
<file path=[Content_Types].xml><?xml version="1.0" encoding="utf-8"?>
<Types xmlns="http://schemas.openxmlformats.org/package/2006/content-types">
  <Override PartName="/ppt/slides/slide29.xml" ContentType="application/vnd.openxmlformats-officedocument.presentationml.slide+xml"/>
  <Override PartName="/ppt/slides/slide47.xml" ContentType="application/vnd.openxmlformats-officedocument.presentationml.slide+xml"/>
  <Override PartName="/ppt/slides/slide58.xml" ContentType="application/vnd.openxmlformats-officedocument.presentationml.slide+xml"/>
  <Override PartName="/ppt/slides/slide76.xml" ContentType="application/vnd.openxmlformats-officedocument.presentationml.slide+xml"/>
  <Override PartName="/ppt/notesSlides/notesSlide2.xml" ContentType="application/vnd.openxmlformats-officedocument.presentationml.notesSlide+xml"/>
  <Override PartName="/ppt/slides/slide4.xml" ContentType="application/vnd.openxmlformats-officedocument.presentationml.slide+xml"/>
  <Override PartName="/ppt/slides/slide18.xml" ContentType="application/vnd.openxmlformats-officedocument.presentationml.slide+xml"/>
  <Override PartName="/ppt/slides/slide36.xml" ContentType="application/vnd.openxmlformats-officedocument.presentationml.slide+xml"/>
  <Override PartName="/ppt/slides/slide54.xml" ContentType="application/vnd.openxmlformats-officedocument.presentationml.slide+xml"/>
  <Override PartName="/ppt/slides/slide65.xml" ContentType="application/vnd.openxmlformats-officedocument.presentationml.slide+xml"/>
  <Override PartName="/ppt/slides/slide83.xml" ContentType="application/vnd.openxmlformats-officedocument.presentationml.slide+xml"/>
  <Override PartName="/ppt/slideLayouts/slideLayout6.xml" ContentType="application/vnd.openxmlformats-officedocument.presentationml.slideLayout+xml"/>
  <Override PartName="/ppt/notesSlides/notesSlide38.xml" ContentType="application/vnd.openxmlformats-officedocument.presentationml.notesSlide+xml"/>
  <Override PartName="/ppt/notesSlides/notesSlide49.xml" ContentType="application/vnd.openxmlformats-officedocument.presentationml.notesSlide+xml"/>
  <Override PartName="/ppt/slides/slide25.xml" ContentType="application/vnd.openxmlformats-officedocument.presentationml.slide+xml"/>
  <Override PartName="/ppt/slides/slide43.xml" ContentType="application/vnd.openxmlformats-officedocument.presentationml.slide+xml"/>
  <Override PartName="/ppt/slides/slide72.xml" ContentType="application/vnd.openxmlformats-officedocument.presentationml.slide+xml"/>
  <Override PartName="/ppt/theme/theme1.xml" ContentType="application/vnd.openxmlformats-officedocument.theme+xml"/>
  <Override PartName="/ppt/slideLayouts/slideLayout2.xml" ContentType="application/vnd.openxmlformats-officedocument.presentationml.slideLayout+xml"/>
  <Override PartName="/ppt/notesSlides/notesSlide27.xml" ContentType="application/vnd.openxmlformats-officedocument.presentationml.notesSlide+xml"/>
  <Override PartName="/ppt/notesSlides/notesSlide45.xml" ContentType="application/vnd.openxmlformats-officedocument.presentationml.notesSlide+xml"/>
  <Override PartName="/ppt/notesSlides/notesSlide56.xml" ContentType="application/vnd.openxmlformats-officedocument.presentationml.notesSlide+xml"/>
  <Default Extension="xml" ContentType="application/xml"/>
  <Override PartName="/ppt/slides/slide14.xml" ContentType="application/vnd.openxmlformats-officedocument.presentationml.slide+xml"/>
  <Override PartName="/ppt/slides/slide32.xml" ContentType="application/vnd.openxmlformats-officedocument.presentationml.slide+xml"/>
  <Override PartName="/ppt/slides/slide50.xml" ContentType="application/vnd.openxmlformats-officedocument.presentationml.slide+xml"/>
  <Override PartName="/ppt/slides/slide61.xml" ContentType="application/vnd.openxmlformats-officedocument.presentationml.slide+xml"/>
  <Override PartName="/ppt/notesMasters/notesMaster1.xml" ContentType="application/vnd.openxmlformats-officedocument.presentationml.notesMaster+xml"/>
  <Override PartName="/ppt/notesSlides/notesSlide16.xml" ContentType="application/vnd.openxmlformats-officedocument.presentationml.notesSlide+xml"/>
  <Override PartName="/ppt/notesSlides/notesSlide34.xml" ContentType="application/vnd.openxmlformats-officedocument.presentationml.notesSlide+xml"/>
  <Override PartName="/ppt/notesSlides/notesSlide63.xml" ContentType="application/vnd.openxmlformats-officedocument.presentationml.notesSlide+xml"/>
  <Override PartName="/ppt/slides/slide10.xml" ContentType="application/vnd.openxmlformats-officedocument.presentationml.slide+xml"/>
  <Override PartName="/ppt/slides/slide21.xml" ContentType="application/vnd.openxmlformats-officedocument.presentationml.slide+xml"/>
  <Override PartName="/ppt/tableStyles.xml" ContentType="application/vnd.openxmlformats-officedocument.presentationml.tableStyles+xml"/>
  <Override PartName="/ppt/notesSlides/notesSlide23.xml" ContentType="application/vnd.openxmlformats-officedocument.presentationml.notesSlide+xml"/>
  <Override PartName="/ppt/notesSlides/notesSlide41.xml" ContentType="application/vnd.openxmlformats-officedocument.presentationml.notesSlide+xml"/>
  <Override PartName="/ppt/notesSlides/notesSlide52.xml" ContentType="application/vnd.openxmlformats-officedocument.presentationml.notesSlide+xml"/>
  <Override PartName="/ppt/notesSlides/notesSlide12.xml" ContentType="application/vnd.openxmlformats-officedocument.presentationml.notesSlide+xml"/>
  <Override PartName="/ppt/notesSlides/notesSlide30.xml" ContentType="application/vnd.openxmlformats-officedocument.presentationml.notesSlide+xml"/>
  <Override PartName="/ppt/notesSlides/notesSlide7.xml" ContentType="application/vnd.openxmlformats-officedocument.presentationml.notesSlide+xml"/>
  <Override PartName="/ppt/slides/slide9.xml" ContentType="application/vnd.openxmlformats-officedocument.presentationml.slide+xml"/>
  <Override PartName="/ppt/slides/slide59.xml" ContentType="application/vnd.openxmlformats-officedocument.presentationml.slide+xml"/>
  <Override PartName="/ppt/slides/slide77.xml" ContentType="application/vnd.openxmlformats-officedocument.presentationml.slide+xml"/>
  <Override PartName="/ppt/viewProps.xml" ContentType="application/vnd.openxmlformats-officedocument.presentationml.viewProps+xml"/>
  <Override PartName="/ppt/slides/slide5.xml" ContentType="application/vnd.openxmlformats-officedocument.presentationml.slide+xml"/>
  <Override PartName="/ppt/slides/slide19.xml" ContentType="application/vnd.openxmlformats-officedocument.presentationml.slide+xml"/>
  <Override PartName="/ppt/slides/slide48.xml" ContentType="application/vnd.openxmlformats-officedocument.presentationml.slide+xml"/>
  <Override PartName="/ppt/slides/slide66.xml" ContentType="application/vnd.openxmlformats-officedocument.presentationml.slide+xml"/>
  <Override PartName="/ppt/slideLayouts/slideLayout7.xml" ContentType="application/vnd.openxmlformats-officedocument.presentationml.slideLayout+xml"/>
  <Default Extension="png" ContentType="image/png"/>
  <Override PartName="/ppt/notesSlides/notesSlide3.xml" ContentType="application/vnd.openxmlformats-officedocument.presentationml.notesSlide+xml"/>
  <Override PartName="/ppt/slides/slide26.xml" ContentType="application/vnd.openxmlformats-officedocument.presentationml.slide+xml"/>
  <Override PartName="/ppt/slides/slide37.xml" ContentType="application/vnd.openxmlformats-officedocument.presentationml.slide+xml"/>
  <Override PartName="/ppt/slides/slide55.xml" ContentType="application/vnd.openxmlformats-officedocument.presentationml.slide+xml"/>
  <Override PartName="/ppt/slides/slide73.xml" ContentType="application/vnd.openxmlformats-officedocument.presentationml.slide+xml"/>
  <Override PartName="/ppt/slides/slide84.xml" ContentType="application/vnd.openxmlformats-officedocument.presentationml.slide+xml"/>
  <Override PartName="/ppt/presProps.xml" ContentType="application/vnd.openxmlformats-officedocument.presentationml.presProps+xml"/>
  <Override PartName="/ppt/theme/theme2.xml" ContentType="application/vnd.openxmlformats-officedocument.theme+xml"/>
  <Override PartName="/ppt/notesSlides/notesSlide39.xml" ContentType="application/vnd.openxmlformats-officedocument.presentationml.notesSlide+xml"/>
  <Override PartName="/ppt/notesSlides/notesSlide57.xml" ContentType="application/vnd.openxmlformats-officedocument.presentationml.notesSlide+xml"/>
  <Override PartName="/ppt/slides/slide1.xml" ContentType="application/vnd.openxmlformats-officedocument.presentationml.slide+xml"/>
  <Override PartName="/ppt/slides/slide15.xml" ContentType="application/vnd.openxmlformats-officedocument.presentationml.slide+xml"/>
  <Override PartName="/ppt/slides/slide33.xml" ContentType="application/vnd.openxmlformats-officedocument.presentationml.slide+xml"/>
  <Override PartName="/ppt/slides/slide44.xml" ContentType="application/vnd.openxmlformats-officedocument.presentationml.slide+xml"/>
  <Override PartName="/ppt/slides/slide62.xml" ContentType="application/vnd.openxmlformats-officedocument.presentationml.slide+xml"/>
  <Override PartName="/ppt/slides/slide80.xml" ContentType="application/vnd.openxmlformats-officedocument.presentationml.slide+xml"/>
  <Override PartName="/ppt/slideLayouts/slideLayout3.xml" ContentType="application/vnd.openxmlformats-officedocument.presentationml.slideLayout+xml"/>
  <Override PartName="/ppt/notesSlides/notesSlide17.xml" ContentType="application/vnd.openxmlformats-officedocument.presentationml.notesSlide+xml"/>
  <Override PartName="/ppt/notesSlides/notesSlide28.xml" ContentType="application/vnd.openxmlformats-officedocument.presentationml.notesSlide+xml"/>
  <Override PartName="/ppt/notesSlides/notesSlide46.xml" ContentType="application/vnd.openxmlformats-officedocument.presentationml.notesSlide+xml"/>
  <Override PartName="/ppt/notesSlides/notesSlide64.xml" ContentType="application/vnd.openxmlformats-officedocument.presentationml.notesSlide+xml"/>
  <Override PartName="/ppt/presentation.xml" ContentType="application/vnd.openxmlformats-officedocument.presentationml.presentation.main+xml"/>
  <Override PartName="/ppt/slides/slide22.xml" ContentType="application/vnd.openxmlformats-officedocument.presentationml.slide+xml"/>
  <Override PartName="/ppt/slides/slide51.xml" ContentType="application/vnd.openxmlformats-officedocument.presentationml.slide+xml"/>
  <Override PartName="/ppt/notesSlides/notesSlide24.xml" ContentType="application/vnd.openxmlformats-officedocument.presentationml.notesSlide+xml"/>
  <Override PartName="/ppt/notesSlides/notesSlide35.xml" ContentType="application/vnd.openxmlformats-officedocument.presentationml.notesSlide+xml"/>
  <Override PartName="/ppt/notesSlides/notesSlide53.xml" ContentType="application/vnd.openxmlformats-officedocument.presentationml.notesSlide+xml"/>
  <Override PartName="/docProps/app.xml" ContentType="application/vnd.openxmlformats-officedocument.extended-properties+xml"/>
  <Override PartName="/ppt/slides/slide11.xml" ContentType="application/vnd.openxmlformats-officedocument.presentationml.slide+xml"/>
  <Override PartName="/ppt/slides/slide40.xml" ContentType="application/vnd.openxmlformats-officedocument.presentationml.slide+xml"/>
  <Override PartName="/ppt/notesSlides/notesSlide13.xml" ContentType="application/vnd.openxmlformats-officedocument.presentationml.notesSlide+xml"/>
  <Override PartName="/ppt/notesSlides/notesSlide42.xml" ContentType="application/vnd.openxmlformats-officedocument.presentationml.notesSlide+xml"/>
  <Override PartName="/ppt/notesSlides/notesSlide60.xml" ContentType="application/vnd.openxmlformats-officedocument.presentationml.notesSlide+xml"/>
  <Override PartName="/ppt/slideLayouts/slideLayout10.xml" ContentType="application/vnd.openxmlformats-officedocument.presentationml.slideLayout+xml"/>
  <Override PartName="/ppt/notesSlides/notesSlide8.xml" ContentType="application/vnd.openxmlformats-officedocument.presentationml.notesSlide+xml"/>
  <Override PartName="/ppt/notesSlides/notesSlide20.xml" ContentType="application/vnd.openxmlformats-officedocument.presentationml.notesSlide+xml"/>
  <Override PartName="/ppt/notesSlides/notesSlide31.xml" ContentType="application/vnd.openxmlformats-officedocument.presentationml.notesSlide+xml"/>
  <Override PartName="/ppt/notesSlides/notesSlide6.xml" ContentType="application/vnd.openxmlformats-officedocument.presentationml.notesSlide+xml"/>
  <Override PartName="/ppt/slides/slide8.xml" ContentType="application/vnd.openxmlformats-officedocument.presentationml.slide+xml"/>
  <Override PartName="/ppt/slides/slide49.xml" ContentType="application/vnd.openxmlformats-officedocument.presentationml.slide+xml"/>
  <Override PartName="/ppt/slides/slide69.xml" ContentType="application/vnd.openxmlformats-officedocument.presentationml.slide+xml"/>
  <Override PartName="/ppt/slides/slide78.xml" ContentType="application/vnd.openxmlformats-officedocument.presentationml.slide+xml"/>
  <Override PartName="/ppt/notesSlides/notesSlide4.xml" ContentType="application/vnd.openxmlformats-officedocument.presentationml.notesSlide+xml"/>
  <Override PartName="/docProps/core.xml" ContentType="application/vnd.openxmlformats-package.core-properties+xml"/>
  <Override PartName="/ppt/slides/slide6.xml" ContentType="application/vnd.openxmlformats-officedocument.presentationml.slide+xml"/>
  <Override PartName="/ppt/slides/slide38.xml" ContentType="application/vnd.openxmlformats-officedocument.presentationml.slide+xml"/>
  <Override PartName="/ppt/slides/slide56.xml" ContentType="application/vnd.openxmlformats-officedocument.presentationml.slide+xml"/>
  <Override PartName="/ppt/slides/slide67.xml" ContentType="application/vnd.openxmlformats-officedocument.presentationml.slide+xml"/>
  <Override PartName="/ppt/slideLayouts/slideLayout8.xml" ContentType="application/vnd.openxmlformats-officedocument.presentationml.slideLayout+xml"/>
  <Override PartName="/ppt/slideMasters/slideMaster1.xml" ContentType="application/vnd.openxmlformats-officedocument.presentationml.slideMaster+xml"/>
  <Override PartName="/ppt/slides/slide27.xml" ContentType="application/vnd.openxmlformats-officedocument.presentationml.slide+xml"/>
  <Override PartName="/ppt/slides/slide45.xml" ContentType="application/vnd.openxmlformats-officedocument.presentationml.slide+xml"/>
  <Override PartName="/ppt/slides/slide74.xml" ContentType="application/vnd.openxmlformats-officedocument.presentationml.slide+xml"/>
  <Override PartName="/ppt/slideLayouts/slideLayout4.xml" ContentType="application/vnd.openxmlformats-officedocument.presentationml.slideLayout+xml"/>
  <Override PartName="/ppt/notesSlides/notesSlide29.xml" ContentType="application/vnd.openxmlformats-officedocument.presentationml.notesSlide+xml"/>
  <Override PartName="/ppt/notesSlides/notesSlide47.xml" ContentType="application/vnd.openxmlformats-officedocument.presentationml.notesSlide+xml"/>
  <Override PartName="/ppt/notesSlides/notesSlide58.xml" ContentType="application/vnd.openxmlformats-officedocument.presentationml.notesSlide+xml"/>
  <Override PartName="/ppt/slides/slide2.xml" ContentType="application/vnd.openxmlformats-officedocument.presentationml.slide+xml"/>
  <Override PartName="/ppt/slides/slide16.xml" ContentType="application/vnd.openxmlformats-officedocument.presentationml.slide+xml"/>
  <Override PartName="/ppt/slides/slide34.xml" ContentType="application/vnd.openxmlformats-officedocument.presentationml.slide+xml"/>
  <Override PartName="/ppt/slides/slide52.xml" ContentType="application/vnd.openxmlformats-officedocument.presentationml.slide+xml"/>
  <Override PartName="/ppt/slides/slide63.xml" ContentType="application/vnd.openxmlformats-officedocument.presentationml.slide+xml"/>
  <Override PartName="/ppt/slides/slide81.xml" ContentType="application/vnd.openxmlformats-officedocument.presentationml.slide+xml"/>
  <Override PartName="/ppt/notesSlides/notesSlide18.xml" ContentType="application/vnd.openxmlformats-officedocument.presentationml.notesSlide+xml"/>
  <Override PartName="/ppt/notesSlides/notesSlide36.xml" ContentType="application/vnd.openxmlformats-officedocument.presentationml.notesSlide+xml"/>
  <Override PartName="/ppt/notesSlides/notesSlide65.xml" ContentType="application/vnd.openxmlformats-officedocument.presentationml.notesSlide+xml"/>
  <Default Extension="rels" ContentType="application/vnd.openxmlformats-package.relationships+xml"/>
  <Override PartName="/ppt/slides/slide23.xml" ContentType="application/vnd.openxmlformats-officedocument.presentationml.slide+xml"/>
  <Override PartName="/ppt/slides/slide41.xml" ContentType="application/vnd.openxmlformats-officedocument.presentationml.slide+xml"/>
  <Override PartName="/ppt/slides/slide70.xml" ContentType="application/vnd.openxmlformats-officedocument.presentationml.slide+xml"/>
  <Override PartName="/ppt/notesSlides/notesSlide25.xml" ContentType="application/vnd.openxmlformats-officedocument.presentationml.notesSlide+xml"/>
  <Override PartName="/ppt/notesSlides/notesSlide43.xml" ContentType="application/vnd.openxmlformats-officedocument.presentationml.notesSlide+xml"/>
  <Override PartName="/ppt/notesSlides/notesSlide54.xml" ContentType="application/vnd.openxmlformats-officedocument.presentationml.notesSlide+xml"/>
  <Override PartName="/ppt/slides/slide12.xml" ContentType="application/vnd.openxmlformats-officedocument.presentationml.slide+xml"/>
  <Override PartName="/ppt/slides/slide30.xml" ContentType="application/vnd.openxmlformats-officedocument.presentationml.slide+xml"/>
  <Override PartName="/ppt/slideLayouts/slideLayout11.xml" ContentType="application/vnd.openxmlformats-officedocument.presentationml.slideLayout+xml"/>
  <Override PartName="/ppt/notesSlides/notesSlide14.xml" ContentType="application/vnd.openxmlformats-officedocument.presentationml.notesSlide+xml"/>
  <Override PartName="/ppt/notesSlides/notesSlide32.xml" ContentType="application/vnd.openxmlformats-officedocument.presentationml.notesSlide+xml"/>
  <Override PartName="/ppt/notesSlides/notesSlide61.xml" ContentType="application/vnd.openxmlformats-officedocument.presentationml.notesSlide+xml"/>
  <Override PartName="/ppt/notesSlides/notesSlide9.xml" ContentType="application/vnd.openxmlformats-officedocument.presentationml.notesSlide+xml"/>
  <Override PartName="/ppt/notesSlides/notesSlide21.xml" ContentType="application/vnd.openxmlformats-officedocument.presentationml.notesSlide+xml"/>
  <Override PartName="/ppt/notesSlides/notesSlide50.xml" ContentType="application/vnd.openxmlformats-officedocument.presentationml.notesSlide+xml"/>
  <Override PartName="/ppt/slides/slide79.xml" ContentType="application/vnd.openxmlformats-officedocument.presentationml.slide+xml"/>
  <Override PartName="/ppt/notesSlides/notesSlide10.xml" ContentType="application/vnd.openxmlformats-officedocument.presentationml.notesSlide+xml"/>
  <Override PartName="/ppt/slides/slide7.xml" ContentType="application/vnd.openxmlformats-officedocument.presentationml.slide+xml"/>
  <Override PartName="/ppt/slides/slide68.xml" ContentType="application/vnd.openxmlformats-officedocument.presentationml.slide+xml"/>
  <Override PartName="/ppt/slideLayouts/slideLayout9.xml" ContentType="application/vnd.openxmlformats-officedocument.presentationml.slideLayout+xml"/>
  <Override PartName="/ppt/notesSlides/notesSlide5.xml" ContentType="application/vnd.openxmlformats-officedocument.presentationml.notesSlide+xml"/>
  <Override PartName="/ppt/slides/slide28.xml" ContentType="application/vnd.openxmlformats-officedocument.presentationml.slide+xml"/>
  <Override PartName="/ppt/slides/slide39.xml" ContentType="application/vnd.openxmlformats-officedocument.presentationml.slide+xml"/>
  <Override PartName="/ppt/slides/slide57.xml" ContentType="application/vnd.openxmlformats-officedocument.presentationml.slide+xml"/>
  <Override PartName="/ppt/slides/slide75.xml" ContentType="application/vnd.openxmlformats-officedocument.presentationml.slide+xml"/>
  <Override PartName="/ppt/notesSlides/notesSlide1.xml" ContentType="application/vnd.openxmlformats-officedocument.presentationml.notesSlide+xml"/>
  <Override PartName="/ppt/notesSlides/notesSlide59.xml" ContentType="application/vnd.openxmlformats-officedocument.presentationml.notesSlide+xml"/>
  <Override PartName="/ppt/slides/slide3.xml" ContentType="application/vnd.openxmlformats-officedocument.presentationml.slide+xml"/>
  <Override PartName="/ppt/slides/slide17.xml" ContentType="application/vnd.openxmlformats-officedocument.presentationml.slide+xml"/>
  <Override PartName="/ppt/slides/slide46.xml" ContentType="application/vnd.openxmlformats-officedocument.presentationml.slide+xml"/>
  <Override PartName="/ppt/slides/slide64.xml" ContentType="application/vnd.openxmlformats-officedocument.presentationml.slide+xml"/>
  <Override PartName="/ppt/slideLayouts/slideLayout5.xml" ContentType="application/vnd.openxmlformats-officedocument.presentationml.slideLayout+xml"/>
  <Override PartName="/ppt/notesSlides/notesSlide19.xml" ContentType="application/vnd.openxmlformats-officedocument.presentationml.notesSlide+xml"/>
  <Override PartName="/ppt/notesSlides/notesSlide48.xml" ContentType="application/vnd.openxmlformats-officedocument.presentationml.notesSlide+xml"/>
  <Override PartName="/ppt/slides/slide24.xml" ContentType="application/vnd.openxmlformats-officedocument.presentationml.slide+xml"/>
  <Override PartName="/ppt/slides/slide35.xml" ContentType="application/vnd.openxmlformats-officedocument.presentationml.slide+xml"/>
  <Override PartName="/ppt/slides/slide53.xml" ContentType="application/vnd.openxmlformats-officedocument.presentationml.slide+xml"/>
  <Override PartName="/ppt/slides/slide71.xml" ContentType="application/vnd.openxmlformats-officedocument.presentationml.slide+xml"/>
  <Override PartName="/ppt/slides/slide82.xml" ContentType="application/vnd.openxmlformats-officedocument.presentationml.slide+xml"/>
  <Default Extension="jpeg" ContentType="image/jpeg"/>
  <Override PartName="/ppt/notesSlides/notesSlide37.xml" ContentType="application/vnd.openxmlformats-officedocument.presentationml.notesSlide+xml"/>
  <Override PartName="/ppt/notesSlides/notesSlide55.xml" ContentType="application/vnd.openxmlformats-officedocument.presentationml.notesSlide+xml"/>
  <Override PartName="/ppt/slides/slide13.xml" ContentType="application/vnd.openxmlformats-officedocument.presentationml.slide+xml"/>
  <Override PartName="/ppt/slides/slide31.xml" ContentType="application/vnd.openxmlformats-officedocument.presentationml.slide+xml"/>
  <Override PartName="/ppt/slides/slide42.xml" ContentType="application/vnd.openxmlformats-officedocument.presentationml.slide+xml"/>
  <Override PartName="/ppt/slides/slide60.xml" ContentType="application/vnd.openxmlformats-officedocument.presentationml.slide+xml"/>
  <Override PartName="/ppt/slideLayouts/slideLayout1.xml" ContentType="application/vnd.openxmlformats-officedocument.presentationml.slideLayout+xml"/>
  <Default Extension="wav" ContentType="audio/wav"/>
  <Override PartName="/ppt/notesSlides/notesSlide15.xml" ContentType="application/vnd.openxmlformats-officedocument.presentationml.notesSlide+xml"/>
  <Override PartName="/ppt/notesSlides/notesSlide26.xml" ContentType="application/vnd.openxmlformats-officedocument.presentationml.notesSlide+xml"/>
  <Override PartName="/ppt/notesSlides/notesSlide44.xml" ContentType="application/vnd.openxmlformats-officedocument.presentationml.notesSlide+xml"/>
  <Override PartName="/ppt/notesSlides/notesSlide62.xml" ContentType="application/vnd.openxmlformats-officedocument.presentationml.notesSlide+xml"/>
  <Override PartName="/ppt/slides/slide20.xml" ContentType="application/vnd.openxmlformats-officedocument.presentationml.slide+xml"/>
  <Override PartName="/ppt/slideLayouts/slideLayout12.xml" ContentType="application/vnd.openxmlformats-officedocument.presentationml.slideLayout+xml"/>
  <Override PartName="/ppt/notesSlides/notesSlide22.xml" ContentType="application/vnd.openxmlformats-officedocument.presentationml.notesSlide+xml"/>
  <Override PartName="/ppt/notesSlides/notesSlide33.xml" ContentType="application/vnd.openxmlformats-officedocument.presentationml.notesSlide+xml"/>
  <Override PartName="/ppt/notesSlides/notesSlide51.xml" ContentType="application/vnd.openxmlformats-officedocument.presentationml.notesSlide+xml"/>
  <Override PartName="/ppt/notesSlides/notesSlide11.xml" ContentType="application/vnd.openxmlformats-officedocument.presentationml.notesSlide+xml"/>
  <Override PartName="/ppt/notesSlides/notesSlide40.xml" ContentType="application/vnd.openxmlformats-officedocument.presentationml.notesSlide+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Lst>
  <p:notesMasterIdLst>
    <p:notesMasterId r:id="rId86"/>
  </p:notesMasterIdLst>
  <p:sldIdLst>
    <p:sldId id="366" r:id="rId2"/>
    <p:sldId id="256" r:id="rId3"/>
    <p:sldId id="257" r:id="rId4"/>
    <p:sldId id="258" r:id="rId5"/>
    <p:sldId id="369" r:id="rId6"/>
    <p:sldId id="259" r:id="rId7"/>
    <p:sldId id="368" r:id="rId8"/>
    <p:sldId id="293" r:id="rId9"/>
    <p:sldId id="295" r:id="rId10"/>
    <p:sldId id="261" r:id="rId11"/>
    <p:sldId id="346" r:id="rId12"/>
    <p:sldId id="347" r:id="rId13"/>
    <p:sldId id="348" r:id="rId14"/>
    <p:sldId id="299" r:id="rId15"/>
    <p:sldId id="305" r:id="rId16"/>
    <p:sldId id="300" r:id="rId17"/>
    <p:sldId id="301" r:id="rId18"/>
    <p:sldId id="302" r:id="rId19"/>
    <p:sldId id="304" r:id="rId20"/>
    <p:sldId id="307" r:id="rId21"/>
    <p:sldId id="308" r:id="rId22"/>
    <p:sldId id="309" r:id="rId23"/>
    <p:sldId id="310" r:id="rId24"/>
    <p:sldId id="311" r:id="rId25"/>
    <p:sldId id="312" r:id="rId26"/>
    <p:sldId id="313" r:id="rId27"/>
    <p:sldId id="314" r:id="rId28"/>
    <p:sldId id="315" r:id="rId29"/>
    <p:sldId id="317" r:id="rId30"/>
    <p:sldId id="318" r:id="rId31"/>
    <p:sldId id="319" r:id="rId32"/>
    <p:sldId id="320" r:id="rId33"/>
    <p:sldId id="321" r:id="rId34"/>
    <p:sldId id="322" r:id="rId35"/>
    <p:sldId id="316" r:id="rId36"/>
    <p:sldId id="323" r:id="rId37"/>
    <p:sldId id="326" r:id="rId38"/>
    <p:sldId id="327" r:id="rId39"/>
    <p:sldId id="328" r:id="rId40"/>
    <p:sldId id="329" r:id="rId41"/>
    <p:sldId id="330" r:id="rId42"/>
    <p:sldId id="333" r:id="rId43"/>
    <p:sldId id="265" r:id="rId44"/>
    <p:sldId id="267" r:id="rId45"/>
    <p:sldId id="335" r:id="rId46"/>
    <p:sldId id="268" r:id="rId47"/>
    <p:sldId id="266" r:id="rId48"/>
    <p:sldId id="349" r:id="rId49"/>
    <p:sldId id="278" r:id="rId50"/>
    <p:sldId id="336" r:id="rId51"/>
    <p:sldId id="277" r:id="rId52"/>
    <p:sldId id="274" r:id="rId53"/>
    <p:sldId id="337" r:id="rId54"/>
    <p:sldId id="280" r:id="rId55"/>
    <p:sldId id="350" r:id="rId56"/>
    <p:sldId id="289" r:id="rId57"/>
    <p:sldId id="287" r:id="rId58"/>
    <p:sldId id="338" r:id="rId59"/>
    <p:sldId id="271" r:id="rId60"/>
    <p:sldId id="272" r:id="rId61"/>
    <p:sldId id="340" r:id="rId62"/>
    <p:sldId id="281" r:id="rId63"/>
    <p:sldId id="351" r:id="rId64"/>
    <p:sldId id="284" r:id="rId65"/>
    <p:sldId id="342" r:id="rId66"/>
    <p:sldId id="343" r:id="rId67"/>
    <p:sldId id="286" r:id="rId68"/>
    <p:sldId id="285" r:id="rId69"/>
    <p:sldId id="357" r:id="rId70"/>
    <p:sldId id="291" r:id="rId71"/>
    <p:sldId id="344" r:id="rId72"/>
    <p:sldId id="353" r:id="rId73"/>
    <p:sldId id="355" r:id="rId74"/>
    <p:sldId id="354" r:id="rId75"/>
    <p:sldId id="358" r:id="rId76"/>
    <p:sldId id="359" r:id="rId77"/>
    <p:sldId id="360" r:id="rId78"/>
    <p:sldId id="361" r:id="rId79"/>
    <p:sldId id="362" r:id="rId80"/>
    <p:sldId id="365" r:id="rId81"/>
    <p:sldId id="363" r:id="rId82"/>
    <p:sldId id="364" r:id="rId83"/>
    <p:sldId id="371" r:id="rId84"/>
    <p:sldId id="356" r:id="rId85"/>
  </p:sldIdLst>
  <p:sldSz cx="9144000" cy="6858000" type="screen4x3"/>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CC9900"/>
    <a:srgbClr val="00CCFF"/>
    <a:srgbClr val="993300"/>
    <a:srgbClr val="CC6600"/>
    <a:srgbClr val="CCFFFF"/>
    <a:srgbClr val="B2B2B2"/>
    <a:srgbClr val="CCCCFF"/>
    <a:srgbClr val="FFFF66"/>
    <a:srgbClr val="00CC00"/>
    <a:srgbClr val="0033CC"/>
  </p:clrMru>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1316" autoAdjust="0"/>
    <p:restoredTop sz="90502" autoAdjust="0"/>
  </p:normalViewPr>
  <p:slideViewPr>
    <p:cSldViewPr showGuides="1">
      <p:cViewPr>
        <p:scale>
          <a:sx n="66" d="100"/>
          <a:sy n="66" d="100"/>
        </p:scale>
        <p:origin x="-1584" y="42"/>
      </p:cViewPr>
      <p:guideLst>
        <p:guide orient="horz" pos="2160"/>
        <p:guide pos="2880"/>
      </p:guideLst>
    </p:cSldViewPr>
  </p:slideViewPr>
  <p:notesTextViewPr>
    <p:cViewPr>
      <p:scale>
        <a:sx n="100" d="100"/>
        <a:sy n="100" d="100"/>
      </p:scale>
      <p:origin x="0" y="0"/>
    </p:cViewPr>
  </p:notesTextViewPr>
  <p:gridSpacing cx="73736200" cy="73736200"/>
</p:viewPr>
</file>

<file path=ppt/_rels/presentation.xml.rels><?xml version="1.0" encoding="UTF-8" standalone="yes"?>
<Relationships xmlns="http://schemas.openxmlformats.org/package/2006/relationships"><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slide" Target="slides/slide25.xml"/><Relationship Id="rId39" Type="http://schemas.openxmlformats.org/officeDocument/2006/relationships/slide" Target="slides/slide38.xml"/><Relationship Id="rId21" Type="http://schemas.openxmlformats.org/officeDocument/2006/relationships/slide" Target="slides/slide20.xml"/><Relationship Id="rId34" Type="http://schemas.openxmlformats.org/officeDocument/2006/relationships/slide" Target="slides/slide33.xml"/><Relationship Id="rId42" Type="http://schemas.openxmlformats.org/officeDocument/2006/relationships/slide" Target="slides/slide41.xml"/><Relationship Id="rId47" Type="http://schemas.openxmlformats.org/officeDocument/2006/relationships/slide" Target="slides/slide46.xml"/><Relationship Id="rId50" Type="http://schemas.openxmlformats.org/officeDocument/2006/relationships/slide" Target="slides/slide49.xml"/><Relationship Id="rId55" Type="http://schemas.openxmlformats.org/officeDocument/2006/relationships/slide" Target="slides/slide54.xml"/><Relationship Id="rId63" Type="http://schemas.openxmlformats.org/officeDocument/2006/relationships/slide" Target="slides/slide62.xml"/><Relationship Id="rId68" Type="http://schemas.openxmlformats.org/officeDocument/2006/relationships/slide" Target="slides/slide67.xml"/><Relationship Id="rId76" Type="http://schemas.openxmlformats.org/officeDocument/2006/relationships/slide" Target="slides/slide75.xml"/><Relationship Id="rId84" Type="http://schemas.openxmlformats.org/officeDocument/2006/relationships/slide" Target="slides/slide83.xml"/><Relationship Id="rId89" Type="http://schemas.openxmlformats.org/officeDocument/2006/relationships/theme" Target="theme/theme1.xml"/><Relationship Id="rId7" Type="http://schemas.openxmlformats.org/officeDocument/2006/relationships/slide" Target="slides/slide6.xml"/><Relationship Id="rId71" Type="http://schemas.openxmlformats.org/officeDocument/2006/relationships/slide" Target="slides/slide70.xml"/><Relationship Id="rId2" Type="http://schemas.openxmlformats.org/officeDocument/2006/relationships/slide" Target="slides/slide1.xml"/><Relationship Id="rId16" Type="http://schemas.openxmlformats.org/officeDocument/2006/relationships/slide" Target="slides/slide15.xml"/><Relationship Id="rId29" Type="http://schemas.openxmlformats.org/officeDocument/2006/relationships/slide" Target="slides/slide28.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slide" Target="slides/slide31.xml"/><Relationship Id="rId37" Type="http://schemas.openxmlformats.org/officeDocument/2006/relationships/slide" Target="slides/slide36.xml"/><Relationship Id="rId40" Type="http://schemas.openxmlformats.org/officeDocument/2006/relationships/slide" Target="slides/slide39.xml"/><Relationship Id="rId45" Type="http://schemas.openxmlformats.org/officeDocument/2006/relationships/slide" Target="slides/slide44.xml"/><Relationship Id="rId53" Type="http://schemas.openxmlformats.org/officeDocument/2006/relationships/slide" Target="slides/slide52.xml"/><Relationship Id="rId58" Type="http://schemas.openxmlformats.org/officeDocument/2006/relationships/slide" Target="slides/slide57.xml"/><Relationship Id="rId66" Type="http://schemas.openxmlformats.org/officeDocument/2006/relationships/slide" Target="slides/slide65.xml"/><Relationship Id="rId74" Type="http://schemas.openxmlformats.org/officeDocument/2006/relationships/slide" Target="slides/slide73.xml"/><Relationship Id="rId79" Type="http://schemas.openxmlformats.org/officeDocument/2006/relationships/slide" Target="slides/slide78.xml"/><Relationship Id="rId87" Type="http://schemas.openxmlformats.org/officeDocument/2006/relationships/presProps" Target="presProps.xml"/><Relationship Id="rId5" Type="http://schemas.openxmlformats.org/officeDocument/2006/relationships/slide" Target="slides/slide4.xml"/><Relationship Id="rId61" Type="http://schemas.openxmlformats.org/officeDocument/2006/relationships/slide" Target="slides/slide60.xml"/><Relationship Id="rId82" Type="http://schemas.openxmlformats.org/officeDocument/2006/relationships/slide" Target="slides/slide81.xml"/><Relationship Id="rId90" Type="http://schemas.openxmlformats.org/officeDocument/2006/relationships/tableStyles" Target="tableStyles.xml"/><Relationship Id="rId19" Type="http://schemas.openxmlformats.org/officeDocument/2006/relationships/slide" Target="slides/slide18.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slide" Target="slides/slide34.xml"/><Relationship Id="rId43" Type="http://schemas.openxmlformats.org/officeDocument/2006/relationships/slide" Target="slides/slide42.xml"/><Relationship Id="rId48" Type="http://schemas.openxmlformats.org/officeDocument/2006/relationships/slide" Target="slides/slide47.xml"/><Relationship Id="rId56" Type="http://schemas.openxmlformats.org/officeDocument/2006/relationships/slide" Target="slides/slide55.xml"/><Relationship Id="rId64" Type="http://schemas.openxmlformats.org/officeDocument/2006/relationships/slide" Target="slides/slide63.xml"/><Relationship Id="rId69" Type="http://schemas.openxmlformats.org/officeDocument/2006/relationships/slide" Target="slides/slide68.xml"/><Relationship Id="rId77" Type="http://schemas.openxmlformats.org/officeDocument/2006/relationships/slide" Target="slides/slide76.xml"/><Relationship Id="rId8" Type="http://schemas.openxmlformats.org/officeDocument/2006/relationships/slide" Target="slides/slide7.xml"/><Relationship Id="rId51" Type="http://schemas.openxmlformats.org/officeDocument/2006/relationships/slide" Target="slides/slide50.xml"/><Relationship Id="rId72" Type="http://schemas.openxmlformats.org/officeDocument/2006/relationships/slide" Target="slides/slide71.xml"/><Relationship Id="rId80" Type="http://schemas.openxmlformats.org/officeDocument/2006/relationships/slide" Target="slides/slide79.xml"/><Relationship Id="rId85" Type="http://schemas.openxmlformats.org/officeDocument/2006/relationships/slide" Target="slides/slide84.xml"/><Relationship Id="rId3" Type="http://schemas.openxmlformats.org/officeDocument/2006/relationships/slide" Target="slides/slide2.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slide" Target="slides/slide37.xml"/><Relationship Id="rId46" Type="http://schemas.openxmlformats.org/officeDocument/2006/relationships/slide" Target="slides/slide45.xml"/><Relationship Id="rId59" Type="http://schemas.openxmlformats.org/officeDocument/2006/relationships/slide" Target="slides/slide58.xml"/><Relationship Id="rId67" Type="http://schemas.openxmlformats.org/officeDocument/2006/relationships/slide" Target="slides/slide66.xml"/><Relationship Id="rId20" Type="http://schemas.openxmlformats.org/officeDocument/2006/relationships/slide" Target="slides/slide19.xml"/><Relationship Id="rId41" Type="http://schemas.openxmlformats.org/officeDocument/2006/relationships/slide" Target="slides/slide40.xml"/><Relationship Id="rId54" Type="http://schemas.openxmlformats.org/officeDocument/2006/relationships/slide" Target="slides/slide53.xml"/><Relationship Id="rId62" Type="http://schemas.openxmlformats.org/officeDocument/2006/relationships/slide" Target="slides/slide61.xml"/><Relationship Id="rId70" Type="http://schemas.openxmlformats.org/officeDocument/2006/relationships/slide" Target="slides/slide69.xml"/><Relationship Id="rId75" Type="http://schemas.openxmlformats.org/officeDocument/2006/relationships/slide" Target="slides/slide74.xml"/><Relationship Id="rId83" Type="http://schemas.openxmlformats.org/officeDocument/2006/relationships/slide" Target="slides/slide82.xml"/><Relationship Id="rId88" Type="http://schemas.openxmlformats.org/officeDocument/2006/relationships/viewProps" Target="viewProps.xml"/><Relationship Id="rId1" Type="http://schemas.openxmlformats.org/officeDocument/2006/relationships/slideMaster" Target="slideMasters/slideMaster1.xml"/><Relationship Id="rId6" Type="http://schemas.openxmlformats.org/officeDocument/2006/relationships/slide" Target="slides/slide5.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slide" Target="slides/slide48.xml"/><Relationship Id="rId57" Type="http://schemas.openxmlformats.org/officeDocument/2006/relationships/slide" Target="slides/slide56.xml"/><Relationship Id="rId10" Type="http://schemas.openxmlformats.org/officeDocument/2006/relationships/slide" Target="slides/slide9.xml"/><Relationship Id="rId31" Type="http://schemas.openxmlformats.org/officeDocument/2006/relationships/slide" Target="slides/slide30.xml"/><Relationship Id="rId44" Type="http://schemas.openxmlformats.org/officeDocument/2006/relationships/slide" Target="slides/slide43.xml"/><Relationship Id="rId52" Type="http://schemas.openxmlformats.org/officeDocument/2006/relationships/slide" Target="slides/slide51.xml"/><Relationship Id="rId60" Type="http://schemas.openxmlformats.org/officeDocument/2006/relationships/slide" Target="slides/slide59.xml"/><Relationship Id="rId65" Type="http://schemas.openxmlformats.org/officeDocument/2006/relationships/slide" Target="slides/slide64.xml"/><Relationship Id="rId73" Type="http://schemas.openxmlformats.org/officeDocument/2006/relationships/slide" Target="slides/slide72.xml"/><Relationship Id="rId78" Type="http://schemas.openxmlformats.org/officeDocument/2006/relationships/slide" Target="slides/slide77.xml"/><Relationship Id="rId81" Type="http://schemas.openxmlformats.org/officeDocument/2006/relationships/slide" Target="slides/slide80.xml"/><Relationship Id="rId86" Type="http://schemas.openxmlformats.org/officeDocument/2006/relationships/notesMaster" Target="notesMasters/notesMaster1.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7200"/>
          </a:xfrm>
          <a:prstGeom prst="rect">
            <a:avLst/>
          </a:prstGeom>
        </p:spPr>
        <p:txBody>
          <a:bodyPr vert="horz" lIns="91440" tIns="45720" rIns="91440" bIns="45720" rtlCol="0"/>
          <a:lstStyle>
            <a:lvl1pPr algn="l">
              <a:defRPr sz="1200"/>
            </a:lvl1pPr>
          </a:lstStyle>
          <a:p>
            <a:endParaRPr lang="en-GB"/>
          </a:p>
        </p:txBody>
      </p:sp>
      <p:sp>
        <p:nvSpPr>
          <p:cNvPr id="3" name="Date Placeholder 2"/>
          <p:cNvSpPr>
            <a:spLocks noGrp="1"/>
          </p:cNvSpPr>
          <p:nvPr>
            <p:ph type="dt" idx="1"/>
          </p:nvPr>
        </p:nvSpPr>
        <p:spPr>
          <a:xfrm>
            <a:off x="3884613" y="0"/>
            <a:ext cx="2971800" cy="457200"/>
          </a:xfrm>
          <a:prstGeom prst="rect">
            <a:avLst/>
          </a:prstGeom>
        </p:spPr>
        <p:txBody>
          <a:bodyPr vert="horz" lIns="91440" tIns="45720" rIns="91440" bIns="45720" rtlCol="0"/>
          <a:lstStyle>
            <a:lvl1pPr algn="r">
              <a:defRPr sz="1200"/>
            </a:lvl1pPr>
          </a:lstStyle>
          <a:p>
            <a:fld id="{3F7BDCAC-F95E-4D29-BECA-AD3037AD0E1C}" type="datetimeFigureOut">
              <a:rPr lang="en-GB" smtClean="0"/>
              <a:pPr/>
              <a:t>22/01/2023</a:t>
            </a:fld>
            <a:endParaRPr lang="en-GB"/>
          </a:p>
        </p:txBody>
      </p:sp>
      <p:sp>
        <p:nvSpPr>
          <p:cNvPr id="4" name="Slide Image Placeholder 3"/>
          <p:cNvSpPr>
            <a:spLocks noGrp="1" noRot="1" noChangeAspect="1"/>
          </p:cNvSpPr>
          <p:nvPr>
            <p:ph type="sldImg" idx="2"/>
          </p:nvPr>
        </p:nvSpPr>
        <p:spPr>
          <a:xfrm>
            <a:off x="1143000" y="685800"/>
            <a:ext cx="4572000" cy="3429000"/>
          </a:xfrm>
          <a:prstGeom prst="rect">
            <a:avLst/>
          </a:prstGeom>
          <a:noFill/>
          <a:ln w="12700">
            <a:solidFill>
              <a:prstClr val="black"/>
            </a:solidFill>
          </a:ln>
        </p:spPr>
        <p:txBody>
          <a:bodyPr vert="horz" lIns="91440" tIns="45720" rIns="91440" bIns="45720" rtlCol="0" anchor="ctr"/>
          <a:lstStyle/>
          <a:p>
            <a:endParaRPr lang="en-GB"/>
          </a:p>
        </p:txBody>
      </p:sp>
      <p:sp>
        <p:nvSpPr>
          <p:cNvPr id="5" name="Notes Placeholder 4"/>
          <p:cNvSpPr>
            <a:spLocks noGrp="1"/>
          </p:cNvSpPr>
          <p:nvPr>
            <p:ph type="body" sz="quarter" idx="3"/>
          </p:nvPr>
        </p:nvSpPr>
        <p:spPr>
          <a:xfrm>
            <a:off x="685800" y="4343400"/>
            <a:ext cx="5486400" cy="4114800"/>
          </a:xfrm>
          <a:prstGeom prst="rect">
            <a:avLst/>
          </a:prstGeom>
        </p:spPr>
        <p:txBody>
          <a:bodyPr vert="horz" lIns="91440" tIns="45720" rIns="91440" bIns="45720"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6" name="Footer Placeholder 5"/>
          <p:cNvSpPr>
            <a:spLocks noGrp="1"/>
          </p:cNvSpPr>
          <p:nvPr>
            <p:ph type="ftr" sz="quarter" idx="4"/>
          </p:nvPr>
        </p:nvSpPr>
        <p:spPr>
          <a:xfrm>
            <a:off x="0" y="8685213"/>
            <a:ext cx="2971800" cy="457200"/>
          </a:xfrm>
          <a:prstGeom prst="rect">
            <a:avLst/>
          </a:prstGeom>
        </p:spPr>
        <p:txBody>
          <a:bodyPr vert="horz" lIns="91440" tIns="45720" rIns="91440" bIns="45720" rtlCol="0" anchor="b"/>
          <a:lstStyle>
            <a:lvl1pPr algn="l">
              <a:defRPr sz="1200"/>
            </a:lvl1pPr>
          </a:lstStyle>
          <a:p>
            <a:endParaRPr lang="en-GB"/>
          </a:p>
        </p:txBody>
      </p:sp>
      <p:sp>
        <p:nvSpPr>
          <p:cNvPr id="7" name="Slide Number Placeholder 6"/>
          <p:cNvSpPr>
            <a:spLocks noGrp="1"/>
          </p:cNvSpPr>
          <p:nvPr>
            <p:ph type="sldNum" sz="quarter" idx="5"/>
          </p:nvPr>
        </p:nvSpPr>
        <p:spPr>
          <a:xfrm>
            <a:off x="3884613" y="8685213"/>
            <a:ext cx="2971800" cy="457200"/>
          </a:xfrm>
          <a:prstGeom prst="rect">
            <a:avLst/>
          </a:prstGeom>
        </p:spPr>
        <p:txBody>
          <a:bodyPr vert="horz" lIns="91440" tIns="45720" rIns="91440" bIns="45720" rtlCol="0" anchor="b"/>
          <a:lstStyle>
            <a:lvl1pPr algn="r">
              <a:defRPr sz="1200"/>
            </a:lvl1pPr>
          </a:lstStyle>
          <a:p>
            <a:fld id="{5D3B10CD-641A-4C3A-9E40-82682EB11851}" type="slidenum">
              <a:rPr lang="en-GB" smtClean="0"/>
              <a:pPr/>
              <a:t>‹#›</a:t>
            </a:fld>
            <a:endParaRPr lang="en-GB"/>
          </a:p>
        </p:txBody>
      </p:sp>
    </p:spTree>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GB" sz="1200" kern="1200" dirty="0" smtClean="0">
                <a:solidFill>
                  <a:schemeClr val="tx1"/>
                </a:solidFill>
                <a:latin typeface="+mn-lt"/>
                <a:ea typeface="+mn-ea"/>
                <a:cs typeface="+mn-cs"/>
              </a:rPr>
              <a:t>We begin this episode with an apology. Last time, yet again, we made fun of Prof Clark. He has no idea what we are apologising for, as he did not see last year’s episode. Despite this, he still requested an apology. Whatever happened last time, we are sorry, and would like to assure you that we will not be making fun of you in any way during this episode. Especially not on the next slide.</a:t>
            </a:r>
          </a:p>
          <a:p>
            <a:endParaRPr lang="en-GB" dirty="0"/>
          </a:p>
        </p:txBody>
      </p:sp>
      <p:sp>
        <p:nvSpPr>
          <p:cNvPr id="4" name="Slide Number Placeholder 3"/>
          <p:cNvSpPr>
            <a:spLocks noGrp="1"/>
          </p:cNvSpPr>
          <p:nvPr>
            <p:ph type="sldNum" sz="quarter" idx="10"/>
          </p:nvPr>
        </p:nvSpPr>
        <p:spPr/>
        <p:txBody>
          <a:bodyPr/>
          <a:lstStyle/>
          <a:p>
            <a:fld id="{5D3B10CD-641A-4C3A-9E40-82682EB11851}" type="slidenum">
              <a:rPr lang="en-GB" smtClean="0"/>
              <a:pPr/>
              <a:t>1</a:t>
            </a:fld>
            <a:endParaRPr lang="en-GB"/>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GB" sz="1200" kern="1200" dirty="0" smtClean="0">
                <a:solidFill>
                  <a:schemeClr val="tx1"/>
                </a:solidFill>
                <a:latin typeface="+mn-lt"/>
                <a:ea typeface="+mn-ea"/>
                <a:cs typeface="+mn-cs"/>
              </a:rPr>
              <a:t>Prof Charlton-Perez took one last look at his shiny new office before setting off to the coffee room.</a:t>
            </a:r>
          </a:p>
          <a:p>
            <a:endParaRPr lang="en-GB" dirty="0"/>
          </a:p>
        </p:txBody>
      </p:sp>
      <p:sp>
        <p:nvSpPr>
          <p:cNvPr id="4" name="Slide Number Placeholder 3"/>
          <p:cNvSpPr>
            <a:spLocks noGrp="1"/>
          </p:cNvSpPr>
          <p:nvPr>
            <p:ph type="sldNum" sz="quarter" idx="10"/>
          </p:nvPr>
        </p:nvSpPr>
        <p:spPr/>
        <p:txBody>
          <a:bodyPr/>
          <a:lstStyle/>
          <a:p>
            <a:fld id="{5D3B10CD-641A-4C3A-9E40-82682EB11851}" type="slidenum">
              <a:rPr lang="en-GB" smtClean="0"/>
              <a:pPr/>
              <a:t>12</a:t>
            </a:fld>
            <a:endParaRPr lang="en-GB"/>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GB" sz="1200" kern="1200" dirty="0" smtClean="0">
                <a:solidFill>
                  <a:schemeClr val="tx1"/>
                </a:solidFill>
                <a:latin typeface="+mn-lt"/>
                <a:ea typeface="+mn-ea"/>
                <a:cs typeface="+mn-cs"/>
              </a:rPr>
              <a:t>In the coffee room, the Happy Met Landers were chatting and waiting eagerly for the arrival of their new Head of School. </a:t>
            </a:r>
            <a:endParaRPr lang="en-GB" dirty="0"/>
          </a:p>
        </p:txBody>
      </p:sp>
      <p:sp>
        <p:nvSpPr>
          <p:cNvPr id="4" name="Slide Number Placeholder 3"/>
          <p:cNvSpPr>
            <a:spLocks noGrp="1"/>
          </p:cNvSpPr>
          <p:nvPr>
            <p:ph type="sldNum" sz="quarter" idx="10"/>
          </p:nvPr>
        </p:nvSpPr>
        <p:spPr/>
        <p:txBody>
          <a:bodyPr/>
          <a:lstStyle/>
          <a:p>
            <a:fld id="{5D3B10CD-641A-4C3A-9E40-82682EB11851}" type="slidenum">
              <a:rPr lang="en-GB" smtClean="0"/>
              <a:pPr/>
              <a:t>14</a:t>
            </a:fld>
            <a:endParaRPr lang="en-GB"/>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GB" sz="1200" kern="1200" dirty="0" smtClean="0">
                <a:solidFill>
                  <a:schemeClr val="tx1"/>
                </a:solidFill>
                <a:latin typeface="+mn-lt"/>
                <a:ea typeface="+mn-ea"/>
                <a:cs typeface="+mn-cs"/>
              </a:rPr>
              <a:t>The wine was indeed popular and no expense had been spared. </a:t>
            </a:r>
          </a:p>
          <a:p>
            <a:endParaRPr lang="en-GB" dirty="0"/>
          </a:p>
        </p:txBody>
      </p:sp>
      <p:sp>
        <p:nvSpPr>
          <p:cNvPr id="4" name="Slide Number Placeholder 3"/>
          <p:cNvSpPr>
            <a:spLocks noGrp="1"/>
          </p:cNvSpPr>
          <p:nvPr>
            <p:ph type="sldNum" sz="quarter" idx="10"/>
          </p:nvPr>
        </p:nvSpPr>
        <p:spPr/>
        <p:txBody>
          <a:bodyPr/>
          <a:lstStyle/>
          <a:p>
            <a:fld id="{5D3B10CD-641A-4C3A-9E40-82682EB11851}" type="slidenum">
              <a:rPr lang="en-GB" smtClean="0"/>
              <a:pPr/>
              <a:t>15</a:t>
            </a:fld>
            <a:endParaRPr lang="en-GB"/>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GB" sz="1200" kern="1200" dirty="0" smtClean="0">
                <a:solidFill>
                  <a:schemeClr val="tx1"/>
                </a:solidFill>
                <a:latin typeface="+mn-lt"/>
                <a:ea typeface="+mn-ea"/>
                <a:cs typeface="+mn-cs"/>
              </a:rPr>
              <a:t>There was plenty to talk about. Earlier in the year, someone had played French music to Prof </a:t>
            </a:r>
            <a:r>
              <a:rPr lang="en-GB" sz="1200" kern="1200" dirty="0" err="1" smtClean="0">
                <a:solidFill>
                  <a:schemeClr val="tx1"/>
                </a:solidFill>
                <a:latin typeface="+mn-lt"/>
                <a:ea typeface="+mn-ea"/>
                <a:cs typeface="+mn-cs"/>
              </a:rPr>
              <a:t>Tailleux</a:t>
            </a:r>
            <a:r>
              <a:rPr lang="en-GB" sz="1200" kern="1200" dirty="0" smtClean="0">
                <a:solidFill>
                  <a:schemeClr val="tx1"/>
                </a:solidFill>
                <a:latin typeface="+mn-lt"/>
                <a:ea typeface="+mn-ea"/>
                <a:cs typeface="+mn-cs"/>
              </a:rPr>
              <a:t> during WCD in an attempt to get him to sing in French. The identity of the person who played the music remains a mystery to this day. Prof Clark, however, found it hilarious and had since taken on the challenge of trying to get Prof </a:t>
            </a:r>
            <a:r>
              <a:rPr lang="en-GB" sz="1200" kern="1200" dirty="0" err="1" smtClean="0">
                <a:solidFill>
                  <a:schemeClr val="tx1"/>
                </a:solidFill>
                <a:latin typeface="+mn-lt"/>
                <a:ea typeface="+mn-ea"/>
                <a:cs typeface="+mn-cs"/>
              </a:rPr>
              <a:t>Tailleux</a:t>
            </a:r>
            <a:r>
              <a:rPr lang="en-GB" sz="1200" kern="1200" dirty="0" smtClean="0">
                <a:solidFill>
                  <a:schemeClr val="tx1"/>
                </a:solidFill>
                <a:latin typeface="+mn-lt"/>
                <a:ea typeface="+mn-ea"/>
                <a:cs typeface="+mn-cs"/>
              </a:rPr>
              <a:t> to sing in French. </a:t>
            </a:r>
            <a:endParaRPr lang="en-GB" dirty="0"/>
          </a:p>
        </p:txBody>
      </p:sp>
      <p:sp>
        <p:nvSpPr>
          <p:cNvPr id="4" name="Slide Number Placeholder 3"/>
          <p:cNvSpPr>
            <a:spLocks noGrp="1"/>
          </p:cNvSpPr>
          <p:nvPr>
            <p:ph type="sldNum" sz="quarter" idx="10"/>
          </p:nvPr>
        </p:nvSpPr>
        <p:spPr/>
        <p:txBody>
          <a:bodyPr/>
          <a:lstStyle/>
          <a:p>
            <a:fld id="{5D3B10CD-641A-4C3A-9E40-82682EB11851}" type="slidenum">
              <a:rPr lang="en-GB" smtClean="0"/>
              <a:pPr/>
              <a:t>16</a:t>
            </a:fld>
            <a:endParaRPr lang="en-GB"/>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GB" sz="1200" kern="1200" dirty="0" smtClean="0">
                <a:solidFill>
                  <a:schemeClr val="tx1"/>
                </a:solidFill>
                <a:latin typeface="+mn-lt"/>
                <a:ea typeface="+mn-ea"/>
                <a:cs typeface="+mn-cs"/>
              </a:rPr>
              <a:t>With the help of his undergraduate class, Prof Clark had created an app on his phone that could take control of Prof </a:t>
            </a:r>
            <a:r>
              <a:rPr lang="en-GB" sz="1200" kern="1200" dirty="0" err="1" smtClean="0">
                <a:solidFill>
                  <a:schemeClr val="tx1"/>
                </a:solidFill>
                <a:latin typeface="+mn-lt"/>
                <a:ea typeface="+mn-ea"/>
                <a:cs typeface="+mn-cs"/>
              </a:rPr>
              <a:t>Tailleux’s</a:t>
            </a:r>
            <a:r>
              <a:rPr lang="en-GB" sz="1200" kern="1200" dirty="0" smtClean="0">
                <a:solidFill>
                  <a:schemeClr val="tx1"/>
                </a:solidFill>
                <a:latin typeface="+mn-lt"/>
                <a:ea typeface="+mn-ea"/>
                <a:cs typeface="+mn-cs"/>
              </a:rPr>
              <a:t> laptop at the touch of a button.  </a:t>
            </a:r>
          </a:p>
          <a:p>
            <a:endParaRPr lang="en-GB" dirty="0"/>
          </a:p>
        </p:txBody>
      </p:sp>
      <p:sp>
        <p:nvSpPr>
          <p:cNvPr id="4" name="Slide Number Placeholder 3"/>
          <p:cNvSpPr>
            <a:spLocks noGrp="1"/>
          </p:cNvSpPr>
          <p:nvPr>
            <p:ph type="sldNum" sz="quarter" idx="10"/>
          </p:nvPr>
        </p:nvSpPr>
        <p:spPr/>
        <p:txBody>
          <a:bodyPr/>
          <a:lstStyle/>
          <a:p>
            <a:fld id="{5D3B10CD-641A-4C3A-9E40-82682EB11851}" type="slidenum">
              <a:rPr lang="en-GB" smtClean="0"/>
              <a:pPr/>
              <a:t>17</a:t>
            </a:fld>
            <a:endParaRPr lang="en-GB"/>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GB" dirty="0" smtClean="0"/>
              <a:t>“Je </a:t>
            </a:r>
            <a:r>
              <a:rPr lang="en-GB" dirty="0" err="1" smtClean="0"/>
              <a:t>t’aime</a:t>
            </a:r>
            <a:r>
              <a:rPr lang="en-GB" dirty="0" smtClean="0"/>
              <a:t>... Je </a:t>
            </a:r>
            <a:r>
              <a:rPr lang="en-GB" dirty="0" err="1" smtClean="0"/>
              <a:t>t’aime</a:t>
            </a:r>
            <a:r>
              <a:rPr lang="en-GB" dirty="0" smtClean="0"/>
              <a:t>... Oh, je </a:t>
            </a:r>
            <a:r>
              <a:rPr lang="en-GB" dirty="0" err="1" smtClean="0"/>
              <a:t>t’aime</a:t>
            </a:r>
            <a:r>
              <a:rPr lang="en-GB" dirty="0" smtClean="0"/>
              <a:t>...”</a:t>
            </a:r>
            <a:endParaRPr lang="en-GB" dirty="0"/>
          </a:p>
        </p:txBody>
      </p:sp>
      <p:sp>
        <p:nvSpPr>
          <p:cNvPr id="4" name="Slide Number Placeholder 3"/>
          <p:cNvSpPr>
            <a:spLocks noGrp="1"/>
          </p:cNvSpPr>
          <p:nvPr>
            <p:ph type="sldNum" sz="quarter" idx="10"/>
          </p:nvPr>
        </p:nvSpPr>
        <p:spPr/>
        <p:txBody>
          <a:bodyPr/>
          <a:lstStyle/>
          <a:p>
            <a:fld id="{5D3B10CD-641A-4C3A-9E40-82682EB11851}" type="slidenum">
              <a:rPr lang="en-GB" smtClean="0"/>
              <a:pPr/>
              <a:t>18</a:t>
            </a:fld>
            <a:endParaRPr lang="en-GB"/>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GB" sz="1200" kern="1200" dirty="0" smtClean="0">
                <a:solidFill>
                  <a:schemeClr val="tx1"/>
                </a:solidFill>
                <a:latin typeface="+mn-lt"/>
                <a:ea typeface="+mn-ea"/>
                <a:cs typeface="+mn-cs"/>
              </a:rPr>
              <a:t>Suddenly, there was a fanfare. “Ladies and gentlemen!” called Prof Gray. “I hereby present your new Head of School and </a:t>
            </a:r>
            <a:r>
              <a:rPr lang="en-GB" sz="1200" kern="1200" dirty="0" err="1" smtClean="0">
                <a:solidFill>
                  <a:schemeClr val="tx1"/>
                </a:solidFill>
                <a:latin typeface="+mn-lt"/>
                <a:ea typeface="+mn-ea"/>
                <a:cs typeface="+mn-cs"/>
              </a:rPr>
              <a:t>Tweetmaster</a:t>
            </a:r>
            <a:r>
              <a:rPr lang="en-GB" sz="1200" kern="1200" dirty="0" smtClean="0">
                <a:solidFill>
                  <a:schemeClr val="tx1"/>
                </a:solidFill>
                <a:latin typeface="+mn-lt"/>
                <a:ea typeface="+mn-ea"/>
                <a:cs typeface="+mn-cs"/>
              </a:rPr>
              <a:t> General – Prof Charlton-Perez!”</a:t>
            </a:r>
          </a:p>
          <a:p>
            <a:endParaRPr lang="en-GB" dirty="0"/>
          </a:p>
        </p:txBody>
      </p:sp>
      <p:sp>
        <p:nvSpPr>
          <p:cNvPr id="4" name="Slide Number Placeholder 3"/>
          <p:cNvSpPr>
            <a:spLocks noGrp="1"/>
          </p:cNvSpPr>
          <p:nvPr>
            <p:ph type="sldNum" sz="quarter" idx="10"/>
          </p:nvPr>
        </p:nvSpPr>
        <p:spPr/>
        <p:txBody>
          <a:bodyPr/>
          <a:lstStyle/>
          <a:p>
            <a:fld id="{5D3B10CD-641A-4C3A-9E40-82682EB11851}" type="slidenum">
              <a:rPr lang="en-GB" smtClean="0"/>
              <a:pPr/>
              <a:t>19</a:t>
            </a:fld>
            <a:endParaRPr lang="en-GB"/>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GB" sz="1200" kern="1200" dirty="0" smtClean="0">
                <a:solidFill>
                  <a:schemeClr val="tx1"/>
                </a:solidFill>
                <a:latin typeface="+mn-lt"/>
                <a:ea typeface="+mn-ea"/>
                <a:cs typeface="+mn-cs"/>
              </a:rPr>
              <a:t>“Hooray!” shouted everyone.</a:t>
            </a:r>
          </a:p>
          <a:p>
            <a:endParaRPr lang="en-GB" dirty="0"/>
          </a:p>
        </p:txBody>
      </p:sp>
      <p:sp>
        <p:nvSpPr>
          <p:cNvPr id="4" name="Slide Number Placeholder 3"/>
          <p:cNvSpPr>
            <a:spLocks noGrp="1"/>
          </p:cNvSpPr>
          <p:nvPr>
            <p:ph type="sldNum" sz="quarter" idx="10"/>
          </p:nvPr>
        </p:nvSpPr>
        <p:spPr/>
        <p:txBody>
          <a:bodyPr/>
          <a:lstStyle/>
          <a:p>
            <a:fld id="{5D3B10CD-641A-4C3A-9E40-82682EB11851}" type="slidenum">
              <a:rPr lang="en-GB" smtClean="0"/>
              <a:pPr/>
              <a:t>20</a:t>
            </a:fld>
            <a:endParaRPr lang="en-GB"/>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GB" sz="1200" kern="1200" dirty="0" smtClean="0">
                <a:solidFill>
                  <a:schemeClr val="tx1"/>
                </a:solidFill>
                <a:latin typeface="+mn-lt"/>
                <a:ea typeface="+mn-ea"/>
                <a:cs typeface="+mn-cs"/>
              </a:rPr>
              <a:t>“Thank you!” said Prof Charlton-Perez. “I am honoured to see so many of you here. I am glad to see you have all started on the wine.”</a:t>
            </a:r>
          </a:p>
          <a:p>
            <a:endParaRPr lang="en-GB" dirty="0"/>
          </a:p>
        </p:txBody>
      </p:sp>
      <p:sp>
        <p:nvSpPr>
          <p:cNvPr id="4" name="Slide Number Placeholder 3"/>
          <p:cNvSpPr>
            <a:spLocks noGrp="1"/>
          </p:cNvSpPr>
          <p:nvPr>
            <p:ph type="sldNum" sz="quarter" idx="10"/>
          </p:nvPr>
        </p:nvSpPr>
        <p:spPr/>
        <p:txBody>
          <a:bodyPr/>
          <a:lstStyle/>
          <a:p>
            <a:fld id="{5D3B10CD-641A-4C3A-9E40-82682EB11851}" type="slidenum">
              <a:rPr lang="en-GB" smtClean="0"/>
              <a:pPr/>
              <a:t>21</a:t>
            </a:fld>
            <a:endParaRPr lang="en-GB"/>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GB" sz="1200" kern="1200" dirty="0" smtClean="0">
                <a:solidFill>
                  <a:schemeClr val="tx1"/>
                </a:solidFill>
                <a:latin typeface="+mn-lt"/>
                <a:ea typeface="+mn-ea"/>
                <a:cs typeface="+mn-cs"/>
              </a:rPr>
              <a:t>“Cheers!” shouted everyone.</a:t>
            </a:r>
          </a:p>
          <a:p>
            <a:endParaRPr lang="en-GB" dirty="0"/>
          </a:p>
        </p:txBody>
      </p:sp>
      <p:sp>
        <p:nvSpPr>
          <p:cNvPr id="4" name="Slide Number Placeholder 3"/>
          <p:cNvSpPr>
            <a:spLocks noGrp="1"/>
          </p:cNvSpPr>
          <p:nvPr>
            <p:ph type="sldNum" sz="quarter" idx="10"/>
          </p:nvPr>
        </p:nvSpPr>
        <p:spPr/>
        <p:txBody>
          <a:bodyPr/>
          <a:lstStyle/>
          <a:p>
            <a:fld id="{5D3B10CD-641A-4C3A-9E40-82682EB11851}" type="slidenum">
              <a:rPr lang="en-GB" smtClean="0"/>
              <a:pPr/>
              <a:t>22</a:t>
            </a:fld>
            <a:endParaRPr lang="en-GB"/>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GB" sz="1200" kern="1200" dirty="0" smtClean="0">
                <a:solidFill>
                  <a:schemeClr val="tx1"/>
                </a:solidFill>
                <a:latin typeface="+mn-lt"/>
                <a:ea typeface="+mn-ea"/>
                <a:cs typeface="+mn-cs"/>
              </a:rPr>
              <a:t>Before we continue, we will have a quick sound test to check that everyone in the room and those joining remotely can hear.</a:t>
            </a:r>
          </a:p>
          <a:p>
            <a:endParaRPr lang="en-GB" dirty="0"/>
          </a:p>
        </p:txBody>
      </p:sp>
      <p:sp>
        <p:nvSpPr>
          <p:cNvPr id="4" name="Slide Number Placeholder 3"/>
          <p:cNvSpPr>
            <a:spLocks noGrp="1"/>
          </p:cNvSpPr>
          <p:nvPr>
            <p:ph type="sldNum" sz="quarter" idx="10"/>
          </p:nvPr>
        </p:nvSpPr>
        <p:spPr/>
        <p:txBody>
          <a:bodyPr/>
          <a:lstStyle/>
          <a:p>
            <a:fld id="{5D3B10CD-641A-4C3A-9E40-82682EB11851}" type="slidenum">
              <a:rPr lang="en-GB" smtClean="0"/>
              <a:pPr/>
              <a:t>2</a:t>
            </a:fld>
            <a:endParaRPr lang="en-GB"/>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GB" sz="1200" kern="1200" dirty="0" smtClean="0">
                <a:solidFill>
                  <a:schemeClr val="tx1"/>
                </a:solidFill>
                <a:latin typeface="+mn-lt"/>
                <a:ea typeface="+mn-ea"/>
                <a:cs typeface="+mn-cs"/>
              </a:rPr>
              <a:t>“As Head of School, I now have three announcements to make,” continued Prof Charlton-Perez. “First, good news! Following my work as Dr Carbon, we are well on the way to becoming carbon neutral. We now have brand new LED lighting throughout the building.” </a:t>
            </a:r>
          </a:p>
          <a:p>
            <a:endParaRPr lang="en-GB" dirty="0"/>
          </a:p>
        </p:txBody>
      </p:sp>
      <p:sp>
        <p:nvSpPr>
          <p:cNvPr id="4" name="Slide Number Placeholder 3"/>
          <p:cNvSpPr>
            <a:spLocks noGrp="1"/>
          </p:cNvSpPr>
          <p:nvPr>
            <p:ph type="sldNum" sz="quarter" idx="10"/>
          </p:nvPr>
        </p:nvSpPr>
        <p:spPr/>
        <p:txBody>
          <a:bodyPr/>
          <a:lstStyle/>
          <a:p>
            <a:fld id="{5D3B10CD-641A-4C3A-9E40-82682EB11851}" type="slidenum">
              <a:rPr lang="en-GB" smtClean="0"/>
              <a:pPr/>
              <a:t>23</a:t>
            </a:fld>
            <a:endParaRPr lang="en-GB"/>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GB" sz="1200" kern="1200" dirty="0" smtClean="0">
                <a:solidFill>
                  <a:schemeClr val="tx1"/>
                </a:solidFill>
                <a:latin typeface="+mn-lt"/>
                <a:ea typeface="+mn-ea"/>
                <a:cs typeface="+mn-cs"/>
              </a:rPr>
              <a:t>“</a:t>
            </a:r>
            <a:r>
              <a:rPr lang="en-GB" sz="1200" kern="1200" dirty="0" err="1" smtClean="0">
                <a:solidFill>
                  <a:schemeClr val="tx1"/>
                </a:solidFill>
                <a:latin typeface="+mn-lt"/>
                <a:ea typeface="+mn-ea"/>
                <a:cs typeface="+mn-cs"/>
              </a:rPr>
              <a:t>Oooooh</a:t>
            </a:r>
            <a:r>
              <a:rPr lang="en-GB" sz="1200" kern="1200" dirty="0" smtClean="0">
                <a:solidFill>
                  <a:schemeClr val="tx1"/>
                </a:solidFill>
                <a:latin typeface="+mn-lt"/>
                <a:ea typeface="+mn-ea"/>
                <a:cs typeface="+mn-cs"/>
              </a:rPr>
              <a:t>,” said everyone.</a:t>
            </a:r>
          </a:p>
          <a:p>
            <a:endParaRPr lang="en-GB" dirty="0"/>
          </a:p>
        </p:txBody>
      </p:sp>
      <p:sp>
        <p:nvSpPr>
          <p:cNvPr id="4" name="Slide Number Placeholder 3"/>
          <p:cNvSpPr>
            <a:spLocks noGrp="1"/>
          </p:cNvSpPr>
          <p:nvPr>
            <p:ph type="sldNum" sz="quarter" idx="10"/>
          </p:nvPr>
        </p:nvSpPr>
        <p:spPr/>
        <p:txBody>
          <a:bodyPr/>
          <a:lstStyle/>
          <a:p>
            <a:fld id="{5D3B10CD-641A-4C3A-9E40-82682EB11851}" type="slidenum">
              <a:rPr lang="en-GB" smtClean="0"/>
              <a:pPr/>
              <a:t>24</a:t>
            </a:fld>
            <a:endParaRPr lang="en-GB"/>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GB" sz="1200" kern="1200" dirty="0" smtClean="0">
                <a:solidFill>
                  <a:schemeClr val="tx1"/>
                </a:solidFill>
                <a:latin typeface="+mn-lt"/>
                <a:ea typeface="+mn-ea"/>
                <a:cs typeface="+mn-cs"/>
              </a:rPr>
              <a:t>“Prof Plant, would you be so kind as to turn on the new coffee room LED lights for the first time.”</a:t>
            </a:r>
          </a:p>
          <a:p>
            <a:endParaRPr lang="en-GB" dirty="0"/>
          </a:p>
        </p:txBody>
      </p:sp>
      <p:sp>
        <p:nvSpPr>
          <p:cNvPr id="4" name="Slide Number Placeholder 3"/>
          <p:cNvSpPr>
            <a:spLocks noGrp="1"/>
          </p:cNvSpPr>
          <p:nvPr>
            <p:ph type="sldNum" sz="quarter" idx="10"/>
          </p:nvPr>
        </p:nvSpPr>
        <p:spPr/>
        <p:txBody>
          <a:bodyPr/>
          <a:lstStyle/>
          <a:p>
            <a:fld id="{5D3B10CD-641A-4C3A-9E40-82682EB11851}" type="slidenum">
              <a:rPr lang="en-GB" smtClean="0"/>
              <a:pPr/>
              <a:t>25</a:t>
            </a:fld>
            <a:endParaRPr lang="en-GB"/>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GB" sz="1200" kern="1200" dirty="0" smtClean="0">
                <a:solidFill>
                  <a:schemeClr val="tx1"/>
                </a:solidFill>
                <a:latin typeface="+mn-lt"/>
                <a:ea typeface="+mn-ea"/>
                <a:cs typeface="+mn-cs"/>
              </a:rPr>
              <a:t>Prof Plant turned on the lights.</a:t>
            </a:r>
          </a:p>
          <a:p>
            <a:endParaRPr lang="en-GB" dirty="0"/>
          </a:p>
        </p:txBody>
      </p:sp>
      <p:sp>
        <p:nvSpPr>
          <p:cNvPr id="4" name="Slide Number Placeholder 3"/>
          <p:cNvSpPr>
            <a:spLocks noGrp="1"/>
          </p:cNvSpPr>
          <p:nvPr>
            <p:ph type="sldNum" sz="quarter" idx="10"/>
          </p:nvPr>
        </p:nvSpPr>
        <p:spPr/>
        <p:txBody>
          <a:bodyPr/>
          <a:lstStyle/>
          <a:p>
            <a:fld id="{5D3B10CD-641A-4C3A-9E40-82682EB11851}" type="slidenum">
              <a:rPr lang="en-GB" smtClean="0"/>
              <a:pPr/>
              <a:t>26</a:t>
            </a:fld>
            <a:endParaRPr lang="en-GB"/>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GB" dirty="0"/>
          </a:p>
        </p:txBody>
      </p:sp>
      <p:sp>
        <p:nvSpPr>
          <p:cNvPr id="4" name="Slide Number Placeholder 3"/>
          <p:cNvSpPr>
            <a:spLocks noGrp="1"/>
          </p:cNvSpPr>
          <p:nvPr>
            <p:ph type="sldNum" sz="quarter" idx="10"/>
          </p:nvPr>
        </p:nvSpPr>
        <p:spPr/>
        <p:txBody>
          <a:bodyPr/>
          <a:lstStyle/>
          <a:p>
            <a:fld id="{5D3B10CD-641A-4C3A-9E40-82682EB11851}" type="slidenum">
              <a:rPr lang="en-GB" smtClean="0"/>
              <a:pPr/>
              <a:t>27</a:t>
            </a:fld>
            <a:endParaRPr lang="en-GB"/>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GB" sz="1200" kern="1200" dirty="0" smtClean="0">
                <a:solidFill>
                  <a:schemeClr val="tx1"/>
                </a:solidFill>
                <a:latin typeface="+mn-lt"/>
                <a:ea typeface="+mn-ea"/>
                <a:cs typeface="+mn-cs"/>
              </a:rPr>
              <a:t>“</a:t>
            </a:r>
            <a:r>
              <a:rPr lang="en-GB" sz="1200" kern="1200" dirty="0" err="1" smtClean="0">
                <a:solidFill>
                  <a:schemeClr val="tx1"/>
                </a:solidFill>
                <a:latin typeface="+mn-lt"/>
                <a:ea typeface="+mn-ea"/>
                <a:cs typeface="+mn-cs"/>
              </a:rPr>
              <a:t>Ow</a:t>
            </a:r>
            <a:r>
              <a:rPr lang="en-GB" sz="1200" kern="1200" dirty="0" smtClean="0">
                <a:solidFill>
                  <a:schemeClr val="tx1"/>
                </a:solidFill>
                <a:latin typeface="+mn-lt"/>
                <a:ea typeface="+mn-ea"/>
                <a:cs typeface="+mn-cs"/>
              </a:rPr>
              <a:t>! I can’t see anything!” shouted Prof </a:t>
            </a:r>
            <a:r>
              <a:rPr lang="en-GB" sz="1200" kern="1200" dirty="0" err="1" smtClean="0">
                <a:solidFill>
                  <a:schemeClr val="tx1"/>
                </a:solidFill>
                <a:latin typeface="+mn-lt"/>
                <a:ea typeface="+mn-ea"/>
                <a:cs typeface="+mn-cs"/>
              </a:rPr>
              <a:t>Ambaum</a:t>
            </a:r>
            <a:r>
              <a:rPr lang="en-GB" sz="1200" kern="1200" dirty="0" smtClean="0">
                <a:solidFill>
                  <a:schemeClr val="tx1"/>
                </a:solidFill>
                <a:latin typeface="+mn-lt"/>
                <a:ea typeface="+mn-ea"/>
                <a:cs typeface="+mn-cs"/>
              </a:rPr>
              <a:t>.</a:t>
            </a:r>
          </a:p>
          <a:p>
            <a:r>
              <a:rPr lang="en-GB" sz="1200" kern="1200" dirty="0" smtClean="0">
                <a:solidFill>
                  <a:schemeClr val="tx1"/>
                </a:solidFill>
                <a:latin typeface="+mn-lt"/>
                <a:ea typeface="+mn-ea"/>
                <a:cs typeface="+mn-cs"/>
              </a:rPr>
              <a:t> “</a:t>
            </a:r>
            <a:r>
              <a:rPr lang="en-GB" sz="1200" kern="1200" dirty="0" err="1" smtClean="0">
                <a:solidFill>
                  <a:schemeClr val="tx1"/>
                </a:solidFill>
                <a:latin typeface="+mn-lt"/>
                <a:ea typeface="+mn-ea"/>
                <a:cs typeface="+mn-cs"/>
              </a:rPr>
              <a:t>Aaargh</a:t>
            </a:r>
            <a:r>
              <a:rPr lang="en-GB" sz="1200" kern="1200" dirty="0" smtClean="0">
                <a:solidFill>
                  <a:schemeClr val="tx1"/>
                </a:solidFill>
                <a:latin typeface="+mn-lt"/>
                <a:ea typeface="+mn-ea"/>
                <a:cs typeface="+mn-cs"/>
              </a:rPr>
              <a:t>! It’s too bright!” shouted Prof Shine.</a:t>
            </a:r>
          </a:p>
          <a:p>
            <a:r>
              <a:rPr lang="en-GB" sz="1200" kern="1200" dirty="0" smtClean="0">
                <a:solidFill>
                  <a:schemeClr val="tx1"/>
                </a:solidFill>
                <a:latin typeface="+mn-lt"/>
                <a:ea typeface="+mn-ea"/>
                <a:cs typeface="+mn-cs"/>
              </a:rPr>
              <a:t> “</a:t>
            </a:r>
            <a:r>
              <a:rPr lang="en-GB" sz="1200" kern="1200" dirty="0" err="1" smtClean="0">
                <a:solidFill>
                  <a:schemeClr val="tx1"/>
                </a:solidFill>
                <a:latin typeface="+mn-lt"/>
                <a:ea typeface="+mn-ea"/>
                <a:cs typeface="+mn-cs"/>
              </a:rPr>
              <a:t>Ow</a:t>
            </a:r>
            <a:r>
              <a:rPr lang="en-GB" sz="1200" kern="1200" dirty="0" smtClean="0">
                <a:solidFill>
                  <a:schemeClr val="tx1"/>
                </a:solidFill>
                <a:latin typeface="+mn-lt"/>
                <a:ea typeface="+mn-ea"/>
                <a:cs typeface="+mn-cs"/>
              </a:rPr>
              <a:t>! You kicked me!” shouted Dr Inness.</a:t>
            </a:r>
          </a:p>
          <a:p>
            <a:r>
              <a:rPr lang="en-GB" sz="1200" kern="1200" dirty="0" smtClean="0">
                <a:solidFill>
                  <a:schemeClr val="tx1"/>
                </a:solidFill>
                <a:latin typeface="+mn-lt"/>
                <a:ea typeface="+mn-ea"/>
                <a:cs typeface="+mn-cs"/>
              </a:rPr>
              <a:t>“Je </a:t>
            </a:r>
            <a:r>
              <a:rPr lang="en-GB" sz="1200" kern="1200" dirty="0" err="1" smtClean="0">
                <a:solidFill>
                  <a:schemeClr val="tx1"/>
                </a:solidFill>
                <a:latin typeface="+mn-lt"/>
                <a:ea typeface="+mn-ea"/>
                <a:cs typeface="+mn-cs"/>
              </a:rPr>
              <a:t>t’aime</a:t>
            </a:r>
            <a:r>
              <a:rPr lang="en-GB" sz="1200" kern="1200" dirty="0" smtClean="0">
                <a:solidFill>
                  <a:schemeClr val="tx1"/>
                </a:solidFill>
                <a:latin typeface="+mn-lt"/>
                <a:ea typeface="+mn-ea"/>
                <a:cs typeface="+mn-cs"/>
              </a:rPr>
              <a:t>... Je</a:t>
            </a:r>
            <a:r>
              <a:rPr lang="en-GB" sz="1200" kern="1200" baseline="0" dirty="0" smtClean="0">
                <a:solidFill>
                  <a:schemeClr val="tx1"/>
                </a:solidFill>
                <a:latin typeface="+mn-lt"/>
                <a:ea typeface="+mn-ea"/>
                <a:cs typeface="+mn-cs"/>
              </a:rPr>
              <a:t> </a:t>
            </a:r>
            <a:r>
              <a:rPr lang="en-GB" sz="1200" kern="1200" baseline="0" dirty="0" err="1" smtClean="0">
                <a:solidFill>
                  <a:schemeClr val="tx1"/>
                </a:solidFill>
                <a:latin typeface="+mn-lt"/>
                <a:ea typeface="+mn-ea"/>
                <a:cs typeface="+mn-cs"/>
              </a:rPr>
              <a:t>t’aime</a:t>
            </a:r>
            <a:r>
              <a:rPr lang="en-GB" sz="1200" kern="1200" baseline="0" dirty="0" smtClean="0">
                <a:solidFill>
                  <a:schemeClr val="tx1"/>
                </a:solidFill>
                <a:latin typeface="+mn-lt"/>
                <a:ea typeface="+mn-ea"/>
                <a:cs typeface="+mn-cs"/>
              </a:rPr>
              <a:t>... Oh, je </a:t>
            </a:r>
            <a:r>
              <a:rPr lang="en-GB" sz="1200" kern="1200" baseline="0" dirty="0" err="1" smtClean="0">
                <a:solidFill>
                  <a:schemeClr val="tx1"/>
                </a:solidFill>
                <a:latin typeface="+mn-lt"/>
                <a:ea typeface="+mn-ea"/>
                <a:cs typeface="+mn-cs"/>
              </a:rPr>
              <a:t>t’aime</a:t>
            </a:r>
            <a:r>
              <a:rPr lang="en-GB" sz="1200" kern="1200" baseline="0" dirty="0" smtClean="0">
                <a:solidFill>
                  <a:schemeClr val="tx1"/>
                </a:solidFill>
                <a:latin typeface="+mn-lt"/>
                <a:ea typeface="+mn-ea"/>
                <a:cs typeface="+mn-cs"/>
              </a:rPr>
              <a:t>...”</a:t>
            </a:r>
            <a:endParaRPr lang="en-GB" sz="1200" kern="1200" dirty="0" smtClean="0">
              <a:solidFill>
                <a:schemeClr val="tx1"/>
              </a:solidFill>
              <a:latin typeface="+mn-lt"/>
              <a:ea typeface="+mn-ea"/>
              <a:cs typeface="+mn-cs"/>
            </a:endParaRPr>
          </a:p>
          <a:p>
            <a:r>
              <a:rPr lang="en-GB" sz="1200" kern="1200" dirty="0" smtClean="0">
                <a:solidFill>
                  <a:schemeClr val="tx1"/>
                </a:solidFill>
                <a:latin typeface="+mn-lt"/>
                <a:ea typeface="+mn-ea"/>
                <a:cs typeface="+mn-cs"/>
              </a:rPr>
              <a:t>“Not again,” said Prof </a:t>
            </a:r>
            <a:r>
              <a:rPr lang="en-GB" sz="1200" kern="1200" dirty="0" err="1" smtClean="0">
                <a:solidFill>
                  <a:schemeClr val="tx1"/>
                </a:solidFill>
                <a:latin typeface="+mn-lt"/>
                <a:ea typeface="+mn-ea"/>
                <a:cs typeface="+mn-cs"/>
              </a:rPr>
              <a:t>Tailleux</a:t>
            </a:r>
            <a:r>
              <a:rPr lang="en-GB" sz="1200" kern="1200" dirty="0" smtClean="0">
                <a:solidFill>
                  <a:schemeClr val="tx1"/>
                </a:solidFill>
                <a:latin typeface="+mn-lt"/>
                <a:ea typeface="+mn-ea"/>
                <a:cs typeface="+mn-cs"/>
              </a:rPr>
              <a:t>. “It’s not funny.”</a:t>
            </a:r>
          </a:p>
          <a:p>
            <a:endParaRPr lang="en-GB" dirty="0"/>
          </a:p>
        </p:txBody>
      </p:sp>
      <p:sp>
        <p:nvSpPr>
          <p:cNvPr id="4" name="Slide Number Placeholder 3"/>
          <p:cNvSpPr>
            <a:spLocks noGrp="1"/>
          </p:cNvSpPr>
          <p:nvPr>
            <p:ph type="sldNum" sz="quarter" idx="10"/>
          </p:nvPr>
        </p:nvSpPr>
        <p:spPr/>
        <p:txBody>
          <a:bodyPr/>
          <a:lstStyle/>
          <a:p>
            <a:fld id="{5D3B10CD-641A-4C3A-9E40-82682EB11851}" type="slidenum">
              <a:rPr lang="en-GB" smtClean="0"/>
              <a:pPr/>
              <a:t>28</a:t>
            </a:fld>
            <a:endParaRPr lang="en-GB"/>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GB" sz="1200" kern="1200" dirty="0" smtClean="0">
                <a:solidFill>
                  <a:schemeClr val="tx1"/>
                </a:solidFill>
                <a:latin typeface="+mn-lt"/>
                <a:ea typeface="+mn-ea"/>
                <a:cs typeface="+mn-cs"/>
              </a:rPr>
              <a:t>“Turn them off!” shouted Prof Charlton-Perez. </a:t>
            </a:r>
            <a:endParaRPr lang="en-GB" dirty="0"/>
          </a:p>
        </p:txBody>
      </p:sp>
      <p:sp>
        <p:nvSpPr>
          <p:cNvPr id="4" name="Slide Number Placeholder 3"/>
          <p:cNvSpPr>
            <a:spLocks noGrp="1"/>
          </p:cNvSpPr>
          <p:nvPr>
            <p:ph type="sldNum" sz="quarter" idx="10"/>
          </p:nvPr>
        </p:nvSpPr>
        <p:spPr/>
        <p:txBody>
          <a:bodyPr/>
          <a:lstStyle/>
          <a:p>
            <a:fld id="{5D3B10CD-641A-4C3A-9E40-82682EB11851}" type="slidenum">
              <a:rPr lang="en-GB" smtClean="0"/>
              <a:pPr/>
              <a:t>29</a:t>
            </a:fld>
            <a:endParaRPr lang="en-GB"/>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GB" sz="1200" kern="1200" dirty="0" smtClean="0">
                <a:solidFill>
                  <a:schemeClr val="tx1"/>
                </a:solidFill>
                <a:latin typeface="+mn-lt"/>
                <a:ea typeface="+mn-ea"/>
                <a:cs typeface="+mn-cs"/>
              </a:rPr>
              <a:t>“Never mind. We’ll get the </a:t>
            </a:r>
            <a:r>
              <a:rPr lang="en-GB" sz="1200" kern="1200" dirty="0" err="1" smtClean="0">
                <a:solidFill>
                  <a:schemeClr val="tx1"/>
                </a:solidFill>
                <a:latin typeface="+mn-lt"/>
                <a:ea typeface="+mn-ea"/>
                <a:cs typeface="+mn-cs"/>
              </a:rPr>
              <a:t>Niblocks</a:t>
            </a:r>
            <a:r>
              <a:rPr lang="en-GB" sz="1200" kern="1200" dirty="0" smtClean="0">
                <a:solidFill>
                  <a:schemeClr val="tx1"/>
                </a:solidFill>
                <a:latin typeface="+mn-lt"/>
                <a:ea typeface="+mn-ea"/>
                <a:cs typeface="+mn-cs"/>
              </a:rPr>
              <a:t> back to deal with that. Second – we have also taken steps to move towards carbon zero by installing solar panels on the roof.”</a:t>
            </a:r>
          </a:p>
          <a:p>
            <a:endParaRPr lang="en-GB" dirty="0"/>
          </a:p>
        </p:txBody>
      </p:sp>
      <p:sp>
        <p:nvSpPr>
          <p:cNvPr id="4" name="Slide Number Placeholder 3"/>
          <p:cNvSpPr>
            <a:spLocks noGrp="1"/>
          </p:cNvSpPr>
          <p:nvPr>
            <p:ph type="sldNum" sz="quarter" idx="10"/>
          </p:nvPr>
        </p:nvSpPr>
        <p:spPr/>
        <p:txBody>
          <a:bodyPr/>
          <a:lstStyle/>
          <a:p>
            <a:fld id="{5D3B10CD-641A-4C3A-9E40-82682EB11851}" type="slidenum">
              <a:rPr lang="en-GB" smtClean="0"/>
              <a:pPr/>
              <a:t>30</a:t>
            </a:fld>
            <a:endParaRPr lang="en-GB"/>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GB" sz="1200" kern="1200" dirty="0" smtClean="0">
                <a:solidFill>
                  <a:schemeClr val="tx1"/>
                </a:solidFill>
                <a:latin typeface="+mn-lt"/>
                <a:ea typeface="+mn-ea"/>
                <a:cs typeface="+mn-cs"/>
              </a:rPr>
              <a:t>“</a:t>
            </a:r>
            <a:r>
              <a:rPr lang="en-GB" sz="1200" kern="1200" dirty="0" err="1" smtClean="0">
                <a:solidFill>
                  <a:schemeClr val="tx1"/>
                </a:solidFill>
                <a:latin typeface="+mn-lt"/>
                <a:ea typeface="+mn-ea"/>
                <a:cs typeface="+mn-cs"/>
              </a:rPr>
              <a:t>Eeeeeeee</a:t>
            </a:r>
            <a:r>
              <a:rPr lang="en-GB" sz="1200" kern="1200" dirty="0" smtClean="0">
                <a:solidFill>
                  <a:schemeClr val="tx1"/>
                </a:solidFill>
                <a:latin typeface="+mn-lt"/>
                <a:ea typeface="+mn-ea"/>
                <a:cs typeface="+mn-cs"/>
              </a:rPr>
              <a:t>,” said everyone.</a:t>
            </a:r>
          </a:p>
          <a:p>
            <a:endParaRPr lang="en-GB" dirty="0"/>
          </a:p>
        </p:txBody>
      </p:sp>
      <p:sp>
        <p:nvSpPr>
          <p:cNvPr id="4" name="Slide Number Placeholder 3"/>
          <p:cNvSpPr>
            <a:spLocks noGrp="1"/>
          </p:cNvSpPr>
          <p:nvPr>
            <p:ph type="sldNum" sz="quarter" idx="10"/>
          </p:nvPr>
        </p:nvSpPr>
        <p:spPr/>
        <p:txBody>
          <a:bodyPr/>
          <a:lstStyle/>
          <a:p>
            <a:fld id="{5D3B10CD-641A-4C3A-9E40-82682EB11851}" type="slidenum">
              <a:rPr lang="en-GB" smtClean="0"/>
              <a:pPr/>
              <a:t>31</a:t>
            </a:fld>
            <a:endParaRPr lang="en-GB"/>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GB" sz="1200" kern="1200" dirty="0" smtClean="0">
                <a:solidFill>
                  <a:schemeClr val="tx1"/>
                </a:solidFill>
                <a:latin typeface="+mn-lt"/>
                <a:ea typeface="+mn-ea"/>
                <a:cs typeface="+mn-cs"/>
              </a:rPr>
              <a:t>“Prof Plant, would you be so kind as to the switch the Department across to solar power for the first time.”</a:t>
            </a:r>
          </a:p>
          <a:p>
            <a:endParaRPr lang="en-GB" dirty="0"/>
          </a:p>
        </p:txBody>
      </p:sp>
      <p:sp>
        <p:nvSpPr>
          <p:cNvPr id="4" name="Slide Number Placeholder 3"/>
          <p:cNvSpPr>
            <a:spLocks noGrp="1"/>
          </p:cNvSpPr>
          <p:nvPr>
            <p:ph type="sldNum" sz="quarter" idx="10"/>
          </p:nvPr>
        </p:nvSpPr>
        <p:spPr/>
        <p:txBody>
          <a:bodyPr/>
          <a:lstStyle/>
          <a:p>
            <a:fld id="{5D3B10CD-641A-4C3A-9E40-82682EB11851}" type="slidenum">
              <a:rPr lang="en-GB" smtClean="0"/>
              <a:pPr/>
              <a:t>32</a:t>
            </a:fld>
            <a:endParaRPr lang="en-GB"/>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GB" sz="1200" kern="1200" dirty="0" smtClean="0">
                <a:solidFill>
                  <a:schemeClr val="tx1"/>
                </a:solidFill>
                <a:latin typeface="+mn-lt"/>
                <a:ea typeface="+mn-ea"/>
                <a:cs typeface="+mn-cs"/>
              </a:rPr>
              <a:t>And now, it’s time for The Adventures of the Mr Mets. </a:t>
            </a:r>
            <a:endParaRPr lang="en-GB" dirty="0"/>
          </a:p>
        </p:txBody>
      </p:sp>
      <p:sp>
        <p:nvSpPr>
          <p:cNvPr id="4" name="Slide Number Placeholder 3"/>
          <p:cNvSpPr>
            <a:spLocks noGrp="1"/>
          </p:cNvSpPr>
          <p:nvPr>
            <p:ph type="sldNum" sz="quarter" idx="10"/>
          </p:nvPr>
        </p:nvSpPr>
        <p:spPr/>
        <p:txBody>
          <a:bodyPr/>
          <a:lstStyle/>
          <a:p>
            <a:fld id="{5D3B10CD-641A-4C3A-9E40-82682EB11851}" type="slidenum">
              <a:rPr lang="en-GB" smtClean="0"/>
              <a:pPr/>
              <a:t>3</a:t>
            </a:fld>
            <a:endParaRPr lang="en-GB"/>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GB" sz="1200" kern="1200" dirty="0" smtClean="0">
                <a:solidFill>
                  <a:schemeClr val="tx1"/>
                </a:solidFill>
                <a:latin typeface="+mn-lt"/>
                <a:ea typeface="+mn-ea"/>
                <a:cs typeface="+mn-cs"/>
              </a:rPr>
              <a:t>Prof Plant turned on the solar panels.</a:t>
            </a:r>
          </a:p>
          <a:p>
            <a:endParaRPr lang="en-GB" dirty="0"/>
          </a:p>
        </p:txBody>
      </p:sp>
      <p:sp>
        <p:nvSpPr>
          <p:cNvPr id="4" name="Slide Number Placeholder 3"/>
          <p:cNvSpPr>
            <a:spLocks noGrp="1"/>
          </p:cNvSpPr>
          <p:nvPr>
            <p:ph type="sldNum" sz="quarter" idx="10"/>
          </p:nvPr>
        </p:nvSpPr>
        <p:spPr/>
        <p:txBody>
          <a:bodyPr/>
          <a:lstStyle/>
          <a:p>
            <a:fld id="{5D3B10CD-641A-4C3A-9E40-82682EB11851}" type="slidenum">
              <a:rPr lang="en-GB" smtClean="0"/>
              <a:pPr/>
              <a:t>33</a:t>
            </a:fld>
            <a:endParaRPr lang="en-GB"/>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GB" dirty="0"/>
          </a:p>
        </p:txBody>
      </p:sp>
      <p:sp>
        <p:nvSpPr>
          <p:cNvPr id="4" name="Slide Number Placeholder 3"/>
          <p:cNvSpPr>
            <a:spLocks noGrp="1"/>
          </p:cNvSpPr>
          <p:nvPr>
            <p:ph type="sldNum" sz="quarter" idx="10"/>
          </p:nvPr>
        </p:nvSpPr>
        <p:spPr/>
        <p:txBody>
          <a:bodyPr/>
          <a:lstStyle/>
          <a:p>
            <a:fld id="{5D3B10CD-641A-4C3A-9E40-82682EB11851}" type="slidenum">
              <a:rPr lang="en-GB" smtClean="0"/>
              <a:pPr/>
              <a:t>34</a:t>
            </a:fld>
            <a:endParaRPr lang="en-GB"/>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GB" sz="1200" kern="1200" dirty="0" smtClean="0">
                <a:solidFill>
                  <a:schemeClr val="tx1"/>
                </a:solidFill>
                <a:latin typeface="+mn-lt"/>
                <a:ea typeface="+mn-ea"/>
                <a:cs typeface="+mn-cs"/>
              </a:rPr>
              <a:t>“I can’t see anything again!” shouted Prof </a:t>
            </a:r>
            <a:r>
              <a:rPr lang="en-GB" sz="1200" kern="1200" dirty="0" err="1" smtClean="0">
                <a:solidFill>
                  <a:schemeClr val="tx1"/>
                </a:solidFill>
                <a:latin typeface="+mn-lt"/>
                <a:ea typeface="+mn-ea"/>
                <a:cs typeface="+mn-cs"/>
              </a:rPr>
              <a:t>Ambaum</a:t>
            </a:r>
            <a:r>
              <a:rPr lang="en-GB" sz="1200" kern="1200" dirty="0" smtClean="0">
                <a:solidFill>
                  <a:schemeClr val="tx1"/>
                </a:solidFill>
                <a:latin typeface="+mn-lt"/>
                <a:ea typeface="+mn-ea"/>
                <a:cs typeface="+mn-cs"/>
              </a:rPr>
              <a:t>.</a:t>
            </a:r>
          </a:p>
          <a:p>
            <a:r>
              <a:rPr lang="en-GB" sz="1200" kern="1200" dirty="0" smtClean="0">
                <a:solidFill>
                  <a:schemeClr val="tx1"/>
                </a:solidFill>
                <a:latin typeface="+mn-lt"/>
                <a:ea typeface="+mn-ea"/>
                <a:cs typeface="+mn-cs"/>
              </a:rPr>
              <a:t> “</a:t>
            </a:r>
            <a:r>
              <a:rPr lang="en-GB" sz="1200" kern="1200" dirty="0" err="1" smtClean="0">
                <a:solidFill>
                  <a:schemeClr val="tx1"/>
                </a:solidFill>
                <a:latin typeface="+mn-lt"/>
                <a:ea typeface="+mn-ea"/>
                <a:cs typeface="+mn-cs"/>
              </a:rPr>
              <a:t>Aaargh</a:t>
            </a:r>
            <a:r>
              <a:rPr lang="en-GB" sz="1200" kern="1200" dirty="0" smtClean="0">
                <a:solidFill>
                  <a:schemeClr val="tx1"/>
                </a:solidFill>
                <a:latin typeface="+mn-lt"/>
                <a:ea typeface="+mn-ea"/>
                <a:cs typeface="+mn-cs"/>
              </a:rPr>
              <a:t>! It’s too dark this time!” shouted Prof Shine.</a:t>
            </a:r>
          </a:p>
          <a:p>
            <a:r>
              <a:rPr lang="en-GB" sz="1200" kern="1200" dirty="0" smtClean="0">
                <a:solidFill>
                  <a:schemeClr val="tx1"/>
                </a:solidFill>
                <a:latin typeface="+mn-lt"/>
                <a:ea typeface="+mn-ea"/>
                <a:cs typeface="+mn-cs"/>
              </a:rPr>
              <a:t> “</a:t>
            </a:r>
            <a:r>
              <a:rPr lang="en-GB" sz="1200" kern="1200" dirty="0" err="1" smtClean="0">
                <a:solidFill>
                  <a:schemeClr val="tx1"/>
                </a:solidFill>
                <a:latin typeface="+mn-lt"/>
                <a:ea typeface="+mn-ea"/>
                <a:cs typeface="+mn-cs"/>
              </a:rPr>
              <a:t>Ow</a:t>
            </a:r>
            <a:r>
              <a:rPr lang="en-GB" sz="1200" kern="1200" dirty="0" smtClean="0">
                <a:solidFill>
                  <a:schemeClr val="tx1"/>
                </a:solidFill>
                <a:latin typeface="+mn-lt"/>
                <a:ea typeface="+mn-ea"/>
                <a:cs typeface="+mn-cs"/>
              </a:rPr>
              <a:t>! Will you stop kicking me!” shouted Dr Inness.</a:t>
            </a:r>
          </a:p>
          <a:p>
            <a:r>
              <a:rPr lang="en-GB" sz="1200" kern="1200" dirty="0" smtClean="0">
                <a:solidFill>
                  <a:schemeClr val="tx1"/>
                </a:solidFill>
                <a:latin typeface="+mn-lt"/>
                <a:ea typeface="+mn-ea"/>
                <a:cs typeface="+mn-cs"/>
              </a:rPr>
              <a:t>“Je </a:t>
            </a:r>
            <a:r>
              <a:rPr lang="en-GB" sz="1200" kern="1200" dirty="0" err="1" smtClean="0">
                <a:solidFill>
                  <a:schemeClr val="tx1"/>
                </a:solidFill>
                <a:latin typeface="+mn-lt"/>
                <a:ea typeface="+mn-ea"/>
                <a:cs typeface="+mn-cs"/>
              </a:rPr>
              <a:t>t’aime</a:t>
            </a:r>
            <a:r>
              <a:rPr lang="en-GB" sz="1200" kern="1200" dirty="0" smtClean="0">
                <a:solidFill>
                  <a:schemeClr val="tx1"/>
                </a:solidFill>
                <a:latin typeface="+mn-lt"/>
                <a:ea typeface="+mn-ea"/>
                <a:cs typeface="+mn-cs"/>
              </a:rPr>
              <a:t>... Je</a:t>
            </a:r>
            <a:r>
              <a:rPr lang="en-GB" sz="1200" kern="1200" baseline="0" dirty="0" smtClean="0">
                <a:solidFill>
                  <a:schemeClr val="tx1"/>
                </a:solidFill>
                <a:latin typeface="+mn-lt"/>
                <a:ea typeface="+mn-ea"/>
                <a:cs typeface="+mn-cs"/>
              </a:rPr>
              <a:t> </a:t>
            </a:r>
            <a:r>
              <a:rPr lang="en-GB" sz="1200" kern="1200" baseline="0" dirty="0" err="1" smtClean="0">
                <a:solidFill>
                  <a:schemeClr val="tx1"/>
                </a:solidFill>
                <a:latin typeface="+mn-lt"/>
                <a:ea typeface="+mn-ea"/>
                <a:cs typeface="+mn-cs"/>
              </a:rPr>
              <a:t>t’aime</a:t>
            </a:r>
            <a:r>
              <a:rPr lang="en-GB" sz="1200" kern="1200" baseline="0" dirty="0" smtClean="0">
                <a:solidFill>
                  <a:schemeClr val="tx1"/>
                </a:solidFill>
                <a:latin typeface="+mn-lt"/>
                <a:ea typeface="+mn-ea"/>
                <a:cs typeface="+mn-cs"/>
              </a:rPr>
              <a:t>... Oh, je </a:t>
            </a:r>
            <a:r>
              <a:rPr lang="en-GB" sz="1200" kern="1200" baseline="0" dirty="0" err="1" smtClean="0">
                <a:solidFill>
                  <a:schemeClr val="tx1"/>
                </a:solidFill>
                <a:latin typeface="+mn-lt"/>
                <a:ea typeface="+mn-ea"/>
                <a:cs typeface="+mn-cs"/>
              </a:rPr>
              <a:t>t’aime</a:t>
            </a:r>
            <a:r>
              <a:rPr lang="en-GB" sz="1200" kern="1200" baseline="0" dirty="0" smtClean="0">
                <a:solidFill>
                  <a:schemeClr val="tx1"/>
                </a:solidFill>
                <a:latin typeface="+mn-lt"/>
                <a:ea typeface="+mn-ea"/>
                <a:cs typeface="+mn-cs"/>
              </a:rPr>
              <a:t>...”</a:t>
            </a:r>
            <a:endParaRPr lang="en-GB" sz="1200" kern="1200" dirty="0" smtClean="0">
              <a:solidFill>
                <a:schemeClr val="tx1"/>
              </a:solidFill>
              <a:latin typeface="+mn-lt"/>
              <a:ea typeface="+mn-ea"/>
              <a:cs typeface="+mn-cs"/>
            </a:endParaRPr>
          </a:p>
          <a:p>
            <a:r>
              <a:rPr lang="en-GB" sz="1200" kern="1200" dirty="0" smtClean="0">
                <a:solidFill>
                  <a:schemeClr val="tx1"/>
                </a:solidFill>
                <a:latin typeface="+mn-lt"/>
                <a:ea typeface="+mn-ea"/>
                <a:cs typeface="+mn-cs"/>
              </a:rPr>
              <a:t>“Now it’s really not funny,” said Prof </a:t>
            </a:r>
            <a:r>
              <a:rPr lang="en-GB" sz="1200" kern="1200" dirty="0" err="1" smtClean="0">
                <a:solidFill>
                  <a:schemeClr val="tx1"/>
                </a:solidFill>
                <a:latin typeface="+mn-lt"/>
                <a:ea typeface="+mn-ea"/>
                <a:cs typeface="+mn-cs"/>
              </a:rPr>
              <a:t>Tailleux</a:t>
            </a:r>
            <a:r>
              <a:rPr lang="en-GB" sz="1200" kern="1200" dirty="0" smtClean="0">
                <a:solidFill>
                  <a:schemeClr val="tx1"/>
                </a:solidFill>
                <a:latin typeface="+mn-lt"/>
                <a:ea typeface="+mn-ea"/>
                <a:cs typeface="+mn-cs"/>
              </a:rPr>
              <a:t>. “I will not sing along to this.”</a:t>
            </a:r>
          </a:p>
          <a:p>
            <a:endParaRPr lang="en-GB" dirty="0"/>
          </a:p>
        </p:txBody>
      </p:sp>
      <p:sp>
        <p:nvSpPr>
          <p:cNvPr id="4" name="Slide Number Placeholder 3"/>
          <p:cNvSpPr>
            <a:spLocks noGrp="1"/>
          </p:cNvSpPr>
          <p:nvPr>
            <p:ph type="sldNum" sz="quarter" idx="10"/>
          </p:nvPr>
        </p:nvSpPr>
        <p:spPr/>
        <p:txBody>
          <a:bodyPr/>
          <a:lstStyle/>
          <a:p>
            <a:fld id="{5D3B10CD-641A-4C3A-9E40-82682EB11851}" type="slidenum">
              <a:rPr lang="en-GB" smtClean="0"/>
              <a:pPr/>
              <a:t>35</a:t>
            </a:fld>
            <a:endParaRPr lang="en-GB"/>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GB" sz="1200" kern="1200" dirty="0" smtClean="0">
                <a:solidFill>
                  <a:schemeClr val="tx1"/>
                </a:solidFill>
                <a:latin typeface="+mn-lt"/>
                <a:ea typeface="+mn-ea"/>
                <a:cs typeface="+mn-cs"/>
              </a:rPr>
              <a:t>“Turn them off!” shouted Prof Charlton-Perez. “What’s happened to the solar panels?”</a:t>
            </a:r>
          </a:p>
          <a:p>
            <a:r>
              <a:rPr lang="en-GB" sz="1200" kern="1200" dirty="0" smtClean="0">
                <a:solidFill>
                  <a:schemeClr val="tx1"/>
                </a:solidFill>
                <a:latin typeface="+mn-lt"/>
                <a:ea typeface="+mn-ea"/>
                <a:cs typeface="+mn-cs"/>
              </a:rPr>
              <a:t>“I’m afraid to say they are not on the roof yet,” said Prof Gray. “The scaffolding is there, but the installation has been delayed by another three months.”</a:t>
            </a:r>
          </a:p>
          <a:p>
            <a:r>
              <a:rPr lang="en-GB" sz="1200" kern="1200" dirty="0" smtClean="0">
                <a:solidFill>
                  <a:schemeClr val="tx1"/>
                </a:solidFill>
                <a:latin typeface="+mn-lt"/>
                <a:ea typeface="+mn-ea"/>
                <a:cs typeface="+mn-cs"/>
              </a:rPr>
              <a:t> Prof Charlton-Perez looked sad. “Well, that’s a shame,” he said. “I was hoping we could be fully Dr Carbonated by now. Then all that remains is one request. Now that I am Head of School – can we stop the </a:t>
            </a:r>
            <a:r>
              <a:rPr lang="en-GB" sz="1200" kern="1200" dirty="0" err="1" smtClean="0">
                <a:solidFill>
                  <a:schemeClr val="tx1"/>
                </a:solidFill>
                <a:latin typeface="+mn-lt"/>
                <a:ea typeface="+mn-ea"/>
                <a:cs typeface="+mn-cs"/>
              </a:rPr>
              <a:t>panto</a:t>
            </a:r>
            <a:r>
              <a:rPr lang="en-GB" sz="1200" kern="1200" dirty="0" smtClean="0">
                <a:solidFill>
                  <a:schemeClr val="tx1"/>
                </a:solidFill>
                <a:latin typeface="+mn-lt"/>
                <a:ea typeface="+mn-ea"/>
                <a:cs typeface="+mn-cs"/>
              </a:rPr>
              <a:t> jokes about the stratosphere being pointless?”</a:t>
            </a:r>
          </a:p>
          <a:p>
            <a:endParaRPr lang="en-GB" dirty="0"/>
          </a:p>
        </p:txBody>
      </p:sp>
      <p:sp>
        <p:nvSpPr>
          <p:cNvPr id="4" name="Slide Number Placeholder 3"/>
          <p:cNvSpPr>
            <a:spLocks noGrp="1"/>
          </p:cNvSpPr>
          <p:nvPr>
            <p:ph type="sldNum" sz="quarter" idx="10"/>
          </p:nvPr>
        </p:nvSpPr>
        <p:spPr/>
        <p:txBody>
          <a:bodyPr/>
          <a:lstStyle/>
          <a:p>
            <a:fld id="{5D3B10CD-641A-4C3A-9E40-82682EB11851}" type="slidenum">
              <a:rPr lang="en-GB" smtClean="0"/>
              <a:pPr/>
              <a:t>36</a:t>
            </a:fld>
            <a:endParaRPr lang="en-GB"/>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GB" sz="1200" kern="1200" dirty="0" smtClean="0">
                <a:solidFill>
                  <a:schemeClr val="tx1"/>
                </a:solidFill>
                <a:latin typeface="+mn-lt"/>
                <a:ea typeface="+mn-ea"/>
                <a:cs typeface="+mn-cs"/>
              </a:rPr>
              <a:t>“</a:t>
            </a:r>
            <a:r>
              <a:rPr lang="en-GB" sz="1200" kern="1200" dirty="0" err="1" smtClean="0">
                <a:solidFill>
                  <a:schemeClr val="tx1"/>
                </a:solidFill>
                <a:latin typeface="+mn-lt"/>
                <a:ea typeface="+mn-ea"/>
                <a:cs typeface="+mn-cs"/>
              </a:rPr>
              <a:t>Awwwwww</a:t>
            </a:r>
            <a:r>
              <a:rPr lang="en-GB" sz="1200" kern="1200" dirty="0" smtClean="0">
                <a:solidFill>
                  <a:schemeClr val="tx1"/>
                </a:solidFill>
                <a:latin typeface="+mn-lt"/>
                <a:ea typeface="+mn-ea"/>
                <a:cs typeface="+mn-cs"/>
              </a:rPr>
              <a:t>!” said everyone.</a:t>
            </a:r>
          </a:p>
          <a:p>
            <a:endParaRPr lang="en-GB" dirty="0"/>
          </a:p>
        </p:txBody>
      </p:sp>
      <p:sp>
        <p:nvSpPr>
          <p:cNvPr id="4" name="Slide Number Placeholder 3"/>
          <p:cNvSpPr>
            <a:spLocks noGrp="1"/>
          </p:cNvSpPr>
          <p:nvPr>
            <p:ph type="sldNum" sz="quarter" idx="10"/>
          </p:nvPr>
        </p:nvSpPr>
        <p:spPr/>
        <p:txBody>
          <a:bodyPr/>
          <a:lstStyle/>
          <a:p>
            <a:fld id="{5D3B10CD-641A-4C3A-9E40-82682EB11851}" type="slidenum">
              <a:rPr lang="en-GB" smtClean="0"/>
              <a:pPr/>
              <a:t>37</a:t>
            </a:fld>
            <a:endParaRPr lang="en-GB"/>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GB" sz="1200" kern="1200" dirty="0" smtClean="0">
                <a:solidFill>
                  <a:schemeClr val="tx1"/>
                </a:solidFill>
                <a:latin typeface="+mn-lt"/>
                <a:ea typeface="+mn-ea"/>
                <a:cs typeface="+mn-cs"/>
              </a:rPr>
              <a:t>“Thank you, Prof Charlton-Perez,” interrupted Prof Gray. “Now I’m afraid we have to move along. Next up in your calendar is to give a seminar to the Vice Chancellor over in Not-So-Happy Ag Land.”</a:t>
            </a:r>
          </a:p>
          <a:p>
            <a:r>
              <a:rPr lang="en-GB" sz="1200" kern="1200" dirty="0" smtClean="0">
                <a:solidFill>
                  <a:schemeClr val="tx1"/>
                </a:solidFill>
                <a:latin typeface="+mn-lt"/>
                <a:ea typeface="+mn-ea"/>
                <a:cs typeface="+mn-cs"/>
              </a:rPr>
              <a:t>“But I haven’t had any wine yet,” said Prof Charlton-Perez.</a:t>
            </a:r>
          </a:p>
          <a:p>
            <a:r>
              <a:rPr lang="en-GB" sz="1200" kern="1200" dirty="0" smtClean="0">
                <a:solidFill>
                  <a:schemeClr val="tx1"/>
                </a:solidFill>
                <a:latin typeface="+mn-lt"/>
                <a:ea typeface="+mn-ea"/>
                <a:cs typeface="+mn-cs"/>
              </a:rPr>
              <a:t>“You’ve gone from Head of Department to Head of School,” said Prof Gray. “Did you think your workload would go up or down? The seminar is about the stratosphere, though.”</a:t>
            </a:r>
          </a:p>
          <a:p>
            <a:endParaRPr lang="en-GB" dirty="0"/>
          </a:p>
        </p:txBody>
      </p:sp>
      <p:sp>
        <p:nvSpPr>
          <p:cNvPr id="4" name="Slide Number Placeholder 3"/>
          <p:cNvSpPr>
            <a:spLocks noGrp="1"/>
          </p:cNvSpPr>
          <p:nvPr>
            <p:ph type="sldNum" sz="quarter" idx="10"/>
          </p:nvPr>
        </p:nvSpPr>
        <p:spPr/>
        <p:txBody>
          <a:bodyPr/>
          <a:lstStyle/>
          <a:p>
            <a:fld id="{5D3B10CD-641A-4C3A-9E40-82682EB11851}" type="slidenum">
              <a:rPr lang="en-GB" smtClean="0"/>
              <a:pPr/>
              <a:t>38</a:t>
            </a:fld>
            <a:endParaRPr lang="en-GB"/>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GB" sz="1200" kern="1200" dirty="0" smtClean="0">
                <a:solidFill>
                  <a:schemeClr val="tx1"/>
                </a:solidFill>
                <a:latin typeface="+mn-lt"/>
                <a:ea typeface="+mn-ea"/>
                <a:cs typeface="+mn-cs"/>
              </a:rPr>
              <a:t>Meanwhile, the Happy Met Landers were really enjoying the wine. </a:t>
            </a:r>
          </a:p>
          <a:p>
            <a:r>
              <a:rPr lang="en-GB" sz="1200" kern="1200" dirty="0" smtClean="0">
                <a:solidFill>
                  <a:schemeClr val="tx1"/>
                </a:solidFill>
                <a:latin typeface="+mn-lt"/>
                <a:ea typeface="+mn-ea"/>
                <a:cs typeface="+mn-cs"/>
              </a:rPr>
              <a:t>“Well, it’s a shame about the solar panels,” said Dr Inness. “It would have been great to have those on the roof already by now.”</a:t>
            </a:r>
          </a:p>
          <a:p>
            <a:r>
              <a:rPr lang="en-GB" sz="1200" kern="1200" dirty="0" smtClean="0">
                <a:solidFill>
                  <a:schemeClr val="tx1"/>
                </a:solidFill>
                <a:latin typeface="+mn-lt"/>
                <a:ea typeface="+mn-ea"/>
                <a:cs typeface="+mn-cs"/>
              </a:rPr>
              <a:t>A thought suddenly appeared in Prof Clark’s mind. “How many academics would it take to install some solar panels on the roof? I think </a:t>
            </a:r>
            <a:r>
              <a:rPr lang="en-GB" sz="1200" i="1" kern="1200" dirty="0" smtClean="0">
                <a:solidFill>
                  <a:schemeClr val="tx1"/>
                </a:solidFill>
                <a:latin typeface="+mn-lt"/>
                <a:ea typeface="+mn-ea"/>
                <a:cs typeface="+mn-cs"/>
              </a:rPr>
              <a:t>we</a:t>
            </a:r>
            <a:r>
              <a:rPr lang="en-GB" sz="1200" kern="1200" dirty="0" smtClean="0">
                <a:solidFill>
                  <a:schemeClr val="tx1"/>
                </a:solidFill>
                <a:latin typeface="+mn-lt"/>
                <a:ea typeface="+mn-ea"/>
                <a:cs typeface="+mn-cs"/>
              </a:rPr>
              <a:t> should do it. Show Prof Charlton-Perez that we are a practically minded group of academics.”</a:t>
            </a:r>
          </a:p>
          <a:p>
            <a:endParaRPr lang="en-GB" dirty="0"/>
          </a:p>
        </p:txBody>
      </p:sp>
      <p:sp>
        <p:nvSpPr>
          <p:cNvPr id="4" name="Slide Number Placeholder 3"/>
          <p:cNvSpPr>
            <a:spLocks noGrp="1"/>
          </p:cNvSpPr>
          <p:nvPr>
            <p:ph type="sldNum" sz="quarter" idx="10"/>
          </p:nvPr>
        </p:nvSpPr>
        <p:spPr/>
        <p:txBody>
          <a:bodyPr/>
          <a:lstStyle/>
          <a:p>
            <a:fld id="{5D3B10CD-641A-4C3A-9E40-82682EB11851}" type="slidenum">
              <a:rPr lang="en-GB" smtClean="0"/>
              <a:pPr/>
              <a:t>39</a:t>
            </a:fld>
            <a:endParaRPr lang="en-GB"/>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GB" sz="1200" kern="1200" dirty="0" smtClean="0">
                <a:solidFill>
                  <a:schemeClr val="tx1"/>
                </a:solidFill>
                <a:latin typeface="+mn-lt"/>
                <a:ea typeface="+mn-ea"/>
                <a:cs typeface="+mn-cs"/>
              </a:rPr>
              <a:t> “I know how solar panels work,” said Prof Illingworth. “I make extensive use of them in the design of my new satellite. Wyvern Two: This Time It’s Geostationary.” </a:t>
            </a:r>
          </a:p>
          <a:p>
            <a:r>
              <a:rPr lang="en-GB" sz="1200" kern="1200" dirty="0" smtClean="0">
                <a:solidFill>
                  <a:schemeClr val="tx1"/>
                </a:solidFill>
                <a:latin typeface="+mn-lt"/>
                <a:ea typeface="+mn-ea"/>
                <a:cs typeface="+mn-cs"/>
              </a:rPr>
              <a:t>“I can deal with the radiation side of things,” said Prof Shine. “I can calculate the optimal position to maximise sunlight.”</a:t>
            </a:r>
          </a:p>
          <a:p>
            <a:r>
              <a:rPr lang="en-GB" sz="1200" kern="1200" dirty="0" smtClean="0">
                <a:solidFill>
                  <a:schemeClr val="tx1"/>
                </a:solidFill>
                <a:latin typeface="+mn-lt"/>
                <a:ea typeface="+mn-ea"/>
                <a:cs typeface="+mn-cs"/>
              </a:rPr>
              <a:t>“I can connect the panels and feed the energy into the Land’s electrical system,” said Prof Harrison. </a:t>
            </a:r>
          </a:p>
          <a:p>
            <a:endParaRPr lang="en-GB" dirty="0"/>
          </a:p>
        </p:txBody>
      </p:sp>
      <p:sp>
        <p:nvSpPr>
          <p:cNvPr id="4" name="Slide Number Placeholder 3"/>
          <p:cNvSpPr>
            <a:spLocks noGrp="1"/>
          </p:cNvSpPr>
          <p:nvPr>
            <p:ph type="sldNum" sz="quarter" idx="10"/>
          </p:nvPr>
        </p:nvSpPr>
        <p:spPr/>
        <p:txBody>
          <a:bodyPr/>
          <a:lstStyle/>
          <a:p>
            <a:fld id="{5D3B10CD-641A-4C3A-9E40-82682EB11851}" type="slidenum">
              <a:rPr lang="en-GB" smtClean="0"/>
              <a:pPr/>
              <a:t>40</a:t>
            </a:fld>
            <a:endParaRPr lang="en-GB"/>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GB" sz="1200" kern="1200" dirty="0" smtClean="0">
                <a:solidFill>
                  <a:schemeClr val="tx1"/>
                </a:solidFill>
                <a:latin typeface="+mn-lt"/>
                <a:ea typeface="+mn-ea"/>
                <a:cs typeface="+mn-cs"/>
              </a:rPr>
              <a:t>“The lifting machine is outside already,” said Prof </a:t>
            </a:r>
            <a:r>
              <a:rPr lang="en-GB" sz="1200" kern="1200" dirty="0" err="1" smtClean="0">
                <a:solidFill>
                  <a:schemeClr val="tx1"/>
                </a:solidFill>
                <a:latin typeface="+mn-lt"/>
                <a:ea typeface="+mn-ea"/>
                <a:cs typeface="+mn-cs"/>
              </a:rPr>
              <a:t>Tailleux</a:t>
            </a:r>
            <a:r>
              <a:rPr lang="en-GB" sz="1200" kern="1200" dirty="0" smtClean="0">
                <a:solidFill>
                  <a:schemeClr val="tx1"/>
                </a:solidFill>
                <a:latin typeface="+mn-lt"/>
                <a:ea typeface="+mn-ea"/>
                <a:cs typeface="+mn-cs"/>
              </a:rPr>
              <a:t>. “And the panels have all been delivered.”</a:t>
            </a:r>
          </a:p>
          <a:p>
            <a:r>
              <a:rPr lang="en-GB" sz="1200" kern="1200" dirty="0" smtClean="0">
                <a:solidFill>
                  <a:schemeClr val="tx1"/>
                </a:solidFill>
                <a:latin typeface="+mn-lt"/>
                <a:ea typeface="+mn-ea"/>
                <a:cs typeface="+mn-cs"/>
              </a:rPr>
              <a:t>“And I know all about driving lifting machines,” said Prof </a:t>
            </a:r>
            <a:r>
              <a:rPr lang="en-GB" sz="1200" kern="1200" dirty="0" err="1" smtClean="0">
                <a:solidFill>
                  <a:schemeClr val="tx1"/>
                </a:solidFill>
                <a:latin typeface="+mn-lt"/>
                <a:ea typeface="+mn-ea"/>
                <a:cs typeface="+mn-cs"/>
              </a:rPr>
              <a:t>Ambaum</a:t>
            </a:r>
            <a:r>
              <a:rPr lang="en-GB" sz="1200" kern="1200" dirty="0" smtClean="0">
                <a:solidFill>
                  <a:schemeClr val="tx1"/>
                </a:solidFill>
                <a:latin typeface="+mn-lt"/>
                <a:ea typeface="+mn-ea"/>
                <a:cs typeface="+mn-cs"/>
              </a:rPr>
              <a:t>. “You could say, I’ve written the book on it. Well, I’ve written a book.”</a:t>
            </a:r>
          </a:p>
          <a:p>
            <a:r>
              <a:rPr lang="en-GB" sz="1200" kern="1200" dirty="0" smtClean="0">
                <a:solidFill>
                  <a:schemeClr val="tx1"/>
                </a:solidFill>
                <a:latin typeface="+mn-lt"/>
                <a:ea typeface="+mn-ea"/>
                <a:cs typeface="+mn-cs"/>
              </a:rPr>
              <a:t>“So, what do you say?” said Prof Clark. “I think after this, Prof Charlton-Perez will be very happy with us. What could possibly go wrong?”</a:t>
            </a:r>
          </a:p>
          <a:p>
            <a:endParaRPr lang="en-GB" dirty="0"/>
          </a:p>
        </p:txBody>
      </p:sp>
      <p:sp>
        <p:nvSpPr>
          <p:cNvPr id="4" name="Slide Number Placeholder 3"/>
          <p:cNvSpPr>
            <a:spLocks noGrp="1"/>
          </p:cNvSpPr>
          <p:nvPr>
            <p:ph type="sldNum" sz="quarter" idx="10"/>
          </p:nvPr>
        </p:nvSpPr>
        <p:spPr/>
        <p:txBody>
          <a:bodyPr/>
          <a:lstStyle/>
          <a:p>
            <a:fld id="{5D3B10CD-641A-4C3A-9E40-82682EB11851}" type="slidenum">
              <a:rPr lang="en-GB" smtClean="0"/>
              <a:pPr/>
              <a:t>41</a:t>
            </a:fld>
            <a:endParaRPr lang="en-GB"/>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GB" sz="1200" kern="1200" dirty="0" smtClean="0">
                <a:solidFill>
                  <a:schemeClr val="tx1"/>
                </a:solidFill>
                <a:latin typeface="+mn-lt"/>
                <a:ea typeface="+mn-ea"/>
                <a:cs typeface="+mn-cs"/>
              </a:rPr>
              <a:t>So, the Happy Met Landers set to work. Prof </a:t>
            </a:r>
            <a:r>
              <a:rPr lang="en-GB" sz="1200" kern="1200" dirty="0" err="1" smtClean="0">
                <a:solidFill>
                  <a:schemeClr val="tx1"/>
                </a:solidFill>
                <a:latin typeface="+mn-lt"/>
                <a:ea typeface="+mn-ea"/>
                <a:cs typeface="+mn-cs"/>
              </a:rPr>
              <a:t>Ambaum</a:t>
            </a:r>
            <a:r>
              <a:rPr lang="en-GB" sz="1200" kern="1200" dirty="0" smtClean="0">
                <a:solidFill>
                  <a:schemeClr val="tx1"/>
                </a:solidFill>
                <a:latin typeface="+mn-lt"/>
                <a:ea typeface="+mn-ea"/>
                <a:cs typeface="+mn-cs"/>
              </a:rPr>
              <a:t> fetched the lifting machine from the car park. The only route to the roof, however, was across the croquet lawn, much to Prof </a:t>
            </a:r>
            <a:r>
              <a:rPr lang="en-GB" sz="1200" kern="1200" dirty="0" err="1" smtClean="0">
                <a:solidFill>
                  <a:schemeClr val="tx1"/>
                </a:solidFill>
                <a:latin typeface="+mn-lt"/>
                <a:ea typeface="+mn-ea"/>
                <a:cs typeface="+mn-cs"/>
              </a:rPr>
              <a:t>Woolnough’s</a:t>
            </a:r>
            <a:r>
              <a:rPr lang="en-GB" sz="1200" kern="1200" dirty="0" smtClean="0">
                <a:solidFill>
                  <a:schemeClr val="tx1"/>
                </a:solidFill>
                <a:latin typeface="+mn-lt"/>
                <a:ea typeface="+mn-ea"/>
                <a:cs typeface="+mn-cs"/>
              </a:rPr>
              <a:t> annoyance.</a:t>
            </a:r>
          </a:p>
          <a:p>
            <a:endParaRPr lang="en-GB" dirty="0"/>
          </a:p>
        </p:txBody>
      </p:sp>
      <p:sp>
        <p:nvSpPr>
          <p:cNvPr id="4" name="Slide Number Placeholder 3"/>
          <p:cNvSpPr>
            <a:spLocks noGrp="1"/>
          </p:cNvSpPr>
          <p:nvPr>
            <p:ph type="sldNum" sz="quarter" idx="10"/>
          </p:nvPr>
        </p:nvSpPr>
        <p:spPr/>
        <p:txBody>
          <a:bodyPr/>
          <a:lstStyle/>
          <a:p>
            <a:fld id="{5D3B10CD-641A-4C3A-9E40-82682EB11851}" type="slidenum">
              <a:rPr lang="en-GB" smtClean="0"/>
              <a:pPr/>
              <a:t>43</a:t>
            </a:fld>
            <a:endParaRPr lang="en-GB"/>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GB" sz="1200" kern="1200" dirty="0" smtClean="0">
                <a:solidFill>
                  <a:schemeClr val="tx1"/>
                </a:solidFill>
                <a:latin typeface="+mn-lt"/>
                <a:ea typeface="+mn-ea"/>
                <a:cs typeface="+mn-cs"/>
              </a:rPr>
              <a:t>Episode 12: Prof Charlton-Perez’s Shiny New Office.</a:t>
            </a:r>
          </a:p>
          <a:p>
            <a:endParaRPr lang="en-GB" dirty="0"/>
          </a:p>
        </p:txBody>
      </p:sp>
      <p:sp>
        <p:nvSpPr>
          <p:cNvPr id="4" name="Slide Number Placeholder 3"/>
          <p:cNvSpPr>
            <a:spLocks noGrp="1"/>
          </p:cNvSpPr>
          <p:nvPr>
            <p:ph type="sldNum" sz="quarter" idx="10"/>
          </p:nvPr>
        </p:nvSpPr>
        <p:spPr/>
        <p:txBody>
          <a:bodyPr/>
          <a:lstStyle/>
          <a:p>
            <a:fld id="{A44F6EA7-F9B8-4B54-824A-1EE4D0801506}" type="slidenum">
              <a:rPr lang="en-GB" smtClean="0"/>
              <a:pPr/>
              <a:t>4</a:t>
            </a:fld>
            <a:endParaRPr lang="en-GB"/>
          </a:p>
        </p:txBody>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GB" sz="1200" kern="1200" dirty="0" smtClean="0">
                <a:solidFill>
                  <a:schemeClr val="tx1"/>
                </a:solidFill>
                <a:latin typeface="+mn-lt"/>
                <a:ea typeface="+mn-ea"/>
                <a:cs typeface="+mn-cs"/>
              </a:rPr>
              <a:t>All Prof </a:t>
            </a:r>
            <a:r>
              <a:rPr lang="en-GB" sz="1200" kern="1200" dirty="0" err="1" smtClean="0">
                <a:solidFill>
                  <a:schemeClr val="tx1"/>
                </a:solidFill>
                <a:latin typeface="+mn-lt"/>
                <a:ea typeface="+mn-ea"/>
                <a:cs typeface="+mn-cs"/>
              </a:rPr>
              <a:t>Ambaum</a:t>
            </a:r>
            <a:r>
              <a:rPr lang="en-GB" sz="1200" kern="1200" dirty="0" smtClean="0">
                <a:solidFill>
                  <a:schemeClr val="tx1"/>
                </a:solidFill>
                <a:latin typeface="+mn-lt"/>
                <a:ea typeface="+mn-ea"/>
                <a:cs typeface="+mn-cs"/>
              </a:rPr>
              <a:t> had to do was raise the arm up to the roof. “Which lever is it?” he asked.</a:t>
            </a:r>
          </a:p>
          <a:p>
            <a:endParaRPr lang="en-GB" dirty="0"/>
          </a:p>
        </p:txBody>
      </p:sp>
      <p:sp>
        <p:nvSpPr>
          <p:cNvPr id="4" name="Slide Number Placeholder 3"/>
          <p:cNvSpPr>
            <a:spLocks noGrp="1"/>
          </p:cNvSpPr>
          <p:nvPr>
            <p:ph type="sldNum" sz="quarter" idx="10"/>
          </p:nvPr>
        </p:nvSpPr>
        <p:spPr/>
        <p:txBody>
          <a:bodyPr/>
          <a:lstStyle/>
          <a:p>
            <a:fld id="{5D3B10CD-641A-4C3A-9E40-82682EB11851}" type="slidenum">
              <a:rPr lang="en-GB" smtClean="0"/>
              <a:pPr/>
              <a:t>44</a:t>
            </a:fld>
            <a:endParaRPr lang="en-GB"/>
          </a:p>
        </p:txBody>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GB" sz="1200" kern="1200" dirty="0" smtClean="0">
                <a:solidFill>
                  <a:schemeClr val="tx1"/>
                </a:solidFill>
                <a:latin typeface="+mn-lt"/>
                <a:ea typeface="+mn-ea"/>
                <a:cs typeface="+mn-cs"/>
              </a:rPr>
              <a:t>The Happy Met Landers shrugged their shoulders, ...</a:t>
            </a:r>
            <a:endParaRPr lang="en-GB" dirty="0"/>
          </a:p>
        </p:txBody>
      </p:sp>
      <p:sp>
        <p:nvSpPr>
          <p:cNvPr id="4" name="Slide Number Placeholder 3"/>
          <p:cNvSpPr>
            <a:spLocks noGrp="1"/>
          </p:cNvSpPr>
          <p:nvPr>
            <p:ph type="sldNum" sz="quarter" idx="10"/>
          </p:nvPr>
        </p:nvSpPr>
        <p:spPr/>
        <p:txBody>
          <a:bodyPr/>
          <a:lstStyle/>
          <a:p>
            <a:fld id="{5D3B10CD-641A-4C3A-9E40-82682EB11851}" type="slidenum">
              <a:rPr lang="en-GB" smtClean="0"/>
              <a:pPr/>
              <a:t>45</a:t>
            </a:fld>
            <a:endParaRPr lang="en-GB"/>
          </a:p>
        </p:txBody>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GB" sz="1200" kern="1200" dirty="0" smtClean="0">
                <a:solidFill>
                  <a:schemeClr val="tx1"/>
                </a:solidFill>
                <a:latin typeface="+mn-lt"/>
                <a:ea typeface="+mn-ea"/>
                <a:cs typeface="+mn-cs"/>
              </a:rPr>
              <a:t>...so Prof </a:t>
            </a:r>
            <a:r>
              <a:rPr lang="en-GB" sz="1200" kern="1200" dirty="0" err="1" smtClean="0">
                <a:solidFill>
                  <a:schemeClr val="tx1"/>
                </a:solidFill>
                <a:latin typeface="+mn-lt"/>
                <a:ea typeface="+mn-ea"/>
                <a:cs typeface="+mn-cs"/>
              </a:rPr>
              <a:t>Ambaum</a:t>
            </a:r>
            <a:r>
              <a:rPr lang="en-GB" sz="1200" kern="1200" dirty="0" smtClean="0">
                <a:solidFill>
                  <a:schemeClr val="tx1"/>
                </a:solidFill>
                <a:latin typeface="+mn-lt"/>
                <a:ea typeface="+mn-ea"/>
                <a:cs typeface="+mn-cs"/>
              </a:rPr>
              <a:t> tried the red lever. </a:t>
            </a:r>
            <a:endParaRPr lang="en-GB" dirty="0"/>
          </a:p>
        </p:txBody>
      </p:sp>
      <p:sp>
        <p:nvSpPr>
          <p:cNvPr id="4" name="Slide Number Placeholder 3"/>
          <p:cNvSpPr>
            <a:spLocks noGrp="1"/>
          </p:cNvSpPr>
          <p:nvPr>
            <p:ph type="sldNum" sz="quarter" idx="10"/>
          </p:nvPr>
        </p:nvSpPr>
        <p:spPr/>
        <p:txBody>
          <a:bodyPr/>
          <a:lstStyle/>
          <a:p>
            <a:fld id="{5D3B10CD-641A-4C3A-9E40-82682EB11851}" type="slidenum">
              <a:rPr lang="en-GB" smtClean="0"/>
              <a:pPr/>
              <a:t>46</a:t>
            </a:fld>
            <a:endParaRPr lang="en-GB"/>
          </a:p>
        </p:txBody>
      </p:sp>
    </p:spTree>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GB" sz="1200" kern="1200" dirty="0" smtClean="0">
                <a:solidFill>
                  <a:schemeClr val="tx1"/>
                </a:solidFill>
                <a:latin typeface="+mn-lt"/>
                <a:ea typeface="+mn-ea"/>
                <a:cs typeface="+mn-cs"/>
              </a:rPr>
              <a:t>It was the wrong one.</a:t>
            </a:r>
            <a:endParaRPr lang="en-GB" dirty="0"/>
          </a:p>
        </p:txBody>
      </p:sp>
      <p:sp>
        <p:nvSpPr>
          <p:cNvPr id="4" name="Slide Number Placeholder 3"/>
          <p:cNvSpPr>
            <a:spLocks noGrp="1"/>
          </p:cNvSpPr>
          <p:nvPr>
            <p:ph type="sldNum" sz="quarter" idx="10"/>
          </p:nvPr>
        </p:nvSpPr>
        <p:spPr/>
        <p:txBody>
          <a:bodyPr/>
          <a:lstStyle/>
          <a:p>
            <a:fld id="{5D3B10CD-641A-4C3A-9E40-82682EB11851}" type="slidenum">
              <a:rPr lang="en-GB" smtClean="0"/>
              <a:pPr/>
              <a:t>47</a:t>
            </a:fld>
            <a:endParaRPr lang="en-GB"/>
          </a:p>
        </p:txBody>
      </p:sp>
    </p:spTree>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GB" sz="1200" kern="1200" dirty="0" smtClean="0">
                <a:solidFill>
                  <a:schemeClr val="tx1"/>
                </a:solidFill>
                <a:latin typeface="+mn-lt"/>
                <a:ea typeface="+mn-ea"/>
                <a:cs typeface="+mn-cs"/>
              </a:rPr>
              <a:t>Next, Prof Illingworth had a go. If he could operate the world’s largest, steerable, </a:t>
            </a:r>
            <a:r>
              <a:rPr lang="en-GB" sz="1200" kern="1200" dirty="0" err="1" smtClean="0">
                <a:solidFill>
                  <a:schemeClr val="tx1"/>
                </a:solidFill>
                <a:latin typeface="+mn-lt"/>
                <a:ea typeface="+mn-ea"/>
                <a:cs typeface="+mn-cs"/>
              </a:rPr>
              <a:t>pointable</a:t>
            </a:r>
            <a:r>
              <a:rPr lang="en-GB" sz="1200" kern="1200" dirty="0" smtClean="0">
                <a:solidFill>
                  <a:schemeClr val="tx1"/>
                </a:solidFill>
                <a:latin typeface="+mn-lt"/>
                <a:ea typeface="+mn-ea"/>
                <a:cs typeface="+mn-cs"/>
              </a:rPr>
              <a:t> meteorological radar, surely he could handle a medium-sized, hydraulic JCMM lifter? “Which lever is it?” he asked.</a:t>
            </a:r>
          </a:p>
          <a:p>
            <a:endParaRPr lang="en-GB" dirty="0"/>
          </a:p>
        </p:txBody>
      </p:sp>
      <p:sp>
        <p:nvSpPr>
          <p:cNvPr id="4" name="Slide Number Placeholder 3"/>
          <p:cNvSpPr>
            <a:spLocks noGrp="1"/>
          </p:cNvSpPr>
          <p:nvPr>
            <p:ph type="sldNum" sz="quarter" idx="10"/>
          </p:nvPr>
        </p:nvSpPr>
        <p:spPr/>
        <p:txBody>
          <a:bodyPr/>
          <a:lstStyle/>
          <a:p>
            <a:fld id="{5D3B10CD-641A-4C3A-9E40-82682EB11851}" type="slidenum">
              <a:rPr lang="en-GB" smtClean="0"/>
              <a:pPr/>
              <a:t>49</a:t>
            </a:fld>
            <a:endParaRPr lang="en-GB"/>
          </a:p>
        </p:txBody>
      </p:sp>
    </p:spTree>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GB" sz="1200" kern="1200" dirty="0" smtClean="0">
                <a:solidFill>
                  <a:schemeClr val="tx1"/>
                </a:solidFill>
                <a:latin typeface="+mn-lt"/>
                <a:ea typeface="+mn-ea"/>
                <a:cs typeface="+mn-cs"/>
              </a:rPr>
              <a:t>The Happy Met Landers shrugged their shoulders again, ...</a:t>
            </a:r>
            <a:endParaRPr lang="en-GB" dirty="0"/>
          </a:p>
        </p:txBody>
      </p:sp>
      <p:sp>
        <p:nvSpPr>
          <p:cNvPr id="4" name="Slide Number Placeholder 3"/>
          <p:cNvSpPr>
            <a:spLocks noGrp="1"/>
          </p:cNvSpPr>
          <p:nvPr>
            <p:ph type="sldNum" sz="quarter" idx="10"/>
          </p:nvPr>
        </p:nvSpPr>
        <p:spPr/>
        <p:txBody>
          <a:bodyPr/>
          <a:lstStyle/>
          <a:p>
            <a:fld id="{5D3B10CD-641A-4C3A-9E40-82682EB11851}" type="slidenum">
              <a:rPr lang="en-GB" smtClean="0"/>
              <a:pPr/>
              <a:t>50</a:t>
            </a:fld>
            <a:endParaRPr lang="en-GB"/>
          </a:p>
        </p:txBody>
      </p:sp>
    </p:spTree>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GB" sz="1200" kern="1200" dirty="0" smtClean="0">
                <a:solidFill>
                  <a:schemeClr val="tx1"/>
                </a:solidFill>
                <a:latin typeface="+mn-lt"/>
                <a:ea typeface="+mn-ea"/>
                <a:cs typeface="+mn-cs"/>
              </a:rPr>
              <a:t>... so Prof Illingworth tried the blue lever. </a:t>
            </a:r>
          </a:p>
          <a:p>
            <a:endParaRPr lang="en-GB" dirty="0"/>
          </a:p>
        </p:txBody>
      </p:sp>
      <p:sp>
        <p:nvSpPr>
          <p:cNvPr id="4" name="Slide Number Placeholder 3"/>
          <p:cNvSpPr>
            <a:spLocks noGrp="1"/>
          </p:cNvSpPr>
          <p:nvPr>
            <p:ph type="sldNum" sz="quarter" idx="10"/>
          </p:nvPr>
        </p:nvSpPr>
        <p:spPr/>
        <p:txBody>
          <a:bodyPr/>
          <a:lstStyle/>
          <a:p>
            <a:fld id="{5D3B10CD-641A-4C3A-9E40-82682EB11851}" type="slidenum">
              <a:rPr lang="en-GB" smtClean="0"/>
              <a:pPr/>
              <a:t>51</a:t>
            </a:fld>
            <a:endParaRPr lang="en-GB"/>
          </a:p>
        </p:txBody>
      </p:sp>
    </p:spTree>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GB" sz="1200" kern="1200" dirty="0" smtClean="0">
                <a:solidFill>
                  <a:schemeClr val="tx1"/>
                </a:solidFill>
                <a:latin typeface="+mn-lt"/>
                <a:ea typeface="+mn-ea"/>
                <a:cs typeface="+mn-cs"/>
              </a:rPr>
              <a:t>It was the right one, but he pulled it too hard.</a:t>
            </a:r>
            <a:endParaRPr lang="en-GB" dirty="0"/>
          </a:p>
        </p:txBody>
      </p:sp>
      <p:sp>
        <p:nvSpPr>
          <p:cNvPr id="4" name="Slide Number Placeholder 3"/>
          <p:cNvSpPr>
            <a:spLocks noGrp="1"/>
          </p:cNvSpPr>
          <p:nvPr>
            <p:ph type="sldNum" sz="quarter" idx="10"/>
          </p:nvPr>
        </p:nvSpPr>
        <p:spPr/>
        <p:txBody>
          <a:bodyPr/>
          <a:lstStyle/>
          <a:p>
            <a:fld id="{5D3B10CD-641A-4C3A-9E40-82682EB11851}" type="slidenum">
              <a:rPr lang="en-GB" smtClean="0"/>
              <a:pPr/>
              <a:t>52</a:t>
            </a:fld>
            <a:endParaRPr lang="en-GB"/>
          </a:p>
        </p:txBody>
      </p:sp>
    </p:spTree>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GB" sz="1200" kern="1200" dirty="0" smtClean="0">
                <a:solidFill>
                  <a:schemeClr val="tx1"/>
                </a:solidFill>
                <a:latin typeface="+mn-lt"/>
                <a:ea typeface="+mn-ea"/>
                <a:cs typeface="+mn-cs"/>
              </a:rPr>
              <a:t>“Oops!” said Prof Shine.</a:t>
            </a:r>
          </a:p>
          <a:p>
            <a:r>
              <a:rPr lang="en-GB" sz="1200" kern="1200" dirty="0" smtClean="0">
                <a:solidFill>
                  <a:schemeClr val="tx1"/>
                </a:solidFill>
                <a:latin typeface="+mn-lt"/>
                <a:ea typeface="+mn-ea"/>
                <a:cs typeface="+mn-cs"/>
              </a:rPr>
              <a:t>“Do we know whose window that was?” said Dr Inness.</a:t>
            </a:r>
          </a:p>
          <a:p>
            <a:r>
              <a:rPr lang="en-GB" sz="1200" kern="1200" dirty="0" smtClean="0">
                <a:solidFill>
                  <a:schemeClr val="tx1"/>
                </a:solidFill>
                <a:latin typeface="+mn-lt"/>
                <a:ea typeface="+mn-ea"/>
                <a:cs typeface="+mn-cs"/>
              </a:rPr>
              <a:t>“It’ll be fine,” said Prof Clark.</a:t>
            </a:r>
          </a:p>
          <a:p>
            <a:endParaRPr lang="en-GB" dirty="0"/>
          </a:p>
        </p:txBody>
      </p:sp>
      <p:sp>
        <p:nvSpPr>
          <p:cNvPr id="4" name="Slide Number Placeholder 3"/>
          <p:cNvSpPr>
            <a:spLocks noGrp="1"/>
          </p:cNvSpPr>
          <p:nvPr>
            <p:ph type="sldNum" sz="quarter" idx="10"/>
          </p:nvPr>
        </p:nvSpPr>
        <p:spPr/>
        <p:txBody>
          <a:bodyPr/>
          <a:lstStyle/>
          <a:p>
            <a:fld id="{5D3B10CD-641A-4C3A-9E40-82682EB11851}" type="slidenum">
              <a:rPr lang="en-GB" smtClean="0"/>
              <a:pPr/>
              <a:t>53</a:t>
            </a:fld>
            <a:endParaRPr lang="en-GB"/>
          </a:p>
        </p:txBody>
      </p:sp>
    </p:spTree>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GB" sz="1200" kern="1200" dirty="0" smtClean="0">
                <a:solidFill>
                  <a:schemeClr val="tx1"/>
                </a:solidFill>
                <a:latin typeface="+mn-lt"/>
                <a:ea typeface="+mn-ea"/>
                <a:cs typeface="+mn-cs"/>
              </a:rPr>
              <a:t>Next, Prof </a:t>
            </a:r>
            <a:r>
              <a:rPr lang="en-GB" sz="1200" kern="1200" dirty="0" err="1" smtClean="0">
                <a:solidFill>
                  <a:schemeClr val="tx1"/>
                </a:solidFill>
                <a:latin typeface="+mn-lt"/>
                <a:ea typeface="+mn-ea"/>
                <a:cs typeface="+mn-cs"/>
              </a:rPr>
              <a:t>Tailleux</a:t>
            </a:r>
            <a:r>
              <a:rPr lang="en-GB" sz="1200" kern="1200" dirty="0" smtClean="0">
                <a:solidFill>
                  <a:schemeClr val="tx1"/>
                </a:solidFill>
                <a:latin typeface="+mn-lt"/>
                <a:ea typeface="+mn-ea"/>
                <a:cs typeface="+mn-cs"/>
              </a:rPr>
              <a:t> had a try. If he could operate something as complicated as a Mac, surely a JCMM lifter would be easy? </a:t>
            </a:r>
            <a:endParaRPr lang="en-GB" dirty="0"/>
          </a:p>
        </p:txBody>
      </p:sp>
      <p:sp>
        <p:nvSpPr>
          <p:cNvPr id="4" name="Slide Number Placeholder 3"/>
          <p:cNvSpPr>
            <a:spLocks noGrp="1"/>
          </p:cNvSpPr>
          <p:nvPr>
            <p:ph type="sldNum" sz="quarter" idx="10"/>
          </p:nvPr>
        </p:nvSpPr>
        <p:spPr/>
        <p:txBody>
          <a:bodyPr/>
          <a:lstStyle/>
          <a:p>
            <a:fld id="{5D3B10CD-641A-4C3A-9E40-82682EB11851}" type="slidenum">
              <a:rPr lang="en-GB" smtClean="0"/>
              <a:pPr/>
              <a:t>56</a:t>
            </a:fld>
            <a:endParaRPr lang="en-GB"/>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GB" sz="1200" kern="1200" dirty="0" smtClean="0">
                <a:solidFill>
                  <a:schemeClr val="tx1"/>
                </a:solidFill>
                <a:latin typeface="+mn-lt"/>
                <a:ea typeface="+mn-ea"/>
                <a:cs typeface="+mn-cs"/>
              </a:rPr>
              <a:t>After a year of emptiness, things were getting back to normal in Happy Met Land – even Prof </a:t>
            </a:r>
            <a:r>
              <a:rPr lang="en-GB" sz="1200" kern="1200" dirty="0" err="1" smtClean="0">
                <a:solidFill>
                  <a:schemeClr val="tx1"/>
                </a:solidFill>
                <a:latin typeface="+mn-lt"/>
                <a:ea typeface="+mn-ea"/>
                <a:cs typeface="+mn-cs"/>
              </a:rPr>
              <a:t>Methven’s</a:t>
            </a:r>
            <a:r>
              <a:rPr lang="en-GB" sz="1200" kern="1200" dirty="0" smtClean="0">
                <a:solidFill>
                  <a:schemeClr val="tx1"/>
                </a:solidFill>
                <a:latin typeface="+mn-lt"/>
                <a:ea typeface="+mn-ea"/>
                <a:cs typeface="+mn-cs"/>
              </a:rPr>
              <a:t> sense of direction.</a:t>
            </a:r>
          </a:p>
          <a:p>
            <a:endParaRPr lang="en-GB" dirty="0"/>
          </a:p>
        </p:txBody>
      </p:sp>
      <p:sp>
        <p:nvSpPr>
          <p:cNvPr id="4" name="Slide Number Placeholder 3"/>
          <p:cNvSpPr>
            <a:spLocks noGrp="1"/>
          </p:cNvSpPr>
          <p:nvPr>
            <p:ph type="sldNum" sz="quarter" idx="10"/>
          </p:nvPr>
        </p:nvSpPr>
        <p:spPr/>
        <p:txBody>
          <a:bodyPr/>
          <a:lstStyle/>
          <a:p>
            <a:fld id="{5D3B10CD-641A-4C3A-9E40-82682EB11851}" type="slidenum">
              <a:rPr lang="en-GB" smtClean="0"/>
              <a:pPr/>
              <a:t>6</a:t>
            </a:fld>
            <a:endParaRPr lang="en-GB"/>
          </a:p>
        </p:txBody>
      </p:sp>
    </p:spTree>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GB" sz="1200" kern="1200" dirty="0" smtClean="0">
                <a:solidFill>
                  <a:schemeClr val="tx1"/>
                </a:solidFill>
                <a:latin typeface="+mn-lt"/>
                <a:ea typeface="+mn-ea"/>
                <a:cs typeface="+mn-cs"/>
              </a:rPr>
              <a:t>He had learned from the mistakes of his colleagues and pulled the blue lever slowly, suspecting that nothing would go wrong this time.</a:t>
            </a:r>
            <a:endParaRPr lang="en-GB" dirty="0"/>
          </a:p>
        </p:txBody>
      </p:sp>
      <p:sp>
        <p:nvSpPr>
          <p:cNvPr id="4" name="Slide Number Placeholder 3"/>
          <p:cNvSpPr>
            <a:spLocks noGrp="1"/>
          </p:cNvSpPr>
          <p:nvPr>
            <p:ph type="sldNum" sz="quarter" idx="10"/>
          </p:nvPr>
        </p:nvSpPr>
        <p:spPr/>
        <p:txBody>
          <a:bodyPr/>
          <a:lstStyle/>
          <a:p>
            <a:fld id="{5D3B10CD-641A-4C3A-9E40-82682EB11851}" type="slidenum">
              <a:rPr lang="en-GB" smtClean="0"/>
              <a:pPr/>
              <a:t>57</a:t>
            </a:fld>
            <a:endParaRPr lang="en-GB"/>
          </a:p>
        </p:txBody>
      </p:sp>
    </p:spTree>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GB" sz="1200" kern="1200" dirty="0" smtClean="0">
                <a:solidFill>
                  <a:schemeClr val="tx1"/>
                </a:solidFill>
                <a:latin typeface="+mn-lt"/>
                <a:ea typeface="+mn-ea"/>
                <a:cs typeface="+mn-cs"/>
              </a:rPr>
              <a:t>“Je </a:t>
            </a:r>
            <a:r>
              <a:rPr lang="en-GB" sz="1200" kern="1200" dirty="0" err="1" smtClean="0">
                <a:solidFill>
                  <a:schemeClr val="tx1"/>
                </a:solidFill>
                <a:latin typeface="+mn-lt"/>
                <a:ea typeface="+mn-ea"/>
                <a:cs typeface="+mn-cs"/>
              </a:rPr>
              <a:t>t’aime</a:t>
            </a:r>
            <a:r>
              <a:rPr lang="en-GB" sz="1200" kern="1200" dirty="0" smtClean="0">
                <a:solidFill>
                  <a:schemeClr val="tx1"/>
                </a:solidFill>
                <a:latin typeface="+mn-lt"/>
                <a:ea typeface="+mn-ea"/>
                <a:cs typeface="+mn-cs"/>
              </a:rPr>
              <a:t>...</a:t>
            </a:r>
            <a:r>
              <a:rPr lang="en-GB" sz="1200" kern="1200" baseline="0" dirty="0" smtClean="0">
                <a:solidFill>
                  <a:schemeClr val="tx1"/>
                </a:solidFill>
                <a:latin typeface="+mn-lt"/>
                <a:ea typeface="+mn-ea"/>
                <a:cs typeface="+mn-cs"/>
              </a:rPr>
              <a:t> Je </a:t>
            </a:r>
            <a:r>
              <a:rPr lang="en-GB" sz="1200" kern="1200" baseline="0" dirty="0" err="1" smtClean="0">
                <a:solidFill>
                  <a:schemeClr val="tx1"/>
                </a:solidFill>
                <a:latin typeface="+mn-lt"/>
                <a:ea typeface="+mn-ea"/>
                <a:cs typeface="+mn-cs"/>
              </a:rPr>
              <a:t>t’aime</a:t>
            </a:r>
            <a:r>
              <a:rPr lang="en-GB" sz="1200" kern="1200" baseline="0" dirty="0" smtClean="0">
                <a:solidFill>
                  <a:schemeClr val="tx1"/>
                </a:solidFill>
                <a:latin typeface="+mn-lt"/>
                <a:ea typeface="+mn-ea"/>
                <a:cs typeface="+mn-cs"/>
              </a:rPr>
              <a:t>... Oh, je </a:t>
            </a:r>
            <a:r>
              <a:rPr lang="en-GB" sz="1200" kern="1200" baseline="0" dirty="0" err="1" smtClean="0">
                <a:solidFill>
                  <a:schemeClr val="tx1"/>
                </a:solidFill>
                <a:latin typeface="+mn-lt"/>
                <a:ea typeface="+mn-ea"/>
                <a:cs typeface="+mn-cs"/>
              </a:rPr>
              <a:t>t’aime</a:t>
            </a:r>
            <a:r>
              <a:rPr lang="en-GB" sz="1200" kern="1200" baseline="0" dirty="0" smtClean="0">
                <a:solidFill>
                  <a:schemeClr val="tx1"/>
                </a:solidFill>
                <a:latin typeface="+mn-lt"/>
                <a:ea typeface="+mn-ea"/>
                <a:cs typeface="+mn-cs"/>
              </a:rPr>
              <a:t>...”</a:t>
            </a:r>
            <a:endParaRPr lang="en-GB" sz="1200" kern="1200" dirty="0" smtClean="0">
              <a:solidFill>
                <a:schemeClr val="tx1"/>
              </a:solidFill>
              <a:latin typeface="+mn-lt"/>
              <a:ea typeface="+mn-ea"/>
              <a:cs typeface="+mn-cs"/>
            </a:endParaRPr>
          </a:p>
          <a:p>
            <a:pPr marL="0" marR="0" indent="0" algn="l" defTabSz="914400" rtl="0" eaLnBrk="1" fontAlgn="auto" latinLnBrk="0" hangingPunct="1">
              <a:lnSpc>
                <a:spcPct val="100000"/>
              </a:lnSpc>
              <a:spcBef>
                <a:spcPts val="0"/>
              </a:spcBef>
              <a:spcAft>
                <a:spcPts val="0"/>
              </a:spcAft>
              <a:buClrTx/>
              <a:buSzTx/>
              <a:buFontTx/>
              <a:buNone/>
              <a:tabLst/>
              <a:defRPr/>
            </a:pPr>
            <a:r>
              <a:rPr lang="en-GB" sz="1200" kern="1200" dirty="0" smtClean="0">
                <a:solidFill>
                  <a:schemeClr val="tx1"/>
                </a:solidFill>
                <a:latin typeface="+mn-lt"/>
                <a:ea typeface="+mn-ea"/>
                <a:cs typeface="+mn-cs"/>
              </a:rPr>
              <a:t> </a:t>
            </a:r>
          </a:p>
          <a:p>
            <a:endParaRPr lang="en-GB" dirty="0"/>
          </a:p>
        </p:txBody>
      </p:sp>
      <p:sp>
        <p:nvSpPr>
          <p:cNvPr id="4" name="Slide Number Placeholder 3"/>
          <p:cNvSpPr>
            <a:spLocks noGrp="1"/>
          </p:cNvSpPr>
          <p:nvPr>
            <p:ph type="sldNum" sz="quarter" idx="10"/>
          </p:nvPr>
        </p:nvSpPr>
        <p:spPr/>
        <p:txBody>
          <a:bodyPr/>
          <a:lstStyle/>
          <a:p>
            <a:fld id="{5D3B10CD-641A-4C3A-9E40-82682EB11851}" type="slidenum">
              <a:rPr lang="en-GB" smtClean="0"/>
              <a:pPr/>
              <a:t>59</a:t>
            </a:fld>
            <a:endParaRPr lang="en-GB"/>
          </a:p>
        </p:txBody>
      </p:sp>
    </p:spTree>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GB" sz="1200" kern="1200" dirty="0" smtClean="0">
                <a:solidFill>
                  <a:schemeClr val="tx1"/>
                </a:solidFill>
                <a:latin typeface="+mn-lt"/>
                <a:ea typeface="+mn-ea"/>
                <a:cs typeface="+mn-cs"/>
              </a:rPr>
              <a:t>“That’s not funny,” shouted Prof </a:t>
            </a:r>
            <a:r>
              <a:rPr lang="en-GB" sz="1200" kern="1200" dirty="0" err="1" smtClean="0">
                <a:solidFill>
                  <a:schemeClr val="tx1"/>
                </a:solidFill>
                <a:latin typeface="+mn-lt"/>
                <a:ea typeface="+mn-ea"/>
                <a:cs typeface="+mn-cs"/>
              </a:rPr>
              <a:t>Tailleux</a:t>
            </a:r>
            <a:r>
              <a:rPr lang="en-GB" sz="1200" kern="1200" dirty="0" smtClean="0">
                <a:solidFill>
                  <a:schemeClr val="tx1"/>
                </a:solidFill>
                <a:latin typeface="+mn-lt"/>
                <a:ea typeface="+mn-ea"/>
                <a:cs typeface="+mn-cs"/>
              </a:rPr>
              <a:t>.</a:t>
            </a:r>
            <a:endParaRPr lang="en-GB" dirty="0"/>
          </a:p>
        </p:txBody>
      </p:sp>
      <p:sp>
        <p:nvSpPr>
          <p:cNvPr id="4" name="Slide Number Placeholder 3"/>
          <p:cNvSpPr>
            <a:spLocks noGrp="1"/>
          </p:cNvSpPr>
          <p:nvPr>
            <p:ph type="sldNum" sz="quarter" idx="10"/>
          </p:nvPr>
        </p:nvSpPr>
        <p:spPr/>
        <p:txBody>
          <a:bodyPr/>
          <a:lstStyle/>
          <a:p>
            <a:fld id="{5D3B10CD-641A-4C3A-9E40-82682EB11851}" type="slidenum">
              <a:rPr lang="en-GB" smtClean="0"/>
              <a:pPr/>
              <a:t>60</a:t>
            </a:fld>
            <a:endParaRPr lang="en-GB"/>
          </a:p>
        </p:txBody>
      </p:sp>
    </p:spTree>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GB" sz="1200" kern="1200" dirty="0" smtClean="0">
                <a:solidFill>
                  <a:schemeClr val="tx1"/>
                </a:solidFill>
                <a:latin typeface="+mn-lt"/>
                <a:ea typeface="+mn-ea"/>
                <a:cs typeface="+mn-cs"/>
              </a:rPr>
              <a:t> “That’s another window,” said Prof Shine.</a:t>
            </a:r>
          </a:p>
          <a:p>
            <a:r>
              <a:rPr lang="en-GB" sz="1200" kern="1200" dirty="0" smtClean="0">
                <a:solidFill>
                  <a:schemeClr val="tx1"/>
                </a:solidFill>
                <a:latin typeface="+mn-lt"/>
                <a:ea typeface="+mn-ea"/>
                <a:cs typeface="+mn-cs"/>
              </a:rPr>
              <a:t>“Do we know whose window </a:t>
            </a:r>
            <a:r>
              <a:rPr lang="en-GB" sz="1200" i="1" kern="1200" dirty="0" smtClean="0">
                <a:solidFill>
                  <a:schemeClr val="tx1"/>
                </a:solidFill>
                <a:latin typeface="+mn-lt"/>
                <a:ea typeface="+mn-ea"/>
                <a:cs typeface="+mn-cs"/>
              </a:rPr>
              <a:t>that</a:t>
            </a:r>
            <a:r>
              <a:rPr lang="en-GB" sz="1200" kern="1200" dirty="0" smtClean="0">
                <a:solidFill>
                  <a:schemeClr val="tx1"/>
                </a:solidFill>
                <a:latin typeface="+mn-lt"/>
                <a:ea typeface="+mn-ea"/>
                <a:cs typeface="+mn-cs"/>
              </a:rPr>
              <a:t> was?” said Dr Inness.</a:t>
            </a:r>
          </a:p>
          <a:p>
            <a:r>
              <a:rPr lang="en-GB" sz="1200" kern="1200" dirty="0" smtClean="0">
                <a:solidFill>
                  <a:schemeClr val="tx1"/>
                </a:solidFill>
                <a:latin typeface="+mn-lt"/>
                <a:ea typeface="+mn-ea"/>
                <a:cs typeface="+mn-cs"/>
              </a:rPr>
              <a:t> “It’ll be fine,” said Prof Clark.</a:t>
            </a:r>
          </a:p>
          <a:p>
            <a:endParaRPr lang="en-GB" dirty="0"/>
          </a:p>
        </p:txBody>
      </p:sp>
      <p:sp>
        <p:nvSpPr>
          <p:cNvPr id="4" name="Slide Number Placeholder 3"/>
          <p:cNvSpPr>
            <a:spLocks noGrp="1"/>
          </p:cNvSpPr>
          <p:nvPr>
            <p:ph type="sldNum" sz="quarter" idx="10"/>
          </p:nvPr>
        </p:nvSpPr>
        <p:spPr/>
        <p:txBody>
          <a:bodyPr/>
          <a:lstStyle/>
          <a:p>
            <a:fld id="{5D3B10CD-641A-4C3A-9E40-82682EB11851}" type="slidenum">
              <a:rPr lang="en-GB" smtClean="0"/>
              <a:pPr/>
              <a:t>61</a:t>
            </a:fld>
            <a:endParaRPr lang="en-GB"/>
          </a:p>
        </p:txBody>
      </p:sp>
    </p:spTree>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GB" sz="1200" kern="1200" dirty="0" smtClean="0">
                <a:solidFill>
                  <a:schemeClr val="tx1"/>
                </a:solidFill>
                <a:latin typeface="+mn-lt"/>
                <a:ea typeface="+mn-ea"/>
                <a:cs typeface="+mn-cs"/>
              </a:rPr>
              <a:t>After several hours of trying, they eventually managed to get some of the solar panels on to the roof. They assembled on the scaffolding.</a:t>
            </a:r>
          </a:p>
          <a:p>
            <a:r>
              <a:rPr lang="en-GB" sz="1200" kern="1200" dirty="0" smtClean="0">
                <a:solidFill>
                  <a:schemeClr val="tx1"/>
                </a:solidFill>
                <a:latin typeface="+mn-lt"/>
                <a:ea typeface="+mn-ea"/>
                <a:cs typeface="+mn-cs"/>
              </a:rPr>
              <a:t>“So let’s count our success,” said Prof Clark. “How many solar panels were delivered originally?” </a:t>
            </a:r>
          </a:p>
          <a:p>
            <a:r>
              <a:rPr lang="en-GB" sz="1200" kern="1200" dirty="0" smtClean="0">
                <a:solidFill>
                  <a:schemeClr val="tx1"/>
                </a:solidFill>
                <a:latin typeface="+mn-lt"/>
                <a:ea typeface="+mn-ea"/>
                <a:cs typeface="+mn-cs"/>
              </a:rPr>
              <a:t>“Forty,” said Dr Inness.</a:t>
            </a:r>
          </a:p>
          <a:p>
            <a:r>
              <a:rPr lang="en-GB" sz="1200" kern="1200" dirty="0" smtClean="0">
                <a:solidFill>
                  <a:schemeClr val="tx1"/>
                </a:solidFill>
                <a:latin typeface="+mn-lt"/>
                <a:ea typeface="+mn-ea"/>
                <a:cs typeface="+mn-cs"/>
              </a:rPr>
              <a:t>“And how many have we managed to get to the roof without breaking?”</a:t>
            </a:r>
          </a:p>
          <a:p>
            <a:endParaRPr lang="en-GB" dirty="0"/>
          </a:p>
        </p:txBody>
      </p:sp>
      <p:sp>
        <p:nvSpPr>
          <p:cNvPr id="4" name="Slide Number Placeholder 3"/>
          <p:cNvSpPr>
            <a:spLocks noGrp="1"/>
          </p:cNvSpPr>
          <p:nvPr>
            <p:ph type="sldNum" sz="quarter" idx="10"/>
          </p:nvPr>
        </p:nvSpPr>
        <p:spPr/>
        <p:txBody>
          <a:bodyPr/>
          <a:lstStyle/>
          <a:p>
            <a:fld id="{5D3B10CD-641A-4C3A-9E40-82682EB11851}" type="slidenum">
              <a:rPr lang="en-GB" smtClean="0"/>
              <a:pPr/>
              <a:t>64</a:t>
            </a:fld>
            <a:endParaRPr lang="en-GB"/>
          </a:p>
        </p:txBody>
      </p:sp>
    </p:spTree>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GB" sz="1200" kern="1200" dirty="0" smtClean="0">
                <a:solidFill>
                  <a:schemeClr val="tx1"/>
                </a:solidFill>
                <a:latin typeface="+mn-lt"/>
                <a:ea typeface="+mn-ea"/>
                <a:cs typeface="+mn-cs"/>
              </a:rPr>
              <a:t>“Two,” said Dr Inness. “Can’t you count them?”</a:t>
            </a:r>
          </a:p>
          <a:p>
            <a:endParaRPr lang="en-GB" dirty="0"/>
          </a:p>
        </p:txBody>
      </p:sp>
      <p:sp>
        <p:nvSpPr>
          <p:cNvPr id="4" name="Slide Number Placeholder 3"/>
          <p:cNvSpPr>
            <a:spLocks noGrp="1"/>
          </p:cNvSpPr>
          <p:nvPr>
            <p:ph type="sldNum" sz="quarter" idx="10"/>
          </p:nvPr>
        </p:nvSpPr>
        <p:spPr/>
        <p:txBody>
          <a:bodyPr/>
          <a:lstStyle/>
          <a:p>
            <a:fld id="{5D3B10CD-641A-4C3A-9E40-82682EB11851}" type="slidenum">
              <a:rPr lang="en-GB" smtClean="0"/>
              <a:pPr/>
              <a:t>65</a:t>
            </a:fld>
            <a:endParaRPr lang="en-GB"/>
          </a:p>
        </p:txBody>
      </p:sp>
    </p:spTree>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GB" sz="1200" kern="1200" dirty="0" smtClean="0">
                <a:solidFill>
                  <a:schemeClr val="tx1"/>
                </a:solidFill>
                <a:latin typeface="+mn-lt"/>
                <a:ea typeface="+mn-ea"/>
                <a:cs typeface="+mn-cs"/>
              </a:rPr>
              <a:t>“No – my hat’s too big. I can’t see!”</a:t>
            </a:r>
          </a:p>
          <a:p>
            <a:r>
              <a:rPr lang="en-GB" sz="1200" kern="1200" dirty="0" smtClean="0">
                <a:solidFill>
                  <a:schemeClr val="tx1"/>
                </a:solidFill>
                <a:latin typeface="+mn-lt"/>
                <a:ea typeface="+mn-ea"/>
                <a:cs typeface="+mn-cs"/>
              </a:rPr>
              <a:t>“With so few panels,” said Prof Shine, “we will need to do something special if we want to power Happy Met Land by solar power alone. Even I couldn’t shine that bright.”</a:t>
            </a:r>
          </a:p>
          <a:p>
            <a:pPr marL="0" marR="0" indent="0" algn="l" defTabSz="914400" rtl="0" eaLnBrk="1" fontAlgn="auto" latinLnBrk="0" hangingPunct="1">
              <a:lnSpc>
                <a:spcPct val="100000"/>
              </a:lnSpc>
              <a:spcBef>
                <a:spcPts val="0"/>
              </a:spcBef>
              <a:spcAft>
                <a:spcPts val="0"/>
              </a:spcAft>
              <a:buClrTx/>
              <a:buSzTx/>
              <a:buFontTx/>
              <a:buNone/>
              <a:tabLst/>
              <a:defRPr/>
            </a:pPr>
            <a:r>
              <a:rPr lang="en-GB" sz="1200" kern="1200" dirty="0" smtClean="0">
                <a:solidFill>
                  <a:schemeClr val="tx1"/>
                </a:solidFill>
                <a:latin typeface="+mn-lt"/>
                <a:ea typeface="+mn-ea"/>
                <a:cs typeface="+mn-cs"/>
              </a:rPr>
              <a:t>“How about we use this?” said Prof Inness. “The sunshine recorder! If we hold it up in the sun, it will magnify the sunlight onto the solar panels!” Prof Inness held it aloft proudly.</a:t>
            </a:r>
          </a:p>
          <a:p>
            <a:endParaRPr lang="en-GB" sz="1200" kern="1200" dirty="0" smtClean="0">
              <a:solidFill>
                <a:schemeClr val="tx1"/>
              </a:solidFill>
              <a:latin typeface="+mn-lt"/>
              <a:ea typeface="+mn-ea"/>
              <a:cs typeface="+mn-cs"/>
            </a:endParaRPr>
          </a:p>
          <a:p>
            <a:endParaRPr lang="en-GB" dirty="0"/>
          </a:p>
        </p:txBody>
      </p:sp>
      <p:sp>
        <p:nvSpPr>
          <p:cNvPr id="4" name="Slide Number Placeholder 3"/>
          <p:cNvSpPr>
            <a:spLocks noGrp="1"/>
          </p:cNvSpPr>
          <p:nvPr>
            <p:ph type="sldNum" sz="quarter" idx="10"/>
          </p:nvPr>
        </p:nvSpPr>
        <p:spPr/>
        <p:txBody>
          <a:bodyPr/>
          <a:lstStyle/>
          <a:p>
            <a:fld id="{5D3B10CD-641A-4C3A-9E40-82682EB11851}" type="slidenum">
              <a:rPr lang="en-GB" smtClean="0"/>
              <a:pPr/>
              <a:t>66</a:t>
            </a:fld>
            <a:endParaRPr lang="en-GB"/>
          </a:p>
        </p:txBody>
      </p:sp>
    </p:spTree>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GB" sz="1200" kern="1200" dirty="0" smtClean="0">
                <a:solidFill>
                  <a:schemeClr val="tx1"/>
                </a:solidFill>
                <a:latin typeface="+mn-lt"/>
                <a:ea typeface="+mn-ea"/>
                <a:cs typeface="+mn-cs"/>
              </a:rPr>
              <a:t>“...Actually, let’s try moving it around.”</a:t>
            </a:r>
          </a:p>
          <a:p>
            <a:endParaRPr lang="en-GB" dirty="0"/>
          </a:p>
        </p:txBody>
      </p:sp>
      <p:sp>
        <p:nvSpPr>
          <p:cNvPr id="4" name="Slide Number Placeholder 3"/>
          <p:cNvSpPr>
            <a:spLocks noGrp="1"/>
          </p:cNvSpPr>
          <p:nvPr>
            <p:ph type="sldNum" sz="quarter" idx="10"/>
          </p:nvPr>
        </p:nvSpPr>
        <p:spPr/>
        <p:txBody>
          <a:bodyPr/>
          <a:lstStyle/>
          <a:p>
            <a:fld id="{5D3B10CD-641A-4C3A-9E40-82682EB11851}" type="slidenum">
              <a:rPr lang="en-GB" smtClean="0"/>
              <a:pPr/>
              <a:t>69</a:t>
            </a:fld>
            <a:endParaRPr lang="en-GB"/>
          </a:p>
        </p:txBody>
      </p:sp>
    </p:spTree>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GB" sz="1200" kern="1200" dirty="0" smtClean="0">
                <a:solidFill>
                  <a:schemeClr val="tx1"/>
                </a:solidFill>
                <a:latin typeface="+mn-lt"/>
                <a:ea typeface="+mn-ea"/>
                <a:cs typeface="+mn-cs"/>
              </a:rPr>
              <a:t>“...One,” said Dr Inness. “We have one panel left.”</a:t>
            </a:r>
          </a:p>
          <a:p>
            <a:r>
              <a:rPr lang="en-GB" sz="1200" kern="1200" dirty="0" smtClean="0">
                <a:solidFill>
                  <a:schemeClr val="tx1"/>
                </a:solidFill>
                <a:latin typeface="+mn-lt"/>
                <a:ea typeface="+mn-ea"/>
                <a:cs typeface="+mn-cs"/>
              </a:rPr>
              <a:t>Suddenly, they heard applause from nearby. “Prof Charlton-Perez’s lecture in Not-So-Happy Ag Land is over!” cried Prof Shine. “We still don’t have any working solar panels!”</a:t>
            </a:r>
          </a:p>
          <a:p>
            <a:r>
              <a:rPr lang="en-GB" sz="1200" kern="1200" dirty="0" smtClean="0">
                <a:solidFill>
                  <a:schemeClr val="tx1"/>
                </a:solidFill>
                <a:latin typeface="+mn-lt"/>
                <a:ea typeface="+mn-ea"/>
                <a:cs typeface="+mn-cs"/>
              </a:rPr>
              <a:t>“He won’t like it when he hears we have broken 39 of them,” said Dr Inness.</a:t>
            </a:r>
          </a:p>
          <a:p>
            <a:r>
              <a:rPr lang="en-GB" sz="1200" kern="1200" dirty="0" smtClean="0">
                <a:solidFill>
                  <a:schemeClr val="tx1"/>
                </a:solidFill>
                <a:latin typeface="+mn-lt"/>
                <a:ea typeface="+mn-ea"/>
                <a:cs typeface="+mn-cs"/>
              </a:rPr>
              <a:t>“Quite the contrary,” said Prof Harrison, appearing on the scaffolding. “While you have been up here messing around, I have wired everything up and it should be efficient enough to work off one panel. Follow me and I will show you.”</a:t>
            </a:r>
          </a:p>
          <a:p>
            <a:endParaRPr lang="en-GB" dirty="0"/>
          </a:p>
        </p:txBody>
      </p:sp>
      <p:sp>
        <p:nvSpPr>
          <p:cNvPr id="4" name="Slide Number Placeholder 3"/>
          <p:cNvSpPr>
            <a:spLocks noGrp="1"/>
          </p:cNvSpPr>
          <p:nvPr>
            <p:ph type="sldNum" sz="quarter" idx="10"/>
          </p:nvPr>
        </p:nvSpPr>
        <p:spPr/>
        <p:txBody>
          <a:bodyPr/>
          <a:lstStyle/>
          <a:p>
            <a:fld id="{5D3B10CD-641A-4C3A-9E40-82682EB11851}" type="slidenum">
              <a:rPr lang="en-GB" smtClean="0"/>
              <a:pPr/>
              <a:t>71</a:t>
            </a:fld>
            <a:endParaRPr lang="en-GB"/>
          </a:p>
        </p:txBody>
      </p:sp>
    </p:spTree>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GB" sz="1200" kern="1200" dirty="0" smtClean="0">
                <a:solidFill>
                  <a:schemeClr val="tx1"/>
                </a:solidFill>
                <a:latin typeface="+mn-lt"/>
                <a:ea typeface="+mn-ea"/>
                <a:cs typeface="+mn-cs"/>
              </a:rPr>
              <a:t>Prof Harrison led the others back to the solar power switch in the coffee room.</a:t>
            </a:r>
          </a:p>
          <a:p>
            <a:endParaRPr lang="en-GB" dirty="0"/>
          </a:p>
        </p:txBody>
      </p:sp>
      <p:sp>
        <p:nvSpPr>
          <p:cNvPr id="4" name="Slide Number Placeholder 3"/>
          <p:cNvSpPr>
            <a:spLocks noGrp="1"/>
          </p:cNvSpPr>
          <p:nvPr>
            <p:ph type="sldNum" sz="quarter" idx="10"/>
          </p:nvPr>
        </p:nvSpPr>
        <p:spPr/>
        <p:txBody>
          <a:bodyPr/>
          <a:lstStyle/>
          <a:p>
            <a:fld id="{5D3B10CD-641A-4C3A-9E40-82682EB11851}" type="slidenum">
              <a:rPr lang="en-GB" smtClean="0"/>
              <a:pPr/>
              <a:t>73</a:t>
            </a:fld>
            <a:endParaRPr lang="en-GB"/>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GB" sz="1200" kern="1200" dirty="0" smtClean="0">
                <a:solidFill>
                  <a:schemeClr val="tx1"/>
                </a:solidFill>
                <a:latin typeface="+mn-lt"/>
                <a:ea typeface="+mn-ea"/>
                <a:cs typeface="+mn-cs"/>
              </a:rPr>
              <a:t>Also, changes were underway in Happy Met Land. Following the departure of Prof Cosh for Reasonably Happy Kent Land, Prof Gray and Prof Plant had been preparing the Head of School office for its new incumbent. They were very pleased with their efforts and knew that he would be pleased too.</a:t>
            </a:r>
          </a:p>
          <a:p>
            <a:endParaRPr lang="en-GB" dirty="0"/>
          </a:p>
        </p:txBody>
      </p:sp>
      <p:sp>
        <p:nvSpPr>
          <p:cNvPr id="4" name="Slide Number Placeholder 3"/>
          <p:cNvSpPr>
            <a:spLocks noGrp="1"/>
          </p:cNvSpPr>
          <p:nvPr>
            <p:ph type="sldNum" sz="quarter" idx="10"/>
          </p:nvPr>
        </p:nvSpPr>
        <p:spPr/>
        <p:txBody>
          <a:bodyPr/>
          <a:lstStyle/>
          <a:p>
            <a:fld id="{5D3B10CD-641A-4C3A-9E40-82682EB11851}" type="slidenum">
              <a:rPr lang="en-GB" smtClean="0"/>
              <a:pPr/>
              <a:t>8</a:t>
            </a:fld>
            <a:endParaRPr lang="en-GB"/>
          </a:p>
        </p:txBody>
      </p:sp>
    </p:spTree>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GB" sz="1200" kern="1200" dirty="0" smtClean="0">
                <a:solidFill>
                  <a:schemeClr val="tx1"/>
                </a:solidFill>
                <a:latin typeface="+mn-lt"/>
                <a:ea typeface="+mn-ea"/>
                <a:cs typeface="+mn-cs"/>
              </a:rPr>
              <a:t>“It’s quite simple,” he said. “I have wired up the switch so that it can take any amount of solar power – be that one panel or 40 – and turn it into a single stream of energy that can be sent anywhere in the Land.”</a:t>
            </a:r>
          </a:p>
          <a:p>
            <a:endParaRPr lang="en-GB" dirty="0"/>
          </a:p>
        </p:txBody>
      </p:sp>
      <p:sp>
        <p:nvSpPr>
          <p:cNvPr id="4" name="Slide Number Placeholder 3"/>
          <p:cNvSpPr>
            <a:spLocks noGrp="1"/>
          </p:cNvSpPr>
          <p:nvPr>
            <p:ph type="sldNum" sz="quarter" idx="10"/>
          </p:nvPr>
        </p:nvSpPr>
        <p:spPr/>
        <p:txBody>
          <a:bodyPr/>
          <a:lstStyle/>
          <a:p>
            <a:fld id="{5D3B10CD-641A-4C3A-9E40-82682EB11851}" type="slidenum">
              <a:rPr lang="en-GB" smtClean="0"/>
              <a:pPr/>
              <a:t>74</a:t>
            </a:fld>
            <a:endParaRPr lang="en-GB"/>
          </a:p>
        </p:txBody>
      </p:sp>
    </p:spTree>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GB" sz="1200" kern="1200" dirty="0" smtClean="0">
                <a:solidFill>
                  <a:schemeClr val="tx1"/>
                </a:solidFill>
                <a:latin typeface="+mn-lt"/>
                <a:ea typeface="+mn-ea"/>
                <a:cs typeface="+mn-cs"/>
              </a:rPr>
              <a:t>“It doesn’t look very safe,” said Prof Shine.</a:t>
            </a:r>
          </a:p>
          <a:p>
            <a:r>
              <a:rPr lang="en-GB" sz="1200" kern="1200" dirty="0" smtClean="0">
                <a:solidFill>
                  <a:schemeClr val="tx1"/>
                </a:solidFill>
                <a:latin typeface="+mn-lt"/>
                <a:ea typeface="+mn-ea"/>
                <a:cs typeface="+mn-cs"/>
              </a:rPr>
              <a:t>“Are you sure the switch can handle that much power?” said Prof Inness.</a:t>
            </a:r>
          </a:p>
          <a:p>
            <a:r>
              <a:rPr lang="en-GB" sz="1200" kern="1200" dirty="0" smtClean="0">
                <a:solidFill>
                  <a:schemeClr val="tx1"/>
                </a:solidFill>
                <a:latin typeface="+mn-lt"/>
                <a:ea typeface="+mn-ea"/>
                <a:cs typeface="+mn-cs"/>
              </a:rPr>
              <a:t>“Can it really power everything in the Land?” said Prof Clark.</a:t>
            </a:r>
          </a:p>
          <a:p>
            <a:endParaRPr lang="en-GB" dirty="0"/>
          </a:p>
        </p:txBody>
      </p:sp>
      <p:sp>
        <p:nvSpPr>
          <p:cNvPr id="4" name="Slide Number Placeholder 3"/>
          <p:cNvSpPr>
            <a:spLocks noGrp="1"/>
          </p:cNvSpPr>
          <p:nvPr>
            <p:ph type="sldNum" sz="quarter" idx="10"/>
          </p:nvPr>
        </p:nvSpPr>
        <p:spPr/>
        <p:txBody>
          <a:bodyPr/>
          <a:lstStyle/>
          <a:p>
            <a:fld id="{5D3B10CD-641A-4C3A-9E40-82682EB11851}" type="slidenum">
              <a:rPr lang="en-GB" smtClean="0"/>
              <a:pPr/>
              <a:t>75</a:t>
            </a:fld>
            <a:endParaRPr lang="en-GB"/>
          </a:p>
        </p:txBody>
      </p:sp>
    </p:spTree>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GB" sz="1200" kern="1200" dirty="0" smtClean="0">
                <a:solidFill>
                  <a:schemeClr val="tx1"/>
                </a:solidFill>
                <a:latin typeface="+mn-lt"/>
                <a:ea typeface="+mn-ea"/>
                <a:cs typeface="+mn-cs"/>
              </a:rPr>
              <a:t>“It’s perfectly safe,” said Prof Harrison, “although you are right. With so few panels left, there is no way it could power the whole Land. So I have optimised it to channel the entirety of the power directly into one single office.”</a:t>
            </a:r>
          </a:p>
          <a:p>
            <a:endParaRPr lang="en-GB" dirty="0"/>
          </a:p>
        </p:txBody>
      </p:sp>
      <p:sp>
        <p:nvSpPr>
          <p:cNvPr id="4" name="Slide Number Placeholder 3"/>
          <p:cNvSpPr>
            <a:spLocks noGrp="1"/>
          </p:cNvSpPr>
          <p:nvPr>
            <p:ph type="sldNum" sz="quarter" idx="10"/>
          </p:nvPr>
        </p:nvSpPr>
        <p:spPr/>
        <p:txBody>
          <a:bodyPr/>
          <a:lstStyle/>
          <a:p>
            <a:fld id="{5D3B10CD-641A-4C3A-9E40-82682EB11851}" type="slidenum">
              <a:rPr lang="en-GB" smtClean="0"/>
              <a:pPr/>
              <a:t>76</a:t>
            </a:fld>
            <a:endParaRPr lang="en-GB"/>
          </a:p>
        </p:txBody>
      </p:sp>
    </p:spTree>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GB" sz="1200" kern="1200" dirty="0" smtClean="0">
                <a:solidFill>
                  <a:schemeClr val="tx1"/>
                </a:solidFill>
                <a:latin typeface="+mn-lt"/>
                <a:ea typeface="+mn-ea"/>
                <a:cs typeface="+mn-cs"/>
              </a:rPr>
              <a:t>“Prof Charlton-Perez’s office?” said Prof Clark.</a:t>
            </a:r>
          </a:p>
          <a:p>
            <a:endParaRPr lang="en-GB" dirty="0"/>
          </a:p>
        </p:txBody>
      </p:sp>
      <p:sp>
        <p:nvSpPr>
          <p:cNvPr id="4" name="Slide Number Placeholder 3"/>
          <p:cNvSpPr>
            <a:spLocks noGrp="1"/>
          </p:cNvSpPr>
          <p:nvPr>
            <p:ph type="sldNum" sz="quarter" idx="10"/>
          </p:nvPr>
        </p:nvSpPr>
        <p:spPr/>
        <p:txBody>
          <a:bodyPr/>
          <a:lstStyle/>
          <a:p>
            <a:fld id="{5D3B10CD-641A-4C3A-9E40-82682EB11851}" type="slidenum">
              <a:rPr lang="en-GB" smtClean="0"/>
              <a:pPr/>
              <a:t>77</a:t>
            </a:fld>
            <a:endParaRPr lang="en-GB"/>
          </a:p>
        </p:txBody>
      </p:sp>
    </p:spTree>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GB" sz="1200" kern="1200" dirty="0" smtClean="0">
                <a:solidFill>
                  <a:schemeClr val="tx1"/>
                </a:solidFill>
                <a:latin typeface="+mn-lt"/>
                <a:ea typeface="+mn-ea"/>
                <a:cs typeface="+mn-cs"/>
              </a:rPr>
              <a:t>“Exactly. Prof Charlton-Perez will be very pleased with this. Prof Plant, could you turn it on for us?”</a:t>
            </a:r>
          </a:p>
          <a:p>
            <a:r>
              <a:rPr lang="en-GB" sz="1200" kern="1200" dirty="0" smtClean="0">
                <a:solidFill>
                  <a:schemeClr val="tx1"/>
                </a:solidFill>
                <a:latin typeface="+mn-lt"/>
                <a:ea typeface="+mn-ea"/>
                <a:cs typeface="+mn-cs"/>
              </a:rPr>
              <a:t>Prof Plant grumbled to himself and turned the solar power on.</a:t>
            </a:r>
          </a:p>
          <a:p>
            <a:endParaRPr lang="en-GB" dirty="0"/>
          </a:p>
        </p:txBody>
      </p:sp>
      <p:sp>
        <p:nvSpPr>
          <p:cNvPr id="4" name="Slide Number Placeholder 3"/>
          <p:cNvSpPr>
            <a:spLocks noGrp="1"/>
          </p:cNvSpPr>
          <p:nvPr>
            <p:ph type="sldNum" sz="quarter" idx="10"/>
          </p:nvPr>
        </p:nvSpPr>
        <p:spPr/>
        <p:txBody>
          <a:bodyPr/>
          <a:lstStyle/>
          <a:p>
            <a:fld id="{5D3B10CD-641A-4C3A-9E40-82682EB11851}" type="slidenum">
              <a:rPr lang="en-GB" smtClean="0"/>
              <a:pPr/>
              <a:t>78</a:t>
            </a:fld>
            <a:endParaRPr lang="en-GB"/>
          </a:p>
        </p:txBody>
      </p:sp>
    </p:spTree>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GB" sz="1200" kern="1200" dirty="0" smtClean="0">
                <a:solidFill>
                  <a:schemeClr val="tx1"/>
                </a:solidFill>
                <a:latin typeface="+mn-lt"/>
                <a:ea typeface="+mn-ea"/>
                <a:cs typeface="+mn-cs"/>
              </a:rPr>
              <a:t>“If I’ve timed this perfectly, the power should turn on just as Prof Charlton-Perez gets back to his office...”</a:t>
            </a:r>
          </a:p>
          <a:p>
            <a:endParaRPr lang="en-GB" dirty="0"/>
          </a:p>
        </p:txBody>
      </p:sp>
      <p:sp>
        <p:nvSpPr>
          <p:cNvPr id="4" name="Slide Number Placeholder 3"/>
          <p:cNvSpPr>
            <a:spLocks noGrp="1"/>
          </p:cNvSpPr>
          <p:nvPr>
            <p:ph type="sldNum" sz="quarter" idx="10"/>
          </p:nvPr>
        </p:nvSpPr>
        <p:spPr/>
        <p:txBody>
          <a:bodyPr/>
          <a:lstStyle/>
          <a:p>
            <a:fld id="{5D3B10CD-641A-4C3A-9E40-82682EB11851}" type="slidenum">
              <a:rPr lang="en-GB" smtClean="0"/>
              <a:pPr/>
              <a:t>79</a:t>
            </a:fld>
            <a:endParaRPr lang="en-GB"/>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GB" sz="1200" kern="1200" dirty="0" smtClean="0">
                <a:solidFill>
                  <a:schemeClr val="tx1"/>
                </a:solidFill>
                <a:latin typeface="+mn-lt"/>
                <a:ea typeface="+mn-ea"/>
                <a:cs typeface="+mn-cs"/>
              </a:rPr>
              <a:t>“It’s ready!” called Prof Gray.</a:t>
            </a:r>
          </a:p>
          <a:p>
            <a:r>
              <a:rPr lang="en-GB" sz="1200" kern="1200" dirty="0" smtClean="0">
                <a:solidFill>
                  <a:schemeClr val="tx1"/>
                </a:solidFill>
                <a:latin typeface="+mn-lt"/>
                <a:ea typeface="+mn-ea"/>
                <a:cs typeface="+mn-cs"/>
              </a:rPr>
              <a:t>Prof Charlton-Perez, new Head of School in Happy Met Land, gazed in wonder around his new office. “I love it.”</a:t>
            </a:r>
          </a:p>
          <a:p>
            <a:endParaRPr lang="en-GB" dirty="0"/>
          </a:p>
        </p:txBody>
      </p:sp>
      <p:sp>
        <p:nvSpPr>
          <p:cNvPr id="4" name="Slide Number Placeholder 3"/>
          <p:cNvSpPr>
            <a:spLocks noGrp="1"/>
          </p:cNvSpPr>
          <p:nvPr>
            <p:ph type="sldNum" sz="quarter" idx="10"/>
          </p:nvPr>
        </p:nvSpPr>
        <p:spPr/>
        <p:txBody>
          <a:bodyPr/>
          <a:lstStyle/>
          <a:p>
            <a:fld id="{5D3B10CD-641A-4C3A-9E40-82682EB11851}" type="slidenum">
              <a:rPr lang="en-GB" smtClean="0"/>
              <a:pPr/>
              <a:t>9</a:t>
            </a:fld>
            <a:endParaRPr lang="en-GB"/>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GB" sz="1200" kern="1200" dirty="0" smtClean="0">
                <a:solidFill>
                  <a:schemeClr val="tx1"/>
                </a:solidFill>
                <a:latin typeface="+mn-lt"/>
                <a:ea typeface="+mn-ea"/>
                <a:cs typeface="+mn-cs"/>
              </a:rPr>
              <a:t>“Everything is shiny and new,” said Prof Gray. “You have a new desk to work at, a new chair that is so perfect you will never have to fill in a DSE assessment again, saving you several hours a month. You have a coffee table for your very important meetings and a sofa just the right size for an afternoon nap. You have a new computer, so you can write papers about the stratosphere and then tweet about them. And finally, you have the Very Special Phone. If you are having IT problems, it allows you to connect directly to someone at University IT that can actually fix your problem.”</a:t>
            </a:r>
          </a:p>
          <a:p>
            <a:endParaRPr lang="en-GB" dirty="0"/>
          </a:p>
        </p:txBody>
      </p:sp>
      <p:sp>
        <p:nvSpPr>
          <p:cNvPr id="4" name="Slide Number Placeholder 3"/>
          <p:cNvSpPr>
            <a:spLocks noGrp="1"/>
          </p:cNvSpPr>
          <p:nvPr>
            <p:ph type="sldNum" sz="quarter" idx="10"/>
          </p:nvPr>
        </p:nvSpPr>
        <p:spPr/>
        <p:txBody>
          <a:bodyPr/>
          <a:lstStyle/>
          <a:p>
            <a:fld id="{5D3B10CD-641A-4C3A-9E40-82682EB11851}" type="slidenum">
              <a:rPr lang="en-GB" smtClean="0"/>
              <a:pPr/>
              <a:t>10</a:t>
            </a:fld>
            <a:endParaRPr lang="en-GB"/>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GB" sz="1200" kern="1200" dirty="0" smtClean="0">
                <a:solidFill>
                  <a:schemeClr val="tx1"/>
                </a:solidFill>
                <a:latin typeface="+mn-lt"/>
                <a:ea typeface="+mn-ea"/>
                <a:cs typeface="+mn-cs"/>
              </a:rPr>
              <a:t>“It’s more beautiful than I could ever imagine,” said Prof Charlton-Perez, wiping away an emotional tear. “A phone link to someone that can actually fix IT problems?”</a:t>
            </a:r>
          </a:p>
          <a:p>
            <a:pPr marL="0" marR="0" indent="0" algn="l" defTabSz="914400" rtl="0" eaLnBrk="1" fontAlgn="auto" latinLnBrk="0" hangingPunct="1">
              <a:lnSpc>
                <a:spcPct val="100000"/>
              </a:lnSpc>
              <a:spcBef>
                <a:spcPts val="0"/>
              </a:spcBef>
              <a:spcAft>
                <a:spcPts val="0"/>
              </a:spcAft>
              <a:buClrTx/>
              <a:buSzTx/>
              <a:buFontTx/>
              <a:buNone/>
              <a:tabLst/>
              <a:defRPr/>
            </a:pPr>
            <a:r>
              <a:rPr lang="en-GB" sz="1200" kern="1200" dirty="0" smtClean="0">
                <a:solidFill>
                  <a:schemeClr val="tx1"/>
                </a:solidFill>
                <a:latin typeface="+mn-lt"/>
                <a:ea typeface="+mn-ea"/>
                <a:cs typeface="+mn-cs"/>
              </a:rPr>
              <a:t>“It’s all yours,” said Prof Gray. “Although we can’t get you settled into it quite yet. You must first greet the Happy Met Landers in the coffee room. I think it’s going to be a popular one – it’s the first time we have had a wine reception since before lockdown.”</a:t>
            </a:r>
          </a:p>
          <a:p>
            <a:endParaRPr lang="en-GB" dirty="0"/>
          </a:p>
        </p:txBody>
      </p:sp>
      <p:sp>
        <p:nvSpPr>
          <p:cNvPr id="4" name="Slide Number Placeholder 3"/>
          <p:cNvSpPr>
            <a:spLocks noGrp="1"/>
          </p:cNvSpPr>
          <p:nvPr>
            <p:ph type="sldNum" sz="quarter" idx="10"/>
          </p:nvPr>
        </p:nvSpPr>
        <p:spPr/>
        <p:txBody>
          <a:bodyPr/>
          <a:lstStyle/>
          <a:p>
            <a:fld id="{5D3B10CD-641A-4C3A-9E40-82682EB11851}" type="slidenum">
              <a:rPr lang="en-GB" smtClean="0"/>
              <a:pPr/>
              <a:t>11</a:t>
            </a:fld>
            <a:endParaRPr lang="en-GB"/>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GB"/>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smtClean="0"/>
              <a:t>Click to edit Master subtitle style</a:t>
            </a:r>
            <a:endParaRPr lang="en-GB"/>
          </a:p>
        </p:txBody>
      </p:sp>
      <p:sp>
        <p:nvSpPr>
          <p:cNvPr id="4" name="Date Placeholder 3"/>
          <p:cNvSpPr>
            <a:spLocks noGrp="1"/>
          </p:cNvSpPr>
          <p:nvPr>
            <p:ph type="dt" sz="half" idx="10"/>
          </p:nvPr>
        </p:nvSpPr>
        <p:spPr/>
        <p:txBody>
          <a:bodyPr/>
          <a:lstStyle/>
          <a:p>
            <a:fld id="{4F4BA6D3-3D9A-486E-BDE6-78B674B70DCB}" type="datetimeFigureOut">
              <a:rPr lang="en-GB" smtClean="0"/>
              <a:pPr/>
              <a:t>22/01/2023</a:t>
            </a:fld>
            <a:endParaRPr lang="en-GB"/>
          </a:p>
        </p:txBody>
      </p:sp>
      <p:sp>
        <p:nvSpPr>
          <p:cNvPr id="5" name="Footer Placeholder 4"/>
          <p:cNvSpPr>
            <a:spLocks noGrp="1"/>
          </p:cNvSpPr>
          <p:nvPr>
            <p:ph type="ftr" sz="quarter" idx="11"/>
          </p:nvPr>
        </p:nvSpPr>
        <p:spPr/>
        <p:txBody>
          <a:bodyPr/>
          <a:lstStyle/>
          <a:p>
            <a:endParaRPr lang="en-GB"/>
          </a:p>
        </p:txBody>
      </p:sp>
      <p:sp>
        <p:nvSpPr>
          <p:cNvPr id="6" name="Slide Number Placeholder 5"/>
          <p:cNvSpPr>
            <a:spLocks noGrp="1"/>
          </p:cNvSpPr>
          <p:nvPr>
            <p:ph type="sldNum" sz="quarter" idx="12"/>
          </p:nvPr>
        </p:nvSpPr>
        <p:spPr/>
        <p:txBody>
          <a:bodyPr/>
          <a:lstStyle/>
          <a:p>
            <a:fld id="{810FC59B-B6F3-4BDE-B248-29BB497E4707}" type="slidenum">
              <a:rPr lang="en-GB" smtClean="0"/>
              <a:pPr/>
              <a:t>‹#›</a:t>
            </a:fld>
            <a:endParaRPr lang="en-GB"/>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Date Placeholder 3"/>
          <p:cNvSpPr>
            <a:spLocks noGrp="1"/>
          </p:cNvSpPr>
          <p:nvPr>
            <p:ph type="dt" sz="half" idx="10"/>
          </p:nvPr>
        </p:nvSpPr>
        <p:spPr/>
        <p:txBody>
          <a:bodyPr/>
          <a:lstStyle/>
          <a:p>
            <a:fld id="{4F4BA6D3-3D9A-486E-BDE6-78B674B70DCB}" type="datetimeFigureOut">
              <a:rPr lang="en-GB" smtClean="0"/>
              <a:pPr/>
              <a:t>22/01/2023</a:t>
            </a:fld>
            <a:endParaRPr lang="en-GB"/>
          </a:p>
        </p:txBody>
      </p:sp>
      <p:sp>
        <p:nvSpPr>
          <p:cNvPr id="5" name="Footer Placeholder 4"/>
          <p:cNvSpPr>
            <a:spLocks noGrp="1"/>
          </p:cNvSpPr>
          <p:nvPr>
            <p:ph type="ftr" sz="quarter" idx="11"/>
          </p:nvPr>
        </p:nvSpPr>
        <p:spPr/>
        <p:txBody>
          <a:bodyPr/>
          <a:lstStyle/>
          <a:p>
            <a:endParaRPr lang="en-GB"/>
          </a:p>
        </p:txBody>
      </p:sp>
      <p:sp>
        <p:nvSpPr>
          <p:cNvPr id="6" name="Slide Number Placeholder 5"/>
          <p:cNvSpPr>
            <a:spLocks noGrp="1"/>
          </p:cNvSpPr>
          <p:nvPr>
            <p:ph type="sldNum" sz="quarter" idx="12"/>
          </p:nvPr>
        </p:nvSpPr>
        <p:spPr/>
        <p:txBody>
          <a:bodyPr/>
          <a:lstStyle/>
          <a:p>
            <a:fld id="{810FC59B-B6F3-4BDE-B248-29BB497E4707}" type="slidenum">
              <a:rPr lang="en-GB" smtClean="0"/>
              <a:pPr/>
              <a:t>‹#›</a:t>
            </a:fld>
            <a:endParaRPr lang="en-GB"/>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smtClean="0"/>
              <a:t>Click to edit Master title style</a:t>
            </a:r>
            <a:endParaRPr lang="en-GB"/>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Date Placeholder 3"/>
          <p:cNvSpPr>
            <a:spLocks noGrp="1"/>
          </p:cNvSpPr>
          <p:nvPr>
            <p:ph type="dt" sz="half" idx="10"/>
          </p:nvPr>
        </p:nvSpPr>
        <p:spPr/>
        <p:txBody>
          <a:bodyPr/>
          <a:lstStyle/>
          <a:p>
            <a:fld id="{4F4BA6D3-3D9A-486E-BDE6-78B674B70DCB}" type="datetimeFigureOut">
              <a:rPr lang="en-GB" smtClean="0"/>
              <a:pPr/>
              <a:t>22/01/2023</a:t>
            </a:fld>
            <a:endParaRPr lang="en-GB"/>
          </a:p>
        </p:txBody>
      </p:sp>
      <p:sp>
        <p:nvSpPr>
          <p:cNvPr id="5" name="Footer Placeholder 4"/>
          <p:cNvSpPr>
            <a:spLocks noGrp="1"/>
          </p:cNvSpPr>
          <p:nvPr>
            <p:ph type="ftr" sz="quarter" idx="11"/>
          </p:nvPr>
        </p:nvSpPr>
        <p:spPr/>
        <p:txBody>
          <a:bodyPr/>
          <a:lstStyle/>
          <a:p>
            <a:endParaRPr lang="en-GB"/>
          </a:p>
        </p:txBody>
      </p:sp>
      <p:sp>
        <p:nvSpPr>
          <p:cNvPr id="6" name="Slide Number Placeholder 5"/>
          <p:cNvSpPr>
            <a:spLocks noGrp="1"/>
          </p:cNvSpPr>
          <p:nvPr>
            <p:ph type="sldNum" sz="quarter" idx="12"/>
          </p:nvPr>
        </p:nvSpPr>
        <p:spPr/>
        <p:txBody>
          <a:bodyPr/>
          <a:lstStyle/>
          <a:p>
            <a:fld id="{810FC59B-B6F3-4BDE-B248-29BB497E4707}" type="slidenum">
              <a:rPr lang="en-GB" smtClean="0"/>
              <a:pPr/>
              <a:t>‹#›</a:t>
            </a:fld>
            <a:endParaRPr lang="en-GB"/>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tx">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Text Placeholder 2"/>
          <p:cNvSpPr>
            <a:spLocks noGrp="1"/>
          </p:cNvSpPr>
          <p:nvPr>
            <p:ph type="body"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Date Placeholder 3"/>
          <p:cNvSpPr>
            <a:spLocks noGrp="1"/>
          </p:cNvSpPr>
          <p:nvPr>
            <p:ph type="dt" sz="half" idx="10"/>
          </p:nvPr>
        </p:nvSpPr>
        <p:spPr/>
        <p:txBody>
          <a:bodyPr/>
          <a:lstStyle/>
          <a:p>
            <a:fld id="{24E6EE01-E4BA-4967-980D-893E530886CE}" type="datetimeFigureOut">
              <a:rPr lang="en-GB" smtClean="0"/>
              <a:pPr/>
              <a:t>22/01/2023</a:t>
            </a:fld>
            <a:endParaRPr lang="en-GB"/>
          </a:p>
        </p:txBody>
      </p:sp>
      <p:sp>
        <p:nvSpPr>
          <p:cNvPr id="5" name="Footer Placeholder 4"/>
          <p:cNvSpPr>
            <a:spLocks noGrp="1"/>
          </p:cNvSpPr>
          <p:nvPr>
            <p:ph type="ftr" sz="quarter" idx="11"/>
          </p:nvPr>
        </p:nvSpPr>
        <p:spPr/>
        <p:txBody>
          <a:bodyPr/>
          <a:lstStyle/>
          <a:p>
            <a:endParaRPr lang="en-GB"/>
          </a:p>
        </p:txBody>
      </p:sp>
      <p:sp>
        <p:nvSpPr>
          <p:cNvPr id="6" name="Slide Number Placeholder 5"/>
          <p:cNvSpPr>
            <a:spLocks noGrp="1"/>
          </p:cNvSpPr>
          <p:nvPr>
            <p:ph type="sldNum" sz="quarter" idx="12"/>
          </p:nvPr>
        </p:nvSpPr>
        <p:spPr/>
        <p:txBody>
          <a:bodyPr/>
          <a:lstStyle/>
          <a:p>
            <a:fld id="{43B1BC1B-94C6-4FB1-B201-909D3B8F54FA}" type="slidenum">
              <a:rPr lang="en-GB" smtClean="0"/>
              <a:pPr/>
              <a:t>‹#›</a:t>
            </a:fld>
            <a:endParaRPr lang="en-GB"/>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Date Placeholder 3"/>
          <p:cNvSpPr>
            <a:spLocks noGrp="1"/>
          </p:cNvSpPr>
          <p:nvPr>
            <p:ph type="dt" sz="half" idx="10"/>
          </p:nvPr>
        </p:nvSpPr>
        <p:spPr/>
        <p:txBody>
          <a:bodyPr/>
          <a:lstStyle/>
          <a:p>
            <a:fld id="{4F4BA6D3-3D9A-486E-BDE6-78B674B70DCB}" type="datetimeFigureOut">
              <a:rPr lang="en-GB" smtClean="0"/>
              <a:pPr/>
              <a:t>22/01/2023</a:t>
            </a:fld>
            <a:endParaRPr lang="en-GB"/>
          </a:p>
        </p:txBody>
      </p:sp>
      <p:sp>
        <p:nvSpPr>
          <p:cNvPr id="5" name="Footer Placeholder 4"/>
          <p:cNvSpPr>
            <a:spLocks noGrp="1"/>
          </p:cNvSpPr>
          <p:nvPr>
            <p:ph type="ftr" sz="quarter" idx="11"/>
          </p:nvPr>
        </p:nvSpPr>
        <p:spPr/>
        <p:txBody>
          <a:bodyPr/>
          <a:lstStyle/>
          <a:p>
            <a:endParaRPr lang="en-GB"/>
          </a:p>
        </p:txBody>
      </p:sp>
      <p:sp>
        <p:nvSpPr>
          <p:cNvPr id="6" name="Slide Number Placeholder 5"/>
          <p:cNvSpPr>
            <a:spLocks noGrp="1"/>
          </p:cNvSpPr>
          <p:nvPr>
            <p:ph type="sldNum" sz="quarter" idx="12"/>
          </p:nvPr>
        </p:nvSpPr>
        <p:spPr/>
        <p:txBody>
          <a:bodyPr/>
          <a:lstStyle/>
          <a:p>
            <a:fld id="{810FC59B-B6F3-4BDE-B248-29BB497E4707}" type="slidenum">
              <a:rPr lang="en-GB" smtClean="0"/>
              <a:pPr/>
              <a:t>‹#›</a:t>
            </a:fld>
            <a:endParaRPr lang="en-GB"/>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GB"/>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p>
            <a:fld id="{4F4BA6D3-3D9A-486E-BDE6-78B674B70DCB}" type="datetimeFigureOut">
              <a:rPr lang="en-GB" smtClean="0"/>
              <a:pPr/>
              <a:t>22/01/2023</a:t>
            </a:fld>
            <a:endParaRPr lang="en-GB"/>
          </a:p>
        </p:txBody>
      </p:sp>
      <p:sp>
        <p:nvSpPr>
          <p:cNvPr id="5" name="Footer Placeholder 4"/>
          <p:cNvSpPr>
            <a:spLocks noGrp="1"/>
          </p:cNvSpPr>
          <p:nvPr>
            <p:ph type="ftr" sz="quarter" idx="11"/>
          </p:nvPr>
        </p:nvSpPr>
        <p:spPr/>
        <p:txBody>
          <a:bodyPr/>
          <a:lstStyle/>
          <a:p>
            <a:endParaRPr lang="en-GB"/>
          </a:p>
        </p:txBody>
      </p:sp>
      <p:sp>
        <p:nvSpPr>
          <p:cNvPr id="6" name="Slide Number Placeholder 5"/>
          <p:cNvSpPr>
            <a:spLocks noGrp="1"/>
          </p:cNvSpPr>
          <p:nvPr>
            <p:ph type="sldNum" sz="quarter" idx="12"/>
          </p:nvPr>
        </p:nvSpPr>
        <p:spPr/>
        <p:txBody>
          <a:bodyPr/>
          <a:lstStyle/>
          <a:p>
            <a:fld id="{810FC59B-B6F3-4BDE-B248-29BB497E4707}" type="slidenum">
              <a:rPr lang="en-GB" smtClean="0"/>
              <a:pPr/>
              <a:t>‹#›</a:t>
            </a:fld>
            <a:endParaRPr lang="en-GB"/>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5" name="Date Placeholder 4"/>
          <p:cNvSpPr>
            <a:spLocks noGrp="1"/>
          </p:cNvSpPr>
          <p:nvPr>
            <p:ph type="dt" sz="half" idx="10"/>
          </p:nvPr>
        </p:nvSpPr>
        <p:spPr/>
        <p:txBody>
          <a:bodyPr/>
          <a:lstStyle/>
          <a:p>
            <a:fld id="{4F4BA6D3-3D9A-486E-BDE6-78B674B70DCB}" type="datetimeFigureOut">
              <a:rPr lang="en-GB" smtClean="0"/>
              <a:pPr/>
              <a:t>22/01/2023</a:t>
            </a:fld>
            <a:endParaRPr lang="en-GB"/>
          </a:p>
        </p:txBody>
      </p:sp>
      <p:sp>
        <p:nvSpPr>
          <p:cNvPr id="6" name="Footer Placeholder 5"/>
          <p:cNvSpPr>
            <a:spLocks noGrp="1"/>
          </p:cNvSpPr>
          <p:nvPr>
            <p:ph type="ftr" sz="quarter" idx="11"/>
          </p:nvPr>
        </p:nvSpPr>
        <p:spPr/>
        <p:txBody>
          <a:bodyPr/>
          <a:lstStyle/>
          <a:p>
            <a:endParaRPr lang="en-GB"/>
          </a:p>
        </p:txBody>
      </p:sp>
      <p:sp>
        <p:nvSpPr>
          <p:cNvPr id="7" name="Slide Number Placeholder 6"/>
          <p:cNvSpPr>
            <a:spLocks noGrp="1"/>
          </p:cNvSpPr>
          <p:nvPr>
            <p:ph type="sldNum" sz="quarter" idx="12"/>
          </p:nvPr>
        </p:nvSpPr>
        <p:spPr/>
        <p:txBody>
          <a:bodyPr/>
          <a:lstStyle/>
          <a:p>
            <a:fld id="{810FC59B-B6F3-4BDE-B248-29BB497E4707}" type="slidenum">
              <a:rPr lang="en-GB" smtClean="0"/>
              <a:pPr/>
              <a:t>‹#›</a:t>
            </a:fld>
            <a:endParaRPr lang="en-GB"/>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smtClean="0"/>
              <a:t>Click to edit Master title style</a:t>
            </a:r>
            <a:endParaRPr lang="en-GB"/>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7" name="Date Placeholder 6"/>
          <p:cNvSpPr>
            <a:spLocks noGrp="1"/>
          </p:cNvSpPr>
          <p:nvPr>
            <p:ph type="dt" sz="half" idx="10"/>
          </p:nvPr>
        </p:nvSpPr>
        <p:spPr/>
        <p:txBody>
          <a:bodyPr/>
          <a:lstStyle/>
          <a:p>
            <a:fld id="{4F4BA6D3-3D9A-486E-BDE6-78B674B70DCB}" type="datetimeFigureOut">
              <a:rPr lang="en-GB" smtClean="0"/>
              <a:pPr/>
              <a:t>22/01/2023</a:t>
            </a:fld>
            <a:endParaRPr lang="en-GB"/>
          </a:p>
        </p:txBody>
      </p:sp>
      <p:sp>
        <p:nvSpPr>
          <p:cNvPr id="8" name="Footer Placeholder 7"/>
          <p:cNvSpPr>
            <a:spLocks noGrp="1"/>
          </p:cNvSpPr>
          <p:nvPr>
            <p:ph type="ftr" sz="quarter" idx="11"/>
          </p:nvPr>
        </p:nvSpPr>
        <p:spPr/>
        <p:txBody>
          <a:bodyPr/>
          <a:lstStyle/>
          <a:p>
            <a:endParaRPr lang="en-GB"/>
          </a:p>
        </p:txBody>
      </p:sp>
      <p:sp>
        <p:nvSpPr>
          <p:cNvPr id="9" name="Slide Number Placeholder 8"/>
          <p:cNvSpPr>
            <a:spLocks noGrp="1"/>
          </p:cNvSpPr>
          <p:nvPr>
            <p:ph type="sldNum" sz="quarter" idx="12"/>
          </p:nvPr>
        </p:nvSpPr>
        <p:spPr/>
        <p:txBody>
          <a:bodyPr/>
          <a:lstStyle/>
          <a:p>
            <a:fld id="{810FC59B-B6F3-4BDE-B248-29BB497E4707}" type="slidenum">
              <a:rPr lang="en-GB" smtClean="0"/>
              <a:pPr/>
              <a:t>‹#›</a:t>
            </a:fld>
            <a:endParaRPr lang="en-GB"/>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Date Placeholder 2"/>
          <p:cNvSpPr>
            <a:spLocks noGrp="1"/>
          </p:cNvSpPr>
          <p:nvPr>
            <p:ph type="dt" sz="half" idx="10"/>
          </p:nvPr>
        </p:nvSpPr>
        <p:spPr/>
        <p:txBody>
          <a:bodyPr/>
          <a:lstStyle/>
          <a:p>
            <a:fld id="{4F4BA6D3-3D9A-486E-BDE6-78B674B70DCB}" type="datetimeFigureOut">
              <a:rPr lang="en-GB" smtClean="0"/>
              <a:pPr/>
              <a:t>22/01/2023</a:t>
            </a:fld>
            <a:endParaRPr lang="en-GB"/>
          </a:p>
        </p:txBody>
      </p:sp>
      <p:sp>
        <p:nvSpPr>
          <p:cNvPr id="4" name="Footer Placeholder 3"/>
          <p:cNvSpPr>
            <a:spLocks noGrp="1"/>
          </p:cNvSpPr>
          <p:nvPr>
            <p:ph type="ftr" sz="quarter" idx="11"/>
          </p:nvPr>
        </p:nvSpPr>
        <p:spPr/>
        <p:txBody>
          <a:bodyPr/>
          <a:lstStyle/>
          <a:p>
            <a:endParaRPr lang="en-GB"/>
          </a:p>
        </p:txBody>
      </p:sp>
      <p:sp>
        <p:nvSpPr>
          <p:cNvPr id="5" name="Slide Number Placeholder 4"/>
          <p:cNvSpPr>
            <a:spLocks noGrp="1"/>
          </p:cNvSpPr>
          <p:nvPr>
            <p:ph type="sldNum" sz="quarter" idx="12"/>
          </p:nvPr>
        </p:nvSpPr>
        <p:spPr/>
        <p:txBody>
          <a:bodyPr/>
          <a:lstStyle/>
          <a:p>
            <a:fld id="{810FC59B-B6F3-4BDE-B248-29BB497E4707}" type="slidenum">
              <a:rPr lang="en-GB" smtClean="0"/>
              <a:pPr/>
              <a:t>‹#›</a:t>
            </a:fld>
            <a:endParaRPr lang="en-GB"/>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4F4BA6D3-3D9A-486E-BDE6-78B674B70DCB}" type="datetimeFigureOut">
              <a:rPr lang="en-GB" smtClean="0"/>
              <a:pPr/>
              <a:t>22/01/2023</a:t>
            </a:fld>
            <a:endParaRPr lang="en-GB"/>
          </a:p>
        </p:txBody>
      </p:sp>
      <p:sp>
        <p:nvSpPr>
          <p:cNvPr id="3" name="Footer Placeholder 2"/>
          <p:cNvSpPr>
            <a:spLocks noGrp="1"/>
          </p:cNvSpPr>
          <p:nvPr>
            <p:ph type="ftr" sz="quarter" idx="11"/>
          </p:nvPr>
        </p:nvSpPr>
        <p:spPr/>
        <p:txBody>
          <a:bodyPr/>
          <a:lstStyle/>
          <a:p>
            <a:endParaRPr lang="en-GB"/>
          </a:p>
        </p:txBody>
      </p:sp>
      <p:sp>
        <p:nvSpPr>
          <p:cNvPr id="4" name="Slide Number Placeholder 3"/>
          <p:cNvSpPr>
            <a:spLocks noGrp="1"/>
          </p:cNvSpPr>
          <p:nvPr>
            <p:ph type="sldNum" sz="quarter" idx="12"/>
          </p:nvPr>
        </p:nvSpPr>
        <p:spPr/>
        <p:txBody>
          <a:bodyPr/>
          <a:lstStyle/>
          <a:p>
            <a:fld id="{810FC59B-B6F3-4BDE-B248-29BB497E4707}" type="slidenum">
              <a:rPr lang="en-GB" smtClean="0"/>
              <a:pPr/>
              <a:t>‹#›</a:t>
            </a:fld>
            <a:endParaRPr lang="en-GB"/>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GB"/>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4F4BA6D3-3D9A-486E-BDE6-78B674B70DCB}" type="datetimeFigureOut">
              <a:rPr lang="en-GB" smtClean="0"/>
              <a:pPr/>
              <a:t>22/01/2023</a:t>
            </a:fld>
            <a:endParaRPr lang="en-GB"/>
          </a:p>
        </p:txBody>
      </p:sp>
      <p:sp>
        <p:nvSpPr>
          <p:cNvPr id="6" name="Footer Placeholder 5"/>
          <p:cNvSpPr>
            <a:spLocks noGrp="1"/>
          </p:cNvSpPr>
          <p:nvPr>
            <p:ph type="ftr" sz="quarter" idx="11"/>
          </p:nvPr>
        </p:nvSpPr>
        <p:spPr/>
        <p:txBody>
          <a:bodyPr/>
          <a:lstStyle/>
          <a:p>
            <a:endParaRPr lang="en-GB"/>
          </a:p>
        </p:txBody>
      </p:sp>
      <p:sp>
        <p:nvSpPr>
          <p:cNvPr id="7" name="Slide Number Placeholder 6"/>
          <p:cNvSpPr>
            <a:spLocks noGrp="1"/>
          </p:cNvSpPr>
          <p:nvPr>
            <p:ph type="sldNum" sz="quarter" idx="12"/>
          </p:nvPr>
        </p:nvSpPr>
        <p:spPr/>
        <p:txBody>
          <a:bodyPr/>
          <a:lstStyle/>
          <a:p>
            <a:fld id="{810FC59B-B6F3-4BDE-B248-29BB497E4707}" type="slidenum">
              <a:rPr lang="en-GB" smtClean="0"/>
              <a:pPr/>
              <a:t>‹#›</a:t>
            </a:fld>
            <a:endParaRPr lang="en-GB"/>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GB"/>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GB"/>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4F4BA6D3-3D9A-486E-BDE6-78B674B70DCB}" type="datetimeFigureOut">
              <a:rPr lang="en-GB" smtClean="0"/>
              <a:pPr/>
              <a:t>22/01/2023</a:t>
            </a:fld>
            <a:endParaRPr lang="en-GB"/>
          </a:p>
        </p:txBody>
      </p:sp>
      <p:sp>
        <p:nvSpPr>
          <p:cNvPr id="6" name="Footer Placeholder 5"/>
          <p:cNvSpPr>
            <a:spLocks noGrp="1"/>
          </p:cNvSpPr>
          <p:nvPr>
            <p:ph type="ftr" sz="quarter" idx="11"/>
          </p:nvPr>
        </p:nvSpPr>
        <p:spPr/>
        <p:txBody>
          <a:bodyPr/>
          <a:lstStyle/>
          <a:p>
            <a:endParaRPr lang="en-GB"/>
          </a:p>
        </p:txBody>
      </p:sp>
      <p:sp>
        <p:nvSpPr>
          <p:cNvPr id="7" name="Slide Number Placeholder 6"/>
          <p:cNvSpPr>
            <a:spLocks noGrp="1"/>
          </p:cNvSpPr>
          <p:nvPr>
            <p:ph type="sldNum" sz="quarter" idx="12"/>
          </p:nvPr>
        </p:nvSpPr>
        <p:spPr/>
        <p:txBody>
          <a:bodyPr/>
          <a:lstStyle/>
          <a:p>
            <a:fld id="{810FC59B-B6F3-4BDE-B248-29BB497E4707}" type="slidenum">
              <a:rPr lang="en-GB" smtClean="0"/>
              <a:pPr/>
              <a:t>‹#›</a:t>
            </a:fld>
            <a:endParaRPr lang="en-GB"/>
          </a:p>
        </p:txBody>
      </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theme" Target="../theme/theme1.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r>
              <a:rPr lang="en-US" smtClean="0"/>
              <a:t>Click to edit Master title style</a:t>
            </a:r>
            <a:endParaRPr lang="en-GB"/>
          </a:p>
        </p:txBody>
      </p:sp>
      <p:sp>
        <p:nvSpPr>
          <p:cNvPr id="3" name="Text Placeholder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Date Placeholder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4F4BA6D3-3D9A-486E-BDE6-78B674B70DCB}" type="datetimeFigureOut">
              <a:rPr lang="en-GB" smtClean="0"/>
              <a:pPr/>
              <a:t>22/01/2023</a:t>
            </a:fld>
            <a:endParaRPr lang="en-GB"/>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GB"/>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810FC59B-B6F3-4BDE-B248-29BB497E4707}" type="slidenum">
              <a:rPr lang="en-GB" smtClean="0"/>
              <a:pPr/>
              <a:t>‹#›</a:t>
            </a:fld>
            <a:endParaRPr lang="en-GB"/>
          </a:p>
        </p:txBody>
      </p:sp>
    </p:spTree>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0" r:id="rId12"/>
  </p:sldLayoutIdLst>
  <p:txStyles>
    <p:titleStyle>
      <a:lvl1pPr algn="ctr" defTabSz="9144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7.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7.xml"/></Relationships>
</file>

<file path=ppt/slides/_rels/slide11.xml.rels><?xml version="1.0" encoding="UTF-8" standalone="yes"?>
<Relationships xmlns="http://schemas.openxmlformats.org/package/2006/relationships"><Relationship Id="rId3" Type="http://schemas.openxmlformats.org/officeDocument/2006/relationships/notesSlide" Target="../notesSlides/notesSlide9.xml"/><Relationship Id="rId2" Type="http://schemas.openxmlformats.org/officeDocument/2006/relationships/slideLayout" Target="../slideLayouts/slideLayout7.xml"/><Relationship Id="rId1" Type="http://schemas.openxmlformats.org/officeDocument/2006/relationships/audio" Target="file:///C:\Users\Acer\Documents\mrmet-final\tada.wav" TargetMode="External"/><Relationship Id="rId4" Type="http://schemas.openxmlformats.org/officeDocument/2006/relationships/image" Target="../media/image3.png"/></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7.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7.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7.xml"/></Relationships>
</file>

<file path=ppt/slides/_rels/slide16.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13.xml"/><Relationship Id="rId1" Type="http://schemas.openxmlformats.org/officeDocument/2006/relationships/slideLayout" Target="../slideLayouts/slideLayout7.xml"/><Relationship Id="rId5" Type="http://schemas.openxmlformats.org/officeDocument/2006/relationships/image" Target="../media/image6.png"/><Relationship Id="rId4" Type="http://schemas.openxmlformats.org/officeDocument/2006/relationships/image" Target="../media/image5.png"/></Relationships>
</file>

<file path=ppt/slides/_rels/slide17.xml.rels><?xml version="1.0" encoding="UTF-8" standalone="yes"?>
<Relationships xmlns="http://schemas.openxmlformats.org/package/2006/relationships"><Relationship Id="rId3" Type="http://schemas.openxmlformats.org/officeDocument/2006/relationships/notesSlide" Target="../notesSlides/notesSlide14.xml"/><Relationship Id="rId2" Type="http://schemas.openxmlformats.org/officeDocument/2006/relationships/slideLayout" Target="../slideLayouts/slideLayout7.xml"/><Relationship Id="rId1" Type="http://schemas.openxmlformats.org/officeDocument/2006/relationships/audio" Target="../media/audio2.wav"/><Relationship Id="rId4" Type="http://schemas.openxmlformats.org/officeDocument/2006/relationships/image" Target="../media/image7.png"/></Relationships>
</file>

<file path=ppt/slides/_rels/slide18.xml.rels><?xml version="1.0" encoding="UTF-8" standalone="yes"?>
<Relationships xmlns="http://schemas.openxmlformats.org/package/2006/relationships"><Relationship Id="rId8" Type="http://schemas.openxmlformats.org/officeDocument/2006/relationships/image" Target="../media/image8.png"/><Relationship Id="rId3" Type="http://schemas.openxmlformats.org/officeDocument/2006/relationships/slideLayout" Target="../slideLayouts/slideLayout7.xml"/><Relationship Id="rId7" Type="http://schemas.openxmlformats.org/officeDocument/2006/relationships/image" Target="../media/image6.png"/><Relationship Id="rId2" Type="http://schemas.openxmlformats.org/officeDocument/2006/relationships/audio" Target="file:///C:\Users\Acer\Documents\mrmet-final\je_t_aime_long.mp3" TargetMode="External"/><Relationship Id="rId1" Type="http://schemas.openxmlformats.org/officeDocument/2006/relationships/audio" Target="file:///C:\Users\Acer\Documents\mrmet-final\typewriter_typeing.mp3" TargetMode="External"/><Relationship Id="rId6" Type="http://schemas.openxmlformats.org/officeDocument/2006/relationships/image" Target="../media/image5.png"/><Relationship Id="rId5" Type="http://schemas.openxmlformats.org/officeDocument/2006/relationships/image" Target="../media/image4.png"/><Relationship Id="rId4" Type="http://schemas.openxmlformats.org/officeDocument/2006/relationships/notesSlide" Target="../notesSlides/notesSlide15.xml"/><Relationship Id="rId9" Type="http://schemas.openxmlformats.org/officeDocument/2006/relationships/image" Target="../media/image9.png"/></Relationships>
</file>

<file path=ppt/slides/_rels/slide19.xml.rels><?xml version="1.0" encoding="UTF-8" standalone="yes"?>
<Relationships xmlns="http://schemas.openxmlformats.org/package/2006/relationships"><Relationship Id="rId3" Type="http://schemas.openxmlformats.org/officeDocument/2006/relationships/notesSlide" Target="../notesSlides/notesSlide16.xml"/><Relationship Id="rId2" Type="http://schemas.openxmlformats.org/officeDocument/2006/relationships/slideLayout" Target="../slideLayouts/slideLayout7.xml"/><Relationship Id="rId1" Type="http://schemas.openxmlformats.org/officeDocument/2006/relationships/audio" Target="../media/audio3.wav"/><Relationship Id="rId4" Type="http://schemas.openxmlformats.org/officeDocument/2006/relationships/image" Target="../media/image7.png"/></Relationships>
</file>

<file path=ppt/slides/_rels/slide2.xml.rels><?xml version="1.0" encoding="UTF-8" standalone="yes"?>
<Relationships xmlns="http://schemas.openxmlformats.org/package/2006/relationships"><Relationship Id="rId3" Type="http://schemas.openxmlformats.org/officeDocument/2006/relationships/notesSlide" Target="../notesSlides/notesSlide2.xml"/><Relationship Id="rId2" Type="http://schemas.openxmlformats.org/officeDocument/2006/relationships/slideLayout" Target="../slideLayouts/slideLayout7.xml"/><Relationship Id="rId1" Type="http://schemas.openxmlformats.org/officeDocument/2006/relationships/audio" Target="../media/audio1.wav"/><Relationship Id="rId4" Type="http://schemas.openxmlformats.org/officeDocument/2006/relationships/image" Target="../media/image1.png"/></Relationships>
</file>

<file path=ppt/slides/_rels/slide20.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17.xml"/><Relationship Id="rId1" Type="http://schemas.openxmlformats.org/officeDocument/2006/relationships/slideLayout" Target="../slideLayouts/slideLayout7.xml"/><Relationship Id="rId5" Type="http://schemas.openxmlformats.org/officeDocument/2006/relationships/image" Target="../media/image6.png"/><Relationship Id="rId4" Type="http://schemas.openxmlformats.org/officeDocument/2006/relationships/image" Target="../media/image5.png"/></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7.xml"/></Relationships>
</file>

<file path=ppt/slides/_rels/slide22.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19.xml"/><Relationship Id="rId1" Type="http://schemas.openxmlformats.org/officeDocument/2006/relationships/slideLayout" Target="../slideLayouts/slideLayout7.xml"/><Relationship Id="rId5" Type="http://schemas.openxmlformats.org/officeDocument/2006/relationships/image" Target="../media/image6.png"/><Relationship Id="rId4" Type="http://schemas.openxmlformats.org/officeDocument/2006/relationships/image" Target="../media/image5.png"/></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7.xml"/></Relationships>
</file>

<file path=ppt/slides/_rels/slide24.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21.xml"/><Relationship Id="rId1" Type="http://schemas.openxmlformats.org/officeDocument/2006/relationships/slideLayout" Target="../slideLayouts/slideLayout7.xml"/><Relationship Id="rId5" Type="http://schemas.openxmlformats.org/officeDocument/2006/relationships/image" Target="../media/image6.png"/><Relationship Id="rId4" Type="http://schemas.openxmlformats.org/officeDocument/2006/relationships/image" Target="../media/image5.png"/></Relationships>
</file>

<file path=ppt/slides/_rels/slide25.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7.xml"/></Relationships>
</file>

<file path=ppt/slides/_rels/slide26.xml.rels><?xml version="1.0" encoding="UTF-8" standalone="yes"?>
<Relationships xmlns="http://schemas.openxmlformats.org/package/2006/relationships"><Relationship Id="rId3" Type="http://schemas.openxmlformats.org/officeDocument/2006/relationships/image" Target="../media/image10.jpeg"/><Relationship Id="rId2" Type="http://schemas.openxmlformats.org/officeDocument/2006/relationships/notesSlide" Target="../notesSlides/notesSlide23.xml"/><Relationship Id="rId1" Type="http://schemas.openxmlformats.org/officeDocument/2006/relationships/slideLayout" Target="../slideLayouts/slideLayout7.xml"/><Relationship Id="rId4" Type="http://schemas.openxmlformats.org/officeDocument/2006/relationships/image" Target="../media/image11.png"/></Relationships>
</file>

<file path=ppt/slides/_rels/slide27.xml.rels><?xml version="1.0" encoding="UTF-8" standalone="yes"?>
<Relationships xmlns="http://schemas.openxmlformats.org/package/2006/relationships"><Relationship Id="rId3" Type="http://schemas.openxmlformats.org/officeDocument/2006/relationships/notesSlide" Target="../notesSlides/notesSlide24.xml"/><Relationship Id="rId7" Type="http://schemas.openxmlformats.org/officeDocument/2006/relationships/image" Target="../media/image12.png"/><Relationship Id="rId2" Type="http://schemas.openxmlformats.org/officeDocument/2006/relationships/slideLayout" Target="../slideLayouts/slideLayout7.xml"/><Relationship Id="rId1" Type="http://schemas.openxmlformats.org/officeDocument/2006/relationships/audio" Target="../media/audio4.wav"/><Relationship Id="rId6" Type="http://schemas.openxmlformats.org/officeDocument/2006/relationships/image" Target="../media/image6.png"/><Relationship Id="rId5" Type="http://schemas.openxmlformats.org/officeDocument/2006/relationships/image" Target="../media/image5.png"/><Relationship Id="rId4" Type="http://schemas.openxmlformats.org/officeDocument/2006/relationships/image" Target="../media/image4.png"/></Relationships>
</file>

<file path=ppt/slides/_rels/slide28.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audio" Target="file:///C:\Users\Acer\Documents\mrmet-final\je_t_aime_short.mp3" TargetMode="External"/><Relationship Id="rId1" Type="http://schemas.openxmlformats.org/officeDocument/2006/relationships/audio" Target="../media/audio2.wav"/><Relationship Id="rId6" Type="http://schemas.openxmlformats.org/officeDocument/2006/relationships/image" Target="../media/image13.png"/><Relationship Id="rId5" Type="http://schemas.openxmlformats.org/officeDocument/2006/relationships/image" Target="../media/image7.png"/><Relationship Id="rId4" Type="http://schemas.openxmlformats.org/officeDocument/2006/relationships/notesSlide" Target="../notesSlides/notesSlide25.xml"/></Relationships>
</file>

<file path=ppt/slides/_rels/slide29.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26.xml"/><Relationship Id="rId1" Type="http://schemas.openxmlformats.org/officeDocument/2006/relationships/slideLayout" Target="../slideLayouts/slideLayout7.xml"/><Relationship Id="rId5" Type="http://schemas.openxmlformats.org/officeDocument/2006/relationships/image" Target="../media/image6.png"/><Relationship Id="rId4" Type="http://schemas.openxmlformats.org/officeDocument/2006/relationships/image" Target="../media/image5.png"/></Relationships>
</file>

<file path=ppt/slides/_rels/slide3.xml.rels><?xml version="1.0" encoding="UTF-8" standalone="yes"?>
<Relationships xmlns="http://schemas.openxmlformats.org/package/2006/relationships"><Relationship Id="rId3" Type="http://schemas.openxmlformats.org/officeDocument/2006/relationships/notesSlide" Target="../notesSlides/notesSlide3.xml"/><Relationship Id="rId2" Type="http://schemas.openxmlformats.org/officeDocument/2006/relationships/slideLayout" Target="../slideLayouts/slideLayout12.xml"/><Relationship Id="rId1" Type="http://schemas.openxmlformats.org/officeDocument/2006/relationships/audio" Target="file:///C:\Users\Acer\Documents\mrmet-final\Introduction.mp3" TargetMode="External"/><Relationship Id="rId5" Type="http://schemas.openxmlformats.org/officeDocument/2006/relationships/image" Target="../media/image2.png"/><Relationship Id="rId4" Type="http://schemas.openxmlformats.org/officeDocument/2006/relationships/image" Target="NULL"/></Relationships>
</file>

<file path=ppt/slides/_rels/slide30.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7.xml"/></Relationships>
</file>

<file path=ppt/slides/_rels/slide31.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28.xml"/><Relationship Id="rId1" Type="http://schemas.openxmlformats.org/officeDocument/2006/relationships/slideLayout" Target="../slideLayouts/slideLayout7.xml"/><Relationship Id="rId5" Type="http://schemas.openxmlformats.org/officeDocument/2006/relationships/image" Target="../media/image6.png"/><Relationship Id="rId4" Type="http://schemas.openxmlformats.org/officeDocument/2006/relationships/image" Target="../media/image5.png"/></Relationships>
</file>

<file path=ppt/slides/_rels/slide32.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7.xml"/></Relationships>
</file>

<file path=ppt/slides/_rels/slide33.xml.rels><?xml version="1.0" encoding="UTF-8" standalone="yes"?>
<Relationships xmlns="http://schemas.openxmlformats.org/package/2006/relationships"><Relationship Id="rId3" Type="http://schemas.openxmlformats.org/officeDocument/2006/relationships/notesSlide" Target="../notesSlides/notesSlide30.xml"/><Relationship Id="rId2" Type="http://schemas.openxmlformats.org/officeDocument/2006/relationships/slideLayout" Target="../slideLayouts/slideLayout7.xml"/><Relationship Id="rId1" Type="http://schemas.openxmlformats.org/officeDocument/2006/relationships/audio" Target="../media/audio5.wav"/><Relationship Id="rId6" Type="http://schemas.openxmlformats.org/officeDocument/2006/relationships/image" Target="../media/image14.png"/><Relationship Id="rId5" Type="http://schemas.openxmlformats.org/officeDocument/2006/relationships/image" Target="../media/image11.png"/><Relationship Id="rId4" Type="http://schemas.openxmlformats.org/officeDocument/2006/relationships/image" Target="../media/image10.jpeg"/></Relationships>
</file>

<file path=ppt/slides/_rels/slide34.xml.rels><?xml version="1.0" encoding="UTF-8" standalone="yes"?>
<Relationships xmlns="http://schemas.openxmlformats.org/package/2006/relationships"><Relationship Id="rId3" Type="http://schemas.openxmlformats.org/officeDocument/2006/relationships/notesSlide" Target="../notesSlides/notesSlide31.xml"/><Relationship Id="rId7" Type="http://schemas.openxmlformats.org/officeDocument/2006/relationships/image" Target="../media/image12.png"/><Relationship Id="rId2" Type="http://schemas.openxmlformats.org/officeDocument/2006/relationships/slideLayout" Target="../slideLayouts/slideLayout7.xml"/><Relationship Id="rId1" Type="http://schemas.openxmlformats.org/officeDocument/2006/relationships/audio" Target="../media/audio4.wav"/><Relationship Id="rId6" Type="http://schemas.openxmlformats.org/officeDocument/2006/relationships/image" Target="../media/image6.png"/><Relationship Id="rId5" Type="http://schemas.openxmlformats.org/officeDocument/2006/relationships/image" Target="../media/image5.png"/><Relationship Id="rId4" Type="http://schemas.openxmlformats.org/officeDocument/2006/relationships/image" Target="../media/image4.png"/></Relationships>
</file>

<file path=ppt/slides/_rels/slide35.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audio" Target="file:///C:\Users\Acer\Documents\mrmet-final\je_t_aime_short.mp3" TargetMode="External"/><Relationship Id="rId1" Type="http://schemas.openxmlformats.org/officeDocument/2006/relationships/audio" Target="../media/audio2.wav"/><Relationship Id="rId6" Type="http://schemas.openxmlformats.org/officeDocument/2006/relationships/image" Target="../media/image13.png"/><Relationship Id="rId5" Type="http://schemas.openxmlformats.org/officeDocument/2006/relationships/image" Target="../media/image7.png"/><Relationship Id="rId4" Type="http://schemas.openxmlformats.org/officeDocument/2006/relationships/notesSlide" Target="../notesSlides/notesSlide32.xml"/></Relationships>
</file>

<file path=ppt/slides/_rels/slide36.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7.xml"/></Relationships>
</file>

<file path=ppt/slides/_rels/slide37.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34.xml"/><Relationship Id="rId1" Type="http://schemas.openxmlformats.org/officeDocument/2006/relationships/slideLayout" Target="../slideLayouts/slideLayout7.xml"/><Relationship Id="rId5" Type="http://schemas.openxmlformats.org/officeDocument/2006/relationships/image" Target="../media/image6.png"/><Relationship Id="rId4" Type="http://schemas.openxmlformats.org/officeDocument/2006/relationships/image" Target="../media/image5.png"/></Relationships>
</file>

<file path=ppt/slides/_rels/slide38.xml.rels><?xml version="1.0" encoding="UTF-8" standalone="yes"?>
<Relationships xmlns="http://schemas.openxmlformats.org/package/2006/relationships"><Relationship Id="rId3" Type="http://schemas.openxmlformats.org/officeDocument/2006/relationships/notesSlide" Target="../notesSlides/notesSlide35.xml"/><Relationship Id="rId2" Type="http://schemas.openxmlformats.org/officeDocument/2006/relationships/slideLayout" Target="../slideLayouts/slideLayout7.xml"/><Relationship Id="rId1" Type="http://schemas.openxmlformats.org/officeDocument/2006/relationships/audio" Target="file:///C:\Users\Acer\Documents\mrmet-final\lift_bell.mp3" TargetMode="External"/><Relationship Id="rId4" Type="http://schemas.openxmlformats.org/officeDocument/2006/relationships/image" Target="../media/image1.png"/></Relationships>
</file>

<file path=ppt/slides/_rels/slide39.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36.xml"/><Relationship Id="rId1" Type="http://schemas.openxmlformats.org/officeDocument/2006/relationships/slideLayout" Target="../slideLayouts/slideLayout7.xml"/><Relationship Id="rId5" Type="http://schemas.openxmlformats.org/officeDocument/2006/relationships/image" Target="../media/image6.png"/><Relationship Id="rId4" Type="http://schemas.openxmlformats.org/officeDocument/2006/relationships/image" Target="../media/image5.png"/></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12.xml"/></Relationships>
</file>

<file path=ppt/slides/_rels/slide40.xml.rels><?xml version="1.0" encoding="UTF-8" standalone="yes"?>
<Relationships xmlns="http://schemas.openxmlformats.org/package/2006/relationships"><Relationship Id="rId2" Type="http://schemas.openxmlformats.org/officeDocument/2006/relationships/notesSlide" Target="../notesSlides/notesSlide37.xml"/><Relationship Id="rId1" Type="http://schemas.openxmlformats.org/officeDocument/2006/relationships/slideLayout" Target="../slideLayouts/slideLayout7.xml"/></Relationships>
</file>

<file path=ppt/slides/_rels/slide41.xml.rels><?xml version="1.0" encoding="UTF-8" standalone="yes"?>
<Relationships xmlns="http://schemas.openxmlformats.org/package/2006/relationships"><Relationship Id="rId8" Type="http://schemas.openxmlformats.org/officeDocument/2006/relationships/image" Target="../media/image16.png"/><Relationship Id="rId3" Type="http://schemas.openxmlformats.org/officeDocument/2006/relationships/notesSlide" Target="../notesSlides/notesSlide38.xml"/><Relationship Id="rId7" Type="http://schemas.openxmlformats.org/officeDocument/2006/relationships/image" Target="../media/image6.png"/><Relationship Id="rId2" Type="http://schemas.openxmlformats.org/officeDocument/2006/relationships/slideLayout" Target="../slideLayouts/slideLayout7.xml"/><Relationship Id="rId1" Type="http://schemas.openxmlformats.org/officeDocument/2006/relationships/audio" Target="file:///C:\Users\Acer\Documents\mrmet-final\tada.wav" TargetMode="External"/><Relationship Id="rId6" Type="http://schemas.openxmlformats.org/officeDocument/2006/relationships/image" Target="../media/image15.png"/><Relationship Id="rId5" Type="http://schemas.openxmlformats.org/officeDocument/2006/relationships/image" Target="../media/image5.png"/><Relationship Id="rId4" Type="http://schemas.openxmlformats.org/officeDocument/2006/relationships/image" Target="../media/image4.png"/></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3.xml.rels><?xml version="1.0" encoding="UTF-8" standalone="yes"?>
<Relationships xmlns="http://schemas.openxmlformats.org/package/2006/relationships"><Relationship Id="rId3" Type="http://schemas.openxmlformats.org/officeDocument/2006/relationships/notesSlide" Target="../notesSlides/notesSlide39.xml"/><Relationship Id="rId2" Type="http://schemas.openxmlformats.org/officeDocument/2006/relationships/slideLayout" Target="../slideLayouts/slideLayout7.xml"/><Relationship Id="rId1" Type="http://schemas.openxmlformats.org/officeDocument/2006/relationships/audio" Target="file:///C:\Users\Acer\Documents\mrmet-final\heavy_engine.mp3" TargetMode="External"/><Relationship Id="rId4" Type="http://schemas.openxmlformats.org/officeDocument/2006/relationships/image" Target="../media/image17.png"/></Relationships>
</file>

<file path=ppt/slides/_rels/slide44.xml.rels><?xml version="1.0" encoding="UTF-8" standalone="yes"?>
<Relationships xmlns="http://schemas.openxmlformats.org/package/2006/relationships"><Relationship Id="rId2" Type="http://schemas.openxmlformats.org/officeDocument/2006/relationships/notesSlide" Target="../notesSlides/notesSlide40.xml"/><Relationship Id="rId1" Type="http://schemas.openxmlformats.org/officeDocument/2006/relationships/slideLayout" Target="../slideLayouts/slideLayout7.xml"/></Relationships>
</file>

<file path=ppt/slides/_rels/slide45.xml.rels><?xml version="1.0" encoding="UTF-8" standalone="yes"?>
<Relationships xmlns="http://schemas.openxmlformats.org/package/2006/relationships"><Relationship Id="rId2" Type="http://schemas.openxmlformats.org/officeDocument/2006/relationships/notesSlide" Target="../notesSlides/notesSlide41.xml"/><Relationship Id="rId1" Type="http://schemas.openxmlformats.org/officeDocument/2006/relationships/slideLayout" Target="../slideLayouts/slideLayout7.xml"/></Relationships>
</file>

<file path=ppt/slides/_rels/slide46.xml.rels><?xml version="1.0" encoding="UTF-8" standalone="yes"?>
<Relationships xmlns="http://schemas.openxmlformats.org/package/2006/relationships"><Relationship Id="rId3" Type="http://schemas.openxmlformats.org/officeDocument/2006/relationships/notesSlide" Target="../notesSlides/notesSlide42.xml"/><Relationship Id="rId2" Type="http://schemas.openxmlformats.org/officeDocument/2006/relationships/slideLayout" Target="../slideLayouts/slideLayout7.xml"/><Relationship Id="rId1" Type="http://schemas.openxmlformats.org/officeDocument/2006/relationships/audio" Target="file:///C:\Users\Acer\Documents\mrmet-final\lever_clanging.mp3" TargetMode="External"/><Relationship Id="rId4" Type="http://schemas.openxmlformats.org/officeDocument/2006/relationships/image" Target="../media/image18.png"/></Relationships>
</file>

<file path=ppt/slides/_rels/slide47.xml.rels><?xml version="1.0" encoding="UTF-8" standalone="yes"?>
<Relationships xmlns="http://schemas.openxmlformats.org/package/2006/relationships"><Relationship Id="rId8" Type="http://schemas.openxmlformats.org/officeDocument/2006/relationships/image" Target="../media/image21.png"/><Relationship Id="rId3" Type="http://schemas.openxmlformats.org/officeDocument/2006/relationships/audio" Target="../media/audio7.wav"/><Relationship Id="rId7" Type="http://schemas.openxmlformats.org/officeDocument/2006/relationships/image" Target="../media/image20.png"/><Relationship Id="rId2" Type="http://schemas.openxmlformats.org/officeDocument/2006/relationships/audio" Target="file:///C:\Users\Acer\Documents\mrmet-final\Bump.mp3" TargetMode="External"/><Relationship Id="rId1" Type="http://schemas.openxmlformats.org/officeDocument/2006/relationships/audio" Target="../media/audio6.wav"/><Relationship Id="rId6" Type="http://schemas.openxmlformats.org/officeDocument/2006/relationships/image" Target="../media/image19.png"/><Relationship Id="rId5" Type="http://schemas.openxmlformats.org/officeDocument/2006/relationships/notesSlide" Target="../notesSlides/notesSlide43.xml"/><Relationship Id="rId4" Type="http://schemas.openxmlformats.org/officeDocument/2006/relationships/slideLayout" Target="../slideLayouts/slideLayout7.xml"/></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9.xml.rels><?xml version="1.0" encoding="UTF-8" standalone="yes"?>
<Relationships xmlns="http://schemas.openxmlformats.org/package/2006/relationships"><Relationship Id="rId2" Type="http://schemas.openxmlformats.org/officeDocument/2006/relationships/notesSlide" Target="../notesSlides/notesSlide44.xml"/><Relationship Id="rId1" Type="http://schemas.openxmlformats.org/officeDocument/2006/relationships/slideLayout" Target="../slideLayouts/slideLayout7.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0.xml.rels><?xml version="1.0" encoding="UTF-8" standalone="yes"?>
<Relationships xmlns="http://schemas.openxmlformats.org/package/2006/relationships"><Relationship Id="rId2" Type="http://schemas.openxmlformats.org/officeDocument/2006/relationships/notesSlide" Target="../notesSlides/notesSlide45.xml"/><Relationship Id="rId1" Type="http://schemas.openxmlformats.org/officeDocument/2006/relationships/slideLayout" Target="../slideLayouts/slideLayout7.xml"/></Relationships>
</file>

<file path=ppt/slides/_rels/slide51.xml.rels><?xml version="1.0" encoding="UTF-8" standalone="yes"?>
<Relationships xmlns="http://schemas.openxmlformats.org/package/2006/relationships"><Relationship Id="rId3" Type="http://schemas.openxmlformats.org/officeDocument/2006/relationships/notesSlide" Target="../notesSlides/notesSlide46.xml"/><Relationship Id="rId2" Type="http://schemas.openxmlformats.org/officeDocument/2006/relationships/slideLayout" Target="../slideLayouts/slideLayout7.xml"/><Relationship Id="rId1" Type="http://schemas.openxmlformats.org/officeDocument/2006/relationships/audio" Target="file:///C:\Users\Acer\Documents\mrmet-final\lever_clanging.mp3" TargetMode="External"/><Relationship Id="rId4" Type="http://schemas.openxmlformats.org/officeDocument/2006/relationships/image" Target="../media/image18.png"/></Relationships>
</file>

<file path=ppt/slides/_rels/slide52.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audio" Target="../media/audio8.wav"/><Relationship Id="rId1" Type="http://schemas.openxmlformats.org/officeDocument/2006/relationships/audio" Target="file:///C:\Users\Acer\Documents\mrmet-final\firework_rocket_launch.mp3" TargetMode="External"/><Relationship Id="rId5" Type="http://schemas.openxmlformats.org/officeDocument/2006/relationships/image" Target="../media/image17.png"/><Relationship Id="rId4" Type="http://schemas.openxmlformats.org/officeDocument/2006/relationships/notesSlide" Target="../notesSlides/notesSlide47.xml"/></Relationships>
</file>

<file path=ppt/slides/_rels/slide53.xml.rels><?xml version="1.0" encoding="UTF-8" standalone="yes"?>
<Relationships xmlns="http://schemas.openxmlformats.org/package/2006/relationships"><Relationship Id="rId2" Type="http://schemas.openxmlformats.org/officeDocument/2006/relationships/notesSlide" Target="../notesSlides/notesSlide48.xml"/><Relationship Id="rId1" Type="http://schemas.openxmlformats.org/officeDocument/2006/relationships/slideLayout" Target="../slideLayouts/slideLayout7.xml"/></Relationships>
</file>

<file path=ppt/slides/_rels/slide54.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slideLayout" Target="../slideLayouts/slideLayout7.xml"/><Relationship Id="rId1" Type="http://schemas.openxmlformats.org/officeDocument/2006/relationships/audio" Target="file:///C:\Users\Acer\Documents\mrmet-final\wahwahwah.mp3" TargetMode="External"/></Relationships>
</file>

<file path=ppt/slides/_rels/slide5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6.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49.xml"/><Relationship Id="rId1" Type="http://schemas.openxmlformats.org/officeDocument/2006/relationships/slideLayout" Target="../slideLayouts/slideLayout7.xml"/></Relationships>
</file>

<file path=ppt/slides/_rels/slide57.xml.rels><?xml version="1.0" encoding="UTF-8" standalone="yes"?>
<Relationships xmlns="http://schemas.openxmlformats.org/package/2006/relationships"><Relationship Id="rId3" Type="http://schemas.openxmlformats.org/officeDocument/2006/relationships/notesSlide" Target="../notesSlides/notesSlide50.xml"/><Relationship Id="rId2" Type="http://schemas.openxmlformats.org/officeDocument/2006/relationships/slideLayout" Target="../slideLayouts/slideLayout7.xml"/><Relationship Id="rId1" Type="http://schemas.openxmlformats.org/officeDocument/2006/relationships/audio" Target="file:///C:\Users\Acer\Documents\mrmet-final\lever_clanging.mp3" TargetMode="External"/><Relationship Id="rId4" Type="http://schemas.openxmlformats.org/officeDocument/2006/relationships/image" Target="../media/image18.png"/></Relationships>
</file>

<file path=ppt/slides/_rels/slide58.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slideLayout" Target="../slideLayouts/slideLayout7.xml"/><Relationship Id="rId1" Type="http://schemas.openxmlformats.org/officeDocument/2006/relationships/audio" Target="../media/audio2.wav"/></Relationships>
</file>

<file path=ppt/slides/_rels/slide59.xml.rels><?xml version="1.0" encoding="UTF-8" standalone="yes"?>
<Relationships xmlns="http://schemas.openxmlformats.org/package/2006/relationships"><Relationship Id="rId3" Type="http://schemas.openxmlformats.org/officeDocument/2006/relationships/slideLayout" Target="../slideLayouts/slideLayout7.xml"/><Relationship Id="rId7" Type="http://schemas.openxmlformats.org/officeDocument/2006/relationships/image" Target="../media/image22.png"/><Relationship Id="rId2" Type="http://schemas.openxmlformats.org/officeDocument/2006/relationships/audio" Target="file:///C:\Users\Acer\Documents\mrmet-final\je_t_aime_long.mp3" TargetMode="External"/><Relationship Id="rId1" Type="http://schemas.openxmlformats.org/officeDocument/2006/relationships/audio" Target="file:///C:\Users\Acer\Documents\mrmet-final\je_t_aime_short.mp3" TargetMode="External"/><Relationship Id="rId6" Type="http://schemas.openxmlformats.org/officeDocument/2006/relationships/image" Target="../media/image13.png"/><Relationship Id="rId5" Type="http://schemas.openxmlformats.org/officeDocument/2006/relationships/image" Target="../media/image6.png"/><Relationship Id="rId4" Type="http://schemas.openxmlformats.org/officeDocument/2006/relationships/notesSlide" Target="../notesSlides/notesSlide51.xm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7.xml"/></Relationships>
</file>

<file path=ppt/slides/_rels/slide60.xml.rels><?xml version="1.0" encoding="UTF-8" standalone="yes"?>
<Relationships xmlns="http://schemas.openxmlformats.org/package/2006/relationships"><Relationship Id="rId3" Type="http://schemas.openxmlformats.org/officeDocument/2006/relationships/notesSlide" Target="../notesSlides/notesSlide52.xml"/><Relationship Id="rId2" Type="http://schemas.openxmlformats.org/officeDocument/2006/relationships/slideLayout" Target="../slideLayouts/slideLayout7.xml"/><Relationship Id="rId1" Type="http://schemas.openxmlformats.org/officeDocument/2006/relationships/audio" Target="../media/audio8.wav"/><Relationship Id="rId5" Type="http://schemas.openxmlformats.org/officeDocument/2006/relationships/image" Target="../media/image17.png"/><Relationship Id="rId4" Type="http://schemas.openxmlformats.org/officeDocument/2006/relationships/image" Target="../media/image6.png"/></Relationships>
</file>

<file path=ppt/slides/_rels/slide61.xml.rels><?xml version="1.0" encoding="UTF-8" standalone="yes"?>
<Relationships xmlns="http://schemas.openxmlformats.org/package/2006/relationships"><Relationship Id="rId2" Type="http://schemas.openxmlformats.org/officeDocument/2006/relationships/notesSlide" Target="../notesSlides/notesSlide53.xml"/><Relationship Id="rId1" Type="http://schemas.openxmlformats.org/officeDocument/2006/relationships/slideLayout" Target="../slideLayouts/slideLayout7.xml"/></Relationships>
</file>

<file path=ppt/slides/_rels/slide62.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slideLayout" Target="../slideLayouts/slideLayout7.xml"/><Relationship Id="rId1" Type="http://schemas.openxmlformats.org/officeDocument/2006/relationships/audio" Target="file:///C:\Users\Acer\Documents\mrmet-final\wahwahwah.mp3" TargetMode="External"/></Relationships>
</file>

<file path=ppt/slides/_rels/slide6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64.xml.rels><?xml version="1.0" encoding="UTF-8" standalone="yes"?>
<Relationships xmlns="http://schemas.openxmlformats.org/package/2006/relationships"><Relationship Id="rId2" Type="http://schemas.openxmlformats.org/officeDocument/2006/relationships/notesSlide" Target="../notesSlides/notesSlide54.xml"/><Relationship Id="rId1" Type="http://schemas.openxmlformats.org/officeDocument/2006/relationships/slideLayout" Target="../slideLayouts/slideLayout7.xml"/></Relationships>
</file>

<file path=ppt/slides/_rels/slide65.xml.rels><?xml version="1.0" encoding="UTF-8" standalone="yes"?>
<Relationships xmlns="http://schemas.openxmlformats.org/package/2006/relationships"><Relationship Id="rId2" Type="http://schemas.openxmlformats.org/officeDocument/2006/relationships/notesSlide" Target="../notesSlides/notesSlide55.xml"/><Relationship Id="rId1" Type="http://schemas.openxmlformats.org/officeDocument/2006/relationships/slideLayout" Target="../slideLayouts/slideLayout7.xml"/></Relationships>
</file>

<file path=ppt/slides/_rels/slide66.xml.rels><?xml version="1.0" encoding="UTF-8" standalone="yes"?>
<Relationships xmlns="http://schemas.openxmlformats.org/package/2006/relationships"><Relationship Id="rId2" Type="http://schemas.openxmlformats.org/officeDocument/2006/relationships/notesSlide" Target="../notesSlides/notesSlide56.xml"/><Relationship Id="rId1" Type="http://schemas.openxmlformats.org/officeDocument/2006/relationships/slideLayout" Target="../slideLayouts/slideLayout7.xml"/></Relationships>
</file>

<file path=ppt/slides/_rels/slide6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68.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audio" Target="../media/audio4.wav"/><Relationship Id="rId1" Type="http://schemas.openxmlformats.org/officeDocument/2006/relationships/audio" Target="file:///C:\Users\Acer\Documents\mrmet-final\sci-fi-engine.wav" TargetMode="External"/><Relationship Id="rId5" Type="http://schemas.openxmlformats.org/officeDocument/2006/relationships/image" Target="../media/image24.png"/><Relationship Id="rId4" Type="http://schemas.openxmlformats.org/officeDocument/2006/relationships/image" Target="../media/image23.png"/></Relationships>
</file>

<file path=ppt/slides/_rels/slide69.xml.rels><?xml version="1.0" encoding="UTF-8" standalone="yes"?>
<Relationships xmlns="http://schemas.openxmlformats.org/package/2006/relationships"><Relationship Id="rId2" Type="http://schemas.openxmlformats.org/officeDocument/2006/relationships/notesSlide" Target="../notesSlides/notesSlide57.xml"/><Relationship Id="rId1" Type="http://schemas.openxmlformats.org/officeDocument/2006/relationships/slideLayout" Target="../slideLayouts/slideLayout7.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70.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audio" Target="file:///C:\Users\Acer\Documents\mrmet-final\wahwahwah.mp3" TargetMode="External"/><Relationship Id="rId1" Type="http://schemas.openxmlformats.org/officeDocument/2006/relationships/audio" Target="file:///C:\Users\Acer\Documents\mrmet-final\sci-fi-engine.wav" TargetMode="External"/><Relationship Id="rId5" Type="http://schemas.openxmlformats.org/officeDocument/2006/relationships/image" Target="../media/image17.png"/><Relationship Id="rId4" Type="http://schemas.openxmlformats.org/officeDocument/2006/relationships/image" Target="../media/image23.png"/></Relationships>
</file>

<file path=ppt/slides/_rels/slide71.xml.rels><?xml version="1.0" encoding="UTF-8" standalone="yes"?>
<Relationships xmlns="http://schemas.openxmlformats.org/package/2006/relationships"><Relationship Id="rId3" Type="http://schemas.openxmlformats.org/officeDocument/2006/relationships/notesSlide" Target="../notesSlides/notesSlide58.xml"/><Relationship Id="rId2" Type="http://schemas.openxmlformats.org/officeDocument/2006/relationships/slideLayout" Target="../slideLayouts/slideLayout7.xml"/><Relationship Id="rId1" Type="http://schemas.openxmlformats.org/officeDocument/2006/relationships/audio" Target="file:///C:\Users\Acer\Documents\mrmet-final\applause.mp3" TargetMode="External"/><Relationship Id="rId4" Type="http://schemas.openxmlformats.org/officeDocument/2006/relationships/image" Target="../media/image25.png"/></Relationships>
</file>

<file path=ppt/slides/_rels/slide7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73.xml.rels><?xml version="1.0" encoding="UTF-8" standalone="yes"?>
<Relationships xmlns="http://schemas.openxmlformats.org/package/2006/relationships"><Relationship Id="rId2" Type="http://schemas.openxmlformats.org/officeDocument/2006/relationships/notesSlide" Target="../notesSlides/notesSlide59.xml"/><Relationship Id="rId1" Type="http://schemas.openxmlformats.org/officeDocument/2006/relationships/slideLayout" Target="../slideLayouts/slideLayout7.xml"/></Relationships>
</file>

<file path=ppt/slides/_rels/slide74.xml.rels><?xml version="1.0" encoding="UTF-8" standalone="yes"?>
<Relationships xmlns="http://schemas.openxmlformats.org/package/2006/relationships"><Relationship Id="rId3" Type="http://schemas.openxmlformats.org/officeDocument/2006/relationships/image" Target="../media/image10.jpeg"/><Relationship Id="rId2" Type="http://schemas.openxmlformats.org/officeDocument/2006/relationships/notesSlide" Target="../notesSlides/notesSlide60.xml"/><Relationship Id="rId1" Type="http://schemas.openxmlformats.org/officeDocument/2006/relationships/slideLayout" Target="../slideLayouts/slideLayout7.xml"/><Relationship Id="rId4" Type="http://schemas.openxmlformats.org/officeDocument/2006/relationships/image" Target="../media/image11.png"/></Relationships>
</file>

<file path=ppt/slides/_rels/slide75.xml.rels><?xml version="1.0" encoding="UTF-8" standalone="yes"?>
<Relationships xmlns="http://schemas.openxmlformats.org/package/2006/relationships"><Relationship Id="rId2" Type="http://schemas.openxmlformats.org/officeDocument/2006/relationships/notesSlide" Target="../notesSlides/notesSlide61.xml"/><Relationship Id="rId1" Type="http://schemas.openxmlformats.org/officeDocument/2006/relationships/slideLayout" Target="../slideLayouts/slideLayout7.xml"/></Relationships>
</file>

<file path=ppt/slides/_rels/slide76.xml.rels><?xml version="1.0" encoding="UTF-8" standalone="yes"?>
<Relationships xmlns="http://schemas.openxmlformats.org/package/2006/relationships"><Relationship Id="rId3" Type="http://schemas.openxmlformats.org/officeDocument/2006/relationships/image" Target="../media/image10.jpeg"/><Relationship Id="rId2" Type="http://schemas.openxmlformats.org/officeDocument/2006/relationships/notesSlide" Target="../notesSlides/notesSlide62.xml"/><Relationship Id="rId1" Type="http://schemas.openxmlformats.org/officeDocument/2006/relationships/slideLayout" Target="../slideLayouts/slideLayout7.xml"/><Relationship Id="rId4" Type="http://schemas.openxmlformats.org/officeDocument/2006/relationships/image" Target="../media/image11.png"/></Relationships>
</file>

<file path=ppt/slides/_rels/slide77.xml.rels><?xml version="1.0" encoding="UTF-8" standalone="yes"?>
<Relationships xmlns="http://schemas.openxmlformats.org/package/2006/relationships"><Relationship Id="rId2" Type="http://schemas.openxmlformats.org/officeDocument/2006/relationships/notesSlide" Target="../notesSlides/notesSlide63.xml"/><Relationship Id="rId1" Type="http://schemas.openxmlformats.org/officeDocument/2006/relationships/slideLayout" Target="../slideLayouts/slideLayout7.xml"/></Relationships>
</file>

<file path=ppt/slides/_rels/slide78.xml.rels><?xml version="1.0" encoding="UTF-8" standalone="yes"?>
<Relationships xmlns="http://schemas.openxmlformats.org/package/2006/relationships"><Relationship Id="rId8" Type="http://schemas.openxmlformats.org/officeDocument/2006/relationships/image" Target="../media/image14.png"/><Relationship Id="rId3" Type="http://schemas.openxmlformats.org/officeDocument/2006/relationships/slideLayout" Target="../slideLayouts/slideLayout7.xml"/><Relationship Id="rId7" Type="http://schemas.openxmlformats.org/officeDocument/2006/relationships/image" Target="../media/image24.png"/><Relationship Id="rId2" Type="http://schemas.openxmlformats.org/officeDocument/2006/relationships/audio" Target="../media/audio5.wav"/><Relationship Id="rId1" Type="http://schemas.openxmlformats.org/officeDocument/2006/relationships/audio" Target="../media/audio4.wav"/><Relationship Id="rId6" Type="http://schemas.openxmlformats.org/officeDocument/2006/relationships/image" Target="../media/image11.png"/><Relationship Id="rId5" Type="http://schemas.openxmlformats.org/officeDocument/2006/relationships/image" Target="../media/image10.jpeg"/><Relationship Id="rId4" Type="http://schemas.openxmlformats.org/officeDocument/2006/relationships/notesSlide" Target="../notesSlides/notesSlide64.xml"/></Relationships>
</file>

<file path=ppt/slides/_rels/slide79.xml.rels><?xml version="1.0" encoding="UTF-8" standalone="yes"?>
<Relationships xmlns="http://schemas.openxmlformats.org/package/2006/relationships"><Relationship Id="rId3" Type="http://schemas.openxmlformats.org/officeDocument/2006/relationships/notesSlide" Target="../notesSlides/notesSlide65.xml"/><Relationship Id="rId2" Type="http://schemas.openxmlformats.org/officeDocument/2006/relationships/slideLayout" Target="../slideLayouts/slideLayout7.xml"/><Relationship Id="rId1" Type="http://schemas.openxmlformats.org/officeDocument/2006/relationships/audio" Target="../media/audio4.wav"/><Relationship Id="rId4" Type="http://schemas.openxmlformats.org/officeDocument/2006/relationships/image" Target="../media/image24.png"/></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7.xml"/></Relationships>
</file>

<file path=ppt/slides/_rels/slide80.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slideLayout" Target="../slideLayouts/slideLayout7.xml"/><Relationship Id="rId1" Type="http://schemas.openxmlformats.org/officeDocument/2006/relationships/audio" Target="file:///C:\Users\Acer\Documents\mrmet-final\Explosion.mp3" TargetMode="External"/></Relationships>
</file>

<file path=ppt/slides/_rels/slide8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2.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slideLayout" Target="../slideLayouts/slideLayout7.xml"/><Relationship Id="rId1" Type="http://schemas.openxmlformats.org/officeDocument/2006/relationships/audio" Target="file:///C:\Users\Acer\Documents\mrmet-final\wahwahwah.mp3" TargetMode="External"/></Relationships>
</file>

<file path=ppt/slides/_rels/slide8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7.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30"/>
          <p:cNvGrpSpPr/>
          <p:nvPr/>
        </p:nvGrpSpPr>
        <p:grpSpPr>
          <a:xfrm>
            <a:off x="4716016" y="2512644"/>
            <a:ext cx="2160240" cy="3508644"/>
            <a:chOff x="4427984" y="2636912"/>
            <a:chExt cx="2160240" cy="3508644"/>
          </a:xfrm>
        </p:grpSpPr>
        <p:grpSp>
          <p:nvGrpSpPr>
            <p:cNvPr id="3" name="Group 19"/>
            <p:cNvGrpSpPr/>
            <p:nvPr/>
          </p:nvGrpSpPr>
          <p:grpSpPr>
            <a:xfrm>
              <a:off x="4427984" y="2636912"/>
              <a:ext cx="2160240" cy="3508644"/>
              <a:chOff x="255377" y="1700808"/>
              <a:chExt cx="3524535" cy="5655140"/>
            </a:xfrm>
          </p:grpSpPr>
          <p:sp>
            <p:nvSpPr>
              <p:cNvPr id="23" name="Chord 22"/>
              <p:cNvSpPr/>
              <p:nvPr/>
            </p:nvSpPr>
            <p:spPr>
              <a:xfrm>
                <a:off x="467544" y="2348880"/>
                <a:ext cx="3312368" cy="5007068"/>
              </a:xfrm>
              <a:prstGeom prst="chord">
                <a:avLst>
                  <a:gd name="adj1" fmla="val 10135620"/>
                  <a:gd name="adj2" fmla="val 674418"/>
                </a:avLst>
              </a:prstGeom>
              <a:solidFill>
                <a:srgbClr val="FFCC99"/>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8" name="Group 24"/>
              <p:cNvGrpSpPr/>
              <p:nvPr/>
            </p:nvGrpSpPr>
            <p:grpSpPr>
              <a:xfrm>
                <a:off x="1331640" y="1700808"/>
                <a:ext cx="1604475" cy="1496899"/>
                <a:chOff x="1239333" y="2582544"/>
                <a:chExt cx="1033010" cy="831187"/>
              </a:xfrm>
              <a:solidFill>
                <a:srgbClr val="FF3300"/>
              </a:solidFill>
            </p:grpSpPr>
            <p:sp>
              <p:nvSpPr>
                <p:cNvPr id="29" name="Freeform 10"/>
                <p:cNvSpPr/>
                <p:nvPr/>
              </p:nvSpPr>
              <p:spPr>
                <a:xfrm>
                  <a:off x="1239333" y="2884794"/>
                  <a:ext cx="1033010" cy="152541"/>
                </a:xfrm>
                <a:custGeom>
                  <a:avLst/>
                  <a:gdLst>
                    <a:gd name="connsiteX0" fmla="*/ 0 w 1209821"/>
                    <a:gd name="connsiteY0" fmla="*/ 0 h 138332"/>
                    <a:gd name="connsiteX1" fmla="*/ 337625 w 1209821"/>
                    <a:gd name="connsiteY1" fmla="*/ 112541 h 138332"/>
                    <a:gd name="connsiteX2" fmla="*/ 928468 w 1209821"/>
                    <a:gd name="connsiteY2" fmla="*/ 126609 h 138332"/>
                    <a:gd name="connsiteX3" fmla="*/ 1209821 w 1209821"/>
                    <a:gd name="connsiteY3" fmla="*/ 42203 h 138332"/>
                    <a:gd name="connsiteX0" fmla="*/ 0 w 1296144"/>
                    <a:gd name="connsiteY0" fmla="*/ 0 h 145366"/>
                    <a:gd name="connsiteX1" fmla="*/ 337625 w 1296144"/>
                    <a:gd name="connsiteY1" fmla="*/ 112541 h 145366"/>
                    <a:gd name="connsiteX2" fmla="*/ 928468 w 1296144"/>
                    <a:gd name="connsiteY2" fmla="*/ 126609 h 145366"/>
                    <a:gd name="connsiteX3" fmla="*/ 1296144 w 1296144"/>
                    <a:gd name="connsiteY3" fmla="*/ 0 h 145366"/>
                  </a:gdLst>
                  <a:ahLst/>
                  <a:cxnLst>
                    <a:cxn ang="0">
                      <a:pos x="connsiteX0" y="connsiteY0"/>
                    </a:cxn>
                    <a:cxn ang="0">
                      <a:pos x="connsiteX1" y="connsiteY1"/>
                    </a:cxn>
                    <a:cxn ang="0">
                      <a:pos x="connsiteX2" y="connsiteY2"/>
                    </a:cxn>
                    <a:cxn ang="0">
                      <a:pos x="connsiteX3" y="connsiteY3"/>
                    </a:cxn>
                  </a:cxnLst>
                  <a:rect l="l" t="t" r="r" b="b"/>
                  <a:pathLst>
                    <a:path w="1296144" h="145366">
                      <a:moveTo>
                        <a:pt x="0" y="0"/>
                      </a:moveTo>
                      <a:cubicBezTo>
                        <a:pt x="91440" y="45719"/>
                        <a:pt x="182880" y="91439"/>
                        <a:pt x="337625" y="112541"/>
                      </a:cubicBezTo>
                      <a:cubicBezTo>
                        <a:pt x="492370" y="133643"/>
                        <a:pt x="768715" y="145366"/>
                        <a:pt x="928468" y="126609"/>
                      </a:cubicBezTo>
                      <a:cubicBezTo>
                        <a:pt x="1088221" y="107852"/>
                        <a:pt x="1228150" y="36341"/>
                        <a:pt x="1296144" y="0"/>
                      </a:cubicBezTo>
                    </a:path>
                  </a:pathLst>
                </a:custGeom>
                <a:no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dirty="0"/>
                </a:p>
              </p:txBody>
            </p:sp>
            <p:sp>
              <p:nvSpPr>
                <p:cNvPr id="30" name="Chord 11"/>
                <p:cNvSpPr/>
                <p:nvPr/>
              </p:nvSpPr>
              <p:spPr>
                <a:xfrm>
                  <a:off x="1468890" y="2582544"/>
                  <a:ext cx="573894" cy="831187"/>
                </a:xfrm>
                <a:prstGeom prst="chord">
                  <a:avLst>
                    <a:gd name="adj1" fmla="val 10765082"/>
                    <a:gd name="adj2" fmla="val 108958"/>
                  </a:avLst>
                </a:prstGeom>
                <a:grp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27" name="Oval 26"/>
              <p:cNvSpPr/>
              <p:nvPr/>
            </p:nvSpPr>
            <p:spPr>
              <a:xfrm>
                <a:off x="1312738" y="2996951"/>
                <a:ext cx="158511" cy="360475"/>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6" name="Arc 25"/>
              <p:cNvSpPr/>
              <p:nvPr/>
            </p:nvSpPr>
            <p:spPr>
              <a:xfrm flipV="1">
                <a:off x="255377" y="3905959"/>
                <a:ext cx="1163737" cy="1413322"/>
              </a:xfrm>
              <a:prstGeom prst="arc">
                <a:avLst>
                  <a:gd name="adj1" fmla="val 166728"/>
                  <a:gd name="adj2" fmla="val 6680336"/>
                </a:avLst>
              </a:prstGeom>
              <a:no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dirty="0"/>
              </a:p>
            </p:txBody>
          </p:sp>
        </p:grpSp>
        <p:sp>
          <p:nvSpPr>
            <p:cNvPr id="4" name="Freeform 3"/>
            <p:cNvSpPr/>
            <p:nvPr/>
          </p:nvSpPr>
          <p:spPr>
            <a:xfrm rot="10800000" flipH="1" flipV="1">
              <a:off x="5292080" y="3717032"/>
              <a:ext cx="663465" cy="960585"/>
            </a:xfrm>
            <a:custGeom>
              <a:avLst/>
              <a:gdLst>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75432 w 777479"/>
                <a:gd name="connsiteY8" fmla="*/ 659606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65919 w 777479"/>
                <a:gd name="connsiteY10" fmla="*/ 516731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62013 w 777479"/>
                <a:gd name="connsiteY20" fmla="*/ 605036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2397 h 834313"/>
                <a:gd name="connsiteX1" fmla="*/ 239713 w 777479"/>
                <a:gd name="connsiteY1" fmla="*/ 240985 h 834313"/>
                <a:gd name="connsiteX2" fmla="*/ 82550 w 777479"/>
                <a:gd name="connsiteY2" fmla="*/ 336235 h 834313"/>
                <a:gd name="connsiteX3" fmla="*/ 3969 w 777479"/>
                <a:gd name="connsiteY3" fmla="*/ 474347 h 834313"/>
                <a:gd name="connsiteX4" fmla="*/ 106363 w 777479"/>
                <a:gd name="connsiteY4" fmla="*/ 488635 h 834313"/>
                <a:gd name="connsiteX5" fmla="*/ 254000 w 777479"/>
                <a:gd name="connsiteY5" fmla="*/ 386241 h 834313"/>
                <a:gd name="connsiteX6" fmla="*/ 261144 w 777479"/>
                <a:gd name="connsiteY6" fmla="*/ 398147 h 834313"/>
                <a:gd name="connsiteX7" fmla="*/ 223044 w 777479"/>
                <a:gd name="connsiteY7" fmla="*/ 533878 h 834313"/>
                <a:gd name="connsiteX8" fmla="*/ 198834 w 777479"/>
                <a:gd name="connsiteY8" fmla="*/ 660085 h 834313"/>
                <a:gd name="connsiteX9" fmla="*/ 248147 w 777479"/>
                <a:gd name="connsiteY9" fmla="*/ 750200 h 834313"/>
                <a:gd name="connsiteX10" fmla="*/ 335682 w 777479"/>
                <a:gd name="connsiteY10" fmla="*/ 608466 h 834313"/>
                <a:gd name="connsiteX11" fmla="*/ 368300 w 777479"/>
                <a:gd name="connsiteY11" fmla="*/ 488634 h 834313"/>
                <a:gd name="connsiteX12" fmla="*/ 375444 w 777479"/>
                <a:gd name="connsiteY12" fmla="*/ 555310 h 834313"/>
                <a:gd name="connsiteX13" fmla="*/ 401638 w 777479"/>
                <a:gd name="connsiteY13" fmla="*/ 767241 h 834313"/>
                <a:gd name="connsiteX14" fmla="*/ 451644 w 777479"/>
                <a:gd name="connsiteY14" fmla="*/ 833916 h 834313"/>
                <a:gd name="connsiteX15" fmla="*/ 504032 w 777479"/>
                <a:gd name="connsiteY15" fmla="*/ 769622 h 834313"/>
                <a:gd name="connsiteX16" fmla="*/ 504032 w 777479"/>
                <a:gd name="connsiteY16" fmla="*/ 529115 h 834313"/>
                <a:gd name="connsiteX17" fmla="*/ 527844 w 777479"/>
                <a:gd name="connsiteY17" fmla="*/ 643416 h 834313"/>
                <a:gd name="connsiteX18" fmla="*/ 573088 w 777479"/>
                <a:gd name="connsiteY18" fmla="*/ 741047 h 834313"/>
                <a:gd name="connsiteX19" fmla="*/ 625475 w 777479"/>
                <a:gd name="connsiteY19" fmla="*/ 762478 h 834313"/>
                <a:gd name="connsiteX20" fmla="*/ 662013 w 777479"/>
                <a:gd name="connsiteY20" fmla="*/ 705527 h 834313"/>
                <a:gd name="connsiteX21" fmla="*/ 644525 w 777479"/>
                <a:gd name="connsiteY21" fmla="*/ 583885 h 834313"/>
                <a:gd name="connsiteX22" fmla="*/ 632619 w 777479"/>
                <a:gd name="connsiteY22" fmla="*/ 507685 h 834313"/>
                <a:gd name="connsiteX23" fmla="*/ 718344 w 777479"/>
                <a:gd name="connsiteY23" fmla="*/ 657703 h 834313"/>
                <a:gd name="connsiteX24" fmla="*/ 770732 w 777479"/>
                <a:gd name="connsiteY24" fmla="*/ 636272 h 834313"/>
                <a:gd name="connsiteX25" fmla="*/ 758825 w 777479"/>
                <a:gd name="connsiteY25" fmla="*/ 495778 h 834313"/>
                <a:gd name="connsiteX26" fmla="*/ 668338 w 777479"/>
                <a:gd name="connsiteY26" fmla="*/ 324328 h 834313"/>
                <a:gd name="connsiteX27" fmla="*/ 668239 w 777479"/>
                <a:gd name="connsiteY27" fmla="*/ 0 h 834313"/>
                <a:gd name="connsiteX0" fmla="*/ 240017 w 777479"/>
                <a:gd name="connsiteY0" fmla="*/ 24652 h 834313"/>
                <a:gd name="connsiteX1" fmla="*/ 239713 w 777479"/>
                <a:gd name="connsiteY1" fmla="*/ 240985 h 834313"/>
                <a:gd name="connsiteX2" fmla="*/ 82550 w 777479"/>
                <a:gd name="connsiteY2" fmla="*/ 336235 h 834313"/>
                <a:gd name="connsiteX3" fmla="*/ 3969 w 777479"/>
                <a:gd name="connsiteY3" fmla="*/ 474347 h 834313"/>
                <a:gd name="connsiteX4" fmla="*/ 106363 w 777479"/>
                <a:gd name="connsiteY4" fmla="*/ 488635 h 834313"/>
                <a:gd name="connsiteX5" fmla="*/ 254000 w 777479"/>
                <a:gd name="connsiteY5" fmla="*/ 386241 h 834313"/>
                <a:gd name="connsiteX6" fmla="*/ 261144 w 777479"/>
                <a:gd name="connsiteY6" fmla="*/ 398147 h 834313"/>
                <a:gd name="connsiteX7" fmla="*/ 223044 w 777479"/>
                <a:gd name="connsiteY7" fmla="*/ 533878 h 834313"/>
                <a:gd name="connsiteX8" fmla="*/ 198834 w 777479"/>
                <a:gd name="connsiteY8" fmla="*/ 660085 h 834313"/>
                <a:gd name="connsiteX9" fmla="*/ 248147 w 777479"/>
                <a:gd name="connsiteY9" fmla="*/ 750200 h 834313"/>
                <a:gd name="connsiteX10" fmla="*/ 335682 w 777479"/>
                <a:gd name="connsiteY10" fmla="*/ 608466 h 834313"/>
                <a:gd name="connsiteX11" fmla="*/ 368300 w 777479"/>
                <a:gd name="connsiteY11" fmla="*/ 488634 h 834313"/>
                <a:gd name="connsiteX12" fmla="*/ 375444 w 777479"/>
                <a:gd name="connsiteY12" fmla="*/ 555310 h 834313"/>
                <a:gd name="connsiteX13" fmla="*/ 401638 w 777479"/>
                <a:gd name="connsiteY13" fmla="*/ 767241 h 834313"/>
                <a:gd name="connsiteX14" fmla="*/ 451644 w 777479"/>
                <a:gd name="connsiteY14" fmla="*/ 833916 h 834313"/>
                <a:gd name="connsiteX15" fmla="*/ 504032 w 777479"/>
                <a:gd name="connsiteY15" fmla="*/ 769622 h 834313"/>
                <a:gd name="connsiteX16" fmla="*/ 504032 w 777479"/>
                <a:gd name="connsiteY16" fmla="*/ 529115 h 834313"/>
                <a:gd name="connsiteX17" fmla="*/ 527844 w 777479"/>
                <a:gd name="connsiteY17" fmla="*/ 643416 h 834313"/>
                <a:gd name="connsiteX18" fmla="*/ 573088 w 777479"/>
                <a:gd name="connsiteY18" fmla="*/ 741047 h 834313"/>
                <a:gd name="connsiteX19" fmla="*/ 625475 w 777479"/>
                <a:gd name="connsiteY19" fmla="*/ 762478 h 834313"/>
                <a:gd name="connsiteX20" fmla="*/ 662013 w 777479"/>
                <a:gd name="connsiteY20" fmla="*/ 705527 h 834313"/>
                <a:gd name="connsiteX21" fmla="*/ 644525 w 777479"/>
                <a:gd name="connsiteY21" fmla="*/ 583885 h 834313"/>
                <a:gd name="connsiteX22" fmla="*/ 632619 w 777479"/>
                <a:gd name="connsiteY22" fmla="*/ 507685 h 834313"/>
                <a:gd name="connsiteX23" fmla="*/ 718344 w 777479"/>
                <a:gd name="connsiteY23" fmla="*/ 657703 h 834313"/>
                <a:gd name="connsiteX24" fmla="*/ 770732 w 777479"/>
                <a:gd name="connsiteY24" fmla="*/ 636272 h 834313"/>
                <a:gd name="connsiteX25" fmla="*/ 758825 w 777479"/>
                <a:gd name="connsiteY25" fmla="*/ 495778 h 834313"/>
                <a:gd name="connsiteX26" fmla="*/ 668338 w 777479"/>
                <a:gd name="connsiteY26" fmla="*/ 324328 h 834313"/>
                <a:gd name="connsiteX27" fmla="*/ 668239 w 777479"/>
                <a:gd name="connsiteY27" fmla="*/ 0 h 834313"/>
                <a:gd name="connsiteX0" fmla="*/ 240017 w 777479"/>
                <a:gd name="connsiteY0" fmla="*/ 164738 h 974399"/>
                <a:gd name="connsiteX1" fmla="*/ 239713 w 777479"/>
                <a:gd name="connsiteY1" fmla="*/ 381071 h 974399"/>
                <a:gd name="connsiteX2" fmla="*/ 82550 w 777479"/>
                <a:gd name="connsiteY2" fmla="*/ 476321 h 974399"/>
                <a:gd name="connsiteX3" fmla="*/ 3969 w 777479"/>
                <a:gd name="connsiteY3" fmla="*/ 614433 h 974399"/>
                <a:gd name="connsiteX4" fmla="*/ 106363 w 777479"/>
                <a:gd name="connsiteY4" fmla="*/ 628721 h 974399"/>
                <a:gd name="connsiteX5" fmla="*/ 254000 w 777479"/>
                <a:gd name="connsiteY5" fmla="*/ 526327 h 974399"/>
                <a:gd name="connsiteX6" fmla="*/ 261144 w 777479"/>
                <a:gd name="connsiteY6" fmla="*/ 538233 h 974399"/>
                <a:gd name="connsiteX7" fmla="*/ 223044 w 777479"/>
                <a:gd name="connsiteY7" fmla="*/ 673964 h 974399"/>
                <a:gd name="connsiteX8" fmla="*/ 198834 w 777479"/>
                <a:gd name="connsiteY8" fmla="*/ 800171 h 974399"/>
                <a:gd name="connsiteX9" fmla="*/ 248147 w 777479"/>
                <a:gd name="connsiteY9" fmla="*/ 890286 h 974399"/>
                <a:gd name="connsiteX10" fmla="*/ 335682 w 777479"/>
                <a:gd name="connsiteY10" fmla="*/ 748552 h 974399"/>
                <a:gd name="connsiteX11" fmla="*/ 368300 w 777479"/>
                <a:gd name="connsiteY11" fmla="*/ 628720 h 974399"/>
                <a:gd name="connsiteX12" fmla="*/ 375444 w 777479"/>
                <a:gd name="connsiteY12" fmla="*/ 695396 h 974399"/>
                <a:gd name="connsiteX13" fmla="*/ 401638 w 777479"/>
                <a:gd name="connsiteY13" fmla="*/ 907327 h 974399"/>
                <a:gd name="connsiteX14" fmla="*/ 451644 w 777479"/>
                <a:gd name="connsiteY14" fmla="*/ 974002 h 974399"/>
                <a:gd name="connsiteX15" fmla="*/ 504032 w 777479"/>
                <a:gd name="connsiteY15" fmla="*/ 909708 h 974399"/>
                <a:gd name="connsiteX16" fmla="*/ 504032 w 777479"/>
                <a:gd name="connsiteY16" fmla="*/ 669201 h 974399"/>
                <a:gd name="connsiteX17" fmla="*/ 527844 w 777479"/>
                <a:gd name="connsiteY17" fmla="*/ 783502 h 974399"/>
                <a:gd name="connsiteX18" fmla="*/ 573088 w 777479"/>
                <a:gd name="connsiteY18" fmla="*/ 881133 h 974399"/>
                <a:gd name="connsiteX19" fmla="*/ 625475 w 777479"/>
                <a:gd name="connsiteY19" fmla="*/ 902564 h 974399"/>
                <a:gd name="connsiteX20" fmla="*/ 662013 w 777479"/>
                <a:gd name="connsiteY20" fmla="*/ 845613 h 974399"/>
                <a:gd name="connsiteX21" fmla="*/ 644525 w 777479"/>
                <a:gd name="connsiteY21" fmla="*/ 723971 h 974399"/>
                <a:gd name="connsiteX22" fmla="*/ 632619 w 777479"/>
                <a:gd name="connsiteY22" fmla="*/ 647771 h 974399"/>
                <a:gd name="connsiteX23" fmla="*/ 718344 w 777479"/>
                <a:gd name="connsiteY23" fmla="*/ 797789 h 974399"/>
                <a:gd name="connsiteX24" fmla="*/ 770732 w 777479"/>
                <a:gd name="connsiteY24" fmla="*/ 776358 h 974399"/>
                <a:gd name="connsiteX25" fmla="*/ 758825 w 777479"/>
                <a:gd name="connsiteY25" fmla="*/ 635864 h 974399"/>
                <a:gd name="connsiteX26" fmla="*/ 668338 w 777479"/>
                <a:gd name="connsiteY26" fmla="*/ 464414 h 974399"/>
                <a:gd name="connsiteX27" fmla="*/ 577964 w 777479"/>
                <a:gd name="connsiteY27" fmla="*/ 0 h 974399"/>
                <a:gd name="connsiteX0" fmla="*/ 224488 w 777479"/>
                <a:gd name="connsiteY0" fmla="*/ 79294 h 974399"/>
                <a:gd name="connsiteX1" fmla="*/ 239713 w 777479"/>
                <a:gd name="connsiteY1" fmla="*/ 381071 h 974399"/>
                <a:gd name="connsiteX2" fmla="*/ 82550 w 777479"/>
                <a:gd name="connsiteY2" fmla="*/ 476321 h 974399"/>
                <a:gd name="connsiteX3" fmla="*/ 3969 w 777479"/>
                <a:gd name="connsiteY3" fmla="*/ 614433 h 974399"/>
                <a:gd name="connsiteX4" fmla="*/ 106363 w 777479"/>
                <a:gd name="connsiteY4" fmla="*/ 628721 h 974399"/>
                <a:gd name="connsiteX5" fmla="*/ 254000 w 777479"/>
                <a:gd name="connsiteY5" fmla="*/ 526327 h 974399"/>
                <a:gd name="connsiteX6" fmla="*/ 261144 w 777479"/>
                <a:gd name="connsiteY6" fmla="*/ 538233 h 974399"/>
                <a:gd name="connsiteX7" fmla="*/ 223044 w 777479"/>
                <a:gd name="connsiteY7" fmla="*/ 673964 h 974399"/>
                <a:gd name="connsiteX8" fmla="*/ 198834 w 777479"/>
                <a:gd name="connsiteY8" fmla="*/ 800171 h 974399"/>
                <a:gd name="connsiteX9" fmla="*/ 248147 w 777479"/>
                <a:gd name="connsiteY9" fmla="*/ 890286 h 974399"/>
                <a:gd name="connsiteX10" fmla="*/ 335682 w 777479"/>
                <a:gd name="connsiteY10" fmla="*/ 748552 h 974399"/>
                <a:gd name="connsiteX11" fmla="*/ 368300 w 777479"/>
                <a:gd name="connsiteY11" fmla="*/ 628720 h 974399"/>
                <a:gd name="connsiteX12" fmla="*/ 375444 w 777479"/>
                <a:gd name="connsiteY12" fmla="*/ 695396 h 974399"/>
                <a:gd name="connsiteX13" fmla="*/ 401638 w 777479"/>
                <a:gd name="connsiteY13" fmla="*/ 907327 h 974399"/>
                <a:gd name="connsiteX14" fmla="*/ 451644 w 777479"/>
                <a:gd name="connsiteY14" fmla="*/ 974002 h 974399"/>
                <a:gd name="connsiteX15" fmla="*/ 504032 w 777479"/>
                <a:gd name="connsiteY15" fmla="*/ 909708 h 974399"/>
                <a:gd name="connsiteX16" fmla="*/ 504032 w 777479"/>
                <a:gd name="connsiteY16" fmla="*/ 669201 h 974399"/>
                <a:gd name="connsiteX17" fmla="*/ 527844 w 777479"/>
                <a:gd name="connsiteY17" fmla="*/ 783502 h 974399"/>
                <a:gd name="connsiteX18" fmla="*/ 573088 w 777479"/>
                <a:gd name="connsiteY18" fmla="*/ 881133 h 974399"/>
                <a:gd name="connsiteX19" fmla="*/ 625475 w 777479"/>
                <a:gd name="connsiteY19" fmla="*/ 902564 h 974399"/>
                <a:gd name="connsiteX20" fmla="*/ 662013 w 777479"/>
                <a:gd name="connsiteY20" fmla="*/ 845613 h 974399"/>
                <a:gd name="connsiteX21" fmla="*/ 644525 w 777479"/>
                <a:gd name="connsiteY21" fmla="*/ 723971 h 974399"/>
                <a:gd name="connsiteX22" fmla="*/ 632619 w 777479"/>
                <a:gd name="connsiteY22" fmla="*/ 647771 h 974399"/>
                <a:gd name="connsiteX23" fmla="*/ 718344 w 777479"/>
                <a:gd name="connsiteY23" fmla="*/ 797789 h 974399"/>
                <a:gd name="connsiteX24" fmla="*/ 770732 w 777479"/>
                <a:gd name="connsiteY24" fmla="*/ 776358 h 974399"/>
                <a:gd name="connsiteX25" fmla="*/ 758825 w 777479"/>
                <a:gd name="connsiteY25" fmla="*/ 635864 h 974399"/>
                <a:gd name="connsiteX26" fmla="*/ 668338 w 777479"/>
                <a:gd name="connsiteY26" fmla="*/ 464414 h 974399"/>
                <a:gd name="connsiteX27" fmla="*/ 577964 w 777479"/>
                <a:gd name="connsiteY27" fmla="*/ 0 h 974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77479" h="974399">
                  <a:moveTo>
                    <a:pt x="224488" y="79294"/>
                  </a:moveTo>
                  <a:cubicBezTo>
                    <a:pt x="238577" y="124935"/>
                    <a:pt x="263369" y="314900"/>
                    <a:pt x="239713" y="381071"/>
                  </a:cubicBezTo>
                  <a:cubicBezTo>
                    <a:pt x="216057" y="447242"/>
                    <a:pt x="121841" y="437427"/>
                    <a:pt x="82550" y="476321"/>
                  </a:cubicBezTo>
                  <a:cubicBezTo>
                    <a:pt x="43259" y="515215"/>
                    <a:pt x="0" y="589033"/>
                    <a:pt x="3969" y="614433"/>
                  </a:cubicBezTo>
                  <a:cubicBezTo>
                    <a:pt x="7938" y="639833"/>
                    <a:pt x="64691" y="643405"/>
                    <a:pt x="106363" y="628721"/>
                  </a:cubicBezTo>
                  <a:cubicBezTo>
                    <a:pt x="148035" y="614037"/>
                    <a:pt x="228203" y="541408"/>
                    <a:pt x="254000" y="526327"/>
                  </a:cubicBezTo>
                  <a:cubicBezTo>
                    <a:pt x="279797" y="511246"/>
                    <a:pt x="266303" y="513627"/>
                    <a:pt x="261144" y="538233"/>
                  </a:cubicBezTo>
                  <a:cubicBezTo>
                    <a:pt x="255985" y="562839"/>
                    <a:pt x="233429" y="630308"/>
                    <a:pt x="223044" y="673964"/>
                  </a:cubicBezTo>
                  <a:cubicBezTo>
                    <a:pt x="212659" y="717620"/>
                    <a:pt x="194650" y="764117"/>
                    <a:pt x="198834" y="800171"/>
                  </a:cubicBezTo>
                  <a:cubicBezTo>
                    <a:pt x="203018" y="836225"/>
                    <a:pt x="225339" y="898889"/>
                    <a:pt x="248147" y="890286"/>
                  </a:cubicBezTo>
                  <a:cubicBezTo>
                    <a:pt x="270955" y="881683"/>
                    <a:pt x="315657" y="792146"/>
                    <a:pt x="335682" y="748552"/>
                  </a:cubicBezTo>
                  <a:cubicBezTo>
                    <a:pt x="355707" y="704958"/>
                    <a:pt x="361673" y="637579"/>
                    <a:pt x="368300" y="628720"/>
                  </a:cubicBezTo>
                  <a:cubicBezTo>
                    <a:pt x="374927" y="619861"/>
                    <a:pt x="369888" y="648962"/>
                    <a:pt x="375444" y="695396"/>
                  </a:cubicBezTo>
                  <a:cubicBezTo>
                    <a:pt x="381000" y="741831"/>
                    <a:pt x="388938" y="860893"/>
                    <a:pt x="401638" y="907327"/>
                  </a:cubicBezTo>
                  <a:cubicBezTo>
                    <a:pt x="414338" y="953761"/>
                    <a:pt x="434578" y="973605"/>
                    <a:pt x="451644" y="974002"/>
                  </a:cubicBezTo>
                  <a:cubicBezTo>
                    <a:pt x="468710" y="974399"/>
                    <a:pt x="495301" y="960508"/>
                    <a:pt x="504032" y="909708"/>
                  </a:cubicBezTo>
                  <a:cubicBezTo>
                    <a:pt x="512763" y="858908"/>
                    <a:pt x="500063" y="690235"/>
                    <a:pt x="504032" y="669201"/>
                  </a:cubicBezTo>
                  <a:cubicBezTo>
                    <a:pt x="508001" y="648167"/>
                    <a:pt x="516335" y="748180"/>
                    <a:pt x="527844" y="783502"/>
                  </a:cubicBezTo>
                  <a:cubicBezTo>
                    <a:pt x="539353" y="818824"/>
                    <a:pt x="556816" y="861289"/>
                    <a:pt x="573088" y="881133"/>
                  </a:cubicBezTo>
                  <a:cubicBezTo>
                    <a:pt x="589360" y="900977"/>
                    <a:pt x="610654" y="908484"/>
                    <a:pt x="625475" y="902564"/>
                  </a:cubicBezTo>
                  <a:cubicBezTo>
                    <a:pt x="640296" y="896644"/>
                    <a:pt x="658838" y="875379"/>
                    <a:pt x="662013" y="845613"/>
                  </a:cubicBezTo>
                  <a:cubicBezTo>
                    <a:pt x="665188" y="815847"/>
                    <a:pt x="649424" y="756945"/>
                    <a:pt x="644525" y="723971"/>
                  </a:cubicBezTo>
                  <a:cubicBezTo>
                    <a:pt x="639626" y="690997"/>
                    <a:pt x="620316" y="635468"/>
                    <a:pt x="632619" y="647771"/>
                  </a:cubicBezTo>
                  <a:cubicBezTo>
                    <a:pt x="644922" y="660074"/>
                    <a:pt x="695325" y="776358"/>
                    <a:pt x="718344" y="797789"/>
                  </a:cubicBezTo>
                  <a:cubicBezTo>
                    <a:pt x="741363" y="819220"/>
                    <a:pt x="763985" y="803346"/>
                    <a:pt x="770732" y="776358"/>
                  </a:cubicBezTo>
                  <a:cubicBezTo>
                    <a:pt x="777479" y="749371"/>
                    <a:pt x="775891" y="687855"/>
                    <a:pt x="758825" y="635864"/>
                  </a:cubicBezTo>
                  <a:cubicBezTo>
                    <a:pt x="741759" y="583873"/>
                    <a:pt x="698481" y="570391"/>
                    <a:pt x="668338" y="464414"/>
                  </a:cubicBezTo>
                  <a:cubicBezTo>
                    <a:pt x="638195" y="358437"/>
                    <a:pt x="580345" y="78978"/>
                    <a:pt x="577964" y="0"/>
                  </a:cubicBezTo>
                </a:path>
              </a:pathLst>
            </a:custGeom>
            <a:solidFill>
              <a:srgbClr val="FFCC99"/>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grpSp>
      <p:grpSp>
        <p:nvGrpSpPr>
          <p:cNvPr id="12" name="Group 166"/>
          <p:cNvGrpSpPr/>
          <p:nvPr/>
        </p:nvGrpSpPr>
        <p:grpSpPr>
          <a:xfrm>
            <a:off x="4860032" y="2492896"/>
            <a:ext cx="2225440" cy="3508644"/>
            <a:chOff x="4860032" y="-891480"/>
            <a:chExt cx="2225440" cy="3508644"/>
          </a:xfrm>
        </p:grpSpPr>
        <p:grpSp>
          <p:nvGrpSpPr>
            <p:cNvPr id="13" name="Group 19"/>
            <p:cNvGrpSpPr/>
            <p:nvPr/>
          </p:nvGrpSpPr>
          <p:grpSpPr>
            <a:xfrm flipH="1">
              <a:off x="4860032" y="-891480"/>
              <a:ext cx="2225440" cy="3508644"/>
              <a:chOff x="149000" y="1700808"/>
              <a:chExt cx="3630913" cy="5655140"/>
            </a:xfrm>
          </p:grpSpPr>
          <p:sp>
            <p:nvSpPr>
              <p:cNvPr id="85" name="Chord 84"/>
              <p:cNvSpPr/>
              <p:nvPr/>
            </p:nvSpPr>
            <p:spPr>
              <a:xfrm>
                <a:off x="467544" y="2348880"/>
                <a:ext cx="3312369" cy="5007068"/>
              </a:xfrm>
              <a:prstGeom prst="chord">
                <a:avLst>
                  <a:gd name="adj1" fmla="val 10135620"/>
                  <a:gd name="adj2" fmla="val 674418"/>
                </a:avLst>
              </a:prstGeom>
              <a:solidFill>
                <a:srgbClr val="FFCC99"/>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19" name="Group 24"/>
              <p:cNvGrpSpPr/>
              <p:nvPr/>
            </p:nvGrpSpPr>
            <p:grpSpPr>
              <a:xfrm>
                <a:off x="1331640" y="1700808"/>
                <a:ext cx="1604475" cy="1496899"/>
                <a:chOff x="1239333" y="2582544"/>
                <a:chExt cx="1033010" cy="831187"/>
              </a:xfrm>
              <a:solidFill>
                <a:srgbClr val="FF3300"/>
              </a:solidFill>
            </p:grpSpPr>
            <p:sp>
              <p:nvSpPr>
                <p:cNvPr id="89" name="Freeform 10"/>
                <p:cNvSpPr/>
                <p:nvPr/>
              </p:nvSpPr>
              <p:spPr>
                <a:xfrm>
                  <a:off x="1239333" y="2884794"/>
                  <a:ext cx="1033010" cy="152541"/>
                </a:xfrm>
                <a:custGeom>
                  <a:avLst/>
                  <a:gdLst>
                    <a:gd name="connsiteX0" fmla="*/ 0 w 1209821"/>
                    <a:gd name="connsiteY0" fmla="*/ 0 h 138332"/>
                    <a:gd name="connsiteX1" fmla="*/ 337625 w 1209821"/>
                    <a:gd name="connsiteY1" fmla="*/ 112541 h 138332"/>
                    <a:gd name="connsiteX2" fmla="*/ 928468 w 1209821"/>
                    <a:gd name="connsiteY2" fmla="*/ 126609 h 138332"/>
                    <a:gd name="connsiteX3" fmla="*/ 1209821 w 1209821"/>
                    <a:gd name="connsiteY3" fmla="*/ 42203 h 138332"/>
                    <a:gd name="connsiteX0" fmla="*/ 0 w 1296144"/>
                    <a:gd name="connsiteY0" fmla="*/ 0 h 145366"/>
                    <a:gd name="connsiteX1" fmla="*/ 337625 w 1296144"/>
                    <a:gd name="connsiteY1" fmla="*/ 112541 h 145366"/>
                    <a:gd name="connsiteX2" fmla="*/ 928468 w 1296144"/>
                    <a:gd name="connsiteY2" fmla="*/ 126609 h 145366"/>
                    <a:gd name="connsiteX3" fmla="*/ 1296144 w 1296144"/>
                    <a:gd name="connsiteY3" fmla="*/ 0 h 145366"/>
                  </a:gdLst>
                  <a:ahLst/>
                  <a:cxnLst>
                    <a:cxn ang="0">
                      <a:pos x="connsiteX0" y="connsiteY0"/>
                    </a:cxn>
                    <a:cxn ang="0">
                      <a:pos x="connsiteX1" y="connsiteY1"/>
                    </a:cxn>
                    <a:cxn ang="0">
                      <a:pos x="connsiteX2" y="connsiteY2"/>
                    </a:cxn>
                    <a:cxn ang="0">
                      <a:pos x="connsiteX3" y="connsiteY3"/>
                    </a:cxn>
                  </a:cxnLst>
                  <a:rect l="l" t="t" r="r" b="b"/>
                  <a:pathLst>
                    <a:path w="1296144" h="145366">
                      <a:moveTo>
                        <a:pt x="0" y="0"/>
                      </a:moveTo>
                      <a:cubicBezTo>
                        <a:pt x="91440" y="45719"/>
                        <a:pt x="182880" y="91439"/>
                        <a:pt x="337625" y="112541"/>
                      </a:cubicBezTo>
                      <a:cubicBezTo>
                        <a:pt x="492370" y="133643"/>
                        <a:pt x="768715" y="145366"/>
                        <a:pt x="928468" y="126609"/>
                      </a:cubicBezTo>
                      <a:cubicBezTo>
                        <a:pt x="1088221" y="107852"/>
                        <a:pt x="1228150" y="36341"/>
                        <a:pt x="1296144" y="0"/>
                      </a:cubicBezTo>
                    </a:path>
                  </a:pathLst>
                </a:custGeom>
                <a:no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dirty="0"/>
                </a:p>
              </p:txBody>
            </p:sp>
            <p:sp>
              <p:nvSpPr>
                <p:cNvPr id="90" name="Chord 11"/>
                <p:cNvSpPr/>
                <p:nvPr/>
              </p:nvSpPr>
              <p:spPr>
                <a:xfrm>
                  <a:off x="1468890" y="2582544"/>
                  <a:ext cx="573894" cy="831187"/>
                </a:xfrm>
                <a:prstGeom prst="chord">
                  <a:avLst>
                    <a:gd name="adj1" fmla="val 10765082"/>
                    <a:gd name="adj2" fmla="val 108958"/>
                  </a:avLst>
                </a:prstGeom>
                <a:grp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87" name="Oval 86"/>
              <p:cNvSpPr/>
              <p:nvPr/>
            </p:nvSpPr>
            <p:spPr>
              <a:xfrm>
                <a:off x="1312738" y="2996951"/>
                <a:ext cx="158511" cy="360475"/>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8" name="Arc 87"/>
              <p:cNvSpPr/>
              <p:nvPr/>
            </p:nvSpPr>
            <p:spPr>
              <a:xfrm>
                <a:off x="149000" y="3189001"/>
                <a:ext cx="1163738" cy="1181201"/>
              </a:xfrm>
              <a:prstGeom prst="arc">
                <a:avLst>
                  <a:gd name="adj1" fmla="val 166728"/>
                  <a:gd name="adj2" fmla="val 6680336"/>
                </a:avLst>
              </a:prstGeom>
              <a:no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dirty="0"/>
              </a:p>
            </p:txBody>
          </p:sp>
        </p:grpSp>
        <p:sp>
          <p:nvSpPr>
            <p:cNvPr id="84" name="Freeform 83"/>
            <p:cNvSpPr/>
            <p:nvPr/>
          </p:nvSpPr>
          <p:spPr>
            <a:xfrm rot="10800000" flipV="1">
              <a:off x="5492711" y="188640"/>
              <a:ext cx="663465" cy="960585"/>
            </a:xfrm>
            <a:custGeom>
              <a:avLst/>
              <a:gdLst>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75432 w 777479"/>
                <a:gd name="connsiteY8" fmla="*/ 659606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65919 w 777479"/>
                <a:gd name="connsiteY10" fmla="*/ 516731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62013 w 777479"/>
                <a:gd name="connsiteY20" fmla="*/ 605036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2397 h 834313"/>
                <a:gd name="connsiteX1" fmla="*/ 239713 w 777479"/>
                <a:gd name="connsiteY1" fmla="*/ 240985 h 834313"/>
                <a:gd name="connsiteX2" fmla="*/ 82550 w 777479"/>
                <a:gd name="connsiteY2" fmla="*/ 336235 h 834313"/>
                <a:gd name="connsiteX3" fmla="*/ 3969 w 777479"/>
                <a:gd name="connsiteY3" fmla="*/ 474347 h 834313"/>
                <a:gd name="connsiteX4" fmla="*/ 106363 w 777479"/>
                <a:gd name="connsiteY4" fmla="*/ 488635 h 834313"/>
                <a:gd name="connsiteX5" fmla="*/ 254000 w 777479"/>
                <a:gd name="connsiteY5" fmla="*/ 386241 h 834313"/>
                <a:gd name="connsiteX6" fmla="*/ 261144 w 777479"/>
                <a:gd name="connsiteY6" fmla="*/ 398147 h 834313"/>
                <a:gd name="connsiteX7" fmla="*/ 223044 w 777479"/>
                <a:gd name="connsiteY7" fmla="*/ 533878 h 834313"/>
                <a:gd name="connsiteX8" fmla="*/ 198834 w 777479"/>
                <a:gd name="connsiteY8" fmla="*/ 660085 h 834313"/>
                <a:gd name="connsiteX9" fmla="*/ 248147 w 777479"/>
                <a:gd name="connsiteY9" fmla="*/ 750200 h 834313"/>
                <a:gd name="connsiteX10" fmla="*/ 335682 w 777479"/>
                <a:gd name="connsiteY10" fmla="*/ 608466 h 834313"/>
                <a:gd name="connsiteX11" fmla="*/ 368300 w 777479"/>
                <a:gd name="connsiteY11" fmla="*/ 488634 h 834313"/>
                <a:gd name="connsiteX12" fmla="*/ 375444 w 777479"/>
                <a:gd name="connsiteY12" fmla="*/ 555310 h 834313"/>
                <a:gd name="connsiteX13" fmla="*/ 401638 w 777479"/>
                <a:gd name="connsiteY13" fmla="*/ 767241 h 834313"/>
                <a:gd name="connsiteX14" fmla="*/ 451644 w 777479"/>
                <a:gd name="connsiteY14" fmla="*/ 833916 h 834313"/>
                <a:gd name="connsiteX15" fmla="*/ 504032 w 777479"/>
                <a:gd name="connsiteY15" fmla="*/ 769622 h 834313"/>
                <a:gd name="connsiteX16" fmla="*/ 504032 w 777479"/>
                <a:gd name="connsiteY16" fmla="*/ 529115 h 834313"/>
                <a:gd name="connsiteX17" fmla="*/ 527844 w 777479"/>
                <a:gd name="connsiteY17" fmla="*/ 643416 h 834313"/>
                <a:gd name="connsiteX18" fmla="*/ 573088 w 777479"/>
                <a:gd name="connsiteY18" fmla="*/ 741047 h 834313"/>
                <a:gd name="connsiteX19" fmla="*/ 625475 w 777479"/>
                <a:gd name="connsiteY19" fmla="*/ 762478 h 834313"/>
                <a:gd name="connsiteX20" fmla="*/ 662013 w 777479"/>
                <a:gd name="connsiteY20" fmla="*/ 705527 h 834313"/>
                <a:gd name="connsiteX21" fmla="*/ 644525 w 777479"/>
                <a:gd name="connsiteY21" fmla="*/ 583885 h 834313"/>
                <a:gd name="connsiteX22" fmla="*/ 632619 w 777479"/>
                <a:gd name="connsiteY22" fmla="*/ 507685 h 834313"/>
                <a:gd name="connsiteX23" fmla="*/ 718344 w 777479"/>
                <a:gd name="connsiteY23" fmla="*/ 657703 h 834313"/>
                <a:gd name="connsiteX24" fmla="*/ 770732 w 777479"/>
                <a:gd name="connsiteY24" fmla="*/ 636272 h 834313"/>
                <a:gd name="connsiteX25" fmla="*/ 758825 w 777479"/>
                <a:gd name="connsiteY25" fmla="*/ 495778 h 834313"/>
                <a:gd name="connsiteX26" fmla="*/ 668338 w 777479"/>
                <a:gd name="connsiteY26" fmla="*/ 324328 h 834313"/>
                <a:gd name="connsiteX27" fmla="*/ 668239 w 777479"/>
                <a:gd name="connsiteY27" fmla="*/ 0 h 834313"/>
                <a:gd name="connsiteX0" fmla="*/ 240017 w 777479"/>
                <a:gd name="connsiteY0" fmla="*/ 24652 h 834313"/>
                <a:gd name="connsiteX1" fmla="*/ 239713 w 777479"/>
                <a:gd name="connsiteY1" fmla="*/ 240985 h 834313"/>
                <a:gd name="connsiteX2" fmla="*/ 82550 w 777479"/>
                <a:gd name="connsiteY2" fmla="*/ 336235 h 834313"/>
                <a:gd name="connsiteX3" fmla="*/ 3969 w 777479"/>
                <a:gd name="connsiteY3" fmla="*/ 474347 h 834313"/>
                <a:gd name="connsiteX4" fmla="*/ 106363 w 777479"/>
                <a:gd name="connsiteY4" fmla="*/ 488635 h 834313"/>
                <a:gd name="connsiteX5" fmla="*/ 254000 w 777479"/>
                <a:gd name="connsiteY5" fmla="*/ 386241 h 834313"/>
                <a:gd name="connsiteX6" fmla="*/ 261144 w 777479"/>
                <a:gd name="connsiteY6" fmla="*/ 398147 h 834313"/>
                <a:gd name="connsiteX7" fmla="*/ 223044 w 777479"/>
                <a:gd name="connsiteY7" fmla="*/ 533878 h 834313"/>
                <a:gd name="connsiteX8" fmla="*/ 198834 w 777479"/>
                <a:gd name="connsiteY8" fmla="*/ 660085 h 834313"/>
                <a:gd name="connsiteX9" fmla="*/ 248147 w 777479"/>
                <a:gd name="connsiteY9" fmla="*/ 750200 h 834313"/>
                <a:gd name="connsiteX10" fmla="*/ 335682 w 777479"/>
                <a:gd name="connsiteY10" fmla="*/ 608466 h 834313"/>
                <a:gd name="connsiteX11" fmla="*/ 368300 w 777479"/>
                <a:gd name="connsiteY11" fmla="*/ 488634 h 834313"/>
                <a:gd name="connsiteX12" fmla="*/ 375444 w 777479"/>
                <a:gd name="connsiteY12" fmla="*/ 555310 h 834313"/>
                <a:gd name="connsiteX13" fmla="*/ 401638 w 777479"/>
                <a:gd name="connsiteY13" fmla="*/ 767241 h 834313"/>
                <a:gd name="connsiteX14" fmla="*/ 451644 w 777479"/>
                <a:gd name="connsiteY14" fmla="*/ 833916 h 834313"/>
                <a:gd name="connsiteX15" fmla="*/ 504032 w 777479"/>
                <a:gd name="connsiteY15" fmla="*/ 769622 h 834313"/>
                <a:gd name="connsiteX16" fmla="*/ 504032 w 777479"/>
                <a:gd name="connsiteY16" fmla="*/ 529115 h 834313"/>
                <a:gd name="connsiteX17" fmla="*/ 527844 w 777479"/>
                <a:gd name="connsiteY17" fmla="*/ 643416 h 834313"/>
                <a:gd name="connsiteX18" fmla="*/ 573088 w 777479"/>
                <a:gd name="connsiteY18" fmla="*/ 741047 h 834313"/>
                <a:gd name="connsiteX19" fmla="*/ 625475 w 777479"/>
                <a:gd name="connsiteY19" fmla="*/ 762478 h 834313"/>
                <a:gd name="connsiteX20" fmla="*/ 662013 w 777479"/>
                <a:gd name="connsiteY20" fmla="*/ 705527 h 834313"/>
                <a:gd name="connsiteX21" fmla="*/ 644525 w 777479"/>
                <a:gd name="connsiteY21" fmla="*/ 583885 h 834313"/>
                <a:gd name="connsiteX22" fmla="*/ 632619 w 777479"/>
                <a:gd name="connsiteY22" fmla="*/ 507685 h 834313"/>
                <a:gd name="connsiteX23" fmla="*/ 718344 w 777479"/>
                <a:gd name="connsiteY23" fmla="*/ 657703 h 834313"/>
                <a:gd name="connsiteX24" fmla="*/ 770732 w 777479"/>
                <a:gd name="connsiteY24" fmla="*/ 636272 h 834313"/>
                <a:gd name="connsiteX25" fmla="*/ 758825 w 777479"/>
                <a:gd name="connsiteY25" fmla="*/ 495778 h 834313"/>
                <a:gd name="connsiteX26" fmla="*/ 668338 w 777479"/>
                <a:gd name="connsiteY26" fmla="*/ 324328 h 834313"/>
                <a:gd name="connsiteX27" fmla="*/ 668239 w 777479"/>
                <a:gd name="connsiteY27" fmla="*/ 0 h 834313"/>
                <a:gd name="connsiteX0" fmla="*/ 240017 w 777479"/>
                <a:gd name="connsiteY0" fmla="*/ 164738 h 974399"/>
                <a:gd name="connsiteX1" fmla="*/ 239713 w 777479"/>
                <a:gd name="connsiteY1" fmla="*/ 381071 h 974399"/>
                <a:gd name="connsiteX2" fmla="*/ 82550 w 777479"/>
                <a:gd name="connsiteY2" fmla="*/ 476321 h 974399"/>
                <a:gd name="connsiteX3" fmla="*/ 3969 w 777479"/>
                <a:gd name="connsiteY3" fmla="*/ 614433 h 974399"/>
                <a:gd name="connsiteX4" fmla="*/ 106363 w 777479"/>
                <a:gd name="connsiteY4" fmla="*/ 628721 h 974399"/>
                <a:gd name="connsiteX5" fmla="*/ 254000 w 777479"/>
                <a:gd name="connsiteY5" fmla="*/ 526327 h 974399"/>
                <a:gd name="connsiteX6" fmla="*/ 261144 w 777479"/>
                <a:gd name="connsiteY6" fmla="*/ 538233 h 974399"/>
                <a:gd name="connsiteX7" fmla="*/ 223044 w 777479"/>
                <a:gd name="connsiteY7" fmla="*/ 673964 h 974399"/>
                <a:gd name="connsiteX8" fmla="*/ 198834 w 777479"/>
                <a:gd name="connsiteY8" fmla="*/ 800171 h 974399"/>
                <a:gd name="connsiteX9" fmla="*/ 248147 w 777479"/>
                <a:gd name="connsiteY9" fmla="*/ 890286 h 974399"/>
                <a:gd name="connsiteX10" fmla="*/ 335682 w 777479"/>
                <a:gd name="connsiteY10" fmla="*/ 748552 h 974399"/>
                <a:gd name="connsiteX11" fmla="*/ 368300 w 777479"/>
                <a:gd name="connsiteY11" fmla="*/ 628720 h 974399"/>
                <a:gd name="connsiteX12" fmla="*/ 375444 w 777479"/>
                <a:gd name="connsiteY12" fmla="*/ 695396 h 974399"/>
                <a:gd name="connsiteX13" fmla="*/ 401638 w 777479"/>
                <a:gd name="connsiteY13" fmla="*/ 907327 h 974399"/>
                <a:gd name="connsiteX14" fmla="*/ 451644 w 777479"/>
                <a:gd name="connsiteY14" fmla="*/ 974002 h 974399"/>
                <a:gd name="connsiteX15" fmla="*/ 504032 w 777479"/>
                <a:gd name="connsiteY15" fmla="*/ 909708 h 974399"/>
                <a:gd name="connsiteX16" fmla="*/ 504032 w 777479"/>
                <a:gd name="connsiteY16" fmla="*/ 669201 h 974399"/>
                <a:gd name="connsiteX17" fmla="*/ 527844 w 777479"/>
                <a:gd name="connsiteY17" fmla="*/ 783502 h 974399"/>
                <a:gd name="connsiteX18" fmla="*/ 573088 w 777479"/>
                <a:gd name="connsiteY18" fmla="*/ 881133 h 974399"/>
                <a:gd name="connsiteX19" fmla="*/ 625475 w 777479"/>
                <a:gd name="connsiteY19" fmla="*/ 902564 h 974399"/>
                <a:gd name="connsiteX20" fmla="*/ 662013 w 777479"/>
                <a:gd name="connsiteY20" fmla="*/ 845613 h 974399"/>
                <a:gd name="connsiteX21" fmla="*/ 644525 w 777479"/>
                <a:gd name="connsiteY21" fmla="*/ 723971 h 974399"/>
                <a:gd name="connsiteX22" fmla="*/ 632619 w 777479"/>
                <a:gd name="connsiteY22" fmla="*/ 647771 h 974399"/>
                <a:gd name="connsiteX23" fmla="*/ 718344 w 777479"/>
                <a:gd name="connsiteY23" fmla="*/ 797789 h 974399"/>
                <a:gd name="connsiteX24" fmla="*/ 770732 w 777479"/>
                <a:gd name="connsiteY24" fmla="*/ 776358 h 974399"/>
                <a:gd name="connsiteX25" fmla="*/ 758825 w 777479"/>
                <a:gd name="connsiteY25" fmla="*/ 635864 h 974399"/>
                <a:gd name="connsiteX26" fmla="*/ 668338 w 777479"/>
                <a:gd name="connsiteY26" fmla="*/ 464414 h 974399"/>
                <a:gd name="connsiteX27" fmla="*/ 577964 w 777479"/>
                <a:gd name="connsiteY27" fmla="*/ 0 h 974399"/>
                <a:gd name="connsiteX0" fmla="*/ 224488 w 777479"/>
                <a:gd name="connsiteY0" fmla="*/ 79294 h 974399"/>
                <a:gd name="connsiteX1" fmla="*/ 239713 w 777479"/>
                <a:gd name="connsiteY1" fmla="*/ 381071 h 974399"/>
                <a:gd name="connsiteX2" fmla="*/ 82550 w 777479"/>
                <a:gd name="connsiteY2" fmla="*/ 476321 h 974399"/>
                <a:gd name="connsiteX3" fmla="*/ 3969 w 777479"/>
                <a:gd name="connsiteY3" fmla="*/ 614433 h 974399"/>
                <a:gd name="connsiteX4" fmla="*/ 106363 w 777479"/>
                <a:gd name="connsiteY4" fmla="*/ 628721 h 974399"/>
                <a:gd name="connsiteX5" fmla="*/ 254000 w 777479"/>
                <a:gd name="connsiteY5" fmla="*/ 526327 h 974399"/>
                <a:gd name="connsiteX6" fmla="*/ 261144 w 777479"/>
                <a:gd name="connsiteY6" fmla="*/ 538233 h 974399"/>
                <a:gd name="connsiteX7" fmla="*/ 223044 w 777479"/>
                <a:gd name="connsiteY7" fmla="*/ 673964 h 974399"/>
                <a:gd name="connsiteX8" fmla="*/ 198834 w 777479"/>
                <a:gd name="connsiteY8" fmla="*/ 800171 h 974399"/>
                <a:gd name="connsiteX9" fmla="*/ 248147 w 777479"/>
                <a:gd name="connsiteY9" fmla="*/ 890286 h 974399"/>
                <a:gd name="connsiteX10" fmla="*/ 335682 w 777479"/>
                <a:gd name="connsiteY10" fmla="*/ 748552 h 974399"/>
                <a:gd name="connsiteX11" fmla="*/ 368300 w 777479"/>
                <a:gd name="connsiteY11" fmla="*/ 628720 h 974399"/>
                <a:gd name="connsiteX12" fmla="*/ 375444 w 777479"/>
                <a:gd name="connsiteY12" fmla="*/ 695396 h 974399"/>
                <a:gd name="connsiteX13" fmla="*/ 401638 w 777479"/>
                <a:gd name="connsiteY13" fmla="*/ 907327 h 974399"/>
                <a:gd name="connsiteX14" fmla="*/ 451644 w 777479"/>
                <a:gd name="connsiteY14" fmla="*/ 974002 h 974399"/>
                <a:gd name="connsiteX15" fmla="*/ 504032 w 777479"/>
                <a:gd name="connsiteY15" fmla="*/ 909708 h 974399"/>
                <a:gd name="connsiteX16" fmla="*/ 504032 w 777479"/>
                <a:gd name="connsiteY16" fmla="*/ 669201 h 974399"/>
                <a:gd name="connsiteX17" fmla="*/ 527844 w 777479"/>
                <a:gd name="connsiteY17" fmla="*/ 783502 h 974399"/>
                <a:gd name="connsiteX18" fmla="*/ 573088 w 777479"/>
                <a:gd name="connsiteY18" fmla="*/ 881133 h 974399"/>
                <a:gd name="connsiteX19" fmla="*/ 625475 w 777479"/>
                <a:gd name="connsiteY19" fmla="*/ 902564 h 974399"/>
                <a:gd name="connsiteX20" fmla="*/ 662013 w 777479"/>
                <a:gd name="connsiteY20" fmla="*/ 845613 h 974399"/>
                <a:gd name="connsiteX21" fmla="*/ 644525 w 777479"/>
                <a:gd name="connsiteY21" fmla="*/ 723971 h 974399"/>
                <a:gd name="connsiteX22" fmla="*/ 632619 w 777479"/>
                <a:gd name="connsiteY22" fmla="*/ 647771 h 974399"/>
                <a:gd name="connsiteX23" fmla="*/ 718344 w 777479"/>
                <a:gd name="connsiteY23" fmla="*/ 797789 h 974399"/>
                <a:gd name="connsiteX24" fmla="*/ 770732 w 777479"/>
                <a:gd name="connsiteY24" fmla="*/ 776358 h 974399"/>
                <a:gd name="connsiteX25" fmla="*/ 758825 w 777479"/>
                <a:gd name="connsiteY25" fmla="*/ 635864 h 974399"/>
                <a:gd name="connsiteX26" fmla="*/ 668338 w 777479"/>
                <a:gd name="connsiteY26" fmla="*/ 464414 h 974399"/>
                <a:gd name="connsiteX27" fmla="*/ 577964 w 777479"/>
                <a:gd name="connsiteY27" fmla="*/ 0 h 974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77479" h="974399">
                  <a:moveTo>
                    <a:pt x="224488" y="79294"/>
                  </a:moveTo>
                  <a:cubicBezTo>
                    <a:pt x="238577" y="124935"/>
                    <a:pt x="263369" y="314900"/>
                    <a:pt x="239713" y="381071"/>
                  </a:cubicBezTo>
                  <a:cubicBezTo>
                    <a:pt x="216057" y="447242"/>
                    <a:pt x="121841" y="437427"/>
                    <a:pt x="82550" y="476321"/>
                  </a:cubicBezTo>
                  <a:cubicBezTo>
                    <a:pt x="43259" y="515215"/>
                    <a:pt x="0" y="589033"/>
                    <a:pt x="3969" y="614433"/>
                  </a:cubicBezTo>
                  <a:cubicBezTo>
                    <a:pt x="7938" y="639833"/>
                    <a:pt x="64691" y="643405"/>
                    <a:pt x="106363" y="628721"/>
                  </a:cubicBezTo>
                  <a:cubicBezTo>
                    <a:pt x="148035" y="614037"/>
                    <a:pt x="228203" y="541408"/>
                    <a:pt x="254000" y="526327"/>
                  </a:cubicBezTo>
                  <a:cubicBezTo>
                    <a:pt x="279797" y="511246"/>
                    <a:pt x="266303" y="513627"/>
                    <a:pt x="261144" y="538233"/>
                  </a:cubicBezTo>
                  <a:cubicBezTo>
                    <a:pt x="255985" y="562839"/>
                    <a:pt x="233429" y="630308"/>
                    <a:pt x="223044" y="673964"/>
                  </a:cubicBezTo>
                  <a:cubicBezTo>
                    <a:pt x="212659" y="717620"/>
                    <a:pt x="194650" y="764117"/>
                    <a:pt x="198834" y="800171"/>
                  </a:cubicBezTo>
                  <a:cubicBezTo>
                    <a:pt x="203018" y="836225"/>
                    <a:pt x="225339" y="898889"/>
                    <a:pt x="248147" y="890286"/>
                  </a:cubicBezTo>
                  <a:cubicBezTo>
                    <a:pt x="270955" y="881683"/>
                    <a:pt x="315657" y="792146"/>
                    <a:pt x="335682" y="748552"/>
                  </a:cubicBezTo>
                  <a:cubicBezTo>
                    <a:pt x="355707" y="704958"/>
                    <a:pt x="361673" y="637579"/>
                    <a:pt x="368300" y="628720"/>
                  </a:cubicBezTo>
                  <a:cubicBezTo>
                    <a:pt x="374927" y="619861"/>
                    <a:pt x="369888" y="648962"/>
                    <a:pt x="375444" y="695396"/>
                  </a:cubicBezTo>
                  <a:cubicBezTo>
                    <a:pt x="381000" y="741831"/>
                    <a:pt x="388938" y="860893"/>
                    <a:pt x="401638" y="907327"/>
                  </a:cubicBezTo>
                  <a:cubicBezTo>
                    <a:pt x="414338" y="953761"/>
                    <a:pt x="434578" y="973605"/>
                    <a:pt x="451644" y="974002"/>
                  </a:cubicBezTo>
                  <a:cubicBezTo>
                    <a:pt x="468710" y="974399"/>
                    <a:pt x="495301" y="960508"/>
                    <a:pt x="504032" y="909708"/>
                  </a:cubicBezTo>
                  <a:cubicBezTo>
                    <a:pt x="512763" y="858908"/>
                    <a:pt x="500063" y="690235"/>
                    <a:pt x="504032" y="669201"/>
                  </a:cubicBezTo>
                  <a:cubicBezTo>
                    <a:pt x="508001" y="648167"/>
                    <a:pt x="516335" y="748180"/>
                    <a:pt x="527844" y="783502"/>
                  </a:cubicBezTo>
                  <a:cubicBezTo>
                    <a:pt x="539353" y="818824"/>
                    <a:pt x="556816" y="861289"/>
                    <a:pt x="573088" y="881133"/>
                  </a:cubicBezTo>
                  <a:cubicBezTo>
                    <a:pt x="589360" y="900977"/>
                    <a:pt x="610654" y="908484"/>
                    <a:pt x="625475" y="902564"/>
                  </a:cubicBezTo>
                  <a:cubicBezTo>
                    <a:pt x="640296" y="896644"/>
                    <a:pt x="658838" y="875379"/>
                    <a:pt x="662013" y="845613"/>
                  </a:cubicBezTo>
                  <a:cubicBezTo>
                    <a:pt x="665188" y="815847"/>
                    <a:pt x="649424" y="756945"/>
                    <a:pt x="644525" y="723971"/>
                  </a:cubicBezTo>
                  <a:cubicBezTo>
                    <a:pt x="639626" y="690997"/>
                    <a:pt x="620316" y="635468"/>
                    <a:pt x="632619" y="647771"/>
                  </a:cubicBezTo>
                  <a:cubicBezTo>
                    <a:pt x="644922" y="660074"/>
                    <a:pt x="695325" y="776358"/>
                    <a:pt x="718344" y="797789"/>
                  </a:cubicBezTo>
                  <a:cubicBezTo>
                    <a:pt x="741363" y="819220"/>
                    <a:pt x="763985" y="803346"/>
                    <a:pt x="770732" y="776358"/>
                  </a:cubicBezTo>
                  <a:cubicBezTo>
                    <a:pt x="777479" y="749371"/>
                    <a:pt x="775891" y="687855"/>
                    <a:pt x="758825" y="635864"/>
                  </a:cubicBezTo>
                  <a:cubicBezTo>
                    <a:pt x="741759" y="583873"/>
                    <a:pt x="698481" y="570391"/>
                    <a:pt x="668338" y="464414"/>
                  </a:cubicBezTo>
                  <a:cubicBezTo>
                    <a:pt x="638195" y="358437"/>
                    <a:pt x="580345" y="78978"/>
                    <a:pt x="577964" y="0"/>
                  </a:cubicBezTo>
                </a:path>
              </a:pathLst>
            </a:custGeom>
            <a:solidFill>
              <a:srgbClr val="FFCC99"/>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grpSp>
      <p:sp>
        <p:nvSpPr>
          <p:cNvPr id="6" name="Freeform 5"/>
          <p:cNvSpPr/>
          <p:nvPr/>
        </p:nvSpPr>
        <p:spPr>
          <a:xfrm rot="844739">
            <a:off x="4614509" y="3404753"/>
            <a:ext cx="516811" cy="1005337"/>
          </a:xfrm>
          <a:custGeom>
            <a:avLst/>
            <a:gdLst>
              <a:gd name="connsiteX0" fmla="*/ 452907 w 646090"/>
              <a:gd name="connsiteY0" fmla="*/ 92298 h 1092558"/>
              <a:gd name="connsiteX1" fmla="*/ 15025 w 646090"/>
              <a:gd name="connsiteY1" fmla="*/ 581695 h 1092558"/>
              <a:gd name="connsiteX2" fmla="*/ 543059 w 646090"/>
              <a:gd name="connsiteY2" fmla="*/ 1032456 h 1092558"/>
              <a:gd name="connsiteX3" fmla="*/ 633211 w 646090"/>
              <a:gd name="connsiteY3" fmla="*/ 942304 h 1092558"/>
              <a:gd name="connsiteX4" fmla="*/ 581696 w 646090"/>
              <a:gd name="connsiteY4" fmla="*/ 143814 h 1092558"/>
              <a:gd name="connsiteX5" fmla="*/ 452907 w 646090"/>
              <a:gd name="connsiteY5" fmla="*/ 92298 h 1092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6090" h="1092558">
                <a:moveTo>
                  <a:pt x="452907" y="92298"/>
                </a:moveTo>
                <a:cubicBezTo>
                  <a:pt x="358462" y="165278"/>
                  <a:pt x="0" y="425002"/>
                  <a:pt x="15025" y="581695"/>
                </a:cubicBezTo>
                <a:cubicBezTo>
                  <a:pt x="30050" y="738388"/>
                  <a:pt x="440028" y="972354"/>
                  <a:pt x="543059" y="1032456"/>
                </a:cubicBezTo>
                <a:cubicBezTo>
                  <a:pt x="646090" y="1092558"/>
                  <a:pt x="626772" y="1090411"/>
                  <a:pt x="633211" y="942304"/>
                </a:cubicBezTo>
                <a:cubicBezTo>
                  <a:pt x="639650" y="794197"/>
                  <a:pt x="607454" y="287628"/>
                  <a:pt x="581696" y="143814"/>
                </a:cubicBezTo>
                <a:cubicBezTo>
                  <a:pt x="555938" y="0"/>
                  <a:pt x="547352" y="19318"/>
                  <a:pt x="452907" y="92298"/>
                </a:cubicBezTo>
                <a:close/>
              </a:path>
            </a:pathLst>
          </a:custGeom>
          <a:solidFill>
            <a:srgbClr val="FFCC99"/>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7" name="Freeform 6"/>
          <p:cNvSpPr/>
          <p:nvPr/>
        </p:nvSpPr>
        <p:spPr>
          <a:xfrm rot="21052350" flipH="1">
            <a:off x="6618542" y="3390449"/>
            <a:ext cx="502056" cy="1005337"/>
          </a:xfrm>
          <a:custGeom>
            <a:avLst/>
            <a:gdLst>
              <a:gd name="connsiteX0" fmla="*/ 452907 w 646090"/>
              <a:gd name="connsiteY0" fmla="*/ 92298 h 1092558"/>
              <a:gd name="connsiteX1" fmla="*/ 15025 w 646090"/>
              <a:gd name="connsiteY1" fmla="*/ 581695 h 1092558"/>
              <a:gd name="connsiteX2" fmla="*/ 543059 w 646090"/>
              <a:gd name="connsiteY2" fmla="*/ 1032456 h 1092558"/>
              <a:gd name="connsiteX3" fmla="*/ 633211 w 646090"/>
              <a:gd name="connsiteY3" fmla="*/ 942304 h 1092558"/>
              <a:gd name="connsiteX4" fmla="*/ 581696 w 646090"/>
              <a:gd name="connsiteY4" fmla="*/ 143814 h 1092558"/>
              <a:gd name="connsiteX5" fmla="*/ 452907 w 646090"/>
              <a:gd name="connsiteY5" fmla="*/ 92298 h 1092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6090" h="1092558">
                <a:moveTo>
                  <a:pt x="452907" y="92298"/>
                </a:moveTo>
                <a:cubicBezTo>
                  <a:pt x="358462" y="165278"/>
                  <a:pt x="0" y="425002"/>
                  <a:pt x="15025" y="581695"/>
                </a:cubicBezTo>
                <a:cubicBezTo>
                  <a:pt x="30050" y="738388"/>
                  <a:pt x="440028" y="972354"/>
                  <a:pt x="543059" y="1032456"/>
                </a:cubicBezTo>
                <a:cubicBezTo>
                  <a:pt x="646090" y="1092558"/>
                  <a:pt x="626772" y="1090411"/>
                  <a:pt x="633211" y="942304"/>
                </a:cubicBezTo>
                <a:cubicBezTo>
                  <a:pt x="639650" y="794197"/>
                  <a:pt x="607454" y="287628"/>
                  <a:pt x="581696" y="143814"/>
                </a:cubicBezTo>
                <a:cubicBezTo>
                  <a:pt x="555938" y="0"/>
                  <a:pt x="547352" y="19318"/>
                  <a:pt x="452907" y="92298"/>
                </a:cubicBezTo>
                <a:close/>
              </a:path>
            </a:pathLst>
          </a:custGeom>
          <a:solidFill>
            <a:srgbClr val="FFCC99"/>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33" name="Group 125"/>
          <p:cNvGrpSpPr/>
          <p:nvPr/>
        </p:nvGrpSpPr>
        <p:grpSpPr>
          <a:xfrm>
            <a:off x="4860032" y="2512644"/>
            <a:ext cx="2030200" cy="3508644"/>
            <a:chOff x="4860032" y="2492896"/>
            <a:chExt cx="2030200" cy="3508644"/>
          </a:xfrm>
        </p:grpSpPr>
        <p:sp>
          <p:nvSpPr>
            <p:cNvPr id="9" name="Freeform 8"/>
            <p:cNvSpPr/>
            <p:nvPr/>
          </p:nvSpPr>
          <p:spPr>
            <a:xfrm flipH="1">
              <a:off x="5940152" y="4581128"/>
              <a:ext cx="641014" cy="761338"/>
            </a:xfrm>
            <a:custGeom>
              <a:avLst/>
              <a:gdLst>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98859 w 625872"/>
                <a:gd name="connsiteY6" fmla="*/ 576262 h 840978"/>
                <a:gd name="connsiteX7" fmla="*/ 408384 w 625872"/>
                <a:gd name="connsiteY7" fmla="*/ 554831 h 840978"/>
                <a:gd name="connsiteX8" fmla="*/ 403622 w 625872"/>
                <a:gd name="connsiteY8" fmla="*/ 0 h 840978"/>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86581 w 625872"/>
                <a:gd name="connsiteY6" fmla="*/ 600620 h 840978"/>
                <a:gd name="connsiteX7" fmla="*/ 408384 w 625872"/>
                <a:gd name="connsiteY7" fmla="*/ 554831 h 840978"/>
                <a:gd name="connsiteX8" fmla="*/ 403622 w 625872"/>
                <a:gd name="connsiteY8" fmla="*/ 0 h 840978"/>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52338"/>
                <a:gd name="connsiteX1" fmla="*/ 586978 w 629778"/>
                <a:gd name="connsiteY1" fmla="*/ 707231 h 852338"/>
                <a:gd name="connsiteX2" fmla="*/ 332557 w 629778"/>
                <a:gd name="connsiteY2" fmla="*/ 850230 h 852338"/>
                <a:gd name="connsiteX3" fmla="*/ 65484 w 629778"/>
                <a:gd name="connsiteY3" fmla="*/ 809625 h 852338"/>
                <a:gd name="connsiteX4" fmla="*/ 15478 w 629778"/>
                <a:gd name="connsiteY4" fmla="*/ 671512 h 852338"/>
                <a:gd name="connsiteX5" fmla="*/ 158353 w 629778"/>
                <a:gd name="connsiteY5" fmla="*/ 540543 h 852338"/>
                <a:gd name="connsiteX6" fmla="*/ 386581 w 629778"/>
                <a:gd name="connsiteY6" fmla="*/ 600620 h 852338"/>
                <a:gd name="connsiteX7" fmla="*/ 408384 w 629778"/>
                <a:gd name="connsiteY7" fmla="*/ 554831 h 852338"/>
                <a:gd name="connsiteX8" fmla="*/ 403622 w 629778"/>
                <a:gd name="connsiteY8" fmla="*/ 0 h 852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9778" h="852338">
                  <a:moveTo>
                    <a:pt x="589359" y="40481"/>
                  </a:moveTo>
                  <a:cubicBezTo>
                    <a:pt x="607615" y="308570"/>
                    <a:pt x="629778" y="572273"/>
                    <a:pt x="586978" y="707231"/>
                  </a:cubicBezTo>
                  <a:cubicBezTo>
                    <a:pt x="544178" y="842189"/>
                    <a:pt x="393081" y="852338"/>
                    <a:pt x="332557" y="850230"/>
                  </a:cubicBezTo>
                  <a:cubicBezTo>
                    <a:pt x="247154" y="847800"/>
                    <a:pt x="118330" y="839411"/>
                    <a:pt x="65484" y="809625"/>
                  </a:cubicBezTo>
                  <a:cubicBezTo>
                    <a:pt x="12638" y="779839"/>
                    <a:pt x="0" y="716359"/>
                    <a:pt x="15478" y="671512"/>
                  </a:cubicBezTo>
                  <a:cubicBezTo>
                    <a:pt x="30956" y="626665"/>
                    <a:pt x="96503" y="552358"/>
                    <a:pt x="158353" y="540543"/>
                  </a:cubicBezTo>
                  <a:cubicBezTo>
                    <a:pt x="220203" y="528728"/>
                    <a:pt x="344909" y="598239"/>
                    <a:pt x="386581" y="600620"/>
                  </a:cubicBezTo>
                  <a:cubicBezTo>
                    <a:pt x="428253" y="603001"/>
                    <a:pt x="405544" y="654934"/>
                    <a:pt x="408384" y="554831"/>
                  </a:cubicBezTo>
                  <a:cubicBezTo>
                    <a:pt x="411224" y="454728"/>
                    <a:pt x="406400" y="229393"/>
                    <a:pt x="403622" y="0"/>
                  </a:cubicBezTo>
                </a:path>
              </a:pathLst>
            </a:custGeom>
            <a:solidFill>
              <a:srgbClr val="FFCC99"/>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10" name="Freeform 9"/>
            <p:cNvSpPr/>
            <p:nvPr/>
          </p:nvSpPr>
          <p:spPr>
            <a:xfrm>
              <a:off x="5167954" y="4581128"/>
              <a:ext cx="556174" cy="761338"/>
            </a:xfrm>
            <a:custGeom>
              <a:avLst/>
              <a:gdLst>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98859 w 625872"/>
                <a:gd name="connsiteY6" fmla="*/ 576262 h 840978"/>
                <a:gd name="connsiteX7" fmla="*/ 408384 w 625872"/>
                <a:gd name="connsiteY7" fmla="*/ 554831 h 840978"/>
                <a:gd name="connsiteX8" fmla="*/ 403622 w 625872"/>
                <a:gd name="connsiteY8" fmla="*/ 0 h 840978"/>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86581 w 625872"/>
                <a:gd name="connsiteY6" fmla="*/ 600620 h 840978"/>
                <a:gd name="connsiteX7" fmla="*/ 408384 w 625872"/>
                <a:gd name="connsiteY7" fmla="*/ 554831 h 840978"/>
                <a:gd name="connsiteX8" fmla="*/ 403622 w 625872"/>
                <a:gd name="connsiteY8" fmla="*/ 0 h 840978"/>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52338"/>
                <a:gd name="connsiteX1" fmla="*/ 586978 w 629778"/>
                <a:gd name="connsiteY1" fmla="*/ 707231 h 852338"/>
                <a:gd name="connsiteX2" fmla="*/ 332557 w 629778"/>
                <a:gd name="connsiteY2" fmla="*/ 850230 h 852338"/>
                <a:gd name="connsiteX3" fmla="*/ 65484 w 629778"/>
                <a:gd name="connsiteY3" fmla="*/ 809625 h 852338"/>
                <a:gd name="connsiteX4" fmla="*/ 15478 w 629778"/>
                <a:gd name="connsiteY4" fmla="*/ 671512 h 852338"/>
                <a:gd name="connsiteX5" fmla="*/ 158353 w 629778"/>
                <a:gd name="connsiteY5" fmla="*/ 540543 h 852338"/>
                <a:gd name="connsiteX6" fmla="*/ 386581 w 629778"/>
                <a:gd name="connsiteY6" fmla="*/ 600620 h 852338"/>
                <a:gd name="connsiteX7" fmla="*/ 408384 w 629778"/>
                <a:gd name="connsiteY7" fmla="*/ 554831 h 852338"/>
                <a:gd name="connsiteX8" fmla="*/ 403622 w 629778"/>
                <a:gd name="connsiteY8" fmla="*/ 0 h 852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9778" h="852338">
                  <a:moveTo>
                    <a:pt x="589359" y="40481"/>
                  </a:moveTo>
                  <a:cubicBezTo>
                    <a:pt x="607615" y="308570"/>
                    <a:pt x="629778" y="572273"/>
                    <a:pt x="586978" y="707231"/>
                  </a:cubicBezTo>
                  <a:cubicBezTo>
                    <a:pt x="544178" y="842189"/>
                    <a:pt x="393081" y="852338"/>
                    <a:pt x="332557" y="850230"/>
                  </a:cubicBezTo>
                  <a:cubicBezTo>
                    <a:pt x="247154" y="847800"/>
                    <a:pt x="118330" y="839411"/>
                    <a:pt x="65484" y="809625"/>
                  </a:cubicBezTo>
                  <a:cubicBezTo>
                    <a:pt x="12638" y="779839"/>
                    <a:pt x="0" y="716359"/>
                    <a:pt x="15478" y="671512"/>
                  </a:cubicBezTo>
                  <a:cubicBezTo>
                    <a:pt x="30956" y="626665"/>
                    <a:pt x="96503" y="552358"/>
                    <a:pt x="158353" y="540543"/>
                  </a:cubicBezTo>
                  <a:cubicBezTo>
                    <a:pt x="220203" y="528728"/>
                    <a:pt x="344909" y="598239"/>
                    <a:pt x="386581" y="600620"/>
                  </a:cubicBezTo>
                  <a:cubicBezTo>
                    <a:pt x="428253" y="603001"/>
                    <a:pt x="405544" y="654934"/>
                    <a:pt x="408384" y="554831"/>
                  </a:cubicBezTo>
                  <a:cubicBezTo>
                    <a:pt x="411224" y="454728"/>
                    <a:pt x="406400" y="229393"/>
                    <a:pt x="403622" y="0"/>
                  </a:cubicBezTo>
                </a:path>
              </a:pathLst>
            </a:custGeom>
            <a:solidFill>
              <a:srgbClr val="FFCC99"/>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11" name="Chord 10"/>
            <p:cNvSpPr/>
            <p:nvPr/>
          </p:nvSpPr>
          <p:spPr>
            <a:xfrm>
              <a:off x="4860032" y="2894982"/>
              <a:ext cx="2030200" cy="3106558"/>
            </a:xfrm>
            <a:prstGeom prst="chord">
              <a:avLst>
                <a:gd name="adj1" fmla="val 10135620"/>
                <a:gd name="adj2" fmla="val 674418"/>
              </a:avLst>
            </a:prstGeom>
            <a:solidFill>
              <a:srgbClr val="FFCC99"/>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34" name="Group 24"/>
            <p:cNvGrpSpPr/>
            <p:nvPr/>
          </p:nvGrpSpPr>
          <p:grpSpPr>
            <a:xfrm>
              <a:off x="5389649" y="2492896"/>
              <a:ext cx="983407" cy="928728"/>
              <a:chOff x="1239333" y="2582544"/>
              <a:chExt cx="1033010" cy="831187"/>
            </a:xfrm>
            <a:solidFill>
              <a:srgbClr val="FF3300"/>
            </a:solidFill>
          </p:grpSpPr>
          <p:sp>
            <p:nvSpPr>
              <p:cNvPr id="17" name="Freeform 10"/>
              <p:cNvSpPr/>
              <p:nvPr/>
            </p:nvSpPr>
            <p:spPr>
              <a:xfrm>
                <a:off x="1239333" y="2884794"/>
                <a:ext cx="1033010" cy="152541"/>
              </a:xfrm>
              <a:custGeom>
                <a:avLst/>
                <a:gdLst>
                  <a:gd name="connsiteX0" fmla="*/ 0 w 1209821"/>
                  <a:gd name="connsiteY0" fmla="*/ 0 h 138332"/>
                  <a:gd name="connsiteX1" fmla="*/ 337625 w 1209821"/>
                  <a:gd name="connsiteY1" fmla="*/ 112541 h 138332"/>
                  <a:gd name="connsiteX2" fmla="*/ 928468 w 1209821"/>
                  <a:gd name="connsiteY2" fmla="*/ 126609 h 138332"/>
                  <a:gd name="connsiteX3" fmla="*/ 1209821 w 1209821"/>
                  <a:gd name="connsiteY3" fmla="*/ 42203 h 138332"/>
                  <a:gd name="connsiteX0" fmla="*/ 0 w 1296144"/>
                  <a:gd name="connsiteY0" fmla="*/ 0 h 145366"/>
                  <a:gd name="connsiteX1" fmla="*/ 337625 w 1296144"/>
                  <a:gd name="connsiteY1" fmla="*/ 112541 h 145366"/>
                  <a:gd name="connsiteX2" fmla="*/ 928468 w 1296144"/>
                  <a:gd name="connsiteY2" fmla="*/ 126609 h 145366"/>
                  <a:gd name="connsiteX3" fmla="*/ 1296144 w 1296144"/>
                  <a:gd name="connsiteY3" fmla="*/ 0 h 145366"/>
                </a:gdLst>
                <a:ahLst/>
                <a:cxnLst>
                  <a:cxn ang="0">
                    <a:pos x="connsiteX0" y="connsiteY0"/>
                  </a:cxn>
                  <a:cxn ang="0">
                    <a:pos x="connsiteX1" y="connsiteY1"/>
                  </a:cxn>
                  <a:cxn ang="0">
                    <a:pos x="connsiteX2" y="connsiteY2"/>
                  </a:cxn>
                  <a:cxn ang="0">
                    <a:pos x="connsiteX3" y="connsiteY3"/>
                  </a:cxn>
                </a:cxnLst>
                <a:rect l="l" t="t" r="r" b="b"/>
                <a:pathLst>
                  <a:path w="1296144" h="145366">
                    <a:moveTo>
                      <a:pt x="0" y="0"/>
                    </a:moveTo>
                    <a:cubicBezTo>
                      <a:pt x="91440" y="45719"/>
                      <a:pt x="182880" y="91439"/>
                      <a:pt x="337625" y="112541"/>
                    </a:cubicBezTo>
                    <a:cubicBezTo>
                      <a:pt x="492370" y="133643"/>
                      <a:pt x="768715" y="145366"/>
                      <a:pt x="928468" y="126609"/>
                    </a:cubicBezTo>
                    <a:cubicBezTo>
                      <a:pt x="1088221" y="107852"/>
                      <a:pt x="1228150" y="36341"/>
                      <a:pt x="1296144" y="0"/>
                    </a:cubicBezTo>
                  </a:path>
                </a:pathLst>
              </a:custGeom>
              <a:no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dirty="0"/>
              </a:p>
            </p:txBody>
          </p:sp>
          <p:sp>
            <p:nvSpPr>
              <p:cNvPr id="18" name="Chord 11"/>
              <p:cNvSpPr/>
              <p:nvPr/>
            </p:nvSpPr>
            <p:spPr>
              <a:xfrm>
                <a:off x="1468890" y="2582544"/>
                <a:ext cx="573894" cy="831187"/>
              </a:xfrm>
              <a:prstGeom prst="chord">
                <a:avLst>
                  <a:gd name="adj1" fmla="val 10765082"/>
                  <a:gd name="adj2" fmla="val 108958"/>
                </a:avLst>
              </a:prstGeom>
              <a:grp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sp>
        <p:nvSpPr>
          <p:cNvPr id="14" name="Arc 13"/>
          <p:cNvSpPr/>
          <p:nvPr/>
        </p:nvSpPr>
        <p:spPr>
          <a:xfrm flipV="1">
            <a:off x="5508104" y="4005064"/>
            <a:ext cx="713272" cy="640182"/>
          </a:xfrm>
          <a:prstGeom prst="arc">
            <a:avLst>
              <a:gd name="adj1" fmla="val 166728"/>
              <a:gd name="adj2" fmla="val 10426613"/>
            </a:avLst>
          </a:prstGeom>
          <a:no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dirty="0"/>
          </a:p>
        </p:txBody>
      </p:sp>
      <p:sp>
        <p:nvSpPr>
          <p:cNvPr id="119" name="Moon 118"/>
          <p:cNvSpPr/>
          <p:nvPr/>
        </p:nvSpPr>
        <p:spPr>
          <a:xfrm rot="16200000">
            <a:off x="5472100" y="3537012"/>
            <a:ext cx="792088" cy="1152128"/>
          </a:xfrm>
          <a:prstGeom prst="moon">
            <a:avLst>
              <a:gd name="adj" fmla="val 67843"/>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37" name="Group 158"/>
          <p:cNvGrpSpPr/>
          <p:nvPr/>
        </p:nvGrpSpPr>
        <p:grpSpPr>
          <a:xfrm>
            <a:off x="5580112" y="3349365"/>
            <a:ext cx="545880" cy="223651"/>
            <a:chOff x="7037685" y="3084031"/>
            <a:chExt cx="544274" cy="189913"/>
          </a:xfrm>
        </p:grpSpPr>
        <p:sp>
          <p:nvSpPr>
            <p:cNvPr id="144" name="Oval 143"/>
            <p:cNvSpPr/>
            <p:nvPr/>
          </p:nvSpPr>
          <p:spPr>
            <a:xfrm>
              <a:off x="7037685" y="3084031"/>
              <a:ext cx="96868" cy="189913"/>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45" name="Oval 144"/>
            <p:cNvSpPr/>
            <p:nvPr/>
          </p:nvSpPr>
          <p:spPr>
            <a:xfrm>
              <a:off x="7485091" y="3084031"/>
              <a:ext cx="96868" cy="189913"/>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38" name="Group 160"/>
          <p:cNvGrpSpPr/>
          <p:nvPr/>
        </p:nvGrpSpPr>
        <p:grpSpPr>
          <a:xfrm>
            <a:off x="5076056" y="3356992"/>
            <a:ext cx="751193" cy="1288254"/>
            <a:chOff x="3131840" y="1848524"/>
            <a:chExt cx="751193" cy="1288254"/>
          </a:xfrm>
        </p:grpSpPr>
        <p:grpSp>
          <p:nvGrpSpPr>
            <p:cNvPr id="39" name="Group 158"/>
            <p:cNvGrpSpPr/>
            <p:nvPr/>
          </p:nvGrpSpPr>
          <p:grpSpPr>
            <a:xfrm>
              <a:off x="3337153" y="1848524"/>
              <a:ext cx="545880" cy="223651"/>
              <a:chOff x="7037685" y="3084031"/>
              <a:chExt cx="544274" cy="189913"/>
            </a:xfrm>
          </p:grpSpPr>
          <p:sp>
            <p:nvSpPr>
              <p:cNvPr id="15" name="Oval 14"/>
              <p:cNvSpPr/>
              <p:nvPr/>
            </p:nvSpPr>
            <p:spPr>
              <a:xfrm>
                <a:off x="7037685" y="3084031"/>
                <a:ext cx="96868" cy="189913"/>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6" name="Oval 15"/>
              <p:cNvSpPr/>
              <p:nvPr/>
            </p:nvSpPr>
            <p:spPr>
              <a:xfrm>
                <a:off x="7485091" y="3084031"/>
                <a:ext cx="96868" cy="189913"/>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147" name="Arc 146"/>
            <p:cNvSpPr/>
            <p:nvPr/>
          </p:nvSpPr>
          <p:spPr>
            <a:xfrm flipV="1">
              <a:off x="3131840" y="2496596"/>
              <a:ext cx="713272" cy="640182"/>
            </a:xfrm>
            <a:prstGeom prst="arc">
              <a:avLst>
                <a:gd name="adj1" fmla="val 166728"/>
                <a:gd name="adj2" fmla="val 10426613"/>
              </a:avLst>
            </a:prstGeom>
            <a:no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dirty="0"/>
            </a:p>
          </p:txBody>
        </p:sp>
      </p:grpSp>
      <p:grpSp>
        <p:nvGrpSpPr>
          <p:cNvPr id="41" name="Group 27"/>
          <p:cNvGrpSpPr/>
          <p:nvPr/>
        </p:nvGrpSpPr>
        <p:grpSpPr>
          <a:xfrm>
            <a:off x="5436096" y="3140968"/>
            <a:ext cx="792088" cy="144016"/>
            <a:chOff x="3491880" y="1484784"/>
            <a:chExt cx="792088" cy="144016"/>
          </a:xfrm>
        </p:grpSpPr>
        <p:cxnSp>
          <p:nvCxnSpPr>
            <p:cNvPr id="163" name="Straight Connector 162"/>
            <p:cNvCxnSpPr/>
            <p:nvPr/>
          </p:nvCxnSpPr>
          <p:spPr>
            <a:xfrm flipV="1">
              <a:off x="4007224" y="1484784"/>
              <a:ext cx="276744" cy="128863"/>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4" name="Straight Connector 163"/>
            <p:cNvCxnSpPr/>
            <p:nvPr/>
          </p:nvCxnSpPr>
          <p:spPr>
            <a:xfrm>
              <a:off x="3491880" y="1484784"/>
              <a:ext cx="288032" cy="144016"/>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xmlns="" val="1284905297"/>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2"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000" fill="hold"/>
                                        <p:tgtEl>
                                          <p:spTgt spid="2"/>
                                        </p:tgtEl>
                                        <p:attrNameLst>
                                          <p:attrName>ppt_x</p:attrName>
                                        </p:attrNameLst>
                                      </p:cBhvr>
                                      <p:tavLst>
                                        <p:tav tm="0">
                                          <p:val>
                                            <p:strVal val="1+#ppt_w/2"/>
                                          </p:val>
                                        </p:tav>
                                        <p:tav tm="100000">
                                          <p:val>
                                            <p:strVal val="#ppt_x"/>
                                          </p:val>
                                        </p:tav>
                                      </p:tavLst>
                                    </p:anim>
                                    <p:anim calcmode="lin" valueType="num">
                                      <p:cBhvr additive="base">
                                        <p:cTn id="8" dur="1000" fill="hold"/>
                                        <p:tgtEl>
                                          <p:spTgt spid="2"/>
                                        </p:tgtEl>
                                        <p:attrNameLst>
                                          <p:attrName>ppt_y</p:attrName>
                                        </p:attrNameLst>
                                      </p:cBhvr>
                                      <p:tavLst>
                                        <p:tav tm="0">
                                          <p:val>
                                            <p:strVal val="#ppt_y"/>
                                          </p:val>
                                        </p:tav>
                                        <p:tav tm="100000">
                                          <p:val>
                                            <p:strVal val="#ppt_y"/>
                                          </p:val>
                                        </p:tav>
                                      </p:tavLst>
                                    </p:anim>
                                  </p:childTnLst>
                                </p:cTn>
                              </p:par>
                            </p:childTnLst>
                          </p:cTn>
                        </p:par>
                        <p:par>
                          <p:cTn id="9" fill="hold">
                            <p:stCondLst>
                              <p:cond delay="1000"/>
                            </p:stCondLst>
                            <p:childTnLst>
                              <p:par>
                                <p:cTn id="10" presetID="1" presetClass="exit" presetSubtype="0" fill="hold" nodeType="afterEffect">
                                  <p:stCondLst>
                                    <p:cond delay="0"/>
                                  </p:stCondLst>
                                  <p:childTnLst>
                                    <p:set>
                                      <p:cBhvr>
                                        <p:cTn id="11" dur="1" fill="hold">
                                          <p:stCondLst>
                                            <p:cond delay="0"/>
                                          </p:stCondLst>
                                        </p:cTn>
                                        <p:tgtEl>
                                          <p:spTgt spid="2"/>
                                        </p:tgtEl>
                                        <p:attrNameLst>
                                          <p:attrName>style.visibility</p:attrName>
                                        </p:attrNameLst>
                                      </p:cBhvr>
                                      <p:to>
                                        <p:strVal val="hidden"/>
                                      </p:to>
                                    </p:set>
                                  </p:childTnLst>
                                </p:cTn>
                              </p:par>
                              <p:par>
                                <p:cTn id="12" presetID="1" presetClass="entr" presetSubtype="0" fill="hold" nodeType="withEffect">
                                  <p:stCondLst>
                                    <p:cond delay="0"/>
                                  </p:stCondLst>
                                  <p:childTnLst>
                                    <p:set>
                                      <p:cBhvr>
                                        <p:cTn id="13" dur="1" fill="hold">
                                          <p:stCondLst>
                                            <p:cond delay="0"/>
                                          </p:stCondLst>
                                        </p:cTn>
                                        <p:tgtEl>
                                          <p:spTgt spid="33"/>
                                        </p:tgtEl>
                                        <p:attrNameLst>
                                          <p:attrName>style.visibility</p:attrName>
                                        </p:attrNameLst>
                                      </p:cBhvr>
                                      <p:to>
                                        <p:strVal val="visible"/>
                                      </p:to>
                                    </p:set>
                                  </p:childTnLst>
                                </p:cTn>
                              </p:par>
                              <p:par>
                                <p:cTn id="14" presetID="1" presetClass="entr" presetSubtype="0" fill="hold" nodeType="withEffect">
                                  <p:stCondLst>
                                    <p:cond delay="0"/>
                                  </p:stCondLst>
                                  <p:childTnLst>
                                    <p:set>
                                      <p:cBhvr>
                                        <p:cTn id="15" dur="1" fill="hold">
                                          <p:stCondLst>
                                            <p:cond delay="0"/>
                                          </p:stCondLst>
                                        </p:cTn>
                                        <p:tgtEl>
                                          <p:spTgt spid="38"/>
                                        </p:tgtEl>
                                        <p:attrNameLst>
                                          <p:attrName>style.visibility</p:attrName>
                                        </p:attrNameLst>
                                      </p:cBhvr>
                                      <p:to>
                                        <p:strVal val="visible"/>
                                      </p:to>
                                    </p:set>
                                  </p:childTnLst>
                                </p:cTn>
                              </p:par>
                              <p:par>
                                <p:cTn id="16" presetID="1" presetClass="entr" presetSubtype="0" fill="hold" grpId="0" nodeType="withEffect">
                                  <p:stCondLst>
                                    <p:cond delay="0"/>
                                  </p:stCondLst>
                                  <p:childTnLst>
                                    <p:set>
                                      <p:cBhvr>
                                        <p:cTn id="17" dur="1" fill="hold">
                                          <p:stCondLst>
                                            <p:cond delay="0"/>
                                          </p:stCondLst>
                                        </p:cTn>
                                        <p:tgtEl>
                                          <p:spTgt spid="6"/>
                                        </p:tgtEl>
                                        <p:attrNameLst>
                                          <p:attrName>style.visibility</p:attrName>
                                        </p:attrNameLst>
                                      </p:cBhvr>
                                      <p:to>
                                        <p:strVal val="visible"/>
                                      </p:to>
                                    </p:set>
                                  </p:childTnLst>
                                </p:cTn>
                              </p:par>
                              <p:par>
                                <p:cTn id="18" presetID="1" presetClass="entr" presetSubtype="0" fill="hold" grpId="0" nodeType="withEffect">
                                  <p:stCondLst>
                                    <p:cond delay="0"/>
                                  </p:stCondLst>
                                  <p:childTnLst>
                                    <p:set>
                                      <p:cBhvr>
                                        <p:cTn id="19" dur="1" fill="hold">
                                          <p:stCondLst>
                                            <p:cond delay="0"/>
                                          </p:stCondLst>
                                        </p:cTn>
                                        <p:tgtEl>
                                          <p:spTgt spid="7"/>
                                        </p:tgtEl>
                                        <p:attrNameLst>
                                          <p:attrName>style.visibility</p:attrName>
                                        </p:attrNameLst>
                                      </p:cBhvr>
                                      <p:to>
                                        <p:strVal val="visible"/>
                                      </p:to>
                                    </p:set>
                                  </p:childTnLst>
                                </p:cTn>
                              </p:par>
                            </p:childTnLst>
                          </p:cTn>
                        </p:par>
                      </p:childTnLst>
                    </p:cTn>
                  </p:par>
                  <p:par>
                    <p:cTn id="20" fill="hold">
                      <p:stCondLst>
                        <p:cond delay="indefinite"/>
                      </p:stCondLst>
                      <p:childTnLst>
                        <p:par>
                          <p:cTn id="21" fill="hold">
                            <p:stCondLst>
                              <p:cond delay="0"/>
                            </p:stCondLst>
                            <p:childTnLst>
                              <p:par>
                                <p:cTn id="22" presetID="1" presetClass="exit" presetSubtype="0" fill="hold" nodeType="clickEffect">
                                  <p:stCondLst>
                                    <p:cond delay="0"/>
                                  </p:stCondLst>
                                  <p:childTnLst>
                                    <p:set>
                                      <p:cBhvr>
                                        <p:cTn id="23" dur="1" fill="hold">
                                          <p:stCondLst>
                                            <p:cond delay="0"/>
                                          </p:stCondLst>
                                        </p:cTn>
                                        <p:tgtEl>
                                          <p:spTgt spid="38"/>
                                        </p:tgtEl>
                                        <p:attrNameLst>
                                          <p:attrName>style.visibility</p:attrName>
                                        </p:attrNameLst>
                                      </p:cBhvr>
                                      <p:to>
                                        <p:strVal val="hidden"/>
                                      </p:to>
                                    </p:set>
                                  </p:childTnLst>
                                </p:cTn>
                              </p:par>
                              <p:par>
                                <p:cTn id="24" presetID="1" presetClass="entr" presetSubtype="0" fill="hold" nodeType="withEffect">
                                  <p:stCondLst>
                                    <p:cond delay="0"/>
                                  </p:stCondLst>
                                  <p:childTnLst>
                                    <p:set>
                                      <p:cBhvr>
                                        <p:cTn id="25" dur="1" fill="hold">
                                          <p:stCondLst>
                                            <p:cond delay="0"/>
                                          </p:stCondLst>
                                        </p:cTn>
                                        <p:tgtEl>
                                          <p:spTgt spid="37"/>
                                        </p:tgtEl>
                                        <p:attrNameLst>
                                          <p:attrName>style.visibility</p:attrName>
                                        </p:attrNameLst>
                                      </p:cBhvr>
                                      <p:to>
                                        <p:strVal val="visible"/>
                                      </p:to>
                                    </p:set>
                                  </p:childTnLst>
                                </p:cTn>
                              </p:par>
                              <p:par>
                                <p:cTn id="26" presetID="1" presetClass="entr" presetSubtype="0" fill="hold" grpId="0" nodeType="withEffect">
                                  <p:stCondLst>
                                    <p:cond delay="0"/>
                                  </p:stCondLst>
                                  <p:childTnLst>
                                    <p:set>
                                      <p:cBhvr>
                                        <p:cTn id="27" dur="1" fill="hold">
                                          <p:stCondLst>
                                            <p:cond delay="0"/>
                                          </p:stCondLst>
                                        </p:cTn>
                                        <p:tgtEl>
                                          <p:spTgt spid="14"/>
                                        </p:tgtEl>
                                        <p:attrNameLst>
                                          <p:attrName>style.visibility</p:attrName>
                                        </p:attrNameLst>
                                      </p:cBhvr>
                                      <p:to>
                                        <p:strVal val="visible"/>
                                      </p:to>
                                    </p:set>
                                  </p:childTnLst>
                                </p:cTn>
                              </p:par>
                            </p:childTnLst>
                          </p:cTn>
                        </p:par>
                      </p:childTnLst>
                    </p:cTn>
                  </p:par>
                  <p:par>
                    <p:cTn id="28" fill="hold">
                      <p:stCondLst>
                        <p:cond delay="indefinite"/>
                      </p:stCondLst>
                      <p:childTnLst>
                        <p:par>
                          <p:cTn id="29" fill="hold">
                            <p:stCondLst>
                              <p:cond delay="0"/>
                            </p:stCondLst>
                            <p:childTnLst>
                              <p:par>
                                <p:cTn id="30" presetID="1" presetClass="entr" presetSubtype="0" fill="hold" nodeType="clickEffect">
                                  <p:stCondLst>
                                    <p:cond delay="0"/>
                                  </p:stCondLst>
                                  <p:childTnLst>
                                    <p:set>
                                      <p:cBhvr>
                                        <p:cTn id="31" dur="1" fill="hold">
                                          <p:stCondLst>
                                            <p:cond delay="0"/>
                                          </p:stCondLst>
                                        </p:cTn>
                                        <p:tgtEl>
                                          <p:spTgt spid="41"/>
                                        </p:tgtEl>
                                        <p:attrNameLst>
                                          <p:attrName>style.visibility</p:attrName>
                                        </p:attrNameLst>
                                      </p:cBhvr>
                                      <p:to>
                                        <p:strVal val="visible"/>
                                      </p:to>
                                    </p:set>
                                  </p:childTnLst>
                                </p:cTn>
                              </p:par>
                            </p:childTnLst>
                          </p:cTn>
                        </p:par>
                      </p:childTnLst>
                    </p:cTn>
                  </p:par>
                  <p:par>
                    <p:cTn id="32" fill="hold">
                      <p:stCondLst>
                        <p:cond delay="indefinite"/>
                      </p:stCondLst>
                      <p:childTnLst>
                        <p:par>
                          <p:cTn id="33" fill="hold">
                            <p:stCondLst>
                              <p:cond delay="0"/>
                            </p:stCondLst>
                            <p:childTnLst>
                              <p:par>
                                <p:cTn id="34" presetID="1" presetClass="exit" presetSubtype="0" fill="hold" grpId="1" nodeType="clickEffect">
                                  <p:stCondLst>
                                    <p:cond delay="0"/>
                                  </p:stCondLst>
                                  <p:childTnLst>
                                    <p:set>
                                      <p:cBhvr>
                                        <p:cTn id="35" dur="1" fill="hold">
                                          <p:stCondLst>
                                            <p:cond delay="0"/>
                                          </p:stCondLst>
                                        </p:cTn>
                                        <p:tgtEl>
                                          <p:spTgt spid="14"/>
                                        </p:tgtEl>
                                        <p:attrNameLst>
                                          <p:attrName>style.visibility</p:attrName>
                                        </p:attrNameLst>
                                      </p:cBhvr>
                                      <p:to>
                                        <p:strVal val="hidden"/>
                                      </p:to>
                                    </p:set>
                                  </p:childTnLst>
                                </p:cTn>
                              </p:par>
                              <p:par>
                                <p:cTn id="36" presetID="1" presetClass="exit" presetSubtype="0" fill="hold" nodeType="withEffect">
                                  <p:stCondLst>
                                    <p:cond delay="0"/>
                                  </p:stCondLst>
                                  <p:childTnLst>
                                    <p:set>
                                      <p:cBhvr>
                                        <p:cTn id="37" dur="1" fill="hold">
                                          <p:stCondLst>
                                            <p:cond delay="0"/>
                                          </p:stCondLst>
                                        </p:cTn>
                                        <p:tgtEl>
                                          <p:spTgt spid="41"/>
                                        </p:tgtEl>
                                        <p:attrNameLst>
                                          <p:attrName>style.visibility</p:attrName>
                                        </p:attrNameLst>
                                      </p:cBhvr>
                                      <p:to>
                                        <p:strVal val="hidden"/>
                                      </p:to>
                                    </p:set>
                                  </p:childTnLst>
                                </p:cTn>
                              </p:par>
                              <p:par>
                                <p:cTn id="38" presetID="1" presetClass="entr" presetSubtype="0" fill="hold" grpId="0" nodeType="withEffect">
                                  <p:stCondLst>
                                    <p:cond delay="0"/>
                                  </p:stCondLst>
                                  <p:childTnLst>
                                    <p:set>
                                      <p:cBhvr>
                                        <p:cTn id="39" dur="1" fill="hold">
                                          <p:stCondLst>
                                            <p:cond delay="0"/>
                                          </p:stCondLst>
                                        </p:cTn>
                                        <p:tgtEl>
                                          <p:spTgt spid="119"/>
                                        </p:tgtEl>
                                        <p:attrNameLst>
                                          <p:attrName>style.visibility</p:attrName>
                                        </p:attrNameLst>
                                      </p:cBhvr>
                                      <p:to>
                                        <p:strVal val="visible"/>
                                      </p:to>
                                    </p:set>
                                  </p:childTnLst>
                                </p:cTn>
                              </p:par>
                            </p:childTnLst>
                          </p:cTn>
                        </p:par>
                      </p:childTnLst>
                    </p:cTn>
                  </p:par>
                  <p:par>
                    <p:cTn id="40" fill="hold">
                      <p:stCondLst>
                        <p:cond delay="indefinite"/>
                      </p:stCondLst>
                      <p:childTnLst>
                        <p:par>
                          <p:cTn id="41" fill="hold">
                            <p:stCondLst>
                              <p:cond delay="0"/>
                            </p:stCondLst>
                            <p:childTnLst>
                              <p:par>
                                <p:cTn id="42" presetID="1" presetClass="exit" presetSubtype="0" fill="hold" grpId="1" nodeType="clickEffect">
                                  <p:stCondLst>
                                    <p:cond delay="0"/>
                                  </p:stCondLst>
                                  <p:childTnLst>
                                    <p:set>
                                      <p:cBhvr>
                                        <p:cTn id="43" dur="1" fill="hold">
                                          <p:stCondLst>
                                            <p:cond delay="0"/>
                                          </p:stCondLst>
                                        </p:cTn>
                                        <p:tgtEl>
                                          <p:spTgt spid="119"/>
                                        </p:tgtEl>
                                        <p:attrNameLst>
                                          <p:attrName>style.visibility</p:attrName>
                                        </p:attrNameLst>
                                      </p:cBhvr>
                                      <p:to>
                                        <p:strVal val="hidden"/>
                                      </p:to>
                                    </p:set>
                                  </p:childTnLst>
                                </p:cTn>
                              </p:par>
                              <p:par>
                                <p:cTn id="44" presetID="1" presetClass="exit" presetSubtype="0" fill="hold" nodeType="withEffect">
                                  <p:stCondLst>
                                    <p:cond delay="0"/>
                                  </p:stCondLst>
                                  <p:childTnLst>
                                    <p:set>
                                      <p:cBhvr>
                                        <p:cTn id="45" dur="1" fill="hold">
                                          <p:stCondLst>
                                            <p:cond delay="0"/>
                                          </p:stCondLst>
                                        </p:cTn>
                                        <p:tgtEl>
                                          <p:spTgt spid="33"/>
                                        </p:tgtEl>
                                        <p:attrNameLst>
                                          <p:attrName>style.visibility</p:attrName>
                                        </p:attrNameLst>
                                      </p:cBhvr>
                                      <p:to>
                                        <p:strVal val="hidden"/>
                                      </p:to>
                                    </p:set>
                                  </p:childTnLst>
                                </p:cTn>
                              </p:par>
                              <p:par>
                                <p:cTn id="46" presetID="1" presetClass="exit" presetSubtype="0" fill="hold" grpId="1" nodeType="withEffect">
                                  <p:stCondLst>
                                    <p:cond delay="0"/>
                                  </p:stCondLst>
                                  <p:childTnLst>
                                    <p:set>
                                      <p:cBhvr>
                                        <p:cTn id="47" dur="1" fill="hold">
                                          <p:stCondLst>
                                            <p:cond delay="0"/>
                                          </p:stCondLst>
                                        </p:cTn>
                                        <p:tgtEl>
                                          <p:spTgt spid="6"/>
                                        </p:tgtEl>
                                        <p:attrNameLst>
                                          <p:attrName>style.visibility</p:attrName>
                                        </p:attrNameLst>
                                      </p:cBhvr>
                                      <p:to>
                                        <p:strVal val="hidden"/>
                                      </p:to>
                                    </p:set>
                                  </p:childTnLst>
                                </p:cTn>
                              </p:par>
                              <p:par>
                                <p:cTn id="48" presetID="1" presetClass="exit" presetSubtype="0" fill="hold" grpId="1" nodeType="withEffect">
                                  <p:stCondLst>
                                    <p:cond delay="0"/>
                                  </p:stCondLst>
                                  <p:childTnLst>
                                    <p:set>
                                      <p:cBhvr>
                                        <p:cTn id="49" dur="1" fill="hold">
                                          <p:stCondLst>
                                            <p:cond delay="0"/>
                                          </p:stCondLst>
                                        </p:cTn>
                                        <p:tgtEl>
                                          <p:spTgt spid="7"/>
                                        </p:tgtEl>
                                        <p:attrNameLst>
                                          <p:attrName>style.visibility</p:attrName>
                                        </p:attrNameLst>
                                      </p:cBhvr>
                                      <p:to>
                                        <p:strVal val="hidden"/>
                                      </p:to>
                                    </p:set>
                                  </p:childTnLst>
                                </p:cTn>
                              </p:par>
                              <p:par>
                                <p:cTn id="50" presetID="1" presetClass="exit" presetSubtype="0" fill="hold" nodeType="withEffect">
                                  <p:stCondLst>
                                    <p:cond delay="0"/>
                                  </p:stCondLst>
                                  <p:childTnLst>
                                    <p:set>
                                      <p:cBhvr>
                                        <p:cTn id="51" dur="1" fill="hold">
                                          <p:stCondLst>
                                            <p:cond delay="0"/>
                                          </p:stCondLst>
                                        </p:cTn>
                                        <p:tgtEl>
                                          <p:spTgt spid="37"/>
                                        </p:tgtEl>
                                        <p:attrNameLst>
                                          <p:attrName>style.visibility</p:attrName>
                                        </p:attrNameLst>
                                      </p:cBhvr>
                                      <p:to>
                                        <p:strVal val="hidden"/>
                                      </p:to>
                                    </p:set>
                                  </p:childTnLst>
                                </p:cTn>
                              </p:par>
                              <p:par>
                                <p:cTn id="52" presetID="1" presetClass="entr" presetSubtype="0" fill="hold" nodeType="withEffect">
                                  <p:stCondLst>
                                    <p:cond delay="0"/>
                                  </p:stCondLst>
                                  <p:childTnLst>
                                    <p:set>
                                      <p:cBhvr>
                                        <p:cTn id="53" dur="1" fill="hold">
                                          <p:stCondLst>
                                            <p:cond delay="0"/>
                                          </p:stCondLst>
                                        </p:cTn>
                                        <p:tgtEl>
                                          <p:spTgt spid="12"/>
                                        </p:tgtEl>
                                        <p:attrNameLst>
                                          <p:attrName>style.visibility</p:attrName>
                                        </p:attrNameLst>
                                      </p:cBhvr>
                                      <p:to>
                                        <p:strVal val="visible"/>
                                      </p:to>
                                    </p:set>
                                  </p:childTnLst>
                                </p:cTn>
                              </p:par>
                            </p:childTnLst>
                          </p:cTn>
                        </p:par>
                        <p:par>
                          <p:cTn id="54" fill="hold">
                            <p:stCondLst>
                              <p:cond delay="0"/>
                            </p:stCondLst>
                            <p:childTnLst>
                              <p:par>
                                <p:cTn id="55" presetID="2" presetClass="exit" presetSubtype="2" fill="hold" nodeType="afterEffect">
                                  <p:stCondLst>
                                    <p:cond delay="0"/>
                                  </p:stCondLst>
                                  <p:childTnLst>
                                    <p:anim calcmode="lin" valueType="num">
                                      <p:cBhvr additive="base">
                                        <p:cTn id="56" dur="1000"/>
                                        <p:tgtEl>
                                          <p:spTgt spid="12"/>
                                        </p:tgtEl>
                                        <p:attrNameLst>
                                          <p:attrName>ppt_x</p:attrName>
                                        </p:attrNameLst>
                                      </p:cBhvr>
                                      <p:tavLst>
                                        <p:tav tm="0">
                                          <p:val>
                                            <p:strVal val="ppt_x"/>
                                          </p:val>
                                        </p:tav>
                                        <p:tav tm="100000">
                                          <p:val>
                                            <p:strVal val="1+ppt_w/2"/>
                                          </p:val>
                                        </p:tav>
                                      </p:tavLst>
                                    </p:anim>
                                    <p:anim calcmode="lin" valueType="num">
                                      <p:cBhvr additive="base">
                                        <p:cTn id="57" dur="1000"/>
                                        <p:tgtEl>
                                          <p:spTgt spid="12"/>
                                        </p:tgtEl>
                                        <p:attrNameLst>
                                          <p:attrName>ppt_y</p:attrName>
                                        </p:attrNameLst>
                                      </p:cBhvr>
                                      <p:tavLst>
                                        <p:tav tm="0">
                                          <p:val>
                                            <p:strVal val="ppt_y"/>
                                          </p:val>
                                        </p:tav>
                                        <p:tav tm="100000">
                                          <p:val>
                                            <p:strVal val="ppt_y"/>
                                          </p:val>
                                        </p:tav>
                                      </p:tavLst>
                                    </p:anim>
                                    <p:set>
                                      <p:cBhvr>
                                        <p:cTn id="58" dur="1" fill="hold">
                                          <p:stCondLst>
                                            <p:cond delay="999"/>
                                          </p:stCondLst>
                                        </p:cTn>
                                        <p:tgtEl>
                                          <p:spTgt spid="12"/>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6" grpId="1" animBg="1"/>
      <p:bldP spid="7" grpId="0" animBg="1"/>
      <p:bldP spid="7" grpId="1" animBg="1"/>
      <p:bldP spid="14" grpId="0" animBg="1"/>
      <p:bldP spid="14" grpId="1" animBg="1"/>
      <p:bldP spid="119" grpId="0" animBg="1"/>
      <p:bldP spid="119" grpId="1" animBg="1"/>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5" name="Group 94"/>
          <p:cNvGrpSpPr/>
          <p:nvPr/>
        </p:nvGrpSpPr>
        <p:grpSpPr>
          <a:xfrm>
            <a:off x="1835696" y="3356992"/>
            <a:ext cx="1990179" cy="1001225"/>
            <a:chOff x="1835696" y="3356992"/>
            <a:chExt cx="1990179" cy="1001225"/>
          </a:xfrm>
        </p:grpSpPr>
        <p:sp>
          <p:nvSpPr>
            <p:cNvPr id="89" name="Parallelogram 88"/>
            <p:cNvSpPr/>
            <p:nvPr/>
          </p:nvSpPr>
          <p:spPr>
            <a:xfrm rot="5400000" flipH="1">
              <a:off x="1691680" y="3501008"/>
              <a:ext cx="576064" cy="288032"/>
            </a:xfrm>
            <a:prstGeom prst="parallelogram">
              <a:avLst>
                <a:gd name="adj" fmla="val 90036"/>
              </a:avLst>
            </a:prstGeom>
            <a:solidFill>
              <a:srgbClr val="DDDDDD"/>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93" name="Freeform 92"/>
            <p:cNvSpPr/>
            <p:nvPr/>
          </p:nvSpPr>
          <p:spPr>
            <a:xfrm>
              <a:off x="2063750" y="3686175"/>
              <a:ext cx="1762125" cy="611717"/>
            </a:xfrm>
            <a:custGeom>
              <a:avLst/>
              <a:gdLst>
                <a:gd name="connsiteX0" fmla="*/ 0 w 1762125"/>
                <a:gd name="connsiteY0" fmla="*/ 0 h 611717"/>
                <a:gd name="connsiteX1" fmla="*/ 53975 w 1762125"/>
                <a:gd name="connsiteY1" fmla="*/ 454025 h 611717"/>
                <a:gd name="connsiteX2" fmla="*/ 292100 w 1762125"/>
                <a:gd name="connsiteY2" fmla="*/ 561975 h 611717"/>
                <a:gd name="connsiteX3" fmla="*/ 685800 w 1762125"/>
                <a:gd name="connsiteY3" fmla="*/ 155575 h 611717"/>
                <a:gd name="connsiteX4" fmla="*/ 1762125 w 1762125"/>
                <a:gd name="connsiteY4" fmla="*/ 152400 h 6117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62125" h="611717">
                  <a:moveTo>
                    <a:pt x="0" y="0"/>
                  </a:moveTo>
                  <a:cubicBezTo>
                    <a:pt x="2646" y="180181"/>
                    <a:pt x="5292" y="360363"/>
                    <a:pt x="53975" y="454025"/>
                  </a:cubicBezTo>
                  <a:cubicBezTo>
                    <a:pt x="102658" y="547687"/>
                    <a:pt x="186796" y="611717"/>
                    <a:pt x="292100" y="561975"/>
                  </a:cubicBezTo>
                  <a:cubicBezTo>
                    <a:pt x="397404" y="512233"/>
                    <a:pt x="440796" y="223837"/>
                    <a:pt x="685800" y="155575"/>
                  </a:cubicBezTo>
                  <a:cubicBezTo>
                    <a:pt x="930804" y="87313"/>
                    <a:pt x="1346464" y="119856"/>
                    <a:pt x="1762125" y="152400"/>
                  </a:cubicBezTo>
                </a:path>
              </a:pathLst>
            </a:custGeom>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94" name="Freeform 93"/>
            <p:cNvSpPr/>
            <p:nvPr/>
          </p:nvSpPr>
          <p:spPr>
            <a:xfrm>
              <a:off x="1939925" y="3803650"/>
              <a:ext cx="1781175" cy="554567"/>
            </a:xfrm>
            <a:custGeom>
              <a:avLst/>
              <a:gdLst>
                <a:gd name="connsiteX0" fmla="*/ 0 w 1781175"/>
                <a:gd name="connsiteY0" fmla="*/ 0 h 554567"/>
                <a:gd name="connsiteX1" fmla="*/ 130175 w 1781175"/>
                <a:gd name="connsiteY1" fmla="*/ 485775 h 554567"/>
                <a:gd name="connsiteX2" fmla="*/ 425450 w 1781175"/>
                <a:gd name="connsiteY2" fmla="*/ 412750 h 554567"/>
                <a:gd name="connsiteX3" fmla="*/ 752475 w 1781175"/>
                <a:gd name="connsiteY3" fmla="*/ 66675 h 554567"/>
                <a:gd name="connsiteX4" fmla="*/ 1393825 w 1781175"/>
                <a:gd name="connsiteY4" fmla="*/ 57150 h 554567"/>
                <a:gd name="connsiteX5" fmla="*/ 1781175 w 1781175"/>
                <a:gd name="connsiteY5" fmla="*/ 73025 h 5545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81175" h="554567">
                  <a:moveTo>
                    <a:pt x="0" y="0"/>
                  </a:moveTo>
                  <a:cubicBezTo>
                    <a:pt x="29633" y="208491"/>
                    <a:pt x="59267" y="416983"/>
                    <a:pt x="130175" y="485775"/>
                  </a:cubicBezTo>
                  <a:cubicBezTo>
                    <a:pt x="201083" y="554567"/>
                    <a:pt x="321733" y="482600"/>
                    <a:pt x="425450" y="412750"/>
                  </a:cubicBezTo>
                  <a:cubicBezTo>
                    <a:pt x="529167" y="342900"/>
                    <a:pt x="591079" y="125942"/>
                    <a:pt x="752475" y="66675"/>
                  </a:cubicBezTo>
                  <a:cubicBezTo>
                    <a:pt x="913871" y="7408"/>
                    <a:pt x="1222375" y="56092"/>
                    <a:pt x="1393825" y="57150"/>
                  </a:cubicBezTo>
                  <a:cubicBezTo>
                    <a:pt x="1565275" y="58208"/>
                    <a:pt x="1673225" y="65616"/>
                    <a:pt x="1781175" y="73025"/>
                  </a:cubicBezTo>
                </a:path>
              </a:pathLst>
            </a:custGeom>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90" name="Parallelogram 89"/>
            <p:cNvSpPr/>
            <p:nvPr/>
          </p:nvSpPr>
          <p:spPr>
            <a:xfrm rot="5400000" flipH="1">
              <a:off x="1940595" y="3577208"/>
              <a:ext cx="232792" cy="80392"/>
            </a:xfrm>
            <a:prstGeom prst="parallelogram">
              <a:avLst>
                <a:gd name="adj" fmla="val 90036"/>
              </a:avLst>
            </a:prstGeom>
            <a:solidFill>
              <a:srgbClr val="F8F8F8"/>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91" name="Parallelogram 90"/>
            <p:cNvSpPr/>
            <p:nvPr/>
          </p:nvSpPr>
          <p:spPr>
            <a:xfrm rot="5400000" flipH="1">
              <a:off x="1821979" y="3677791"/>
              <a:ext cx="232792" cy="80392"/>
            </a:xfrm>
            <a:prstGeom prst="parallelogram">
              <a:avLst>
                <a:gd name="adj" fmla="val 90036"/>
              </a:avLst>
            </a:prstGeom>
            <a:solidFill>
              <a:srgbClr val="F8F8F8"/>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28" name="Group 27"/>
          <p:cNvGrpSpPr/>
          <p:nvPr/>
        </p:nvGrpSpPr>
        <p:grpSpPr>
          <a:xfrm rot="16200000">
            <a:off x="4482352" y="-1377895"/>
            <a:ext cx="2267528" cy="4248472"/>
            <a:chOff x="5868144" y="-603448"/>
            <a:chExt cx="3600400" cy="3024336"/>
          </a:xfrm>
        </p:grpSpPr>
        <p:sp>
          <p:nvSpPr>
            <p:cNvPr id="31" name="Rectangle 30"/>
            <p:cNvSpPr/>
            <p:nvPr/>
          </p:nvSpPr>
          <p:spPr>
            <a:xfrm>
              <a:off x="5868144" y="-603448"/>
              <a:ext cx="3600400" cy="3024336"/>
            </a:xfrm>
            <a:prstGeom prst="rect">
              <a:avLst/>
            </a:prstGeom>
            <a:solidFill>
              <a:schemeClr val="bg1"/>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9" name="Rectangle 28"/>
            <p:cNvSpPr/>
            <p:nvPr/>
          </p:nvSpPr>
          <p:spPr>
            <a:xfrm>
              <a:off x="6012160" y="980729"/>
              <a:ext cx="3312368" cy="1335874"/>
            </a:xfrm>
            <a:prstGeom prst="rect">
              <a:avLst/>
            </a:prstGeom>
            <a:solidFill>
              <a:srgbClr val="00FFFF"/>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0" name="Rectangle 29"/>
            <p:cNvSpPr/>
            <p:nvPr/>
          </p:nvSpPr>
          <p:spPr>
            <a:xfrm>
              <a:off x="6012160" y="-459432"/>
              <a:ext cx="3312368" cy="1316009"/>
            </a:xfrm>
            <a:prstGeom prst="rect">
              <a:avLst/>
            </a:prstGeom>
            <a:solidFill>
              <a:srgbClr val="00FFFF"/>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79" name="Group 78"/>
          <p:cNvGrpSpPr/>
          <p:nvPr/>
        </p:nvGrpSpPr>
        <p:grpSpPr>
          <a:xfrm>
            <a:off x="5724128" y="1772816"/>
            <a:ext cx="1440160" cy="3096344"/>
            <a:chOff x="-2916832" y="2132856"/>
            <a:chExt cx="1440160" cy="3096344"/>
          </a:xfrm>
        </p:grpSpPr>
        <p:sp>
          <p:nvSpPr>
            <p:cNvPr id="69" name="Rectangle 68"/>
            <p:cNvSpPr/>
            <p:nvPr/>
          </p:nvSpPr>
          <p:spPr>
            <a:xfrm>
              <a:off x="-2268760" y="3789040"/>
              <a:ext cx="164998" cy="936104"/>
            </a:xfrm>
            <a:prstGeom prst="rect">
              <a:avLst/>
            </a:prstGeom>
            <a:solidFill>
              <a:schemeClr val="tx1"/>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70" name="4-Point Star 69"/>
            <p:cNvSpPr/>
            <p:nvPr/>
          </p:nvSpPr>
          <p:spPr>
            <a:xfrm rot="5400000">
              <a:off x="-2558861" y="4156563"/>
              <a:ext cx="724218" cy="1141299"/>
            </a:xfrm>
            <a:prstGeom prst="star4">
              <a:avLst/>
            </a:prstGeom>
            <a:no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71" name="Rounded Rectangle 70"/>
            <p:cNvSpPr/>
            <p:nvPr/>
          </p:nvSpPr>
          <p:spPr>
            <a:xfrm>
              <a:off x="-2916832" y="3933056"/>
              <a:ext cx="1440160" cy="360040"/>
            </a:xfrm>
            <a:prstGeom prst="roundRect">
              <a:avLst>
                <a:gd name="adj" fmla="val 50000"/>
              </a:avLst>
            </a:prstGeom>
            <a:solidFill>
              <a:srgbClr val="993366"/>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2" name="Rounded Rectangle 71"/>
            <p:cNvSpPr/>
            <p:nvPr/>
          </p:nvSpPr>
          <p:spPr>
            <a:xfrm>
              <a:off x="-2808820" y="2420888"/>
              <a:ext cx="1224136" cy="1440160"/>
            </a:xfrm>
            <a:prstGeom prst="roundRect">
              <a:avLst/>
            </a:prstGeom>
            <a:solidFill>
              <a:srgbClr val="993366"/>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3" name="Oval 72"/>
            <p:cNvSpPr/>
            <p:nvPr/>
          </p:nvSpPr>
          <p:spPr>
            <a:xfrm>
              <a:off x="-2304764" y="5013176"/>
              <a:ext cx="216024" cy="216024"/>
            </a:xfrm>
            <a:prstGeom prst="ellipse">
              <a:avLst/>
            </a:prstGeom>
            <a:solidFill>
              <a:schemeClr val="bg2"/>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74" name="Oval 73"/>
            <p:cNvSpPr/>
            <p:nvPr/>
          </p:nvSpPr>
          <p:spPr>
            <a:xfrm>
              <a:off x="-1729208" y="4725144"/>
              <a:ext cx="216024" cy="216024"/>
            </a:xfrm>
            <a:prstGeom prst="ellipse">
              <a:avLst/>
            </a:prstGeom>
            <a:solidFill>
              <a:schemeClr val="bg2"/>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75" name="Oval 74"/>
            <p:cNvSpPr/>
            <p:nvPr/>
          </p:nvSpPr>
          <p:spPr>
            <a:xfrm>
              <a:off x="-2881336" y="4725144"/>
              <a:ext cx="216024" cy="216024"/>
            </a:xfrm>
            <a:prstGeom prst="ellipse">
              <a:avLst/>
            </a:prstGeom>
            <a:solidFill>
              <a:schemeClr val="bg2"/>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78" name="Rounded Rectangle 77"/>
            <p:cNvSpPr/>
            <p:nvPr/>
          </p:nvSpPr>
          <p:spPr>
            <a:xfrm>
              <a:off x="-2556792" y="2132856"/>
              <a:ext cx="720080" cy="360040"/>
            </a:xfrm>
            <a:prstGeom prst="roundRect">
              <a:avLst/>
            </a:prstGeom>
            <a:solidFill>
              <a:srgbClr val="993366"/>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36" name="Group 35"/>
          <p:cNvGrpSpPr/>
          <p:nvPr/>
        </p:nvGrpSpPr>
        <p:grpSpPr>
          <a:xfrm>
            <a:off x="-900608" y="0"/>
            <a:ext cx="10945216" cy="7605464"/>
            <a:chOff x="-900608" y="0"/>
            <a:chExt cx="10945216" cy="7605464"/>
          </a:xfrm>
        </p:grpSpPr>
        <p:cxnSp>
          <p:nvCxnSpPr>
            <p:cNvPr id="22" name="Straight Connector 21"/>
            <p:cNvCxnSpPr/>
            <p:nvPr/>
          </p:nvCxnSpPr>
          <p:spPr>
            <a:xfrm flipV="1">
              <a:off x="-900608" y="3744416"/>
              <a:ext cx="3600400" cy="3861048"/>
            </a:xfrm>
            <a:prstGeom prst="line">
              <a:avLst/>
            </a:prstGeom>
            <a:ln w="762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 name="Straight Connector 20"/>
            <p:cNvCxnSpPr/>
            <p:nvPr/>
          </p:nvCxnSpPr>
          <p:spPr>
            <a:xfrm>
              <a:off x="2699792" y="3744416"/>
              <a:ext cx="7344816" cy="0"/>
            </a:xfrm>
            <a:prstGeom prst="line">
              <a:avLst/>
            </a:prstGeom>
            <a:ln w="762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 name="Straight Connector 24"/>
            <p:cNvCxnSpPr/>
            <p:nvPr/>
          </p:nvCxnSpPr>
          <p:spPr>
            <a:xfrm>
              <a:off x="2699792" y="0"/>
              <a:ext cx="0" cy="3744416"/>
            </a:xfrm>
            <a:prstGeom prst="line">
              <a:avLst/>
            </a:prstGeom>
            <a:ln w="762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40" name="Group 39"/>
          <p:cNvGrpSpPr/>
          <p:nvPr/>
        </p:nvGrpSpPr>
        <p:grpSpPr>
          <a:xfrm>
            <a:off x="9972600" y="836712"/>
            <a:ext cx="2736304" cy="3271668"/>
            <a:chOff x="6084168" y="404664"/>
            <a:chExt cx="3312368" cy="4896544"/>
          </a:xfrm>
        </p:grpSpPr>
        <p:sp>
          <p:nvSpPr>
            <p:cNvPr id="41" name="Rectangle 40"/>
            <p:cNvSpPr/>
            <p:nvPr/>
          </p:nvSpPr>
          <p:spPr>
            <a:xfrm>
              <a:off x="6084168" y="404664"/>
              <a:ext cx="3312368" cy="4896544"/>
            </a:xfrm>
            <a:prstGeom prst="rect">
              <a:avLst/>
            </a:prstGeom>
            <a:solidFill>
              <a:srgbClr val="CCCC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2" name="Rectangle 41"/>
            <p:cNvSpPr/>
            <p:nvPr/>
          </p:nvSpPr>
          <p:spPr>
            <a:xfrm>
              <a:off x="6181591" y="476672"/>
              <a:ext cx="3117522" cy="4752528"/>
            </a:xfrm>
            <a:prstGeom prst="rect">
              <a:avLst/>
            </a:prstGeom>
            <a:solidFill>
              <a:srgbClr val="CCCC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cxnSp>
          <p:nvCxnSpPr>
            <p:cNvPr id="43" name="Straight Connector 42"/>
            <p:cNvCxnSpPr>
              <a:stCxn id="42" idx="0"/>
              <a:endCxn id="42" idx="2"/>
            </p:cNvCxnSpPr>
            <p:nvPr/>
          </p:nvCxnSpPr>
          <p:spPr>
            <a:xfrm>
              <a:off x="7740352" y="476672"/>
              <a:ext cx="0" cy="4752528"/>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4" name="Straight Connector 43"/>
            <p:cNvCxnSpPr/>
            <p:nvPr/>
          </p:nvCxnSpPr>
          <p:spPr>
            <a:xfrm flipH="1">
              <a:off x="7164288" y="2708920"/>
              <a:ext cx="360040" cy="0"/>
            </a:xfrm>
            <a:prstGeom prst="line">
              <a:avLst/>
            </a:prstGeom>
            <a:ln w="762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5" name="Straight Connector 44"/>
            <p:cNvCxnSpPr/>
            <p:nvPr/>
          </p:nvCxnSpPr>
          <p:spPr>
            <a:xfrm flipH="1">
              <a:off x="7956376" y="2708920"/>
              <a:ext cx="360040" cy="0"/>
            </a:xfrm>
            <a:prstGeom prst="line">
              <a:avLst/>
            </a:prstGeom>
            <a:ln w="762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6" name="Group 15"/>
          <p:cNvGrpSpPr/>
          <p:nvPr/>
        </p:nvGrpSpPr>
        <p:grpSpPr>
          <a:xfrm>
            <a:off x="3347864" y="3310310"/>
            <a:ext cx="6408712" cy="1918890"/>
            <a:chOff x="0" y="4653136"/>
            <a:chExt cx="7314976" cy="1800200"/>
          </a:xfrm>
        </p:grpSpPr>
        <p:sp>
          <p:nvSpPr>
            <p:cNvPr id="17" name="Rectangle 16"/>
            <p:cNvSpPr/>
            <p:nvPr/>
          </p:nvSpPr>
          <p:spPr>
            <a:xfrm>
              <a:off x="276195" y="5085184"/>
              <a:ext cx="6768752" cy="1368152"/>
            </a:xfrm>
            <a:prstGeom prst="rect">
              <a:avLst/>
            </a:prstGeom>
            <a:solidFill>
              <a:schemeClr val="accent6">
                <a:lumMod val="5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8" name="Trapezoid 17"/>
            <p:cNvSpPr/>
            <p:nvPr/>
          </p:nvSpPr>
          <p:spPr>
            <a:xfrm>
              <a:off x="6164" y="4653136"/>
              <a:ext cx="7308812" cy="372276"/>
            </a:xfrm>
            <a:prstGeom prst="trapezoid">
              <a:avLst>
                <a:gd name="adj" fmla="val 124775"/>
              </a:avLst>
            </a:prstGeom>
            <a:solidFill>
              <a:schemeClr val="accent6">
                <a:lumMod val="5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9" name="Rectangle 18"/>
            <p:cNvSpPr/>
            <p:nvPr/>
          </p:nvSpPr>
          <p:spPr>
            <a:xfrm>
              <a:off x="0" y="5025412"/>
              <a:ext cx="7242967" cy="106364"/>
            </a:xfrm>
            <a:prstGeom prst="rect">
              <a:avLst/>
            </a:prstGeom>
            <a:solidFill>
              <a:schemeClr val="accent6">
                <a:lumMod val="5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9" name="Group 8"/>
          <p:cNvGrpSpPr/>
          <p:nvPr/>
        </p:nvGrpSpPr>
        <p:grpSpPr>
          <a:xfrm>
            <a:off x="4702923" y="3645024"/>
            <a:ext cx="4189557" cy="2304256"/>
            <a:chOff x="2411760" y="2348880"/>
            <a:chExt cx="4320480" cy="2376264"/>
          </a:xfrm>
          <a:solidFill>
            <a:srgbClr val="333333"/>
          </a:solidFill>
        </p:grpSpPr>
        <p:sp>
          <p:nvSpPr>
            <p:cNvPr id="2" name="Rounded Rectangle 1"/>
            <p:cNvSpPr/>
            <p:nvPr/>
          </p:nvSpPr>
          <p:spPr>
            <a:xfrm>
              <a:off x="2411760" y="2636912"/>
              <a:ext cx="504056" cy="2088232"/>
            </a:xfrm>
            <a:prstGeom prst="roundRect">
              <a:avLst/>
            </a:prstGeom>
            <a:solidFill>
              <a:srgbClr val="111111"/>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 name="Rounded Rectangle 2"/>
            <p:cNvSpPr/>
            <p:nvPr/>
          </p:nvSpPr>
          <p:spPr>
            <a:xfrm>
              <a:off x="6228184" y="2636912"/>
              <a:ext cx="504056" cy="2088232"/>
            </a:xfrm>
            <a:prstGeom prst="roundRect">
              <a:avLst/>
            </a:prstGeom>
            <a:solidFill>
              <a:srgbClr val="111111"/>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 name="Rounded Rectangle 4"/>
            <p:cNvSpPr/>
            <p:nvPr/>
          </p:nvSpPr>
          <p:spPr>
            <a:xfrm>
              <a:off x="2915816" y="2348880"/>
              <a:ext cx="1656184" cy="1584176"/>
            </a:xfrm>
            <a:prstGeom prst="roundRect">
              <a:avLst/>
            </a:prstGeom>
            <a:grp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 name="Rounded Rectangle 5"/>
            <p:cNvSpPr/>
            <p:nvPr/>
          </p:nvSpPr>
          <p:spPr>
            <a:xfrm>
              <a:off x="4572000" y="2348880"/>
              <a:ext cx="1656184" cy="1584176"/>
            </a:xfrm>
            <a:prstGeom prst="roundRect">
              <a:avLst/>
            </a:prstGeom>
            <a:grp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 name="Rounded Rectangle 3"/>
            <p:cNvSpPr/>
            <p:nvPr/>
          </p:nvSpPr>
          <p:spPr>
            <a:xfrm>
              <a:off x="2915816" y="3717032"/>
              <a:ext cx="3312368" cy="684076"/>
            </a:xfrm>
            <a:prstGeom prst="roundRect">
              <a:avLst/>
            </a:prstGeom>
            <a:grp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 name="Oval 6"/>
            <p:cNvSpPr/>
            <p:nvPr/>
          </p:nvSpPr>
          <p:spPr>
            <a:xfrm>
              <a:off x="3635896" y="2924944"/>
              <a:ext cx="288032" cy="288032"/>
            </a:xfrm>
            <a:prstGeom prst="ellipse">
              <a:avLst/>
            </a:prstGeom>
            <a:solidFill>
              <a:srgbClr val="111111"/>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 name="Oval 7"/>
            <p:cNvSpPr/>
            <p:nvPr/>
          </p:nvSpPr>
          <p:spPr>
            <a:xfrm>
              <a:off x="5220072" y="2924944"/>
              <a:ext cx="288032" cy="288032"/>
            </a:xfrm>
            <a:prstGeom prst="ellipse">
              <a:avLst/>
            </a:prstGeom>
            <a:solidFill>
              <a:srgbClr val="111111"/>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15" name="Group 14"/>
          <p:cNvGrpSpPr/>
          <p:nvPr/>
        </p:nvGrpSpPr>
        <p:grpSpPr>
          <a:xfrm>
            <a:off x="6732240" y="5805264"/>
            <a:ext cx="3384376" cy="1296144"/>
            <a:chOff x="3131840" y="4437112"/>
            <a:chExt cx="3384376" cy="1296144"/>
          </a:xfrm>
        </p:grpSpPr>
        <p:sp>
          <p:nvSpPr>
            <p:cNvPr id="12" name="Rectangle 11"/>
            <p:cNvSpPr/>
            <p:nvPr/>
          </p:nvSpPr>
          <p:spPr>
            <a:xfrm>
              <a:off x="3779912" y="4797152"/>
              <a:ext cx="144016" cy="864096"/>
            </a:xfrm>
            <a:prstGeom prst="rect">
              <a:avLst/>
            </a:prstGeom>
            <a:solidFill>
              <a:srgbClr val="9933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3" name="Rectangle 12"/>
            <p:cNvSpPr/>
            <p:nvPr/>
          </p:nvSpPr>
          <p:spPr>
            <a:xfrm>
              <a:off x="5508104" y="4869160"/>
              <a:ext cx="144016" cy="864096"/>
            </a:xfrm>
            <a:prstGeom prst="rect">
              <a:avLst/>
            </a:prstGeom>
            <a:solidFill>
              <a:srgbClr val="9933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4" name="Rectangle 13"/>
            <p:cNvSpPr/>
            <p:nvPr/>
          </p:nvSpPr>
          <p:spPr>
            <a:xfrm>
              <a:off x="4932040" y="4581128"/>
              <a:ext cx="144016" cy="864096"/>
            </a:xfrm>
            <a:prstGeom prst="rect">
              <a:avLst/>
            </a:prstGeom>
            <a:solidFill>
              <a:srgbClr val="9933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1" name="Oval 10"/>
            <p:cNvSpPr/>
            <p:nvPr/>
          </p:nvSpPr>
          <p:spPr>
            <a:xfrm>
              <a:off x="3131840" y="4589512"/>
              <a:ext cx="3384376" cy="648072"/>
            </a:xfrm>
            <a:prstGeom prst="ellipse">
              <a:avLst/>
            </a:prstGeom>
            <a:solidFill>
              <a:srgbClr val="6633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 name="Oval 9"/>
            <p:cNvSpPr/>
            <p:nvPr/>
          </p:nvSpPr>
          <p:spPr>
            <a:xfrm>
              <a:off x="3131840" y="4437112"/>
              <a:ext cx="3384376" cy="648072"/>
            </a:xfrm>
            <a:prstGeom prst="ellipse">
              <a:avLst/>
            </a:prstGeom>
            <a:solidFill>
              <a:srgbClr val="CC99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32" name="Group 31"/>
          <p:cNvGrpSpPr/>
          <p:nvPr/>
        </p:nvGrpSpPr>
        <p:grpSpPr>
          <a:xfrm rot="16200000">
            <a:off x="-4343301" y="-2340260"/>
            <a:ext cx="2780930" cy="4680520"/>
            <a:chOff x="5868144" y="-603448"/>
            <a:chExt cx="3600400" cy="3024336"/>
          </a:xfrm>
        </p:grpSpPr>
        <p:sp>
          <p:nvSpPr>
            <p:cNvPr id="33" name="Rectangle 32"/>
            <p:cNvSpPr/>
            <p:nvPr/>
          </p:nvSpPr>
          <p:spPr>
            <a:xfrm>
              <a:off x="6012160" y="980729"/>
              <a:ext cx="3312368" cy="1335874"/>
            </a:xfrm>
            <a:prstGeom prst="rect">
              <a:avLst/>
            </a:prstGeom>
            <a:solidFill>
              <a:srgbClr val="00FFFF"/>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4" name="Rectangle 33"/>
            <p:cNvSpPr/>
            <p:nvPr/>
          </p:nvSpPr>
          <p:spPr>
            <a:xfrm>
              <a:off x="6012160" y="-459432"/>
              <a:ext cx="3312368" cy="1316009"/>
            </a:xfrm>
            <a:prstGeom prst="rect">
              <a:avLst/>
            </a:prstGeom>
            <a:solidFill>
              <a:srgbClr val="00FFFF"/>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5" name="Rectangle 34"/>
            <p:cNvSpPr/>
            <p:nvPr/>
          </p:nvSpPr>
          <p:spPr>
            <a:xfrm>
              <a:off x="5868144" y="-603448"/>
              <a:ext cx="3600400" cy="3024336"/>
            </a:xfrm>
            <a:prstGeom prst="rect">
              <a:avLst/>
            </a:pr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39" name="Group 38"/>
          <p:cNvGrpSpPr/>
          <p:nvPr/>
        </p:nvGrpSpPr>
        <p:grpSpPr>
          <a:xfrm>
            <a:off x="106487" y="-1656184"/>
            <a:ext cx="1945232" cy="5661248"/>
            <a:chOff x="106487" y="-1656184"/>
            <a:chExt cx="1945232" cy="5661248"/>
          </a:xfrm>
        </p:grpSpPr>
        <p:sp>
          <p:nvSpPr>
            <p:cNvPr id="37" name="Parallelogram 36"/>
            <p:cNvSpPr/>
            <p:nvPr/>
          </p:nvSpPr>
          <p:spPr>
            <a:xfrm rot="5400000" flipH="1">
              <a:off x="-1751521" y="201824"/>
              <a:ext cx="5661248" cy="1945232"/>
            </a:xfrm>
            <a:prstGeom prst="parallelogram">
              <a:avLst>
                <a:gd name="adj" fmla="val 77164"/>
              </a:avLst>
            </a:prstGeom>
            <a:solidFill>
              <a:schemeClr val="bg1"/>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8" name="Parallelogram 37"/>
            <p:cNvSpPr/>
            <p:nvPr/>
          </p:nvSpPr>
          <p:spPr>
            <a:xfrm rot="5400000" flipH="1">
              <a:off x="-1441178" y="390917"/>
              <a:ext cx="5040560" cy="1666438"/>
            </a:xfrm>
            <a:prstGeom prst="parallelogram">
              <a:avLst>
                <a:gd name="adj" fmla="val 77164"/>
              </a:avLst>
            </a:prstGeom>
            <a:solidFill>
              <a:srgbClr val="00FFFF"/>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46" name="Group 45"/>
          <p:cNvGrpSpPr/>
          <p:nvPr/>
        </p:nvGrpSpPr>
        <p:grpSpPr>
          <a:xfrm>
            <a:off x="8244408" y="2276872"/>
            <a:ext cx="504056" cy="1152128"/>
            <a:chOff x="6876256" y="188640"/>
            <a:chExt cx="504056" cy="1152128"/>
          </a:xfrm>
        </p:grpSpPr>
        <p:grpSp>
          <p:nvGrpSpPr>
            <p:cNvPr id="47" name="Group 31"/>
            <p:cNvGrpSpPr/>
            <p:nvPr/>
          </p:nvGrpSpPr>
          <p:grpSpPr>
            <a:xfrm>
              <a:off x="6876256" y="188640"/>
              <a:ext cx="440432" cy="864096"/>
              <a:chOff x="2411760" y="1988840"/>
              <a:chExt cx="512440" cy="1152128"/>
            </a:xfrm>
            <a:solidFill>
              <a:srgbClr val="00B050"/>
            </a:solidFill>
          </p:grpSpPr>
          <p:sp>
            <p:nvSpPr>
              <p:cNvPr id="49" name="Flowchart: Delay 48"/>
              <p:cNvSpPr/>
              <p:nvPr/>
            </p:nvSpPr>
            <p:spPr>
              <a:xfrm rot="16200000">
                <a:off x="2240124" y="2312876"/>
                <a:ext cx="567680" cy="224408"/>
              </a:xfrm>
              <a:prstGeom prst="flowChartDelay">
                <a:avLst/>
              </a:prstGeom>
              <a:grp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0" name="Flowchart: Delay 49"/>
              <p:cNvSpPr/>
              <p:nvPr/>
            </p:nvSpPr>
            <p:spPr>
              <a:xfrm rot="16200000">
                <a:off x="2123728" y="2420888"/>
                <a:ext cx="1152128" cy="288032"/>
              </a:xfrm>
              <a:prstGeom prst="flowChartDelay">
                <a:avLst/>
              </a:prstGeom>
              <a:grp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1" name="Flowchart: Delay 50"/>
              <p:cNvSpPr/>
              <p:nvPr/>
            </p:nvSpPr>
            <p:spPr>
              <a:xfrm rot="16200000">
                <a:off x="2528156" y="2232484"/>
                <a:ext cx="567680" cy="224408"/>
              </a:xfrm>
              <a:prstGeom prst="flowChartDelay">
                <a:avLst/>
              </a:prstGeom>
              <a:grp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48" name="Trapezoid 47"/>
            <p:cNvSpPr/>
            <p:nvPr/>
          </p:nvSpPr>
          <p:spPr>
            <a:xfrm rot="10800000">
              <a:off x="6876256" y="836712"/>
              <a:ext cx="504056" cy="504056"/>
            </a:xfrm>
            <a:prstGeom prst="trapezoid">
              <a:avLst/>
            </a:prstGeom>
            <a:solidFill>
              <a:srgbClr val="C000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56" name="Group 16"/>
          <p:cNvGrpSpPr/>
          <p:nvPr/>
        </p:nvGrpSpPr>
        <p:grpSpPr>
          <a:xfrm>
            <a:off x="3464876" y="2276872"/>
            <a:ext cx="2187244" cy="1296144"/>
            <a:chOff x="1115616" y="3429000"/>
            <a:chExt cx="2520280" cy="2088232"/>
          </a:xfrm>
        </p:grpSpPr>
        <p:sp>
          <p:nvSpPr>
            <p:cNvPr id="57" name="Rounded Rectangle 56"/>
            <p:cNvSpPr/>
            <p:nvPr/>
          </p:nvSpPr>
          <p:spPr>
            <a:xfrm>
              <a:off x="1115616" y="3429000"/>
              <a:ext cx="2520280" cy="1728192"/>
            </a:xfrm>
            <a:prstGeom prst="roundRect">
              <a:avLst/>
            </a:prstGeom>
            <a:solidFill>
              <a:schemeClr val="bg1">
                <a:lumMod val="85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8" name="Isosceles Triangle 57"/>
            <p:cNvSpPr/>
            <p:nvPr/>
          </p:nvSpPr>
          <p:spPr>
            <a:xfrm>
              <a:off x="2051720" y="4509120"/>
              <a:ext cx="648072" cy="1008112"/>
            </a:xfrm>
            <a:prstGeom prst="triangle">
              <a:avLst/>
            </a:prstGeom>
            <a:solidFill>
              <a:schemeClr val="bg1">
                <a:lumMod val="75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67" name="Group 66"/>
          <p:cNvGrpSpPr/>
          <p:nvPr/>
        </p:nvGrpSpPr>
        <p:grpSpPr>
          <a:xfrm>
            <a:off x="6948264" y="2910056"/>
            <a:ext cx="940196" cy="617240"/>
            <a:chOff x="6876256" y="2811760"/>
            <a:chExt cx="940196" cy="617240"/>
          </a:xfrm>
        </p:grpSpPr>
        <p:grpSp>
          <p:nvGrpSpPr>
            <p:cNvPr id="59" name="Group 58"/>
            <p:cNvGrpSpPr/>
            <p:nvPr/>
          </p:nvGrpSpPr>
          <p:grpSpPr>
            <a:xfrm>
              <a:off x="6876256" y="2811760"/>
              <a:ext cx="940196" cy="355203"/>
              <a:chOff x="1601391" y="3426222"/>
              <a:chExt cx="940196" cy="355203"/>
            </a:xfrm>
            <a:solidFill>
              <a:schemeClr val="tx1">
                <a:lumMod val="75000"/>
                <a:lumOff val="25000"/>
              </a:schemeClr>
            </a:solidFill>
          </p:grpSpPr>
          <p:sp>
            <p:nvSpPr>
              <p:cNvPr id="60" name="Freeform 59"/>
              <p:cNvSpPr/>
              <p:nvPr/>
            </p:nvSpPr>
            <p:spPr>
              <a:xfrm>
                <a:off x="1631157" y="3426222"/>
                <a:ext cx="858044" cy="238125"/>
              </a:xfrm>
              <a:custGeom>
                <a:avLst/>
                <a:gdLst>
                  <a:gd name="connsiteX0" fmla="*/ 240506 w 858044"/>
                  <a:gd name="connsiteY0" fmla="*/ 117078 h 238125"/>
                  <a:gd name="connsiteX1" fmla="*/ 628649 w 858044"/>
                  <a:gd name="connsiteY1" fmla="*/ 114697 h 238125"/>
                  <a:gd name="connsiteX2" fmla="*/ 666749 w 858044"/>
                  <a:gd name="connsiteY2" fmla="*/ 209947 h 238125"/>
                  <a:gd name="connsiteX3" fmla="*/ 840581 w 858044"/>
                  <a:gd name="connsiteY3" fmla="*/ 121841 h 238125"/>
                  <a:gd name="connsiteX4" fmla="*/ 771524 w 858044"/>
                  <a:gd name="connsiteY4" fmla="*/ 57547 h 238125"/>
                  <a:gd name="connsiteX5" fmla="*/ 459581 w 858044"/>
                  <a:gd name="connsiteY5" fmla="*/ 2778 h 238125"/>
                  <a:gd name="connsiteX6" fmla="*/ 69056 w 858044"/>
                  <a:gd name="connsiteY6" fmla="*/ 74216 h 238125"/>
                  <a:gd name="connsiteX7" fmla="*/ 45243 w 858044"/>
                  <a:gd name="connsiteY7" fmla="*/ 228997 h 238125"/>
                  <a:gd name="connsiteX8" fmla="*/ 240506 w 858044"/>
                  <a:gd name="connsiteY8" fmla="*/ 117078 h 23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58044" h="238125">
                    <a:moveTo>
                      <a:pt x="240506" y="117078"/>
                    </a:moveTo>
                    <a:cubicBezTo>
                      <a:pt x="337740" y="98028"/>
                      <a:pt x="557609" y="99219"/>
                      <a:pt x="628649" y="114697"/>
                    </a:cubicBezTo>
                    <a:cubicBezTo>
                      <a:pt x="699689" y="130175"/>
                      <a:pt x="631427" y="208756"/>
                      <a:pt x="666749" y="209947"/>
                    </a:cubicBezTo>
                    <a:cubicBezTo>
                      <a:pt x="702071" y="211138"/>
                      <a:pt x="823118" y="147241"/>
                      <a:pt x="840581" y="121841"/>
                    </a:cubicBezTo>
                    <a:cubicBezTo>
                      <a:pt x="858044" y="96441"/>
                      <a:pt x="835024" y="77391"/>
                      <a:pt x="771524" y="57547"/>
                    </a:cubicBezTo>
                    <a:cubicBezTo>
                      <a:pt x="708024" y="37703"/>
                      <a:pt x="576659" y="0"/>
                      <a:pt x="459581" y="2778"/>
                    </a:cubicBezTo>
                    <a:cubicBezTo>
                      <a:pt x="342503" y="5556"/>
                      <a:pt x="138112" y="36513"/>
                      <a:pt x="69056" y="74216"/>
                    </a:cubicBezTo>
                    <a:cubicBezTo>
                      <a:pt x="0" y="111919"/>
                      <a:pt x="21034" y="219869"/>
                      <a:pt x="45243" y="228997"/>
                    </a:cubicBezTo>
                    <a:cubicBezTo>
                      <a:pt x="69452" y="238125"/>
                      <a:pt x="143272" y="136128"/>
                      <a:pt x="240506" y="117078"/>
                    </a:cubicBezTo>
                    <a:close/>
                  </a:path>
                </a:pathLst>
              </a:custGeom>
              <a:grp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1" name="Freeform 60"/>
              <p:cNvSpPr/>
              <p:nvPr/>
            </p:nvSpPr>
            <p:spPr>
              <a:xfrm>
                <a:off x="1601391" y="3506788"/>
                <a:ext cx="280988" cy="274637"/>
              </a:xfrm>
              <a:custGeom>
                <a:avLst/>
                <a:gdLst>
                  <a:gd name="connsiteX0" fmla="*/ 82153 w 280988"/>
                  <a:gd name="connsiteY0" fmla="*/ 260350 h 274637"/>
                  <a:gd name="connsiteX1" fmla="*/ 251222 w 280988"/>
                  <a:gd name="connsiteY1" fmla="*/ 167481 h 274637"/>
                  <a:gd name="connsiteX2" fmla="*/ 260747 w 280988"/>
                  <a:gd name="connsiteY2" fmla="*/ 115093 h 274637"/>
                  <a:gd name="connsiteX3" fmla="*/ 227409 w 280988"/>
                  <a:gd name="connsiteY3" fmla="*/ 76993 h 274637"/>
                  <a:gd name="connsiteX4" fmla="*/ 120253 w 280988"/>
                  <a:gd name="connsiteY4" fmla="*/ 12700 h 274637"/>
                  <a:gd name="connsiteX5" fmla="*/ 41672 w 280988"/>
                  <a:gd name="connsiteY5" fmla="*/ 12700 h 274637"/>
                  <a:gd name="connsiteX6" fmla="*/ 10715 w 280988"/>
                  <a:gd name="connsiteY6" fmla="*/ 88900 h 274637"/>
                  <a:gd name="connsiteX7" fmla="*/ 3572 w 280988"/>
                  <a:gd name="connsiteY7" fmla="*/ 184150 h 274637"/>
                  <a:gd name="connsiteX8" fmla="*/ 32147 w 280988"/>
                  <a:gd name="connsiteY8" fmla="*/ 253206 h 274637"/>
                  <a:gd name="connsiteX9" fmla="*/ 82153 w 280988"/>
                  <a:gd name="connsiteY9" fmla="*/ 260350 h 274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0988" h="274637">
                    <a:moveTo>
                      <a:pt x="82153" y="260350"/>
                    </a:moveTo>
                    <a:cubicBezTo>
                      <a:pt x="118665" y="246063"/>
                      <a:pt x="221456" y="191690"/>
                      <a:pt x="251222" y="167481"/>
                    </a:cubicBezTo>
                    <a:cubicBezTo>
                      <a:pt x="280988" y="143272"/>
                      <a:pt x="264716" y="130174"/>
                      <a:pt x="260747" y="115093"/>
                    </a:cubicBezTo>
                    <a:cubicBezTo>
                      <a:pt x="256778" y="100012"/>
                      <a:pt x="250825" y="94058"/>
                      <a:pt x="227409" y="76993"/>
                    </a:cubicBezTo>
                    <a:cubicBezTo>
                      <a:pt x="203993" y="59928"/>
                      <a:pt x="151209" y="23415"/>
                      <a:pt x="120253" y="12700"/>
                    </a:cubicBezTo>
                    <a:cubicBezTo>
                      <a:pt x="89297" y="1985"/>
                      <a:pt x="59928" y="0"/>
                      <a:pt x="41672" y="12700"/>
                    </a:cubicBezTo>
                    <a:cubicBezTo>
                      <a:pt x="23416" y="25400"/>
                      <a:pt x="17065" y="60325"/>
                      <a:pt x="10715" y="88900"/>
                    </a:cubicBezTo>
                    <a:cubicBezTo>
                      <a:pt x="4365" y="117475"/>
                      <a:pt x="0" y="156766"/>
                      <a:pt x="3572" y="184150"/>
                    </a:cubicBezTo>
                    <a:cubicBezTo>
                      <a:pt x="7144" y="211534"/>
                      <a:pt x="19050" y="240506"/>
                      <a:pt x="32147" y="253206"/>
                    </a:cubicBezTo>
                    <a:cubicBezTo>
                      <a:pt x="45244" y="265906"/>
                      <a:pt x="45641" y="274637"/>
                      <a:pt x="82153" y="260350"/>
                    </a:cubicBezTo>
                    <a:close/>
                  </a:path>
                </a:pathLst>
              </a:custGeom>
              <a:grp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2" name="Freeform 61"/>
              <p:cNvSpPr/>
              <p:nvPr/>
            </p:nvSpPr>
            <p:spPr>
              <a:xfrm>
                <a:off x="2267347" y="3509566"/>
                <a:ext cx="274240" cy="246459"/>
              </a:xfrm>
              <a:custGeom>
                <a:avLst/>
                <a:gdLst>
                  <a:gd name="connsiteX0" fmla="*/ 40084 w 274240"/>
                  <a:gd name="connsiteY0" fmla="*/ 212328 h 246459"/>
                  <a:gd name="connsiteX1" fmla="*/ 204391 w 274240"/>
                  <a:gd name="connsiteY1" fmla="*/ 243284 h 246459"/>
                  <a:gd name="connsiteX2" fmla="*/ 261541 w 274240"/>
                  <a:gd name="connsiteY2" fmla="*/ 231378 h 246459"/>
                  <a:gd name="connsiteX3" fmla="*/ 266303 w 274240"/>
                  <a:gd name="connsiteY3" fmla="*/ 159940 h 246459"/>
                  <a:gd name="connsiteX4" fmla="*/ 213916 w 274240"/>
                  <a:gd name="connsiteY4" fmla="*/ 24209 h 246459"/>
                  <a:gd name="connsiteX5" fmla="*/ 140097 w 274240"/>
                  <a:gd name="connsiteY5" fmla="*/ 14684 h 246459"/>
                  <a:gd name="connsiteX6" fmla="*/ 61516 w 274240"/>
                  <a:gd name="connsiteY6" fmla="*/ 69453 h 246459"/>
                  <a:gd name="connsiteX7" fmla="*/ 4366 w 274240"/>
                  <a:gd name="connsiteY7" fmla="*/ 150415 h 246459"/>
                  <a:gd name="connsiteX8" fmla="*/ 40084 w 274240"/>
                  <a:gd name="connsiteY8" fmla="*/ 212328 h 246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4240" h="246459">
                    <a:moveTo>
                      <a:pt x="40084" y="212328"/>
                    </a:moveTo>
                    <a:cubicBezTo>
                      <a:pt x="73421" y="227806"/>
                      <a:pt x="167482" y="240109"/>
                      <a:pt x="204391" y="243284"/>
                    </a:cubicBezTo>
                    <a:cubicBezTo>
                      <a:pt x="241300" y="246459"/>
                      <a:pt x="251222" y="245269"/>
                      <a:pt x="261541" y="231378"/>
                    </a:cubicBezTo>
                    <a:cubicBezTo>
                      <a:pt x="271860" y="217487"/>
                      <a:pt x="274240" y="194468"/>
                      <a:pt x="266303" y="159940"/>
                    </a:cubicBezTo>
                    <a:cubicBezTo>
                      <a:pt x="258366" y="125412"/>
                      <a:pt x="234950" y="48418"/>
                      <a:pt x="213916" y="24209"/>
                    </a:cubicBezTo>
                    <a:cubicBezTo>
                      <a:pt x="192882" y="0"/>
                      <a:pt x="165497" y="7143"/>
                      <a:pt x="140097" y="14684"/>
                    </a:cubicBezTo>
                    <a:cubicBezTo>
                      <a:pt x="114697" y="22225"/>
                      <a:pt x="84138" y="46831"/>
                      <a:pt x="61516" y="69453"/>
                    </a:cubicBezTo>
                    <a:cubicBezTo>
                      <a:pt x="38894" y="92075"/>
                      <a:pt x="8732" y="126999"/>
                      <a:pt x="4366" y="150415"/>
                    </a:cubicBezTo>
                    <a:cubicBezTo>
                      <a:pt x="0" y="173831"/>
                      <a:pt x="6747" y="196850"/>
                      <a:pt x="40084" y="212328"/>
                    </a:cubicBezTo>
                    <a:close/>
                  </a:path>
                </a:pathLst>
              </a:custGeom>
              <a:grp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63" name="Group 62"/>
            <p:cNvGrpSpPr/>
            <p:nvPr/>
          </p:nvGrpSpPr>
          <p:grpSpPr>
            <a:xfrm>
              <a:off x="7043416" y="2878931"/>
              <a:ext cx="590550" cy="550069"/>
              <a:chOff x="1781175" y="3502819"/>
              <a:chExt cx="590550" cy="550069"/>
            </a:xfrm>
          </p:grpSpPr>
          <p:sp>
            <p:nvSpPr>
              <p:cNvPr id="64" name="Freeform 63"/>
              <p:cNvSpPr/>
              <p:nvPr/>
            </p:nvSpPr>
            <p:spPr>
              <a:xfrm>
                <a:off x="1793081" y="3502819"/>
                <a:ext cx="571500" cy="395287"/>
              </a:xfrm>
              <a:custGeom>
                <a:avLst/>
                <a:gdLst>
                  <a:gd name="connsiteX0" fmla="*/ 0 w 571500"/>
                  <a:gd name="connsiteY0" fmla="*/ 395287 h 395287"/>
                  <a:gd name="connsiteX1" fmla="*/ 78582 w 571500"/>
                  <a:gd name="connsiteY1" fmla="*/ 328612 h 395287"/>
                  <a:gd name="connsiteX2" fmla="*/ 104775 w 571500"/>
                  <a:gd name="connsiteY2" fmla="*/ 7144 h 395287"/>
                  <a:gd name="connsiteX3" fmla="*/ 166688 w 571500"/>
                  <a:gd name="connsiteY3" fmla="*/ 4762 h 395287"/>
                  <a:gd name="connsiteX4" fmla="*/ 171450 w 571500"/>
                  <a:gd name="connsiteY4" fmla="*/ 61912 h 395287"/>
                  <a:gd name="connsiteX5" fmla="*/ 385763 w 571500"/>
                  <a:gd name="connsiteY5" fmla="*/ 59531 h 395287"/>
                  <a:gd name="connsiteX6" fmla="*/ 388144 w 571500"/>
                  <a:gd name="connsiteY6" fmla="*/ 0 h 395287"/>
                  <a:gd name="connsiteX7" fmla="*/ 457200 w 571500"/>
                  <a:gd name="connsiteY7" fmla="*/ 0 h 395287"/>
                  <a:gd name="connsiteX8" fmla="*/ 485775 w 571500"/>
                  <a:gd name="connsiteY8" fmla="*/ 316706 h 395287"/>
                  <a:gd name="connsiteX9" fmla="*/ 571500 w 571500"/>
                  <a:gd name="connsiteY9" fmla="*/ 395287 h 395287"/>
                  <a:gd name="connsiteX10" fmla="*/ 0 w 571500"/>
                  <a:gd name="connsiteY10" fmla="*/ 395287 h 395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71500" h="395287">
                    <a:moveTo>
                      <a:pt x="0" y="395287"/>
                    </a:moveTo>
                    <a:lnTo>
                      <a:pt x="78582" y="328612"/>
                    </a:lnTo>
                    <a:lnTo>
                      <a:pt x="104775" y="7144"/>
                    </a:lnTo>
                    <a:lnTo>
                      <a:pt x="166688" y="4762"/>
                    </a:lnTo>
                    <a:lnTo>
                      <a:pt x="171450" y="61912"/>
                    </a:lnTo>
                    <a:lnTo>
                      <a:pt x="385763" y="59531"/>
                    </a:lnTo>
                    <a:cubicBezTo>
                      <a:pt x="386557" y="39687"/>
                      <a:pt x="387350" y="19844"/>
                      <a:pt x="388144" y="0"/>
                    </a:cubicBezTo>
                    <a:lnTo>
                      <a:pt x="457200" y="0"/>
                    </a:lnTo>
                    <a:lnTo>
                      <a:pt x="485775" y="316706"/>
                    </a:lnTo>
                    <a:lnTo>
                      <a:pt x="571500" y="395287"/>
                    </a:lnTo>
                    <a:lnTo>
                      <a:pt x="0" y="395287"/>
                    </a:lnTo>
                    <a:close/>
                  </a:path>
                </a:pathLst>
              </a:custGeom>
              <a:solidFill>
                <a:schemeClr val="tx1">
                  <a:lumMod val="75000"/>
                  <a:lumOff val="25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5" name="Freeform 64"/>
              <p:cNvSpPr/>
              <p:nvPr/>
            </p:nvSpPr>
            <p:spPr>
              <a:xfrm>
                <a:off x="1781175" y="3895725"/>
                <a:ext cx="590550" cy="157163"/>
              </a:xfrm>
              <a:custGeom>
                <a:avLst/>
                <a:gdLst>
                  <a:gd name="connsiteX0" fmla="*/ 0 w 590550"/>
                  <a:gd name="connsiteY0" fmla="*/ 152400 h 157163"/>
                  <a:gd name="connsiteX1" fmla="*/ 7144 w 590550"/>
                  <a:gd name="connsiteY1" fmla="*/ 0 h 157163"/>
                  <a:gd name="connsiteX2" fmla="*/ 585788 w 590550"/>
                  <a:gd name="connsiteY2" fmla="*/ 0 h 157163"/>
                  <a:gd name="connsiteX3" fmla="*/ 590550 w 590550"/>
                  <a:gd name="connsiteY3" fmla="*/ 157163 h 157163"/>
                  <a:gd name="connsiteX4" fmla="*/ 0 w 590550"/>
                  <a:gd name="connsiteY4" fmla="*/ 152400 h 1571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0550" h="157163">
                    <a:moveTo>
                      <a:pt x="0" y="152400"/>
                    </a:moveTo>
                    <a:lnTo>
                      <a:pt x="7144" y="0"/>
                    </a:lnTo>
                    <a:lnTo>
                      <a:pt x="585788" y="0"/>
                    </a:lnTo>
                    <a:lnTo>
                      <a:pt x="590550" y="157163"/>
                    </a:lnTo>
                    <a:lnTo>
                      <a:pt x="0" y="152400"/>
                    </a:lnTo>
                    <a:close/>
                  </a:path>
                </a:pathLst>
              </a:custGeom>
              <a:solidFill>
                <a:schemeClr val="tx1">
                  <a:lumMod val="75000"/>
                  <a:lumOff val="25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6" name="Oval 65"/>
              <p:cNvSpPr/>
              <p:nvPr/>
            </p:nvSpPr>
            <p:spPr>
              <a:xfrm>
                <a:off x="1907704" y="3573016"/>
                <a:ext cx="325909" cy="263178"/>
              </a:xfrm>
              <a:prstGeom prst="ellipse">
                <a:avLst/>
              </a:prstGeom>
              <a:solidFill>
                <a:schemeClr val="tx1">
                  <a:lumMod val="50000"/>
                  <a:lumOff val="5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grpSp>
        <p:nvGrpSpPr>
          <p:cNvPr id="80" name="Group 79"/>
          <p:cNvGrpSpPr/>
          <p:nvPr/>
        </p:nvGrpSpPr>
        <p:grpSpPr>
          <a:xfrm>
            <a:off x="2041290" y="404664"/>
            <a:ext cx="1594606" cy="3562446"/>
            <a:chOff x="2278743" y="-493486"/>
            <a:chExt cx="2452914" cy="4930598"/>
          </a:xfrm>
        </p:grpSpPr>
        <p:sp>
          <p:nvSpPr>
            <p:cNvPr id="81" name="Freeform 80"/>
            <p:cNvSpPr/>
            <p:nvPr/>
          </p:nvSpPr>
          <p:spPr>
            <a:xfrm>
              <a:off x="2278743" y="-464457"/>
              <a:ext cx="2380343" cy="1901371"/>
            </a:xfrm>
            <a:custGeom>
              <a:avLst/>
              <a:gdLst>
                <a:gd name="connsiteX0" fmla="*/ 1146628 w 2380343"/>
                <a:gd name="connsiteY0" fmla="*/ 1320800 h 1901371"/>
                <a:gd name="connsiteX1" fmla="*/ 0 w 2380343"/>
                <a:gd name="connsiteY1" fmla="*/ 1248228 h 1901371"/>
                <a:gd name="connsiteX2" fmla="*/ 885371 w 2380343"/>
                <a:gd name="connsiteY2" fmla="*/ 1146628 h 1901371"/>
                <a:gd name="connsiteX3" fmla="*/ 29028 w 2380343"/>
                <a:gd name="connsiteY3" fmla="*/ 783771 h 1901371"/>
                <a:gd name="connsiteX4" fmla="*/ 1016000 w 2380343"/>
                <a:gd name="connsiteY4" fmla="*/ 1001486 h 1901371"/>
                <a:gd name="connsiteX5" fmla="*/ 464457 w 2380343"/>
                <a:gd name="connsiteY5" fmla="*/ 101600 h 1901371"/>
                <a:gd name="connsiteX6" fmla="*/ 1204686 w 2380343"/>
                <a:gd name="connsiteY6" fmla="*/ 841828 h 1901371"/>
                <a:gd name="connsiteX7" fmla="*/ 1190171 w 2380343"/>
                <a:gd name="connsiteY7" fmla="*/ 0 h 1901371"/>
                <a:gd name="connsiteX8" fmla="*/ 1364343 w 2380343"/>
                <a:gd name="connsiteY8" fmla="*/ 885371 h 1901371"/>
                <a:gd name="connsiteX9" fmla="*/ 1828800 w 2380343"/>
                <a:gd name="connsiteY9" fmla="*/ 188686 h 1901371"/>
                <a:gd name="connsiteX10" fmla="*/ 1465943 w 2380343"/>
                <a:gd name="connsiteY10" fmla="*/ 1045028 h 1901371"/>
                <a:gd name="connsiteX11" fmla="*/ 2380343 w 2380343"/>
                <a:gd name="connsiteY11" fmla="*/ 1161143 h 1901371"/>
                <a:gd name="connsiteX12" fmla="*/ 1494971 w 2380343"/>
                <a:gd name="connsiteY12" fmla="*/ 1175657 h 1901371"/>
                <a:gd name="connsiteX13" fmla="*/ 1843314 w 2380343"/>
                <a:gd name="connsiteY13" fmla="*/ 1901371 h 1901371"/>
                <a:gd name="connsiteX14" fmla="*/ 1219200 w 2380343"/>
                <a:gd name="connsiteY14" fmla="*/ 1306286 h 1901371"/>
                <a:gd name="connsiteX15" fmla="*/ 1146628 w 2380343"/>
                <a:gd name="connsiteY15" fmla="*/ 1320800 h 19013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380343" h="1901371">
                  <a:moveTo>
                    <a:pt x="1146628" y="1320800"/>
                  </a:moveTo>
                  <a:lnTo>
                    <a:pt x="0" y="1248228"/>
                  </a:lnTo>
                  <a:lnTo>
                    <a:pt x="885371" y="1146628"/>
                  </a:lnTo>
                  <a:lnTo>
                    <a:pt x="29028" y="783771"/>
                  </a:lnTo>
                  <a:lnTo>
                    <a:pt x="1016000" y="1001486"/>
                  </a:lnTo>
                  <a:lnTo>
                    <a:pt x="464457" y="101600"/>
                  </a:lnTo>
                  <a:lnTo>
                    <a:pt x="1204686" y="841828"/>
                  </a:lnTo>
                  <a:lnTo>
                    <a:pt x="1190171" y="0"/>
                  </a:lnTo>
                  <a:lnTo>
                    <a:pt x="1364343" y="885371"/>
                  </a:lnTo>
                  <a:lnTo>
                    <a:pt x="1828800" y="188686"/>
                  </a:lnTo>
                  <a:lnTo>
                    <a:pt x="1465943" y="1045028"/>
                  </a:lnTo>
                  <a:lnTo>
                    <a:pt x="2380343" y="1161143"/>
                  </a:lnTo>
                  <a:lnTo>
                    <a:pt x="1494971" y="1175657"/>
                  </a:lnTo>
                  <a:lnTo>
                    <a:pt x="1843314" y="1901371"/>
                  </a:lnTo>
                  <a:lnTo>
                    <a:pt x="1219200" y="1306286"/>
                  </a:lnTo>
                  <a:lnTo>
                    <a:pt x="1146628" y="1320800"/>
                  </a:lnTo>
                  <a:close/>
                </a:path>
              </a:pathLst>
            </a:custGeom>
            <a:solidFill>
              <a:srgbClr val="00B050"/>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82" name="Freeform 81"/>
            <p:cNvSpPr/>
            <p:nvPr/>
          </p:nvSpPr>
          <p:spPr>
            <a:xfrm>
              <a:off x="3062514" y="1349829"/>
              <a:ext cx="1436915" cy="928914"/>
            </a:xfrm>
            <a:custGeom>
              <a:avLst/>
              <a:gdLst>
                <a:gd name="connsiteX0" fmla="*/ 725715 w 1436915"/>
                <a:gd name="connsiteY0" fmla="*/ 638628 h 928914"/>
                <a:gd name="connsiteX1" fmla="*/ 0 w 1436915"/>
                <a:gd name="connsiteY1" fmla="*/ 682171 h 928914"/>
                <a:gd name="connsiteX2" fmla="*/ 551543 w 1436915"/>
                <a:gd name="connsiteY2" fmla="*/ 551542 h 928914"/>
                <a:gd name="connsiteX3" fmla="*/ 87086 w 1436915"/>
                <a:gd name="connsiteY3" fmla="*/ 203200 h 928914"/>
                <a:gd name="connsiteX4" fmla="*/ 783772 w 1436915"/>
                <a:gd name="connsiteY4" fmla="*/ 551542 h 928914"/>
                <a:gd name="connsiteX5" fmla="*/ 406400 w 1436915"/>
                <a:gd name="connsiteY5" fmla="*/ 0 h 928914"/>
                <a:gd name="connsiteX6" fmla="*/ 609600 w 1436915"/>
                <a:gd name="connsiteY6" fmla="*/ 595085 h 928914"/>
                <a:gd name="connsiteX7" fmla="*/ 1088572 w 1436915"/>
                <a:gd name="connsiteY7" fmla="*/ 261257 h 928914"/>
                <a:gd name="connsiteX8" fmla="*/ 827315 w 1436915"/>
                <a:gd name="connsiteY8" fmla="*/ 566057 h 928914"/>
                <a:gd name="connsiteX9" fmla="*/ 1436915 w 1436915"/>
                <a:gd name="connsiteY9" fmla="*/ 812800 h 928914"/>
                <a:gd name="connsiteX10" fmla="*/ 812800 w 1436915"/>
                <a:gd name="connsiteY10" fmla="*/ 682171 h 928914"/>
                <a:gd name="connsiteX11" fmla="*/ 885372 w 1436915"/>
                <a:gd name="connsiteY11" fmla="*/ 928914 h 928914"/>
                <a:gd name="connsiteX12" fmla="*/ 624115 w 1436915"/>
                <a:gd name="connsiteY12" fmla="*/ 653142 h 928914"/>
                <a:gd name="connsiteX13" fmla="*/ 624115 w 1436915"/>
                <a:gd name="connsiteY13" fmla="*/ 653142 h 928914"/>
                <a:gd name="connsiteX14" fmla="*/ 653143 w 1436915"/>
                <a:gd name="connsiteY14" fmla="*/ 653142 h 928914"/>
                <a:gd name="connsiteX15" fmla="*/ 653143 w 1436915"/>
                <a:gd name="connsiteY15" fmla="*/ 653142 h 928914"/>
                <a:gd name="connsiteX16" fmla="*/ 725715 w 1436915"/>
                <a:gd name="connsiteY16" fmla="*/ 638628 h 9289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36915" h="928914">
                  <a:moveTo>
                    <a:pt x="725715" y="638628"/>
                  </a:moveTo>
                  <a:lnTo>
                    <a:pt x="0" y="682171"/>
                  </a:lnTo>
                  <a:lnTo>
                    <a:pt x="551543" y="551542"/>
                  </a:lnTo>
                  <a:lnTo>
                    <a:pt x="87086" y="203200"/>
                  </a:lnTo>
                  <a:lnTo>
                    <a:pt x="783772" y="551542"/>
                  </a:lnTo>
                  <a:lnTo>
                    <a:pt x="406400" y="0"/>
                  </a:lnTo>
                  <a:lnTo>
                    <a:pt x="609600" y="595085"/>
                  </a:lnTo>
                  <a:lnTo>
                    <a:pt x="1088572" y="261257"/>
                  </a:lnTo>
                  <a:lnTo>
                    <a:pt x="827315" y="566057"/>
                  </a:lnTo>
                  <a:lnTo>
                    <a:pt x="1436915" y="812800"/>
                  </a:lnTo>
                  <a:lnTo>
                    <a:pt x="812800" y="682171"/>
                  </a:lnTo>
                  <a:lnTo>
                    <a:pt x="885372" y="928914"/>
                  </a:lnTo>
                  <a:lnTo>
                    <a:pt x="624115" y="653142"/>
                  </a:lnTo>
                  <a:lnTo>
                    <a:pt x="624115" y="653142"/>
                  </a:lnTo>
                  <a:lnTo>
                    <a:pt x="653143" y="653142"/>
                  </a:lnTo>
                  <a:lnTo>
                    <a:pt x="653143" y="653142"/>
                  </a:lnTo>
                  <a:lnTo>
                    <a:pt x="725715" y="638628"/>
                  </a:lnTo>
                  <a:close/>
                </a:path>
              </a:pathLst>
            </a:custGeom>
            <a:solidFill>
              <a:srgbClr val="00B050"/>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83" name="Rectangle 82"/>
            <p:cNvSpPr/>
            <p:nvPr/>
          </p:nvSpPr>
          <p:spPr>
            <a:xfrm>
              <a:off x="3419872" y="620688"/>
              <a:ext cx="144016" cy="2808312"/>
            </a:xfrm>
            <a:prstGeom prst="rect">
              <a:avLst/>
            </a:prstGeom>
            <a:solidFill>
              <a:schemeClr val="bg2">
                <a:lumMod val="50000"/>
              </a:schemeClr>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84" name="Rectangle 83"/>
            <p:cNvSpPr/>
            <p:nvPr/>
          </p:nvSpPr>
          <p:spPr>
            <a:xfrm>
              <a:off x="3707904" y="1916832"/>
              <a:ext cx="144016" cy="1512168"/>
            </a:xfrm>
            <a:prstGeom prst="rect">
              <a:avLst/>
            </a:prstGeom>
            <a:solidFill>
              <a:schemeClr val="bg2">
                <a:lumMod val="50000"/>
              </a:schemeClr>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85" name="Freeform 84"/>
            <p:cNvSpPr/>
            <p:nvPr/>
          </p:nvSpPr>
          <p:spPr>
            <a:xfrm>
              <a:off x="2409371" y="-493486"/>
              <a:ext cx="2322286" cy="2119086"/>
            </a:xfrm>
            <a:custGeom>
              <a:avLst/>
              <a:gdLst>
                <a:gd name="connsiteX0" fmla="*/ 1045029 w 2322286"/>
                <a:gd name="connsiteY0" fmla="*/ 1378857 h 2119086"/>
                <a:gd name="connsiteX1" fmla="*/ 449943 w 2322286"/>
                <a:gd name="connsiteY1" fmla="*/ 2075543 h 2119086"/>
                <a:gd name="connsiteX2" fmla="*/ 943429 w 2322286"/>
                <a:gd name="connsiteY2" fmla="*/ 1161143 h 2119086"/>
                <a:gd name="connsiteX3" fmla="*/ 0 w 2322286"/>
                <a:gd name="connsiteY3" fmla="*/ 1117600 h 2119086"/>
                <a:gd name="connsiteX4" fmla="*/ 972458 w 2322286"/>
                <a:gd name="connsiteY4" fmla="*/ 986972 h 2119086"/>
                <a:gd name="connsiteX5" fmla="*/ 43543 w 2322286"/>
                <a:gd name="connsiteY5" fmla="*/ 435429 h 2119086"/>
                <a:gd name="connsiteX6" fmla="*/ 1030515 w 2322286"/>
                <a:gd name="connsiteY6" fmla="*/ 885372 h 2119086"/>
                <a:gd name="connsiteX7" fmla="*/ 522515 w 2322286"/>
                <a:gd name="connsiteY7" fmla="*/ 0 h 2119086"/>
                <a:gd name="connsiteX8" fmla="*/ 1204686 w 2322286"/>
                <a:gd name="connsiteY8" fmla="*/ 914400 h 2119086"/>
                <a:gd name="connsiteX9" fmla="*/ 1219200 w 2322286"/>
                <a:gd name="connsiteY9" fmla="*/ 58057 h 2119086"/>
                <a:gd name="connsiteX10" fmla="*/ 1277258 w 2322286"/>
                <a:gd name="connsiteY10" fmla="*/ 899886 h 2119086"/>
                <a:gd name="connsiteX11" fmla="*/ 1886858 w 2322286"/>
                <a:gd name="connsiteY11" fmla="*/ 319315 h 2119086"/>
                <a:gd name="connsiteX12" fmla="*/ 1364343 w 2322286"/>
                <a:gd name="connsiteY12" fmla="*/ 1001486 h 2119086"/>
                <a:gd name="connsiteX13" fmla="*/ 2322286 w 2322286"/>
                <a:gd name="connsiteY13" fmla="*/ 1640115 h 2119086"/>
                <a:gd name="connsiteX14" fmla="*/ 1262743 w 2322286"/>
                <a:gd name="connsiteY14" fmla="*/ 1103086 h 2119086"/>
                <a:gd name="connsiteX15" fmla="*/ 2002972 w 2322286"/>
                <a:gd name="connsiteY15" fmla="*/ 2032000 h 2119086"/>
                <a:gd name="connsiteX16" fmla="*/ 1088572 w 2322286"/>
                <a:gd name="connsiteY16" fmla="*/ 1248229 h 2119086"/>
                <a:gd name="connsiteX17" fmla="*/ 1582058 w 2322286"/>
                <a:gd name="connsiteY17" fmla="*/ 2119086 h 2119086"/>
                <a:gd name="connsiteX18" fmla="*/ 1045029 w 2322286"/>
                <a:gd name="connsiteY18" fmla="*/ 1378857 h 2119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322286" h="2119086">
                  <a:moveTo>
                    <a:pt x="1045029" y="1378857"/>
                  </a:moveTo>
                  <a:lnTo>
                    <a:pt x="449943" y="2075543"/>
                  </a:lnTo>
                  <a:lnTo>
                    <a:pt x="943429" y="1161143"/>
                  </a:lnTo>
                  <a:lnTo>
                    <a:pt x="0" y="1117600"/>
                  </a:lnTo>
                  <a:lnTo>
                    <a:pt x="972458" y="986972"/>
                  </a:lnTo>
                  <a:lnTo>
                    <a:pt x="43543" y="435429"/>
                  </a:lnTo>
                  <a:lnTo>
                    <a:pt x="1030515" y="885372"/>
                  </a:lnTo>
                  <a:lnTo>
                    <a:pt x="522515" y="0"/>
                  </a:lnTo>
                  <a:lnTo>
                    <a:pt x="1204686" y="914400"/>
                  </a:lnTo>
                  <a:lnTo>
                    <a:pt x="1219200" y="58057"/>
                  </a:lnTo>
                  <a:lnTo>
                    <a:pt x="1277258" y="899886"/>
                  </a:lnTo>
                  <a:lnTo>
                    <a:pt x="1886858" y="319315"/>
                  </a:lnTo>
                  <a:lnTo>
                    <a:pt x="1364343" y="1001486"/>
                  </a:lnTo>
                  <a:lnTo>
                    <a:pt x="2322286" y="1640115"/>
                  </a:lnTo>
                  <a:lnTo>
                    <a:pt x="1262743" y="1103086"/>
                  </a:lnTo>
                  <a:lnTo>
                    <a:pt x="2002972" y="2032000"/>
                  </a:lnTo>
                  <a:lnTo>
                    <a:pt x="1088572" y="1248229"/>
                  </a:lnTo>
                  <a:lnTo>
                    <a:pt x="1582058" y="2119086"/>
                  </a:lnTo>
                  <a:lnTo>
                    <a:pt x="1045029" y="1378857"/>
                  </a:lnTo>
                  <a:close/>
                </a:path>
              </a:pathLst>
            </a:custGeom>
            <a:solidFill>
              <a:srgbClr val="00B050"/>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86" name="Freeform 85"/>
            <p:cNvSpPr/>
            <p:nvPr/>
          </p:nvSpPr>
          <p:spPr>
            <a:xfrm>
              <a:off x="3004457" y="1378857"/>
              <a:ext cx="1465943" cy="1074057"/>
            </a:xfrm>
            <a:custGeom>
              <a:avLst/>
              <a:gdLst>
                <a:gd name="connsiteX0" fmla="*/ 754743 w 1465943"/>
                <a:gd name="connsiteY0" fmla="*/ 682172 h 1074057"/>
                <a:gd name="connsiteX1" fmla="*/ 145143 w 1465943"/>
                <a:gd name="connsiteY1" fmla="*/ 972457 h 1074057"/>
                <a:gd name="connsiteX2" fmla="*/ 725714 w 1465943"/>
                <a:gd name="connsiteY2" fmla="*/ 580572 h 1074057"/>
                <a:gd name="connsiteX3" fmla="*/ 0 w 1465943"/>
                <a:gd name="connsiteY3" fmla="*/ 420914 h 1074057"/>
                <a:gd name="connsiteX4" fmla="*/ 812800 w 1465943"/>
                <a:gd name="connsiteY4" fmla="*/ 493486 h 1074057"/>
                <a:gd name="connsiteX5" fmla="*/ 246743 w 1465943"/>
                <a:gd name="connsiteY5" fmla="*/ 0 h 1074057"/>
                <a:gd name="connsiteX6" fmla="*/ 899886 w 1465943"/>
                <a:gd name="connsiteY6" fmla="*/ 464457 h 1074057"/>
                <a:gd name="connsiteX7" fmla="*/ 754743 w 1465943"/>
                <a:gd name="connsiteY7" fmla="*/ 43543 h 1074057"/>
                <a:gd name="connsiteX8" fmla="*/ 798286 w 1465943"/>
                <a:gd name="connsiteY8" fmla="*/ 566057 h 1074057"/>
                <a:gd name="connsiteX9" fmla="*/ 1465943 w 1465943"/>
                <a:gd name="connsiteY9" fmla="*/ 449943 h 1074057"/>
                <a:gd name="connsiteX10" fmla="*/ 914400 w 1465943"/>
                <a:gd name="connsiteY10" fmla="*/ 653143 h 1074057"/>
                <a:gd name="connsiteX11" fmla="*/ 1132114 w 1465943"/>
                <a:gd name="connsiteY11" fmla="*/ 1074057 h 1074057"/>
                <a:gd name="connsiteX12" fmla="*/ 740229 w 1465943"/>
                <a:gd name="connsiteY12" fmla="*/ 740229 h 1074057"/>
                <a:gd name="connsiteX13" fmla="*/ 696686 w 1465943"/>
                <a:gd name="connsiteY13" fmla="*/ 682172 h 1074057"/>
                <a:gd name="connsiteX14" fmla="*/ 754743 w 1465943"/>
                <a:gd name="connsiteY14" fmla="*/ 682172 h 10740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65943" h="1074057">
                  <a:moveTo>
                    <a:pt x="754743" y="682172"/>
                  </a:moveTo>
                  <a:lnTo>
                    <a:pt x="145143" y="972457"/>
                  </a:lnTo>
                  <a:lnTo>
                    <a:pt x="725714" y="580572"/>
                  </a:lnTo>
                  <a:lnTo>
                    <a:pt x="0" y="420914"/>
                  </a:lnTo>
                  <a:lnTo>
                    <a:pt x="812800" y="493486"/>
                  </a:lnTo>
                  <a:lnTo>
                    <a:pt x="246743" y="0"/>
                  </a:lnTo>
                  <a:lnTo>
                    <a:pt x="899886" y="464457"/>
                  </a:lnTo>
                  <a:lnTo>
                    <a:pt x="754743" y="43543"/>
                  </a:lnTo>
                  <a:lnTo>
                    <a:pt x="798286" y="566057"/>
                  </a:lnTo>
                  <a:lnTo>
                    <a:pt x="1465943" y="449943"/>
                  </a:lnTo>
                  <a:lnTo>
                    <a:pt x="914400" y="653143"/>
                  </a:lnTo>
                  <a:lnTo>
                    <a:pt x="1132114" y="1074057"/>
                  </a:lnTo>
                  <a:lnTo>
                    <a:pt x="740229" y="740229"/>
                  </a:lnTo>
                  <a:lnTo>
                    <a:pt x="696686" y="682172"/>
                  </a:lnTo>
                  <a:lnTo>
                    <a:pt x="754743" y="682172"/>
                  </a:lnTo>
                  <a:close/>
                </a:path>
              </a:pathLst>
            </a:custGeom>
            <a:solidFill>
              <a:srgbClr val="00B050"/>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87" name="Trapezoid 86"/>
            <p:cNvSpPr/>
            <p:nvPr/>
          </p:nvSpPr>
          <p:spPr>
            <a:xfrm rot="10800000">
              <a:off x="3059832" y="3284984"/>
              <a:ext cx="1152128" cy="1152128"/>
            </a:xfrm>
            <a:prstGeom prst="trapezoid">
              <a:avLst/>
            </a:prstGeom>
            <a:solidFill>
              <a:srgbClr val="FFC000"/>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grpSp>
      <p:sp>
        <p:nvSpPr>
          <p:cNvPr id="88" name="4-Point Star 87"/>
          <p:cNvSpPr/>
          <p:nvPr/>
        </p:nvSpPr>
        <p:spPr>
          <a:xfrm>
            <a:off x="3059832" y="3212976"/>
            <a:ext cx="1008112" cy="1008112"/>
          </a:xfrm>
          <a:prstGeom prst="star4">
            <a:avLst/>
          </a:prstGeom>
          <a:solidFill>
            <a:schemeClr val="bg1"/>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92" name="4-Point Star 91"/>
          <p:cNvSpPr/>
          <p:nvPr/>
        </p:nvSpPr>
        <p:spPr>
          <a:xfrm>
            <a:off x="8460432" y="2924944"/>
            <a:ext cx="1008112" cy="1008112"/>
          </a:xfrm>
          <a:prstGeom prst="star4">
            <a:avLst/>
          </a:prstGeom>
          <a:solidFill>
            <a:schemeClr val="bg1"/>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96" name="4-Point Star 95"/>
          <p:cNvSpPr/>
          <p:nvPr/>
        </p:nvSpPr>
        <p:spPr>
          <a:xfrm>
            <a:off x="3563888" y="4653136"/>
            <a:ext cx="1008112" cy="1008112"/>
          </a:xfrm>
          <a:prstGeom prst="star4">
            <a:avLst/>
          </a:prstGeom>
          <a:solidFill>
            <a:schemeClr val="bg1"/>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97" name="4-Point Star 96"/>
          <p:cNvSpPr/>
          <p:nvPr/>
        </p:nvSpPr>
        <p:spPr>
          <a:xfrm>
            <a:off x="5652120" y="1268760"/>
            <a:ext cx="1008112" cy="1008112"/>
          </a:xfrm>
          <a:prstGeom prst="star4">
            <a:avLst/>
          </a:prstGeom>
          <a:solidFill>
            <a:schemeClr val="bg1"/>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98" name="4-Point Star 97"/>
          <p:cNvSpPr/>
          <p:nvPr/>
        </p:nvSpPr>
        <p:spPr>
          <a:xfrm>
            <a:off x="6084168" y="2060848"/>
            <a:ext cx="1008112" cy="1008112"/>
          </a:xfrm>
          <a:prstGeom prst="star4">
            <a:avLst/>
          </a:prstGeom>
          <a:solidFill>
            <a:schemeClr val="bg1"/>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99" name="4-Point Star 98"/>
          <p:cNvSpPr/>
          <p:nvPr/>
        </p:nvSpPr>
        <p:spPr>
          <a:xfrm>
            <a:off x="4572000" y="3429000"/>
            <a:ext cx="1008112" cy="1008112"/>
          </a:xfrm>
          <a:prstGeom prst="star4">
            <a:avLst/>
          </a:prstGeom>
          <a:solidFill>
            <a:schemeClr val="bg1"/>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0" name="4-Point Star 99"/>
          <p:cNvSpPr/>
          <p:nvPr/>
        </p:nvSpPr>
        <p:spPr>
          <a:xfrm>
            <a:off x="6156176" y="4437112"/>
            <a:ext cx="1008112" cy="1008112"/>
          </a:xfrm>
          <a:prstGeom prst="star4">
            <a:avLst/>
          </a:prstGeom>
          <a:solidFill>
            <a:schemeClr val="bg1"/>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1" name="4-Point Star 100"/>
          <p:cNvSpPr/>
          <p:nvPr/>
        </p:nvSpPr>
        <p:spPr>
          <a:xfrm>
            <a:off x="6372200" y="5849888"/>
            <a:ext cx="1008112" cy="1008112"/>
          </a:xfrm>
          <a:prstGeom prst="star4">
            <a:avLst/>
          </a:prstGeom>
          <a:solidFill>
            <a:schemeClr val="bg1"/>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2" name="4-Point Star 101"/>
          <p:cNvSpPr/>
          <p:nvPr/>
        </p:nvSpPr>
        <p:spPr>
          <a:xfrm>
            <a:off x="8460432" y="5373216"/>
            <a:ext cx="1008112" cy="1008112"/>
          </a:xfrm>
          <a:prstGeom prst="star4">
            <a:avLst/>
          </a:prstGeom>
          <a:solidFill>
            <a:schemeClr val="bg1"/>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3" name="4-Point Star 102"/>
          <p:cNvSpPr/>
          <p:nvPr/>
        </p:nvSpPr>
        <p:spPr>
          <a:xfrm>
            <a:off x="3131840" y="1916832"/>
            <a:ext cx="1008112" cy="1008112"/>
          </a:xfrm>
          <a:prstGeom prst="star4">
            <a:avLst/>
          </a:prstGeom>
          <a:solidFill>
            <a:schemeClr val="bg1"/>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4" name="4-Point Star 103"/>
          <p:cNvSpPr/>
          <p:nvPr/>
        </p:nvSpPr>
        <p:spPr>
          <a:xfrm>
            <a:off x="4860032" y="1844824"/>
            <a:ext cx="1008112" cy="1008112"/>
          </a:xfrm>
          <a:prstGeom prst="star4">
            <a:avLst/>
          </a:prstGeom>
          <a:solidFill>
            <a:schemeClr val="bg1"/>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5" name="4-Point Star 104"/>
          <p:cNvSpPr/>
          <p:nvPr/>
        </p:nvSpPr>
        <p:spPr>
          <a:xfrm>
            <a:off x="6876256" y="2636912"/>
            <a:ext cx="1008112" cy="1008112"/>
          </a:xfrm>
          <a:prstGeom prst="star4">
            <a:avLst/>
          </a:prstGeom>
          <a:solidFill>
            <a:schemeClr val="bg1"/>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3" presetClass="entr" presetSubtype="16" fill="hold" grpId="0" nodeType="clickEffect">
                                  <p:stCondLst>
                                    <p:cond delay="0"/>
                                  </p:stCondLst>
                                  <p:childTnLst>
                                    <p:set>
                                      <p:cBhvr>
                                        <p:cTn id="6" dur="1" fill="hold">
                                          <p:stCondLst>
                                            <p:cond delay="0"/>
                                          </p:stCondLst>
                                        </p:cTn>
                                        <p:tgtEl>
                                          <p:spTgt spid="88"/>
                                        </p:tgtEl>
                                        <p:attrNameLst>
                                          <p:attrName>style.visibility</p:attrName>
                                        </p:attrNameLst>
                                      </p:cBhvr>
                                      <p:to>
                                        <p:strVal val="visible"/>
                                      </p:to>
                                    </p:set>
                                    <p:anim calcmode="lin" valueType="num">
                                      <p:cBhvr>
                                        <p:cTn id="7" dur="500" fill="hold"/>
                                        <p:tgtEl>
                                          <p:spTgt spid="88"/>
                                        </p:tgtEl>
                                        <p:attrNameLst>
                                          <p:attrName>ppt_w</p:attrName>
                                        </p:attrNameLst>
                                      </p:cBhvr>
                                      <p:tavLst>
                                        <p:tav tm="0">
                                          <p:val>
                                            <p:fltVal val="0"/>
                                          </p:val>
                                        </p:tav>
                                        <p:tav tm="100000">
                                          <p:val>
                                            <p:strVal val="#ppt_w"/>
                                          </p:val>
                                        </p:tav>
                                      </p:tavLst>
                                    </p:anim>
                                    <p:anim calcmode="lin" valueType="num">
                                      <p:cBhvr>
                                        <p:cTn id="8" dur="500" fill="hold"/>
                                        <p:tgtEl>
                                          <p:spTgt spid="88"/>
                                        </p:tgtEl>
                                        <p:attrNameLst>
                                          <p:attrName>ppt_h</p:attrName>
                                        </p:attrNameLst>
                                      </p:cBhvr>
                                      <p:tavLst>
                                        <p:tav tm="0">
                                          <p:val>
                                            <p:fltVal val="0"/>
                                          </p:val>
                                        </p:tav>
                                        <p:tav tm="100000">
                                          <p:val>
                                            <p:strVal val="#ppt_h"/>
                                          </p:val>
                                        </p:tav>
                                      </p:tavLst>
                                    </p:anim>
                                  </p:childTnLst>
                                </p:cTn>
                              </p:par>
                            </p:childTnLst>
                          </p:cTn>
                        </p:par>
                        <p:par>
                          <p:cTn id="9" fill="hold">
                            <p:stCondLst>
                              <p:cond delay="500"/>
                            </p:stCondLst>
                            <p:childTnLst>
                              <p:par>
                                <p:cTn id="10" presetID="23" presetClass="exit" presetSubtype="32" fill="hold" grpId="1" nodeType="afterEffect">
                                  <p:stCondLst>
                                    <p:cond delay="0"/>
                                  </p:stCondLst>
                                  <p:childTnLst>
                                    <p:anim calcmode="lin" valueType="num">
                                      <p:cBhvr>
                                        <p:cTn id="11" dur="500"/>
                                        <p:tgtEl>
                                          <p:spTgt spid="88"/>
                                        </p:tgtEl>
                                        <p:attrNameLst>
                                          <p:attrName>ppt_w</p:attrName>
                                        </p:attrNameLst>
                                      </p:cBhvr>
                                      <p:tavLst>
                                        <p:tav tm="0">
                                          <p:val>
                                            <p:strVal val="ppt_w"/>
                                          </p:val>
                                        </p:tav>
                                        <p:tav tm="100000">
                                          <p:val>
                                            <p:fltVal val="0"/>
                                          </p:val>
                                        </p:tav>
                                      </p:tavLst>
                                    </p:anim>
                                    <p:anim calcmode="lin" valueType="num">
                                      <p:cBhvr>
                                        <p:cTn id="12" dur="500"/>
                                        <p:tgtEl>
                                          <p:spTgt spid="88"/>
                                        </p:tgtEl>
                                        <p:attrNameLst>
                                          <p:attrName>ppt_h</p:attrName>
                                        </p:attrNameLst>
                                      </p:cBhvr>
                                      <p:tavLst>
                                        <p:tav tm="0">
                                          <p:val>
                                            <p:strVal val="ppt_h"/>
                                          </p:val>
                                        </p:tav>
                                        <p:tav tm="100000">
                                          <p:val>
                                            <p:fltVal val="0"/>
                                          </p:val>
                                        </p:tav>
                                      </p:tavLst>
                                    </p:anim>
                                    <p:set>
                                      <p:cBhvr>
                                        <p:cTn id="13" dur="1" fill="hold">
                                          <p:stCondLst>
                                            <p:cond delay="499"/>
                                          </p:stCondLst>
                                        </p:cTn>
                                        <p:tgtEl>
                                          <p:spTgt spid="88"/>
                                        </p:tgtEl>
                                        <p:attrNameLst>
                                          <p:attrName>style.visibility</p:attrName>
                                        </p:attrNameLst>
                                      </p:cBhvr>
                                      <p:to>
                                        <p:strVal val="hidden"/>
                                      </p:to>
                                    </p:set>
                                  </p:childTnLst>
                                </p:cTn>
                              </p:par>
                            </p:childTnLst>
                          </p:cTn>
                        </p:par>
                        <p:par>
                          <p:cTn id="14" fill="hold">
                            <p:stCondLst>
                              <p:cond delay="1000"/>
                            </p:stCondLst>
                            <p:childTnLst>
                              <p:par>
                                <p:cTn id="15" presetID="23" presetClass="entr" presetSubtype="16" fill="hold" grpId="0" nodeType="afterEffect">
                                  <p:stCondLst>
                                    <p:cond delay="0"/>
                                  </p:stCondLst>
                                  <p:childTnLst>
                                    <p:set>
                                      <p:cBhvr>
                                        <p:cTn id="16" dur="1" fill="hold">
                                          <p:stCondLst>
                                            <p:cond delay="0"/>
                                          </p:stCondLst>
                                        </p:cTn>
                                        <p:tgtEl>
                                          <p:spTgt spid="92"/>
                                        </p:tgtEl>
                                        <p:attrNameLst>
                                          <p:attrName>style.visibility</p:attrName>
                                        </p:attrNameLst>
                                      </p:cBhvr>
                                      <p:to>
                                        <p:strVal val="visible"/>
                                      </p:to>
                                    </p:set>
                                    <p:anim calcmode="lin" valueType="num">
                                      <p:cBhvr>
                                        <p:cTn id="17" dur="500" fill="hold"/>
                                        <p:tgtEl>
                                          <p:spTgt spid="92"/>
                                        </p:tgtEl>
                                        <p:attrNameLst>
                                          <p:attrName>ppt_w</p:attrName>
                                        </p:attrNameLst>
                                      </p:cBhvr>
                                      <p:tavLst>
                                        <p:tav tm="0">
                                          <p:val>
                                            <p:fltVal val="0"/>
                                          </p:val>
                                        </p:tav>
                                        <p:tav tm="100000">
                                          <p:val>
                                            <p:strVal val="#ppt_w"/>
                                          </p:val>
                                        </p:tav>
                                      </p:tavLst>
                                    </p:anim>
                                    <p:anim calcmode="lin" valueType="num">
                                      <p:cBhvr>
                                        <p:cTn id="18" dur="500" fill="hold"/>
                                        <p:tgtEl>
                                          <p:spTgt spid="92"/>
                                        </p:tgtEl>
                                        <p:attrNameLst>
                                          <p:attrName>ppt_h</p:attrName>
                                        </p:attrNameLst>
                                      </p:cBhvr>
                                      <p:tavLst>
                                        <p:tav tm="0">
                                          <p:val>
                                            <p:fltVal val="0"/>
                                          </p:val>
                                        </p:tav>
                                        <p:tav tm="100000">
                                          <p:val>
                                            <p:strVal val="#ppt_h"/>
                                          </p:val>
                                        </p:tav>
                                      </p:tavLst>
                                    </p:anim>
                                  </p:childTnLst>
                                </p:cTn>
                              </p:par>
                            </p:childTnLst>
                          </p:cTn>
                        </p:par>
                        <p:par>
                          <p:cTn id="19" fill="hold">
                            <p:stCondLst>
                              <p:cond delay="1500"/>
                            </p:stCondLst>
                            <p:childTnLst>
                              <p:par>
                                <p:cTn id="20" presetID="23" presetClass="exit" presetSubtype="32" fill="hold" grpId="1" nodeType="afterEffect">
                                  <p:stCondLst>
                                    <p:cond delay="0"/>
                                  </p:stCondLst>
                                  <p:childTnLst>
                                    <p:anim calcmode="lin" valueType="num">
                                      <p:cBhvr>
                                        <p:cTn id="21" dur="500"/>
                                        <p:tgtEl>
                                          <p:spTgt spid="92"/>
                                        </p:tgtEl>
                                        <p:attrNameLst>
                                          <p:attrName>ppt_w</p:attrName>
                                        </p:attrNameLst>
                                      </p:cBhvr>
                                      <p:tavLst>
                                        <p:tav tm="0">
                                          <p:val>
                                            <p:strVal val="ppt_w"/>
                                          </p:val>
                                        </p:tav>
                                        <p:tav tm="100000">
                                          <p:val>
                                            <p:fltVal val="0"/>
                                          </p:val>
                                        </p:tav>
                                      </p:tavLst>
                                    </p:anim>
                                    <p:anim calcmode="lin" valueType="num">
                                      <p:cBhvr>
                                        <p:cTn id="22" dur="500"/>
                                        <p:tgtEl>
                                          <p:spTgt spid="92"/>
                                        </p:tgtEl>
                                        <p:attrNameLst>
                                          <p:attrName>ppt_h</p:attrName>
                                        </p:attrNameLst>
                                      </p:cBhvr>
                                      <p:tavLst>
                                        <p:tav tm="0">
                                          <p:val>
                                            <p:strVal val="ppt_h"/>
                                          </p:val>
                                        </p:tav>
                                        <p:tav tm="100000">
                                          <p:val>
                                            <p:fltVal val="0"/>
                                          </p:val>
                                        </p:tav>
                                      </p:tavLst>
                                    </p:anim>
                                    <p:set>
                                      <p:cBhvr>
                                        <p:cTn id="23" dur="1" fill="hold">
                                          <p:stCondLst>
                                            <p:cond delay="499"/>
                                          </p:stCondLst>
                                        </p:cTn>
                                        <p:tgtEl>
                                          <p:spTgt spid="92"/>
                                        </p:tgtEl>
                                        <p:attrNameLst>
                                          <p:attrName>style.visibility</p:attrName>
                                        </p:attrNameLst>
                                      </p:cBhvr>
                                      <p:to>
                                        <p:strVal val="hidden"/>
                                      </p:to>
                                    </p:set>
                                  </p:childTnLst>
                                </p:cTn>
                              </p:par>
                            </p:childTnLst>
                          </p:cTn>
                        </p:par>
                        <p:par>
                          <p:cTn id="24" fill="hold">
                            <p:stCondLst>
                              <p:cond delay="2000"/>
                            </p:stCondLst>
                            <p:childTnLst>
                              <p:par>
                                <p:cTn id="25" presetID="23" presetClass="entr" presetSubtype="16" fill="hold" grpId="0" nodeType="afterEffect">
                                  <p:stCondLst>
                                    <p:cond delay="0"/>
                                  </p:stCondLst>
                                  <p:childTnLst>
                                    <p:set>
                                      <p:cBhvr>
                                        <p:cTn id="26" dur="1" fill="hold">
                                          <p:stCondLst>
                                            <p:cond delay="0"/>
                                          </p:stCondLst>
                                        </p:cTn>
                                        <p:tgtEl>
                                          <p:spTgt spid="96"/>
                                        </p:tgtEl>
                                        <p:attrNameLst>
                                          <p:attrName>style.visibility</p:attrName>
                                        </p:attrNameLst>
                                      </p:cBhvr>
                                      <p:to>
                                        <p:strVal val="visible"/>
                                      </p:to>
                                    </p:set>
                                    <p:anim calcmode="lin" valueType="num">
                                      <p:cBhvr>
                                        <p:cTn id="27" dur="500" fill="hold"/>
                                        <p:tgtEl>
                                          <p:spTgt spid="96"/>
                                        </p:tgtEl>
                                        <p:attrNameLst>
                                          <p:attrName>ppt_w</p:attrName>
                                        </p:attrNameLst>
                                      </p:cBhvr>
                                      <p:tavLst>
                                        <p:tav tm="0">
                                          <p:val>
                                            <p:fltVal val="0"/>
                                          </p:val>
                                        </p:tav>
                                        <p:tav tm="100000">
                                          <p:val>
                                            <p:strVal val="#ppt_w"/>
                                          </p:val>
                                        </p:tav>
                                      </p:tavLst>
                                    </p:anim>
                                    <p:anim calcmode="lin" valueType="num">
                                      <p:cBhvr>
                                        <p:cTn id="28" dur="500" fill="hold"/>
                                        <p:tgtEl>
                                          <p:spTgt spid="96"/>
                                        </p:tgtEl>
                                        <p:attrNameLst>
                                          <p:attrName>ppt_h</p:attrName>
                                        </p:attrNameLst>
                                      </p:cBhvr>
                                      <p:tavLst>
                                        <p:tav tm="0">
                                          <p:val>
                                            <p:fltVal val="0"/>
                                          </p:val>
                                        </p:tav>
                                        <p:tav tm="100000">
                                          <p:val>
                                            <p:strVal val="#ppt_h"/>
                                          </p:val>
                                        </p:tav>
                                      </p:tavLst>
                                    </p:anim>
                                  </p:childTnLst>
                                </p:cTn>
                              </p:par>
                            </p:childTnLst>
                          </p:cTn>
                        </p:par>
                        <p:par>
                          <p:cTn id="29" fill="hold">
                            <p:stCondLst>
                              <p:cond delay="2500"/>
                            </p:stCondLst>
                            <p:childTnLst>
                              <p:par>
                                <p:cTn id="30" presetID="23" presetClass="exit" presetSubtype="32" fill="hold" grpId="1" nodeType="afterEffect">
                                  <p:stCondLst>
                                    <p:cond delay="0"/>
                                  </p:stCondLst>
                                  <p:childTnLst>
                                    <p:anim calcmode="lin" valueType="num">
                                      <p:cBhvr>
                                        <p:cTn id="31" dur="500"/>
                                        <p:tgtEl>
                                          <p:spTgt spid="96"/>
                                        </p:tgtEl>
                                        <p:attrNameLst>
                                          <p:attrName>ppt_w</p:attrName>
                                        </p:attrNameLst>
                                      </p:cBhvr>
                                      <p:tavLst>
                                        <p:tav tm="0">
                                          <p:val>
                                            <p:strVal val="ppt_w"/>
                                          </p:val>
                                        </p:tav>
                                        <p:tav tm="100000">
                                          <p:val>
                                            <p:fltVal val="0"/>
                                          </p:val>
                                        </p:tav>
                                      </p:tavLst>
                                    </p:anim>
                                    <p:anim calcmode="lin" valueType="num">
                                      <p:cBhvr>
                                        <p:cTn id="32" dur="500"/>
                                        <p:tgtEl>
                                          <p:spTgt spid="96"/>
                                        </p:tgtEl>
                                        <p:attrNameLst>
                                          <p:attrName>ppt_h</p:attrName>
                                        </p:attrNameLst>
                                      </p:cBhvr>
                                      <p:tavLst>
                                        <p:tav tm="0">
                                          <p:val>
                                            <p:strVal val="ppt_h"/>
                                          </p:val>
                                        </p:tav>
                                        <p:tav tm="100000">
                                          <p:val>
                                            <p:fltVal val="0"/>
                                          </p:val>
                                        </p:tav>
                                      </p:tavLst>
                                    </p:anim>
                                    <p:set>
                                      <p:cBhvr>
                                        <p:cTn id="33" dur="1" fill="hold">
                                          <p:stCondLst>
                                            <p:cond delay="499"/>
                                          </p:stCondLst>
                                        </p:cTn>
                                        <p:tgtEl>
                                          <p:spTgt spid="96"/>
                                        </p:tgtEl>
                                        <p:attrNameLst>
                                          <p:attrName>style.visibility</p:attrName>
                                        </p:attrNameLst>
                                      </p:cBhvr>
                                      <p:to>
                                        <p:strVal val="hidden"/>
                                      </p:to>
                                    </p:set>
                                  </p:childTnLst>
                                </p:cTn>
                              </p:par>
                            </p:childTnLst>
                          </p:cTn>
                        </p:par>
                      </p:childTnLst>
                    </p:cTn>
                  </p:par>
                  <p:par>
                    <p:cTn id="34" fill="hold">
                      <p:stCondLst>
                        <p:cond delay="indefinite"/>
                      </p:stCondLst>
                      <p:childTnLst>
                        <p:par>
                          <p:cTn id="35" fill="hold">
                            <p:stCondLst>
                              <p:cond delay="0"/>
                            </p:stCondLst>
                            <p:childTnLst>
                              <p:par>
                                <p:cTn id="36" presetID="23" presetClass="entr" presetSubtype="16" fill="hold" grpId="0" nodeType="clickEffect">
                                  <p:stCondLst>
                                    <p:cond delay="0"/>
                                  </p:stCondLst>
                                  <p:childTnLst>
                                    <p:set>
                                      <p:cBhvr>
                                        <p:cTn id="37" dur="1" fill="hold">
                                          <p:stCondLst>
                                            <p:cond delay="0"/>
                                          </p:stCondLst>
                                        </p:cTn>
                                        <p:tgtEl>
                                          <p:spTgt spid="97"/>
                                        </p:tgtEl>
                                        <p:attrNameLst>
                                          <p:attrName>style.visibility</p:attrName>
                                        </p:attrNameLst>
                                      </p:cBhvr>
                                      <p:to>
                                        <p:strVal val="visible"/>
                                      </p:to>
                                    </p:set>
                                    <p:anim calcmode="lin" valueType="num">
                                      <p:cBhvr>
                                        <p:cTn id="38" dur="500" fill="hold"/>
                                        <p:tgtEl>
                                          <p:spTgt spid="97"/>
                                        </p:tgtEl>
                                        <p:attrNameLst>
                                          <p:attrName>ppt_w</p:attrName>
                                        </p:attrNameLst>
                                      </p:cBhvr>
                                      <p:tavLst>
                                        <p:tav tm="0">
                                          <p:val>
                                            <p:fltVal val="0"/>
                                          </p:val>
                                        </p:tav>
                                        <p:tav tm="100000">
                                          <p:val>
                                            <p:strVal val="#ppt_w"/>
                                          </p:val>
                                        </p:tav>
                                      </p:tavLst>
                                    </p:anim>
                                    <p:anim calcmode="lin" valueType="num">
                                      <p:cBhvr>
                                        <p:cTn id="39" dur="500" fill="hold"/>
                                        <p:tgtEl>
                                          <p:spTgt spid="97"/>
                                        </p:tgtEl>
                                        <p:attrNameLst>
                                          <p:attrName>ppt_h</p:attrName>
                                        </p:attrNameLst>
                                      </p:cBhvr>
                                      <p:tavLst>
                                        <p:tav tm="0">
                                          <p:val>
                                            <p:fltVal val="0"/>
                                          </p:val>
                                        </p:tav>
                                        <p:tav tm="100000">
                                          <p:val>
                                            <p:strVal val="#ppt_h"/>
                                          </p:val>
                                        </p:tav>
                                      </p:tavLst>
                                    </p:anim>
                                  </p:childTnLst>
                                </p:cTn>
                              </p:par>
                            </p:childTnLst>
                          </p:cTn>
                        </p:par>
                        <p:par>
                          <p:cTn id="40" fill="hold">
                            <p:stCondLst>
                              <p:cond delay="500"/>
                            </p:stCondLst>
                            <p:childTnLst>
                              <p:par>
                                <p:cTn id="41" presetID="23" presetClass="exit" presetSubtype="32" fill="hold" grpId="1" nodeType="afterEffect">
                                  <p:stCondLst>
                                    <p:cond delay="0"/>
                                  </p:stCondLst>
                                  <p:childTnLst>
                                    <p:anim calcmode="lin" valueType="num">
                                      <p:cBhvr>
                                        <p:cTn id="42" dur="500"/>
                                        <p:tgtEl>
                                          <p:spTgt spid="97"/>
                                        </p:tgtEl>
                                        <p:attrNameLst>
                                          <p:attrName>ppt_w</p:attrName>
                                        </p:attrNameLst>
                                      </p:cBhvr>
                                      <p:tavLst>
                                        <p:tav tm="0">
                                          <p:val>
                                            <p:strVal val="ppt_w"/>
                                          </p:val>
                                        </p:tav>
                                        <p:tav tm="100000">
                                          <p:val>
                                            <p:fltVal val="0"/>
                                          </p:val>
                                        </p:tav>
                                      </p:tavLst>
                                    </p:anim>
                                    <p:anim calcmode="lin" valueType="num">
                                      <p:cBhvr>
                                        <p:cTn id="43" dur="500"/>
                                        <p:tgtEl>
                                          <p:spTgt spid="97"/>
                                        </p:tgtEl>
                                        <p:attrNameLst>
                                          <p:attrName>ppt_h</p:attrName>
                                        </p:attrNameLst>
                                      </p:cBhvr>
                                      <p:tavLst>
                                        <p:tav tm="0">
                                          <p:val>
                                            <p:strVal val="ppt_h"/>
                                          </p:val>
                                        </p:tav>
                                        <p:tav tm="100000">
                                          <p:val>
                                            <p:fltVal val="0"/>
                                          </p:val>
                                        </p:tav>
                                      </p:tavLst>
                                    </p:anim>
                                    <p:set>
                                      <p:cBhvr>
                                        <p:cTn id="44" dur="1" fill="hold">
                                          <p:stCondLst>
                                            <p:cond delay="499"/>
                                          </p:stCondLst>
                                        </p:cTn>
                                        <p:tgtEl>
                                          <p:spTgt spid="97"/>
                                        </p:tgtEl>
                                        <p:attrNameLst>
                                          <p:attrName>style.visibility</p:attrName>
                                        </p:attrNameLst>
                                      </p:cBhvr>
                                      <p:to>
                                        <p:strVal val="hidden"/>
                                      </p:to>
                                    </p:set>
                                  </p:childTnLst>
                                </p:cTn>
                              </p:par>
                            </p:childTnLst>
                          </p:cTn>
                        </p:par>
                        <p:par>
                          <p:cTn id="45" fill="hold">
                            <p:stCondLst>
                              <p:cond delay="1000"/>
                            </p:stCondLst>
                            <p:childTnLst>
                              <p:par>
                                <p:cTn id="46" presetID="23" presetClass="entr" presetSubtype="16" fill="hold" grpId="0" nodeType="afterEffect">
                                  <p:stCondLst>
                                    <p:cond delay="0"/>
                                  </p:stCondLst>
                                  <p:childTnLst>
                                    <p:set>
                                      <p:cBhvr>
                                        <p:cTn id="47" dur="1" fill="hold">
                                          <p:stCondLst>
                                            <p:cond delay="0"/>
                                          </p:stCondLst>
                                        </p:cTn>
                                        <p:tgtEl>
                                          <p:spTgt spid="98"/>
                                        </p:tgtEl>
                                        <p:attrNameLst>
                                          <p:attrName>style.visibility</p:attrName>
                                        </p:attrNameLst>
                                      </p:cBhvr>
                                      <p:to>
                                        <p:strVal val="visible"/>
                                      </p:to>
                                    </p:set>
                                    <p:anim calcmode="lin" valueType="num">
                                      <p:cBhvr>
                                        <p:cTn id="48" dur="500" fill="hold"/>
                                        <p:tgtEl>
                                          <p:spTgt spid="98"/>
                                        </p:tgtEl>
                                        <p:attrNameLst>
                                          <p:attrName>ppt_w</p:attrName>
                                        </p:attrNameLst>
                                      </p:cBhvr>
                                      <p:tavLst>
                                        <p:tav tm="0">
                                          <p:val>
                                            <p:fltVal val="0"/>
                                          </p:val>
                                        </p:tav>
                                        <p:tav tm="100000">
                                          <p:val>
                                            <p:strVal val="#ppt_w"/>
                                          </p:val>
                                        </p:tav>
                                      </p:tavLst>
                                    </p:anim>
                                    <p:anim calcmode="lin" valueType="num">
                                      <p:cBhvr>
                                        <p:cTn id="49" dur="500" fill="hold"/>
                                        <p:tgtEl>
                                          <p:spTgt spid="98"/>
                                        </p:tgtEl>
                                        <p:attrNameLst>
                                          <p:attrName>ppt_h</p:attrName>
                                        </p:attrNameLst>
                                      </p:cBhvr>
                                      <p:tavLst>
                                        <p:tav tm="0">
                                          <p:val>
                                            <p:fltVal val="0"/>
                                          </p:val>
                                        </p:tav>
                                        <p:tav tm="100000">
                                          <p:val>
                                            <p:strVal val="#ppt_h"/>
                                          </p:val>
                                        </p:tav>
                                      </p:tavLst>
                                    </p:anim>
                                  </p:childTnLst>
                                </p:cTn>
                              </p:par>
                            </p:childTnLst>
                          </p:cTn>
                        </p:par>
                        <p:par>
                          <p:cTn id="50" fill="hold">
                            <p:stCondLst>
                              <p:cond delay="1500"/>
                            </p:stCondLst>
                            <p:childTnLst>
                              <p:par>
                                <p:cTn id="51" presetID="23" presetClass="exit" presetSubtype="32" fill="hold" grpId="1" nodeType="afterEffect">
                                  <p:stCondLst>
                                    <p:cond delay="0"/>
                                  </p:stCondLst>
                                  <p:childTnLst>
                                    <p:anim calcmode="lin" valueType="num">
                                      <p:cBhvr>
                                        <p:cTn id="52" dur="500"/>
                                        <p:tgtEl>
                                          <p:spTgt spid="98"/>
                                        </p:tgtEl>
                                        <p:attrNameLst>
                                          <p:attrName>ppt_w</p:attrName>
                                        </p:attrNameLst>
                                      </p:cBhvr>
                                      <p:tavLst>
                                        <p:tav tm="0">
                                          <p:val>
                                            <p:strVal val="ppt_w"/>
                                          </p:val>
                                        </p:tav>
                                        <p:tav tm="100000">
                                          <p:val>
                                            <p:fltVal val="0"/>
                                          </p:val>
                                        </p:tav>
                                      </p:tavLst>
                                    </p:anim>
                                    <p:anim calcmode="lin" valueType="num">
                                      <p:cBhvr>
                                        <p:cTn id="53" dur="500"/>
                                        <p:tgtEl>
                                          <p:spTgt spid="98"/>
                                        </p:tgtEl>
                                        <p:attrNameLst>
                                          <p:attrName>ppt_h</p:attrName>
                                        </p:attrNameLst>
                                      </p:cBhvr>
                                      <p:tavLst>
                                        <p:tav tm="0">
                                          <p:val>
                                            <p:strVal val="ppt_h"/>
                                          </p:val>
                                        </p:tav>
                                        <p:tav tm="100000">
                                          <p:val>
                                            <p:fltVal val="0"/>
                                          </p:val>
                                        </p:tav>
                                      </p:tavLst>
                                    </p:anim>
                                    <p:set>
                                      <p:cBhvr>
                                        <p:cTn id="54" dur="1" fill="hold">
                                          <p:stCondLst>
                                            <p:cond delay="499"/>
                                          </p:stCondLst>
                                        </p:cTn>
                                        <p:tgtEl>
                                          <p:spTgt spid="98"/>
                                        </p:tgtEl>
                                        <p:attrNameLst>
                                          <p:attrName>style.visibility</p:attrName>
                                        </p:attrNameLst>
                                      </p:cBhvr>
                                      <p:to>
                                        <p:strVal val="hidden"/>
                                      </p:to>
                                    </p:set>
                                  </p:childTnLst>
                                </p:cTn>
                              </p:par>
                            </p:childTnLst>
                          </p:cTn>
                        </p:par>
                      </p:childTnLst>
                    </p:cTn>
                  </p:par>
                  <p:par>
                    <p:cTn id="55" fill="hold">
                      <p:stCondLst>
                        <p:cond delay="indefinite"/>
                      </p:stCondLst>
                      <p:childTnLst>
                        <p:par>
                          <p:cTn id="56" fill="hold">
                            <p:stCondLst>
                              <p:cond delay="0"/>
                            </p:stCondLst>
                            <p:childTnLst>
                              <p:par>
                                <p:cTn id="57" presetID="23" presetClass="entr" presetSubtype="16" fill="hold" grpId="0" nodeType="clickEffect">
                                  <p:stCondLst>
                                    <p:cond delay="0"/>
                                  </p:stCondLst>
                                  <p:childTnLst>
                                    <p:set>
                                      <p:cBhvr>
                                        <p:cTn id="58" dur="1" fill="hold">
                                          <p:stCondLst>
                                            <p:cond delay="0"/>
                                          </p:stCondLst>
                                        </p:cTn>
                                        <p:tgtEl>
                                          <p:spTgt spid="101"/>
                                        </p:tgtEl>
                                        <p:attrNameLst>
                                          <p:attrName>style.visibility</p:attrName>
                                        </p:attrNameLst>
                                      </p:cBhvr>
                                      <p:to>
                                        <p:strVal val="visible"/>
                                      </p:to>
                                    </p:set>
                                    <p:anim calcmode="lin" valueType="num">
                                      <p:cBhvr>
                                        <p:cTn id="59" dur="500" fill="hold"/>
                                        <p:tgtEl>
                                          <p:spTgt spid="101"/>
                                        </p:tgtEl>
                                        <p:attrNameLst>
                                          <p:attrName>ppt_w</p:attrName>
                                        </p:attrNameLst>
                                      </p:cBhvr>
                                      <p:tavLst>
                                        <p:tav tm="0">
                                          <p:val>
                                            <p:fltVal val="0"/>
                                          </p:val>
                                        </p:tav>
                                        <p:tav tm="100000">
                                          <p:val>
                                            <p:strVal val="#ppt_w"/>
                                          </p:val>
                                        </p:tav>
                                      </p:tavLst>
                                    </p:anim>
                                    <p:anim calcmode="lin" valueType="num">
                                      <p:cBhvr>
                                        <p:cTn id="60" dur="500" fill="hold"/>
                                        <p:tgtEl>
                                          <p:spTgt spid="101"/>
                                        </p:tgtEl>
                                        <p:attrNameLst>
                                          <p:attrName>ppt_h</p:attrName>
                                        </p:attrNameLst>
                                      </p:cBhvr>
                                      <p:tavLst>
                                        <p:tav tm="0">
                                          <p:val>
                                            <p:fltVal val="0"/>
                                          </p:val>
                                        </p:tav>
                                        <p:tav tm="100000">
                                          <p:val>
                                            <p:strVal val="#ppt_h"/>
                                          </p:val>
                                        </p:tav>
                                      </p:tavLst>
                                    </p:anim>
                                  </p:childTnLst>
                                </p:cTn>
                              </p:par>
                            </p:childTnLst>
                          </p:cTn>
                        </p:par>
                        <p:par>
                          <p:cTn id="61" fill="hold">
                            <p:stCondLst>
                              <p:cond delay="500"/>
                            </p:stCondLst>
                            <p:childTnLst>
                              <p:par>
                                <p:cTn id="62" presetID="23" presetClass="exit" presetSubtype="32" fill="hold" grpId="1" nodeType="afterEffect">
                                  <p:stCondLst>
                                    <p:cond delay="0"/>
                                  </p:stCondLst>
                                  <p:childTnLst>
                                    <p:anim calcmode="lin" valueType="num">
                                      <p:cBhvr>
                                        <p:cTn id="63" dur="500"/>
                                        <p:tgtEl>
                                          <p:spTgt spid="101"/>
                                        </p:tgtEl>
                                        <p:attrNameLst>
                                          <p:attrName>ppt_w</p:attrName>
                                        </p:attrNameLst>
                                      </p:cBhvr>
                                      <p:tavLst>
                                        <p:tav tm="0">
                                          <p:val>
                                            <p:strVal val="ppt_w"/>
                                          </p:val>
                                        </p:tav>
                                        <p:tav tm="100000">
                                          <p:val>
                                            <p:fltVal val="0"/>
                                          </p:val>
                                        </p:tav>
                                      </p:tavLst>
                                    </p:anim>
                                    <p:anim calcmode="lin" valueType="num">
                                      <p:cBhvr>
                                        <p:cTn id="64" dur="500"/>
                                        <p:tgtEl>
                                          <p:spTgt spid="101"/>
                                        </p:tgtEl>
                                        <p:attrNameLst>
                                          <p:attrName>ppt_h</p:attrName>
                                        </p:attrNameLst>
                                      </p:cBhvr>
                                      <p:tavLst>
                                        <p:tav tm="0">
                                          <p:val>
                                            <p:strVal val="ppt_h"/>
                                          </p:val>
                                        </p:tav>
                                        <p:tav tm="100000">
                                          <p:val>
                                            <p:fltVal val="0"/>
                                          </p:val>
                                        </p:tav>
                                      </p:tavLst>
                                    </p:anim>
                                    <p:set>
                                      <p:cBhvr>
                                        <p:cTn id="65" dur="1" fill="hold">
                                          <p:stCondLst>
                                            <p:cond delay="499"/>
                                          </p:stCondLst>
                                        </p:cTn>
                                        <p:tgtEl>
                                          <p:spTgt spid="101"/>
                                        </p:tgtEl>
                                        <p:attrNameLst>
                                          <p:attrName>style.visibility</p:attrName>
                                        </p:attrNameLst>
                                      </p:cBhvr>
                                      <p:to>
                                        <p:strVal val="hidden"/>
                                      </p:to>
                                    </p:set>
                                  </p:childTnLst>
                                </p:cTn>
                              </p:par>
                            </p:childTnLst>
                          </p:cTn>
                        </p:par>
                        <p:par>
                          <p:cTn id="66" fill="hold">
                            <p:stCondLst>
                              <p:cond delay="1000"/>
                            </p:stCondLst>
                            <p:childTnLst>
                              <p:par>
                                <p:cTn id="67" presetID="23" presetClass="entr" presetSubtype="16" fill="hold" grpId="0" nodeType="afterEffect">
                                  <p:stCondLst>
                                    <p:cond delay="0"/>
                                  </p:stCondLst>
                                  <p:childTnLst>
                                    <p:set>
                                      <p:cBhvr>
                                        <p:cTn id="68" dur="1" fill="hold">
                                          <p:stCondLst>
                                            <p:cond delay="0"/>
                                          </p:stCondLst>
                                        </p:cTn>
                                        <p:tgtEl>
                                          <p:spTgt spid="102"/>
                                        </p:tgtEl>
                                        <p:attrNameLst>
                                          <p:attrName>style.visibility</p:attrName>
                                        </p:attrNameLst>
                                      </p:cBhvr>
                                      <p:to>
                                        <p:strVal val="visible"/>
                                      </p:to>
                                    </p:set>
                                    <p:anim calcmode="lin" valueType="num">
                                      <p:cBhvr>
                                        <p:cTn id="69" dur="500" fill="hold"/>
                                        <p:tgtEl>
                                          <p:spTgt spid="102"/>
                                        </p:tgtEl>
                                        <p:attrNameLst>
                                          <p:attrName>ppt_w</p:attrName>
                                        </p:attrNameLst>
                                      </p:cBhvr>
                                      <p:tavLst>
                                        <p:tav tm="0">
                                          <p:val>
                                            <p:fltVal val="0"/>
                                          </p:val>
                                        </p:tav>
                                        <p:tav tm="100000">
                                          <p:val>
                                            <p:strVal val="#ppt_w"/>
                                          </p:val>
                                        </p:tav>
                                      </p:tavLst>
                                    </p:anim>
                                    <p:anim calcmode="lin" valueType="num">
                                      <p:cBhvr>
                                        <p:cTn id="70" dur="500" fill="hold"/>
                                        <p:tgtEl>
                                          <p:spTgt spid="102"/>
                                        </p:tgtEl>
                                        <p:attrNameLst>
                                          <p:attrName>ppt_h</p:attrName>
                                        </p:attrNameLst>
                                      </p:cBhvr>
                                      <p:tavLst>
                                        <p:tav tm="0">
                                          <p:val>
                                            <p:fltVal val="0"/>
                                          </p:val>
                                        </p:tav>
                                        <p:tav tm="100000">
                                          <p:val>
                                            <p:strVal val="#ppt_h"/>
                                          </p:val>
                                        </p:tav>
                                      </p:tavLst>
                                    </p:anim>
                                  </p:childTnLst>
                                </p:cTn>
                              </p:par>
                            </p:childTnLst>
                          </p:cTn>
                        </p:par>
                        <p:par>
                          <p:cTn id="71" fill="hold">
                            <p:stCondLst>
                              <p:cond delay="1500"/>
                            </p:stCondLst>
                            <p:childTnLst>
                              <p:par>
                                <p:cTn id="72" presetID="23" presetClass="exit" presetSubtype="32" fill="hold" grpId="1" nodeType="afterEffect">
                                  <p:stCondLst>
                                    <p:cond delay="0"/>
                                  </p:stCondLst>
                                  <p:childTnLst>
                                    <p:anim calcmode="lin" valueType="num">
                                      <p:cBhvr>
                                        <p:cTn id="73" dur="500"/>
                                        <p:tgtEl>
                                          <p:spTgt spid="102"/>
                                        </p:tgtEl>
                                        <p:attrNameLst>
                                          <p:attrName>ppt_w</p:attrName>
                                        </p:attrNameLst>
                                      </p:cBhvr>
                                      <p:tavLst>
                                        <p:tav tm="0">
                                          <p:val>
                                            <p:strVal val="ppt_w"/>
                                          </p:val>
                                        </p:tav>
                                        <p:tav tm="100000">
                                          <p:val>
                                            <p:fltVal val="0"/>
                                          </p:val>
                                        </p:tav>
                                      </p:tavLst>
                                    </p:anim>
                                    <p:anim calcmode="lin" valueType="num">
                                      <p:cBhvr>
                                        <p:cTn id="74" dur="500"/>
                                        <p:tgtEl>
                                          <p:spTgt spid="102"/>
                                        </p:tgtEl>
                                        <p:attrNameLst>
                                          <p:attrName>ppt_h</p:attrName>
                                        </p:attrNameLst>
                                      </p:cBhvr>
                                      <p:tavLst>
                                        <p:tav tm="0">
                                          <p:val>
                                            <p:strVal val="ppt_h"/>
                                          </p:val>
                                        </p:tav>
                                        <p:tav tm="100000">
                                          <p:val>
                                            <p:fltVal val="0"/>
                                          </p:val>
                                        </p:tav>
                                      </p:tavLst>
                                    </p:anim>
                                    <p:set>
                                      <p:cBhvr>
                                        <p:cTn id="75" dur="1" fill="hold">
                                          <p:stCondLst>
                                            <p:cond delay="499"/>
                                          </p:stCondLst>
                                        </p:cTn>
                                        <p:tgtEl>
                                          <p:spTgt spid="102"/>
                                        </p:tgtEl>
                                        <p:attrNameLst>
                                          <p:attrName>style.visibility</p:attrName>
                                        </p:attrNameLst>
                                      </p:cBhvr>
                                      <p:to>
                                        <p:strVal val="hidden"/>
                                      </p:to>
                                    </p:set>
                                  </p:childTnLst>
                                </p:cTn>
                              </p:par>
                            </p:childTnLst>
                          </p:cTn>
                        </p:par>
                      </p:childTnLst>
                    </p:cTn>
                  </p:par>
                  <p:par>
                    <p:cTn id="76" fill="hold">
                      <p:stCondLst>
                        <p:cond delay="indefinite"/>
                      </p:stCondLst>
                      <p:childTnLst>
                        <p:par>
                          <p:cTn id="77" fill="hold">
                            <p:stCondLst>
                              <p:cond delay="0"/>
                            </p:stCondLst>
                            <p:childTnLst>
                              <p:par>
                                <p:cTn id="78" presetID="23" presetClass="entr" presetSubtype="16" fill="hold" grpId="0" nodeType="clickEffect">
                                  <p:stCondLst>
                                    <p:cond delay="0"/>
                                  </p:stCondLst>
                                  <p:childTnLst>
                                    <p:set>
                                      <p:cBhvr>
                                        <p:cTn id="79" dur="1" fill="hold">
                                          <p:stCondLst>
                                            <p:cond delay="0"/>
                                          </p:stCondLst>
                                        </p:cTn>
                                        <p:tgtEl>
                                          <p:spTgt spid="100"/>
                                        </p:tgtEl>
                                        <p:attrNameLst>
                                          <p:attrName>style.visibility</p:attrName>
                                        </p:attrNameLst>
                                      </p:cBhvr>
                                      <p:to>
                                        <p:strVal val="visible"/>
                                      </p:to>
                                    </p:set>
                                    <p:anim calcmode="lin" valueType="num">
                                      <p:cBhvr>
                                        <p:cTn id="80" dur="500" fill="hold"/>
                                        <p:tgtEl>
                                          <p:spTgt spid="100"/>
                                        </p:tgtEl>
                                        <p:attrNameLst>
                                          <p:attrName>ppt_w</p:attrName>
                                        </p:attrNameLst>
                                      </p:cBhvr>
                                      <p:tavLst>
                                        <p:tav tm="0">
                                          <p:val>
                                            <p:fltVal val="0"/>
                                          </p:val>
                                        </p:tav>
                                        <p:tav tm="100000">
                                          <p:val>
                                            <p:strVal val="#ppt_w"/>
                                          </p:val>
                                        </p:tav>
                                      </p:tavLst>
                                    </p:anim>
                                    <p:anim calcmode="lin" valueType="num">
                                      <p:cBhvr>
                                        <p:cTn id="81" dur="500" fill="hold"/>
                                        <p:tgtEl>
                                          <p:spTgt spid="100"/>
                                        </p:tgtEl>
                                        <p:attrNameLst>
                                          <p:attrName>ppt_h</p:attrName>
                                        </p:attrNameLst>
                                      </p:cBhvr>
                                      <p:tavLst>
                                        <p:tav tm="0">
                                          <p:val>
                                            <p:fltVal val="0"/>
                                          </p:val>
                                        </p:tav>
                                        <p:tav tm="100000">
                                          <p:val>
                                            <p:strVal val="#ppt_h"/>
                                          </p:val>
                                        </p:tav>
                                      </p:tavLst>
                                    </p:anim>
                                  </p:childTnLst>
                                </p:cTn>
                              </p:par>
                            </p:childTnLst>
                          </p:cTn>
                        </p:par>
                        <p:par>
                          <p:cTn id="82" fill="hold">
                            <p:stCondLst>
                              <p:cond delay="500"/>
                            </p:stCondLst>
                            <p:childTnLst>
                              <p:par>
                                <p:cTn id="83" presetID="23" presetClass="exit" presetSubtype="32" fill="hold" grpId="1" nodeType="afterEffect">
                                  <p:stCondLst>
                                    <p:cond delay="0"/>
                                  </p:stCondLst>
                                  <p:childTnLst>
                                    <p:anim calcmode="lin" valueType="num">
                                      <p:cBhvr>
                                        <p:cTn id="84" dur="500"/>
                                        <p:tgtEl>
                                          <p:spTgt spid="100"/>
                                        </p:tgtEl>
                                        <p:attrNameLst>
                                          <p:attrName>ppt_w</p:attrName>
                                        </p:attrNameLst>
                                      </p:cBhvr>
                                      <p:tavLst>
                                        <p:tav tm="0">
                                          <p:val>
                                            <p:strVal val="ppt_w"/>
                                          </p:val>
                                        </p:tav>
                                        <p:tav tm="100000">
                                          <p:val>
                                            <p:fltVal val="0"/>
                                          </p:val>
                                        </p:tav>
                                      </p:tavLst>
                                    </p:anim>
                                    <p:anim calcmode="lin" valueType="num">
                                      <p:cBhvr>
                                        <p:cTn id="85" dur="500"/>
                                        <p:tgtEl>
                                          <p:spTgt spid="100"/>
                                        </p:tgtEl>
                                        <p:attrNameLst>
                                          <p:attrName>ppt_h</p:attrName>
                                        </p:attrNameLst>
                                      </p:cBhvr>
                                      <p:tavLst>
                                        <p:tav tm="0">
                                          <p:val>
                                            <p:strVal val="ppt_h"/>
                                          </p:val>
                                        </p:tav>
                                        <p:tav tm="100000">
                                          <p:val>
                                            <p:fltVal val="0"/>
                                          </p:val>
                                        </p:tav>
                                      </p:tavLst>
                                    </p:anim>
                                    <p:set>
                                      <p:cBhvr>
                                        <p:cTn id="86" dur="1" fill="hold">
                                          <p:stCondLst>
                                            <p:cond delay="499"/>
                                          </p:stCondLst>
                                        </p:cTn>
                                        <p:tgtEl>
                                          <p:spTgt spid="100"/>
                                        </p:tgtEl>
                                        <p:attrNameLst>
                                          <p:attrName>style.visibility</p:attrName>
                                        </p:attrNameLst>
                                      </p:cBhvr>
                                      <p:to>
                                        <p:strVal val="hidden"/>
                                      </p:to>
                                    </p:set>
                                  </p:childTnLst>
                                </p:cTn>
                              </p:par>
                            </p:childTnLst>
                          </p:cTn>
                        </p:par>
                        <p:par>
                          <p:cTn id="87" fill="hold">
                            <p:stCondLst>
                              <p:cond delay="1000"/>
                            </p:stCondLst>
                            <p:childTnLst>
                              <p:par>
                                <p:cTn id="88" presetID="23" presetClass="entr" presetSubtype="16" fill="hold" grpId="0" nodeType="afterEffect">
                                  <p:stCondLst>
                                    <p:cond delay="0"/>
                                  </p:stCondLst>
                                  <p:childTnLst>
                                    <p:set>
                                      <p:cBhvr>
                                        <p:cTn id="89" dur="1" fill="hold">
                                          <p:stCondLst>
                                            <p:cond delay="0"/>
                                          </p:stCondLst>
                                        </p:cTn>
                                        <p:tgtEl>
                                          <p:spTgt spid="99"/>
                                        </p:tgtEl>
                                        <p:attrNameLst>
                                          <p:attrName>style.visibility</p:attrName>
                                        </p:attrNameLst>
                                      </p:cBhvr>
                                      <p:to>
                                        <p:strVal val="visible"/>
                                      </p:to>
                                    </p:set>
                                    <p:anim calcmode="lin" valueType="num">
                                      <p:cBhvr>
                                        <p:cTn id="90" dur="500" fill="hold"/>
                                        <p:tgtEl>
                                          <p:spTgt spid="99"/>
                                        </p:tgtEl>
                                        <p:attrNameLst>
                                          <p:attrName>ppt_w</p:attrName>
                                        </p:attrNameLst>
                                      </p:cBhvr>
                                      <p:tavLst>
                                        <p:tav tm="0">
                                          <p:val>
                                            <p:fltVal val="0"/>
                                          </p:val>
                                        </p:tav>
                                        <p:tav tm="100000">
                                          <p:val>
                                            <p:strVal val="#ppt_w"/>
                                          </p:val>
                                        </p:tav>
                                      </p:tavLst>
                                    </p:anim>
                                    <p:anim calcmode="lin" valueType="num">
                                      <p:cBhvr>
                                        <p:cTn id="91" dur="500" fill="hold"/>
                                        <p:tgtEl>
                                          <p:spTgt spid="99"/>
                                        </p:tgtEl>
                                        <p:attrNameLst>
                                          <p:attrName>ppt_h</p:attrName>
                                        </p:attrNameLst>
                                      </p:cBhvr>
                                      <p:tavLst>
                                        <p:tav tm="0">
                                          <p:val>
                                            <p:fltVal val="0"/>
                                          </p:val>
                                        </p:tav>
                                        <p:tav tm="100000">
                                          <p:val>
                                            <p:strVal val="#ppt_h"/>
                                          </p:val>
                                        </p:tav>
                                      </p:tavLst>
                                    </p:anim>
                                  </p:childTnLst>
                                </p:cTn>
                              </p:par>
                            </p:childTnLst>
                          </p:cTn>
                        </p:par>
                        <p:par>
                          <p:cTn id="92" fill="hold">
                            <p:stCondLst>
                              <p:cond delay="1500"/>
                            </p:stCondLst>
                            <p:childTnLst>
                              <p:par>
                                <p:cTn id="93" presetID="23" presetClass="exit" presetSubtype="32" fill="hold" grpId="1" nodeType="afterEffect">
                                  <p:stCondLst>
                                    <p:cond delay="0"/>
                                  </p:stCondLst>
                                  <p:childTnLst>
                                    <p:anim calcmode="lin" valueType="num">
                                      <p:cBhvr>
                                        <p:cTn id="94" dur="500"/>
                                        <p:tgtEl>
                                          <p:spTgt spid="99"/>
                                        </p:tgtEl>
                                        <p:attrNameLst>
                                          <p:attrName>ppt_w</p:attrName>
                                        </p:attrNameLst>
                                      </p:cBhvr>
                                      <p:tavLst>
                                        <p:tav tm="0">
                                          <p:val>
                                            <p:strVal val="ppt_w"/>
                                          </p:val>
                                        </p:tav>
                                        <p:tav tm="100000">
                                          <p:val>
                                            <p:fltVal val="0"/>
                                          </p:val>
                                        </p:tav>
                                      </p:tavLst>
                                    </p:anim>
                                    <p:anim calcmode="lin" valueType="num">
                                      <p:cBhvr>
                                        <p:cTn id="95" dur="500"/>
                                        <p:tgtEl>
                                          <p:spTgt spid="99"/>
                                        </p:tgtEl>
                                        <p:attrNameLst>
                                          <p:attrName>ppt_h</p:attrName>
                                        </p:attrNameLst>
                                      </p:cBhvr>
                                      <p:tavLst>
                                        <p:tav tm="0">
                                          <p:val>
                                            <p:strVal val="ppt_h"/>
                                          </p:val>
                                        </p:tav>
                                        <p:tav tm="100000">
                                          <p:val>
                                            <p:fltVal val="0"/>
                                          </p:val>
                                        </p:tav>
                                      </p:tavLst>
                                    </p:anim>
                                    <p:set>
                                      <p:cBhvr>
                                        <p:cTn id="96" dur="1" fill="hold">
                                          <p:stCondLst>
                                            <p:cond delay="499"/>
                                          </p:stCondLst>
                                        </p:cTn>
                                        <p:tgtEl>
                                          <p:spTgt spid="99"/>
                                        </p:tgtEl>
                                        <p:attrNameLst>
                                          <p:attrName>style.visibility</p:attrName>
                                        </p:attrNameLst>
                                      </p:cBhvr>
                                      <p:to>
                                        <p:strVal val="hidden"/>
                                      </p:to>
                                    </p:set>
                                  </p:childTnLst>
                                </p:cTn>
                              </p:par>
                            </p:childTnLst>
                          </p:cTn>
                        </p:par>
                      </p:childTnLst>
                    </p:cTn>
                  </p:par>
                  <p:par>
                    <p:cTn id="97" fill="hold">
                      <p:stCondLst>
                        <p:cond delay="indefinite"/>
                      </p:stCondLst>
                      <p:childTnLst>
                        <p:par>
                          <p:cTn id="98" fill="hold">
                            <p:stCondLst>
                              <p:cond delay="0"/>
                            </p:stCondLst>
                            <p:childTnLst>
                              <p:par>
                                <p:cTn id="99" presetID="23" presetClass="entr" presetSubtype="16" fill="hold" grpId="0" nodeType="clickEffect">
                                  <p:stCondLst>
                                    <p:cond delay="0"/>
                                  </p:stCondLst>
                                  <p:childTnLst>
                                    <p:set>
                                      <p:cBhvr>
                                        <p:cTn id="100" dur="1" fill="hold">
                                          <p:stCondLst>
                                            <p:cond delay="0"/>
                                          </p:stCondLst>
                                        </p:cTn>
                                        <p:tgtEl>
                                          <p:spTgt spid="103"/>
                                        </p:tgtEl>
                                        <p:attrNameLst>
                                          <p:attrName>style.visibility</p:attrName>
                                        </p:attrNameLst>
                                      </p:cBhvr>
                                      <p:to>
                                        <p:strVal val="visible"/>
                                      </p:to>
                                    </p:set>
                                    <p:anim calcmode="lin" valueType="num">
                                      <p:cBhvr>
                                        <p:cTn id="101" dur="500" fill="hold"/>
                                        <p:tgtEl>
                                          <p:spTgt spid="103"/>
                                        </p:tgtEl>
                                        <p:attrNameLst>
                                          <p:attrName>ppt_w</p:attrName>
                                        </p:attrNameLst>
                                      </p:cBhvr>
                                      <p:tavLst>
                                        <p:tav tm="0">
                                          <p:val>
                                            <p:fltVal val="0"/>
                                          </p:val>
                                        </p:tav>
                                        <p:tav tm="100000">
                                          <p:val>
                                            <p:strVal val="#ppt_w"/>
                                          </p:val>
                                        </p:tav>
                                      </p:tavLst>
                                    </p:anim>
                                    <p:anim calcmode="lin" valueType="num">
                                      <p:cBhvr>
                                        <p:cTn id="102" dur="500" fill="hold"/>
                                        <p:tgtEl>
                                          <p:spTgt spid="103"/>
                                        </p:tgtEl>
                                        <p:attrNameLst>
                                          <p:attrName>ppt_h</p:attrName>
                                        </p:attrNameLst>
                                      </p:cBhvr>
                                      <p:tavLst>
                                        <p:tav tm="0">
                                          <p:val>
                                            <p:fltVal val="0"/>
                                          </p:val>
                                        </p:tav>
                                        <p:tav tm="100000">
                                          <p:val>
                                            <p:strVal val="#ppt_h"/>
                                          </p:val>
                                        </p:tav>
                                      </p:tavLst>
                                    </p:anim>
                                  </p:childTnLst>
                                </p:cTn>
                              </p:par>
                            </p:childTnLst>
                          </p:cTn>
                        </p:par>
                        <p:par>
                          <p:cTn id="103" fill="hold">
                            <p:stCondLst>
                              <p:cond delay="500"/>
                            </p:stCondLst>
                            <p:childTnLst>
                              <p:par>
                                <p:cTn id="104" presetID="23" presetClass="exit" presetSubtype="32" fill="hold" grpId="1" nodeType="afterEffect">
                                  <p:stCondLst>
                                    <p:cond delay="0"/>
                                  </p:stCondLst>
                                  <p:childTnLst>
                                    <p:anim calcmode="lin" valueType="num">
                                      <p:cBhvr>
                                        <p:cTn id="105" dur="500"/>
                                        <p:tgtEl>
                                          <p:spTgt spid="103"/>
                                        </p:tgtEl>
                                        <p:attrNameLst>
                                          <p:attrName>ppt_w</p:attrName>
                                        </p:attrNameLst>
                                      </p:cBhvr>
                                      <p:tavLst>
                                        <p:tav tm="0">
                                          <p:val>
                                            <p:strVal val="ppt_w"/>
                                          </p:val>
                                        </p:tav>
                                        <p:tav tm="100000">
                                          <p:val>
                                            <p:fltVal val="0"/>
                                          </p:val>
                                        </p:tav>
                                      </p:tavLst>
                                    </p:anim>
                                    <p:anim calcmode="lin" valueType="num">
                                      <p:cBhvr>
                                        <p:cTn id="106" dur="500"/>
                                        <p:tgtEl>
                                          <p:spTgt spid="103"/>
                                        </p:tgtEl>
                                        <p:attrNameLst>
                                          <p:attrName>ppt_h</p:attrName>
                                        </p:attrNameLst>
                                      </p:cBhvr>
                                      <p:tavLst>
                                        <p:tav tm="0">
                                          <p:val>
                                            <p:strVal val="ppt_h"/>
                                          </p:val>
                                        </p:tav>
                                        <p:tav tm="100000">
                                          <p:val>
                                            <p:fltVal val="0"/>
                                          </p:val>
                                        </p:tav>
                                      </p:tavLst>
                                    </p:anim>
                                    <p:set>
                                      <p:cBhvr>
                                        <p:cTn id="107" dur="1" fill="hold">
                                          <p:stCondLst>
                                            <p:cond delay="499"/>
                                          </p:stCondLst>
                                        </p:cTn>
                                        <p:tgtEl>
                                          <p:spTgt spid="103"/>
                                        </p:tgtEl>
                                        <p:attrNameLst>
                                          <p:attrName>style.visibility</p:attrName>
                                        </p:attrNameLst>
                                      </p:cBhvr>
                                      <p:to>
                                        <p:strVal val="hidden"/>
                                      </p:to>
                                    </p:set>
                                  </p:childTnLst>
                                </p:cTn>
                              </p:par>
                            </p:childTnLst>
                          </p:cTn>
                        </p:par>
                        <p:par>
                          <p:cTn id="108" fill="hold">
                            <p:stCondLst>
                              <p:cond delay="1000"/>
                            </p:stCondLst>
                            <p:childTnLst>
                              <p:par>
                                <p:cTn id="109" presetID="23" presetClass="entr" presetSubtype="16" fill="hold" grpId="0" nodeType="afterEffect">
                                  <p:stCondLst>
                                    <p:cond delay="0"/>
                                  </p:stCondLst>
                                  <p:childTnLst>
                                    <p:set>
                                      <p:cBhvr>
                                        <p:cTn id="110" dur="1" fill="hold">
                                          <p:stCondLst>
                                            <p:cond delay="0"/>
                                          </p:stCondLst>
                                        </p:cTn>
                                        <p:tgtEl>
                                          <p:spTgt spid="104"/>
                                        </p:tgtEl>
                                        <p:attrNameLst>
                                          <p:attrName>style.visibility</p:attrName>
                                        </p:attrNameLst>
                                      </p:cBhvr>
                                      <p:to>
                                        <p:strVal val="visible"/>
                                      </p:to>
                                    </p:set>
                                    <p:anim calcmode="lin" valueType="num">
                                      <p:cBhvr>
                                        <p:cTn id="111" dur="500" fill="hold"/>
                                        <p:tgtEl>
                                          <p:spTgt spid="104"/>
                                        </p:tgtEl>
                                        <p:attrNameLst>
                                          <p:attrName>ppt_w</p:attrName>
                                        </p:attrNameLst>
                                      </p:cBhvr>
                                      <p:tavLst>
                                        <p:tav tm="0">
                                          <p:val>
                                            <p:fltVal val="0"/>
                                          </p:val>
                                        </p:tav>
                                        <p:tav tm="100000">
                                          <p:val>
                                            <p:strVal val="#ppt_w"/>
                                          </p:val>
                                        </p:tav>
                                      </p:tavLst>
                                    </p:anim>
                                    <p:anim calcmode="lin" valueType="num">
                                      <p:cBhvr>
                                        <p:cTn id="112" dur="500" fill="hold"/>
                                        <p:tgtEl>
                                          <p:spTgt spid="104"/>
                                        </p:tgtEl>
                                        <p:attrNameLst>
                                          <p:attrName>ppt_h</p:attrName>
                                        </p:attrNameLst>
                                      </p:cBhvr>
                                      <p:tavLst>
                                        <p:tav tm="0">
                                          <p:val>
                                            <p:fltVal val="0"/>
                                          </p:val>
                                        </p:tav>
                                        <p:tav tm="100000">
                                          <p:val>
                                            <p:strVal val="#ppt_h"/>
                                          </p:val>
                                        </p:tav>
                                      </p:tavLst>
                                    </p:anim>
                                  </p:childTnLst>
                                </p:cTn>
                              </p:par>
                            </p:childTnLst>
                          </p:cTn>
                        </p:par>
                        <p:par>
                          <p:cTn id="113" fill="hold">
                            <p:stCondLst>
                              <p:cond delay="1500"/>
                            </p:stCondLst>
                            <p:childTnLst>
                              <p:par>
                                <p:cTn id="114" presetID="23" presetClass="exit" presetSubtype="32" fill="hold" grpId="1" nodeType="afterEffect">
                                  <p:stCondLst>
                                    <p:cond delay="0"/>
                                  </p:stCondLst>
                                  <p:childTnLst>
                                    <p:anim calcmode="lin" valueType="num">
                                      <p:cBhvr>
                                        <p:cTn id="115" dur="500"/>
                                        <p:tgtEl>
                                          <p:spTgt spid="104"/>
                                        </p:tgtEl>
                                        <p:attrNameLst>
                                          <p:attrName>ppt_w</p:attrName>
                                        </p:attrNameLst>
                                      </p:cBhvr>
                                      <p:tavLst>
                                        <p:tav tm="0">
                                          <p:val>
                                            <p:strVal val="ppt_w"/>
                                          </p:val>
                                        </p:tav>
                                        <p:tav tm="100000">
                                          <p:val>
                                            <p:fltVal val="0"/>
                                          </p:val>
                                        </p:tav>
                                      </p:tavLst>
                                    </p:anim>
                                    <p:anim calcmode="lin" valueType="num">
                                      <p:cBhvr>
                                        <p:cTn id="116" dur="500"/>
                                        <p:tgtEl>
                                          <p:spTgt spid="104"/>
                                        </p:tgtEl>
                                        <p:attrNameLst>
                                          <p:attrName>ppt_h</p:attrName>
                                        </p:attrNameLst>
                                      </p:cBhvr>
                                      <p:tavLst>
                                        <p:tav tm="0">
                                          <p:val>
                                            <p:strVal val="ppt_h"/>
                                          </p:val>
                                        </p:tav>
                                        <p:tav tm="100000">
                                          <p:val>
                                            <p:fltVal val="0"/>
                                          </p:val>
                                        </p:tav>
                                      </p:tavLst>
                                    </p:anim>
                                    <p:set>
                                      <p:cBhvr>
                                        <p:cTn id="117" dur="1" fill="hold">
                                          <p:stCondLst>
                                            <p:cond delay="499"/>
                                          </p:stCondLst>
                                        </p:cTn>
                                        <p:tgtEl>
                                          <p:spTgt spid="104"/>
                                        </p:tgtEl>
                                        <p:attrNameLst>
                                          <p:attrName>style.visibility</p:attrName>
                                        </p:attrNameLst>
                                      </p:cBhvr>
                                      <p:to>
                                        <p:strVal val="hidden"/>
                                      </p:to>
                                    </p:set>
                                  </p:childTnLst>
                                </p:cTn>
                              </p:par>
                            </p:childTnLst>
                          </p:cTn>
                        </p:par>
                      </p:childTnLst>
                    </p:cTn>
                  </p:par>
                  <p:par>
                    <p:cTn id="118" fill="hold">
                      <p:stCondLst>
                        <p:cond delay="indefinite"/>
                      </p:stCondLst>
                      <p:childTnLst>
                        <p:par>
                          <p:cTn id="119" fill="hold">
                            <p:stCondLst>
                              <p:cond delay="0"/>
                            </p:stCondLst>
                            <p:childTnLst>
                              <p:par>
                                <p:cTn id="120" presetID="23" presetClass="entr" presetSubtype="16" fill="hold" grpId="0" nodeType="clickEffect">
                                  <p:stCondLst>
                                    <p:cond delay="0"/>
                                  </p:stCondLst>
                                  <p:childTnLst>
                                    <p:set>
                                      <p:cBhvr>
                                        <p:cTn id="121" dur="1" fill="hold">
                                          <p:stCondLst>
                                            <p:cond delay="0"/>
                                          </p:stCondLst>
                                        </p:cTn>
                                        <p:tgtEl>
                                          <p:spTgt spid="105"/>
                                        </p:tgtEl>
                                        <p:attrNameLst>
                                          <p:attrName>style.visibility</p:attrName>
                                        </p:attrNameLst>
                                      </p:cBhvr>
                                      <p:to>
                                        <p:strVal val="visible"/>
                                      </p:to>
                                    </p:set>
                                    <p:anim calcmode="lin" valueType="num">
                                      <p:cBhvr>
                                        <p:cTn id="122" dur="500" fill="hold"/>
                                        <p:tgtEl>
                                          <p:spTgt spid="105"/>
                                        </p:tgtEl>
                                        <p:attrNameLst>
                                          <p:attrName>ppt_w</p:attrName>
                                        </p:attrNameLst>
                                      </p:cBhvr>
                                      <p:tavLst>
                                        <p:tav tm="0">
                                          <p:val>
                                            <p:fltVal val="0"/>
                                          </p:val>
                                        </p:tav>
                                        <p:tav tm="100000">
                                          <p:val>
                                            <p:strVal val="#ppt_w"/>
                                          </p:val>
                                        </p:tav>
                                      </p:tavLst>
                                    </p:anim>
                                    <p:anim calcmode="lin" valueType="num">
                                      <p:cBhvr>
                                        <p:cTn id="123" dur="500" fill="hold"/>
                                        <p:tgtEl>
                                          <p:spTgt spid="105"/>
                                        </p:tgtEl>
                                        <p:attrNameLst>
                                          <p:attrName>ppt_h</p:attrName>
                                        </p:attrNameLst>
                                      </p:cBhvr>
                                      <p:tavLst>
                                        <p:tav tm="0">
                                          <p:val>
                                            <p:fltVal val="0"/>
                                          </p:val>
                                        </p:tav>
                                        <p:tav tm="100000">
                                          <p:val>
                                            <p:strVal val="#ppt_h"/>
                                          </p:val>
                                        </p:tav>
                                      </p:tavLst>
                                    </p:anim>
                                  </p:childTnLst>
                                </p:cTn>
                              </p:par>
                            </p:childTnLst>
                          </p:cTn>
                        </p:par>
                        <p:par>
                          <p:cTn id="124" fill="hold">
                            <p:stCondLst>
                              <p:cond delay="500"/>
                            </p:stCondLst>
                            <p:childTnLst>
                              <p:par>
                                <p:cTn id="125" presetID="23" presetClass="exit" presetSubtype="32" fill="hold" grpId="1" nodeType="afterEffect">
                                  <p:stCondLst>
                                    <p:cond delay="0"/>
                                  </p:stCondLst>
                                  <p:childTnLst>
                                    <p:anim calcmode="lin" valueType="num">
                                      <p:cBhvr>
                                        <p:cTn id="126" dur="500"/>
                                        <p:tgtEl>
                                          <p:spTgt spid="105"/>
                                        </p:tgtEl>
                                        <p:attrNameLst>
                                          <p:attrName>ppt_w</p:attrName>
                                        </p:attrNameLst>
                                      </p:cBhvr>
                                      <p:tavLst>
                                        <p:tav tm="0">
                                          <p:val>
                                            <p:strVal val="ppt_w"/>
                                          </p:val>
                                        </p:tav>
                                        <p:tav tm="100000">
                                          <p:val>
                                            <p:fltVal val="0"/>
                                          </p:val>
                                        </p:tav>
                                      </p:tavLst>
                                    </p:anim>
                                    <p:anim calcmode="lin" valueType="num">
                                      <p:cBhvr>
                                        <p:cTn id="127" dur="500"/>
                                        <p:tgtEl>
                                          <p:spTgt spid="105"/>
                                        </p:tgtEl>
                                        <p:attrNameLst>
                                          <p:attrName>ppt_h</p:attrName>
                                        </p:attrNameLst>
                                      </p:cBhvr>
                                      <p:tavLst>
                                        <p:tav tm="0">
                                          <p:val>
                                            <p:strVal val="ppt_h"/>
                                          </p:val>
                                        </p:tav>
                                        <p:tav tm="100000">
                                          <p:val>
                                            <p:fltVal val="0"/>
                                          </p:val>
                                        </p:tav>
                                      </p:tavLst>
                                    </p:anim>
                                    <p:set>
                                      <p:cBhvr>
                                        <p:cTn id="128" dur="1" fill="hold">
                                          <p:stCondLst>
                                            <p:cond delay="499"/>
                                          </p:stCondLst>
                                        </p:cTn>
                                        <p:tgtEl>
                                          <p:spTgt spid="105"/>
                                        </p:tgtEl>
                                        <p:attrNameLst>
                                          <p:attrName>style.visibility</p:attrName>
                                        </p:attrNameLst>
                                      </p:cBhvr>
                                      <p:to>
                                        <p:strVal val="hidden"/>
                                      </p:to>
                                    </p:set>
                                  </p:childTnLst>
                                </p:cTn>
                              </p:par>
                            </p:childTnLst>
                          </p:cTn>
                        </p:par>
                      </p:childTnLst>
                    </p:cTn>
                  </p:par>
                  <p:par>
                    <p:cTn id="129" fill="hold">
                      <p:stCondLst>
                        <p:cond delay="indefinite"/>
                      </p:stCondLst>
                      <p:childTnLst>
                        <p:par>
                          <p:cTn id="130" fill="hold">
                            <p:stCondLst>
                              <p:cond delay="0"/>
                            </p:stCondLst>
                            <p:childTnLst>
                              <p:par>
                                <p:cTn id="131" presetID="23" presetClass="entr" presetSubtype="16" fill="hold" grpId="2" nodeType="clickEffect">
                                  <p:stCondLst>
                                    <p:cond delay="0"/>
                                  </p:stCondLst>
                                  <p:childTnLst>
                                    <p:set>
                                      <p:cBhvr>
                                        <p:cTn id="132" dur="1" fill="hold">
                                          <p:stCondLst>
                                            <p:cond delay="0"/>
                                          </p:stCondLst>
                                        </p:cTn>
                                        <p:tgtEl>
                                          <p:spTgt spid="105"/>
                                        </p:tgtEl>
                                        <p:attrNameLst>
                                          <p:attrName>style.visibility</p:attrName>
                                        </p:attrNameLst>
                                      </p:cBhvr>
                                      <p:to>
                                        <p:strVal val="visible"/>
                                      </p:to>
                                    </p:set>
                                    <p:anim calcmode="lin" valueType="num">
                                      <p:cBhvr>
                                        <p:cTn id="133" dur="500" fill="hold"/>
                                        <p:tgtEl>
                                          <p:spTgt spid="105"/>
                                        </p:tgtEl>
                                        <p:attrNameLst>
                                          <p:attrName>ppt_w</p:attrName>
                                        </p:attrNameLst>
                                      </p:cBhvr>
                                      <p:tavLst>
                                        <p:tav tm="0">
                                          <p:val>
                                            <p:fltVal val="0"/>
                                          </p:val>
                                        </p:tav>
                                        <p:tav tm="100000">
                                          <p:val>
                                            <p:strVal val="#ppt_w"/>
                                          </p:val>
                                        </p:tav>
                                      </p:tavLst>
                                    </p:anim>
                                    <p:anim calcmode="lin" valueType="num">
                                      <p:cBhvr>
                                        <p:cTn id="134" dur="500" fill="hold"/>
                                        <p:tgtEl>
                                          <p:spTgt spid="105"/>
                                        </p:tgtEl>
                                        <p:attrNameLst>
                                          <p:attrName>ppt_h</p:attrName>
                                        </p:attrNameLst>
                                      </p:cBhvr>
                                      <p:tavLst>
                                        <p:tav tm="0">
                                          <p:val>
                                            <p:fltVal val="0"/>
                                          </p:val>
                                        </p:tav>
                                        <p:tav tm="100000">
                                          <p:val>
                                            <p:strVal val="#ppt_h"/>
                                          </p:val>
                                        </p:tav>
                                      </p:tavLst>
                                    </p:anim>
                                  </p:childTnLst>
                                </p:cTn>
                              </p:par>
                            </p:childTnLst>
                          </p:cTn>
                        </p:par>
                        <p:par>
                          <p:cTn id="135" fill="hold">
                            <p:stCondLst>
                              <p:cond delay="500"/>
                            </p:stCondLst>
                            <p:childTnLst>
                              <p:par>
                                <p:cTn id="136" presetID="23" presetClass="exit" presetSubtype="32" fill="hold" grpId="3" nodeType="afterEffect">
                                  <p:stCondLst>
                                    <p:cond delay="0"/>
                                  </p:stCondLst>
                                  <p:childTnLst>
                                    <p:anim calcmode="lin" valueType="num">
                                      <p:cBhvr>
                                        <p:cTn id="137" dur="500"/>
                                        <p:tgtEl>
                                          <p:spTgt spid="105"/>
                                        </p:tgtEl>
                                        <p:attrNameLst>
                                          <p:attrName>ppt_w</p:attrName>
                                        </p:attrNameLst>
                                      </p:cBhvr>
                                      <p:tavLst>
                                        <p:tav tm="0">
                                          <p:val>
                                            <p:strVal val="ppt_w"/>
                                          </p:val>
                                        </p:tav>
                                        <p:tav tm="100000">
                                          <p:val>
                                            <p:fltVal val="0"/>
                                          </p:val>
                                        </p:tav>
                                      </p:tavLst>
                                    </p:anim>
                                    <p:anim calcmode="lin" valueType="num">
                                      <p:cBhvr>
                                        <p:cTn id="138" dur="500"/>
                                        <p:tgtEl>
                                          <p:spTgt spid="105"/>
                                        </p:tgtEl>
                                        <p:attrNameLst>
                                          <p:attrName>ppt_h</p:attrName>
                                        </p:attrNameLst>
                                      </p:cBhvr>
                                      <p:tavLst>
                                        <p:tav tm="0">
                                          <p:val>
                                            <p:strVal val="ppt_h"/>
                                          </p:val>
                                        </p:tav>
                                        <p:tav tm="100000">
                                          <p:val>
                                            <p:fltVal val="0"/>
                                          </p:val>
                                        </p:tav>
                                      </p:tavLst>
                                    </p:anim>
                                    <p:set>
                                      <p:cBhvr>
                                        <p:cTn id="139" dur="1" fill="hold">
                                          <p:stCondLst>
                                            <p:cond delay="499"/>
                                          </p:stCondLst>
                                        </p:cTn>
                                        <p:tgtEl>
                                          <p:spTgt spid="105"/>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8" grpId="0" animBg="1"/>
      <p:bldP spid="88" grpId="1" animBg="1"/>
      <p:bldP spid="92" grpId="0" animBg="1"/>
      <p:bldP spid="92" grpId="1" animBg="1"/>
      <p:bldP spid="96" grpId="0" animBg="1"/>
      <p:bldP spid="96" grpId="1" animBg="1"/>
      <p:bldP spid="97" grpId="0" animBg="1"/>
      <p:bldP spid="97" grpId="1" animBg="1"/>
      <p:bldP spid="98" grpId="0" animBg="1"/>
      <p:bldP spid="98" grpId="1" animBg="1"/>
      <p:bldP spid="99" grpId="0" animBg="1"/>
      <p:bldP spid="99" grpId="1" animBg="1"/>
      <p:bldP spid="100" grpId="0" animBg="1"/>
      <p:bldP spid="100" grpId="1" animBg="1"/>
      <p:bldP spid="101" grpId="0" animBg="1"/>
      <p:bldP spid="101" grpId="1" animBg="1"/>
      <p:bldP spid="102" grpId="0" animBg="1"/>
      <p:bldP spid="102" grpId="1" animBg="1"/>
      <p:bldP spid="103" grpId="0" animBg="1"/>
      <p:bldP spid="103" grpId="1" animBg="1"/>
      <p:bldP spid="104" grpId="0" animBg="1"/>
      <p:bldP spid="104" grpId="1" animBg="1"/>
      <p:bldP spid="105" grpId="0" animBg="1"/>
      <p:bldP spid="105" grpId="1" animBg="1"/>
      <p:bldP spid="105" grpId="2" animBg="1"/>
      <p:bldP spid="105" grpId="3" animBg="1"/>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41" name="Group 140"/>
          <p:cNvGrpSpPr/>
          <p:nvPr/>
        </p:nvGrpSpPr>
        <p:grpSpPr>
          <a:xfrm>
            <a:off x="-251519" y="-243408"/>
            <a:ext cx="12528375" cy="5472608"/>
            <a:chOff x="-251519" y="-243408"/>
            <a:chExt cx="12528375" cy="5472608"/>
          </a:xfrm>
        </p:grpSpPr>
        <p:grpSp>
          <p:nvGrpSpPr>
            <p:cNvPr id="142" name="Group 60"/>
            <p:cNvGrpSpPr/>
            <p:nvPr/>
          </p:nvGrpSpPr>
          <p:grpSpPr>
            <a:xfrm>
              <a:off x="7668344" y="-243408"/>
              <a:ext cx="4608512" cy="3987824"/>
              <a:chOff x="606417" y="-1035496"/>
              <a:chExt cx="10163414" cy="7488832"/>
            </a:xfrm>
          </p:grpSpPr>
          <p:sp>
            <p:nvSpPr>
              <p:cNvPr id="155" name="Rounded Rectangle 3"/>
              <p:cNvSpPr/>
              <p:nvPr/>
            </p:nvSpPr>
            <p:spPr>
              <a:xfrm>
                <a:off x="606417" y="-1035496"/>
                <a:ext cx="10163414" cy="7488832"/>
              </a:xfrm>
              <a:prstGeom prst="roundRect">
                <a:avLst>
                  <a:gd name="adj" fmla="val 3504"/>
                </a:avLst>
              </a:prstGeom>
              <a:solidFill>
                <a:schemeClr val="accent6"/>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56" name="Rounded Rectangle 4"/>
              <p:cNvSpPr/>
              <p:nvPr/>
            </p:nvSpPr>
            <p:spPr>
              <a:xfrm>
                <a:off x="899592" y="-819472"/>
                <a:ext cx="9577064" cy="7056784"/>
              </a:xfrm>
              <a:prstGeom prst="roundRect">
                <a:avLst>
                  <a:gd name="adj" fmla="val 3504"/>
                </a:avLst>
              </a:prstGeom>
              <a:solidFill>
                <a:schemeClr val="bg1">
                  <a:lumMod val="75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143" name="Group 10"/>
            <p:cNvGrpSpPr/>
            <p:nvPr/>
          </p:nvGrpSpPr>
          <p:grpSpPr>
            <a:xfrm>
              <a:off x="-251519" y="332656"/>
              <a:ext cx="9432031" cy="4896544"/>
              <a:chOff x="0" y="116632"/>
              <a:chExt cx="9432031" cy="4896544"/>
            </a:xfrm>
          </p:grpSpPr>
          <p:cxnSp>
            <p:nvCxnSpPr>
              <p:cNvPr id="152" name="Straight Connector 151"/>
              <p:cNvCxnSpPr/>
              <p:nvPr/>
            </p:nvCxnSpPr>
            <p:spPr>
              <a:xfrm>
                <a:off x="0" y="5013176"/>
                <a:ext cx="3131839" cy="0"/>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sp>
            <p:nvSpPr>
              <p:cNvPr id="153" name="Freeform 5"/>
              <p:cNvSpPr/>
              <p:nvPr/>
            </p:nvSpPr>
            <p:spPr>
              <a:xfrm>
                <a:off x="2768632" y="116632"/>
                <a:ext cx="3535462" cy="4896544"/>
              </a:xfrm>
              <a:custGeom>
                <a:avLst/>
                <a:gdLst>
                  <a:gd name="connsiteX0" fmla="*/ 0 w 3556000"/>
                  <a:gd name="connsiteY0" fmla="*/ 5105400 h 5130800"/>
                  <a:gd name="connsiteX1" fmla="*/ 25400 w 3556000"/>
                  <a:gd name="connsiteY1" fmla="*/ 0 h 5130800"/>
                  <a:gd name="connsiteX2" fmla="*/ 3556000 w 3556000"/>
                  <a:gd name="connsiteY2" fmla="*/ 0 h 5130800"/>
                  <a:gd name="connsiteX3" fmla="*/ 3556000 w 3556000"/>
                  <a:gd name="connsiteY3" fmla="*/ 5130800 h 5130800"/>
                  <a:gd name="connsiteX4" fmla="*/ 3200400 w 3556000"/>
                  <a:gd name="connsiteY4" fmla="*/ 5130800 h 5130800"/>
                  <a:gd name="connsiteX5" fmla="*/ 3200400 w 3556000"/>
                  <a:gd name="connsiteY5" fmla="*/ 342900 h 5130800"/>
                  <a:gd name="connsiteX6" fmla="*/ 393700 w 3556000"/>
                  <a:gd name="connsiteY6" fmla="*/ 342900 h 5130800"/>
                  <a:gd name="connsiteX7" fmla="*/ 393700 w 3556000"/>
                  <a:gd name="connsiteY7" fmla="*/ 5130800 h 5130800"/>
                  <a:gd name="connsiteX8" fmla="*/ 0 w 3556000"/>
                  <a:gd name="connsiteY8" fmla="*/ 5105400 h 5130800"/>
                  <a:gd name="connsiteX0" fmla="*/ 0 w 3556000"/>
                  <a:gd name="connsiteY0" fmla="*/ 5105400 h 5130800"/>
                  <a:gd name="connsiteX1" fmla="*/ 25400 w 3556000"/>
                  <a:gd name="connsiteY1" fmla="*/ 0 h 5130800"/>
                  <a:gd name="connsiteX2" fmla="*/ 3556000 w 3556000"/>
                  <a:gd name="connsiteY2" fmla="*/ 0 h 5130800"/>
                  <a:gd name="connsiteX3" fmla="*/ 3556000 w 3556000"/>
                  <a:gd name="connsiteY3" fmla="*/ 5130800 h 5130800"/>
                  <a:gd name="connsiteX4" fmla="*/ 3200400 w 3556000"/>
                  <a:gd name="connsiteY4" fmla="*/ 5130800 h 5130800"/>
                  <a:gd name="connsiteX5" fmla="*/ 3200400 w 3556000"/>
                  <a:gd name="connsiteY5" fmla="*/ 342900 h 5130800"/>
                  <a:gd name="connsiteX6" fmla="*/ 393700 w 3556000"/>
                  <a:gd name="connsiteY6" fmla="*/ 342900 h 5130800"/>
                  <a:gd name="connsiteX7" fmla="*/ 375940 w 3556000"/>
                  <a:gd name="connsiteY7" fmla="*/ 5106516 h 5130800"/>
                  <a:gd name="connsiteX8" fmla="*/ 0 w 3556000"/>
                  <a:gd name="connsiteY8" fmla="*/ 5105400 h 5130800"/>
                  <a:gd name="connsiteX0" fmla="*/ 0 w 3540100"/>
                  <a:gd name="connsiteY0" fmla="*/ 5106516 h 5130800"/>
                  <a:gd name="connsiteX1" fmla="*/ 9500 w 3540100"/>
                  <a:gd name="connsiteY1" fmla="*/ 0 h 5130800"/>
                  <a:gd name="connsiteX2" fmla="*/ 3540100 w 3540100"/>
                  <a:gd name="connsiteY2" fmla="*/ 0 h 5130800"/>
                  <a:gd name="connsiteX3" fmla="*/ 3540100 w 3540100"/>
                  <a:gd name="connsiteY3" fmla="*/ 5130800 h 5130800"/>
                  <a:gd name="connsiteX4" fmla="*/ 3184500 w 3540100"/>
                  <a:gd name="connsiteY4" fmla="*/ 5130800 h 5130800"/>
                  <a:gd name="connsiteX5" fmla="*/ 3184500 w 3540100"/>
                  <a:gd name="connsiteY5" fmla="*/ 342900 h 5130800"/>
                  <a:gd name="connsiteX6" fmla="*/ 377800 w 3540100"/>
                  <a:gd name="connsiteY6" fmla="*/ 342900 h 5130800"/>
                  <a:gd name="connsiteX7" fmla="*/ 360040 w 3540100"/>
                  <a:gd name="connsiteY7" fmla="*/ 5106516 h 5130800"/>
                  <a:gd name="connsiteX8" fmla="*/ 0 w 3540100"/>
                  <a:gd name="connsiteY8" fmla="*/ 5106516 h 5130800"/>
                  <a:gd name="connsiteX0" fmla="*/ 3167 w 3543267"/>
                  <a:gd name="connsiteY0" fmla="*/ 5112568 h 5136852"/>
                  <a:gd name="connsiteX1" fmla="*/ 3167 w 3543267"/>
                  <a:gd name="connsiteY1" fmla="*/ 0 h 5136852"/>
                  <a:gd name="connsiteX2" fmla="*/ 3543267 w 3543267"/>
                  <a:gd name="connsiteY2" fmla="*/ 6052 h 5136852"/>
                  <a:gd name="connsiteX3" fmla="*/ 3543267 w 3543267"/>
                  <a:gd name="connsiteY3" fmla="*/ 5136852 h 5136852"/>
                  <a:gd name="connsiteX4" fmla="*/ 3187667 w 3543267"/>
                  <a:gd name="connsiteY4" fmla="*/ 5136852 h 5136852"/>
                  <a:gd name="connsiteX5" fmla="*/ 3187667 w 3543267"/>
                  <a:gd name="connsiteY5" fmla="*/ 348952 h 5136852"/>
                  <a:gd name="connsiteX6" fmla="*/ 380967 w 3543267"/>
                  <a:gd name="connsiteY6" fmla="*/ 348952 h 5136852"/>
                  <a:gd name="connsiteX7" fmla="*/ 363207 w 3543267"/>
                  <a:gd name="connsiteY7" fmla="*/ 5112568 h 5136852"/>
                  <a:gd name="connsiteX8" fmla="*/ 3167 w 3543267"/>
                  <a:gd name="connsiteY8" fmla="*/ 5112568 h 5136852"/>
                  <a:gd name="connsiteX0" fmla="*/ 3167 w 3543267"/>
                  <a:gd name="connsiteY0" fmla="*/ 5112568 h 5136852"/>
                  <a:gd name="connsiteX1" fmla="*/ 3167 w 3543267"/>
                  <a:gd name="connsiteY1" fmla="*/ 0 h 5136852"/>
                  <a:gd name="connsiteX2" fmla="*/ 3543267 w 3543267"/>
                  <a:gd name="connsiteY2" fmla="*/ 6052 h 5136852"/>
                  <a:gd name="connsiteX3" fmla="*/ 3543267 w 3543267"/>
                  <a:gd name="connsiteY3" fmla="*/ 5136852 h 5136852"/>
                  <a:gd name="connsiteX4" fmla="*/ 3187667 w 3543267"/>
                  <a:gd name="connsiteY4" fmla="*/ 5136852 h 5136852"/>
                  <a:gd name="connsiteX5" fmla="*/ 3187667 w 3543267"/>
                  <a:gd name="connsiteY5" fmla="*/ 348952 h 5136852"/>
                  <a:gd name="connsiteX6" fmla="*/ 363208 w 3543267"/>
                  <a:gd name="connsiteY6" fmla="*/ 360040 h 5136852"/>
                  <a:gd name="connsiteX7" fmla="*/ 363207 w 3543267"/>
                  <a:gd name="connsiteY7" fmla="*/ 5112568 h 5136852"/>
                  <a:gd name="connsiteX8" fmla="*/ 3167 w 3543267"/>
                  <a:gd name="connsiteY8" fmla="*/ 5112568 h 5136852"/>
                  <a:gd name="connsiteX0" fmla="*/ 3167 w 3543267"/>
                  <a:gd name="connsiteY0" fmla="*/ 5112568 h 5136852"/>
                  <a:gd name="connsiteX1" fmla="*/ 3167 w 3543267"/>
                  <a:gd name="connsiteY1" fmla="*/ 0 h 5136852"/>
                  <a:gd name="connsiteX2" fmla="*/ 3543267 w 3543267"/>
                  <a:gd name="connsiteY2" fmla="*/ 6052 h 5136852"/>
                  <a:gd name="connsiteX3" fmla="*/ 3543267 w 3543267"/>
                  <a:gd name="connsiteY3" fmla="*/ 5136852 h 5136852"/>
                  <a:gd name="connsiteX4" fmla="*/ 3187667 w 3543267"/>
                  <a:gd name="connsiteY4" fmla="*/ 5136852 h 5136852"/>
                  <a:gd name="connsiteX5" fmla="*/ 3171520 w 3543267"/>
                  <a:gd name="connsiteY5" fmla="*/ 360040 h 5136852"/>
                  <a:gd name="connsiteX6" fmla="*/ 363208 w 3543267"/>
                  <a:gd name="connsiteY6" fmla="*/ 360040 h 5136852"/>
                  <a:gd name="connsiteX7" fmla="*/ 363207 w 3543267"/>
                  <a:gd name="connsiteY7" fmla="*/ 5112568 h 5136852"/>
                  <a:gd name="connsiteX8" fmla="*/ 3167 w 3543267"/>
                  <a:gd name="connsiteY8" fmla="*/ 5112568 h 5136852"/>
                  <a:gd name="connsiteX0" fmla="*/ 3167 w 3543267"/>
                  <a:gd name="connsiteY0" fmla="*/ 5112568 h 5136852"/>
                  <a:gd name="connsiteX1" fmla="*/ 3167 w 3543267"/>
                  <a:gd name="connsiteY1" fmla="*/ 0 h 5136852"/>
                  <a:gd name="connsiteX2" fmla="*/ 3531560 w 3543267"/>
                  <a:gd name="connsiteY2" fmla="*/ 0 h 5136852"/>
                  <a:gd name="connsiteX3" fmla="*/ 3543267 w 3543267"/>
                  <a:gd name="connsiteY3" fmla="*/ 5136852 h 5136852"/>
                  <a:gd name="connsiteX4" fmla="*/ 3187667 w 3543267"/>
                  <a:gd name="connsiteY4" fmla="*/ 5136852 h 5136852"/>
                  <a:gd name="connsiteX5" fmla="*/ 3171520 w 3543267"/>
                  <a:gd name="connsiteY5" fmla="*/ 360040 h 5136852"/>
                  <a:gd name="connsiteX6" fmla="*/ 363208 w 3543267"/>
                  <a:gd name="connsiteY6" fmla="*/ 360040 h 5136852"/>
                  <a:gd name="connsiteX7" fmla="*/ 363207 w 3543267"/>
                  <a:gd name="connsiteY7" fmla="*/ 5112568 h 5136852"/>
                  <a:gd name="connsiteX8" fmla="*/ 3167 w 3543267"/>
                  <a:gd name="connsiteY8" fmla="*/ 5112568 h 5136852"/>
                  <a:gd name="connsiteX0" fmla="*/ 3167 w 3535462"/>
                  <a:gd name="connsiteY0" fmla="*/ 5112568 h 5136852"/>
                  <a:gd name="connsiteX1" fmla="*/ 3167 w 3535462"/>
                  <a:gd name="connsiteY1" fmla="*/ 0 h 5136852"/>
                  <a:gd name="connsiteX2" fmla="*/ 3531560 w 3535462"/>
                  <a:gd name="connsiteY2" fmla="*/ 0 h 5136852"/>
                  <a:gd name="connsiteX3" fmla="*/ 3531560 w 3535462"/>
                  <a:gd name="connsiteY3" fmla="*/ 5040560 h 5136852"/>
                  <a:gd name="connsiteX4" fmla="*/ 3187667 w 3535462"/>
                  <a:gd name="connsiteY4" fmla="*/ 5136852 h 5136852"/>
                  <a:gd name="connsiteX5" fmla="*/ 3171520 w 3535462"/>
                  <a:gd name="connsiteY5" fmla="*/ 360040 h 5136852"/>
                  <a:gd name="connsiteX6" fmla="*/ 363208 w 3535462"/>
                  <a:gd name="connsiteY6" fmla="*/ 360040 h 5136852"/>
                  <a:gd name="connsiteX7" fmla="*/ 363207 w 3535462"/>
                  <a:gd name="connsiteY7" fmla="*/ 5112568 h 5136852"/>
                  <a:gd name="connsiteX8" fmla="*/ 3167 w 3535462"/>
                  <a:gd name="connsiteY8" fmla="*/ 5112568 h 5136852"/>
                  <a:gd name="connsiteX0" fmla="*/ 3167 w 3535462"/>
                  <a:gd name="connsiteY0" fmla="*/ 5112568 h 5136852"/>
                  <a:gd name="connsiteX1" fmla="*/ 3167 w 3535462"/>
                  <a:gd name="connsiteY1" fmla="*/ 0 h 5136852"/>
                  <a:gd name="connsiteX2" fmla="*/ 3531560 w 3535462"/>
                  <a:gd name="connsiteY2" fmla="*/ 0 h 5136852"/>
                  <a:gd name="connsiteX3" fmla="*/ 3531560 w 3535462"/>
                  <a:gd name="connsiteY3" fmla="*/ 5112568 h 5136852"/>
                  <a:gd name="connsiteX4" fmla="*/ 3187667 w 3535462"/>
                  <a:gd name="connsiteY4" fmla="*/ 5136852 h 5136852"/>
                  <a:gd name="connsiteX5" fmla="*/ 3171520 w 3535462"/>
                  <a:gd name="connsiteY5" fmla="*/ 360040 h 5136852"/>
                  <a:gd name="connsiteX6" fmla="*/ 363208 w 3535462"/>
                  <a:gd name="connsiteY6" fmla="*/ 360040 h 5136852"/>
                  <a:gd name="connsiteX7" fmla="*/ 363207 w 3535462"/>
                  <a:gd name="connsiteY7" fmla="*/ 5112568 h 5136852"/>
                  <a:gd name="connsiteX8" fmla="*/ 3167 w 3535462"/>
                  <a:gd name="connsiteY8" fmla="*/ 5112568 h 5136852"/>
                  <a:gd name="connsiteX0" fmla="*/ 3167 w 3535462"/>
                  <a:gd name="connsiteY0" fmla="*/ 5112568 h 5112568"/>
                  <a:gd name="connsiteX1" fmla="*/ 3167 w 3535462"/>
                  <a:gd name="connsiteY1" fmla="*/ 0 h 5112568"/>
                  <a:gd name="connsiteX2" fmla="*/ 3531560 w 3535462"/>
                  <a:gd name="connsiteY2" fmla="*/ 0 h 5112568"/>
                  <a:gd name="connsiteX3" fmla="*/ 3531560 w 3535462"/>
                  <a:gd name="connsiteY3" fmla="*/ 5112568 h 5112568"/>
                  <a:gd name="connsiteX4" fmla="*/ 3171520 w 3535462"/>
                  <a:gd name="connsiteY4" fmla="*/ 5112568 h 5112568"/>
                  <a:gd name="connsiteX5" fmla="*/ 3171520 w 3535462"/>
                  <a:gd name="connsiteY5" fmla="*/ 360040 h 5112568"/>
                  <a:gd name="connsiteX6" fmla="*/ 363208 w 3535462"/>
                  <a:gd name="connsiteY6" fmla="*/ 360040 h 5112568"/>
                  <a:gd name="connsiteX7" fmla="*/ 363207 w 3535462"/>
                  <a:gd name="connsiteY7" fmla="*/ 5112568 h 5112568"/>
                  <a:gd name="connsiteX8" fmla="*/ 3167 w 3535462"/>
                  <a:gd name="connsiteY8" fmla="*/ 5112568 h 5112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535462" h="5112568">
                    <a:moveTo>
                      <a:pt x="3167" y="5112568"/>
                    </a:moveTo>
                    <a:cubicBezTo>
                      <a:pt x="6334" y="3410396"/>
                      <a:pt x="0" y="1702172"/>
                      <a:pt x="3167" y="0"/>
                    </a:cubicBezTo>
                    <a:lnTo>
                      <a:pt x="3531560" y="0"/>
                    </a:lnTo>
                    <a:cubicBezTo>
                      <a:pt x="3535462" y="1712284"/>
                      <a:pt x="3527658" y="3400284"/>
                      <a:pt x="3531560" y="5112568"/>
                    </a:cubicBezTo>
                    <a:lnTo>
                      <a:pt x="3171520" y="5112568"/>
                    </a:lnTo>
                    <a:cubicBezTo>
                      <a:pt x="3166138" y="3520297"/>
                      <a:pt x="3176902" y="1952311"/>
                      <a:pt x="3171520" y="360040"/>
                    </a:cubicBezTo>
                    <a:lnTo>
                      <a:pt x="363208" y="360040"/>
                    </a:lnTo>
                    <a:cubicBezTo>
                      <a:pt x="363208" y="1944216"/>
                      <a:pt x="363207" y="3528392"/>
                      <a:pt x="363207" y="5112568"/>
                    </a:cubicBezTo>
                    <a:lnTo>
                      <a:pt x="3167" y="5112568"/>
                    </a:lnTo>
                    <a:close/>
                  </a:path>
                </a:pathLst>
              </a:custGeom>
              <a:solidFill>
                <a:srgbClr val="CC99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cxnSp>
            <p:nvCxnSpPr>
              <p:cNvPr id="154" name="Straight Connector 6"/>
              <p:cNvCxnSpPr/>
              <p:nvPr/>
            </p:nvCxnSpPr>
            <p:spPr>
              <a:xfrm>
                <a:off x="6300192" y="5013176"/>
                <a:ext cx="3131839" cy="0"/>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44" name="Group 7"/>
            <p:cNvGrpSpPr/>
            <p:nvPr/>
          </p:nvGrpSpPr>
          <p:grpSpPr>
            <a:xfrm>
              <a:off x="6372200" y="1988840"/>
              <a:ext cx="432048" cy="504056"/>
              <a:chOff x="1979712" y="1988840"/>
              <a:chExt cx="432048" cy="504056"/>
            </a:xfrm>
          </p:grpSpPr>
          <p:sp>
            <p:nvSpPr>
              <p:cNvPr id="150" name="Rectangle 149"/>
              <p:cNvSpPr/>
              <p:nvPr/>
            </p:nvSpPr>
            <p:spPr>
              <a:xfrm>
                <a:off x="1979712" y="1988840"/>
                <a:ext cx="432048" cy="504056"/>
              </a:xfrm>
              <a:prstGeom prst="rect">
                <a:avLst/>
              </a:prstGeom>
              <a:solidFill>
                <a:srgbClr val="B2B2B2"/>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51" name="Rectangle 150"/>
              <p:cNvSpPr/>
              <p:nvPr/>
            </p:nvSpPr>
            <p:spPr>
              <a:xfrm>
                <a:off x="2123728" y="2132856"/>
                <a:ext cx="144016" cy="216024"/>
              </a:xfrm>
              <a:prstGeom prst="rect">
                <a:avLst/>
              </a:prstGeom>
              <a:solidFill>
                <a:srgbClr val="B2B2B2"/>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145" name="Group 21"/>
            <p:cNvGrpSpPr/>
            <p:nvPr/>
          </p:nvGrpSpPr>
          <p:grpSpPr>
            <a:xfrm>
              <a:off x="107504" y="-99392"/>
              <a:ext cx="1296144" cy="1296144"/>
              <a:chOff x="107504" y="44624"/>
              <a:chExt cx="1296144" cy="1296144"/>
            </a:xfrm>
          </p:grpSpPr>
          <p:sp>
            <p:nvSpPr>
              <p:cNvPr id="146" name="Oval 145"/>
              <p:cNvSpPr/>
              <p:nvPr/>
            </p:nvSpPr>
            <p:spPr>
              <a:xfrm>
                <a:off x="107504" y="44624"/>
                <a:ext cx="1296144" cy="1296144"/>
              </a:xfrm>
              <a:prstGeom prst="ellipse">
                <a:avLst/>
              </a:prstGeom>
              <a:solidFill>
                <a:schemeClr val="bg1">
                  <a:lumMod val="65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47" name="Oval 146"/>
              <p:cNvSpPr/>
              <p:nvPr/>
            </p:nvSpPr>
            <p:spPr>
              <a:xfrm>
                <a:off x="251520" y="188640"/>
                <a:ext cx="1008112" cy="1008112"/>
              </a:xfrm>
              <a:prstGeom prst="ellipse">
                <a:avLst/>
              </a:prstGeom>
              <a:solidFill>
                <a:srgbClr val="CCFFFF"/>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cxnSp>
            <p:nvCxnSpPr>
              <p:cNvPr id="148" name="Straight Connector 147"/>
              <p:cNvCxnSpPr/>
              <p:nvPr/>
            </p:nvCxnSpPr>
            <p:spPr>
              <a:xfrm flipH="1" flipV="1">
                <a:off x="683568" y="260648"/>
                <a:ext cx="72008" cy="432048"/>
              </a:xfrm>
              <a:prstGeom prst="line">
                <a:avLst/>
              </a:prstGeom>
              <a:ln w="38100" cap="rnd">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9" name="Straight Connector 148"/>
              <p:cNvCxnSpPr/>
              <p:nvPr/>
            </p:nvCxnSpPr>
            <p:spPr>
              <a:xfrm flipV="1">
                <a:off x="755576" y="548680"/>
                <a:ext cx="216024" cy="144016"/>
              </a:xfrm>
              <a:prstGeom prst="line">
                <a:avLst/>
              </a:prstGeom>
              <a:ln w="38100" cap="rnd">
                <a:solidFill>
                  <a:schemeClr val="tx1"/>
                </a:solidFill>
              </a:ln>
            </p:spPr>
            <p:style>
              <a:lnRef idx="1">
                <a:schemeClr val="accent1"/>
              </a:lnRef>
              <a:fillRef idx="0">
                <a:schemeClr val="accent1"/>
              </a:fillRef>
              <a:effectRef idx="0">
                <a:schemeClr val="accent1"/>
              </a:effectRef>
              <a:fontRef idx="minor">
                <a:schemeClr val="tx1"/>
              </a:fontRef>
            </p:style>
          </p:cxnSp>
        </p:grpSp>
      </p:grpSp>
      <p:sp>
        <p:nvSpPr>
          <p:cNvPr id="139" name="Freeform 138"/>
          <p:cNvSpPr/>
          <p:nvPr/>
        </p:nvSpPr>
        <p:spPr>
          <a:xfrm rot="5400000">
            <a:off x="1027835" y="4308869"/>
            <a:ext cx="522689" cy="779175"/>
          </a:xfrm>
          <a:custGeom>
            <a:avLst/>
            <a:gdLst>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75432 w 777479"/>
              <a:gd name="connsiteY8" fmla="*/ 659606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65919 w 777479"/>
              <a:gd name="connsiteY10" fmla="*/ 516731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62013 w 777479"/>
              <a:gd name="connsiteY20" fmla="*/ 605036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2397 h 834313"/>
              <a:gd name="connsiteX1" fmla="*/ 239713 w 777479"/>
              <a:gd name="connsiteY1" fmla="*/ 240985 h 834313"/>
              <a:gd name="connsiteX2" fmla="*/ 82550 w 777479"/>
              <a:gd name="connsiteY2" fmla="*/ 336235 h 834313"/>
              <a:gd name="connsiteX3" fmla="*/ 3969 w 777479"/>
              <a:gd name="connsiteY3" fmla="*/ 474347 h 834313"/>
              <a:gd name="connsiteX4" fmla="*/ 106363 w 777479"/>
              <a:gd name="connsiteY4" fmla="*/ 488635 h 834313"/>
              <a:gd name="connsiteX5" fmla="*/ 254000 w 777479"/>
              <a:gd name="connsiteY5" fmla="*/ 386241 h 834313"/>
              <a:gd name="connsiteX6" fmla="*/ 261144 w 777479"/>
              <a:gd name="connsiteY6" fmla="*/ 398147 h 834313"/>
              <a:gd name="connsiteX7" fmla="*/ 223044 w 777479"/>
              <a:gd name="connsiteY7" fmla="*/ 533878 h 834313"/>
              <a:gd name="connsiteX8" fmla="*/ 198834 w 777479"/>
              <a:gd name="connsiteY8" fmla="*/ 660085 h 834313"/>
              <a:gd name="connsiteX9" fmla="*/ 248147 w 777479"/>
              <a:gd name="connsiteY9" fmla="*/ 750200 h 834313"/>
              <a:gd name="connsiteX10" fmla="*/ 335682 w 777479"/>
              <a:gd name="connsiteY10" fmla="*/ 608466 h 834313"/>
              <a:gd name="connsiteX11" fmla="*/ 368300 w 777479"/>
              <a:gd name="connsiteY11" fmla="*/ 488634 h 834313"/>
              <a:gd name="connsiteX12" fmla="*/ 375444 w 777479"/>
              <a:gd name="connsiteY12" fmla="*/ 555310 h 834313"/>
              <a:gd name="connsiteX13" fmla="*/ 401638 w 777479"/>
              <a:gd name="connsiteY13" fmla="*/ 767241 h 834313"/>
              <a:gd name="connsiteX14" fmla="*/ 451644 w 777479"/>
              <a:gd name="connsiteY14" fmla="*/ 833916 h 834313"/>
              <a:gd name="connsiteX15" fmla="*/ 504032 w 777479"/>
              <a:gd name="connsiteY15" fmla="*/ 769622 h 834313"/>
              <a:gd name="connsiteX16" fmla="*/ 504032 w 777479"/>
              <a:gd name="connsiteY16" fmla="*/ 529115 h 834313"/>
              <a:gd name="connsiteX17" fmla="*/ 527844 w 777479"/>
              <a:gd name="connsiteY17" fmla="*/ 643416 h 834313"/>
              <a:gd name="connsiteX18" fmla="*/ 573088 w 777479"/>
              <a:gd name="connsiteY18" fmla="*/ 741047 h 834313"/>
              <a:gd name="connsiteX19" fmla="*/ 625475 w 777479"/>
              <a:gd name="connsiteY19" fmla="*/ 762478 h 834313"/>
              <a:gd name="connsiteX20" fmla="*/ 662013 w 777479"/>
              <a:gd name="connsiteY20" fmla="*/ 705527 h 834313"/>
              <a:gd name="connsiteX21" fmla="*/ 644525 w 777479"/>
              <a:gd name="connsiteY21" fmla="*/ 583885 h 834313"/>
              <a:gd name="connsiteX22" fmla="*/ 632619 w 777479"/>
              <a:gd name="connsiteY22" fmla="*/ 507685 h 834313"/>
              <a:gd name="connsiteX23" fmla="*/ 718344 w 777479"/>
              <a:gd name="connsiteY23" fmla="*/ 657703 h 834313"/>
              <a:gd name="connsiteX24" fmla="*/ 770732 w 777479"/>
              <a:gd name="connsiteY24" fmla="*/ 636272 h 834313"/>
              <a:gd name="connsiteX25" fmla="*/ 758825 w 777479"/>
              <a:gd name="connsiteY25" fmla="*/ 495778 h 834313"/>
              <a:gd name="connsiteX26" fmla="*/ 668338 w 777479"/>
              <a:gd name="connsiteY26" fmla="*/ 324328 h 834313"/>
              <a:gd name="connsiteX27" fmla="*/ 668239 w 777479"/>
              <a:gd name="connsiteY27" fmla="*/ 0 h 834313"/>
              <a:gd name="connsiteX0" fmla="*/ 240017 w 777479"/>
              <a:gd name="connsiteY0" fmla="*/ 24652 h 834313"/>
              <a:gd name="connsiteX1" fmla="*/ 239713 w 777479"/>
              <a:gd name="connsiteY1" fmla="*/ 240985 h 834313"/>
              <a:gd name="connsiteX2" fmla="*/ 82550 w 777479"/>
              <a:gd name="connsiteY2" fmla="*/ 336235 h 834313"/>
              <a:gd name="connsiteX3" fmla="*/ 3969 w 777479"/>
              <a:gd name="connsiteY3" fmla="*/ 474347 h 834313"/>
              <a:gd name="connsiteX4" fmla="*/ 106363 w 777479"/>
              <a:gd name="connsiteY4" fmla="*/ 488635 h 834313"/>
              <a:gd name="connsiteX5" fmla="*/ 254000 w 777479"/>
              <a:gd name="connsiteY5" fmla="*/ 386241 h 834313"/>
              <a:gd name="connsiteX6" fmla="*/ 261144 w 777479"/>
              <a:gd name="connsiteY6" fmla="*/ 398147 h 834313"/>
              <a:gd name="connsiteX7" fmla="*/ 223044 w 777479"/>
              <a:gd name="connsiteY7" fmla="*/ 533878 h 834313"/>
              <a:gd name="connsiteX8" fmla="*/ 198834 w 777479"/>
              <a:gd name="connsiteY8" fmla="*/ 660085 h 834313"/>
              <a:gd name="connsiteX9" fmla="*/ 248147 w 777479"/>
              <a:gd name="connsiteY9" fmla="*/ 750200 h 834313"/>
              <a:gd name="connsiteX10" fmla="*/ 335682 w 777479"/>
              <a:gd name="connsiteY10" fmla="*/ 608466 h 834313"/>
              <a:gd name="connsiteX11" fmla="*/ 368300 w 777479"/>
              <a:gd name="connsiteY11" fmla="*/ 488634 h 834313"/>
              <a:gd name="connsiteX12" fmla="*/ 375444 w 777479"/>
              <a:gd name="connsiteY12" fmla="*/ 555310 h 834313"/>
              <a:gd name="connsiteX13" fmla="*/ 401638 w 777479"/>
              <a:gd name="connsiteY13" fmla="*/ 767241 h 834313"/>
              <a:gd name="connsiteX14" fmla="*/ 451644 w 777479"/>
              <a:gd name="connsiteY14" fmla="*/ 833916 h 834313"/>
              <a:gd name="connsiteX15" fmla="*/ 504032 w 777479"/>
              <a:gd name="connsiteY15" fmla="*/ 769622 h 834313"/>
              <a:gd name="connsiteX16" fmla="*/ 504032 w 777479"/>
              <a:gd name="connsiteY16" fmla="*/ 529115 h 834313"/>
              <a:gd name="connsiteX17" fmla="*/ 527844 w 777479"/>
              <a:gd name="connsiteY17" fmla="*/ 643416 h 834313"/>
              <a:gd name="connsiteX18" fmla="*/ 573088 w 777479"/>
              <a:gd name="connsiteY18" fmla="*/ 741047 h 834313"/>
              <a:gd name="connsiteX19" fmla="*/ 625475 w 777479"/>
              <a:gd name="connsiteY19" fmla="*/ 762478 h 834313"/>
              <a:gd name="connsiteX20" fmla="*/ 662013 w 777479"/>
              <a:gd name="connsiteY20" fmla="*/ 705527 h 834313"/>
              <a:gd name="connsiteX21" fmla="*/ 644525 w 777479"/>
              <a:gd name="connsiteY21" fmla="*/ 583885 h 834313"/>
              <a:gd name="connsiteX22" fmla="*/ 632619 w 777479"/>
              <a:gd name="connsiteY22" fmla="*/ 507685 h 834313"/>
              <a:gd name="connsiteX23" fmla="*/ 718344 w 777479"/>
              <a:gd name="connsiteY23" fmla="*/ 657703 h 834313"/>
              <a:gd name="connsiteX24" fmla="*/ 770732 w 777479"/>
              <a:gd name="connsiteY24" fmla="*/ 636272 h 834313"/>
              <a:gd name="connsiteX25" fmla="*/ 758825 w 777479"/>
              <a:gd name="connsiteY25" fmla="*/ 495778 h 834313"/>
              <a:gd name="connsiteX26" fmla="*/ 668338 w 777479"/>
              <a:gd name="connsiteY26" fmla="*/ 324328 h 834313"/>
              <a:gd name="connsiteX27" fmla="*/ 668239 w 777479"/>
              <a:gd name="connsiteY27" fmla="*/ 0 h 834313"/>
              <a:gd name="connsiteX0" fmla="*/ 240017 w 777479"/>
              <a:gd name="connsiteY0" fmla="*/ 164738 h 974399"/>
              <a:gd name="connsiteX1" fmla="*/ 239713 w 777479"/>
              <a:gd name="connsiteY1" fmla="*/ 381071 h 974399"/>
              <a:gd name="connsiteX2" fmla="*/ 82550 w 777479"/>
              <a:gd name="connsiteY2" fmla="*/ 476321 h 974399"/>
              <a:gd name="connsiteX3" fmla="*/ 3969 w 777479"/>
              <a:gd name="connsiteY3" fmla="*/ 614433 h 974399"/>
              <a:gd name="connsiteX4" fmla="*/ 106363 w 777479"/>
              <a:gd name="connsiteY4" fmla="*/ 628721 h 974399"/>
              <a:gd name="connsiteX5" fmla="*/ 254000 w 777479"/>
              <a:gd name="connsiteY5" fmla="*/ 526327 h 974399"/>
              <a:gd name="connsiteX6" fmla="*/ 261144 w 777479"/>
              <a:gd name="connsiteY6" fmla="*/ 538233 h 974399"/>
              <a:gd name="connsiteX7" fmla="*/ 223044 w 777479"/>
              <a:gd name="connsiteY7" fmla="*/ 673964 h 974399"/>
              <a:gd name="connsiteX8" fmla="*/ 198834 w 777479"/>
              <a:gd name="connsiteY8" fmla="*/ 800171 h 974399"/>
              <a:gd name="connsiteX9" fmla="*/ 248147 w 777479"/>
              <a:gd name="connsiteY9" fmla="*/ 890286 h 974399"/>
              <a:gd name="connsiteX10" fmla="*/ 335682 w 777479"/>
              <a:gd name="connsiteY10" fmla="*/ 748552 h 974399"/>
              <a:gd name="connsiteX11" fmla="*/ 368300 w 777479"/>
              <a:gd name="connsiteY11" fmla="*/ 628720 h 974399"/>
              <a:gd name="connsiteX12" fmla="*/ 375444 w 777479"/>
              <a:gd name="connsiteY12" fmla="*/ 695396 h 974399"/>
              <a:gd name="connsiteX13" fmla="*/ 401638 w 777479"/>
              <a:gd name="connsiteY13" fmla="*/ 907327 h 974399"/>
              <a:gd name="connsiteX14" fmla="*/ 451644 w 777479"/>
              <a:gd name="connsiteY14" fmla="*/ 974002 h 974399"/>
              <a:gd name="connsiteX15" fmla="*/ 504032 w 777479"/>
              <a:gd name="connsiteY15" fmla="*/ 909708 h 974399"/>
              <a:gd name="connsiteX16" fmla="*/ 504032 w 777479"/>
              <a:gd name="connsiteY16" fmla="*/ 669201 h 974399"/>
              <a:gd name="connsiteX17" fmla="*/ 527844 w 777479"/>
              <a:gd name="connsiteY17" fmla="*/ 783502 h 974399"/>
              <a:gd name="connsiteX18" fmla="*/ 573088 w 777479"/>
              <a:gd name="connsiteY18" fmla="*/ 881133 h 974399"/>
              <a:gd name="connsiteX19" fmla="*/ 625475 w 777479"/>
              <a:gd name="connsiteY19" fmla="*/ 902564 h 974399"/>
              <a:gd name="connsiteX20" fmla="*/ 662013 w 777479"/>
              <a:gd name="connsiteY20" fmla="*/ 845613 h 974399"/>
              <a:gd name="connsiteX21" fmla="*/ 644525 w 777479"/>
              <a:gd name="connsiteY21" fmla="*/ 723971 h 974399"/>
              <a:gd name="connsiteX22" fmla="*/ 632619 w 777479"/>
              <a:gd name="connsiteY22" fmla="*/ 647771 h 974399"/>
              <a:gd name="connsiteX23" fmla="*/ 718344 w 777479"/>
              <a:gd name="connsiteY23" fmla="*/ 797789 h 974399"/>
              <a:gd name="connsiteX24" fmla="*/ 770732 w 777479"/>
              <a:gd name="connsiteY24" fmla="*/ 776358 h 974399"/>
              <a:gd name="connsiteX25" fmla="*/ 758825 w 777479"/>
              <a:gd name="connsiteY25" fmla="*/ 635864 h 974399"/>
              <a:gd name="connsiteX26" fmla="*/ 668338 w 777479"/>
              <a:gd name="connsiteY26" fmla="*/ 464414 h 974399"/>
              <a:gd name="connsiteX27" fmla="*/ 577964 w 777479"/>
              <a:gd name="connsiteY27" fmla="*/ 0 h 974399"/>
              <a:gd name="connsiteX0" fmla="*/ 224488 w 777479"/>
              <a:gd name="connsiteY0" fmla="*/ 79294 h 974399"/>
              <a:gd name="connsiteX1" fmla="*/ 239713 w 777479"/>
              <a:gd name="connsiteY1" fmla="*/ 381071 h 974399"/>
              <a:gd name="connsiteX2" fmla="*/ 82550 w 777479"/>
              <a:gd name="connsiteY2" fmla="*/ 476321 h 974399"/>
              <a:gd name="connsiteX3" fmla="*/ 3969 w 777479"/>
              <a:gd name="connsiteY3" fmla="*/ 614433 h 974399"/>
              <a:gd name="connsiteX4" fmla="*/ 106363 w 777479"/>
              <a:gd name="connsiteY4" fmla="*/ 628721 h 974399"/>
              <a:gd name="connsiteX5" fmla="*/ 254000 w 777479"/>
              <a:gd name="connsiteY5" fmla="*/ 526327 h 974399"/>
              <a:gd name="connsiteX6" fmla="*/ 261144 w 777479"/>
              <a:gd name="connsiteY6" fmla="*/ 538233 h 974399"/>
              <a:gd name="connsiteX7" fmla="*/ 223044 w 777479"/>
              <a:gd name="connsiteY7" fmla="*/ 673964 h 974399"/>
              <a:gd name="connsiteX8" fmla="*/ 198834 w 777479"/>
              <a:gd name="connsiteY8" fmla="*/ 800171 h 974399"/>
              <a:gd name="connsiteX9" fmla="*/ 248147 w 777479"/>
              <a:gd name="connsiteY9" fmla="*/ 890286 h 974399"/>
              <a:gd name="connsiteX10" fmla="*/ 335682 w 777479"/>
              <a:gd name="connsiteY10" fmla="*/ 748552 h 974399"/>
              <a:gd name="connsiteX11" fmla="*/ 368300 w 777479"/>
              <a:gd name="connsiteY11" fmla="*/ 628720 h 974399"/>
              <a:gd name="connsiteX12" fmla="*/ 375444 w 777479"/>
              <a:gd name="connsiteY12" fmla="*/ 695396 h 974399"/>
              <a:gd name="connsiteX13" fmla="*/ 401638 w 777479"/>
              <a:gd name="connsiteY13" fmla="*/ 907327 h 974399"/>
              <a:gd name="connsiteX14" fmla="*/ 451644 w 777479"/>
              <a:gd name="connsiteY14" fmla="*/ 974002 h 974399"/>
              <a:gd name="connsiteX15" fmla="*/ 504032 w 777479"/>
              <a:gd name="connsiteY15" fmla="*/ 909708 h 974399"/>
              <a:gd name="connsiteX16" fmla="*/ 504032 w 777479"/>
              <a:gd name="connsiteY16" fmla="*/ 669201 h 974399"/>
              <a:gd name="connsiteX17" fmla="*/ 527844 w 777479"/>
              <a:gd name="connsiteY17" fmla="*/ 783502 h 974399"/>
              <a:gd name="connsiteX18" fmla="*/ 573088 w 777479"/>
              <a:gd name="connsiteY18" fmla="*/ 881133 h 974399"/>
              <a:gd name="connsiteX19" fmla="*/ 625475 w 777479"/>
              <a:gd name="connsiteY19" fmla="*/ 902564 h 974399"/>
              <a:gd name="connsiteX20" fmla="*/ 662013 w 777479"/>
              <a:gd name="connsiteY20" fmla="*/ 845613 h 974399"/>
              <a:gd name="connsiteX21" fmla="*/ 644525 w 777479"/>
              <a:gd name="connsiteY21" fmla="*/ 723971 h 974399"/>
              <a:gd name="connsiteX22" fmla="*/ 632619 w 777479"/>
              <a:gd name="connsiteY22" fmla="*/ 647771 h 974399"/>
              <a:gd name="connsiteX23" fmla="*/ 718344 w 777479"/>
              <a:gd name="connsiteY23" fmla="*/ 797789 h 974399"/>
              <a:gd name="connsiteX24" fmla="*/ 770732 w 777479"/>
              <a:gd name="connsiteY24" fmla="*/ 776358 h 974399"/>
              <a:gd name="connsiteX25" fmla="*/ 758825 w 777479"/>
              <a:gd name="connsiteY25" fmla="*/ 635864 h 974399"/>
              <a:gd name="connsiteX26" fmla="*/ 668338 w 777479"/>
              <a:gd name="connsiteY26" fmla="*/ 464414 h 974399"/>
              <a:gd name="connsiteX27" fmla="*/ 577964 w 777479"/>
              <a:gd name="connsiteY27" fmla="*/ 0 h 974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77479" h="974399">
                <a:moveTo>
                  <a:pt x="224488" y="79294"/>
                </a:moveTo>
                <a:cubicBezTo>
                  <a:pt x="238577" y="124935"/>
                  <a:pt x="263369" y="314900"/>
                  <a:pt x="239713" y="381071"/>
                </a:cubicBezTo>
                <a:cubicBezTo>
                  <a:pt x="216057" y="447242"/>
                  <a:pt x="121841" y="437427"/>
                  <a:pt x="82550" y="476321"/>
                </a:cubicBezTo>
                <a:cubicBezTo>
                  <a:pt x="43259" y="515215"/>
                  <a:pt x="0" y="589033"/>
                  <a:pt x="3969" y="614433"/>
                </a:cubicBezTo>
                <a:cubicBezTo>
                  <a:pt x="7938" y="639833"/>
                  <a:pt x="64691" y="643405"/>
                  <a:pt x="106363" y="628721"/>
                </a:cubicBezTo>
                <a:cubicBezTo>
                  <a:pt x="148035" y="614037"/>
                  <a:pt x="228203" y="541408"/>
                  <a:pt x="254000" y="526327"/>
                </a:cubicBezTo>
                <a:cubicBezTo>
                  <a:pt x="279797" y="511246"/>
                  <a:pt x="266303" y="513627"/>
                  <a:pt x="261144" y="538233"/>
                </a:cubicBezTo>
                <a:cubicBezTo>
                  <a:pt x="255985" y="562839"/>
                  <a:pt x="233429" y="630308"/>
                  <a:pt x="223044" y="673964"/>
                </a:cubicBezTo>
                <a:cubicBezTo>
                  <a:pt x="212659" y="717620"/>
                  <a:pt x="194650" y="764117"/>
                  <a:pt x="198834" y="800171"/>
                </a:cubicBezTo>
                <a:cubicBezTo>
                  <a:pt x="203018" y="836225"/>
                  <a:pt x="225339" y="898889"/>
                  <a:pt x="248147" y="890286"/>
                </a:cubicBezTo>
                <a:cubicBezTo>
                  <a:pt x="270955" y="881683"/>
                  <a:pt x="315657" y="792146"/>
                  <a:pt x="335682" y="748552"/>
                </a:cubicBezTo>
                <a:cubicBezTo>
                  <a:pt x="355707" y="704958"/>
                  <a:pt x="361673" y="637579"/>
                  <a:pt x="368300" y="628720"/>
                </a:cubicBezTo>
                <a:cubicBezTo>
                  <a:pt x="374927" y="619861"/>
                  <a:pt x="369888" y="648962"/>
                  <a:pt x="375444" y="695396"/>
                </a:cubicBezTo>
                <a:cubicBezTo>
                  <a:pt x="381000" y="741831"/>
                  <a:pt x="388938" y="860893"/>
                  <a:pt x="401638" y="907327"/>
                </a:cubicBezTo>
                <a:cubicBezTo>
                  <a:pt x="414338" y="953761"/>
                  <a:pt x="434578" y="973605"/>
                  <a:pt x="451644" y="974002"/>
                </a:cubicBezTo>
                <a:cubicBezTo>
                  <a:pt x="468710" y="974399"/>
                  <a:pt x="495301" y="960508"/>
                  <a:pt x="504032" y="909708"/>
                </a:cubicBezTo>
                <a:cubicBezTo>
                  <a:pt x="512763" y="858908"/>
                  <a:pt x="500063" y="690235"/>
                  <a:pt x="504032" y="669201"/>
                </a:cubicBezTo>
                <a:cubicBezTo>
                  <a:pt x="508001" y="648167"/>
                  <a:pt x="516335" y="748180"/>
                  <a:pt x="527844" y="783502"/>
                </a:cubicBezTo>
                <a:cubicBezTo>
                  <a:pt x="539353" y="818824"/>
                  <a:pt x="556816" y="861289"/>
                  <a:pt x="573088" y="881133"/>
                </a:cubicBezTo>
                <a:cubicBezTo>
                  <a:pt x="589360" y="900977"/>
                  <a:pt x="610654" y="908484"/>
                  <a:pt x="625475" y="902564"/>
                </a:cubicBezTo>
                <a:cubicBezTo>
                  <a:pt x="640296" y="896644"/>
                  <a:pt x="658838" y="875379"/>
                  <a:pt x="662013" y="845613"/>
                </a:cubicBezTo>
                <a:cubicBezTo>
                  <a:pt x="665188" y="815847"/>
                  <a:pt x="649424" y="756945"/>
                  <a:pt x="644525" y="723971"/>
                </a:cubicBezTo>
                <a:cubicBezTo>
                  <a:pt x="639626" y="690997"/>
                  <a:pt x="620316" y="635468"/>
                  <a:pt x="632619" y="647771"/>
                </a:cubicBezTo>
                <a:cubicBezTo>
                  <a:pt x="644922" y="660074"/>
                  <a:pt x="695325" y="776358"/>
                  <a:pt x="718344" y="797789"/>
                </a:cubicBezTo>
                <a:cubicBezTo>
                  <a:pt x="741363" y="819220"/>
                  <a:pt x="763985" y="803346"/>
                  <a:pt x="770732" y="776358"/>
                </a:cubicBezTo>
                <a:cubicBezTo>
                  <a:pt x="777479" y="749371"/>
                  <a:pt x="775891" y="687855"/>
                  <a:pt x="758825" y="635864"/>
                </a:cubicBezTo>
                <a:cubicBezTo>
                  <a:pt x="741759" y="583873"/>
                  <a:pt x="698481" y="570391"/>
                  <a:pt x="668338" y="464414"/>
                </a:cubicBezTo>
                <a:cubicBezTo>
                  <a:pt x="638195" y="358437"/>
                  <a:pt x="580345" y="78978"/>
                  <a:pt x="577964" y="0"/>
                </a:cubicBezTo>
              </a:path>
            </a:pathLst>
          </a:custGeom>
          <a:solidFill>
            <a:srgbClr val="FF0000"/>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45" name="Freeform 44"/>
          <p:cNvSpPr/>
          <p:nvPr/>
        </p:nvSpPr>
        <p:spPr>
          <a:xfrm>
            <a:off x="1327724" y="4300325"/>
            <a:ext cx="359262" cy="839536"/>
          </a:xfrm>
          <a:custGeom>
            <a:avLst/>
            <a:gdLst>
              <a:gd name="connsiteX0" fmla="*/ 452907 w 646090"/>
              <a:gd name="connsiteY0" fmla="*/ 92298 h 1092558"/>
              <a:gd name="connsiteX1" fmla="*/ 15025 w 646090"/>
              <a:gd name="connsiteY1" fmla="*/ 581695 h 1092558"/>
              <a:gd name="connsiteX2" fmla="*/ 543059 w 646090"/>
              <a:gd name="connsiteY2" fmla="*/ 1032456 h 1092558"/>
              <a:gd name="connsiteX3" fmla="*/ 633211 w 646090"/>
              <a:gd name="connsiteY3" fmla="*/ 942304 h 1092558"/>
              <a:gd name="connsiteX4" fmla="*/ 581696 w 646090"/>
              <a:gd name="connsiteY4" fmla="*/ 143814 h 1092558"/>
              <a:gd name="connsiteX5" fmla="*/ 452907 w 646090"/>
              <a:gd name="connsiteY5" fmla="*/ 92298 h 1092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6090" h="1092558">
                <a:moveTo>
                  <a:pt x="452907" y="92298"/>
                </a:moveTo>
                <a:cubicBezTo>
                  <a:pt x="358462" y="165278"/>
                  <a:pt x="0" y="425002"/>
                  <a:pt x="15025" y="581695"/>
                </a:cubicBezTo>
                <a:cubicBezTo>
                  <a:pt x="30050" y="738388"/>
                  <a:pt x="440028" y="972354"/>
                  <a:pt x="543059" y="1032456"/>
                </a:cubicBezTo>
                <a:cubicBezTo>
                  <a:pt x="646090" y="1092558"/>
                  <a:pt x="626772" y="1090411"/>
                  <a:pt x="633211" y="942304"/>
                </a:cubicBezTo>
                <a:cubicBezTo>
                  <a:pt x="639650" y="794197"/>
                  <a:pt x="607454" y="287628"/>
                  <a:pt x="581696" y="143814"/>
                </a:cubicBezTo>
                <a:cubicBezTo>
                  <a:pt x="555938" y="0"/>
                  <a:pt x="547352" y="19318"/>
                  <a:pt x="452907" y="92298"/>
                </a:cubicBezTo>
                <a:close/>
              </a:path>
            </a:pathLst>
          </a:custGeom>
          <a:solidFill>
            <a:srgbClr val="FF00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137" name="Group 136"/>
          <p:cNvGrpSpPr/>
          <p:nvPr/>
        </p:nvGrpSpPr>
        <p:grpSpPr>
          <a:xfrm>
            <a:off x="899125" y="3717032"/>
            <a:ext cx="779175" cy="943331"/>
            <a:chOff x="899125" y="3717032"/>
            <a:chExt cx="779175" cy="943331"/>
          </a:xfrm>
        </p:grpSpPr>
        <p:sp>
          <p:nvSpPr>
            <p:cNvPr id="55" name="Freeform 54"/>
            <p:cNvSpPr/>
            <p:nvPr/>
          </p:nvSpPr>
          <p:spPr>
            <a:xfrm rot="6795627">
              <a:off x="1027368" y="4009431"/>
              <a:ext cx="522689" cy="779175"/>
            </a:xfrm>
            <a:custGeom>
              <a:avLst/>
              <a:gdLst>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75432 w 777479"/>
                <a:gd name="connsiteY8" fmla="*/ 659606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65919 w 777479"/>
                <a:gd name="connsiteY10" fmla="*/ 516731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62013 w 777479"/>
                <a:gd name="connsiteY20" fmla="*/ 605036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2397 h 834313"/>
                <a:gd name="connsiteX1" fmla="*/ 239713 w 777479"/>
                <a:gd name="connsiteY1" fmla="*/ 240985 h 834313"/>
                <a:gd name="connsiteX2" fmla="*/ 82550 w 777479"/>
                <a:gd name="connsiteY2" fmla="*/ 336235 h 834313"/>
                <a:gd name="connsiteX3" fmla="*/ 3969 w 777479"/>
                <a:gd name="connsiteY3" fmla="*/ 474347 h 834313"/>
                <a:gd name="connsiteX4" fmla="*/ 106363 w 777479"/>
                <a:gd name="connsiteY4" fmla="*/ 488635 h 834313"/>
                <a:gd name="connsiteX5" fmla="*/ 254000 w 777479"/>
                <a:gd name="connsiteY5" fmla="*/ 386241 h 834313"/>
                <a:gd name="connsiteX6" fmla="*/ 261144 w 777479"/>
                <a:gd name="connsiteY6" fmla="*/ 398147 h 834313"/>
                <a:gd name="connsiteX7" fmla="*/ 223044 w 777479"/>
                <a:gd name="connsiteY7" fmla="*/ 533878 h 834313"/>
                <a:gd name="connsiteX8" fmla="*/ 198834 w 777479"/>
                <a:gd name="connsiteY8" fmla="*/ 660085 h 834313"/>
                <a:gd name="connsiteX9" fmla="*/ 248147 w 777479"/>
                <a:gd name="connsiteY9" fmla="*/ 750200 h 834313"/>
                <a:gd name="connsiteX10" fmla="*/ 335682 w 777479"/>
                <a:gd name="connsiteY10" fmla="*/ 608466 h 834313"/>
                <a:gd name="connsiteX11" fmla="*/ 368300 w 777479"/>
                <a:gd name="connsiteY11" fmla="*/ 488634 h 834313"/>
                <a:gd name="connsiteX12" fmla="*/ 375444 w 777479"/>
                <a:gd name="connsiteY12" fmla="*/ 555310 h 834313"/>
                <a:gd name="connsiteX13" fmla="*/ 401638 w 777479"/>
                <a:gd name="connsiteY13" fmla="*/ 767241 h 834313"/>
                <a:gd name="connsiteX14" fmla="*/ 451644 w 777479"/>
                <a:gd name="connsiteY14" fmla="*/ 833916 h 834313"/>
                <a:gd name="connsiteX15" fmla="*/ 504032 w 777479"/>
                <a:gd name="connsiteY15" fmla="*/ 769622 h 834313"/>
                <a:gd name="connsiteX16" fmla="*/ 504032 w 777479"/>
                <a:gd name="connsiteY16" fmla="*/ 529115 h 834313"/>
                <a:gd name="connsiteX17" fmla="*/ 527844 w 777479"/>
                <a:gd name="connsiteY17" fmla="*/ 643416 h 834313"/>
                <a:gd name="connsiteX18" fmla="*/ 573088 w 777479"/>
                <a:gd name="connsiteY18" fmla="*/ 741047 h 834313"/>
                <a:gd name="connsiteX19" fmla="*/ 625475 w 777479"/>
                <a:gd name="connsiteY19" fmla="*/ 762478 h 834313"/>
                <a:gd name="connsiteX20" fmla="*/ 662013 w 777479"/>
                <a:gd name="connsiteY20" fmla="*/ 705527 h 834313"/>
                <a:gd name="connsiteX21" fmla="*/ 644525 w 777479"/>
                <a:gd name="connsiteY21" fmla="*/ 583885 h 834313"/>
                <a:gd name="connsiteX22" fmla="*/ 632619 w 777479"/>
                <a:gd name="connsiteY22" fmla="*/ 507685 h 834313"/>
                <a:gd name="connsiteX23" fmla="*/ 718344 w 777479"/>
                <a:gd name="connsiteY23" fmla="*/ 657703 h 834313"/>
                <a:gd name="connsiteX24" fmla="*/ 770732 w 777479"/>
                <a:gd name="connsiteY24" fmla="*/ 636272 h 834313"/>
                <a:gd name="connsiteX25" fmla="*/ 758825 w 777479"/>
                <a:gd name="connsiteY25" fmla="*/ 495778 h 834313"/>
                <a:gd name="connsiteX26" fmla="*/ 668338 w 777479"/>
                <a:gd name="connsiteY26" fmla="*/ 324328 h 834313"/>
                <a:gd name="connsiteX27" fmla="*/ 668239 w 777479"/>
                <a:gd name="connsiteY27" fmla="*/ 0 h 834313"/>
                <a:gd name="connsiteX0" fmla="*/ 240017 w 777479"/>
                <a:gd name="connsiteY0" fmla="*/ 24652 h 834313"/>
                <a:gd name="connsiteX1" fmla="*/ 239713 w 777479"/>
                <a:gd name="connsiteY1" fmla="*/ 240985 h 834313"/>
                <a:gd name="connsiteX2" fmla="*/ 82550 w 777479"/>
                <a:gd name="connsiteY2" fmla="*/ 336235 h 834313"/>
                <a:gd name="connsiteX3" fmla="*/ 3969 w 777479"/>
                <a:gd name="connsiteY3" fmla="*/ 474347 h 834313"/>
                <a:gd name="connsiteX4" fmla="*/ 106363 w 777479"/>
                <a:gd name="connsiteY4" fmla="*/ 488635 h 834313"/>
                <a:gd name="connsiteX5" fmla="*/ 254000 w 777479"/>
                <a:gd name="connsiteY5" fmla="*/ 386241 h 834313"/>
                <a:gd name="connsiteX6" fmla="*/ 261144 w 777479"/>
                <a:gd name="connsiteY6" fmla="*/ 398147 h 834313"/>
                <a:gd name="connsiteX7" fmla="*/ 223044 w 777479"/>
                <a:gd name="connsiteY7" fmla="*/ 533878 h 834313"/>
                <a:gd name="connsiteX8" fmla="*/ 198834 w 777479"/>
                <a:gd name="connsiteY8" fmla="*/ 660085 h 834313"/>
                <a:gd name="connsiteX9" fmla="*/ 248147 w 777479"/>
                <a:gd name="connsiteY9" fmla="*/ 750200 h 834313"/>
                <a:gd name="connsiteX10" fmla="*/ 335682 w 777479"/>
                <a:gd name="connsiteY10" fmla="*/ 608466 h 834313"/>
                <a:gd name="connsiteX11" fmla="*/ 368300 w 777479"/>
                <a:gd name="connsiteY11" fmla="*/ 488634 h 834313"/>
                <a:gd name="connsiteX12" fmla="*/ 375444 w 777479"/>
                <a:gd name="connsiteY12" fmla="*/ 555310 h 834313"/>
                <a:gd name="connsiteX13" fmla="*/ 401638 w 777479"/>
                <a:gd name="connsiteY13" fmla="*/ 767241 h 834313"/>
                <a:gd name="connsiteX14" fmla="*/ 451644 w 777479"/>
                <a:gd name="connsiteY14" fmla="*/ 833916 h 834313"/>
                <a:gd name="connsiteX15" fmla="*/ 504032 w 777479"/>
                <a:gd name="connsiteY15" fmla="*/ 769622 h 834313"/>
                <a:gd name="connsiteX16" fmla="*/ 504032 w 777479"/>
                <a:gd name="connsiteY16" fmla="*/ 529115 h 834313"/>
                <a:gd name="connsiteX17" fmla="*/ 527844 w 777479"/>
                <a:gd name="connsiteY17" fmla="*/ 643416 h 834313"/>
                <a:gd name="connsiteX18" fmla="*/ 573088 w 777479"/>
                <a:gd name="connsiteY18" fmla="*/ 741047 h 834313"/>
                <a:gd name="connsiteX19" fmla="*/ 625475 w 777479"/>
                <a:gd name="connsiteY19" fmla="*/ 762478 h 834313"/>
                <a:gd name="connsiteX20" fmla="*/ 662013 w 777479"/>
                <a:gd name="connsiteY20" fmla="*/ 705527 h 834313"/>
                <a:gd name="connsiteX21" fmla="*/ 644525 w 777479"/>
                <a:gd name="connsiteY21" fmla="*/ 583885 h 834313"/>
                <a:gd name="connsiteX22" fmla="*/ 632619 w 777479"/>
                <a:gd name="connsiteY22" fmla="*/ 507685 h 834313"/>
                <a:gd name="connsiteX23" fmla="*/ 718344 w 777479"/>
                <a:gd name="connsiteY23" fmla="*/ 657703 h 834313"/>
                <a:gd name="connsiteX24" fmla="*/ 770732 w 777479"/>
                <a:gd name="connsiteY24" fmla="*/ 636272 h 834313"/>
                <a:gd name="connsiteX25" fmla="*/ 758825 w 777479"/>
                <a:gd name="connsiteY25" fmla="*/ 495778 h 834313"/>
                <a:gd name="connsiteX26" fmla="*/ 668338 w 777479"/>
                <a:gd name="connsiteY26" fmla="*/ 324328 h 834313"/>
                <a:gd name="connsiteX27" fmla="*/ 668239 w 777479"/>
                <a:gd name="connsiteY27" fmla="*/ 0 h 834313"/>
                <a:gd name="connsiteX0" fmla="*/ 240017 w 777479"/>
                <a:gd name="connsiteY0" fmla="*/ 164738 h 974399"/>
                <a:gd name="connsiteX1" fmla="*/ 239713 w 777479"/>
                <a:gd name="connsiteY1" fmla="*/ 381071 h 974399"/>
                <a:gd name="connsiteX2" fmla="*/ 82550 w 777479"/>
                <a:gd name="connsiteY2" fmla="*/ 476321 h 974399"/>
                <a:gd name="connsiteX3" fmla="*/ 3969 w 777479"/>
                <a:gd name="connsiteY3" fmla="*/ 614433 h 974399"/>
                <a:gd name="connsiteX4" fmla="*/ 106363 w 777479"/>
                <a:gd name="connsiteY4" fmla="*/ 628721 h 974399"/>
                <a:gd name="connsiteX5" fmla="*/ 254000 w 777479"/>
                <a:gd name="connsiteY5" fmla="*/ 526327 h 974399"/>
                <a:gd name="connsiteX6" fmla="*/ 261144 w 777479"/>
                <a:gd name="connsiteY6" fmla="*/ 538233 h 974399"/>
                <a:gd name="connsiteX7" fmla="*/ 223044 w 777479"/>
                <a:gd name="connsiteY7" fmla="*/ 673964 h 974399"/>
                <a:gd name="connsiteX8" fmla="*/ 198834 w 777479"/>
                <a:gd name="connsiteY8" fmla="*/ 800171 h 974399"/>
                <a:gd name="connsiteX9" fmla="*/ 248147 w 777479"/>
                <a:gd name="connsiteY9" fmla="*/ 890286 h 974399"/>
                <a:gd name="connsiteX10" fmla="*/ 335682 w 777479"/>
                <a:gd name="connsiteY10" fmla="*/ 748552 h 974399"/>
                <a:gd name="connsiteX11" fmla="*/ 368300 w 777479"/>
                <a:gd name="connsiteY11" fmla="*/ 628720 h 974399"/>
                <a:gd name="connsiteX12" fmla="*/ 375444 w 777479"/>
                <a:gd name="connsiteY12" fmla="*/ 695396 h 974399"/>
                <a:gd name="connsiteX13" fmla="*/ 401638 w 777479"/>
                <a:gd name="connsiteY13" fmla="*/ 907327 h 974399"/>
                <a:gd name="connsiteX14" fmla="*/ 451644 w 777479"/>
                <a:gd name="connsiteY14" fmla="*/ 974002 h 974399"/>
                <a:gd name="connsiteX15" fmla="*/ 504032 w 777479"/>
                <a:gd name="connsiteY15" fmla="*/ 909708 h 974399"/>
                <a:gd name="connsiteX16" fmla="*/ 504032 w 777479"/>
                <a:gd name="connsiteY16" fmla="*/ 669201 h 974399"/>
                <a:gd name="connsiteX17" fmla="*/ 527844 w 777479"/>
                <a:gd name="connsiteY17" fmla="*/ 783502 h 974399"/>
                <a:gd name="connsiteX18" fmla="*/ 573088 w 777479"/>
                <a:gd name="connsiteY18" fmla="*/ 881133 h 974399"/>
                <a:gd name="connsiteX19" fmla="*/ 625475 w 777479"/>
                <a:gd name="connsiteY19" fmla="*/ 902564 h 974399"/>
                <a:gd name="connsiteX20" fmla="*/ 662013 w 777479"/>
                <a:gd name="connsiteY20" fmla="*/ 845613 h 974399"/>
                <a:gd name="connsiteX21" fmla="*/ 644525 w 777479"/>
                <a:gd name="connsiteY21" fmla="*/ 723971 h 974399"/>
                <a:gd name="connsiteX22" fmla="*/ 632619 w 777479"/>
                <a:gd name="connsiteY22" fmla="*/ 647771 h 974399"/>
                <a:gd name="connsiteX23" fmla="*/ 718344 w 777479"/>
                <a:gd name="connsiteY23" fmla="*/ 797789 h 974399"/>
                <a:gd name="connsiteX24" fmla="*/ 770732 w 777479"/>
                <a:gd name="connsiteY24" fmla="*/ 776358 h 974399"/>
                <a:gd name="connsiteX25" fmla="*/ 758825 w 777479"/>
                <a:gd name="connsiteY25" fmla="*/ 635864 h 974399"/>
                <a:gd name="connsiteX26" fmla="*/ 668338 w 777479"/>
                <a:gd name="connsiteY26" fmla="*/ 464414 h 974399"/>
                <a:gd name="connsiteX27" fmla="*/ 577964 w 777479"/>
                <a:gd name="connsiteY27" fmla="*/ 0 h 974399"/>
                <a:gd name="connsiteX0" fmla="*/ 224488 w 777479"/>
                <a:gd name="connsiteY0" fmla="*/ 79294 h 974399"/>
                <a:gd name="connsiteX1" fmla="*/ 239713 w 777479"/>
                <a:gd name="connsiteY1" fmla="*/ 381071 h 974399"/>
                <a:gd name="connsiteX2" fmla="*/ 82550 w 777479"/>
                <a:gd name="connsiteY2" fmla="*/ 476321 h 974399"/>
                <a:gd name="connsiteX3" fmla="*/ 3969 w 777479"/>
                <a:gd name="connsiteY3" fmla="*/ 614433 h 974399"/>
                <a:gd name="connsiteX4" fmla="*/ 106363 w 777479"/>
                <a:gd name="connsiteY4" fmla="*/ 628721 h 974399"/>
                <a:gd name="connsiteX5" fmla="*/ 254000 w 777479"/>
                <a:gd name="connsiteY5" fmla="*/ 526327 h 974399"/>
                <a:gd name="connsiteX6" fmla="*/ 261144 w 777479"/>
                <a:gd name="connsiteY6" fmla="*/ 538233 h 974399"/>
                <a:gd name="connsiteX7" fmla="*/ 223044 w 777479"/>
                <a:gd name="connsiteY7" fmla="*/ 673964 h 974399"/>
                <a:gd name="connsiteX8" fmla="*/ 198834 w 777479"/>
                <a:gd name="connsiteY8" fmla="*/ 800171 h 974399"/>
                <a:gd name="connsiteX9" fmla="*/ 248147 w 777479"/>
                <a:gd name="connsiteY9" fmla="*/ 890286 h 974399"/>
                <a:gd name="connsiteX10" fmla="*/ 335682 w 777479"/>
                <a:gd name="connsiteY10" fmla="*/ 748552 h 974399"/>
                <a:gd name="connsiteX11" fmla="*/ 368300 w 777479"/>
                <a:gd name="connsiteY11" fmla="*/ 628720 h 974399"/>
                <a:gd name="connsiteX12" fmla="*/ 375444 w 777479"/>
                <a:gd name="connsiteY12" fmla="*/ 695396 h 974399"/>
                <a:gd name="connsiteX13" fmla="*/ 401638 w 777479"/>
                <a:gd name="connsiteY13" fmla="*/ 907327 h 974399"/>
                <a:gd name="connsiteX14" fmla="*/ 451644 w 777479"/>
                <a:gd name="connsiteY14" fmla="*/ 974002 h 974399"/>
                <a:gd name="connsiteX15" fmla="*/ 504032 w 777479"/>
                <a:gd name="connsiteY15" fmla="*/ 909708 h 974399"/>
                <a:gd name="connsiteX16" fmla="*/ 504032 w 777479"/>
                <a:gd name="connsiteY16" fmla="*/ 669201 h 974399"/>
                <a:gd name="connsiteX17" fmla="*/ 527844 w 777479"/>
                <a:gd name="connsiteY17" fmla="*/ 783502 h 974399"/>
                <a:gd name="connsiteX18" fmla="*/ 573088 w 777479"/>
                <a:gd name="connsiteY18" fmla="*/ 881133 h 974399"/>
                <a:gd name="connsiteX19" fmla="*/ 625475 w 777479"/>
                <a:gd name="connsiteY19" fmla="*/ 902564 h 974399"/>
                <a:gd name="connsiteX20" fmla="*/ 662013 w 777479"/>
                <a:gd name="connsiteY20" fmla="*/ 845613 h 974399"/>
                <a:gd name="connsiteX21" fmla="*/ 644525 w 777479"/>
                <a:gd name="connsiteY21" fmla="*/ 723971 h 974399"/>
                <a:gd name="connsiteX22" fmla="*/ 632619 w 777479"/>
                <a:gd name="connsiteY22" fmla="*/ 647771 h 974399"/>
                <a:gd name="connsiteX23" fmla="*/ 718344 w 777479"/>
                <a:gd name="connsiteY23" fmla="*/ 797789 h 974399"/>
                <a:gd name="connsiteX24" fmla="*/ 770732 w 777479"/>
                <a:gd name="connsiteY24" fmla="*/ 776358 h 974399"/>
                <a:gd name="connsiteX25" fmla="*/ 758825 w 777479"/>
                <a:gd name="connsiteY25" fmla="*/ 635864 h 974399"/>
                <a:gd name="connsiteX26" fmla="*/ 668338 w 777479"/>
                <a:gd name="connsiteY26" fmla="*/ 464414 h 974399"/>
                <a:gd name="connsiteX27" fmla="*/ 577964 w 777479"/>
                <a:gd name="connsiteY27" fmla="*/ 0 h 974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77479" h="974399">
                  <a:moveTo>
                    <a:pt x="224488" y="79294"/>
                  </a:moveTo>
                  <a:cubicBezTo>
                    <a:pt x="238577" y="124935"/>
                    <a:pt x="263369" y="314900"/>
                    <a:pt x="239713" y="381071"/>
                  </a:cubicBezTo>
                  <a:cubicBezTo>
                    <a:pt x="216057" y="447242"/>
                    <a:pt x="121841" y="437427"/>
                    <a:pt x="82550" y="476321"/>
                  </a:cubicBezTo>
                  <a:cubicBezTo>
                    <a:pt x="43259" y="515215"/>
                    <a:pt x="0" y="589033"/>
                    <a:pt x="3969" y="614433"/>
                  </a:cubicBezTo>
                  <a:cubicBezTo>
                    <a:pt x="7938" y="639833"/>
                    <a:pt x="64691" y="643405"/>
                    <a:pt x="106363" y="628721"/>
                  </a:cubicBezTo>
                  <a:cubicBezTo>
                    <a:pt x="148035" y="614037"/>
                    <a:pt x="228203" y="541408"/>
                    <a:pt x="254000" y="526327"/>
                  </a:cubicBezTo>
                  <a:cubicBezTo>
                    <a:pt x="279797" y="511246"/>
                    <a:pt x="266303" y="513627"/>
                    <a:pt x="261144" y="538233"/>
                  </a:cubicBezTo>
                  <a:cubicBezTo>
                    <a:pt x="255985" y="562839"/>
                    <a:pt x="233429" y="630308"/>
                    <a:pt x="223044" y="673964"/>
                  </a:cubicBezTo>
                  <a:cubicBezTo>
                    <a:pt x="212659" y="717620"/>
                    <a:pt x="194650" y="764117"/>
                    <a:pt x="198834" y="800171"/>
                  </a:cubicBezTo>
                  <a:cubicBezTo>
                    <a:pt x="203018" y="836225"/>
                    <a:pt x="225339" y="898889"/>
                    <a:pt x="248147" y="890286"/>
                  </a:cubicBezTo>
                  <a:cubicBezTo>
                    <a:pt x="270955" y="881683"/>
                    <a:pt x="315657" y="792146"/>
                    <a:pt x="335682" y="748552"/>
                  </a:cubicBezTo>
                  <a:cubicBezTo>
                    <a:pt x="355707" y="704958"/>
                    <a:pt x="361673" y="637579"/>
                    <a:pt x="368300" y="628720"/>
                  </a:cubicBezTo>
                  <a:cubicBezTo>
                    <a:pt x="374927" y="619861"/>
                    <a:pt x="369888" y="648962"/>
                    <a:pt x="375444" y="695396"/>
                  </a:cubicBezTo>
                  <a:cubicBezTo>
                    <a:pt x="381000" y="741831"/>
                    <a:pt x="388938" y="860893"/>
                    <a:pt x="401638" y="907327"/>
                  </a:cubicBezTo>
                  <a:cubicBezTo>
                    <a:pt x="414338" y="953761"/>
                    <a:pt x="434578" y="973605"/>
                    <a:pt x="451644" y="974002"/>
                  </a:cubicBezTo>
                  <a:cubicBezTo>
                    <a:pt x="468710" y="974399"/>
                    <a:pt x="495301" y="960508"/>
                    <a:pt x="504032" y="909708"/>
                  </a:cubicBezTo>
                  <a:cubicBezTo>
                    <a:pt x="512763" y="858908"/>
                    <a:pt x="500063" y="690235"/>
                    <a:pt x="504032" y="669201"/>
                  </a:cubicBezTo>
                  <a:cubicBezTo>
                    <a:pt x="508001" y="648167"/>
                    <a:pt x="516335" y="748180"/>
                    <a:pt x="527844" y="783502"/>
                  </a:cubicBezTo>
                  <a:cubicBezTo>
                    <a:pt x="539353" y="818824"/>
                    <a:pt x="556816" y="861289"/>
                    <a:pt x="573088" y="881133"/>
                  </a:cubicBezTo>
                  <a:cubicBezTo>
                    <a:pt x="589360" y="900977"/>
                    <a:pt x="610654" y="908484"/>
                    <a:pt x="625475" y="902564"/>
                  </a:cubicBezTo>
                  <a:cubicBezTo>
                    <a:pt x="640296" y="896644"/>
                    <a:pt x="658838" y="875379"/>
                    <a:pt x="662013" y="845613"/>
                  </a:cubicBezTo>
                  <a:cubicBezTo>
                    <a:pt x="665188" y="815847"/>
                    <a:pt x="649424" y="756945"/>
                    <a:pt x="644525" y="723971"/>
                  </a:cubicBezTo>
                  <a:cubicBezTo>
                    <a:pt x="639626" y="690997"/>
                    <a:pt x="620316" y="635468"/>
                    <a:pt x="632619" y="647771"/>
                  </a:cubicBezTo>
                  <a:cubicBezTo>
                    <a:pt x="644922" y="660074"/>
                    <a:pt x="695325" y="776358"/>
                    <a:pt x="718344" y="797789"/>
                  </a:cubicBezTo>
                  <a:cubicBezTo>
                    <a:pt x="741363" y="819220"/>
                    <a:pt x="763985" y="803346"/>
                    <a:pt x="770732" y="776358"/>
                  </a:cubicBezTo>
                  <a:cubicBezTo>
                    <a:pt x="777479" y="749371"/>
                    <a:pt x="775891" y="687855"/>
                    <a:pt x="758825" y="635864"/>
                  </a:cubicBezTo>
                  <a:cubicBezTo>
                    <a:pt x="741759" y="583873"/>
                    <a:pt x="698481" y="570391"/>
                    <a:pt x="668338" y="464414"/>
                  </a:cubicBezTo>
                  <a:cubicBezTo>
                    <a:pt x="638195" y="358437"/>
                    <a:pt x="580345" y="78978"/>
                    <a:pt x="577964" y="0"/>
                  </a:cubicBezTo>
                </a:path>
              </a:pathLst>
            </a:custGeom>
            <a:solidFill>
              <a:srgbClr val="FF0000"/>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grpSp>
          <p:nvGrpSpPr>
            <p:cNvPr id="119" name="Group 118"/>
            <p:cNvGrpSpPr/>
            <p:nvPr/>
          </p:nvGrpSpPr>
          <p:grpSpPr>
            <a:xfrm>
              <a:off x="1043608" y="3717032"/>
              <a:ext cx="284902" cy="936104"/>
              <a:chOff x="1115616" y="3429000"/>
              <a:chExt cx="504056" cy="1656184"/>
            </a:xfrm>
          </p:grpSpPr>
          <p:sp>
            <p:nvSpPr>
              <p:cNvPr id="133" name="Isosceles Triangle 132"/>
              <p:cNvSpPr/>
              <p:nvPr/>
            </p:nvSpPr>
            <p:spPr>
              <a:xfrm>
                <a:off x="1115616" y="5013176"/>
                <a:ext cx="504056" cy="72008"/>
              </a:xfrm>
              <a:prstGeom prst="triangle">
                <a:avLst/>
              </a:prstGeom>
              <a:solidFill>
                <a:schemeClr val="bg1"/>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34" name="Chord 133"/>
              <p:cNvSpPr/>
              <p:nvPr/>
            </p:nvSpPr>
            <p:spPr>
              <a:xfrm>
                <a:off x="1115616" y="3429000"/>
                <a:ext cx="504056" cy="1080120"/>
              </a:xfrm>
              <a:prstGeom prst="chord">
                <a:avLst>
                  <a:gd name="adj1" fmla="val 20627079"/>
                  <a:gd name="adj2" fmla="val 11756870"/>
                </a:avLst>
              </a:pr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35" name="Chord 134"/>
              <p:cNvSpPr/>
              <p:nvPr/>
            </p:nvSpPr>
            <p:spPr>
              <a:xfrm>
                <a:off x="1115616" y="3429000"/>
                <a:ext cx="504056" cy="1080120"/>
              </a:xfrm>
              <a:prstGeom prst="chord">
                <a:avLst>
                  <a:gd name="adj1" fmla="val 1848799"/>
                  <a:gd name="adj2" fmla="val 8966062"/>
                </a:avLst>
              </a:prstGeom>
              <a:solidFill>
                <a:srgbClr val="990033"/>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36" name="Rectangle 135"/>
              <p:cNvSpPr/>
              <p:nvPr/>
            </p:nvSpPr>
            <p:spPr>
              <a:xfrm>
                <a:off x="1331640" y="4509120"/>
                <a:ext cx="72008" cy="504056"/>
              </a:xfrm>
              <a:prstGeom prst="rect">
                <a:avLst/>
              </a:prstGeom>
              <a:solidFill>
                <a:schemeClr val="bg1"/>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sp>
        <p:nvSpPr>
          <p:cNvPr id="21" name="Freeform 20"/>
          <p:cNvSpPr/>
          <p:nvPr/>
        </p:nvSpPr>
        <p:spPr>
          <a:xfrm flipH="1">
            <a:off x="7090604" y="4219498"/>
            <a:ext cx="405658" cy="985117"/>
          </a:xfrm>
          <a:custGeom>
            <a:avLst/>
            <a:gdLst>
              <a:gd name="connsiteX0" fmla="*/ 452907 w 646090"/>
              <a:gd name="connsiteY0" fmla="*/ 92298 h 1092558"/>
              <a:gd name="connsiteX1" fmla="*/ 15025 w 646090"/>
              <a:gd name="connsiteY1" fmla="*/ 581695 h 1092558"/>
              <a:gd name="connsiteX2" fmla="*/ 543059 w 646090"/>
              <a:gd name="connsiteY2" fmla="*/ 1032456 h 1092558"/>
              <a:gd name="connsiteX3" fmla="*/ 633211 w 646090"/>
              <a:gd name="connsiteY3" fmla="*/ 942304 h 1092558"/>
              <a:gd name="connsiteX4" fmla="*/ 581696 w 646090"/>
              <a:gd name="connsiteY4" fmla="*/ 143814 h 1092558"/>
              <a:gd name="connsiteX5" fmla="*/ 452907 w 646090"/>
              <a:gd name="connsiteY5" fmla="*/ 92298 h 1092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6090" h="1092558">
                <a:moveTo>
                  <a:pt x="452907" y="92298"/>
                </a:moveTo>
                <a:cubicBezTo>
                  <a:pt x="358462" y="165278"/>
                  <a:pt x="0" y="425002"/>
                  <a:pt x="15025" y="581695"/>
                </a:cubicBezTo>
                <a:cubicBezTo>
                  <a:pt x="30050" y="738388"/>
                  <a:pt x="440028" y="972354"/>
                  <a:pt x="543059" y="1032456"/>
                </a:cubicBezTo>
                <a:cubicBezTo>
                  <a:pt x="646090" y="1092558"/>
                  <a:pt x="626772" y="1090411"/>
                  <a:pt x="633211" y="942304"/>
                </a:cubicBezTo>
                <a:cubicBezTo>
                  <a:pt x="639650" y="794197"/>
                  <a:pt x="607454" y="287628"/>
                  <a:pt x="581696" y="143814"/>
                </a:cubicBezTo>
                <a:cubicBezTo>
                  <a:pt x="555938" y="0"/>
                  <a:pt x="547352" y="19318"/>
                  <a:pt x="452907" y="92298"/>
                </a:cubicBezTo>
                <a:close/>
              </a:path>
            </a:pathLst>
          </a:custGeom>
          <a:solidFill>
            <a:srgbClr val="FF99CC"/>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138" name="Group 137"/>
          <p:cNvGrpSpPr/>
          <p:nvPr/>
        </p:nvGrpSpPr>
        <p:grpSpPr>
          <a:xfrm>
            <a:off x="7080451" y="3717032"/>
            <a:ext cx="801358" cy="997148"/>
            <a:chOff x="7080451" y="3717032"/>
            <a:chExt cx="801358" cy="997148"/>
          </a:xfrm>
        </p:grpSpPr>
        <p:sp>
          <p:nvSpPr>
            <p:cNvPr id="17" name="Freeform 16"/>
            <p:cNvSpPr/>
            <p:nvPr/>
          </p:nvSpPr>
          <p:spPr>
            <a:xfrm rot="4621448" flipV="1">
              <a:off x="7167553" y="3999924"/>
              <a:ext cx="627154" cy="801358"/>
            </a:xfrm>
            <a:custGeom>
              <a:avLst/>
              <a:gdLst>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75432 w 777479"/>
                <a:gd name="connsiteY8" fmla="*/ 659606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65919 w 777479"/>
                <a:gd name="connsiteY10" fmla="*/ 516731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62013 w 777479"/>
                <a:gd name="connsiteY20" fmla="*/ 605036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2397 h 834313"/>
                <a:gd name="connsiteX1" fmla="*/ 239713 w 777479"/>
                <a:gd name="connsiteY1" fmla="*/ 240985 h 834313"/>
                <a:gd name="connsiteX2" fmla="*/ 82550 w 777479"/>
                <a:gd name="connsiteY2" fmla="*/ 336235 h 834313"/>
                <a:gd name="connsiteX3" fmla="*/ 3969 w 777479"/>
                <a:gd name="connsiteY3" fmla="*/ 474347 h 834313"/>
                <a:gd name="connsiteX4" fmla="*/ 106363 w 777479"/>
                <a:gd name="connsiteY4" fmla="*/ 488635 h 834313"/>
                <a:gd name="connsiteX5" fmla="*/ 254000 w 777479"/>
                <a:gd name="connsiteY5" fmla="*/ 386241 h 834313"/>
                <a:gd name="connsiteX6" fmla="*/ 261144 w 777479"/>
                <a:gd name="connsiteY6" fmla="*/ 398147 h 834313"/>
                <a:gd name="connsiteX7" fmla="*/ 223044 w 777479"/>
                <a:gd name="connsiteY7" fmla="*/ 533878 h 834313"/>
                <a:gd name="connsiteX8" fmla="*/ 198834 w 777479"/>
                <a:gd name="connsiteY8" fmla="*/ 660085 h 834313"/>
                <a:gd name="connsiteX9" fmla="*/ 248147 w 777479"/>
                <a:gd name="connsiteY9" fmla="*/ 750200 h 834313"/>
                <a:gd name="connsiteX10" fmla="*/ 335682 w 777479"/>
                <a:gd name="connsiteY10" fmla="*/ 608466 h 834313"/>
                <a:gd name="connsiteX11" fmla="*/ 368300 w 777479"/>
                <a:gd name="connsiteY11" fmla="*/ 488634 h 834313"/>
                <a:gd name="connsiteX12" fmla="*/ 375444 w 777479"/>
                <a:gd name="connsiteY12" fmla="*/ 555310 h 834313"/>
                <a:gd name="connsiteX13" fmla="*/ 401638 w 777479"/>
                <a:gd name="connsiteY13" fmla="*/ 767241 h 834313"/>
                <a:gd name="connsiteX14" fmla="*/ 451644 w 777479"/>
                <a:gd name="connsiteY14" fmla="*/ 833916 h 834313"/>
                <a:gd name="connsiteX15" fmla="*/ 504032 w 777479"/>
                <a:gd name="connsiteY15" fmla="*/ 769622 h 834313"/>
                <a:gd name="connsiteX16" fmla="*/ 504032 w 777479"/>
                <a:gd name="connsiteY16" fmla="*/ 529115 h 834313"/>
                <a:gd name="connsiteX17" fmla="*/ 527844 w 777479"/>
                <a:gd name="connsiteY17" fmla="*/ 643416 h 834313"/>
                <a:gd name="connsiteX18" fmla="*/ 573088 w 777479"/>
                <a:gd name="connsiteY18" fmla="*/ 741047 h 834313"/>
                <a:gd name="connsiteX19" fmla="*/ 625475 w 777479"/>
                <a:gd name="connsiteY19" fmla="*/ 762478 h 834313"/>
                <a:gd name="connsiteX20" fmla="*/ 662013 w 777479"/>
                <a:gd name="connsiteY20" fmla="*/ 705527 h 834313"/>
                <a:gd name="connsiteX21" fmla="*/ 644525 w 777479"/>
                <a:gd name="connsiteY21" fmla="*/ 583885 h 834313"/>
                <a:gd name="connsiteX22" fmla="*/ 632619 w 777479"/>
                <a:gd name="connsiteY22" fmla="*/ 507685 h 834313"/>
                <a:gd name="connsiteX23" fmla="*/ 718344 w 777479"/>
                <a:gd name="connsiteY23" fmla="*/ 657703 h 834313"/>
                <a:gd name="connsiteX24" fmla="*/ 770732 w 777479"/>
                <a:gd name="connsiteY24" fmla="*/ 636272 h 834313"/>
                <a:gd name="connsiteX25" fmla="*/ 758825 w 777479"/>
                <a:gd name="connsiteY25" fmla="*/ 495778 h 834313"/>
                <a:gd name="connsiteX26" fmla="*/ 668338 w 777479"/>
                <a:gd name="connsiteY26" fmla="*/ 324328 h 834313"/>
                <a:gd name="connsiteX27" fmla="*/ 668239 w 777479"/>
                <a:gd name="connsiteY27" fmla="*/ 0 h 834313"/>
                <a:gd name="connsiteX0" fmla="*/ 240017 w 777479"/>
                <a:gd name="connsiteY0" fmla="*/ 24652 h 834313"/>
                <a:gd name="connsiteX1" fmla="*/ 239713 w 777479"/>
                <a:gd name="connsiteY1" fmla="*/ 240985 h 834313"/>
                <a:gd name="connsiteX2" fmla="*/ 82550 w 777479"/>
                <a:gd name="connsiteY2" fmla="*/ 336235 h 834313"/>
                <a:gd name="connsiteX3" fmla="*/ 3969 w 777479"/>
                <a:gd name="connsiteY3" fmla="*/ 474347 h 834313"/>
                <a:gd name="connsiteX4" fmla="*/ 106363 w 777479"/>
                <a:gd name="connsiteY4" fmla="*/ 488635 h 834313"/>
                <a:gd name="connsiteX5" fmla="*/ 254000 w 777479"/>
                <a:gd name="connsiteY5" fmla="*/ 386241 h 834313"/>
                <a:gd name="connsiteX6" fmla="*/ 261144 w 777479"/>
                <a:gd name="connsiteY6" fmla="*/ 398147 h 834313"/>
                <a:gd name="connsiteX7" fmla="*/ 223044 w 777479"/>
                <a:gd name="connsiteY7" fmla="*/ 533878 h 834313"/>
                <a:gd name="connsiteX8" fmla="*/ 198834 w 777479"/>
                <a:gd name="connsiteY8" fmla="*/ 660085 h 834313"/>
                <a:gd name="connsiteX9" fmla="*/ 248147 w 777479"/>
                <a:gd name="connsiteY9" fmla="*/ 750200 h 834313"/>
                <a:gd name="connsiteX10" fmla="*/ 335682 w 777479"/>
                <a:gd name="connsiteY10" fmla="*/ 608466 h 834313"/>
                <a:gd name="connsiteX11" fmla="*/ 368300 w 777479"/>
                <a:gd name="connsiteY11" fmla="*/ 488634 h 834313"/>
                <a:gd name="connsiteX12" fmla="*/ 375444 w 777479"/>
                <a:gd name="connsiteY12" fmla="*/ 555310 h 834313"/>
                <a:gd name="connsiteX13" fmla="*/ 401638 w 777479"/>
                <a:gd name="connsiteY13" fmla="*/ 767241 h 834313"/>
                <a:gd name="connsiteX14" fmla="*/ 451644 w 777479"/>
                <a:gd name="connsiteY14" fmla="*/ 833916 h 834313"/>
                <a:gd name="connsiteX15" fmla="*/ 504032 w 777479"/>
                <a:gd name="connsiteY15" fmla="*/ 769622 h 834313"/>
                <a:gd name="connsiteX16" fmla="*/ 504032 w 777479"/>
                <a:gd name="connsiteY16" fmla="*/ 529115 h 834313"/>
                <a:gd name="connsiteX17" fmla="*/ 527844 w 777479"/>
                <a:gd name="connsiteY17" fmla="*/ 643416 h 834313"/>
                <a:gd name="connsiteX18" fmla="*/ 573088 w 777479"/>
                <a:gd name="connsiteY18" fmla="*/ 741047 h 834313"/>
                <a:gd name="connsiteX19" fmla="*/ 625475 w 777479"/>
                <a:gd name="connsiteY19" fmla="*/ 762478 h 834313"/>
                <a:gd name="connsiteX20" fmla="*/ 662013 w 777479"/>
                <a:gd name="connsiteY20" fmla="*/ 705527 h 834313"/>
                <a:gd name="connsiteX21" fmla="*/ 644525 w 777479"/>
                <a:gd name="connsiteY21" fmla="*/ 583885 h 834313"/>
                <a:gd name="connsiteX22" fmla="*/ 632619 w 777479"/>
                <a:gd name="connsiteY22" fmla="*/ 507685 h 834313"/>
                <a:gd name="connsiteX23" fmla="*/ 718344 w 777479"/>
                <a:gd name="connsiteY23" fmla="*/ 657703 h 834313"/>
                <a:gd name="connsiteX24" fmla="*/ 770732 w 777479"/>
                <a:gd name="connsiteY24" fmla="*/ 636272 h 834313"/>
                <a:gd name="connsiteX25" fmla="*/ 758825 w 777479"/>
                <a:gd name="connsiteY25" fmla="*/ 495778 h 834313"/>
                <a:gd name="connsiteX26" fmla="*/ 668338 w 777479"/>
                <a:gd name="connsiteY26" fmla="*/ 324328 h 834313"/>
                <a:gd name="connsiteX27" fmla="*/ 668239 w 777479"/>
                <a:gd name="connsiteY27" fmla="*/ 0 h 834313"/>
                <a:gd name="connsiteX0" fmla="*/ 240017 w 777479"/>
                <a:gd name="connsiteY0" fmla="*/ 164738 h 974399"/>
                <a:gd name="connsiteX1" fmla="*/ 239713 w 777479"/>
                <a:gd name="connsiteY1" fmla="*/ 381071 h 974399"/>
                <a:gd name="connsiteX2" fmla="*/ 82550 w 777479"/>
                <a:gd name="connsiteY2" fmla="*/ 476321 h 974399"/>
                <a:gd name="connsiteX3" fmla="*/ 3969 w 777479"/>
                <a:gd name="connsiteY3" fmla="*/ 614433 h 974399"/>
                <a:gd name="connsiteX4" fmla="*/ 106363 w 777479"/>
                <a:gd name="connsiteY4" fmla="*/ 628721 h 974399"/>
                <a:gd name="connsiteX5" fmla="*/ 254000 w 777479"/>
                <a:gd name="connsiteY5" fmla="*/ 526327 h 974399"/>
                <a:gd name="connsiteX6" fmla="*/ 261144 w 777479"/>
                <a:gd name="connsiteY6" fmla="*/ 538233 h 974399"/>
                <a:gd name="connsiteX7" fmla="*/ 223044 w 777479"/>
                <a:gd name="connsiteY7" fmla="*/ 673964 h 974399"/>
                <a:gd name="connsiteX8" fmla="*/ 198834 w 777479"/>
                <a:gd name="connsiteY8" fmla="*/ 800171 h 974399"/>
                <a:gd name="connsiteX9" fmla="*/ 248147 w 777479"/>
                <a:gd name="connsiteY9" fmla="*/ 890286 h 974399"/>
                <a:gd name="connsiteX10" fmla="*/ 335682 w 777479"/>
                <a:gd name="connsiteY10" fmla="*/ 748552 h 974399"/>
                <a:gd name="connsiteX11" fmla="*/ 368300 w 777479"/>
                <a:gd name="connsiteY11" fmla="*/ 628720 h 974399"/>
                <a:gd name="connsiteX12" fmla="*/ 375444 w 777479"/>
                <a:gd name="connsiteY12" fmla="*/ 695396 h 974399"/>
                <a:gd name="connsiteX13" fmla="*/ 401638 w 777479"/>
                <a:gd name="connsiteY13" fmla="*/ 907327 h 974399"/>
                <a:gd name="connsiteX14" fmla="*/ 451644 w 777479"/>
                <a:gd name="connsiteY14" fmla="*/ 974002 h 974399"/>
                <a:gd name="connsiteX15" fmla="*/ 504032 w 777479"/>
                <a:gd name="connsiteY15" fmla="*/ 909708 h 974399"/>
                <a:gd name="connsiteX16" fmla="*/ 504032 w 777479"/>
                <a:gd name="connsiteY16" fmla="*/ 669201 h 974399"/>
                <a:gd name="connsiteX17" fmla="*/ 527844 w 777479"/>
                <a:gd name="connsiteY17" fmla="*/ 783502 h 974399"/>
                <a:gd name="connsiteX18" fmla="*/ 573088 w 777479"/>
                <a:gd name="connsiteY18" fmla="*/ 881133 h 974399"/>
                <a:gd name="connsiteX19" fmla="*/ 625475 w 777479"/>
                <a:gd name="connsiteY19" fmla="*/ 902564 h 974399"/>
                <a:gd name="connsiteX20" fmla="*/ 662013 w 777479"/>
                <a:gd name="connsiteY20" fmla="*/ 845613 h 974399"/>
                <a:gd name="connsiteX21" fmla="*/ 644525 w 777479"/>
                <a:gd name="connsiteY21" fmla="*/ 723971 h 974399"/>
                <a:gd name="connsiteX22" fmla="*/ 632619 w 777479"/>
                <a:gd name="connsiteY22" fmla="*/ 647771 h 974399"/>
                <a:gd name="connsiteX23" fmla="*/ 718344 w 777479"/>
                <a:gd name="connsiteY23" fmla="*/ 797789 h 974399"/>
                <a:gd name="connsiteX24" fmla="*/ 770732 w 777479"/>
                <a:gd name="connsiteY24" fmla="*/ 776358 h 974399"/>
                <a:gd name="connsiteX25" fmla="*/ 758825 w 777479"/>
                <a:gd name="connsiteY25" fmla="*/ 635864 h 974399"/>
                <a:gd name="connsiteX26" fmla="*/ 668338 w 777479"/>
                <a:gd name="connsiteY26" fmla="*/ 464414 h 974399"/>
                <a:gd name="connsiteX27" fmla="*/ 577964 w 777479"/>
                <a:gd name="connsiteY27" fmla="*/ 0 h 974399"/>
                <a:gd name="connsiteX0" fmla="*/ 224488 w 777479"/>
                <a:gd name="connsiteY0" fmla="*/ 79294 h 974399"/>
                <a:gd name="connsiteX1" fmla="*/ 239713 w 777479"/>
                <a:gd name="connsiteY1" fmla="*/ 381071 h 974399"/>
                <a:gd name="connsiteX2" fmla="*/ 82550 w 777479"/>
                <a:gd name="connsiteY2" fmla="*/ 476321 h 974399"/>
                <a:gd name="connsiteX3" fmla="*/ 3969 w 777479"/>
                <a:gd name="connsiteY3" fmla="*/ 614433 h 974399"/>
                <a:gd name="connsiteX4" fmla="*/ 106363 w 777479"/>
                <a:gd name="connsiteY4" fmla="*/ 628721 h 974399"/>
                <a:gd name="connsiteX5" fmla="*/ 254000 w 777479"/>
                <a:gd name="connsiteY5" fmla="*/ 526327 h 974399"/>
                <a:gd name="connsiteX6" fmla="*/ 261144 w 777479"/>
                <a:gd name="connsiteY6" fmla="*/ 538233 h 974399"/>
                <a:gd name="connsiteX7" fmla="*/ 223044 w 777479"/>
                <a:gd name="connsiteY7" fmla="*/ 673964 h 974399"/>
                <a:gd name="connsiteX8" fmla="*/ 198834 w 777479"/>
                <a:gd name="connsiteY8" fmla="*/ 800171 h 974399"/>
                <a:gd name="connsiteX9" fmla="*/ 248147 w 777479"/>
                <a:gd name="connsiteY9" fmla="*/ 890286 h 974399"/>
                <a:gd name="connsiteX10" fmla="*/ 335682 w 777479"/>
                <a:gd name="connsiteY10" fmla="*/ 748552 h 974399"/>
                <a:gd name="connsiteX11" fmla="*/ 368300 w 777479"/>
                <a:gd name="connsiteY11" fmla="*/ 628720 h 974399"/>
                <a:gd name="connsiteX12" fmla="*/ 375444 w 777479"/>
                <a:gd name="connsiteY12" fmla="*/ 695396 h 974399"/>
                <a:gd name="connsiteX13" fmla="*/ 401638 w 777479"/>
                <a:gd name="connsiteY13" fmla="*/ 907327 h 974399"/>
                <a:gd name="connsiteX14" fmla="*/ 451644 w 777479"/>
                <a:gd name="connsiteY14" fmla="*/ 974002 h 974399"/>
                <a:gd name="connsiteX15" fmla="*/ 504032 w 777479"/>
                <a:gd name="connsiteY15" fmla="*/ 909708 h 974399"/>
                <a:gd name="connsiteX16" fmla="*/ 504032 w 777479"/>
                <a:gd name="connsiteY16" fmla="*/ 669201 h 974399"/>
                <a:gd name="connsiteX17" fmla="*/ 527844 w 777479"/>
                <a:gd name="connsiteY17" fmla="*/ 783502 h 974399"/>
                <a:gd name="connsiteX18" fmla="*/ 573088 w 777479"/>
                <a:gd name="connsiteY18" fmla="*/ 881133 h 974399"/>
                <a:gd name="connsiteX19" fmla="*/ 625475 w 777479"/>
                <a:gd name="connsiteY19" fmla="*/ 902564 h 974399"/>
                <a:gd name="connsiteX20" fmla="*/ 662013 w 777479"/>
                <a:gd name="connsiteY20" fmla="*/ 845613 h 974399"/>
                <a:gd name="connsiteX21" fmla="*/ 644525 w 777479"/>
                <a:gd name="connsiteY21" fmla="*/ 723971 h 974399"/>
                <a:gd name="connsiteX22" fmla="*/ 632619 w 777479"/>
                <a:gd name="connsiteY22" fmla="*/ 647771 h 974399"/>
                <a:gd name="connsiteX23" fmla="*/ 718344 w 777479"/>
                <a:gd name="connsiteY23" fmla="*/ 797789 h 974399"/>
                <a:gd name="connsiteX24" fmla="*/ 770732 w 777479"/>
                <a:gd name="connsiteY24" fmla="*/ 776358 h 974399"/>
                <a:gd name="connsiteX25" fmla="*/ 758825 w 777479"/>
                <a:gd name="connsiteY25" fmla="*/ 635864 h 974399"/>
                <a:gd name="connsiteX26" fmla="*/ 668338 w 777479"/>
                <a:gd name="connsiteY26" fmla="*/ 464414 h 974399"/>
                <a:gd name="connsiteX27" fmla="*/ 577964 w 777479"/>
                <a:gd name="connsiteY27" fmla="*/ 0 h 974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77479" h="974399">
                  <a:moveTo>
                    <a:pt x="224488" y="79294"/>
                  </a:moveTo>
                  <a:cubicBezTo>
                    <a:pt x="238577" y="124935"/>
                    <a:pt x="263369" y="314900"/>
                    <a:pt x="239713" y="381071"/>
                  </a:cubicBezTo>
                  <a:cubicBezTo>
                    <a:pt x="216057" y="447242"/>
                    <a:pt x="121841" y="437427"/>
                    <a:pt x="82550" y="476321"/>
                  </a:cubicBezTo>
                  <a:cubicBezTo>
                    <a:pt x="43259" y="515215"/>
                    <a:pt x="0" y="589033"/>
                    <a:pt x="3969" y="614433"/>
                  </a:cubicBezTo>
                  <a:cubicBezTo>
                    <a:pt x="7938" y="639833"/>
                    <a:pt x="64691" y="643405"/>
                    <a:pt x="106363" y="628721"/>
                  </a:cubicBezTo>
                  <a:cubicBezTo>
                    <a:pt x="148035" y="614037"/>
                    <a:pt x="228203" y="541408"/>
                    <a:pt x="254000" y="526327"/>
                  </a:cubicBezTo>
                  <a:cubicBezTo>
                    <a:pt x="279797" y="511246"/>
                    <a:pt x="266303" y="513627"/>
                    <a:pt x="261144" y="538233"/>
                  </a:cubicBezTo>
                  <a:cubicBezTo>
                    <a:pt x="255985" y="562839"/>
                    <a:pt x="233429" y="630308"/>
                    <a:pt x="223044" y="673964"/>
                  </a:cubicBezTo>
                  <a:cubicBezTo>
                    <a:pt x="212659" y="717620"/>
                    <a:pt x="194650" y="764117"/>
                    <a:pt x="198834" y="800171"/>
                  </a:cubicBezTo>
                  <a:cubicBezTo>
                    <a:pt x="203018" y="836225"/>
                    <a:pt x="225339" y="898889"/>
                    <a:pt x="248147" y="890286"/>
                  </a:cubicBezTo>
                  <a:cubicBezTo>
                    <a:pt x="270955" y="881683"/>
                    <a:pt x="315657" y="792146"/>
                    <a:pt x="335682" y="748552"/>
                  </a:cubicBezTo>
                  <a:cubicBezTo>
                    <a:pt x="355707" y="704958"/>
                    <a:pt x="361673" y="637579"/>
                    <a:pt x="368300" y="628720"/>
                  </a:cubicBezTo>
                  <a:cubicBezTo>
                    <a:pt x="374927" y="619861"/>
                    <a:pt x="369888" y="648962"/>
                    <a:pt x="375444" y="695396"/>
                  </a:cubicBezTo>
                  <a:cubicBezTo>
                    <a:pt x="381000" y="741831"/>
                    <a:pt x="388938" y="860893"/>
                    <a:pt x="401638" y="907327"/>
                  </a:cubicBezTo>
                  <a:cubicBezTo>
                    <a:pt x="414338" y="953761"/>
                    <a:pt x="434578" y="973605"/>
                    <a:pt x="451644" y="974002"/>
                  </a:cubicBezTo>
                  <a:cubicBezTo>
                    <a:pt x="468710" y="974399"/>
                    <a:pt x="495301" y="960508"/>
                    <a:pt x="504032" y="909708"/>
                  </a:cubicBezTo>
                  <a:cubicBezTo>
                    <a:pt x="512763" y="858908"/>
                    <a:pt x="500063" y="690235"/>
                    <a:pt x="504032" y="669201"/>
                  </a:cubicBezTo>
                  <a:cubicBezTo>
                    <a:pt x="508001" y="648167"/>
                    <a:pt x="516335" y="748180"/>
                    <a:pt x="527844" y="783502"/>
                  </a:cubicBezTo>
                  <a:cubicBezTo>
                    <a:pt x="539353" y="818824"/>
                    <a:pt x="556816" y="861289"/>
                    <a:pt x="573088" y="881133"/>
                  </a:cubicBezTo>
                  <a:cubicBezTo>
                    <a:pt x="589360" y="900977"/>
                    <a:pt x="610654" y="908484"/>
                    <a:pt x="625475" y="902564"/>
                  </a:cubicBezTo>
                  <a:cubicBezTo>
                    <a:pt x="640296" y="896644"/>
                    <a:pt x="658838" y="875379"/>
                    <a:pt x="662013" y="845613"/>
                  </a:cubicBezTo>
                  <a:cubicBezTo>
                    <a:pt x="665188" y="815847"/>
                    <a:pt x="649424" y="756945"/>
                    <a:pt x="644525" y="723971"/>
                  </a:cubicBezTo>
                  <a:cubicBezTo>
                    <a:pt x="639626" y="690997"/>
                    <a:pt x="620316" y="635468"/>
                    <a:pt x="632619" y="647771"/>
                  </a:cubicBezTo>
                  <a:cubicBezTo>
                    <a:pt x="644922" y="660074"/>
                    <a:pt x="695325" y="776358"/>
                    <a:pt x="718344" y="797789"/>
                  </a:cubicBezTo>
                  <a:cubicBezTo>
                    <a:pt x="741363" y="819220"/>
                    <a:pt x="763985" y="803346"/>
                    <a:pt x="770732" y="776358"/>
                  </a:cubicBezTo>
                  <a:cubicBezTo>
                    <a:pt x="777479" y="749371"/>
                    <a:pt x="775891" y="687855"/>
                    <a:pt x="758825" y="635864"/>
                  </a:cubicBezTo>
                  <a:cubicBezTo>
                    <a:pt x="741759" y="583873"/>
                    <a:pt x="698481" y="570391"/>
                    <a:pt x="668338" y="464414"/>
                  </a:cubicBezTo>
                  <a:cubicBezTo>
                    <a:pt x="638195" y="358437"/>
                    <a:pt x="580345" y="78978"/>
                    <a:pt x="577964" y="0"/>
                  </a:cubicBezTo>
                </a:path>
              </a:pathLst>
            </a:custGeom>
            <a:solidFill>
              <a:srgbClr val="FF99CC"/>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grpSp>
          <p:nvGrpSpPr>
            <p:cNvPr id="95" name="Group 94"/>
            <p:cNvGrpSpPr/>
            <p:nvPr/>
          </p:nvGrpSpPr>
          <p:grpSpPr>
            <a:xfrm>
              <a:off x="7452320" y="3717032"/>
              <a:ext cx="284902" cy="936104"/>
              <a:chOff x="1115616" y="3429000"/>
              <a:chExt cx="504056" cy="1656184"/>
            </a:xfrm>
          </p:grpSpPr>
          <p:sp>
            <p:nvSpPr>
              <p:cNvPr id="107" name="Isosceles Triangle 106"/>
              <p:cNvSpPr/>
              <p:nvPr/>
            </p:nvSpPr>
            <p:spPr>
              <a:xfrm>
                <a:off x="1115616" y="5013176"/>
                <a:ext cx="504056" cy="72008"/>
              </a:xfrm>
              <a:prstGeom prst="triangle">
                <a:avLst/>
              </a:prstGeom>
              <a:solidFill>
                <a:schemeClr val="bg1"/>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12" name="Chord 111"/>
              <p:cNvSpPr/>
              <p:nvPr/>
            </p:nvSpPr>
            <p:spPr>
              <a:xfrm>
                <a:off x="1115616" y="3429000"/>
                <a:ext cx="504056" cy="1080120"/>
              </a:xfrm>
              <a:prstGeom prst="chord">
                <a:avLst>
                  <a:gd name="adj1" fmla="val 20627079"/>
                  <a:gd name="adj2" fmla="val 11756870"/>
                </a:avLst>
              </a:pr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13" name="Chord 112"/>
              <p:cNvSpPr/>
              <p:nvPr/>
            </p:nvSpPr>
            <p:spPr>
              <a:xfrm>
                <a:off x="1115616" y="3429000"/>
                <a:ext cx="504056" cy="1080120"/>
              </a:xfrm>
              <a:prstGeom prst="chord">
                <a:avLst>
                  <a:gd name="adj1" fmla="val 2750670"/>
                  <a:gd name="adj2" fmla="val 8084417"/>
                </a:avLst>
              </a:prstGeom>
              <a:solidFill>
                <a:srgbClr val="990033"/>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15" name="Rectangle 114"/>
              <p:cNvSpPr/>
              <p:nvPr/>
            </p:nvSpPr>
            <p:spPr>
              <a:xfrm>
                <a:off x="1331640" y="4509120"/>
                <a:ext cx="72008" cy="504056"/>
              </a:xfrm>
              <a:prstGeom prst="rect">
                <a:avLst/>
              </a:prstGeom>
              <a:solidFill>
                <a:schemeClr val="bg1"/>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sp>
        <p:nvSpPr>
          <p:cNvPr id="94" name="Freeform 93"/>
          <p:cNvSpPr/>
          <p:nvPr/>
        </p:nvSpPr>
        <p:spPr>
          <a:xfrm rot="15798999" flipH="1">
            <a:off x="3024911" y="4184662"/>
            <a:ext cx="508851" cy="817392"/>
          </a:xfrm>
          <a:custGeom>
            <a:avLst/>
            <a:gdLst>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75432 w 777479"/>
              <a:gd name="connsiteY8" fmla="*/ 659606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65919 w 777479"/>
              <a:gd name="connsiteY10" fmla="*/ 516731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62013 w 777479"/>
              <a:gd name="connsiteY20" fmla="*/ 605036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2397 h 834313"/>
              <a:gd name="connsiteX1" fmla="*/ 239713 w 777479"/>
              <a:gd name="connsiteY1" fmla="*/ 240985 h 834313"/>
              <a:gd name="connsiteX2" fmla="*/ 82550 w 777479"/>
              <a:gd name="connsiteY2" fmla="*/ 336235 h 834313"/>
              <a:gd name="connsiteX3" fmla="*/ 3969 w 777479"/>
              <a:gd name="connsiteY3" fmla="*/ 474347 h 834313"/>
              <a:gd name="connsiteX4" fmla="*/ 106363 w 777479"/>
              <a:gd name="connsiteY4" fmla="*/ 488635 h 834313"/>
              <a:gd name="connsiteX5" fmla="*/ 254000 w 777479"/>
              <a:gd name="connsiteY5" fmla="*/ 386241 h 834313"/>
              <a:gd name="connsiteX6" fmla="*/ 261144 w 777479"/>
              <a:gd name="connsiteY6" fmla="*/ 398147 h 834313"/>
              <a:gd name="connsiteX7" fmla="*/ 223044 w 777479"/>
              <a:gd name="connsiteY7" fmla="*/ 533878 h 834313"/>
              <a:gd name="connsiteX8" fmla="*/ 198834 w 777479"/>
              <a:gd name="connsiteY8" fmla="*/ 660085 h 834313"/>
              <a:gd name="connsiteX9" fmla="*/ 248147 w 777479"/>
              <a:gd name="connsiteY9" fmla="*/ 750200 h 834313"/>
              <a:gd name="connsiteX10" fmla="*/ 335682 w 777479"/>
              <a:gd name="connsiteY10" fmla="*/ 608466 h 834313"/>
              <a:gd name="connsiteX11" fmla="*/ 368300 w 777479"/>
              <a:gd name="connsiteY11" fmla="*/ 488634 h 834313"/>
              <a:gd name="connsiteX12" fmla="*/ 375444 w 777479"/>
              <a:gd name="connsiteY12" fmla="*/ 555310 h 834313"/>
              <a:gd name="connsiteX13" fmla="*/ 401638 w 777479"/>
              <a:gd name="connsiteY13" fmla="*/ 767241 h 834313"/>
              <a:gd name="connsiteX14" fmla="*/ 451644 w 777479"/>
              <a:gd name="connsiteY14" fmla="*/ 833916 h 834313"/>
              <a:gd name="connsiteX15" fmla="*/ 504032 w 777479"/>
              <a:gd name="connsiteY15" fmla="*/ 769622 h 834313"/>
              <a:gd name="connsiteX16" fmla="*/ 504032 w 777479"/>
              <a:gd name="connsiteY16" fmla="*/ 529115 h 834313"/>
              <a:gd name="connsiteX17" fmla="*/ 527844 w 777479"/>
              <a:gd name="connsiteY17" fmla="*/ 643416 h 834313"/>
              <a:gd name="connsiteX18" fmla="*/ 573088 w 777479"/>
              <a:gd name="connsiteY18" fmla="*/ 741047 h 834313"/>
              <a:gd name="connsiteX19" fmla="*/ 625475 w 777479"/>
              <a:gd name="connsiteY19" fmla="*/ 762478 h 834313"/>
              <a:gd name="connsiteX20" fmla="*/ 662013 w 777479"/>
              <a:gd name="connsiteY20" fmla="*/ 705527 h 834313"/>
              <a:gd name="connsiteX21" fmla="*/ 644525 w 777479"/>
              <a:gd name="connsiteY21" fmla="*/ 583885 h 834313"/>
              <a:gd name="connsiteX22" fmla="*/ 632619 w 777479"/>
              <a:gd name="connsiteY22" fmla="*/ 507685 h 834313"/>
              <a:gd name="connsiteX23" fmla="*/ 718344 w 777479"/>
              <a:gd name="connsiteY23" fmla="*/ 657703 h 834313"/>
              <a:gd name="connsiteX24" fmla="*/ 770732 w 777479"/>
              <a:gd name="connsiteY24" fmla="*/ 636272 h 834313"/>
              <a:gd name="connsiteX25" fmla="*/ 758825 w 777479"/>
              <a:gd name="connsiteY25" fmla="*/ 495778 h 834313"/>
              <a:gd name="connsiteX26" fmla="*/ 668338 w 777479"/>
              <a:gd name="connsiteY26" fmla="*/ 324328 h 834313"/>
              <a:gd name="connsiteX27" fmla="*/ 668239 w 777479"/>
              <a:gd name="connsiteY27" fmla="*/ 0 h 834313"/>
              <a:gd name="connsiteX0" fmla="*/ 240017 w 777479"/>
              <a:gd name="connsiteY0" fmla="*/ 24652 h 834313"/>
              <a:gd name="connsiteX1" fmla="*/ 239713 w 777479"/>
              <a:gd name="connsiteY1" fmla="*/ 240985 h 834313"/>
              <a:gd name="connsiteX2" fmla="*/ 82550 w 777479"/>
              <a:gd name="connsiteY2" fmla="*/ 336235 h 834313"/>
              <a:gd name="connsiteX3" fmla="*/ 3969 w 777479"/>
              <a:gd name="connsiteY3" fmla="*/ 474347 h 834313"/>
              <a:gd name="connsiteX4" fmla="*/ 106363 w 777479"/>
              <a:gd name="connsiteY4" fmla="*/ 488635 h 834313"/>
              <a:gd name="connsiteX5" fmla="*/ 254000 w 777479"/>
              <a:gd name="connsiteY5" fmla="*/ 386241 h 834313"/>
              <a:gd name="connsiteX6" fmla="*/ 261144 w 777479"/>
              <a:gd name="connsiteY6" fmla="*/ 398147 h 834313"/>
              <a:gd name="connsiteX7" fmla="*/ 223044 w 777479"/>
              <a:gd name="connsiteY7" fmla="*/ 533878 h 834313"/>
              <a:gd name="connsiteX8" fmla="*/ 198834 w 777479"/>
              <a:gd name="connsiteY8" fmla="*/ 660085 h 834313"/>
              <a:gd name="connsiteX9" fmla="*/ 248147 w 777479"/>
              <a:gd name="connsiteY9" fmla="*/ 750200 h 834313"/>
              <a:gd name="connsiteX10" fmla="*/ 335682 w 777479"/>
              <a:gd name="connsiteY10" fmla="*/ 608466 h 834313"/>
              <a:gd name="connsiteX11" fmla="*/ 368300 w 777479"/>
              <a:gd name="connsiteY11" fmla="*/ 488634 h 834313"/>
              <a:gd name="connsiteX12" fmla="*/ 375444 w 777479"/>
              <a:gd name="connsiteY12" fmla="*/ 555310 h 834313"/>
              <a:gd name="connsiteX13" fmla="*/ 401638 w 777479"/>
              <a:gd name="connsiteY13" fmla="*/ 767241 h 834313"/>
              <a:gd name="connsiteX14" fmla="*/ 451644 w 777479"/>
              <a:gd name="connsiteY14" fmla="*/ 833916 h 834313"/>
              <a:gd name="connsiteX15" fmla="*/ 504032 w 777479"/>
              <a:gd name="connsiteY15" fmla="*/ 769622 h 834313"/>
              <a:gd name="connsiteX16" fmla="*/ 504032 w 777479"/>
              <a:gd name="connsiteY16" fmla="*/ 529115 h 834313"/>
              <a:gd name="connsiteX17" fmla="*/ 527844 w 777479"/>
              <a:gd name="connsiteY17" fmla="*/ 643416 h 834313"/>
              <a:gd name="connsiteX18" fmla="*/ 573088 w 777479"/>
              <a:gd name="connsiteY18" fmla="*/ 741047 h 834313"/>
              <a:gd name="connsiteX19" fmla="*/ 625475 w 777479"/>
              <a:gd name="connsiteY19" fmla="*/ 762478 h 834313"/>
              <a:gd name="connsiteX20" fmla="*/ 662013 w 777479"/>
              <a:gd name="connsiteY20" fmla="*/ 705527 h 834313"/>
              <a:gd name="connsiteX21" fmla="*/ 644525 w 777479"/>
              <a:gd name="connsiteY21" fmla="*/ 583885 h 834313"/>
              <a:gd name="connsiteX22" fmla="*/ 632619 w 777479"/>
              <a:gd name="connsiteY22" fmla="*/ 507685 h 834313"/>
              <a:gd name="connsiteX23" fmla="*/ 718344 w 777479"/>
              <a:gd name="connsiteY23" fmla="*/ 657703 h 834313"/>
              <a:gd name="connsiteX24" fmla="*/ 770732 w 777479"/>
              <a:gd name="connsiteY24" fmla="*/ 636272 h 834313"/>
              <a:gd name="connsiteX25" fmla="*/ 758825 w 777479"/>
              <a:gd name="connsiteY25" fmla="*/ 495778 h 834313"/>
              <a:gd name="connsiteX26" fmla="*/ 668338 w 777479"/>
              <a:gd name="connsiteY26" fmla="*/ 324328 h 834313"/>
              <a:gd name="connsiteX27" fmla="*/ 668239 w 777479"/>
              <a:gd name="connsiteY27" fmla="*/ 0 h 834313"/>
              <a:gd name="connsiteX0" fmla="*/ 240017 w 777479"/>
              <a:gd name="connsiteY0" fmla="*/ 164738 h 974399"/>
              <a:gd name="connsiteX1" fmla="*/ 239713 w 777479"/>
              <a:gd name="connsiteY1" fmla="*/ 381071 h 974399"/>
              <a:gd name="connsiteX2" fmla="*/ 82550 w 777479"/>
              <a:gd name="connsiteY2" fmla="*/ 476321 h 974399"/>
              <a:gd name="connsiteX3" fmla="*/ 3969 w 777479"/>
              <a:gd name="connsiteY3" fmla="*/ 614433 h 974399"/>
              <a:gd name="connsiteX4" fmla="*/ 106363 w 777479"/>
              <a:gd name="connsiteY4" fmla="*/ 628721 h 974399"/>
              <a:gd name="connsiteX5" fmla="*/ 254000 w 777479"/>
              <a:gd name="connsiteY5" fmla="*/ 526327 h 974399"/>
              <a:gd name="connsiteX6" fmla="*/ 261144 w 777479"/>
              <a:gd name="connsiteY6" fmla="*/ 538233 h 974399"/>
              <a:gd name="connsiteX7" fmla="*/ 223044 w 777479"/>
              <a:gd name="connsiteY7" fmla="*/ 673964 h 974399"/>
              <a:gd name="connsiteX8" fmla="*/ 198834 w 777479"/>
              <a:gd name="connsiteY8" fmla="*/ 800171 h 974399"/>
              <a:gd name="connsiteX9" fmla="*/ 248147 w 777479"/>
              <a:gd name="connsiteY9" fmla="*/ 890286 h 974399"/>
              <a:gd name="connsiteX10" fmla="*/ 335682 w 777479"/>
              <a:gd name="connsiteY10" fmla="*/ 748552 h 974399"/>
              <a:gd name="connsiteX11" fmla="*/ 368300 w 777479"/>
              <a:gd name="connsiteY11" fmla="*/ 628720 h 974399"/>
              <a:gd name="connsiteX12" fmla="*/ 375444 w 777479"/>
              <a:gd name="connsiteY12" fmla="*/ 695396 h 974399"/>
              <a:gd name="connsiteX13" fmla="*/ 401638 w 777479"/>
              <a:gd name="connsiteY13" fmla="*/ 907327 h 974399"/>
              <a:gd name="connsiteX14" fmla="*/ 451644 w 777479"/>
              <a:gd name="connsiteY14" fmla="*/ 974002 h 974399"/>
              <a:gd name="connsiteX15" fmla="*/ 504032 w 777479"/>
              <a:gd name="connsiteY15" fmla="*/ 909708 h 974399"/>
              <a:gd name="connsiteX16" fmla="*/ 504032 w 777479"/>
              <a:gd name="connsiteY16" fmla="*/ 669201 h 974399"/>
              <a:gd name="connsiteX17" fmla="*/ 527844 w 777479"/>
              <a:gd name="connsiteY17" fmla="*/ 783502 h 974399"/>
              <a:gd name="connsiteX18" fmla="*/ 573088 w 777479"/>
              <a:gd name="connsiteY18" fmla="*/ 881133 h 974399"/>
              <a:gd name="connsiteX19" fmla="*/ 625475 w 777479"/>
              <a:gd name="connsiteY19" fmla="*/ 902564 h 974399"/>
              <a:gd name="connsiteX20" fmla="*/ 662013 w 777479"/>
              <a:gd name="connsiteY20" fmla="*/ 845613 h 974399"/>
              <a:gd name="connsiteX21" fmla="*/ 644525 w 777479"/>
              <a:gd name="connsiteY21" fmla="*/ 723971 h 974399"/>
              <a:gd name="connsiteX22" fmla="*/ 632619 w 777479"/>
              <a:gd name="connsiteY22" fmla="*/ 647771 h 974399"/>
              <a:gd name="connsiteX23" fmla="*/ 718344 w 777479"/>
              <a:gd name="connsiteY23" fmla="*/ 797789 h 974399"/>
              <a:gd name="connsiteX24" fmla="*/ 770732 w 777479"/>
              <a:gd name="connsiteY24" fmla="*/ 776358 h 974399"/>
              <a:gd name="connsiteX25" fmla="*/ 758825 w 777479"/>
              <a:gd name="connsiteY25" fmla="*/ 635864 h 974399"/>
              <a:gd name="connsiteX26" fmla="*/ 668338 w 777479"/>
              <a:gd name="connsiteY26" fmla="*/ 464414 h 974399"/>
              <a:gd name="connsiteX27" fmla="*/ 577964 w 777479"/>
              <a:gd name="connsiteY27" fmla="*/ 0 h 974399"/>
              <a:gd name="connsiteX0" fmla="*/ 224488 w 777479"/>
              <a:gd name="connsiteY0" fmla="*/ 79294 h 974399"/>
              <a:gd name="connsiteX1" fmla="*/ 239713 w 777479"/>
              <a:gd name="connsiteY1" fmla="*/ 381071 h 974399"/>
              <a:gd name="connsiteX2" fmla="*/ 82550 w 777479"/>
              <a:gd name="connsiteY2" fmla="*/ 476321 h 974399"/>
              <a:gd name="connsiteX3" fmla="*/ 3969 w 777479"/>
              <a:gd name="connsiteY3" fmla="*/ 614433 h 974399"/>
              <a:gd name="connsiteX4" fmla="*/ 106363 w 777479"/>
              <a:gd name="connsiteY4" fmla="*/ 628721 h 974399"/>
              <a:gd name="connsiteX5" fmla="*/ 254000 w 777479"/>
              <a:gd name="connsiteY5" fmla="*/ 526327 h 974399"/>
              <a:gd name="connsiteX6" fmla="*/ 261144 w 777479"/>
              <a:gd name="connsiteY6" fmla="*/ 538233 h 974399"/>
              <a:gd name="connsiteX7" fmla="*/ 223044 w 777479"/>
              <a:gd name="connsiteY7" fmla="*/ 673964 h 974399"/>
              <a:gd name="connsiteX8" fmla="*/ 198834 w 777479"/>
              <a:gd name="connsiteY8" fmla="*/ 800171 h 974399"/>
              <a:gd name="connsiteX9" fmla="*/ 248147 w 777479"/>
              <a:gd name="connsiteY9" fmla="*/ 890286 h 974399"/>
              <a:gd name="connsiteX10" fmla="*/ 335682 w 777479"/>
              <a:gd name="connsiteY10" fmla="*/ 748552 h 974399"/>
              <a:gd name="connsiteX11" fmla="*/ 368300 w 777479"/>
              <a:gd name="connsiteY11" fmla="*/ 628720 h 974399"/>
              <a:gd name="connsiteX12" fmla="*/ 375444 w 777479"/>
              <a:gd name="connsiteY12" fmla="*/ 695396 h 974399"/>
              <a:gd name="connsiteX13" fmla="*/ 401638 w 777479"/>
              <a:gd name="connsiteY13" fmla="*/ 907327 h 974399"/>
              <a:gd name="connsiteX14" fmla="*/ 451644 w 777479"/>
              <a:gd name="connsiteY14" fmla="*/ 974002 h 974399"/>
              <a:gd name="connsiteX15" fmla="*/ 504032 w 777479"/>
              <a:gd name="connsiteY15" fmla="*/ 909708 h 974399"/>
              <a:gd name="connsiteX16" fmla="*/ 504032 w 777479"/>
              <a:gd name="connsiteY16" fmla="*/ 669201 h 974399"/>
              <a:gd name="connsiteX17" fmla="*/ 527844 w 777479"/>
              <a:gd name="connsiteY17" fmla="*/ 783502 h 974399"/>
              <a:gd name="connsiteX18" fmla="*/ 573088 w 777479"/>
              <a:gd name="connsiteY18" fmla="*/ 881133 h 974399"/>
              <a:gd name="connsiteX19" fmla="*/ 625475 w 777479"/>
              <a:gd name="connsiteY19" fmla="*/ 902564 h 974399"/>
              <a:gd name="connsiteX20" fmla="*/ 662013 w 777479"/>
              <a:gd name="connsiteY20" fmla="*/ 845613 h 974399"/>
              <a:gd name="connsiteX21" fmla="*/ 644525 w 777479"/>
              <a:gd name="connsiteY21" fmla="*/ 723971 h 974399"/>
              <a:gd name="connsiteX22" fmla="*/ 632619 w 777479"/>
              <a:gd name="connsiteY22" fmla="*/ 647771 h 974399"/>
              <a:gd name="connsiteX23" fmla="*/ 718344 w 777479"/>
              <a:gd name="connsiteY23" fmla="*/ 797789 h 974399"/>
              <a:gd name="connsiteX24" fmla="*/ 770732 w 777479"/>
              <a:gd name="connsiteY24" fmla="*/ 776358 h 974399"/>
              <a:gd name="connsiteX25" fmla="*/ 758825 w 777479"/>
              <a:gd name="connsiteY25" fmla="*/ 635864 h 974399"/>
              <a:gd name="connsiteX26" fmla="*/ 668338 w 777479"/>
              <a:gd name="connsiteY26" fmla="*/ 464414 h 974399"/>
              <a:gd name="connsiteX27" fmla="*/ 577964 w 777479"/>
              <a:gd name="connsiteY27" fmla="*/ 0 h 974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77479" h="974399">
                <a:moveTo>
                  <a:pt x="224488" y="79294"/>
                </a:moveTo>
                <a:cubicBezTo>
                  <a:pt x="238577" y="124935"/>
                  <a:pt x="263369" y="314900"/>
                  <a:pt x="239713" y="381071"/>
                </a:cubicBezTo>
                <a:cubicBezTo>
                  <a:pt x="216057" y="447242"/>
                  <a:pt x="121841" y="437427"/>
                  <a:pt x="82550" y="476321"/>
                </a:cubicBezTo>
                <a:cubicBezTo>
                  <a:pt x="43259" y="515215"/>
                  <a:pt x="0" y="589033"/>
                  <a:pt x="3969" y="614433"/>
                </a:cubicBezTo>
                <a:cubicBezTo>
                  <a:pt x="7938" y="639833"/>
                  <a:pt x="64691" y="643405"/>
                  <a:pt x="106363" y="628721"/>
                </a:cubicBezTo>
                <a:cubicBezTo>
                  <a:pt x="148035" y="614037"/>
                  <a:pt x="228203" y="541408"/>
                  <a:pt x="254000" y="526327"/>
                </a:cubicBezTo>
                <a:cubicBezTo>
                  <a:pt x="279797" y="511246"/>
                  <a:pt x="266303" y="513627"/>
                  <a:pt x="261144" y="538233"/>
                </a:cubicBezTo>
                <a:cubicBezTo>
                  <a:pt x="255985" y="562839"/>
                  <a:pt x="233429" y="630308"/>
                  <a:pt x="223044" y="673964"/>
                </a:cubicBezTo>
                <a:cubicBezTo>
                  <a:pt x="212659" y="717620"/>
                  <a:pt x="194650" y="764117"/>
                  <a:pt x="198834" y="800171"/>
                </a:cubicBezTo>
                <a:cubicBezTo>
                  <a:pt x="203018" y="836225"/>
                  <a:pt x="225339" y="898889"/>
                  <a:pt x="248147" y="890286"/>
                </a:cubicBezTo>
                <a:cubicBezTo>
                  <a:pt x="270955" y="881683"/>
                  <a:pt x="315657" y="792146"/>
                  <a:pt x="335682" y="748552"/>
                </a:cubicBezTo>
                <a:cubicBezTo>
                  <a:pt x="355707" y="704958"/>
                  <a:pt x="361673" y="637579"/>
                  <a:pt x="368300" y="628720"/>
                </a:cubicBezTo>
                <a:cubicBezTo>
                  <a:pt x="374927" y="619861"/>
                  <a:pt x="369888" y="648962"/>
                  <a:pt x="375444" y="695396"/>
                </a:cubicBezTo>
                <a:cubicBezTo>
                  <a:pt x="381000" y="741831"/>
                  <a:pt x="388938" y="860893"/>
                  <a:pt x="401638" y="907327"/>
                </a:cubicBezTo>
                <a:cubicBezTo>
                  <a:pt x="414338" y="953761"/>
                  <a:pt x="434578" y="973605"/>
                  <a:pt x="451644" y="974002"/>
                </a:cubicBezTo>
                <a:cubicBezTo>
                  <a:pt x="468710" y="974399"/>
                  <a:pt x="495301" y="960508"/>
                  <a:pt x="504032" y="909708"/>
                </a:cubicBezTo>
                <a:cubicBezTo>
                  <a:pt x="512763" y="858908"/>
                  <a:pt x="500063" y="690235"/>
                  <a:pt x="504032" y="669201"/>
                </a:cubicBezTo>
                <a:cubicBezTo>
                  <a:pt x="508001" y="648167"/>
                  <a:pt x="516335" y="748180"/>
                  <a:pt x="527844" y="783502"/>
                </a:cubicBezTo>
                <a:cubicBezTo>
                  <a:pt x="539353" y="818824"/>
                  <a:pt x="556816" y="861289"/>
                  <a:pt x="573088" y="881133"/>
                </a:cubicBezTo>
                <a:cubicBezTo>
                  <a:pt x="589360" y="900977"/>
                  <a:pt x="610654" y="908484"/>
                  <a:pt x="625475" y="902564"/>
                </a:cubicBezTo>
                <a:cubicBezTo>
                  <a:pt x="640296" y="896644"/>
                  <a:pt x="658838" y="875379"/>
                  <a:pt x="662013" y="845613"/>
                </a:cubicBezTo>
                <a:cubicBezTo>
                  <a:pt x="665188" y="815847"/>
                  <a:pt x="649424" y="756945"/>
                  <a:pt x="644525" y="723971"/>
                </a:cubicBezTo>
                <a:cubicBezTo>
                  <a:pt x="639626" y="690997"/>
                  <a:pt x="620316" y="635468"/>
                  <a:pt x="632619" y="647771"/>
                </a:cubicBezTo>
                <a:cubicBezTo>
                  <a:pt x="644922" y="660074"/>
                  <a:pt x="695325" y="776358"/>
                  <a:pt x="718344" y="797789"/>
                </a:cubicBezTo>
                <a:cubicBezTo>
                  <a:pt x="741363" y="819220"/>
                  <a:pt x="763985" y="803346"/>
                  <a:pt x="770732" y="776358"/>
                </a:cubicBezTo>
                <a:cubicBezTo>
                  <a:pt x="777479" y="749371"/>
                  <a:pt x="775891" y="687855"/>
                  <a:pt x="758825" y="635864"/>
                </a:cubicBezTo>
                <a:cubicBezTo>
                  <a:pt x="741759" y="583873"/>
                  <a:pt x="698481" y="570391"/>
                  <a:pt x="668338" y="464414"/>
                </a:cubicBezTo>
                <a:cubicBezTo>
                  <a:pt x="638195" y="358437"/>
                  <a:pt x="580345" y="78978"/>
                  <a:pt x="577964" y="0"/>
                </a:cubicBezTo>
              </a:path>
            </a:pathLst>
          </a:custGeom>
          <a:solidFill>
            <a:srgbClr val="FF0000"/>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110" name="Freeform 109"/>
          <p:cNvSpPr/>
          <p:nvPr/>
        </p:nvSpPr>
        <p:spPr>
          <a:xfrm>
            <a:off x="3229397" y="3394508"/>
            <a:ext cx="385801" cy="859912"/>
          </a:xfrm>
          <a:custGeom>
            <a:avLst/>
            <a:gdLst>
              <a:gd name="connsiteX0" fmla="*/ 452907 w 646090"/>
              <a:gd name="connsiteY0" fmla="*/ 92298 h 1092558"/>
              <a:gd name="connsiteX1" fmla="*/ 15025 w 646090"/>
              <a:gd name="connsiteY1" fmla="*/ 581695 h 1092558"/>
              <a:gd name="connsiteX2" fmla="*/ 543059 w 646090"/>
              <a:gd name="connsiteY2" fmla="*/ 1032456 h 1092558"/>
              <a:gd name="connsiteX3" fmla="*/ 633211 w 646090"/>
              <a:gd name="connsiteY3" fmla="*/ 942304 h 1092558"/>
              <a:gd name="connsiteX4" fmla="*/ 581696 w 646090"/>
              <a:gd name="connsiteY4" fmla="*/ 143814 h 1092558"/>
              <a:gd name="connsiteX5" fmla="*/ 452907 w 646090"/>
              <a:gd name="connsiteY5" fmla="*/ 92298 h 1092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6090" h="1092558">
                <a:moveTo>
                  <a:pt x="452907" y="92298"/>
                </a:moveTo>
                <a:cubicBezTo>
                  <a:pt x="358462" y="165278"/>
                  <a:pt x="0" y="425002"/>
                  <a:pt x="15025" y="581695"/>
                </a:cubicBezTo>
                <a:cubicBezTo>
                  <a:pt x="30050" y="738388"/>
                  <a:pt x="440028" y="972354"/>
                  <a:pt x="543059" y="1032456"/>
                </a:cubicBezTo>
                <a:cubicBezTo>
                  <a:pt x="646090" y="1092558"/>
                  <a:pt x="626772" y="1090411"/>
                  <a:pt x="633211" y="942304"/>
                </a:cubicBezTo>
                <a:cubicBezTo>
                  <a:pt x="639650" y="794197"/>
                  <a:pt x="607454" y="287628"/>
                  <a:pt x="581696" y="143814"/>
                </a:cubicBezTo>
                <a:cubicBezTo>
                  <a:pt x="555938" y="0"/>
                  <a:pt x="547352" y="19318"/>
                  <a:pt x="452907" y="92298"/>
                </a:cubicBezTo>
                <a:close/>
              </a:path>
            </a:pathLst>
          </a:custGeom>
          <a:solidFill>
            <a:srgbClr val="0066FF"/>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2" name="Freeform 21"/>
          <p:cNvSpPr/>
          <p:nvPr/>
        </p:nvSpPr>
        <p:spPr>
          <a:xfrm>
            <a:off x="5386839" y="4219498"/>
            <a:ext cx="436798" cy="973579"/>
          </a:xfrm>
          <a:custGeom>
            <a:avLst/>
            <a:gdLst>
              <a:gd name="connsiteX0" fmla="*/ 452907 w 646090"/>
              <a:gd name="connsiteY0" fmla="*/ 92298 h 1092558"/>
              <a:gd name="connsiteX1" fmla="*/ 15025 w 646090"/>
              <a:gd name="connsiteY1" fmla="*/ 581695 h 1092558"/>
              <a:gd name="connsiteX2" fmla="*/ 543059 w 646090"/>
              <a:gd name="connsiteY2" fmla="*/ 1032456 h 1092558"/>
              <a:gd name="connsiteX3" fmla="*/ 633211 w 646090"/>
              <a:gd name="connsiteY3" fmla="*/ 942304 h 1092558"/>
              <a:gd name="connsiteX4" fmla="*/ 581696 w 646090"/>
              <a:gd name="connsiteY4" fmla="*/ 143814 h 1092558"/>
              <a:gd name="connsiteX5" fmla="*/ 452907 w 646090"/>
              <a:gd name="connsiteY5" fmla="*/ 92298 h 1092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6090" h="1092558">
                <a:moveTo>
                  <a:pt x="452907" y="92298"/>
                </a:moveTo>
                <a:cubicBezTo>
                  <a:pt x="358462" y="165278"/>
                  <a:pt x="0" y="425002"/>
                  <a:pt x="15025" y="581695"/>
                </a:cubicBezTo>
                <a:cubicBezTo>
                  <a:pt x="30050" y="738388"/>
                  <a:pt x="440028" y="972354"/>
                  <a:pt x="543059" y="1032456"/>
                </a:cubicBezTo>
                <a:cubicBezTo>
                  <a:pt x="646090" y="1092558"/>
                  <a:pt x="626772" y="1090411"/>
                  <a:pt x="633211" y="942304"/>
                </a:cubicBezTo>
                <a:cubicBezTo>
                  <a:pt x="639650" y="794197"/>
                  <a:pt x="607454" y="287628"/>
                  <a:pt x="581696" y="143814"/>
                </a:cubicBezTo>
                <a:cubicBezTo>
                  <a:pt x="555938" y="0"/>
                  <a:pt x="547352" y="19318"/>
                  <a:pt x="452907" y="92298"/>
                </a:cubicBezTo>
                <a:close/>
              </a:path>
            </a:pathLst>
          </a:custGeom>
          <a:solidFill>
            <a:srgbClr val="FF99CC"/>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2" name="Group 82"/>
          <p:cNvGrpSpPr/>
          <p:nvPr/>
        </p:nvGrpSpPr>
        <p:grpSpPr>
          <a:xfrm>
            <a:off x="5711366" y="3573016"/>
            <a:ext cx="1460370" cy="2556904"/>
            <a:chOff x="5711366" y="3573016"/>
            <a:chExt cx="1460370" cy="2556904"/>
          </a:xfrm>
        </p:grpSpPr>
        <p:grpSp>
          <p:nvGrpSpPr>
            <p:cNvPr id="3" name="Group 33"/>
            <p:cNvGrpSpPr/>
            <p:nvPr/>
          </p:nvGrpSpPr>
          <p:grpSpPr>
            <a:xfrm>
              <a:off x="6165094" y="3573016"/>
              <a:ext cx="579520" cy="300492"/>
              <a:chOff x="4343400" y="3450332"/>
              <a:chExt cx="514350" cy="266700"/>
            </a:xfrm>
          </p:grpSpPr>
          <p:sp>
            <p:nvSpPr>
              <p:cNvPr id="31" name="Freeform 4"/>
              <p:cNvSpPr/>
              <p:nvPr/>
            </p:nvSpPr>
            <p:spPr>
              <a:xfrm>
                <a:off x="4343400" y="3526532"/>
                <a:ext cx="514350" cy="190500"/>
              </a:xfrm>
              <a:custGeom>
                <a:avLst/>
                <a:gdLst>
                  <a:gd name="connsiteX0" fmla="*/ 0 w 514350"/>
                  <a:gd name="connsiteY0" fmla="*/ 0 h 190500"/>
                  <a:gd name="connsiteX1" fmla="*/ 247650 w 514350"/>
                  <a:gd name="connsiteY1" fmla="*/ 190500 h 190500"/>
                  <a:gd name="connsiteX2" fmla="*/ 514350 w 514350"/>
                  <a:gd name="connsiteY2" fmla="*/ 9525 h 190500"/>
                  <a:gd name="connsiteX3" fmla="*/ 514350 w 514350"/>
                  <a:gd name="connsiteY3" fmla="*/ 9525 h 190500"/>
                </a:gdLst>
                <a:ahLst/>
                <a:cxnLst>
                  <a:cxn ang="0">
                    <a:pos x="connsiteX0" y="connsiteY0"/>
                  </a:cxn>
                  <a:cxn ang="0">
                    <a:pos x="connsiteX1" y="connsiteY1"/>
                  </a:cxn>
                  <a:cxn ang="0">
                    <a:pos x="connsiteX2" y="connsiteY2"/>
                  </a:cxn>
                  <a:cxn ang="0">
                    <a:pos x="connsiteX3" y="connsiteY3"/>
                  </a:cxn>
                </a:cxnLst>
                <a:rect l="l" t="t" r="r" b="b"/>
                <a:pathLst>
                  <a:path w="514350" h="190500">
                    <a:moveTo>
                      <a:pt x="0" y="0"/>
                    </a:moveTo>
                    <a:lnTo>
                      <a:pt x="247650" y="190500"/>
                    </a:lnTo>
                    <a:lnTo>
                      <a:pt x="514350" y="9525"/>
                    </a:lnTo>
                    <a:lnTo>
                      <a:pt x="514350" y="9525"/>
                    </a:lnTo>
                  </a:path>
                </a:pathLst>
              </a:custGeom>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32" name="Freeform 31"/>
              <p:cNvSpPr/>
              <p:nvPr/>
            </p:nvSpPr>
            <p:spPr>
              <a:xfrm>
                <a:off x="4457700" y="3450332"/>
                <a:ext cx="257175" cy="257175"/>
              </a:xfrm>
              <a:custGeom>
                <a:avLst/>
                <a:gdLst>
                  <a:gd name="connsiteX0" fmla="*/ 0 w 257175"/>
                  <a:gd name="connsiteY0" fmla="*/ 0 h 257175"/>
                  <a:gd name="connsiteX1" fmla="*/ 123825 w 257175"/>
                  <a:gd name="connsiteY1" fmla="*/ 257175 h 257175"/>
                  <a:gd name="connsiteX2" fmla="*/ 257175 w 257175"/>
                  <a:gd name="connsiteY2" fmla="*/ 19050 h 257175"/>
                </a:gdLst>
                <a:ahLst/>
                <a:cxnLst>
                  <a:cxn ang="0">
                    <a:pos x="connsiteX0" y="connsiteY0"/>
                  </a:cxn>
                  <a:cxn ang="0">
                    <a:pos x="connsiteX1" y="connsiteY1"/>
                  </a:cxn>
                  <a:cxn ang="0">
                    <a:pos x="connsiteX2" y="connsiteY2"/>
                  </a:cxn>
                </a:cxnLst>
                <a:rect l="l" t="t" r="r" b="b"/>
                <a:pathLst>
                  <a:path w="257175" h="257175">
                    <a:moveTo>
                      <a:pt x="0" y="0"/>
                    </a:moveTo>
                    <a:lnTo>
                      <a:pt x="123825" y="257175"/>
                    </a:lnTo>
                    <a:lnTo>
                      <a:pt x="257175" y="19050"/>
                    </a:lnTo>
                  </a:path>
                </a:pathLst>
              </a:custGeom>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grpSp>
        <p:sp>
          <p:nvSpPr>
            <p:cNvPr id="19" name="Freeform 18"/>
            <p:cNvSpPr/>
            <p:nvPr/>
          </p:nvSpPr>
          <p:spPr>
            <a:xfrm>
              <a:off x="5840078" y="5229200"/>
              <a:ext cx="567922" cy="900720"/>
            </a:xfrm>
            <a:custGeom>
              <a:avLst/>
              <a:gdLst>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98859 w 625872"/>
                <a:gd name="connsiteY6" fmla="*/ 576262 h 840978"/>
                <a:gd name="connsiteX7" fmla="*/ 408384 w 625872"/>
                <a:gd name="connsiteY7" fmla="*/ 554831 h 840978"/>
                <a:gd name="connsiteX8" fmla="*/ 403622 w 625872"/>
                <a:gd name="connsiteY8" fmla="*/ 0 h 840978"/>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86581 w 625872"/>
                <a:gd name="connsiteY6" fmla="*/ 600620 h 840978"/>
                <a:gd name="connsiteX7" fmla="*/ 408384 w 625872"/>
                <a:gd name="connsiteY7" fmla="*/ 554831 h 840978"/>
                <a:gd name="connsiteX8" fmla="*/ 403622 w 625872"/>
                <a:gd name="connsiteY8" fmla="*/ 0 h 840978"/>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52338"/>
                <a:gd name="connsiteX1" fmla="*/ 586978 w 629778"/>
                <a:gd name="connsiteY1" fmla="*/ 707231 h 852338"/>
                <a:gd name="connsiteX2" fmla="*/ 332557 w 629778"/>
                <a:gd name="connsiteY2" fmla="*/ 850230 h 852338"/>
                <a:gd name="connsiteX3" fmla="*/ 65484 w 629778"/>
                <a:gd name="connsiteY3" fmla="*/ 809625 h 852338"/>
                <a:gd name="connsiteX4" fmla="*/ 15478 w 629778"/>
                <a:gd name="connsiteY4" fmla="*/ 671512 h 852338"/>
                <a:gd name="connsiteX5" fmla="*/ 158353 w 629778"/>
                <a:gd name="connsiteY5" fmla="*/ 540543 h 852338"/>
                <a:gd name="connsiteX6" fmla="*/ 386581 w 629778"/>
                <a:gd name="connsiteY6" fmla="*/ 600620 h 852338"/>
                <a:gd name="connsiteX7" fmla="*/ 408384 w 629778"/>
                <a:gd name="connsiteY7" fmla="*/ 554831 h 852338"/>
                <a:gd name="connsiteX8" fmla="*/ 403622 w 629778"/>
                <a:gd name="connsiteY8" fmla="*/ 0 h 852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9778" h="852338">
                  <a:moveTo>
                    <a:pt x="589359" y="40481"/>
                  </a:moveTo>
                  <a:cubicBezTo>
                    <a:pt x="607615" y="308570"/>
                    <a:pt x="629778" y="572273"/>
                    <a:pt x="586978" y="707231"/>
                  </a:cubicBezTo>
                  <a:cubicBezTo>
                    <a:pt x="544178" y="842189"/>
                    <a:pt x="393081" y="852338"/>
                    <a:pt x="332557" y="850230"/>
                  </a:cubicBezTo>
                  <a:cubicBezTo>
                    <a:pt x="247154" y="847800"/>
                    <a:pt x="118330" y="839411"/>
                    <a:pt x="65484" y="809625"/>
                  </a:cubicBezTo>
                  <a:cubicBezTo>
                    <a:pt x="12638" y="779839"/>
                    <a:pt x="0" y="716359"/>
                    <a:pt x="15478" y="671512"/>
                  </a:cubicBezTo>
                  <a:cubicBezTo>
                    <a:pt x="30956" y="626665"/>
                    <a:pt x="96503" y="552358"/>
                    <a:pt x="158353" y="540543"/>
                  </a:cubicBezTo>
                  <a:cubicBezTo>
                    <a:pt x="220203" y="528728"/>
                    <a:pt x="344909" y="598239"/>
                    <a:pt x="386581" y="600620"/>
                  </a:cubicBezTo>
                  <a:cubicBezTo>
                    <a:pt x="428253" y="603001"/>
                    <a:pt x="405544" y="654934"/>
                    <a:pt x="408384" y="554831"/>
                  </a:cubicBezTo>
                  <a:cubicBezTo>
                    <a:pt x="411224" y="454728"/>
                    <a:pt x="406400" y="229393"/>
                    <a:pt x="403622" y="0"/>
                  </a:cubicBezTo>
                </a:path>
              </a:pathLst>
            </a:custGeom>
            <a:solidFill>
              <a:srgbClr val="FF99CC"/>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20" name="Freeform 19"/>
            <p:cNvSpPr/>
            <p:nvPr/>
          </p:nvSpPr>
          <p:spPr>
            <a:xfrm flipH="1">
              <a:off x="6560158" y="5229200"/>
              <a:ext cx="600917" cy="900720"/>
            </a:xfrm>
            <a:custGeom>
              <a:avLst/>
              <a:gdLst>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98859 w 625872"/>
                <a:gd name="connsiteY6" fmla="*/ 576262 h 840978"/>
                <a:gd name="connsiteX7" fmla="*/ 408384 w 625872"/>
                <a:gd name="connsiteY7" fmla="*/ 554831 h 840978"/>
                <a:gd name="connsiteX8" fmla="*/ 403622 w 625872"/>
                <a:gd name="connsiteY8" fmla="*/ 0 h 840978"/>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86581 w 625872"/>
                <a:gd name="connsiteY6" fmla="*/ 600620 h 840978"/>
                <a:gd name="connsiteX7" fmla="*/ 408384 w 625872"/>
                <a:gd name="connsiteY7" fmla="*/ 554831 h 840978"/>
                <a:gd name="connsiteX8" fmla="*/ 403622 w 625872"/>
                <a:gd name="connsiteY8" fmla="*/ 0 h 840978"/>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52338"/>
                <a:gd name="connsiteX1" fmla="*/ 586978 w 629778"/>
                <a:gd name="connsiteY1" fmla="*/ 707231 h 852338"/>
                <a:gd name="connsiteX2" fmla="*/ 332557 w 629778"/>
                <a:gd name="connsiteY2" fmla="*/ 850230 h 852338"/>
                <a:gd name="connsiteX3" fmla="*/ 65484 w 629778"/>
                <a:gd name="connsiteY3" fmla="*/ 809625 h 852338"/>
                <a:gd name="connsiteX4" fmla="*/ 15478 w 629778"/>
                <a:gd name="connsiteY4" fmla="*/ 671512 h 852338"/>
                <a:gd name="connsiteX5" fmla="*/ 158353 w 629778"/>
                <a:gd name="connsiteY5" fmla="*/ 540543 h 852338"/>
                <a:gd name="connsiteX6" fmla="*/ 386581 w 629778"/>
                <a:gd name="connsiteY6" fmla="*/ 600620 h 852338"/>
                <a:gd name="connsiteX7" fmla="*/ 408384 w 629778"/>
                <a:gd name="connsiteY7" fmla="*/ 554831 h 852338"/>
                <a:gd name="connsiteX8" fmla="*/ 403622 w 629778"/>
                <a:gd name="connsiteY8" fmla="*/ 0 h 852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9778" h="852338">
                  <a:moveTo>
                    <a:pt x="589359" y="40481"/>
                  </a:moveTo>
                  <a:cubicBezTo>
                    <a:pt x="607615" y="308570"/>
                    <a:pt x="629778" y="572273"/>
                    <a:pt x="586978" y="707231"/>
                  </a:cubicBezTo>
                  <a:cubicBezTo>
                    <a:pt x="544178" y="842189"/>
                    <a:pt x="393081" y="852338"/>
                    <a:pt x="332557" y="850230"/>
                  </a:cubicBezTo>
                  <a:cubicBezTo>
                    <a:pt x="247154" y="847800"/>
                    <a:pt x="118330" y="839411"/>
                    <a:pt x="65484" y="809625"/>
                  </a:cubicBezTo>
                  <a:cubicBezTo>
                    <a:pt x="12638" y="779839"/>
                    <a:pt x="0" y="716359"/>
                    <a:pt x="15478" y="671512"/>
                  </a:cubicBezTo>
                  <a:cubicBezTo>
                    <a:pt x="30956" y="626665"/>
                    <a:pt x="96503" y="552358"/>
                    <a:pt x="158353" y="540543"/>
                  </a:cubicBezTo>
                  <a:cubicBezTo>
                    <a:pt x="220203" y="528728"/>
                    <a:pt x="344909" y="598239"/>
                    <a:pt x="386581" y="600620"/>
                  </a:cubicBezTo>
                  <a:cubicBezTo>
                    <a:pt x="428253" y="603001"/>
                    <a:pt x="405544" y="654934"/>
                    <a:pt x="408384" y="554831"/>
                  </a:cubicBezTo>
                  <a:cubicBezTo>
                    <a:pt x="411224" y="454728"/>
                    <a:pt x="406400" y="229393"/>
                    <a:pt x="403622" y="0"/>
                  </a:cubicBezTo>
                </a:path>
              </a:pathLst>
            </a:custGeom>
            <a:solidFill>
              <a:srgbClr val="FF99CC"/>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23" name="Rounded Rectangle 22"/>
            <p:cNvSpPr/>
            <p:nvPr/>
          </p:nvSpPr>
          <p:spPr>
            <a:xfrm>
              <a:off x="5711366" y="3813840"/>
              <a:ext cx="1460370" cy="1703763"/>
            </a:xfrm>
            <a:prstGeom prst="roundRect">
              <a:avLst>
                <a:gd name="adj" fmla="val 40327"/>
              </a:avLst>
            </a:prstGeom>
            <a:solidFill>
              <a:srgbClr val="FF99CC"/>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7" name="Oval 26"/>
            <p:cNvSpPr/>
            <p:nvPr/>
          </p:nvSpPr>
          <p:spPr>
            <a:xfrm flipH="1">
              <a:off x="6311483" y="4529997"/>
              <a:ext cx="243395" cy="267155"/>
            </a:xfrm>
            <a:prstGeom prst="ellipse">
              <a:avLst/>
            </a:prstGeom>
            <a:solidFill>
              <a:srgbClr val="FF99CC"/>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4" name="Group 79"/>
          <p:cNvGrpSpPr/>
          <p:nvPr/>
        </p:nvGrpSpPr>
        <p:grpSpPr>
          <a:xfrm>
            <a:off x="6198156" y="4276869"/>
            <a:ext cx="486790" cy="197903"/>
            <a:chOff x="6198156" y="4276869"/>
            <a:chExt cx="486790" cy="197903"/>
          </a:xfrm>
        </p:grpSpPr>
        <p:sp>
          <p:nvSpPr>
            <p:cNvPr id="24" name="Oval 23"/>
            <p:cNvSpPr/>
            <p:nvPr/>
          </p:nvSpPr>
          <p:spPr>
            <a:xfrm flipH="1">
              <a:off x="6577822" y="4276869"/>
              <a:ext cx="107124" cy="186023"/>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5" name="Oval 24"/>
            <p:cNvSpPr/>
            <p:nvPr/>
          </p:nvSpPr>
          <p:spPr>
            <a:xfrm flipH="1">
              <a:off x="6198156" y="4288749"/>
              <a:ext cx="107124" cy="186023"/>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26" name="Oval 25"/>
          <p:cNvSpPr/>
          <p:nvPr/>
        </p:nvSpPr>
        <p:spPr>
          <a:xfrm flipH="1">
            <a:off x="6362675" y="4941168"/>
            <a:ext cx="162263" cy="186023"/>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4" name="Freeform 43"/>
          <p:cNvSpPr/>
          <p:nvPr/>
        </p:nvSpPr>
        <p:spPr>
          <a:xfrm rot="13399490" flipH="1">
            <a:off x="2766859" y="3636206"/>
            <a:ext cx="508851" cy="817392"/>
          </a:xfrm>
          <a:custGeom>
            <a:avLst/>
            <a:gdLst>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75432 w 777479"/>
              <a:gd name="connsiteY8" fmla="*/ 659606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65919 w 777479"/>
              <a:gd name="connsiteY10" fmla="*/ 516731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62013 w 777479"/>
              <a:gd name="connsiteY20" fmla="*/ 605036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2397 h 834313"/>
              <a:gd name="connsiteX1" fmla="*/ 239713 w 777479"/>
              <a:gd name="connsiteY1" fmla="*/ 240985 h 834313"/>
              <a:gd name="connsiteX2" fmla="*/ 82550 w 777479"/>
              <a:gd name="connsiteY2" fmla="*/ 336235 h 834313"/>
              <a:gd name="connsiteX3" fmla="*/ 3969 w 777479"/>
              <a:gd name="connsiteY3" fmla="*/ 474347 h 834313"/>
              <a:gd name="connsiteX4" fmla="*/ 106363 w 777479"/>
              <a:gd name="connsiteY4" fmla="*/ 488635 h 834313"/>
              <a:gd name="connsiteX5" fmla="*/ 254000 w 777479"/>
              <a:gd name="connsiteY5" fmla="*/ 386241 h 834313"/>
              <a:gd name="connsiteX6" fmla="*/ 261144 w 777479"/>
              <a:gd name="connsiteY6" fmla="*/ 398147 h 834313"/>
              <a:gd name="connsiteX7" fmla="*/ 223044 w 777479"/>
              <a:gd name="connsiteY7" fmla="*/ 533878 h 834313"/>
              <a:gd name="connsiteX8" fmla="*/ 198834 w 777479"/>
              <a:gd name="connsiteY8" fmla="*/ 660085 h 834313"/>
              <a:gd name="connsiteX9" fmla="*/ 248147 w 777479"/>
              <a:gd name="connsiteY9" fmla="*/ 750200 h 834313"/>
              <a:gd name="connsiteX10" fmla="*/ 335682 w 777479"/>
              <a:gd name="connsiteY10" fmla="*/ 608466 h 834313"/>
              <a:gd name="connsiteX11" fmla="*/ 368300 w 777479"/>
              <a:gd name="connsiteY11" fmla="*/ 488634 h 834313"/>
              <a:gd name="connsiteX12" fmla="*/ 375444 w 777479"/>
              <a:gd name="connsiteY12" fmla="*/ 555310 h 834313"/>
              <a:gd name="connsiteX13" fmla="*/ 401638 w 777479"/>
              <a:gd name="connsiteY13" fmla="*/ 767241 h 834313"/>
              <a:gd name="connsiteX14" fmla="*/ 451644 w 777479"/>
              <a:gd name="connsiteY14" fmla="*/ 833916 h 834313"/>
              <a:gd name="connsiteX15" fmla="*/ 504032 w 777479"/>
              <a:gd name="connsiteY15" fmla="*/ 769622 h 834313"/>
              <a:gd name="connsiteX16" fmla="*/ 504032 w 777479"/>
              <a:gd name="connsiteY16" fmla="*/ 529115 h 834313"/>
              <a:gd name="connsiteX17" fmla="*/ 527844 w 777479"/>
              <a:gd name="connsiteY17" fmla="*/ 643416 h 834313"/>
              <a:gd name="connsiteX18" fmla="*/ 573088 w 777479"/>
              <a:gd name="connsiteY18" fmla="*/ 741047 h 834313"/>
              <a:gd name="connsiteX19" fmla="*/ 625475 w 777479"/>
              <a:gd name="connsiteY19" fmla="*/ 762478 h 834313"/>
              <a:gd name="connsiteX20" fmla="*/ 662013 w 777479"/>
              <a:gd name="connsiteY20" fmla="*/ 705527 h 834313"/>
              <a:gd name="connsiteX21" fmla="*/ 644525 w 777479"/>
              <a:gd name="connsiteY21" fmla="*/ 583885 h 834313"/>
              <a:gd name="connsiteX22" fmla="*/ 632619 w 777479"/>
              <a:gd name="connsiteY22" fmla="*/ 507685 h 834313"/>
              <a:gd name="connsiteX23" fmla="*/ 718344 w 777479"/>
              <a:gd name="connsiteY23" fmla="*/ 657703 h 834313"/>
              <a:gd name="connsiteX24" fmla="*/ 770732 w 777479"/>
              <a:gd name="connsiteY24" fmla="*/ 636272 h 834313"/>
              <a:gd name="connsiteX25" fmla="*/ 758825 w 777479"/>
              <a:gd name="connsiteY25" fmla="*/ 495778 h 834313"/>
              <a:gd name="connsiteX26" fmla="*/ 668338 w 777479"/>
              <a:gd name="connsiteY26" fmla="*/ 324328 h 834313"/>
              <a:gd name="connsiteX27" fmla="*/ 668239 w 777479"/>
              <a:gd name="connsiteY27" fmla="*/ 0 h 834313"/>
              <a:gd name="connsiteX0" fmla="*/ 240017 w 777479"/>
              <a:gd name="connsiteY0" fmla="*/ 24652 h 834313"/>
              <a:gd name="connsiteX1" fmla="*/ 239713 w 777479"/>
              <a:gd name="connsiteY1" fmla="*/ 240985 h 834313"/>
              <a:gd name="connsiteX2" fmla="*/ 82550 w 777479"/>
              <a:gd name="connsiteY2" fmla="*/ 336235 h 834313"/>
              <a:gd name="connsiteX3" fmla="*/ 3969 w 777479"/>
              <a:gd name="connsiteY3" fmla="*/ 474347 h 834313"/>
              <a:gd name="connsiteX4" fmla="*/ 106363 w 777479"/>
              <a:gd name="connsiteY4" fmla="*/ 488635 h 834313"/>
              <a:gd name="connsiteX5" fmla="*/ 254000 w 777479"/>
              <a:gd name="connsiteY5" fmla="*/ 386241 h 834313"/>
              <a:gd name="connsiteX6" fmla="*/ 261144 w 777479"/>
              <a:gd name="connsiteY6" fmla="*/ 398147 h 834313"/>
              <a:gd name="connsiteX7" fmla="*/ 223044 w 777479"/>
              <a:gd name="connsiteY7" fmla="*/ 533878 h 834313"/>
              <a:gd name="connsiteX8" fmla="*/ 198834 w 777479"/>
              <a:gd name="connsiteY8" fmla="*/ 660085 h 834313"/>
              <a:gd name="connsiteX9" fmla="*/ 248147 w 777479"/>
              <a:gd name="connsiteY9" fmla="*/ 750200 h 834313"/>
              <a:gd name="connsiteX10" fmla="*/ 335682 w 777479"/>
              <a:gd name="connsiteY10" fmla="*/ 608466 h 834313"/>
              <a:gd name="connsiteX11" fmla="*/ 368300 w 777479"/>
              <a:gd name="connsiteY11" fmla="*/ 488634 h 834313"/>
              <a:gd name="connsiteX12" fmla="*/ 375444 w 777479"/>
              <a:gd name="connsiteY12" fmla="*/ 555310 h 834313"/>
              <a:gd name="connsiteX13" fmla="*/ 401638 w 777479"/>
              <a:gd name="connsiteY13" fmla="*/ 767241 h 834313"/>
              <a:gd name="connsiteX14" fmla="*/ 451644 w 777479"/>
              <a:gd name="connsiteY14" fmla="*/ 833916 h 834313"/>
              <a:gd name="connsiteX15" fmla="*/ 504032 w 777479"/>
              <a:gd name="connsiteY15" fmla="*/ 769622 h 834313"/>
              <a:gd name="connsiteX16" fmla="*/ 504032 w 777479"/>
              <a:gd name="connsiteY16" fmla="*/ 529115 h 834313"/>
              <a:gd name="connsiteX17" fmla="*/ 527844 w 777479"/>
              <a:gd name="connsiteY17" fmla="*/ 643416 h 834313"/>
              <a:gd name="connsiteX18" fmla="*/ 573088 w 777479"/>
              <a:gd name="connsiteY18" fmla="*/ 741047 h 834313"/>
              <a:gd name="connsiteX19" fmla="*/ 625475 w 777479"/>
              <a:gd name="connsiteY19" fmla="*/ 762478 h 834313"/>
              <a:gd name="connsiteX20" fmla="*/ 662013 w 777479"/>
              <a:gd name="connsiteY20" fmla="*/ 705527 h 834313"/>
              <a:gd name="connsiteX21" fmla="*/ 644525 w 777479"/>
              <a:gd name="connsiteY21" fmla="*/ 583885 h 834313"/>
              <a:gd name="connsiteX22" fmla="*/ 632619 w 777479"/>
              <a:gd name="connsiteY22" fmla="*/ 507685 h 834313"/>
              <a:gd name="connsiteX23" fmla="*/ 718344 w 777479"/>
              <a:gd name="connsiteY23" fmla="*/ 657703 h 834313"/>
              <a:gd name="connsiteX24" fmla="*/ 770732 w 777479"/>
              <a:gd name="connsiteY24" fmla="*/ 636272 h 834313"/>
              <a:gd name="connsiteX25" fmla="*/ 758825 w 777479"/>
              <a:gd name="connsiteY25" fmla="*/ 495778 h 834313"/>
              <a:gd name="connsiteX26" fmla="*/ 668338 w 777479"/>
              <a:gd name="connsiteY26" fmla="*/ 324328 h 834313"/>
              <a:gd name="connsiteX27" fmla="*/ 668239 w 777479"/>
              <a:gd name="connsiteY27" fmla="*/ 0 h 834313"/>
              <a:gd name="connsiteX0" fmla="*/ 240017 w 777479"/>
              <a:gd name="connsiteY0" fmla="*/ 164738 h 974399"/>
              <a:gd name="connsiteX1" fmla="*/ 239713 w 777479"/>
              <a:gd name="connsiteY1" fmla="*/ 381071 h 974399"/>
              <a:gd name="connsiteX2" fmla="*/ 82550 w 777479"/>
              <a:gd name="connsiteY2" fmla="*/ 476321 h 974399"/>
              <a:gd name="connsiteX3" fmla="*/ 3969 w 777479"/>
              <a:gd name="connsiteY3" fmla="*/ 614433 h 974399"/>
              <a:gd name="connsiteX4" fmla="*/ 106363 w 777479"/>
              <a:gd name="connsiteY4" fmla="*/ 628721 h 974399"/>
              <a:gd name="connsiteX5" fmla="*/ 254000 w 777479"/>
              <a:gd name="connsiteY5" fmla="*/ 526327 h 974399"/>
              <a:gd name="connsiteX6" fmla="*/ 261144 w 777479"/>
              <a:gd name="connsiteY6" fmla="*/ 538233 h 974399"/>
              <a:gd name="connsiteX7" fmla="*/ 223044 w 777479"/>
              <a:gd name="connsiteY7" fmla="*/ 673964 h 974399"/>
              <a:gd name="connsiteX8" fmla="*/ 198834 w 777479"/>
              <a:gd name="connsiteY8" fmla="*/ 800171 h 974399"/>
              <a:gd name="connsiteX9" fmla="*/ 248147 w 777479"/>
              <a:gd name="connsiteY9" fmla="*/ 890286 h 974399"/>
              <a:gd name="connsiteX10" fmla="*/ 335682 w 777479"/>
              <a:gd name="connsiteY10" fmla="*/ 748552 h 974399"/>
              <a:gd name="connsiteX11" fmla="*/ 368300 w 777479"/>
              <a:gd name="connsiteY11" fmla="*/ 628720 h 974399"/>
              <a:gd name="connsiteX12" fmla="*/ 375444 w 777479"/>
              <a:gd name="connsiteY12" fmla="*/ 695396 h 974399"/>
              <a:gd name="connsiteX13" fmla="*/ 401638 w 777479"/>
              <a:gd name="connsiteY13" fmla="*/ 907327 h 974399"/>
              <a:gd name="connsiteX14" fmla="*/ 451644 w 777479"/>
              <a:gd name="connsiteY14" fmla="*/ 974002 h 974399"/>
              <a:gd name="connsiteX15" fmla="*/ 504032 w 777479"/>
              <a:gd name="connsiteY15" fmla="*/ 909708 h 974399"/>
              <a:gd name="connsiteX16" fmla="*/ 504032 w 777479"/>
              <a:gd name="connsiteY16" fmla="*/ 669201 h 974399"/>
              <a:gd name="connsiteX17" fmla="*/ 527844 w 777479"/>
              <a:gd name="connsiteY17" fmla="*/ 783502 h 974399"/>
              <a:gd name="connsiteX18" fmla="*/ 573088 w 777479"/>
              <a:gd name="connsiteY18" fmla="*/ 881133 h 974399"/>
              <a:gd name="connsiteX19" fmla="*/ 625475 w 777479"/>
              <a:gd name="connsiteY19" fmla="*/ 902564 h 974399"/>
              <a:gd name="connsiteX20" fmla="*/ 662013 w 777479"/>
              <a:gd name="connsiteY20" fmla="*/ 845613 h 974399"/>
              <a:gd name="connsiteX21" fmla="*/ 644525 w 777479"/>
              <a:gd name="connsiteY21" fmla="*/ 723971 h 974399"/>
              <a:gd name="connsiteX22" fmla="*/ 632619 w 777479"/>
              <a:gd name="connsiteY22" fmla="*/ 647771 h 974399"/>
              <a:gd name="connsiteX23" fmla="*/ 718344 w 777479"/>
              <a:gd name="connsiteY23" fmla="*/ 797789 h 974399"/>
              <a:gd name="connsiteX24" fmla="*/ 770732 w 777479"/>
              <a:gd name="connsiteY24" fmla="*/ 776358 h 974399"/>
              <a:gd name="connsiteX25" fmla="*/ 758825 w 777479"/>
              <a:gd name="connsiteY25" fmla="*/ 635864 h 974399"/>
              <a:gd name="connsiteX26" fmla="*/ 668338 w 777479"/>
              <a:gd name="connsiteY26" fmla="*/ 464414 h 974399"/>
              <a:gd name="connsiteX27" fmla="*/ 577964 w 777479"/>
              <a:gd name="connsiteY27" fmla="*/ 0 h 974399"/>
              <a:gd name="connsiteX0" fmla="*/ 224488 w 777479"/>
              <a:gd name="connsiteY0" fmla="*/ 79294 h 974399"/>
              <a:gd name="connsiteX1" fmla="*/ 239713 w 777479"/>
              <a:gd name="connsiteY1" fmla="*/ 381071 h 974399"/>
              <a:gd name="connsiteX2" fmla="*/ 82550 w 777479"/>
              <a:gd name="connsiteY2" fmla="*/ 476321 h 974399"/>
              <a:gd name="connsiteX3" fmla="*/ 3969 w 777479"/>
              <a:gd name="connsiteY3" fmla="*/ 614433 h 974399"/>
              <a:gd name="connsiteX4" fmla="*/ 106363 w 777479"/>
              <a:gd name="connsiteY4" fmla="*/ 628721 h 974399"/>
              <a:gd name="connsiteX5" fmla="*/ 254000 w 777479"/>
              <a:gd name="connsiteY5" fmla="*/ 526327 h 974399"/>
              <a:gd name="connsiteX6" fmla="*/ 261144 w 777479"/>
              <a:gd name="connsiteY6" fmla="*/ 538233 h 974399"/>
              <a:gd name="connsiteX7" fmla="*/ 223044 w 777479"/>
              <a:gd name="connsiteY7" fmla="*/ 673964 h 974399"/>
              <a:gd name="connsiteX8" fmla="*/ 198834 w 777479"/>
              <a:gd name="connsiteY8" fmla="*/ 800171 h 974399"/>
              <a:gd name="connsiteX9" fmla="*/ 248147 w 777479"/>
              <a:gd name="connsiteY9" fmla="*/ 890286 h 974399"/>
              <a:gd name="connsiteX10" fmla="*/ 335682 w 777479"/>
              <a:gd name="connsiteY10" fmla="*/ 748552 h 974399"/>
              <a:gd name="connsiteX11" fmla="*/ 368300 w 777479"/>
              <a:gd name="connsiteY11" fmla="*/ 628720 h 974399"/>
              <a:gd name="connsiteX12" fmla="*/ 375444 w 777479"/>
              <a:gd name="connsiteY12" fmla="*/ 695396 h 974399"/>
              <a:gd name="connsiteX13" fmla="*/ 401638 w 777479"/>
              <a:gd name="connsiteY13" fmla="*/ 907327 h 974399"/>
              <a:gd name="connsiteX14" fmla="*/ 451644 w 777479"/>
              <a:gd name="connsiteY14" fmla="*/ 974002 h 974399"/>
              <a:gd name="connsiteX15" fmla="*/ 504032 w 777479"/>
              <a:gd name="connsiteY15" fmla="*/ 909708 h 974399"/>
              <a:gd name="connsiteX16" fmla="*/ 504032 w 777479"/>
              <a:gd name="connsiteY16" fmla="*/ 669201 h 974399"/>
              <a:gd name="connsiteX17" fmla="*/ 527844 w 777479"/>
              <a:gd name="connsiteY17" fmla="*/ 783502 h 974399"/>
              <a:gd name="connsiteX18" fmla="*/ 573088 w 777479"/>
              <a:gd name="connsiteY18" fmla="*/ 881133 h 974399"/>
              <a:gd name="connsiteX19" fmla="*/ 625475 w 777479"/>
              <a:gd name="connsiteY19" fmla="*/ 902564 h 974399"/>
              <a:gd name="connsiteX20" fmla="*/ 662013 w 777479"/>
              <a:gd name="connsiteY20" fmla="*/ 845613 h 974399"/>
              <a:gd name="connsiteX21" fmla="*/ 644525 w 777479"/>
              <a:gd name="connsiteY21" fmla="*/ 723971 h 974399"/>
              <a:gd name="connsiteX22" fmla="*/ 632619 w 777479"/>
              <a:gd name="connsiteY22" fmla="*/ 647771 h 974399"/>
              <a:gd name="connsiteX23" fmla="*/ 718344 w 777479"/>
              <a:gd name="connsiteY23" fmla="*/ 797789 h 974399"/>
              <a:gd name="connsiteX24" fmla="*/ 770732 w 777479"/>
              <a:gd name="connsiteY24" fmla="*/ 776358 h 974399"/>
              <a:gd name="connsiteX25" fmla="*/ 758825 w 777479"/>
              <a:gd name="connsiteY25" fmla="*/ 635864 h 974399"/>
              <a:gd name="connsiteX26" fmla="*/ 668338 w 777479"/>
              <a:gd name="connsiteY26" fmla="*/ 464414 h 974399"/>
              <a:gd name="connsiteX27" fmla="*/ 577964 w 777479"/>
              <a:gd name="connsiteY27" fmla="*/ 0 h 974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77479" h="974399">
                <a:moveTo>
                  <a:pt x="224488" y="79294"/>
                </a:moveTo>
                <a:cubicBezTo>
                  <a:pt x="238577" y="124935"/>
                  <a:pt x="263369" y="314900"/>
                  <a:pt x="239713" y="381071"/>
                </a:cubicBezTo>
                <a:cubicBezTo>
                  <a:pt x="216057" y="447242"/>
                  <a:pt x="121841" y="437427"/>
                  <a:pt x="82550" y="476321"/>
                </a:cubicBezTo>
                <a:cubicBezTo>
                  <a:pt x="43259" y="515215"/>
                  <a:pt x="0" y="589033"/>
                  <a:pt x="3969" y="614433"/>
                </a:cubicBezTo>
                <a:cubicBezTo>
                  <a:pt x="7938" y="639833"/>
                  <a:pt x="64691" y="643405"/>
                  <a:pt x="106363" y="628721"/>
                </a:cubicBezTo>
                <a:cubicBezTo>
                  <a:pt x="148035" y="614037"/>
                  <a:pt x="228203" y="541408"/>
                  <a:pt x="254000" y="526327"/>
                </a:cubicBezTo>
                <a:cubicBezTo>
                  <a:pt x="279797" y="511246"/>
                  <a:pt x="266303" y="513627"/>
                  <a:pt x="261144" y="538233"/>
                </a:cubicBezTo>
                <a:cubicBezTo>
                  <a:pt x="255985" y="562839"/>
                  <a:pt x="233429" y="630308"/>
                  <a:pt x="223044" y="673964"/>
                </a:cubicBezTo>
                <a:cubicBezTo>
                  <a:pt x="212659" y="717620"/>
                  <a:pt x="194650" y="764117"/>
                  <a:pt x="198834" y="800171"/>
                </a:cubicBezTo>
                <a:cubicBezTo>
                  <a:pt x="203018" y="836225"/>
                  <a:pt x="225339" y="898889"/>
                  <a:pt x="248147" y="890286"/>
                </a:cubicBezTo>
                <a:cubicBezTo>
                  <a:pt x="270955" y="881683"/>
                  <a:pt x="315657" y="792146"/>
                  <a:pt x="335682" y="748552"/>
                </a:cubicBezTo>
                <a:cubicBezTo>
                  <a:pt x="355707" y="704958"/>
                  <a:pt x="361673" y="637579"/>
                  <a:pt x="368300" y="628720"/>
                </a:cubicBezTo>
                <a:cubicBezTo>
                  <a:pt x="374927" y="619861"/>
                  <a:pt x="369888" y="648962"/>
                  <a:pt x="375444" y="695396"/>
                </a:cubicBezTo>
                <a:cubicBezTo>
                  <a:pt x="381000" y="741831"/>
                  <a:pt x="388938" y="860893"/>
                  <a:pt x="401638" y="907327"/>
                </a:cubicBezTo>
                <a:cubicBezTo>
                  <a:pt x="414338" y="953761"/>
                  <a:pt x="434578" y="973605"/>
                  <a:pt x="451644" y="974002"/>
                </a:cubicBezTo>
                <a:cubicBezTo>
                  <a:pt x="468710" y="974399"/>
                  <a:pt x="495301" y="960508"/>
                  <a:pt x="504032" y="909708"/>
                </a:cubicBezTo>
                <a:cubicBezTo>
                  <a:pt x="512763" y="858908"/>
                  <a:pt x="500063" y="690235"/>
                  <a:pt x="504032" y="669201"/>
                </a:cubicBezTo>
                <a:cubicBezTo>
                  <a:pt x="508001" y="648167"/>
                  <a:pt x="516335" y="748180"/>
                  <a:pt x="527844" y="783502"/>
                </a:cubicBezTo>
                <a:cubicBezTo>
                  <a:pt x="539353" y="818824"/>
                  <a:pt x="556816" y="861289"/>
                  <a:pt x="573088" y="881133"/>
                </a:cubicBezTo>
                <a:cubicBezTo>
                  <a:pt x="589360" y="900977"/>
                  <a:pt x="610654" y="908484"/>
                  <a:pt x="625475" y="902564"/>
                </a:cubicBezTo>
                <a:cubicBezTo>
                  <a:pt x="640296" y="896644"/>
                  <a:pt x="658838" y="875379"/>
                  <a:pt x="662013" y="845613"/>
                </a:cubicBezTo>
                <a:cubicBezTo>
                  <a:pt x="665188" y="815847"/>
                  <a:pt x="649424" y="756945"/>
                  <a:pt x="644525" y="723971"/>
                </a:cubicBezTo>
                <a:cubicBezTo>
                  <a:pt x="639626" y="690997"/>
                  <a:pt x="620316" y="635468"/>
                  <a:pt x="632619" y="647771"/>
                </a:cubicBezTo>
                <a:cubicBezTo>
                  <a:pt x="644922" y="660074"/>
                  <a:pt x="695325" y="776358"/>
                  <a:pt x="718344" y="797789"/>
                </a:cubicBezTo>
                <a:cubicBezTo>
                  <a:pt x="741363" y="819220"/>
                  <a:pt x="763985" y="803346"/>
                  <a:pt x="770732" y="776358"/>
                </a:cubicBezTo>
                <a:cubicBezTo>
                  <a:pt x="777479" y="749371"/>
                  <a:pt x="775891" y="687855"/>
                  <a:pt x="758825" y="635864"/>
                </a:cubicBezTo>
                <a:cubicBezTo>
                  <a:pt x="741759" y="583873"/>
                  <a:pt x="698481" y="570391"/>
                  <a:pt x="668338" y="464414"/>
                </a:cubicBezTo>
                <a:cubicBezTo>
                  <a:pt x="638195" y="358437"/>
                  <a:pt x="580345" y="78978"/>
                  <a:pt x="577964" y="0"/>
                </a:cubicBezTo>
              </a:path>
            </a:pathLst>
          </a:custGeom>
          <a:solidFill>
            <a:srgbClr val="FF0000"/>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46" name="Freeform 45"/>
          <p:cNvSpPr/>
          <p:nvPr/>
        </p:nvSpPr>
        <p:spPr>
          <a:xfrm flipH="1">
            <a:off x="2866282" y="4301914"/>
            <a:ext cx="333650" cy="849485"/>
          </a:xfrm>
          <a:custGeom>
            <a:avLst/>
            <a:gdLst>
              <a:gd name="connsiteX0" fmla="*/ 452907 w 646090"/>
              <a:gd name="connsiteY0" fmla="*/ 92298 h 1092558"/>
              <a:gd name="connsiteX1" fmla="*/ 15025 w 646090"/>
              <a:gd name="connsiteY1" fmla="*/ 581695 h 1092558"/>
              <a:gd name="connsiteX2" fmla="*/ 543059 w 646090"/>
              <a:gd name="connsiteY2" fmla="*/ 1032456 h 1092558"/>
              <a:gd name="connsiteX3" fmla="*/ 633211 w 646090"/>
              <a:gd name="connsiteY3" fmla="*/ 942304 h 1092558"/>
              <a:gd name="connsiteX4" fmla="*/ 581696 w 646090"/>
              <a:gd name="connsiteY4" fmla="*/ 143814 h 1092558"/>
              <a:gd name="connsiteX5" fmla="*/ 452907 w 646090"/>
              <a:gd name="connsiteY5" fmla="*/ 92298 h 1092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6090" h="1092558">
                <a:moveTo>
                  <a:pt x="452907" y="92298"/>
                </a:moveTo>
                <a:cubicBezTo>
                  <a:pt x="358462" y="165278"/>
                  <a:pt x="0" y="425002"/>
                  <a:pt x="15025" y="581695"/>
                </a:cubicBezTo>
                <a:cubicBezTo>
                  <a:pt x="30050" y="738388"/>
                  <a:pt x="440028" y="972354"/>
                  <a:pt x="543059" y="1032456"/>
                </a:cubicBezTo>
                <a:cubicBezTo>
                  <a:pt x="646090" y="1092558"/>
                  <a:pt x="626772" y="1090411"/>
                  <a:pt x="633211" y="942304"/>
                </a:cubicBezTo>
                <a:cubicBezTo>
                  <a:pt x="639650" y="794197"/>
                  <a:pt x="607454" y="287628"/>
                  <a:pt x="581696" y="143814"/>
                </a:cubicBezTo>
                <a:cubicBezTo>
                  <a:pt x="555938" y="0"/>
                  <a:pt x="547352" y="19318"/>
                  <a:pt x="452907" y="92298"/>
                </a:cubicBezTo>
                <a:close/>
              </a:path>
            </a:pathLst>
          </a:custGeom>
          <a:solidFill>
            <a:srgbClr val="FF00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5" name="Group 81"/>
          <p:cNvGrpSpPr/>
          <p:nvPr/>
        </p:nvGrpSpPr>
        <p:grpSpPr>
          <a:xfrm>
            <a:off x="1543132" y="3941874"/>
            <a:ext cx="1480598" cy="2124336"/>
            <a:chOff x="1543132" y="3941874"/>
            <a:chExt cx="1480598" cy="2124336"/>
          </a:xfrm>
        </p:grpSpPr>
        <p:sp>
          <p:nvSpPr>
            <p:cNvPr id="48" name="Freeform 47"/>
            <p:cNvSpPr/>
            <p:nvPr/>
          </p:nvSpPr>
          <p:spPr>
            <a:xfrm>
              <a:off x="1607505" y="5293723"/>
              <a:ext cx="603390" cy="772486"/>
            </a:xfrm>
            <a:custGeom>
              <a:avLst/>
              <a:gdLst>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98859 w 625872"/>
                <a:gd name="connsiteY6" fmla="*/ 576262 h 840978"/>
                <a:gd name="connsiteX7" fmla="*/ 408384 w 625872"/>
                <a:gd name="connsiteY7" fmla="*/ 554831 h 840978"/>
                <a:gd name="connsiteX8" fmla="*/ 403622 w 625872"/>
                <a:gd name="connsiteY8" fmla="*/ 0 h 840978"/>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86581 w 625872"/>
                <a:gd name="connsiteY6" fmla="*/ 600620 h 840978"/>
                <a:gd name="connsiteX7" fmla="*/ 408384 w 625872"/>
                <a:gd name="connsiteY7" fmla="*/ 554831 h 840978"/>
                <a:gd name="connsiteX8" fmla="*/ 403622 w 625872"/>
                <a:gd name="connsiteY8" fmla="*/ 0 h 840978"/>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52338"/>
                <a:gd name="connsiteX1" fmla="*/ 586978 w 629778"/>
                <a:gd name="connsiteY1" fmla="*/ 707231 h 852338"/>
                <a:gd name="connsiteX2" fmla="*/ 332557 w 629778"/>
                <a:gd name="connsiteY2" fmla="*/ 850230 h 852338"/>
                <a:gd name="connsiteX3" fmla="*/ 65484 w 629778"/>
                <a:gd name="connsiteY3" fmla="*/ 809625 h 852338"/>
                <a:gd name="connsiteX4" fmla="*/ 15478 w 629778"/>
                <a:gd name="connsiteY4" fmla="*/ 671512 h 852338"/>
                <a:gd name="connsiteX5" fmla="*/ 158353 w 629778"/>
                <a:gd name="connsiteY5" fmla="*/ 540543 h 852338"/>
                <a:gd name="connsiteX6" fmla="*/ 386581 w 629778"/>
                <a:gd name="connsiteY6" fmla="*/ 600620 h 852338"/>
                <a:gd name="connsiteX7" fmla="*/ 408384 w 629778"/>
                <a:gd name="connsiteY7" fmla="*/ 554831 h 852338"/>
                <a:gd name="connsiteX8" fmla="*/ 403622 w 629778"/>
                <a:gd name="connsiteY8" fmla="*/ 0 h 852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9778" h="852338">
                  <a:moveTo>
                    <a:pt x="589359" y="40481"/>
                  </a:moveTo>
                  <a:cubicBezTo>
                    <a:pt x="607615" y="308570"/>
                    <a:pt x="629778" y="572273"/>
                    <a:pt x="586978" y="707231"/>
                  </a:cubicBezTo>
                  <a:cubicBezTo>
                    <a:pt x="544178" y="842189"/>
                    <a:pt x="393081" y="852338"/>
                    <a:pt x="332557" y="850230"/>
                  </a:cubicBezTo>
                  <a:cubicBezTo>
                    <a:pt x="247154" y="847800"/>
                    <a:pt x="118330" y="839411"/>
                    <a:pt x="65484" y="809625"/>
                  </a:cubicBezTo>
                  <a:cubicBezTo>
                    <a:pt x="12638" y="779839"/>
                    <a:pt x="0" y="716359"/>
                    <a:pt x="15478" y="671512"/>
                  </a:cubicBezTo>
                  <a:cubicBezTo>
                    <a:pt x="30956" y="626665"/>
                    <a:pt x="96503" y="552358"/>
                    <a:pt x="158353" y="540543"/>
                  </a:cubicBezTo>
                  <a:cubicBezTo>
                    <a:pt x="220203" y="528728"/>
                    <a:pt x="344909" y="598239"/>
                    <a:pt x="386581" y="600620"/>
                  </a:cubicBezTo>
                  <a:cubicBezTo>
                    <a:pt x="428253" y="603001"/>
                    <a:pt x="405544" y="654934"/>
                    <a:pt x="408384" y="554831"/>
                  </a:cubicBezTo>
                  <a:cubicBezTo>
                    <a:pt x="411224" y="454728"/>
                    <a:pt x="406400" y="229393"/>
                    <a:pt x="403622" y="0"/>
                  </a:cubicBezTo>
                </a:path>
              </a:pathLst>
            </a:custGeom>
            <a:solidFill>
              <a:srgbClr val="FF0000"/>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49" name="Freeform 48"/>
            <p:cNvSpPr/>
            <p:nvPr/>
          </p:nvSpPr>
          <p:spPr>
            <a:xfrm flipH="1">
              <a:off x="2315617" y="5293724"/>
              <a:ext cx="638444" cy="772486"/>
            </a:xfrm>
            <a:custGeom>
              <a:avLst/>
              <a:gdLst>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98859 w 625872"/>
                <a:gd name="connsiteY6" fmla="*/ 576262 h 840978"/>
                <a:gd name="connsiteX7" fmla="*/ 408384 w 625872"/>
                <a:gd name="connsiteY7" fmla="*/ 554831 h 840978"/>
                <a:gd name="connsiteX8" fmla="*/ 403622 w 625872"/>
                <a:gd name="connsiteY8" fmla="*/ 0 h 840978"/>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86581 w 625872"/>
                <a:gd name="connsiteY6" fmla="*/ 600620 h 840978"/>
                <a:gd name="connsiteX7" fmla="*/ 408384 w 625872"/>
                <a:gd name="connsiteY7" fmla="*/ 554831 h 840978"/>
                <a:gd name="connsiteX8" fmla="*/ 403622 w 625872"/>
                <a:gd name="connsiteY8" fmla="*/ 0 h 840978"/>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52338"/>
                <a:gd name="connsiteX1" fmla="*/ 586978 w 629778"/>
                <a:gd name="connsiteY1" fmla="*/ 707231 h 852338"/>
                <a:gd name="connsiteX2" fmla="*/ 332557 w 629778"/>
                <a:gd name="connsiteY2" fmla="*/ 850230 h 852338"/>
                <a:gd name="connsiteX3" fmla="*/ 65484 w 629778"/>
                <a:gd name="connsiteY3" fmla="*/ 809625 h 852338"/>
                <a:gd name="connsiteX4" fmla="*/ 15478 w 629778"/>
                <a:gd name="connsiteY4" fmla="*/ 671512 h 852338"/>
                <a:gd name="connsiteX5" fmla="*/ 158353 w 629778"/>
                <a:gd name="connsiteY5" fmla="*/ 540543 h 852338"/>
                <a:gd name="connsiteX6" fmla="*/ 386581 w 629778"/>
                <a:gd name="connsiteY6" fmla="*/ 600620 h 852338"/>
                <a:gd name="connsiteX7" fmla="*/ 408384 w 629778"/>
                <a:gd name="connsiteY7" fmla="*/ 554831 h 852338"/>
                <a:gd name="connsiteX8" fmla="*/ 403622 w 629778"/>
                <a:gd name="connsiteY8" fmla="*/ 0 h 852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9778" h="852338">
                  <a:moveTo>
                    <a:pt x="589359" y="40481"/>
                  </a:moveTo>
                  <a:cubicBezTo>
                    <a:pt x="607615" y="308570"/>
                    <a:pt x="629778" y="572273"/>
                    <a:pt x="586978" y="707231"/>
                  </a:cubicBezTo>
                  <a:cubicBezTo>
                    <a:pt x="544178" y="842189"/>
                    <a:pt x="393081" y="852338"/>
                    <a:pt x="332557" y="850230"/>
                  </a:cubicBezTo>
                  <a:cubicBezTo>
                    <a:pt x="247154" y="847800"/>
                    <a:pt x="118330" y="839411"/>
                    <a:pt x="65484" y="809625"/>
                  </a:cubicBezTo>
                  <a:cubicBezTo>
                    <a:pt x="12638" y="779839"/>
                    <a:pt x="0" y="716359"/>
                    <a:pt x="15478" y="671512"/>
                  </a:cubicBezTo>
                  <a:cubicBezTo>
                    <a:pt x="30956" y="626665"/>
                    <a:pt x="96503" y="552358"/>
                    <a:pt x="158353" y="540543"/>
                  </a:cubicBezTo>
                  <a:cubicBezTo>
                    <a:pt x="220203" y="528728"/>
                    <a:pt x="344909" y="598239"/>
                    <a:pt x="386581" y="600620"/>
                  </a:cubicBezTo>
                  <a:cubicBezTo>
                    <a:pt x="428253" y="603001"/>
                    <a:pt x="405544" y="654934"/>
                    <a:pt x="408384" y="554831"/>
                  </a:cubicBezTo>
                  <a:cubicBezTo>
                    <a:pt x="411224" y="454728"/>
                    <a:pt x="406400" y="229393"/>
                    <a:pt x="403622" y="0"/>
                  </a:cubicBezTo>
                </a:path>
              </a:pathLst>
            </a:custGeom>
            <a:solidFill>
              <a:srgbClr val="FF0000"/>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50" name="Oval 49"/>
            <p:cNvSpPr/>
            <p:nvPr/>
          </p:nvSpPr>
          <p:spPr>
            <a:xfrm>
              <a:off x="1543132" y="3941874"/>
              <a:ext cx="1480598" cy="1609346"/>
            </a:xfrm>
            <a:prstGeom prst="ellipse">
              <a:avLst/>
            </a:prstGeom>
            <a:solidFill>
              <a:srgbClr val="FF00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6" name="Group 78"/>
          <p:cNvGrpSpPr/>
          <p:nvPr/>
        </p:nvGrpSpPr>
        <p:grpSpPr>
          <a:xfrm>
            <a:off x="2114390" y="4272504"/>
            <a:ext cx="383633" cy="223783"/>
            <a:chOff x="2114390" y="4272504"/>
            <a:chExt cx="383633" cy="223783"/>
          </a:xfrm>
        </p:grpSpPr>
        <p:sp>
          <p:nvSpPr>
            <p:cNvPr id="51" name="Oval 50"/>
            <p:cNvSpPr/>
            <p:nvPr/>
          </p:nvSpPr>
          <p:spPr>
            <a:xfrm>
              <a:off x="2418970" y="4272504"/>
              <a:ext cx="79053" cy="223783"/>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2" name="Oval 51"/>
            <p:cNvSpPr/>
            <p:nvPr/>
          </p:nvSpPr>
          <p:spPr>
            <a:xfrm>
              <a:off x="2114390" y="4272504"/>
              <a:ext cx="79053" cy="223783"/>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53" name="Arc 52"/>
          <p:cNvSpPr/>
          <p:nvPr/>
        </p:nvSpPr>
        <p:spPr>
          <a:xfrm rot="10800000">
            <a:off x="1869880" y="4412022"/>
            <a:ext cx="866691" cy="641898"/>
          </a:xfrm>
          <a:prstGeom prst="arc">
            <a:avLst>
              <a:gd name="adj1" fmla="val 11045684"/>
              <a:gd name="adj2" fmla="val 21237176"/>
            </a:avLst>
          </a:prstGeom>
          <a:no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dirty="0"/>
          </a:p>
        </p:txBody>
      </p:sp>
      <p:sp>
        <p:nvSpPr>
          <p:cNvPr id="56" name="Arc 55"/>
          <p:cNvSpPr/>
          <p:nvPr/>
        </p:nvSpPr>
        <p:spPr>
          <a:xfrm rot="10800000">
            <a:off x="6300192" y="4941168"/>
            <a:ext cx="288032" cy="144016"/>
          </a:xfrm>
          <a:prstGeom prst="arc">
            <a:avLst>
              <a:gd name="adj1" fmla="val 11045684"/>
              <a:gd name="adj2" fmla="val 21237176"/>
            </a:avLst>
          </a:prstGeom>
          <a:no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dirty="0"/>
          </a:p>
        </p:txBody>
      </p:sp>
      <p:sp>
        <p:nvSpPr>
          <p:cNvPr id="111" name="Freeform 110"/>
          <p:cNvSpPr/>
          <p:nvPr/>
        </p:nvSpPr>
        <p:spPr>
          <a:xfrm flipH="1">
            <a:off x="5122570" y="3394508"/>
            <a:ext cx="358297" cy="870103"/>
          </a:xfrm>
          <a:custGeom>
            <a:avLst/>
            <a:gdLst>
              <a:gd name="connsiteX0" fmla="*/ 452907 w 646090"/>
              <a:gd name="connsiteY0" fmla="*/ 92298 h 1092558"/>
              <a:gd name="connsiteX1" fmla="*/ 15025 w 646090"/>
              <a:gd name="connsiteY1" fmla="*/ 581695 h 1092558"/>
              <a:gd name="connsiteX2" fmla="*/ 543059 w 646090"/>
              <a:gd name="connsiteY2" fmla="*/ 1032456 h 1092558"/>
              <a:gd name="connsiteX3" fmla="*/ 633211 w 646090"/>
              <a:gd name="connsiteY3" fmla="*/ 942304 h 1092558"/>
              <a:gd name="connsiteX4" fmla="*/ 581696 w 646090"/>
              <a:gd name="connsiteY4" fmla="*/ 143814 h 1092558"/>
              <a:gd name="connsiteX5" fmla="*/ 452907 w 646090"/>
              <a:gd name="connsiteY5" fmla="*/ 92298 h 1092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6090" h="1092558">
                <a:moveTo>
                  <a:pt x="452907" y="92298"/>
                </a:moveTo>
                <a:cubicBezTo>
                  <a:pt x="358462" y="165278"/>
                  <a:pt x="0" y="425002"/>
                  <a:pt x="15025" y="581695"/>
                </a:cubicBezTo>
                <a:cubicBezTo>
                  <a:pt x="30050" y="738388"/>
                  <a:pt x="440028" y="972354"/>
                  <a:pt x="543059" y="1032456"/>
                </a:cubicBezTo>
                <a:cubicBezTo>
                  <a:pt x="646090" y="1092558"/>
                  <a:pt x="626772" y="1090411"/>
                  <a:pt x="633211" y="942304"/>
                </a:cubicBezTo>
                <a:cubicBezTo>
                  <a:pt x="639650" y="794197"/>
                  <a:pt x="607454" y="287628"/>
                  <a:pt x="581696" y="143814"/>
                </a:cubicBezTo>
                <a:cubicBezTo>
                  <a:pt x="555938" y="0"/>
                  <a:pt x="547352" y="19318"/>
                  <a:pt x="452907" y="92298"/>
                </a:cubicBezTo>
                <a:close/>
              </a:path>
            </a:pathLst>
          </a:custGeom>
          <a:solidFill>
            <a:srgbClr val="0066FF"/>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14" name="Group 132"/>
          <p:cNvGrpSpPr/>
          <p:nvPr/>
        </p:nvGrpSpPr>
        <p:grpSpPr>
          <a:xfrm>
            <a:off x="3448144" y="2895630"/>
            <a:ext cx="1820679" cy="2282396"/>
            <a:chOff x="3448144" y="2895630"/>
            <a:chExt cx="1820679" cy="2282396"/>
          </a:xfrm>
        </p:grpSpPr>
        <p:grpSp>
          <p:nvGrpSpPr>
            <p:cNvPr id="15" name="Group 93"/>
            <p:cNvGrpSpPr/>
            <p:nvPr/>
          </p:nvGrpSpPr>
          <p:grpSpPr>
            <a:xfrm>
              <a:off x="3787415" y="4571158"/>
              <a:ext cx="1113041" cy="606868"/>
              <a:chOff x="1747239" y="4398097"/>
              <a:chExt cx="1260168" cy="687087"/>
            </a:xfrm>
          </p:grpSpPr>
          <p:sp>
            <p:nvSpPr>
              <p:cNvPr id="131" name="Freeform 130"/>
              <p:cNvSpPr/>
              <p:nvPr/>
            </p:nvSpPr>
            <p:spPr>
              <a:xfrm flipH="1">
                <a:off x="2467335" y="4398097"/>
                <a:ext cx="540072" cy="687087"/>
              </a:xfrm>
              <a:custGeom>
                <a:avLst/>
                <a:gdLst>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98859 w 625872"/>
                  <a:gd name="connsiteY6" fmla="*/ 576262 h 840978"/>
                  <a:gd name="connsiteX7" fmla="*/ 408384 w 625872"/>
                  <a:gd name="connsiteY7" fmla="*/ 554831 h 840978"/>
                  <a:gd name="connsiteX8" fmla="*/ 403622 w 625872"/>
                  <a:gd name="connsiteY8" fmla="*/ 0 h 840978"/>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86581 w 625872"/>
                  <a:gd name="connsiteY6" fmla="*/ 600620 h 840978"/>
                  <a:gd name="connsiteX7" fmla="*/ 408384 w 625872"/>
                  <a:gd name="connsiteY7" fmla="*/ 554831 h 840978"/>
                  <a:gd name="connsiteX8" fmla="*/ 403622 w 625872"/>
                  <a:gd name="connsiteY8" fmla="*/ 0 h 840978"/>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52338"/>
                  <a:gd name="connsiteX1" fmla="*/ 586978 w 629778"/>
                  <a:gd name="connsiteY1" fmla="*/ 707231 h 852338"/>
                  <a:gd name="connsiteX2" fmla="*/ 332557 w 629778"/>
                  <a:gd name="connsiteY2" fmla="*/ 850230 h 852338"/>
                  <a:gd name="connsiteX3" fmla="*/ 65484 w 629778"/>
                  <a:gd name="connsiteY3" fmla="*/ 809625 h 852338"/>
                  <a:gd name="connsiteX4" fmla="*/ 15478 w 629778"/>
                  <a:gd name="connsiteY4" fmla="*/ 671512 h 852338"/>
                  <a:gd name="connsiteX5" fmla="*/ 158353 w 629778"/>
                  <a:gd name="connsiteY5" fmla="*/ 540543 h 852338"/>
                  <a:gd name="connsiteX6" fmla="*/ 386581 w 629778"/>
                  <a:gd name="connsiteY6" fmla="*/ 600620 h 852338"/>
                  <a:gd name="connsiteX7" fmla="*/ 408384 w 629778"/>
                  <a:gd name="connsiteY7" fmla="*/ 554831 h 852338"/>
                  <a:gd name="connsiteX8" fmla="*/ 403622 w 629778"/>
                  <a:gd name="connsiteY8" fmla="*/ 0 h 852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9778" h="852338">
                    <a:moveTo>
                      <a:pt x="589359" y="40481"/>
                    </a:moveTo>
                    <a:cubicBezTo>
                      <a:pt x="607615" y="308570"/>
                      <a:pt x="629778" y="572273"/>
                      <a:pt x="586978" y="707231"/>
                    </a:cubicBezTo>
                    <a:cubicBezTo>
                      <a:pt x="544178" y="842189"/>
                      <a:pt x="393081" y="852338"/>
                      <a:pt x="332557" y="850230"/>
                    </a:cubicBezTo>
                    <a:cubicBezTo>
                      <a:pt x="247154" y="847800"/>
                      <a:pt x="118330" y="839411"/>
                      <a:pt x="65484" y="809625"/>
                    </a:cubicBezTo>
                    <a:cubicBezTo>
                      <a:pt x="12638" y="779839"/>
                      <a:pt x="0" y="716359"/>
                      <a:pt x="15478" y="671512"/>
                    </a:cubicBezTo>
                    <a:cubicBezTo>
                      <a:pt x="30956" y="626665"/>
                      <a:pt x="96503" y="552358"/>
                      <a:pt x="158353" y="540543"/>
                    </a:cubicBezTo>
                    <a:cubicBezTo>
                      <a:pt x="220203" y="528728"/>
                      <a:pt x="344909" y="598239"/>
                      <a:pt x="386581" y="600620"/>
                    </a:cubicBezTo>
                    <a:cubicBezTo>
                      <a:pt x="428253" y="603001"/>
                      <a:pt x="405544" y="654934"/>
                      <a:pt x="408384" y="554831"/>
                    </a:cubicBezTo>
                    <a:cubicBezTo>
                      <a:pt x="411224" y="454728"/>
                      <a:pt x="406400" y="229393"/>
                      <a:pt x="403622" y="0"/>
                    </a:cubicBezTo>
                  </a:path>
                </a:pathLst>
              </a:custGeom>
              <a:solidFill>
                <a:srgbClr val="0066FF"/>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132" name="Freeform 131"/>
              <p:cNvSpPr/>
              <p:nvPr/>
            </p:nvSpPr>
            <p:spPr>
              <a:xfrm>
                <a:off x="1747239" y="4398097"/>
                <a:ext cx="540072" cy="687087"/>
              </a:xfrm>
              <a:custGeom>
                <a:avLst/>
                <a:gdLst>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98859 w 625872"/>
                  <a:gd name="connsiteY6" fmla="*/ 576262 h 840978"/>
                  <a:gd name="connsiteX7" fmla="*/ 408384 w 625872"/>
                  <a:gd name="connsiteY7" fmla="*/ 554831 h 840978"/>
                  <a:gd name="connsiteX8" fmla="*/ 403622 w 625872"/>
                  <a:gd name="connsiteY8" fmla="*/ 0 h 840978"/>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86581 w 625872"/>
                  <a:gd name="connsiteY6" fmla="*/ 600620 h 840978"/>
                  <a:gd name="connsiteX7" fmla="*/ 408384 w 625872"/>
                  <a:gd name="connsiteY7" fmla="*/ 554831 h 840978"/>
                  <a:gd name="connsiteX8" fmla="*/ 403622 w 625872"/>
                  <a:gd name="connsiteY8" fmla="*/ 0 h 840978"/>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52338"/>
                  <a:gd name="connsiteX1" fmla="*/ 586978 w 629778"/>
                  <a:gd name="connsiteY1" fmla="*/ 707231 h 852338"/>
                  <a:gd name="connsiteX2" fmla="*/ 332557 w 629778"/>
                  <a:gd name="connsiteY2" fmla="*/ 850230 h 852338"/>
                  <a:gd name="connsiteX3" fmla="*/ 65484 w 629778"/>
                  <a:gd name="connsiteY3" fmla="*/ 809625 h 852338"/>
                  <a:gd name="connsiteX4" fmla="*/ 15478 w 629778"/>
                  <a:gd name="connsiteY4" fmla="*/ 671512 h 852338"/>
                  <a:gd name="connsiteX5" fmla="*/ 158353 w 629778"/>
                  <a:gd name="connsiteY5" fmla="*/ 540543 h 852338"/>
                  <a:gd name="connsiteX6" fmla="*/ 386581 w 629778"/>
                  <a:gd name="connsiteY6" fmla="*/ 600620 h 852338"/>
                  <a:gd name="connsiteX7" fmla="*/ 408384 w 629778"/>
                  <a:gd name="connsiteY7" fmla="*/ 554831 h 852338"/>
                  <a:gd name="connsiteX8" fmla="*/ 403622 w 629778"/>
                  <a:gd name="connsiteY8" fmla="*/ 0 h 852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9778" h="852338">
                    <a:moveTo>
                      <a:pt x="589359" y="40481"/>
                    </a:moveTo>
                    <a:cubicBezTo>
                      <a:pt x="607615" y="308570"/>
                      <a:pt x="629778" y="572273"/>
                      <a:pt x="586978" y="707231"/>
                    </a:cubicBezTo>
                    <a:cubicBezTo>
                      <a:pt x="544178" y="842189"/>
                      <a:pt x="393081" y="852338"/>
                      <a:pt x="332557" y="850230"/>
                    </a:cubicBezTo>
                    <a:cubicBezTo>
                      <a:pt x="247154" y="847800"/>
                      <a:pt x="118330" y="839411"/>
                      <a:pt x="65484" y="809625"/>
                    </a:cubicBezTo>
                    <a:cubicBezTo>
                      <a:pt x="12638" y="779839"/>
                      <a:pt x="0" y="716359"/>
                      <a:pt x="15478" y="671512"/>
                    </a:cubicBezTo>
                    <a:cubicBezTo>
                      <a:pt x="30956" y="626665"/>
                      <a:pt x="96503" y="552358"/>
                      <a:pt x="158353" y="540543"/>
                    </a:cubicBezTo>
                    <a:cubicBezTo>
                      <a:pt x="220203" y="528728"/>
                      <a:pt x="344909" y="598239"/>
                      <a:pt x="386581" y="600620"/>
                    </a:cubicBezTo>
                    <a:cubicBezTo>
                      <a:pt x="428253" y="603001"/>
                      <a:pt x="405544" y="654934"/>
                      <a:pt x="408384" y="554831"/>
                    </a:cubicBezTo>
                    <a:cubicBezTo>
                      <a:pt x="411224" y="454728"/>
                      <a:pt x="406400" y="229393"/>
                      <a:pt x="403622" y="0"/>
                    </a:cubicBezTo>
                  </a:path>
                </a:pathLst>
              </a:custGeom>
              <a:solidFill>
                <a:srgbClr val="0066FF"/>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grpSp>
        <p:grpSp>
          <p:nvGrpSpPr>
            <p:cNvPr id="18" name="Group 56"/>
            <p:cNvGrpSpPr/>
            <p:nvPr/>
          </p:nvGrpSpPr>
          <p:grpSpPr>
            <a:xfrm>
              <a:off x="3448144" y="2895630"/>
              <a:ext cx="1820679" cy="1770897"/>
              <a:chOff x="755576" y="2492896"/>
              <a:chExt cx="2061344" cy="2004982"/>
            </a:xfrm>
          </p:grpSpPr>
          <p:sp>
            <p:nvSpPr>
              <p:cNvPr id="124" name="Oval 68"/>
              <p:cNvSpPr/>
              <p:nvPr/>
            </p:nvSpPr>
            <p:spPr>
              <a:xfrm>
                <a:off x="755576" y="2492896"/>
                <a:ext cx="2061341" cy="2004982"/>
              </a:xfrm>
              <a:prstGeom prst="ellipse">
                <a:avLst/>
              </a:prstGeom>
              <a:solidFill>
                <a:srgbClr val="0066FF"/>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25" name="Freeform 124"/>
              <p:cNvSpPr/>
              <p:nvPr/>
            </p:nvSpPr>
            <p:spPr>
              <a:xfrm>
                <a:off x="755579" y="2532538"/>
                <a:ext cx="1030670" cy="763975"/>
              </a:xfrm>
              <a:custGeom>
                <a:avLst/>
                <a:gdLst>
                  <a:gd name="connsiteX0" fmla="*/ 809468 w 809468"/>
                  <a:gd name="connsiteY0" fmla="*/ 0 h 569626"/>
                  <a:gd name="connsiteX1" fmla="*/ 659567 w 809468"/>
                  <a:gd name="connsiteY1" fmla="*/ 449705 h 569626"/>
                  <a:gd name="connsiteX2" fmla="*/ 0 w 809468"/>
                  <a:gd name="connsiteY2" fmla="*/ 569626 h 569626"/>
                  <a:gd name="connsiteX0" fmla="*/ 886810 w 886810"/>
                  <a:gd name="connsiteY0" fmla="*/ 0 h 584088"/>
                  <a:gd name="connsiteX1" fmla="*/ 736909 w 886810"/>
                  <a:gd name="connsiteY1" fmla="*/ 449705 h 584088"/>
                  <a:gd name="connsiteX2" fmla="*/ 0 w 886810"/>
                  <a:gd name="connsiteY2" fmla="*/ 584088 h 584088"/>
                  <a:gd name="connsiteX0" fmla="*/ 864096 w 880925"/>
                  <a:gd name="connsiteY0" fmla="*/ 0 h 648072"/>
                  <a:gd name="connsiteX1" fmla="*/ 736909 w 880925"/>
                  <a:gd name="connsiteY1" fmla="*/ 513689 h 648072"/>
                  <a:gd name="connsiteX2" fmla="*/ 0 w 880925"/>
                  <a:gd name="connsiteY2" fmla="*/ 648072 h 648072"/>
                  <a:gd name="connsiteX0" fmla="*/ 864096 w 864096"/>
                  <a:gd name="connsiteY0" fmla="*/ 0 h 648072"/>
                  <a:gd name="connsiteX1" fmla="*/ 648073 w 864096"/>
                  <a:gd name="connsiteY1" fmla="*/ 504056 h 648072"/>
                  <a:gd name="connsiteX2" fmla="*/ 0 w 864096"/>
                  <a:gd name="connsiteY2" fmla="*/ 648072 h 648072"/>
                </a:gdLst>
                <a:ahLst/>
                <a:cxnLst>
                  <a:cxn ang="0">
                    <a:pos x="connsiteX0" y="connsiteY0"/>
                  </a:cxn>
                  <a:cxn ang="0">
                    <a:pos x="connsiteX1" y="connsiteY1"/>
                  </a:cxn>
                  <a:cxn ang="0">
                    <a:pos x="connsiteX2" y="connsiteY2"/>
                  </a:cxn>
                </a:cxnLst>
                <a:rect l="l" t="t" r="r" b="b"/>
                <a:pathLst>
                  <a:path w="864096" h="648072">
                    <a:moveTo>
                      <a:pt x="864096" y="0"/>
                    </a:moveTo>
                    <a:cubicBezTo>
                      <a:pt x="856601" y="177383"/>
                      <a:pt x="792089" y="396044"/>
                      <a:pt x="648073" y="504056"/>
                    </a:cubicBezTo>
                    <a:cubicBezTo>
                      <a:pt x="504057" y="612068"/>
                      <a:pt x="262328" y="635580"/>
                      <a:pt x="0" y="648072"/>
                    </a:cubicBezTo>
                  </a:path>
                </a:pathLst>
              </a:custGeom>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126" name="Freeform 125"/>
              <p:cNvSpPr/>
              <p:nvPr/>
            </p:nvSpPr>
            <p:spPr>
              <a:xfrm>
                <a:off x="883592" y="2532538"/>
                <a:ext cx="902660" cy="553335"/>
              </a:xfrm>
              <a:custGeom>
                <a:avLst/>
                <a:gdLst>
                  <a:gd name="connsiteX0" fmla="*/ 794479 w 794479"/>
                  <a:gd name="connsiteY0" fmla="*/ 0 h 429718"/>
                  <a:gd name="connsiteX1" fmla="*/ 464695 w 794479"/>
                  <a:gd name="connsiteY1" fmla="*/ 359764 h 429718"/>
                  <a:gd name="connsiteX2" fmla="*/ 0 w 794479"/>
                  <a:gd name="connsiteY2" fmla="*/ 419725 h 429718"/>
                  <a:gd name="connsiteX0" fmla="*/ 756774 w 756774"/>
                  <a:gd name="connsiteY0" fmla="*/ 0 h 469389"/>
                  <a:gd name="connsiteX1" fmla="*/ 464695 w 756774"/>
                  <a:gd name="connsiteY1" fmla="*/ 393768 h 469389"/>
                  <a:gd name="connsiteX2" fmla="*/ 0 w 756774"/>
                  <a:gd name="connsiteY2" fmla="*/ 453729 h 469389"/>
                  <a:gd name="connsiteX0" fmla="*/ 756774 w 756774"/>
                  <a:gd name="connsiteY0" fmla="*/ 0 h 469389"/>
                  <a:gd name="connsiteX1" fmla="*/ 464695 w 756774"/>
                  <a:gd name="connsiteY1" fmla="*/ 393768 h 469389"/>
                  <a:gd name="connsiteX2" fmla="*/ 0 w 756774"/>
                  <a:gd name="connsiteY2" fmla="*/ 453729 h 469389"/>
                </a:gdLst>
                <a:ahLst/>
                <a:cxnLst>
                  <a:cxn ang="0">
                    <a:pos x="connsiteX0" y="connsiteY0"/>
                  </a:cxn>
                  <a:cxn ang="0">
                    <a:pos x="connsiteX1" y="connsiteY1"/>
                  </a:cxn>
                  <a:cxn ang="0">
                    <a:pos x="connsiteX2" y="connsiteY2"/>
                  </a:cxn>
                </a:cxnLst>
                <a:rect l="l" t="t" r="r" b="b"/>
                <a:pathLst>
                  <a:path w="756774" h="469389">
                    <a:moveTo>
                      <a:pt x="756774" y="0"/>
                    </a:moveTo>
                    <a:cubicBezTo>
                      <a:pt x="659825" y="194242"/>
                      <a:pt x="590824" y="318147"/>
                      <a:pt x="464695" y="393768"/>
                    </a:cubicBezTo>
                    <a:cubicBezTo>
                      <a:pt x="338566" y="469389"/>
                      <a:pt x="166141" y="458725"/>
                      <a:pt x="0" y="453729"/>
                    </a:cubicBezTo>
                  </a:path>
                </a:pathLst>
              </a:custGeom>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127" name="Freeform 126"/>
              <p:cNvSpPr/>
              <p:nvPr/>
            </p:nvSpPr>
            <p:spPr>
              <a:xfrm>
                <a:off x="1044508" y="2532538"/>
                <a:ext cx="741742" cy="305150"/>
              </a:xfrm>
              <a:custGeom>
                <a:avLst/>
                <a:gdLst>
                  <a:gd name="connsiteX0" fmla="*/ 689548 w 689548"/>
                  <a:gd name="connsiteY0" fmla="*/ 0 h 209862"/>
                  <a:gd name="connsiteX1" fmla="*/ 344774 w 689548"/>
                  <a:gd name="connsiteY1" fmla="*/ 164892 h 209862"/>
                  <a:gd name="connsiteX2" fmla="*/ 0 w 689548"/>
                  <a:gd name="connsiteY2" fmla="*/ 209862 h 209862"/>
                  <a:gd name="connsiteX0" fmla="*/ 621863 w 621863"/>
                  <a:gd name="connsiteY0" fmla="*/ 0 h 258856"/>
                  <a:gd name="connsiteX1" fmla="*/ 344774 w 621863"/>
                  <a:gd name="connsiteY1" fmla="*/ 213886 h 258856"/>
                  <a:gd name="connsiteX2" fmla="*/ 0 w 621863"/>
                  <a:gd name="connsiteY2" fmla="*/ 258856 h 258856"/>
                  <a:gd name="connsiteX0" fmla="*/ 621863 w 621863"/>
                  <a:gd name="connsiteY0" fmla="*/ 0 h 258856"/>
                  <a:gd name="connsiteX1" fmla="*/ 344774 w 621863"/>
                  <a:gd name="connsiteY1" fmla="*/ 213886 h 258856"/>
                  <a:gd name="connsiteX2" fmla="*/ 0 w 621863"/>
                  <a:gd name="connsiteY2" fmla="*/ 258856 h 258856"/>
                </a:gdLst>
                <a:ahLst/>
                <a:cxnLst>
                  <a:cxn ang="0">
                    <a:pos x="connsiteX0" y="connsiteY0"/>
                  </a:cxn>
                  <a:cxn ang="0">
                    <a:pos x="connsiteX1" y="connsiteY1"/>
                  </a:cxn>
                  <a:cxn ang="0">
                    <a:pos x="connsiteX2" y="connsiteY2"/>
                  </a:cxn>
                </a:cxnLst>
                <a:rect l="l" t="t" r="r" b="b"/>
                <a:pathLst>
                  <a:path w="621863" h="258856">
                    <a:moveTo>
                      <a:pt x="621863" y="0"/>
                    </a:moveTo>
                    <a:cubicBezTo>
                      <a:pt x="580683" y="91052"/>
                      <a:pt x="448418" y="170743"/>
                      <a:pt x="344774" y="213886"/>
                    </a:cubicBezTo>
                    <a:cubicBezTo>
                      <a:pt x="241130" y="257029"/>
                      <a:pt x="114924" y="253859"/>
                      <a:pt x="0" y="258856"/>
                    </a:cubicBezTo>
                  </a:path>
                </a:pathLst>
              </a:custGeom>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128" name="Freeform 127"/>
              <p:cNvSpPr/>
              <p:nvPr/>
            </p:nvSpPr>
            <p:spPr>
              <a:xfrm flipH="1">
                <a:off x="1786248" y="2532538"/>
                <a:ext cx="1030672" cy="763975"/>
              </a:xfrm>
              <a:custGeom>
                <a:avLst/>
                <a:gdLst>
                  <a:gd name="connsiteX0" fmla="*/ 809468 w 809468"/>
                  <a:gd name="connsiteY0" fmla="*/ 0 h 569626"/>
                  <a:gd name="connsiteX1" fmla="*/ 659567 w 809468"/>
                  <a:gd name="connsiteY1" fmla="*/ 449705 h 569626"/>
                  <a:gd name="connsiteX2" fmla="*/ 0 w 809468"/>
                  <a:gd name="connsiteY2" fmla="*/ 569626 h 569626"/>
                  <a:gd name="connsiteX0" fmla="*/ 886810 w 886810"/>
                  <a:gd name="connsiteY0" fmla="*/ 0 h 584088"/>
                  <a:gd name="connsiteX1" fmla="*/ 736909 w 886810"/>
                  <a:gd name="connsiteY1" fmla="*/ 449705 h 584088"/>
                  <a:gd name="connsiteX2" fmla="*/ 0 w 886810"/>
                  <a:gd name="connsiteY2" fmla="*/ 584088 h 584088"/>
                  <a:gd name="connsiteX0" fmla="*/ 864096 w 880925"/>
                  <a:gd name="connsiteY0" fmla="*/ 0 h 648072"/>
                  <a:gd name="connsiteX1" fmla="*/ 736909 w 880925"/>
                  <a:gd name="connsiteY1" fmla="*/ 513689 h 648072"/>
                  <a:gd name="connsiteX2" fmla="*/ 0 w 880925"/>
                  <a:gd name="connsiteY2" fmla="*/ 648072 h 648072"/>
                  <a:gd name="connsiteX0" fmla="*/ 864096 w 864096"/>
                  <a:gd name="connsiteY0" fmla="*/ 0 h 648072"/>
                  <a:gd name="connsiteX1" fmla="*/ 648073 w 864096"/>
                  <a:gd name="connsiteY1" fmla="*/ 504056 h 648072"/>
                  <a:gd name="connsiteX2" fmla="*/ 0 w 864096"/>
                  <a:gd name="connsiteY2" fmla="*/ 648072 h 648072"/>
                </a:gdLst>
                <a:ahLst/>
                <a:cxnLst>
                  <a:cxn ang="0">
                    <a:pos x="connsiteX0" y="connsiteY0"/>
                  </a:cxn>
                  <a:cxn ang="0">
                    <a:pos x="connsiteX1" y="connsiteY1"/>
                  </a:cxn>
                  <a:cxn ang="0">
                    <a:pos x="connsiteX2" y="connsiteY2"/>
                  </a:cxn>
                </a:cxnLst>
                <a:rect l="l" t="t" r="r" b="b"/>
                <a:pathLst>
                  <a:path w="864096" h="648072">
                    <a:moveTo>
                      <a:pt x="864096" y="0"/>
                    </a:moveTo>
                    <a:cubicBezTo>
                      <a:pt x="856601" y="177383"/>
                      <a:pt x="792089" y="396044"/>
                      <a:pt x="648073" y="504056"/>
                    </a:cubicBezTo>
                    <a:cubicBezTo>
                      <a:pt x="504057" y="612068"/>
                      <a:pt x="262328" y="635580"/>
                      <a:pt x="0" y="648072"/>
                    </a:cubicBezTo>
                  </a:path>
                </a:pathLst>
              </a:custGeom>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129" name="Freeform 128"/>
              <p:cNvSpPr/>
              <p:nvPr/>
            </p:nvSpPr>
            <p:spPr>
              <a:xfrm flipH="1">
                <a:off x="1786250" y="2532538"/>
                <a:ext cx="902661" cy="553335"/>
              </a:xfrm>
              <a:custGeom>
                <a:avLst/>
                <a:gdLst>
                  <a:gd name="connsiteX0" fmla="*/ 794479 w 794479"/>
                  <a:gd name="connsiteY0" fmla="*/ 0 h 429718"/>
                  <a:gd name="connsiteX1" fmla="*/ 464695 w 794479"/>
                  <a:gd name="connsiteY1" fmla="*/ 359764 h 429718"/>
                  <a:gd name="connsiteX2" fmla="*/ 0 w 794479"/>
                  <a:gd name="connsiteY2" fmla="*/ 419725 h 429718"/>
                  <a:gd name="connsiteX0" fmla="*/ 756774 w 756774"/>
                  <a:gd name="connsiteY0" fmla="*/ 0 h 469389"/>
                  <a:gd name="connsiteX1" fmla="*/ 464695 w 756774"/>
                  <a:gd name="connsiteY1" fmla="*/ 393768 h 469389"/>
                  <a:gd name="connsiteX2" fmla="*/ 0 w 756774"/>
                  <a:gd name="connsiteY2" fmla="*/ 453729 h 469389"/>
                  <a:gd name="connsiteX0" fmla="*/ 756774 w 756774"/>
                  <a:gd name="connsiteY0" fmla="*/ 0 h 469389"/>
                  <a:gd name="connsiteX1" fmla="*/ 464695 w 756774"/>
                  <a:gd name="connsiteY1" fmla="*/ 393768 h 469389"/>
                  <a:gd name="connsiteX2" fmla="*/ 0 w 756774"/>
                  <a:gd name="connsiteY2" fmla="*/ 453729 h 469389"/>
                </a:gdLst>
                <a:ahLst/>
                <a:cxnLst>
                  <a:cxn ang="0">
                    <a:pos x="connsiteX0" y="connsiteY0"/>
                  </a:cxn>
                  <a:cxn ang="0">
                    <a:pos x="connsiteX1" y="connsiteY1"/>
                  </a:cxn>
                  <a:cxn ang="0">
                    <a:pos x="connsiteX2" y="connsiteY2"/>
                  </a:cxn>
                </a:cxnLst>
                <a:rect l="l" t="t" r="r" b="b"/>
                <a:pathLst>
                  <a:path w="756774" h="469389">
                    <a:moveTo>
                      <a:pt x="756774" y="0"/>
                    </a:moveTo>
                    <a:cubicBezTo>
                      <a:pt x="659825" y="194242"/>
                      <a:pt x="590824" y="318147"/>
                      <a:pt x="464695" y="393768"/>
                    </a:cubicBezTo>
                    <a:cubicBezTo>
                      <a:pt x="338566" y="469389"/>
                      <a:pt x="166141" y="458725"/>
                      <a:pt x="0" y="453729"/>
                    </a:cubicBezTo>
                  </a:path>
                </a:pathLst>
              </a:custGeom>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130" name="Freeform 129"/>
              <p:cNvSpPr/>
              <p:nvPr/>
            </p:nvSpPr>
            <p:spPr>
              <a:xfrm flipH="1">
                <a:off x="1786250" y="2532538"/>
                <a:ext cx="741742" cy="305150"/>
              </a:xfrm>
              <a:custGeom>
                <a:avLst/>
                <a:gdLst>
                  <a:gd name="connsiteX0" fmla="*/ 689548 w 689548"/>
                  <a:gd name="connsiteY0" fmla="*/ 0 h 209862"/>
                  <a:gd name="connsiteX1" fmla="*/ 344774 w 689548"/>
                  <a:gd name="connsiteY1" fmla="*/ 164892 h 209862"/>
                  <a:gd name="connsiteX2" fmla="*/ 0 w 689548"/>
                  <a:gd name="connsiteY2" fmla="*/ 209862 h 209862"/>
                  <a:gd name="connsiteX0" fmla="*/ 621863 w 621863"/>
                  <a:gd name="connsiteY0" fmla="*/ 0 h 258856"/>
                  <a:gd name="connsiteX1" fmla="*/ 344774 w 621863"/>
                  <a:gd name="connsiteY1" fmla="*/ 213886 h 258856"/>
                  <a:gd name="connsiteX2" fmla="*/ 0 w 621863"/>
                  <a:gd name="connsiteY2" fmla="*/ 258856 h 258856"/>
                  <a:gd name="connsiteX0" fmla="*/ 621863 w 621863"/>
                  <a:gd name="connsiteY0" fmla="*/ 0 h 258856"/>
                  <a:gd name="connsiteX1" fmla="*/ 344774 w 621863"/>
                  <a:gd name="connsiteY1" fmla="*/ 213886 h 258856"/>
                  <a:gd name="connsiteX2" fmla="*/ 0 w 621863"/>
                  <a:gd name="connsiteY2" fmla="*/ 258856 h 258856"/>
                </a:gdLst>
                <a:ahLst/>
                <a:cxnLst>
                  <a:cxn ang="0">
                    <a:pos x="connsiteX0" y="connsiteY0"/>
                  </a:cxn>
                  <a:cxn ang="0">
                    <a:pos x="connsiteX1" y="connsiteY1"/>
                  </a:cxn>
                  <a:cxn ang="0">
                    <a:pos x="connsiteX2" y="connsiteY2"/>
                  </a:cxn>
                </a:cxnLst>
                <a:rect l="l" t="t" r="r" b="b"/>
                <a:pathLst>
                  <a:path w="621863" h="258856">
                    <a:moveTo>
                      <a:pt x="621863" y="0"/>
                    </a:moveTo>
                    <a:cubicBezTo>
                      <a:pt x="580683" y="91052"/>
                      <a:pt x="448418" y="170743"/>
                      <a:pt x="344774" y="213886"/>
                    </a:cubicBezTo>
                    <a:cubicBezTo>
                      <a:pt x="241130" y="257029"/>
                      <a:pt x="114924" y="253859"/>
                      <a:pt x="0" y="258856"/>
                    </a:cubicBezTo>
                  </a:path>
                </a:pathLst>
              </a:custGeom>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grpSp>
        <p:sp>
          <p:nvSpPr>
            <p:cNvPr id="114" name="Oval 113"/>
            <p:cNvSpPr/>
            <p:nvPr/>
          </p:nvSpPr>
          <p:spPr>
            <a:xfrm>
              <a:off x="4290286" y="3842406"/>
              <a:ext cx="151724" cy="149952"/>
            </a:xfrm>
            <a:prstGeom prst="ellipse">
              <a:avLst/>
            </a:prstGeom>
            <a:solidFill>
              <a:srgbClr val="C00000"/>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28" name="Group 99"/>
          <p:cNvGrpSpPr/>
          <p:nvPr/>
        </p:nvGrpSpPr>
        <p:grpSpPr>
          <a:xfrm>
            <a:off x="4139278" y="3611121"/>
            <a:ext cx="429934" cy="180910"/>
            <a:chOff x="1995445" y="3314205"/>
            <a:chExt cx="486765" cy="204823"/>
          </a:xfrm>
        </p:grpSpPr>
        <p:sp>
          <p:nvSpPr>
            <p:cNvPr id="122" name="Oval 121"/>
            <p:cNvSpPr/>
            <p:nvPr/>
          </p:nvSpPr>
          <p:spPr>
            <a:xfrm>
              <a:off x="1995445" y="3314205"/>
              <a:ext cx="107004" cy="204823"/>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23" name="Oval 122"/>
            <p:cNvSpPr/>
            <p:nvPr/>
          </p:nvSpPr>
          <p:spPr>
            <a:xfrm>
              <a:off x="2375206" y="3314205"/>
              <a:ext cx="107004" cy="204823"/>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117" name="Oval 116"/>
          <p:cNvSpPr/>
          <p:nvPr/>
        </p:nvSpPr>
        <p:spPr>
          <a:xfrm>
            <a:off x="4283968" y="4140180"/>
            <a:ext cx="202020" cy="224924"/>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18" name="Arc 117"/>
          <p:cNvSpPr/>
          <p:nvPr/>
        </p:nvSpPr>
        <p:spPr>
          <a:xfrm rot="10800000">
            <a:off x="3993944" y="3861048"/>
            <a:ext cx="765505" cy="445205"/>
          </a:xfrm>
          <a:prstGeom prst="arc">
            <a:avLst>
              <a:gd name="adj1" fmla="val 10959807"/>
              <a:gd name="adj2" fmla="val 21338736"/>
            </a:avLst>
          </a:prstGeom>
          <a:no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dirty="0"/>
          </a:p>
        </p:txBody>
      </p:sp>
      <p:grpSp>
        <p:nvGrpSpPr>
          <p:cNvPr id="29" name="Group 30"/>
          <p:cNvGrpSpPr/>
          <p:nvPr/>
        </p:nvGrpSpPr>
        <p:grpSpPr>
          <a:xfrm flipV="1">
            <a:off x="4067944" y="3676651"/>
            <a:ext cx="572409" cy="40381"/>
            <a:chOff x="3347864" y="2492896"/>
            <a:chExt cx="665183" cy="144016"/>
          </a:xfrm>
        </p:grpSpPr>
        <p:cxnSp>
          <p:nvCxnSpPr>
            <p:cNvPr id="120" name="Straight Connector 119"/>
            <p:cNvCxnSpPr/>
            <p:nvPr/>
          </p:nvCxnSpPr>
          <p:spPr>
            <a:xfrm>
              <a:off x="3347864" y="2492896"/>
              <a:ext cx="216024" cy="144016"/>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1" name="Straight Connector 120"/>
            <p:cNvCxnSpPr/>
            <p:nvPr/>
          </p:nvCxnSpPr>
          <p:spPr>
            <a:xfrm flipV="1">
              <a:off x="3797023" y="2492896"/>
              <a:ext cx="216024" cy="144016"/>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92" name="Freeform 91"/>
          <p:cNvSpPr/>
          <p:nvPr/>
        </p:nvSpPr>
        <p:spPr>
          <a:xfrm>
            <a:off x="3995936" y="4174033"/>
            <a:ext cx="752475" cy="119063"/>
          </a:xfrm>
          <a:custGeom>
            <a:avLst/>
            <a:gdLst>
              <a:gd name="connsiteX0" fmla="*/ 0 w 752475"/>
              <a:gd name="connsiteY0" fmla="*/ 69850 h 119063"/>
              <a:gd name="connsiteX1" fmla="*/ 80963 w 752475"/>
              <a:gd name="connsiteY1" fmla="*/ 7938 h 119063"/>
              <a:gd name="connsiteX2" fmla="*/ 180975 w 752475"/>
              <a:gd name="connsiteY2" fmla="*/ 117475 h 119063"/>
              <a:gd name="connsiteX3" fmla="*/ 295275 w 752475"/>
              <a:gd name="connsiteY3" fmla="*/ 3175 h 119063"/>
              <a:gd name="connsiteX4" fmla="*/ 385763 w 752475"/>
              <a:gd name="connsiteY4" fmla="*/ 117475 h 119063"/>
              <a:gd name="connsiteX5" fmla="*/ 476250 w 752475"/>
              <a:gd name="connsiteY5" fmla="*/ 7938 h 119063"/>
              <a:gd name="connsiteX6" fmla="*/ 561975 w 752475"/>
              <a:gd name="connsiteY6" fmla="*/ 117475 h 119063"/>
              <a:gd name="connsiteX7" fmla="*/ 661988 w 752475"/>
              <a:gd name="connsiteY7" fmla="*/ 17463 h 119063"/>
              <a:gd name="connsiteX8" fmla="*/ 752475 w 752475"/>
              <a:gd name="connsiteY8" fmla="*/ 79375 h 1190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52475" h="119063">
                <a:moveTo>
                  <a:pt x="0" y="69850"/>
                </a:moveTo>
                <a:cubicBezTo>
                  <a:pt x="25400" y="34925"/>
                  <a:pt x="50800" y="0"/>
                  <a:pt x="80963" y="7938"/>
                </a:cubicBezTo>
                <a:cubicBezTo>
                  <a:pt x="111126" y="15876"/>
                  <a:pt x="145256" y="118269"/>
                  <a:pt x="180975" y="117475"/>
                </a:cubicBezTo>
                <a:cubicBezTo>
                  <a:pt x="216694" y="116681"/>
                  <a:pt x="261144" y="3175"/>
                  <a:pt x="295275" y="3175"/>
                </a:cubicBezTo>
                <a:cubicBezTo>
                  <a:pt x="329406" y="3175"/>
                  <a:pt x="355601" y="116681"/>
                  <a:pt x="385763" y="117475"/>
                </a:cubicBezTo>
                <a:cubicBezTo>
                  <a:pt x="415925" y="118269"/>
                  <a:pt x="446881" y="7938"/>
                  <a:pt x="476250" y="7938"/>
                </a:cubicBezTo>
                <a:cubicBezTo>
                  <a:pt x="505619" y="7938"/>
                  <a:pt x="531019" y="115888"/>
                  <a:pt x="561975" y="117475"/>
                </a:cubicBezTo>
                <a:cubicBezTo>
                  <a:pt x="592931" y="119063"/>
                  <a:pt x="630238" y="23813"/>
                  <a:pt x="661988" y="17463"/>
                </a:cubicBezTo>
                <a:cubicBezTo>
                  <a:pt x="693738" y="11113"/>
                  <a:pt x="723106" y="45244"/>
                  <a:pt x="752475" y="79375"/>
                </a:cubicBezTo>
              </a:path>
            </a:pathLst>
          </a:custGeom>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109" name="Freeform 108"/>
          <p:cNvSpPr/>
          <p:nvPr/>
        </p:nvSpPr>
        <p:spPr>
          <a:xfrm rot="16869405" flipH="1" flipV="1">
            <a:off x="4390439" y="3242526"/>
            <a:ext cx="655467" cy="902654"/>
          </a:xfrm>
          <a:custGeom>
            <a:avLst/>
            <a:gdLst>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75432 w 777479"/>
              <a:gd name="connsiteY8" fmla="*/ 659606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65919 w 777479"/>
              <a:gd name="connsiteY10" fmla="*/ 516731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62013 w 777479"/>
              <a:gd name="connsiteY20" fmla="*/ 605036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2397 h 834313"/>
              <a:gd name="connsiteX1" fmla="*/ 239713 w 777479"/>
              <a:gd name="connsiteY1" fmla="*/ 240985 h 834313"/>
              <a:gd name="connsiteX2" fmla="*/ 82550 w 777479"/>
              <a:gd name="connsiteY2" fmla="*/ 336235 h 834313"/>
              <a:gd name="connsiteX3" fmla="*/ 3969 w 777479"/>
              <a:gd name="connsiteY3" fmla="*/ 474347 h 834313"/>
              <a:gd name="connsiteX4" fmla="*/ 106363 w 777479"/>
              <a:gd name="connsiteY4" fmla="*/ 488635 h 834313"/>
              <a:gd name="connsiteX5" fmla="*/ 254000 w 777479"/>
              <a:gd name="connsiteY5" fmla="*/ 386241 h 834313"/>
              <a:gd name="connsiteX6" fmla="*/ 261144 w 777479"/>
              <a:gd name="connsiteY6" fmla="*/ 398147 h 834313"/>
              <a:gd name="connsiteX7" fmla="*/ 223044 w 777479"/>
              <a:gd name="connsiteY7" fmla="*/ 533878 h 834313"/>
              <a:gd name="connsiteX8" fmla="*/ 198834 w 777479"/>
              <a:gd name="connsiteY8" fmla="*/ 660085 h 834313"/>
              <a:gd name="connsiteX9" fmla="*/ 248147 w 777479"/>
              <a:gd name="connsiteY9" fmla="*/ 750200 h 834313"/>
              <a:gd name="connsiteX10" fmla="*/ 335682 w 777479"/>
              <a:gd name="connsiteY10" fmla="*/ 608466 h 834313"/>
              <a:gd name="connsiteX11" fmla="*/ 368300 w 777479"/>
              <a:gd name="connsiteY11" fmla="*/ 488634 h 834313"/>
              <a:gd name="connsiteX12" fmla="*/ 375444 w 777479"/>
              <a:gd name="connsiteY12" fmla="*/ 555310 h 834313"/>
              <a:gd name="connsiteX13" fmla="*/ 401638 w 777479"/>
              <a:gd name="connsiteY13" fmla="*/ 767241 h 834313"/>
              <a:gd name="connsiteX14" fmla="*/ 451644 w 777479"/>
              <a:gd name="connsiteY14" fmla="*/ 833916 h 834313"/>
              <a:gd name="connsiteX15" fmla="*/ 504032 w 777479"/>
              <a:gd name="connsiteY15" fmla="*/ 769622 h 834313"/>
              <a:gd name="connsiteX16" fmla="*/ 504032 w 777479"/>
              <a:gd name="connsiteY16" fmla="*/ 529115 h 834313"/>
              <a:gd name="connsiteX17" fmla="*/ 527844 w 777479"/>
              <a:gd name="connsiteY17" fmla="*/ 643416 h 834313"/>
              <a:gd name="connsiteX18" fmla="*/ 573088 w 777479"/>
              <a:gd name="connsiteY18" fmla="*/ 741047 h 834313"/>
              <a:gd name="connsiteX19" fmla="*/ 625475 w 777479"/>
              <a:gd name="connsiteY19" fmla="*/ 762478 h 834313"/>
              <a:gd name="connsiteX20" fmla="*/ 662013 w 777479"/>
              <a:gd name="connsiteY20" fmla="*/ 705527 h 834313"/>
              <a:gd name="connsiteX21" fmla="*/ 644525 w 777479"/>
              <a:gd name="connsiteY21" fmla="*/ 583885 h 834313"/>
              <a:gd name="connsiteX22" fmla="*/ 632619 w 777479"/>
              <a:gd name="connsiteY22" fmla="*/ 507685 h 834313"/>
              <a:gd name="connsiteX23" fmla="*/ 718344 w 777479"/>
              <a:gd name="connsiteY23" fmla="*/ 657703 h 834313"/>
              <a:gd name="connsiteX24" fmla="*/ 770732 w 777479"/>
              <a:gd name="connsiteY24" fmla="*/ 636272 h 834313"/>
              <a:gd name="connsiteX25" fmla="*/ 758825 w 777479"/>
              <a:gd name="connsiteY25" fmla="*/ 495778 h 834313"/>
              <a:gd name="connsiteX26" fmla="*/ 668338 w 777479"/>
              <a:gd name="connsiteY26" fmla="*/ 324328 h 834313"/>
              <a:gd name="connsiteX27" fmla="*/ 668239 w 777479"/>
              <a:gd name="connsiteY27" fmla="*/ 0 h 834313"/>
              <a:gd name="connsiteX0" fmla="*/ 240017 w 777479"/>
              <a:gd name="connsiteY0" fmla="*/ 24652 h 834313"/>
              <a:gd name="connsiteX1" fmla="*/ 239713 w 777479"/>
              <a:gd name="connsiteY1" fmla="*/ 240985 h 834313"/>
              <a:gd name="connsiteX2" fmla="*/ 82550 w 777479"/>
              <a:gd name="connsiteY2" fmla="*/ 336235 h 834313"/>
              <a:gd name="connsiteX3" fmla="*/ 3969 w 777479"/>
              <a:gd name="connsiteY3" fmla="*/ 474347 h 834313"/>
              <a:gd name="connsiteX4" fmla="*/ 106363 w 777479"/>
              <a:gd name="connsiteY4" fmla="*/ 488635 h 834313"/>
              <a:gd name="connsiteX5" fmla="*/ 254000 w 777479"/>
              <a:gd name="connsiteY5" fmla="*/ 386241 h 834313"/>
              <a:gd name="connsiteX6" fmla="*/ 261144 w 777479"/>
              <a:gd name="connsiteY6" fmla="*/ 398147 h 834313"/>
              <a:gd name="connsiteX7" fmla="*/ 223044 w 777479"/>
              <a:gd name="connsiteY7" fmla="*/ 533878 h 834313"/>
              <a:gd name="connsiteX8" fmla="*/ 198834 w 777479"/>
              <a:gd name="connsiteY8" fmla="*/ 660085 h 834313"/>
              <a:gd name="connsiteX9" fmla="*/ 248147 w 777479"/>
              <a:gd name="connsiteY9" fmla="*/ 750200 h 834313"/>
              <a:gd name="connsiteX10" fmla="*/ 335682 w 777479"/>
              <a:gd name="connsiteY10" fmla="*/ 608466 h 834313"/>
              <a:gd name="connsiteX11" fmla="*/ 368300 w 777479"/>
              <a:gd name="connsiteY11" fmla="*/ 488634 h 834313"/>
              <a:gd name="connsiteX12" fmla="*/ 375444 w 777479"/>
              <a:gd name="connsiteY12" fmla="*/ 555310 h 834313"/>
              <a:gd name="connsiteX13" fmla="*/ 401638 w 777479"/>
              <a:gd name="connsiteY13" fmla="*/ 767241 h 834313"/>
              <a:gd name="connsiteX14" fmla="*/ 451644 w 777479"/>
              <a:gd name="connsiteY14" fmla="*/ 833916 h 834313"/>
              <a:gd name="connsiteX15" fmla="*/ 504032 w 777479"/>
              <a:gd name="connsiteY15" fmla="*/ 769622 h 834313"/>
              <a:gd name="connsiteX16" fmla="*/ 504032 w 777479"/>
              <a:gd name="connsiteY16" fmla="*/ 529115 h 834313"/>
              <a:gd name="connsiteX17" fmla="*/ 527844 w 777479"/>
              <a:gd name="connsiteY17" fmla="*/ 643416 h 834313"/>
              <a:gd name="connsiteX18" fmla="*/ 573088 w 777479"/>
              <a:gd name="connsiteY18" fmla="*/ 741047 h 834313"/>
              <a:gd name="connsiteX19" fmla="*/ 625475 w 777479"/>
              <a:gd name="connsiteY19" fmla="*/ 762478 h 834313"/>
              <a:gd name="connsiteX20" fmla="*/ 662013 w 777479"/>
              <a:gd name="connsiteY20" fmla="*/ 705527 h 834313"/>
              <a:gd name="connsiteX21" fmla="*/ 644525 w 777479"/>
              <a:gd name="connsiteY21" fmla="*/ 583885 h 834313"/>
              <a:gd name="connsiteX22" fmla="*/ 632619 w 777479"/>
              <a:gd name="connsiteY22" fmla="*/ 507685 h 834313"/>
              <a:gd name="connsiteX23" fmla="*/ 718344 w 777479"/>
              <a:gd name="connsiteY23" fmla="*/ 657703 h 834313"/>
              <a:gd name="connsiteX24" fmla="*/ 770732 w 777479"/>
              <a:gd name="connsiteY24" fmla="*/ 636272 h 834313"/>
              <a:gd name="connsiteX25" fmla="*/ 758825 w 777479"/>
              <a:gd name="connsiteY25" fmla="*/ 495778 h 834313"/>
              <a:gd name="connsiteX26" fmla="*/ 668338 w 777479"/>
              <a:gd name="connsiteY26" fmla="*/ 324328 h 834313"/>
              <a:gd name="connsiteX27" fmla="*/ 668239 w 777479"/>
              <a:gd name="connsiteY27" fmla="*/ 0 h 834313"/>
              <a:gd name="connsiteX0" fmla="*/ 240017 w 777479"/>
              <a:gd name="connsiteY0" fmla="*/ 164738 h 974399"/>
              <a:gd name="connsiteX1" fmla="*/ 239713 w 777479"/>
              <a:gd name="connsiteY1" fmla="*/ 381071 h 974399"/>
              <a:gd name="connsiteX2" fmla="*/ 82550 w 777479"/>
              <a:gd name="connsiteY2" fmla="*/ 476321 h 974399"/>
              <a:gd name="connsiteX3" fmla="*/ 3969 w 777479"/>
              <a:gd name="connsiteY3" fmla="*/ 614433 h 974399"/>
              <a:gd name="connsiteX4" fmla="*/ 106363 w 777479"/>
              <a:gd name="connsiteY4" fmla="*/ 628721 h 974399"/>
              <a:gd name="connsiteX5" fmla="*/ 254000 w 777479"/>
              <a:gd name="connsiteY5" fmla="*/ 526327 h 974399"/>
              <a:gd name="connsiteX6" fmla="*/ 261144 w 777479"/>
              <a:gd name="connsiteY6" fmla="*/ 538233 h 974399"/>
              <a:gd name="connsiteX7" fmla="*/ 223044 w 777479"/>
              <a:gd name="connsiteY7" fmla="*/ 673964 h 974399"/>
              <a:gd name="connsiteX8" fmla="*/ 198834 w 777479"/>
              <a:gd name="connsiteY8" fmla="*/ 800171 h 974399"/>
              <a:gd name="connsiteX9" fmla="*/ 248147 w 777479"/>
              <a:gd name="connsiteY9" fmla="*/ 890286 h 974399"/>
              <a:gd name="connsiteX10" fmla="*/ 335682 w 777479"/>
              <a:gd name="connsiteY10" fmla="*/ 748552 h 974399"/>
              <a:gd name="connsiteX11" fmla="*/ 368300 w 777479"/>
              <a:gd name="connsiteY11" fmla="*/ 628720 h 974399"/>
              <a:gd name="connsiteX12" fmla="*/ 375444 w 777479"/>
              <a:gd name="connsiteY12" fmla="*/ 695396 h 974399"/>
              <a:gd name="connsiteX13" fmla="*/ 401638 w 777479"/>
              <a:gd name="connsiteY13" fmla="*/ 907327 h 974399"/>
              <a:gd name="connsiteX14" fmla="*/ 451644 w 777479"/>
              <a:gd name="connsiteY14" fmla="*/ 974002 h 974399"/>
              <a:gd name="connsiteX15" fmla="*/ 504032 w 777479"/>
              <a:gd name="connsiteY15" fmla="*/ 909708 h 974399"/>
              <a:gd name="connsiteX16" fmla="*/ 504032 w 777479"/>
              <a:gd name="connsiteY16" fmla="*/ 669201 h 974399"/>
              <a:gd name="connsiteX17" fmla="*/ 527844 w 777479"/>
              <a:gd name="connsiteY17" fmla="*/ 783502 h 974399"/>
              <a:gd name="connsiteX18" fmla="*/ 573088 w 777479"/>
              <a:gd name="connsiteY18" fmla="*/ 881133 h 974399"/>
              <a:gd name="connsiteX19" fmla="*/ 625475 w 777479"/>
              <a:gd name="connsiteY19" fmla="*/ 902564 h 974399"/>
              <a:gd name="connsiteX20" fmla="*/ 662013 w 777479"/>
              <a:gd name="connsiteY20" fmla="*/ 845613 h 974399"/>
              <a:gd name="connsiteX21" fmla="*/ 644525 w 777479"/>
              <a:gd name="connsiteY21" fmla="*/ 723971 h 974399"/>
              <a:gd name="connsiteX22" fmla="*/ 632619 w 777479"/>
              <a:gd name="connsiteY22" fmla="*/ 647771 h 974399"/>
              <a:gd name="connsiteX23" fmla="*/ 718344 w 777479"/>
              <a:gd name="connsiteY23" fmla="*/ 797789 h 974399"/>
              <a:gd name="connsiteX24" fmla="*/ 770732 w 777479"/>
              <a:gd name="connsiteY24" fmla="*/ 776358 h 974399"/>
              <a:gd name="connsiteX25" fmla="*/ 758825 w 777479"/>
              <a:gd name="connsiteY25" fmla="*/ 635864 h 974399"/>
              <a:gd name="connsiteX26" fmla="*/ 668338 w 777479"/>
              <a:gd name="connsiteY26" fmla="*/ 464414 h 974399"/>
              <a:gd name="connsiteX27" fmla="*/ 577964 w 777479"/>
              <a:gd name="connsiteY27" fmla="*/ 0 h 974399"/>
              <a:gd name="connsiteX0" fmla="*/ 224488 w 777479"/>
              <a:gd name="connsiteY0" fmla="*/ 79294 h 974399"/>
              <a:gd name="connsiteX1" fmla="*/ 239713 w 777479"/>
              <a:gd name="connsiteY1" fmla="*/ 381071 h 974399"/>
              <a:gd name="connsiteX2" fmla="*/ 82550 w 777479"/>
              <a:gd name="connsiteY2" fmla="*/ 476321 h 974399"/>
              <a:gd name="connsiteX3" fmla="*/ 3969 w 777479"/>
              <a:gd name="connsiteY3" fmla="*/ 614433 h 974399"/>
              <a:gd name="connsiteX4" fmla="*/ 106363 w 777479"/>
              <a:gd name="connsiteY4" fmla="*/ 628721 h 974399"/>
              <a:gd name="connsiteX5" fmla="*/ 254000 w 777479"/>
              <a:gd name="connsiteY5" fmla="*/ 526327 h 974399"/>
              <a:gd name="connsiteX6" fmla="*/ 261144 w 777479"/>
              <a:gd name="connsiteY6" fmla="*/ 538233 h 974399"/>
              <a:gd name="connsiteX7" fmla="*/ 223044 w 777479"/>
              <a:gd name="connsiteY7" fmla="*/ 673964 h 974399"/>
              <a:gd name="connsiteX8" fmla="*/ 198834 w 777479"/>
              <a:gd name="connsiteY8" fmla="*/ 800171 h 974399"/>
              <a:gd name="connsiteX9" fmla="*/ 248147 w 777479"/>
              <a:gd name="connsiteY9" fmla="*/ 890286 h 974399"/>
              <a:gd name="connsiteX10" fmla="*/ 335682 w 777479"/>
              <a:gd name="connsiteY10" fmla="*/ 748552 h 974399"/>
              <a:gd name="connsiteX11" fmla="*/ 368300 w 777479"/>
              <a:gd name="connsiteY11" fmla="*/ 628720 h 974399"/>
              <a:gd name="connsiteX12" fmla="*/ 375444 w 777479"/>
              <a:gd name="connsiteY12" fmla="*/ 695396 h 974399"/>
              <a:gd name="connsiteX13" fmla="*/ 401638 w 777479"/>
              <a:gd name="connsiteY13" fmla="*/ 907327 h 974399"/>
              <a:gd name="connsiteX14" fmla="*/ 451644 w 777479"/>
              <a:gd name="connsiteY14" fmla="*/ 974002 h 974399"/>
              <a:gd name="connsiteX15" fmla="*/ 504032 w 777479"/>
              <a:gd name="connsiteY15" fmla="*/ 909708 h 974399"/>
              <a:gd name="connsiteX16" fmla="*/ 504032 w 777479"/>
              <a:gd name="connsiteY16" fmla="*/ 669201 h 974399"/>
              <a:gd name="connsiteX17" fmla="*/ 527844 w 777479"/>
              <a:gd name="connsiteY17" fmla="*/ 783502 h 974399"/>
              <a:gd name="connsiteX18" fmla="*/ 573088 w 777479"/>
              <a:gd name="connsiteY18" fmla="*/ 881133 h 974399"/>
              <a:gd name="connsiteX19" fmla="*/ 625475 w 777479"/>
              <a:gd name="connsiteY19" fmla="*/ 902564 h 974399"/>
              <a:gd name="connsiteX20" fmla="*/ 662013 w 777479"/>
              <a:gd name="connsiteY20" fmla="*/ 845613 h 974399"/>
              <a:gd name="connsiteX21" fmla="*/ 644525 w 777479"/>
              <a:gd name="connsiteY21" fmla="*/ 723971 h 974399"/>
              <a:gd name="connsiteX22" fmla="*/ 632619 w 777479"/>
              <a:gd name="connsiteY22" fmla="*/ 647771 h 974399"/>
              <a:gd name="connsiteX23" fmla="*/ 718344 w 777479"/>
              <a:gd name="connsiteY23" fmla="*/ 797789 h 974399"/>
              <a:gd name="connsiteX24" fmla="*/ 770732 w 777479"/>
              <a:gd name="connsiteY24" fmla="*/ 776358 h 974399"/>
              <a:gd name="connsiteX25" fmla="*/ 758825 w 777479"/>
              <a:gd name="connsiteY25" fmla="*/ 635864 h 974399"/>
              <a:gd name="connsiteX26" fmla="*/ 668338 w 777479"/>
              <a:gd name="connsiteY26" fmla="*/ 464414 h 974399"/>
              <a:gd name="connsiteX27" fmla="*/ 577964 w 777479"/>
              <a:gd name="connsiteY27" fmla="*/ 0 h 974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77479" h="974399">
                <a:moveTo>
                  <a:pt x="224488" y="79294"/>
                </a:moveTo>
                <a:cubicBezTo>
                  <a:pt x="238577" y="124935"/>
                  <a:pt x="263369" y="314900"/>
                  <a:pt x="239713" y="381071"/>
                </a:cubicBezTo>
                <a:cubicBezTo>
                  <a:pt x="216057" y="447242"/>
                  <a:pt x="121841" y="437427"/>
                  <a:pt x="82550" y="476321"/>
                </a:cubicBezTo>
                <a:cubicBezTo>
                  <a:pt x="43259" y="515215"/>
                  <a:pt x="0" y="589033"/>
                  <a:pt x="3969" y="614433"/>
                </a:cubicBezTo>
                <a:cubicBezTo>
                  <a:pt x="7938" y="639833"/>
                  <a:pt x="64691" y="643405"/>
                  <a:pt x="106363" y="628721"/>
                </a:cubicBezTo>
                <a:cubicBezTo>
                  <a:pt x="148035" y="614037"/>
                  <a:pt x="228203" y="541408"/>
                  <a:pt x="254000" y="526327"/>
                </a:cubicBezTo>
                <a:cubicBezTo>
                  <a:pt x="279797" y="511246"/>
                  <a:pt x="266303" y="513627"/>
                  <a:pt x="261144" y="538233"/>
                </a:cubicBezTo>
                <a:cubicBezTo>
                  <a:pt x="255985" y="562839"/>
                  <a:pt x="233429" y="630308"/>
                  <a:pt x="223044" y="673964"/>
                </a:cubicBezTo>
                <a:cubicBezTo>
                  <a:pt x="212659" y="717620"/>
                  <a:pt x="194650" y="764117"/>
                  <a:pt x="198834" y="800171"/>
                </a:cubicBezTo>
                <a:cubicBezTo>
                  <a:pt x="203018" y="836225"/>
                  <a:pt x="225339" y="898889"/>
                  <a:pt x="248147" y="890286"/>
                </a:cubicBezTo>
                <a:cubicBezTo>
                  <a:pt x="270955" y="881683"/>
                  <a:pt x="315657" y="792146"/>
                  <a:pt x="335682" y="748552"/>
                </a:cubicBezTo>
                <a:cubicBezTo>
                  <a:pt x="355707" y="704958"/>
                  <a:pt x="361673" y="637579"/>
                  <a:pt x="368300" y="628720"/>
                </a:cubicBezTo>
                <a:cubicBezTo>
                  <a:pt x="374927" y="619861"/>
                  <a:pt x="369888" y="648962"/>
                  <a:pt x="375444" y="695396"/>
                </a:cubicBezTo>
                <a:cubicBezTo>
                  <a:pt x="381000" y="741831"/>
                  <a:pt x="388938" y="860893"/>
                  <a:pt x="401638" y="907327"/>
                </a:cubicBezTo>
                <a:cubicBezTo>
                  <a:pt x="414338" y="953761"/>
                  <a:pt x="434578" y="973605"/>
                  <a:pt x="451644" y="974002"/>
                </a:cubicBezTo>
                <a:cubicBezTo>
                  <a:pt x="468710" y="974399"/>
                  <a:pt x="495301" y="960508"/>
                  <a:pt x="504032" y="909708"/>
                </a:cubicBezTo>
                <a:cubicBezTo>
                  <a:pt x="512763" y="858908"/>
                  <a:pt x="500063" y="690235"/>
                  <a:pt x="504032" y="669201"/>
                </a:cubicBezTo>
                <a:cubicBezTo>
                  <a:pt x="508001" y="648167"/>
                  <a:pt x="516335" y="748180"/>
                  <a:pt x="527844" y="783502"/>
                </a:cubicBezTo>
                <a:cubicBezTo>
                  <a:pt x="539353" y="818824"/>
                  <a:pt x="556816" y="861289"/>
                  <a:pt x="573088" y="881133"/>
                </a:cubicBezTo>
                <a:cubicBezTo>
                  <a:pt x="589360" y="900977"/>
                  <a:pt x="610654" y="908484"/>
                  <a:pt x="625475" y="902564"/>
                </a:cubicBezTo>
                <a:cubicBezTo>
                  <a:pt x="640296" y="896644"/>
                  <a:pt x="658838" y="875379"/>
                  <a:pt x="662013" y="845613"/>
                </a:cubicBezTo>
                <a:cubicBezTo>
                  <a:pt x="665188" y="815847"/>
                  <a:pt x="649424" y="756945"/>
                  <a:pt x="644525" y="723971"/>
                </a:cubicBezTo>
                <a:cubicBezTo>
                  <a:pt x="639626" y="690997"/>
                  <a:pt x="620316" y="635468"/>
                  <a:pt x="632619" y="647771"/>
                </a:cubicBezTo>
                <a:cubicBezTo>
                  <a:pt x="644922" y="660074"/>
                  <a:pt x="695325" y="776358"/>
                  <a:pt x="718344" y="797789"/>
                </a:cubicBezTo>
                <a:cubicBezTo>
                  <a:pt x="741363" y="819220"/>
                  <a:pt x="763985" y="803346"/>
                  <a:pt x="770732" y="776358"/>
                </a:cubicBezTo>
                <a:cubicBezTo>
                  <a:pt x="777479" y="749371"/>
                  <a:pt x="775891" y="687855"/>
                  <a:pt x="758825" y="635864"/>
                </a:cubicBezTo>
                <a:cubicBezTo>
                  <a:pt x="741759" y="583873"/>
                  <a:pt x="698481" y="570391"/>
                  <a:pt x="668338" y="464414"/>
                </a:cubicBezTo>
                <a:cubicBezTo>
                  <a:pt x="638195" y="358437"/>
                  <a:pt x="580345" y="78978"/>
                  <a:pt x="577964" y="0"/>
                </a:cubicBezTo>
              </a:path>
            </a:pathLst>
          </a:custGeom>
          <a:solidFill>
            <a:srgbClr val="0066FF"/>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pic>
        <p:nvPicPr>
          <p:cNvPr id="140" name="tada.wav">
            <a:hlinkClick r:id="" action="ppaction://media"/>
          </p:cNvPr>
          <p:cNvPicPr>
            <a:picLocks noRot="1" noChangeAspect="1"/>
          </p:cNvPicPr>
          <p:nvPr>
            <a:audioFile r:link="rId1"/>
          </p:nvPr>
        </p:nvPicPr>
        <p:blipFill>
          <a:blip r:embed="rId4" cstate="print"/>
          <a:stretch>
            <a:fillRect/>
          </a:stretch>
        </p:blipFill>
        <p:spPr>
          <a:xfrm>
            <a:off x="9235752" y="3717032"/>
            <a:ext cx="304800" cy="304800"/>
          </a:xfrm>
          <a:prstGeom prst="rect">
            <a:avLst/>
          </a:prstGeom>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xit" presetSubtype="0" fill="hold" grpId="0" nodeType="clickEffect">
                                  <p:stCondLst>
                                    <p:cond delay="0"/>
                                  </p:stCondLst>
                                  <p:childTnLst>
                                    <p:set>
                                      <p:cBhvr>
                                        <p:cTn id="6" dur="1" fill="hold">
                                          <p:stCondLst>
                                            <p:cond delay="0"/>
                                          </p:stCondLst>
                                        </p:cTn>
                                        <p:tgtEl>
                                          <p:spTgt spid="118"/>
                                        </p:tgtEl>
                                        <p:attrNameLst>
                                          <p:attrName>style.visibility</p:attrName>
                                        </p:attrNameLst>
                                      </p:cBhvr>
                                      <p:to>
                                        <p:strVal val="hidden"/>
                                      </p:to>
                                    </p:set>
                                  </p:childTnLst>
                                </p:cTn>
                              </p:par>
                              <p:par>
                                <p:cTn id="7" presetID="1" presetClass="entr" presetSubtype="0" fill="hold" grpId="0" nodeType="withEffect">
                                  <p:stCondLst>
                                    <p:cond delay="0"/>
                                  </p:stCondLst>
                                  <p:childTnLst>
                                    <p:set>
                                      <p:cBhvr>
                                        <p:cTn id="8" dur="1" fill="hold">
                                          <p:stCondLst>
                                            <p:cond delay="0"/>
                                          </p:stCondLst>
                                        </p:cTn>
                                        <p:tgtEl>
                                          <p:spTgt spid="92"/>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xit" presetSubtype="0" fill="hold" nodeType="clickEffect">
                                  <p:stCondLst>
                                    <p:cond delay="0"/>
                                  </p:stCondLst>
                                  <p:childTnLst>
                                    <p:set>
                                      <p:cBhvr>
                                        <p:cTn id="12" dur="1" fill="hold">
                                          <p:stCondLst>
                                            <p:cond delay="0"/>
                                          </p:stCondLst>
                                        </p:cTn>
                                        <p:tgtEl>
                                          <p:spTgt spid="28"/>
                                        </p:tgtEl>
                                        <p:attrNameLst>
                                          <p:attrName>style.visibility</p:attrName>
                                        </p:attrNameLst>
                                      </p:cBhvr>
                                      <p:to>
                                        <p:strVal val="hidden"/>
                                      </p:to>
                                    </p:set>
                                  </p:childTnLst>
                                </p:cTn>
                              </p:par>
                              <p:par>
                                <p:cTn id="13" presetID="1" presetClass="entr" presetSubtype="0" fill="hold" nodeType="withEffect">
                                  <p:stCondLst>
                                    <p:cond delay="0"/>
                                  </p:stCondLst>
                                  <p:childTnLst>
                                    <p:set>
                                      <p:cBhvr>
                                        <p:cTn id="14" dur="1" fill="hold">
                                          <p:stCondLst>
                                            <p:cond delay="0"/>
                                          </p:stCondLst>
                                        </p:cTn>
                                        <p:tgtEl>
                                          <p:spTgt spid="29"/>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xit" presetSubtype="0" fill="hold" grpId="0" nodeType="clickEffect">
                                  <p:stCondLst>
                                    <p:cond delay="0"/>
                                  </p:stCondLst>
                                  <p:childTnLst>
                                    <p:set>
                                      <p:cBhvr>
                                        <p:cTn id="18" dur="1" fill="hold">
                                          <p:stCondLst>
                                            <p:cond delay="0"/>
                                          </p:stCondLst>
                                        </p:cTn>
                                        <p:tgtEl>
                                          <p:spTgt spid="111"/>
                                        </p:tgtEl>
                                        <p:attrNameLst>
                                          <p:attrName>style.visibility</p:attrName>
                                        </p:attrNameLst>
                                      </p:cBhvr>
                                      <p:to>
                                        <p:strVal val="hidden"/>
                                      </p:to>
                                    </p:set>
                                  </p:childTnLst>
                                </p:cTn>
                              </p:par>
                              <p:par>
                                <p:cTn id="19" presetID="1" presetClass="entr" presetSubtype="0" fill="hold" grpId="0" nodeType="withEffect">
                                  <p:stCondLst>
                                    <p:cond delay="0"/>
                                  </p:stCondLst>
                                  <p:childTnLst>
                                    <p:set>
                                      <p:cBhvr>
                                        <p:cTn id="20" dur="1" fill="hold">
                                          <p:stCondLst>
                                            <p:cond delay="0"/>
                                          </p:stCondLst>
                                        </p:cTn>
                                        <p:tgtEl>
                                          <p:spTgt spid="109"/>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xit" presetSubtype="0" fill="hold" grpId="1" nodeType="clickEffect">
                                  <p:stCondLst>
                                    <p:cond delay="0"/>
                                  </p:stCondLst>
                                  <p:childTnLst>
                                    <p:set>
                                      <p:cBhvr>
                                        <p:cTn id="24" dur="1" fill="hold">
                                          <p:stCondLst>
                                            <p:cond delay="0"/>
                                          </p:stCondLst>
                                        </p:cTn>
                                        <p:tgtEl>
                                          <p:spTgt spid="109"/>
                                        </p:tgtEl>
                                        <p:attrNameLst>
                                          <p:attrName>style.visibility</p:attrName>
                                        </p:attrNameLst>
                                      </p:cBhvr>
                                      <p:to>
                                        <p:strVal val="hidden"/>
                                      </p:to>
                                    </p:set>
                                  </p:childTnLst>
                                </p:cTn>
                              </p:par>
                              <p:par>
                                <p:cTn id="25" presetID="1" presetClass="entr" presetSubtype="0" fill="hold" grpId="1" nodeType="withEffect">
                                  <p:stCondLst>
                                    <p:cond delay="0"/>
                                  </p:stCondLst>
                                  <p:childTnLst>
                                    <p:set>
                                      <p:cBhvr>
                                        <p:cTn id="26" dur="1" fill="hold">
                                          <p:stCondLst>
                                            <p:cond delay="0"/>
                                          </p:stCondLst>
                                        </p:cTn>
                                        <p:tgtEl>
                                          <p:spTgt spid="111"/>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xit" presetSubtype="0" fill="hold" nodeType="clickEffect">
                                  <p:stCondLst>
                                    <p:cond delay="0"/>
                                  </p:stCondLst>
                                  <p:childTnLst>
                                    <p:set>
                                      <p:cBhvr>
                                        <p:cTn id="30" dur="1" fill="hold">
                                          <p:stCondLst>
                                            <p:cond delay="0"/>
                                          </p:stCondLst>
                                        </p:cTn>
                                        <p:tgtEl>
                                          <p:spTgt spid="29"/>
                                        </p:tgtEl>
                                        <p:attrNameLst>
                                          <p:attrName>style.visibility</p:attrName>
                                        </p:attrNameLst>
                                      </p:cBhvr>
                                      <p:to>
                                        <p:strVal val="hidden"/>
                                      </p:to>
                                    </p:set>
                                  </p:childTnLst>
                                </p:cTn>
                              </p:par>
                              <p:par>
                                <p:cTn id="31" presetID="1" presetClass="exit" presetSubtype="0" fill="hold" grpId="1" nodeType="withEffect">
                                  <p:stCondLst>
                                    <p:cond delay="0"/>
                                  </p:stCondLst>
                                  <p:childTnLst>
                                    <p:set>
                                      <p:cBhvr>
                                        <p:cTn id="32" dur="1" fill="hold">
                                          <p:stCondLst>
                                            <p:cond delay="0"/>
                                          </p:stCondLst>
                                        </p:cTn>
                                        <p:tgtEl>
                                          <p:spTgt spid="92"/>
                                        </p:tgtEl>
                                        <p:attrNameLst>
                                          <p:attrName>style.visibility</p:attrName>
                                        </p:attrNameLst>
                                      </p:cBhvr>
                                      <p:to>
                                        <p:strVal val="hidden"/>
                                      </p:to>
                                    </p:set>
                                  </p:childTnLst>
                                </p:cTn>
                              </p:par>
                              <p:par>
                                <p:cTn id="33" presetID="1" presetClass="entr" presetSubtype="0" fill="hold" nodeType="withEffect">
                                  <p:stCondLst>
                                    <p:cond delay="0"/>
                                  </p:stCondLst>
                                  <p:childTnLst>
                                    <p:set>
                                      <p:cBhvr>
                                        <p:cTn id="34" dur="1" fill="hold">
                                          <p:stCondLst>
                                            <p:cond delay="0"/>
                                          </p:stCondLst>
                                        </p:cTn>
                                        <p:tgtEl>
                                          <p:spTgt spid="28"/>
                                        </p:tgtEl>
                                        <p:attrNameLst>
                                          <p:attrName>style.visibility</p:attrName>
                                        </p:attrNameLst>
                                      </p:cBhvr>
                                      <p:to>
                                        <p:strVal val="visible"/>
                                      </p:to>
                                    </p:set>
                                  </p:childTnLst>
                                </p:cTn>
                              </p:par>
                              <p:par>
                                <p:cTn id="35" presetID="1" presetClass="entr" presetSubtype="0" fill="hold" grpId="0" nodeType="withEffect">
                                  <p:stCondLst>
                                    <p:cond delay="0"/>
                                  </p:stCondLst>
                                  <p:childTnLst>
                                    <p:set>
                                      <p:cBhvr>
                                        <p:cTn id="36" dur="1" fill="hold">
                                          <p:stCondLst>
                                            <p:cond delay="0"/>
                                          </p:stCondLst>
                                        </p:cTn>
                                        <p:tgtEl>
                                          <p:spTgt spid="117"/>
                                        </p:tgtEl>
                                        <p:attrNameLst>
                                          <p:attrName>style.visibility</p:attrName>
                                        </p:attrNameLst>
                                      </p:cBhvr>
                                      <p:to>
                                        <p:strVal val="visible"/>
                                      </p:to>
                                    </p:set>
                                  </p:childTnLst>
                                </p:cTn>
                              </p:par>
                            </p:childTnLst>
                          </p:cTn>
                        </p:par>
                      </p:childTnLst>
                    </p:cTn>
                  </p:par>
                  <p:par>
                    <p:cTn id="37" fill="hold">
                      <p:stCondLst>
                        <p:cond delay="indefinite"/>
                      </p:stCondLst>
                      <p:childTnLst>
                        <p:par>
                          <p:cTn id="38" fill="hold">
                            <p:stCondLst>
                              <p:cond delay="0"/>
                            </p:stCondLst>
                            <p:childTnLst>
                              <p:par>
                                <p:cTn id="39" presetID="1" presetClass="exit" presetSubtype="0" fill="hold" grpId="0" nodeType="clickEffect">
                                  <p:stCondLst>
                                    <p:cond delay="0"/>
                                  </p:stCondLst>
                                  <p:childTnLst>
                                    <p:set>
                                      <p:cBhvr>
                                        <p:cTn id="40" dur="1" fill="hold">
                                          <p:stCondLst>
                                            <p:cond delay="0"/>
                                          </p:stCondLst>
                                        </p:cTn>
                                        <p:tgtEl>
                                          <p:spTgt spid="46"/>
                                        </p:tgtEl>
                                        <p:attrNameLst>
                                          <p:attrName>style.visibility</p:attrName>
                                        </p:attrNameLst>
                                      </p:cBhvr>
                                      <p:to>
                                        <p:strVal val="hidden"/>
                                      </p:to>
                                    </p:set>
                                  </p:childTnLst>
                                </p:cTn>
                              </p:par>
                              <p:par>
                                <p:cTn id="41" presetID="1" presetClass="entr" presetSubtype="0" fill="hold" grpId="0" nodeType="withEffect">
                                  <p:stCondLst>
                                    <p:cond delay="0"/>
                                  </p:stCondLst>
                                  <p:childTnLst>
                                    <p:set>
                                      <p:cBhvr>
                                        <p:cTn id="42" dur="1" fill="hold">
                                          <p:stCondLst>
                                            <p:cond delay="0"/>
                                          </p:stCondLst>
                                        </p:cTn>
                                        <p:tgtEl>
                                          <p:spTgt spid="44"/>
                                        </p:tgtEl>
                                        <p:attrNameLst>
                                          <p:attrName>style.visibility</p:attrName>
                                        </p:attrNameLst>
                                      </p:cBhvr>
                                      <p:to>
                                        <p:strVal val="visible"/>
                                      </p:to>
                                    </p:set>
                                  </p:childTnLst>
                                </p:cTn>
                              </p:par>
                            </p:childTnLst>
                          </p:cTn>
                        </p:par>
                      </p:childTnLst>
                    </p:cTn>
                  </p:par>
                  <p:par>
                    <p:cTn id="43" fill="hold">
                      <p:stCondLst>
                        <p:cond delay="indefinite"/>
                      </p:stCondLst>
                      <p:childTnLst>
                        <p:par>
                          <p:cTn id="44" fill="hold">
                            <p:stCondLst>
                              <p:cond delay="0"/>
                            </p:stCondLst>
                            <p:childTnLst>
                              <p:par>
                                <p:cTn id="45" presetID="1" presetClass="exit" presetSubtype="0" fill="hold" grpId="1" nodeType="clickEffect">
                                  <p:stCondLst>
                                    <p:cond delay="0"/>
                                  </p:stCondLst>
                                  <p:childTnLst>
                                    <p:set>
                                      <p:cBhvr>
                                        <p:cTn id="46" dur="1" fill="hold">
                                          <p:stCondLst>
                                            <p:cond delay="0"/>
                                          </p:stCondLst>
                                        </p:cTn>
                                        <p:tgtEl>
                                          <p:spTgt spid="44"/>
                                        </p:tgtEl>
                                        <p:attrNameLst>
                                          <p:attrName>style.visibility</p:attrName>
                                        </p:attrNameLst>
                                      </p:cBhvr>
                                      <p:to>
                                        <p:strVal val="hidden"/>
                                      </p:to>
                                    </p:set>
                                  </p:childTnLst>
                                </p:cTn>
                              </p:par>
                              <p:par>
                                <p:cTn id="47" presetID="1" presetClass="entr" presetSubtype="0" fill="hold" grpId="1" nodeType="withEffect">
                                  <p:stCondLst>
                                    <p:cond delay="0"/>
                                  </p:stCondLst>
                                  <p:childTnLst>
                                    <p:set>
                                      <p:cBhvr>
                                        <p:cTn id="48" dur="1" fill="hold">
                                          <p:stCondLst>
                                            <p:cond delay="0"/>
                                          </p:stCondLst>
                                        </p:cTn>
                                        <p:tgtEl>
                                          <p:spTgt spid="94"/>
                                        </p:tgtEl>
                                        <p:attrNameLst>
                                          <p:attrName>style.visibility</p:attrName>
                                        </p:attrNameLst>
                                      </p:cBhvr>
                                      <p:to>
                                        <p:strVal val="visible"/>
                                      </p:to>
                                    </p:set>
                                  </p:childTnLst>
                                </p:cTn>
                              </p:par>
                            </p:childTnLst>
                          </p:cTn>
                        </p:par>
                      </p:childTnLst>
                    </p:cTn>
                  </p:par>
                  <p:par>
                    <p:cTn id="49" fill="hold">
                      <p:stCondLst>
                        <p:cond delay="indefinite"/>
                      </p:stCondLst>
                      <p:childTnLst>
                        <p:par>
                          <p:cTn id="50" fill="hold">
                            <p:stCondLst>
                              <p:cond delay="0"/>
                            </p:stCondLst>
                            <p:childTnLst>
                              <p:par>
                                <p:cTn id="51" presetID="1" presetClass="exit" presetSubtype="0" fill="hold" grpId="1" nodeType="clickEffect">
                                  <p:stCondLst>
                                    <p:cond delay="0"/>
                                  </p:stCondLst>
                                  <p:childTnLst>
                                    <p:set>
                                      <p:cBhvr>
                                        <p:cTn id="52" dur="1" fill="hold">
                                          <p:stCondLst>
                                            <p:cond delay="0"/>
                                          </p:stCondLst>
                                        </p:cTn>
                                        <p:tgtEl>
                                          <p:spTgt spid="45"/>
                                        </p:tgtEl>
                                        <p:attrNameLst>
                                          <p:attrName>style.visibility</p:attrName>
                                        </p:attrNameLst>
                                      </p:cBhvr>
                                      <p:to>
                                        <p:strVal val="hidden"/>
                                      </p:to>
                                    </p:set>
                                  </p:childTnLst>
                                </p:cTn>
                              </p:par>
                              <p:par>
                                <p:cTn id="53" presetID="1" presetClass="entr" presetSubtype="0" fill="hold" grpId="0" nodeType="withEffect">
                                  <p:stCondLst>
                                    <p:cond delay="0"/>
                                  </p:stCondLst>
                                  <p:childTnLst>
                                    <p:set>
                                      <p:cBhvr>
                                        <p:cTn id="54" dur="1" fill="hold">
                                          <p:stCondLst>
                                            <p:cond delay="0"/>
                                          </p:stCondLst>
                                        </p:cTn>
                                        <p:tgtEl>
                                          <p:spTgt spid="139"/>
                                        </p:tgtEl>
                                        <p:attrNameLst>
                                          <p:attrName>style.visibility</p:attrName>
                                        </p:attrNameLst>
                                      </p:cBhvr>
                                      <p:to>
                                        <p:strVal val="visible"/>
                                      </p:to>
                                    </p:set>
                                  </p:childTnLst>
                                </p:cTn>
                              </p:par>
                            </p:childTnLst>
                          </p:cTn>
                        </p:par>
                      </p:childTnLst>
                    </p:cTn>
                  </p:par>
                  <p:par>
                    <p:cTn id="55" fill="hold">
                      <p:stCondLst>
                        <p:cond delay="indefinite"/>
                      </p:stCondLst>
                      <p:childTnLst>
                        <p:par>
                          <p:cTn id="56" fill="hold">
                            <p:stCondLst>
                              <p:cond delay="0"/>
                            </p:stCondLst>
                            <p:childTnLst>
                              <p:par>
                                <p:cTn id="57" presetID="1" presetClass="exit" presetSubtype="0" fill="hold" grpId="1" nodeType="clickEffect">
                                  <p:stCondLst>
                                    <p:cond delay="0"/>
                                  </p:stCondLst>
                                  <p:childTnLst>
                                    <p:set>
                                      <p:cBhvr>
                                        <p:cTn id="58" dur="1" fill="hold">
                                          <p:stCondLst>
                                            <p:cond delay="0"/>
                                          </p:stCondLst>
                                        </p:cTn>
                                        <p:tgtEl>
                                          <p:spTgt spid="139"/>
                                        </p:tgtEl>
                                        <p:attrNameLst>
                                          <p:attrName>style.visibility</p:attrName>
                                        </p:attrNameLst>
                                      </p:cBhvr>
                                      <p:to>
                                        <p:strVal val="hidden"/>
                                      </p:to>
                                    </p:set>
                                  </p:childTnLst>
                                </p:cTn>
                              </p:par>
                              <p:par>
                                <p:cTn id="59" presetID="1" presetClass="entr" presetSubtype="0" fill="hold" grpId="2" nodeType="withEffect">
                                  <p:stCondLst>
                                    <p:cond delay="0"/>
                                  </p:stCondLst>
                                  <p:childTnLst>
                                    <p:set>
                                      <p:cBhvr>
                                        <p:cTn id="60" dur="1" fill="hold">
                                          <p:stCondLst>
                                            <p:cond delay="0"/>
                                          </p:stCondLst>
                                        </p:cTn>
                                        <p:tgtEl>
                                          <p:spTgt spid="45"/>
                                        </p:tgtEl>
                                        <p:attrNameLst>
                                          <p:attrName>style.visibility</p:attrName>
                                        </p:attrNameLst>
                                      </p:cBhvr>
                                      <p:to>
                                        <p:strVal val="visible"/>
                                      </p:to>
                                    </p:set>
                                  </p:childTnLst>
                                </p:cTn>
                              </p:par>
                            </p:childTnLst>
                          </p:cTn>
                        </p:par>
                      </p:childTnLst>
                    </p:cTn>
                  </p:par>
                  <p:par>
                    <p:cTn id="61" fill="hold">
                      <p:stCondLst>
                        <p:cond delay="indefinite"/>
                      </p:stCondLst>
                      <p:childTnLst>
                        <p:par>
                          <p:cTn id="62" fill="hold">
                            <p:stCondLst>
                              <p:cond delay="0"/>
                            </p:stCondLst>
                            <p:childTnLst>
                              <p:par>
                                <p:cTn id="63" presetID="1" presetClass="exit" presetSubtype="0" fill="hold" grpId="0" nodeType="clickEffect">
                                  <p:stCondLst>
                                    <p:cond delay="0"/>
                                  </p:stCondLst>
                                  <p:childTnLst>
                                    <p:set>
                                      <p:cBhvr>
                                        <p:cTn id="64" dur="1" fill="hold">
                                          <p:stCondLst>
                                            <p:cond delay="0"/>
                                          </p:stCondLst>
                                        </p:cTn>
                                        <p:tgtEl>
                                          <p:spTgt spid="45"/>
                                        </p:tgtEl>
                                        <p:attrNameLst>
                                          <p:attrName>style.visibility</p:attrName>
                                        </p:attrNameLst>
                                      </p:cBhvr>
                                      <p:to>
                                        <p:strVal val="hidden"/>
                                      </p:to>
                                    </p:set>
                                  </p:childTnLst>
                                </p:cTn>
                              </p:par>
                              <p:par>
                                <p:cTn id="65" presetID="1" presetClass="entr" presetSubtype="0" fill="hold" nodeType="withEffect">
                                  <p:stCondLst>
                                    <p:cond delay="0"/>
                                  </p:stCondLst>
                                  <p:childTnLst>
                                    <p:set>
                                      <p:cBhvr>
                                        <p:cTn id="66" dur="1" fill="hold">
                                          <p:stCondLst>
                                            <p:cond delay="0"/>
                                          </p:stCondLst>
                                        </p:cTn>
                                        <p:tgtEl>
                                          <p:spTgt spid="137"/>
                                        </p:tgtEl>
                                        <p:attrNameLst>
                                          <p:attrName>style.visibility</p:attrName>
                                        </p:attrNameLst>
                                      </p:cBhvr>
                                      <p:to>
                                        <p:strVal val="visible"/>
                                      </p:to>
                                    </p:set>
                                  </p:childTnLst>
                                </p:cTn>
                              </p:par>
                              <p:par>
                                <p:cTn id="67" presetID="1" presetClass="mediacall" presetSubtype="0" fill="hold" nodeType="withEffect">
                                  <p:stCondLst>
                                    <p:cond delay="0"/>
                                  </p:stCondLst>
                                  <p:childTnLst>
                                    <p:cmd type="call" cmd="playFrom(0.0)">
                                      <p:cBhvr>
                                        <p:cTn id="68" dur="1939" fill="hold"/>
                                        <p:tgtEl>
                                          <p:spTgt spid="140"/>
                                        </p:tgtEl>
                                      </p:cBhvr>
                                    </p:cmd>
                                  </p:childTnLst>
                                </p:cTn>
                              </p:par>
                            </p:childTnLst>
                          </p:cTn>
                        </p:par>
                      </p:childTnLst>
                    </p:cTn>
                  </p:par>
                  <p:par>
                    <p:cTn id="69" fill="hold">
                      <p:stCondLst>
                        <p:cond delay="indefinite"/>
                      </p:stCondLst>
                      <p:childTnLst>
                        <p:par>
                          <p:cTn id="70" fill="hold">
                            <p:stCondLst>
                              <p:cond delay="0"/>
                            </p:stCondLst>
                            <p:childTnLst>
                              <p:par>
                                <p:cTn id="71" presetID="1" presetClass="exit" presetSubtype="0" fill="hold" grpId="0" nodeType="clickEffect">
                                  <p:stCondLst>
                                    <p:cond delay="0"/>
                                  </p:stCondLst>
                                  <p:childTnLst>
                                    <p:set>
                                      <p:cBhvr>
                                        <p:cTn id="72" dur="1" fill="hold">
                                          <p:stCondLst>
                                            <p:cond delay="0"/>
                                          </p:stCondLst>
                                        </p:cTn>
                                        <p:tgtEl>
                                          <p:spTgt spid="21"/>
                                        </p:tgtEl>
                                        <p:attrNameLst>
                                          <p:attrName>style.visibility</p:attrName>
                                        </p:attrNameLst>
                                      </p:cBhvr>
                                      <p:to>
                                        <p:strVal val="hidden"/>
                                      </p:to>
                                    </p:set>
                                  </p:childTnLst>
                                </p:cTn>
                              </p:par>
                              <p:par>
                                <p:cTn id="73" presetID="1" presetClass="entr" presetSubtype="0" fill="hold" nodeType="withEffect">
                                  <p:stCondLst>
                                    <p:cond delay="0"/>
                                  </p:stCondLst>
                                  <p:childTnLst>
                                    <p:set>
                                      <p:cBhvr>
                                        <p:cTn id="74" dur="1" fill="hold">
                                          <p:stCondLst>
                                            <p:cond delay="0"/>
                                          </p:stCondLst>
                                        </p:cTn>
                                        <p:tgtEl>
                                          <p:spTgt spid="138"/>
                                        </p:tgtEl>
                                        <p:attrNameLst>
                                          <p:attrName>style.visibility</p:attrName>
                                        </p:attrNameLst>
                                      </p:cBhvr>
                                      <p:to>
                                        <p:strVal val="visible"/>
                                      </p:to>
                                    </p:set>
                                  </p:childTnLst>
                                </p:cTn>
                              </p:par>
                            </p:childTnLst>
                          </p:cTn>
                        </p:par>
                      </p:childTnLst>
                    </p:cTn>
                  </p:par>
                  <p:par>
                    <p:cTn id="75" fill="hold">
                      <p:stCondLst>
                        <p:cond delay="indefinite"/>
                      </p:stCondLst>
                      <p:childTnLst>
                        <p:par>
                          <p:cTn id="76" fill="hold">
                            <p:stCondLst>
                              <p:cond delay="0"/>
                            </p:stCondLst>
                            <p:childTnLst>
                              <p:par>
                                <p:cTn id="77" presetID="1" presetClass="exit" presetSubtype="0" fill="hold" grpId="0" nodeType="clickEffect">
                                  <p:stCondLst>
                                    <p:cond delay="0"/>
                                  </p:stCondLst>
                                  <p:childTnLst>
                                    <p:set>
                                      <p:cBhvr>
                                        <p:cTn id="78" dur="1" fill="hold">
                                          <p:stCondLst>
                                            <p:cond delay="0"/>
                                          </p:stCondLst>
                                        </p:cTn>
                                        <p:tgtEl>
                                          <p:spTgt spid="56"/>
                                        </p:tgtEl>
                                        <p:attrNameLst>
                                          <p:attrName>style.visibility</p:attrName>
                                        </p:attrNameLst>
                                      </p:cBhvr>
                                      <p:to>
                                        <p:strVal val="hidden"/>
                                      </p:to>
                                    </p:set>
                                  </p:childTnLst>
                                </p:cTn>
                              </p:par>
                              <p:par>
                                <p:cTn id="79" presetID="1" presetClass="entr" presetSubtype="0" fill="hold" grpId="0" nodeType="withEffect">
                                  <p:stCondLst>
                                    <p:cond delay="0"/>
                                  </p:stCondLst>
                                  <p:childTnLst>
                                    <p:set>
                                      <p:cBhvr>
                                        <p:cTn id="80" dur="1" fill="hold">
                                          <p:stCondLst>
                                            <p:cond delay="0"/>
                                          </p:stCondLst>
                                        </p:cTn>
                                        <p:tgtEl>
                                          <p:spTgt spid="2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audio>
              <p:cMediaNode>
                <p:cTn id="81" fill="hold" display="0">
                  <p:stCondLst>
                    <p:cond delay="indefinite"/>
                  </p:stCondLst>
                  <p:endCondLst>
                    <p:cond evt="onNext" delay="0">
                      <p:tgtEl>
                        <p:sldTgt/>
                      </p:tgtEl>
                    </p:cond>
                    <p:cond evt="onPrev" delay="0">
                      <p:tgtEl>
                        <p:sldTgt/>
                      </p:tgtEl>
                    </p:cond>
                    <p:cond evt="onStopAudio" delay="0">
                      <p:tgtEl>
                        <p:sldTgt/>
                      </p:tgtEl>
                    </p:cond>
                  </p:endCondLst>
                </p:cTn>
                <p:tgtEl>
                  <p:spTgt spid="140"/>
                </p:tgtEl>
              </p:cMediaNode>
            </p:audio>
          </p:childTnLst>
        </p:cTn>
      </p:par>
    </p:tnLst>
    <p:bldLst>
      <p:bldP spid="139" grpId="0" animBg="1"/>
      <p:bldP spid="139" grpId="1" animBg="1"/>
      <p:bldP spid="45" grpId="0" animBg="1"/>
      <p:bldP spid="45" grpId="1" animBg="1"/>
      <p:bldP spid="45" grpId="2" animBg="1"/>
      <p:bldP spid="21" grpId="0" animBg="1"/>
      <p:bldP spid="94" grpId="1" animBg="1"/>
      <p:bldP spid="26" grpId="0" animBg="1"/>
      <p:bldP spid="44" grpId="0" animBg="1"/>
      <p:bldP spid="44" grpId="1" animBg="1"/>
      <p:bldP spid="46" grpId="0" animBg="1"/>
      <p:bldP spid="56" grpId="0" animBg="1"/>
      <p:bldP spid="111" grpId="0" animBg="1"/>
      <p:bldP spid="111" grpId="1" animBg="1"/>
      <p:bldP spid="117" grpId="0" animBg="1"/>
      <p:bldP spid="118" grpId="0" animBg="1"/>
      <p:bldP spid="92" grpId="0" animBg="1"/>
      <p:bldP spid="92" grpId="1" animBg="1"/>
      <p:bldP spid="109" grpId="0" animBg="1"/>
      <p:bldP spid="109" grpId="1" animBg="1"/>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 name="Group 94"/>
          <p:cNvGrpSpPr/>
          <p:nvPr/>
        </p:nvGrpSpPr>
        <p:grpSpPr>
          <a:xfrm>
            <a:off x="1835696" y="3356992"/>
            <a:ext cx="1990179" cy="1001225"/>
            <a:chOff x="1835696" y="3356992"/>
            <a:chExt cx="1990179" cy="1001225"/>
          </a:xfrm>
        </p:grpSpPr>
        <p:sp>
          <p:nvSpPr>
            <p:cNvPr id="89" name="Parallelogram 88"/>
            <p:cNvSpPr/>
            <p:nvPr/>
          </p:nvSpPr>
          <p:spPr>
            <a:xfrm rot="5400000" flipH="1">
              <a:off x="1691680" y="3501008"/>
              <a:ext cx="576064" cy="288032"/>
            </a:xfrm>
            <a:prstGeom prst="parallelogram">
              <a:avLst>
                <a:gd name="adj" fmla="val 90036"/>
              </a:avLst>
            </a:prstGeom>
            <a:solidFill>
              <a:srgbClr val="DDDDDD"/>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93" name="Freeform 92"/>
            <p:cNvSpPr/>
            <p:nvPr/>
          </p:nvSpPr>
          <p:spPr>
            <a:xfrm>
              <a:off x="2063750" y="3686175"/>
              <a:ext cx="1762125" cy="611717"/>
            </a:xfrm>
            <a:custGeom>
              <a:avLst/>
              <a:gdLst>
                <a:gd name="connsiteX0" fmla="*/ 0 w 1762125"/>
                <a:gd name="connsiteY0" fmla="*/ 0 h 611717"/>
                <a:gd name="connsiteX1" fmla="*/ 53975 w 1762125"/>
                <a:gd name="connsiteY1" fmla="*/ 454025 h 611717"/>
                <a:gd name="connsiteX2" fmla="*/ 292100 w 1762125"/>
                <a:gd name="connsiteY2" fmla="*/ 561975 h 611717"/>
                <a:gd name="connsiteX3" fmla="*/ 685800 w 1762125"/>
                <a:gd name="connsiteY3" fmla="*/ 155575 h 611717"/>
                <a:gd name="connsiteX4" fmla="*/ 1762125 w 1762125"/>
                <a:gd name="connsiteY4" fmla="*/ 152400 h 6117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62125" h="611717">
                  <a:moveTo>
                    <a:pt x="0" y="0"/>
                  </a:moveTo>
                  <a:cubicBezTo>
                    <a:pt x="2646" y="180181"/>
                    <a:pt x="5292" y="360363"/>
                    <a:pt x="53975" y="454025"/>
                  </a:cubicBezTo>
                  <a:cubicBezTo>
                    <a:pt x="102658" y="547687"/>
                    <a:pt x="186796" y="611717"/>
                    <a:pt x="292100" y="561975"/>
                  </a:cubicBezTo>
                  <a:cubicBezTo>
                    <a:pt x="397404" y="512233"/>
                    <a:pt x="440796" y="223837"/>
                    <a:pt x="685800" y="155575"/>
                  </a:cubicBezTo>
                  <a:cubicBezTo>
                    <a:pt x="930804" y="87313"/>
                    <a:pt x="1346464" y="119856"/>
                    <a:pt x="1762125" y="152400"/>
                  </a:cubicBezTo>
                </a:path>
              </a:pathLst>
            </a:custGeom>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94" name="Freeform 93"/>
            <p:cNvSpPr/>
            <p:nvPr/>
          </p:nvSpPr>
          <p:spPr>
            <a:xfrm>
              <a:off x="1939925" y="3803650"/>
              <a:ext cx="1781175" cy="554567"/>
            </a:xfrm>
            <a:custGeom>
              <a:avLst/>
              <a:gdLst>
                <a:gd name="connsiteX0" fmla="*/ 0 w 1781175"/>
                <a:gd name="connsiteY0" fmla="*/ 0 h 554567"/>
                <a:gd name="connsiteX1" fmla="*/ 130175 w 1781175"/>
                <a:gd name="connsiteY1" fmla="*/ 485775 h 554567"/>
                <a:gd name="connsiteX2" fmla="*/ 425450 w 1781175"/>
                <a:gd name="connsiteY2" fmla="*/ 412750 h 554567"/>
                <a:gd name="connsiteX3" fmla="*/ 752475 w 1781175"/>
                <a:gd name="connsiteY3" fmla="*/ 66675 h 554567"/>
                <a:gd name="connsiteX4" fmla="*/ 1393825 w 1781175"/>
                <a:gd name="connsiteY4" fmla="*/ 57150 h 554567"/>
                <a:gd name="connsiteX5" fmla="*/ 1781175 w 1781175"/>
                <a:gd name="connsiteY5" fmla="*/ 73025 h 5545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81175" h="554567">
                  <a:moveTo>
                    <a:pt x="0" y="0"/>
                  </a:moveTo>
                  <a:cubicBezTo>
                    <a:pt x="29633" y="208491"/>
                    <a:pt x="59267" y="416983"/>
                    <a:pt x="130175" y="485775"/>
                  </a:cubicBezTo>
                  <a:cubicBezTo>
                    <a:pt x="201083" y="554567"/>
                    <a:pt x="321733" y="482600"/>
                    <a:pt x="425450" y="412750"/>
                  </a:cubicBezTo>
                  <a:cubicBezTo>
                    <a:pt x="529167" y="342900"/>
                    <a:pt x="591079" y="125942"/>
                    <a:pt x="752475" y="66675"/>
                  </a:cubicBezTo>
                  <a:cubicBezTo>
                    <a:pt x="913871" y="7408"/>
                    <a:pt x="1222375" y="56092"/>
                    <a:pt x="1393825" y="57150"/>
                  </a:cubicBezTo>
                  <a:cubicBezTo>
                    <a:pt x="1565275" y="58208"/>
                    <a:pt x="1673225" y="65616"/>
                    <a:pt x="1781175" y="73025"/>
                  </a:cubicBezTo>
                </a:path>
              </a:pathLst>
            </a:custGeom>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90" name="Parallelogram 89"/>
            <p:cNvSpPr/>
            <p:nvPr/>
          </p:nvSpPr>
          <p:spPr>
            <a:xfrm rot="5400000" flipH="1">
              <a:off x="1940595" y="3577208"/>
              <a:ext cx="232792" cy="80392"/>
            </a:xfrm>
            <a:prstGeom prst="parallelogram">
              <a:avLst>
                <a:gd name="adj" fmla="val 90036"/>
              </a:avLst>
            </a:prstGeom>
            <a:solidFill>
              <a:srgbClr val="F8F8F8"/>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91" name="Parallelogram 90"/>
            <p:cNvSpPr/>
            <p:nvPr/>
          </p:nvSpPr>
          <p:spPr>
            <a:xfrm rot="5400000" flipH="1">
              <a:off x="1821979" y="3677791"/>
              <a:ext cx="232792" cy="80392"/>
            </a:xfrm>
            <a:prstGeom prst="parallelogram">
              <a:avLst>
                <a:gd name="adj" fmla="val 90036"/>
              </a:avLst>
            </a:prstGeom>
            <a:solidFill>
              <a:srgbClr val="F8F8F8"/>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15" name="Group 27"/>
          <p:cNvGrpSpPr/>
          <p:nvPr/>
        </p:nvGrpSpPr>
        <p:grpSpPr>
          <a:xfrm rot="16200000">
            <a:off x="4482352" y="-1377895"/>
            <a:ext cx="2267528" cy="4248472"/>
            <a:chOff x="5868144" y="-603448"/>
            <a:chExt cx="3600400" cy="3024336"/>
          </a:xfrm>
        </p:grpSpPr>
        <p:sp>
          <p:nvSpPr>
            <p:cNvPr id="31" name="Rectangle 30"/>
            <p:cNvSpPr/>
            <p:nvPr/>
          </p:nvSpPr>
          <p:spPr>
            <a:xfrm>
              <a:off x="5868144" y="-603448"/>
              <a:ext cx="3600400" cy="3024336"/>
            </a:xfrm>
            <a:prstGeom prst="rect">
              <a:avLst/>
            </a:prstGeom>
            <a:solidFill>
              <a:schemeClr val="bg1"/>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9" name="Rectangle 28"/>
            <p:cNvSpPr/>
            <p:nvPr/>
          </p:nvSpPr>
          <p:spPr>
            <a:xfrm>
              <a:off x="6012160" y="980729"/>
              <a:ext cx="3312368" cy="1335874"/>
            </a:xfrm>
            <a:prstGeom prst="rect">
              <a:avLst/>
            </a:prstGeom>
            <a:solidFill>
              <a:srgbClr val="00FFFF"/>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0" name="Rectangle 29"/>
            <p:cNvSpPr/>
            <p:nvPr/>
          </p:nvSpPr>
          <p:spPr>
            <a:xfrm>
              <a:off x="6012160" y="-459432"/>
              <a:ext cx="3312368" cy="1316009"/>
            </a:xfrm>
            <a:prstGeom prst="rect">
              <a:avLst/>
            </a:prstGeom>
            <a:solidFill>
              <a:srgbClr val="00FFFF"/>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16" name="Group 78"/>
          <p:cNvGrpSpPr/>
          <p:nvPr/>
        </p:nvGrpSpPr>
        <p:grpSpPr>
          <a:xfrm>
            <a:off x="5724128" y="1772816"/>
            <a:ext cx="1440160" cy="3096344"/>
            <a:chOff x="-2916832" y="2132856"/>
            <a:chExt cx="1440160" cy="3096344"/>
          </a:xfrm>
        </p:grpSpPr>
        <p:sp>
          <p:nvSpPr>
            <p:cNvPr id="69" name="Rectangle 68"/>
            <p:cNvSpPr/>
            <p:nvPr/>
          </p:nvSpPr>
          <p:spPr>
            <a:xfrm>
              <a:off x="-2268760" y="3789040"/>
              <a:ext cx="164998" cy="936104"/>
            </a:xfrm>
            <a:prstGeom prst="rect">
              <a:avLst/>
            </a:prstGeom>
            <a:solidFill>
              <a:schemeClr val="tx1"/>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70" name="4-Point Star 69"/>
            <p:cNvSpPr/>
            <p:nvPr/>
          </p:nvSpPr>
          <p:spPr>
            <a:xfrm rot="5400000">
              <a:off x="-2558861" y="4156563"/>
              <a:ext cx="724218" cy="1141299"/>
            </a:xfrm>
            <a:prstGeom prst="star4">
              <a:avLst/>
            </a:prstGeom>
            <a:no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71" name="Rounded Rectangle 70"/>
            <p:cNvSpPr/>
            <p:nvPr/>
          </p:nvSpPr>
          <p:spPr>
            <a:xfrm>
              <a:off x="-2916832" y="3933056"/>
              <a:ext cx="1440160" cy="360040"/>
            </a:xfrm>
            <a:prstGeom prst="roundRect">
              <a:avLst>
                <a:gd name="adj" fmla="val 50000"/>
              </a:avLst>
            </a:prstGeom>
            <a:solidFill>
              <a:srgbClr val="993366"/>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2" name="Rounded Rectangle 71"/>
            <p:cNvSpPr/>
            <p:nvPr/>
          </p:nvSpPr>
          <p:spPr>
            <a:xfrm>
              <a:off x="-2808820" y="2420888"/>
              <a:ext cx="1224136" cy="1440160"/>
            </a:xfrm>
            <a:prstGeom prst="roundRect">
              <a:avLst/>
            </a:prstGeom>
            <a:solidFill>
              <a:srgbClr val="993366"/>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3" name="Oval 72"/>
            <p:cNvSpPr/>
            <p:nvPr/>
          </p:nvSpPr>
          <p:spPr>
            <a:xfrm>
              <a:off x="-2304764" y="5013176"/>
              <a:ext cx="216024" cy="216024"/>
            </a:xfrm>
            <a:prstGeom prst="ellipse">
              <a:avLst/>
            </a:prstGeom>
            <a:solidFill>
              <a:schemeClr val="bg2"/>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74" name="Oval 73"/>
            <p:cNvSpPr/>
            <p:nvPr/>
          </p:nvSpPr>
          <p:spPr>
            <a:xfrm>
              <a:off x="-1729208" y="4725144"/>
              <a:ext cx="216024" cy="216024"/>
            </a:xfrm>
            <a:prstGeom prst="ellipse">
              <a:avLst/>
            </a:prstGeom>
            <a:solidFill>
              <a:schemeClr val="bg2"/>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75" name="Oval 74"/>
            <p:cNvSpPr/>
            <p:nvPr/>
          </p:nvSpPr>
          <p:spPr>
            <a:xfrm>
              <a:off x="-2881336" y="4725144"/>
              <a:ext cx="216024" cy="216024"/>
            </a:xfrm>
            <a:prstGeom prst="ellipse">
              <a:avLst/>
            </a:prstGeom>
            <a:solidFill>
              <a:schemeClr val="bg2"/>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78" name="Rounded Rectangle 77"/>
            <p:cNvSpPr/>
            <p:nvPr/>
          </p:nvSpPr>
          <p:spPr>
            <a:xfrm>
              <a:off x="-2556792" y="2132856"/>
              <a:ext cx="720080" cy="360040"/>
            </a:xfrm>
            <a:prstGeom prst="roundRect">
              <a:avLst/>
            </a:prstGeom>
            <a:solidFill>
              <a:srgbClr val="993366"/>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20" name="Group 35"/>
          <p:cNvGrpSpPr/>
          <p:nvPr/>
        </p:nvGrpSpPr>
        <p:grpSpPr>
          <a:xfrm>
            <a:off x="-900608" y="0"/>
            <a:ext cx="10945216" cy="7605464"/>
            <a:chOff x="-900608" y="0"/>
            <a:chExt cx="10945216" cy="7605464"/>
          </a:xfrm>
        </p:grpSpPr>
        <p:cxnSp>
          <p:nvCxnSpPr>
            <p:cNvPr id="22" name="Straight Connector 21"/>
            <p:cNvCxnSpPr/>
            <p:nvPr/>
          </p:nvCxnSpPr>
          <p:spPr>
            <a:xfrm flipV="1">
              <a:off x="-900608" y="3744416"/>
              <a:ext cx="3600400" cy="3861048"/>
            </a:xfrm>
            <a:prstGeom prst="line">
              <a:avLst/>
            </a:prstGeom>
            <a:ln w="762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 name="Straight Connector 20"/>
            <p:cNvCxnSpPr/>
            <p:nvPr/>
          </p:nvCxnSpPr>
          <p:spPr>
            <a:xfrm>
              <a:off x="2699792" y="3744416"/>
              <a:ext cx="7344816" cy="0"/>
            </a:xfrm>
            <a:prstGeom prst="line">
              <a:avLst/>
            </a:prstGeom>
            <a:ln w="762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 name="Straight Connector 24"/>
            <p:cNvCxnSpPr/>
            <p:nvPr/>
          </p:nvCxnSpPr>
          <p:spPr>
            <a:xfrm>
              <a:off x="2699792" y="0"/>
              <a:ext cx="0" cy="3744416"/>
            </a:xfrm>
            <a:prstGeom prst="line">
              <a:avLst/>
            </a:prstGeom>
            <a:ln w="762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3" name="Group 39"/>
          <p:cNvGrpSpPr/>
          <p:nvPr/>
        </p:nvGrpSpPr>
        <p:grpSpPr>
          <a:xfrm>
            <a:off x="9972600" y="836712"/>
            <a:ext cx="2736304" cy="3271668"/>
            <a:chOff x="6084168" y="404664"/>
            <a:chExt cx="3312368" cy="4896544"/>
          </a:xfrm>
        </p:grpSpPr>
        <p:sp>
          <p:nvSpPr>
            <p:cNvPr id="41" name="Rectangle 40"/>
            <p:cNvSpPr/>
            <p:nvPr/>
          </p:nvSpPr>
          <p:spPr>
            <a:xfrm>
              <a:off x="6084168" y="404664"/>
              <a:ext cx="3312368" cy="4896544"/>
            </a:xfrm>
            <a:prstGeom prst="rect">
              <a:avLst/>
            </a:prstGeom>
            <a:solidFill>
              <a:srgbClr val="CCCC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2" name="Rectangle 41"/>
            <p:cNvSpPr/>
            <p:nvPr/>
          </p:nvSpPr>
          <p:spPr>
            <a:xfrm>
              <a:off x="6181591" y="476672"/>
              <a:ext cx="3117522" cy="4752528"/>
            </a:xfrm>
            <a:prstGeom prst="rect">
              <a:avLst/>
            </a:prstGeom>
            <a:solidFill>
              <a:srgbClr val="CCCC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cxnSp>
          <p:nvCxnSpPr>
            <p:cNvPr id="43" name="Straight Connector 42"/>
            <p:cNvCxnSpPr>
              <a:stCxn id="42" idx="0"/>
              <a:endCxn id="42" idx="2"/>
            </p:cNvCxnSpPr>
            <p:nvPr/>
          </p:nvCxnSpPr>
          <p:spPr>
            <a:xfrm>
              <a:off x="7740352" y="476672"/>
              <a:ext cx="0" cy="4752528"/>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4" name="Straight Connector 43"/>
            <p:cNvCxnSpPr/>
            <p:nvPr/>
          </p:nvCxnSpPr>
          <p:spPr>
            <a:xfrm flipH="1">
              <a:off x="7164288" y="2708920"/>
              <a:ext cx="360040" cy="0"/>
            </a:xfrm>
            <a:prstGeom prst="line">
              <a:avLst/>
            </a:prstGeom>
            <a:ln w="762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5" name="Straight Connector 44"/>
            <p:cNvCxnSpPr/>
            <p:nvPr/>
          </p:nvCxnSpPr>
          <p:spPr>
            <a:xfrm flipH="1">
              <a:off x="7956376" y="2708920"/>
              <a:ext cx="360040" cy="0"/>
            </a:xfrm>
            <a:prstGeom prst="line">
              <a:avLst/>
            </a:prstGeom>
            <a:ln w="762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4" name="Group 15"/>
          <p:cNvGrpSpPr/>
          <p:nvPr/>
        </p:nvGrpSpPr>
        <p:grpSpPr>
          <a:xfrm>
            <a:off x="3347864" y="3310310"/>
            <a:ext cx="6408712" cy="1918890"/>
            <a:chOff x="0" y="4653136"/>
            <a:chExt cx="7314976" cy="1800200"/>
          </a:xfrm>
        </p:grpSpPr>
        <p:sp>
          <p:nvSpPr>
            <p:cNvPr id="17" name="Rectangle 16"/>
            <p:cNvSpPr/>
            <p:nvPr/>
          </p:nvSpPr>
          <p:spPr>
            <a:xfrm>
              <a:off x="276195" y="5085184"/>
              <a:ext cx="6768752" cy="1368152"/>
            </a:xfrm>
            <a:prstGeom prst="rect">
              <a:avLst/>
            </a:prstGeom>
            <a:solidFill>
              <a:schemeClr val="accent6">
                <a:lumMod val="5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8" name="Trapezoid 17"/>
            <p:cNvSpPr/>
            <p:nvPr/>
          </p:nvSpPr>
          <p:spPr>
            <a:xfrm>
              <a:off x="6164" y="4653136"/>
              <a:ext cx="7308812" cy="372276"/>
            </a:xfrm>
            <a:prstGeom prst="trapezoid">
              <a:avLst>
                <a:gd name="adj" fmla="val 124775"/>
              </a:avLst>
            </a:prstGeom>
            <a:solidFill>
              <a:schemeClr val="accent6">
                <a:lumMod val="5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9" name="Rectangle 18"/>
            <p:cNvSpPr/>
            <p:nvPr/>
          </p:nvSpPr>
          <p:spPr>
            <a:xfrm>
              <a:off x="0" y="5025412"/>
              <a:ext cx="7242967" cy="106364"/>
            </a:xfrm>
            <a:prstGeom prst="rect">
              <a:avLst/>
            </a:prstGeom>
            <a:solidFill>
              <a:schemeClr val="accent6">
                <a:lumMod val="5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26" name="Group 8"/>
          <p:cNvGrpSpPr/>
          <p:nvPr/>
        </p:nvGrpSpPr>
        <p:grpSpPr>
          <a:xfrm>
            <a:off x="4702923" y="3645024"/>
            <a:ext cx="4189557" cy="2304256"/>
            <a:chOff x="2411760" y="2348880"/>
            <a:chExt cx="4320480" cy="2376264"/>
          </a:xfrm>
          <a:solidFill>
            <a:srgbClr val="333333"/>
          </a:solidFill>
        </p:grpSpPr>
        <p:sp>
          <p:nvSpPr>
            <p:cNvPr id="2" name="Rounded Rectangle 1"/>
            <p:cNvSpPr/>
            <p:nvPr/>
          </p:nvSpPr>
          <p:spPr>
            <a:xfrm>
              <a:off x="2411760" y="2636912"/>
              <a:ext cx="504056" cy="2088232"/>
            </a:xfrm>
            <a:prstGeom prst="roundRect">
              <a:avLst/>
            </a:prstGeom>
            <a:solidFill>
              <a:srgbClr val="111111"/>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 name="Rounded Rectangle 2"/>
            <p:cNvSpPr/>
            <p:nvPr/>
          </p:nvSpPr>
          <p:spPr>
            <a:xfrm>
              <a:off x="6228184" y="2636912"/>
              <a:ext cx="504056" cy="2088232"/>
            </a:xfrm>
            <a:prstGeom prst="roundRect">
              <a:avLst/>
            </a:prstGeom>
            <a:solidFill>
              <a:srgbClr val="111111"/>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 name="Rounded Rectangle 4"/>
            <p:cNvSpPr/>
            <p:nvPr/>
          </p:nvSpPr>
          <p:spPr>
            <a:xfrm>
              <a:off x="2915816" y="2348880"/>
              <a:ext cx="1656184" cy="1584176"/>
            </a:xfrm>
            <a:prstGeom prst="roundRect">
              <a:avLst/>
            </a:prstGeom>
            <a:grp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 name="Rounded Rectangle 5"/>
            <p:cNvSpPr/>
            <p:nvPr/>
          </p:nvSpPr>
          <p:spPr>
            <a:xfrm>
              <a:off x="4572000" y="2348880"/>
              <a:ext cx="1656184" cy="1584176"/>
            </a:xfrm>
            <a:prstGeom prst="roundRect">
              <a:avLst/>
            </a:prstGeom>
            <a:grp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 name="Rounded Rectangle 3"/>
            <p:cNvSpPr/>
            <p:nvPr/>
          </p:nvSpPr>
          <p:spPr>
            <a:xfrm>
              <a:off x="2915816" y="3717032"/>
              <a:ext cx="3312368" cy="684076"/>
            </a:xfrm>
            <a:prstGeom prst="roundRect">
              <a:avLst/>
            </a:prstGeom>
            <a:grp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 name="Oval 6"/>
            <p:cNvSpPr/>
            <p:nvPr/>
          </p:nvSpPr>
          <p:spPr>
            <a:xfrm>
              <a:off x="3635896" y="2924944"/>
              <a:ext cx="288032" cy="288032"/>
            </a:xfrm>
            <a:prstGeom prst="ellipse">
              <a:avLst/>
            </a:prstGeom>
            <a:solidFill>
              <a:srgbClr val="111111"/>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 name="Oval 7"/>
            <p:cNvSpPr/>
            <p:nvPr/>
          </p:nvSpPr>
          <p:spPr>
            <a:xfrm>
              <a:off x="5220072" y="2924944"/>
              <a:ext cx="288032" cy="288032"/>
            </a:xfrm>
            <a:prstGeom prst="ellipse">
              <a:avLst/>
            </a:prstGeom>
            <a:solidFill>
              <a:srgbClr val="111111"/>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27" name="Group 14"/>
          <p:cNvGrpSpPr/>
          <p:nvPr/>
        </p:nvGrpSpPr>
        <p:grpSpPr>
          <a:xfrm>
            <a:off x="6732240" y="5805264"/>
            <a:ext cx="3384376" cy="1296144"/>
            <a:chOff x="3131840" y="4437112"/>
            <a:chExt cx="3384376" cy="1296144"/>
          </a:xfrm>
        </p:grpSpPr>
        <p:sp>
          <p:nvSpPr>
            <p:cNvPr id="12" name="Rectangle 11"/>
            <p:cNvSpPr/>
            <p:nvPr/>
          </p:nvSpPr>
          <p:spPr>
            <a:xfrm>
              <a:off x="3779912" y="4797152"/>
              <a:ext cx="144016" cy="864096"/>
            </a:xfrm>
            <a:prstGeom prst="rect">
              <a:avLst/>
            </a:prstGeom>
            <a:solidFill>
              <a:srgbClr val="9933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3" name="Rectangle 12"/>
            <p:cNvSpPr/>
            <p:nvPr/>
          </p:nvSpPr>
          <p:spPr>
            <a:xfrm>
              <a:off x="5508104" y="4869160"/>
              <a:ext cx="144016" cy="864096"/>
            </a:xfrm>
            <a:prstGeom prst="rect">
              <a:avLst/>
            </a:prstGeom>
            <a:solidFill>
              <a:srgbClr val="9933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4" name="Rectangle 13"/>
            <p:cNvSpPr/>
            <p:nvPr/>
          </p:nvSpPr>
          <p:spPr>
            <a:xfrm>
              <a:off x="4932040" y="4581128"/>
              <a:ext cx="144016" cy="864096"/>
            </a:xfrm>
            <a:prstGeom prst="rect">
              <a:avLst/>
            </a:prstGeom>
            <a:solidFill>
              <a:srgbClr val="9933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1" name="Oval 10"/>
            <p:cNvSpPr/>
            <p:nvPr/>
          </p:nvSpPr>
          <p:spPr>
            <a:xfrm>
              <a:off x="3131840" y="4589512"/>
              <a:ext cx="3384376" cy="648072"/>
            </a:xfrm>
            <a:prstGeom prst="ellipse">
              <a:avLst/>
            </a:prstGeom>
            <a:solidFill>
              <a:srgbClr val="6633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 name="Oval 9"/>
            <p:cNvSpPr/>
            <p:nvPr/>
          </p:nvSpPr>
          <p:spPr>
            <a:xfrm>
              <a:off x="3131840" y="4437112"/>
              <a:ext cx="3384376" cy="648072"/>
            </a:xfrm>
            <a:prstGeom prst="ellipse">
              <a:avLst/>
            </a:prstGeom>
            <a:solidFill>
              <a:srgbClr val="CC99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28" name="Group 31"/>
          <p:cNvGrpSpPr/>
          <p:nvPr/>
        </p:nvGrpSpPr>
        <p:grpSpPr>
          <a:xfrm rot="16200000">
            <a:off x="-4343301" y="-2340260"/>
            <a:ext cx="2780930" cy="4680520"/>
            <a:chOff x="5868144" y="-603448"/>
            <a:chExt cx="3600400" cy="3024336"/>
          </a:xfrm>
        </p:grpSpPr>
        <p:sp>
          <p:nvSpPr>
            <p:cNvPr id="33" name="Rectangle 32"/>
            <p:cNvSpPr/>
            <p:nvPr/>
          </p:nvSpPr>
          <p:spPr>
            <a:xfrm>
              <a:off x="6012160" y="980729"/>
              <a:ext cx="3312368" cy="1335874"/>
            </a:xfrm>
            <a:prstGeom prst="rect">
              <a:avLst/>
            </a:prstGeom>
            <a:solidFill>
              <a:srgbClr val="00FFFF"/>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4" name="Rectangle 33"/>
            <p:cNvSpPr/>
            <p:nvPr/>
          </p:nvSpPr>
          <p:spPr>
            <a:xfrm>
              <a:off x="6012160" y="-459432"/>
              <a:ext cx="3312368" cy="1316009"/>
            </a:xfrm>
            <a:prstGeom prst="rect">
              <a:avLst/>
            </a:prstGeom>
            <a:solidFill>
              <a:srgbClr val="00FFFF"/>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5" name="Rectangle 34"/>
            <p:cNvSpPr/>
            <p:nvPr/>
          </p:nvSpPr>
          <p:spPr>
            <a:xfrm>
              <a:off x="5868144" y="-603448"/>
              <a:ext cx="3600400" cy="3024336"/>
            </a:xfrm>
            <a:prstGeom prst="rect">
              <a:avLst/>
            </a:pr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32" name="Group 38"/>
          <p:cNvGrpSpPr/>
          <p:nvPr/>
        </p:nvGrpSpPr>
        <p:grpSpPr>
          <a:xfrm>
            <a:off x="106487" y="-1656184"/>
            <a:ext cx="1945232" cy="5661248"/>
            <a:chOff x="106487" y="-1656184"/>
            <a:chExt cx="1945232" cy="5661248"/>
          </a:xfrm>
        </p:grpSpPr>
        <p:sp>
          <p:nvSpPr>
            <p:cNvPr id="37" name="Parallelogram 36"/>
            <p:cNvSpPr/>
            <p:nvPr/>
          </p:nvSpPr>
          <p:spPr>
            <a:xfrm rot="5400000" flipH="1">
              <a:off x="-1751521" y="201824"/>
              <a:ext cx="5661248" cy="1945232"/>
            </a:xfrm>
            <a:prstGeom prst="parallelogram">
              <a:avLst>
                <a:gd name="adj" fmla="val 77164"/>
              </a:avLst>
            </a:prstGeom>
            <a:solidFill>
              <a:schemeClr val="bg1"/>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8" name="Parallelogram 37"/>
            <p:cNvSpPr/>
            <p:nvPr/>
          </p:nvSpPr>
          <p:spPr>
            <a:xfrm rot="5400000" flipH="1">
              <a:off x="-1441178" y="390917"/>
              <a:ext cx="5040560" cy="1666438"/>
            </a:xfrm>
            <a:prstGeom prst="parallelogram">
              <a:avLst>
                <a:gd name="adj" fmla="val 77164"/>
              </a:avLst>
            </a:prstGeom>
            <a:solidFill>
              <a:srgbClr val="00FFFF"/>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36" name="Group 45"/>
          <p:cNvGrpSpPr/>
          <p:nvPr/>
        </p:nvGrpSpPr>
        <p:grpSpPr>
          <a:xfrm>
            <a:off x="8244408" y="2276872"/>
            <a:ext cx="504056" cy="1152128"/>
            <a:chOff x="6876256" y="188640"/>
            <a:chExt cx="504056" cy="1152128"/>
          </a:xfrm>
        </p:grpSpPr>
        <p:grpSp>
          <p:nvGrpSpPr>
            <p:cNvPr id="39" name="Group 31"/>
            <p:cNvGrpSpPr/>
            <p:nvPr/>
          </p:nvGrpSpPr>
          <p:grpSpPr>
            <a:xfrm>
              <a:off x="6876256" y="188640"/>
              <a:ext cx="440432" cy="864096"/>
              <a:chOff x="2411760" y="1988840"/>
              <a:chExt cx="512440" cy="1152128"/>
            </a:xfrm>
            <a:solidFill>
              <a:srgbClr val="00B050"/>
            </a:solidFill>
          </p:grpSpPr>
          <p:sp>
            <p:nvSpPr>
              <p:cNvPr id="49" name="Flowchart: Delay 48"/>
              <p:cNvSpPr/>
              <p:nvPr/>
            </p:nvSpPr>
            <p:spPr>
              <a:xfrm rot="16200000">
                <a:off x="2240124" y="2312876"/>
                <a:ext cx="567680" cy="224408"/>
              </a:xfrm>
              <a:prstGeom prst="flowChartDelay">
                <a:avLst/>
              </a:prstGeom>
              <a:grp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0" name="Flowchart: Delay 49"/>
              <p:cNvSpPr/>
              <p:nvPr/>
            </p:nvSpPr>
            <p:spPr>
              <a:xfrm rot="16200000">
                <a:off x="2123728" y="2420888"/>
                <a:ext cx="1152128" cy="288032"/>
              </a:xfrm>
              <a:prstGeom prst="flowChartDelay">
                <a:avLst/>
              </a:prstGeom>
              <a:grp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1" name="Flowchart: Delay 50"/>
              <p:cNvSpPr/>
              <p:nvPr/>
            </p:nvSpPr>
            <p:spPr>
              <a:xfrm rot="16200000">
                <a:off x="2528156" y="2232484"/>
                <a:ext cx="567680" cy="224408"/>
              </a:xfrm>
              <a:prstGeom prst="flowChartDelay">
                <a:avLst/>
              </a:prstGeom>
              <a:grp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48" name="Trapezoid 47"/>
            <p:cNvSpPr/>
            <p:nvPr/>
          </p:nvSpPr>
          <p:spPr>
            <a:xfrm rot="10800000">
              <a:off x="6876256" y="836712"/>
              <a:ext cx="504056" cy="504056"/>
            </a:xfrm>
            <a:prstGeom prst="trapezoid">
              <a:avLst/>
            </a:prstGeom>
            <a:solidFill>
              <a:srgbClr val="C000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40" name="Group 16"/>
          <p:cNvGrpSpPr/>
          <p:nvPr/>
        </p:nvGrpSpPr>
        <p:grpSpPr>
          <a:xfrm>
            <a:off x="3464876" y="2276872"/>
            <a:ext cx="2187244" cy="1296144"/>
            <a:chOff x="1115616" y="3429000"/>
            <a:chExt cx="2520280" cy="2088232"/>
          </a:xfrm>
        </p:grpSpPr>
        <p:sp>
          <p:nvSpPr>
            <p:cNvPr id="57" name="Rounded Rectangle 56"/>
            <p:cNvSpPr/>
            <p:nvPr/>
          </p:nvSpPr>
          <p:spPr>
            <a:xfrm>
              <a:off x="1115616" y="3429000"/>
              <a:ext cx="2520280" cy="1728192"/>
            </a:xfrm>
            <a:prstGeom prst="roundRect">
              <a:avLst/>
            </a:prstGeom>
            <a:solidFill>
              <a:schemeClr val="bg1">
                <a:lumMod val="85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8" name="Isosceles Triangle 57"/>
            <p:cNvSpPr/>
            <p:nvPr/>
          </p:nvSpPr>
          <p:spPr>
            <a:xfrm>
              <a:off x="2051720" y="4509120"/>
              <a:ext cx="648072" cy="1008112"/>
            </a:xfrm>
            <a:prstGeom prst="triangle">
              <a:avLst/>
            </a:prstGeom>
            <a:solidFill>
              <a:schemeClr val="bg1">
                <a:lumMod val="75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46" name="Group 66"/>
          <p:cNvGrpSpPr/>
          <p:nvPr/>
        </p:nvGrpSpPr>
        <p:grpSpPr>
          <a:xfrm>
            <a:off x="6948264" y="2910056"/>
            <a:ext cx="940196" cy="617240"/>
            <a:chOff x="6876256" y="2811760"/>
            <a:chExt cx="940196" cy="617240"/>
          </a:xfrm>
        </p:grpSpPr>
        <p:grpSp>
          <p:nvGrpSpPr>
            <p:cNvPr id="47" name="Group 58"/>
            <p:cNvGrpSpPr/>
            <p:nvPr/>
          </p:nvGrpSpPr>
          <p:grpSpPr>
            <a:xfrm>
              <a:off x="6876256" y="2811760"/>
              <a:ext cx="940196" cy="355203"/>
              <a:chOff x="1601391" y="3426222"/>
              <a:chExt cx="940196" cy="355203"/>
            </a:xfrm>
            <a:solidFill>
              <a:schemeClr val="tx1">
                <a:lumMod val="75000"/>
                <a:lumOff val="25000"/>
              </a:schemeClr>
            </a:solidFill>
          </p:grpSpPr>
          <p:sp>
            <p:nvSpPr>
              <p:cNvPr id="60" name="Freeform 59"/>
              <p:cNvSpPr/>
              <p:nvPr/>
            </p:nvSpPr>
            <p:spPr>
              <a:xfrm>
                <a:off x="1631157" y="3426222"/>
                <a:ext cx="858044" cy="238125"/>
              </a:xfrm>
              <a:custGeom>
                <a:avLst/>
                <a:gdLst>
                  <a:gd name="connsiteX0" fmla="*/ 240506 w 858044"/>
                  <a:gd name="connsiteY0" fmla="*/ 117078 h 238125"/>
                  <a:gd name="connsiteX1" fmla="*/ 628649 w 858044"/>
                  <a:gd name="connsiteY1" fmla="*/ 114697 h 238125"/>
                  <a:gd name="connsiteX2" fmla="*/ 666749 w 858044"/>
                  <a:gd name="connsiteY2" fmla="*/ 209947 h 238125"/>
                  <a:gd name="connsiteX3" fmla="*/ 840581 w 858044"/>
                  <a:gd name="connsiteY3" fmla="*/ 121841 h 238125"/>
                  <a:gd name="connsiteX4" fmla="*/ 771524 w 858044"/>
                  <a:gd name="connsiteY4" fmla="*/ 57547 h 238125"/>
                  <a:gd name="connsiteX5" fmla="*/ 459581 w 858044"/>
                  <a:gd name="connsiteY5" fmla="*/ 2778 h 238125"/>
                  <a:gd name="connsiteX6" fmla="*/ 69056 w 858044"/>
                  <a:gd name="connsiteY6" fmla="*/ 74216 h 238125"/>
                  <a:gd name="connsiteX7" fmla="*/ 45243 w 858044"/>
                  <a:gd name="connsiteY7" fmla="*/ 228997 h 238125"/>
                  <a:gd name="connsiteX8" fmla="*/ 240506 w 858044"/>
                  <a:gd name="connsiteY8" fmla="*/ 117078 h 23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58044" h="238125">
                    <a:moveTo>
                      <a:pt x="240506" y="117078"/>
                    </a:moveTo>
                    <a:cubicBezTo>
                      <a:pt x="337740" y="98028"/>
                      <a:pt x="557609" y="99219"/>
                      <a:pt x="628649" y="114697"/>
                    </a:cubicBezTo>
                    <a:cubicBezTo>
                      <a:pt x="699689" y="130175"/>
                      <a:pt x="631427" y="208756"/>
                      <a:pt x="666749" y="209947"/>
                    </a:cubicBezTo>
                    <a:cubicBezTo>
                      <a:pt x="702071" y="211138"/>
                      <a:pt x="823118" y="147241"/>
                      <a:pt x="840581" y="121841"/>
                    </a:cubicBezTo>
                    <a:cubicBezTo>
                      <a:pt x="858044" y="96441"/>
                      <a:pt x="835024" y="77391"/>
                      <a:pt x="771524" y="57547"/>
                    </a:cubicBezTo>
                    <a:cubicBezTo>
                      <a:pt x="708024" y="37703"/>
                      <a:pt x="576659" y="0"/>
                      <a:pt x="459581" y="2778"/>
                    </a:cubicBezTo>
                    <a:cubicBezTo>
                      <a:pt x="342503" y="5556"/>
                      <a:pt x="138112" y="36513"/>
                      <a:pt x="69056" y="74216"/>
                    </a:cubicBezTo>
                    <a:cubicBezTo>
                      <a:pt x="0" y="111919"/>
                      <a:pt x="21034" y="219869"/>
                      <a:pt x="45243" y="228997"/>
                    </a:cubicBezTo>
                    <a:cubicBezTo>
                      <a:pt x="69452" y="238125"/>
                      <a:pt x="143272" y="136128"/>
                      <a:pt x="240506" y="117078"/>
                    </a:cubicBezTo>
                    <a:close/>
                  </a:path>
                </a:pathLst>
              </a:custGeom>
              <a:grp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1" name="Freeform 60"/>
              <p:cNvSpPr/>
              <p:nvPr/>
            </p:nvSpPr>
            <p:spPr>
              <a:xfrm>
                <a:off x="1601391" y="3506788"/>
                <a:ext cx="280988" cy="274637"/>
              </a:xfrm>
              <a:custGeom>
                <a:avLst/>
                <a:gdLst>
                  <a:gd name="connsiteX0" fmla="*/ 82153 w 280988"/>
                  <a:gd name="connsiteY0" fmla="*/ 260350 h 274637"/>
                  <a:gd name="connsiteX1" fmla="*/ 251222 w 280988"/>
                  <a:gd name="connsiteY1" fmla="*/ 167481 h 274637"/>
                  <a:gd name="connsiteX2" fmla="*/ 260747 w 280988"/>
                  <a:gd name="connsiteY2" fmla="*/ 115093 h 274637"/>
                  <a:gd name="connsiteX3" fmla="*/ 227409 w 280988"/>
                  <a:gd name="connsiteY3" fmla="*/ 76993 h 274637"/>
                  <a:gd name="connsiteX4" fmla="*/ 120253 w 280988"/>
                  <a:gd name="connsiteY4" fmla="*/ 12700 h 274637"/>
                  <a:gd name="connsiteX5" fmla="*/ 41672 w 280988"/>
                  <a:gd name="connsiteY5" fmla="*/ 12700 h 274637"/>
                  <a:gd name="connsiteX6" fmla="*/ 10715 w 280988"/>
                  <a:gd name="connsiteY6" fmla="*/ 88900 h 274637"/>
                  <a:gd name="connsiteX7" fmla="*/ 3572 w 280988"/>
                  <a:gd name="connsiteY7" fmla="*/ 184150 h 274637"/>
                  <a:gd name="connsiteX8" fmla="*/ 32147 w 280988"/>
                  <a:gd name="connsiteY8" fmla="*/ 253206 h 274637"/>
                  <a:gd name="connsiteX9" fmla="*/ 82153 w 280988"/>
                  <a:gd name="connsiteY9" fmla="*/ 260350 h 274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0988" h="274637">
                    <a:moveTo>
                      <a:pt x="82153" y="260350"/>
                    </a:moveTo>
                    <a:cubicBezTo>
                      <a:pt x="118665" y="246063"/>
                      <a:pt x="221456" y="191690"/>
                      <a:pt x="251222" y="167481"/>
                    </a:cubicBezTo>
                    <a:cubicBezTo>
                      <a:pt x="280988" y="143272"/>
                      <a:pt x="264716" y="130174"/>
                      <a:pt x="260747" y="115093"/>
                    </a:cubicBezTo>
                    <a:cubicBezTo>
                      <a:pt x="256778" y="100012"/>
                      <a:pt x="250825" y="94058"/>
                      <a:pt x="227409" y="76993"/>
                    </a:cubicBezTo>
                    <a:cubicBezTo>
                      <a:pt x="203993" y="59928"/>
                      <a:pt x="151209" y="23415"/>
                      <a:pt x="120253" y="12700"/>
                    </a:cubicBezTo>
                    <a:cubicBezTo>
                      <a:pt x="89297" y="1985"/>
                      <a:pt x="59928" y="0"/>
                      <a:pt x="41672" y="12700"/>
                    </a:cubicBezTo>
                    <a:cubicBezTo>
                      <a:pt x="23416" y="25400"/>
                      <a:pt x="17065" y="60325"/>
                      <a:pt x="10715" y="88900"/>
                    </a:cubicBezTo>
                    <a:cubicBezTo>
                      <a:pt x="4365" y="117475"/>
                      <a:pt x="0" y="156766"/>
                      <a:pt x="3572" y="184150"/>
                    </a:cubicBezTo>
                    <a:cubicBezTo>
                      <a:pt x="7144" y="211534"/>
                      <a:pt x="19050" y="240506"/>
                      <a:pt x="32147" y="253206"/>
                    </a:cubicBezTo>
                    <a:cubicBezTo>
                      <a:pt x="45244" y="265906"/>
                      <a:pt x="45641" y="274637"/>
                      <a:pt x="82153" y="260350"/>
                    </a:cubicBezTo>
                    <a:close/>
                  </a:path>
                </a:pathLst>
              </a:custGeom>
              <a:grp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2" name="Freeform 61"/>
              <p:cNvSpPr/>
              <p:nvPr/>
            </p:nvSpPr>
            <p:spPr>
              <a:xfrm>
                <a:off x="2267347" y="3509566"/>
                <a:ext cx="274240" cy="246459"/>
              </a:xfrm>
              <a:custGeom>
                <a:avLst/>
                <a:gdLst>
                  <a:gd name="connsiteX0" fmla="*/ 40084 w 274240"/>
                  <a:gd name="connsiteY0" fmla="*/ 212328 h 246459"/>
                  <a:gd name="connsiteX1" fmla="*/ 204391 w 274240"/>
                  <a:gd name="connsiteY1" fmla="*/ 243284 h 246459"/>
                  <a:gd name="connsiteX2" fmla="*/ 261541 w 274240"/>
                  <a:gd name="connsiteY2" fmla="*/ 231378 h 246459"/>
                  <a:gd name="connsiteX3" fmla="*/ 266303 w 274240"/>
                  <a:gd name="connsiteY3" fmla="*/ 159940 h 246459"/>
                  <a:gd name="connsiteX4" fmla="*/ 213916 w 274240"/>
                  <a:gd name="connsiteY4" fmla="*/ 24209 h 246459"/>
                  <a:gd name="connsiteX5" fmla="*/ 140097 w 274240"/>
                  <a:gd name="connsiteY5" fmla="*/ 14684 h 246459"/>
                  <a:gd name="connsiteX6" fmla="*/ 61516 w 274240"/>
                  <a:gd name="connsiteY6" fmla="*/ 69453 h 246459"/>
                  <a:gd name="connsiteX7" fmla="*/ 4366 w 274240"/>
                  <a:gd name="connsiteY7" fmla="*/ 150415 h 246459"/>
                  <a:gd name="connsiteX8" fmla="*/ 40084 w 274240"/>
                  <a:gd name="connsiteY8" fmla="*/ 212328 h 246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4240" h="246459">
                    <a:moveTo>
                      <a:pt x="40084" y="212328"/>
                    </a:moveTo>
                    <a:cubicBezTo>
                      <a:pt x="73421" y="227806"/>
                      <a:pt x="167482" y="240109"/>
                      <a:pt x="204391" y="243284"/>
                    </a:cubicBezTo>
                    <a:cubicBezTo>
                      <a:pt x="241300" y="246459"/>
                      <a:pt x="251222" y="245269"/>
                      <a:pt x="261541" y="231378"/>
                    </a:cubicBezTo>
                    <a:cubicBezTo>
                      <a:pt x="271860" y="217487"/>
                      <a:pt x="274240" y="194468"/>
                      <a:pt x="266303" y="159940"/>
                    </a:cubicBezTo>
                    <a:cubicBezTo>
                      <a:pt x="258366" y="125412"/>
                      <a:pt x="234950" y="48418"/>
                      <a:pt x="213916" y="24209"/>
                    </a:cubicBezTo>
                    <a:cubicBezTo>
                      <a:pt x="192882" y="0"/>
                      <a:pt x="165497" y="7143"/>
                      <a:pt x="140097" y="14684"/>
                    </a:cubicBezTo>
                    <a:cubicBezTo>
                      <a:pt x="114697" y="22225"/>
                      <a:pt x="84138" y="46831"/>
                      <a:pt x="61516" y="69453"/>
                    </a:cubicBezTo>
                    <a:cubicBezTo>
                      <a:pt x="38894" y="92075"/>
                      <a:pt x="8732" y="126999"/>
                      <a:pt x="4366" y="150415"/>
                    </a:cubicBezTo>
                    <a:cubicBezTo>
                      <a:pt x="0" y="173831"/>
                      <a:pt x="6747" y="196850"/>
                      <a:pt x="40084" y="212328"/>
                    </a:cubicBezTo>
                    <a:close/>
                  </a:path>
                </a:pathLst>
              </a:custGeom>
              <a:grp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52" name="Group 62"/>
            <p:cNvGrpSpPr/>
            <p:nvPr/>
          </p:nvGrpSpPr>
          <p:grpSpPr>
            <a:xfrm>
              <a:off x="7043416" y="2878931"/>
              <a:ext cx="590550" cy="550069"/>
              <a:chOff x="1781175" y="3502819"/>
              <a:chExt cx="590550" cy="550069"/>
            </a:xfrm>
          </p:grpSpPr>
          <p:sp>
            <p:nvSpPr>
              <p:cNvPr id="64" name="Freeform 63"/>
              <p:cNvSpPr/>
              <p:nvPr/>
            </p:nvSpPr>
            <p:spPr>
              <a:xfrm>
                <a:off x="1793081" y="3502819"/>
                <a:ext cx="571500" cy="395287"/>
              </a:xfrm>
              <a:custGeom>
                <a:avLst/>
                <a:gdLst>
                  <a:gd name="connsiteX0" fmla="*/ 0 w 571500"/>
                  <a:gd name="connsiteY0" fmla="*/ 395287 h 395287"/>
                  <a:gd name="connsiteX1" fmla="*/ 78582 w 571500"/>
                  <a:gd name="connsiteY1" fmla="*/ 328612 h 395287"/>
                  <a:gd name="connsiteX2" fmla="*/ 104775 w 571500"/>
                  <a:gd name="connsiteY2" fmla="*/ 7144 h 395287"/>
                  <a:gd name="connsiteX3" fmla="*/ 166688 w 571500"/>
                  <a:gd name="connsiteY3" fmla="*/ 4762 h 395287"/>
                  <a:gd name="connsiteX4" fmla="*/ 171450 w 571500"/>
                  <a:gd name="connsiteY4" fmla="*/ 61912 h 395287"/>
                  <a:gd name="connsiteX5" fmla="*/ 385763 w 571500"/>
                  <a:gd name="connsiteY5" fmla="*/ 59531 h 395287"/>
                  <a:gd name="connsiteX6" fmla="*/ 388144 w 571500"/>
                  <a:gd name="connsiteY6" fmla="*/ 0 h 395287"/>
                  <a:gd name="connsiteX7" fmla="*/ 457200 w 571500"/>
                  <a:gd name="connsiteY7" fmla="*/ 0 h 395287"/>
                  <a:gd name="connsiteX8" fmla="*/ 485775 w 571500"/>
                  <a:gd name="connsiteY8" fmla="*/ 316706 h 395287"/>
                  <a:gd name="connsiteX9" fmla="*/ 571500 w 571500"/>
                  <a:gd name="connsiteY9" fmla="*/ 395287 h 395287"/>
                  <a:gd name="connsiteX10" fmla="*/ 0 w 571500"/>
                  <a:gd name="connsiteY10" fmla="*/ 395287 h 395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71500" h="395287">
                    <a:moveTo>
                      <a:pt x="0" y="395287"/>
                    </a:moveTo>
                    <a:lnTo>
                      <a:pt x="78582" y="328612"/>
                    </a:lnTo>
                    <a:lnTo>
                      <a:pt x="104775" y="7144"/>
                    </a:lnTo>
                    <a:lnTo>
                      <a:pt x="166688" y="4762"/>
                    </a:lnTo>
                    <a:lnTo>
                      <a:pt x="171450" y="61912"/>
                    </a:lnTo>
                    <a:lnTo>
                      <a:pt x="385763" y="59531"/>
                    </a:lnTo>
                    <a:cubicBezTo>
                      <a:pt x="386557" y="39687"/>
                      <a:pt x="387350" y="19844"/>
                      <a:pt x="388144" y="0"/>
                    </a:cubicBezTo>
                    <a:lnTo>
                      <a:pt x="457200" y="0"/>
                    </a:lnTo>
                    <a:lnTo>
                      <a:pt x="485775" y="316706"/>
                    </a:lnTo>
                    <a:lnTo>
                      <a:pt x="571500" y="395287"/>
                    </a:lnTo>
                    <a:lnTo>
                      <a:pt x="0" y="395287"/>
                    </a:lnTo>
                    <a:close/>
                  </a:path>
                </a:pathLst>
              </a:custGeom>
              <a:solidFill>
                <a:schemeClr val="tx1">
                  <a:lumMod val="75000"/>
                  <a:lumOff val="25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5" name="Freeform 64"/>
              <p:cNvSpPr/>
              <p:nvPr/>
            </p:nvSpPr>
            <p:spPr>
              <a:xfrm>
                <a:off x="1781175" y="3895725"/>
                <a:ext cx="590550" cy="157163"/>
              </a:xfrm>
              <a:custGeom>
                <a:avLst/>
                <a:gdLst>
                  <a:gd name="connsiteX0" fmla="*/ 0 w 590550"/>
                  <a:gd name="connsiteY0" fmla="*/ 152400 h 157163"/>
                  <a:gd name="connsiteX1" fmla="*/ 7144 w 590550"/>
                  <a:gd name="connsiteY1" fmla="*/ 0 h 157163"/>
                  <a:gd name="connsiteX2" fmla="*/ 585788 w 590550"/>
                  <a:gd name="connsiteY2" fmla="*/ 0 h 157163"/>
                  <a:gd name="connsiteX3" fmla="*/ 590550 w 590550"/>
                  <a:gd name="connsiteY3" fmla="*/ 157163 h 157163"/>
                  <a:gd name="connsiteX4" fmla="*/ 0 w 590550"/>
                  <a:gd name="connsiteY4" fmla="*/ 152400 h 1571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0550" h="157163">
                    <a:moveTo>
                      <a:pt x="0" y="152400"/>
                    </a:moveTo>
                    <a:lnTo>
                      <a:pt x="7144" y="0"/>
                    </a:lnTo>
                    <a:lnTo>
                      <a:pt x="585788" y="0"/>
                    </a:lnTo>
                    <a:lnTo>
                      <a:pt x="590550" y="157163"/>
                    </a:lnTo>
                    <a:lnTo>
                      <a:pt x="0" y="152400"/>
                    </a:lnTo>
                    <a:close/>
                  </a:path>
                </a:pathLst>
              </a:custGeom>
              <a:solidFill>
                <a:schemeClr val="tx1">
                  <a:lumMod val="75000"/>
                  <a:lumOff val="25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6" name="Oval 65"/>
              <p:cNvSpPr/>
              <p:nvPr/>
            </p:nvSpPr>
            <p:spPr>
              <a:xfrm>
                <a:off x="1907704" y="3573016"/>
                <a:ext cx="325909" cy="263178"/>
              </a:xfrm>
              <a:prstGeom prst="ellipse">
                <a:avLst/>
              </a:prstGeom>
              <a:solidFill>
                <a:schemeClr val="tx1">
                  <a:lumMod val="50000"/>
                  <a:lumOff val="5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grpSp>
        <p:nvGrpSpPr>
          <p:cNvPr id="53" name="Group 79"/>
          <p:cNvGrpSpPr/>
          <p:nvPr/>
        </p:nvGrpSpPr>
        <p:grpSpPr>
          <a:xfrm>
            <a:off x="2041290" y="404664"/>
            <a:ext cx="1594606" cy="3562446"/>
            <a:chOff x="2278743" y="-493486"/>
            <a:chExt cx="2452914" cy="4930598"/>
          </a:xfrm>
        </p:grpSpPr>
        <p:sp>
          <p:nvSpPr>
            <p:cNvPr id="81" name="Freeform 80"/>
            <p:cNvSpPr/>
            <p:nvPr/>
          </p:nvSpPr>
          <p:spPr>
            <a:xfrm>
              <a:off x="2278743" y="-464457"/>
              <a:ext cx="2380343" cy="1901371"/>
            </a:xfrm>
            <a:custGeom>
              <a:avLst/>
              <a:gdLst>
                <a:gd name="connsiteX0" fmla="*/ 1146628 w 2380343"/>
                <a:gd name="connsiteY0" fmla="*/ 1320800 h 1901371"/>
                <a:gd name="connsiteX1" fmla="*/ 0 w 2380343"/>
                <a:gd name="connsiteY1" fmla="*/ 1248228 h 1901371"/>
                <a:gd name="connsiteX2" fmla="*/ 885371 w 2380343"/>
                <a:gd name="connsiteY2" fmla="*/ 1146628 h 1901371"/>
                <a:gd name="connsiteX3" fmla="*/ 29028 w 2380343"/>
                <a:gd name="connsiteY3" fmla="*/ 783771 h 1901371"/>
                <a:gd name="connsiteX4" fmla="*/ 1016000 w 2380343"/>
                <a:gd name="connsiteY4" fmla="*/ 1001486 h 1901371"/>
                <a:gd name="connsiteX5" fmla="*/ 464457 w 2380343"/>
                <a:gd name="connsiteY5" fmla="*/ 101600 h 1901371"/>
                <a:gd name="connsiteX6" fmla="*/ 1204686 w 2380343"/>
                <a:gd name="connsiteY6" fmla="*/ 841828 h 1901371"/>
                <a:gd name="connsiteX7" fmla="*/ 1190171 w 2380343"/>
                <a:gd name="connsiteY7" fmla="*/ 0 h 1901371"/>
                <a:gd name="connsiteX8" fmla="*/ 1364343 w 2380343"/>
                <a:gd name="connsiteY8" fmla="*/ 885371 h 1901371"/>
                <a:gd name="connsiteX9" fmla="*/ 1828800 w 2380343"/>
                <a:gd name="connsiteY9" fmla="*/ 188686 h 1901371"/>
                <a:gd name="connsiteX10" fmla="*/ 1465943 w 2380343"/>
                <a:gd name="connsiteY10" fmla="*/ 1045028 h 1901371"/>
                <a:gd name="connsiteX11" fmla="*/ 2380343 w 2380343"/>
                <a:gd name="connsiteY11" fmla="*/ 1161143 h 1901371"/>
                <a:gd name="connsiteX12" fmla="*/ 1494971 w 2380343"/>
                <a:gd name="connsiteY12" fmla="*/ 1175657 h 1901371"/>
                <a:gd name="connsiteX13" fmla="*/ 1843314 w 2380343"/>
                <a:gd name="connsiteY13" fmla="*/ 1901371 h 1901371"/>
                <a:gd name="connsiteX14" fmla="*/ 1219200 w 2380343"/>
                <a:gd name="connsiteY14" fmla="*/ 1306286 h 1901371"/>
                <a:gd name="connsiteX15" fmla="*/ 1146628 w 2380343"/>
                <a:gd name="connsiteY15" fmla="*/ 1320800 h 19013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380343" h="1901371">
                  <a:moveTo>
                    <a:pt x="1146628" y="1320800"/>
                  </a:moveTo>
                  <a:lnTo>
                    <a:pt x="0" y="1248228"/>
                  </a:lnTo>
                  <a:lnTo>
                    <a:pt x="885371" y="1146628"/>
                  </a:lnTo>
                  <a:lnTo>
                    <a:pt x="29028" y="783771"/>
                  </a:lnTo>
                  <a:lnTo>
                    <a:pt x="1016000" y="1001486"/>
                  </a:lnTo>
                  <a:lnTo>
                    <a:pt x="464457" y="101600"/>
                  </a:lnTo>
                  <a:lnTo>
                    <a:pt x="1204686" y="841828"/>
                  </a:lnTo>
                  <a:lnTo>
                    <a:pt x="1190171" y="0"/>
                  </a:lnTo>
                  <a:lnTo>
                    <a:pt x="1364343" y="885371"/>
                  </a:lnTo>
                  <a:lnTo>
                    <a:pt x="1828800" y="188686"/>
                  </a:lnTo>
                  <a:lnTo>
                    <a:pt x="1465943" y="1045028"/>
                  </a:lnTo>
                  <a:lnTo>
                    <a:pt x="2380343" y="1161143"/>
                  </a:lnTo>
                  <a:lnTo>
                    <a:pt x="1494971" y="1175657"/>
                  </a:lnTo>
                  <a:lnTo>
                    <a:pt x="1843314" y="1901371"/>
                  </a:lnTo>
                  <a:lnTo>
                    <a:pt x="1219200" y="1306286"/>
                  </a:lnTo>
                  <a:lnTo>
                    <a:pt x="1146628" y="1320800"/>
                  </a:lnTo>
                  <a:close/>
                </a:path>
              </a:pathLst>
            </a:custGeom>
            <a:solidFill>
              <a:srgbClr val="00B050"/>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82" name="Freeform 81"/>
            <p:cNvSpPr/>
            <p:nvPr/>
          </p:nvSpPr>
          <p:spPr>
            <a:xfrm>
              <a:off x="3062514" y="1349829"/>
              <a:ext cx="1436915" cy="928914"/>
            </a:xfrm>
            <a:custGeom>
              <a:avLst/>
              <a:gdLst>
                <a:gd name="connsiteX0" fmla="*/ 725715 w 1436915"/>
                <a:gd name="connsiteY0" fmla="*/ 638628 h 928914"/>
                <a:gd name="connsiteX1" fmla="*/ 0 w 1436915"/>
                <a:gd name="connsiteY1" fmla="*/ 682171 h 928914"/>
                <a:gd name="connsiteX2" fmla="*/ 551543 w 1436915"/>
                <a:gd name="connsiteY2" fmla="*/ 551542 h 928914"/>
                <a:gd name="connsiteX3" fmla="*/ 87086 w 1436915"/>
                <a:gd name="connsiteY3" fmla="*/ 203200 h 928914"/>
                <a:gd name="connsiteX4" fmla="*/ 783772 w 1436915"/>
                <a:gd name="connsiteY4" fmla="*/ 551542 h 928914"/>
                <a:gd name="connsiteX5" fmla="*/ 406400 w 1436915"/>
                <a:gd name="connsiteY5" fmla="*/ 0 h 928914"/>
                <a:gd name="connsiteX6" fmla="*/ 609600 w 1436915"/>
                <a:gd name="connsiteY6" fmla="*/ 595085 h 928914"/>
                <a:gd name="connsiteX7" fmla="*/ 1088572 w 1436915"/>
                <a:gd name="connsiteY7" fmla="*/ 261257 h 928914"/>
                <a:gd name="connsiteX8" fmla="*/ 827315 w 1436915"/>
                <a:gd name="connsiteY8" fmla="*/ 566057 h 928914"/>
                <a:gd name="connsiteX9" fmla="*/ 1436915 w 1436915"/>
                <a:gd name="connsiteY9" fmla="*/ 812800 h 928914"/>
                <a:gd name="connsiteX10" fmla="*/ 812800 w 1436915"/>
                <a:gd name="connsiteY10" fmla="*/ 682171 h 928914"/>
                <a:gd name="connsiteX11" fmla="*/ 885372 w 1436915"/>
                <a:gd name="connsiteY11" fmla="*/ 928914 h 928914"/>
                <a:gd name="connsiteX12" fmla="*/ 624115 w 1436915"/>
                <a:gd name="connsiteY12" fmla="*/ 653142 h 928914"/>
                <a:gd name="connsiteX13" fmla="*/ 624115 w 1436915"/>
                <a:gd name="connsiteY13" fmla="*/ 653142 h 928914"/>
                <a:gd name="connsiteX14" fmla="*/ 653143 w 1436915"/>
                <a:gd name="connsiteY14" fmla="*/ 653142 h 928914"/>
                <a:gd name="connsiteX15" fmla="*/ 653143 w 1436915"/>
                <a:gd name="connsiteY15" fmla="*/ 653142 h 928914"/>
                <a:gd name="connsiteX16" fmla="*/ 725715 w 1436915"/>
                <a:gd name="connsiteY16" fmla="*/ 638628 h 9289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36915" h="928914">
                  <a:moveTo>
                    <a:pt x="725715" y="638628"/>
                  </a:moveTo>
                  <a:lnTo>
                    <a:pt x="0" y="682171"/>
                  </a:lnTo>
                  <a:lnTo>
                    <a:pt x="551543" y="551542"/>
                  </a:lnTo>
                  <a:lnTo>
                    <a:pt x="87086" y="203200"/>
                  </a:lnTo>
                  <a:lnTo>
                    <a:pt x="783772" y="551542"/>
                  </a:lnTo>
                  <a:lnTo>
                    <a:pt x="406400" y="0"/>
                  </a:lnTo>
                  <a:lnTo>
                    <a:pt x="609600" y="595085"/>
                  </a:lnTo>
                  <a:lnTo>
                    <a:pt x="1088572" y="261257"/>
                  </a:lnTo>
                  <a:lnTo>
                    <a:pt x="827315" y="566057"/>
                  </a:lnTo>
                  <a:lnTo>
                    <a:pt x="1436915" y="812800"/>
                  </a:lnTo>
                  <a:lnTo>
                    <a:pt x="812800" y="682171"/>
                  </a:lnTo>
                  <a:lnTo>
                    <a:pt x="885372" y="928914"/>
                  </a:lnTo>
                  <a:lnTo>
                    <a:pt x="624115" y="653142"/>
                  </a:lnTo>
                  <a:lnTo>
                    <a:pt x="624115" y="653142"/>
                  </a:lnTo>
                  <a:lnTo>
                    <a:pt x="653143" y="653142"/>
                  </a:lnTo>
                  <a:lnTo>
                    <a:pt x="653143" y="653142"/>
                  </a:lnTo>
                  <a:lnTo>
                    <a:pt x="725715" y="638628"/>
                  </a:lnTo>
                  <a:close/>
                </a:path>
              </a:pathLst>
            </a:custGeom>
            <a:solidFill>
              <a:srgbClr val="00B050"/>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83" name="Rectangle 82"/>
            <p:cNvSpPr/>
            <p:nvPr/>
          </p:nvSpPr>
          <p:spPr>
            <a:xfrm>
              <a:off x="3419872" y="620688"/>
              <a:ext cx="144016" cy="2808312"/>
            </a:xfrm>
            <a:prstGeom prst="rect">
              <a:avLst/>
            </a:prstGeom>
            <a:solidFill>
              <a:schemeClr val="bg2">
                <a:lumMod val="50000"/>
              </a:schemeClr>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84" name="Rectangle 83"/>
            <p:cNvSpPr/>
            <p:nvPr/>
          </p:nvSpPr>
          <p:spPr>
            <a:xfrm>
              <a:off x="3707904" y="1916832"/>
              <a:ext cx="144016" cy="1512168"/>
            </a:xfrm>
            <a:prstGeom prst="rect">
              <a:avLst/>
            </a:prstGeom>
            <a:solidFill>
              <a:schemeClr val="bg2">
                <a:lumMod val="50000"/>
              </a:schemeClr>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85" name="Freeform 84"/>
            <p:cNvSpPr/>
            <p:nvPr/>
          </p:nvSpPr>
          <p:spPr>
            <a:xfrm>
              <a:off x="2409371" y="-493486"/>
              <a:ext cx="2322286" cy="2119086"/>
            </a:xfrm>
            <a:custGeom>
              <a:avLst/>
              <a:gdLst>
                <a:gd name="connsiteX0" fmla="*/ 1045029 w 2322286"/>
                <a:gd name="connsiteY0" fmla="*/ 1378857 h 2119086"/>
                <a:gd name="connsiteX1" fmla="*/ 449943 w 2322286"/>
                <a:gd name="connsiteY1" fmla="*/ 2075543 h 2119086"/>
                <a:gd name="connsiteX2" fmla="*/ 943429 w 2322286"/>
                <a:gd name="connsiteY2" fmla="*/ 1161143 h 2119086"/>
                <a:gd name="connsiteX3" fmla="*/ 0 w 2322286"/>
                <a:gd name="connsiteY3" fmla="*/ 1117600 h 2119086"/>
                <a:gd name="connsiteX4" fmla="*/ 972458 w 2322286"/>
                <a:gd name="connsiteY4" fmla="*/ 986972 h 2119086"/>
                <a:gd name="connsiteX5" fmla="*/ 43543 w 2322286"/>
                <a:gd name="connsiteY5" fmla="*/ 435429 h 2119086"/>
                <a:gd name="connsiteX6" fmla="*/ 1030515 w 2322286"/>
                <a:gd name="connsiteY6" fmla="*/ 885372 h 2119086"/>
                <a:gd name="connsiteX7" fmla="*/ 522515 w 2322286"/>
                <a:gd name="connsiteY7" fmla="*/ 0 h 2119086"/>
                <a:gd name="connsiteX8" fmla="*/ 1204686 w 2322286"/>
                <a:gd name="connsiteY8" fmla="*/ 914400 h 2119086"/>
                <a:gd name="connsiteX9" fmla="*/ 1219200 w 2322286"/>
                <a:gd name="connsiteY9" fmla="*/ 58057 h 2119086"/>
                <a:gd name="connsiteX10" fmla="*/ 1277258 w 2322286"/>
                <a:gd name="connsiteY10" fmla="*/ 899886 h 2119086"/>
                <a:gd name="connsiteX11" fmla="*/ 1886858 w 2322286"/>
                <a:gd name="connsiteY11" fmla="*/ 319315 h 2119086"/>
                <a:gd name="connsiteX12" fmla="*/ 1364343 w 2322286"/>
                <a:gd name="connsiteY12" fmla="*/ 1001486 h 2119086"/>
                <a:gd name="connsiteX13" fmla="*/ 2322286 w 2322286"/>
                <a:gd name="connsiteY13" fmla="*/ 1640115 h 2119086"/>
                <a:gd name="connsiteX14" fmla="*/ 1262743 w 2322286"/>
                <a:gd name="connsiteY14" fmla="*/ 1103086 h 2119086"/>
                <a:gd name="connsiteX15" fmla="*/ 2002972 w 2322286"/>
                <a:gd name="connsiteY15" fmla="*/ 2032000 h 2119086"/>
                <a:gd name="connsiteX16" fmla="*/ 1088572 w 2322286"/>
                <a:gd name="connsiteY16" fmla="*/ 1248229 h 2119086"/>
                <a:gd name="connsiteX17" fmla="*/ 1582058 w 2322286"/>
                <a:gd name="connsiteY17" fmla="*/ 2119086 h 2119086"/>
                <a:gd name="connsiteX18" fmla="*/ 1045029 w 2322286"/>
                <a:gd name="connsiteY18" fmla="*/ 1378857 h 2119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322286" h="2119086">
                  <a:moveTo>
                    <a:pt x="1045029" y="1378857"/>
                  </a:moveTo>
                  <a:lnTo>
                    <a:pt x="449943" y="2075543"/>
                  </a:lnTo>
                  <a:lnTo>
                    <a:pt x="943429" y="1161143"/>
                  </a:lnTo>
                  <a:lnTo>
                    <a:pt x="0" y="1117600"/>
                  </a:lnTo>
                  <a:lnTo>
                    <a:pt x="972458" y="986972"/>
                  </a:lnTo>
                  <a:lnTo>
                    <a:pt x="43543" y="435429"/>
                  </a:lnTo>
                  <a:lnTo>
                    <a:pt x="1030515" y="885372"/>
                  </a:lnTo>
                  <a:lnTo>
                    <a:pt x="522515" y="0"/>
                  </a:lnTo>
                  <a:lnTo>
                    <a:pt x="1204686" y="914400"/>
                  </a:lnTo>
                  <a:lnTo>
                    <a:pt x="1219200" y="58057"/>
                  </a:lnTo>
                  <a:lnTo>
                    <a:pt x="1277258" y="899886"/>
                  </a:lnTo>
                  <a:lnTo>
                    <a:pt x="1886858" y="319315"/>
                  </a:lnTo>
                  <a:lnTo>
                    <a:pt x="1364343" y="1001486"/>
                  </a:lnTo>
                  <a:lnTo>
                    <a:pt x="2322286" y="1640115"/>
                  </a:lnTo>
                  <a:lnTo>
                    <a:pt x="1262743" y="1103086"/>
                  </a:lnTo>
                  <a:lnTo>
                    <a:pt x="2002972" y="2032000"/>
                  </a:lnTo>
                  <a:lnTo>
                    <a:pt x="1088572" y="1248229"/>
                  </a:lnTo>
                  <a:lnTo>
                    <a:pt x="1582058" y="2119086"/>
                  </a:lnTo>
                  <a:lnTo>
                    <a:pt x="1045029" y="1378857"/>
                  </a:lnTo>
                  <a:close/>
                </a:path>
              </a:pathLst>
            </a:custGeom>
            <a:solidFill>
              <a:srgbClr val="00B050"/>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86" name="Freeform 85"/>
            <p:cNvSpPr/>
            <p:nvPr/>
          </p:nvSpPr>
          <p:spPr>
            <a:xfrm>
              <a:off x="3004457" y="1378857"/>
              <a:ext cx="1465943" cy="1074057"/>
            </a:xfrm>
            <a:custGeom>
              <a:avLst/>
              <a:gdLst>
                <a:gd name="connsiteX0" fmla="*/ 754743 w 1465943"/>
                <a:gd name="connsiteY0" fmla="*/ 682172 h 1074057"/>
                <a:gd name="connsiteX1" fmla="*/ 145143 w 1465943"/>
                <a:gd name="connsiteY1" fmla="*/ 972457 h 1074057"/>
                <a:gd name="connsiteX2" fmla="*/ 725714 w 1465943"/>
                <a:gd name="connsiteY2" fmla="*/ 580572 h 1074057"/>
                <a:gd name="connsiteX3" fmla="*/ 0 w 1465943"/>
                <a:gd name="connsiteY3" fmla="*/ 420914 h 1074057"/>
                <a:gd name="connsiteX4" fmla="*/ 812800 w 1465943"/>
                <a:gd name="connsiteY4" fmla="*/ 493486 h 1074057"/>
                <a:gd name="connsiteX5" fmla="*/ 246743 w 1465943"/>
                <a:gd name="connsiteY5" fmla="*/ 0 h 1074057"/>
                <a:gd name="connsiteX6" fmla="*/ 899886 w 1465943"/>
                <a:gd name="connsiteY6" fmla="*/ 464457 h 1074057"/>
                <a:gd name="connsiteX7" fmla="*/ 754743 w 1465943"/>
                <a:gd name="connsiteY7" fmla="*/ 43543 h 1074057"/>
                <a:gd name="connsiteX8" fmla="*/ 798286 w 1465943"/>
                <a:gd name="connsiteY8" fmla="*/ 566057 h 1074057"/>
                <a:gd name="connsiteX9" fmla="*/ 1465943 w 1465943"/>
                <a:gd name="connsiteY9" fmla="*/ 449943 h 1074057"/>
                <a:gd name="connsiteX10" fmla="*/ 914400 w 1465943"/>
                <a:gd name="connsiteY10" fmla="*/ 653143 h 1074057"/>
                <a:gd name="connsiteX11" fmla="*/ 1132114 w 1465943"/>
                <a:gd name="connsiteY11" fmla="*/ 1074057 h 1074057"/>
                <a:gd name="connsiteX12" fmla="*/ 740229 w 1465943"/>
                <a:gd name="connsiteY12" fmla="*/ 740229 h 1074057"/>
                <a:gd name="connsiteX13" fmla="*/ 696686 w 1465943"/>
                <a:gd name="connsiteY13" fmla="*/ 682172 h 1074057"/>
                <a:gd name="connsiteX14" fmla="*/ 754743 w 1465943"/>
                <a:gd name="connsiteY14" fmla="*/ 682172 h 10740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65943" h="1074057">
                  <a:moveTo>
                    <a:pt x="754743" y="682172"/>
                  </a:moveTo>
                  <a:lnTo>
                    <a:pt x="145143" y="972457"/>
                  </a:lnTo>
                  <a:lnTo>
                    <a:pt x="725714" y="580572"/>
                  </a:lnTo>
                  <a:lnTo>
                    <a:pt x="0" y="420914"/>
                  </a:lnTo>
                  <a:lnTo>
                    <a:pt x="812800" y="493486"/>
                  </a:lnTo>
                  <a:lnTo>
                    <a:pt x="246743" y="0"/>
                  </a:lnTo>
                  <a:lnTo>
                    <a:pt x="899886" y="464457"/>
                  </a:lnTo>
                  <a:lnTo>
                    <a:pt x="754743" y="43543"/>
                  </a:lnTo>
                  <a:lnTo>
                    <a:pt x="798286" y="566057"/>
                  </a:lnTo>
                  <a:lnTo>
                    <a:pt x="1465943" y="449943"/>
                  </a:lnTo>
                  <a:lnTo>
                    <a:pt x="914400" y="653143"/>
                  </a:lnTo>
                  <a:lnTo>
                    <a:pt x="1132114" y="1074057"/>
                  </a:lnTo>
                  <a:lnTo>
                    <a:pt x="740229" y="740229"/>
                  </a:lnTo>
                  <a:lnTo>
                    <a:pt x="696686" y="682172"/>
                  </a:lnTo>
                  <a:lnTo>
                    <a:pt x="754743" y="682172"/>
                  </a:lnTo>
                  <a:close/>
                </a:path>
              </a:pathLst>
            </a:custGeom>
            <a:solidFill>
              <a:srgbClr val="00B050"/>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87" name="Trapezoid 86"/>
            <p:cNvSpPr/>
            <p:nvPr/>
          </p:nvSpPr>
          <p:spPr>
            <a:xfrm rot="10800000">
              <a:off x="3059832" y="3284984"/>
              <a:ext cx="1152128" cy="1152128"/>
            </a:xfrm>
            <a:prstGeom prst="trapezoid">
              <a:avLst/>
            </a:prstGeom>
            <a:solidFill>
              <a:srgbClr val="FFC000"/>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grpSp>
      <p:sp>
        <p:nvSpPr>
          <p:cNvPr id="88" name="4-Point Star 87"/>
          <p:cNvSpPr/>
          <p:nvPr/>
        </p:nvSpPr>
        <p:spPr>
          <a:xfrm>
            <a:off x="3059832" y="3212976"/>
            <a:ext cx="1008112" cy="1008112"/>
          </a:xfrm>
          <a:prstGeom prst="star4">
            <a:avLst/>
          </a:prstGeom>
          <a:solidFill>
            <a:schemeClr val="bg1"/>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92" name="4-Point Star 91"/>
          <p:cNvSpPr/>
          <p:nvPr/>
        </p:nvSpPr>
        <p:spPr>
          <a:xfrm>
            <a:off x="8460432" y="2924944"/>
            <a:ext cx="1008112" cy="1008112"/>
          </a:xfrm>
          <a:prstGeom prst="star4">
            <a:avLst/>
          </a:prstGeom>
          <a:solidFill>
            <a:schemeClr val="bg1"/>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96" name="4-Point Star 95"/>
          <p:cNvSpPr/>
          <p:nvPr/>
        </p:nvSpPr>
        <p:spPr>
          <a:xfrm>
            <a:off x="3563888" y="4653136"/>
            <a:ext cx="1008112" cy="1008112"/>
          </a:xfrm>
          <a:prstGeom prst="star4">
            <a:avLst/>
          </a:prstGeom>
          <a:solidFill>
            <a:schemeClr val="bg1"/>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97" name="4-Point Star 96"/>
          <p:cNvSpPr/>
          <p:nvPr/>
        </p:nvSpPr>
        <p:spPr>
          <a:xfrm>
            <a:off x="5652120" y="1268760"/>
            <a:ext cx="1008112" cy="1008112"/>
          </a:xfrm>
          <a:prstGeom prst="star4">
            <a:avLst/>
          </a:prstGeom>
          <a:solidFill>
            <a:schemeClr val="bg1"/>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98" name="4-Point Star 97"/>
          <p:cNvSpPr/>
          <p:nvPr/>
        </p:nvSpPr>
        <p:spPr>
          <a:xfrm>
            <a:off x="6084168" y="2060848"/>
            <a:ext cx="1008112" cy="1008112"/>
          </a:xfrm>
          <a:prstGeom prst="star4">
            <a:avLst/>
          </a:prstGeom>
          <a:solidFill>
            <a:schemeClr val="bg1"/>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99" name="4-Point Star 98"/>
          <p:cNvSpPr/>
          <p:nvPr/>
        </p:nvSpPr>
        <p:spPr>
          <a:xfrm>
            <a:off x="4572000" y="3429000"/>
            <a:ext cx="1008112" cy="1008112"/>
          </a:xfrm>
          <a:prstGeom prst="star4">
            <a:avLst/>
          </a:prstGeom>
          <a:solidFill>
            <a:schemeClr val="bg1"/>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0" name="4-Point Star 99"/>
          <p:cNvSpPr/>
          <p:nvPr/>
        </p:nvSpPr>
        <p:spPr>
          <a:xfrm>
            <a:off x="6156176" y="4437112"/>
            <a:ext cx="1008112" cy="1008112"/>
          </a:xfrm>
          <a:prstGeom prst="star4">
            <a:avLst/>
          </a:prstGeom>
          <a:solidFill>
            <a:schemeClr val="bg1"/>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1" name="4-Point Star 100"/>
          <p:cNvSpPr/>
          <p:nvPr/>
        </p:nvSpPr>
        <p:spPr>
          <a:xfrm>
            <a:off x="6372200" y="5849888"/>
            <a:ext cx="1008112" cy="1008112"/>
          </a:xfrm>
          <a:prstGeom prst="star4">
            <a:avLst/>
          </a:prstGeom>
          <a:solidFill>
            <a:schemeClr val="bg1"/>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2" name="4-Point Star 101"/>
          <p:cNvSpPr/>
          <p:nvPr/>
        </p:nvSpPr>
        <p:spPr>
          <a:xfrm>
            <a:off x="8460432" y="5373216"/>
            <a:ext cx="1008112" cy="1008112"/>
          </a:xfrm>
          <a:prstGeom prst="star4">
            <a:avLst/>
          </a:prstGeom>
          <a:solidFill>
            <a:schemeClr val="bg1"/>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3" name="4-Point Star 102"/>
          <p:cNvSpPr/>
          <p:nvPr/>
        </p:nvSpPr>
        <p:spPr>
          <a:xfrm>
            <a:off x="3131840" y="1916832"/>
            <a:ext cx="1008112" cy="1008112"/>
          </a:xfrm>
          <a:prstGeom prst="star4">
            <a:avLst/>
          </a:prstGeom>
          <a:solidFill>
            <a:schemeClr val="bg1"/>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4" name="4-Point Star 103"/>
          <p:cNvSpPr/>
          <p:nvPr/>
        </p:nvSpPr>
        <p:spPr>
          <a:xfrm>
            <a:off x="4860032" y="1844824"/>
            <a:ext cx="1008112" cy="1008112"/>
          </a:xfrm>
          <a:prstGeom prst="star4">
            <a:avLst/>
          </a:prstGeom>
          <a:solidFill>
            <a:schemeClr val="bg1"/>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5" name="4-Point Star 104"/>
          <p:cNvSpPr/>
          <p:nvPr/>
        </p:nvSpPr>
        <p:spPr>
          <a:xfrm>
            <a:off x="6876256" y="2636912"/>
            <a:ext cx="1008112" cy="1008112"/>
          </a:xfrm>
          <a:prstGeom prst="star4">
            <a:avLst/>
          </a:prstGeom>
          <a:solidFill>
            <a:schemeClr val="bg1"/>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3" presetClass="entr" presetSubtype="16" fill="hold" grpId="0" nodeType="clickEffect">
                                  <p:stCondLst>
                                    <p:cond delay="0"/>
                                  </p:stCondLst>
                                  <p:childTnLst>
                                    <p:set>
                                      <p:cBhvr>
                                        <p:cTn id="6" dur="1" fill="hold">
                                          <p:stCondLst>
                                            <p:cond delay="0"/>
                                          </p:stCondLst>
                                        </p:cTn>
                                        <p:tgtEl>
                                          <p:spTgt spid="88"/>
                                        </p:tgtEl>
                                        <p:attrNameLst>
                                          <p:attrName>style.visibility</p:attrName>
                                        </p:attrNameLst>
                                      </p:cBhvr>
                                      <p:to>
                                        <p:strVal val="visible"/>
                                      </p:to>
                                    </p:set>
                                    <p:anim calcmode="lin" valueType="num">
                                      <p:cBhvr>
                                        <p:cTn id="7" dur="500" fill="hold"/>
                                        <p:tgtEl>
                                          <p:spTgt spid="88"/>
                                        </p:tgtEl>
                                        <p:attrNameLst>
                                          <p:attrName>ppt_w</p:attrName>
                                        </p:attrNameLst>
                                      </p:cBhvr>
                                      <p:tavLst>
                                        <p:tav tm="0">
                                          <p:val>
                                            <p:fltVal val="0"/>
                                          </p:val>
                                        </p:tav>
                                        <p:tav tm="100000">
                                          <p:val>
                                            <p:strVal val="#ppt_w"/>
                                          </p:val>
                                        </p:tav>
                                      </p:tavLst>
                                    </p:anim>
                                    <p:anim calcmode="lin" valueType="num">
                                      <p:cBhvr>
                                        <p:cTn id="8" dur="500" fill="hold"/>
                                        <p:tgtEl>
                                          <p:spTgt spid="88"/>
                                        </p:tgtEl>
                                        <p:attrNameLst>
                                          <p:attrName>ppt_h</p:attrName>
                                        </p:attrNameLst>
                                      </p:cBhvr>
                                      <p:tavLst>
                                        <p:tav tm="0">
                                          <p:val>
                                            <p:fltVal val="0"/>
                                          </p:val>
                                        </p:tav>
                                        <p:tav tm="100000">
                                          <p:val>
                                            <p:strVal val="#ppt_h"/>
                                          </p:val>
                                        </p:tav>
                                      </p:tavLst>
                                    </p:anim>
                                  </p:childTnLst>
                                </p:cTn>
                              </p:par>
                              <p:par>
                                <p:cTn id="9" presetID="23" presetClass="entr" presetSubtype="16" fill="hold" grpId="0" nodeType="withEffect">
                                  <p:stCondLst>
                                    <p:cond delay="0"/>
                                  </p:stCondLst>
                                  <p:childTnLst>
                                    <p:set>
                                      <p:cBhvr>
                                        <p:cTn id="10" dur="1" fill="hold">
                                          <p:stCondLst>
                                            <p:cond delay="0"/>
                                          </p:stCondLst>
                                        </p:cTn>
                                        <p:tgtEl>
                                          <p:spTgt spid="92"/>
                                        </p:tgtEl>
                                        <p:attrNameLst>
                                          <p:attrName>style.visibility</p:attrName>
                                        </p:attrNameLst>
                                      </p:cBhvr>
                                      <p:to>
                                        <p:strVal val="visible"/>
                                      </p:to>
                                    </p:set>
                                    <p:anim calcmode="lin" valueType="num">
                                      <p:cBhvr>
                                        <p:cTn id="11" dur="500" fill="hold"/>
                                        <p:tgtEl>
                                          <p:spTgt spid="92"/>
                                        </p:tgtEl>
                                        <p:attrNameLst>
                                          <p:attrName>ppt_w</p:attrName>
                                        </p:attrNameLst>
                                      </p:cBhvr>
                                      <p:tavLst>
                                        <p:tav tm="0">
                                          <p:val>
                                            <p:fltVal val="0"/>
                                          </p:val>
                                        </p:tav>
                                        <p:tav tm="100000">
                                          <p:val>
                                            <p:strVal val="#ppt_w"/>
                                          </p:val>
                                        </p:tav>
                                      </p:tavLst>
                                    </p:anim>
                                    <p:anim calcmode="lin" valueType="num">
                                      <p:cBhvr>
                                        <p:cTn id="12" dur="500" fill="hold"/>
                                        <p:tgtEl>
                                          <p:spTgt spid="92"/>
                                        </p:tgtEl>
                                        <p:attrNameLst>
                                          <p:attrName>ppt_h</p:attrName>
                                        </p:attrNameLst>
                                      </p:cBhvr>
                                      <p:tavLst>
                                        <p:tav tm="0">
                                          <p:val>
                                            <p:fltVal val="0"/>
                                          </p:val>
                                        </p:tav>
                                        <p:tav tm="100000">
                                          <p:val>
                                            <p:strVal val="#ppt_h"/>
                                          </p:val>
                                        </p:tav>
                                      </p:tavLst>
                                    </p:anim>
                                  </p:childTnLst>
                                </p:cTn>
                              </p:par>
                              <p:par>
                                <p:cTn id="13" presetID="23" presetClass="entr" presetSubtype="16" fill="hold" grpId="0" nodeType="withEffect">
                                  <p:stCondLst>
                                    <p:cond delay="0"/>
                                  </p:stCondLst>
                                  <p:childTnLst>
                                    <p:set>
                                      <p:cBhvr>
                                        <p:cTn id="14" dur="1" fill="hold">
                                          <p:stCondLst>
                                            <p:cond delay="0"/>
                                          </p:stCondLst>
                                        </p:cTn>
                                        <p:tgtEl>
                                          <p:spTgt spid="96"/>
                                        </p:tgtEl>
                                        <p:attrNameLst>
                                          <p:attrName>style.visibility</p:attrName>
                                        </p:attrNameLst>
                                      </p:cBhvr>
                                      <p:to>
                                        <p:strVal val="visible"/>
                                      </p:to>
                                    </p:set>
                                    <p:anim calcmode="lin" valueType="num">
                                      <p:cBhvr>
                                        <p:cTn id="15" dur="500" fill="hold"/>
                                        <p:tgtEl>
                                          <p:spTgt spid="96"/>
                                        </p:tgtEl>
                                        <p:attrNameLst>
                                          <p:attrName>ppt_w</p:attrName>
                                        </p:attrNameLst>
                                      </p:cBhvr>
                                      <p:tavLst>
                                        <p:tav tm="0">
                                          <p:val>
                                            <p:fltVal val="0"/>
                                          </p:val>
                                        </p:tav>
                                        <p:tav tm="100000">
                                          <p:val>
                                            <p:strVal val="#ppt_w"/>
                                          </p:val>
                                        </p:tav>
                                      </p:tavLst>
                                    </p:anim>
                                    <p:anim calcmode="lin" valueType="num">
                                      <p:cBhvr>
                                        <p:cTn id="16" dur="500" fill="hold"/>
                                        <p:tgtEl>
                                          <p:spTgt spid="96"/>
                                        </p:tgtEl>
                                        <p:attrNameLst>
                                          <p:attrName>ppt_h</p:attrName>
                                        </p:attrNameLst>
                                      </p:cBhvr>
                                      <p:tavLst>
                                        <p:tav tm="0">
                                          <p:val>
                                            <p:fltVal val="0"/>
                                          </p:val>
                                        </p:tav>
                                        <p:tav tm="100000">
                                          <p:val>
                                            <p:strVal val="#ppt_h"/>
                                          </p:val>
                                        </p:tav>
                                      </p:tavLst>
                                    </p:anim>
                                  </p:childTnLst>
                                </p:cTn>
                              </p:par>
                              <p:par>
                                <p:cTn id="17" presetID="23" presetClass="entr" presetSubtype="16" fill="hold" grpId="0" nodeType="withEffect">
                                  <p:stCondLst>
                                    <p:cond delay="0"/>
                                  </p:stCondLst>
                                  <p:childTnLst>
                                    <p:set>
                                      <p:cBhvr>
                                        <p:cTn id="18" dur="1" fill="hold">
                                          <p:stCondLst>
                                            <p:cond delay="0"/>
                                          </p:stCondLst>
                                        </p:cTn>
                                        <p:tgtEl>
                                          <p:spTgt spid="97"/>
                                        </p:tgtEl>
                                        <p:attrNameLst>
                                          <p:attrName>style.visibility</p:attrName>
                                        </p:attrNameLst>
                                      </p:cBhvr>
                                      <p:to>
                                        <p:strVal val="visible"/>
                                      </p:to>
                                    </p:set>
                                    <p:anim calcmode="lin" valueType="num">
                                      <p:cBhvr>
                                        <p:cTn id="19" dur="500" fill="hold"/>
                                        <p:tgtEl>
                                          <p:spTgt spid="97"/>
                                        </p:tgtEl>
                                        <p:attrNameLst>
                                          <p:attrName>ppt_w</p:attrName>
                                        </p:attrNameLst>
                                      </p:cBhvr>
                                      <p:tavLst>
                                        <p:tav tm="0">
                                          <p:val>
                                            <p:fltVal val="0"/>
                                          </p:val>
                                        </p:tav>
                                        <p:tav tm="100000">
                                          <p:val>
                                            <p:strVal val="#ppt_w"/>
                                          </p:val>
                                        </p:tav>
                                      </p:tavLst>
                                    </p:anim>
                                    <p:anim calcmode="lin" valueType="num">
                                      <p:cBhvr>
                                        <p:cTn id="20" dur="500" fill="hold"/>
                                        <p:tgtEl>
                                          <p:spTgt spid="97"/>
                                        </p:tgtEl>
                                        <p:attrNameLst>
                                          <p:attrName>ppt_h</p:attrName>
                                        </p:attrNameLst>
                                      </p:cBhvr>
                                      <p:tavLst>
                                        <p:tav tm="0">
                                          <p:val>
                                            <p:fltVal val="0"/>
                                          </p:val>
                                        </p:tav>
                                        <p:tav tm="100000">
                                          <p:val>
                                            <p:strVal val="#ppt_h"/>
                                          </p:val>
                                        </p:tav>
                                      </p:tavLst>
                                    </p:anim>
                                  </p:childTnLst>
                                </p:cTn>
                              </p:par>
                              <p:par>
                                <p:cTn id="21" presetID="23" presetClass="entr" presetSubtype="16" fill="hold" grpId="0" nodeType="withEffect">
                                  <p:stCondLst>
                                    <p:cond delay="0"/>
                                  </p:stCondLst>
                                  <p:childTnLst>
                                    <p:set>
                                      <p:cBhvr>
                                        <p:cTn id="22" dur="1" fill="hold">
                                          <p:stCondLst>
                                            <p:cond delay="0"/>
                                          </p:stCondLst>
                                        </p:cTn>
                                        <p:tgtEl>
                                          <p:spTgt spid="98"/>
                                        </p:tgtEl>
                                        <p:attrNameLst>
                                          <p:attrName>style.visibility</p:attrName>
                                        </p:attrNameLst>
                                      </p:cBhvr>
                                      <p:to>
                                        <p:strVal val="visible"/>
                                      </p:to>
                                    </p:set>
                                    <p:anim calcmode="lin" valueType="num">
                                      <p:cBhvr>
                                        <p:cTn id="23" dur="500" fill="hold"/>
                                        <p:tgtEl>
                                          <p:spTgt spid="98"/>
                                        </p:tgtEl>
                                        <p:attrNameLst>
                                          <p:attrName>ppt_w</p:attrName>
                                        </p:attrNameLst>
                                      </p:cBhvr>
                                      <p:tavLst>
                                        <p:tav tm="0">
                                          <p:val>
                                            <p:fltVal val="0"/>
                                          </p:val>
                                        </p:tav>
                                        <p:tav tm="100000">
                                          <p:val>
                                            <p:strVal val="#ppt_w"/>
                                          </p:val>
                                        </p:tav>
                                      </p:tavLst>
                                    </p:anim>
                                    <p:anim calcmode="lin" valueType="num">
                                      <p:cBhvr>
                                        <p:cTn id="24" dur="500" fill="hold"/>
                                        <p:tgtEl>
                                          <p:spTgt spid="98"/>
                                        </p:tgtEl>
                                        <p:attrNameLst>
                                          <p:attrName>ppt_h</p:attrName>
                                        </p:attrNameLst>
                                      </p:cBhvr>
                                      <p:tavLst>
                                        <p:tav tm="0">
                                          <p:val>
                                            <p:fltVal val="0"/>
                                          </p:val>
                                        </p:tav>
                                        <p:tav tm="100000">
                                          <p:val>
                                            <p:strVal val="#ppt_h"/>
                                          </p:val>
                                        </p:tav>
                                      </p:tavLst>
                                    </p:anim>
                                  </p:childTnLst>
                                </p:cTn>
                              </p:par>
                              <p:par>
                                <p:cTn id="25" presetID="23" presetClass="entr" presetSubtype="16" fill="hold" grpId="0" nodeType="withEffect">
                                  <p:stCondLst>
                                    <p:cond delay="0"/>
                                  </p:stCondLst>
                                  <p:childTnLst>
                                    <p:set>
                                      <p:cBhvr>
                                        <p:cTn id="26" dur="1" fill="hold">
                                          <p:stCondLst>
                                            <p:cond delay="0"/>
                                          </p:stCondLst>
                                        </p:cTn>
                                        <p:tgtEl>
                                          <p:spTgt spid="101"/>
                                        </p:tgtEl>
                                        <p:attrNameLst>
                                          <p:attrName>style.visibility</p:attrName>
                                        </p:attrNameLst>
                                      </p:cBhvr>
                                      <p:to>
                                        <p:strVal val="visible"/>
                                      </p:to>
                                    </p:set>
                                    <p:anim calcmode="lin" valueType="num">
                                      <p:cBhvr>
                                        <p:cTn id="27" dur="500" fill="hold"/>
                                        <p:tgtEl>
                                          <p:spTgt spid="101"/>
                                        </p:tgtEl>
                                        <p:attrNameLst>
                                          <p:attrName>ppt_w</p:attrName>
                                        </p:attrNameLst>
                                      </p:cBhvr>
                                      <p:tavLst>
                                        <p:tav tm="0">
                                          <p:val>
                                            <p:fltVal val="0"/>
                                          </p:val>
                                        </p:tav>
                                        <p:tav tm="100000">
                                          <p:val>
                                            <p:strVal val="#ppt_w"/>
                                          </p:val>
                                        </p:tav>
                                      </p:tavLst>
                                    </p:anim>
                                    <p:anim calcmode="lin" valueType="num">
                                      <p:cBhvr>
                                        <p:cTn id="28" dur="500" fill="hold"/>
                                        <p:tgtEl>
                                          <p:spTgt spid="101"/>
                                        </p:tgtEl>
                                        <p:attrNameLst>
                                          <p:attrName>ppt_h</p:attrName>
                                        </p:attrNameLst>
                                      </p:cBhvr>
                                      <p:tavLst>
                                        <p:tav tm="0">
                                          <p:val>
                                            <p:fltVal val="0"/>
                                          </p:val>
                                        </p:tav>
                                        <p:tav tm="100000">
                                          <p:val>
                                            <p:strVal val="#ppt_h"/>
                                          </p:val>
                                        </p:tav>
                                      </p:tavLst>
                                    </p:anim>
                                  </p:childTnLst>
                                </p:cTn>
                              </p:par>
                              <p:par>
                                <p:cTn id="29" presetID="23" presetClass="entr" presetSubtype="16" fill="hold" grpId="0" nodeType="withEffect">
                                  <p:stCondLst>
                                    <p:cond delay="0"/>
                                  </p:stCondLst>
                                  <p:childTnLst>
                                    <p:set>
                                      <p:cBhvr>
                                        <p:cTn id="30" dur="1" fill="hold">
                                          <p:stCondLst>
                                            <p:cond delay="0"/>
                                          </p:stCondLst>
                                        </p:cTn>
                                        <p:tgtEl>
                                          <p:spTgt spid="102"/>
                                        </p:tgtEl>
                                        <p:attrNameLst>
                                          <p:attrName>style.visibility</p:attrName>
                                        </p:attrNameLst>
                                      </p:cBhvr>
                                      <p:to>
                                        <p:strVal val="visible"/>
                                      </p:to>
                                    </p:set>
                                    <p:anim calcmode="lin" valueType="num">
                                      <p:cBhvr>
                                        <p:cTn id="31" dur="500" fill="hold"/>
                                        <p:tgtEl>
                                          <p:spTgt spid="102"/>
                                        </p:tgtEl>
                                        <p:attrNameLst>
                                          <p:attrName>ppt_w</p:attrName>
                                        </p:attrNameLst>
                                      </p:cBhvr>
                                      <p:tavLst>
                                        <p:tav tm="0">
                                          <p:val>
                                            <p:fltVal val="0"/>
                                          </p:val>
                                        </p:tav>
                                        <p:tav tm="100000">
                                          <p:val>
                                            <p:strVal val="#ppt_w"/>
                                          </p:val>
                                        </p:tav>
                                      </p:tavLst>
                                    </p:anim>
                                    <p:anim calcmode="lin" valueType="num">
                                      <p:cBhvr>
                                        <p:cTn id="32" dur="500" fill="hold"/>
                                        <p:tgtEl>
                                          <p:spTgt spid="102"/>
                                        </p:tgtEl>
                                        <p:attrNameLst>
                                          <p:attrName>ppt_h</p:attrName>
                                        </p:attrNameLst>
                                      </p:cBhvr>
                                      <p:tavLst>
                                        <p:tav tm="0">
                                          <p:val>
                                            <p:fltVal val="0"/>
                                          </p:val>
                                        </p:tav>
                                        <p:tav tm="100000">
                                          <p:val>
                                            <p:strVal val="#ppt_h"/>
                                          </p:val>
                                        </p:tav>
                                      </p:tavLst>
                                    </p:anim>
                                  </p:childTnLst>
                                </p:cTn>
                              </p:par>
                              <p:par>
                                <p:cTn id="33" presetID="23" presetClass="entr" presetSubtype="16" fill="hold" grpId="0" nodeType="withEffect">
                                  <p:stCondLst>
                                    <p:cond delay="0"/>
                                  </p:stCondLst>
                                  <p:childTnLst>
                                    <p:set>
                                      <p:cBhvr>
                                        <p:cTn id="34" dur="1" fill="hold">
                                          <p:stCondLst>
                                            <p:cond delay="0"/>
                                          </p:stCondLst>
                                        </p:cTn>
                                        <p:tgtEl>
                                          <p:spTgt spid="100"/>
                                        </p:tgtEl>
                                        <p:attrNameLst>
                                          <p:attrName>style.visibility</p:attrName>
                                        </p:attrNameLst>
                                      </p:cBhvr>
                                      <p:to>
                                        <p:strVal val="visible"/>
                                      </p:to>
                                    </p:set>
                                    <p:anim calcmode="lin" valueType="num">
                                      <p:cBhvr>
                                        <p:cTn id="35" dur="500" fill="hold"/>
                                        <p:tgtEl>
                                          <p:spTgt spid="100"/>
                                        </p:tgtEl>
                                        <p:attrNameLst>
                                          <p:attrName>ppt_w</p:attrName>
                                        </p:attrNameLst>
                                      </p:cBhvr>
                                      <p:tavLst>
                                        <p:tav tm="0">
                                          <p:val>
                                            <p:fltVal val="0"/>
                                          </p:val>
                                        </p:tav>
                                        <p:tav tm="100000">
                                          <p:val>
                                            <p:strVal val="#ppt_w"/>
                                          </p:val>
                                        </p:tav>
                                      </p:tavLst>
                                    </p:anim>
                                    <p:anim calcmode="lin" valueType="num">
                                      <p:cBhvr>
                                        <p:cTn id="36" dur="500" fill="hold"/>
                                        <p:tgtEl>
                                          <p:spTgt spid="100"/>
                                        </p:tgtEl>
                                        <p:attrNameLst>
                                          <p:attrName>ppt_h</p:attrName>
                                        </p:attrNameLst>
                                      </p:cBhvr>
                                      <p:tavLst>
                                        <p:tav tm="0">
                                          <p:val>
                                            <p:fltVal val="0"/>
                                          </p:val>
                                        </p:tav>
                                        <p:tav tm="100000">
                                          <p:val>
                                            <p:strVal val="#ppt_h"/>
                                          </p:val>
                                        </p:tav>
                                      </p:tavLst>
                                    </p:anim>
                                  </p:childTnLst>
                                </p:cTn>
                              </p:par>
                              <p:par>
                                <p:cTn id="37" presetID="23" presetClass="entr" presetSubtype="16" fill="hold" grpId="0" nodeType="withEffect">
                                  <p:stCondLst>
                                    <p:cond delay="0"/>
                                  </p:stCondLst>
                                  <p:childTnLst>
                                    <p:set>
                                      <p:cBhvr>
                                        <p:cTn id="38" dur="1" fill="hold">
                                          <p:stCondLst>
                                            <p:cond delay="0"/>
                                          </p:stCondLst>
                                        </p:cTn>
                                        <p:tgtEl>
                                          <p:spTgt spid="99"/>
                                        </p:tgtEl>
                                        <p:attrNameLst>
                                          <p:attrName>style.visibility</p:attrName>
                                        </p:attrNameLst>
                                      </p:cBhvr>
                                      <p:to>
                                        <p:strVal val="visible"/>
                                      </p:to>
                                    </p:set>
                                    <p:anim calcmode="lin" valueType="num">
                                      <p:cBhvr>
                                        <p:cTn id="39" dur="500" fill="hold"/>
                                        <p:tgtEl>
                                          <p:spTgt spid="99"/>
                                        </p:tgtEl>
                                        <p:attrNameLst>
                                          <p:attrName>ppt_w</p:attrName>
                                        </p:attrNameLst>
                                      </p:cBhvr>
                                      <p:tavLst>
                                        <p:tav tm="0">
                                          <p:val>
                                            <p:fltVal val="0"/>
                                          </p:val>
                                        </p:tav>
                                        <p:tav tm="100000">
                                          <p:val>
                                            <p:strVal val="#ppt_w"/>
                                          </p:val>
                                        </p:tav>
                                      </p:tavLst>
                                    </p:anim>
                                    <p:anim calcmode="lin" valueType="num">
                                      <p:cBhvr>
                                        <p:cTn id="40" dur="500" fill="hold"/>
                                        <p:tgtEl>
                                          <p:spTgt spid="99"/>
                                        </p:tgtEl>
                                        <p:attrNameLst>
                                          <p:attrName>ppt_h</p:attrName>
                                        </p:attrNameLst>
                                      </p:cBhvr>
                                      <p:tavLst>
                                        <p:tav tm="0">
                                          <p:val>
                                            <p:fltVal val="0"/>
                                          </p:val>
                                        </p:tav>
                                        <p:tav tm="100000">
                                          <p:val>
                                            <p:strVal val="#ppt_h"/>
                                          </p:val>
                                        </p:tav>
                                      </p:tavLst>
                                    </p:anim>
                                  </p:childTnLst>
                                </p:cTn>
                              </p:par>
                              <p:par>
                                <p:cTn id="41" presetID="23" presetClass="entr" presetSubtype="16" fill="hold" grpId="0" nodeType="withEffect">
                                  <p:stCondLst>
                                    <p:cond delay="0"/>
                                  </p:stCondLst>
                                  <p:childTnLst>
                                    <p:set>
                                      <p:cBhvr>
                                        <p:cTn id="42" dur="1" fill="hold">
                                          <p:stCondLst>
                                            <p:cond delay="0"/>
                                          </p:stCondLst>
                                        </p:cTn>
                                        <p:tgtEl>
                                          <p:spTgt spid="103"/>
                                        </p:tgtEl>
                                        <p:attrNameLst>
                                          <p:attrName>style.visibility</p:attrName>
                                        </p:attrNameLst>
                                      </p:cBhvr>
                                      <p:to>
                                        <p:strVal val="visible"/>
                                      </p:to>
                                    </p:set>
                                    <p:anim calcmode="lin" valueType="num">
                                      <p:cBhvr>
                                        <p:cTn id="43" dur="500" fill="hold"/>
                                        <p:tgtEl>
                                          <p:spTgt spid="103"/>
                                        </p:tgtEl>
                                        <p:attrNameLst>
                                          <p:attrName>ppt_w</p:attrName>
                                        </p:attrNameLst>
                                      </p:cBhvr>
                                      <p:tavLst>
                                        <p:tav tm="0">
                                          <p:val>
                                            <p:fltVal val="0"/>
                                          </p:val>
                                        </p:tav>
                                        <p:tav tm="100000">
                                          <p:val>
                                            <p:strVal val="#ppt_w"/>
                                          </p:val>
                                        </p:tav>
                                      </p:tavLst>
                                    </p:anim>
                                    <p:anim calcmode="lin" valueType="num">
                                      <p:cBhvr>
                                        <p:cTn id="44" dur="500" fill="hold"/>
                                        <p:tgtEl>
                                          <p:spTgt spid="103"/>
                                        </p:tgtEl>
                                        <p:attrNameLst>
                                          <p:attrName>ppt_h</p:attrName>
                                        </p:attrNameLst>
                                      </p:cBhvr>
                                      <p:tavLst>
                                        <p:tav tm="0">
                                          <p:val>
                                            <p:fltVal val="0"/>
                                          </p:val>
                                        </p:tav>
                                        <p:tav tm="100000">
                                          <p:val>
                                            <p:strVal val="#ppt_h"/>
                                          </p:val>
                                        </p:tav>
                                      </p:tavLst>
                                    </p:anim>
                                  </p:childTnLst>
                                </p:cTn>
                              </p:par>
                              <p:par>
                                <p:cTn id="45" presetID="23" presetClass="entr" presetSubtype="16" fill="hold" grpId="0" nodeType="withEffect">
                                  <p:stCondLst>
                                    <p:cond delay="0"/>
                                  </p:stCondLst>
                                  <p:childTnLst>
                                    <p:set>
                                      <p:cBhvr>
                                        <p:cTn id="46" dur="1" fill="hold">
                                          <p:stCondLst>
                                            <p:cond delay="0"/>
                                          </p:stCondLst>
                                        </p:cTn>
                                        <p:tgtEl>
                                          <p:spTgt spid="104"/>
                                        </p:tgtEl>
                                        <p:attrNameLst>
                                          <p:attrName>style.visibility</p:attrName>
                                        </p:attrNameLst>
                                      </p:cBhvr>
                                      <p:to>
                                        <p:strVal val="visible"/>
                                      </p:to>
                                    </p:set>
                                    <p:anim calcmode="lin" valueType="num">
                                      <p:cBhvr>
                                        <p:cTn id="47" dur="500" fill="hold"/>
                                        <p:tgtEl>
                                          <p:spTgt spid="104"/>
                                        </p:tgtEl>
                                        <p:attrNameLst>
                                          <p:attrName>ppt_w</p:attrName>
                                        </p:attrNameLst>
                                      </p:cBhvr>
                                      <p:tavLst>
                                        <p:tav tm="0">
                                          <p:val>
                                            <p:fltVal val="0"/>
                                          </p:val>
                                        </p:tav>
                                        <p:tav tm="100000">
                                          <p:val>
                                            <p:strVal val="#ppt_w"/>
                                          </p:val>
                                        </p:tav>
                                      </p:tavLst>
                                    </p:anim>
                                    <p:anim calcmode="lin" valueType="num">
                                      <p:cBhvr>
                                        <p:cTn id="48" dur="500" fill="hold"/>
                                        <p:tgtEl>
                                          <p:spTgt spid="104"/>
                                        </p:tgtEl>
                                        <p:attrNameLst>
                                          <p:attrName>ppt_h</p:attrName>
                                        </p:attrNameLst>
                                      </p:cBhvr>
                                      <p:tavLst>
                                        <p:tav tm="0">
                                          <p:val>
                                            <p:fltVal val="0"/>
                                          </p:val>
                                        </p:tav>
                                        <p:tav tm="100000">
                                          <p:val>
                                            <p:strVal val="#ppt_h"/>
                                          </p:val>
                                        </p:tav>
                                      </p:tavLst>
                                    </p:anim>
                                  </p:childTnLst>
                                </p:cTn>
                              </p:par>
                              <p:par>
                                <p:cTn id="49" presetID="23" presetClass="entr" presetSubtype="16" fill="hold" grpId="0" nodeType="withEffect">
                                  <p:stCondLst>
                                    <p:cond delay="0"/>
                                  </p:stCondLst>
                                  <p:childTnLst>
                                    <p:set>
                                      <p:cBhvr>
                                        <p:cTn id="50" dur="1" fill="hold">
                                          <p:stCondLst>
                                            <p:cond delay="0"/>
                                          </p:stCondLst>
                                        </p:cTn>
                                        <p:tgtEl>
                                          <p:spTgt spid="105"/>
                                        </p:tgtEl>
                                        <p:attrNameLst>
                                          <p:attrName>style.visibility</p:attrName>
                                        </p:attrNameLst>
                                      </p:cBhvr>
                                      <p:to>
                                        <p:strVal val="visible"/>
                                      </p:to>
                                    </p:set>
                                    <p:anim calcmode="lin" valueType="num">
                                      <p:cBhvr>
                                        <p:cTn id="51" dur="500" fill="hold"/>
                                        <p:tgtEl>
                                          <p:spTgt spid="105"/>
                                        </p:tgtEl>
                                        <p:attrNameLst>
                                          <p:attrName>ppt_w</p:attrName>
                                        </p:attrNameLst>
                                      </p:cBhvr>
                                      <p:tavLst>
                                        <p:tav tm="0">
                                          <p:val>
                                            <p:fltVal val="0"/>
                                          </p:val>
                                        </p:tav>
                                        <p:tav tm="100000">
                                          <p:val>
                                            <p:strVal val="#ppt_w"/>
                                          </p:val>
                                        </p:tav>
                                      </p:tavLst>
                                    </p:anim>
                                    <p:anim calcmode="lin" valueType="num">
                                      <p:cBhvr>
                                        <p:cTn id="52" dur="500" fill="hold"/>
                                        <p:tgtEl>
                                          <p:spTgt spid="105"/>
                                        </p:tgtEl>
                                        <p:attrNameLst>
                                          <p:attrName>ppt_h</p:attrName>
                                        </p:attrNameLst>
                                      </p:cBhvr>
                                      <p:tavLst>
                                        <p:tav tm="0">
                                          <p:val>
                                            <p:fltVal val="0"/>
                                          </p:val>
                                        </p:tav>
                                        <p:tav tm="100000">
                                          <p:val>
                                            <p:strVal val="#ppt_h"/>
                                          </p:val>
                                        </p:tav>
                                      </p:tavLst>
                                    </p:anim>
                                  </p:childTnLst>
                                </p:cTn>
                              </p:par>
                            </p:childTnLst>
                          </p:cTn>
                        </p:par>
                        <p:par>
                          <p:cTn id="53" fill="hold">
                            <p:stCondLst>
                              <p:cond delay="500"/>
                            </p:stCondLst>
                            <p:childTnLst>
                              <p:par>
                                <p:cTn id="54" presetID="23" presetClass="exit" presetSubtype="32" fill="hold" grpId="1" nodeType="afterEffect">
                                  <p:stCondLst>
                                    <p:cond delay="0"/>
                                  </p:stCondLst>
                                  <p:childTnLst>
                                    <p:anim calcmode="lin" valueType="num">
                                      <p:cBhvr>
                                        <p:cTn id="55" dur="500"/>
                                        <p:tgtEl>
                                          <p:spTgt spid="88"/>
                                        </p:tgtEl>
                                        <p:attrNameLst>
                                          <p:attrName>ppt_w</p:attrName>
                                        </p:attrNameLst>
                                      </p:cBhvr>
                                      <p:tavLst>
                                        <p:tav tm="0">
                                          <p:val>
                                            <p:strVal val="ppt_w"/>
                                          </p:val>
                                        </p:tav>
                                        <p:tav tm="100000">
                                          <p:val>
                                            <p:fltVal val="0"/>
                                          </p:val>
                                        </p:tav>
                                      </p:tavLst>
                                    </p:anim>
                                    <p:anim calcmode="lin" valueType="num">
                                      <p:cBhvr>
                                        <p:cTn id="56" dur="500"/>
                                        <p:tgtEl>
                                          <p:spTgt spid="88"/>
                                        </p:tgtEl>
                                        <p:attrNameLst>
                                          <p:attrName>ppt_h</p:attrName>
                                        </p:attrNameLst>
                                      </p:cBhvr>
                                      <p:tavLst>
                                        <p:tav tm="0">
                                          <p:val>
                                            <p:strVal val="ppt_h"/>
                                          </p:val>
                                        </p:tav>
                                        <p:tav tm="100000">
                                          <p:val>
                                            <p:fltVal val="0"/>
                                          </p:val>
                                        </p:tav>
                                      </p:tavLst>
                                    </p:anim>
                                    <p:set>
                                      <p:cBhvr>
                                        <p:cTn id="57" dur="1" fill="hold">
                                          <p:stCondLst>
                                            <p:cond delay="499"/>
                                          </p:stCondLst>
                                        </p:cTn>
                                        <p:tgtEl>
                                          <p:spTgt spid="88"/>
                                        </p:tgtEl>
                                        <p:attrNameLst>
                                          <p:attrName>style.visibility</p:attrName>
                                        </p:attrNameLst>
                                      </p:cBhvr>
                                      <p:to>
                                        <p:strVal val="hidden"/>
                                      </p:to>
                                    </p:set>
                                  </p:childTnLst>
                                </p:cTn>
                              </p:par>
                              <p:par>
                                <p:cTn id="58" presetID="23" presetClass="exit" presetSubtype="32" fill="hold" grpId="1" nodeType="withEffect">
                                  <p:stCondLst>
                                    <p:cond delay="0"/>
                                  </p:stCondLst>
                                  <p:childTnLst>
                                    <p:anim calcmode="lin" valueType="num">
                                      <p:cBhvr>
                                        <p:cTn id="59" dur="500"/>
                                        <p:tgtEl>
                                          <p:spTgt spid="92"/>
                                        </p:tgtEl>
                                        <p:attrNameLst>
                                          <p:attrName>ppt_w</p:attrName>
                                        </p:attrNameLst>
                                      </p:cBhvr>
                                      <p:tavLst>
                                        <p:tav tm="0">
                                          <p:val>
                                            <p:strVal val="ppt_w"/>
                                          </p:val>
                                        </p:tav>
                                        <p:tav tm="100000">
                                          <p:val>
                                            <p:fltVal val="0"/>
                                          </p:val>
                                        </p:tav>
                                      </p:tavLst>
                                    </p:anim>
                                    <p:anim calcmode="lin" valueType="num">
                                      <p:cBhvr>
                                        <p:cTn id="60" dur="500"/>
                                        <p:tgtEl>
                                          <p:spTgt spid="92"/>
                                        </p:tgtEl>
                                        <p:attrNameLst>
                                          <p:attrName>ppt_h</p:attrName>
                                        </p:attrNameLst>
                                      </p:cBhvr>
                                      <p:tavLst>
                                        <p:tav tm="0">
                                          <p:val>
                                            <p:strVal val="ppt_h"/>
                                          </p:val>
                                        </p:tav>
                                        <p:tav tm="100000">
                                          <p:val>
                                            <p:fltVal val="0"/>
                                          </p:val>
                                        </p:tav>
                                      </p:tavLst>
                                    </p:anim>
                                    <p:set>
                                      <p:cBhvr>
                                        <p:cTn id="61" dur="1" fill="hold">
                                          <p:stCondLst>
                                            <p:cond delay="499"/>
                                          </p:stCondLst>
                                        </p:cTn>
                                        <p:tgtEl>
                                          <p:spTgt spid="92"/>
                                        </p:tgtEl>
                                        <p:attrNameLst>
                                          <p:attrName>style.visibility</p:attrName>
                                        </p:attrNameLst>
                                      </p:cBhvr>
                                      <p:to>
                                        <p:strVal val="hidden"/>
                                      </p:to>
                                    </p:set>
                                  </p:childTnLst>
                                </p:cTn>
                              </p:par>
                              <p:par>
                                <p:cTn id="62" presetID="23" presetClass="exit" presetSubtype="32" fill="hold" grpId="1" nodeType="withEffect">
                                  <p:stCondLst>
                                    <p:cond delay="0"/>
                                  </p:stCondLst>
                                  <p:childTnLst>
                                    <p:anim calcmode="lin" valueType="num">
                                      <p:cBhvr>
                                        <p:cTn id="63" dur="500"/>
                                        <p:tgtEl>
                                          <p:spTgt spid="96"/>
                                        </p:tgtEl>
                                        <p:attrNameLst>
                                          <p:attrName>ppt_w</p:attrName>
                                        </p:attrNameLst>
                                      </p:cBhvr>
                                      <p:tavLst>
                                        <p:tav tm="0">
                                          <p:val>
                                            <p:strVal val="ppt_w"/>
                                          </p:val>
                                        </p:tav>
                                        <p:tav tm="100000">
                                          <p:val>
                                            <p:fltVal val="0"/>
                                          </p:val>
                                        </p:tav>
                                      </p:tavLst>
                                    </p:anim>
                                    <p:anim calcmode="lin" valueType="num">
                                      <p:cBhvr>
                                        <p:cTn id="64" dur="500"/>
                                        <p:tgtEl>
                                          <p:spTgt spid="96"/>
                                        </p:tgtEl>
                                        <p:attrNameLst>
                                          <p:attrName>ppt_h</p:attrName>
                                        </p:attrNameLst>
                                      </p:cBhvr>
                                      <p:tavLst>
                                        <p:tav tm="0">
                                          <p:val>
                                            <p:strVal val="ppt_h"/>
                                          </p:val>
                                        </p:tav>
                                        <p:tav tm="100000">
                                          <p:val>
                                            <p:fltVal val="0"/>
                                          </p:val>
                                        </p:tav>
                                      </p:tavLst>
                                    </p:anim>
                                    <p:set>
                                      <p:cBhvr>
                                        <p:cTn id="65" dur="1" fill="hold">
                                          <p:stCondLst>
                                            <p:cond delay="499"/>
                                          </p:stCondLst>
                                        </p:cTn>
                                        <p:tgtEl>
                                          <p:spTgt spid="96"/>
                                        </p:tgtEl>
                                        <p:attrNameLst>
                                          <p:attrName>style.visibility</p:attrName>
                                        </p:attrNameLst>
                                      </p:cBhvr>
                                      <p:to>
                                        <p:strVal val="hidden"/>
                                      </p:to>
                                    </p:set>
                                  </p:childTnLst>
                                </p:cTn>
                              </p:par>
                              <p:par>
                                <p:cTn id="66" presetID="23" presetClass="exit" presetSubtype="32" fill="hold" grpId="1" nodeType="withEffect">
                                  <p:stCondLst>
                                    <p:cond delay="0"/>
                                  </p:stCondLst>
                                  <p:childTnLst>
                                    <p:anim calcmode="lin" valueType="num">
                                      <p:cBhvr>
                                        <p:cTn id="67" dur="500"/>
                                        <p:tgtEl>
                                          <p:spTgt spid="97"/>
                                        </p:tgtEl>
                                        <p:attrNameLst>
                                          <p:attrName>ppt_w</p:attrName>
                                        </p:attrNameLst>
                                      </p:cBhvr>
                                      <p:tavLst>
                                        <p:tav tm="0">
                                          <p:val>
                                            <p:strVal val="ppt_w"/>
                                          </p:val>
                                        </p:tav>
                                        <p:tav tm="100000">
                                          <p:val>
                                            <p:fltVal val="0"/>
                                          </p:val>
                                        </p:tav>
                                      </p:tavLst>
                                    </p:anim>
                                    <p:anim calcmode="lin" valueType="num">
                                      <p:cBhvr>
                                        <p:cTn id="68" dur="500"/>
                                        <p:tgtEl>
                                          <p:spTgt spid="97"/>
                                        </p:tgtEl>
                                        <p:attrNameLst>
                                          <p:attrName>ppt_h</p:attrName>
                                        </p:attrNameLst>
                                      </p:cBhvr>
                                      <p:tavLst>
                                        <p:tav tm="0">
                                          <p:val>
                                            <p:strVal val="ppt_h"/>
                                          </p:val>
                                        </p:tav>
                                        <p:tav tm="100000">
                                          <p:val>
                                            <p:fltVal val="0"/>
                                          </p:val>
                                        </p:tav>
                                      </p:tavLst>
                                    </p:anim>
                                    <p:set>
                                      <p:cBhvr>
                                        <p:cTn id="69" dur="1" fill="hold">
                                          <p:stCondLst>
                                            <p:cond delay="499"/>
                                          </p:stCondLst>
                                        </p:cTn>
                                        <p:tgtEl>
                                          <p:spTgt spid="97"/>
                                        </p:tgtEl>
                                        <p:attrNameLst>
                                          <p:attrName>style.visibility</p:attrName>
                                        </p:attrNameLst>
                                      </p:cBhvr>
                                      <p:to>
                                        <p:strVal val="hidden"/>
                                      </p:to>
                                    </p:set>
                                  </p:childTnLst>
                                </p:cTn>
                              </p:par>
                              <p:par>
                                <p:cTn id="70" presetID="23" presetClass="exit" presetSubtype="32" fill="hold" grpId="1" nodeType="withEffect">
                                  <p:stCondLst>
                                    <p:cond delay="0"/>
                                  </p:stCondLst>
                                  <p:childTnLst>
                                    <p:anim calcmode="lin" valueType="num">
                                      <p:cBhvr>
                                        <p:cTn id="71" dur="500"/>
                                        <p:tgtEl>
                                          <p:spTgt spid="98"/>
                                        </p:tgtEl>
                                        <p:attrNameLst>
                                          <p:attrName>ppt_w</p:attrName>
                                        </p:attrNameLst>
                                      </p:cBhvr>
                                      <p:tavLst>
                                        <p:tav tm="0">
                                          <p:val>
                                            <p:strVal val="ppt_w"/>
                                          </p:val>
                                        </p:tav>
                                        <p:tav tm="100000">
                                          <p:val>
                                            <p:fltVal val="0"/>
                                          </p:val>
                                        </p:tav>
                                      </p:tavLst>
                                    </p:anim>
                                    <p:anim calcmode="lin" valueType="num">
                                      <p:cBhvr>
                                        <p:cTn id="72" dur="500"/>
                                        <p:tgtEl>
                                          <p:spTgt spid="98"/>
                                        </p:tgtEl>
                                        <p:attrNameLst>
                                          <p:attrName>ppt_h</p:attrName>
                                        </p:attrNameLst>
                                      </p:cBhvr>
                                      <p:tavLst>
                                        <p:tav tm="0">
                                          <p:val>
                                            <p:strVal val="ppt_h"/>
                                          </p:val>
                                        </p:tav>
                                        <p:tav tm="100000">
                                          <p:val>
                                            <p:fltVal val="0"/>
                                          </p:val>
                                        </p:tav>
                                      </p:tavLst>
                                    </p:anim>
                                    <p:set>
                                      <p:cBhvr>
                                        <p:cTn id="73" dur="1" fill="hold">
                                          <p:stCondLst>
                                            <p:cond delay="499"/>
                                          </p:stCondLst>
                                        </p:cTn>
                                        <p:tgtEl>
                                          <p:spTgt spid="98"/>
                                        </p:tgtEl>
                                        <p:attrNameLst>
                                          <p:attrName>style.visibility</p:attrName>
                                        </p:attrNameLst>
                                      </p:cBhvr>
                                      <p:to>
                                        <p:strVal val="hidden"/>
                                      </p:to>
                                    </p:set>
                                  </p:childTnLst>
                                </p:cTn>
                              </p:par>
                              <p:par>
                                <p:cTn id="74" presetID="23" presetClass="exit" presetSubtype="32" fill="hold" grpId="1" nodeType="withEffect">
                                  <p:stCondLst>
                                    <p:cond delay="0"/>
                                  </p:stCondLst>
                                  <p:childTnLst>
                                    <p:anim calcmode="lin" valueType="num">
                                      <p:cBhvr>
                                        <p:cTn id="75" dur="500"/>
                                        <p:tgtEl>
                                          <p:spTgt spid="101"/>
                                        </p:tgtEl>
                                        <p:attrNameLst>
                                          <p:attrName>ppt_w</p:attrName>
                                        </p:attrNameLst>
                                      </p:cBhvr>
                                      <p:tavLst>
                                        <p:tav tm="0">
                                          <p:val>
                                            <p:strVal val="ppt_w"/>
                                          </p:val>
                                        </p:tav>
                                        <p:tav tm="100000">
                                          <p:val>
                                            <p:fltVal val="0"/>
                                          </p:val>
                                        </p:tav>
                                      </p:tavLst>
                                    </p:anim>
                                    <p:anim calcmode="lin" valueType="num">
                                      <p:cBhvr>
                                        <p:cTn id="76" dur="500"/>
                                        <p:tgtEl>
                                          <p:spTgt spid="101"/>
                                        </p:tgtEl>
                                        <p:attrNameLst>
                                          <p:attrName>ppt_h</p:attrName>
                                        </p:attrNameLst>
                                      </p:cBhvr>
                                      <p:tavLst>
                                        <p:tav tm="0">
                                          <p:val>
                                            <p:strVal val="ppt_h"/>
                                          </p:val>
                                        </p:tav>
                                        <p:tav tm="100000">
                                          <p:val>
                                            <p:fltVal val="0"/>
                                          </p:val>
                                        </p:tav>
                                      </p:tavLst>
                                    </p:anim>
                                    <p:set>
                                      <p:cBhvr>
                                        <p:cTn id="77" dur="1" fill="hold">
                                          <p:stCondLst>
                                            <p:cond delay="499"/>
                                          </p:stCondLst>
                                        </p:cTn>
                                        <p:tgtEl>
                                          <p:spTgt spid="101"/>
                                        </p:tgtEl>
                                        <p:attrNameLst>
                                          <p:attrName>style.visibility</p:attrName>
                                        </p:attrNameLst>
                                      </p:cBhvr>
                                      <p:to>
                                        <p:strVal val="hidden"/>
                                      </p:to>
                                    </p:set>
                                  </p:childTnLst>
                                </p:cTn>
                              </p:par>
                              <p:par>
                                <p:cTn id="78" presetID="23" presetClass="exit" presetSubtype="32" fill="hold" grpId="1" nodeType="withEffect">
                                  <p:stCondLst>
                                    <p:cond delay="0"/>
                                  </p:stCondLst>
                                  <p:childTnLst>
                                    <p:anim calcmode="lin" valueType="num">
                                      <p:cBhvr>
                                        <p:cTn id="79" dur="500"/>
                                        <p:tgtEl>
                                          <p:spTgt spid="102"/>
                                        </p:tgtEl>
                                        <p:attrNameLst>
                                          <p:attrName>ppt_w</p:attrName>
                                        </p:attrNameLst>
                                      </p:cBhvr>
                                      <p:tavLst>
                                        <p:tav tm="0">
                                          <p:val>
                                            <p:strVal val="ppt_w"/>
                                          </p:val>
                                        </p:tav>
                                        <p:tav tm="100000">
                                          <p:val>
                                            <p:fltVal val="0"/>
                                          </p:val>
                                        </p:tav>
                                      </p:tavLst>
                                    </p:anim>
                                    <p:anim calcmode="lin" valueType="num">
                                      <p:cBhvr>
                                        <p:cTn id="80" dur="500"/>
                                        <p:tgtEl>
                                          <p:spTgt spid="102"/>
                                        </p:tgtEl>
                                        <p:attrNameLst>
                                          <p:attrName>ppt_h</p:attrName>
                                        </p:attrNameLst>
                                      </p:cBhvr>
                                      <p:tavLst>
                                        <p:tav tm="0">
                                          <p:val>
                                            <p:strVal val="ppt_h"/>
                                          </p:val>
                                        </p:tav>
                                        <p:tav tm="100000">
                                          <p:val>
                                            <p:fltVal val="0"/>
                                          </p:val>
                                        </p:tav>
                                      </p:tavLst>
                                    </p:anim>
                                    <p:set>
                                      <p:cBhvr>
                                        <p:cTn id="81" dur="1" fill="hold">
                                          <p:stCondLst>
                                            <p:cond delay="499"/>
                                          </p:stCondLst>
                                        </p:cTn>
                                        <p:tgtEl>
                                          <p:spTgt spid="102"/>
                                        </p:tgtEl>
                                        <p:attrNameLst>
                                          <p:attrName>style.visibility</p:attrName>
                                        </p:attrNameLst>
                                      </p:cBhvr>
                                      <p:to>
                                        <p:strVal val="hidden"/>
                                      </p:to>
                                    </p:set>
                                  </p:childTnLst>
                                </p:cTn>
                              </p:par>
                              <p:par>
                                <p:cTn id="82" presetID="23" presetClass="exit" presetSubtype="32" fill="hold" grpId="1" nodeType="withEffect">
                                  <p:stCondLst>
                                    <p:cond delay="0"/>
                                  </p:stCondLst>
                                  <p:childTnLst>
                                    <p:anim calcmode="lin" valueType="num">
                                      <p:cBhvr>
                                        <p:cTn id="83" dur="500"/>
                                        <p:tgtEl>
                                          <p:spTgt spid="100"/>
                                        </p:tgtEl>
                                        <p:attrNameLst>
                                          <p:attrName>ppt_w</p:attrName>
                                        </p:attrNameLst>
                                      </p:cBhvr>
                                      <p:tavLst>
                                        <p:tav tm="0">
                                          <p:val>
                                            <p:strVal val="ppt_w"/>
                                          </p:val>
                                        </p:tav>
                                        <p:tav tm="100000">
                                          <p:val>
                                            <p:fltVal val="0"/>
                                          </p:val>
                                        </p:tav>
                                      </p:tavLst>
                                    </p:anim>
                                    <p:anim calcmode="lin" valueType="num">
                                      <p:cBhvr>
                                        <p:cTn id="84" dur="500"/>
                                        <p:tgtEl>
                                          <p:spTgt spid="100"/>
                                        </p:tgtEl>
                                        <p:attrNameLst>
                                          <p:attrName>ppt_h</p:attrName>
                                        </p:attrNameLst>
                                      </p:cBhvr>
                                      <p:tavLst>
                                        <p:tav tm="0">
                                          <p:val>
                                            <p:strVal val="ppt_h"/>
                                          </p:val>
                                        </p:tav>
                                        <p:tav tm="100000">
                                          <p:val>
                                            <p:fltVal val="0"/>
                                          </p:val>
                                        </p:tav>
                                      </p:tavLst>
                                    </p:anim>
                                    <p:set>
                                      <p:cBhvr>
                                        <p:cTn id="85" dur="1" fill="hold">
                                          <p:stCondLst>
                                            <p:cond delay="499"/>
                                          </p:stCondLst>
                                        </p:cTn>
                                        <p:tgtEl>
                                          <p:spTgt spid="100"/>
                                        </p:tgtEl>
                                        <p:attrNameLst>
                                          <p:attrName>style.visibility</p:attrName>
                                        </p:attrNameLst>
                                      </p:cBhvr>
                                      <p:to>
                                        <p:strVal val="hidden"/>
                                      </p:to>
                                    </p:set>
                                  </p:childTnLst>
                                </p:cTn>
                              </p:par>
                              <p:par>
                                <p:cTn id="86" presetID="23" presetClass="exit" presetSubtype="32" fill="hold" grpId="1" nodeType="withEffect">
                                  <p:stCondLst>
                                    <p:cond delay="0"/>
                                  </p:stCondLst>
                                  <p:childTnLst>
                                    <p:anim calcmode="lin" valueType="num">
                                      <p:cBhvr>
                                        <p:cTn id="87" dur="500"/>
                                        <p:tgtEl>
                                          <p:spTgt spid="99"/>
                                        </p:tgtEl>
                                        <p:attrNameLst>
                                          <p:attrName>ppt_w</p:attrName>
                                        </p:attrNameLst>
                                      </p:cBhvr>
                                      <p:tavLst>
                                        <p:tav tm="0">
                                          <p:val>
                                            <p:strVal val="ppt_w"/>
                                          </p:val>
                                        </p:tav>
                                        <p:tav tm="100000">
                                          <p:val>
                                            <p:fltVal val="0"/>
                                          </p:val>
                                        </p:tav>
                                      </p:tavLst>
                                    </p:anim>
                                    <p:anim calcmode="lin" valueType="num">
                                      <p:cBhvr>
                                        <p:cTn id="88" dur="500"/>
                                        <p:tgtEl>
                                          <p:spTgt spid="99"/>
                                        </p:tgtEl>
                                        <p:attrNameLst>
                                          <p:attrName>ppt_h</p:attrName>
                                        </p:attrNameLst>
                                      </p:cBhvr>
                                      <p:tavLst>
                                        <p:tav tm="0">
                                          <p:val>
                                            <p:strVal val="ppt_h"/>
                                          </p:val>
                                        </p:tav>
                                        <p:tav tm="100000">
                                          <p:val>
                                            <p:fltVal val="0"/>
                                          </p:val>
                                        </p:tav>
                                      </p:tavLst>
                                    </p:anim>
                                    <p:set>
                                      <p:cBhvr>
                                        <p:cTn id="89" dur="1" fill="hold">
                                          <p:stCondLst>
                                            <p:cond delay="499"/>
                                          </p:stCondLst>
                                        </p:cTn>
                                        <p:tgtEl>
                                          <p:spTgt spid="99"/>
                                        </p:tgtEl>
                                        <p:attrNameLst>
                                          <p:attrName>style.visibility</p:attrName>
                                        </p:attrNameLst>
                                      </p:cBhvr>
                                      <p:to>
                                        <p:strVal val="hidden"/>
                                      </p:to>
                                    </p:set>
                                  </p:childTnLst>
                                </p:cTn>
                              </p:par>
                              <p:par>
                                <p:cTn id="90" presetID="23" presetClass="exit" presetSubtype="32" fill="hold" grpId="1" nodeType="withEffect">
                                  <p:stCondLst>
                                    <p:cond delay="0"/>
                                  </p:stCondLst>
                                  <p:childTnLst>
                                    <p:anim calcmode="lin" valueType="num">
                                      <p:cBhvr>
                                        <p:cTn id="91" dur="500"/>
                                        <p:tgtEl>
                                          <p:spTgt spid="103"/>
                                        </p:tgtEl>
                                        <p:attrNameLst>
                                          <p:attrName>ppt_w</p:attrName>
                                        </p:attrNameLst>
                                      </p:cBhvr>
                                      <p:tavLst>
                                        <p:tav tm="0">
                                          <p:val>
                                            <p:strVal val="ppt_w"/>
                                          </p:val>
                                        </p:tav>
                                        <p:tav tm="100000">
                                          <p:val>
                                            <p:fltVal val="0"/>
                                          </p:val>
                                        </p:tav>
                                      </p:tavLst>
                                    </p:anim>
                                    <p:anim calcmode="lin" valueType="num">
                                      <p:cBhvr>
                                        <p:cTn id="92" dur="500"/>
                                        <p:tgtEl>
                                          <p:spTgt spid="103"/>
                                        </p:tgtEl>
                                        <p:attrNameLst>
                                          <p:attrName>ppt_h</p:attrName>
                                        </p:attrNameLst>
                                      </p:cBhvr>
                                      <p:tavLst>
                                        <p:tav tm="0">
                                          <p:val>
                                            <p:strVal val="ppt_h"/>
                                          </p:val>
                                        </p:tav>
                                        <p:tav tm="100000">
                                          <p:val>
                                            <p:fltVal val="0"/>
                                          </p:val>
                                        </p:tav>
                                      </p:tavLst>
                                    </p:anim>
                                    <p:set>
                                      <p:cBhvr>
                                        <p:cTn id="93" dur="1" fill="hold">
                                          <p:stCondLst>
                                            <p:cond delay="499"/>
                                          </p:stCondLst>
                                        </p:cTn>
                                        <p:tgtEl>
                                          <p:spTgt spid="103"/>
                                        </p:tgtEl>
                                        <p:attrNameLst>
                                          <p:attrName>style.visibility</p:attrName>
                                        </p:attrNameLst>
                                      </p:cBhvr>
                                      <p:to>
                                        <p:strVal val="hidden"/>
                                      </p:to>
                                    </p:set>
                                  </p:childTnLst>
                                </p:cTn>
                              </p:par>
                              <p:par>
                                <p:cTn id="94" presetID="23" presetClass="exit" presetSubtype="32" fill="hold" grpId="1" nodeType="withEffect">
                                  <p:stCondLst>
                                    <p:cond delay="0"/>
                                  </p:stCondLst>
                                  <p:childTnLst>
                                    <p:anim calcmode="lin" valueType="num">
                                      <p:cBhvr>
                                        <p:cTn id="95" dur="500"/>
                                        <p:tgtEl>
                                          <p:spTgt spid="104"/>
                                        </p:tgtEl>
                                        <p:attrNameLst>
                                          <p:attrName>ppt_w</p:attrName>
                                        </p:attrNameLst>
                                      </p:cBhvr>
                                      <p:tavLst>
                                        <p:tav tm="0">
                                          <p:val>
                                            <p:strVal val="ppt_w"/>
                                          </p:val>
                                        </p:tav>
                                        <p:tav tm="100000">
                                          <p:val>
                                            <p:fltVal val="0"/>
                                          </p:val>
                                        </p:tav>
                                      </p:tavLst>
                                    </p:anim>
                                    <p:anim calcmode="lin" valueType="num">
                                      <p:cBhvr>
                                        <p:cTn id="96" dur="500"/>
                                        <p:tgtEl>
                                          <p:spTgt spid="104"/>
                                        </p:tgtEl>
                                        <p:attrNameLst>
                                          <p:attrName>ppt_h</p:attrName>
                                        </p:attrNameLst>
                                      </p:cBhvr>
                                      <p:tavLst>
                                        <p:tav tm="0">
                                          <p:val>
                                            <p:strVal val="ppt_h"/>
                                          </p:val>
                                        </p:tav>
                                        <p:tav tm="100000">
                                          <p:val>
                                            <p:fltVal val="0"/>
                                          </p:val>
                                        </p:tav>
                                      </p:tavLst>
                                    </p:anim>
                                    <p:set>
                                      <p:cBhvr>
                                        <p:cTn id="97" dur="1" fill="hold">
                                          <p:stCondLst>
                                            <p:cond delay="499"/>
                                          </p:stCondLst>
                                        </p:cTn>
                                        <p:tgtEl>
                                          <p:spTgt spid="104"/>
                                        </p:tgtEl>
                                        <p:attrNameLst>
                                          <p:attrName>style.visibility</p:attrName>
                                        </p:attrNameLst>
                                      </p:cBhvr>
                                      <p:to>
                                        <p:strVal val="hidden"/>
                                      </p:to>
                                    </p:set>
                                  </p:childTnLst>
                                </p:cTn>
                              </p:par>
                              <p:par>
                                <p:cTn id="98" presetID="23" presetClass="exit" presetSubtype="32" fill="hold" grpId="1" nodeType="withEffect">
                                  <p:stCondLst>
                                    <p:cond delay="0"/>
                                  </p:stCondLst>
                                  <p:childTnLst>
                                    <p:anim calcmode="lin" valueType="num">
                                      <p:cBhvr>
                                        <p:cTn id="99" dur="500"/>
                                        <p:tgtEl>
                                          <p:spTgt spid="105"/>
                                        </p:tgtEl>
                                        <p:attrNameLst>
                                          <p:attrName>ppt_w</p:attrName>
                                        </p:attrNameLst>
                                      </p:cBhvr>
                                      <p:tavLst>
                                        <p:tav tm="0">
                                          <p:val>
                                            <p:strVal val="ppt_w"/>
                                          </p:val>
                                        </p:tav>
                                        <p:tav tm="100000">
                                          <p:val>
                                            <p:fltVal val="0"/>
                                          </p:val>
                                        </p:tav>
                                      </p:tavLst>
                                    </p:anim>
                                    <p:anim calcmode="lin" valueType="num">
                                      <p:cBhvr>
                                        <p:cTn id="100" dur="500"/>
                                        <p:tgtEl>
                                          <p:spTgt spid="105"/>
                                        </p:tgtEl>
                                        <p:attrNameLst>
                                          <p:attrName>ppt_h</p:attrName>
                                        </p:attrNameLst>
                                      </p:cBhvr>
                                      <p:tavLst>
                                        <p:tav tm="0">
                                          <p:val>
                                            <p:strVal val="ppt_h"/>
                                          </p:val>
                                        </p:tav>
                                        <p:tav tm="100000">
                                          <p:val>
                                            <p:fltVal val="0"/>
                                          </p:val>
                                        </p:tav>
                                      </p:tavLst>
                                    </p:anim>
                                    <p:set>
                                      <p:cBhvr>
                                        <p:cTn id="101" dur="1" fill="hold">
                                          <p:stCondLst>
                                            <p:cond delay="499"/>
                                          </p:stCondLst>
                                        </p:cTn>
                                        <p:tgtEl>
                                          <p:spTgt spid="105"/>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8" grpId="0" animBg="1"/>
      <p:bldP spid="88" grpId="1" animBg="1"/>
      <p:bldP spid="92" grpId="0" animBg="1"/>
      <p:bldP spid="92" grpId="1" animBg="1"/>
      <p:bldP spid="96" grpId="0" animBg="1"/>
      <p:bldP spid="96" grpId="1" animBg="1"/>
      <p:bldP spid="97" grpId="0" animBg="1"/>
      <p:bldP spid="97" grpId="1" animBg="1"/>
      <p:bldP spid="98" grpId="0" animBg="1"/>
      <p:bldP spid="98" grpId="1" animBg="1"/>
      <p:bldP spid="99" grpId="0" animBg="1"/>
      <p:bldP spid="99" grpId="1" animBg="1"/>
      <p:bldP spid="100" grpId="0" animBg="1"/>
      <p:bldP spid="100" grpId="1" animBg="1"/>
      <p:bldP spid="101" grpId="0" animBg="1"/>
      <p:bldP spid="101" grpId="1" animBg="1"/>
      <p:bldP spid="102" grpId="0" animBg="1"/>
      <p:bldP spid="102" grpId="1" animBg="1"/>
      <p:bldP spid="103" grpId="0" animBg="1"/>
      <p:bldP spid="103" grpId="1" animBg="1"/>
      <p:bldP spid="104" grpId="0" animBg="1"/>
      <p:bldP spid="104" grpId="1" animBg="1"/>
      <p:bldP spid="105" grpId="0" animBg="1"/>
      <p:bldP spid="105" grpId="1" animBg="1"/>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0" y="0"/>
            <a:ext cx="9144000" cy="6858000"/>
          </a:xfrm>
          <a:prstGeom prst="rect">
            <a:avLst/>
          </a:prstGeom>
          <a:solidFill>
            <a:schemeClr val="tx1"/>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Tree>
  </p:cSld>
  <p:clrMapOvr>
    <a:masterClrMapping/>
  </p:clrMapOvr>
  <p:transition>
    <p:fade/>
  </p:transition>
  <p:timing>
    <p:tnLst>
      <p:par>
        <p:cTn id="1" dur="indefinite" restart="never" nodeType="tmRoot"/>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7" name="Group 66"/>
          <p:cNvGrpSpPr/>
          <p:nvPr/>
        </p:nvGrpSpPr>
        <p:grpSpPr>
          <a:xfrm>
            <a:off x="-2484784" y="-2187624"/>
            <a:ext cx="14753168" cy="9045624"/>
            <a:chOff x="-2484784" y="-2187624"/>
            <a:chExt cx="14753168" cy="9045624"/>
          </a:xfrm>
        </p:grpSpPr>
        <p:grpSp>
          <p:nvGrpSpPr>
            <p:cNvPr id="69" name="Group 80"/>
            <p:cNvGrpSpPr/>
            <p:nvPr/>
          </p:nvGrpSpPr>
          <p:grpSpPr>
            <a:xfrm>
              <a:off x="-2484784" y="-2187624"/>
              <a:ext cx="12961440" cy="9045624"/>
              <a:chOff x="-900608" y="-1179512"/>
              <a:chExt cx="12961440" cy="8784975"/>
            </a:xfrm>
          </p:grpSpPr>
          <p:sp>
            <p:nvSpPr>
              <p:cNvPr id="83" name="Rectangle 82"/>
              <p:cNvSpPr/>
              <p:nvPr/>
            </p:nvSpPr>
            <p:spPr>
              <a:xfrm>
                <a:off x="-468560" y="3744415"/>
                <a:ext cx="12529392" cy="3861048"/>
              </a:xfrm>
              <a:prstGeom prst="rect">
                <a:avLst/>
              </a:prstGeom>
              <a:solidFill>
                <a:srgbClr val="0066FF"/>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84" name="Group 17"/>
              <p:cNvGrpSpPr/>
              <p:nvPr/>
            </p:nvGrpSpPr>
            <p:grpSpPr>
              <a:xfrm>
                <a:off x="-324544" y="-675456"/>
                <a:ext cx="4104456" cy="3240359"/>
                <a:chOff x="4283968" y="-315416"/>
                <a:chExt cx="3672408" cy="2232248"/>
              </a:xfrm>
            </p:grpSpPr>
            <p:sp>
              <p:nvSpPr>
                <p:cNvPr id="91" name="Rounded Rectangle 8"/>
                <p:cNvSpPr/>
                <p:nvPr/>
              </p:nvSpPr>
              <p:spPr>
                <a:xfrm>
                  <a:off x="4283968" y="-315416"/>
                  <a:ext cx="3672408" cy="2232248"/>
                </a:xfrm>
                <a:prstGeom prst="roundRect">
                  <a:avLst>
                    <a:gd name="adj" fmla="val 3504"/>
                  </a:avLst>
                </a:prstGeom>
                <a:solidFill>
                  <a:srgbClr val="B2B2B2"/>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92" name="Rounded Rectangle 91"/>
                <p:cNvSpPr/>
                <p:nvPr/>
              </p:nvSpPr>
              <p:spPr>
                <a:xfrm>
                  <a:off x="4355976" y="-243408"/>
                  <a:ext cx="3491880" cy="2088232"/>
                </a:xfrm>
                <a:prstGeom prst="roundRect">
                  <a:avLst>
                    <a:gd name="adj" fmla="val 7544"/>
                  </a:avLst>
                </a:prstGeom>
                <a:solidFill>
                  <a:schemeClr val="bg1"/>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grpSp>
          <p:cxnSp>
            <p:nvCxnSpPr>
              <p:cNvPr id="85" name="Straight Connector 84"/>
              <p:cNvCxnSpPr/>
              <p:nvPr/>
            </p:nvCxnSpPr>
            <p:spPr>
              <a:xfrm flipV="1">
                <a:off x="0" y="3717032"/>
                <a:ext cx="11412760" cy="27383"/>
              </a:xfrm>
              <a:prstGeom prst="line">
                <a:avLst/>
              </a:prstGeom>
              <a:ln w="762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6" name="Straight Connector 85"/>
              <p:cNvCxnSpPr/>
              <p:nvPr/>
            </p:nvCxnSpPr>
            <p:spPr>
              <a:xfrm flipV="1">
                <a:off x="-900608" y="116631"/>
                <a:ext cx="0" cy="3645024"/>
              </a:xfrm>
              <a:prstGeom prst="line">
                <a:avLst/>
              </a:prstGeom>
              <a:ln w="762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87" name="Group 63"/>
              <p:cNvGrpSpPr/>
              <p:nvPr/>
            </p:nvGrpSpPr>
            <p:grpSpPr>
              <a:xfrm rot="16200000">
                <a:off x="4824029" y="-1215516"/>
                <a:ext cx="4104456" cy="4176463"/>
                <a:chOff x="5868144" y="-603448"/>
                <a:chExt cx="3600400" cy="3024336"/>
              </a:xfrm>
            </p:grpSpPr>
            <p:sp>
              <p:nvSpPr>
                <p:cNvPr id="88" name="Rectangle 87"/>
                <p:cNvSpPr/>
                <p:nvPr/>
              </p:nvSpPr>
              <p:spPr>
                <a:xfrm>
                  <a:off x="6012160" y="980729"/>
                  <a:ext cx="3312368" cy="1335874"/>
                </a:xfrm>
                <a:prstGeom prst="rect">
                  <a:avLst/>
                </a:prstGeom>
                <a:solidFill>
                  <a:srgbClr val="00FFFF"/>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9" name="Rectangle 88"/>
                <p:cNvSpPr/>
                <p:nvPr/>
              </p:nvSpPr>
              <p:spPr>
                <a:xfrm>
                  <a:off x="6012160" y="-459432"/>
                  <a:ext cx="3312368" cy="1316009"/>
                </a:xfrm>
                <a:prstGeom prst="rect">
                  <a:avLst/>
                </a:prstGeom>
                <a:solidFill>
                  <a:srgbClr val="00FFFF"/>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90" name="Rectangle 89"/>
                <p:cNvSpPr/>
                <p:nvPr/>
              </p:nvSpPr>
              <p:spPr>
                <a:xfrm>
                  <a:off x="5868144" y="-603448"/>
                  <a:ext cx="3600400" cy="3024336"/>
                </a:xfrm>
                <a:prstGeom prst="rect">
                  <a:avLst/>
                </a:pr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sp>
          <p:nvSpPr>
            <p:cNvPr id="73" name="Rounded Rectangle 8"/>
            <p:cNvSpPr/>
            <p:nvPr/>
          </p:nvSpPr>
          <p:spPr>
            <a:xfrm>
              <a:off x="7812360" y="-1971600"/>
              <a:ext cx="4456024" cy="3888432"/>
            </a:xfrm>
            <a:prstGeom prst="roundRect">
              <a:avLst>
                <a:gd name="adj" fmla="val 3504"/>
              </a:avLst>
            </a:prstGeom>
            <a:solidFill>
              <a:srgbClr val="B2B2B2"/>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2" name="Rounded Rectangle 81"/>
            <p:cNvSpPr/>
            <p:nvPr/>
          </p:nvSpPr>
          <p:spPr>
            <a:xfrm>
              <a:off x="8244408" y="-1515652"/>
              <a:ext cx="3902689" cy="3031304"/>
            </a:xfrm>
            <a:prstGeom prst="roundRect">
              <a:avLst>
                <a:gd name="adj" fmla="val 7544"/>
              </a:avLst>
            </a:prstGeom>
            <a:solidFill>
              <a:srgbClr val="CC9900"/>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grpSp>
      <p:grpSp>
        <p:nvGrpSpPr>
          <p:cNvPr id="81" name="Group 80"/>
          <p:cNvGrpSpPr/>
          <p:nvPr/>
        </p:nvGrpSpPr>
        <p:grpSpPr>
          <a:xfrm>
            <a:off x="5292080" y="2132856"/>
            <a:ext cx="600648" cy="1462908"/>
            <a:chOff x="5650637" y="633072"/>
            <a:chExt cx="986495" cy="2402661"/>
          </a:xfrm>
        </p:grpSpPr>
        <p:sp>
          <p:nvSpPr>
            <p:cNvPr id="75" name="Freeform 74"/>
            <p:cNvSpPr/>
            <p:nvPr/>
          </p:nvSpPr>
          <p:spPr>
            <a:xfrm rot="2029853" flipV="1">
              <a:off x="5665462" y="1725891"/>
              <a:ext cx="747126" cy="1309842"/>
            </a:xfrm>
            <a:custGeom>
              <a:avLst/>
              <a:gdLst>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75432 w 777479"/>
                <a:gd name="connsiteY8" fmla="*/ 659606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65919 w 777479"/>
                <a:gd name="connsiteY10" fmla="*/ 516731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62013 w 777479"/>
                <a:gd name="connsiteY20" fmla="*/ 605036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2397 h 834313"/>
                <a:gd name="connsiteX1" fmla="*/ 239713 w 777479"/>
                <a:gd name="connsiteY1" fmla="*/ 240985 h 834313"/>
                <a:gd name="connsiteX2" fmla="*/ 82550 w 777479"/>
                <a:gd name="connsiteY2" fmla="*/ 336235 h 834313"/>
                <a:gd name="connsiteX3" fmla="*/ 3969 w 777479"/>
                <a:gd name="connsiteY3" fmla="*/ 474347 h 834313"/>
                <a:gd name="connsiteX4" fmla="*/ 106363 w 777479"/>
                <a:gd name="connsiteY4" fmla="*/ 488635 h 834313"/>
                <a:gd name="connsiteX5" fmla="*/ 254000 w 777479"/>
                <a:gd name="connsiteY5" fmla="*/ 386241 h 834313"/>
                <a:gd name="connsiteX6" fmla="*/ 261144 w 777479"/>
                <a:gd name="connsiteY6" fmla="*/ 398147 h 834313"/>
                <a:gd name="connsiteX7" fmla="*/ 223044 w 777479"/>
                <a:gd name="connsiteY7" fmla="*/ 533878 h 834313"/>
                <a:gd name="connsiteX8" fmla="*/ 198834 w 777479"/>
                <a:gd name="connsiteY8" fmla="*/ 660085 h 834313"/>
                <a:gd name="connsiteX9" fmla="*/ 248147 w 777479"/>
                <a:gd name="connsiteY9" fmla="*/ 750200 h 834313"/>
                <a:gd name="connsiteX10" fmla="*/ 335682 w 777479"/>
                <a:gd name="connsiteY10" fmla="*/ 608466 h 834313"/>
                <a:gd name="connsiteX11" fmla="*/ 368300 w 777479"/>
                <a:gd name="connsiteY11" fmla="*/ 488634 h 834313"/>
                <a:gd name="connsiteX12" fmla="*/ 375444 w 777479"/>
                <a:gd name="connsiteY12" fmla="*/ 555310 h 834313"/>
                <a:gd name="connsiteX13" fmla="*/ 401638 w 777479"/>
                <a:gd name="connsiteY13" fmla="*/ 767241 h 834313"/>
                <a:gd name="connsiteX14" fmla="*/ 451644 w 777479"/>
                <a:gd name="connsiteY14" fmla="*/ 833916 h 834313"/>
                <a:gd name="connsiteX15" fmla="*/ 504032 w 777479"/>
                <a:gd name="connsiteY15" fmla="*/ 769622 h 834313"/>
                <a:gd name="connsiteX16" fmla="*/ 504032 w 777479"/>
                <a:gd name="connsiteY16" fmla="*/ 529115 h 834313"/>
                <a:gd name="connsiteX17" fmla="*/ 527844 w 777479"/>
                <a:gd name="connsiteY17" fmla="*/ 643416 h 834313"/>
                <a:gd name="connsiteX18" fmla="*/ 573088 w 777479"/>
                <a:gd name="connsiteY18" fmla="*/ 741047 h 834313"/>
                <a:gd name="connsiteX19" fmla="*/ 625475 w 777479"/>
                <a:gd name="connsiteY19" fmla="*/ 762478 h 834313"/>
                <a:gd name="connsiteX20" fmla="*/ 662013 w 777479"/>
                <a:gd name="connsiteY20" fmla="*/ 705527 h 834313"/>
                <a:gd name="connsiteX21" fmla="*/ 644525 w 777479"/>
                <a:gd name="connsiteY21" fmla="*/ 583885 h 834313"/>
                <a:gd name="connsiteX22" fmla="*/ 632619 w 777479"/>
                <a:gd name="connsiteY22" fmla="*/ 507685 h 834313"/>
                <a:gd name="connsiteX23" fmla="*/ 718344 w 777479"/>
                <a:gd name="connsiteY23" fmla="*/ 657703 h 834313"/>
                <a:gd name="connsiteX24" fmla="*/ 770732 w 777479"/>
                <a:gd name="connsiteY24" fmla="*/ 636272 h 834313"/>
                <a:gd name="connsiteX25" fmla="*/ 758825 w 777479"/>
                <a:gd name="connsiteY25" fmla="*/ 495778 h 834313"/>
                <a:gd name="connsiteX26" fmla="*/ 668338 w 777479"/>
                <a:gd name="connsiteY26" fmla="*/ 324328 h 834313"/>
                <a:gd name="connsiteX27" fmla="*/ 668239 w 777479"/>
                <a:gd name="connsiteY27" fmla="*/ 0 h 834313"/>
                <a:gd name="connsiteX0" fmla="*/ 240017 w 777479"/>
                <a:gd name="connsiteY0" fmla="*/ 24652 h 834313"/>
                <a:gd name="connsiteX1" fmla="*/ 239713 w 777479"/>
                <a:gd name="connsiteY1" fmla="*/ 240985 h 834313"/>
                <a:gd name="connsiteX2" fmla="*/ 82550 w 777479"/>
                <a:gd name="connsiteY2" fmla="*/ 336235 h 834313"/>
                <a:gd name="connsiteX3" fmla="*/ 3969 w 777479"/>
                <a:gd name="connsiteY3" fmla="*/ 474347 h 834313"/>
                <a:gd name="connsiteX4" fmla="*/ 106363 w 777479"/>
                <a:gd name="connsiteY4" fmla="*/ 488635 h 834313"/>
                <a:gd name="connsiteX5" fmla="*/ 254000 w 777479"/>
                <a:gd name="connsiteY5" fmla="*/ 386241 h 834313"/>
                <a:gd name="connsiteX6" fmla="*/ 261144 w 777479"/>
                <a:gd name="connsiteY6" fmla="*/ 398147 h 834313"/>
                <a:gd name="connsiteX7" fmla="*/ 223044 w 777479"/>
                <a:gd name="connsiteY7" fmla="*/ 533878 h 834313"/>
                <a:gd name="connsiteX8" fmla="*/ 198834 w 777479"/>
                <a:gd name="connsiteY8" fmla="*/ 660085 h 834313"/>
                <a:gd name="connsiteX9" fmla="*/ 248147 w 777479"/>
                <a:gd name="connsiteY9" fmla="*/ 750200 h 834313"/>
                <a:gd name="connsiteX10" fmla="*/ 335682 w 777479"/>
                <a:gd name="connsiteY10" fmla="*/ 608466 h 834313"/>
                <a:gd name="connsiteX11" fmla="*/ 368300 w 777479"/>
                <a:gd name="connsiteY11" fmla="*/ 488634 h 834313"/>
                <a:gd name="connsiteX12" fmla="*/ 375444 w 777479"/>
                <a:gd name="connsiteY12" fmla="*/ 555310 h 834313"/>
                <a:gd name="connsiteX13" fmla="*/ 401638 w 777479"/>
                <a:gd name="connsiteY13" fmla="*/ 767241 h 834313"/>
                <a:gd name="connsiteX14" fmla="*/ 451644 w 777479"/>
                <a:gd name="connsiteY14" fmla="*/ 833916 h 834313"/>
                <a:gd name="connsiteX15" fmla="*/ 504032 w 777479"/>
                <a:gd name="connsiteY15" fmla="*/ 769622 h 834313"/>
                <a:gd name="connsiteX16" fmla="*/ 504032 w 777479"/>
                <a:gd name="connsiteY16" fmla="*/ 529115 h 834313"/>
                <a:gd name="connsiteX17" fmla="*/ 527844 w 777479"/>
                <a:gd name="connsiteY17" fmla="*/ 643416 h 834313"/>
                <a:gd name="connsiteX18" fmla="*/ 573088 w 777479"/>
                <a:gd name="connsiteY18" fmla="*/ 741047 h 834313"/>
                <a:gd name="connsiteX19" fmla="*/ 625475 w 777479"/>
                <a:gd name="connsiteY19" fmla="*/ 762478 h 834313"/>
                <a:gd name="connsiteX20" fmla="*/ 662013 w 777479"/>
                <a:gd name="connsiteY20" fmla="*/ 705527 h 834313"/>
                <a:gd name="connsiteX21" fmla="*/ 644525 w 777479"/>
                <a:gd name="connsiteY21" fmla="*/ 583885 h 834313"/>
                <a:gd name="connsiteX22" fmla="*/ 632619 w 777479"/>
                <a:gd name="connsiteY22" fmla="*/ 507685 h 834313"/>
                <a:gd name="connsiteX23" fmla="*/ 718344 w 777479"/>
                <a:gd name="connsiteY23" fmla="*/ 657703 h 834313"/>
                <a:gd name="connsiteX24" fmla="*/ 770732 w 777479"/>
                <a:gd name="connsiteY24" fmla="*/ 636272 h 834313"/>
                <a:gd name="connsiteX25" fmla="*/ 758825 w 777479"/>
                <a:gd name="connsiteY25" fmla="*/ 495778 h 834313"/>
                <a:gd name="connsiteX26" fmla="*/ 668338 w 777479"/>
                <a:gd name="connsiteY26" fmla="*/ 324328 h 834313"/>
                <a:gd name="connsiteX27" fmla="*/ 668239 w 777479"/>
                <a:gd name="connsiteY27" fmla="*/ 0 h 834313"/>
                <a:gd name="connsiteX0" fmla="*/ 240017 w 777479"/>
                <a:gd name="connsiteY0" fmla="*/ 164738 h 974399"/>
                <a:gd name="connsiteX1" fmla="*/ 239713 w 777479"/>
                <a:gd name="connsiteY1" fmla="*/ 381071 h 974399"/>
                <a:gd name="connsiteX2" fmla="*/ 82550 w 777479"/>
                <a:gd name="connsiteY2" fmla="*/ 476321 h 974399"/>
                <a:gd name="connsiteX3" fmla="*/ 3969 w 777479"/>
                <a:gd name="connsiteY3" fmla="*/ 614433 h 974399"/>
                <a:gd name="connsiteX4" fmla="*/ 106363 w 777479"/>
                <a:gd name="connsiteY4" fmla="*/ 628721 h 974399"/>
                <a:gd name="connsiteX5" fmla="*/ 254000 w 777479"/>
                <a:gd name="connsiteY5" fmla="*/ 526327 h 974399"/>
                <a:gd name="connsiteX6" fmla="*/ 261144 w 777479"/>
                <a:gd name="connsiteY6" fmla="*/ 538233 h 974399"/>
                <a:gd name="connsiteX7" fmla="*/ 223044 w 777479"/>
                <a:gd name="connsiteY7" fmla="*/ 673964 h 974399"/>
                <a:gd name="connsiteX8" fmla="*/ 198834 w 777479"/>
                <a:gd name="connsiteY8" fmla="*/ 800171 h 974399"/>
                <a:gd name="connsiteX9" fmla="*/ 248147 w 777479"/>
                <a:gd name="connsiteY9" fmla="*/ 890286 h 974399"/>
                <a:gd name="connsiteX10" fmla="*/ 335682 w 777479"/>
                <a:gd name="connsiteY10" fmla="*/ 748552 h 974399"/>
                <a:gd name="connsiteX11" fmla="*/ 368300 w 777479"/>
                <a:gd name="connsiteY11" fmla="*/ 628720 h 974399"/>
                <a:gd name="connsiteX12" fmla="*/ 375444 w 777479"/>
                <a:gd name="connsiteY12" fmla="*/ 695396 h 974399"/>
                <a:gd name="connsiteX13" fmla="*/ 401638 w 777479"/>
                <a:gd name="connsiteY13" fmla="*/ 907327 h 974399"/>
                <a:gd name="connsiteX14" fmla="*/ 451644 w 777479"/>
                <a:gd name="connsiteY14" fmla="*/ 974002 h 974399"/>
                <a:gd name="connsiteX15" fmla="*/ 504032 w 777479"/>
                <a:gd name="connsiteY15" fmla="*/ 909708 h 974399"/>
                <a:gd name="connsiteX16" fmla="*/ 504032 w 777479"/>
                <a:gd name="connsiteY16" fmla="*/ 669201 h 974399"/>
                <a:gd name="connsiteX17" fmla="*/ 527844 w 777479"/>
                <a:gd name="connsiteY17" fmla="*/ 783502 h 974399"/>
                <a:gd name="connsiteX18" fmla="*/ 573088 w 777479"/>
                <a:gd name="connsiteY18" fmla="*/ 881133 h 974399"/>
                <a:gd name="connsiteX19" fmla="*/ 625475 w 777479"/>
                <a:gd name="connsiteY19" fmla="*/ 902564 h 974399"/>
                <a:gd name="connsiteX20" fmla="*/ 662013 w 777479"/>
                <a:gd name="connsiteY20" fmla="*/ 845613 h 974399"/>
                <a:gd name="connsiteX21" fmla="*/ 644525 w 777479"/>
                <a:gd name="connsiteY21" fmla="*/ 723971 h 974399"/>
                <a:gd name="connsiteX22" fmla="*/ 632619 w 777479"/>
                <a:gd name="connsiteY22" fmla="*/ 647771 h 974399"/>
                <a:gd name="connsiteX23" fmla="*/ 718344 w 777479"/>
                <a:gd name="connsiteY23" fmla="*/ 797789 h 974399"/>
                <a:gd name="connsiteX24" fmla="*/ 770732 w 777479"/>
                <a:gd name="connsiteY24" fmla="*/ 776358 h 974399"/>
                <a:gd name="connsiteX25" fmla="*/ 758825 w 777479"/>
                <a:gd name="connsiteY25" fmla="*/ 635864 h 974399"/>
                <a:gd name="connsiteX26" fmla="*/ 668338 w 777479"/>
                <a:gd name="connsiteY26" fmla="*/ 464414 h 974399"/>
                <a:gd name="connsiteX27" fmla="*/ 577964 w 777479"/>
                <a:gd name="connsiteY27" fmla="*/ 0 h 974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77479" h="974399">
                  <a:moveTo>
                    <a:pt x="240017" y="164738"/>
                  </a:moveTo>
                  <a:cubicBezTo>
                    <a:pt x="254106" y="210379"/>
                    <a:pt x="265958" y="329141"/>
                    <a:pt x="239713" y="381071"/>
                  </a:cubicBezTo>
                  <a:cubicBezTo>
                    <a:pt x="213469" y="433002"/>
                    <a:pt x="121841" y="437427"/>
                    <a:pt x="82550" y="476321"/>
                  </a:cubicBezTo>
                  <a:cubicBezTo>
                    <a:pt x="43259" y="515215"/>
                    <a:pt x="0" y="589033"/>
                    <a:pt x="3969" y="614433"/>
                  </a:cubicBezTo>
                  <a:cubicBezTo>
                    <a:pt x="7938" y="639833"/>
                    <a:pt x="64691" y="643405"/>
                    <a:pt x="106363" y="628721"/>
                  </a:cubicBezTo>
                  <a:cubicBezTo>
                    <a:pt x="148035" y="614037"/>
                    <a:pt x="228203" y="541408"/>
                    <a:pt x="254000" y="526327"/>
                  </a:cubicBezTo>
                  <a:cubicBezTo>
                    <a:pt x="279797" y="511246"/>
                    <a:pt x="266303" y="513627"/>
                    <a:pt x="261144" y="538233"/>
                  </a:cubicBezTo>
                  <a:cubicBezTo>
                    <a:pt x="255985" y="562839"/>
                    <a:pt x="233429" y="630308"/>
                    <a:pt x="223044" y="673964"/>
                  </a:cubicBezTo>
                  <a:cubicBezTo>
                    <a:pt x="212659" y="717620"/>
                    <a:pt x="194650" y="764117"/>
                    <a:pt x="198834" y="800171"/>
                  </a:cubicBezTo>
                  <a:cubicBezTo>
                    <a:pt x="203018" y="836225"/>
                    <a:pt x="225339" y="898889"/>
                    <a:pt x="248147" y="890286"/>
                  </a:cubicBezTo>
                  <a:cubicBezTo>
                    <a:pt x="270955" y="881683"/>
                    <a:pt x="315657" y="792146"/>
                    <a:pt x="335682" y="748552"/>
                  </a:cubicBezTo>
                  <a:cubicBezTo>
                    <a:pt x="355707" y="704958"/>
                    <a:pt x="361673" y="637579"/>
                    <a:pt x="368300" y="628720"/>
                  </a:cubicBezTo>
                  <a:cubicBezTo>
                    <a:pt x="374927" y="619861"/>
                    <a:pt x="369888" y="648962"/>
                    <a:pt x="375444" y="695396"/>
                  </a:cubicBezTo>
                  <a:cubicBezTo>
                    <a:pt x="381000" y="741831"/>
                    <a:pt x="388938" y="860893"/>
                    <a:pt x="401638" y="907327"/>
                  </a:cubicBezTo>
                  <a:cubicBezTo>
                    <a:pt x="414338" y="953761"/>
                    <a:pt x="434578" y="973605"/>
                    <a:pt x="451644" y="974002"/>
                  </a:cubicBezTo>
                  <a:cubicBezTo>
                    <a:pt x="468710" y="974399"/>
                    <a:pt x="495301" y="960508"/>
                    <a:pt x="504032" y="909708"/>
                  </a:cubicBezTo>
                  <a:cubicBezTo>
                    <a:pt x="512763" y="858908"/>
                    <a:pt x="500063" y="690235"/>
                    <a:pt x="504032" y="669201"/>
                  </a:cubicBezTo>
                  <a:cubicBezTo>
                    <a:pt x="508001" y="648167"/>
                    <a:pt x="516335" y="748180"/>
                    <a:pt x="527844" y="783502"/>
                  </a:cubicBezTo>
                  <a:cubicBezTo>
                    <a:pt x="539353" y="818824"/>
                    <a:pt x="556816" y="861289"/>
                    <a:pt x="573088" y="881133"/>
                  </a:cubicBezTo>
                  <a:cubicBezTo>
                    <a:pt x="589360" y="900977"/>
                    <a:pt x="610654" y="908484"/>
                    <a:pt x="625475" y="902564"/>
                  </a:cubicBezTo>
                  <a:cubicBezTo>
                    <a:pt x="640296" y="896644"/>
                    <a:pt x="658838" y="875379"/>
                    <a:pt x="662013" y="845613"/>
                  </a:cubicBezTo>
                  <a:cubicBezTo>
                    <a:pt x="665188" y="815847"/>
                    <a:pt x="649424" y="756945"/>
                    <a:pt x="644525" y="723971"/>
                  </a:cubicBezTo>
                  <a:cubicBezTo>
                    <a:pt x="639626" y="690997"/>
                    <a:pt x="620316" y="635468"/>
                    <a:pt x="632619" y="647771"/>
                  </a:cubicBezTo>
                  <a:cubicBezTo>
                    <a:pt x="644922" y="660074"/>
                    <a:pt x="695325" y="776358"/>
                    <a:pt x="718344" y="797789"/>
                  </a:cubicBezTo>
                  <a:cubicBezTo>
                    <a:pt x="741363" y="819220"/>
                    <a:pt x="763985" y="803346"/>
                    <a:pt x="770732" y="776358"/>
                  </a:cubicBezTo>
                  <a:cubicBezTo>
                    <a:pt x="777479" y="749371"/>
                    <a:pt x="775891" y="687855"/>
                    <a:pt x="758825" y="635864"/>
                  </a:cubicBezTo>
                  <a:cubicBezTo>
                    <a:pt x="741759" y="583873"/>
                    <a:pt x="698481" y="570391"/>
                    <a:pt x="668338" y="464414"/>
                  </a:cubicBezTo>
                  <a:cubicBezTo>
                    <a:pt x="638195" y="358437"/>
                    <a:pt x="580345" y="78978"/>
                    <a:pt x="577964" y="0"/>
                  </a:cubicBezTo>
                </a:path>
              </a:pathLst>
            </a:custGeom>
            <a:solidFill>
              <a:srgbClr val="CC00FF"/>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76" name="Rounded Rectangle 75"/>
            <p:cNvSpPr/>
            <p:nvPr/>
          </p:nvSpPr>
          <p:spPr>
            <a:xfrm rot="3894816">
              <a:off x="5563297" y="1020030"/>
              <a:ext cx="551290" cy="367527"/>
            </a:xfrm>
            <a:prstGeom prst="roundRect">
              <a:avLst/>
            </a:pr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7" name="Rounded Rectangle 76"/>
            <p:cNvSpPr/>
            <p:nvPr/>
          </p:nvSpPr>
          <p:spPr>
            <a:xfrm rot="3894816">
              <a:off x="5874948" y="1685745"/>
              <a:ext cx="551290" cy="367527"/>
            </a:xfrm>
            <a:prstGeom prst="roundRect">
              <a:avLst/>
            </a:pr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cxnSp>
          <p:nvCxnSpPr>
            <p:cNvPr id="78" name="Straight Connector 77"/>
            <p:cNvCxnSpPr>
              <a:stCxn id="77" idx="1"/>
              <a:endCxn id="76" idx="3"/>
            </p:cNvCxnSpPr>
            <p:nvPr/>
          </p:nvCxnSpPr>
          <p:spPr>
            <a:xfrm rot="3894816" flipH="1">
              <a:off x="5902886" y="1536651"/>
              <a:ext cx="183763" cy="0"/>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9" name="Straight Connector 78"/>
            <p:cNvCxnSpPr>
              <a:stCxn id="76" idx="1"/>
            </p:cNvCxnSpPr>
            <p:nvPr/>
          </p:nvCxnSpPr>
          <p:spPr>
            <a:xfrm rot="3894816" flipH="1" flipV="1">
              <a:off x="5650637" y="633072"/>
              <a:ext cx="275645" cy="275645"/>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0" name="Straight Connector 79"/>
            <p:cNvCxnSpPr>
              <a:stCxn id="77" idx="3"/>
            </p:cNvCxnSpPr>
            <p:nvPr/>
          </p:nvCxnSpPr>
          <p:spPr>
            <a:xfrm rot="3894816" flipV="1">
              <a:off x="6407428" y="1899082"/>
              <a:ext cx="91882" cy="367527"/>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70" name="Freeform 69"/>
          <p:cNvSpPr/>
          <p:nvPr/>
        </p:nvSpPr>
        <p:spPr>
          <a:xfrm rot="20440877" flipH="1">
            <a:off x="5395272" y="3245165"/>
            <a:ext cx="386060" cy="1124885"/>
          </a:xfrm>
          <a:custGeom>
            <a:avLst/>
            <a:gdLst>
              <a:gd name="connsiteX0" fmla="*/ 452907 w 646090"/>
              <a:gd name="connsiteY0" fmla="*/ 92298 h 1092558"/>
              <a:gd name="connsiteX1" fmla="*/ 15025 w 646090"/>
              <a:gd name="connsiteY1" fmla="*/ 581695 h 1092558"/>
              <a:gd name="connsiteX2" fmla="*/ 543059 w 646090"/>
              <a:gd name="connsiteY2" fmla="*/ 1032456 h 1092558"/>
              <a:gd name="connsiteX3" fmla="*/ 633211 w 646090"/>
              <a:gd name="connsiteY3" fmla="*/ 942304 h 1092558"/>
              <a:gd name="connsiteX4" fmla="*/ 581696 w 646090"/>
              <a:gd name="connsiteY4" fmla="*/ 143814 h 1092558"/>
              <a:gd name="connsiteX5" fmla="*/ 452907 w 646090"/>
              <a:gd name="connsiteY5" fmla="*/ 92298 h 1092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6090" h="1092558">
                <a:moveTo>
                  <a:pt x="452907" y="92298"/>
                </a:moveTo>
                <a:cubicBezTo>
                  <a:pt x="358462" y="165278"/>
                  <a:pt x="0" y="425002"/>
                  <a:pt x="15025" y="581695"/>
                </a:cubicBezTo>
                <a:cubicBezTo>
                  <a:pt x="30050" y="738388"/>
                  <a:pt x="440028" y="972354"/>
                  <a:pt x="543059" y="1032456"/>
                </a:cubicBezTo>
                <a:cubicBezTo>
                  <a:pt x="646090" y="1092558"/>
                  <a:pt x="626772" y="1090411"/>
                  <a:pt x="633211" y="942304"/>
                </a:cubicBezTo>
                <a:cubicBezTo>
                  <a:pt x="639650" y="794197"/>
                  <a:pt x="607454" y="287628"/>
                  <a:pt x="581696" y="143814"/>
                </a:cubicBezTo>
                <a:cubicBezTo>
                  <a:pt x="555938" y="0"/>
                  <a:pt x="547352" y="19318"/>
                  <a:pt x="452907" y="92298"/>
                </a:cubicBezTo>
                <a:close/>
              </a:path>
            </a:pathLst>
          </a:custGeom>
          <a:solidFill>
            <a:srgbClr val="CC00FF"/>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1" name="Freeform 70"/>
          <p:cNvSpPr/>
          <p:nvPr/>
        </p:nvSpPr>
        <p:spPr>
          <a:xfrm rot="7814319">
            <a:off x="3521650" y="2816930"/>
            <a:ext cx="500674" cy="876178"/>
          </a:xfrm>
          <a:custGeom>
            <a:avLst/>
            <a:gdLst>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75432 w 777479"/>
              <a:gd name="connsiteY8" fmla="*/ 659606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65919 w 777479"/>
              <a:gd name="connsiteY10" fmla="*/ 516731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62013 w 777479"/>
              <a:gd name="connsiteY20" fmla="*/ 605036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2397 h 834313"/>
              <a:gd name="connsiteX1" fmla="*/ 239713 w 777479"/>
              <a:gd name="connsiteY1" fmla="*/ 240985 h 834313"/>
              <a:gd name="connsiteX2" fmla="*/ 82550 w 777479"/>
              <a:gd name="connsiteY2" fmla="*/ 336235 h 834313"/>
              <a:gd name="connsiteX3" fmla="*/ 3969 w 777479"/>
              <a:gd name="connsiteY3" fmla="*/ 474347 h 834313"/>
              <a:gd name="connsiteX4" fmla="*/ 106363 w 777479"/>
              <a:gd name="connsiteY4" fmla="*/ 488635 h 834313"/>
              <a:gd name="connsiteX5" fmla="*/ 254000 w 777479"/>
              <a:gd name="connsiteY5" fmla="*/ 386241 h 834313"/>
              <a:gd name="connsiteX6" fmla="*/ 261144 w 777479"/>
              <a:gd name="connsiteY6" fmla="*/ 398147 h 834313"/>
              <a:gd name="connsiteX7" fmla="*/ 223044 w 777479"/>
              <a:gd name="connsiteY7" fmla="*/ 533878 h 834313"/>
              <a:gd name="connsiteX8" fmla="*/ 198834 w 777479"/>
              <a:gd name="connsiteY8" fmla="*/ 660085 h 834313"/>
              <a:gd name="connsiteX9" fmla="*/ 248147 w 777479"/>
              <a:gd name="connsiteY9" fmla="*/ 750200 h 834313"/>
              <a:gd name="connsiteX10" fmla="*/ 335682 w 777479"/>
              <a:gd name="connsiteY10" fmla="*/ 608466 h 834313"/>
              <a:gd name="connsiteX11" fmla="*/ 368300 w 777479"/>
              <a:gd name="connsiteY11" fmla="*/ 488634 h 834313"/>
              <a:gd name="connsiteX12" fmla="*/ 375444 w 777479"/>
              <a:gd name="connsiteY12" fmla="*/ 555310 h 834313"/>
              <a:gd name="connsiteX13" fmla="*/ 401638 w 777479"/>
              <a:gd name="connsiteY13" fmla="*/ 767241 h 834313"/>
              <a:gd name="connsiteX14" fmla="*/ 451644 w 777479"/>
              <a:gd name="connsiteY14" fmla="*/ 833916 h 834313"/>
              <a:gd name="connsiteX15" fmla="*/ 504032 w 777479"/>
              <a:gd name="connsiteY15" fmla="*/ 769622 h 834313"/>
              <a:gd name="connsiteX16" fmla="*/ 504032 w 777479"/>
              <a:gd name="connsiteY16" fmla="*/ 529115 h 834313"/>
              <a:gd name="connsiteX17" fmla="*/ 527844 w 777479"/>
              <a:gd name="connsiteY17" fmla="*/ 643416 h 834313"/>
              <a:gd name="connsiteX18" fmla="*/ 573088 w 777479"/>
              <a:gd name="connsiteY18" fmla="*/ 741047 h 834313"/>
              <a:gd name="connsiteX19" fmla="*/ 625475 w 777479"/>
              <a:gd name="connsiteY19" fmla="*/ 762478 h 834313"/>
              <a:gd name="connsiteX20" fmla="*/ 662013 w 777479"/>
              <a:gd name="connsiteY20" fmla="*/ 705527 h 834313"/>
              <a:gd name="connsiteX21" fmla="*/ 644525 w 777479"/>
              <a:gd name="connsiteY21" fmla="*/ 583885 h 834313"/>
              <a:gd name="connsiteX22" fmla="*/ 632619 w 777479"/>
              <a:gd name="connsiteY22" fmla="*/ 507685 h 834313"/>
              <a:gd name="connsiteX23" fmla="*/ 718344 w 777479"/>
              <a:gd name="connsiteY23" fmla="*/ 657703 h 834313"/>
              <a:gd name="connsiteX24" fmla="*/ 770732 w 777479"/>
              <a:gd name="connsiteY24" fmla="*/ 636272 h 834313"/>
              <a:gd name="connsiteX25" fmla="*/ 758825 w 777479"/>
              <a:gd name="connsiteY25" fmla="*/ 495778 h 834313"/>
              <a:gd name="connsiteX26" fmla="*/ 668338 w 777479"/>
              <a:gd name="connsiteY26" fmla="*/ 324328 h 834313"/>
              <a:gd name="connsiteX27" fmla="*/ 668239 w 777479"/>
              <a:gd name="connsiteY27" fmla="*/ 0 h 834313"/>
              <a:gd name="connsiteX0" fmla="*/ 240017 w 777479"/>
              <a:gd name="connsiteY0" fmla="*/ 24652 h 834313"/>
              <a:gd name="connsiteX1" fmla="*/ 239713 w 777479"/>
              <a:gd name="connsiteY1" fmla="*/ 240985 h 834313"/>
              <a:gd name="connsiteX2" fmla="*/ 82550 w 777479"/>
              <a:gd name="connsiteY2" fmla="*/ 336235 h 834313"/>
              <a:gd name="connsiteX3" fmla="*/ 3969 w 777479"/>
              <a:gd name="connsiteY3" fmla="*/ 474347 h 834313"/>
              <a:gd name="connsiteX4" fmla="*/ 106363 w 777479"/>
              <a:gd name="connsiteY4" fmla="*/ 488635 h 834313"/>
              <a:gd name="connsiteX5" fmla="*/ 254000 w 777479"/>
              <a:gd name="connsiteY5" fmla="*/ 386241 h 834313"/>
              <a:gd name="connsiteX6" fmla="*/ 261144 w 777479"/>
              <a:gd name="connsiteY6" fmla="*/ 398147 h 834313"/>
              <a:gd name="connsiteX7" fmla="*/ 223044 w 777479"/>
              <a:gd name="connsiteY7" fmla="*/ 533878 h 834313"/>
              <a:gd name="connsiteX8" fmla="*/ 198834 w 777479"/>
              <a:gd name="connsiteY8" fmla="*/ 660085 h 834313"/>
              <a:gd name="connsiteX9" fmla="*/ 248147 w 777479"/>
              <a:gd name="connsiteY9" fmla="*/ 750200 h 834313"/>
              <a:gd name="connsiteX10" fmla="*/ 335682 w 777479"/>
              <a:gd name="connsiteY10" fmla="*/ 608466 h 834313"/>
              <a:gd name="connsiteX11" fmla="*/ 368300 w 777479"/>
              <a:gd name="connsiteY11" fmla="*/ 488634 h 834313"/>
              <a:gd name="connsiteX12" fmla="*/ 375444 w 777479"/>
              <a:gd name="connsiteY12" fmla="*/ 555310 h 834313"/>
              <a:gd name="connsiteX13" fmla="*/ 401638 w 777479"/>
              <a:gd name="connsiteY13" fmla="*/ 767241 h 834313"/>
              <a:gd name="connsiteX14" fmla="*/ 451644 w 777479"/>
              <a:gd name="connsiteY14" fmla="*/ 833916 h 834313"/>
              <a:gd name="connsiteX15" fmla="*/ 504032 w 777479"/>
              <a:gd name="connsiteY15" fmla="*/ 769622 h 834313"/>
              <a:gd name="connsiteX16" fmla="*/ 504032 w 777479"/>
              <a:gd name="connsiteY16" fmla="*/ 529115 h 834313"/>
              <a:gd name="connsiteX17" fmla="*/ 527844 w 777479"/>
              <a:gd name="connsiteY17" fmla="*/ 643416 h 834313"/>
              <a:gd name="connsiteX18" fmla="*/ 573088 w 777479"/>
              <a:gd name="connsiteY18" fmla="*/ 741047 h 834313"/>
              <a:gd name="connsiteX19" fmla="*/ 625475 w 777479"/>
              <a:gd name="connsiteY19" fmla="*/ 762478 h 834313"/>
              <a:gd name="connsiteX20" fmla="*/ 662013 w 777479"/>
              <a:gd name="connsiteY20" fmla="*/ 705527 h 834313"/>
              <a:gd name="connsiteX21" fmla="*/ 644525 w 777479"/>
              <a:gd name="connsiteY21" fmla="*/ 583885 h 834313"/>
              <a:gd name="connsiteX22" fmla="*/ 632619 w 777479"/>
              <a:gd name="connsiteY22" fmla="*/ 507685 h 834313"/>
              <a:gd name="connsiteX23" fmla="*/ 718344 w 777479"/>
              <a:gd name="connsiteY23" fmla="*/ 657703 h 834313"/>
              <a:gd name="connsiteX24" fmla="*/ 770732 w 777479"/>
              <a:gd name="connsiteY24" fmla="*/ 636272 h 834313"/>
              <a:gd name="connsiteX25" fmla="*/ 758825 w 777479"/>
              <a:gd name="connsiteY25" fmla="*/ 495778 h 834313"/>
              <a:gd name="connsiteX26" fmla="*/ 668338 w 777479"/>
              <a:gd name="connsiteY26" fmla="*/ 324328 h 834313"/>
              <a:gd name="connsiteX27" fmla="*/ 668239 w 777479"/>
              <a:gd name="connsiteY27" fmla="*/ 0 h 834313"/>
              <a:gd name="connsiteX0" fmla="*/ 240017 w 777479"/>
              <a:gd name="connsiteY0" fmla="*/ 164738 h 974399"/>
              <a:gd name="connsiteX1" fmla="*/ 239713 w 777479"/>
              <a:gd name="connsiteY1" fmla="*/ 381071 h 974399"/>
              <a:gd name="connsiteX2" fmla="*/ 82550 w 777479"/>
              <a:gd name="connsiteY2" fmla="*/ 476321 h 974399"/>
              <a:gd name="connsiteX3" fmla="*/ 3969 w 777479"/>
              <a:gd name="connsiteY3" fmla="*/ 614433 h 974399"/>
              <a:gd name="connsiteX4" fmla="*/ 106363 w 777479"/>
              <a:gd name="connsiteY4" fmla="*/ 628721 h 974399"/>
              <a:gd name="connsiteX5" fmla="*/ 254000 w 777479"/>
              <a:gd name="connsiteY5" fmla="*/ 526327 h 974399"/>
              <a:gd name="connsiteX6" fmla="*/ 261144 w 777479"/>
              <a:gd name="connsiteY6" fmla="*/ 538233 h 974399"/>
              <a:gd name="connsiteX7" fmla="*/ 223044 w 777479"/>
              <a:gd name="connsiteY7" fmla="*/ 673964 h 974399"/>
              <a:gd name="connsiteX8" fmla="*/ 198834 w 777479"/>
              <a:gd name="connsiteY8" fmla="*/ 800171 h 974399"/>
              <a:gd name="connsiteX9" fmla="*/ 248147 w 777479"/>
              <a:gd name="connsiteY9" fmla="*/ 890286 h 974399"/>
              <a:gd name="connsiteX10" fmla="*/ 335682 w 777479"/>
              <a:gd name="connsiteY10" fmla="*/ 748552 h 974399"/>
              <a:gd name="connsiteX11" fmla="*/ 368300 w 777479"/>
              <a:gd name="connsiteY11" fmla="*/ 628720 h 974399"/>
              <a:gd name="connsiteX12" fmla="*/ 375444 w 777479"/>
              <a:gd name="connsiteY12" fmla="*/ 695396 h 974399"/>
              <a:gd name="connsiteX13" fmla="*/ 401638 w 777479"/>
              <a:gd name="connsiteY13" fmla="*/ 907327 h 974399"/>
              <a:gd name="connsiteX14" fmla="*/ 451644 w 777479"/>
              <a:gd name="connsiteY14" fmla="*/ 974002 h 974399"/>
              <a:gd name="connsiteX15" fmla="*/ 504032 w 777479"/>
              <a:gd name="connsiteY15" fmla="*/ 909708 h 974399"/>
              <a:gd name="connsiteX16" fmla="*/ 504032 w 777479"/>
              <a:gd name="connsiteY16" fmla="*/ 669201 h 974399"/>
              <a:gd name="connsiteX17" fmla="*/ 527844 w 777479"/>
              <a:gd name="connsiteY17" fmla="*/ 783502 h 974399"/>
              <a:gd name="connsiteX18" fmla="*/ 573088 w 777479"/>
              <a:gd name="connsiteY18" fmla="*/ 881133 h 974399"/>
              <a:gd name="connsiteX19" fmla="*/ 625475 w 777479"/>
              <a:gd name="connsiteY19" fmla="*/ 902564 h 974399"/>
              <a:gd name="connsiteX20" fmla="*/ 662013 w 777479"/>
              <a:gd name="connsiteY20" fmla="*/ 845613 h 974399"/>
              <a:gd name="connsiteX21" fmla="*/ 644525 w 777479"/>
              <a:gd name="connsiteY21" fmla="*/ 723971 h 974399"/>
              <a:gd name="connsiteX22" fmla="*/ 632619 w 777479"/>
              <a:gd name="connsiteY22" fmla="*/ 647771 h 974399"/>
              <a:gd name="connsiteX23" fmla="*/ 718344 w 777479"/>
              <a:gd name="connsiteY23" fmla="*/ 797789 h 974399"/>
              <a:gd name="connsiteX24" fmla="*/ 770732 w 777479"/>
              <a:gd name="connsiteY24" fmla="*/ 776358 h 974399"/>
              <a:gd name="connsiteX25" fmla="*/ 758825 w 777479"/>
              <a:gd name="connsiteY25" fmla="*/ 635864 h 974399"/>
              <a:gd name="connsiteX26" fmla="*/ 668338 w 777479"/>
              <a:gd name="connsiteY26" fmla="*/ 464414 h 974399"/>
              <a:gd name="connsiteX27" fmla="*/ 577964 w 777479"/>
              <a:gd name="connsiteY27" fmla="*/ 0 h 974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77479" h="974399">
                <a:moveTo>
                  <a:pt x="240017" y="164738"/>
                </a:moveTo>
                <a:cubicBezTo>
                  <a:pt x="254106" y="210379"/>
                  <a:pt x="265958" y="329141"/>
                  <a:pt x="239713" y="381071"/>
                </a:cubicBezTo>
                <a:cubicBezTo>
                  <a:pt x="213469" y="433002"/>
                  <a:pt x="121841" y="437427"/>
                  <a:pt x="82550" y="476321"/>
                </a:cubicBezTo>
                <a:cubicBezTo>
                  <a:pt x="43259" y="515215"/>
                  <a:pt x="0" y="589033"/>
                  <a:pt x="3969" y="614433"/>
                </a:cubicBezTo>
                <a:cubicBezTo>
                  <a:pt x="7938" y="639833"/>
                  <a:pt x="64691" y="643405"/>
                  <a:pt x="106363" y="628721"/>
                </a:cubicBezTo>
                <a:cubicBezTo>
                  <a:pt x="148035" y="614037"/>
                  <a:pt x="228203" y="541408"/>
                  <a:pt x="254000" y="526327"/>
                </a:cubicBezTo>
                <a:cubicBezTo>
                  <a:pt x="279797" y="511246"/>
                  <a:pt x="266303" y="513627"/>
                  <a:pt x="261144" y="538233"/>
                </a:cubicBezTo>
                <a:cubicBezTo>
                  <a:pt x="255985" y="562839"/>
                  <a:pt x="233429" y="630308"/>
                  <a:pt x="223044" y="673964"/>
                </a:cubicBezTo>
                <a:cubicBezTo>
                  <a:pt x="212659" y="717620"/>
                  <a:pt x="194650" y="764117"/>
                  <a:pt x="198834" y="800171"/>
                </a:cubicBezTo>
                <a:cubicBezTo>
                  <a:pt x="203018" y="836225"/>
                  <a:pt x="225339" y="898889"/>
                  <a:pt x="248147" y="890286"/>
                </a:cubicBezTo>
                <a:cubicBezTo>
                  <a:pt x="270955" y="881683"/>
                  <a:pt x="315657" y="792146"/>
                  <a:pt x="335682" y="748552"/>
                </a:cubicBezTo>
                <a:cubicBezTo>
                  <a:pt x="355707" y="704958"/>
                  <a:pt x="361673" y="637579"/>
                  <a:pt x="368300" y="628720"/>
                </a:cubicBezTo>
                <a:cubicBezTo>
                  <a:pt x="374927" y="619861"/>
                  <a:pt x="369888" y="648962"/>
                  <a:pt x="375444" y="695396"/>
                </a:cubicBezTo>
                <a:cubicBezTo>
                  <a:pt x="381000" y="741831"/>
                  <a:pt x="388938" y="860893"/>
                  <a:pt x="401638" y="907327"/>
                </a:cubicBezTo>
                <a:cubicBezTo>
                  <a:pt x="414338" y="953761"/>
                  <a:pt x="434578" y="973605"/>
                  <a:pt x="451644" y="974002"/>
                </a:cubicBezTo>
                <a:cubicBezTo>
                  <a:pt x="468710" y="974399"/>
                  <a:pt x="495301" y="960508"/>
                  <a:pt x="504032" y="909708"/>
                </a:cubicBezTo>
                <a:cubicBezTo>
                  <a:pt x="512763" y="858908"/>
                  <a:pt x="500063" y="690235"/>
                  <a:pt x="504032" y="669201"/>
                </a:cubicBezTo>
                <a:cubicBezTo>
                  <a:pt x="508001" y="648167"/>
                  <a:pt x="516335" y="748180"/>
                  <a:pt x="527844" y="783502"/>
                </a:cubicBezTo>
                <a:cubicBezTo>
                  <a:pt x="539353" y="818824"/>
                  <a:pt x="556816" y="861289"/>
                  <a:pt x="573088" y="881133"/>
                </a:cubicBezTo>
                <a:cubicBezTo>
                  <a:pt x="589360" y="900977"/>
                  <a:pt x="610654" y="908484"/>
                  <a:pt x="625475" y="902564"/>
                </a:cubicBezTo>
                <a:cubicBezTo>
                  <a:pt x="640296" y="896644"/>
                  <a:pt x="658838" y="875379"/>
                  <a:pt x="662013" y="845613"/>
                </a:cubicBezTo>
                <a:cubicBezTo>
                  <a:pt x="665188" y="815847"/>
                  <a:pt x="649424" y="756945"/>
                  <a:pt x="644525" y="723971"/>
                </a:cubicBezTo>
                <a:cubicBezTo>
                  <a:pt x="639626" y="690997"/>
                  <a:pt x="620316" y="635468"/>
                  <a:pt x="632619" y="647771"/>
                </a:cubicBezTo>
                <a:cubicBezTo>
                  <a:pt x="644922" y="660074"/>
                  <a:pt x="695325" y="776358"/>
                  <a:pt x="718344" y="797789"/>
                </a:cubicBezTo>
                <a:cubicBezTo>
                  <a:pt x="741363" y="819220"/>
                  <a:pt x="763985" y="803346"/>
                  <a:pt x="770732" y="776358"/>
                </a:cubicBezTo>
                <a:cubicBezTo>
                  <a:pt x="777479" y="749371"/>
                  <a:pt x="775891" y="687855"/>
                  <a:pt x="758825" y="635864"/>
                </a:cubicBezTo>
                <a:cubicBezTo>
                  <a:pt x="741759" y="583873"/>
                  <a:pt x="698481" y="570391"/>
                  <a:pt x="668338" y="464414"/>
                </a:cubicBezTo>
                <a:cubicBezTo>
                  <a:pt x="638195" y="358437"/>
                  <a:pt x="580345" y="78978"/>
                  <a:pt x="577964" y="0"/>
                </a:cubicBezTo>
              </a:path>
            </a:pathLst>
          </a:custGeom>
          <a:solidFill>
            <a:srgbClr val="CC00FF"/>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72" name="Freeform 71"/>
          <p:cNvSpPr/>
          <p:nvPr/>
        </p:nvSpPr>
        <p:spPr>
          <a:xfrm rot="2920664" flipV="1">
            <a:off x="5343524" y="2809481"/>
            <a:ext cx="500674" cy="938763"/>
          </a:xfrm>
          <a:custGeom>
            <a:avLst/>
            <a:gdLst>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75432 w 777479"/>
              <a:gd name="connsiteY8" fmla="*/ 659606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65919 w 777479"/>
              <a:gd name="connsiteY10" fmla="*/ 516731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62013 w 777479"/>
              <a:gd name="connsiteY20" fmla="*/ 605036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2397 h 834313"/>
              <a:gd name="connsiteX1" fmla="*/ 239713 w 777479"/>
              <a:gd name="connsiteY1" fmla="*/ 240985 h 834313"/>
              <a:gd name="connsiteX2" fmla="*/ 82550 w 777479"/>
              <a:gd name="connsiteY2" fmla="*/ 336235 h 834313"/>
              <a:gd name="connsiteX3" fmla="*/ 3969 w 777479"/>
              <a:gd name="connsiteY3" fmla="*/ 474347 h 834313"/>
              <a:gd name="connsiteX4" fmla="*/ 106363 w 777479"/>
              <a:gd name="connsiteY4" fmla="*/ 488635 h 834313"/>
              <a:gd name="connsiteX5" fmla="*/ 254000 w 777479"/>
              <a:gd name="connsiteY5" fmla="*/ 386241 h 834313"/>
              <a:gd name="connsiteX6" fmla="*/ 261144 w 777479"/>
              <a:gd name="connsiteY6" fmla="*/ 398147 h 834313"/>
              <a:gd name="connsiteX7" fmla="*/ 223044 w 777479"/>
              <a:gd name="connsiteY7" fmla="*/ 533878 h 834313"/>
              <a:gd name="connsiteX8" fmla="*/ 198834 w 777479"/>
              <a:gd name="connsiteY8" fmla="*/ 660085 h 834313"/>
              <a:gd name="connsiteX9" fmla="*/ 248147 w 777479"/>
              <a:gd name="connsiteY9" fmla="*/ 750200 h 834313"/>
              <a:gd name="connsiteX10" fmla="*/ 335682 w 777479"/>
              <a:gd name="connsiteY10" fmla="*/ 608466 h 834313"/>
              <a:gd name="connsiteX11" fmla="*/ 368300 w 777479"/>
              <a:gd name="connsiteY11" fmla="*/ 488634 h 834313"/>
              <a:gd name="connsiteX12" fmla="*/ 375444 w 777479"/>
              <a:gd name="connsiteY12" fmla="*/ 555310 h 834313"/>
              <a:gd name="connsiteX13" fmla="*/ 401638 w 777479"/>
              <a:gd name="connsiteY13" fmla="*/ 767241 h 834313"/>
              <a:gd name="connsiteX14" fmla="*/ 451644 w 777479"/>
              <a:gd name="connsiteY14" fmla="*/ 833916 h 834313"/>
              <a:gd name="connsiteX15" fmla="*/ 504032 w 777479"/>
              <a:gd name="connsiteY15" fmla="*/ 769622 h 834313"/>
              <a:gd name="connsiteX16" fmla="*/ 504032 w 777479"/>
              <a:gd name="connsiteY16" fmla="*/ 529115 h 834313"/>
              <a:gd name="connsiteX17" fmla="*/ 527844 w 777479"/>
              <a:gd name="connsiteY17" fmla="*/ 643416 h 834313"/>
              <a:gd name="connsiteX18" fmla="*/ 573088 w 777479"/>
              <a:gd name="connsiteY18" fmla="*/ 741047 h 834313"/>
              <a:gd name="connsiteX19" fmla="*/ 625475 w 777479"/>
              <a:gd name="connsiteY19" fmla="*/ 762478 h 834313"/>
              <a:gd name="connsiteX20" fmla="*/ 662013 w 777479"/>
              <a:gd name="connsiteY20" fmla="*/ 705527 h 834313"/>
              <a:gd name="connsiteX21" fmla="*/ 644525 w 777479"/>
              <a:gd name="connsiteY21" fmla="*/ 583885 h 834313"/>
              <a:gd name="connsiteX22" fmla="*/ 632619 w 777479"/>
              <a:gd name="connsiteY22" fmla="*/ 507685 h 834313"/>
              <a:gd name="connsiteX23" fmla="*/ 718344 w 777479"/>
              <a:gd name="connsiteY23" fmla="*/ 657703 h 834313"/>
              <a:gd name="connsiteX24" fmla="*/ 770732 w 777479"/>
              <a:gd name="connsiteY24" fmla="*/ 636272 h 834313"/>
              <a:gd name="connsiteX25" fmla="*/ 758825 w 777479"/>
              <a:gd name="connsiteY25" fmla="*/ 495778 h 834313"/>
              <a:gd name="connsiteX26" fmla="*/ 668338 w 777479"/>
              <a:gd name="connsiteY26" fmla="*/ 324328 h 834313"/>
              <a:gd name="connsiteX27" fmla="*/ 668239 w 777479"/>
              <a:gd name="connsiteY27" fmla="*/ 0 h 834313"/>
              <a:gd name="connsiteX0" fmla="*/ 240017 w 777479"/>
              <a:gd name="connsiteY0" fmla="*/ 24652 h 834313"/>
              <a:gd name="connsiteX1" fmla="*/ 239713 w 777479"/>
              <a:gd name="connsiteY1" fmla="*/ 240985 h 834313"/>
              <a:gd name="connsiteX2" fmla="*/ 82550 w 777479"/>
              <a:gd name="connsiteY2" fmla="*/ 336235 h 834313"/>
              <a:gd name="connsiteX3" fmla="*/ 3969 w 777479"/>
              <a:gd name="connsiteY3" fmla="*/ 474347 h 834313"/>
              <a:gd name="connsiteX4" fmla="*/ 106363 w 777479"/>
              <a:gd name="connsiteY4" fmla="*/ 488635 h 834313"/>
              <a:gd name="connsiteX5" fmla="*/ 254000 w 777479"/>
              <a:gd name="connsiteY5" fmla="*/ 386241 h 834313"/>
              <a:gd name="connsiteX6" fmla="*/ 261144 w 777479"/>
              <a:gd name="connsiteY6" fmla="*/ 398147 h 834313"/>
              <a:gd name="connsiteX7" fmla="*/ 223044 w 777479"/>
              <a:gd name="connsiteY7" fmla="*/ 533878 h 834313"/>
              <a:gd name="connsiteX8" fmla="*/ 198834 w 777479"/>
              <a:gd name="connsiteY8" fmla="*/ 660085 h 834313"/>
              <a:gd name="connsiteX9" fmla="*/ 248147 w 777479"/>
              <a:gd name="connsiteY9" fmla="*/ 750200 h 834313"/>
              <a:gd name="connsiteX10" fmla="*/ 335682 w 777479"/>
              <a:gd name="connsiteY10" fmla="*/ 608466 h 834313"/>
              <a:gd name="connsiteX11" fmla="*/ 368300 w 777479"/>
              <a:gd name="connsiteY11" fmla="*/ 488634 h 834313"/>
              <a:gd name="connsiteX12" fmla="*/ 375444 w 777479"/>
              <a:gd name="connsiteY12" fmla="*/ 555310 h 834313"/>
              <a:gd name="connsiteX13" fmla="*/ 401638 w 777479"/>
              <a:gd name="connsiteY13" fmla="*/ 767241 h 834313"/>
              <a:gd name="connsiteX14" fmla="*/ 451644 w 777479"/>
              <a:gd name="connsiteY14" fmla="*/ 833916 h 834313"/>
              <a:gd name="connsiteX15" fmla="*/ 504032 w 777479"/>
              <a:gd name="connsiteY15" fmla="*/ 769622 h 834313"/>
              <a:gd name="connsiteX16" fmla="*/ 504032 w 777479"/>
              <a:gd name="connsiteY16" fmla="*/ 529115 h 834313"/>
              <a:gd name="connsiteX17" fmla="*/ 527844 w 777479"/>
              <a:gd name="connsiteY17" fmla="*/ 643416 h 834313"/>
              <a:gd name="connsiteX18" fmla="*/ 573088 w 777479"/>
              <a:gd name="connsiteY18" fmla="*/ 741047 h 834313"/>
              <a:gd name="connsiteX19" fmla="*/ 625475 w 777479"/>
              <a:gd name="connsiteY19" fmla="*/ 762478 h 834313"/>
              <a:gd name="connsiteX20" fmla="*/ 662013 w 777479"/>
              <a:gd name="connsiteY20" fmla="*/ 705527 h 834313"/>
              <a:gd name="connsiteX21" fmla="*/ 644525 w 777479"/>
              <a:gd name="connsiteY21" fmla="*/ 583885 h 834313"/>
              <a:gd name="connsiteX22" fmla="*/ 632619 w 777479"/>
              <a:gd name="connsiteY22" fmla="*/ 507685 h 834313"/>
              <a:gd name="connsiteX23" fmla="*/ 718344 w 777479"/>
              <a:gd name="connsiteY23" fmla="*/ 657703 h 834313"/>
              <a:gd name="connsiteX24" fmla="*/ 770732 w 777479"/>
              <a:gd name="connsiteY24" fmla="*/ 636272 h 834313"/>
              <a:gd name="connsiteX25" fmla="*/ 758825 w 777479"/>
              <a:gd name="connsiteY25" fmla="*/ 495778 h 834313"/>
              <a:gd name="connsiteX26" fmla="*/ 668338 w 777479"/>
              <a:gd name="connsiteY26" fmla="*/ 324328 h 834313"/>
              <a:gd name="connsiteX27" fmla="*/ 668239 w 777479"/>
              <a:gd name="connsiteY27" fmla="*/ 0 h 834313"/>
              <a:gd name="connsiteX0" fmla="*/ 240017 w 777479"/>
              <a:gd name="connsiteY0" fmla="*/ 164738 h 974399"/>
              <a:gd name="connsiteX1" fmla="*/ 239713 w 777479"/>
              <a:gd name="connsiteY1" fmla="*/ 381071 h 974399"/>
              <a:gd name="connsiteX2" fmla="*/ 82550 w 777479"/>
              <a:gd name="connsiteY2" fmla="*/ 476321 h 974399"/>
              <a:gd name="connsiteX3" fmla="*/ 3969 w 777479"/>
              <a:gd name="connsiteY3" fmla="*/ 614433 h 974399"/>
              <a:gd name="connsiteX4" fmla="*/ 106363 w 777479"/>
              <a:gd name="connsiteY4" fmla="*/ 628721 h 974399"/>
              <a:gd name="connsiteX5" fmla="*/ 254000 w 777479"/>
              <a:gd name="connsiteY5" fmla="*/ 526327 h 974399"/>
              <a:gd name="connsiteX6" fmla="*/ 261144 w 777479"/>
              <a:gd name="connsiteY6" fmla="*/ 538233 h 974399"/>
              <a:gd name="connsiteX7" fmla="*/ 223044 w 777479"/>
              <a:gd name="connsiteY7" fmla="*/ 673964 h 974399"/>
              <a:gd name="connsiteX8" fmla="*/ 198834 w 777479"/>
              <a:gd name="connsiteY8" fmla="*/ 800171 h 974399"/>
              <a:gd name="connsiteX9" fmla="*/ 248147 w 777479"/>
              <a:gd name="connsiteY9" fmla="*/ 890286 h 974399"/>
              <a:gd name="connsiteX10" fmla="*/ 335682 w 777479"/>
              <a:gd name="connsiteY10" fmla="*/ 748552 h 974399"/>
              <a:gd name="connsiteX11" fmla="*/ 368300 w 777479"/>
              <a:gd name="connsiteY11" fmla="*/ 628720 h 974399"/>
              <a:gd name="connsiteX12" fmla="*/ 375444 w 777479"/>
              <a:gd name="connsiteY12" fmla="*/ 695396 h 974399"/>
              <a:gd name="connsiteX13" fmla="*/ 401638 w 777479"/>
              <a:gd name="connsiteY13" fmla="*/ 907327 h 974399"/>
              <a:gd name="connsiteX14" fmla="*/ 451644 w 777479"/>
              <a:gd name="connsiteY14" fmla="*/ 974002 h 974399"/>
              <a:gd name="connsiteX15" fmla="*/ 504032 w 777479"/>
              <a:gd name="connsiteY15" fmla="*/ 909708 h 974399"/>
              <a:gd name="connsiteX16" fmla="*/ 504032 w 777479"/>
              <a:gd name="connsiteY16" fmla="*/ 669201 h 974399"/>
              <a:gd name="connsiteX17" fmla="*/ 527844 w 777479"/>
              <a:gd name="connsiteY17" fmla="*/ 783502 h 974399"/>
              <a:gd name="connsiteX18" fmla="*/ 573088 w 777479"/>
              <a:gd name="connsiteY18" fmla="*/ 881133 h 974399"/>
              <a:gd name="connsiteX19" fmla="*/ 625475 w 777479"/>
              <a:gd name="connsiteY19" fmla="*/ 902564 h 974399"/>
              <a:gd name="connsiteX20" fmla="*/ 662013 w 777479"/>
              <a:gd name="connsiteY20" fmla="*/ 845613 h 974399"/>
              <a:gd name="connsiteX21" fmla="*/ 644525 w 777479"/>
              <a:gd name="connsiteY21" fmla="*/ 723971 h 974399"/>
              <a:gd name="connsiteX22" fmla="*/ 632619 w 777479"/>
              <a:gd name="connsiteY22" fmla="*/ 647771 h 974399"/>
              <a:gd name="connsiteX23" fmla="*/ 718344 w 777479"/>
              <a:gd name="connsiteY23" fmla="*/ 797789 h 974399"/>
              <a:gd name="connsiteX24" fmla="*/ 770732 w 777479"/>
              <a:gd name="connsiteY24" fmla="*/ 776358 h 974399"/>
              <a:gd name="connsiteX25" fmla="*/ 758825 w 777479"/>
              <a:gd name="connsiteY25" fmla="*/ 635864 h 974399"/>
              <a:gd name="connsiteX26" fmla="*/ 668338 w 777479"/>
              <a:gd name="connsiteY26" fmla="*/ 464414 h 974399"/>
              <a:gd name="connsiteX27" fmla="*/ 577964 w 777479"/>
              <a:gd name="connsiteY27" fmla="*/ 0 h 974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77479" h="974399">
                <a:moveTo>
                  <a:pt x="240017" y="164738"/>
                </a:moveTo>
                <a:cubicBezTo>
                  <a:pt x="254106" y="210379"/>
                  <a:pt x="265958" y="329141"/>
                  <a:pt x="239713" y="381071"/>
                </a:cubicBezTo>
                <a:cubicBezTo>
                  <a:pt x="213469" y="433002"/>
                  <a:pt x="121841" y="437427"/>
                  <a:pt x="82550" y="476321"/>
                </a:cubicBezTo>
                <a:cubicBezTo>
                  <a:pt x="43259" y="515215"/>
                  <a:pt x="0" y="589033"/>
                  <a:pt x="3969" y="614433"/>
                </a:cubicBezTo>
                <a:cubicBezTo>
                  <a:pt x="7938" y="639833"/>
                  <a:pt x="64691" y="643405"/>
                  <a:pt x="106363" y="628721"/>
                </a:cubicBezTo>
                <a:cubicBezTo>
                  <a:pt x="148035" y="614037"/>
                  <a:pt x="228203" y="541408"/>
                  <a:pt x="254000" y="526327"/>
                </a:cubicBezTo>
                <a:cubicBezTo>
                  <a:pt x="279797" y="511246"/>
                  <a:pt x="266303" y="513627"/>
                  <a:pt x="261144" y="538233"/>
                </a:cubicBezTo>
                <a:cubicBezTo>
                  <a:pt x="255985" y="562839"/>
                  <a:pt x="233429" y="630308"/>
                  <a:pt x="223044" y="673964"/>
                </a:cubicBezTo>
                <a:cubicBezTo>
                  <a:pt x="212659" y="717620"/>
                  <a:pt x="194650" y="764117"/>
                  <a:pt x="198834" y="800171"/>
                </a:cubicBezTo>
                <a:cubicBezTo>
                  <a:pt x="203018" y="836225"/>
                  <a:pt x="225339" y="898889"/>
                  <a:pt x="248147" y="890286"/>
                </a:cubicBezTo>
                <a:cubicBezTo>
                  <a:pt x="270955" y="881683"/>
                  <a:pt x="315657" y="792146"/>
                  <a:pt x="335682" y="748552"/>
                </a:cubicBezTo>
                <a:cubicBezTo>
                  <a:pt x="355707" y="704958"/>
                  <a:pt x="361673" y="637579"/>
                  <a:pt x="368300" y="628720"/>
                </a:cubicBezTo>
                <a:cubicBezTo>
                  <a:pt x="374927" y="619861"/>
                  <a:pt x="369888" y="648962"/>
                  <a:pt x="375444" y="695396"/>
                </a:cubicBezTo>
                <a:cubicBezTo>
                  <a:pt x="381000" y="741831"/>
                  <a:pt x="388938" y="860893"/>
                  <a:pt x="401638" y="907327"/>
                </a:cubicBezTo>
                <a:cubicBezTo>
                  <a:pt x="414338" y="953761"/>
                  <a:pt x="434578" y="973605"/>
                  <a:pt x="451644" y="974002"/>
                </a:cubicBezTo>
                <a:cubicBezTo>
                  <a:pt x="468710" y="974399"/>
                  <a:pt x="495301" y="960508"/>
                  <a:pt x="504032" y="909708"/>
                </a:cubicBezTo>
                <a:cubicBezTo>
                  <a:pt x="512763" y="858908"/>
                  <a:pt x="500063" y="690235"/>
                  <a:pt x="504032" y="669201"/>
                </a:cubicBezTo>
                <a:cubicBezTo>
                  <a:pt x="508001" y="648167"/>
                  <a:pt x="516335" y="748180"/>
                  <a:pt x="527844" y="783502"/>
                </a:cubicBezTo>
                <a:cubicBezTo>
                  <a:pt x="539353" y="818824"/>
                  <a:pt x="556816" y="861289"/>
                  <a:pt x="573088" y="881133"/>
                </a:cubicBezTo>
                <a:cubicBezTo>
                  <a:pt x="589360" y="900977"/>
                  <a:pt x="610654" y="908484"/>
                  <a:pt x="625475" y="902564"/>
                </a:cubicBezTo>
                <a:cubicBezTo>
                  <a:pt x="640296" y="896644"/>
                  <a:pt x="658838" y="875379"/>
                  <a:pt x="662013" y="845613"/>
                </a:cubicBezTo>
                <a:cubicBezTo>
                  <a:pt x="665188" y="815847"/>
                  <a:pt x="649424" y="756945"/>
                  <a:pt x="644525" y="723971"/>
                </a:cubicBezTo>
                <a:cubicBezTo>
                  <a:pt x="639626" y="690997"/>
                  <a:pt x="620316" y="635468"/>
                  <a:pt x="632619" y="647771"/>
                </a:cubicBezTo>
                <a:cubicBezTo>
                  <a:pt x="644922" y="660074"/>
                  <a:pt x="695325" y="776358"/>
                  <a:pt x="718344" y="797789"/>
                </a:cubicBezTo>
                <a:cubicBezTo>
                  <a:pt x="741363" y="819220"/>
                  <a:pt x="763985" y="803346"/>
                  <a:pt x="770732" y="776358"/>
                </a:cubicBezTo>
                <a:cubicBezTo>
                  <a:pt x="777479" y="749371"/>
                  <a:pt x="775891" y="687855"/>
                  <a:pt x="758825" y="635864"/>
                </a:cubicBezTo>
                <a:cubicBezTo>
                  <a:pt x="741759" y="583873"/>
                  <a:pt x="698481" y="570391"/>
                  <a:pt x="668338" y="464414"/>
                </a:cubicBezTo>
                <a:cubicBezTo>
                  <a:pt x="638195" y="358437"/>
                  <a:pt x="580345" y="78978"/>
                  <a:pt x="577964" y="0"/>
                </a:cubicBezTo>
              </a:path>
            </a:pathLst>
          </a:custGeom>
          <a:solidFill>
            <a:srgbClr val="CC00FF"/>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65" name="Freeform 64"/>
          <p:cNvSpPr/>
          <p:nvPr/>
        </p:nvSpPr>
        <p:spPr>
          <a:xfrm flipH="1">
            <a:off x="8121294" y="3645024"/>
            <a:ext cx="414408" cy="1120804"/>
          </a:xfrm>
          <a:custGeom>
            <a:avLst/>
            <a:gdLst>
              <a:gd name="connsiteX0" fmla="*/ 452907 w 646090"/>
              <a:gd name="connsiteY0" fmla="*/ 92298 h 1092558"/>
              <a:gd name="connsiteX1" fmla="*/ 15025 w 646090"/>
              <a:gd name="connsiteY1" fmla="*/ 581695 h 1092558"/>
              <a:gd name="connsiteX2" fmla="*/ 543059 w 646090"/>
              <a:gd name="connsiteY2" fmla="*/ 1032456 h 1092558"/>
              <a:gd name="connsiteX3" fmla="*/ 633211 w 646090"/>
              <a:gd name="connsiteY3" fmla="*/ 942304 h 1092558"/>
              <a:gd name="connsiteX4" fmla="*/ 581696 w 646090"/>
              <a:gd name="connsiteY4" fmla="*/ 143814 h 1092558"/>
              <a:gd name="connsiteX5" fmla="*/ 452907 w 646090"/>
              <a:gd name="connsiteY5" fmla="*/ 92298 h 1092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6090" h="1092558">
                <a:moveTo>
                  <a:pt x="452907" y="92298"/>
                </a:moveTo>
                <a:cubicBezTo>
                  <a:pt x="358462" y="165278"/>
                  <a:pt x="0" y="425002"/>
                  <a:pt x="15025" y="581695"/>
                </a:cubicBezTo>
                <a:cubicBezTo>
                  <a:pt x="30050" y="738388"/>
                  <a:pt x="440028" y="972354"/>
                  <a:pt x="543059" y="1032456"/>
                </a:cubicBezTo>
                <a:cubicBezTo>
                  <a:pt x="646090" y="1092558"/>
                  <a:pt x="626772" y="1090411"/>
                  <a:pt x="633211" y="942304"/>
                </a:cubicBezTo>
                <a:cubicBezTo>
                  <a:pt x="639650" y="794197"/>
                  <a:pt x="607454" y="287628"/>
                  <a:pt x="581696" y="143814"/>
                </a:cubicBezTo>
                <a:cubicBezTo>
                  <a:pt x="555938" y="0"/>
                  <a:pt x="547352" y="19318"/>
                  <a:pt x="452907" y="92298"/>
                </a:cubicBezTo>
                <a:close/>
              </a:path>
            </a:pathLst>
          </a:custGeom>
          <a:solidFill>
            <a:srgbClr val="FFFF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6" name="Freeform 65"/>
          <p:cNvSpPr/>
          <p:nvPr/>
        </p:nvSpPr>
        <p:spPr>
          <a:xfrm>
            <a:off x="6657422" y="3628312"/>
            <a:ext cx="480344" cy="1120804"/>
          </a:xfrm>
          <a:custGeom>
            <a:avLst/>
            <a:gdLst>
              <a:gd name="connsiteX0" fmla="*/ 452907 w 646090"/>
              <a:gd name="connsiteY0" fmla="*/ 92298 h 1092558"/>
              <a:gd name="connsiteX1" fmla="*/ 15025 w 646090"/>
              <a:gd name="connsiteY1" fmla="*/ 581695 h 1092558"/>
              <a:gd name="connsiteX2" fmla="*/ 543059 w 646090"/>
              <a:gd name="connsiteY2" fmla="*/ 1032456 h 1092558"/>
              <a:gd name="connsiteX3" fmla="*/ 633211 w 646090"/>
              <a:gd name="connsiteY3" fmla="*/ 942304 h 1092558"/>
              <a:gd name="connsiteX4" fmla="*/ 581696 w 646090"/>
              <a:gd name="connsiteY4" fmla="*/ 143814 h 1092558"/>
              <a:gd name="connsiteX5" fmla="*/ 452907 w 646090"/>
              <a:gd name="connsiteY5" fmla="*/ 92298 h 1092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6090" h="1092558">
                <a:moveTo>
                  <a:pt x="452907" y="92298"/>
                </a:moveTo>
                <a:cubicBezTo>
                  <a:pt x="358462" y="165278"/>
                  <a:pt x="0" y="425002"/>
                  <a:pt x="15025" y="581695"/>
                </a:cubicBezTo>
                <a:cubicBezTo>
                  <a:pt x="30050" y="738388"/>
                  <a:pt x="440028" y="972354"/>
                  <a:pt x="543059" y="1032456"/>
                </a:cubicBezTo>
                <a:cubicBezTo>
                  <a:pt x="646090" y="1092558"/>
                  <a:pt x="626772" y="1090411"/>
                  <a:pt x="633211" y="942304"/>
                </a:cubicBezTo>
                <a:cubicBezTo>
                  <a:pt x="639650" y="794197"/>
                  <a:pt x="607454" y="287628"/>
                  <a:pt x="581696" y="143814"/>
                </a:cubicBezTo>
                <a:cubicBezTo>
                  <a:pt x="555938" y="0"/>
                  <a:pt x="547352" y="19318"/>
                  <a:pt x="452907" y="92298"/>
                </a:cubicBezTo>
                <a:close/>
              </a:path>
            </a:pathLst>
          </a:custGeom>
          <a:solidFill>
            <a:srgbClr val="FFFF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3" name="Group 2"/>
          <p:cNvGrpSpPr/>
          <p:nvPr/>
        </p:nvGrpSpPr>
        <p:grpSpPr>
          <a:xfrm>
            <a:off x="6236233" y="2827738"/>
            <a:ext cx="2721951" cy="2761502"/>
            <a:chOff x="3203848" y="1700808"/>
            <a:chExt cx="3168352" cy="3419950"/>
          </a:xfrm>
        </p:grpSpPr>
        <p:sp>
          <p:nvSpPr>
            <p:cNvPr id="4" name="Freeform 3"/>
            <p:cNvSpPr/>
            <p:nvPr/>
          </p:nvSpPr>
          <p:spPr>
            <a:xfrm flipH="1">
              <a:off x="4932040" y="4149080"/>
              <a:ext cx="583644" cy="936104"/>
            </a:xfrm>
            <a:custGeom>
              <a:avLst/>
              <a:gdLst>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98859 w 625872"/>
                <a:gd name="connsiteY6" fmla="*/ 576262 h 840978"/>
                <a:gd name="connsiteX7" fmla="*/ 408384 w 625872"/>
                <a:gd name="connsiteY7" fmla="*/ 554831 h 840978"/>
                <a:gd name="connsiteX8" fmla="*/ 403622 w 625872"/>
                <a:gd name="connsiteY8" fmla="*/ 0 h 840978"/>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86581 w 625872"/>
                <a:gd name="connsiteY6" fmla="*/ 600620 h 840978"/>
                <a:gd name="connsiteX7" fmla="*/ 408384 w 625872"/>
                <a:gd name="connsiteY7" fmla="*/ 554831 h 840978"/>
                <a:gd name="connsiteX8" fmla="*/ 403622 w 625872"/>
                <a:gd name="connsiteY8" fmla="*/ 0 h 840978"/>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52338"/>
                <a:gd name="connsiteX1" fmla="*/ 586978 w 629778"/>
                <a:gd name="connsiteY1" fmla="*/ 707231 h 852338"/>
                <a:gd name="connsiteX2" fmla="*/ 332557 w 629778"/>
                <a:gd name="connsiteY2" fmla="*/ 850230 h 852338"/>
                <a:gd name="connsiteX3" fmla="*/ 65484 w 629778"/>
                <a:gd name="connsiteY3" fmla="*/ 809625 h 852338"/>
                <a:gd name="connsiteX4" fmla="*/ 15478 w 629778"/>
                <a:gd name="connsiteY4" fmla="*/ 671512 h 852338"/>
                <a:gd name="connsiteX5" fmla="*/ 158353 w 629778"/>
                <a:gd name="connsiteY5" fmla="*/ 540543 h 852338"/>
                <a:gd name="connsiteX6" fmla="*/ 386581 w 629778"/>
                <a:gd name="connsiteY6" fmla="*/ 600620 h 852338"/>
                <a:gd name="connsiteX7" fmla="*/ 408384 w 629778"/>
                <a:gd name="connsiteY7" fmla="*/ 554831 h 852338"/>
                <a:gd name="connsiteX8" fmla="*/ 403622 w 629778"/>
                <a:gd name="connsiteY8" fmla="*/ 0 h 852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9778" h="852338">
                  <a:moveTo>
                    <a:pt x="589359" y="40481"/>
                  </a:moveTo>
                  <a:cubicBezTo>
                    <a:pt x="607615" y="308570"/>
                    <a:pt x="629778" y="572273"/>
                    <a:pt x="586978" y="707231"/>
                  </a:cubicBezTo>
                  <a:cubicBezTo>
                    <a:pt x="544178" y="842189"/>
                    <a:pt x="393081" y="852338"/>
                    <a:pt x="332557" y="850230"/>
                  </a:cubicBezTo>
                  <a:cubicBezTo>
                    <a:pt x="247154" y="847800"/>
                    <a:pt x="118330" y="839411"/>
                    <a:pt x="65484" y="809625"/>
                  </a:cubicBezTo>
                  <a:cubicBezTo>
                    <a:pt x="12638" y="779839"/>
                    <a:pt x="0" y="716359"/>
                    <a:pt x="15478" y="671512"/>
                  </a:cubicBezTo>
                  <a:cubicBezTo>
                    <a:pt x="30956" y="626665"/>
                    <a:pt x="96503" y="552358"/>
                    <a:pt x="158353" y="540543"/>
                  </a:cubicBezTo>
                  <a:cubicBezTo>
                    <a:pt x="220203" y="528728"/>
                    <a:pt x="344909" y="598239"/>
                    <a:pt x="386581" y="600620"/>
                  </a:cubicBezTo>
                  <a:cubicBezTo>
                    <a:pt x="428253" y="603001"/>
                    <a:pt x="405544" y="654934"/>
                    <a:pt x="408384" y="554831"/>
                  </a:cubicBezTo>
                  <a:cubicBezTo>
                    <a:pt x="411224" y="454728"/>
                    <a:pt x="406400" y="229393"/>
                    <a:pt x="403622" y="0"/>
                  </a:cubicBezTo>
                </a:path>
              </a:pathLst>
            </a:custGeom>
            <a:solidFill>
              <a:srgbClr val="FFFF00"/>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5" name="Freeform 4"/>
            <p:cNvSpPr/>
            <p:nvPr/>
          </p:nvSpPr>
          <p:spPr>
            <a:xfrm>
              <a:off x="4139952" y="4184654"/>
              <a:ext cx="504056" cy="936104"/>
            </a:xfrm>
            <a:custGeom>
              <a:avLst/>
              <a:gdLst>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98859 w 625872"/>
                <a:gd name="connsiteY6" fmla="*/ 576262 h 840978"/>
                <a:gd name="connsiteX7" fmla="*/ 408384 w 625872"/>
                <a:gd name="connsiteY7" fmla="*/ 554831 h 840978"/>
                <a:gd name="connsiteX8" fmla="*/ 403622 w 625872"/>
                <a:gd name="connsiteY8" fmla="*/ 0 h 840978"/>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86581 w 625872"/>
                <a:gd name="connsiteY6" fmla="*/ 600620 h 840978"/>
                <a:gd name="connsiteX7" fmla="*/ 408384 w 625872"/>
                <a:gd name="connsiteY7" fmla="*/ 554831 h 840978"/>
                <a:gd name="connsiteX8" fmla="*/ 403622 w 625872"/>
                <a:gd name="connsiteY8" fmla="*/ 0 h 840978"/>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52338"/>
                <a:gd name="connsiteX1" fmla="*/ 586978 w 629778"/>
                <a:gd name="connsiteY1" fmla="*/ 707231 h 852338"/>
                <a:gd name="connsiteX2" fmla="*/ 332557 w 629778"/>
                <a:gd name="connsiteY2" fmla="*/ 850230 h 852338"/>
                <a:gd name="connsiteX3" fmla="*/ 65484 w 629778"/>
                <a:gd name="connsiteY3" fmla="*/ 809625 h 852338"/>
                <a:gd name="connsiteX4" fmla="*/ 15478 w 629778"/>
                <a:gd name="connsiteY4" fmla="*/ 671512 h 852338"/>
                <a:gd name="connsiteX5" fmla="*/ 158353 w 629778"/>
                <a:gd name="connsiteY5" fmla="*/ 540543 h 852338"/>
                <a:gd name="connsiteX6" fmla="*/ 386581 w 629778"/>
                <a:gd name="connsiteY6" fmla="*/ 600620 h 852338"/>
                <a:gd name="connsiteX7" fmla="*/ 408384 w 629778"/>
                <a:gd name="connsiteY7" fmla="*/ 554831 h 852338"/>
                <a:gd name="connsiteX8" fmla="*/ 403622 w 629778"/>
                <a:gd name="connsiteY8" fmla="*/ 0 h 852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9778" h="852338">
                  <a:moveTo>
                    <a:pt x="589359" y="40481"/>
                  </a:moveTo>
                  <a:cubicBezTo>
                    <a:pt x="607615" y="308570"/>
                    <a:pt x="629778" y="572273"/>
                    <a:pt x="586978" y="707231"/>
                  </a:cubicBezTo>
                  <a:cubicBezTo>
                    <a:pt x="544178" y="842189"/>
                    <a:pt x="393081" y="852338"/>
                    <a:pt x="332557" y="850230"/>
                  </a:cubicBezTo>
                  <a:cubicBezTo>
                    <a:pt x="247154" y="847800"/>
                    <a:pt x="118330" y="839411"/>
                    <a:pt x="65484" y="809625"/>
                  </a:cubicBezTo>
                  <a:cubicBezTo>
                    <a:pt x="12638" y="779839"/>
                    <a:pt x="0" y="716359"/>
                    <a:pt x="15478" y="671512"/>
                  </a:cubicBezTo>
                  <a:cubicBezTo>
                    <a:pt x="30956" y="626665"/>
                    <a:pt x="96503" y="552358"/>
                    <a:pt x="158353" y="540543"/>
                  </a:cubicBezTo>
                  <a:cubicBezTo>
                    <a:pt x="220203" y="528728"/>
                    <a:pt x="344909" y="598239"/>
                    <a:pt x="386581" y="600620"/>
                  </a:cubicBezTo>
                  <a:cubicBezTo>
                    <a:pt x="428253" y="603001"/>
                    <a:pt x="405544" y="654934"/>
                    <a:pt x="408384" y="554831"/>
                  </a:cubicBezTo>
                  <a:cubicBezTo>
                    <a:pt x="411224" y="454728"/>
                    <a:pt x="406400" y="229393"/>
                    <a:pt x="403622" y="0"/>
                  </a:cubicBezTo>
                </a:path>
              </a:pathLst>
            </a:custGeom>
            <a:solidFill>
              <a:srgbClr val="FFFF00"/>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6" name="Sun 5"/>
            <p:cNvSpPr/>
            <p:nvPr/>
          </p:nvSpPr>
          <p:spPr>
            <a:xfrm>
              <a:off x="3203848" y="1700808"/>
              <a:ext cx="3168352" cy="3348372"/>
            </a:xfrm>
            <a:prstGeom prst="sun">
              <a:avLst>
                <a:gd name="adj" fmla="val 21511"/>
              </a:avLst>
            </a:prstGeom>
            <a:solidFill>
              <a:srgbClr val="FFFF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7" name="Group 173"/>
          <p:cNvGrpSpPr/>
          <p:nvPr/>
        </p:nvGrpSpPr>
        <p:grpSpPr>
          <a:xfrm>
            <a:off x="7332608" y="3788427"/>
            <a:ext cx="538661" cy="195675"/>
            <a:chOff x="1715984" y="4220475"/>
            <a:chExt cx="538661" cy="195675"/>
          </a:xfrm>
        </p:grpSpPr>
        <p:sp>
          <p:nvSpPr>
            <p:cNvPr id="8" name="Oval 7"/>
            <p:cNvSpPr/>
            <p:nvPr/>
          </p:nvSpPr>
          <p:spPr>
            <a:xfrm>
              <a:off x="1715984" y="4220475"/>
              <a:ext cx="80057" cy="195675"/>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9" name="Oval 8"/>
            <p:cNvSpPr/>
            <p:nvPr/>
          </p:nvSpPr>
          <p:spPr>
            <a:xfrm>
              <a:off x="2174588" y="4220475"/>
              <a:ext cx="80057" cy="195675"/>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17" name="Arc 16"/>
          <p:cNvSpPr/>
          <p:nvPr/>
        </p:nvSpPr>
        <p:spPr>
          <a:xfrm rot="10800000" flipV="1">
            <a:off x="7150753" y="3708369"/>
            <a:ext cx="880633" cy="880630"/>
          </a:xfrm>
          <a:prstGeom prst="arc">
            <a:avLst>
              <a:gd name="adj1" fmla="val 430388"/>
              <a:gd name="adj2" fmla="val 10457216"/>
            </a:avLst>
          </a:prstGeom>
          <a:no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dirty="0"/>
          </a:p>
        </p:txBody>
      </p:sp>
      <p:sp>
        <p:nvSpPr>
          <p:cNvPr id="19" name="Freeform 18"/>
          <p:cNvSpPr/>
          <p:nvPr/>
        </p:nvSpPr>
        <p:spPr>
          <a:xfrm rot="1198201">
            <a:off x="3460894" y="3224775"/>
            <a:ext cx="386060" cy="1124885"/>
          </a:xfrm>
          <a:custGeom>
            <a:avLst/>
            <a:gdLst>
              <a:gd name="connsiteX0" fmla="*/ 452907 w 646090"/>
              <a:gd name="connsiteY0" fmla="*/ 92298 h 1092558"/>
              <a:gd name="connsiteX1" fmla="*/ 15025 w 646090"/>
              <a:gd name="connsiteY1" fmla="*/ 581695 h 1092558"/>
              <a:gd name="connsiteX2" fmla="*/ 543059 w 646090"/>
              <a:gd name="connsiteY2" fmla="*/ 1032456 h 1092558"/>
              <a:gd name="connsiteX3" fmla="*/ 633211 w 646090"/>
              <a:gd name="connsiteY3" fmla="*/ 942304 h 1092558"/>
              <a:gd name="connsiteX4" fmla="*/ 581696 w 646090"/>
              <a:gd name="connsiteY4" fmla="*/ 143814 h 1092558"/>
              <a:gd name="connsiteX5" fmla="*/ 452907 w 646090"/>
              <a:gd name="connsiteY5" fmla="*/ 92298 h 1092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6090" h="1092558">
                <a:moveTo>
                  <a:pt x="452907" y="92298"/>
                </a:moveTo>
                <a:cubicBezTo>
                  <a:pt x="358462" y="165278"/>
                  <a:pt x="0" y="425002"/>
                  <a:pt x="15025" y="581695"/>
                </a:cubicBezTo>
                <a:cubicBezTo>
                  <a:pt x="30050" y="738388"/>
                  <a:pt x="440028" y="972354"/>
                  <a:pt x="543059" y="1032456"/>
                </a:cubicBezTo>
                <a:cubicBezTo>
                  <a:pt x="646090" y="1092558"/>
                  <a:pt x="626772" y="1090411"/>
                  <a:pt x="633211" y="942304"/>
                </a:cubicBezTo>
                <a:cubicBezTo>
                  <a:pt x="639650" y="794197"/>
                  <a:pt x="607454" y="287628"/>
                  <a:pt x="581696" y="143814"/>
                </a:cubicBezTo>
                <a:cubicBezTo>
                  <a:pt x="555938" y="0"/>
                  <a:pt x="547352" y="19318"/>
                  <a:pt x="452907" y="92298"/>
                </a:cubicBezTo>
                <a:close/>
              </a:path>
            </a:pathLst>
          </a:custGeom>
          <a:solidFill>
            <a:srgbClr val="CC00FF"/>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27" name="Group 26"/>
          <p:cNvGrpSpPr/>
          <p:nvPr/>
        </p:nvGrpSpPr>
        <p:grpSpPr>
          <a:xfrm>
            <a:off x="3587391" y="2660788"/>
            <a:ext cx="2064729" cy="3504516"/>
            <a:chOff x="3793979" y="3308860"/>
            <a:chExt cx="2064729" cy="3504516"/>
          </a:xfrm>
        </p:grpSpPr>
        <p:grpSp>
          <p:nvGrpSpPr>
            <p:cNvPr id="28" name="Group 75"/>
            <p:cNvGrpSpPr/>
            <p:nvPr/>
          </p:nvGrpSpPr>
          <p:grpSpPr>
            <a:xfrm>
              <a:off x="3793979" y="5311551"/>
              <a:ext cx="917894" cy="819514"/>
              <a:chOff x="3083489" y="4581128"/>
              <a:chExt cx="1344495" cy="1224136"/>
            </a:xfrm>
          </p:grpSpPr>
          <p:sp>
            <p:nvSpPr>
              <p:cNvPr id="40" name="Freeform 39"/>
              <p:cNvSpPr/>
              <p:nvPr/>
            </p:nvSpPr>
            <p:spPr>
              <a:xfrm>
                <a:off x="3306586" y="4581128"/>
                <a:ext cx="1020812" cy="1144288"/>
              </a:xfrm>
              <a:custGeom>
                <a:avLst/>
                <a:gdLst>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98859 w 625872"/>
                  <a:gd name="connsiteY6" fmla="*/ 576262 h 840978"/>
                  <a:gd name="connsiteX7" fmla="*/ 408384 w 625872"/>
                  <a:gd name="connsiteY7" fmla="*/ 554831 h 840978"/>
                  <a:gd name="connsiteX8" fmla="*/ 403622 w 625872"/>
                  <a:gd name="connsiteY8" fmla="*/ 0 h 840978"/>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86581 w 625872"/>
                  <a:gd name="connsiteY6" fmla="*/ 600620 h 840978"/>
                  <a:gd name="connsiteX7" fmla="*/ 408384 w 625872"/>
                  <a:gd name="connsiteY7" fmla="*/ 554831 h 840978"/>
                  <a:gd name="connsiteX8" fmla="*/ 403622 w 625872"/>
                  <a:gd name="connsiteY8" fmla="*/ 0 h 840978"/>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52338"/>
                  <a:gd name="connsiteX1" fmla="*/ 586978 w 629778"/>
                  <a:gd name="connsiteY1" fmla="*/ 707231 h 852338"/>
                  <a:gd name="connsiteX2" fmla="*/ 332557 w 629778"/>
                  <a:gd name="connsiteY2" fmla="*/ 850230 h 852338"/>
                  <a:gd name="connsiteX3" fmla="*/ 65484 w 629778"/>
                  <a:gd name="connsiteY3" fmla="*/ 809625 h 852338"/>
                  <a:gd name="connsiteX4" fmla="*/ 15478 w 629778"/>
                  <a:gd name="connsiteY4" fmla="*/ 671512 h 852338"/>
                  <a:gd name="connsiteX5" fmla="*/ 158353 w 629778"/>
                  <a:gd name="connsiteY5" fmla="*/ 540543 h 852338"/>
                  <a:gd name="connsiteX6" fmla="*/ 386581 w 629778"/>
                  <a:gd name="connsiteY6" fmla="*/ 600620 h 852338"/>
                  <a:gd name="connsiteX7" fmla="*/ 408384 w 629778"/>
                  <a:gd name="connsiteY7" fmla="*/ 554831 h 852338"/>
                  <a:gd name="connsiteX8" fmla="*/ 403622 w 629778"/>
                  <a:gd name="connsiteY8" fmla="*/ 0 h 852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9778" h="852338">
                    <a:moveTo>
                      <a:pt x="589359" y="40481"/>
                    </a:moveTo>
                    <a:cubicBezTo>
                      <a:pt x="607615" y="308570"/>
                      <a:pt x="629778" y="572273"/>
                      <a:pt x="586978" y="707231"/>
                    </a:cubicBezTo>
                    <a:cubicBezTo>
                      <a:pt x="544178" y="842189"/>
                      <a:pt x="393081" y="852338"/>
                      <a:pt x="332557" y="850230"/>
                    </a:cubicBezTo>
                    <a:cubicBezTo>
                      <a:pt x="247154" y="847800"/>
                      <a:pt x="118330" y="839411"/>
                      <a:pt x="65484" y="809625"/>
                    </a:cubicBezTo>
                    <a:cubicBezTo>
                      <a:pt x="12638" y="779839"/>
                      <a:pt x="0" y="716359"/>
                      <a:pt x="15478" y="671512"/>
                    </a:cubicBezTo>
                    <a:cubicBezTo>
                      <a:pt x="30956" y="626665"/>
                      <a:pt x="96503" y="552358"/>
                      <a:pt x="158353" y="540543"/>
                    </a:cubicBezTo>
                    <a:cubicBezTo>
                      <a:pt x="220203" y="528728"/>
                      <a:pt x="344909" y="598239"/>
                      <a:pt x="386581" y="600620"/>
                    </a:cubicBezTo>
                    <a:cubicBezTo>
                      <a:pt x="428253" y="603001"/>
                      <a:pt x="405544" y="654934"/>
                      <a:pt x="408384" y="554831"/>
                    </a:cubicBezTo>
                    <a:cubicBezTo>
                      <a:pt x="411224" y="454728"/>
                      <a:pt x="406400" y="229393"/>
                      <a:pt x="403622" y="0"/>
                    </a:cubicBezTo>
                  </a:path>
                </a:pathLst>
              </a:custGeom>
              <a:solidFill>
                <a:srgbClr val="CC00FF"/>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41" name="Freeform 11"/>
              <p:cNvSpPr/>
              <p:nvPr/>
            </p:nvSpPr>
            <p:spPr>
              <a:xfrm>
                <a:off x="3083489" y="5109782"/>
                <a:ext cx="1344495" cy="695482"/>
              </a:xfrm>
              <a:custGeom>
                <a:avLst/>
                <a:gdLst>
                  <a:gd name="connsiteX0" fmla="*/ 909711 w 1444283"/>
                  <a:gd name="connsiteY0" fmla="*/ 180535 h 616633"/>
                  <a:gd name="connsiteX1" fmla="*/ 501748 w 1444283"/>
                  <a:gd name="connsiteY1" fmla="*/ 11723 h 616633"/>
                  <a:gd name="connsiteX2" fmla="*/ 192259 w 1444283"/>
                  <a:gd name="connsiteY2" fmla="*/ 250874 h 616633"/>
                  <a:gd name="connsiteX3" fmla="*/ 178191 w 1444283"/>
                  <a:gd name="connsiteY3" fmla="*/ 504092 h 616633"/>
                  <a:gd name="connsiteX4" fmla="*/ 1261403 w 1444283"/>
                  <a:gd name="connsiteY4" fmla="*/ 574430 h 616633"/>
                  <a:gd name="connsiteX5" fmla="*/ 1275471 w 1444283"/>
                  <a:gd name="connsiteY5" fmla="*/ 546295 h 616633"/>
                  <a:gd name="connsiteX6" fmla="*/ 1289539 w 1444283"/>
                  <a:gd name="connsiteY6" fmla="*/ 152400 h 616633"/>
                  <a:gd name="connsiteX7" fmla="*/ 1275471 w 1444283"/>
                  <a:gd name="connsiteY7" fmla="*/ 124264 h 616633"/>
                  <a:gd name="connsiteX8" fmla="*/ 937846 w 1444283"/>
                  <a:gd name="connsiteY8" fmla="*/ 222738 h 616633"/>
                  <a:gd name="connsiteX0" fmla="*/ 909711 w 1444283"/>
                  <a:gd name="connsiteY0" fmla="*/ 180535 h 616633"/>
                  <a:gd name="connsiteX1" fmla="*/ 501748 w 1444283"/>
                  <a:gd name="connsiteY1" fmla="*/ 11723 h 616633"/>
                  <a:gd name="connsiteX2" fmla="*/ 192259 w 1444283"/>
                  <a:gd name="connsiteY2" fmla="*/ 250874 h 616633"/>
                  <a:gd name="connsiteX3" fmla="*/ 178191 w 1444283"/>
                  <a:gd name="connsiteY3" fmla="*/ 504092 h 616633"/>
                  <a:gd name="connsiteX4" fmla="*/ 1261403 w 1444283"/>
                  <a:gd name="connsiteY4" fmla="*/ 574430 h 616633"/>
                  <a:gd name="connsiteX5" fmla="*/ 1275471 w 1444283"/>
                  <a:gd name="connsiteY5" fmla="*/ 546295 h 616633"/>
                  <a:gd name="connsiteX6" fmla="*/ 1289539 w 1444283"/>
                  <a:gd name="connsiteY6" fmla="*/ 152400 h 616633"/>
                  <a:gd name="connsiteX7" fmla="*/ 1275471 w 1444283"/>
                  <a:gd name="connsiteY7" fmla="*/ 124264 h 616633"/>
                  <a:gd name="connsiteX8" fmla="*/ 882287 w 1444283"/>
                  <a:gd name="connsiteY8" fmla="*/ 64012 h 616633"/>
                  <a:gd name="connsiteX0" fmla="*/ 909711 w 1444283"/>
                  <a:gd name="connsiteY0" fmla="*/ 180535 h 616633"/>
                  <a:gd name="connsiteX1" fmla="*/ 501748 w 1444283"/>
                  <a:gd name="connsiteY1" fmla="*/ 11723 h 616633"/>
                  <a:gd name="connsiteX2" fmla="*/ 192259 w 1444283"/>
                  <a:gd name="connsiteY2" fmla="*/ 250874 h 616633"/>
                  <a:gd name="connsiteX3" fmla="*/ 178191 w 1444283"/>
                  <a:gd name="connsiteY3" fmla="*/ 504092 h 616633"/>
                  <a:gd name="connsiteX4" fmla="*/ 1261403 w 1444283"/>
                  <a:gd name="connsiteY4" fmla="*/ 574430 h 616633"/>
                  <a:gd name="connsiteX5" fmla="*/ 1275471 w 1444283"/>
                  <a:gd name="connsiteY5" fmla="*/ 546295 h 616633"/>
                  <a:gd name="connsiteX6" fmla="*/ 1289539 w 1444283"/>
                  <a:gd name="connsiteY6" fmla="*/ 152400 h 616633"/>
                  <a:gd name="connsiteX7" fmla="*/ 1242327 w 1444283"/>
                  <a:gd name="connsiteY7" fmla="*/ 64012 h 616633"/>
                  <a:gd name="connsiteX8" fmla="*/ 882287 w 1444283"/>
                  <a:gd name="connsiteY8" fmla="*/ 64012 h 616633"/>
                  <a:gd name="connsiteX0" fmla="*/ 909711 w 1444283"/>
                  <a:gd name="connsiteY0" fmla="*/ 311317 h 747415"/>
                  <a:gd name="connsiteX1" fmla="*/ 501748 w 1444283"/>
                  <a:gd name="connsiteY1" fmla="*/ 142505 h 747415"/>
                  <a:gd name="connsiteX2" fmla="*/ 192259 w 1444283"/>
                  <a:gd name="connsiteY2" fmla="*/ 381656 h 747415"/>
                  <a:gd name="connsiteX3" fmla="*/ 178191 w 1444283"/>
                  <a:gd name="connsiteY3" fmla="*/ 634874 h 747415"/>
                  <a:gd name="connsiteX4" fmla="*/ 1261403 w 1444283"/>
                  <a:gd name="connsiteY4" fmla="*/ 705212 h 747415"/>
                  <a:gd name="connsiteX5" fmla="*/ 1275471 w 1444283"/>
                  <a:gd name="connsiteY5" fmla="*/ 677077 h 747415"/>
                  <a:gd name="connsiteX6" fmla="*/ 1289539 w 1444283"/>
                  <a:gd name="connsiteY6" fmla="*/ 283182 h 747415"/>
                  <a:gd name="connsiteX7" fmla="*/ 1242327 w 1444283"/>
                  <a:gd name="connsiteY7" fmla="*/ 194794 h 747415"/>
                  <a:gd name="connsiteX8" fmla="*/ 882287 w 1444283"/>
                  <a:gd name="connsiteY8" fmla="*/ 194794 h 747415"/>
                  <a:gd name="connsiteX0" fmla="*/ 909711 w 1444283"/>
                  <a:gd name="connsiteY0" fmla="*/ 311317 h 714141"/>
                  <a:gd name="connsiteX1" fmla="*/ 501748 w 1444283"/>
                  <a:gd name="connsiteY1" fmla="*/ 142505 h 714141"/>
                  <a:gd name="connsiteX2" fmla="*/ 192259 w 1444283"/>
                  <a:gd name="connsiteY2" fmla="*/ 381656 h 714141"/>
                  <a:gd name="connsiteX3" fmla="*/ 178191 w 1444283"/>
                  <a:gd name="connsiteY3" fmla="*/ 634874 h 714141"/>
                  <a:gd name="connsiteX4" fmla="*/ 1261403 w 1444283"/>
                  <a:gd name="connsiteY4" fmla="*/ 705212 h 714141"/>
                  <a:gd name="connsiteX5" fmla="*/ 1275471 w 1444283"/>
                  <a:gd name="connsiteY5" fmla="*/ 677077 h 714141"/>
                  <a:gd name="connsiteX6" fmla="*/ 1314335 w 1444283"/>
                  <a:gd name="connsiteY6" fmla="*/ 482826 h 714141"/>
                  <a:gd name="connsiteX7" fmla="*/ 1242327 w 1444283"/>
                  <a:gd name="connsiteY7" fmla="*/ 194794 h 714141"/>
                  <a:gd name="connsiteX8" fmla="*/ 882287 w 1444283"/>
                  <a:gd name="connsiteY8" fmla="*/ 194794 h 714141"/>
                  <a:gd name="connsiteX0" fmla="*/ 909711 w 1444283"/>
                  <a:gd name="connsiteY0" fmla="*/ 311317 h 714141"/>
                  <a:gd name="connsiteX1" fmla="*/ 501748 w 1444283"/>
                  <a:gd name="connsiteY1" fmla="*/ 142505 h 714141"/>
                  <a:gd name="connsiteX2" fmla="*/ 192259 w 1444283"/>
                  <a:gd name="connsiteY2" fmla="*/ 381656 h 714141"/>
                  <a:gd name="connsiteX3" fmla="*/ 178191 w 1444283"/>
                  <a:gd name="connsiteY3" fmla="*/ 634874 h 714141"/>
                  <a:gd name="connsiteX4" fmla="*/ 1261403 w 1444283"/>
                  <a:gd name="connsiteY4" fmla="*/ 705212 h 714141"/>
                  <a:gd name="connsiteX5" fmla="*/ 1275471 w 1444283"/>
                  <a:gd name="connsiteY5" fmla="*/ 677077 h 714141"/>
                  <a:gd name="connsiteX6" fmla="*/ 1314335 w 1444283"/>
                  <a:gd name="connsiteY6" fmla="*/ 482826 h 714141"/>
                  <a:gd name="connsiteX7" fmla="*/ 1242327 w 1444283"/>
                  <a:gd name="connsiteY7" fmla="*/ 194794 h 714141"/>
                  <a:gd name="connsiteX8" fmla="*/ 882287 w 1444283"/>
                  <a:gd name="connsiteY8" fmla="*/ 194794 h 714141"/>
                  <a:gd name="connsiteX0" fmla="*/ 909711 w 1444283"/>
                  <a:gd name="connsiteY0" fmla="*/ 180535 h 631365"/>
                  <a:gd name="connsiteX1" fmla="*/ 501748 w 1444283"/>
                  <a:gd name="connsiteY1" fmla="*/ 11723 h 631365"/>
                  <a:gd name="connsiteX2" fmla="*/ 192259 w 1444283"/>
                  <a:gd name="connsiteY2" fmla="*/ 250874 h 631365"/>
                  <a:gd name="connsiteX3" fmla="*/ 178191 w 1444283"/>
                  <a:gd name="connsiteY3" fmla="*/ 504092 h 631365"/>
                  <a:gd name="connsiteX4" fmla="*/ 1261403 w 1444283"/>
                  <a:gd name="connsiteY4" fmla="*/ 574430 h 631365"/>
                  <a:gd name="connsiteX5" fmla="*/ 1275471 w 1444283"/>
                  <a:gd name="connsiteY5" fmla="*/ 546295 h 631365"/>
                  <a:gd name="connsiteX6" fmla="*/ 1242327 w 1444283"/>
                  <a:gd name="connsiteY6" fmla="*/ 64012 h 631365"/>
                  <a:gd name="connsiteX7" fmla="*/ 882287 w 1444283"/>
                  <a:gd name="connsiteY7" fmla="*/ 64012 h 631365"/>
                  <a:gd name="connsiteX0" fmla="*/ 909711 w 1444283"/>
                  <a:gd name="connsiteY0" fmla="*/ 180535 h 631365"/>
                  <a:gd name="connsiteX1" fmla="*/ 501748 w 1444283"/>
                  <a:gd name="connsiteY1" fmla="*/ 11723 h 631365"/>
                  <a:gd name="connsiteX2" fmla="*/ 192259 w 1444283"/>
                  <a:gd name="connsiteY2" fmla="*/ 250874 h 631365"/>
                  <a:gd name="connsiteX3" fmla="*/ 178191 w 1444283"/>
                  <a:gd name="connsiteY3" fmla="*/ 504092 h 631365"/>
                  <a:gd name="connsiteX4" fmla="*/ 1261403 w 1444283"/>
                  <a:gd name="connsiteY4" fmla="*/ 574430 h 631365"/>
                  <a:gd name="connsiteX5" fmla="*/ 1275471 w 1444283"/>
                  <a:gd name="connsiteY5" fmla="*/ 546295 h 631365"/>
                  <a:gd name="connsiteX6" fmla="*/ 1242327 w 1444283"/>
                  <a:gd name="connsiteY6" fmla="*/ 64012 h 631365"/>
                  <a:gd name="connsiteX7" fmla="*/ 882287 w 1444283"/>
                  <a:gd name="connsiteY7" fmla="*/ 64012 h 631365"/>
                  <a:gd name="connsiteX0" fmla="*/ 909711 w 1444283"/>
                  <a:gd name="connsiteY0" fmla="*/ 180535 h 631365"/>
                  <a:gd name="connsiteX1" fmla="*/ 501748 w 1444283"/>
                  <a:gd name="connsiteY1" fmla="*/ 11723 h 631365"/>
                  <a:gd name="connsiteX2" fmla="*/ 192259 w 1444283"/>
                  <a:gd name="connsiteY2" fmla="*/ 250874 h 631365"/>
                  <a:gd name="connsiteX3" fmla="*/ 178191 w 1444283"/>
                  <a:gd name="connsiteY3" fmla="*/ 504092 h 631365"/>
                  <a:gd name="connsiteX4" fmla="*/ 1261403 w 1444283"/>
                  <a:gd name="connsiteY4" fmla="*/ 574430 h 631365"/>
                  <a:gd name="connsiteX5" fmla="*/ 1275471 w 1444283"/>
                  <a:gd name="connsiteY5" fmla="*/ 546295 h 631365"/>
                  <a:gd name="connsiteX6" fmla="*/ 1242327 w 1444283"/>
                  <a:gd name="connsiteY6" fmla="*/ 64012 h 631365"/>
                  <a:gd name="connsiteX7" fmla="*/ 882287 w 1444283"/>
                  <a:gd name="connsiteY7" fmla="*/ 64012 h 631365"/>
                  <a:gd name="connsiteX0" fmla="*/ 894530 w 1338018"/>
                  <a:gd name="connsiteY0" fmla="*/ 180535 h 630304"/>
                  <a:gd name="connsiteX1" fmla="*/ 486567 w 1338018"/>
                  <a:gd name="connsiteY1" fmla="*/ 11723 h 630304"/>
                  <a:gd name="connsiteX2" fmla="*/ 177078 w 1338018"/>
                  <a:gd name="connsiteY2" fmla="*/ 250874 h 630304"/>
                  <a:gd name="connsiteX3" fmla="*/ 163010 w 1338018"/>
                  <a:gd name="connsiteY3" fmla="*/ 504092 h 630304"/>
                  <a:gd name="connsiteX4" fmla="*/ 1155138 w 1338018"/>
                  <a:gd name="connsiteY4" fmla="*/ 568068 h 630304"/>
                  <a:gd name="connsiteX5" fmla="*/ 1260290 w 1338018"/>
                  <a:gd name="connsiteY5" fmla="*/ 546295 h 630304"/>
                  <a:gd name="connsiteX6" fmla="*/ 1227146 w 1338018"/>
                  <a:gd name="connsiteY6" fmla="*/ 64012 h 630304"/>
                  <a:gd name="connsiteX7" fmla="*/ 867106 w 1338018"/>
                  <a:gd name="connsiteY7" fmla="*/ 64012 h 630304"/>
                  <a:gd name="connsiteX0" fmla="*/ 894530 w 1344495"/>
                  <a:gd name="connsiteY0" fmla="*/ 180535 h 652077"/>
                  <a:gd name="connsiteX1" fmla="*/ 486567 w 1344495"/>
                  <a:gd name="connsiteY1" fmla="*/ 11723 h 652077"/>
                  <a:gd name="connsiteX2" fmla="*/ 177078 w 1344495"/>
                  <a:gd name="connsiteY2" fmla="*/ 250874 h 652077"/>
                  <a:gd name="connsiteX3" fmla="*/ 163010 w 1344495"/>
                  <a:gd name="connsiteY3" fmla="*/ 504092 h 652077"/>
                  <a:gd name="connsiteX4" fmla="*/ 1155138 w 1344495"/>
                  <a:gd name="connsiteY4" fmla="*/ 568068 h 652077"/>
                  <a:gd name="connsiteX5" fmla="*/ 1299153 w 1344495"/>
                  <a:gd name="connsiteY5" fmla="*/ 568068 h 652077"/>
                  <a:gd name="connsiteX6" fmla="*/ 1227146 w 1344495"/>
                  <a:gd name="connsiteY6" fmla="*/ 64012 h 652077"/>
                  <a:gd name="connsiteX7" fmla="*/ 867106 w 1344495"/>
                  <a:gd name="connsiteY7" fmla="*/ 64012 h 652077"/>
                  <a:gd name="connsiteX0" fmla="*/ 894530 w 1344495"/>
                  <a:gd name="connsiteY0" fmla="*/ 202909 h 674451"/>
                  <a:gd name="connsiteX1" fmla="*/ 486567 w 1344495"/>
                  <a:gd name="connsiteY1" fmla="*/ 34097 h 674451"/>
                  <a:gd name="connsiteX2" fmla="*/ 177078 w 1344495"/>
                  <a:gd name="connsiteY2" fmla="*/ 273248 h 674451"/>
                  <a:gd name="connsiteX3" fmla="*/ 163010 w 1344495"/>
                  <a:gd name="connsiteY3" fmla="*/ 526466 h 674451"/>
                  <a:gd name="connsiteX4" fmla="*/ 1155138 w 1344495"/>
                  <a:gd name="connsiteY4" fmla="*/ 590442 h 674451"/>
                  <a:gd name="connsiteX5" fmla="*/ 1299153 w 1344495"/>
                  <a:gd name="connsiteY5" fmla="*/ 590442 h 674451"/>
                  <a:gd name="connsiteX6" fmla="*/ 1227146 w 1344495"/>
                  <a:gd name="connsiteY6" fmla="*/ 86386 h 674451"/>
                  <a:gd name="connsiteX7" fmla="*/ 905007 w 1344495"/>
                  <a:gd name="connsiteY7" fmla="*/ 72124 h 674451"/>
                  <a:gd name="connsiteX8" fmla="*/ 867106 w 1344495"/>
                  <a:gd name="connsiteY8" fmla="*/ 86386 h 674451"/>
                  <a:gd name="connsiteX0" fmla="*/ 894530 w 1344495"/>
                  <a:gd name="connsiteY0" fmla="*/ 202909 h 674451"/>
                  <a:gd name="connsiteX1" fmla="*/ 486567 w 1344495"/>
                  <a:gd name="connsiteY1" fmla="*/ 34097 h 674451"/>
                  <a:gd name="connsiteX2" fmla="*/ 177078 w 1344495"/>
                  <a:gd name="connsiteY2" fmla="*/ 273248 h 674451"/>
                  <a:gd name="connsiteX3" fmla="*/ 163010 w 1344495"/>
                  <a:gd name="connsiteY3" fmla="*/ 526466 h 674451"/>
                  <a:gd name="connsiteX4" fmla="*/ 1155138 w 1344495"/>
                  <a:gd name="connsiteY4" fmla="*/ 590442 h 674451"/>
                  <a:gd name="connsiteX5" fmla="*/ 1299153 w 1344495"/>
                  <a:gd name="connsiteY5" fmla="*/ 590442 h 674451"/>
                  <a:gd name="connsiteX6" fmla="*/ 1227146 w 1344495"/>
                  <a:gd name="connsiteY6" fmla="*/ 86386 h 674451"/>
                  <a:gd name="connsiteX7" fmla="*/ 905007 w 1344495"/>
                  <a:gd name="connsiteY7" fmla="*/ 72124 h 674451"/>
                  <a:gd name="connsiteX8" fmla="*/ 867105 w 1344495"/>
                  <a:gd name="connsiteY8" fmla="*/ 158394 h 674451"/>
                  <a:gd name="connsiteX0" fmla="*/ 894530 w 1344495"/>
                  <a:gd name="connsiteY0" fmla="*/ 212534 h 684076"/>
                  <a:gd name="connsiteX1" fmla="*/ 486567 w 1344495"/>
                  <a:gd name="connsiteY1" fmla="*/ 43722 h 684076"/>
                  <a:gd name="connsiteX2" fmla="*/ 177078 w 1344495"/>
                  <a:gd name="connsiteY2" fmla="*/ 282873 h 684076"/>
                  <a:gd name="connsiteX3" fmla="*/ 163010 w 1344495"/>
                  <a:gd name="connsiteY3" fmla="*/ 536091 h 684076"/>
                  <a:gd name="connsiteX4" fmla="*/ 1155138 w 1344495"/>
                  <a:gd name="connsiteY4" fmla="*/ 600067 h 684076"/>
                  <a:gd name="connsiteX5" fmla="*/ 1299153 w 1344495"/>
                  <a:gd name="connsiteY5" fmla="*/ 600067 h 684076"/>
                  <a:gd name="connsiteX6" fmla="*/ 1227146 w 1344495"/>
                  <a:gd name="connsiteY6" fmla="*/ 96011 h 684076"/>
                  <a:gd name="connsiteX7" fmla="*/ 867105 w 1344495"/>
                  <a:gd name="connsiteY7" fmla="*/ 24003 h 684076"/>
                  <a:gd name="connsiteX8" fmla="*/ 867105 w 1344495"/>
                  <a:gd name="connsiteY8" fmla="*/ 168019 h 684076"/>
                  <a:gd name="connsiteX0" fmla="*/ 894530 w 1344495"/>
                  <a:gd name="connsiteY0" fmla="*/ 212534 h 684076"/>
                  <a:gd name="connsiteX1" fmla="*/ 486567 w 1344495"/>
                  <a:gd name="connsiteY1" fmla="*/ 43722 h 684076"/>
                  <a:gd name="connsiteX2" fmla="*/ 177078 w 1344495"/>
                  <a:gd name="connsiteY2" fmla="*/ 282873 h 684076"/>
                  <a:gd name="connsiteX3" fmla="*/ 163010 w 1344495"/>
                  <a:gd name="connsiteY3" fmla="*/ 536091 h 684076"/>
                  <a:gd name="connsiteX4" fmla="*/ 1155138 w 1344495"/>
                  <a:gd name="connsiteY4" fmla="*/ 600067 h 684076"/>
                  <a:gd name="connsiteX5" fmla="*/ 1299153 w 1344495"/>
                  <a:gd name="connsiteY5" fmla="*/ 600067 h 684076"/>
                  <a:gd name="connsiteX6" fmla="*/ 1227146 w 1344495"/>
                  <a:gd name="connsiteY6" fmla="*/ 96011 h 684076"/>
                  <a:gd name="connsiteX7" fmla="*/ 867105 w 1344495"/>
                  <a:gd name="connsiteY7" fmla="*/ 24003 h 684076"/>
                  <a:gd name="connsiteX8" fmla="*/ 867105 w 1344495"/>
                  <a:gd name="connsiteY8" fmla="*/ 168019 h 684076"/>
                  <a:gd name="connsiteX0" fmla="*/ 894530 w 1344495"/>
                  <a:gd name="connsiteY0" fmla="*/ 212534 h 684076"/>
                  <a:gd name="connsiteX1" fmla="*/ 486567 w 1344495"/>
                  <a:gd name="connsiteY1" fmla="*/ 43722 h 684076"/>
                  <a:gd name="connsiteX2" fmla="*/ 177078 w 1344495"/>
                  <a:gd name="connsiteY2" fmla="*/ 282873 h 684076"/>
                  <a:gd name="connsiteX3" fmla="*/ 163010 w 1344495"/>
                  <a:gd name="connsiteY3" fmla="*/ 536091 h 684076"/>
                  <a:gd name="connsiteX4" fmla="*/ 1155138 w 1344495"/>
                  <a:gd name="connsiteY4" fmla="*/ 600067 h 684076"/>
                  <a:gd name="connsiteX5" fmla="*/ 1299153 w 1344495"/>
                  <a:gd name="connsiteY5" fmla="*/ 600067 h 684076"/>
                  <a:gd name="connsiteX6" fmla="*/ 1227146 w 1344495"/>
                  <a:gd name="connsiteY6" fmla="*/ 96011 h 684076"/>
                  <a:gd name="connsiteX7" fmla="*/ 867105 w 1344495"/>
                  <a:gd name="connsiteY7" fmla="*/ 24003 h 684076"/>
                  <a:gd name="connsiteX8" fmla="*/ 867105 w 1344495"/>
                  <a:gd name="connsiteY8" fmla="*/ 168019 h 684076"/>
                  <a:gd name="connsiteX0" fmla="*/ 894530 w 1344495"/>
                  <a:gd name="connsiteY0" fmla="*/ 284542 h 768086"/>
                  <a:gd name="connsiteX1" fmla="*/ 486567 w 1344495"/>
                  <a:gd name="connsiteY1" fmla="*/ 115730 h 768086"/>
                  <a:gd name="connsiteX2" fmla="*/ 177078 w 1344495"/>
                  <a:gd name="connsiteY2" fmla="*/ 354881 h 768086"/>
                  <a:gd name="connsiteX3" fmla="*/ 163010 w 1344495"/>
                  <a:gd name="connsiteY3" fmla="*/ 608099 h 768086"/>
                  <a:gd name="connsiteX4" fmla="*/ 1155138 w 1344495"/>
                  <a:gd name="connsiteY4" fmla="*/ 672075 h 768086"/>
                  <a:gd name="connsiteX5" fmla="*/ 1299153 w 1344495"/>
                  <a:gd name="connsiteY5" fmla="*/ 672075 h 768086"/>
                  <a:gd name="connsiteX6" fmla="*/ 1227145 w 1344495"/>
                  <a:gd name="connsiteY6" fmla="*/ 96011 h 768086"/>
                  <a:gd name="connsiteX7" fmla="*/ 867105 w 1344495"/>
                  <a:gd name="connsiteY7" fmla="*/ 96011 h 768086"/>
                  <a:gd name="connsiteX8" fmla="*/ 867105 w 1344495"/>
                  <a:gd name="connsiteY8" fmla="*/ 240027 h 768086"/>
                  <a:gd name="connsiteX0" fmla="*/ 894530 w 1344495"/>
                  <a:gd name="connsiteY0" fmla="*/ 211938 h 695482"/>
                  <a:gd name="connsiteX1" fmla="*/ 486567 w 1344495"/>
                  <a:gd name="connsiteY1" fmla="*/ 43126 h 695482"/>
                  <a:gd name="connsiteX2" fmla="*/ 177078 w 1344495"/>
                  <a:gd name="connsiteY2" fmla="*/ 282277 h 695482"/>
                  <a:gd name="connsiteX3" fmla="*/ 163010 w 1344495"/>
                  <a:gd name="connsiteY3" fmla="*/ 535495 h 695482"/>
                  <a:gd name="connsiteX4" fmla="*/ 1155138 w 1344495"/>
                  <a:gd name="connsiteY4" fmla="*/ 599471 h 695482"/>
                  <a:gd name="connsiteX5" fmla="*/ 1299153 w 1344495"/>
                  <a:gd name="connsiteY5" fmla="*/ 599471 h 695482"/>
                  <a:gd name="connsiteX6" fmla="*/ 1227145 w 1344495"/>
                  <a:gd name="connsiteY6" fmla="*/ 23407 h 695482"/>
                  <a:gd name="connsiteX7" fmla="*/ 867105 w 1344495"/>
                  <a:gd name="connsiteY7" fmla="*/ 23407 h 695482"/>
                  <a:gd name="connsiteX8" fmla="*/ 867105 w 1344495"/>
                  <a:gd name="connsiteY8" fmla="*/ 167423 h 695482"/>
                  <a:gd name="connsiteX0" fmla="*/ 894530 w 1344495"/>
                  <a:gd name="connsiteY0" fmla="*/ 211938 h 695482"/>
                  <a:gd name="connsiteX1" fmla="*/ 486567 w 1344495"/>
                  <a:gd name="connsiteY1" fmla="*/ 43126 h 695482"/>
                  <a:gd name="connsiteX2" fmla="*/ 177078 w 1344495"/>
                  <a:gd name="connsiteY2" fmla="*/ 282277 h 695482"/>
                  <a:gd name="connsiteX3" fmla="*/ 163010 w 1344495"/>
                  <a:gd name="connsiteY3" fmla="*/ 535495 h 695482"/>
                  <a:gd name="connsiteX4" fmla="*/ 1155138 w 1344495"/>
                  <a:gd name="connsiteY4" fmla="*/ 599471 h 695482"/>
                  <a:gd name="connsiteX5" fmla="*/ 1299153 w 1344495"/>
                  <a:gd name="connsiteY5" fmla="*/ 599471 h 695482"/>
                  <a:gd name="connsiteX6" fmla="*/ 1227145 w 1344495"/>
                  <a:gd name="connsiteY6" fmla="*/ 23407 h 695482"/>
                  <a:gd name="connsiteX7" fmla="*/ 867105 w 1344495"/>
                  <a:gd name="connsiteY7" fmla="*/ 23407 h 695482"/>
                  <a:gd name="connsiteX8" fmla="*/ 867105 w 1344495"/>
                  <a:gd name="connsiteY8" fmla="*/ 167423 h 695482"/>
                  <a:gd name="connsiteX0" fmla="*/ 894530 w 1344495"/>
                  <a:gd name="connsiteY0" fmla="*/ 211938 h 695482"/>
                  <a:gd name="connsiteX1" fmla="*/ 486567 w 1344495"/>
                  <a:gd name="connsiteY1" fmla="*/ 43126 h 695482"/>
                  <a:gd name="connsiteX2" fmla="*/ 177078 w 1344495"/>
                  <a:gd name="connsiteY2" fmla="*/ 282277 h 695482"/>
                  <a:gd name="connsiteX3" fmla="*/ 163010 w 1344495"/>
                  <a:gd name="connsiteY3" fmla="*/ 535495 h 695482"/>
                  <a:gd name="connsiteX4" fmla="*/ 1155138 w 1344495"/>
                  <a:gd name="connsiteY4" fmla="*/ 599471 h 695482"/>
                  <a:gd name="connsiteX5" fmla="*/ 1299153 w 1344495"/>
                  <a:gd name="connsiteY5" fmla="*/ 599471 h 695482"/>
                  <a:gd name="connsiteX6" fmla="*/ 1227145 w 1344495"/>
                  <a:gd name="connsiteY6" fmla="*/ 23407 h 695482"/>
                  <a:gd name="connsiteX7" fmla="*/ 867105 w 1344495"/>
                  <a:gd name="connsiteY7" fmla="*/ 23407 h 695482"/>
                  <a:gd name="connsiteX8" fmla="*/ 867105 w 1344495"/>
                  <a:gd name="connsiteY8" fmla="*/ 167423 h 695482"/>
                  <a:gd name="connsiteX0" fmla="*/ 894530 w 1344495"/>
                  <a:gd name="connsiteY0" fmla="*/ 211938 h 695482"/>
                  <a:gd name="connsiteX1" fmla="*/ 486567 w 1344495"/>
                  <a:gd name="connsiteY1" fmla="*/ 43126 h 695482"/>
                  <a:gd name="connsiteX2" fmla="*/ 177078 w 1344495"/>
                  <a:gd name="connsiteY2" fmla="*/ 282277 h 695482"/>
                  <a:gd name="connsiteX3" fmla="*/ 163010 w 1344495"/>
                  <a:gd name="connsiteY3" fmla="*/ 535495 h 695482"/>
                  <a:gd name="connsiteX4" fmla="*/ 1155138 w 1344495"/>
                  <a:gd name="connsiteY4" fmla="*/ 599471 h 695482"/>
                  <a:gd name="connsiteX5" fmla="*/ 1299153 w 1344495"/>
                  <a:gd name="connsiteY5" fmla="*/ 599471 h 695482"/>
                  <a:gd name="connsiteX6" fmla="*/ 1227145 w 1344495"/>
                  <a:gd name="connsiteY6" fmla="*/ 23407 h 695482"/>
                  <a:gd name="connsiteX7" fmla="*/ 867105 w 1344495"/>
                  <a:gd name="connsiteY7" fmla="*/ 23407 h 695482"/>
                  <a:gd name="connsiteX8" fmla="*/ 867105 w 1344495"/>
                  <a:gd name="connsiteY8" fmla="*/ 239431 h 695482"/>
                  <a:gd name="connsiteX0" fmla="*/ 894530 w 1344495"/>
                  <a:gd name="connsiteY0" fmla="*/ 211938 h 695482"/>
                  <a:gd name="connsiteX1" fmla="*/ 486567 w 1344495"/>
                  <a:gd name="connsiteY1" fmla="*/ 43126 h 695482"/>
                  <a:gd name="connsiteX2" fmla="*/ 177078 w 1344495"/>
                  <a:gd name="connsiteY2" fmla="*/ 282277 h 695482"/>
                  <a:gd name="connsiteX3" fmla="*/ 163010 w 1344495"/>
                  <a:gd name="connsiteY3" fmla="*/ 535495 h 695482"/>
                  <a:gd name="connsiteX4" fmla="*/ 1155138 w 1344495"/>
                  <a:gd name="connsiteY4" fmla="*/ 599471 h 695482"/>
                  <a:gd name="connsiteX5" fmla="*/ 1299153 w 1344495"/>
                  <a:gd name="connsiteY5" fmla="*/ 599471 h 695482"/>
                  <a:gd name="connsiteX6" fmla="*/ 1227145 w 1344495"/>
                  <a:gd name="connsiteY6" fmla="*/ 23407 h 695482"/>
                  <a:gd name="connsiteX7" fmla="*/ 867105 w 1344495"/>
                  <a:gd name="connsiteY7" fmla="*/ 23407 h 695482"/>
                  <a:gd name="connsiteX8" fmla="*/ 867105 w 1344495"/>
                  <a:gd name="connsiteY8" fmla="*/ 239431 h 695482"/>
                  <a:gd name="connsiteX0" fmla="*/ 894530 w 1344495"/>
                  <a:gd name="connsiteY0" fmla="*/ 211938 h 695482"/>
                  <a:gd name="connsiteX1" fmla="*/ 486567 w 1344495"/>
                  <a:gd name="connsiteY1" fmla="*/ 43126 h 695482"/>
                  <a:gd name="connsiteX2" fmla="*/ 177078 w 1344495"/>
                  <a:gd name="connsiteY2" fmla="*/ 282277 h 695482"/>
                  <a:gd name="connsiteX3" fmla="*/ 163010 w 1344495"/>
                  <a:gd name="connsiteY3" fmla="*/ 535495 h 695482"/>
                  <a:gd name="connsiteX4" fmla="*/ 1155138 w 1344495"/>
                  <a:gd name="connsiteY4" fmla="*/ 599471 h 695482"/>
                  <a:gd name="connsiteX5" fmla="*/ 1299153 w 1344495"/>
                  <a:gd name="connsiteY5" fmla="*/ 599471 h 695482"/>
                  <a:gd name="connsiteX6" fmla="*/ 1227145 w 1344495"/>
                  <a:gd name="connsiteY6" fmla="*/ 23407 h 695482"/>
                  <a:gd name="connsiteX7" fmla="*/ 867105 w 1344495"/>
                  <a:gd name="connsiteY7" fmla="*/ 23407 h 695482"/>
                  <a:gd name="connsiteX8" fmla="*/ 867105 w 1344495"/>
                  <a:gd name="connsiteY8" fmla="*/ 239431 h 695482"/>
                  <a:gd name="connsiteX0" fmla="*/ 867105 w 1344495"/>
                  <a:gd name="connsiteY0" fmla="*/ 239431 h 695482"/>
                  <a:gd name="connsiteX1" fmla="*/ 486567 w 1344495"/>
                  <a:gd name="connsiteY1" fmla="*/ 43126 h 695482"/>
                  <a:gd name="connsiteX2" fmla="*/ 177078 w 1344495"/>
                  <a:gd name="connsiteY2" fmla="*/ 282277 h 695482"/>
                  <a:gd name="connsiteX3" fmla="*/ 163010 w 1344495"/>
                  <a:gd name="connsiteY3" fmla="*/ 535495 h 695482"/>
                  <a:gd name="connsiteX4" fmla="*/ 1155138 w 1344495"/>
                  <a:gd name="connsiteY4" fmla="*/ 599471 h 695482"/>
                  <a:gd name="connsiteX5" fmla="*/ 1299153 w 1344495"/>
                  <a:gd name="connsiteY5" fmla="*/ 599471 h 695482"/>
                  <a:gd name="connsiteX6" fmla="*/ 1227145 w 1344495"/>
                  <a:gd name="connsiteY6" fmla="*/ 23407 h 695482"/>
                  <a:gd name="connsiteX7" fmla="*/ 867105 w 1344495"/>
                  <a:gd name="connsiteY7" fmla="*/ 23407 h 695482"/>
                  <a:gd name="connsiteX8" fmla="*/ 867105 w 1344495"/>
                  <a:gd name="connsiteY8" fmla="*/ 239431 h 695482"/>
                  <a:gd name="connsiteX0" fmla="*/ 867105 w 1344495"/>
                  <a:gd name="connsiteY0" fmla="*/ 239431 h 695482"/>
                  <a:gd name="connsiteX1" fmla="*/ 486567 w 1344495"/>
                  <a:gd name="connsiteY1" fmla="*/ 43126 h 695482"/>
                  <a:gd name="connsiteX2" fmla="*/ 177078 w 1344495"/>
                  <a:gd name="connsiteY2" fmla="*/ 282277 h 695482"/>
                  <a:gd name="connsiteX3" fmla="*/ 163010 w 1344495"/>
                  <a:gd name="connsiteY3" fmla="*/ 535495 h 695482"/>
                  <a:gd name="connsiteX4" fmla="*/ 1155138 w 1344495"/>
                  <a:gd name="connsiteY4" fmla="*/ 599471 h 695482"/>
                  <a:gd name="connsiteX5" fmla="*/ 1299153 w 1344495"/>
                  <a:gd name="connsiteY5" fmla="*/ 599471 h 695482"/>
                  <a:gd name="connsiteX6" fmla="*/ 1227145 w 1344495"/>
                  <a:gd name="connsiteY6" fmla="*/ 23407 h 695482"/>
                  <a:gd name="connsiteX7" fmla="*/ 867105 w 1344495"/>
                  <a:gd name="connsiteY7" fmla="*/ 23407 h 695482"/>
                  <a:gd name="connsiteX8" fmla="*/ 867105 w 1344495"/>
                  <a:gd name="connsiteY8" fmla="*/ 167423 h 695482"/>
                  <a:gd name="connsiteX0" fmla="*/ 867105 w 1344495"/>
                  <a:gd name="connsiteY0" fmla="*/ 239431 h 695482"/>
                  <a:gd name="connsiteX1" fmla="*/ 939113 w 1344495"/>
                  <a:gd name="connsiteY1" fmla="*/ 527463 h 695482"/>
                  <a:gd name="connsiteX2" fmla="*/ 486567 w 1344495"/>
                  <a:gd name="connsiteY2" fmla="*/ 43126 h 695482"/>
                  <a:gd name="connsiteX3" fmla="*/ 177078 w 1344495"/>
                  <a:gd name="connsiteY3" fmla="*/ 282277 h 695482"/>
                  <a:gd name="connsiteX4" fmla="*/ 163010 w 1344495"/>
                  <a:gd name="connsiteY4" fmla="*/ 535495 h 695482"/>
                  <a:gd name="connsiteX5" fmla="*/ 1155138 w 1344495"/>
                  <a:gd name="connsiteY5" fmla="*/ 599471 h 695482"/>
                  <a:gd name="connsiteX6" fmla="*/ 1299153 w 1344495"/>
                  <a:gd name="connsiteY6" fmla="*/ 599471 h 695482"/>
                  <a:gd name="connsiteX7" fmla="*/ 1227145 w 1344495"/>
                  <a:gd name="connsiteY7" fmla="*/ 23407 h 695482"/>
                  <a:gd name="connsiteX8" fmla="*/ 867105 w 1344495"/>
                  <a:gd name="connsiteY8" fmla="*/ 23407 h 695482"/>
                  <a:gd name="connsiteX9" fmla="*/ 867105 w 1344495"/>
                  <a:gd name="connsiteY9" fmla="*/ 167423 h 695482"/>
                  <a:gd name="connsiteX0" fmla="*/ 867105 w 1344495"/>
                  <a:gd name="connsiteY0" fmla="*/ 239431 h 695482"/>
                  <a:gd name="connsiteX1" fmla="*/ 867105 w 1344495"/>
                  <a:gd name="connsiteY1" fmla="*/ 167423 h 695482"/>
                  <a:gd name="connsiteX2" fmla="*/ 939113 w 1344495"/>
                  <a:gd name="connsiteY2" fmla="*/ 527463 h 695482"/>
                  <a:gd name="connsiteX3" fmla="*/ 486567 w 1344495"/>
                  <a:gd name="connsiteY3" fmla="*/ 43126 h 695482"/>
                  <a:gd name="connsiteX4" fmla="*/ 177078 w 1344495"/>
                  <a:gd name="connsiteY4" fmla="*/ 282277 h 695482"/>
                  <a:gd name="connsiteX5" fmla="*/ 163010 w 1344495"/>
                  <a:gd name="connsiteY5" fmla="*/ 535495 h 695482"/>
                  <a:gd name="connsiteX6" fmla="*/ 1155138 w 1344495"/>
                  <a:gd name="connsiteY6" fmla="*/ 599471 h 695482"/>
                  <a:gd name="connsiteX7" fmla="*/ 1299153 w 1344495"/>
                  <a:gd name="connsiteY7" fmla="*/ 599471 h 695482"/>
                  <a:gd name="connsiteX8" fmla="*/ 1227145 w 1344495"/>
                  <a:gd name="connsiteY8" fmla="*/ 23407 h 695482"/>
                  <a:gd name="connsiteX9" fmla="*/ 867105 w 1344495"/>
                  <a:gd name="connsiteY9" fmla="*/ 23407 h 695482"/>
                  <a:gd name="connsiteX10" fmla="*/ 867105 w 1344495"/>
                  <a:gd name="connsiteY10" fmla="*/ 167423 h 695482"/>
                  <a:gd name="connsiteX0" fmla="*/ 867105 w 1344495"/>
                  <a:gd name="connsiteY0" fmla="*/ 239431 h 695482"/>
                  <a:gd name="connsiteX1" fmla="*/ 867105 w 1344495"/>
                  <a:gd name="connsiteY1" fmla="*/ 167423 h 695482"/>
                  <a:gd name="connsiteX2" fmla="*/ 486567 w 1344495"/>
                  <a:gd name="connsiteY2" fmla="*/ 43126 h 695482"/>
                  <a:gd name="connsiteX3" fmla="*/ 177078 w 1344495"/>
                  <a:gd name="connsiteY3" fmla="*/ 282277 h 695482"/>
                  <a:gd name="connsiteX4" fmla="*/ 163010 w 1344495"/>
                  <a:gd name="connsiteY4" fmla="*/ 535495 h 695482"/>
                  <a:gd name="connsiteX5" fmla="*/ 1155138 w 1344495"/>
                  <a:gd name="connsiteY5" fmla="*/ 599471 h 695482"/>
                  <a:gd name="connsiteX6" fmla="*/ 1299153 w 1344495"/>
                  <a:gd name="connsiteY6" fmla="*/ 599471 h 695482"/>
                  <a:gd name="connsiteX7" fmla="*/ 1227145 w 1344495"/>
                  <a:gd name="connsiteY7" fmla="*/ 23407 h 695482"/>
                  <a:gd name="connsiteX8" fmla="*/ 867105 w 1344495"/>
                  <a:gd name="connsiteY8" fmla="*/ 23407 h 695482"/>
                  <a:gd name="connsiteX9" fmla="*/ 867105 w 1344495"/>
                  <a:gd name="connsiteY9" fmla="*/ 167423 h 695482"/>
                  <a:gd name="connsiteX0" fmla="*/ 867105 w 1344495"/>
                  <a:gd name="connsiteY0" fmla="*/ 239431 h 695482"/>
                  <a:gd name="connsiteX1" fmla="*/ 867105 w 1344495"/>
                  <a:gd name="connsiteY1" fmla="*/ 167423 h 695482"/>
                  <a:gd name="connsiteX2" fmla="*/ 486567 w 1344495"/>
                  <a:gd name="connsiteY2" fmla="*/ 43126 h 695482"/>
                  <a:gd name="connsiteX3" fmla="*/ 177078 w 1344495"/>
                  <a:gd name="connsiteY3" fmla="*/ 282277 h 695482"/>
                  <a:gd name="connsiteX4" fmla="*/ 163010 w 1344495"/>
                  <a:gd name="connsiteY4" fmla="*/ 535495 h 695482"/>
                  <a:gd name="connsiteX5" fmla="*/ 1155138 w 1344495"/>
                  <a:gd name="connsiteY5" fmla="*/ 599471 h 695482"/>
                  <a:gd name="connsiteX6" fmla="*/ 1299153 w 1344495"/>
                  <a:gd name="connsiteY6" fmla="*/ 599471 h 695482"/>
                  <a:gd name="connsiteX7" fmla="*/ 1227145 w 1344495"/>
                  <a:gd name="connsiteY7" fmla="*/ 23407 h 695482"/>
                  <a:gd name="connsiteX8" fmla="*/ 867105 w 1344495"/>
                  <a:gd name="connsiteY8" fmla="*/ 23407 h 695482"/>
                  <a:gd name="connsiteX9" fmla="*/ 867105 w 1344495"/>
                  <a:gd name="connsiteY9" fmla="*/ 167423 h 695482"/>
                  <a:gd name="connsiteX0" fmla="*/ 867105 w 1344495"/>
                  <a:gd name="connsiteY0" fmla="*/ 362417 h 818468"/>
                  <a:gd name="connsiteX1" fmla="*/ 867105 w 1344495"/>
                  <a:gd name="connsiteY1" fmla="*/ 290409 h 818468"/>
                  <a:gd name="connsiteX2" fmla="*/ 486567 w 1344495"/>
                  <a:gd name="connsiteY2" fmla="*/ 166112 h 818468"/>
                  <a:gd name="connsiteX3" fmla="*/ 177078 w 1344495"/>
                  <a:gd name="connsiteY3" fmla="*/ 405263 h 818468"/>
                  <a:gd name="connsiteX4" fmla="*/ 163010 w 1344495"/>
                  <a:gd name="connsiteY4" fmla="*/ 658481 h 818468"/>
                  <a:gd name="connsiteX5" fmla="*/ 1155138 w 1344495"/>
                  <a:gd name="connsiteY5" fmla="*/ 722457 h 818468"/>
                  <a:gd name="connsiteX6" fmla="*/ 1299153 w 1344495"/>
                  <a:gd name="connsiteY6" fmla="*/ 722457 h 818468"/>
                  <a:gd name="connsiteX7" fmla="*/ 1227145 w 1344495"/>
                  <a:gd name="connsiteY7" fmla="*/ 146393 h 818468"/>
                  <a:gd name="connsiteX8" fmla="*/ 867105 w 1344495"/>
                  <a:gd name="connsiteY8" fmla="*/ 146393 h 818468"/>
                  <a:gd name="connsiteX9" fmla="*/ 651081 w 1344495"/>
                  <a:gd name="connsiteY9" fmla="*/ 2377 h 818468"/>
                  <a:gd name="connsiteX0" fmla="*/ 867105 w 1344495"/>
                  <a:gd name="connsiteY0" fmla="*/ 434425 h 818468"/>
                  <a:gd name="connsiteX1" fmla="*/ 867105 w 1344495"/>
                  <a:gd name="connsiteY1" fmla="*/ 290409 h 818468"/>
                  <a:gd name="connsiteX2" fmla="*/ 486567 w 1344495"/>
                  <a:gd name="connsiteY2" fmla="*/ 166112 h 818468"/>
                  <a:gd name="connsiteX3" fmla="*/ 177078 w 1344495"/>
                  <a:gd name="connsiteY3" fmla="*/ 405263 h 818468"/>
                  <a:gd name="connsiteX4" fmla="*/ 163010 w 1344495"/>
                  <a:gd name="connsiteY4" fmla="*/ 658481 h 818468"/>
                  <a:gd name="connsiteX5" fmla="*/ 1155138 w 1344495"/>
                  <a:gd name="connsiteY5" fmla="*/ 722457 h 818468"/>
                  <a:gd name="connsiteX6" fmla="*/ 1299153 w 1344495"/>
                  <a:gd name="connsiteY6" fmla="*/ 722457 h 818468"/>
                  <a:gd name="connsiteX7" fmla="*/ 1227145 w 1344495"/>
                  <a:gd name="connsiteY7" fmla="*/ 146393 h 818468"/>
                  <a:gd name="connsiteX8" fmla="*/ 867105 w 1344495"/>
                  <a:gd name="connsiteY8" fmla="*/ 146393 h 818468"/>
                  <a:gd name="connsiteX9" fmla="*/ 651081 w 1344495"/>
                  <a:gd name="connsiteY9" fmla="*/ 2377 h 818468"/>
                  <a:gd name="connsiteX0" fmla="*/ 867105 w 1344495"/>
                  <a:gd name="connsiteY0" fmla="*/ 290409 h 818468"/>
                  <a:gd name="connsiteX1" fmla="*/ 486567 w 1344495"/>
                  <a:gd name="connsiteY1" fmla="*/ 166112 h 818468"/>
                  <a:gd name="connsiteX2" fmla="*/ 177078 w 1344495"/>
                  <a:gd name="connsiteY2" fmla="*/ 405263 h 818468"/>
                  <a:gd name="connsiteX3" fmla="*/ 163010 w 1344495"/>
                  <a:gd name="connsiteY3" fmla="*/ 658481 h 818468"/>
                  <a:gd name="connsiteX4" fmla="*/ 1155138 w 1344495"/>
                  <a:gd name="connsiteY4" fmla="*/ 722457 h 818468"/>
                  <a:gd name="connsiteX5" fmla="*/ 1299153 w 1344495"/>
                  <a:gd name="connsiteY5" fmla="*/ 722457 h 818468"/>
                  <a:gd name="connsiteX6" fmla="*/ 1227145 w 1344495"/>
                  <a:gd name="connsiteY6" fmla="*/ 146393 h 818468"/>
                  <a:gd name="connsiteX7" fmla="*/ 867105 w 1344495"/>
                  <a:gd name="connsiteY7" fmla="*/ 146393 h 818468"/>
                  <a:gd name="connsiteX8" fmla="*/ 651081 w 1344495"/>
                  <a:gd name="connsiteY8" fmla="*/ 2377 h 818468"/>
                  <a:gd name="connsiteX0" fmla="*/ 867105 w 1344495"/>
                  <a:gd name="connsiteY0" fmla="*/ 167423 h 695482"/>
                  <a:gd name="connsiteX1" fmla="*/ 486567 w 1344495"/>
                  <a:gd name="connsiteY1" fmla="*/ 43126 h 695482"/>
                  <a:gd name="connsiteX2" fmla="*/ 177078 w 1344495"/>
                  <a:gd name="connsiteY2" fmla="*/ 282277 h 695482"/>
                  <a:gd name="connsiteX3" fmla="*/ 163010 w 1344495"/>
                  <a:gd name="connsiteY3" fmla="*/ 535495 h 695482"/>
                  <a:gd name="connsiteX4" fmla="*/ 1155138 w 1344495"/>
                  <a:gd name="connsiteY4" fmla="*/ 599471 h 695482"/>
                  <a:gd name="connsiteX5" fmla="*/ 1299153 w 1344495"/>
                  <a:gd name="connsiteY5" fmla="*/ 599471 h 695482"/>
                  <a:gd name="connsiteX6" fmla="*/ 1227145 w 1344495"/>
                  <a:gd name="connsiteY6" fmla="*/ 23407 h 695482"/>
                  <a:gd name="connsiteX7" fmla="*/ 867105 w 1344495"/>
                  <a:gd name="connsiteY7" fmla="*/ 23407 h 695482"/>
                  <a:gd name="connsiteX8" fmla="*/ 867105 w 1344495"/>
                  <a:gd name="connsiteY8" fmla="*/ 167423 h 695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44495" h="695482">
                    <a:moveTo>
                      <a:pt x="867105" y="167423"/>
                    </a:moveTo>
                    <a:cubicBezTo>
                      <a:pt x="803682" y="122704"/>
                      <a:pt x="601572" y="23984"/>
                      <a:pt x="486567" y="43126"/>
                    </a:cubicBezTo>
                    <a:cubicBezTo>
                      <a:pt x="371563" y="62268"/>
                      <a:pt x="231004" y="200216"/>
                      <a:pt x="177078" y="282277"/>
                    </a:cubicBezTo>
                    <a:cubicBezTo>
                      <a:pt x="123152" y="364338"/>
                      <a:pt x="0" y="482629"/>
                      <a:pt x="163010" y="535495"/>
                    </a:cubicBezTo>
                    <a:cubicBezTo>
                      <a:pt x="326020" y="588361"/>
                      <a:pt x="965781" y="588808"/>
                      <a:pt x="1155138" y="599471"/>
                    </a:cubicBezTo>
                    <a:cubicBezTo>
                      <a:pt x="1344495" y="610134"/>
                      <a:pt x="1287152" y="695482"/>
                      <a:pt x="1299153" y="599471"/>
                    </a:cubicBezTo>
                    <a:cubicBezTo>
                      <a:pt x="1311154" y="503460"/>
                      <a:pt x="1266957" y="99823"/>
                      <a:pt x="1227145" y="23407"/>
                    </a:cubicBezTo>
                    <a:cubicBezTo>
                      <a:pt x="1133607" y="0"/>
                      <a:pt x="954918" y="16764"/>
                      <a:pt x="867105" y="23407"/>
                    </a:cubicBezTo>
                    <a:cubicBezTo>
                      <a:pt x="864620" y="145541"/>
                      <a:pt x="873422" y="165046"/>
                      <a:pt x="867105" y="167423"/>
                    </a:cubicBezTo>
                  </a:path>
                </a:pathLst>
              </a:custGeom>
              <a:solidFill>
                <a:schemeClr val="accent6">
                  <a:lumMod val="50000"/>
                </a:schemeClr>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42" name="Freeform 41"/>
              <p:cNvSpPr/>
              <p:nvPr/>
            </p:nvSpPr>
            <p:spPr>
              <a:xfrm>
                <a:off x="3131839" y="5589240"/>
                <a:ext cx="1259185" cy="195263"/>
              </a:xfrm>
              <a:custGeom>
                <a:avLst/>
                <a:gdLst>
                  <a:gd name="connsiteX0" fmla="*/ 9525 w 1295400"/>
                  <a:gd name="connsiteY0" fmla="*/ 0 h 195263"/>
                  <a:gd name="connsiteX1" fmla="*/ 0 w 1295400"/>
                  <a:gd name="connsiteY1" fmla="*/ 161925 h 195263"/>
                  <a:gd name="connsiteX2" fmla="*/ 1276350 w 1295400"/>
                  <a:gd name="connsiteY2" fmla="*/ 195263 h 195263"/>
                  <a:gd name="connsiteX3" fmla="*/ 1295400 w 1295400"/>
                  <a:gd name="connsiteY3" fmla="*/ 47625 h 195263"/>
                  <a:gd name="connsiteX4" fmla="*/ 9525 w 1295400"/>
                  <a:gd name="connsiteY4" fmla="*/ 0 h 1952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95400" h="195263">
                    <a:moveTo>
                      <a:pt x="9525" y="0"/>
                    </a:moveTo>
                    <a:lnTo>
                      <a:pt x="0" y="161925"/>
                    </a:lnTo>
                    <a:lnTo>
                      <a:pt x="1276350" y="195263"/>
                    </a:lnTo>
                    <a:lnTo>
                      <a:pt x="1295400" y="47625"/>
                    </a:lnTo>
                    <a:lnTo>
                      <a:pt x="9525" y="0"/>
                    </a:lnTo>
                    <a:close/>
                  </a:path>
                </a:pathLst>
              </a:custGeom>
              <a:solidFill>
                <a:schemeClr val="accent6">
                  <a:lumMod val="5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29" name="Group 79"/>
            <p:cNvGrpSpPr/>
            <p:nvPr/>
          </p:nvGrpSpPr>
          <p:grpSpPr>
            <a:xfrm>
              <a:off x="4826344" y="5311551"/>
              <a:ext cx="934045" cy="819514"/>
              <a:chOff x="4355976" y="4581128"/>
              <a:chExt cx="1368152" cy="1224136"/>
            </a:xfrm>
          </p:grpSpPr>
          <p:sp>
            <p:nvSpPr>
              <p:cNvPr id="37" name="Freeform 7"/>
              <p:cNvSpPr/>
              <p:nvPr/>
            </p:nvSpPr>
            <p:spPr>
              <a:xfrm flipH="1">
                <a:off x="4442273" y="4581128"/>
                <a:ext cx="1080118" cy="1144288"/>
              </a:xfrm>
              <a:custGeom>
                <a:avLst/>
                <a:gdLst>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98859 w 625872"/>
                  <a:gd name="connsiteY6" fmla="*/ 576262 h 840978"/>
                  <a:gd name="connsiteX7" fmla="*/ 408384 w 625872"/>
                  <a:gd name="connsiteY7" fmla="*/ 554831 h 840978"/>
                  <a:gd name="connsiteX8" fmla="*/ 403622 w 625872"/>
                  <a:gd name="connsiteY8" fmla="*/ 0 h 840978"/>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86581 w 625872"/>
                  <a:gd name="connsiteY6" fmla="*/ 600620 h 840978"/>
                  <a:gd name="connsiteX7" fmla="*/ 408384 w 625872"/>
                  <a:gd name="connsiteY7" fmla="*/ 554831 h 840978"/>
                  <a:gd name="connsiteX8" fmla="*/ 403622 w 625872"/>
                  <a:gd name="connsiteY8" fmla="*/ 0 h 840978"/>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52338"/>
                  <a:gd name="connsiteX1" fmla="*/ 586978 w 629778"/>
                  <a:gd name="connsiteY1" fmla="*/ 707231 h 852338"/>
                  <a:gd name="connsiteX2" fmla="*/ 332557 w 629778"/>
                  <a:gd name="connsiteY2" fmla="*/ 850230 h 852338"/>
                  <a:gd name="connsiteX3" fmla="*/ 65484 w 629778"/>
                  <a:gd name="connsiteY3" fmla="*/ 809625 h 852338"/>
                  <a:gd name="connsiteX4" fmla="*/ 15478 w 629778"/>
                  <a:gd name="connsiteY4" fmla="*/ 671512 h 852338"/>
                  <a:gd name="connsiteX5" fmla="*/ 158353 w 629778"/>
                  <a:gd name="connsiteY5" fmla="*/ 540543 h 852338"/>
                  <a:gd name="connsiteX6" fmla="*/ 386581 w 629778"/>
                  <a:gd name="connsiteY6" fmla="*/ 600620 h 852338"/>
                  <a:gd name="connsiteX7" fmla="*/ 408384 w 629778"/>
                  <a:gd name="connsiteY7" fmla="*/ 554831 h 852338"/>
                  <a:gd name="connsiteX8" fmla="*/ 403622 w 629778"/>
                  <a:gd name="connsiteY8" fmla="*/ 0 h 852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9778" h="852338">
                    <a:moveTo>
                      <a:pt x="589359" y="40481"/>
                    </a:moveTo>
                    <a:cubicBezTo>
                      <a:pt x="607615" y="308570"/>
                      <a:pt x="629778" y="572273"/>
                      <a:pt x="586978" y="707231"/>
                    </a:cubicBezTo>
                    <a:cubicBezTo>
                      <a:pt x="544178" y="842189"/>
                      <a:pt x="393081" y="852338"/>
                      <a:pt x="332557" y="850230"/>
                    </a:cubicBezTo>
                    <a:cubicBezTo>
                      <a:pt x="247154" y="847800"/>
                      <a:pt x="118330" y="839411"/>
                      <a:pt x="65484" y="809625"/>
                    </a:cubicBezTo>
                    <a:cubicBezTo>
                      <a:pt x="12638" y="779839"/>
                      <a:pt x="0" y="716359"/>
                      <a:pt x="15478" y="671512"/>
                    </a:cubicBezTo>
                    <a:cubicBezTo>
                      <a:pt x="30956" y="626665"/>
                      <a:pt x="96503" y="552358"/>
                      <a:pt x="158353" y="540543"/>
                    </a:cubicBezTo>
                    <a:cubicBezTo>
                      <a:pt x="220203" y="528728"/>
                      <a:pt x="344909" y="598239"/>
                      <a:pt x="386581" y="600620"/>
                    </a:cubicBezTo>
                    <a:cubicBezTo>
                      <a:pt x="428253" y="603001"/>
                      <a:pt x="405544" y="654934"/>
                      <a:pt x="408384" y="554831"/>
                    </a:cubicBezTo>
                    <a:cubicBezTo>
                      <a:pt x="411224" y="454728"/>
                      <a:pt x="406400" y="229393"/>
                      <a:pt x="403622" y="0"/>
                    </a:cubicBezTo>
                  </a:path>
                </a:pathLst>
              </a:custGeom>
              <a:solidFill>
                <a:srgbClr val="CC00FF"/>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38" name="Freeform 8"/>
              <p:cNvSpPr/>
              <p:nvPr/>
            </p:nvSpPr>
            <p:spPr>
              <a:xfrm flipH="1">
                <a:off x="4355976" y="5109782"/>
                <a:ext cx="1368152" cy="695482"/>
              </a:xfrm>
              <a:custGeom>
                <a:avLst/>
                <a:gdLst>
                  <a:gd name="connsiteX0" fmla="*/ 909711 w 1444283"/>
                  <a:gd name="connsiteY0" fmla="*/ 180535 h 616633"/>
                  <a:gd name="connsiteX1" fmla="*/ 501748 w 1444283"/>
                  <a:gd name="connsiteY1" fmla="*/ 11723 h 616633"/>
                  <a:gd name="connsiteX2" fmla="*/ 192259 w 1444283"/>
                  <a:gd name="connsiteY2" fmla="*/ 250874 h 616633"/>
                  <a:gd name="connsiteX3" fmla="*/ 178191 w 1444283"/>
                  <a:gd name="connsiteY3" fmla="*/ 504092 h 616633"/>
                  <a:gd name="connsiteX4" fmla="*/ 1261403 w 1444283"/>
                  <a:gd name="connsiteY4" fmla="*/ 574430 h 616633"/>
                  <a:gd name="connsiteX5" fmla="*/ 1275471 w 1444283"/>
                  <a:gd name="connsiteY5" fmla="*/ 546295 h 616633"/>
                  <a:gd name="connsiteX6" fmla="*/ 1289539 w 1444283"/>
                  <a:gd name="connsiteY6" fmla="*/ 152400 h 616633"/>
                  <a:gd name="connsiteX7" fmla="*/ 1275471 w 1444283"/>
                  <a:gd name="connsiteY7" fmla="*/ 124264 h 616633"/>
                  <a:gd name="connsiteX8" fmla="*/ 937846 w 1444283"/>
                  <a:gd name="connsiteY8" fmla="*/ 222738 h 616633"/>
                  <a:gd name="connsiteX0" fmla="*/ 909711 w 1444283"/>
                  <a:gd name="connsiteY0" fmla="*/ 180535 h 616633"/>
                  <a:gd name="connsiteX1" fmla="*/ 501748 w 1444283"/>
                  <a:gd name="connsiteY1" fmla="*/ 11723 h 616633"/>
                  <a:gd name="connsiteX2" fmla="*/ 192259 w 1444283"/>
                  <a:gd name="connsiteY2" fmla="*/ 250874 h 616633"/>
                  <a:gd name="connsiteX3" fmla="*/ 178191 w 1444283"/>
                  <a:gd name="connsiteY3" fmla="*/ 504092 h 616633"/>
                  <a:gd name="connsiteX4" fmla="*/ 1261403 w 1444283"/>
                  <a:gd name="connsiteY4" fmla="*/ 574430 h 616633"/>
                  <a:gd name="connsiteX5" fmla="*/ 1275471 w 1444283"/>
                  <a:gd name="connsiteY5" fmla="*/ 546295 h 616633"/>
                  <a:gd name="connsiteX6" fmla="*/ 1289539 w 1444283"/>
                  <a:gd name="connsiteY6" fmla="*/ 152400 h 616633"/>
                  <a:gd name="connsiteX7" fmla="*/ 1275471 w 1444283"/>
                  <a:gd name="connsiteY7" fmla="*/ 124264 h 616633"/>
                  <a:gd name="connsiteX8" fmla="*/ 882287 w 1444283"/>
                  <a:gd name="connsiteY8" fmla="*/ 64012 h 616633"/>
                  <a:gd name="connsiteX0" fmla="*/ 909711 w 1444283"/>
                  <a:gd name="connsiteY0" fmla="*/ 180535 h 616633"/>
                  <a:gd name="connsiteX1" fmla="*/ 501748 w 1444283"/>
                  <a:gd name="connsiteY1" fmla="*/ 11723 h 616633"/>
                  <a:gd name="connsiteX2" fmla="*/ 192259 w 1444283"/>
                  <a:gd name="connsiteY2" fmla="*/ 250874 h 616633"/>
                  <a:gd name="connsiteX3" fmla="*/ 178191 w 1444283"/>
                  <a:gd name="connsiteY3" fmla="*/ 504092 h 616633"/>
                  <a:gd name="connsiteX4" fmla="*/ 1261403 w 1444283"/>
                  <a:gd name="connsiteY4" fmla="*/ 574430 h 616633"/>
                  <a:gd name="connsiteX5" fmla="*/ 1275471 w 1444283"/>
                  <a:gd name="connsiteY5" fmla="*/ 546295 h 616633"/>
                  <a:gd name="connsiteX6" fmla="*/ 1289539 w 1444283"/>
                  <a:gd name="connsiteY6" fmla="*/ 152400 h 616633"/>
                  <a:gd name="connsiteX7" fmla="*/ 1242327 w 1444283"/>
                  <a:gd name="connsiteY7" fmla="*/ 64012 h 616633"/>
                  <a:gd name="connsiteX8" fmla="*/ 882287 w 1444283"/>
                  <a:gd name="connsiteY8" fmla="*/ 64012 h 616633"/>
                  <a:gd name="connsiteX0" fmla="*/ 909711 w 1444283"/>
                  <a:gd name="connsiteY0" fmla="*/ 311317 h 747415"/>
                  <a:gd name="connsiteX1" fmla="*/ 501748 w 1444283"/>
                  <a:gd name="connsiteY1" fmla="*/ 142505 h 747415"/>
                  <a:gd name="connsiteX2" fmla="*/ 192259 w 1444283"/>
                  <a:gd name="connsiteY2" fmla="*/ 381656 h 747415"/>
                  <a:gd name="connsiteX3" fmla="*/ 178191 w 1444283"/>
                  <a:gd name="connsiteY3" fmla="*/ 634874 h 747415"/>
                  <a:gd name="connsiteX4" fmla="*/ 1261403 w 1444283"/>
                  <a:gd name="connsiteY4" fmla="*/ 705212 h 747415"/>
                  <a:gd name="connsiteX5" fmla="*/ 1275471 w 1444283"/>
                  <a:gd name="connsiteY5" fmla="*/ 677077 h 747415"/>
                  <a:gd name="connsiteX6" fmla="*/ 1289539 w 1444283"/>
                  <a:gd name="connsiteY6" fmla="*/ 283182 h 747415"/>
                  <a:gd name="connsiteX7" fmla="*/ 1242327 w 1444283"/>
                  <a:gd name="connsiteY7" fmla="*/ 194794 h 747415"/>
                  <a:gd name="connsiteX8" fmla="*/ 882287 w 1444283"/>
                  <a:gd name="connsiteY8" fmla="*/ 194794 h 747415"/>
                  <a:gd name="connsiteX0" fmla="*/ 909711 w 1444283"/>
                  <a:gd name="connsiteY0" fmla="*/ 311317 h 714141"/>
                  <a:gd name="connsiteX1" fmla="*/ 501748 w 1444283"/>
                  <a:gd name="connsiteY1" fmla="*/ 142505 h 714141"/>
                  <a:gd name="connsiteX2" fmla="*/ 192259 w 1444283"/>
                  <a:gd name="connsiteY2" fmla="*/ 381656 h 714141"/>
                  <a:gd name="connsiteX3" fmla="*/ 178191 w 1444283"/>
                  <a:gd name="connsiteY3" fmla="*/ 634874 h 714141"/>
                  <a:gd name="connsiteX4" fmla="*/ 1261403 w 1444283"/>
                  <a:gd name="connsiteY4" fmla="*/ 705212 h 714141"/>
                  <a:gd name="connsiteX5" fmla="*/ 1275471 w 1444283"/>
                  <a:gd name="connsiteY5" fmla="*/ 677077 h 714141"/>
                  <a:gd name="connsiteX6" fmla="*/ 1314335 w 1444283"/>
                  <a:gd name="connsiteY6" fmla="*/ 482826 h 714141"/>
                  <a:gd name="connsiteX7" fmla="*/ 1242327 w 1444283"/>
                  <a:gd name="connsiteY7" fmla="*/ 194794 h 714141"/>
                  <a:gd name="connsiteX8" fmla="*/ 882287 w 1444283"/>
                  <a:gd name="connsiteY8" fmla="*/ 194794 h 714141"/>
                  <a:gd name="connsiteX0" fmla="*/ 909711 w 1444283"/>
                  <a:gd name="connsiteY0" fmla="*/ 311317 h 714141"/>
                  <a:gd name="connsiteX1" fmla="*/ 501748 w 1444283"/>
                  <a:gd name="connsiteY1" fmla="*/ 142505 h 714141"/>
                  <a:gd name="connsiteX2" fmla="*/ 192259 w 1444283"/>
                  <a:gd name="connsiteY2" fmla="*/ 381656 h 714141"/>
                  <a:gd name="connsiteX3" fmla="*/ 178191 w 1444283"/>
                  <a:gd name="connsiteY3" fmla="*/ 634874 h 714141"/>
                  <a:gd name="connsiteX4" fmla="*/ 1261403 w 1444283"/>
                  <a:gd name="connsiteY4" fmla="*/ 705212 h 714141"/>
                  <a:gd name="connsiteX5" fmla="*/ 1275471 w 1444283"/>
                  <a:gd name="connsiteY5" fmla="*/ 677077 h 714141"/>
                  <a:gd name="connsiteX6" fmla="*/ 1314335 w 1444283"/>
                  <a:gd name="connsiteY6" fmla="*/ 482826 h 714141"/>
                  <a:gd name="connsiteX7" fmla="*/ 1242327 w 1444283"/>
                  <a:gd name="connsiteY7" fmla="*/ 194794 h 714141"/>
                  <a:gd name="connsiteX8" fmla="*/ 882287 w 1444283"/>
                  <a:gd name="connsiteY8" fmla="*/ 194794 h 714141"/>
                  <a:gd name="connsiteX0" fmla="*/ 909711 w 1444283"/>
                  <a:gd name="connsiteY0" fmla="*/ 180535 h 631365"/>
                  <a:gd name="connsiteX1" fmla="*/ 501748 w 1444283"/>
                  <a:gd name="connsiteY1" fmla="*/ 11723 h 631365"/>
                  <a:gd name="connsiteX2" fmla="*/ 192259 w 1444283"/>
                  <a:gd name="connsiteY2" fmla="*/ 250874 h 631365"/>
                  <a:gd name="connsiteX3" fmla="*/ 178191 w 1444283"/>
                  <a:gd name="connsiteY3" fmla="*/ 504092 h 631365"/>
                  <a:gd name="connsiteX4" fmla="*/ 1261403 w 1444283"/>
                  <a:gd name="connsiteY4" fmla="*/ 574430 h 631365"/>
                  <a:gd name="connsiteX5" fmla="*/ 1275471 w 1444283"/>
                  <a:gd name="connsiteY5" fmla="*/ 546295 h 631365"/>
                  <a:gd name="connsiteX6" fmla="*/ 1242327 w 1444283"/>
                  <a:gd name="connsiteY6" fmla="*/ 64012 h 631365"/>
                  <a:gd name="connsiteX7" fmla="*/ 882287 w 1444283"/>
                  <a:gd name="connsiteY7" fmla="*/ 64012 h 631365"/>
                  <a:gd name="connsiteX0" fmla="*/ 909711 w 1444283"/>
                  <a:gd name="connsiteY0" fmla="*/ 180535 h 631365"/>
                  <a:gd name="connsiteX1" fmla="*/ 501748 w 1444283"/>
                  <a:gd name="connsiteY1" fmla="*/ 11723 h 631365"/>
                  <a:gd name="connsiteX2" fmla="*/ 192259 w 1444283"/>
                  <a:gd name="connsiteY2" fmla="*/ 250874 h 631365"/>
                  <a:gd name="connsiteX3" fmla="*/ 178191 w 1444283"/>
                  <a:gd name="connsiteY3" fmla="*/ 504092 h 631365"/>
                  <a:gd name="connsiteX4" fmla="*/ 1261403 w 1444283"/>
                  <a:gd name="connsiteY4" fmla="*/ 574430 h 631365"/>
                  <a:gd name="connsiteX5" fmla="*/ 1275471 w 1444283"/>
                  <a:gd name="connsiteY5" fmla="*/ 546295 h 631365"/>
                  <a:gd name="connsiteX6" fmla="*/ 1242327 w 1444283"/>
                  <a:gd name="connsiteY6" fmla="*/ 64012 h 631365"/>
                  <a:gd name="connsiteX7" fmla="*/ 882287 w 1444283"/>
                  <a:gd name="connsiteY7" fmla="*/ 64012 h 631365"/>
                  <a:gd name="connsiteX0" fmla="*/ 909711 w 1444283"/>
                  <a:gd name="connsiteY0" fmla="*/ 180535 h 631365"/>
                  <a:gd name="connsiteX1" fmla="*/ 501748 w 1444283"/>
                  <a:gd name="connsiteY1" fmla="*/ 11723 h 631365"/>
                  <a:gd name="connsiteX2" fmla="*/ 192259 w 1444283"/>
                  <a:gd name="connsiteY2" fmla="*/ 250874 h 631365"/>
                  <a:gd name="connsiteX3" fmla="*/ 178191 w 1444283"/>
                  <a:gd name="connsiteY3" fmla="*/ 504092 h 631365"/>
                  <a:gd name="connsiteX4" fmla="*/ 1261403 w 1444283"/>
                  <a:gd name="connsiteY4" fmla="*/ 574430 h 631365"/>
                  <a:gd name="connsiteX5" fmla="*/ 1275471 w 1444283"/>
                  <a:gd name="connsiteY5" fmla="*/ 546295 h 631365"/>
                  <a:gd name="connsiteX6" fmla="*/ 1242327 w 1444283"/>
                  <a:gd name="connsiteY6" fmla="*/ 64012 h 631365"/>
                  <a:gd name="connsiteX7" fmla="*/ 882287 w 1444283"/>
                  <a:gd name="connsiteY7" fmla="*/ 64012 h 631365"/>
                  <a:gd name="connsiteX0" fmla="*/ 894530 w 1338018"/>
                  <a:gd name="connsiteY0" fmla="*/ 180535 h 630304"/>
                  <a:gd name="connsiteX1" fmla="*/ 486567 w 1338018"/>
                  <a:gd name="connsiteY1" fmla="*/ 11723 h 630304"/>
                  <a:gd name="connsiteX2" fmla="*/ 177078 w 1338018"/>
                  <a:gd name="connsiteY2" fmla="*/ 250874 h 630304"/>
                  <a:gd name="connsiteX3" fmla="*/ 163010 w 1338018"/>
                  <a:gd name="connsiteY3" fmla="*/ 504092 h 630304"/>
                  <a:gd name="connsiteX4" fmla="*/ 1155138 w 1338018"/>
                  <a:gd name="connsiteY4" fmla="*/ 568068 h 630304"/>
                  <a:gd name="connsiteX5" fmla="*/ 1260290 w 1338018"/>
                  <a:gd name="connsiteY5" fmla="*/ 546295 h 630304"/>
                  <a:gd name="connsiteX6" fmla="*/ 1227146 w 1338018"/>
                  <a:gd name="connsiteY6" fmla="*/ 64012 h 630304"/>
                  <a:gd name="connsiteX7" fmla="*/ 867106 w 1338018"/>
                  <a:gd name="connsiteY7" fmla="*/ 64012 h 630304"/>
                  <a:gd name="connsiteX0" fmla="*/ 894530 w 1344495"/>
                  <a:gd name="connsiteY0" fmla="*/ 180535 h 652077"/>
                  <a:gd name="connsiteX1" fmla="*/ 486567 w 1344495"/>
                  <a:gd name="connsiteY1" fmla="*/ 11723 h 652077"/>
                  <a:gd name="connsiteX2" fmla="*/ 177078 w 1344495"/>
                  <a:gd name="connsiteY2" fmla="*/ 250874 h 652077"/>
                  <a:gd name="connsiteX3" fmla="*/ 163010 w 1344495"/>
                  <a:gd name="connsiteY3" fmla="*/ 504092 h 652077"/>
                  <a:gd name="connsiteX4" fmla="*/ 1155138 w 1344495"/>
                  <a:gd name="connsiteY4" fmla="*/ 568068 h 652077"/>
                  <a:gd name="connsiteX5" fmla="*/ 1299153 w 1344495"/>
                  <a:gd name="connsiteY5" fmla="*/ 568068 h 652077"/>
                  <a:gd name="connsiteX6" fmla="*/ 1227146 w 1344495"/>
                  <a:gd name="connsiteY6" fmla="*/ 64012 h 652077"/>
                  <a:gd name="connsiteX7" fmla="*/ 867106 w 1344495"/>
                  <a:gd name="connsiteY7" fmla="*/ 64012 h 652077"/>
                  <a:gd name="connsiteX0" fmla="*/ 894530 w 1344495"/>
                  <a:gd name="connsiteY0" fmla="*/ 202909 h 674451"/>
                  <a:gd name="connsiteX1" fmla="*/ 486567 w 1344495"/>
                  <a:gd name="connsiteY1" fmla="*/ 34097 h 674451"/>
                  <a:gd name="connsiteX2" fmla="*/ 177078 w 1344495"/>
                  <a:gd name="connsiteY2" fmla="*/ 273248 h 674451"/>
                  <a:gd name="connsiteX3" fmla="*/ 163010 w 1344495"/>
                  <a:gd name="connsiteY3" fmla="*/ 526466 h 674451"/>
                  <a:gd name="connsiteX4" fmla="*/ 1155138 w 1344495"/>
                  <a:gd name="connsiteY4" fmla="*/ 590442 h 674451"/>
                  <a:gd name="connsiteX5" fmla="*/ 1299153 w 1344495"/>
                  <a:gd name="connsiteY5" fmla="*/ 590442 h 674451"/>
                  <a:gd name="connsiteX6" fmla="*/ 1227146 w 1344495"/>
                  <a:gd name="connsiteY6" fmla="*/ 86386 h 674451"/>
                  <a:gd name="connsiteX7" fmla="*/ 905007 w 1344495"/>
                  <a:gd name="connsiteY7" fmla="*/ 72124 h 674451"/>
                  <a:gd name="connsiteX8" fmla="*/ 867106 w 1344495"/>
                  <a:gd name="connsiteY8" fmla="*/ 86386 h 674451"/>
                  <a:gd name="connsiteX0" fmla="*/ 894530 w 1344495"/>
                  <a:gd name="connsiteY0" fmla="*/ 202909 h 674451"/>
                  <a:gd name="connsiteX1" fmla="*/ 486567 w 1344495"/>
                  <a:gd name="connsiteY1" fmla="*/ 34097 h 674451"/>
                  <a:gd name="connsiteX2" fmla="*/ 177078 w 1344495"/>
                  <a:gd name="connsiteY2" fmla="*/ 273248 h 674451"/>
                  <a:gd name="connsiteX3" fmla="*/ 163010 w 1344495"/>
                  <a:gd name="connsiteY3" fmla="*/ 526466 h 674451"/>
                  <a:gd name="connsiteX4" fmla="*/ 1155138 w 1344495"/>
                  <a:gd name="connsiteY4" fmla="*/ 590442 h 674451"/>
                  <a:gd name="connsiteX5" fmla="*/ 1299153 w 1344495"/>
                  <a:gd name="connsiteY5" fmla="*/ 590442 h 674451"/>
                  <a:gd name="connsiteX6" fmla="*/ 1227146 w 1344495"/>
                  <a:gd name="connsiteY6" fmla="*/ 86386 h 674451"/>
                  <a:gd name="connsiteX7" fmla="*/ 905007 w 1344495"/>
                  <a:gd name="connsiteY7" fmla="*/ 72124 h 674451"/>
                  <a:gd name="connsiteX8" fmla="*/ 867105 w 1344495"/>
                  <a:gd name="connsiteY8" fmla="*/ 158394 h 674451"/>
                  <a:gd name="connsiteX0" fmla="*/ 894530 w 1344495"/>
                  <a:gd name="connsiteY0" fmla="*/ 212534 h 684076"/>
                  <a:gd name="connsiteX1" fmla="*/ 486567 w 1344495"/>
                  <a:gd name="connsiteY1" fmla="*/ 43722 h 684076"/>
                  <a:gd name="connsiteX2" fmla="*/ 177078 w 1344495"/>
                  <a:gd name="connsiteY2" fmla="*/ 282873 h 684076"/>
                  <a:gd name="connsiteX3" fmla="*/ 163010 w 1344495"/>
                  <a:gd name="connsiteY3" fmla="*/ 536091 h 684076"/>
                  <a:gd name="connsiteX4" fmla="*/ 1155138 w 1344495"/>
                  <a:gd name="connsiteY4" fmla="*/ 600067 h 684076"/>
                  <a:gd name="connsiteX5" fmla="*/ 1299153 w 1344495"/>
                  <a:gd name="connsiteY5" fmla="*/ 600067 h 684076"/>
                  <a:gd name="connsiteX6" fmla="*/ 1227146 w 1344495"/>
                  <a:gd name="connsiteY6" fmla="*/ 96011 h 684076"/>
                  <a:gd name="connsiteX7" fmla="*/ 867105 w 1344495"/>
                  <a:gd name="connsiteY7" fmla="*/ 24003 h 684076"/>
                  <a:gd name="connsiteX8" fmla="*/ 867105 w 1344495"/>
                  <a:gd name="connsiteY8" fmla="*/ 168019 h 684076"/>
                  <a:gd name="connsiteX0" fmla="*/ 894530 w 1344495"/>
                  <a:gd name="connsiteY0" fmla="*/ 212534 h 684076"/>
                  <a:gd name="connsiteX1" fmla="*/ 486567 w 1344495"/>
                  <a:gd name="connsiteY1" fmla="*/ 43722 h 684076"/>
                  <a:gd name="connsiteX2" fmla="*/ 177078 w 1344495"/>
                  <a:gd name="connsiteY2" fmla="*/ 282873 h 684076"/>
                  <a:gd name="connsiteX3" fmla="*/ 163010 w 1344495"/>
                  <a:gd name="connsiteY3" fmla="*/ 536091 h 684076"/>
                  <a:gd name="connsiteX4" fmla="*/ 1155138 w 1344495"/>
                  <a:gd name="connsiteY4" fmla="*/ 600067 h 684076"/>
                  <a:gd name="connsiteX5" fmla="*/ 1299153 w 1344495"/>
                  <a:gd name="connsiteY5" fmla="*/ 600067 h 684076"/>
                  <a:gd name="connsiteX6" fmla="*/ 1227146 w 1344495"/>
                  <a:gd name="connsiteY6" fmla="*/ 96011 h 684076"/>
                  <a:gd name="connsiteX7" fmla="*/ 867105 w 1344495"/>
                  <a:gd name="connsiteY7" fmla="*/ 24003 h 684076"/>
                  <a:gd name="connsiteX8" fmla="*/ 867105 w 1344495"/>
                  <a:gd name="connsiteY8" fmla="*/ 168019 h 684076"/>
                  <a:gd name="connsiteX0" fmla="*/ 894530 w 1344495"/>
                  <a:gd name="connsiteY0" fmla="*/ 212534 h 684076"/>
                  <a:gd name="connsiteX1" fmla="*/ 486567 w 1344495"/>
                  <a:gd name="connsiteY1" fmla="*/ 43722 h 684076"/>
                  <a:gd name="connsiteX2" fmla="*/ 177078 w 1344495"/>
                  <a:gd name="connsiteY2" fmla="*/ 282873 h 684076"/>
                  <a:gd name="connsiteX3" fmla="*/ 163010 w 1344495"/>
                  <a:gd name="connsiteY3" fmla="*/ 536091 h 684076"/>
                  <a:gd name="connsiteX4" fmla="*/ 1155138 w 1344495"/>
                  <a:gd name="connsiteY4" fmla="*/ 600067 h 684076"/>
                  <a:gd name="connsiteX5" fmla="*/ 1299153 w 1344495"/>
                  <a:gd name="connsiteY5" fmla="*/ 600067 h 684076"/>
                  <a:gd name="connsiteX6" fmla="*/ 1227146 w 1344495"/>
                  <a:gd name="connsiteY6" fmla="*/ 96011 h 684076"/>
                  <a:gd name="connsiteX7" fmla="*/ 867105 w 1344495"/>
                  <a:gd name="connsiteY7" fmla="*/ 24003 h 684076"/>
                  <a:gd name="connsiteX8" fmla="*/ 867105 w 1344495"/>
                  <a:gd name="connsiteY8" fmla="*/ 168019 h 684076"/>
                  <a:gd name="connsiteX0" fmla="*/ 894530 w 1344495"/>
                  <a:gd name="connsiteY0" fmla="*/ 284542 h 768086"/>
                  <a:gd name="connsiteX1" fmla="*/ 486567 w 1344495"/>
                  <a:gd name="connsiteY1" fmla="*/ 115730 h 768086"/>
                  <a:gd name="connsiteX2" fmla="*/ 177078 w 1344495"/>
                  <a:gd name="connsiteY2" fmla="*/ 354881 h 768086"/>
                  <a:gd name="connsiteX3" fmla="*/ 163010 w 1344495"/>
                  <a:gd name="connsiteY3" fmla="*/ 608099 h 768086"/>
                  <a:gd name="connsiteX4" fmla="*/ 1155138 w 1344495"/>
                  <a:gd name="connsiteY4" fmla="*/ 672075 h 768086"/>
                  <a:gd name="connsiteX5" fmla="*/ 1299153 w 1344495"/>
                  <a:gd name="connsiteY5" fmla="*/ 672075 h 768086"/>
                  <a:gd name="connsiteX6" fmla="*/ 1227145 w 1344495"/>
                  <a:gd name="connsiteY6" fmla="*/ 96011 h 768086"/>
                  <a:gd name="connsiteX7" fmla="*/ 867105 w 1344495"/>
                  <a:gd name="connsiteY7" fmla="*/ 96011 h 768086"/>
                  <a:gd name="connsiteX8" fmla="*/ 867105 w 1344495"/>
                  <a:gd name="connsiteY8" fmla="*/ 240027 h 768086"/>
                  <a:gd name="connsiteX0" fmla="*/ 894530 w 1344495"/>
                  <a:gd name="connsiteY0" fmla="*/ 211938 h 695482"/>
                  <a:gd name="connsiteX1" fmla="*/ 486567 w 1344495"/>
                  <a:gd name="connsiteY1" fmla="*/ 43126 h 695482"/>
                  <a:gd name="connsiteX2" fmla="*/ 177078 w 1344495"/>
                  <a:gd name="connsiteY2" fmla="*/ 282277 h 695482"/>
                  <a:gd name="connsiteX3" fmla="*/ 163010 w 1344495"/>
                  <a:gd name="connsiteY3" fmla="*/ 535495 h 695482"/>
                  <a:gd name="connsiteX4" fmla="*/ 1155138 w 1344495"/>
                  <a:gd name="connsiteY4" fmla="*/ 599471 h 695482"/>
                  <a:gd name="connsiteX5" fmla="*/ 1299153 w 1344495"/>
                  <a:gd name="connsiteY5" fmla="*/ 599471 h 695482"/>
                  <a:gd name="connsiteX6" fmla="*/ 1227145 w 1344495"/>
                  <a:gd name="connsiteY6" fmla="*/ 23407 h 695482"/>
                  <a:gd name="connsiteX7" fmla="*/ 867105 w 1344495"/>
                  <a:gd name="connsiteY7" fmla="*/ 23407 h 695482"/>
                  <a:gd name="connsiteX8" fmla="*/ 867105 w 1344495"/>
                  <a:gd name="connsiteY8" fmla="*/ 167423 h 695482"/>
                  <a:gd name="connsiteX0" fmla="*/ 894530 w 1344495"/>
                  <a:gd name="connsiteY0" fmla="*/ 211938 h 695482"/>
                  <a:gd name="connsiteX1" fmla="*/ 486567 w 1344495"/>
                  <a:gd name="connsiteY1" fmla="*/ 43126 h 695482"/>
                  <a:gd name="connsiteX2" fmla="*/ 177078 w 1344495"/>
                  <a:gd name="connsiteY2" fmla="*/ 282277 h 695482"/>
                  <a:gd name="connsiteX3" fmla="*/ 163010 w 1344495"/>
                  <a:gd name="connsiteY3" fmla="*/ 535495 h 695482"/>
                  <a:gd name="connsiteX4" fmla="*/ 1155138 w 1344495"/>
                  <a:gd name="connsiteY4" fmla="*/ 599471 h 695482"/>
                  <a:gd name="connsiteX5" fmla="*/ 1299153 w 1344495"/>
                  <a:gd name="connsiteY5" fmla="*/ 599471 h 695482"/>
                  <a:gd name="connsiteX6" fmla="*/ 1227145 w 1344495"/>
                  <a:gd name="connsiteY6" fmla="*/ 23407 h 695482"/>
                  <a:gd name="connsiteX7" fmla="*/ 867105 w 1344495"/>
                  <a:gd name="connsiteY7" fmla="*/ 23407 h 695482"/>
                  <a:gd name="connsiteX8" fmla="*/ 867105 w 1344495"/>
                  <a:gd name="connsiteY8" fmla="*/ 167423 h 695482"/>
                  <a:gd name="connsiteX0" fmla="*/ 894530 w 1344495"/>
                  <a:gd name="connsiteY0" fmla="*/ 211938 h 695482"/>
                  <a:gd name="connsiteX1" fmla="*/ 486567 w 1344495"/>
                  <a:gd name="connsiteY1" fmla="*/ 43126 h 695482"/>
                  <a:gd name="connsiteX2" fmla="*/ 177078 w 1344495"/>
                  <a:gd name="connsiteY2" fmla="*/ 282277 h 695482"/>
                  <a:gd name="connsiteX3" fmla="*/ 163010 w 1344495"/>
                  <a:gd name="connsiteY3" fmla="*/ 535495 h 695482"/>
                  <a:gd name="connsiteX4" fmla="*/ 1155138 w 1344495"/>
                  <a:gd name="connsiteY4" fmla="*/ 599471 h 695482"/>
                  <a:gd name="connsiteX5" fmla="*/ 1299153 w 1344495"/>
                  <a:gd name="connsiteY5" fmla="*/ 599471 h 695482"/>
                  <a:gd name="connsiteX6" fmla="*/ 1227145 w 1344495"/>
                  <a:gd name="connsiteY6" fmla="*/ 23407 h 695482"/>
                  <a:gd name="connsiteX7" fmla="*/ 867105 w 1344495"/>
                  <a:gd name="connsiteY7" fmla="*/ 23407 h 695482"/>
                  <a:gd name="connsiteX8" fmla="*/ 867105 w 1344495"/>
                  <a:gd name="connsiteY8" fmla="*/ 167423 h 695482"/>
                  <a:gd name="connsiteX0" fmla="*/ 894530 w 1344495"/>
                  <a:gd name="connsiteY0" fmla="*/ 211938 h 695482"/>
                  <a:gd name="connsiteX1" fmla="*/ 486567 w 1344495"/>
                  <a:gd name="connsiteY1" fmla="*/ 43126 h 695482"/>
                  <a:gd name="connsiteX2" fmla="*/ 177078 w 1344495"/>
                  <a:gd name="connsiteY2" fmla="*/ 282277 h 695482"/>
                  <a:gd name="connsiteX3" fmla="*/ 163010 w 1344495"/>
                  <a:gd name="connsiteY3" fmla="*/ 535495 h 695482"/>
                  <a:gd name="connsiteX4" fmla="*/ 1155138 w 1344495"/>
                  <a:gd name="connsiteY4" fmla="*/ 599471 h 695482"/>
                  <a:gd name="connsiteX5" fmla="*/ 1299153 w 1344495"/>
                  <a:gd name="connsiteY5" fmla="*/ 599471 h 695482"/>
                  <a:gd name="connsiteX6" fmla="*/ 1227145 w 1344495"/>
                  <a:gd name="connsiteY6" fmla="*/ 23407 h 695482"/>
                  <a:gd name="connsiteX7" fmla="*/ 867105 w 1344495"/>
                  <a:gd name="connsiteY7" fmla="*/ 23407 h 695482"/>
                  <a:gd name="connsiteX8" fmla="*/ 867105 w 1344495"/>
                  <a:gd name="connsiteY8" fmla="*/ 239431 h 695482"/>
                  <a:gd name="connsiteX0" fmla="*/ 894530 w 1344495"/>
                  <a:gd name="connsiteY0" fmla="*/ 211938 h 695482"/>
                  <a:gd name="connsiteX1" fmla="*/ 486567 w 1344495"/>
                  <a:gd name="connsiteY1" fmla="*/ 43126 h 695482"/>
                  <a:gd name="connsiteX2" fmla="*/ 177078 w 1344495"/>
                  <a:gd name="connsiteY2" fmla="*/ 282277 h 695482"/>
                  <a:gd name="connsiteX3" fmla="*/ 163010 w 1344495"/>
                  <a:gd name="connsiteY3" fmla="*/ 535495 h 695482"/>
                  <a:gd name="connsiteX4" fmla="*/ 1155138 w 1344495"/>
                  <a:gd name="connsiteY4" fmla="*/ 599471 h 695482"/>
                  <a:gd name="connsiteX5" fmla="*/ 1299153 w 1344495"/>
                  <a:gd name="connsiteY5" fmla="*/ 599471 h 695482"/>
                  <a:gd name="connsiteX6" fmla="*/ 1227145 w 1344495"/>
                  <a:gd name="connsiteY6" fmla="*/ 23407 h 695482"/>
                  <a:gd name="connsiteX7" fmla="*/ 867105 w 1344495"/>
                  <a:gd name="connsiteY7" fmla="*/ 23407 h 695482"/>
                  <a:gd name="connsiteX8" fmla="*/ 867105 w 1344495"/>
                  <a:gd name="connsiteY8" fmla="*/ 239431 h 695482"/>
                  <a:gd name="connsiteX0" fmla="*/ 894530 w 1344495"/>
                  <a:gd name="connsiteY0" fmla="*/ 211938 h 695482"/>
                  <a:gd name="connsiteX1" fmla="*/ 486567 w 1344495"/>
                  <a:gd name="connsiteY1" fmla="*/ 43126 h 695482"/>
                  <a:gd name="connsiteX2" fmla="*/ 177078 w 1344495"/>
                  <a:gd name="connsiteY2" fmla="*/ 282277 h 695482"/>
                  <a:gd name="connsiteX3" fmla="*/ 163010 w 1344495"/>
                  <a:gd name="connsiteY3" fmla="*/ 535495 h 695482"/>
                  <a:gd name="connsiteX4" fmla="*/ 1155138 w 1344495"/>
                  <a:gd name="connsiteY4" fmla="*/ 599471 h 695482"/>
                  <a:gd name="connsiteX5" fmla="*/ 1299153 w 1344495"/>
                  <a:gd name="connsiteY5" fmla="*/ 599471 h 695482"/>
                  <a:gd name="connsiteX6" fmla="*/ 1227145 w 1344495"/>
                  <a:gd name="connsiteY6" fmla="*/ 23407 h 695482"/>
                  <a:gd name="connsiteX7" fmla="*/ 867105 w 1344495"/>
                  <a:gd name="connsiteY7" fmla="*/ 23407 h 695482"/>
                  <a:gd name="connsiteX8" fmla="*/ 867105 w 1344495"/>
                  <a:gd name="connsiteY8" fmla="*/ 239431 h 695482"/>
                  <a:gd name="connsiteX0" fmla="*/ 867105 w 1344495"/>
                  <a:gd name="connsiteY0" fmla="*/ 239431 h 695482"/>
                  <a:gd name="connsiteX1" fmla="*/ 486567 w 1344495"/>
                  <a:gd name="connsiteY1" fmla="*/ 43126 h 695482"/>
                  <a:gd name="connsiteX2" fmla="*/ 177078 w 1344495"/>
                  <a:gd name="connsiteY2" fmla="*/ 282277 h 695482"/>
                  <a:gd name="connsiteX3" fmla="*/ 163010 w 1344495"/>
                  <a:gd name="connsiteY3" fmla="*/ 535495 h 695482"/>
                  <a:gd name="connsiteX4" fmla="*/ 1155138 w 1344495"/>
                  <a:gd name="connsiteY4" fmla="*/ 599471 h 695482"/>
                  <a:gd name="connsiteX5" fmla="*/ 1299153 w 1344495"/>
                  <a:gd name="connsiteY5" fmla="*/ 599471 h 695482"/>
                  <a:gd name="connsiteX6" fmla="*/ 1227145 w 1344495"/>
                  <a:gd name="connsiteY6" fmla="*/ 23407 h 695482"/>
                  <a:gd name="connsiteX7" fmla="*/ 867105 w 1344495"/>
                  <a:gd name="connsiteY7" fmla="*/ 23407 h 695482"/>
                  <a:gd name="connsiteX8" fmla="*/ 867105 w 1344495"/>
                  <a:gd name="connsiteY8" fmla="*/ 239431 h 695482"/>
                  <a:gd name="connsiteX0" fmla="*/ 867105 w 1344495"/>
                  <a:gd name="connsiteY0" fmla="*/ 239431 h 695482"/>
                  <a:gd name="connsiteX1" fmla="*/ 486567 w 1344495"/>
                  <a:gd name="connsiteY1" fmla="*/ 43126 h 695482"/>
                  <a:gd name="connsiteX2" fmla="*/ 177078 w 1344495"/>
                  <a:gd name="connsiteY2" fmla="*/ 282277 h 695482"/>
                  <a:gd name="connsiteX3" fmla="*/ 163010 w 1344495"/>
                  <a:gd name="connsiteY3" fmla="*/ 535495 h 695482"/>
                  <a:gd name="connsiteX4" fmla="*/ 1155138 w 1344495"/>
                  <a:gd name="connsiteY4" fmla="*/ 599471 h 695482"/>
                  <a:gd name="connsiteX5" fmla="*/ 1299153 w 1344495"/>
                  <a:gd name="connsiteY5" fmla="*/ 599471 h 695482"/>
                  <a:gd name="connsiteX6" fmla="*/ 1227145 w 1344495"/>
                  <a:gd name="connsiteY6" fmla="*/ 23407 h 695482"/>
                  <a:gd name="connsiteX7" fmla="*/ 867105 w 1344495"/>
                  <a:gd name="connsiteY7" fmla="*/ 23407 h 695482"/>
                  <a:gd name="connsiteX8" fmla="*/ 867105 w 1344495"/>
                  <a:gd name="connsiteY8" fmla="*/ 167423 h 695482"/>
                  <a:gd name="connsiteX0" fmla="*/ 867105 w 1344495"/>
                  <a:gd name="connsiteY0" fmla="*/ 239431 h 695482"/>
                  <a:gd name="connsiteX1" fmla="*/ 939113 w 1344495"/>
                  <a:gd name="connsiteY1" fmla="*/ 527463 h 695482"/>
                  <a:gd name="connsiteX2" fmla="*/ 486567 w 1344495"/>
                  <a:gd name="connsiteY2" fmla="*/ 43126 h 695482"/>
                  <a:gd name="connsiteX3" fmla="*/ 177078 w 1344495"/>
                  <a:gd name="connsiteY3" fmla="*/ 282277 h 695482"/>
                  <a:gd name="connsiteX4" fmla="*/ 163010 w 1344495"/>
                  <a:gd name="connsiteY4" fmla="*/ 535495 h 695482"/>
                  <a:gd name="connsiteX5" fmla="*/ 1155138 w 1344495"/>
                  <a:gd name="connsiteY5" fmla="*/ 599471 h 695482"/>
                  <a:gd name="connsiteX6" fmla="*/ 1299153 w 1344495"/>
                  <a:gd name="connsiteY6" fmla="*/ 599471 h 695482"/>
                  <a:gd name="connsiteX7" fmla="*/ 1227145 w 1344495"/>
                  <a:gd name="connsiteY7" fmla="*/ 23407 h 695482"/>
                  <a:gd name="connsiteX8" fmla="*/ 867105 w 1344495"/>
                  <a:gd name="connsiteY8" fmla="*/ 23407 h 695482"/>
                  <a:gd name="connsiteX9" fmla="*/ 867105 w 1344495"/>
                  <a:gd name="connsiteY9" fmla="*/ 167423 h 695482"/>
                  <a:gd name="connsiteX0" fmla="*/ 867105 w 1344495"/>
                  <a:gd name="connsiteY0" fmla="*/ 239431 h 695482"/>
                  <a:gd name="connsiteX1" fmla="*/ 867105 w 1344495"/>
                  <a:gd name="connsiteY1" fmla="*/ 167423 h 695482"/>
                  <a:gd name="connsiteX2" fmla="*/ 939113 w 1344495"/>
                  <a:gd name="connsiteY2" fmla="*/ 527463 h 695482"/>
                  <a:gd name="connsiteX3" fmla="*/ 486567 w 1344495"/>
                  <a:gd name="connsiteY3" fmla="*/ 43126 h 695482"/>
                  <a:gd name="connsiteX4" fmla="*/ 177078 w 1344495"/>
                  <a:gd name="connsiteY4" fmla="*/ 282277 h 695482"/>
                  <a:gd name="connsiteX5" fmla="*/ 163010 w 1344495"/>
                  <a:gd name="connsiteY5" fmla="*/ 535495 h 695482"/>
                  <a:gd name="connsiteX6" fmla="*/ 1155138 w 1344495"/>
                  <a:gd name="connsiteY6" fmla="*/ 599471 h 695482"/>
                  <a:gd name="connsiteX7" fmla="*/ 1299153 w 1344495"/>
                  <a:gd name="connsiteY7" fmla="*/ 599471 h 695482"/>
                  <a:gd name="connsiteX8" fmla="*/ 1227145 w 1344495"/>
                  <a:gd name="connsiteY8" fmla="*/ 23407 h 695482"/>
                  <a:gd name="connsiteX9" fmla="*/ 867105 w 1344495"/>
                  <a:gd name="connsiteY9" fmla="*/ 23407 h 695482"/>
                  <a:gd name="connsiteX10" fmla="*/ 867105 w 1344495"/>
                  <a:gd name="connsiteY10" fmla="*/ 167423 h 695482"/>
                  <a:gd name="connsiteX0" fmla="*/ 867105 w 1344495"/>
                  <a:gd name="connsiteY0" fmla="*/ 239431 h 695482"/>
                  <a:gd name="connsiteX1" fmla="*/ 867105 w 1344495"/>
                  <a:gd name="connsiteY1" fmla="*/ 167423 h 695482"/>
                  <a:gd name="connsiteX2" fmla="*/ 486567 w 1344495"/>
                  <a:gd name="connsiteY2" fmla="*/ 43126 h 695482"/>
                  <a:gd name="connsiteX3" fmla="*/ 177078 w 1344495"/>
                  <a:gd name="connsiteY3" fmla="*/ 282277 h 695482"/>
                  <a:gd name="connsiteX4" fmla="*/ 163010 w 1344495"/>
                  <a:gd name="connsiteY4" fmla="*/ 535495 h 695482"/>
                  <a:gd name="connsiteX5" fmla="*/ 1155138 w 1344495"/>
                  <a:gd name="connsiteY5" fmla="*/ 599471 h 695482"/>
                  <a:gd name="connsiteX6" fmla="*/ 1299153 w 1344495"/>
                  <a:gd name="connsiteY6" fmla="*/ 599471 h 695482"/>
                  <a:gd name="connsiteX7" fmla="*/ 1227145 w 1344495"/>
                  <a:gd name="connsiteY7" fmla="*/ 23407 h 695482"/>
                  <a:gd name="connsiteX8" fmla="*/ 867105 w 1344495"/>
                  <a:gd name="connsiteY8" fmla="*/ 23407 h 695482"/>
                  <a:gd name="connsiteX9" fmla="*/ 867105 w 1344495"/>
                  <a:gd name="connsiteY9" fmla="*/ 167423 h 695482"/>
                  <a:gd name="connsiteX0" fmla="*/ 867105 w 1344495"/>
                  <a:gd name="connsiteY0" fmla="*/ 239431 h 695482"/>
                  <a:gd name="connsiteX1" fmla="*/ 867105 w 1344495"/>
                  <a:gd name="connsiteY1" fmla="*/ 167423 h 695482"/>
                  <a:gd name="connsiteX2" fmla="*/ 486567 w 1344495"/>
                  <a:gd name="connsiteY2" fmla="*/ 43126 h 695482"/>
                  <a:gd name="connsiteX3" fmla="*/ 177078 w 1344495"/>
                  <a:gd name="connsiteY3" fmla="*/ 282277 h 695482"/>
                  <a:gd name="connsiteX4" fmla="*/ 163010 w 1344495"/>
                  <a:gd name="connsiteY4" fmla="*/ 535495 h 695482"/>
                  <a:gd name="connsiteX5" fmla="*/ 1155138 w 1344495"/>
                  <a:gd name="connsiteY5" fmla="*/ 599471 h 695482"/>
                  <a:gd name="connsiteX6" fmla="*/ 1299153 w 1344495"/>
                  <a:gd name="connsiteY6" fmla="*/ 599471 h 695482"/>
                  <a:gd name="connsiteX7" fmla="*/ 1227145 w 1344495"/>
                  <a:gd name="connsiteY7" fmla="*/ 23407 h 695482"/>
                  <a:gd name="connsiteX8" fmla="*/ 867105 w 1344495"/>
                  <a:gd name="connsiteY8" fmla="*/ 23407 h 695482"/>
                  <a:gd name="connsiteX9" fmla="*/ 867105 w 1344495"/>
                  <a:gd name="connsiteY9" fmla="*/ 167423 h 695482"/>
                  <a:gd name="connsiteX0" fmla="*/ 867105 w 1344495"/>
                  <a:gd name="connsiteY0" fmla="*/ 362417 h 818468"/>
                  <a:gd name="connsiteX1" fmla="*/ 867105 w 1344495"/>
                  <a:gd name="connsiteY1" fmla="*/ 290409 h 818468"/>
                  <a:gd name="connsiteX2" fmla="*/ 486567 w 1344495"/>
                  <a:gd name="connsiteY2" fmla="*/ 166112 h 818468"/>
                  <a:gd name="connsiteX3" fmla="*/ 177078 w 1344495"/>
                  <a:gd name="connsiteY3" fmla="*/ 405263 h 818468"/>
                  <a:gd name="connsiteX4" fmla="*/ 163010 w 1344495"/>
                  <a:gd name="connsiteY4" fmla="*/ 658481 h 818468"/>
                  <a:gd name="connsiteX5" fmla="*/ 1155138 w 1344495"/>
                  <a:gd name="connsiteY5" fmla="*/ 722457 h 818468"/>
                  <a:gd name="connsiteX6" fmla="*/ 1299153 w 1344495"/>
                  <a:gd name="connsiteY6" fmla="*/ 722457 h 818468"/>
                  <a:gd name="connsiteX7" fmla="*/ 1227145 w 1344495"/>
                  <a:gd name="connsiteY7" fmla="*/ 146393 h 818468"/>
                  <a:gd name="connsiteX8" fmla="*/ 867105 w 1344495"/>
                  <a:gd name="connsiteY8" fmla="*/ 146393 h 818468"/>
                  <a:gd name="connsiteX9" fmla="*/ 651081 w 1344495"/>
                  <a:gd name="connsiteY9" fmla="*/ 2377 h 818468"/>
                  <a:gd name="connsiteX0" fmla="*/ 867105 w 1344495"/>
                  <a:gd name="connsiteY0" fmla="*/ 434425 h 818468"/>
                  <a:gd name="connsiteX1" fmla="*/ 867105 w 1344495"/>
                  <a:gd name="connsiteY1" fmla="*/ 290409 h 818468"/>
                  <a:gd name="connsiteX2" fmla="*/ 486567 w 1344495"/>
                  <a:gd name="connsiteY2" fmla="*/ 166112 h 818468"/>
                  <a:gd name="connsiteX3" fmla="*/ 177078 w 1344495"/>
                  <a:gd name="connsiteY3" fmla="*/ 405263 h 818468"/>
                  <a:gd name="connsiteX4" fmla="*/ 163010 w 1344495"/>
                  <a:gd name="connsiteY4" fmla="*/ 658481 h 818468"/>
                  <a:gd name="connsiteX5" fmla="*/ 1155138 w 1344495"/>
                  <a:gd name="connsiteY5" fmla="*/ 722457 h 818468"/>
                  <a:gd name="connsiteX6" fmla="*/ 1299153 w 1344495"/>
                  <a:gd name="connsiteY6" fmla="*/ 722457 h 818468"/>
                  <a:gd name="connsiteX7" fmla="*/ 1227145 w 1344495"/>
                  <a:gd name="connsiteY7" fmla="*/ 146393 h 818468"/>
                  <a:gd name="connsiteX8" fmla="*/ 867105 w 1344495"/>
                  <a:gd name="connsiteY8" fmla="*/ 146393 h 818468"/>
                  <a:gd name="connsiteX9" fmla="*/ 651081 w 1344495"/>
                  <a:gd name="connsiteY9" fmla="*/ 2377 h 818468"/>
                  <a:gd name="connsiteX0" fmla="*/ 867105 w 1344495"/>
                  <a:gd name="connsiteY0" fmla="*/ 290409 h 818468"/>
                  <a:gd name="connsiteX1" fmla="*/ 486567 w 1344495"/>
                  <a:gd name="connsiteY1" fmla="*/ 166112 h 818468"/>
                  <a:gd name="connsiteX2" fmla="*/ 177078 w 1344495"/>
                  <a:gd name="connsiteY2" fmla="*/ 405263 h 818468"/>
                  <a:gd name="connsiteX3" fmla="*/ 163010 w 1344495"/>
                  <a:gd name="connsiteY3" fmla="*/ 658481 h 818468"/>
                  <a:gd name="connsiteX4" fmla="*/ 1155138 w 1344495"/>
                  <a:gd name="connsiteY4" fmla="*/ 722457 h 818468"/>
                  <a:gd name="connsiteX5" fmla="*/ 1299153 w 1344495"/>
                  <a:gd name="connsiteY5" fmla="*/ 722457 h 818468"/>
                  <a:gd name="connsiteX6" fmla="*/ 1227145 w 1344495"/>
                  <a:gd name="connsiteY6" fmla="*/ 146393 h 818468"/>
                  <a:gd name="connsiteX7" fmla="*/ 867105 w 1344495"/>
                  <a:gd name="connsiteY7" fmla="*/ 146393 h 818468"/>
                  <a:gd name="connsiteX8" fmla="*/ 651081 w 1344495"/>
                  <a:gd name="connsiteY8" fmla="*/ 2377 h 818468"/>
                  <a:gd name="connsiteX0" fmla="*/ 867105 w 1344495"/>
                  <a:gd name="connsiteY0" fmla="*/ 167423 h 695482"/>
                  <a:gd name="connsiteX1" fmla="*/ 486567 w 1344495"/>
                  <a:gd name="connsiteY1" fmla="*/ 43126 h 695482"/>
                  <a:gd name="connsiteX2" fmla="*/ 177078 w 1344495"/>
                  <a:gd name="connsiteY2" fmla="*/ 282277 h 695482"/>
                  <a:gd name="connsiteX3" fmla="*/ 163010 w 1344495"/>
                  <a:gd name="connsiteY3" fmla="*/ 535495 h 695482"/>
                  <a:gd name="connsiteX4" fmla="*/ 1155138 w 1344495"/>
                  <a:gd name="connsiteY4" fmla="*/ 599471 h 695482"/>
                  <a:gd name="connsiteX5" fmla="*/ 1299153 w 1344495"/>
                  <a:gd name="connsiteY5" fmla="*/ 599471 h 695482"/>
                  <a:gd name="connsiteX6" fmla="*/ 1227145 w 1344495"/>
                  <a:gd name="connsiteY6" fmla="*/ 23407 h 695482"/>
                  <a:gd name="connsiteX7" fmla="*/ 867105 w 1344495"/>
                  <a:gd name="connsiteY7" fmla="*/ 23407 h 695482"/>
                  <a:gd name="connsiteX8" fmla="*/ 867105 w 1344495"/>
                  <a:gd name="connsiteY8" fmla="*/ 167423 h 695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44495" h="695482">
                    <a:moveTo>
                      <a:pt x="867105" y="167423"/>
                    </a:moveTo>
                    <a:cubicBezTo>
                      <a:pt x="803682" y="122704"/>
                      <a:pt x="601572" y="23984"/>
                      <a:pt x="486567" y="43126"/>
                    </a:cubicBezTo>
                    <a:cubicBezTo>
                      <a:pt x="371563" y="62268"/>
                      <a:pt x="231004" y="200216"/>
                      <a:pt x="177078" y="282277"/>
                    </a:cubicBezTo>
                    <a:cubicBezTo>
                      <a:pt x="123152" y="364338"/>
                      <a:pt x="0" y="482629"/>
                      <a:pt x="163010" y="535495"/>
                    </a:cubicBezTo>
                    <a:cubicBezTo>
                      <a:pt x="326020" y="588361"/>
                      <a:pt x="965781" y="588808"/>
                      <a:pt x="1155138" y="599471"/>
                    </a:cubicBezTo>
                    <a:cubicBezTo>
                      <a:pt x="1344495" y="610134"/>
                      <a:pt x="1287152" y="695482"/>
                      <a:pt x="1299153" y="599471"/>
                    </a:cubicBezTo>
                    <a:cubicBezTo>
                      <a:pt x="1311154" y="503460"/>
                      <a:pt x="1266957" y="99823"/>
                      <a:pt x="1227145" y="23407"/>
                    </a:cubicBezTo>
                    <a:cubicBezTo>
                      <a:pt x="1133607" y="0"/>
                      <a:pt x="954918" y="16764"/>
                      <a:pt x="867105" y="23407"/>
                    </a:cubicBezTo>
                    <a:cubicBezTo>
                      <a:pt x="864620" y="145541"/>
                      <a:pt x="873422" y="165046"/>
                      <a:pt x="867105" y="167423"/>
                    </a:cubicBezTo>
                  </a:path>
                </a:pathLst>
              </a:custGeom>
              <a:solidFill>
                <a:schemeClr val="accent6">
                  <a:lumMod val="50000"/>
                </a:schemeClr>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39" name="Freeform 38"/>
              <p:cNvSpPr/>
              <p:nvPr/>
            </p:nvSpPr>
            <p:spPr>
              <a:xfrm flipH="1">
                <a:off x="4407202" y="5589240"/>
                <a:ext cx="1244918" cy="195263"/>
              </a:xfrm>
              <a:custGeom>
                <a:avLst/>
                <a:gdLst>
                  <a:gd name="connsiteX0" fmla="*/ 9525 w 1295400"/>
                  <a:gd name="connsiteY0" fmla="*/ 0 h 195263"/>
                  <a:gd name="connsiteX1" fmla="*/ 0 w 1295400"/>
                  <a:gd name="connsiteY1" fmla="*/ 161925 h 195263"/>
                  <a:gd name="connsiteX2" fmla="*/ 1276350 w 1295400"/>
                  <a:gd name="connsiteY2" fmla="*/ 195263 h 195263"/>
                  <a:gd name="connsiteX3" fmla="*/ 1295400 w 1295400"/>
                  <a:gd name="connsiteY3" fmla="*/ 47625 h 195263"/>
                  <a:gd name="connsiteX4" fmla="*/ 9525 w 1295400"/>
                  <a:gd name="connsiteY4" fmla="*/ 0 h 1952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95400" h="195263">
                    <a:moveTo>
                      <a:pt x="9525" y="0"/>
                    </a:moveTo>
                    <a:lnTo>
                      <a:pt x="0" y="161925"/>
                    </a:lnTo>
                    <a:lnTo>
                      <a:pt x="1276350" y="195263"/>
                    </a:lnTo>
                    <a:lnTo>
                      <a:pt x="1295400" y="47625"/>
                    </a:lnTo>
                    <a:lnTo>
                      <a:pt x="9525" y="0"/>
                    </a:lnTo>
                    <a:close/>
                  </a:path>
                </a:pathLst>
              </a:custGeom>
              <a:solidFill>
                <a:schemeClr val="accent6">
                  <a:lumMod val="5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30" name="Chord 29"/>
            <p:cNvSpPr/>
            <p:nvPr/>
          </p:nvSpPr>
          <p:spPr>
            <a:xfrm>
              <a:off x="3793979" y="3631736"/>
              <a:ext cx="2064729" cy="3181640"/>
            </a:xfrm>
            <a:prstGeom prst="chord">
              <a:avLst>
                <a:gd name="adj1" fmla="val 10135620"/>
                <a:gd name="adj2" fmla="val 674418"/>
              </a:avLst>
            </a:prstGeom>
            <a:solidFill>
              <a:srgbClr val="CC00FF"/>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31" name="Group 2"/>
            <p:cNvGrpSpPr/>
            <p:nvPr/>
          </p:nvGrpSpPr>
          <p:grpSpPr>
            <a:xfrm>
              <a:off x="4590380" y="3997284"/>
              <a:ext cx="445823" cy="234613"/>
              <a:chOff x="7797958" y="1180860"/>
              <a:chExt cx="435349" cy="213255"/>
            </a:xfrm>
          </p:grpSpPr>
          <p:sp>
            <p:nvSpPr>
              <p:cNvPr id="35" name="Oval 34"/>
              <p:cNvSpPr/>
              <p:nvPr/>
            </p:nvSpPr>
            <p:spPr>
              <a:xfrm>
                <a:off x="8143597" y="1180860"/>
                <a:ext cx="89710" cy="213255"/>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6" name="Oval 35"/>
              <p:cNvSpPr/>
              <p:nvPr/>
            </p:nvSpPr>
            <p:spPr>
              <a:xfrm>
                <a:off x="7797958" y="1180860"/>
                <a:ext cx="89710" cy="213255"/>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32" name="Group 72"/>
            <p:cNvGrpSpPr/>
            <p:nvPr/>
          </p:nvGrpSpPr>
          <p:grpSpPr>
            <a:xfrm>
              <a:off x="4383901" y="3308860"/>
              <a:ext cx="884884" cy="819514"/>
              <a:chOff x="2195736" y="1196752"/>
              <a:chExt cx="1296144" cy="792088"/>
            </a:xfrm>
          </p:grpSpPr>
          <p:sp>
            <p:nvSpPr>
              <p:cNvPr id="33" name="Freeform 32"/>
              <p:cNvSpPr/>
              <p:nvPr/>
            </p:nvSpPr>
            <p:spPr>
              <a:xfrm>
                <a:off x="2195736" y="1484784"/>
                <a:ext cx="1296144" cy="145366"/>
              </a:xfrm>
              <a:custGeom>
                <a:avLst/>
                <a:gdLst>
                  <a:gd name="connsiteX0" fmla="*/ 0 w 1209821"/>
                  <a:gd name="connsiteY0" fmla="*/ 0 h 138332"/>
                  <a:gd name="connsiteX1" fmla="*/ 337625 w 1209821"/>
                  <a:gd name="connsiteY1" fmla="*/ 112541 h 138332"/>
                  <a:gd name="connsiteX2" fmla="*/ 928468 w 1209821"/>
                  <a:gd name="connsiteY2" fmla="*/ 126609 h 138332"/>
                  <a:gd name="connsiteX3" fmla="*/ 1209821 w 1209821"/>
                  <a:gd name="connsiteY3" fmla="*/ 42203 h 138332"/>
                  <a:gd name="connsiteX0" fmla="*/ 0 w 1296144"/>
                  <a:gd name="connsiteY0" fmla="*/ 0 h 145366"/>
                  <a:gd name="connsiteX1" fmla="*/ 337625 w 1296144"/>
                  <a:gd name="connsiteY1" fmla="*/ 112541 h 145366"/>
                  <a:gd name="connsiteX2" fmla="*/ 928468 w 1296144"/>
                  <a:gd name="connsiteY2" fmla="*/ 126609 h 145366"/>
                  <a:gd name="connsiteX3" fmla="*/ 1296144 w 1296144"/>
                  <a:gd name="connsiteY3" fmla="*/ 0 h 145366"/>
                </a:gdLst>
                <a:ahLst/>
                <a:cxnLst>
                  <a:cxn ang="0">
                    <a:pos x="connsiteX0" y="connsiteY0"/>
                  </a:cxn>
                  <a:cxn ang="0">
                    <a:pos x="connsiteX1" y="connsiteY1"/>
                  </a:cxn>
                  <a:cxn ang="0">
                    <a:pos x="connsiteX2" y="connsiteY2"/>
                  </a:cxn>
                  <a:cxn ang="0">
                    <a:pos x="connsiteX3" y="connsiteY3"/>
                  </a:cxn>
                </a:cxnLst>
                <a:rect l="l" t="t" r="r" b="b"/>
                <a:pathLst>
                  <a:path w="1296144" h="145366">
                    <a:moveTo>
                      <a:pt x="0" y="0"/>
                    </a:moveTo>
                    <a:cubicBezTo>
                      <a:pt x="91440" y="45719"/>
                      <a:pt x="182880" y="91439"/>
                      <a:pt x="337625" y="112541"/>
                    </a:cubicBezTo>
                    <a:cubicBezTo>
                      <a:pt x="492370" y="133643"/>
                      <a:pt x="768715" y="145366"/>
                      <a:pt x="928468" y="126609"/>
                    </a:cubicBezTo>
                    <a:cubicBezTo>
                      <a:pt x="1088221" y="107852"/>
                      <a:pt x="1228150" y="36341"/>
                      <a:pt x="1296144" y="0"/>
                    </a:cubicBezTo>
                  </a:path>
                </a:pathLst>
              </a:custGeom>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dirty="0"/>
              </a:p>
            </p:txBody>
          </p:sp>
          <p:sp>
            <p:nvSpPr>
              <p:cNvPr id="34" name="Chord 33"/>
              <p:cNvSpPr/>
              <p:nvPr/>
            </p:nvSpPr>
            <p:spPr>
              <a:xfrm>
                <a:off x="2483768" y="1196752"/>
                <a:ext cx="720080" cy="792088"/>
              </a:xfrm>
              <a:prstGeom prst="chord">
                <a:avLst>
                  <a:gd name="adj1" fmla="val 10765082"/>
                  <a:gd name="adj2" fmla="val 108958"/>
                </a:avLst>
              </a:prstGeom>
              <a:solidFill>
                <a:srgbClr val="0099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sp>
        <p:nvSpPr>
          <p:cNvPr id="43" name="Moon 42"/>
          <p:cNvSpPr/>
          <p:nvPr/>
        </p:nvSpPr>
        <p:spPr>
          <a:xfrm rot="16200000">
            <a:off x="4181621" y="3585073"/>
            <a:ext cx="915928" cy="1179845"/>
          </a:xfrm>
          <a:prstGeom prst="moon">
            <a:avLst>
              <a:gd name="adj" fmla="val 87500"/>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5" name="Oval 44"/>
          <p:cNvSpPr/>
          <p:nvPr/>
        </p:nvSpPr>
        <p:spPr>
          <a:xfrm>
            <a:off x="4470400" y="3886448"/>
            <a:ext cx="288032" cy="360040"/>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6" name="Freeform 45"/>
          <p:cNvSpPr/>
          <p:nvPr/>
        </p:nvSpPr>
        <p:spPr>
          <a:xfrm>
            <a:off x="1929289" y="2851356"/>
            <a:ext cx="446022" cy="577644"/>
          </a:xfrm>
          <a:custGeom>
            <a:avLst/>
            <a:gdLst>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98859 w 625872"/>
              <a:gd name="connsiteY6" fmla="*/ 576262 h 840978"/>
              <a:gd name="connsiteX7" fmla="*/ 408384 w 625872"/>
              <a:gd name="connsiteY7" fmla="*/ 554831 h 840978"/>
              <a:gd name="connsiteX8" fmla="*/ 403622 w 625872"/>
              <a:gd name="connsiteY8" fmla="*/ 0 h 840978"/>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86581 w 625872"/>
              <a:gd name="connsiteY6" fmla="*/ 600620 h 840978"/>
              <a:gd name="connsiteX7" fmla="*/ 408384 w 625872"/>
              <a:gd name="connsiteY7" fmla="*/ 554831 h 840978"/>
              <a:gd name="connsiteX8" fmla="*/ 403622 w 625872"/>
              <a:gd name="connsiteY8" fmla="*/ 0 h 840978"/>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52338"/>
              <a:gd name="connsiteX1" fmla="*/ 586978 w 629778"/>
              <a:gd name="connsiteY1" fmla="*/ 707231 h 852338"/>
              <a:gd name="connsiteX2" fmla="*/ 332557 w 629778"/>
              <a:gd name="connsiteY2" fmla="*/ 850230 h 852338"/>
              <a:gd name="connsiteX3" fmla="*/ 65484 w 629778"/>
              <a:gd name="connsiteY3" fmla="*/ 809625 h 852338"/>
              <a:gd name="connsiteX4" fmla="*/ 15478 w 629778"/>
              <a:gd name="connsiteY4" fmla="*/ 671512 h 852338"/>
              <a:gd name="connsiteX5" fmla="*/ 158353 w 629778"/>
              <a:gd name="connsiteY5" fmla="*/ 540543 h 852338"/>
              <a:gd name="connsiteX6" fmla="*/ 386581 w 629778"/>
              <a:gd name="connsiteY6" fmla="*/ 600620 h 852338"/>
              <a:gd name="connsiteX7" fmla="*/ 408384 w 629778"/>
              <a:gd name="connsiteY7" fmla="*/ 554831 h 852338"/>
              <a:gd name="connsiteX8" fmla="*/ 403622 w 629778"/>
              <a:gd name="connsiteY8" fmla="*/ 0 h 852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9778" h="852338">
                <a:moveTo>
                  <a:pt x="589359" y="40481"/>
                </a:moveTo>
                <a:cubicBezTo>
                  <a:pt x="607615" y="308570"/>
                  <a:pt x="629778" y="572273"/>
                  <a:pt x="586978" y="707231"/>
                </a:cubicBezTo>
                <a:cubicBezTo>
                  <a:pt x="544178" y="842189"/>
                  <a:pt x="393081" y="852338"/>
                  <a:pt x="332557" y="850230"/>
                </a:cubicBezTo>
                <a:cubicBezTo>
                  <a:pt x="247154" y="847800"/>
                  <a:pt x="118330" y="839411"/>
                  <a:pt x="65484" y="809625"/>
                </a:cubicBezTo>
                <a:cubicBezTo>
                  <a:pt x="12638" y="779839"/>
                  <a:pt x="0" y="716359"/>
                  <a:pt x="15478" y="671512"/>
                </a:cubicBezTo>
                <a:cubicBezTo>
                  <a:pt x="30956" y="626665"/>
                  <a:pt x="96503" y="552358"/>
                  <a:pt x="158353" y="540543"/>
                </a:cubicBezTo>
                <a:cubicBezTo>
                  <a:pt x="220203" y="528728"/>
                  <a:pt x="344909" y="598239"/>
                  <a:pt x="386581" y="600620"/>
                </a:cubicBezTo>
                <a:cubicBezTo>
                  <a:pt x="428253" y="603001"/>
                  <a:pt x="405544" y="654934"/>
                  <a:pt x="408384" y="554831"/>
                </a:cubicBezTo>
                <a:cubicBezTo>
                  <a:pt x="411224" y="454728"/>
                  <a:pt x="406400" y="229393"/>
                  <a:pt x="403622" y="0"/>
                </a:cubicBezTo>
              </a:path>
            </a:pathLst>
          </a:custGeom>
          <a:solidFill>
            <a:srgbClr val="3399FF"/>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47" name="Freeform 46"/>
          <p:cNvSpPr/>
          <p:nvPr/>
        </p:nvSpPr>
        <p:spPr>
          <a:xfrm flipH="1">
            <a:off x="2411760" y="3212976"/>
            <a:ext cx="560076" cy="1162655"/>
          </a:xfrm>
          <a:custGeom>
            <a:avLst/>
            <a:gdLst>
              <a:gd name="connsiteX0" fmla="*/ 452907 w 646090"/>
              <a:gd name="connsiteY0" fmla="*/ 92298 h 1092558"/>
              <a:gd name="connsiteX1" fmla="*/ 15025 w 646090"/>
              <a:gd name="connsiteY1" fmla="*/ 581695 h 1092558"/>
              <a:gd name="connsiteX2" fmla="*/ 543059 w 646090"/>
              <a:gd name="connsiteY2" fmla="*/ 1032456 h 1092558"/>
              <a:gd name="connsiteX3" fmla="*/ 633211 w 646090"/>
              <a:gd name="connsiteY3" fmla="*/ 942304 h 1092558"/>
              <a:gd name="connsiteX4" fmla="*/ 581696 w 646090"/>
              <a:gd name="connsiteY4" fmla="*/ 143814 h 1092558"/>
              <a:gd name="connsiteX5" fmla="*/ 452907 w 646090"/>
              <a:gd name="connsiteY5" fmla="*/ 92298 h 1092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6090" h="1092558">
                <a:moveTo>
                  <a:pt x="452907" y="92298"/>
                </a:moveTo>
                <a:cubicBezTo>
                  <a:pt x="358462" y="165278"/>
                  <a:pt x="0" y="425002"/>
                  <a:pt x="15025" y="581695"/>
                </a:cubicBezTo>
                <a:cubicBezTo>
                  <a:pt x="30050" y="738388"/>
                  <a:pt x="440028" y="972354"/>
                  <a:pt x="543059" y="1032456"/>
                </a:cubicBezTo>
                <a:cubicBezTo>
                  <a:pt x="646090" y="1092558"/>
                  <a:pt x="626772" y="1090411"/>
                  <a:pt x="633211" y="942304"/>
                </a:cubicBezTo>
                <a:cubicBezTo>
                  <a:pt x="639650" y="794197"/>
                  <a:pt x="607454" y="287628"/>
                  <a:pt x="581696" y="143814"/>
                </a:cubicBezTo>
                <a:cubicBezTo>
                  <a:pt x="555938" y="0"/>
                  <a:pt x="547352" y="19318"/>
                  <a:pt x="452907" y="92298"/>
                </a:cubicBezTo>
                <a:close/>
              </a:path>
            </a:pathLst>
          </a:custGeom>
          <a:solidFill>
            <a:srgbClr val="0033CC"/>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8" name="Freeform 47"/>
          <p:cNvSpPr/>
          <p:nvPr/>
        </p:nvSpPr>
        <p:spPr>
          <a:xfrm>
            <a:off x="360040" y="3199848"/>
            <a:ext cx="578019" cy="1162655"/>
          </a:xfrm>
          <a:custGeom>
            <a:avLst/>
            <a:gdLst>
              <a:gd name="connsiteX0" fmla="*/ 452907 w 646090"/>
              <a:gd name="connsiteY0" fmla="*/ 92298 h 1092558"/>
              <a:gd name="connsiteX1" fmla="*/ 15025 w 646090"/>
              <a:gd name="connsiteY1" fmla="*/ 581695 h 1092558"/>
              <a:gd name="connsiteX2" fmla="*/ 543059 w 646090"/>
              <a:gd name="connsiteY2" fmla="*/ 1032456 h 1092558"/>
              <a:gd name="connsiteX3" fmla="*/ 633211 w 646090"/>
              <a:gd name="connsiteY3" fmla="*/ 942304 h 1092558"/>
              <a:gd name="connsiteX4" fmla="*/ 581696 w 646090"/>
              <a:gd name="connsiteY4" fmla="*/ 143814 h 1092558"/>
              <a:gd name="connsiteX5" fmla="*/ 452907 w 646090"/>
              <a:gd name="connsiteY5" fmla="*/ 92298 h 1092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6090" h="1092558">
                <a:moveTo>
                  <a:pt x="452907" y="92298"/>
                </a:moveTo>
                <a:cubicBezTo>
                  <a:pt x="358462" y="165278"/>
                  <a:pt x="0" y="425002"/>
                  <a:pt x="15025" y="581695"/>
                </a:cubicBezTo>
                <a:cubicBezTo>
                  <a:pt x="30050" y="738388"/>
                  <a:pt x="440028" y="972354"/>
                  <a:pt x="543059" y="1032456"/>
                </a:cubicBezTo>
                <a:cubicBezTo>
                  <a:pt x="646090" y="1092558"/>
                  <a:pt x="626772" y="1090411"/>
                  <a:pt x="633211" y="942304"/>
                </a:cubicBezTo>
                <a:cubicBezTo>
                  <a:pt x="639650" y="794197"/>
                  <a:pt x="607454" y="287628"/>
                  <a:pt x="581696" y="143814"/>
                </a:cubicBezTo>
                <a:cubicBezTo>
                  <a:pt x="555938" y="0"/>
                  <a:pt x="547352" y="19318"/>
                  <a:pt x="452907" y="92298"/>
                </a:cubicBezTo>
                <a:close/>
              </a:path>
            </a:pathLst>
          </a:custGeom>
          <a:solidFill>
            <a:srgbClr val="0033CC"/>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52" name="Group 177"/>
          <p:cNvGrpSpPr/>
          <p:nvPr/>
        </p:nvGrpSpPr>
        <p:grpSpPr>
          <a:xfrm>
            <a:off x="725559" y="2341420"/>
            <a:ext cx="1872108" cy="3103804"/>
            <a:chOff x="6521695" y="2989492"/>
            <a:chExt cx="1872108" cy="3103804"/>
          </a:xfrm>
        </p:grpSpPr>
        <p:sp>
          <p:nvSpPr>
            <p:cNvPr id="58" name="Freeform 57"/>
            <p:cNvSpPr/>
            <p:nvPr/>
          </p:nvSpPr>
          <p:spPr>
            <a:xfrm flipH="1">
              <a:off x="7477419" y="5227119"/>
              <a:ext cx="577454" cy="866177"/>
            </a:xfrm>
            <a:custGeom>
              <a:avLst/>
              <a:gdLst>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98859 w 625872"/>
                <a:gd name="connsiteY6" fmla="*/ 576262 h 840978"/>
                <a:gd name="connsiteX7" fmla="*/ 408384 w 625872"/>
                <a:gd name="connsiteY7" fmla="*/ 554831 h 840978"/>
                <a:gd name="connsiteX8" fmla="*/ 403622 w 625872"/>
                <a:gd name="connsiteY8" fmla="*/ 0 h 840978"/>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86581 w 625872"/>
                <a:gd name="connsiteY6" fmla="*/ 600620 h 840978"/>
                <a:gd name="connsiteX7" fmla="*/ 408384 w 625872"/>
                <a:gd name="connsiteY7" fmla="*/ 554831 h 840978"/>
                <a:gd name="connsiteX8" fmla="*/ 403622 w 625872"/>
                <a:gd name="connsiteY8" fmla="*/ 0 h 840978"/>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52338"/>
                <a:gd name="connsiteX1" fmla="*/ 586978 w 629778"/>
                <a:gd name="connsiteY1" fmla="*/ 707231 h 852338"/>
                <a:gd name="connsiteX2" fmla="*/ 332557 w 629778"/>
                <a:gd name="connsiteY2" fmla="*/ 850230 h 852338"/>
                <a:gd name="connsiteX3" fmla="*/ 65484 w 629778"/>
                <a:gd name="connsiteY3" fmla="*/ 809625 h 852338"/>
                <a:gd name="connsiteX4" fmla="*/ 15478 w 629778"/>
                <a:gd name="connsiteY4" fmla="*/ 671512 h 852338"/>
                <a:gd name="connsiteX5" fmla="*/ 158353 w 629778"/>
                <a:gd name="connsiteY5" fmla="*/ 540543 h 852338"/>
                <a:gd name="connsiteX6" fmla="*/ 386581 w 629778"/>
                <a:gd name="connsiteY6" fmla="*/ 600620 h 852338"/>
                <a:gd name="connsiteX7" fmla="*/ 408384 w 629778"/>
                <a:gd name="connsiteY7" fmla="*/ 554831 h 852338"/>
                <a:gd name="connsiteX8" fmla="*/ 403622 w 629778"/>
                <a:gd name="connsiteY8" fmla="*/ 0 h 852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9778" h="852338">
                  <a:moveTo>
                    <a:pt x="589359" y="40481"/>
                  </a:moveTo>
                  <a:cubicBezTo>
                    <a:pt x="607615" y="308570"/>
                    <a:pt x="629778" y="572273"/>
                    <a:pt x="586978" y="707231"/>
                  </a:cubicBezTo>
                  <a:cubicBezTo>
                    <a:pt x="544178" y="842189"/>
                    <a:pt x="393081" y="852338"/>
                    <a:pt x="332557" y="850230"/>
                  </a:cubicBezTo>
                  <a:cubicBezTo>
                    <a:pt x="247154" y="847800"/>
                    <a:pt x="118330" y="839411"/>
                    <a:pt x="65484" y="809625"/>
                  </a:cubicBezTo>
                  <a:cubicBezTo>
                    <a:pt x="12638" y="779839"/>
                    <a:pt x="0" y="716359"/>
                    <a:pt x="15478" y="671512"/>
                  </a:cubicBezTo>
                  <a:cubicBezTo>
                    <a:pt x="30956" y="626665"/>
                    <a:pt x="96503" y="552358"/>
                    <a:pt x="158353" y="540543"/>
                  </a:cubicBezTo>
                  <a:cubicBezTo>
                    <a:pt x="220203" y="528728"/>
                    <a:pt x="344909" y="598239"/>
                    <a:pt x="386581" y="600620"/>
                  </a:cubicBezTo>
                  <a:cubicBezTo>
                    <a:pt x="428253" y="603001"/>
                    <a:pt x="405544" y="654934"/>
                    <a:pt x="408384" y="554831"/>
                  </a:cubicBezTo>
                  <a:cubicBezTo>
                    <a:pt x="411224" y="454728"/>
                    <a:pt x="406400" y="229393"/>
                    <a:pt x="403622" y="0"/>
                  </a:cubicBezTo>
                </a:path>
              </a:pathLst>
            </a:custGeom>
            <a:solidFill>
              <a:srgbClr val="0033CC"/>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59" name="Freeform 58"/>
            <p:cNvSpPr/>
            <p:nvPr/>
          </p:nvSpPr>
          <p:spPr>
            <a:xfrm>
              <a:off x="6733628" y="5252914"/>
              <a:ext cx="599430" cy="840382"/>
            </a:xfrm>
            <a:custGeom>
              <a:avLst/>
              <a:gdLst>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98859 w 625872"/>
                <a:gd name="connsiteY6" fmla="*/ 576262 h 840978"/>
                <a:gd name="connsiteX7" fmla="*/ 408384 w 625872"/>
                <a:gd name="connsiteY7" fmla="*/ 554831 h 840978"/>
                <a:gd name="connsiteX8" fmla="*/ 403622 w 625872"/>
                <a:gd name="connsiteY8" fmla="*/ 0 h 840978"/>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86581 w 625872"/>
                <a:gd name="connsiteY6" fmla="*/ 600620 h 840978"/>
                <a:gd name="connsiteX7" fmla="*/ 408384 w 625872"/>
                <a:gd name="connsiteY7" fmla="*/ 554831 h 840978"/>
                <a:gd name="connsiteX8" fmla="*/ 403622 w 625872"/>
                <a:gd name="connsiteY8" fmla="*/ 0 h 840978"/>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52338"/>
                <a:gd name="connsiteX1" fmla="*/ 586978 w 629778"/>
                <a:gd name="connsiteY1" fmla="*/ 707231 h 852338"/>
                <a:gd name="connsiteX2" fmla="*/ 332557 w 629778"/>
                <a:gd name="connsiteY2" fmla="*/ 850230 h 852338"/>
                <a:gd name="connsiteX3" fmla="*/ 65484 w 629778"/>
                <a:gd name="connsiteY3" fmla="*/ 809625 h 852338"/>
                <a:gd name="connsiteX4" fmla="*/ 15478 w 629778"/>
                <a:gd name="connsiteY4" fmla="*/ 671512 h 852338"/>
                <a:gd name="connsiteX5" fmla="*/ 158353 w 629778"/>
                <a:gd name="connsiteY5" fmla="*/ 540543 h 852338"/>
                <a:gd name="connsiteX6" fmla="*/ 386581 w 629778"/>
                <a:gd name="connsiteY6" fmla="*/ 600620 h 852338"/>
                <a:gd name="connsiteX7" fmla="*/ 408384 w 629778"/>
                <a:gd name="connsiteY7" fmla="*/ 554831 h 852338"/>
                <a:gd name="connsiteX8" fmla="*/ 403622 w 629778"/>
                <a:gd name="connsiteY8" fmla="*/ 0 h 852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9778" h="852338">
                  <a:moveTo>
                    <a:pt x="589359" y="40481"/>
                  </a:moveTo>
                  <a:cubicBezTo>
                    <a:pt x="607615" y="308570"/>
                    <a:pt x="629778" y="572273"/>
                    <a:pt x="586978" y="707231"/>
                  </a:cubicBezTo>
                  <a:cubicBezTo>
                    <a:pt x="544178" y="842189"/>
                    <a:pt x="393081" y="852338"/>
                    <a:pt x="332557" y="850230"/>
                  </a:cubicBezTo>
                  <a:cubicBezTo>
                    <a:pt x="247154" y="847800"/>
                    <a:pt x="118330" y="839411"/>
                    <a:pt x="65484" y="809625"/>
                  </a:cubicBezTo>
                  <a:cubicBezTo>
                    <a:pt x="12638" y="779839"/>
                    <a:pt x="0" y="716359"/>
                    <a:pt x="15478" y="671512"/>
                  </a:cubicBezTo>
                  <a:cubicBezTo>
                    <a:pt x="30956" y="626665"/>
                    <a:pt x="96503" y="552358"/>
                    <a:pt x="158353" y="540543"/>
                  </a:cubicBezTo>
                  <a:cubicBezTo>
                    <a:pt x="220203" y="528728"/>
                    <a:pt x="344909" y="598239"/>
                    <a:pt x="386581" y="600620"/>
                  </a:cubicBezTo>
                  <a:cubicBezTo>
                    <a:pt x="428253" y="603001"/>
                    <a:pt x="405544" y="654934"/>
                    <a:pt x="408384" y="554831"/>
                  </a:cubicBezTo>
                  <a:cubicBezTo>
                    <a:pt x="411224" y="454728"/>
                    <a:pt x="406400" y="229393"/>
                    <a:pt x="403622" y="0"/>
                  </a:cubicBezTo>
                </a:path>
              </a:pathLst>
            </a:custGeom>
            <a:solidFill>
              <a:srgbClr val="0033CC"/>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grpSp>
          <p:nvGrpSpPr>
            <p:cNvPr id="60" name="Group 20"/>
            <p:cNvGrpSpPr/>
            <p:nvPr/>
          </p:nvGrpSpPr>
          <p:grpSpPr>
            <a:xfrm>
              <a:off x="6521695" y="2989492"/>
              <a:ext cx="1872108" cy="2504164"/>
              <a:chOff x="1475656" y="2564904"/>
              <a:chExt cx="2160240" cy="2808312"/>
            </a:xfrm>
          </p:grpSpPr>
          <p:sp>
            <p:nvSpPr>
              <p:cNvPr id="61" name="Oval 10"/>
              <p:cNvSpPr/>
              <p:nvPr/>
            </p:nvSpPr>
            <p:spPr>
              <a:xfrm>
                <a:off x="1475656" y="2564904"/>
                <a:ext cx="2160240" cy="2808312"/>
              </a:xfrm>
              <a:prstGeom prst="ellipse">
                <a:avLst/>
              </a:prstGeom>
              <a:solidFill>
                <a:srgbClr val="0033CC"/>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2" name="Freeform 6"/>
              <p:cNvSpPr/>
              <p:nvPr/>
            </p:nvSpPr>
            <p:spPr>
              <a:xfrm>
                <a:off x="1979712" y="2996952"/>
                <a:ext cx="1107584" cy="154547"/>
              </a:xfrm>
              <a:custGeom>
                <a:avLst/>
                <a:gdLst>
                  <a:gd name="connsiteX0" fmla="*/ 0 w 1107584"/>
                  <a:gd name="connsiteY0" fmla="*/ 154547 h 154547"/>
                  <a:gd name="connsiteX1" fmla="*/ 103031 w 1107584"/>
                  <a:gd name="connsiteY1" fmla="*/ 12879 h 154547"/>
                  <a:gd name="connsiteX2" fmla="*/ 244699 w 1107584"/>
                  <a:gd name="connsiteY2" fmla="*/ 154547 h 154547"/>
                  <a:gd name="connsiteX3" fmla="*/ 386367 w 1107584"/>
                  <a:gd name="connsiteY3" fmla="*/ 12879 h 154547"/>
                  <a:gd name="connsiteX4" fmla="*/ 515155 w 1107584"/>
                  <a:gd name="connsiteY4" fmla="*/ 141668 h 154547"/>
                  <a:gd name="connsiteX5" fmla="*/ 669702 w 1107584"/>
                  <a:gd name="connsiteY5" fmla="*/ 38637 h 154547"/>
                  <a:gd name="connsiteX6" fmla="*/ 837127 w 1107584"/>
                  <a:gd name="connsiteY6" fmla="*/ 115910 h 154547"/>
                  <a:gd name="connsiteX7" fmla="*/ 978795 w 1107584"/>
                  <a:gd name="connsiteY7" fmla="*/ 0 h 154547"/>
                  <a:gd name="connsiteX8" fmla="*/ 1107584 w 1107584"/>
                  <a:gd name="connsiteY8" fmla="*/ 115910 h 154547"/>
                  <a:gd name="connsiteX9" fmla="*/ 1107584 w 1107584"/>
                  <a:gd name="connsiteY9" fmla="*/ 115910 h 1545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07584" h="154547">
                    <a:moveTo>
                      <a:pt x="0" y="154547"/>
                    </a:moveTo>
                    <a:cubicBezTo>
                      <a:pt x="31124" y="83713"/>
                      <a:pt x="62248" y="12879"/>
                      <a:pt x="103031" y="12879"/>
                    </a:cubicBezTo>
                    <a:cubicBezTo>
                      <a:pt x="143814" y="12879"/>
                      <a:pt x="197476" y="154547"/>
                      <a:pt x="244699" y="154547"/>
                    </a:cubicBezTo>
                    <a:cubicBezTo>
                      <a:pt x="291922" y="154547"/>
                      <a:pt x="341291" y="15026"/>
                      <a:pt x="386367" y="12879"/>
                    </a:cubicBezTo>
                    <a:cubicBezTo>
                      <a:pt x="431443" y="10733"/>
                      <a:pt x="467933" y="137375"/>
                      <a:pt x="515155" y="141668"/>
                    </a:cubicBezTo>
                    <a:cubicBezTo>
                      <a:pt x="562378" y="145961"/>
                      <a:pt x="616040" y="42930"/>
                      <a:pt x="669702" y="38637"/>
                    </a:cubicBezTo>
                    <a:cubicBezTo>
                      <a:pt x="723364" y="34344"/>
                      <a:pt x="785612" y="122350"/>
                      <a:pt x="837127" y="115910"/>
                    </a:cubicBezTo>
                    <a:cubicBezTo>
                      <a:pt x="888643" y="109471"/>
                      <a:pt x="933719" y="0"/>
                      <a:pt x="978795" y="0"/>
                    </a:cubicBezTo>
                    <a:cubicBezTo>
                      <a:pt x="1023871" y="0"/>
                      <a:pt x="1107584" y="115910"/>
                      <a:pt x="1107584" y="115910"/>
                    </a:cubicBezTo>
                    <a:lnTo>
                      <a:pt x="1107584" y="115910"/>
                    </a:lnTo>
                  </a:path>
                </a:pathLst>
              </a:custGeom>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63" name="Freeform 7"/>
              <p:cNvSpPr/>
              <p:nvPr/>
            </p:nvSpPr>
            <p:spPr>
              <a:xfrm>
                <a:off x="1979712" y="2852936"/>
                <a:ext cx="1107584" cy="154547"/>
              </a:xfrm>
              <a:custGeom>
                <a:avLst/>
                <a:gdLst>
                  <a:gd name="connsiteX0" fmla="*/ 0 w 1107584"/>
                  <a:gd name="connsiteY0" fmla="*/ 154547 h 154547"/>
                  <a:gd name="connsiteX1" fmla="*/ 103031 w 1107584"/>
                  <a:gd name="connsiteY1" fmla="*/ 12879 h 154547"/>
                  <a:gd name="connsiteX2" fmla="*/ 244699 w 1107584"/>
                  <a:gd name="connsiteY2" fmla="*/ 154547 h 154547"/>
                  <a:gd name="connsiteX3" fmla="*/ 386367 w 1107584"/>
                  <a:gd name="connsiteY3" fmla="*/ 12879 h 154547"/>
                  <a:gd name="connsiteX4" fmla="*/ 515155 w 1107584"/>
                  <a:gd name="connsiteY4" fmla="*/ 141668 h 154547"/>
                  <a:gd name="connsiteX5" fmla="*/ 669702 w 1107584"/>
                  <a:gd name="connsiteY5" fmla="*/ 38637 h 154547"/>
                  <a:gd name="connsiteX6" fmla="*/ 837127 w 1107584"/>
                  <a:gd name="connsiteY6" fmla="*/ 115910 h 154547"/>
                  <a:gd name="connsiteX7" fmla="*/ 978795 w 1107584"/>
                  <a:gd name="connsiteY7" fmla="*/ 0 h 154547"/>
                  <a:gd name="connsiteX8" fmla="*/ 1107584 w 1107584"/>
                  <a:gd name="connsiteY8" fmla="*/ 115910 h 154547"/>
                  <a:gd name="connsiteX9" fmla="*/ 1107584 w 1107584"/>
                  <a:gd name="connsiteY9" fmla="*/ 115910 h 1545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07584" h="154547">
                    <a:moveTo>
                      <a:pt x="0" y="154547"/>
                    </a:moveTo>
                    <a:cubicBezTo>
                      <a:pt x="31124" y="83713"/>
                      <a:pt x="62248" y="12879"/>
                      <a:pt x="103031" y="12879"/>
                    </a:cubicBezTo>
                    <a:cubicBezTo>
                      <a:pt x="143814" y="12879"/>
                      <a:pt x="197476" y="154547"/>
                      <a:pt x="244699" y="154547"/>
                    </a:cubicBezTo>
                    <a:cubicBezTo>
                      <a:pt x="291922" y="154547"/>
                      <a:pt x="341291" y="15026"/>
                      <a:pt x="386367" y="12879"/>
                    </a:cubicBezTo>
                    <a:cubicBezTo>
                      <a:pt x="431443" y="10733"/>
                      <a:pt x="467933" y="137375"/>
                      <a:pt x="515155" y="141668"/>
                    </a:cubicBezTo>
                    <a:cubicBezTo>
                      <a:pt x="562378" y="145961"/>
                      <a:pt x="616040" y="42930"/>
                      <a:pt x="669702" y="38637"/>
                    </a:cubicBezTo>
                    <a:cubicBezTo>
                      <a:pt x="723364" y="34344"/>
                      <a:pt x="785612" y="122350"/>
                      <a:pt x="837127" y="115910"/>
                    </a:cubicBezTo>
                    <a:cubicBezTo>
                      <a:pt x="888643" y="109471"/>
                      <a:pt x="933719" y="0"/>
                      <a:pt x="978795" y="0"/>
                    </a:cubicBezTo>
                    <a:cubicBezTo>
                      <a:pt x="1023871" y="0"/>
                      <a:pt x="1107584" y="115910"/>
                      <a:pt x="1107584" y="115910"/>
                    </a:cubicBezTo>
                    <a:lnTo>
                      <a:pt x="1107584" y="115910"/>
                    </a:lnTo>
                  </a:path>
                </a:pathLst>
              </a:custGeom>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64" name="Freeform 8"/>
              <p:cNvSpPr/>
              <p:nvPr/>
            </p:nvSpPr>
            <p:spPr>
              <a:xfrm>
                <a:off x="1979712" y="2708920"/>
                <a:ext cx="1107584" cy="154547"/>
              </a:xfrm>
              <a:custGeom>
                <a:avLst/>
                <a:gdLst>
                  <a:gd name="connsiteX0" fmla="*/ 0 w 1107584"/>
                  <a:gd name="connsiteY0" fmla="*/ 154547 h 154547"/>
                  <a:gd name="connsiteX1" fmla="*/ 103031 w 1107584"/>
                  <a:gd name="connsiteY1" fmla="*/ 12879 h 154547"/>
                  <a:gd name="connsiteX2" fmla="*/ 244699 w 1107584"/>
                  <a:gd name="connsiteY2" fmla="*/ 154547 h 154547"/>
                  <a:gd name="connsiteX3" fmla="*/ 386367 w 1107584"/>
                  <a:gd name="connsiteY3" fmla="*/ 12879 h 154547"/>
                  <a:gd name="connsiteX4" fmla="*/ 515155 w 1107584"/>
                  <a:gd name="connsiteY4" fmla="*/ 141668 h 154547"/>
                  <a:gd name="connsiteX5" fmla="*/ 669702 w 1107584"/>
                  <a:gd name="connsiteY5" fmla="*/ 38637 h 154547"/>
                  <a:gd name="connsiteX6" fmla="*/ 837127 w 1107584"/>
                  <a:gd name="connsiteY6" fmla="*/ 115910 h 154547"/>
                  <a:gd name="connsiteX7" fmla="*/ 978795 w 1107584"/>
                  <a:gd name="connsiteY7" fmla="*/ 0 h 154547"/>
                  <a:gd name="connsiteX8" fmla="*/ 1107584 w 1107584"/>
                  <a:gd name="connsiteY8" fmla="*/ 115910 h 154547"/>
                  <a:gd name="connsiteX9" fmla="*/ 1107584 w 1107584"/>
                  <a:gd name="connsiteY9" fmla="*/ 115910 h 1545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07584" h="154547">
                    <a:moveTo>
                      <a:pt x="0" y="154547"/>
                    </a:moveTo>
                    <a:cubicBezTo>
                      <a:pt x="31124" y="83713"/>
                      <a:pt x="62248" y="12879"/>
                      <a:pt x="103031" y="12879"/>
                    </a:cubicBezTo>
                    <a:cubicBezTo>
                      <a:pt x="143814" y="12879"/>
                      <a:pt x="197476" y="154547"/>
                      <a:pt x="244699" y="154547"/>
                    </a:cubicBezTo>
                    <a:cubicBezTo>
                      <a:pt x="291922" y="154547"/>
                      <a:pt x="341291" y="15026"/>
                      <a:pt x="386367" y="12879"/>
                    </a:cubicBezTo>
                    <a:cubicBezTo>
                      <a:pt x="431443" y="10733"/>
                      <a:pt x="467933" y="137375"/>
                      <a:pt x="515155" y="141668"/>
                    </a:cubicBezTo>
                    <a:cubicBezTo>
                      <a:pt x="562378" y="145961"/>
                      <a:pt x="616040" y="42930"/>
                      <a:pt x="669702" y="38637"/>
                    </a:cubicBezTo>
                    <a:cubicBezTo>
                      <a:pt x="723364" y="34344"/>
                      <a:pt x="785612" y="122350"/>
                      <a:pt x="837127" y="115910"/>
                    </a:cubicBezTo>
                    <a:cubicBezTo>
                      <a:pt x="888643" y="109471"/>
                      <a:pt x="933719" y="0"/>
                      <a:pt x="978795" y="0"/>
                    </a:cubicBezTo>
                    <a:cubicBezTo>
                      <a:pt x="1023871" y="0"/>
                      <a:pt x="1107584" y="115910"/>
                      <a:pt x="1107584" y="115910"/>
                    </a:cubicBezTo>
                    <a:lnTo>
                      <a:pt x="1107584" y="115910"/>
                    </a:lnTo>
                  </a:path>
                </a:pathLst>
              </a:custGeom>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grpSp>
      </p:grpSp>
      <p:sp>
        <p:nvSpPr>
          <p:cNvPr id="53" name="Chord 52"/>
          <p:cNvSpPr/>
          <p:nvPr/>
        </p:nvSpPr>
        <p:spPr>
          <a:xfrm>
            <a:off x="1404571" y="3403067"/>
            <a:ext cx="488567" cy="331521"/>
          </a:xfrm>
          <a:prstGeom prst="chord">
            <a:avLst>
              <a:gd name="adj1" fmla="val 5430208"/>
              <a:gd name="adj2" fmla="val 5345722"/>
            </a:avLst>
          </a:prstGeom>
          <a:solidFill>
            <a:srgbClr val="FF00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54" name="Group 12"/>
          <p:cNvGrpSpPr/>
          <p:nvPr/>
        </p:nvGrpSpPr>
        <p:grpSpPr>
          <a:xfrm>
            <a:off x="1423729" y="3028805"/>
            <a:ext cx="452123" cy="248642"/>
            <a:chOff x="6739030" y="3610677"/>
            <a:chExt cx="451036" cy="248044"/>
          </a:xfrm>
        </p:grpSpPr>
        <p:sp>
          <p:nvSpPr>
            <p:cNvPr id="56" name="Oval 55"/>
            <p:cNvSpPr/>
            <p:nvPr/>
          </p:nvSpPr>
          <p:spPr>
            <a:xfrm rot="190219">
              <a:off x="7099070" y="3610677"/>
              <a:ext cx="90996" cy="248044"/>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7" name="Oval 56"/>
            <p:cNvSpPr/>
            <p:nvPr/>
          </p:nvSpPr>
          <p:spPr>
            <a:xfrm rot="190219">
              <a:off x="6739030" y="3610677"/>
              <a:ext cx="90996" cy="248044"/>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55" name="Arc 54"/>
          <p:cNvSpPr/>
          <p:nvPr/>
        </p:nvSpPr>
        <p:spPr>
          <a:xfrm>
            <a:off x="1081855" y="4001595"/>
            <a:ext cx="1154904" cy="866178"/>
          </a:xfrm>
          <a:prstGeom prst="arc">
            <a:avLst>
              <a:gd name="adj1" fmla="val 13520168"/>
              <a:gd name="adj2" fmla="val 19023606"/>
            </a:avLst>
          </a:prstGeom>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68" name="Freeform 67"/>
          <p:cNvSpPr/>
          <p:nvPr/>
        </p:nvSpPr>
        <p:spPr>
          <a:xfrm rot="4116297" flipV="1">
            <a:off x="8281079" y="3469347"/>
            <a:ext cx="675605" cy="863267"/>
          </a:xfrm>
          <a:custGeom>
            <a:avLst/>
            <a:gdLst>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75432 w 777479"/>
              <a:gd name="connsiteY8" fmla="*/ 659606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65919 w 777479"/>
              <a:gd name="connsiteY10" fmla="*/ 516731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62013 w 777479"/>
              <a:gd name="connsiteY20" fmla="*/ 605036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2397 h 834313"/>
              <a:gd name="connsiteX1" fmla="*/ 239713 w 777479"/>
              <a:gd name="connsiteY1" fmla="*/ 240985 h 834313"/>
              <a:gd name="connsiteX2" fmla="*/ 82550 w 777479"/>
              <a:gd name="connsiteY2" fmla="*/ 336235 h 834313"/>
              <a:gd name="connsiteX3" fmla="*/ 3969 w 777479"/>
              <a:gd name="connsiteY3" fmla="*/ 474347 h 834313"/>
              <a:gd name="connsiteX4" fmla="*/ 106363 w 777479"/>
              <a:gd name="connsiteY4" fmla="*/ 488635 h 834313"/>
              <a:gd name="connsiteX5" fmla="*/ 254000 w 777479"/>
              <a:gd name="connsiteY5" fmla="*/ 386241 h 834313"/>
              <a:gd name="connsiteX6" fmla="*/ 261144 w 777479"/>
              <a:gd name="connsiteY6" fmla="*/ 398147 h 834313"/>
              <a:gd name="connsiteX7" fmla="*/ 223044 w 777479"/>
              <a:gd name="connsiteY7" fmla="*/ 533878 h 834313"/>
              <a:gd name="connsiteX8" fmla="*/ 198834 w 777479"/>
              <a:gd name="connsiteY8" fmla="*/ 660085 h 834313"/>
              <a:gd name="connsiteX9" fmla="*/ 248147 w 777479"/>
              <a:gd name="connsiteY9" fmla="*/ 750200 h 834313"/>
              <a:gd name="connsiteX10" fmla="*/ 335682 w 777479"/>
              <a:gd name="connsiteY10" fmla="*/ 608466 h 834313"/>
              <a:gd name="connsiteX11" fmla="*/ 368300 w 777479"/>
              <a:gd name="connsiteY11" fmla="*/ 488634 h 834313"/>
              <a:gd name="connsiteX12" fmla="*/ 375444 w 777479"/>
              <a:gd name="connsiteY12" fmla="*/ 555310 h 834313"/>
              <a:gd name="connsiteX13" fmla="*/ 401638 w 777479"/>
              <a:gd name="connsiteY13" fmla="*/ 767241 h 834313"/>
              <a:gd name="connsiteX14" fmla="*/ 451644 w 777479"/>
              <a:gd name="connsiteY14" fmla="*/ 833916 h 834313"/>
              <a:gd name="connsiteX15" fmla="*/ 504032 w 777479"/>
              <a:gd name="connsiteY15" fmla="*/ 769622 h 834313"/>
              <a:gd name="connsiteX16" fmla="*/ 504032 w 777479"/>
              <a:gd name="connsiteY16" fmla="*/ 529115 h 834313"/>
              <a:gd name="connsiteX17" fmla="*/ 527844 w 777479"/>
              <a:gd name="connsiteY17" fmla="*/ 643416 h 834313"/>
              <a:gd name="connsiteX18" fmla="*/ 573088 w 777479"/>
              <a:gd name="connsiteY18" fmla="*/ 741047 h 834313"/>
              <a:gd name="connsiteX19" fmla="*/ 625475 w 777479"/>
              <a:gd name="connsiteY19" fmla="*/ 762478 h 834313"/>
              <a:gd name="connsiteX20" fmla="*/ 662013 w 777479"/>
              <a:gd name="connsiteY20" fmla="*/ 705527 h 834313"/>
              <a:gd name="connsiteX21" fmla="*/ 644525 w 777479"/>
              <a:gd name="connsiteY21" fmla="*/ 583885 h 834313"/>
              <a:gd name="connsiteX22" fmla="*/ 632619 w 777479"/>
              <a:gd name="connsiteY22" fmla="*/ 507685 h 834313"/>
              <a:gd name="connsiteX23" fmla="*/ 718344 w 777479"/>
              <a:gd name="connsiteY23" fmla="*/ 657703 h 834313"/>
              <a:gd name="connsiteX24" fmla="*/ 770732 w 777479"/>
              <a:gd name="connsiteY24" fmla="*/ 636272 h 834313"/>
              <a:gd name="connsiteX25" fmla="*/ 758825 w 777479"/>
              <a:gd name="connsiteY25" fmla="*/ 495778 h 834313"/>
              <a:gd name="connsiteX26" fmla="*/ 668338 w 777479"/>
              <a:gd name="connsiteY26" fmla="*/ 324328 h 834313"/>
              <a:gd name="connsiteX27" fmla="*/ 668239 w 777479"/>
              <a:gd name="connsiteY27" fmla="*/ 0 h 834313"/>
              <a:gd name="connsiteX0" fmla="*/ 240017 w 777479"/>
              <a:gd name="connsiteY0" fmla="*/ 24652 h 834313"/>
              <a:gd name="connsiteX1" fmla="*/ 239713 w 777479"/>
              <a:gd name="connsiteY1" fmla="*/ 240985 h 834313"/>
              <a:gd name="connsiteX2" fmla="*/ 82550 w 777479"/>
              <a:gd name="connsiteY2" fmla="*/ 336235 h 834313"/>
              <a:gd name="connsiteX3" fmla="*/ 3969 w 777479"/>
              <a:gd name="connsiteY3" fmla="*/ 474347 h 834313"/>
              <a:gd name="connsiteX4" fmla="*/ 106363 w 777479"/>
              <a:gd name="connsiteY4" fmla="*/ 488635 h 834313"/>
              <a:gd name="connsiteX5" fmla="*/ 254000 w 777479"/>
              <a:gd name="connsiteY5" fmla="*/ 386241 h 834313"/>
              <a:gd name="connsiteX6" fmla="*/ 261144 w 777479"/>
              <a:gd name="connsiteY6" fmla="*/ 398147 h 834313"/>
              <a:gd name="connsiteX7" fmla="*/ 223044 w 777479"/>
              <a:gd name="connsiteY7" fmla="*/ 533878 h 834313"/>
              <a:gd name="connsiteX8" fmla="*/ 198834 w 777479"/>
              <a:gd name="connsiteY8" fmla="*/ 660085 h 834313"/>
              <a:gd name="connsiteX9" fmla="*/ 248147 w 777479"/>
              <a:gd name="connsiteY9" fmla="*/ 750200 h 834313"/>
              <a:gd name="connsiteX10" fmla="*/ 335682 w 777479"/>
              <a:gd name="connsiteY10" fmla="*/ 608466 h 834313"/>
              <a:gd name="connsiteX11" fmla="*/ 368300 w 777479"/>
              <a:gd name="connsiteY11" fmla="*/ 488634 h 834313"/>
              <a:gd name="connsiteX12" fmla="*/ 375444 w 777479"/>
              <a:gd name="connsiteY12" fmla="*/ 555310 h 834313"/>
              <a:gd name="connsiteX13" fmla="*/ 401638 w 777479"/>
              <a:gd name="connsiteY13" fmla="*/ 767241 h 834313"/>
              <a:gd name="connsiteX14" fmla="*/ 451644 w 777479"/>
              <a:gd name="connsiteY14" fmla="*/ 833916 h 834313"/>
              <a:gd name="connsiteX15" fmla="*/ 504032 w 777479"/>
              <a:gd name="connsiteY15" fmla="*/ 769622 h 834313"/>
              <a:gd name="connsiteX16" fmla="*/ 504032 w 777479"/>
              <a:gd name="connsiteY16" fmla="*/ 529115 h 834313"/>
              <a:gd name="connsiteX17" fmla="*/ 527844 w 777479"/>
              <a:gd name="connsiteY17" fmla="*/ 643416 h 834313"/>
              <a:gd name="connsiteX18" fmla="*/ 573088 w 777479"/>
              <a:gd name="connsiteY18" fmla="*/ 741047 h 834313"/>
              <a:gd name="connsiteX19" fmla="*/ 625475 w 777479"/>
              <a:gd name="connsiteY19" fmla="*/ 762478 h 834313"/>
              <a:gd name="connsiteX20" fmla="*/ 662013 w 777479"/>
              <a:gd name="connsiteY20" fmla="*/ 705527 h 834313"/>
              <a:gd name="connsiteX21" fmla="*/ 644525 w 777479"/>
              <a:gd name="connsiteY21" fmla="*/ 583885 h 834313"/>
              <a:gd name="connsiteX22" fmla="*/ 632619 w 777479"/>
              <a:gd name="connsiteY22" fmla="*/ 507685 h 834313"/>
              <a:gd name="connsiteX23" fmla="*/ 718344 w 777479"/>
              <a:gd name="connsiteY23" fmla="*/ 657703 h 834313"/>
              <a:gd name="connsiteX24" fmla="*/ 770732 w 777479"/>
              <a:gd name="connsiteY24" fmla="*/ 636272 h 834313"/>
              <a:gd name="connsiteX25" fmla="*/ 758825 w 777479"/>
              <a:gd name="connsiteY25" fmla="*/ 495778 h 834313"/>
              <a:gd name="connsiteX26" fmla="*/ 668338 w 777479"/>
              <a:gd name="connsiteY26" fmla="*/ 324328 h 834313"/>
              <a:gd name="connsiteX27" fmla="*/ 668239 w 777479"/>
              <a:gd name="connsiteY27" fmla="*/ 0 h 834313"/>
              <a:gd name="connsiteX0" fmla="*/ 240017 w 777479"/>
              <a:gd name="connsiteY0" fmla="*/ 164738 h 974399"/>
              <a:gd name="connsiteX1" fmla="*/ 239713 w 777479"/>
              <a:gd name="connsiteY1" fmla="*/ 381071 h 974399"/>
              <a:gd name="connsiteX2" fmla="*/ 82550 w 777479"/>
              <a:gd name="connsiteY2" fmla="*/ 476321 h 974399"/>
              <a:gd name="connsiteX3" fmla="*/ 3969 w 777479"/>
              <a:gd name="connsiteY3" fmla="*/ 614433 h 974399"/>
              <a:gd name="connsiteX4" fmla="*/ 106363 w 777479"/>
              <a:gd name="connsiteY4" fmla="*/ 628721 h 974399"/>
              <a:gd name="connsiteX5" fmla="*/ 254000 w 777479"/>
              <a:gd name="connsiteY5" fmla="*/ 526327 h 974399"/>
              <a:gd name="connsiteX6" fmla="*/ 261144 w 777479"/>
              <a:gd name="connsiteY6" fmla="*/ 538233 h 974399"/>
              <a:gd name="connsiteX7" fmla="*/ 223044 w 777479"/>
              <a:gd name="connsiteY7" fmla="*/ 673964 h 974399"/>
              <a:gd name="connsiteX8" fmla="*/ 198834 w 777479"/>
              <a:gd name="connsiteY8" fmla="*/ 800171 h 974399"/>
              <a:gd name="connsiteX9" fmla="*/ 248147 w 777479"/>
              <a:gd name="connsiteY9" fmla="*/ 890286 h 974399"/>
              <a:gd name="connsiteX10" fmla="*/ 335682 w 777479"/>
              <a:gd name="connsiteY10" fmla="*/ 748552 h 974399"/>
              <a:gd name="connsiteX11" fmla="*/ 368300 w 777479"/>
              <a:gd name="connsiteY11" fmla="*/ 628720 h 974399"/>
              <a:gd name="connsiteX12" fmla="*/ 375444 w 777479"/>
              <a:gd name="connsiteY12" fmla="*/ 695396 h 974399"/>
              <a:gd name="connsiteX13" fmla="*/ 401638 w 777479"/>
              <a:gd name="connsiteY13" fmla="*/ 907327 h 974399"/>
              <a:gd name="connsiteX14" fmla="*/ 451644 w 777479"/>
              <a:gd name="connsiteY14" fmla="*/ 974002 h 974399"/>
              <a:gd name="connsiteX15" fmla="*/ 504032 w 777479"/>
              <a:gd name="connsiteY15" fmla="*/ 909708 h 974399"/>
              <a:gd name="connsiteX16" fmla="*/ 504032 w 777479"/>
              <a:gd name="connsiteY16" fmla="*/ 669201 h 974399"/>
              <a:gd name="connsiteX17" fmla="*/ 527844 w 777479"/>
              <a:gd name="connsiteY17" fmla="*/ 783502 h 974399"/>
              <a:gd name="connsiteX18" fmla="*/ 573088 w 777479"/>
              <a:gd name="connsiteY18" fmla="*/ 881133 h 974399"/>
              <a:gd name="connsiteX19" fmla="*/ 625475 w 777479"/>
              <a:gd name="connsiteY19" fmla="*/ 902564 h 974399"/>
              <a:gd name="connsiteX20" fmla="*/ 662013 w 777479"/>
              <a:gd name="connsiteY20" fmla="*/ 845613 h 974399"/>
              <a:gd name="connsiteX21" fmla="*/ 644525 w 777479"/>
              <a:gd name="connsiteY21" fmla="*/ 723971 h 974399"/>
              <a:gd name="connsiteX22" fmla="*/ 632619 w 777479"/>
              <a:gd name="connsiteY22" fmla="*/ 647771 h 974399"/>
              <a:gd name="connsiteX23" fmla="*/ 718344 w 777479"/>
              <a:gd name="connsiteY23" fmla="*/ 797789 h 974399"/>
              <a:gd name="connsiteX24" fmla="*/ 770732 w 777479"/>
              <a:gd name="connsiteY24" fmla="*/ 776358 h 974399"/>
              <a:gd name="connsiteX25" fmla="*/ 758825 w 777479"/>
              <a:gd name="connsiteY25" fmla="*/ 635864 h 974399"/>
              <a:gd name="connsiteX26" fmla="*/ 668338 w 777479"/>
              <a:gd name="connsiteY26" fmla="*/ 464414 h 974399"/>
              <a:gd name="connsiteX27" fmla="*/ 577964 w 777479"/>
              <a:gd name="connsiteY27" fmla="*/ 0 h 974399"/>
              <a:gd name="connsiteX0" fmla="*/ 224488 w 777479"/>
              <a:gd name="connsiteY0" fmla="*/ 79294 h 974399"/>
              <a:gd name="connsiteX1" fmla="*/ 239713 w 777479"/>
              <a:gd name="connsiteY1" fmla="*/ 381071 h 974399"/>
              <a:gd name="connsiteX2" fmla="*/ 82550 w 777479"/>
              <a:gd name="connsiteY2" fmla="*/ 476321 h 974399"/>
              <a:gd name="connsiteX3" fmla="*/ 3969 w 777479"/>
              <a:gd name="connsiteY3" fmla="*/ 614433 h 974399"/>
              <a:gd name="connsiteX4" fmla="*/ 106363 w 777479"/>
              <a:gd name="connsiteY4" fmla="*/ 628721 h 974399"/>
              <a:gd name="connsiteX5" fmla="*/ 254000 w 777479"/>
              <a:gd name="connsiteY5" fmla="*/ 526327 h 974399"/>
              <a:gd name="connsiteX6" fmla="*/ 261144 w 777479"/>
              <a:gd name="connsiteY6" fmla="*/ 538233 h 974399"/>
              <a:gd name="connsiteX7" fmla="*/ 223044 w 777479"/>
              <a:gd name="connsiteY7" fmla="*/ 673964 h 974399"/>
              <a:gd name="connsiteX8" fmla="*/ 198834 w 777479"/>
              <a:gd name="connsiteY8" fmla="*/ 800171 h 974399"/>
              <a:gd name="connsiteX9" fmla="*/ 248147 w 777479"/>
              <a:gd name="connsiteY9" fmla="*/ 890286 h 974399"/>
              <a:gd name="connsiteX10" fmla="*/ 335682 w 777479"/>
              <a:gd name="connsiteY10" fmla="*/ 748552 h 974399"/>
              <a:gd name="connsiteX11" fmla="*/ 368300 w 777479"/>
              <a:gd name="connsiteY11" fmla="*/ 628720 h 974399"/>
              <a:gd name="connsiteX12" fmla="*/ 375444 w 777479"/>
              <a:gd name="connsiteY12" fmla="*/ 695396 h 974399"/>
              <a:gd name="connsiteX13" fmla="*/ 401638 w 777479"/>
              <a:gd name="connsiteY13" fmla="*/ 907327 h 974399"/>
              <a:gd name="connsiteX14" fmla="*/ 451644 w 777479"/>
              <a:gd name="connsiteY14" fmla="*/ 974002 h 974399"/>
              <a:gd name="connsiteX15" fmla="*/ 504032 w 777479"/>
              <a:gd name="connsiteY15" fmla="*/ 909708 h 974399"/>
              <a:gd name="connsiteX16" fmla="*/ 504032 w 777479"/>
              <a:gd name="connsiteY16" fmla="*/ 669201 h 974399"/>
              <a:gd name="connsiteX17" fmla="*/ 527844 w 777479"/>
              <a:gd name="connsiteY17" fmla="*/ 783502 h 974399"/>
              <a:gd name="connsiteX18" fmla="*/ 573088 w 777479"/>
              <a:gd name="connsiteY18" fmla="*/ 881133 h 974399"/>
              <a:gd name="connsiteX19" fmla="*/ 625475 w 777479"/>
              <a:gd name="connsiteY19" fmla="*/ 902564 h 974399"/>
              <a:gd name="connsiteX20" fmla="*/ 662013 w 777479"/>
              <a:gd name="connsiteY20" fmla="*/ 845613 h 974399"/>
              <a:gd name="connsiteX21" fmla="*/ 644525 w 777479"/>
              <a:gd name="connsiteY21" fmla="*/ 723971 h 974399"/>
              <a:gd name="connsiteX22" fmla="*/ 632619 w 777479"/>
              <a:gd name="connsiteY22" fmla="*/ 647771 h 974399"/>
              <a:gd name="connsiteX23" fmla="*/ 718344 w 777479"/>
              <a:gd name="connsiteY23" fmla="*/ 797789 h 974399"/>
              <a:gd name="connsiteX24" fmla="*/ 770732 w 777479"/>
              <a:gd name="connsiteY24" fmla="*/ 776358 h 974399"/>
              <a:gd name="connsiteX25" fmla="*/ 758825 w 777479"/>
              <a:gd name="connsiteY25" fmla="*/ 635864 h 974399"/>
              <a:gd name="connsiteX26" fmla="*/ 668338 w 777479"/>
              <a:gd name="connsiteY26" fmla="*/ 464414 h 974399"/>
              <a:gd name="connsiteX27" fmla="*/ 577964 w 777479"/>
              <a:gd name="connsiteY27" fmla="*/ 0 h 974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77479" h="974399">
                <a:moveTo>
                  <a:pt x="224488" y="79294"/>
                </a:moveTo>
                <a:cubicBezTo>
                  <a:pt x="238577" y="124935"/>
                  <a:pt x="263369" y="314900"/>
                  <a:pt x="239713" y="381071"/>
                </a:cubicBezTo>
                <a:cubicBezTo>
                  <a:pt x="216057" y="447242"/>
                  <a:pt x="121841" y="437427"/>
                  <a:pt x="82550" y="476321"/>
                </a:cubicBezTo>
                <a:cubicBezTo>
                  <a:pt x="43259" y="515215"/>
                  <a:pt x="0" y="589033"/>
                  <a:pt x="3969" y="614433"/>
                </a:cubicBezTo>
                <a:cubicBezTo>
                  <a:pt x="7938" y="639833"/>
                  <a:pt x="64691" y="643405"/>
                  <a:pt x="106363" y="628721"/>
                </a:cubicBezTo>
                <a:cubicBezTo>
                  <a:pt x="148035" y="614037"/>
                  <a:pt x="228203" y="541408"/>
                  <a:pt x="254000" y="526327"/>
                </a:cubicBezTo>
                <a:cubicBezTo>
                  <a:pt x="279797" y="511246"/>
                  <a:pt x="266303" y="513627"/>
                  <a:pt x="261144" y="538233"/>
                </a:cubicBezTo>
                <a:cubicBezTo>
                  <a:pt x="255985" y="562839"/>
                  <a:pt x="233429" y="630308"/>
                  <a:pt x="223044" y="673964"/>
                </a:cubicBezTo>
                <a:cubicBezTo>
                  <a:pt x="212659" y="717620"/>
                  <a:pt x="194650" y="764117"/>
                  <a:pt x="198834" y="800171"/>
                </a:cubicBezTo>
                <a:cubicBezTo>
                  <a:pt x="203018" y="836225"/>
                  <a:pt x="225339" y="898889"/>
                  <a:pt x="248147" y="890286"/>
                </a:cubicBezTo>
                <a:cubicBezTo>
                  <a:pt x="270955" y="881683"/>
                  <a:pt x="315657" y="792146"/>
                  <a:pt x="335682" y="748552"/>
                </a:cubicBezTo>
                <a:cubicBezTo>
                  <a:pt x="355707" y="704958"/>
                  <a:pt x="361673" y="637579"/>
                  <a:pt x="368300" y="628720"/>
                </a:cubicBezTo>
                <a:cubicBezTo>
                  <a:pt x="374927" y="619861"/>
                  <a:pt x="369888" y="648962"/>
                  <a:pt x="375444" y="695396"/>
                </a:cubicBezTo>
                <a:cubicBezTo>
                  <a:pt x="381000" y="741831"/>
                  <a:pt x="388938" y="860893"/>
                  <a:pt x="401638" y="907327"/>
                </a:cubicBezTo>
                <a:cubicBezTo>
                  <a:pt x="414338" y="953761"/>
                  <a:pt x="434578" y="973605"/>
                  <a:pt x="451644" y="974002"/>
                </a:cubicBezTo>
                <a:cubicBezTo>
                  <a:pt x="468710" y="974399"/>
                  <a:pt x="495301" y="960508"/>
                  <a:pt x="504032" y="909708"/>
                </a:cubicBezTo>
                <a:cubicBezTo>
                  <a:pt x="512763" y="858908"/>
                  <a:pt x="500063" y="690235"/>
                  <a:pt x="504032" y="669201"/>
                </a:cubicBezTo>
                <a:cubicBezTo>
                  <a:pt x="508001" y="648167"/>
                  <a:pt x="516335" y="748180"/>
                  <a:pt x="527844" y="783502"/>
                </a:cubicBezTo>
                <a:cubicBezTo>
                  <a:pt x="539353" y="818824"/>
                  <a:pt x="556816" y="861289"/>
                  <a:pt x="573088" y="881133"/>
                </a:cubicBezTo>
                <a:cubicBezTo>
                  <a:pt x="589360" y="900977"/>
                  <a:pt x="610654" y="908484"/>
                  <a:pt x="625475" y="902564"/>
                </a:cubicBezTo>
                <a:cubicBezTo>
                  <a:pt x="640296" y="896644"/>
                  <a:pt x="658838" y="875379"/>
                  <a:pt x="662013" y="845613"/>
                </a:cubicBezTo>
                <a:cubicBezTo>
                  <a:pt x="665188" y="815847"/>
                  <a:pt x="649424" y="756945"/>
                  <a:pt x="644525" y="723971"/>
                </a:cubicBezTo>
                <a:cubicBezTo>
                  <a:pt x="639626" y="690997"/>
                  <a:pt x="620316" y="635468"/>
                  <a:pt x="632619" y="647771"/>
                </a:cubicBezTo>
                <a:cubicBezTo>
                  <a:pt x="644922" y="660074"/>
                  <a:pt x="695325" y="776358"/>
                  <a:pt x="718344" y="797789"/>
                </a:cubicBezTo>
                <a:cubicBezTo>
                  <a:pt x="741363" y="819220"/>
                  <a:pt x="763985" y="803346"/>
                  <a:pt x="770732" y="776358"/>
                </a:cubicBezTo>
                <a:cubicBezTo>
                  <a:pt x="777479" y="749371"/>
                  <a:pt x="775891" y="687855"/>
                  <a:pt x="758825" y="635864"/>
                </a:cubicBezTo>
                <a:cubicBezTo>
                  <a:pt x="741759" y="583873"/>
                  <a:pt x="698481" y="570391"/>
                  <a:pt x="668338" y="464414"/>
                </a:cubicBezTo>
                <a:cubicBezTo>
                  <a:pt x="638195" y="358437"/>
                  <a:pt x="580345" y="78978"/>
                  <a:pt x="577964" y="0"/>
                </a:cubicBezTo>
              </a:path>
            </a:pathLst>
          </a:custGeom>
          <a:solidFill>
            <a:srgbClr val="FFFF00"/>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74" name="Oval 73"/>
          <p:cNvSpPr/>
          <p:nvPr/>
        </p:nvSpPr>
        <p:spPr>
          <a:xfrm>
            <a:off x="1522264" y="3933056"/>
            <a:ext cx="288032" cy="288032"/>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xit" presetSubtype="0" fill="hold" grpId="0" nodeType="clickEffect">
                                  <p:stCondLst>
                                    <p:cond delay="0"/>
                                  </p:stCondLst>
                                  <p:childTnLst>
                                    <p:set>
                                      <p:cBhvr>
                                        <p:cTn id="6" dur="1" fill="hold">
                                          <p:stCondLst>
                                            <p:cond delay="0"/>
                                          </p:stCondLst>
                                        </p:cTn>
                                        <p:tgtEl>
                                          <p:spTgt spid="19"/>
                                        </p:tgtEl>
                                        <p:attrNameLst>
                                          <p:attrName>style.visibility</p:attrName>
                                        </p:attrNameLst>
                                      </p:cBhvr>
                                      <p:to>
                                        <p:strVal val="hidden"/>
                                      </p:to>
                                    </p:set>
                                  </p:childTnLst>
                                </p:cTn>
                              </p:par>
                              <p:par>
                                <p:cTn id="7" presetID="1" presetClass="exit" presetSubtype="0" fill="hold" grpId="0" nodeType="withEffect">
                                  <p:stCondLst>
                                    <p:cond delay="0"/>
                                  </p:stCondLst>
                                  <p:childTnLst>
                                    <p:set>
                                      <p:cBhvr>
                                        <p:cTn id="8" dur="1" fill="hold">
                                          <p:stCondLst>
                                            <p:cond delay="0"/>
                                          </p:stCondLst>
                                        </p:cTn>
                                        <p:tgtEl>
                                          <p:spTgt spid="70"/>
                                        </p:tgtEl>
                                        <p:attrNameLst>
                                          <p:attrName>style.visibility</p:attrName>
                                        </p:attrNameLst>
                                      </p:cBhvr>
                                      <p:to>
                                        <p:strVal val="hidden"/>
                                      </p:to>
                                    </p:set>
                                  </p:childTnLst>
                                </p:cTn>
                              </p:par>
                              <p:par>
                                <p:cTn id="9" presetID="1" presetClass="entr" presetSubtype="0" fill="hold" grpId="0" nodeType="withEffect">
                                  <p:stCondLst>
                                    <p:cond delay="0"/>
                                  </p:stCondLst>
                                  <p:childTnLst>
                                    <p:set>
                                      <p:cBhvr>
                                        <p:cTn id="10" dur="1" fill="hold">
                                          <p:stCondLst>
                                            <p:cond delay="0"/>
                                          </p:stCondLst>
                                        </p:cTn>
                                        <p:tgtEl>
                                          <p:spTgt spid="71"/>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72"/>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xit" presetSubtype="0" fill="hold" grpId="0" nodeType="clickEffect">
                                  <p:stCondLst>
                                    <p:cond delay="0"/>
                                  </p:stCondLst>
                                  <p:childTnLst>
                                    <p:set>
                                      <p:cBhvr>
                                        <p:cTn id="16" dur="1" fill="hold">
                                          <p:stCondLst>
                                            <p:cond delay="0"/>
                                          </p:stCondLst>
                                        </p:cTn>
                                        <p:tgtEl>
                                          <p:spTgt spid="45"/>
                                        </p:tgtEl>
                                        <p:attrNameLst>
                                          <p:attrName>style.visibility</p:attrName>
                                        </p:attrNameLst>
                                      </p:cBhvr>
                                      <p:to>
                                        <p:strVal val="hidden"/>
                                      </p:to>
                                    </p:set>
                                  </p:childTnLst>
                                </p:cTn>
                              </p:par>
                              <p:par>
                                <p:cTn id="17" presetID="1" presetClass="entr" presetSubtype="0" fill="hold" grpId="0" nodeType="withEffect">
                                  <p:stCondLst>
                                    <p:cond delay="0"/>
                                  </p:stCondLst>
                                  <p:childTnLst>
                                    <p:set>
                                      <p:cBhvr>
                                        <p:cTn id="18" dur="1" fill="hold">
                                          <p:stCondLst>
                                            <p:cond delay="0"/>
                                          </p:stCondLst>
                                        </p:cTn>
                                        <p:tgtEl>
                                          <p:spTgt spid="43"/>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xit" presetSubtype="0" fill="hold" grpId="0" nodeType="clickEffect">
                                  <p:stCondLst>
                                    <p:cond delay="0"/>
                                  </p:stCondLst>
                                  <p:childTnLst>
                                    <p:set>
                                      <p:cBhvr>
                                        <p:cTn id="22" dur="1" fill="hold">
                                          <p:stCondLst>
                                            <p:cond delay="0"/>
                                          </p:stCondLst>
                                        </p:cTn>
                                        <p:tgtEl>
                                          <p:spTgt spid="65"/>
                                        </p:tgtEl>
                                        <p:attrNameLst>
                                          <p:attrName>style.visibility</p:attrName>
                                        </p:attrNameLst>
                                      </p:cBhvr>
                                      <p:to>
                                        <p:strVal val="hidden"/>
                                      </p:to>
                                    </p:set>
                                  </p:childTnLst>
                                </p:cTn>
                              </p:par>
                              <p:par>
                                <p:cTn id="23" presetID="1" presetClass="entr" presetSubtype="0" fill="hold" grpId="0" nodeType="withEffect">
                                  <p:stCondLst>
                                    <p:cond delay="0"/>
                                  </p:stCondLst>
                                  <p:childTnLst>
                                    <p:set>
                                      <p:cBhvr>
                                        <p:cTn id="24" dur="1" fill="hold">
                                          <p:stCondLst>
                                            <p:cond delay="0"/>
                                          </p:stCondLst>
                                        </p:cTn>
                                        <p:tgtEl>
                                          <p:spTgt spid="68"/>
                                        </p:tgtEl>
                                        <p:attrNameLst>
                                          <p:attrName>style.visibility</p:attrName>
                                        </p:attrNameLst>
                                      </p:cBhvr>
                                      <p:to>
                                        <p:strVal val="visible"/>
                                      </p:to>
                                    </p:set>
                                  </p:childTnLst>
                                </p:cTn>
                              </p:par>
                            </p:childTnLst>
                          </p:cTn>
                        </p:par>
                      </p:childTnLst>
                    </p:cTn>
                  </p:par>
                  <p:par>
                    <p:cTn id="25" fill="hold">
                      <p:stCondLst>
                        <p:cond delay="indefinite"/>
                      </p:stCondLst>
                      <p:childTnLst>
                        <p:par>
                          <p:cTn id="26" fill="hold">
                            <p:stCondLst>
                              <p:cond delay="0"/>
                            </p:stCondLst>
                            <p:childTnLst>
                              <p:par>
                                <p:cTn id="27" presetID="1" presetClass="exit" presetSubtype="0" fill="hold" grpId="0" nodeType="clickEffect">
                                  <p:stCondLst>
                                    <p:cond delay="0"/>
                                  </p:stCondLst>
                                  <p:childTnLst>
                                    <p:set>
                                      <p:cBhvr>
                                        <p:cTn id="28" dur="1" fill="hold">
                                          <p:stCondLst>
                                            <p:cond delay="0"/>
                                          </p:stCondLst>
                                        </p:cTn>
                                        <p:tgtEl>
                                          <p:spTgt spid="55"/>
                                        </p:tgtEl>
                                        <p:attrNameLst>
                                          <p:attrName>style.visibility</p:attrName>
                                        </p:attrNameLst>
                                      </p:cBhvr>
                                      <p:to>
                                        <p:strVal val="hidden"/>
                                      </p:to>
                                    </p:set>
                                  </p:childTnLst>
                                </p:cTn>
                              </p:par>
                              <p:par>
                                <p:cTn id="29" presetID="1" presetClass="entr" presetSubtype="0" fill="hold" grpId="0" nodeType="withEffect">
                                  <p:stCondLst>
                                    <p:cond delay="0"/>
                                  </p:stCondLst>
                                  <p:childTnLst>
                                    <p:set>
                                      <p:cBhvr>
                                        <p:cTn id="30" dur="1" fill="hold">
                                          <p:stCondLst>
                                            <p:cond delay="0"/>
                                          </p:stCondLst>
                                        </p:cTn>
                                        <p:tgtEl>
                                          <p:spTgt spid="74"/>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xit" presetSubtype="0" fill="hold" grpId="1" nodeType="clickEffect">
                                  <p:stCondLst>
                                    <p:cond delay="0"/>
                                  </p:stCondLst>
                                  <p:childTnLst>
                                    <p:set>
                                      <p:cBhvr>
                                        <p:cTn id="34" dur="1" fill="hold">
                                          <p:stCondLst>
                                            <p:cond delay="0"/>
                                          </p:stCondLst>
                                        </p:cTn>
                                        <p:tgtEl>
                                          <p:spTgt spid="72"/>
                                        </p:tgtEl>
                                        <p:attrNameLst>
                                          <p:attrName>style.visibility</p:attrName>
                                        </p:attrNameLst>
                                      </p:cBhvr>
                                      <p:to>
                                        <p:strVal val="hidden"/>
                                      </p:to>
                                    </p:set>
                                  </p:childTnLst>
                                </p:cTn>
                              </p:par>
                              <p:par>
                                <p:cTn id="35" presetID="1" presetClass="entr" presetSubtype="0" fill="hold" grpId="1" nodeType="withEffect">
                                  <p:stCondLst>
                                    <p:cond delay="0"/>
                                  </p:stCondLst>
                                  <p:childTnLst>
                                    <p:set>
                                      <p:cBhvr>
                                        <p:cTn id="36" dur="1" fill="hold">
                                          <p:stCondLst>
                                            <p:cond delay="0"/>
                                          </p:stCondLst>
                                        </p:cTn>
                                        <p:tgtEl>
                                          <p:spTgt spid="70"/>
                                        </p:tgtEl>
                                        <p:attrNameLst>
                                          <p:attrName>style.visibility</p:attrName>
                                        </p:attrNameLst>
                                      </p:cBhvr>
                                      <p:to>
                                        <p:strVal val="visible"/>
                                      </p:to>
                                    </p:set>
                                  </p:childTnLst>
                                </p:cTn>
                              </p:par>
                            </p:childTnLst>
                          </p:cTn>
                        </p:par>
                      </p:childTnLst>
                    </p:cTn>
                  </p:par>
                  <p:par>
                    <p:cTn id="37" fill="hold">
                      <p:stCondLst>
                        <p:cond delay="indefinite"/>
                      </p:stCondLst>
                      <p:childTnLst>
                        <p:par>
                          <p:cTn id="38" fill="hold">
                            <p:stCondLst>
                              <p:cond delay="0"/>
                            </p:stCondLst>
                            <p:childTnLst>
                              <p:par>
                                <p:cTn id="39" presetID="1" presetClass="exit" presetSubtype="0" fill="hold" grpId="2" nodeType="clickEffect">
                                  <p:stCondLst>
                                    <p:cond delay="0"/>
                                  </p:stCondLst>
                                  <p:childTnLst>
                                    <p:set>
                                      <p:cBhvr>
                                        <p:cTn id="40" dur="1" fill="hold">
                                          <p:stCondLst>
                                            <p:cond delay="0"/>
                                          </p:stCondLst>
                                        </p:cTn>
                                        <p:tgtEl>
                                          <p:spTgt spid="70"/>
                                        </p:tgtEl>
                                        <p:attrNameLst>
                                          <p:attrName>style.visibility</p:attrName>
                                        </p:attrNameLst>
                                      </p:cBhvr>
                                      <p:to>
                                        <p:strVal val="hidden"/>
                                      </p:to>
                                    </p:set>
                                  </p:childTnLst>
                                </p:cTn>
                              </p:par>
                              <p:par>
                                <p:cTn id="41" presetID="1" presetClass="entr" presetSubtype="0" fill="hold" nodeType="withEffect">
                                  <p:stCondLst>
                                    <p:cond delay="0"/>
                                  </p:stCondLst>
                                  <p:childTnLst>
                                    <p:set>
                                      <p:cBhvr>
                                        <p:cTn id="42" dur="1" fill="hold">
                                          <p:stCondLst>
                                            <p:cond delay="0"/>
                                          </p:stCondLst>
                                        </p:cTn>
                                        <p:tgtEl>
                                          <p:spTgt spid="8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0" grpId="0" animBg="1"/>
      <p:bldP spid="70" grpId="1" animBg="1"/>
      <p:bldP spid="70" grpId="2" animBg="1"/>
      <p:bldP spid="71" grpId="0" animBg="1"/>
      <p:bldP spid="72" grpId="0" animBg="1"/>
      <p:bldP spid="72" grpId="1" animBg="1"/>
      <p:bldP spid="65" grpId="0" animBg="1"/>
      <p:bldP spid="19" grpId="0" animBg="1"/>
      <p:bldP spid="43" grpId="0" animBg="1"/>
      <p:bldP spid="45" grpId="0" animBg="1"/>
      <p:bldP spid="55" grpId="0" animBg="1"/>
      <p:bldP spid="68" grpId="0" animBg="1"/>
      <p:bldP spid="74" grpId="0" animBg="1"/>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2" name="Group 61"/>
          <p:cNvGrpSpPr/>
          <p:nvPr/>
        </p:nvGrpSpPr>
        <p:grpSpPr>
          <a:xfrm>
            <a:off x="-1188640" y="3068960"/>
            <a:ext cx="12457384" cy="6264696"/>
            <a:chOff x="107504" y="2420888"/>
            <a:chExt cx="8640960" cy="3240360"/>
          </a:xfrm>
        </p:grpSpPr>
        <p:sp>
          <p:nvSpPr>
            <p:cNvPr id="54" name="Freeform 53"/>
            <p:cNvSpPr/>
            <p:nvPr/>
          </p:nvSpPr>
          <p:spPr>
            <a:xfrm>
              <a:off x="107504" y="3717032"/>
              <a:ext cx="8640960" cy="216024"/>
            </a:xfrm>
            <a:custGeom>
              <a:avLst/>
              <a:gdLst>
                <a:gd name="connsiteX0" fmla="*/ 1335314 w 1349829"/>
                <a:gd name="connsiteY0" fmla="*/ 14515 h 174172"/>
                <a:gd name="connsiteX1" fmla="*/ 1349829 w 1349829"/>
                <a:gd name="connsiteY1" fmla="*/ 174172 h 174172"/>
                <a:gd name="connsiteX2" fmla="*/ 14514 w 1349829"/>
                <a:gd name="connsiteY2" fmla="*/ 174172 h 174172"/>
                <a:gd name="connsiteX3" fmla="*/ 0 w 1349829"/>
                <a:gd name="connsiteY3" fmla="*/ 0 h 174172"/>
                <a:gd name="connsiteX4" fmla="*/ 1335314 w 1349829"/>
                <a:gd name="connsiteY4" fmla="*/ 14515 h 174172"/>
                <a:gd name="connsiteX0" fmla="*/ 1335314 w 1335314"/>
                <a:gd name="connsiteY0" fmla="*/ 14515 h 215709"/>
                <a:gd name="connsiteX1" fmla="*/ 1276400 w 1335314"/>
                <a:gd name="connsiteY1" fmla="*/ 215709 h 215709"/>
                <a:gd name="connsiteX2" fmla="*/ 14514 w 1335314"/>
                <a:gd name="connsiteY2" fmla="*/ 174172 h 215709"/>
                <a:gd name="connsiteX3" fmla="*/ 0 w 1335314"/>
                <a:gd name="connsiteY3" fmla="*/ 0 h 215709"/>
                <a:gd name="connsiteX4" fmla="*/ 1335314 w 1335314"/>
                <a:gd name="connsiteY4" fmla="*/ 14515 h 215709"/>
                <a:gd name="connsiteX0" fmla="*/ 1276400 w 1276400"/>
                <a:gd name="connsiteY0" fmla="*/ 0 h 216024"/>
                <a:gd name="connsiteX1" fmla="*/ 1276400 w 1276400"/>
                <a:gd name="connsiteY1" fmla="*/ 216024 h 216024"/>
                <a:gd name="connsiteX2" fmla="*/ 14514 w 1276400"/>
                <a:gd name="connsiteY2" fmla="*/ 174487 h 216024"/>
                <a:gd name="connsiteX3" fmla="*/ 0 w 1276400"/>
                <a:gd name="connsiteY3" fmla="*/ 315 h 216024"/>
                <a:gd name="connsiteX4" fmla="*/ 1276400 w 1276400"/>
                <a:gd name="connsiteY4" fmla="*/ 0 h 216024"/>
                <a:gd name="connsiteX0" fmla="*/ 1296144 w 1296144"/>
                <a:gd name="connsiteY0" fmla="*/ 0 h 216024"/>
                <a:gd name="connsiteX1" fmla="*/ 1296144 w 1296144"/>
                <a:gd name="connsiteY1" fmla="*/ 216024 h 216024"/>
                <a:gd name="connsiteX2" fmla="*/ 0 w 1296144"/>
                <a:gd name="connsiteY2" fmla="*/ 216024 h 216024"/>
                <a:gd name="connsiteX3" fmla="*/ 19744 w 1296144"/>
                <a:gd name="connsiteY3" fmla="*/ 315 h 216024"/>
                <a:gd name="connsiteX4" fmla="*/ 1296144 w 1296144"/>
                <a:gd name="connsiteY4" fmla="*/ 0 h 216024"/>
                <a:gd name="connsiteX0" fmla="*/ 1296144 w 1296144"/>
                <a:gd name="connsiteY0" fmla="*/ 0 h 216024"/>
                <a:gd name="connsiteX1" fmla="*/ 1296144 w 1296144"/>
                <a:gd name="connsiteY1" fmla="*/ 216024 h 216024"/>
                <a:gd name="connsiteX2" fmla="*/ 0 w 1296144"/>
                <a:gd name="connsiteY2" fmla="*/ 216024 h 216024"/>
                <a:gd name="connsiteX3" fmla="*/ 0 w 1296144"/>
                <a:gd name="connsiteY3" fmla="*/ 0 h 216024"/>
                <a:gd name="connsiteX4" fmla="*/ 1296144 w 1296144"/>
                <a:gd name="connsiteY4" fmla="*/ 0 h 2160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96144" h="216024">
                  <a:moveTo>
                    <a:pt x="1296144" y="0"/>
                  </a:moveTo>
                  <a:lnTo>
                    <a:pt x="1296144" y="216024"/>
                  </a:lnTo>
                  <a:lnTo>
                    <a:pt x="0" y="216024"/>
                  </a:lnTo>
                  <a:lnTo>
                    <a:pt x="0" y="0"/>
                  </a:lnTo>
                  <a:lnTo>
                    <a:pt x="1296144" y="0"/>
                  </a:lnTo>
                  <a:close/>
                </a:path>
              </a:pathLst>
            </a:custGeom>
            <a:solidFill>
              <a:srgbClr val="CC99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6" name="Rectangle 55"/>
            <p:cNvSpPr/>
            <p:nvPr/>
          </p:nvSpPr>
          <p:spPr>
            <a:xfrm>
              <a:off x="7668344" y="3933056"/>
              <a:ext cx="360040" cy="1728192"/>
            </a:xfrm>
            <a:prstGeom prst="rect">
              <a:avLst/>
            </a:prstGeom>
            <a:solidFill>
              <a:srgbClr val="996633"/>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7" name="Trapezoid 56"/>
            <p:cNvSpPr/>
            <p:nvPr/>
          </p:nvSpPr>
          <p:spPr>
            <a:xfrm>
              <a:off x="107504" y="2420888"/>
              <a:ext cx="8640960" cy="1296144"/>
            </a:xfrm>
            <a:prstGeom prst="trapezoid">
              <a:avLst>
                <a:gd name="adj" fmla="val 69295"/>
              </a:avLst>
            </a:prstGeom>
            <a:solidFill>
              <a:srgbClr val="CC99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8" name="Rectangle 57"/>
            <p:cNvSpPr/>
            <p:nvPr/>
          </p:nvSpPr>
          <p:spPr>
            <a:xfrm>
              <a:off x="971600" y="3933056"/>
              <a:ext cx="360040" cy="1728192"/>
            </a:xfrm>
            <a:prstGeom prst="rect">
              <a:avLst/>
            </a:prstGeom>
            <a:solidFill>
              <a:srgbClr val="996633"/>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9" name="Rectangle 58"/>
            <p:cNvSpPr/>
            <p:nvPr/>
          </p:nvSpPr>
          <p:spPr>
            <a:xfrm>
              <a:off x="2051720" y="3933056"/>
              <a:ext cx="288032" cy="432048"/>
            </a:xfrm>
            <a:prstGeom prst="rect">
              <a:avLst/>
            </a:prstGeom>
            <a:solidFill>
              <a:srgbClr val="996633"/>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0" name="Rectangle 59"/>
            <p:cNvSpPr/>
            <p:nvPr/>
          </p:nvSpPr>
          <p:spPr>
            <a:xfrm>
              <a:off x="6516216" y="3933056"/>
              <a:ext cx="288032" cy="432048"/>
            </a:xfrm>
            <a:prstGeom prst="rect">
              <a:avLst/>
            </a:prstGeom>
            <a:solidFill>
              <a:srgbClr val="996633"/>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13" name="Group 12"/>
          <p:cNvGrpSpPr/>
          <p:nvPr/>
        </p:nvGrpSpPr>
        <p:grpSpPr>
          <a:xfrm>
            <a:off x="3779912" y="2204864"/>
            <a:ext cx="504056" cy="1656184"/>
            <a:chOff x="1115616" y="3429000"/>
            <a:chExt cx="504056" cy="1656184"/>
          </a:xfrm>
        </p:grpSpPr>
        <p:sp>
          <p:nvSpPr>
            <p:cNvPr id="14" name="Isosceles Triangle 13"/>
            <p:cNvSpPr/>
            <p:nvPr/>
          </p:nvSpPr>
          <p:spPr>
            <a:xfrm>
              <a:off x="1115616" y="5013176"/>
              <a:ext cx="504056" cy="72008"/>
            </a:xfrm>
            <a:prstGeom prst="triangle">
              <a:avLst/>
            </a:prstGeom>
            <a:solidFill>
              <a:schemeClr val="bg1"/>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5" name="Chord 14"/>
            <p:cNvSpPr/>
            <p:nvPr/>
          </p:nvSpPr>
          <p:spPr>
            <a:xfrm>
              <a:off x="1115616" y="3429000"/>
              <a:ext cx="504056" cy="1080120"/>
            </a:xfrm>
            <a:prstGeom prst="chord">
              <a:avLst>
                <a:gd name="adj1" fmla="val 20627079"/>
                <a:gd name="adj2" fmla="val 11756870"/>
              </a:avLst>
            </a:pr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6" name="Chord 15"/>
            <p:cNvSpPr/>
            <p:nvPr/>
          </p:nvSpPr>
          <p:spPr>
            <a:xfrm>
              <a:off x="1115616" y="3429000"/>
              <a:ext cx="504056" cy="1080120"/>
            </a:xfrm>
            <a:prstGeom prst="chord">
              <a:avLst>
                <a:gd name="adj1" fmla="val 2750670"/>
                <a:gd name="adj2" fmla="val 8084417"/>
              </a:avLst>
            </a:prstGeom>
            <a:solidFill>
              <a:srgbClr val="990033"/>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 name="Rectangle 16"/>
            <p:cNvSpPr/>
            <p:nvPr/>
          </p:nvSpPr>
          <p:spPr>
            <a:xfrm>
              <a:off x="1331640" y="4509120"/>
              <a:ext cx="72008" cy="504056"/>
            </a:xfrm>
            <a:prstGeom prst="rect">
              <a:avLst/>
            </a:prstGeom>
            <a:solidFill>
              <a:schemeClr val="bg1"/>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18" name="Group 17"/>
          <p:cNvGrpSpPr/>
          <p:nvPr/>
        </p:nvGrpSpPr>
        <p:grpSpPr>
          <a:xfrm>
            <a:off x="4572000" y="2204864"/>
            <a:ext cx="504056" cy="1656184"/>
            <a:chOff x="1115616" y="3429000"/>
            <a:chExt cx="504056" cy="1656184"/>
          </a:xfrm>
        </p:grpSpPr>
        <p:sp>
          <p:nvSpPr>
            <p:cNvPr id="19" name="Isosceles Triangle 18"/>
            <p:cNvSpPr/>
            <p:nvPr/>
          </p:nvSpPr>
          <p:spPr>
            <a:xfrm>
              <a:off x="1115616" y="5013176"/>
              <a:ext cx="504056" cy="72008"/>
            </a:xfrm>
            <a:prstGeom prst="triangle">
              <a:avLst/>
            </a:prstGeom>
            <a:solidFill>
              <a:schemeClr val="bg1"/>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0" name="Chord 19"/>
            <p:cNvSpPr/>
            <p:nvPr/>
          </p:nvSpPr>
          <p:spPr>
            <a:xfrm>
              <a:off x="1115616" y="3429000"/>
              <a:ext cx="504056" cy="1080120"/>
            </a:xfrm>
            <a:prstGeom prst="chord">
              <a:avLst>
                <a:gd name="adj1" fmla="val 20627079"/>
                <a:gd name="adj2" fmla="val 11756870"/>
              </a:avLst>
            </a:pr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1" name="Chord 20"/>
            <p:cNvSpPr/>
            <p:nvPr/>
          </p:nvSpPr>
          <p:spPr>
            <a:xfrm>
              <a:off x="1115616" y="3429000"/>
              <a:ext cx="504056" cy="1080120"/>
            </a:xfrm>
            <a:prstGeom prst="chord">
              <a:avLst>
                <a:gd name="adj1" fmla="val 1848799"/>
                <a:gd name="adj2" fmla="val 8966062"/>
              </a:avLst>
            </a:prstGeom>
            <a:solidFill>
              <a:srgbClr val="990033"/>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2" name="Rectangle 21"/>
            <p:cNvSpPr/>
            <p:nvPr/>
          </p:nvSpPr>
          <p:spPr>
            <a:xfrm>
              <a:off x="1331640" y="4509120"/>
              <a:ext cx="72008" cy="504056"/>
            </a:xfrm>
            <a:prstGeom prst="rect">
              <a:avLst/>
            </a:prstGeom>
            <a:solidFill>
              <a:schemeClr val="bg1"/>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23" name="Group 22"/>
          <p:cNvGrpSpPr/>
          <p:nvPr/>
        </p:nvGrpSpPr>
        <p:grpSpPr>
          <a:xfrm>
            <a:off x="971600" y="2276872"/>
            <a:ext cx="504056" cy="1656184"/>
            <a:chOff x="1115616" y="3429000"/>
            <a:chExt cx="504056" cy="1656184"/>
          </a:xfrm>
        </p:grpSpPr>
        <p:sp>
          <p:nvSpPr>
            <p:cNvPr id="24" name="Isosceles Triangle 23"/>
            <p:cNvSpPr/>
            <p:nvPr/>
          </p:nvSpPr>
          <p:spPr>
            <a:xfrm>
              <a:off x="1115616" y="5013176"/>
              <a:ext cx="504056" cy="72008"/>
            </a:xfrm>
            <a:prstGeom prst="triangle">
              <a:avLst/>
            </a:prstGeom>
            <a:solidFill>
              <a:schemeClr val="bg1"/>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5" name="Chord 24"/>
            <p:cNvSpPr/>
            <p:nvPr/>
          </p:nvSpPr>
          <p:spPr>
            <a:xfrm>
              <a:off x="1115616" y="3429000"/>
              <a:ext cx="504056" cy="1080120"/>
            </a:xfrm>
            <a:prstGeom prst="chord">
              <a:avLst>
                <a:gd name="adj1" fmla="val 20627079"/>
                <a:gd name="adj2" fmla="val 11756870"/>
              </a:avLst>
            </a:pr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6" name="Chord 25"/>
            <p:cNvSpPr/>
            <p:nvPr/>
          </p:nvSpPr>
          <p:spPr>
            <a:xfrm>
              <a:off x="1115616" y="3429000"/>
              <a:ext cx="504056" cy="1080120"/>
            </a:xfrm>
            <a:prstGeom prst="chord">
              <a:avLst>
                <a:gd name="adj1" fmla="val 3263154"/>
                <a:gd name="adj2" fmla="val 7516890"/>
              </a:avLst>
            </a:prstGeom>
            <a:solidFill>
              <a:srgbClr val="990033"/>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7" name="Rectangle 26"/>
            <p:cNvSpPr/>
            <p:nvPr/>
          </p:nvSpPr>
          <p:spPr>
            <a:xfrm>
              <a:off x="1331640" y="4509120"/>
              <a:ext cx="72008" cy="504056"/>
            </a:xfrm>
            <a:prstGeom prst="rect">
              <a:avLst/>
            </a:prstGeom>
            <a:solidFill>
              <a:schemeClr val="bg1"/>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42" name="Group 41"/>
          <p:cNvGrpSpPr/>
          <p:nvPr/>
        </p:nvGrpSpPr>
        <p:grpSpPr>
          <a:xfrm>
            <a:off x="3635896" y="3068960"/>
            <a:ext cx="504056" cy="1656184"/>
            <a:chOff x="1115616" y="3429000"/>
            <a:chExt cx="504056" cy="1656184"/>
          </a:xfrm>
        </p:grpSpPr>
        <p:sp>
          <p:nvSpPr>
            <p:cNvPr id="43" name="Isosceles Triangle 42"/>
            <p:cNvSpPr/>
            <p:nvPr/>
          </p:nvSpPr>
          <p:spPr>
            <a:xfrm>
              <a:off x="1115616" y="5013176"/>
              <a:ext cx="504056" cy="72008"/>
            </a:xfrm>
            <a:prstGeom prst="triangle">
              <a:avLst/>
            </a:prstGeom>
            <a:solidFill>
              <a:schemeClr val="bg1"/>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4" name="Chord 43"/>
            <p:cNvSpPr/>
            <p:nvPr/>
          </p:nvSpPr>
          <p:spPr>
            <a:xfrm>
              <a:off x="1115616" y="3429000"/>
              <a:ext cx="504056" cy="1080120"/>
            </a:xfrm>
            <a:prstGeom prst="chord">
              <a:avLst>
                <a:gd name="adj1" fmla="val 20627079"/>
                <a:gd name="adj2" fmla="val 11756870"/>
              </a:avLst>
            </a:pr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5" name="Chord 44"/>
            <p:cNvSpPr/>
            <p:nvPr/>
          </p:nvSpPr>
          <p:spPr>
            <a:xfrm>
              <a:off x="1115616" y="3429000"/>
              <a:ext cx="504056" cy="1080120"/>
            </a:xfrm>
            <a:prstGeom prst="chord">
              <a:avLst>
                <a:gd name="adj1" fmla="val 1848799"/>
                <a:gd name="adj2" fmla="val 8966062"/>
              </a:avLst>
            </a:prstGeom>
            <a:solidFill>
              <a:srgbClr val="FFFF66"/>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6" name="Rectangle 45"/>
            <p:cNvSpPr/>
            <p:nvPr/>
          </p:nvSpPr>
          <p:spPr>
            <a:xfrm>
              <a:off x="1331640" y="4509120"/>
              <a:ext cx="72008" cy="504056"/>
            </a:xfrm>
            <a:prstGeom prst="rect">
              <a:avLst/>
            </a:prstGeom>
            <a:solidFill>
              <a:schemeClr val="bg1"/>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47" name="Group 46"/>
          <p:cNvGrpSpPr/>
          <p:nvPr/>
        </p:nvGrpSpPr>
        <p:grpSpPr>
          <a:xfrm>
            <a:off x="467544" y="3140968"/>
            <a:ext cx="504056" cy="1656184"/>
            <a:chOff x="1115616" y="3429000"/>
            <a:chExt cx="504056" cy="1656184"/>
          </a:xfrm>
        </p:grpSpPr>
        <p:sp>
          <p:nvSpPr>
            <p:cNvPr id="48" name="Isosceles Triangle 47"/>
            <p:cNvSpPr/>
            <p:nvPr/>
          </p:nvSpPr>
          <p:spPr>
            <a:xfrm>
              <a:off x="1115616" y="5013176"/>
              <a:ext cx="504056" cy="72008"/>
            </a:xfrm>
            <a:prstGeom prst="triangle">
              <a:avLst/>
            </a:prstGeom>
            <a:solidFill>
              <a:schemeClr val="bg1"/>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9" name="Chord 48"/>
            <p:cNvSpPr/>
            <p:nvPr/>
          </p:nvSpPr>
          <p:spPr>
            <a:xfrm>
              <a:off x="1115616" y="3429000"/>
              <a:ext cx="504056" cy="1080120"/>
            </a:xfrm>
            <a:prstGeom prst="chord">
              <a:avLst>
                <a:gd name="adj1" fmla="val 20627079"/>
                <a:gd name="adj2" fmla="val 11756870"/>
              </a:avLst>
            </a:pr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0" name="Chord 49"/>
            <p:cNvSpPr/>
            <p:nvPr/>
          </p:nvSpPr>
          <p:spPr>
            <a:xfrm>
              <a:off x="1115616" y="3429000"/>
              <a:ext cx="504056" cy="1080120"/>
            </a:xfrm>
            <a:prstGeom prst="chord">
              <a:avLst>
                <a:gd name="adj1" fmla="val 3263154"/>
                <a:gd name="adj2" fmla="val 7516890"/>
              </a:avLst>
            </a:prstGeom>
            <a:solidFill>
              <a:srgbClr val="FFFF66"/>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1" name="Rectangle 50"/>
            <p:cNvSpPr/>
            <p:nvPr/>
          </p:nvSpPr>
          <p:spPr>
            <a:xfrm>
              <a:off x="1331640" y="4509120"/>
              <a:ext cx="72008" cy="504056"/>
            </a:xfrm>
            <a:prstGeom prst="rect">
              <a:avLst/>
            </a:prstGeom>
            <a:solidFill>
              <a:schemeClr val="bg1"/>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63" name="Group 62"/>
          <p:cNvGrpSpPr/>
          <p:nvPr/>
        </p:nvGrpSpPr>
        <p:grpSpPr>
          <a:xfrm>
            <a:off x="6804248" y="1772816"/>
            <a:ext cx="702866" cy="2647184"/>
            <a:chOff x="3203848" y="3505200"/>
            <a:chExt cx="449263" cy="1692051"/>
          </a:xfrm>
        </p:grpSpPr>
        <p:sp>
          <p:nvSpPr>
            <p:cNvPr id="64" name="Freeform 63"/>
            <p:cNvSpPr/>
            <p:nvPr/>
          </p:nvSpPr>
          <p:spPr>
            <a:xfrm>
              <a:off x="3203848" y="3510980"/>
              <a:ext cx="449263" cy="1686271"/>
            </a:xfrm>
            <a:custGeom>
              <a:avLst/>
              <a:gdLst>
                <a:gd name="connsiteX0" fmla="*/ 7144 w 472281"/>
                <a:gd name="connsiteY0" fmla="*/ 1601787 h 1696243"/>
                <a:gd name="connsiteX1" fmla="*/ 16669 w 472281"/>
                <a:gd name="connsiteY1" fmla="*/ 1363662 h 1696243"/>
                <a:gd name="connsiteX2" fmla="*/ 16669 w 472281"/>
                <a:gd name="connsiteY2" fmla="*/ 987425 h 1696243"/>
                <a:gd name="connsiteX3" fmla="*/ 21432 w 472281"/>
                <a:gd name="connsiteY3" fmla="*/ 615950 h 1696243"/>
                <a:gd name="connsiteX4" fmla="*/ 40482 w 472281"/>
                <a:gd name="connsiteY4" fmla="*/ 525462 h 1696243"/>
                <a:gd name="connsiteX5" fmla="*/ 78582 w 472281"/>
                <a:gd name="connsiteY5" fmla="*/ 458787 h 1696243"/>
                <a:gd name="connsiteX6" fmla="*/ 107157 w 472281"/>
                <a:gd name="connsiteY6" fmla="*/ 439737 h 1696243"/>
                <a:gd name="connsiteX7" fmla="*/ 135732 w 472281"/>
                <a:gd name="connsiteY7" fmla="*/ 401637 h 1696243"/>
                <a:gd name="connsiteX8" fmla="*/ 150019 w 472281"/>
                <a:gd name="connsiteY8" fmla="*/ 320675 h 1696243"/>
                <a:gd name="connsiteX9" fmla="*/ 145257 w 472281"/>
                <a:gd name="connsiteY9" fmla="*/ 130175 h 1696243"/>
                <a:gd name="connsiteX10" fmla="*/ 150019 w 472281"/>
                <a:gd name="connsiteY10" fmla="*/ 20637 h 1696243"/>
                <a:gd name="connsiteX11" fmla="*/ 235744 w 472281"/>
                <a:gd name="connsiteY11" fmla="*/ 15875 h 1696243"/>
                <a:gd name="connsiteX12" fmla="*/ 311944 w 472281"/>
                <a:gd name="connsiteY12" fmla="*/ 25400 h 1696243"/>
                <a:gd name="connsiteX13" fmla="*/ 311944 w 472281"/>
                <a:gd name="connsiteY13" fmla="*/ 168275 h 1696243"/>
                <a:gd name="connsiteX14" fmla="*/ 307182 w 472281"/>
                <a:gd name="connsiteY14" fmla="*/ 296862 h 1696243"/>
                <a:gd name="connsiteX15" fmla="*/ 330994 w 472281"/>
                <a:gd name="connsiteY15" fmla="*/ 401637 h 1696243"/>
                <a:gd name="connsiteX16" fmla="*/ 369094 w 472281"/>
                <a:gd name="connsiteY16" fmla="*/ 477837 h 1696243"/>
                <a:gd name="connsiteX17" fmla="*/ 411957 w 472281"/>
                <a:gd name="connsiteY17" fmla="*/ 534987 h 1696243"/>
                <a:gd name="connsiteX18" fmla="*/ 445294 w 472281"/>
                <a:gd name="connsiteY18" fmla="*/ 596900 h 1696243"/>
                <a:gd name="connsiteX19" fmla="*/ 445294 w 472281"/>
                <a:gd name="connsiteY19" fmla="*/ 706437 h 1696243"/>
                <a:gd name="connsiteX20" fmla="*/ 445294 w 472281"/>
                <a:gd name="connsiteY20" fmla="*/ 1363662 h 1696243"/>
                <a:gd name="connsiteX21" fmla="*/ 445294 w 472281"/>
                <a:gd name="connsiteY21" fmla="*/ 1616075 h 1696243"/>
                <a:gd name="connsiteX22" fmla="*/ 445294 w 472281"/>
                <a:gd name="connsiteY22" fmla="*/ 1630362 h 1696243"/>
                <a:gd name="connsiteX23" fmla="*/ 283369 w 472281"/>
                <a:gd name="connsiteY23" fmla="*/ 1687512 h 1696243"/>
                <a:gd name="connsiteX24" fmla="*/ 154782 w 472281"/>
                <a:gd name="connsiteY24" fmla="*/ 1682750 h 1696243"/>
                <a:gd name="connsiteX25" fmla="*/ 59532 w 472281"/>
                <a:gd name="connsiteY25" fmla="*/ 1654175 h 1696243"/>
                <a:gd name="connsiteX26" fmla="*/ 7144 w 472281"/>
                <a:gd name="connsiteY26" fmla="*/ 1601787 h 1696243"/>
                <a:gd name="connsiteX0" fmla="*/ 7144 w 472281"/>
                <a:gd name="connsiteY0" fmla="*/ 1602507 h 1696963"/>
                <a:gd name="connsiteX1" fmla="*/ 16669 w 472281"/>
                <a:gd name="connsiteY1" fmla="*/ 1364382 h 1696963"/>
                <a:gd name="connsiteX2" fmla="*/ 16669 w 472281"/>
                <a:gd name="connsiteY2" fmla="*/ 988145 h 1696963"/>
                <a:gd name="connsiteX3" fmla="*/ 21432 w 472281"/>
                <a:gd name="connsiteY3" fmla="*/ 616670 h 1696963"/>
                <a:gd name="connsiteX4" fmla="*/ 40482 w 472281"/>
                <a:gd name="connsiteY4" fmla="*/ 526182 h 1696963"/>
                <a:gd name="connsiteX5" fmla="*/ 78582 w 472281"/>
                <a:gd name="connsiteY5" fmla="*/ 459507 h 1696963"/>
                <a:gd name="connsiteX6" fmla="*/ 107157 w 472281"/>
                <a:gd name="connsiteY6" fmla="*/ 440457 h 1696963"/>
                <a:gd name="connsiteX7" fmla="*/ 135732 w 472281"/>
                <a:gd name="connsiteY7" fmla="*/ 402357 h 1696963"/>
                <a:gd name="connsiteX8" fmla="*/ 150019 w 472281"/>
                <a:gd name="connsiteY8" fmla="*/ 321395 h 1696963"/>
                <a:gd name="connsiteX9" fmla="*/ 144016 w 472281"/>
                <a:gd name="connsiteY9" fmla="*/ 144736 h 1696963"/>
                <a:gd name="connsiteX10" fmla="*/ 150019 w 472281"/>
                <a:gd name="connsiteY10" fmla="*/ 21357 h 1696963"/>
                <a:gd name="connsiteX11" fmla="*/ 235744 w 472281"/>
                <a:gd name="connsiteY11" fmla="*/ 16595 h 1696963"/>
                <a:gd name="connsiteX12" fmla="*/ 311944 w 472281"/>
                <a:gd name="connsiteY12" fmla="*/ 26120 h 1696963"/>
                <a:gd name="connsiteX13" fmla="*/ 311944 w 472281"/>
                <a:gd name="connsiteY13" fmla="*/ 168995 h 1696963"/>
                <a:gd name="connsiteX14" fmla="*/ 307182 w 472281"/>
                <a:gd name="connsiteY14" fmla="*/ 297582 h 1696963"/>
                <a:gd name="connsiteX15" fmla="*/ 330994 w 472281"/>
                <a:gd name="connsiteY15" fmla="*/ 402357 h 1696963"/>
                <a:gd name="connsiteX16" fmla="*/ 369094 w 472281"/>
                <a:gd name="connsiteY16" fmla="*/ 478557 h 1696963"/>
                <a:gd name="connsiteX17" fmla="*/ 411957 w 472281"/>
                <a:gd name="connsiteY17" fmla="*/ 535707 h 1696963"/>
                <a:gd name="connsiteX18" fmla="*/ 445294 w 472281"/>
                <a:gd name="connsiteY18" fmla="*/ 597620 h 1696963"/>
                <a:gd name="connsiteX19" fmla="*/ 445294 w 472281"/>
                <a:gd name="connsiteY19" fmla="*/ 707157 h 1696963"/>
                <a:gd name="connsiteX20" fmla="*/ 445294 w 472281"/>
                <a:gd name="connsiteY20" fmla="*/ 1364382 h 1696963"/>
                <a:gd name="connsiteX21" fmla="*/ 445294 w 472281"/>
                <a:gd name="connsiteY21" fmla="*/ 1616795 h 1696963"/>
                <a:gd name="connsiteX22" fmla="*/ 445294 w 472281"/>
                <a:gd name="connsiteY22" fmla="*/ 1631082 h 1696963"/>
                <a:gd name="connsiteX23" fmla="*/ 283369 w 472281"/>
                <a:gd name="connsiteY23" fmla="*/ 1688232 h 1696963"/>
                <a:gd name="connsiteX24" fmla="*/ 154782 w 472281"/>
                <a:gd name="connsiteY24" fmla="*/ 1683470 h 1696963"/>
                <a:gd name="connsiteX25" fmla="*/ 59532 w 472281"/>
                <a:gd name="connsiteY25" fmla="*/ 1654895 h 1696963"/>
                <a:gd name="connsiteX26" fmla="*/ 7144 w 472281"/>
                <a:gd name="connsiteY26" fmla="*/ 1602507 h 1696963"/>
                <a:gd name="connsiteX0" fmla="*/ 7144 w 472281"/>
                <a:gd name="connsiteY0" fmla="*/ 1614508 h 1708964"/>
                <a:gd name="connsiteX1" fmla="*/ 16669 w 472281"/>
                <a:gd name="connsiteY1" fmla="*/ 1376383 h 1708964"/>
                <a:gd name="connsiteX2" fmla="*/ 16669 w 472281"/>
                <a:gd name="connsiteY2" fmla="*/ 1000146 h 1708964"/>
                <a:gd name="connsiteX3" fmla="*/ 21432 w 472281"/>
                <a:gd name="connsiteY3" fmla="*/ 628671 h 1708964"/>
                <a:gd name="connsiteX4" fmla="*/ 40482 w 472281"/>
                <a:gd name="connsiteY4" fmla="*/ 538183 h 1708964"/>
                <a:gd name="connsiteX5" fmla="*/ 78582 w 472281"/>
                <a:gd name="connsiteY5" fmla="*/ 471508 h 1708964"/>
                <a:gd name="connsiteX6" fmla="*/ 107157 w 472281"/>
                <a:gd name="connsiteY6" fmla="*/ 452458 h 1708964"/>
                <a:gd name="connsiteX7" fmla="*/ 135732 w 472281"/>
                <a:gd name="connsiteY7" fmla="*/ 414358 h 1708964"/>
                <a:gd name="connsiteX8" fmla="*/ 150019 w 472281"/>
                <a:gd name="connsiteY8" fmla="*/ 333396 h 1708964"/>
                <a:gd name="connsiteX9" fmla="*/ 144016 w 472281"/>
                <a:gd name="connsiteY9" fmla="*/ 228745 h 1708964"/>
                <a:gd name="connsiteX10" fmla="*/ 150019 w 472281"/>
                <a:gd name="connsiteY10" fmla="*/ 33358 h 1708964"/>
                <a:gd name="connsiteX11" fmla="*/ 235744 w 472281"/>
                <a:gd name="connsiteY11" fmla="*/ 28596 h 1708964"/>
                <a:gd name="connsiteX12" fmla="*/ 311944 w 472281"/>
                <a:gd name="connsiteY12" fmla="*/ 38121 h 1708964"/>
                <a:gd name="connsiteX13" fmla="*/ 311944 w 472281"/>
                <a:gd name="connsiteY13" fmla="*/ 180996 h 1708964"/>
                <a:gd name="connsiteX14" fmla="*/ 307182 w 472281"/>
                <a:gd name="connsiteY14" fmla="*/ 309583 h 1708964"/>
                <a:gd name="connsiteX15" fmla="*/ 330994 w 472281"/>
                <a:gd name="connsiteY15" fmla="*/ 414358 h 1708964"/>
                <a:gd name="connsiteX16" fmla="*/ 369094 w 472281"/>
                <a:gd name="connsiteY16" fmla="*/ 490558 h 1708964"/>
                <a:gd name="connsiteX17" fmla="*/ 411957 w 472281"/>
                <a:gd name="connsiteY17" fmla="*/ 547708 h 1708964"/>
                <a:gd name="connsiteX18" fmla="*/ 445294 w 472281"/>
                <a:gd name="connsiteY18" fmla="*/ 609621 h 1708964"/>
                <a:gd name="connsiteX19" fmla="*/ 445294 w 472281"/>
                <a:gd name="connsiteY19" fmla="*/ 719158 h 1708964"/>
                <a:gd name="connsiteX20" fmla="*/ 445294 w 472281"/>
                <a:gd name="connsiteY20" fmla="*/ 1376383 h 1708964"/>
                <a:gd name="connsiteX21" fmla="*/ 445294 w 472281"/>
                <a:gd name="connsiteY21" fmla="*/ 1628796 h 1708964"/>
                <a:gd name="connsiteX22" fmla="*/ 445294 w 472281"/>
                <a:gd name="connsiteY22" fmla="*/ 1643083 h 1708964"/>
                <a:gd name="connsiteX23" fmla="*/ 283369 w 472281"/>
                <a:gd name="connsiteY23" fmla="*/ 1700233 h 1708964"/>
                <a:gd name="connsiteX24" fmla="*/ 154782 w 472281"/>
                <a:gd name="connsiteY24" fmla="*/ 1695471 h 1708964"/>
                <a:gd name="connsiteX25" fmla="*/ 59532 w 472281"/>
                <a:gd name="connsiteY25" fmla="*/ 1666896 h 1708964"/>
                <a:gd name="connsiteX26" fmla="*/ 7144 w 472281"/>
                <a:gd name="connsiteY26" fmla="*/ 1614508 h 1708964"/>
                <a:gd name="connsiteX0" fmla="*/ 7144 w 472281"/>
                <a:gd name="connsiteY0" fmla="*/ 1614508 h 1708964"/>
                <a:gd name="connsiteX1" fmla="*/ 16669 w 472281"/>
                <a:gd name="connsiteY1" fmla="*/ 1376383 h 1708964"/>
                <a:gd name="connsiteX2" fmla="*/ 16669 w 472281"/>
                <a:gd name="connsiteY2" fmla="*/ 1000146 h 1708964"/>
                <a:gd name="connsiteX3" fmla="*/ 21432 w 472281"/>
                <a:gd name="connsiteY3" fmla="*/ 628671 h 1708964"/>
                <a:gd name="connsiteX4" fmla="*/ 40482 w 472281"/>
                <a:gd name="connsiteY4" fmla="*/ 538183 h 1708964"/>
                <a:gd name="connsiteX5" fmla="*/ 78582 w 472281"/>
                <a:gd name="connsiteY5" fmla="*/ 471508 h 1708964"/>
                <a:gd name="connsiteX6" fmla="*/ 107157 w 472281"/>
                <a:gd name="connsiteY6" fmla="*/ 452458 h 1708964"/>
                <a:gd name="connsiteX7" fmla="*/ 135732 w 472281"/>
                <a:gd name="connsiteY7" fmla="*/ 414358 h 1708964"/>
                <a:gd name="connsiteX8" fmla="*/ 150019 w 472281"/>
                <a:gd name="connsiteY8" fmla="*/ 333396 h 1708964"/>
                <a:gd name="connsiteX9" fmla="*/ 144016 w 472281"/>
                <a:gd name="connsiteY9" fmla="*/ 228745 h 1708964"/>
                <a:gd name="connsiteX10" fmla="*/ 150019 w 472281"/>
                <a:gd name="connsiteY10" fmla="*/ 33358 h 1708964"/>
                <a:gd name="connsiteX11" fmla="*/ 235744 w 472281"/>
                <a:gd name="connsiteY11" fmla="*/ 28596 h 1708964"/>
                <a:gd name="connsiteX12" fmla="*/ 311944 w 472281"/>
                <a:gd name="connsiteY12" fmla="*/ 38121 h 1708964"/>
                <a:gd name="connsiteX13" fmla="*/ 310977 w 472281"/>
                <a:gd name="connsiteY13" fmla="*/ 203097 h 1708964"/>
                <a:gd name="connsiteX14" fmla="*/ 307182 w 472281"/>
                <a:gd name="connsiteY14" fmla="*/ 309583 h 1708964"/>
                <a:gd name="connsiteX15" fmla="*/ 330994 w 472281"/>
                <a:gd name="connsiteY15" fmla="*/ 414358 h 1708964"/>
                <a:gd name="connsiteX16" fmla="*/ 369094 w 472281"/>
                <a:gd name="connsiteY16" fmla="*/ 490558 h 1708964"/>
                <a:gd name="connsiteX17" fmla="*/ 411957 w 472281"/>
                <a:gd name="connsiteY17" fmla="*/ 547708 h 1708964"/>
                <a:gd name="connsiteX18" fmla="*/ 445294 w 472281"/>
                <a:gd name="connsiteY18" fmla="*/ 609621 h 1708964"/>
                <a:gd name="connsiteX19" fmla="*/ 445294 w 472281"/>
                <a:gd name="connsiteY19" fmla="*/ 719158 h 1708964"/>
                <a:gd name="connsiteX20" fmla="*/ 445294 w 472281"/>
                <a:gd name="connsiteY20" fmla="*/ 1376383 h 1708964"/>
                <a:gd name="connsiteX21" fmla="*/ 445294 w 472281"/>
                <a:gd name="connsiteY21" fmla="*/ 1628796 h 1708964"/>
                <a:gd name="connsiteX22" fmla="*/ 445294 w 472281"/>
                <a:gd name="connsiteY22" fmla="*/ 1643083 h 1708964"/>
                <a:gd name="connsiteX23" fmla="*/ 283369 w 472281"/>
                <a:gd name="connsiteY23" fmla="*/ 1700233 h 1708964"/>
                <a:gd name="connsiteX24" fmla="*/ 154782 w 472281"/>
                <a:gd name="connsiteY24" fmla="*/ 1695471 h 1708964"/>
                <a:gd name="connsiteX25" fmla="*/ 59532 w 472281"/>
                <a:gd name="connsiteY25" fmla="*/ 1666896 h 1708964"/>
                <a:gd name="connsiteX26" fmla="*/ 7144 w 472281"/>
                <a:gd name="connsiteY26" fmla="*/ 1614508 h 1708964"/>
                <a:gd name="connsiteX0" fmla="*/ 7144 w 472281"/>
                <a:gd name="connsiteY0" fmla="*/ 1608968 h 1703424"/>
                <a:gd name="connsiteX1" fmla="*/ 16669 w 472281"/>
                <a:gd name="connsiteY1" fmla="*/ 1370843 h 1703424"/>
                <a:gd name="connsiteX2" fmla="*/ 16669 w 472281"/>
                <a:gd name="connsiteY2" fmla="*/ 994606 h 1703424"/>
                <a:gd name="connsiteX3" fmla="*/ 21432 w 472281"/>
                <a:gd name="connsiteY3" fmla="*/ 623131 h 1703424"/>
                <a:gd name="connsiteX4" fmla="*/ 40482 w 472281"/>
                <a:gd name="connsiteY4" fmla="*/ 532643 h 1703424"/>
                <a:gd name="connsiteX5" fmla="*/ 78582 w 472281"/>
                <a:gd name="connsiteY5" fmla="*/ 465968 h 1703424"/>
                <a:gd name="connsiteX6" fmla="*/ 107157 w 472281"/>
                <a:gd name="connsiteY6" fmla="*/ 446918 h 1703424"/>
                <a:gd name="connsiteX7" fmla="*/ 135732 w 472281"/>
                <a:gd name="connsiteY7" fmla="*/ 408818 h 1703424"/>
                <a:gd name="connsiteX8" fmla="*/ 150019 w 472281"/>
                <a:gd name="connsiteY8" fmla="*/ 327856 h 1703424"/>
                <a:gd name="connsiteX9" fmla="*/ 151333 w 472281"/>
                <a:gd name="connsiteY9" fmla="*/ 189967 h 1703424"/>
                <a:gd name="connsiteX10" fmla="*/ 150019 w 472281"/>
                <a:gd name="connsiteY10" fmla="*/ 27818 h 1703424"/>
                <a:gd name="connsiteX11" fmla="*/ 235744 w 472281"/>
                <a:gd name="connsiteY11" fmla="*/ 23056 h 1703424"/>
                <a:gd name="connsiteX12" fmla="*/ 311944 w 472281"/>
                <a:gd name="connsiteY12" fmla="*/ 32581 h 1703424"/>
                <a:gd name="connsiteX13" fmla="*/ 310977 w 472281"/>
                <a:gd name="connsiteY13" fmla="*/ 197557 h 1703424"/>
                <a:gd name="connsiteX14" fmla="*/ 307182 w 472281"/>
                <a:gd name="connsiteY14" fmla="*/ 304043 h 1703424"/>
                <a:gd name="connsiteX15" fmla="*/ 330994 w 472281"/>
                <a:gd name="connsiteY15" fmla="*/ 408818 h 1703424"/>
                <a:gd name="connsiteX16" fmla="*/ 369094 w 472281"/>
                <a:gd name="connsiteY16" fmla="*/ 485018 h 1703424"/>
                <a:gd name="connsiteX17" fmla="*/ 411957 w 472281"/>
                <a:gd name="connsiteY17" fmla="*/ 542168 h 1703424"/>
                <a:gd name="connsiteX18" fmla="*/ 445294 w 472281"/>
                <a:gd name="connsiteY18" fmla="*/ 604081 h 1703424"/>
                <a:gd name="connsiteX19" fmla="*/ 445294 w 472281"/>
                <a:gd name="connsiteY19" fmla="*/ 713618 h 1703424"/>
                <a:gd name="connsiteX20" fmla="*/ 445294 w 472281"/>
                <a:gd name="connsiteY20" fmla="*/ 1370843 h 1703424"/>
                <a:gd name="connsiteX21" fmla="*/ 445294 w 472281"/>
                <a:gd name="connsiteY21" fmla="*/ 1623256 h 1703424"/>
                <a:gd name="connsiteX22" fmla="*/ 445294 w 472281"/>
                <a:gd name="connsiteY22" fmla="*/ 1637543 h 1703424"/>
                <a:gd name="connsiteX23" fmla="*/ 283369 w 472281"/>
                <a:gd name="connsiteY23" fmla="*/ 1694693 h 1703424"/>
                <a:gd name="connsiteX24" fmla="*/ 154782 w 472281"/>
                <a:gd name="connsiteY24" fmla="*/ 1689931 h 1703424"/>
                <a:gd name="connsiteX25" fmla="*/ 59532 w 472281"/>
                <a:gd name="connsiteY25" fmla="*/ 1661356 h 1703424"/>
                <a:gd name="connsiteX26" fmla="*/ 7144 w 472281"/>
                <a:gd name="connsiteY26" fmla="*/ 1608968 h 1703424"/>
                <a:gd name="connsiteX0" fmla="*/ 7144 w 472281"/>
                <a:gd name="connsiteY0" fmla="*/ 1610254 h 1704710"/>
                <a:gd name="connsiteX1" fmla="*/ 16669 w 472281"/>
                <a:gd name="connsiteY1" fmla="*/ 1372129 h 1704710"/>
                <a:gd name="connsiteX2" fmla="*/ 16669 w 472281"/>
                <a:gd name="connsiteY2" fmla="*/ 995892 h 1704710"/>
                <a:gd name="connsiteX3" fmla="*/ 21432 w 472281"/>
                <a:gd name="connsiteY3" fmla="*/ 624417 h 1704710"/>
                <a:gd name="connsiteX4" fmla="*/ 40482 w 472281"/>
                <a:gd name="connsiteY4" fmla="*/ 533929 h 1704710"/>
                <a:gd name="connsiteX5" fmla="*/ 78582 w 472281"/>
                <a:gd name="connsiteY5" fmla="*/ 467254 h 1704710"/>
                <a:gd name="connsiteX6" fmla="*/ 107157 w 472281"/>
                <a:gd name="connsiteY6" fmla="*/ 448204 h 1704710"/>
                <a:gd name="connsiteX7" fmla="*/ 135732 w 472281"/>
                <a:gd name="connsiteY7" fmla="*/ 410104 h 1704710"/>
                <a:gd name="connsiteX8" fmla="*/ 150019 w 472281"/>
                <a:gd name="connsiteY8" fmla="*/ 329142 h 1704710"/>
                <a:gd name="connsiteX9" fmla="*/ 151333 w 472281"/>
                <a:gd name="connsiteY9" fmla="*/ 191253 h 1704710"/>
                <a:gd name="connsiteX10" fmla="*/ 150019 w 472281"/>
                <a:gd name="connsiteY10" fmla="*/ 29104 h 1704710"/>
                <a:gd name="connsiteX11" fmla="*/ 230585 w 472281"/>
                <a:gd name="connsiteY11" fmla="*/ 16628 h 1704710"/>
                <a:gd name="connsiteX12" fmla="*/ 311944 w 472281"/>
                <a:gd name="connsiteY12" fmla="*/ 33867 h 1704710"/>
                <a:gd name="connsiteX13" fmla="*/ 310977 w 472281"/>
                <a:gd name="connsiteY13" fmla="*/ 198843 h 1704710"/>
                <a:gd name="connsiteX14" fmla="*/ 307182 w 472281"/>
                <a:gd name="connsiteY14" fmla="*/ 305329 h 1704710"/>
                <a:gd name="connsiteX15" fmla="*/ 330994 w 472281"/>
                <a:gd name="connsiteY15" fmla="*/ 410104 h 1704710"/>
                <a:gd name="connsiteX16" fmla="*/ 369094 w 472281"/>
                <a:gd name="connsiteY16" fmla="*/ 486304 h 1704710"/>
                <a:gd name="connsiteX17" fmla="*/ 411957 w 472281"/>
                <a:gd name="connsiteY17" fmla="*/ 543454 h 1704710"/>
                <a:gd name="connsiteX18" fmla="*/ 445294 w 472281"/>
                <a:gd name="connsiteY18" fmla="*/ 605367 h 1704710"/>
                <a:gd name="connsiteX19" fmla="*/ 445294 w 472281"/>
                <a:gd name="connsiteY19" fmla="*/ 714904 h 1704710"/>
                <a:gd name="connsiteX20" fmla="*/ 445294 w 472281"/>
                <a:gd name="connsiteY20" fmla="*/ 1372129 h 1704710"/>
                <a:gd name="connsiteX21" fmla="*/ 445294 w 472281"/>
                <a:gd name="connsiteY21" fmla="*/ 1624542 h 1704710"/>
                <a:gd name="connsiteX22" fmla="*/ 445294 w 472281"/>
                <a:gd name="connsiteY22" fmla="*/ 1638829 h 1704710"/>
                <a:gd name="connsiteX23" fmla="*/ 283369 w 472281"/>
                <a:gd name="connsiteY23" fmla="*/ 1695979 h 1704710"/>
                <a:gd name="connsiteX24" fmla="*/ 154782 w 472281"/>
                <a:gd name="connsiteY24" fmla="*/ 1691217 h 1704710"/>
                <a:gd name="connsiteX25" fmla="*/ 59532 w 472281"/>
                <a:gd name="connsiteY25" fmla="*/ 1662642 h 1704710"/>
                <a:gd name="connsiteX26" fmla="*/ 7144 w 472281"/>
                <a:gd name="connsiteY26" fmla="*/ 1610254 h 1704710"/>
                <a:gd name="connsiteX0" fmla="*/ 7144 w 472281"/>
                <a:gd name="connsiteY0" fmla="*/ 1610254 h 1704710"/>
                <a:gd name="connsiteX1" fmla="*/ 16669 w 472281"/>
                <a:gd name="connsiteY1" fmla="*/ 1372129 h 1704710"/>
                <a:gd name="connsiteX2" fmla="*/ 16669 w 472281"/>
                <a:gd name="connsiteY2" fmla="*/ 995892 h 1704710"/>
                <a:gd name="connsiteX3" fmla="*/ 21432 w 472281"/>
                <a:gd name="connsiteY3" fmla="*/ 624417 h 1704710"/>
                <a:gd name="connsiteX4" fmla="*/ 40482 w 472281"/>
                <a:gd name="connsiteY4" fmla="*/ 533929 h 1704710"/>
                <a:gd name="connsiteX5" fmla="*/ 78582 w 472281"/>
                <a:gd name="connsiteY5" fmla="*/ 467254 h 1704710"/>
                <a:gd name="connsiteX6" fmla="*/ 107157 w 472281"/>
                <a:gd name="connsiteY6" fmla="*/ 448204 h 1704710"/>
                <a:gd name="connsiteX7" fmla="*/ 135732 w 472281"/>
                <a:gd name="connsiteY7" fmla="*/ 410104 h 1704710"/>
                <a:gd name="connsiteX8" fmla="*/ 150019 w 472281"/>
                <a:gd name="connsiteY8" fmla="*/ 329142 h 1704710"/>
                <a:gd name="connsiteX9" fmla="*/ 151333 w 472281"/>
                <a:gd name="connsiteY9" fmla="*/ 191253 h 1704710"/>
                <a:gd name="connsiteX10" fmla="*/ 150019 w 472281"/>
                <a:gd name="connsiteY10" fmla="*/ 29104 h 1704710"/>
                <a:gd name="connsiteX11" fmla="*/ 230585 w 472281"/>
                <a:gd name="connsiteY11" fmla="*/ 16628 h 1704710"/>
                <a:gd name="connsiteX12" fmla="*/ 311944 w 472281"/>
                <a:gd name="connsiteY12" fmla="*/ 33867 h 1704710"/>
                <a:gd name="connsiteX13" fmla="*/ 310977 w 472281"/>
                <a:gd name="connsiteY13" fmla="*/ 198843 h 1704710"/>
                <a:gd name="connsiteX14" fmla="*/ 307182 w 472281"/>
                <a:gd name="connsiteY14" fmla="*/ 305329 h 1704710"/>
                <a:gd name="connsiteX15" fmla="*/ 330994 w 472281"/>
                <a:gd name="connsiteY15" fmla="*/ 410104 h 1704710"/>
                <a:gd name="connsiteX16" fmla="*/ 369094 w 472281"/>
                <a:gd name="connsiteY16" fmla="*/ 486304 h 1704710"/>
                <a:gd name="connsiteX17" fmla="*/ 411957 w 472281"/>
                <a:gd name="connsiteY17" fmla="*/ 543454 h 1704710"/>
                <a:gd name="connsiteX18" fmla="*/ 445294 w 472281"/>
                <a:gd name="connsiteY18" fmla="*/ 605367 h 1704710"/>
                <a:gd name="connsiteX19" fmla="*/ 445294 w 472281"/>
                <a:gd name="connsiteY19" fmla="*/ 714904 h 1704710"/>
                <a:gd name="connsiteX20" fmla="*/ 445294 w 472281"/>
                <a:gd name="connsiteY20" fmla="*/ 1372129 h 1704710"/>
                <a:gd name="connsiteX21" fmla="*/ 445294 w 472281"/>
                <a:gd name="connsiteY21" fmla="*/ 1624542 h 1704710"/>
                <a:gd name="connsiteX22" fmla="*/ 445294 w 472281"/>
                <a:gd name="connsiteY22" fmla="*/ 1638829 h 1704710"/>
                <a:gd name="connsiteX23" fmla="*/ 283369 w 472281"/>
                <a:gd name="connsiteY23" fmla="*/ 1695979 h 1704710"/>
                <a:gd name="connsiteX24" fmla="*/ 154782 w 472281"/>
                <a:gd name="connsiteY24" fmla="*/ 1691217 h 1704710"/>
                <a:gd name="connsiteX25" fmla="*/ 59532 w 472281"/>
                <a:gd name="connsiteY25" fmla="*/ 1662642 h 1704710"/>
                <a:gd name="connsiteX26" fmla="*/ 7144 w 472281"/>
                <a:gd name="connsiteY26" fmla="*/ 1610254 h 1704710"/>
                <a:gd name="connsiteX0" fmla="*/ 7144 w 472281"/>
                <a:gd name="connsiteY0" fmla="*/ 1610254 h 1704710"/>
                <a:gd name="connsiteX1" fmla="*/ 16669 w 472281"/>
                <a:gd name="connsiteY1" fmla="*/ 1372129 h 1704710"/>
                <a:gd name="connsiteX2" fmla="*/ 16669 w 472281"/>
                <a:gd name="connsiteY2" fmla="*/ 995892 h 1704710"/>
                <a:gd name="connsiteX3" fmla="*/ 21432 w 472281"/>
                <a:gd name="connsiteY3" fmla="*/ 624417 h 1704710"/>
                <a:gd name="connsiteX4" fmla="*/ 40482 w 472281"/>
                <a:gd name="connsiteY4" fmla="*/ 533929 h 1704710"/>
                <a:gd name="connsiteX5" fmla="*/ 78582 w 472281"/>
                <a:gd name="connsiteY5" fmla="*/ 467254 h 1704710"/>
                <a:gd name="connsiteX6" fmla="*/ 107157 w 472281"/>
                <a:gd name="connsiteY6" fmla="*/ 448204 h 1704710"/>
                <a:gd name="connsiteX7" fmla="*/ 135732 w 472281"/>
                <a:gd name="connsiteY7" fmla="*/ 410104 h 1704710"/>
                <a:gd name="connsiteX8" fmla="*/ 150019 w 472281"/>
                <a:gd name="connsiteY8" fmla="*/ 329142 h 1704710"/>
                <a:gd name="connsiteX9" fmla="*/ 151333 w 472281"/>
                <a:gd name="connsiteY9" fmla="*/ 191253 h 1704710"/>
                <a:gd name="connsiteX10" fmla="*/ 150019 w 472281"/>
                <a:gd name="connsiteY10" fmla="*/ 29104 h 1704710"/>
                <a:gd name="connsiteX11" fmla="*/ 230585 w 472281"/>
                <a:gd name="connsiteY11" fmla="*/ 16628 h 1704710"/>
                <a:gd name="connsiteX12" fmla="*/ 311944 w 472281"/>
                <a:gd name="connsiteY12" fmla="*/ 33867 h 1704710"/>
                <a:gd name="connsiteX13" fmla="*/ 310977 w 472281"/>
                <a:gd name="connsiteY13" fmla="*/ 198843 h 1704710"/>
                <a:gd name="connsiteX14" fmla="*/ 307182 w 472281"/>
                <a:gd name="connsiteY14" fmla="*/ 305329 h 1704710"/>
                <a:gd name="connsiteX15" fmla="*/ 330994 w 472281"/>
                <a:gd name="connsiteY15" fmla="*/ 410104 h 1704710"/>
                <a:gd name="connsiteX16" fmla="*/ 369094 w 472281"/>
                <a:gd name="connsiteY16" fmla="*/ 486304 h 1704710"/>
                <a:gd name="connsiteX17" fmla="*/ 411957 w 472281"/>
                <a:gd name="connsiteY17" fmla="*/ 543454 h 1704710"/>
                <a:gd name="connsiteX18" fmla="*/ 445294 w 472281"/>
                <a:gd name="connsiteY18" fmla="*/ 605367 h 1704710"/>
                <a:gd name="connsiteX19" fmla="*/ 445294 w 472281"/>
                <a:gd name="connsiteY19" fmla="*/ 714904 h 1704710"/>
                <a:gd name="connsiteX20" fmla="*/ 445294 w 472281"/>
                <a:gd name="connsiteY20" fmla="*/ 1372129 h 1704710"/>
                <a:gd name="connsiteX21" fmla="*/ 445294 w 472281"/>
                <a:gd name="connsiteY21" fmla="*/ 1624542 h 1704710"/>
                <a:gd name="connsiteX22" fmla="*/ 445294 w 472281"/>
                <a:gd name="connsiteY22" fmla="*/ 1638829 h 1704710"/>
                <a:gd name="connsiteX23" fmla="*/ 283369 w 472281"/>
                <a:gd name="connsiteY23" fmla="*/ 1695979 h 1704710"/>
                <a:gd name="connsiteX24" fmla="*/ 154782 w 472281"/>
                <a:gd name="connsiteY24" fmla="*/ 1691217 h 1704710"/>
                <a:gd name="connsiteX25" fmla="*/ 59532 w 472281"/>
                <a:gd name="connsiteY25" fmla="*/ 1662642 h 1704710"/>
                <a:gd name="connsiteX26" fmla="*/ 7144 w 472281"/>
                <a:gd name="connsiteY26" fmla="*/ 1610254 h 1704710"/>
                <a:gd name="connsiteX0" fmla="*/ 7144 w 472281"/>
                <a:gd name="connsiteY0" fmla="*/ 1610254 h 1704710"/>
                <a:gd name="connsiteX1" fmla="*/ 16669 w 472281"/>
                <a:gd name="connsiteY1" fmla="*/ 1372129 h 1704710"/>
                <a:gd name="connsiteX2" fmla="*/ 16669 w 472281"/>
                <a:gd name="connsiteY2" fmla="*/ 995892 h 1704710"/>
                <a:gd name="connsiteX3" fmla="*/ 21432 w 472281"/>
                <a:gd name="connsiteY3" fmla="*/ 624417 h 1704710"/>
                <a:gd name="connsiteX4" fmla="*/ 40482 w 472281"/>
                <a:gd name="connsiteY4" fmla="*/ 533929 h 1704710"/>
                <a:gd name="connsiteX5" fmla="*/ 78582 w 472281"/>
                <a:gd name="connsiteY5" fmla="*/ 467254 h 1704710"/>
                <a:gd name="connsiteX6" fmla="*/ 107157 w 472281"/>
                <a:gd name="connsiteY6" fmla="*/ 448204 h 1704710"/>
                <a:gd name="connsiteX7" fmla="*/ 135732 w 472281"/>
                <a:gd name="connsiteY7" fmla="*/ 410104 h 1704710"/>
                <a:gd name="connsiteX8" fmla="*/ 150019 w 472281"/>
                <a:gd name="connsiteY8" fmla="*/ 329142 h 1704710"/>
                <a:gd name="connsiteX9" fmla="*/ 151333 w 472281"/>
                <a:gd name="connsiteY9" fmla="*/ 191253 h 1704710"/>
                <a:gd name="connsiteX10" fmla="*/ 150019 w 472281"/>
                <a:gd name="connsiteY10" fmla="*/ 29104 h 1704710"/>
                <a:gd name="connsiteX11" fmla="*/ 230585 w 472281"/>
                <a:gd name="connsiteY11" fmla="*/ 16628 h 1704710"/>
                <a:gd name="connsiteX12" fmla="*/ 311944 w 472281"/>
                <a:gd name="connsiteY12" fmla="*/ 33867 h 1704710"/>
                <a:gd name="connsiteX13" fmla="*/ 310977 w 472281"/>
                <a:gd name="connsiteY13" fmla="*/ 198843 h 1704710"/>
                <a:gd name="connsiteX14" fmla="*/ 307182 w 472281"/>
                <a:gd name="connsiteY14" fmla="*/ 305329 h 1704710"/>
                <a:gd name="connsiteX15" fmla="*/ 330994 w 472281"/>
                <a:gd name="connsiteY15" fmla="*/ 410104 h 1704710"/>
                <a:gd name="connsiteX16" fmla="*/ 369094 w 472281"/>
                <a:gd name="connsiteY16" fmla="*/ 486304 h 1704710"/>
                <a:gd name="connsiteX17" fmla="*/ 411957 w 472281"/>
                <a:gd name="connsiteY17" fmla="*/ 543454 h 1704710"/>
                <a:gd name="connsiteX18" fmla="*/ 445294 w 472281"/>
                <a:gd name="connsiteY18" fmla="*/ 605367 h 1704710"/>
                <a:gd name="connsiteX19" fmla="*/ 445294 w 472281"/>
                <a:gd name="connsiteY19" fmla="*/ 714904 h 1704710"/>
                <a:gd name="connsiteX20" fmla="*/ 445294 w 472281"/>
                <a:gd name="connsiteY20" fmla="*/ 1372129 h 1704710"/>
                <a:gd name="connsiteX21" fmla="*/ 445294 w 472281"/>
                <a:gd name="connsiteY21" fmla="*/ 1624542 h 1704710"/>
                <a:gd name="connsiteX22" fmla="*/ 445294 w 472281"/>
                <a:gd name="connsiteY22" fmla="*/ 1638829 h 1704710"/>
                <a:gd name="connsiteX23" fmla="*/ 283369 w 472281"/>
                <a:gd name="connsiteY23" fmla="*/ 1695979 h 1704710"/>
                <a:gd name="connsiteX24" fmla="*/ 154782 w 472281"/>
                <a:gd name="connsiteY24" fmla="*/ 1691217 h 1704710"/>
                <a:gd name="connsiteX25" fmla="*/ 59532 w 472281"/>
                <a:gd name="connsiteY25" fmla="*/ 1662642 h 1704710"/>
                <a:gd name="connsiteX26" fmla="*/ 7144 w 472281"/>
                <a:gd name="connsiteY26" fmla="*/ 1610254 h 1704710"/>
                <a:gd name="connsiteX0" fmla="*/ 7144 w 472281"/>
                <a:gd name="connsiteY0" fmla="*/ 1610254 h 1704710"/>
                <a:gd name="connsiteX1" fmla="*/ 16669 w 472281"/>
                <a:gd name="connsiteY1" fmla="*/ 1372129 h 1704710"/>
                <a:gd name="connsiteX2" fmla="*/ 16669 w 472281"/>
                <a:gd name="connsiteY2" fmla="*/ 995892 h 1704710"/>
                <a:gd name="connsiteX3" fmla="*/ 21432 w 472281"/>
                <a:gd name="connsiteY3" fmla="*/ 624417 h 1704710"/>
                <a:gd name="connsiteX4" fmla="*/ 40482 w 472281"/>
                <a:gd name="connsiteY4" fmla="*/ 533929 h 1704710"/>
                <a:gd name="connsiteX5" fmla="*/ 78582 w 472281"/>
                <a:gd name="connsiteY5" fmla="*/ 467254 h 1704710"/>
                <a:gd name="connsiteX6" fmla="*/ 107157 w 472281"/>
                <a:gd name="connsiteY6" fmla="*/ 448204 h 1704710"/>
                <a:gd name="connsiteX7" fmla="*/ 135732 w 472281"/>
                <a:gd name="connsiteY7" fmla="*/ 410104 h 1704710"/>
                <a:gd name="connsiteX8" fmla="*/ 150019 w 472281"/>
                <a:gd name="connsiteY8" fmla="*/ 329142 h 1704710"/>
                <a:gd name="connsiteX9" fmla="*/ 151333 w 472281"/>
                <a:gd name="connsiteY9" fmla="*/ 191253 h 1704710"/>
                <a:gd name="connsiteX10" fmla="*/ 150019 w 472281"/>
                <a:gd name="connsiteY10" fmla="*/ 29104 h 1704710"/>
                <a:gd name="connsiteX11" fmla="*/ 230585 w 472281"/>
                <a:gd name="connsiteY11" fmla="*/ 16628 h 1704710"/>
                <a:gd name="connsiteX12" fmla="*/ 311944 w 472281"/>
                <a:gd name="connsiteY12" fmla="*/ 33867 h 1704710"/>
                <a:gd name="connsiteX13" fmla="*/ 310977 w 472281"/>
                <a:gd name="connsiteY13" fmla="*/ 198843 h 1704710"/>
                <a:gd name="connsiteX14" fmla="*/ 307182 w 472281"/>
                <a:gd name="connsiteY14" fmla="*/ 305329 h 1704710"/>
                <a:gd name="connsiteX15" fmla="*/ 330994 w 472281"/>
                <a:gd name="connsiteY15" fmla="*/ 410104 h 1704710"/>
                <a:gd name="connsiteX16" fmla="*/ 369094 w 472281"/>
                <a:gd name="connsiteY16" fmla="*/ 486304 h 1704710"/>
                <a:gd name="connsiteX17" fmla="*/ 411957 w 472281"/>
                <a:gd name="connsiteY17" fmla="*/ 543454 h 1704710"/>
                <a:gd name="connsiteX18" fmla="*/ 445294 w 472281"/>
                <a:gd name="connsiteY18" fmla="*/ 605367 h 1704710"/>
                <a:gd name="connsiteX19" fmla="*/ 445294 w 472281"/>
                <a:gd name="connsiteY19" fmla="*/ 714904 h 1704710"/>
                <a:gd name="connsiteX20" fmla="*/ 445294 w 472281"/>
                <a:gd name="connsiteY20" fmla="*/ 1372129 h 1704710"/>
                <a:gd name="connsiteX21" fmla="*/ 445294 w 472281"/>
                <a:gd name="connsiteY21" fmla="*/ 1624542 h 1704710"/>
                <a:gd name="connsiteX22" fmla="*/ 445294 w 472281"/>
                <a:gd name="connsiteY22" fmla="*/ 1638829 h 1704710"/>
                <a:gd name="connsiteX23" fmla="*/ 283369 w 472281"/>
                <a:gd name="connsiteY23" fmla="*/ 1695979 h 1704710"/>
                <a:gd name="connsiteX24" fmla="*/ 154782 w 472281"/>
                <a:gd name="connsiteY24" fmla="*/ 1691217 h 1704710"/>
                <a:gd name="connsiteX25" fmla="*/ 59532 w 472281"/>
                <a:gd name="connsiteY25" fmla="*/ 1662642 h 1704710"/>
                <a:gd name="connsiteX26" fmla="*/ 7144 w 472281"/>
                <a:gd name="connsiteY26" fmla="*/ 1610254 h 1704710"/>
                <a:gd name="connsiteX0" fmla="*/ 7144 w 472281"/>
                <a:gd name="connsiteY0" fmla="*/ 1610254 h 1704710"/>
                <a:gd name="connsiteX1" fmla="*/ 16669 w 472281"/>
                <a:gd name="connsiteY1" fmla="*/ 1372129 h 1704710"/>
                <a:gd name="connsiteX2" fmla="*/ 16669 w 472281"/>
                <a:gd name="connsiteY2" fmla="*/ 995892 h 1704710"/>
                <a:gd name="connsiteX3" fmla="*/ 21432 w 472281"/>
                <a:gd name="connsiteY3" fmla="*/ 624417 h 1704710"/>
                <a:gd name="connsiteX4" fmla="*/ 40482 w 472281"/>
                <a:gd name="connsiteY4" fmla="*/ 533929 h 1704710"/>
                <a:gd name="connsiteX5" fmla="*/ 78582 w 472281"/>
                <a:gd name="connsiteY5" fmla="*/ 467254 h 1704710"/>
                <a:gd name="connsiteX6" fmla="*/ 107157 w 472281"/>
                <a:gd name="connsiteY6" fmla="*/ 448204 h 1704710"/>
                <a:gd name="connsiteX7" fmla="*/ 135732 w 472281"/>
                <a:gd name="connsiteY7" fmla="*/ 410104 h 1704710"/>
                <a:gd name="connsiteX8" fmla="*/ 150019 w 472281"/>
                <a:gd name="connsiteY8" fmla="*/ 329142 h 1704710"/>
                <a:gd name="connsiteX9" fmla="*/ 151333 w 472281"/>
                <a:gd name="connsiteY9" fmla="*/ 191253 h 1704710"/>
                <a:gd name="connsiteX10" fmla="*/ 150019 w 472281"/>
                <a:gd name="connsiteY10" fmla="*/ 29104 h 1704710"/>
                <a:gd name="connsiteX11" fmla="*/ 230585 w 472281"/>
                <a:gd name="connsiteY11" fmla="*/ 16628 h 1704710"/>
                <a:gd name="connsiteX12" fmla="*/ 311944 w 472281"/>
                <a:gd name="connsiteY12" fmla="*/ 33867 h 1704710"/>
                <a:gd name="connsiteX13" fmla="*/ 310977 w 472281"/>
                <a:gd name="connsiteY13" fmla="*/ 198843 h 1704710"/>
                <a:gd name="connsiteX14" fmla="*/ 307182 w 472281"/>
                <a:gd name="connsiteY14" fmla="*/ 305329 h 1704710"/>
                <a:gd name="connsiteX15" fmla="*/ 330994 w 472281"/>
                <a:gd name="connsiteY15" fmla="*/ 410104 h 1704710"/>
                <a:gd name="connsiteX16" fmla="*/ 369094 w 472281"/>
                <a:gd name="connsiteY16" fmla="*/ 486304 h 1704710"/>
                <a:gd name="connsiteX17" fmla="*/ 411957 w 472281"/>
                <a:gd name="connsiteY17" fmla="*/ 543454 h 1704710"/>
                <a:gd name="connsiteX18" fmla="*/ 445294 w 472281"/>
                <a:gd name="connsiteY18" fmla="*/ 605367 h 1704710"/>
                <a:gd name="connsiteX19" fmla="*/ 445294 w 472281"/>
                <a:gd name="connsiteY19" fmla="*/ 714904 h 1704710"/>
                <a:gd name="connsiteX20" fmla="*/ 445294 w 472281"/>
                <a:gd name="connsiteY20" fmla="*/ 1372129 h 1704710"/>
                <a:gd name="connsiteX21" fmla="*/ 445294 w 472281"/>
                <a:gd name="connsiteY21" fmla="*/ 1624542 h 1704710"/>
                <a:gd name="connsiteX22" fmla="*/ 445294 w 472281"/>
                <a:gd name="connsiteY22" fmla="*/ 1638829 h 1704710"/>
                <a:gd name="connsiteX23" fmla="*/ 283369 w 472281"/>
                <a:gd name="connsiteY23" fmla="*/ 1695979 h 1704710"/>
                <a:gd name="connsiteX24" fmla="*/ 154782 w 472281"/>
                <a:gd name="connsiteY24" fmla="*/ 1691217 h 1704710"/>
                <a:gd name="connsiteX25" fmla="*/ 59532 w 472281"/>
                <a:gd name="connsiteY25" fmla="*/ 1662642 h 1704710"/>
                <a:gd name="connsiteX26" fmla="*/ 7144 w 472281"/>
                <a:gd name="connsiteY26" fmla="*/ 1610254 h 1704710"/>
                <a:gd name="connsiteX0" fmla="*/ 7144 w 472281"/>
                <a:gd name="connsiteY0" fmla="*/ 1593626 h 1688082"/>
                <a:gd name="connsiteX1" fmla="*/ 16669 w 472281"/>
                <a:gd name="connsiteY1" fmla="*/ 1355501 h 1688082"/>
                <a:gd name="connsiteX2" fmla="*/ 16669 w 472281"/>
                <a:gd name="connsiteY2" fmla="*/ 979264 h 1688082"/>
                <a:gd name="connsiteX3" fmla="*/ 21432 w 472281"/>
                <a:gd name="connsiteY3" fmla="*/ 607789 h 1688082"/>
                <a:gd name="connsiteX4" fmla="*/ 40482 w 472281"/>
                <a:gd name="connsiteY4" fmla="*/ 517301 h 1688082"/>
                <a:gd name="connsiteX5" fmla="*/ 78582 w 472281"/>
                <a:gd name="connsiteY5" fmla="*/ 450626 h 1688082"/>
                <a:gd name="connsiteX6" fmla="*/ 107157 w 472281"/>
                <a:gd name="connsiteY6" fmla="*/ 431576 h 1688082"/>
                <a:gd name="connsiteX7" fmla="*/ 135732 w 472281"/>
                <a:gd name="connsiteY7" fmla="*/ 393476 h 1688082"/>
                <a:gd name="connsiteX8" fmla="*/ 150019 w 472281"/>
                <a:gd name="connsiteY8" fmla="*/ 312514 h 1688082"/>
                <a:gd name="connsiteX9" fmla="*/ 151333 w 472281"/>
                <a:gd name="connsiteY9" fmla="*/ 174625 h 1688082"/>
                <a:gd name="connsiteX10" fmla="*/ 150019 w 472281"/>
                <a:gd name="connsiteY10" fmla="*/ 12476 h 1688082"/>
                <a:gd name="connsiteX11" fmla="*/ 230585 w 472281"/>
                <a:gd name="connsiteY11" fmla="*/ 0 h 1688082"/>
                <a:gd name="connsiteX12" fmla="*/ 311944 w 472281"/>
                <a:gd name="connsiteY12" fmla="*/ 17239 h 1688082"/>
                <a:gd name="connsiteX13" fmla="*/ 310977 w 472281"/>
                <a:gd name="connsiteY13" fmla="*/ 182215 h 1688082"/>
                <a:gd name="connsiteX14" fmla="*/ 307182 w 472281"/>
                <a:gd name="connsiteY14" fmla="*/ 288701 h 1688082"/>
                <a:gd name="connsiteX15" fmla="*/ 330994 w 472281"/>
                <a:gd name="connsiteY15" fmla="*/ 393476 h 1688082"/>
                <a:gd name="connsiteX16" fmla="*/ 369094 w 472281"/>
                <a:gd name="connsiteY16" fmla="*/ 469676 h 1688082"/>
                <a:gd name="connsiteX17" fmla="*/ 411957 w 472281"/>
                <a:gd name="connsiteY17" fmla="*/ 526826 h 1688082"/>
                <a:gd name="connsiteX18" fmla="*/ 445294 w 472281"/>
                <a:gd name="connsiteY18" fmla="*/ 588739 h 1688082"/>
                <a:gd name="connsiteX19" fmla="*/ 445294 w 472281"/>
                <a:gd name="connsiteY19" fmla="*/ 698276 h 1688082"/>
                <a:gd name="connsiteX20" fmla="*/ 445294 w 472281"/>
                <a:gd name="connsiteY20" fmla="*/ 1355501 h 1688082"/>
                <a:gd name="connsiteX21" fmla="*/ 445294 w 472281"/>
                <a:gd name="connsiteY21" fmla="*/ 1607914 h 1688082"/>
                <a:gd name="connsiteX22" fmla="*/ 445294 w 472281"/>
                <a:gd name="connsiteY22" fmla="*/ 1622201 h 1688082"/>
                <a:gd name="connsiteX23" fmla="*/ 283369 w 472281"/>
                <a:gd name="connsiteY23" fmla="*/ 1679351 h 1688082"/>
                <a:gd name="connsiteX24" fmla="*/ 154782 w 472281"/>
                <a:gd name="connsiteY24" fmla="*/ 1674589 h 1688082"/>
                <a:gd name="connsiteX25" fmla="*/ 59532 w 472281"/>
                <a:gd name="connsiteY25" fmla="*/ 1646014 h 1688082"/>
                <a:gd name="connsiteX26" fmla="*/ 7144 w 472281"/>
                <a:gd name="connsiteY26" fmla="*/ 1593626 h 1688082"/>
                <a:gd name="connsiteX0" fmla="*/ 7144 w 472281"/>
                <a:gd name="connsiteY0" fmla="*/ 1593626 h 1688082"/>
                <a:gd name="connsiteX1" fmla="*/ 16669 w 472281"/>
                <a:gd name="connsiteY1" fmla="*/ 1355501 h 1688082"/>
                <a:gd name="connsiteX2" fmla="*/ 16669 w 472281"/>
                <a:gd name="connsiteY2" fmla="*/ 979264 h 1688082"/>
                <a:gd name="connsiteX3" fmla="*/ 21432 w 472281"/>
                <a:gd name="connsiteY3" fmla="*/ 607789 h 1688082"/>
                <a:gd name="connsiteX4" fmla="*/ 40482 w 472281"/>
                <a:gd name="connsiteY4" fmla="*/ 517301 h 1688082"/>
                <a:gd name="connsiteX5" fmla="*/ 78582 w 472281"/>
                <a:gd name="connsiteY5" fmla="*/ 450626 h 1688082"/>
                <a:gd name="connsiteX6" fmla="*/ 107157 w 472281"/>
                <a:gd name="connsiteY6" fmla="*/ 431576 h 1688082"/>
                <a:gd name="connsiteX7" fmla="*/ 135732 w 472281"/>
                <a:gd name="connsiteY7" fmla="*/ 393476 h 1688082"/>
                <a:gd name="connsiteX8" fmla="*/ 150019 w 472281"/>
                <a:gd name="connsiteY8" fmla="*/ 312514 h 1688082"/>
                <a:gd name="connsiteX9" fmla="*/ 151333 w 472281"/>
                <a:gd name="connsiteY9" fmla="*/ 174625 h 1688082"/>
                <a:gd name="connsiteX10" fmla="*/ 150019 w 472281"/>
                <a:gd name="connsiteY10" fmla="*/ 12476 h 1688082"/>
                <a:gd name="connsiteX11" fmla="*/ 230585 w 472281"/>
                <a:gd name="connsiteY11" fmla="*/ 0 h 1688082"/>
                <a:gd name="connsiteX12" fmla="*/ 311944 w 472281"/>
                <a:gd name="connsiteY12" fmla="*/ 17239 h 1688082"/>
                <a:gd name="connsiteX13" fmla="*/ 310977 w 472281"/>
                <a:gd name="connsiteY13" fmla="*/ 182215 h 1688082"/>
                <a:gd name="connsiteX14" fmla="*/ 307182 w 472281"/>
                <a:gd name="connsiteY14" fmla="*/ 288701 h 1688082"/>
                <a:gd name="connsiteX15" fmla="*/ 330994 w 472281"/>
                <a:gd name="connsiteY15" fmla="*/ 393476 h 1688082"/>
                <a:gd name="connsiteX16" fmla="*/ 369094 w 472281"/>
                <a:gd name="connsiteY16" fmla="*/ 469676 h 1688082"/>
                <a:gd name="connsiteX17" fmla="*/ 411957 w 472281"/>
                <a:gd name="connsiteY17" fmla="*/ 526826 h 1688082"/>
                <a:gd name="connsiteX18" fmla="*/ 445294 w 472281"/>
                <a:gd name="connsiteY18" fmla="*/ 588739 h 1688082"/>
                <a:gd name="connsiteX19" fmla="*/ 445294 w 472281"/>
                <a:gd name="connsiteY19" fmla="*/ 698276 h 1688082"/>
                <a:gd name="connsiteX20" fmla="*/ 445294 w 472281"/>
                <a:gd name="connsiteY20" fmla="*/ 1355501 h 1688082"/>
                <a:gd name="connsiteX21" fmla="*/ 445294 w 472281"/>
                <a:gd name="connsiteY21" fmla="*/ 1607914 h 1688082"/>
                <a:gd name="connsiteX22" fmla="*/ 445294 w 472281"/>
                <a:gd name="connsiteY22" fmla="*/ 1622201 h 1688082"/>
                <a:gd name="connsiteX23" fmla="*/ 283369 w 472281"/>
                <a:gd name="connsiteY23" fmla="*/ 1679351 h 1688082"/>
                <a:gd name="connsiteX24" fmla="*/ 154782 w 472281"/>
                <a:gd name="connsiteY24" fmla="*/ 1674589 h 1688082"/>
                <a:gd name="connsiteX25" fmla="*/ 59532 w 472281"/>
                <a:gd name="connsiteY25" fmla="*/ 1646014 h 1688082"/>
                <a:gd name="connsiteX26" fmla="*/ 7144 w 472281"/>
                <a:gd name="connsiteY26" fmla="*/ 1593626 h 1688082"/>
                <a:gd name="connsiteX0" fmla="*/ 7144 w 472281"/>
                <a:gd name="connsiteY0" fmla="*/ 1591815 h 1686271"/>
                <a:gd name="connsiteX1" fmla="*/ 16669 w 472281"/>
                <a:gd name="connsiteY1" fmla="*/ 1353690 h 1686271"/>
                <a:gd name="connsiteX2" fmla="*/ 16669 w 472281"/>
                <a:gd name="connsiteY2" fmla="*/ 977453 h 1686271"/>
                <a:gd name="connsiteX3" fmla="*/ 21432 w 472281"/>
                <a:gd name="connsiteY3" fmla="*/ 605978 h 1686271"/>
                <a:gd name="connsiteX4" fmla="*/ 40482 w 472281"/>
                <a:gd name="connsiteY4" fmla="*/ 515490 h 1686271"/>
                <a:gd name="connsiteX5" fmla="*/ 78582 w 472281"/>
                <a:gd name="connsiteY5" fmla="*/ 448815 h 1686271"/>
                <a:gd name="connsiteX6" fmla="*/ 107157 w 472281"/>
                <a:gd name="connsiteY6" fmla="*/ 429765 h 1686271"/>
                <a:gd name="connsiteX7" fmla="*/ 135732 w 472281"/>
                <a:gd name="connsiteY7" fmla="*/ 391665 h 1686271"/>
                <a:gd name="connsiteX8" fmla="*/ 150019 w 472281"/>
                <a:gd name="connsiteY8" fmla="*/ 310703 h 1686271"/>
                <a:gd name="connsiteX9" fmla="*/ 151333 w 472281"/>
                <a:gd name="connsiteY9" fmla="*/ 172814 h 1686271"/>
                <a:gd name="connsiteX10" fmla="*/ 150019 w 472281"/>
                <a:gd name="connsiteY10" fmla="*/ 10665 h 1686271"/>
                <a:gd name="connsiteX11" fmla="*/ 239713 w 472281"/>
                <a:gd name="connsiteY11" fmla="*/ 0 h 1686271"/>
                <a:gd name="connsiteX12" fmla="*/ 311944 w 472281"/>
                <a:gd name="connsiteY12" fmla="*/ 15428 h 1686271"/>
                <a:gd name="connsiteX13" fmla="*/ 310977 w 472281"/>
                <a:gd name="connsiteY13" fmla="*/ 180404 h 1686271"/>
                <a:gd name="connsiteX14" fmla="*/ 307182 w 472281"/>
                <a:gd name="connsiteY14" fmla="*/ 286890 h 1686271"/>
                <a:gd name="connsiteX15" fmla="*/ 330994 w 472281"/>
                <a:gd name="connsiteY15" fmla="*/ 391665 h 1686271"/>
                <a:gd name="connsiteX16" fmla="*/ 369094 w 472281"/>
                <a:gd name="connsiteY16" fmla="*/ 467865 h 1686271"/>
                <a:gd name="connsiteX17" fmla="*/ 411957 w 472281"/>
                <a:gd name="connsiteY17" fmla="*/ 525015 h 1686271"/>
                <a:gd name="connsiteX18" fmla="*/ 445294 w 472281"/>
                <a:gd name="connsiteY18" fmla="*/ 586928 h 1686271"/>
                <a:gd name="connsiteX19" fmla="*/ 445294 w 472281"/>
                <a:gd name="connsiteY19" fmla="*/ 696465 h 1686271"/>
                <a:gd name="connsiteX20" fmla="*/ 445294 w 472281"/>
                <a:gd name="connsiteY20" fmla="*/ 1353690 h 1686271"/>
                <a:gd name="connsiteX21" fmla="*/ 445294 w 472281"/>
                <a:gd name="connsiteY21" fmla="*/ 1606103 h 1686271"/>
                <a:gd name="connsiteX22" fmla="*/ 445294 w 472281"/>
                <a:gd name="connsiteY22" fmla="*/ 1620390 h 1686271"/>
                <a:gd name="connsiteX23" fmla="*/ 283369 w 472281"/>
                <a:gd name="connsiteY23" fmla="*/ 1677540 h 1686271"/>
                <a:gd name="connsiteX24" fmla="*/ 154782 w 472281"/>
                <a:gd name="connsiteY24" fmla="*/ 1672778 h 1686271"/>
                <a:gd name="connsiteX25" fmla="*/ 59532 w 472281"/>
                <a:gd name="connsiteY25" fmla="*/ 1644203 h 1686271"/>
                <a:gd name="connsiteX26" fmla="*/ 7144 w 472281"/>
                <a:gd name="connsiteY26" fmla="*/ 1591815 h 1686271"/>
                <a:gd name="connsiteX0" fmla="*/ 7144 w 472281"/>
                <a:gd name="connsiteY0" fmla="*/ 1591815 h 1686271"/>
                <a:gd name="connsiteX1" fmla="*/ 16669 w 472281"/>
                <a:gd name="connsiteY1" fmla="*/ 1353690 h 1686271"/>
                <a:gd name="connsiteX2" fmla="*/ 16669 w 472281"/>
                <a:gd name="connsiteY2" fmla="*/ 977453 h 1686271"/>
                <a:gd name="connsiteX3" fmla="*/ 21432 w 472281"/>
                <a:gd name="connsiteY3" fmla="*/ 605978 h 1686271"/>
                <a:gd name="connsiteX4" fmla="*/ 40482 w 472281"/>
                <a:gd name="connsiteY4" fmla="*/ 515490 h 1686271"/>
                <a:gd name="connsiteX5" fmla="*/ 78582 w 472281"/>
                <a:gd name="connsiteY5" fmla="*/ 448815 h 1686271"/>
                <a:gd name="connsiteX6" fmla="*/ 107157 w 472281"/>
                <a:gd name="connsiteY6" fmla="*/ 429765 h 1686271"/>
                <a:gd name="connsiteX7" fmla="*/ 135732 w 472281"/>
                <a:gd name="connsiteY7" fmla="*/ 391665 h 1686271"/>
                <a:gd name="connsiteX8" fmla="*/ 150019 w 472281"/>
                <a:gd name="connsiteY8" fmla="*/ 310703 h 1686271"/>
                <a:gd name="connsiteX9" fmla="*/ 151333 w 472281"/>
                <a:gd name="connsiteY9" fmla="*/ 172814 h 1686271"/>
                <a:gd name="connsiteX10" fmla="*/ 150019 w 472281"/>
                <a:gd name="connsiteY10" fmla="*/ 10665 h 1686271"/>
                <a:gd name="connsiteX11" fmla="*/ 239713 w 472281"/>
                <a:gd name="connsiteY11" fmla="*/ 0 h 1686271"/>
                <a:gd name="connsiteX12" fmla="*/ 311944 w 472281"/>
                <a:gd name="connsiteY12" fmla="*/ 15428 h 1686271"/>
                <a:gd name="connsiteX13" fmla="*/ 310977 w 472281"/>
                <a:gd name="connsiteY13" fmla="*/ 180404 h 1686271"/>
                <a:gd name="connsiteX14" fmla="*/ 307182 w 472281"/>
                <a:gd name="connsiteY14" fmla="*/ 286890 h 1686271"/>
                <a:gd name="connsiteX15" fmla="*/ 330994 w 472281"/>
                <a:gd name="connsiteY15" fmla="*/ 391665 h 1686271"/>
                <a:gd name="connsiteX16" fmla="*/ 369094 w 472281"/>
                <a:gd name="connsiteY16" fmla="*/ 467865 h 1686271"/>
                <a:gd name="connsiteX17" fmla="*/ 411957 w 472281"/>
                <a:gd name="connsiteY17" fmla="*/ 525015 h 1686271"/>
                <a:gd name="connsiteX18" fmla="*/ 445294 w 472281"/>
                <a:gd name="connsiteY18" fmla="*/ 586928 h 1686271"/>
                <a:gd name="connsiteX19" fmla="*/ 445294 w 472281"/>
                <a:gd name="connsiteY19" fmla="*/ 696465 h 1686271"/>
                <a:gd name="connsiteX20" fmla="*/ 445294 w 472281"/>
                <a:gd name="connsiteY20" fmla="*/ 1353690 h 1686271"/>
                <a:gd name="connsiteX21" fmla="*/ 445294 w 472281"/>
                <a:gd name="connsiteY21" fmla="*/ 1606103 h 1686271"/>
                <a:gd name="connsiteX22" fmla="*/ 445294 w 472281"/>
                <a:gd name="connsiteY22" fmla="*/ 1620390 h 1686271"/>
                <a:gd name="connsiteX23" fmla="*/ 283369 w 472281"/>
                <a:gd name="connsiteY23" fmla="*/ 1677540 h 1686271"/>
                <a:gd name="connsiteX24" fmla="*/ 154782 w 472281"/>
                <a:gd name="connsiteY24" fmla="*/ 1672778 h 1686271"/>
                <a:gd name="connsiteX25" fmla="*/ 59532 w 472281"/>
                <a:gd name="connsiteY25" fmla="*/ 1644203 h 1686271"/>
                <a:gd name="connsiteX26" fmla="*/ 7144 w 472281"/>
                <a:gd name="connsiteY26" fmla="*/ 1591815 h 1686271"/>
                <a:gd name="connsiteX0" fmla="*/ 7144 w 472281"/>
                <a:gd name="connsiteY0" fmla="*/ 1591815 h 1686271"/>
                <a:gd name="connsiteX1" fmla="*/ 16669 w 472281"/>
                <a:gd name="connsiteY1" fmla="*/ 1353690 h 1686271"/>
                <a:gd name="connsiteX2" fmla="*/ 16669 w 472281"/>
                <a:gd name="connsiteY2" fmla="*/ 977453 h 1686271"/>
                <a:gd name="connsiteX3" fmla="*/ 21432 w 472281"/>
                <a:gd name="connsiteY3" fmla="*/ 605978 h 1686271"/>
                <a:gd name="connsiteX4" fmla="*/ 40482 w 472281"/>
                <a:gd name="connsiteY4" fmla="*/ 515490 h 1686271"/>
                <a:gd name="connsiteX5" fmla="*/ 78582 w 472281"/>
                <a:gd name="connsiteY5" fmla="*/ 448815 h 1686271"/>
                <a:gd name="connsiteX6" fmla="*/ 107157 w 472281"/>
                <a:gd name="connsiteY6" fmla="*/ 429765 h 1686271"/>
                <a:gd name="connsiteX7" fmla="*/ 135732 w 472281"/>
                <a:gd name="connsiteY7" fmla="*/ 391665 h 1686271"/>
                <a:gd name="connsiteX8" fmla="*/ 150019 w 472281"/>
                <a:gd name="connsiteY8" fmla="*/ 310703 h 1686271"/>
                <a:gd name="connsiteX9" fmla="*/ 151333 w 472281"/>
                <a:gd name="connsiteY9" fmla="*/ 172814 h 1686271"/>
                <a:gd name="connsiteX10" fmla="*/ 150019 w 472281"/>
                <a:gd name="connsiteY10" fmla="*/ 10665 h 1686271"/>
                <a:gd name="connsiteX11" fmla="*/ 239713 w 472281"/>
                <a:gd name="connsiteY11" fmla="*/ 0 h 1686271"/>
                <a:gd name="connsiteX12" fmla="*/ 311944 w 472281"/>
                <a:gd name="connsiteY12" fmla="*/ 15428 h 1686271"/>
                <a:gd name="connsiteX13" fmla="*/ 310977 w 472281"/>
                <a:gd name="connsiteY13" fmla="*/ 180404 h 1686271"/>
                <a:gd name="connsiteX14" fmla="*/ 307182 w 472281"/>
                <a:gd name="connsiteY14" fmla="*/ 286890 h 1686271"/>
                <a:gd name="connsiteX15" fmla="*/ 330994 w 472281"/>
                <a:gd name="connsiteY15" fmla="*/ 391665 h 1686271"/>
                <a:gd name="connsiteX16" fmla="*/ 369094 w 472281"/>
                <a:gd name="connsiteY16" fmla="*/ 467865 h 1686271"/>
                <a:gd name="connsiteX17" fmla="*/ 411957 w 472281"/>
                <a:gd name="connsiteY17" fmla="*/ 525015 h 1686271"/>
                <a:gd name="connsiteX18" fmla="*/ 445294 w 472281"/>
                <a:gd name="connsiteY18" fmla="*/ 586928 h 1686271"/>
                <a:gd name="connsiteX19" fmla="*/ 445294 w 472281"/>
                <a:gd name="connsiteY19" fmla="*/ 696465 h 1686271"/>
                <a:gd name="connsiteX20" fmla="*/ 445294 w 472281"/>
                <a:gd name="connsiteY20" fmla="*/ 1353690 h 1686271"/>
                <a:gd name="connsiteX21" fmla="*/ 445294 w 472281"/>
                <a:gd name="connsiteY21" fmla="*/ 1606103 h 1686271"/>
                <a:gd name="connsiteX22" fmla="*/ 445294 w 472281"/>
                <a:gd name="connsiteY22" fmla="*/ 1620390 h 1686271"/>
                <a:gd name="connsiteX23" fmla="*/ 283369 w 472281"/>
                <a:gd name="connsiteY23" fmla="*/ 1677540 h 1686271"/>
                <a:gd name="connsiteX24" fmla="*/ 154782 w 472281"/>
                <a:gd name="connsiteY24" fmla="*/ 1672778 h 1686271"/>
                <a:gd name="connsiteX25" fmla="*/ 59532 w 472281"/>
                <a:gd name="connsiteY25" fmla="*/ 1644203 h 1686271"/>
                <a:gd name="connsiteX26" fmla="*/ 7144 w 472281"/>
                <a:gd name="connsiteY26" fmla="*/ 1591815 h 1686271"/>
                <a:gd name="connsiteX0" fmla="*/ 7144 w 472281"/>
                <a:gd name="connsiteY0" fmla="*/ 1591815 h 1686271"/>
                <a:gd name="connsiteX1" fmla="*/ 16669 w 472281"/>
                <a:gd name="connsiteY1" fmla="*/ 1353690 h 1686271"/>
                <a:gd name="connsiteX2" fmla="*/ 16669 w 472281"/>
                <a:gd name="connsiteY2" fmla="*/ 977453 h 1686271"/>
                <a:gd name="connsiteX3" fmla="*/ 21432 w 472281"/>
                <a:gd name="connsiteY3" fmla="*/ 605978 h 1686271"/>
                <a:gd name="connsiteX4" fmla="*/ 40482 w 472281"/>
                <a:gd name="connsiteY4" fmla="*/ 515490 h 1686271"/>
                <a:gd name="connsiteX5" fmla="*/ 78582 w 472281"/>
                <a:gd name="connsiteY5" fmla="*/ 448815 h 1686271"/>
                <a:gd name="connsiteX6" fmla="*/ 107157 w 472281"/>
                <a:gd name="connsiteY6" fmla="*/ 429765 h 1686271"/>
                <a:gd name="connsiteX7" fmla="*/ 135732 w 472281"/>
                <a:gd name="connsiteY7" fmla="*/ 391665 h 1686271"/>
                <a:gd name="connsiteX8" fmla="*/ 150019 w 472281"/>
                <a:gd name="connsiteY8" fmla="*/ 310703 h 1686271"/>
                <a:gd name="connsiteX9" fmla="*/ 151333 w 472281"/>
                <a:gd name="connsiteY9" fmla="*/ 172814 h 1686271"/>
                <a:gd name="connsiteX10" fmla="*/ 150019 w 472281"/>
                <a:gd name="connsiteY10" fmla="*/ 10665 h 1686271"/>
                <a:gd name="connsiteX11" fmla="*/ 239713 w 472281"/>
                <a:gd name="connsiteY11" fmla="*/ 0 h 1686271"/>
                <a:gd name="connsiteX12" fmla="*/ 311944 w 472281"/>
                <a:gd name="connsiteY12" fmla="*/ 15428 h 1686271"/>
                <a:gd name="connsiteX13" fmla="*/ 310977 w 472281"/>
                <a:gd name="connsiteY13" fmla="*/ 180404 h 1686271"/>
                <a:gd name="connsiteX14" fmla="*/ 307182 w 472281"/>
                <a:gd name="connsiteY14" fmla="*/ 286890 h 1686271"/>
                <a:gd name="connsiteX15" fmla="*/ 330994 w 472281"/>
                <a:gd name="connsiteY15" fmla="*/ 391665 h 1686271"/>
                <a:gd name="connsiteX16" fmla="*/ 369094 w 472281"/>
                <a:gd name="connsiteY16" fmla="*/ 467865 h 1686271"/>
                <a:gd name="connsiteX17" fmla="*/ 411957 w 472281"/>
                <a:gd name="connsiteY17" fmla="*/ 525015 h 1686271"/>
                <a:gd name="connsiteX18" fmla="*/ 445294 w 472281"/>
                <a:gd name="connsiteY18" fmla="*/ 586928 h 1686271"/>
                <a:gd name="connsiteX19" fmla="*/ 445294 w 472281"/>
                <a:gd name="connsiteY19" fmla="*/ 696465 h 1686271"/>
                <a:gd name="connsiteX20" fmla="*/ 445294 w 472281"/>
                <a:gd name="connsiteY20" fmla="*/ 1353690 h 1686271"/>
                <a:gd name="connsiteX21" fmla="*/ 445294 w 472281"/>
                <a:gd name="connsiteY21" fmla="*/ 1606103 h 1686271"/>
                <a:gd name="connsiteX22" fmla="*/ 445294 w 472281"/>
                <a:gd name="connsiteY22" fmla="*/ 1620390 h 1686271"/>
                <a:gd name="connsiteX23" fmla="*/ 283369 w 472281"/>
                <a:gd name="connsiteY23" fmla="*/ 1677540 h 1686271"/>
                <a:gd name="connsiteX24" fmla="*/ 154782 w 472281"/>
                <a:gd name="connsiteY24" fmla="*/ 1672778 h 1686271"/>
                <a:gd name="connsiteX25" fmla="*/ 59532 w 472281"/>
                <a:gd name="connsiteY25" fmla="*/ 1644203 h 1686271"/>
                <a:gd name="connsiteX26" fmla="*/ 7144 w 472281"/>
                <a:gd name="connsiteY26" fmla="*/ 1591815 h 1686271"/>
                <a:gd name="connsiteX0" fmla="*/ 7144 w 472281"/>
                <a:gd name="connsiteY0" fmla="*/ 1591815 h 1686271"/>
                <a:gd name="connsiteX1" fmla="*/ 16669 w 472281"/>
                <a:gd name="connsiteY1" fmla="*/ 1353690 h 1686271"/>
                <a:gd name="connsiteX2" fmla="*/ 16669 w 472281"/>
                <a:gd name="connsiteY2" fmla="*/ 977453 h 1686271"/>
                <a:gd name="connsiteX3" fmla="*/ 21432 w 472281"/>
                <a:gd name="connsiteY3" fmla="*/ 605978 h 1686271"/>
                <a:gd name="connsiteX4" fmla="*/ 40482 w 472281"/>
                <a:gd name="connsiteY4" fmla="*/ 515490 h 1686271"/>
                <a:gd name="connsiteX5" fmla="*/ 78582 w 472281"/>
                <a:gd name="connsiteY5" fmla="*/ 448815 h 1686271"/>
                <a:gd name="connsiteX6" fmla="*/ 107157 w 472281"/>
                <a:gd name="connsiteY6" fmla="*/ 429765 h 1686271"/>
                <a:gd name="connsiteX7" fmla="*/ 135732 w 472281"/>
                <a:gd name="connsiteY7" fmla="*/ 391665 h 1686271"/>
                <a:gd name="connsiteX8" fmla="*/ 150019 w 472281"/>
                <a:gd name="connsiteY8" fmla="*/ 310703 h 1686271"/>
                <a:gd name="connsiteX9" fmla="*/ 151333 w 472281"/>
                <a:gd name="connsiteY9" fmla="*/ 172814 h 1686271"/>
                <a:gd name="connsiteX10" fmla="*/ 150019 w 472281"/>
                <a:gd name="connsiteY10" fmla="*/ 10665 h 1686271"/>
                <a:gd name="connsiteX11" fmla="*/ 239713 w 472281"/>
                <a:gd name="connsiteY11" fmla="*/ 0 h 1686271"/>
                <a:gd name="connsiteX12" fmla="*/ 311944 w 472281"/>
                <a:gd name="connsiteY12" fmla="*/ 15428 h 1686271"/>
                <a:gd name="connsiteX13" fmla="*/ 310977 w 472281"/>
                <a:gd name="connsiteY13" fmla="*/ 180404 h 1686271"/>
                <a:gd name="connsiteX14" fmla="*/ 307182 w 472281"/>
                <a:gd name="connsiteY14" fmla="*/ 286890 h 1686271"/>
                <a:gd name="connsiteX15" fmla="*/ 330994 w 472281"/>
                <a:gd name="connsiteY15" fmla="*/ 391665 h 1686271"/>
                <a:gd name="connsiteX16" fmla="*/ 369094 w 472281"/>
                <a:gd name="connsiteY16" fmla="*/ 467865 h 1686271"/>
                <a:gd name="connsiteX17" fmla="*/ 411957 w 472281"/>
                <a:gd name="connsiteY17" fmla="*/ 525015 h 1686271"/>
                <a:gd name="connsiteX18" fmla="*/ 445294 w 472281"/>
                <a:gd name="connsiteY18" fmla="*/ 586928 h 1686271"/>
                <a:gd name="connsiteX19" fmla="*/ 445294 w 472281"/>
                <a:gd name="connsiteY19" fmla="*/ 696465 h 1686271"/>
                <a:gd name="connsiteX20" fmla="*/ 445294 w 472281"/>
                <a:gd name="connsiteY20" fmla="*/ 1353690 h 1686271"/>
                <a:gd name="connsiteX21" fmla="*/ 445294 w 472281"/>
                <a:gd name="connsiteY21" fmla="*/ 1606103 h 1686271"/>
                <a:gd name="connsiteX22" fmla="*/ 445294 w 472281"/>
                <a:gd name="connsiteY22" fmla="*/ 1620390 h 1686271"/>
                <a:gd name="connsiteX23" fmla="*/ 283369 w 472281"/>
                <a:gd name="connsiteY23" fmla="*/ 1677540 h 1686271"/>
                <a:gd name="connsiteX24" fmla="*/ 154782 w 472281"/>
                <a:gd name="connsiteY24" fmla="*/ 1672778 h 1686271"/>
                <a:gd name="connsiteX25" fmla="*/ 59532 w 472281"/>
                <a:gd name="connsiteY25" fmla="*/ 1644203 h 1686271"/>
                <a:gd name="connsiteX26" fmla="*/ 7144 w 472281"/>
                <a:gd name="connsiteY26" fmla="*/ 1591815 h 1686271"/>
                <a:gd name="connsiteX0" fmla="*/ 7144 w 472281"/>
                <a:gd name="connsiteY0" fmla="*/ 1591815 h 1686271"/>
                <a:gd name="connsiteX1" fmla="*/ 16669 w 472281"/>
                <a:gd name="connsiteY1" fmla="*/ 1353690 h 1686271"/>
                <a:gd name="connsiteX2" fmla="*/ 16669 w 472281"/>
                <a:gd name="connsiteY2" fmla="*/ 977453 h 1686271"/>
                <a:gd name="connsiteX3" fmla="*/ 21432 w 472281"/>
                <a:gd name="connsiteY3" fmla="*/ 605978 h 1686271"/>
                <a:gd name="connsiteX4" fmla="*/ 40482 w 472281"/>
                <a:gd name="connsiteY4" fmla="*/ 515490 h 1686271"/>
                <a:gd name="connsiteX5" fmla="*/ 78582 w 472281"/>
                <a:gd name="connsiteY5" fmla="*/ 448815 h 1686271"/>
                <a:gd name="connsiteX6" fmla="*/ 107157 w 472281"/>
                <a:gd name="connsiteY6" fmla="*/ 429765 h 1686271"/>
                <a:gd name="connsiteX7" fmla="*/ 135732 w 472281"/>
                <a:gd name="connsiteY7" fmla="*/ 391665 h 1686271"/>
                <a:gd name="connsiteX8" fmla="*/ 150019 w 472281"/>
                <a:gd name="connsiteY8" fmla="*/ 310703 h 1686271"/>
                <a:gd name="connsiteX9" fmla="*/ 151333 w 472281"/>
                <a:gd name="connsiteY9" fmla="*/ 172814 h 1686271"/>
                <a:gd name="connsiteX10" fmla="*/ 150019 w 472281"/>
                <a:gd name="connsiteY10" fmla="*/ 10665 h 1686271"/>
                <a:gd name="connsiteX11" fmla="*/ 239713 w 472281"/>
                <a:gd name="connsiteY11" fmla="*/ 0 h 1686271"/>
                <a:gd name="connsiteX12" fmla="*/ 311944 w 472281"/>
                <a:gd name="connsiteY12" fmla="*/ 15428 h 1686271"/>
                <a:gd name="connsiteX13" fmla="*/ 310977 w 472281"/>
                <a:gd name="connsiteY13" fmla="*/ 180404 h 1686271"/>
                <a:gd name="connsiteX14" fmla="*/ 315740 w 472281"/>
                <a:gd name="connsiteY14" fmla="*/ 319756 h 1686271"/>
                <a:gd name="connsiteX15" fmla="*/ 330994 w 472281"/>
                <a:gd name="connsiteY15" fmla="*/ 391665 h 1686271"/>
                <a:gd name="connsiteX16" fmla="*/ 369094 w 472281"/>
                <a:gd name="connsiteY16" fmla="*/ 467865 h 1686271"/>
                <a:gd name="connsiteX17" fmla="*/ 411957 w 472281"/>
                <a:gd name="connsiteY17" fmla="*/ 525015 h 1686271"/>
                <a:gd name="connsiteX18" fmla="*/ 445294 w 472281"/>
                <a:gd name="connsiteY18" fmla="*/ 586928 h 1686271"/>
                <a:gd name="connsiteX19" fmla="*/ 445294 w 472281"/>
                <a:gd name="connsiteY19" fmla="*/ 696465 h 1686271"/>
                <a:gd name="connsiteX20" fmla="*/ 445294 w 472281"/>
                <a:gd name="connsiteY20" fmla="*/ 1353690 h 1686271"/>
                <a:gd name="connsiteX21" fmla="*/ 445294 w 472281"/>
                <a:gd name="connsiteY21" fmla="*/ 1606103 h 1686271"/>
                <a:gd name="connsiteX22" fmla="*/ 445294 w 472281"/>
                <a:gd name="connsiteY22" fmla="*/ 1620390 h 1686271"/>
                <a:gd name="connsiteX23" fmla="*/ 283369 w 472281"/>
                <a:gd name="connsiteY23" fmla="*/ 1677540 h 1686271"/>
                <a:gd name="connsiteX24" fmla="*/ 154782 w 472281"/>
                <a:gd name="connsiteY24" fmla="*/ 1672778 h 1686271"/>
                <a:gd name="connsiteX25" fmla="*/ 59532 w 472281"/>
                <a:gd name="connsiteY25" fmla="*/ 1644203 h 1686271"/>
                <a:gd name="connsiteX26" fmla="*/ 7144 w 472281"/>
                <a:gd name="connsiteY26" fmla="*/ 1591815 h 1686271"/>
                <a:gd name="connsiteX0" fmla="*/ 7144 w 472281"/>
                <a:gd name="connsiteY0" fmla="*/ 1591815 h 1686271"/>
                <a:gd name="connsiteX1" fmla="*/ 16669 w 472281"/>
                <a:gd name="connsiteY1" fmla="*/ 1353690 h 1686271"/>
                <a:gd name="connsiteX2" fmla="*/ 16669 w 472281"/>
                <a:gd name="connsiteY2" fmla="*/ 977453 h 1686271"/>
                <a:gd name="connsiteX3" fmla="*/ 21432 w 472281"/>
                <a:gd name="connsiteY3" fmla="*/ 605978 h 1686271"/>
                <a:gd name="connsiteX4" fmla="*/ 40482 w 472281"/>
                <a:gd name="connsiteY4" fmla="*/ 515490 h 1686271"/>
                <a:gd name="connsiteX5" fmla="*/ 78582 w 472281"/>
                <a:gd name="connsiteY5" fmla="*/ 448815 h 1686271"/>
                <a:gd name="connsiteX6" fmla="*/ 107157 w 472281"/>
                <a:gd name="connsiteY6" fmla="*/ 429765 h 1686271"/>
                <a:gd name="connsiteX7" fmla="*/ 135732 w 472281"/>
                <a:gd name="connsiteY7" fmla="*/ 391665 h 1686271"/>
                <a:gd name="connsiteX8" fmla="*/ 150019 w 472281"/>
                <a:gd name="connsiteY8" fmla="*/ 310703 h 1686271"/>
                <a:gd name="connsiteX9" fmla="*/ 151333 w 472281"/>
                <a:gd name="connsiteY9" fmla="*/ 172814 h 1686271"/>
                <a:gd name="connsiteX10" fmla="*/ 150019 w 472281"/>
                <a:gd name="connsiteY10" fmla="*/ 10665 h 1686271"/>
                <a:gd name="connsiteX11" fmla="*/ 239713 w 472281"/>
                <a:gd name="connsiteY11" fmla="*/ 0 h 1686271"/>
                <a:gd name="connsiteX12" fmla="*/ 311944 w 472281"/>
                <a:gd name="connsiteY12" fmla="*/ 15428 h 1686271"/>
                <a:gd name="connsiteX13" fmla="*/ 310977 w 472281"/>
                <a:gd name="connsiteY13" fmla="*/ 180404 h 1686271"/>
                <a:gd name="connsiteX14" fmla="*/ 310978 w 472281"/>
                <a:gd name="connsiteY14" fmla="*/ 307850 h 1686271"/>
                <a:gd name="connsiteX15" fmla="*/ 330994 w 472281"/>
                <a:gd name="connsiteY15" fmla="*/ 391665 h 1686271"/>
                <a:gd name="connsiteX16" fmla="*/ 369094 w 472281"/>
                <a:gd name="connsiteY16" fmla="*/ 467865 h 1686271"/>
                <a:gd name="connsiteX17" fmla="*/ 411957 w 472281"/>
                <a:gd name="connsiteY17" fmla="*/ 525015 h 1686271"/>
                <a:gd name="connsiteX18" fmla="*/ 445294 w 472281"/>
                <a:gd name="connsiteY18" fmla="*/ 586928 h 1686271"/>
                <a:gd name="connsiteX19" fmla="*/ 445294 w 472281"/>
                <a:gd name="connsiteY19" fmla="*/ 696465 h 1686271"/>
                <a:gd name="connsiteX20" fmla="*/ 445294 w 472281"/>
                <a:gd name="connsiteY20" fmla="*/ 1353690 h 1686271"/>
                <a:gd name="connsiteX21" fmla="*/ 445294 w 472281"/>
                <a:gd name="connsiteY21" fmla="*/ 1606103 h 1686271"/>
                <a:gd name="connsiteX22" fmla="*/ 445294 w 472281"/>
                <a:gd name="connsiteY22" fmla="*/ 1620390 h 1686271"/>
                <a:gd name="connsiteX23" fmla="*/ 283369 w 472281"/>
                <a:gd name="connsiteY23" fmla="*/ 1677540 h 1686271"/>
                <a:gd name="connsiteX24" fmla="*/ 154782 w 472281"/>
                <a:gd name="connsiteY24" fmla="*/ 1672778 h 1686271"/>
                <a:gd name="connsiteX25" fmla="*/ 59532 w 472281"/>
                <a:gd name="connsiteY25" fmla="*/ 1644203 h 1686271"/>
                <a:gd name="connsiteX26" fmla="*/ 7144 w 472281"/>
                <a:gd name="connsiteY26" fmla="*/ 1591815 h 1686271"/>
                <a:gd name="connsiteX0" fmla="*/ 7144 w 472281"/>
                <a:gd name="connsiteY0" fmla="*/ 1591815 h 1686271"/>
                <a:gd name="connsiteX1" fmla="*/ 16669 w 472281"/>
                <a:gd name="connsiteY1" fmla="*/ 1353690 h 1686271"/>
                <a:gd name="connsiteX2" fmla="*/ 16669 w 472281"/>
                <a:gd name="connsiteY2" fmla="*/ 977453 h 1686271"/>
                <a:gd name="connsiteX3" fmla="*/ 21432 w 472281"/>
                <a:gd name="connsiteY3" fmla="*/ 605978 h 1686271"/>
                <a:gd name="connsiteX4" fmla="*/ 40482 w 472281"/>
                <a:gd name="connsiteY4" fmla="*/ 515490 h 1686271"/>
                <a:gd name="connsiteX5" fmla="*/ 78582 w 472281"/>
                <a:gd name="connsiteY5" fmla="*/ 448815 h 1686271"/>
                <a:gd name="connsiteX6" fmla="*/ 107157 w 472281"/>
                <a:gd name="connsiteY6" fmla="*/ 429765 h 1686271"/>
                <a:gd name="connsiteX7" fmla="*/ 135732 w 472281"/>
                <a:gd name="connsiteY7" fmla="*/ 391665 h 1686271"/>
                <a:gd name="connsiteX8" fmla="*/ 150019 w 472281"/>
                <a:gd name="connsiteY8" fmla="*/ 310703 h 1686271"/>
                <a:gd name="connsiteX9" fmla="*/ 151333 w 472281"/>
                <a:gd name="connsiteY9" fmla="*/ 172814 h 1686271"/>
                <a:gd name="connsiteX10" fmla="*/ 150019 w 472281"/>
                <a:gd name="connsiteY10" fmla="*/ 10665 h 1686271"/>
                <a:gd name="connsiteX11" fmla="*/ 239713 w 472281"/>
                <a:gd name="connsiteY11" fmla="*/ 0 h 1686271"/>
                <a:gd name="connsiteX12" fmla="*/ 311944 w 472281"/>
                <a:gd name="connsiteY12" fmla="*/ 15428 h 1686271"/>
                <a:gd name="connsiteX13" fmla="*/ 310977 w 472281"/>
                <a:gd name="connsiteY13" fmla="*/ 180404 h 1686271"/>
                <a:gd name="connsiteX14" fmla="*/ 310978 w 472281"/>
                <a:gd name="connsiteY14" fmla="*/ 307850 h 1686271"/>
                <a:gd name="connsiteX15" fmla="*/ 330994 w 472281"/>
                <a:gd name="connsiteY15" fmla="*/ 391665 h 1686271"/>
                <a:gd name="connsiteX16" fmla="*/ 369094 w 472281"/>
                <a:gd name="connsiteY16" fmla="*/ 467865 h 1686271"/>
                <a:gd name="connsiteX17" fmla="*/ 411957 w 472281"/>
                <a:gd name="connsiteY17" fmla="*/ 525015 h 1686271"/>
                <a:gd name="connsiteX18" fmla="*/ 445294 w 472281"/>
                <a:gd name="connsiteY18" fmla="*/ 586928 h 1686271"/>
                <a:gd name="connsiteX19" fmla="*/ 445294 w 472281"/>
                <a:gd name="connsiteY19" fmla="*/ 696465 h 1686271"/>
                <a:gd name="connsiteX20" fmla="*/ 445294 w 472281"/>
                <a:gd name="connsiteY20" fmla="*/ 1353690 h 1686271"/>
                <a:gd name="connsiteX21" fmla="*/ 445294 w 472281"/>
                <a:gd name="connsiteY21" fmla="*/ 1606103 h 1686271"/>
                <a:gd name="connsiteX22" fmla="*/ 445294 w 472281"/>
                <a:gd name="connsiteY22" fmla="*/ 1620390 h 1686271"/>
                <a:gd name="connsiteX23" fmla="*/ 283369 w 472281"/>
                <a:gd name="connsiteY23" fmla="*/ 1677540 h 1686271"/>
                <a:gd name="connsiteX24" fmla="*/ 154782 w 472281"/>
                <a:gd name="connsiteY24" fmla="*/ 1672778 h 1686271"/>
                <a:gd name="connsiteX25" fmla="*/ 59532 w 472281"/>
                <a:gd name="connsiteY25" fmla="*/ 1644203 h 1686271"/>
                <a:gd name="connsiteX26" fmla="*/ 7144 w 472281"/>
                <a:gd name="connsiteY26" fmla="*/ 1591815 h 1686271"/>
                <a:gd name="connsiteX0" fmla="*/ 7144 w 472281"/>
                <a:gd name="connsiteY0" fmla="*/ 1591815 h 1686271"/>
                <a:gd name="connsiteX1" fmla="*/ 16669 w 472281"/>
                <a:gd name="connsiteY1" fmla="*/ 1353690 h 1686271"/>
                <a:gd name="connsiteX2" fmla="*/ 16669 w 472281"/>
                <a:gd name="connsiteY2" fmla="*/ 977453 h 1686271"/>
                <a:gd name="connsiteX3" fmla="*/ 21432 w 472281"/>
                <a:gd name="connsiteY3" fmla="*/ 605978 h 1686271"/>
                <a:gd name="connsiteX4" fmla="*/ 40482 w 472281"/>
                <a:gd name="connsiteY4" fmla="*/ 515490 h 1686271"/>
                <a:gd name="connsiteX5" fmla="*/ 78582 w 472281"/>
                <a:gd name="connsiteY5" fmla="*/ 448815 h 1686271"/>
                <a:gd name="connsiteX6" fmla="*/ 107157 w 472281"/>
                <a:gd name="connsiteY6" fmla="*/ 429765 h 1686271"/>
                <a:gd name="connsiteX7" fmla="*/ 135732 w 472281"/>
                <a:gd name="connsiteY7" fmla="*/ 391665 h 1686271"/>
                <a:gd name="connsiteX8" fmla="*/ 150019 w 472281"/>
                <a:gd name="connsiteY8" fmla="*/ 310703 h 1686271"/>
                <a:gd name="connsiteX9" fmla="*/ 151333 w 472281"/>
                <a:gd name="connsiteY9" fmla="*/ 172814 h 1686271"/>
                <a:gd name="connsiteX10" fmla="*/ 150019 w 472281"/>
                <a:gd name="connsiteY10" fmla="*/ 10665 h 1686271"/>
                <a:gd name="connsiteX11" fmla="*/ 239713 w 472281"/>
                <a:gd name="connsiteY11" fmla="*/ 0 h 1686271"/>
                <a:gd name="connsiteX12" fmla="*/ 311944 w 472281"/>
                <a:gd name="connsiteY12" fmla="*/ 15428 h 1686271"/>
                <a:gd name="connsiteX13" fmla="*/ 310977 w 472281"/>
                <a:gd name="connsiteY13" fmla="*/ 180404 h 1686271"/>
                <a:gd name="connsiteX14" fmla="*/ 310978 w 472281"/>
                <a:gd name="connsiteY14" fmla="*/ 307850 h 1686271"/>
                <a:gd name="connsiteX15" fmla="*/ 317550 w 472281"/>
                <a:gd name="connsiteY15" fmla="*/ 373384 h 1686271"/>
                <a:gd name="connsiteX16" fmla="*/ 369094 w 472281"/>
                <a:gd name="connsiteY16" fmla="*/ 467865 h 1686271"/>
                <a:gd name="connsiteX17" fmla="*/ 411957 w 472281"/>
                <a:gd name="connsiteY17" fmla="*/ 525015 h 1686271"/>
                <a:gd name="connsiteX18" fmla="*/ 445294 w 472281"/>
                <a:gd name="connsiteY18" fmla="*/ 586928 h 1686271"/>
                <a:gd name="connsiteX19" fmla="*/ 445294 w 472281"/>
                <a:gd name="connsiteY19" fmla="*/ 696465 h 1686271"/>
                <a:gd name="connsiteX20" fmla="*/ 445294 w 472281"/>
                <a:gd name="connsiteY20" fmla="*/ 1353690 h 1686271"/>
                <a:gd name="connsiteX21" fmla="*/ 445294 w 472281"/>
                <a:gd name="connsiteY21" fmla="*/ 1606103 h 1686271"/>
                <a:gd name="connsiteX22" fmla="*/ 445294 w 472281"/>
                <a:gd name="connsiteY22" fmla="*/ 1620390 h 1686271"/>
                <a:gd name="connsiteX23" fmla="*/ 283369 w 472281"/>
                <a:gd name="connsiteY23" fmla="*/ 1677540 h 1686271"/>
                <a:gd name="connsiteX24" fmla="*/ 154782 w 472281"/>
                <a:gd name="connsiteY24" fmla="*/ 1672778 h 1686271"/>
                <a:gd name="connsiteX25" fmla="*/ 59532 w 472281"/>
                <a:gd name="connsiteY25" fmla="*/ 1644203 h 1686271"/>
                <a:gd name="connsiteX26" fmla="*/ 7144 w 472281"/>
                <a:gd name="connsiteY26" fmla="*/ 1591815 h 1686271"/>
                <a:gd name="connsiteX0" fmla="*/ 7144 w 472281"/>
                <a:gd name="connsiteY0" fmla="*/ 1591815 h 1686271"/>
                <a:gd name="connsiteX1" fmla="*/ 16669 w 472281"/>
                <a:gd name="connsiteY1" fmla="*/ 1353690 h 1686271"/>
                <a:gd name="connsiteX2" fmla="*/ 16669 w 472281"/>
                <a:gd name="connsiteY2" fmla="*/ 977453 h 1686271"/>
                <a:gd name="connsiteX3" fmla="*/ 21432 w 472281"/>
                <a:gd name="connsiteY3" fmla="*/ 605978 h 1686271"/>
                <a:gd name="connsiteX4" fmla="*/ 40482 w 472281"/>
                <a:gd name="connsiteY4" fmla="*/ 515490 h 1686271"/>
                <a:gd name="connsiteX5" fmla="*/ 78582 w 472281"/>
                <a:gd name="connsiteY5" fmla="*/ 448815 h 1686271"/>
                <a:gd name="connsiteX6" fmla="*/ 107157 w 472281"/>
                <a:gd name="connsiteY6" fmla="*/ 429765 h 1686271"/>
                <a:gd name="connsiteX7" fmla="*/ 135732 w 472281"/>
                <a:gd name="connsiteY7" fmla="*/ 391665 h 1686271"/>
                <a:gd name="connsiteX8" fmla="*/ 150019 w 472281"/>
                <a:gd name="connsiteY8" fmla="*/ 310703 h 1686271"/>
                <a:gd name="connsiteX9" fmla="*/ 151333 w 472281"/>
                <a:gd name="connsiteY9" fmla="*/ 172814 h 1686271"/>
                <a:gd name="connsiteX10" fmla="*/ 150019 w 472281"/>
                <a:gd name="connsiteY10" fmla="*/ 10665 h 1686271"/>
                <a:gd name="connsiteX11" fmla="*/ 239713 w 472281"/>
                <a:gd name="connsiteY11" fmla="*/ 0 h 1686271"/>
                <a:gd name="connsiteX12" fmla="*/ 311944 w 472281"/>
                <a:gd name="connsiteY12" fmla="*/ 15428 h 1686271"/>
                <a:gd name="connsiteX13" fmla="*/ 310977 w 472281"/>
                <a:gd name="connsiteY13" fmla="*/ 180404 h 1686271"/>
                <a:gd name="connsiteX14" fmla="*/ 310978 w 472281"/>
                <a:gd name="connsiteY14" fmla="*/ 307850 h 1686271"/>
                <a:gd name="connsiteX15" fmla="*/ 317550 w 472281"/>
                <a:gd name="connsiteY15" fmla="*/ 373384 h 1686271"/>
                <a:gd name="connsiteX16" fmla="*/ 385762 w 472281"/>
                <a:gd name="connsiteY16" fmla="*/ 448815 h 1686271"/>
                <a:gd name="connsiteX17" fmla="*/ 411957 w 472281"/>
                <a:gd name="connsiteY17" fmla="*/ 525015 h 1686271"/>
                <a:gd name="connsiteX18" fmla="*/ 445294 w 472281"/>
                <a:gd name="connsiteY18" fmla="*/ 586928 h 1686271"/>
                <a:gd name="connsiteX19" fmla="*/ 445294 w 472281"/>
                <a:gd name="connsiteY19" fmla="*/ 696465 h 1686271"/>
                <a:gd name="connsiteX20" fmla="*/ 445294 w 472281"/>
                <a:gd name="connsiteY20" fmla="*/ 1353690 h 1686271"/>
                <a:gd name="connsiteX21" fmla="*/ 445294 w 472281"/>
                <a:gd name="connsiteY21" fmla="*/ 1606103 h 1686271"/>
                <a:gd name="connsiteX22" fmla="*/ 445294 w 472281"/>
                <a:gd name="connsiteY22" fmla="*/ 1620390 h 1686271"/>
                <a:gd name="connsiteX23" fmla="*/ 283369 w 472281"/>
                <a:gd name="connsiteY23" fmla="*/ 1677540 h 1686271"/>
                <a:gd name="connsiteX24" fmla="*/ 154782 w 472281"/>
                <a:gd name="connsiteY24" fmla="*/ 1672778 h 1686271"/>
                <a:gd name="connsiteX25" fmla="*/ 59532 w 472281"/>
                <a:gd name="connsiteY25" fmla="*/ 1644203 h 1686271"/>
                <a:gd name="connsiteX26" fmla="*/ 7144 w 472281"/>
                <a:gd name="connsiteY26" fmla="*/ 1591815 h 1686271"/>
                <a:gd name="connsiteX0" fmla="*/ 7144 w 472281"/>
                <a:gd name="connsiteY0" fmla="*/ 1591815 h 1686271"/>
                <a:gd name="connsiteX1" fmla="*/ 16669 w 472281"/>
                <a:gd name="connsiteY1" fmla="*/ 1353690 h 1686271"/>
                <a:gd name="connsiteX2" fmla="*/ 16669 w 472281"/>
                <a:gd name="connsiteY2" fmla="*/ 977453 h 1686271"/>
                <a:gd name="connsiteX3" fmla="*/ 21432 w 472281"/>
                <a:gd name="connsiteY3" fmla="*/ 605978 h 1686271"/>
                <a:gd name="connsiteX4" fmla="*/ 40482 w 472281"/>
                <a:gd name="connsiteY4" fmla="*/ 515490 h 1686271"/>
                <a:gd name="connsiteX5" fmla="*/ 78582 w 472281"/>
                <a:gd name="connsiteY5" fmla="*/ 448815 h 1686271"/>
                <a:gd name="connsiteX6" fmla="*/ 107157 w 472281"/>
                <a:gd name="connsiteY6" fmla="*/ 429765 h 1686271"/>
                <a:gd name="connsiteX7" fmla="*/ 135732 w 472281"/>
                <a:gd name="connsiteY7" fmla="*/ 391665 h 1686271"/>
                <a:gd name="connsiteX8" fmla="*/ 150019 w 472281"/>
                <a:gd name="connsiteY8" fmla="*/ 310703 h 1686271"/>
                <a:gd name="connsiteX9" fmla="*/ 151333 w 472281"/>
                <a:gd name="connsiteY9" fmla="*/ 172814 h 1686271"/>
                <a:gd name="connsiteX10" fmla="*/ 150019 w 472281"/>
                <a:gd name="connsiteY10" fmla="*/ 10665 h 1686271"/>
                <a:gd name="connsiteX11" fmla="*/ 239713 w 472281"/>
                <a:gd name="connsiteY11" fmla="*/ 0 h 1686271"/>
                <a:gd name="connsiteX12" fmla="*/ 311944 w 472281"/>
                <a:gd name="connsiteY12" fmla="*/ 15428 h 1686271"/>
                <a:gd name="connsiteX13" fmla="*/ 310977 w 472281"/>
                <a:gd name="connsiteY13" fmla="*/ 180404 h 1686271"/>
                <a:gd name="connsiteX14" fmla="*/ 310978 w 472281"/>
                <a:gd name="connsiteY14" fmla="*/ 307850 h 1686271"/>
                <a:gd name="connsiteX15" fmla="*/ 317550 w 472281"/>
                <a:gd name="connsiteY15" fmla="*/ 373384 h 1686271"/>
                <a:gd name="connsiteX16" fmla="*/ 385762 w 472281"/>
                <a:gd name="connsiteY16" fmla="*/ 448815 h 1686271"/>
                <a:gd name="connsiteX17" fmla="*/ 421482 w 472281"/>
                <a:gd name="connsiteY17" fmla="*/ 508346 h 1686271"/>
                <a:gd name="connsiteX18" fmla="*/ 445294 w 472281"/>
                <a:gd name="connsiteY18" fmla="*/ 586928 h 1686271"/>
                <a:gd name="connsiteX19" fmla="*/ 445294 w 472281"/>
                <a:gd name="connsiteY19" fmla="*/ 696465 h 1686271"/>
                <a:gd name="connsiteX20" fmla="*/ 445294 w 472281"/>
                <a:gd name="connsiteY20" fmla="*/ 1353690 h 1686271"/>
                <a:gd name="connsiteX21" fmla="*/ 445294 w 472281"/>
                <a:gd name="connsiteY21" fmla="*/ 1606103 h 1686271"/>
                <a:gd name="connsiteX22" fmla="*/ 445294 w 472281"/>
                <a:gd name="connsiteY22" fmla="*/ 1620390 h 1686271"/>
                <a:gd name="connsiteX23" fmla="*/ 283369 w 472281"/>
                <a:gd name="connsiteY23" fmla="*/ 1677540 h 1686271"/>
                <a:gd name="connsiteX24" fmla="*/ 154782 w 472281"/>
                <a:gd name="connsiteY24" fmla="*/ 1672778 h 1686271"/>
                <a:gd name="connsiteX25" fmla="*/ 59532 w 472281"/>
                <a:gd name="connsiteY25" fmla="*/ 1644203 h 1686271"/>
                <a:gd name="connsiteX26" fmla="*/ 7144 w 472281"/>
                <a:gd name="connsiteY26" fmla="*/ 1591815 h 1686271"/>
                <a:gd name="connsiteX0" fmla="*/ 7144 w 472281"/>
                <a:gd name="connsiteY0" fmla="*/ 1591815 h 1686271"/>
                <a:gd name="connsiteX1" fmla="*/ 16669 w 472281"/>
                <a:gd name="connsiteY1" fmla="*/ 1353690 h 1686271"/>
                <a:gd name="connsiteX2" fmla="*/ 16669 w 472281"/>
                <a:gd name="connsiteY2" fmla="*/ 977453 h 1686271"/>
                <a:gd name="connsiteX3" fmla="*/ 19051 w 472281"/>
                <a:gd name="connsiteY3" fmla="*/ 682178 h 1686271"/>
                <a:gd name="connsiteX4" fmla="*/ 40482 w 472281"/>
                <a:gd name="connsiteY4" fmla="*/ 515490 h 1686271"/>
                <a:gd name="connsiteX5" fmla="*/ 78582 w 472281"/>
                <a:gd name="connsiteY5" fmla="*/ 448815 h 1686271"/>
                <a:gd name="connsiteX6" fmla="*/ 107157 w 472281"/>
                <a:gd name="connsiteY6" fmla="*/ 429765 h 1686271"/>
                <a:gd name="connsiteX7" fmla="*/ 135732 w 472281"/>
                <a:gd name="connsiteY7" fmla="*/ 391665 h 1686271"/>
                <a:gd name="connsiteX8" fmla="*/ 150019 w 472281"/>
                <a:gd name="connsiteY8" fmla="*/ 310703 h 1686271"/>
                <a:gd name="connsiteX9" fmla="*/ 151333 w 472281"/>
                <a:gd name="connsiteY9" fmla="*/ 172814 h 1686271"/>
                <a:gd name="connsiteX10" fmla="*/ 150019 w 472281"/>
                <a:gd name="connsiteY10" fmla="*/ 10665 h 1686271"/>
                <a:gd name="connsiteX11" fmla="*/ 239713 w 472281"/>
                <a:gd name="connsiteY11" fmla="*/ 0 h 1686271"/>
                <a:gd name="connsiteX12" fmla="*/ 311944 w 472281"/>
                <a:gd name="connsiteY12" fmla="*/ 15428 h 1686271"/>
                <a:gd name="connsiteX13" fmla="*/ 310977 w 472281"/>
                <a:gd name="connsiteY13" fmla="*/ 180404 h 1686271"/>
                <a:gd name="connsiteX14" fmla="*/ 310978 w 472281"/>
                <a:gd name="connsiteY14" fmla="*/ 307850 h 1686271"/>
                <a:gd name="connsiteX15" fmla="*/ 317550 w 472281"/>
                <a:gd name="connsiteY15" fmla="*/ 373384 h 1686271"/>
                <a:gd name="connsiteX16" fmla="*/ 385762 w 472281"/>
                <a:gd name="connsiteY16" fmla="*/ 448815 h 1686271"/>
                <a:gd name="connsiteX17" fmla="*/ 421482 w 472281"/>
                <a:gd name="connsiteY17" fmla="*/ 508346 h 1686271"/>
                <a:gd name="connsiteX18" fmla="*/ 445294 w 472281"/>
                <a:gd name="connsiteY18" fmla="*/ 586928 h 1686271"/>
                <a:gd name="connsiteX19" fmla="*/ 445294 w 472281"/>
                <a:gd name="connsiteY19" fmla="*/ 696465 h 1686271"/>
                <a:gd name="connsiteX20" fmla="*/ 445294 w 472281"/>
                <a:gd name="connsiteY20" fmla="*/ 1353690 h 1686271"/>
                <a:gd name="connsiteX21" fmla="*/ 445294 w 472281"/>
                <a:gd name="connsiteY21" fmla="*/ 1606103 h 1686271"/>
                <a:gd name="connsiteX22" fmla="*/ 445294 w 472281"/>
                <a:gd name="connsiteY22" fmla="*/ 1620390 h 1686271"/>
                <a:gd name="connsiteX23" fmla="*/ 283369 w 472281"/>
                <a:gd name="connsiteY23" fmla="*/ 1677540 h 1686271"/>
                <a:gd name="connsiteX24" fmla="*/ 154782 w 472281"/>
                <a:gd name="connsiteY24" fmla="*/ 1672778 h 1686271"/>
                <a:gd name="connsiteX25" fmla="*/ 59532 w 472281"/>
                <a:gd name="connsiteY25" fmla="*/ 1644203 h 1686271"/>
                <a:gd name="connsiteX26" fmla="*/ 7144 w 472281"/>
                <a:gd name="connsiteY26" fmla="*/ 1591815 h 1686271"/>
                <a:gd name="connsiteX0" fmla="*/ 7144 w 472281"/>
                <a:gd name="connsiteY0" fmla="*/ 1591815 h 1686271"/>
                <a:gd name="connsiteX1" fmla="*/ 16669 w 472281"/>
                <a:gd name="connsiteY1" fmla="*/ 1353690 h 1686271"/>
                <a:gd name="connsiteX2" fmla="*/ 16669 w 472281"/>
                <a:gd name="connsiteY2" fmla="*/ 977453 h 1686271"/>
                <a:gd name="connsiteX3" fmla="*/ 19051 w 472281"/>
                <a:gd name="connsiteY3" fmla="*/ 682178 h 1686271"/>
                <a:gd name="connsiteX4" fmla="*/ 26939 w 472281"/>
                <a:gd name="connsiteY4" fmla="*/ 570457 h 1686271"/>
                <a:gd name="connsiteX5" fmla="*/ 78582 w 472281"/>
                <a:gd name="connsiteY5" fmla="*/ 448815 h 1686271"/>
                <a:gd name="connsiteX6" fmla="*/ 107157 w 472281"/>
                <a:gd name="connsiteY6" fmla="*/ 429765 h 1686271"/>
                <a:gd name="connsiteX7" fmla="*/ 135732 w 472281"/>
                <a:gd name="connsiteY7" fmla="*/ 391665 h 1686271"/>
                <a:gd name="connsiteX8" fmla="*/ 150019 w 472281"/>
                <a:gd name="connsiteY8" fmla="*/ 310703 h 1686271"/>
                <a:gd name="connsiteX9" fmla="*/ 151333 w 472281"/>
                <a:gd name="connsiteY9" fmla="*/ 172814 h 1686271"/>
                <a:gd name="connsiteX10" fmla="*/ 150019 w 472281"/>
                <a:gd name="connsiteY10" fmla="*/ 10665 h 1686271"/>
                <a:gd name="connsiteX11" fmla="*/ 239713 w 472281"/>
                <a:gd name="connsiteY11" fmla="*/ 0 h 1686271"/>
                <a:gd name="connsiteX12" fmla="*/ 311944 w 472281"/>
                <a:gd name="connsiteY12" fmla="*/ 15428 h 1686271"/>
                <a:gd name="connsiteX13" fmla="*/ 310977 w 472281"/>
                <a:gd name="connsiteY13" fmla="*/ 180404 h 1686271"/>
                <a:gd name="connsiteX14" fmla="*/ 310978 w 472281"/>
                <a:gd name="connsiteY14" fmla="*/ 307850 h 1686271"/>
                <a:gd name="connsiteX15" fmla="*/ 317550 w 472281"/>
                <a:gd name="connsiteY15" fmla="*/ 373384 h 1686271"/>
                <a:gd name="connsiteX16" fmla="*/ 385762 w 472281"/>
                <a:gd name="connsiteY16" fmla="*/ 448815 h 1686271"/>
                <a:gd name="connsiteX17" fmla="*/ 421482 w 472281"/>
                <a:gd name="connsiteY17" fmla="*/ 508346 h 1686271"/>
                <a:gd name="connsiteX18" fmla="*/ 445294 w 472281"/>
                <a:gd name="connsiteY18" fmla="*/ 586928 h 1686271"/>
                <a:gd name="connsiteX19" fmla="*/ 445294 w 472281"/>
                <a:gd name="connsiteY19" fmla="*/ 696465 h 1686271"/>
                <a:gd name="connsiteX20" fmla="*/ 445294 w 472281"/>
                <a:gd name="connsiteY20" fmla="*/ 1353690 h 1686271"/>
                <a:gd name="connsiteX21" fmla="*/ 445294 w 472281"/>
                <a:gd name="connsiteY21" fmla="*/ 1606103 h 1686271"/>
                <a:gd name="connsiteX22" fmla="*/ 445294 w 472281"/>
                <a:gd name="connsiteY22" fmla="*/ 1620390 h 1686271"/>
                <a:gd name="connsiteX23" fmla="*/ 283369 w 472281"/>
                <a:gd name="connsiteY23" fmla="*/ 1677540 h 1686271"/>
                <a:gd name="connsiteX24" fmla="*/ 154782 w 472281"/>
                <a:gd name="connsiteY24" fmla="*/ 1672778 h 1686271"/>
                <a:gd name="connsiteX25" fmla="*/ 59532 w 472281"/>
                <a:gd name="connsiteY25" fmla="*/ 1644203 h 1686271"/>
                <a:gd name="connsiteX26" fmla="*/ 7144 w 472281"/>
                <a:gd name="connsiteY26" fmla="*/ 1591815 h 1686271"/>
                <a:gd name="connsiteX0" fmla="*/ 7144 w 472281"/>
                <a:gd name="connsiteY0" fmla="*/ 1591815 h 1686271"/>
                <a:gd name="connsiteX1" fmla="*/ 16669 w 472281"/>
                <a:gd name="connsiteY1" fmla="*/ 1353690 h 1686271"/>
                <a:gd name="connsiteX2" fmla="*/ 16669 w 472281"/>
                <a:gd name="connsiteY2" fmla="*/ 977453 h 1686271"/>
                <a:gd name="connsiteX3" fmla="*/ 19051 w 472281"/>
                <a:gd name="connsiteY3" fmla="*/ 682178 h 1686271"/>
                <a:gd name="connsiteX4" fmla="*/ 26939 w 472281"/>
                <a:gd name="connsiteY4" fmla="*/ 570457 h 1686271"/>
                <a:gd name="connsiteX5" fmla="*/ 50751 w 472281"/>
                <a:gd name="connsiteY5" fmla="*/ 490065 h 1686271"/>
                <a:gd name="connsiteX6" fmla="*/ 107157 w 472281"/>
                <a:gd name="connsiteY6" fmla="*/ 429765 h 1686271"/>
                <a:gd name="connsiteX7" fmla="*/ 135732 w 472281"/>
                <a:gd name="connsiteY7" fmla="*/ 391665 h 1686271"/>
                <a:gd name="connsiteX8" fmla="*/ 150019 w 472281"/>
                <a:gd name="connsiteY8" fmla="*/ 310703 h 1686271"/>
                <a:gd name="connsiteX9" fmla="*/ 151333 w 472281"/>
                <a:gd name="connsiteY9" fmla="*/ 172814 h 1686271"/>
                <a:gd name="connsiteX10" fmla="*/ 150019 w 472281"/>
                <a:gd name="connsiteY10" fmla="*/ 10665 h 1686271"/>
                <a:gd name="connsiteX11" fmla="*/ 239713 w 472281"/>
                <a:gd name="connsiteY11" fmla="*/ 0 h 1686271"/>
                <a:gd name="connsiteX12" fmla="*/ 311944 w 472281"/>
                <a:gd name="connsiteY12" fmla="*/ 15428 h 1686271"/>
                <a:gd name="connsiteX13" fmla="*/ 310977 w 472281"/>
                <a:gd name="connsiteY13" fmla="*/ 180404 h 1686271"/>
                <a:gd name="connsiteX14" fmla="*/ 310978 w 472281"/>
                <a:gd name="connsiteY14" fmla="*/ 307850 h 1686271"/>
                <a:gd name="connsiteX15" fmla="*/ 317550 w 472281"/>
                <a:gd name="connsiteY15" fmla="*/ 373384 h 1686271"/>
                <a:gd name="connsiteX16" fmla="*/ 385762 w 472281"/>
                <a:gd name="connsiteY16" fmla="*/ 448815 h 1686271"/>
                <a:gd name="connsiteX17" fmla="*/ 421482 w 472281"/>
                <a:gd name="connsiteY17" fmla="*/ 508346 h 1686271"/>
                <a:gd name="connsiteX18" fmla="*/ 445294 w 472281"/>
                <a:gd name="connsiteY18" fmla="*/ 586928 h 1686271"/>
                <a:gd name="connsiteX19" fmla="*/ 445294 w 472281"/>
                <a:gd name="connsiteY19" fmla="*/ 696465 h 1686271"/>
                <a:gd name="connsiteX20" fmla="*/ 445294 w 472281"/>
                <a:gd name="connsiteY20" fmla="*/ 1353690 h 1686271"/>
                <a:gd name="connsiteX21" fmla="*/ 445294 w 472281"/>
                <a:gd name="connsiteY21" fmla="*/ 1606103 h 1686271"/>
                <a:gd name="connsiteX22" fmla="*/ 445294 w 472281"/>
                <a:gd name="connsiteY22" fmla="*/ 1620390 h 1686271"/>
                <a:gd name="connsiteX23" fmla="*/ 283369 w 472281"/>
                <a:gd name="connsiteY23" fmla="*/ 1677540 h 1686271"/>
                <a:gd name="connsiteX24" fmla="*/ 154782 w 472281"/>
                <a:gd name="connsiteY24" fmla="*/ 1672778 h 1686271"/>
                <a:gd name="connsiteX25" fmla="*/ 59532 w 472281"/>
                <a:gd name="connsiteY25" fmla="*/ 1644203 h 1686271"/>
                <a:gd name="connsiteX26" fmla="*/ 7144 w 472281"/>
                <a:gd name="connsiteY26" fmla="*/ 1591815 h 1686271"/>
                <a:gd name="connsiteX0" fmla="*/ 7144 w 449263"/>
                <a:gd name="connsiteY0" fmla="*/ 1591815 h 1686271"/>
                <a:gd name="connsiteX1" fmla="*/ 16669 w 449263"/>
                <a:gd name="connsiteY1" fmla="*/ 1353690 h 1686271"/>
                <a:gd name="connsiteX2" fmla="*/ 16669 w 449263"/>
                <a:gd name="connsiteY2" fmla="*/ 977453 h 1686271"/>
                <a:gd name="connsiteX3" fmla="*/ 19051 w 449263"/>
                <a:gd name="connsiteY3" fmla="*/ 682178 h 1686271"/>
                <a:gd name="connsiteX4" fmla="*/ 26939 w 449263"/>
                <a:gd name="connsiteY4" fmla="*/ 570457 h 1686271"/>
                <a:gd name="connsiteX5" fmla="*/ 50751 w 449263"/>
                <a:gd name="connsiteY5" fmla="*/ 490065 h 1686271"/>
                <a:gd name="connsiteX6" fmla="*/ 107157 w 449263"/>
                <a:gd name="connsiteY6" fmla="*/ 429765 h 1686271"/>
                <a:gd name="connsiteX7" fmla="*/ 135732 w 449263"/>
                <a:gd name="connsiteY7" fmla="*/ 391665 h 1686271"/>
                <a:gd name="connsiteX8" fmla="*/ 150019 w 449263"/>
                <a:gd name="connsiteY8" fmla="*/ 310703 h 1686271"/>
                <a:gd name="connsiteX9" fmla="*/ 151333 w 449263"/>
                <a:gd name="connsiteY9" fmla="*/ 172814 h 1686271"/>
                <a:gd name="connsiteX10" fmla="*/ 150019 w 449263"/>
                <a:gd name="connsiteY10" fmla="*/ 10665 h 1686271"/>
                <a:gd name="connsiteX11" fmla="*/ 239713 w 449263"/>
                <a:gd name="connsiteY11" fmla="*/ 0 h 1686271"/>
                <a:gd name="connsiteX12" fmla="*/ 311944 w 449263"/>
                <a:gd name="connsiteY12" fmla="*/ 15428 h 1686271"/>
                <a:gd name="connsiteX13" fmla="*/ 310977 w 449263"/>
                <a:gd name="connsiteY13" fmla="*/ 180404 h 1686271"/>
                <a:gd name="connsiteX14" fmla="*/ 310978 w 449263"/>
                <a:gd name="connsiteY14" fmla="*/ 307850 h 1686271"/>
                <a:gd name="connsiteX15" fmla="*/ 317550 w 449263"/>
                <a:gd name="connsiteY15" fmla="*/ 373384 h 1686271"/>
                <a:gd name="connsiteX16" fmla="*/ 385762 w 449263"/>
                <a:gd name="connsiteY16" fmla="*/ 448815 h 1686271"/>
                <a:gd name="connsiteX17" fmla="*/ 421482 w 449263"/>
                <a:gd name="connsiteY17" fmla="*/ 508346 h 1686271"/>
                <a:gd name="connsiteX18" fmla="*/ 445294 w 449263"/>
                <a:gd name="connsiteY18" fmla="*/ 586928 h 1686271"/>
                <a:gd name="connsiteX19" fmla="*/ 445294 w 449263"/>
                <a:gd name="connsiteY19" fmla="*/ 696465 h 1686271"/>
                <a:gd name="connsiteX20" fmla="*/ 445294 w 449263"/>
                <a:gd name="connsiteY20" fmla="*/ 1353690 h 1686271"/>
                <a:gd name="connsiteX21" fmla="*/ 445294 w 449263"/>
                <a:gd name="connsiteY21" fmla="*/ 1620390 h 1686271"/>
                <a:gd name="connsiteX22" fmla="*/ 283369 w 449263"/>
                <a:gd name="connsiteY22" fmla="*/ 1677540 h 1686271"/>
                <a:gd name="connsiteX23" fmla="*/ 154782 w 449263"/>
                <a:gd name="connsiteY23" fmla="*/ 1672778 h 1686271"/>
                <a:gd name="connsiteX24" fmla="*/ 59532 w 449263"/>
                <a:gd name="connsiteY24" fmla="*/ 1644203 h 1686271"/>
                <a:gd name="connsiteX25" fmla="*/ 7144 w 449263"/>
                <a:gd name="connsiteY25" fmla="*/ 1591815 h 1686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49263" h="1686271">
                  <a:moveTo>
                    <a:pt x="7144" y="1591815"/>
                  </a:moveTo>
                  <a:cubicBezTo>
                    <a:pt x="0" y="1543396"/>
                    <a:pt x="15081" y="1456084"/>
                    <a:pt x="16669" y="1353690"/>
                  </a:cubicBezTo>
                  <a:cubicBezTo>
                    <a:pt x="18257" y="1251296"/>
                    <a:pt x="16272" y="1089372"/>
                    <a:pt x="16669" y="977453"/>
                  </a:cubicBezTo>
                  <a:cubicBezTo>
                    <a:pt x="17066" y="865534"/>
                    <a:pt x="17339" y="750011"/>
                    <a:pt x="19051" y="682178"/>
                  </a:cubicBezTo>
                  <a:cubicBezTo>
                    <a:pt x="20763" y="614345"/>
                    <a:pt x="21656" y="602476"/>
                    <a:pt x="26939" y="570457"/>
                  </a:cubicBezTo>
                  <a:cubicBezTo>
                    <a:pt x="32222" y="538438"/>
                    <a:pt x="37381" y="513514"/>
                    <a:pt x="50751" y="490065"/>
                  </a:cubicBezTo>
                  <a:cubicBezTo>
                    <a:pt x="64121" y="466616"/>
                    <a:pt x="92993" y="446165"/>
                    <a:pt x="107157" y="429765"/>
                  </a:cubicBezTo>
                  <a:cubicBezTo>
                    <a:pt x="121321" y="413365"/>
                    <a:pt x="128588" y="411509"/>
                    <a:pt x="135732" y="391665"/>
                  </a:cubicBezTo>
                  <a:cubicBezTo>
                    <a:pt x="142876" y="371821"/>
                    <a:pt x="147419" y="347178"/>
                    <a:pt x="150019" y="310703"/>
                  </a:cubicBezTo>
                  <a:cubicBezTo>
                    <a:pt x="152619" y="240890"/>
                    <a:pt x="151333" y="222820"/>
                    <a:pt x="151333" y="172814"/>
                  </a:cubicBezTo>
                  <a:cubicBezTo>
                    <a:pt x="151333" y="122808"/>
                    <a:pt x="151098" y="65963"/>
                    <a:pt x="150019" y="10665"/>
                  </a:cubicBezTo>
                  <a:cubicBezTo>
                    <a:pt x="182278" y="10136"/>
                    <a:pt x="186135" y="1017"/>
                    <a:pt x="239713" y="0"/>
                  </a:cubicBezTo>
                  <a:cubicBezTo>
                    <a:pt x="268114" y="2605"/>
                    <a:pt x="287085" y="12494"/>
                    <a:pt x="311944" y="15428"/>
                  </a:cubicBezTo>
                  <a:cubicBezTo>
                    <a:pt x="316661" y="63706"/>
                    <a:pt x="309390" y="104204"/>
                    <a:pt x="310977" y="180404"/>
                  </a:cubicBezTo>
                  <a:cubicBezTo>
                    <a:pt x="312564" y="244698"/>
                    <a:pt x="307642" y="241684"/>
                    <a:pt x="310978" y="307850"/>
                  </a:cubicBezTo>
                  <a:cubicBezTo>
                    <a:pt x="314314" y="343060"/>
                    <a:pt x="305086" y="349890"/>
                    <a:pt x="317550" y="373384"/>
                  </a:cubicBezTo>
                  <a:cubicBezTo>
                    <a:pt x="330014" y="396878"/>
                    <a:pt x="368440" y="426321"/>
                    <a:pt x="385762" y="448815"/>
                  </a:cubicBezTo>
                  <a:cubicBezTo>
                    <a:pt x="403084" y="471309"/>
                    <a:pt x="411560" y="485327"/>
                    <a:pt x="421482" y="508346"/>
                  </a:cubicBezTo>
                  <a:cubicBezTo>
                    <a:pt x="431404" y="531365"/>
                    <a:pt x="441325" y="555575"/>
                    <a:pt x="445294" y="586928"/>
                  </a:cubicBezTo>
                  <a:cubicBezTo>
                    <a:pt x="449263" y="618281"/>
                    <a:pt x="445294" y="696465"/>
                    <a:pt x="445294" y="696465"/>
                  </a:cubicBezTo>
                  <a:lnTo>
                    <a:pt x="445294" y="1353690"/>
                  </a:lnTo>
                  <a:lnTo>
                    <a:pt x="445294" y="1620390"/>
                  </a:lnTo>
                  <a:cubicBezTo>
                    <a:pt x="418307" y="1632296"/>
                    <a:pt x="331788" y="1668809"/>
                    <a:pt x="283369" y="1677540"/>
                  </a:cubicBezTo>
                  <a:cubicBezTo>
                    <a:pt x="234950" y="1686271"/>
                    <a:pt x="192088" y="1678334"/>
                    <a:pt x="154782" y="1672778"/>
                  </a:cubicBezTo>
                  <a:cubicBezTo>
                    <a:pt x="117476" y="1667222"/>
                    <a:pt x="85726" y="1657697"/>
                    <a:pt x="59532" y="1644203"/>
                  </a:cubicBezTo>
                  <a:cubicBezTo>
                    <a:pt x="33338" y="1630709"/>
                    <a:pt x="14288" y="1640234"/>
                    <a:pt x="7144" y="1591815"/>
                  </a:cubicBezTo>
                  <a:close/>
                </a:path>
              </a:pathLst>
            </a:custGeom>
            <a:solidFill>
              <a:srgbClr val="0066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rgbClr val="FF0000"/>
                </a:solidFill>
              </a:endParaRPr>
            </a:p>
          </p:txBody>
        </p:sp>
        <p:sp>
          <p:nvSpPr>
            <p:cNvPr id="65" name="Freeform 64"/>
            <p:cNvSpPr/>
            <p:nvPr/>
          </p:nvSpPr>
          <p:spPr>
            <a:xfrm>
              <a:off x="3348038" y="3505200"/>
              <a:ext cx="166687" cy="114300"/>
            </a:xfrm>
            <a:custGeom>
              <a:avLst/>
              <a:gdLst>
                <a:gd name="connsiteX0" fmla="*/ 0 w 166687"/>
                <a:gd name="connsiteY0" fmla="*/ 114300 h 114300"/>
                <a:gd name="connsiteX1" fmla="*/ 166687 w 166687"/>
                <a:gd name="connsiteY1" fmla="*/ 114300 h 114300"/>
                <a:gd name="connsiteX2" fmla="*/ 166687 w 166687"/>
                <a:gd name="connsiteY2" fmla="*/ 19050 h 114300"/>
                <a:gd name="connsiteX3" fmla="*/ 80962 w 166687"/>
                <a:gd name="connsiteY3" fmla="*/ 0 h 114300"/>
                <a:gd name="connsiteX4" fmla="*/ 4762 w 166687"/>
                <a:gd name="connsiteY4" fmla="*/ 19050 h 114300"/>
                <a:gd name="connsiteX5" fmla="*/ 0 w 166687"/>
                <a:gd name="connsiteY5" fmla="*/ 114300 h 114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6687" h="114300">
                  <a:moveTo>
                    <a:pt x="0" y="114300"/>
                  </a:moveTo>
                  <a:lnTo>
                    <a:pt x="166687" y="114300"/>
                  </a:lnTo>
                  <a:lnTo>
                    <a:pt x="166687" y="19050"/>
                  </a:lnTo>
                  <a:lnTo>
                    <a:pt x="80962" y="0"/>
                  </a:lnTo>
                  <a:lnTo>
                    <a:pt x="4762" y="19050"/>
                  </a:lnTo>
                  <a:lnTo>
                    <a:pt x="0" y="114300"/>
                  </a:lnTo>
                  <a:close/>
                </a:path>
              </a:pathLst>
            </a:custGeom>
            <a:solidFill>
              <a:srgbClr val="CC99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6" name="Rounded Rectangle 65"/>
            <p:cNvSpPr/>
            <p:nvPr/>
          </p:nvSpPr>
          <p:spPr>
            <a:xfrm>
              <a:off x="3275856" y="4280123"/>
              <a:ext cx="319832" cy="661045"/>
            </a:xfrm>
            <a:prstGeom prst="roundRect">
              <a:avLst/>
            </a:prstGeom>
            <a:solidFill>
              <a:schemeClr val="bg1">
                <a:lumMod val="85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rtlCol="0" anchor="ctr"/>
            <a:lstStyle/>
            <a:p>
              <a:pPr algn="ctr"/>
              <a:r>
                <a:rPr lang="en-GB" sz="1100" b="1" dirty="0" smtClean="0">
                  <a:solidFill>
                    <a:schemeClr val="tx1"/>
                  </a:solidFill>
                  <a:latin typeface="Bradley Hand ITC" pitchFamily="66" charset="0"/>
                </a:rPr>
                <a:t>CHÂTEAU </a:t>
              </a:r>
            </a:p>
            <a:p>
              <a:pPr algn="ctr"/>
              <a:r>
                <a:rPr lang="en-GB" sz="1100" b="1" dirty="0" smtClean="0">
                  <a:solidFill>
                    <a:schemeClr val="tx1"/>
                  </a:solidFill>
                  <a:latin typeface="Bradley Hand ITC" pitchFamily="66" charset="0"/>
                </a:rPr>
                <a:t>D’ASDA</a:t>
              </a:r>
            </a:p>
            <a:p>
              <a:pPr algn="ctr"/>
              <a:r>
                <a:rPr lang="en-GB" sz="700" b="1" dirty="0" smtClean="0">
                  <a:solidFill>
                    <a:schemeClr val="tx1"/>
                  </a:solidFill>
                  <a:latin typeface="Bradley Hand ITC" pitchFamily="66" charset="0"/>
                </a:rPr>
                <a:t>2021</a:t>
              </a:r>
              <a:endParaRPr lang="en-GB" sz="700" b="1" dirty="0">
                <a:solidFill>
                  <a:schemeClr val="tx1"/>
                </a:solidFill>
                <a:latin typeface="Bradley Hand ITC" pitchFamily="66" charset="0"/>
              </a:endParaRPr>
            </a:p>
          </p:txBody>
        </p:sp>
      </p:grpSp>
      <p:grpSp>
        <p:nvGrpSpPr>
          <p:cNvPr id="67" name="Group 66"/>
          <p:cNvGrpSpPr/>
          <p:nvPr/>
        </p:nvGrpSpPr>
        <p:grpSpPr>
          <a:xfrm>
            <a:off x="7596336" y="1268760"/>
            <a:ext cx="702866" cy="2647184"/>
            <a:chOff x="3203848" y="3505200"/>
            <a:chExt cx="449263" cy="1692051"/>
          </a:xfrm>
        </p:grpSpPr>
        <p:sp>
          <p:nvSpPr>
            <p:cNvPr id="68" name="Freeform 67"/>
            <p:cNvSpPr/>
            <p:nvPr/>
          </p:nvSpPr>
          <p:spPr>
            <a:xfrm>
              <a:off x="3203848" y="3510980"/>
              <a:ext cx="449263" cy="1686271"/>
            </a:xfrm>
            <a:custGeom>
              <a:avLst/>
              <a:gdLst>
                <a:gd name="connsiteX0" fmla="*/ 7144 w 472281"/>
                <a:gd name="connsiteY0" fmla="*/ 1601787 h 1696243"/>
                <a:gd name="connsiteX1" fmla="*/ 16669 w 472281"/>
                <a:gd name="connsiteY1" fmla="*/ 1363662 h 1696243"/>
                <a:gd name="connsiteX2" fmla="*/ 16669 w 472281"/>
                <a:gd name="connsiteY2" fmla="*/ 987425 h 1696243"/>
                <a:gd name="connsiteX3" fmla="*/ 21432 w 472281"/>
                <a:gd name="connsiteY3" fmla="*/ 615950 h 1696243"/>
                <a:gd name="connsiteX4" fmla="*/ 40482 w 472281"/>
                <a:gd name="connsiteY4" fmla="*/ 525462 h 1696243"/>
                <a:gd name="connsiteX5" fmla="*/ 78582 w 472281"/>
                <a:gd name="connsiteY5" fmla="*/ 458787 h 1696243"/>
                <a:gd name="connsiteX6" fmla="*/ 107157 w 472281"/>
                <a:gd name="connsiteY6" fmla="*/ 439737 h 1696243"/>
                <a:gd name="connsiteX7" fmla="*/ 135732 w 472281"/>
                <a:gd name="connsiteY7" fmla="*/ 401637 h 1696243"/>
                <a:gd name="connsiteX8" fmla="*/ 150019 w 472281"/>
                <a:gd name="connsiteY8" fmla="*/ 320675 h 1696243"/>
                <a:gd name="connsiteX9" fmla="*/ 145257 w 472281"/>
                <a:gd name="connsiteY9" fmla="*/ 130175 h 1696243"/>
                <a:gd name="connsiteX10" fmla="*/ 150019 w 472281"/>
                <a:gd name="connsiteY10" fmla="*/ 20637 h 1696243"/>
                <a:gd name="connsiteX11" fmla="*/ 235744 w 472281"/>
                <a:gd name="connsiteY11" fmla="*/ 15875 h 1696243"/>
                <a:gd name="connsiteX12" fmla="*/ 311944 w 472281"/>
                <a:gd name="connsiteY12" fmla="*/ 25400 h 1696243"/>
                <a:gd name="connsiteX13" fmla="*/ 311944 w 472281"/>
                <a:gd name="connsiteY13" fmla="*/ 168275 h 1696243"/>
                <a:gd name="connsiteX14" fmla="*/ 307182 w 472281"/>
                <a:gd name="connsiteY14" fmla="*/ 296862 h 1696243"/>
                <a:gd name="connsiteX15" fmla="*/ 330994 w 472281"/>
                <a:gd name="connsiteY15" fmla="*/ 401637 h 1696243"/>
                <a:gd name="connsiteX16" fmla="*/ 369094 w 472281"/>
                <a:gd name="connsiteY16" fmla="*/ 477837 h 1696243"/>
                <a:gd name="connsiteX17" fmla="*/ 411957 w 472281"/>
                <a:gd name="connsiteY17" fmla="*/ 534987 h 1696243"/>
                <a:gd name="connsiteX18" fmla="*/ 445294 w 472281"/>
                <a:gd name="connsiteY18" fmla="*/ 596900 h 1696243"/>
                <a:gd name="connsiteX19" fmla="*/ 445294 w 472281"/>
                <a:gd name="connsiteY19" fmla="*/ 706437 h 1696243"/>
                <a:gd name="connsiteX20" fmla="*/ 445294 w 472281"/>
                <a:gd name="connsiteY20" fmla="*/ 1363662 h 1696243"/>
                <a:gd name="connsiteX21" fmla="*/ 445294 w 472281"/>
                <a:gd name="connsiteY21" fmla="*/ 1616075 h 1696243"/>
                <a:gd name="connsiteX22" fmla="*/ 445294 w 472281"/>
                <a:gd name="connsiteY22" fmla="*/ 1630362 h 1696243"/>
                <a:gd name="connsiteX23" fmla="*/ 283369 w 472281"/>
                <a:gd name="connsiteY23" fmla="*/ 1687512 h 1696243"/>
                <a:gd name="connsiteX24" fmla="*/ 154782 w 472281"/>
                <a:gd name="connsiteY24" fmla="*/ 1682750 h 1696243"/>
                <a:gd name="connsiteX25" fmla="*/ 59532 w 472281"/>
                <a:gd name="connsiteY25" fmla="*/ 1654175 h 1696243"/>
                <a:gd name="connsiteX26" fmla="*/ 7144 w 472281"/>
                <a:gd name="connsiteY26" fmla="*/ 1601787 h 1696243"/>
                <a:gd name="connsiteX0" fmla="*/ 7144 w 472281"/>
                <a:gd name="connsiteY0" fmla="*/ 1602507 h 1696963"/>
                <a:gd name="connsiteX1" fmla="*/ 16669 w 472281"/>
                <a:gd name="connsiteY1" fmla="*/ 1364382 h 1696963"/>
                <a:gd name="connsiteX2" fmla="*/ 16669 w 472281"/>
                <a:gd name="connsiteY2" fmla="*/ 988145 h 1696963"/>
                <a:gd name="connsiteX3" fmla="*/ 21432 w 472281"/>
                <a:gd name="connsiteY3" fmla="*/ 616670 h 1696963"/>
                <a:gd name="connsiteX4" fmla="*/ 40482 w 472281"/>
                <a:gd name="connsiteY4" fmla="*/ 526182 h 1696963"/>
                <a:gd name="connsiteX5" fmla="*/ 78582 w 472281"/>
                <a:gd name="connsiteY5" fmla="*/ 459507 h 1696963"/>
                <a:gd name="connsiteX6" fmla="*/ 107157 w 472281"/>
                <a:gd name="connsiteY6" fmla="*/ 440457 h 1696963"/>
                <a:gd name="connsiteX7" fmla="*/ 135732 w 472281"/>
                <a:gd name="connsiteY7" fmla="*/ 402357 h 1696963"/>
                <a:gd name="connsiteX8" fmla="*/ 150019 w 472281"/>
                <a:gd name="connsiteY8" fmla="*/ 321395 h 1696963"/>
                <a:gd name="connsiteX9" fmla="*/ 144016 w 472281"/>
                <a:gd name="connsiteY9" fmla="*/ 144736 h 1696963"/>
                <a:gd name="connsiteX10" fmla="*/ 150019 w 472281"/>
                <a:gd name="connsiteY10" fmla="*/ 21357 h 1696963"/>
                <a:gd name="connsiteX11" fmla="*/ 235744 w 472281"/>
                <a:gd name="connsiteY11" fmla="*/ 16595 h 1696963"/>
                <a:gd name="connsiteX12" fmla="*/ 311944 w 472281"/>
                <a:gd name="connsiteY12" fmla="*/ 26120 h 1696963"/>
                <a:gd name="connsiteX13" fmla="*/ 311944 w 472281"/>
                <a:gd name="connsiteY13" fmla="*/ 168995 h 1696963"/>
                <a:gd name="connsiteX14" fmla="*/ 307182 w 472281"/>
                <a:gd name="connsiteY14" fmla="*/ 297582 h 1696963"/>
                <a:gd name="connsiteX15" fmla="*/ 330994 w 472281"/>
                <a:gd name="connsiteY15" fmla="*/ 402357 h 1696963"/>
                <a:gd name="connsiteX16" fmla="*/ 369094 w 472281"/>
                <a:gd name="connsiteY16" fmla="*/ 478557 h 1696963"/>
                <a:gd name="connsiteX17" fmla="*/ 411957 w 472281"/>
                <a:gd name="connsiteY17" fmla="*/ 535707 h 1696963"/>
                <a:gd name="connsiteX18" fmla="*/ 445294 w 472281"/>
                <a:gd name="connsiteY18" fmla="*/ 597620 h 1696963"/>
                <a:gd name="connsiteX19" fmla="*/ 445294 w 472281"/>
                <a:gd name="connsiteY19" fmla="*/ 707157 h 1696963"/>
                <a:gd name="connsiteX20" fmla="*/ 445294 w 472281"/>
                <a:gd name="connsiteY20" fmla="*/ 1364382 h 1696963"/>
                <a:gd name="connsiteX21" fmla="*/ 445294 w 472281"/>
                <a:gd name="connsiteY21" fmla="*/ 1616795 h 1696963"/>
                <a:gd name="connsiteX22" fmla="*/ 445294 w 472281"/>
                <a:gd name="connsiteY22" fmla="*/ 1631082 h 1696963"/>
                <a:gd name="connsiteX23" fmla="*/ 283369 w 472281"/>
                <a:gd name="connsiteY23" fmla="*/ 1688232 h 1696963"/>
                <a:gd name="connsiteX24" fmla="*/ 154782 w 472281"/>
                <a:gd name="connsiteY24" fmla="*/ 1683470 h 1696963"/>
                <a:gd name="connsiteX25" fmla="*/ 59532 w 472281"/>
                <a:gd name="connsiteY25" fmla="*/ 1654895 h 1696963"/>
                <a:gd name="connsiteX26" fmla="*/ 7144 w 472281"/>
                <a:gd name="connsiteY26" fmla="*/ 1602507 h 1696963"/>
                <a:gd name="connsiteX0" fmla="*/ 7144 w 472281"/>
                <a:gd name="connsiteY0" fmla="*/ 1614508 h 1708964"/>
                <a:gd name="connsiteX1" fmla="*/ 16669 w 472281"/>
                <a:gd name="connsiteY1" fmla="*/ 1376383 h 1708964"/>
                <a:gd name="connsiteX2" fmla="*/ 16669 w 472281"/>
                <a:gd name="connsiteY2" fmla="*/ 1000146 h 1708964"/>
                <a:gd name="connsiteX3" fmla="*/ 21432 w 472281"/>
                <a:gd name="connsiteY3" fmla="*/ 628671 h 1708964"/>
                <a:gd name="connsiteX4" fmla="*/ 40482 w 472281"/>
                <a:gd name="connsiteY4" fmla="*/ 538183 h 1708964"/>
                <a:gd name="connsiteX5" fmla="*/ 78582 w 472281"/>
                <a:gd name="connsiteY5" fmla="*/ 471508 h 1708964"/>
                <a:gd name="connsiteX6" fmla="*/ 107157 w 472281"/>
                <a:gd name="connsiteY6" fmla="*/ 452458 h 1708964"/>
                <a:gd name="connsiteX7" fmla="*/ 135732 w 472281"/>
                <a:gd name="connsiteY7" fmla="*/ 414358 h 1708964"/>
                <a:gd name="connsiteX8" fmla="*/ 150019 w 472281"/>
                <a:gd name="connsiteY8" fmla="*/ 333396 h 1708964"/>
                <a:gd name="connsiteX9" fmla="*/ 144016 w 472281"/>
                <a:gd name="connsiteY9" fmla="*/ 228745 h 1708964"/>
                <a:gd name="connsiteX10" fmla="*/ 150019 w 472281"/>
                <a:gd name="connsiteY10" fmla="*/ 33358 h 1708964"/>
                <a:gd name="connsiteX11" fmla="*/ 235744 w 472281"/>
                <a:gd name="connsiteY11" fmla="*/ 28596 h 1708964"/>
                <a:gd name="connsiteX12" fmla="*/ 311944 w 472281"/>
                <a:gd name="connsiteY12" fmla="*/ 38121 h 1708964"/>
                <a:gd name="connsiteX13" fmla="*/ 311944 w 472281"/>
                <a:gd name="connsiteY13" fmla="*/ 180996 h 1708964"/>
                <a:gd name="connsiteX14" fmla="*/ 307182 w 472281"/>
                <a:gd name="connsiteY14" fmla="*/ 309583 h 1708964"/>
                <a:gd name="connsiteX15" fmla="*/ 330994 w 472281"/>
                <a:gd name="connsiteY15" fmla="*/ 414358 h 1708964"/>
                <a:gd name="connsiteX16" fmla="*/ 369094 w 472281"/>
                <a:gd name="connsiteY16" fmla="*/ 490558 h 1708964"/>
                <a:gd name="connsiteX17" fmla="*/ 411957 w 472281"/>
                <a:gd name="connsiteY17" fmla="*/ 547708 h 1708964"/>
                <a:gd name="connsiteX18" fmla="*/ 445294 w 472281"/>
                <a:gd name="connsiteY18" fmla="*/ 609621 h 1708964"/>
                <a:gd name="connsiteX19" fmla="*/ 445294 w 472281"/>
                <a:gd name="connsiteY19" fmla="*/ 719158 h 1708964"/>
                <a:gd name="connsiteX20" fmla="*/ 445294 w 472281"/>
                <a:gd name="connsiteY20" fmla="*/ 1376383 h 1708964"/>
                <a:gd name="connsiteX21" fmla="*/ 445294 w 472281"/>
                <a:gd name="connsiteY21" fmla="*/ 1628796 h 1708964"/>
                <a:gd name="connsiteX22" fmla="*/ 445294 w 472281"/>
                <a:gd name="connsiteY22" fmla="*/ 1643083 h 1708964"/>
                <a:gd name="connsiteX23" fmla="*/ 283369 w 472281"/>
                <a:gd name="connsiteY23" fmla="*/ 1700233 h 1708964"/>
                <a:gd name="connsiteX24" fmla="*/ 154782 w 472281"/>
                <a:gd name="connsiteY24" fmla="*/ 1695471 h 1708964"/>
                <a:gd name="connsiteX25" fmla="*/ 59532 w 472281"/>
                <a:gd name="connsiteY25" fmla="*/ 1666896 h 1708964"/>
                <a:gd name="connsiteX26" fmla="*/ 7144 w 472281"/>
                <a:gd name="connsiteY26" fmla="*/ 1614508 h 1708964"/>
                <a:gd name="connsiteX0" fmla="*/ 7144 w 472281"/>
                <a:gd name="connsiteY0" fmla="*/ 1614508 h 1708964"/>
                <a:gd name="connsiteX1" fmla="*/ 16669 w 472281"/>
                <a:gd name="connsiteY1" fmla="*/ 1376383 h 1708964"/>
                <a:gd name="connsiteX2" fmla="*/ 16669 w 472281"/>
                <a:gd name="connsiteY2" fmla="*/ 1000146 h 1708964"/>
                <a:gd name="connsiteX3" fmla="*/ 21432 w 472281"/>
                <a:gd name="connsiteY3" fmla="*/ 628671 h 1708964"/>
                <a:gd name="connsiteX4" fmla="*/ 40482 w 472281"/>
                <a:gd name="connsiteY4" fmla="*/ 538183 h 1708964"/>
                <a:gd name="connsiteX5" fmla="*/ 78582 w 472281"/>
                <a:gd name="connsiteY5" fmla="*/ 471508 h 1708964"/>
                <a:gd name="connsiteX6" fmla="*/ 107157 w 472281"/>
                <a:gd name="connsiteY6" fmla="*/ 452458 h 1708964"/>
                <a:gd name="connsiteX7" fmla="*/ 135732 w 472281"/>
                <a:gd name="connsiteY7" fmla="*/ 414358 h 1708964"/>
                <a:gd name="connsiteX8" fmla="*/ 150019 w 472281"/>
                <a:gd name="connsiteY8" fmla="*/ 333396 h 1708964"/>
                <a:gd name="connsiteX9" fmla="*/ 144016 w 472281"/>
                <a:gd name="connsiteY9" fmla="*/ 228745 h 1708964"/>
                <a:gd name="connsiteX10" fmla="*/ 150019 w 472281"/>
                <a:gd name="connsiteY10" fmla="*/ 33358 h 1708964"/>
                <a:gd name="connsiteX11" fmla="*/ 235744 w 472281"/>
                <a:gd name="connsiteY11" fmla="*/ 28596 h 1708964"/>
                <a:gd name="connsiteX12" fmla="*/ 311944 w 472281"/>
                <a:gd name="connsiteY12" fmla="*/ 38121 h 1708964"/>
                <a:gd name="connsiteX13" fmla="*/ 310977 w 472281"/>
                <a:gd name="connsiteY13" fmla="*/ 203097 h 1708964"/>
                <a:gd name="connsiteX14" fmla="*/ 307182 w 472281"/>
                <a:gd name="connsiteY14" fmla="*/ 309583 h 1708964"/>
                <a:gd name="connsiteX15" fmla="*/ 330994 w 472281"/>
                <a:gd name="connsiteY15" fmla="*/ 414358 h 1708964"/>
                <a:gd name="connsiteX16" fmla="*/ 369094 w 472281"/>
                <a:gd name="connsiteY16" fmla="*/ 490558 h 1708964"/>
                <a:gd name="connsiteX17" fmla="*/ 411957 w 472281"/>
                <a:gd name="connsiteY17" fmla="*/ 547708 h 1708964"/>
                <a:gd name="connsiteX18" fmla="*/ 445294 w 472281"/>
                <a:gd name="connsiteY18" fmla="*/ 609621 h 1708964"/>
                <a:gd name="connsiteX19" fmla="*/ 445294 w 472281"/>
                <a:gd name="connsiteY19" fmla="*/ 719158 h 1708964"/>
                <a:gd name="connsiteX20" fmla="*/ 445294 w 472281"/>
                <a:gd name="connsiteY20" fmla="*/ 1376383 h 1708964"/>
                <a:gd name="connsiteX21" fmla="*/ 445294 w 472281"/>
                <a:gd name="connsiteY21" fmla="*/ 1628796 h 1708964"/>
                <a:gd name="connsiteX22" fmla="*/ 445294 w 472281"/>
                <a:gd name="connsiteY22" fmla="*/ 1643083 h 1708964"/>
                <a:gd name="connsiteX23" fmla="*/ 283369 w 472281"/>
                <a:gd name="connsiteY23" fmla="*/ 1700233 h 1708964"/>
                <a:gd name="connsiteX24" fmla="*/ 154782 w 472281"/>
                <a:gd name="connsiteY24" fmla="*/ 1695471 h 1708964"/>
                <a:gd name="connsiteX25" fmla="*/ 59532 w 472281"/>
                <a:gd name="connsiteY25" fmla="*/ 1666896 h 1708964"/>
                <a:gd name="connsiteX26" fmla="*/ 7144 w 472281"/>
                <a:gd name="connsiteY26" fmla="*/ 1614508 h 1708964"/>
                <a:gd name="connsiteX0" fmla="*/ 7144 w 472281"/>
                <a:gd name="connsiteY0" fmla="*/ 1608968 h 1703424"/>
                <a:gd name="connsiteX1" fmla="*/ 16669 w 472281"/>
                <a:gd name="connsiteY1" fmla="*/ 1370843 h 1703424"/>
                <a:gd name="connsiteX2" fmla="*/ 16669 w 472281"/>
                <a:gd name="connsiteY2" fmla="*/ 994606 h 1703424"/>
                <a:gd name="connsiteX3" fmla="*/ 21432 w 472281"/>
                <a:gd name="connsiteY3" fmla="*/ 623131 h 1703424"/>
                <a:gd name="connsiteX4" fmla="*/ 40482 w 472281"/>
                <a:gd name="connsiteY4" fmla="*/ 532643 h 1703424"/>
                <a:gd name="connsiteX5" fmla="*/ 78582 w 472281"/>
                <a:gd name="connsiteY5" fmla="*/ 465968 h 1703424"/>
                <a:gd name="connsiteX6" fmla="*/ 107157 w 472281"/>
                <a:gd name="connsiteY6" fmla="*/ 446918 h 1703424"/>
                <a:gd name="connsiteX7" fmla="*/ 135732 w 472281"/>
                <a:gd name="connsiteY7" fmla="*/ 408818 h 1703424"/>
                <a:gd name="connsiteX8" fmla="*/ 150019 w 472281"/>
                <a:gd name="connsiteY8" fmla="*/ 327856 h 1703424"/>
                <a:gd name="connsiteX9" fmla="*/ 151333 w 472281"/>
                <a:gd name="connsiteY9" fmla="*/ 189967 h 1703424"/>
                <a:gd name="connsiteX10" fmla="*/ 150019 w 472281"/>
                <a:gd name="connsiteY10" fmla="*/ 27818 h 1703424"/>
                <a:gd name="connsiteX11" fmla="*/ 235744 w 472281"/>
                <a:gd name="connsiteY11" fmla="*/ 23056 h 1703424"/>
                <a:gd name="connsiteX12" fmla="*/ 311944 w 472281"/>
                <a:gd name="connsiteY12" fmla="*/ 32581 h 1703424"/>
                <a:gd name="connsiteX13" fmla="*/ 310977 w 472281"/>
                <a:gd name="connsiteY13" fmla="*/ 197557 h 1703424"/>
                <a:gd name="connsiteX14" fmla="*/ 307182 w 472281"/>
                <a:gd name="connsiteY14" fmla="*/ 304043 h 1703424"/>
                <a:gd name="connsiteX15" fmla="*/ 330994 w 472281"/>
                <a:gd name="connsiteY15" fmla="*/ 408818 h 1703424"/>
                <a:gd name="connsiteX16" fmla="*/ 369094 w 472281"/>
                <a:gd name="connsiteY16" fmla="*/ 485018 h 1703424"/>
                <a:gd name="connsiteX17" fmla="*/ 411957 w 472281"/>
                <a:gd name="connsiteY17" fmla="*/ 542168 h 1703424"/>
                <a:gd name="connsiteX18" fmla="*/ 445294 w 472281"/>
                <a:gd name="connsiteY18" fmla="*/ 604081 h 1703424"/>
                <a:gd name="connsiteX19" fmla="*/ 445294 w 472281"/>
                <a:gd name="connsiteY19" fmla="*/ 713618 h 1703424"/>
                <a:gd name="connsiteX20" fmla="*/ 445294 w 472281"/>
                <a:gd name="connsiteY20" fmla="*/ 1370843 h 1703424"/>
                <a:gd name="connsiteX21" fmla="*/ 445294 w 472281"/>
                <a:gd name="connsiteY21" fmla="*/ 1623256 h 1703424"/>
                <a:gd name="connsiteX22" fmla="*/ 445294 w 472281"/>
                <a:gd name="connsiteY22" fmla="*/ 1637543 h 1703424"/>
                <a:gd name="connsiteX23" fmla="*/ 283369 w 472281"/>
                <a:gd name="connsiteY23" fmla="*/ 1694693 h 1703424"/>
                <a:gd name="connsiteX24" fmla="*/ 154782 w 472281"/>
                <a:gd name="connsiteY24" fmla="*/ 1689931 h 1703424"/>
                <a:gd name="connsiteX25" fmla="*/ 59532 w 472281"/>
                <a:gd name="connsiteY25" fmla="*/ 1661356 h 1703424"/>
                <a:gd name="connsiteX26" fmla="*/ 7144 w 472281"/>
                <a:gd name="connsiteY26" fmla="*/ 1608968 h 1703424"/>
                <a:gd name="connsiteX0" fmla="*/ 7144 w 472281"/>
                <a:gd name="connsiteY0" fmla="*/ 1610254 h 1704710"/>
                <a:gd name="connsiteX1" fmla="*/ 16669 w 472281"/>
                <a:gd name="connsiteY1" fmla="*/ 1372129 h 1704710"/>
                <a:gd name="connsiteX2" fmla="*/ 16669 w 472281"/>
                <a:gd name="connsiteY2" fmla="*/ 995892 h 1704710"/>
                <a:gd name="connsiteX3" fmla="*/ 21432 w 472281"/>
                <a:gd name="connsiteY3" fmla="*/ 624417 h 1704710"/>
                <a:gd name="connsiteX4" fmla="*/ 40482 w 472281"/>
                <a:gd name="connsiteY4" fmla="*/ 533929 h 1704710"/>
                <a:gd name="connsiteX5" fmla="*/ 78582 w 472281"/>
                <a:gd name="connsiteY5" fmla="*/ 467254 h 1704710"/>
                <a:gd name="connsiteX6" fmla="*/ 107157 w 472281"/>
                <a:gd name="connsiteY6" fmla="*/ 448204 h 1704710"/>
                <a:gd name="connsiteX7" fmla="*/ 135732 w 472281"/>
                <a:gd name="connsiteY7" fmla="*/ 410104 h 1704710"/>
                <a:gd name="connsiteX8" fmla="*/ 150019 w 472281"/>
                <a:gd name="connsiteY8" fmla="*/ 329142 h 1704710"/>
                <a:gd name="connsiteX9" fmla="*/ 151333 w 472281"/>
                <a:gd name="connsiteY9" fmla="*/ 191253 h 1704710"/>
                <a:gd name="connsiteX10" fmla="*/ 150019 w 472281"/>
                <a:gd name="connsiteY10" fmla="*/ 29104 h 1704710"/>
                <a:gd name="connsiteX11" fmla="*/ 230585 w 472281"/>
                <a:gd name="connsiteY11" fmla="*/ 16628 h 1704710"/>
                <a:gd name="connsiteX12" fmla="*/ 311944 w 472281"/>
                <a:gd name="connsiteY12" fmla="*/ 33867 h 1704710"/>
                <a:gd name="connsiteX13" fmla="*/ 310977 w 472281"/>
                <a:gd name="connsiteY13" fmla="*/ 198843 h 1704710"/>
                <a:gd name="connsiteX14" fmla="*/ 307182 w 472281"/>
                <a:gd name="connsiteY14" fmla="*/ 305329 h 1704710"/>
                <a:gd name="connsiteX15" fmla="*/ 330994 w 472281"/>
                <a:gd name="connsiteY15" fmla="*/ 410104 h 1704710"/>
                <a:gd name="connsiteX16" fmla="*/ 369094 w 472281"/>
                <a:gd name="connsiteY16" fmla="*/ 486304 h 1704710"/>
                <a:gd name="connsiteX17" fmla="*/ 411957 w 472281"/>
                <a:gd name="connsiteY17" fmla="*/ 543454 h 1704710"/>
                <a:gd name="connsiteX18" fmla="*/ 445294 w 472281"/>
                <a:gd name="connsiteY18" fmla="*/ 605367 h 1704710"/>
                <a:gd name="connsiteX19" fmla="*/ 445294 w 472281"/>
                <a:gd name="connsiteY19" fmla="*/ 714904 h 1704710"/>
                <a:gd name="connsiteX20" fmla="*/ 445294 w 472281"/>
                <a:gd name="connsiteY20" fmla="*/ 1372129 h 1704710"/>
                <a:gd name="connsiteX21" fmla="*/ 445294 w 472281"/>
                <a:gd name="connsiteY21" fmla="*/ 1624542 h 1704710"/>
                <a:gd name="connsiteX22" fmla="*/ 445294 w 472281"/>
                <a:gd name="connsiteY22" fmla="*/ 1638829 h 1704710"/>
                <a:gd name="connsiteX23" fmla="*/ 283369 w 472281"/>
                <a:gd name="connsiteY23" fmla="*/ 1695979 h 1704710"/>
                <a:gd name="connsiteX24" fmla="*/ 154782 w 472281"/>
                <a:gd name="connsiteY24" fmla="*/ 1691217 h 1704710"/>
                <a:gd name="connsiteX25" fmla="*/ 59532 w 472281"/>
                <a:gd name="connsiteY25" fmla="*/ 1662642 h 1704710"/>
                <a:gd name="connsiteX26" fmla="*/ 7144 w 472281"/>
                <a:gd name="connsiteY26" fmla="*/ 1610254 h 1704710"/>
                <a:gd name="connsiteX0" fmla="*/ 7144 w 472281"/>
                <a:gd name="connsiteY0" fmla="*/ 1610254 h 1704710"/>
                <a:gd name="connsiteX1" fmla="*/ 16669 w 472281"/>
                <a:gd name="connsiteY1" fmla="*/ 1372129 h 1704710"/>
                <a:gd name="connsiteX2" fmla="*/ 16669 w 472281"/>
                <a:gd name="connsiteY2" fmla="*/ 995892 h 1704710"/>
                <a:gd name="connsiteX3" fmla="*/ 21432 w 472281"/>
                <a:gd name="connsiteY3" fmla="*/ 624417 h 1704710"/>
                <a:gd name="connsiteX4" fmla="*/ 40482 w 472281"/>
                <a:gd name="connsiteY4" fmla="*/ 533929 h 1704710"/>
                <a:gd name="connsiteX5" fmla="*/ 78582 w 472281"/>
                <a:gd name="connsiteY5" fmla="*/ 467254 h 1704710"/>
                <a:gd name="connsiteX6" fmla="*/ 107157 w 472281"/>
                <a:gd name="connsiteY6" fmla="*/ 448204 h 1704710"/>
                <a:gd name="connsiteX7" fmla="*/ 135732 w 472281"/>
                <a:gd name="connsiteY7" fmla="*/ 410104 h 1704710"/>
                <a:gd name="connsiteX8" fmla="*/ 150019 w 472281"/>
                <a:gd name="connsiteY8" fmla="*/ 329142 h 1704710"/>
                <a:gd name="connsiteX9" fmla="*/ 151333 w 472281"/>
                <a:gd name="connsiteY9" fmla="*/ 191253 h 1704710"/>
                <a:gd name="connsiteX10" fmla="*/ 150019 w 472281"/>
                <a:gd name="connsiteY10" fmla="*/ 29104 h 1704710"/>
                <a:gd name="connsiteX11" fmla="*/ 230585 w 472281"/>
                <a:gd name="connsiteY11" fmla="*/ 16628 h 1704710"/>
                <a:gd name="connsiteX12" fmla="*/ 311944 w 472281"/>
                <a:gd name="connsiteY12" fmla="*/ 33867 h 1704710"/>
                <a:gd name="connsiteX13" fmla="*/ 310977 w 472281"/>
                <a:gd name="connsiteY13" fmla="*/ 198843 h 1704710"/>
                <a:gd name="connsiteX14" fmla="*/ 307182 w 472281"/>
                <a:gd name="connsiteY14" fmla="*/ 305329 h 1704710"/>
                <a:gd name="connsiteX15" fmla="*/ 330994 w 472281"/>
                <a:gd name="connsiteY15" fmla="*/ 410104 h 1704710"/>
                <a:gd name="connsiteX16" fmla="*/ 369094 w 472281"/>
                <a:gd name="connsiteY16" fmla="*/ 486304 h 1704710"/>
                <a:gd name="connsiteX17" fmla="*/ 411957 w 472281"/>
                <a:gd name="connsiteY17" fmla="*/ 543454 h 1704710"/>
                <a:gd name="connsiteX18" fmla="*/ 445294 w 472281"/>
                <a:gd name="connsiteY18" fmla="*/ 605367 h 1704710"/>
                <a:gd name="connsiteX19" fmla="*/ 445294 w 472281"/>
                <a:gd name="connsiteY19" fmla="*/ 714904 h 1704710"/>
                <a:gd name="connsiteX20" fmla="*/ 445294 w 472281"/>
                <a:gd name="connsiteY20" fmla="*/ 1372129 h 1704710"/>
                <a:gd name="connsiteX21" fmla="*/ 445294 w 472281"/>
                <a:gd name="connsiteY21" fmla="*/ 1624542 h 1704710"/>
                <a:gd name="connsiteX22" fmla="*/ 445294 w 472281"/>
                <a:gd name="connsiteY22" fmla="*/ 1638829 h 1704710"/>
                <a:gd name="connsiteX23" fmla="*/ 283369 w 472281"/>
                <a:gd name="connsiteY23" fmla="*/ 1695979 h 1704710"/>
                <a:gd name="connsiteX24" fmla="*/ 154782 w 472281"/>
                <a:gd name="connsiteY24" fmla="*/ 1691217 h 1704710"/>
                <a:gd name="connsiteX25" fmla="*/ 59532 w 472281"/>
                <a:gd name="connsiteY25" fmla="*/ 1662642 h 1704710"/>
                <a:gd name="connsiteX26" fmla="*/ 7144 w 472281"/>
                <a:gd name="connsiteY26" fmla="*/ 1610254 h 1704710"/>
                <a:gd name="connsiteX0" fmla="*/ 7144 w 472281"/>
                <a:gd name="connsiteY0" fmla="*/ 1610254 h 1704710"/>
                <a:gd name="connsiteX1" fmla="*/ 16669 w 472281"/>
                <a:gd name="connsiteY1" fmla="*/ 1372129 h 1704710"/>
                <a:gd name="connsiteX2" fmla="*/ 16669 w 472281"/>
                <a:gd name="connsiteY2" fmla="*/ 995892 h 1704710"/>
                <a:gd name="connsiteX3" fmla="*/ 21432 w 472281"/>
                <a:gd name="connsiteY3" fmla="*/ 624417 h 1704710"/>
                <a:gd name="connsiteX4" fmla="*/ 40482 w 472281"/>
                <a:gd name="connsiteY4" fmla="*/ 533929 h 1704710"/>
                <a:gd name="connsiteX5" fmla="*/ 78582 w 472281"/>
                <a:gd name="connsiteY5" fmla="*/ 467254 h 1704710"/>
                <a:gd name="connsiteX6" fmla="*/ 107157 w 472281"/>
                <a:gd name="connsiteY6" fmla="*/ 448204 h 1704710"/>
                <a:gd name="connsiteX7" fmla="*/ 135732 w 472281"/>
                <a:gd name="connsiteY7" fmla="*/ 410104 h 1704710"/>
                <a:gd name="connsiteX8" fmla="*/ 150019 w 472281"/>
                <a:gd name="connsiteY8" fmla="*/ 329142 h 1704710"/>
                <a:gd name="connsiteX9" fmla="*/ 151333 w 472281"/>
                <a:gd name="connsiteY9" fmla="*/ 191253 h 1704710"/>
                <a:gd name="connsiteX10" fmla="*/ 150019 w 472281"/>
                <a:gd name="connsiteY10" fmla="*/ 29104 h 1704710"/>
                <a:gd name="connsiteX11" fmla="*/ 230585 w 472281"/>
                <a:gd name="connsiteY11" fmla="*/ 16628 h 1704710"/>
                <a:gd name="connsiteX12" fmla="*/ 311944 w 472281"/>
                <a:gd name="connsiteY12" fmla="*/ 33867 h 1704710"/>
                <a:gd name="connsiteX13" fmla="*/ 310977 w 472281"/>
                <a:gd name="connsiteY13" fmla="*/ 198843 h 1704710"/>
                <a:gd name="connsiteX14" fmla="*/ 307182 w 472281"/>
                <a:gd name="connsiteY14" fmla="*/ 305329 h 1704710"/>
                <a:gd name="connsiteX15" fmla="*/ 330994 w 472281"/>
                <a:gd name="connsiteY15" fmla="*/ 410104 h 1704710"/>
                <a:gd name="connsiteX16" fmla="*/ 369094 w 472281"/>
                <a:gd name="connsiteY16" fmla="*/ 486304 h 1704710"/>
                <a:gd name="connsiteX17" fmla="*/ 411957 w 472281"/>
                <a:gd name="connsiteY17" fmla="*/ 543454 h 1704710"/>
                <a:gd name="connsiteX18" fmla="*/ 445294 w 472281"/>
                <a:gd name="connsiteY18" fmla="*/ 605367 h 1704710"/>
                <a:gd name="connsiteX19" fmla="*/ 445294 w 472281"/>
                <a:gd name="connsiteY19" fmla="*/ 714904 h 1704710"/>
                <a:gd name="connsiteX20" fmla="*/ 445294 w 472281"/>
                <a:gd name="connsiteY20" fmla="*/ 1372129 h 1704710"/>
                <a:gd name="connsiteX21" fmla="*/ 445294 w 472281"/>
                <a:gd name="connsiteY21" fmla="*/ 1624542 h 1704710"/>
                <a:gd name="connsiteX22" fmla="*/ 445294 w 472281"/>
                <a:gd name="connsiteY22" fmla="*/ 1638829 h 1704710"/>
                <a:gd name="connsiteX23" fmla="*/ 283369 w 472281"/>
                <a:gd name="connsiteY23" fmla="*/ 1695979 h 1704710"/>
                <a:gd name="connsiteX24" fmla="*/ 154782 w 472281"/>
                <a:gd name="connsiteY24" fmla="*/ 1691217 h 1704710"/>
                <a:gd name="connsiteX25" fmla="*/ 59532 w 472281"/>
                <a:gd name="connsiteY25" fmla="*/ 1662642 h 1704710"/>
                <a:gd name="connsiteX26" fmla="*/ 7144 w 472281"/>
                <a:gd name="connsiteY26" fmla="*/ 1610254 h 1704710"/>
                <a:gd name="connsiteX0" fmla="*/ 7144 w 472281"/>
                <a:gd name="connsiteY0" fmla="*/ 1610254 h 1704710"/>
                <a:gd name="connsiteX1" fmla="*/ 16669 w 472281"/>
                <a:gd name="connsiteY1" fmla="*/ 1372129 h 1704710"/>
                <a:gd name="connsiteX2" fmla="*/ 16669 w 472281"/>
                <a:gd name="connsiteY2" fmla="*/ 995892 h 1704710"/>
                <a:gd name="connsiteX3" fmla="*/ 21432 w 472281"/>
                <a:gd name="connsiteY3" fmla="*/ 624417 h 1704710"/>
                <a:gd name="connsiteX4" fmla="*/ 40482 w 472281"/>
                <a:gd name="connsiteY4" fmla="*/ 533929 h 1704710"/>
                <a:gd name="connsiteX5" fmla="*/ 78582 w 472281"/>
                <a:gd name="connsiteY5" fmla="*/ 467254 h 1704710"/>
                <a:gd name="connsiteX6" fmla="*/ 107157 w 472281"/>
                <a:gd name="connsiteY6" fmla="*/ 448204 h 1704710"/>
                <a:gd name="connsiteX7" fmla="*/ 135732 w 472281"/>
                <a:gd name="connsiteY7" fmla="*/ 410104 h 1704710"/>
                <a:gd name="connsiteX8" fmla="*/ 150019 w 472281"/>
                <a:gd name="connsiteY8" fmla="*/ 329142 h 1704710"/>
                <a:gd name="connsiteX9" fmla="*/ 151333 w 472281"/>
                <a:gd name="connsiteY9" fmla="*/ 191253 h 1704710"/>
                <a:gd name="connsiteX10" fmla="*/ 150019 w 472281"/>
                <a:gd name="connsiteY10" fmla="*/ 29104 h 1704710"/>
                <a:gd name="connsiteX11" fmla="*/ 230585 w 472281"/>
                <a:gd name="connsiteY11" fmla="*/ 16628 h 1704710"/>
                <a:gd name="connsiteX12" fmla="*/ 311944 w 472281"/>
                <a:gd name="connsiteY12" fmla="*/ 33867 h 1704710"/>
                <a:gd name="connsiteX13" fmla="*/ 310977 w 472281"/>
                <a:gd name="connsiteY13" fmla="*/ 198843 h 1704710"/>
                <a:gd name="connsiteX14" fmla="*/ 307182 w 472281"/>
                <a:gd name="connsiteY14" fmla="*/ 305329 h 1704710"/>
                <a:gd name="connsiteX15" fmla="*/ 330994 w 472281"/>
                <a:gd name="connsiteY15" fmla="*/ 410104 h 1704710"/>
                <a:gd name="connsiteX16" fmla="*/ 369094 w 472281"/>
                <a:gd name="connsiteY16" fmla="*/ 486304 h 1704710"/>
                <a:gd name="connsiteX17" fmla="*/ 411957 w 472281"/>
                <a:gd name="connsiteY17" fmla="*/ 543454 h 1704710"/>
                <a:gd name="connsiteX18" fmla="*/ 445294 w 472281"/>
                <a:gd name="connsiteY18" fmla="*/ 605367 h 1704710"/>
                <a:gd name="connsiteX19" fmla="*/ 445294 w 472281"/>
                <a:gd name="connsiteY19" fmla="*/ 714904 h 1704710"/>
                <a:gd name="connsiteX20" fmla="*/ 445294 w 472281"/>
                <a:gd name="connsiteY20" fmla="*/ 1372129 h 1704710"/>
                <a:gd name="connsiteX21" fmla="*/ 445294 w 472281"/>
                <a:gd name="connsiteY21" fmla="*/ 1624542 h 1704710"/>
                <a:gd name="connsiteX22" fmla="*/ 445294 w 472281"/>
                <a:gd name="connsiteY22" fmla="*/ 1638829 h 1704710"/>
                <a:gd name="connsiteX23" fmla="*/ 283369 w 472281"/>
                <a:gd name="connsiteY23" fmla="*/ 1695979 h 1704710"/>
                <a:gd name="connsiteX24" fmla="*/ 154782 w 472281"/>
                <a:gd name="connsiteY24" fmla="*/ 1691217 h 1704710"/>
                <a:gd name="connsiteX25" fmla="*/ 59532 w 472281"/>
                <a:gd name="connsiteY25" fmla="*/ 1662642 h 1704710"/>
                <a:gd name="connsiteX26" fmla="*/ 7144 w 472281"/>
                <a:gd name="connsiteY26" fmla="*/ 1610254 h 1704710"/>
                <a:gd name="connsiteX0" fmla="*/ 7144 w 472281"/>
                <a:gd name="connsiteY0" fmla="*/ 1610254 h 1704710"/>
                <a:gd name="connsiteX1" fmla="*/ 16669 w 472281"/>
                <a:gd name="connsiteY1" fmla="*/ 1372129 h 1704710"/>
                <a:gd name="connsiteX2" fmla="*/ 16669 w 472281"/>
                <a:gd name="connsiteY2" fmla="*/ 995892 h 1704710"/>
                <a:gd name="connsiteX3" fmla="*/ 21432 w 472281"/>
                <a:gd name="connsiteY3" fmla="*/ 624417 h 1704710"/>
                <a:gd name="connsiteX4" fmla="*/ 40482 w 472281"/>
                <a:gd name="connsiteY4" fmla="*/ 533929 h 1704710"/>
                <a:gd name="connsiteX5" fmla="*/ 78582 w 472281"/>
                <a:gd name="connsiteY5" fmla="*/ 467254 h 1704710"/>
                <a:gd name="connsiteX6" fmla="*/ 107157 w 472281"/>
                <a:gd name="connsiteY6" fmla="*/ 448204 h 1704710"/>
                <a:gd name="connsiteX7" fmla="*/ 135732 w 472281"/>
                <a:gd name="connsiteY7" fmla="*/ 410104 h 1704710"/>
                <a:gd name="connsiteX8" fmla="*/ 150019 w 472281"/>
                <a:gd name="connsiteY8" fmla="*/ 329142 h 1704710"/>
                <a:gd name="connsiteX9" fmla="*/ 151333 w 472281"/>
                <a:gd name="connsiteY9" fmla="*/ 191253 h 1704710"/>
                <a:gd name="connsiteX10" fmla="*/ 150019 w 472281"/>
                <a:gd name="connsiteY10" fmla="*/ 29104 h 1704710"/>
                <a:gd name="connsiteX11" fmla="*/ 230585 w 472281"/>
                <a:gd name="connsiteY11" fmla="*/ 16628 h 1704710"/>
                <a:gd name="connsiteX12" fmla="*/ 311944 w 472281"/>
                <a:gd name="connsiteY12" fmla="*/ 33867 h 1704710"/>
                <a:gd name="connsiteX13" fmla="*/ 310977 w 472281"/>
                <a:gd name="connsiteY13" fmla="*/ 198843 h 1704710"/>
                <a:gd name="connsiteX14" fmla="*/ 307182 w 472281"/>
                <a:gd name="connsiteY14" fmla="*/ 305329 h 1704710"/>
                <a:gd name="connsiteX15" fmla="*/ 330994 w 472281"/>
                <a:gd name="connsiteY15" fmla="*/ 410104 h 1704710"/>
                <a:gd name="connsiteX16" fmla="*/ 369094 w 472281"/>
                <a:gd name="connsiteY16" fmla="*/ 486304 h 1704710"/>
                <a:gd name="connsiteX17" fmla="*/ 411957 w 472281"/>
                <a:gd name="connsiteY17" fmla="*/ 543454 h 1704710"/>
                <a:gd name="connsiteX18" fmla="*/ 445294 w 472281"/>
                <a:gd name="connsiteY18" fmla="*/ 605367 h 1704710"/>
                <a:gd name="connsiteX19" fmla="*/ 445294 w 472281"/>
                <a:gd name="connsiteY19" fmla="*/ 714904 h 1704710"/>
                <a:gd name="connsiteX20" fmla="*/ 445294 w 472281"/>
                <a:gd name="connsiteY20" fmla="*/ 1372129 h 1704710"/>
                <a:gd name="connsiteX21" fmla="*/ 445294 w 472281"/>
                <a:gd name="connsiteY21" fmla="*/ 1624542 h 1704710"/>
                <a:gd name="connsiteX22" fmla="*/ 445294 w 472281"/>
                <a:gd name="connsiteY22" fmla="*/ 1638829 h 1704710"/>
                <a:gd name="connsiteX23" fmla="*/ 283369 w 472281"/>
                <a:gd name="connsiteY23" fmla="*/ 1695979 h 1704710"/>
                <a:gd name="connsiteX24" fmla="*/ 154782 w 472281"/>
                <a:gd name="connsiteY24" fmla="*/ 1691217 h 1704710"/>
                <a:gd name="connsiteX25" fmla="*/ 59532 w 472281"/>
                <a:gd name="connsiteY25" fmla="*/ 1662642 h 1704710"/>
                <a:gd name="connsiteX26" fmla="*/ 7144 w 472281"/>
                <a:gd name="connsiteY26" fmla="*/ 1610254 h 1704710"/>
                <a:gd name="connsiteX0" fmla="*/ 7144 w 472281"/>
                <a:gd name="connsiteY0" fmla="*/ 1610254 h 1704710"/>
                <a:gd name="connsiteX1" fmla="*/ 16669 w 472281"/>
                <a:gd name="connsiteY1" fmla="*/ 1372129 h 1704710"/>
                <a:gd name="connsiteX2" fmla="*/ 16669 w 472281"/>
                <a:gd name="connsiteY2" fmla="*/ 995892 h 1704710"/>
                <a:gd name="connsiteX3" fmla="*/ 21432 w 472281"/>
                <a:gd name="connsiteY3" fmla="*/ 624417 h 1704710"/>
                <a:gd name="connsiteX4" fmla="*/ 40482 w 472281"/>
                <a:gd name="connsiteY4" fmla="*/ 533929 h 1704710"/>
                <a:gd name="connsiteX5" fmla="*/ 78582 w 472281"/>
                <a:gd name="connsiteY5" fmla="*/ 467254 h 1704710"/>
                <a:gd name="connsiteX6" fmla="*/ 107157 w 472281"/>
                <a:gd name="connsiteY6" fmla="*/ 448204 h 1704710"/>
                <a:gd name="connsiteX7" fmla="*/ 135732 w 472281"/>
                <a:gd name="connsiteY7" fmla="*/ 410104 h 1704710"/>
                <a:gd name="connsiteX8" fmla="*/ 150019 w 472281"/>
                <a:gd name="connsiteY8" fmla="*/ 329142 h 1704710"/>
                <a:gd name="connsiteX9" fmla="*/ 151333 w 472281"/>
                <a:gd name="connsiteY9" fmla="*/ 191253 h 1704710"/>
                <a:gd name="connsiteX10" fmla="*/ 150019 w 472281"/>
                <a:gd name="connsiteY10" fmla="*/ 29104 h 1704710"/>
                <a:gd name="connsiteX11" fmla="*/ 230585 w 472281"/>
                <a:gd name="connsiteY11" fmla="*/ 16628 h 1704710"/>
                <a:gd name="connsiteX12" fmla="*/ 311944 w 472281"/>
                <a:gd name="connsiteY12" fmla="*/ 33867 h 1704710"/>
                <a:gd name="connsiteX13" fmla="*/ 310977 w 472281"/>
                <a:gd name="connsiteY13" fmla="*/ 198843 h 1704710"/>
                <a:gd name="connsiteX14" fmla="*/ 307182 w 472281"/>
                <a:gd name="connsiteY14" fmla="*/ 305329 h 1704710"/>
                <a:gd name="connsiteX15" fmla="*/ 330994 w 472281"/>
                <a:gd name="connsiteY15" fmla="*/ 410104 h 1704710"/>
                <a:gd name="connsiteX16" fmla="*/ 369094 w 472281"/>
                <a:gd name="connsiteY16" fmla="*/ 486304 h 1704710"/>
                <a:gd name="connsiteX17" fmla="*/ 411957 w 472281"/>
                <a:gd name="connsiteY17" fmla="*/ 543454 h 1704710"/>
                <a:gd name="connsiteX18" fmla="*/ 445294 w 472281"/>
                <a:gd name="connsiteY18" fmla="*/ 605367 h 1704710"/>
                <a:gd name="connsiteX19" fmla="*/ 445294 w 472281"/>
                <a:gd name="connsiteY19" fmla="*/ 714904 h 1704710"/>
                <a:gd name="connsiteX20" fmla="*/ 445294 w 472281"/>
                <a:gd name="connsiteY20" fmla="*/ 1372129 h 1704710"/>
                <a:gd name="connsiteX21" fmla="*/ 445294 w 472281"/>
                <a:gd name="connsiteY21" fmla="*/ 1624542 h 1704710"/>
                <a:gd name="connsiteX22" fmla="*/ 445294 w 472281"/>
                <a:gd name="connsiteY22" fmla="*/ 1638829 h 1704710"/>
                <a:gd name="connsiteX23" fmla="*/ 283369 w 472281"/>
                <a:gd name="connsiteY23" fmla="*/ 1695979 h 1704710"/>
                <a:gd name="connsiteX24" fmla="*/ 154782 w 472281"/>
                <a:gd name="connsiteY24" fmla="*/ 1691217 h 1704710"/>
                <a:gd name="connsiteX25" fmla="*/ 59532 w 472281"/>
                <a:gd name="connsiteY25" fmla="*/ 1662642 h 1704710"/>
                <a:gd name="connsiteX26" fmla="*/ 7144 w 472281"/>
                <a:gd name="connsiteY26" fmla="*/ 1610254 h 1704710"/>
                <a:gd name="connsiteX0" fmla="*/ 7144 w 472281"/>
                <a:gd name="connsiteY0" fmla="*/ 1593626 h 1688082"/>
                <a:gd name="connsiteX1" fmla="*/ 16669 w 472281"/>
                <a:gd name="connsiteY1" fmla="*/ 1355501 h 1688082"/>
                <a:gd name="connsiteX2" fmla="*/ 16669 w 472281"/>
                <a:gd name="connsiteY2" fmla="*/ 979264 h 1688082"/>
                <a:gd name="connsiteX3" fmla="*/ 21432 w 472281"/>
                <a:gd name="connsiteY3" fmla="*/ 607789 h 1688082"/>
                <a:gd name="connsiteX4" fmla="*/ 40482 w 472281"/>
                <a:gd name="connsiteY4" fmla="*/ 517301 h 1688082"/>
                <a:gd name="connsiteX5" fmla="*/ 78582 w 472281"/>
                <a:gd name="connsiteY5" fmla="*/ 450626 h 1688082"/>
                <a:gd name="connsiteX6" fmla="*/ 107157 w 472281"/>
                <a:gd name="connsiteY6" fmla="*/ 431576 h 1688082"/>
                <a:gd name="connsiteX7" fmla="*/ 135732 w 472281"/>
                <a:gd name="connsiteY7" fmla="*/ 393476 h 1688082"/>
                <a:gd name="connsiteX8" fmla="*/ 150019 w 472281"/>
                <a:gd name="connsiteY8" fmla="*/ 312514 h 1688082"/>
                <a:gd name="connsiteX9" fmla="*/ 151333 w 472281"/>
                <a:gd name="connsiteY9" fmla="*/ 174625 h 1688082"/>
                <a:gd name="connsiteX10" fmla="*/ 150019 w 472281"/>
                <a:gd name="connsiteY10" fmla="*/ 12476 h 1688082"/>
                <a:gd name="connsiteX11" fmla="*/ 230585 w 472281"/>
                <a:gd name="connsiteY11" fmla="*/ 0 h 1688082"/>
                <a:gd name="connsiteX12" fmla="*/ 311944 w 472281"/>
                <a:gd name="connsiteY12" fmla="*/ 17239 h 1688082"/>
                <a:gd name="connsiteX13" fmla="*/ 310977 w 472281"/>
                <a:gd name="connsiteY13" fmla="*/ 182215 h 1688082"/>
                <a:gd name="connsiteX14" fmla="*/ 307182 w 472281"/>
                <a:gd name="connsiteY14" fmla="*/ 288701 h 1688082"/>
                <a:gd name="connsiteX15" fmla="*/ 330994 w 472281"/>
                <a:gd name="connsiteY15" fmla="*/ 393476 h 1688082"/>
                <a:gd name="connsiteX16" fmla="*/ 369094 w 472281"/>
                <a:gd name="connsiteY16" fmla="*/ 469676 h 1688082"/>
                <a:gd name="connsiteX17" fmla="*/ 411957 w 472281"/>
                <a:gd name="connsiteY17" fmla="*/ 526826 h 1688082"/>
                <a:gd name="connsiteX18" fmla="*/ 445294 w 472281"/>
                <a:gd name="connsiteY18" fmla="*/ 588739 h 1688082"/>
                <a:gd name="connsiteX19" fmla="*/ 445294 w 472281"/>
                <a:gd name="connsiteY19" fmla="*/ 698276 h 1688082"/>
                <a:gd name="connsiteX20" fmla="*/ 445294 w 472281"/>
                <a:gd name="connsiteY20" fmla="*/ 1355501 h 1688082"/>
                <a:gd name="connsiteX21" fmla="*/ 445294 w 472281"/>
                <a:gd name="connsiteY21" fmla="*/ 1607914 h 1688082"/>
                <a:gd name="connsiteX22" fmla="*/ 445294 w 472281"/>
                <a:gd name="connsiteY22" fmla="*/ 1622201 h 1688082"/>
                <a:gd name="connsiteX23" fmla="*/ 283369 w 472281"/>
                <a:gd name="connsiteY23" fmla="*/ 1679351 h 1688082"/>
                <a:gd name="connsiteX24" fmla="*/ 154782 w 472281"/>
                <a:gd name="connsiteY24" fmla="*/ 1674589 h 1688082"/>
                <a:gd name="connsiteX25" fmla="*/ 59532 w 472281"/>
                <a:gd name="connsiteY25" fmla="*/ 1646014 h 1688082"/>
                <a:gd name="connsiteX26" fmla="*/ 7144 w 472281"/>
                <a:gd name="connsiteY26" fmla="*/ 1593626 h 1688082"/>
                <a:gd name="connsiteX0" fmla="*/ 7144 w 472281"/>
                <a:gd name="connsiteY0" fmla="*/ 1593626 h 1688082"/>
                <a:gd name="connsiteX1" fmla="*/ 16669 w 472281"/>
                <a:gd name="connsiteY1" fmla="*/ 1355501 h 1688082"/>
                <a:gd name="connsiteX2" fmla="*/ 16669 w 472281"/>
                <a:gd name="connsiteY2" fmla="*/ 979264 h 1688082"/>
                <a:gd name="connsiteX3" fmla="*/ 21432 w 472281"/>
                <a:gd name="connsiteY3" fmla="*/ 607789 h 1688082"/>
                <a:gd name="connsiteX4" fmla="*/ 40482 w 472281"/>
                <a:gd name="connsiteY4" fmla="*/ 517301 h 1688082"/>
                <a:gd name="connsiteX5" fmla="*/ 78582 w 472281"/>
                <a:gd name="connsiteY5" fmla="*/ 450626 h 1688082"/>
                <a:gd name="connsiteX6" fmla="*/ 107157 w 472281"/>
                <a:gd name="connsiteY6" fmla="*/ 431576 h 1688082"/>
                <a:gd name="connsiteX7" fmla="*/ 135732 w 472281"/>
                <a:gd name="connsiteY7" fmla="*/ 393476 h 1688082"/>
                <a:gd name="connsiteX8" fmla="*/ 150019 w 472281"/>
                <a:gd name="connsiteY8" fmla="*/ 312514 h 1688082"/>
                <a:gd name="connsiteX9" fmla="*/ 151333 w 472281"/>
                <a:gd name="connsiteY9" fmla="*/ 174625 h 1688082"/>
                <a:gd name="connsiteX10" fmla="*/ 150019 w 472281"/>
                <a:gd name="connsiteY10" fmla="*/ 12476 h 1688082"/>
                <a:gd name="connsiteX11" fmla="*/ 230585 w 472281"/>
                <a:gd name="connsiteY11" fmla="*/ 0 h 1688082"/>
                <a:gd name="connsiteX12" fmla="*/ 311944 w 472281"/>
                <a:gd name="connsiteY12" fmla="*/ 17239 h 1688082"/>
                <a:gd name="connsiteX13" fmla="*/ 310977 w 472281"/>
                <a:gd name="connsiteY13" fmla="*/ 182215 h 1688082"/>
                <a:gd name="connsiteX14" fmla="*/ 307182 w 472281"/>
                <a:gd name="connsiteY14" fmla="*/ 288701 h 1688082"/>
                <a:gd name="connsiteX15" fmla="*/ 330994 w 472281"/>
                <a:gd name="connsiteY15" fmla="*/ 393476 h 1688082"/>
                <a:gd name="connsiteX16" fmla="*/ 369094 w 472281"/>
                <a:gd name="connsiteY16" fmla="*/ 469676 h 1688082"/>
                <a:gd name="connsiteX17" fmla="*/ 411957 w 472281"/>
                <a:gd name="connsiteY17" fmla="*/ 526826 h 1688082"/>
                <a:gd name="connsiteX18" fmla="*/ 445294 w 472281"/>
                <a:gd name="connsiteY18" fmla="*/ 588739 h 1688082"/>
                <a:gd name="connsiteX19" fmla="*/ 445294 w 472281"/>
                <a:gd name="connsiteY19" fmla="*/ 698276 h 1688082"/>
                <a:gd name="connsiteX20" fmla="*/ 445294 w 472281"/>
                <a:gd name="connsiteY20" fmla="*/ 1355501 h 1688082"/>
                <a:gd name="connsiteX21" fmla="*/ 445294 w 472281"/>
                <a:gd name="connsiteY21" fmla="*/ 1607914 h 1688082"/>
                <a:gd name="connsiteX22" fmla="*/ 445294 w 472281"/>
                <a:gd name="connsiteY22" fmla="*/ 1622201 h 1688082"/>
                <a:gd name="connsiteX23" fmla="*/ 283369 w 472281"/>
                <a:gd name="connsiteY23" fmla="*/ 1679351 h 1688082"/>
                <a:gd name="connsiteX24" fmla="*/ 154782 w 472281"/>
                <a:gd name="connsiteY24" fmla="*/ 1674589 h 1688082"/>
                <a:gd name="connsiteX25" fmla="*/ 59532 w 472281"/>
                <a:gd name="connsiteY25" fmla="*/ 1646014 h 1688082"/>
                <a:gd name="connsiteX26" fmla="*/ 7144 w 472281"/>
                <a:gd name="connsiteY26" fmla="*/ 1593626 h 1688082"/>
                <a:gd name="connsiteX0" fmla="*/ 7144 w 472281"/>
                <a:gd name="connsiteY0" fmla="*/ 1591815 h 1686271"/>
                <a:gd name="connsiteX1" fmla="*/ 16669 w 472281"/>
                <a:gd name="connsiteY1" fmla="*/ 1353690 h 1686271"/>
                <a:gd name="connsiteX2" fmla="*/ 16669 w 472281"/>
                <a:gd name="connsiteY2" fmla="*/ 977453 h 1686271"/>
                <a:gd name="connsiteX3" fmla="*/ 21432 w 472281"/>
                <a:gd name="connsiteY3" fmla="*/ 605978 h 1686271"/>
                <a:gd name="connsiteX4" fmla="*/ 40482 w 472281"/>
                <a:gd name="connsiteY4" fmla="*/ 515490 h 1686271"/>
                <a:gd name="connsiteX5" fmla="*/ 78582 w 472281"/>
                <a:gd name="connsiteY5" fmla="*/ 448815 h 1686271"/>
                <a:gd name="connsiteX6" fmla="*/ 107157 w 472281"/>
                <a:gd name="connsiteY6" fmla="*/ 429765 h 1686271"/>
                <a:gd name="connsiteX7" fmla="*/ 135732 w 472281"/>
                <a:gd name="connsiteY7" fmla="*/ 391665 h 1686271"/>
                <a:gd name="connsiteX8" fmla="*/ 150019 w 472281"/>
                <a:gd name="connsiteY8" fmla="*/ 310703 h 1686271"/>
                <a:gd name="connsiteX9" fmla="*/ 151333 w 472281"/>
                <a:gd name="connsiteY9" fmla="*/ 172814 h 1686271"/>
                <a:gd name="connsiteX10" fmla="*/ 150019 w 472281"/>
                <a:gd name="connsiteY10" fmla="*/ 10665 h 1686271"/>
                <a:gd name="connsiteX11" fmla="*/ 239713 w 472281"/>
                <a:gd name="connsiteY11" fmla="*/ 0 h 1686271"/>
                <a:gd name="connsiteX12" fmla="*/ 311944 w 472281"/>
                <a:gd name="connsiteY12" fmla="*/ 15428 h 1686271"/>
                <a:gd name="connsiteX13" fmla="*/ 310977 w 472281"/>
                <a:gd name="connsiteY13" fmla="*/ 180404 h 1686271"/>
                <a:gd name="connsiteX14" fmla="*/ 307182 w 472281"/>
                <a:gd name="connsiteY14" fmla="*/ 286890 h 1686271"/>
                <a:gd name="connsiteX15" fmla="*/ 330994 w 472281"/>
                <a:gd name="connsiteY15" fmla="*/ 391665 h 1686271"/>
                <a:gd name="connsiteX16" fmla="*/ 369094 w 472281"/>
                <a:gd name="connsiteY16" fmla="*/ 467865 h 1686271"/>
                <a:gd name="connsiteX17" fmla="*/ 411957 w 472281"/>
                <a:gd name="connsiteY17" fmla="*/ 525015 h 1686271"/>
                <a:gd name="connsiteX18" fmla="*/ 445294 w 472281"/>
                <a:gd name="connsiteY18" fmla="*/ 586928 h 1686271"/>
                <a:gd name="connsiteX19" fmla="*/ 445294 w 472281"/>
                <a:gd name="connsiteY19" fmla="*/ 696465 h 1686271"/>
                <a:gd name="connsiteX20" fmla="*/ 445294 w 472281"/>
                <a:gd name="connsiteY20" fmla="*/ 1353690 h 1686271"/>
                <a:gd name="connsiteX21" fmla="*/ 445294 w 472281"/>
                <a:gd name="connsiteY21" fmla="*/ 1606103 h 1686271"/>
                <a:gd name="connsiteX22" fmla="*/ 445294 w 472281"/>
                <a:gd name="connsiteY22" fmla="*/ 1620390 h 1686271"/>
                <a:gd name="connsiteX23" fmla="*/ 283369 w 472281"/>
                <a:gd name="connsiteY23" fmla="*/ 1677540 h 1686271"/>
                <a:gd name="connsiteX24" fmla="*/ 154782 w 472281"/>
                <a:gd name="connsiteY24" fmla="*/ 1672778 h 1686271"/>
                <a:gd name="connsiteX25" fmla="*/ 59532 w 472281"/>
                <a:gd name="connsiteY25" fmla="*/ 1644203 h 1686271"/>
                <a:gd name="connsiteX26" fmla="*/ 7144 w 472281"/>
                <a:gd name="connsiteY26" fmla="*/ 1591815 h 1686271"/>
                <a:gd name="connsiteX0" fmla="*/ 7144 w 472281"/>
                <a:gd name="connsiteY0" fmla="*/ 1591815 h 1686271"/>
                <a:gd name="connsiteX1" fmla="*/ 16669 w 472281"/>
                <a:gd name="connsiteY1" fmla="*/ 1353690 h 1686271"/>
                <a:gd name="connsiteX2" fmla="*/ 16669 w 472281"/>
                <a:gd name="connsiteY2" fmla="*/ 977453 h 1686271"/>
                <a:gd name="connsiteX3" fmla="*/ 21432 w 472281"/>
                <a:gd name="connsiteY3" fmla="*/ 605978 h 1686271"/>
                <a:gd name="connsiteX4" fmla="*/ 40482 w 472281"/>
                <a:gd name="connsiteY4" fmla="*/ 515490 h 1686271"/>
                <a:gd name="connsiteX5" fmla="*/ 78582 w 472281"/>
                <a:gd name="connsiteY5" fmla="*/ 448815 h 1686271"/>
                <a:gd name="connsiteX6" fmla="*/ 107157 w 472281"/>
                <a:gd name="connsiteY6" fmla="*/ 429765 h 1686271"/>
                <a:gd name="connsiteX7" fmla="*/ 135732 w 472281"/>
                <a:gd name="connsiteY7" fmla="*/ 391665 h 1686271"/>
                <a:gd name="connsiteX8" fmla="*/ 150019 w 472281"/>
                <a:gd name="connsiteY8" fmla="*/ 310703 h 1686271"/>
                <a:gd name="connsiteX9" fmla="*/ 151333 w 472281"/>
                <a:gd name="connsiteY9" fmla="*/ 172814 h 1686271"/>
                <a:gd name="connsiteX10" fmla="*/ 150019 w 472281"/>
                <a:gd name="connsiteY10" fmla="*/ 10665 h 1686271"/>
                <a:gd name="connsiteX11" fmla="*/ 239713 w 472281"/>
                <a:gd name="connsiteY11" fmla="*/ 0 h 1686271"/>
                <a:gd name="connsiteX12" fmla="*/ 311944 w 472281"/>
                <a:gd name="connsiteY12" fmla="*/ 15428 h 1686271"/>
                <a:gd name="connsiteX13" fmla="*/ 310977 w 472281"/>
                <a:gd name="connsiteY13" fmla="*/ 180404 h 1686271"/>
                <a:gd name="connsiteX14" fmla="*/ 307182 w 472281"/>
                <a:gd name="connsiteY14" fmla="*/ 286890 h 1686271"/>
                <a:gd name="connsiteX15" fmla="*/ 330994 w 472281"/>
                <a:gd name="connsiteY15" fmla="*/ 391665 h 1686271"/>
                <a:gd name="connsiteX16" fmla="*/ 369094 w 472281"/>
                <a:gd name="connsiteY16" fmla="*/ 467865 h 1686271"/>
                <a:gd name="connsiteX17" fmla="*/ 411957 w 472281"/>
                <a:gd name="connsiteY17" fmla="*/ 525015 h 1686271"/>
                <a:gd name="connsiteX18" fmla="*/ 445294 w 472281"/>
                <a:gd name="connsiteY18" fmla="*/ 586928 h 1686271"/>
                <a:gd name="connsiteX19" fmla="*/ 445294 w 472281"/>
                <a:gd name="connsiteY19" fmla="*/ 696465 h 1686271"/>
                <a:gd name="connsiteX20" fmla="*/ 445294 w 472281"/>
                <a:gd name="connsiteY20" fmla="*/ 1353690 h 1686271"/>
                <a:gd name="connsiteX21" fmla="*/ 445294 w 472281"/>
                <a:gd name="connsiteY21" fmla="*/ 1606103 h 1686271"/>
                <a:gd name="connsiteX22" fmla="*/ 445294 w 472281"/>
                <a:gd name="connsiteY22" fmla="*/ 1620390 h 1686271"/>
                <a:gd name="connsiteX23" fmla="*/ 283369 w 472281"/>
                <a:gd name="connsiteY23" fmla="*/ 1677540 h 1686271"/>
                <a:gd name="connsiteX24" fmla="*/ 154782 w 472281"/>
                <a:gd name="connsiteY24" fmla="*/ 1672778 h 1686271"/>
                <a:gd name="connsiteX25" fmla="*/ 59532 w 472281"/>
                <a:gd name="connsiteY25" fmla="*/ 1644203 h 1686271"/>
                <a:gd name="connsiteX26" fmla="*/ 7144 w 472281"/>
                <a:gd name="connsiteY26" fmla="*/ 1591815 h 1686271"/>
                <a:gd name="connsiteX0" fmla="*/ 7144 w 472281"/>
                <a:gd name="connsiteY0" fmla="*/ 1591815 h 1686271"/>
                <a:gd name="connsiteX1" fmla="*/ 16669 w 472281"/>
                <a:gd name="connsiteY1" fmla="*/ 1353690 h 1686271"/>
                <a:gd name="connsiteX2" fmla="*/ 16669 w 472281"/>
                <a:gd name="connsiteY2" fmla="*/ 977453 h 1686271"/>
                <a:gd name="connsiteX3" fmla="*/ 21432 w 472281"/>
                <a:gd name="connsiteY3" fmla="*/ 605978 h 1686271"/>
                <a:gd name="connsiteX4" fmla="*/ 40482 w 472281"/>
                <a:gd name="connsiteY4" fmla="*/ 515490 h 1686271"/>
                <a:gd name="connsiteX5" fmla="*/ 78582 w 472281"/>
                <a:gd name="connsiteY5" fmla="*/ 448815 h 1686271"/>
                <a:gd name="connsiteX6" fmla="*/ 107157 w 472281"/>
                <a:gd name="connsiteY6" fmla="*/ 429765 h 1686271"/>
                <a:gd name="connsiteX7" fmla="*/ 135732 w 472281"/>
                <a:gd name="connsiteY7" fmla="*/ 391665 h 1686271"/>
                <a:gd name="connsiteX8" fmla="*/ 150019 w 472281"/>
                <a:gd name="connsiteY8" fmla="*/ 310703 h 1686271"/>
                <a:gd name="connsiteX9" fmla="*/ 151333 w 472281"/>
                <a:gd name="connsiteY9" fmla="*/ 172814 h 1686271"/>
                <a:gd name="connsiteX10" fmla="*/ 150019 w 472281"/>
                <a:gd name="connsiteY10" fmla="*/ 10665 h 1686271"/>
                <a:gd name="connsiteX11" fmla="*/ 239713 w 472281"/>
                <a:gd name="connsiteY11" fmla="*/ 0 h 1686271"/>
                <a:gd name="connsiteX12" fmla="*/ 311944 w 472281"/>
                <a:gd name="connsiteY12" fmla="*/ 15428 h 1686271"/>
                <a:gd name="connsiteX13" fmla="*/ 310977 w 472281"/>
                <a:gd name="connsiteY13" fmla="*/ 180404 h 1686271"/>
                <a:gd name="connsiteX14" fmla="*/ 307182 w 472281"/>
                <a:gd name="connsiteY14" fmla="*/ 286890 h 1686271"/>
                <a:gd name="connsiteX15" fmla="*/ 330994 w 472281"/>
                <a:gd name="connsiteY15" fmla="*/ 391665 h 1686271"/>
                <a:gd name="connsiteX16" fmla="*/ 369094 w 472281"/>
                <a:gd name="connsiteY16" fmla="*/ 467865 h 1686271"/>
                <a:gd name="connsiteX17" fmla="*/ 411957 w 472281"/>
                <a:gd name="connsiteY17" fmla="*/ 525015 h 1686271"/>
                <a:gd name="connsiteX18" fmla="*/ 445294 w 472281"/>
                <a:gd name="connsiteY18" fmla="*/ 586928 h 1686271"/>
                <a:gd name="connsiteX19" fmla="*/ 445294 w 472281"/>
                <a:gd name="connsiteY19" fmla="*/ 696465 h 1686271"/>
                <a:gd name="connsiteX20" fmla="*/ 445294 w 472281"/>
                <a:gd name="connsiteY20" fmla="*/ 1353690 h 1686271"/>
                <a:gd name="connsiteX21" fmla="*/ 445294 w 472281"/>
                <a:gd name="connsiteY21" fmla="*/ 1606103 h 1686271"/>
                <a:gd name="connsiteX22" fmla="*/ 445294 w 472281"/>
                <a:gd name="connsiteY22" fmla="*/ 1620390 h 1686271"/>
                <a:gd name="connsiteX23" fmla="*/ 283369 w 472281"/>
                <a:gd name="connsiteY23" fmla="*/ 1677540 h 1686271"/>
                <a:gd name="connsiteX24" fmla="*/ 154782 w 472281"/>
                <a:gd name="connsiteY24" fmla="*/ 1672778 h 1686271"/>
                <a:gd name="connsiteX25" fmla="*/ 59532 w 472281"/>
                <a:gd name="connsiteY25" fmla="*/ 1644203 h 1686271"/>
                <a:gd name="connsiteX26" fmla="*/ 7144 w 472281"/>
                <a:gd name="connsiteY26" fmla="*/ 1591815 h 1686271"/>
                <a:gd name="connsiteX0" fmla="*/ 7144 w 472281"/>
                <a:gd name="connsiteY0" fmla="*/ 1591815 h 1686271"/>
                <a:gd name="connsiteX1" fmla="*/ 16669 w 472281"/>
                <a:gd name="connsiteY1" fmla="*/ 1353690 h 1686271"/>
                <a:gd name="connsiteX2" fmla="*/ 16669 w 472281"/>
                <a:gd name="connsiteY2" fmla="*/ 977453 h 1686271"/>
                <a:gd name="connsiteX3" fmla="*/ 21432 w 472281"/>
                <a:gd name="connsiteY3" fmla="*/ 605978 h 1686271"/>
                <a:gd name="connsiteX4" fmla="*/ 40482 w 472281"/>
                <a:gd name="connsiteY4" fmla="*/ 515490 h 1686271"/>
                <a:gd name="connsiteX5" fmla="*/ 78582 w 472281"/>
                <a:gd name="connsiteY5" fmla="*/ 448815 h 1686271"/>
                <a:gd name="connsiteX6" fmla="*/ 107157 w 472281"/>
                <a:gd name="connsiteY6" fmla="*/ 429765 h 1686271"/>
                <a:gd name="connsiteX7" fmla="*/ 135732 w 472281"/>
                <a:gd name="connsiteY7" fmla="*/ 391665 h 1686271"/>
                <a:gd name="connsiteX8" fmla="*/ 150019 w 472281"/>
                <a:gd name="connsiteY8" fmla="*/ 310703 h 1686271"/>
                <a:gd name="connsiteX9" fmla="*/ 151333 w 472281"/>
                <a:gd name="connsiteY9" fmla="*/ 172814 h 1686271"/>
                <a:gd name="connsiteX10" fmla="*/ 150019 w 472281"/>
                <a:gd name="connsiteY10" fmla="*/ 10665 h 1686271"/>
                <a:gd name="connsiteX11" fmla="*/ 239713 w 472281"/>
                <a:gd name="connsiteY11" fmla="*/ 0 h 1686271"/>
                <a:gd name="connsiteX12" fmla="*/ 311944 w 472281"/>
                <a:gd name="connsiteY12" fmla="*/ 15428 h 1686271"/>
                <a:gd name="connsiteX13" fmla="*/ 310977 w 472281"/>
                <a:gd name="connsiteY13" fmla="*/ 180404 h 1686271"/>
                <a:gd name="connsiteX14" fmla="*/ 307182 w 472281"/>
                <a:gd name="connsiteY14" fmla="*/ 286890 h 1686271"/>
                <a:gd name="connsiteX15" fmla="*/ 330994 w 472281"/>
                <a:gd name="connsiteY15" fmla="*/ 391665 h 1686271"/>
                <a:gd name="connsiteX16" fmla="*/ 369094 w 472281"/>
                <a:gd name="connsiteY16" fmla="*/ 467865 h 1686271"/>
                <a:gd name="connsiteX17" fmla="*/ 411957 w 472281"/>
                <a:gd name="connsiteY17" fmla="*/ 525015 h 1686271"/>
                <a:gd name="connsiteX18" fmla="*/ 445294 w 472281"/>
                <a:gd name="connsiteY18" fmla="*/ 586928 h 1686271"/>
                <a:gd name="connsiteX19" fmla="*/ 445294 w 472281"/>
                <a:gd name="connsiteY19" fmla="*/ 696465 h 1686271"/>
                <a:gd name="connsiteX20" fmla="*/ 445294 w 472281"/>
                <a:gd name="connsiteY20" fmla="*/ 1353690 h 1686271"/>
                <a:gd name="connsiteX21" fmla="*/ 445294 w 472281"/>
                <a:gd name="connsiteY21" fmla="*/ 1606103 h 1686271"/>
                <a:gd name="connsiteX22" fmla="*/ 445294 w 472281"/>
                <a:gd name="connsiteY22" fmla="*/ 1620390 h 1686271"/>
                <a:gd name="connsiteX23" fmla="*/ 283369 w 472281"/>
                <a:gd name="connsiteY23" fmla="*/ 1677540 h 1686271"/>
                <a:gd name="connsiteX24" fmla="*/ 154782 w 472281"/>
                <a:gd name="connsiteY24" fmla="*/ 1672778 h 1686271"/>
                <a:gd name="connsiteX25" fmla="*/ 59532 w 472281"/>
                <a:gd name="connsiteY25" fmla="*/ 1644203 h 1686271"/>
                <a:gd name="connsiteX26" fmla="*/ 7144 w 472281"/>
                <a:gd name="connsiteY26" fmla="*/ 1591815 h 1686271"/>
                <a:gd name="connsiteX0" fmla="*/ 7144 w 472281"/>
                <a:gd name="connsiteY0" fmla="*/ 1591815 h 1686271"/>
                <a:gd name="connsiteX1" fmla="*/ 16669 w 472281"/>
                <a:gd name="connsiteY1" fmla="*/ 1353690 h 1686271"/>
                <a:gd name="connsiteX2" fmla="*/ 16669 w 472281"/>
                <a:gd name="connsiteY2" fmla="*/ 977453 h 1686271"/>
                <a:gd name="connsiteX3" fmla="*/ 21432 w 472281"/>
                <a:gd name="connsiteY3" fmla="*/ 605978 h 1686271"/>
                <a:gd name="connsiteX4" fmla="*/ 40482 w 472281"/>
                <a:gd name="connsiteY4" fmla="*/ 515490 h 1686271"/>
                <a:gd name="connsiteX5" fmla="*/ 78582 w 472281"/>
                <a:gd name="connsiteY5" fmla="*/ 448815 h 1686271"/>
                <a:gd name="connsiteX6" fmla="*/ 107157 w 472281"/>
                <a:gd name="connsiteY6" fmla="*/ 429765 h 1686271"/>
                <a:gd name="connsiteX7" fmla="*/ 135732 w 472281"/>
                <a:gd name="connsiteY7" fmla="*/ 391665 h 1686271"/>
                <a:gd name="connsiteX8" fmla="*/ 150019 w 472281"/>
                <a:gd name="connsiteY8" fmla="*/ 310703 h 1686271"/>
                <a:gd name="connsiteX9" fmla="*/ 151333 w 472281"/>
                <a:gd name="connsiteY9" fmla="*/ 172814 h 1686271"/>
                <a:gd name="connsiteX10" fmla="*/ 150019 w 472281"/>
                <a:gd name="connsiteY10" fmla="*/ 10665 h 1686271"/>
                <a:gd name="connsiteX11" fmla="*/ 239713 w 472281"/>
                <a:gd name="connsiteY11" fmla="*/ 0 h 1686271"/>
                <a:gd name="connsiteX12" fmla="*/ 311944 w 472281"/>
                <a:gd name="connsiteY12" fmla="*/ 15428 h 1686271"/>
                <a:gd name="connsiteX13" fmla="*/ 310977 w 472281"/>
                <a:gd name="connsiteY13" fmla="*/ 180404 h 1686271"/>
                <a:gd name="connsiteX14" fmla="*/ 307182 w 472281"/>
                <a:gd name="connsiteY14" fmla="*/ 286890 h 1686271"/>
                <a:gd name="connsiteX15" fmla="*/ 330994 w 472281"/>
                <a:gd name="connsiteY15" fmla="*/ 391665 h 1686271"/>
                <a:gd name="connsiteX16" fmla="*/ 369094 w 472281"/>
                <a:gd name="connsiteY16" fmla="*/ 467865 h 1686271"/>
                <a:gd name="connsiteX17" fmla="*/ 411957 w 472281"/>
                <a:gd name="connsiteY17" fmla="*/ 525015 h 1686271"/>
                <a:gd name="connsiteX18" fmla="*/ 445294 w 472281"/>
                <a:gd name="connsiteY18" fmla="*/ 586928 h 1686271"/>
                <a:gd name="connsiteX19" fmla="*/ 445294 w 472281"/>
                <a:gd name="connsiteY19" fmla="*/ 696465 h 1686271"/>
                <a:gd name="connsiteX20" fmla="*/ 445294 w 472281"/>
                <a:gd name="connsiteY20" fmla="*/ 1353690 h 1686271"/>
                <a:gd name="connsiteX21" fmla="*/ 445294 w 472281"/>
                <a:gd name="connsiteY21" fmla="*/ 1606103 h 1686271"/>
                <a:gd name="connsiteX22" fmla="*/ 445294 w 472281"/>
                <a:gd name="connsiteY22" fmla="*/ 1620390 h 1686271"/>
                <a:gd name="connsiteX23" fmla="*/ 283369 w 472281"/>
                <a:gd name="connsiteY23" fmla="*/ 1677540 h 1686271"/>
                <a:gd name="connsiteX24" fmla="*/ 154782 w 472281"/>
                <a:gd name="connsiteY24" fmla="*/ 1672778 h 1686271"/>
                <a:gd name="connsiteX25" fmla="*/ 59532 w 472281"/>
                <a:gd name="connsiteY25" fmla="*/ 1644203 h 1686271"/>
                <a:gd name="connsiteX26" fmla="*/ 7144 w 472281"/>
                <a:gd name="connsiteY26" fmla="*/ 1591815 h 1686271"/>
                <a:gd name="connsiteX0" fmla="*/ 7144 w 472281"/>
                <a:gd name="connsiteY0" fmla="*/ 1591815 h 1686271"/>
                <a:gd name="connsiteX1" fmla="*/ 16669 w 472281"/>
                <a:gd name="connsiteY1" fmla="*/ 1353690 h 1686271"/>
                <a:gd name="connsiteX2" fmla="*/ 16669 w 472281"/>
                <a:gd name="connsiteY2" fmla="*/ 977453 h 1686271"/>
                <a:gd name="connsiteX3" fmla="*/ 21432 w 472281"/>
                <a:gd name="connsiteY3" fmla="*/ 605978 h 1686271"/>
                <a:gd name="connsiteX4" fmla="*/ 40482 w 472281"/>
                <a:gd name="connsiteY4" fmla="*/ 515490 h 1686271"/>
                <a:gd name="connsiteX5" fmla="*/ 78582 w 472281"/>
                <a:gd name="connsiteY5" fmla="*/ 448815 h 1686271"/>
                <a:gd name="connsiteX6" fmla="*/ 107157 w 472281"/>
                <a:gd name="connsiteY6" fmla="*/ 429765 h 1686271"/>
                <a:gd name="connsiteX7" fmla="*/ 135732 w 472281"/>
                <a:gd name="connsiteY7" fmla="*/ 391665 h 1686271"/>
                <a:gd name="connsiteX8" fmla="*/ 150019 w 472281"/>
                <a:gd name="connsiteY8" fmla="*/ 310703 h 1686271"/>
                <a:gd name="connsiteX9" fmla="*/ 151333 w 472281"/>
                <a:gd name="connsiteY9" fmla="*/ 172814 h 1686271"/>
                <a:gd name="connsiteX10" fmla="*/ 150019 w 472281"/>
                <a:gd name="connsiteY10" fmla="*/ 10665 h 1686271"/>
                <a:gd name="connsiteX11" fmla="*/ 239713 w 472281"/>
                <a:gd name="connsiteY11" fmla="*/ 0 h 1686271"/>
                <a:gd name="connsiteX12" fmla="*/ 311944 w 472281"/>
                <a:gd name="connsiteY12" fmla="*/ 15428 h 1686271"/>
                <a:gd name="connsiteX13" fmla="*/ 310977 w 472281"/>
                <a:gd name="connsiteY13" fmla="*/ 180404 h 1686271"/>
                <a:gd name="connsiteX14" fmla="*/ 315740 w 472281"/>
                <a:gd name="connsiteY14" fmla="*/ 319756 h 1686271"/>
                <a:gd name="connsiteX15" fmla="*/ 330994 w 472281"/>
                <a:gd name="connsiteY15" fmla="*/ 391665 h 1686271"/>
                <a:gd name="connsiteX16" fmla="*/ 369094 w 472281"/>
                <a:gd name="connsiteY16" fmla="*/ 467865 h 1686271"/>
                <a:gd name="connsiteX17" fmla="*/ 411957 w 472281"/>
                <a:gd name="connsiteY17" fmla="*/ 525015 h 1686271"/>
                <a:gd name="connsiteX18" fmla="*/ 445294 w 472281"/>
                <a:gd name="connsiteY18" fmla="*/ 586928 h 1686271"/>
                <a:gd name="connsiteX19" fmla="*/ 445294 w 472281"/>
                <a:gd name="connsiteY19" fmla="*/ 696465 h 1686271"/>
                <a:gd name="connsiteX20" fmla="*/ 445294 w 472281"/>
                <a:gd name="connsiteY20" fmla="*/ 1353690 h 1686271"/>
                <a:gd name="connsiteX21" fmla="*/ 445294 w 472281"/>
                <a:gd name="connsiteY21" fmla="*/ 1606103 h 1686271"/>
                <a:gd name="connsiteX22" fmla="*/ 445294 w 472281"/>
                <a:gd name="connsiteY22" fmla="*/ 1620390 h 1686271"/>
                <a:gd name="connsiteX23" fmla="*/ 283369 w 472281"/>
                <a:gd name="connsiteY23" fmla="*/ 1677540 h 1686271"/>
                <a:gd name="connsiteX24" fmla="*/ 154782 w 472281"/>
                <a:gd name="connsiteY24" fmla="*/ 1672778 h 1686271"/>
                <a:gd name="connsiteX25" fmla="*/ 59532 w 472281"/>
                <a:gd name="connsiteY25" fmla="*/ 1644203 h 1686271"/>
                <a:gd name="connsiteX26" fmla="*/ 7144 w 472281"/>
                <a:gd name="connsiteY26" fmla="*/ 1591815 h 1686271"/>
                <a:gd name="connsiteX0" fmla="*/ 7144 w 472281"/>
                <a:gd name="connsiteY0" fmla="*/ 1591815 h 1686271"/>
                <a:gd name="connsiteX1" fmla="*/ 16669 w 472281"/>
                <a:gd name="connsiteY1" fmla="*/ 1353690 h 1686271"/>
                <a:gd name="connsiteX2" fmla="*/ 16669 w 472281"/>
                <a:gd name="connsiteY2" fmla="*/ 977453 h 1686271"/>
                <a:gd name="connsiteX3" fmla="*/ 21432 w 472281"/>
                <a:gd name="connsiteY3" fmla="*/ 605978 h 1686271"/>
                <a:gd name="connsiteX4" fmla="*/ 40482 w 472281"/>
                <a:gd name="connsiteY4" fmla="*/ 515490 h 1686271"/>
                <a:gd name="connsiteX5" fmla="*/ 78582 w 472281"/>
                <a:gd name="connsiteY5" fmla="*/ 448815 h 1686271"/>
                <a:gd name="connsiteX6" fmla="*/ 107157 w 472281"/>
                <a:gd name="connsiteY6" fmla="*/ 429765 h 1686271"/>
                <a:gd name="connsiteX7" fmla="*/ 135732 w 472281"/>
                <a:gd name="connsiteY7" fmla="*/ 391665 h 1686271"/>
                <a:gd name="connsiteX8" fmla="*/ 150019 w 472281"/>
                <a:gd name="connsiteY8" fmla="*/ 310703 h 1686271"/>
                <a:gd name="connsiteX9" fmla="*/ 151333 w 472281"/>
                <a:gd name="connsiteY9" fmla="*/ 172814 h 1686271"/>
                <a:gd name="connsiteX10" fmla="*/ 150019 w 472281"/>
                <a:gd name="connsiteY10" fmla="*/ 10665 h 1686271"/>
                <a:gd name="connsiteX11" fmla="*/ 239713 w 472281"/>
                <a:gd name="connsiteY11" fmla="*/ 0 h 1686271"/>
                <a:gd name="connsiteX12" fmla="*/ 311944 w 472281"/>
                <a:gd name="connsiteY12" fmla="*/ 15428 h 1686271"/>
                <a:gd name="connsiteX13" fmla="*/ 310977 w 472281"/>
                <a:gd name="connsiteY13" fmla="*/ 180404 h 1686271"/>
                <a:gd name="connsiteX14" fmla="*/ 310978 w 472281"/>
                <a:gd name="connsiteY14" fmla="*/ 307850 h 1686271"/>
                <a:gd name="connsiteX15" fmla="*/ 330994 w 472281"/>
                <a:gd name="connsiteY15" fmla="*/ 391665 h 1686271"/>
                <a:gd name="connsiteX16" fmla="*/ 369094 w 472281"/>
                <a:gd name="connsiteY16" fmla="*/ 467865 h 1686271"/>
                <a:gd name="connsiteX17" fmla="*/ 411957 w 472281"/>
                <a:gd name="connsiteY17" fmla="*/ 525015 h 1686271"/>
                <a:gd name="connsiteX18" fmla="*/ 445294 w 472281"/>
                <a:gd name="connsiteY18" fmla="*/ 586928 h 1686271"/>
                <a:gd name="connsiteX19" fmla="*/ 445294 w 472281"/>
                <a:gd name="connsiteY19" fmla="*/ 696465 h 1686271"/>
                <a:gd name="connsiteX20" fmla="*/ 445294 w 472281"/>
                <a:gd name="connsiteY20" fmla="*/ 1353690 h 1686271"/>
                <a:gd name="connsiteX21" fmla="*/ 445294 w 472281"/>
                <a:gd name="connsiteY21" fmla="*/ 1606103 h 1686271"/>
                <a:gd name="connsiteX22" fmla="*/ 445294 w 472281"/>
                <a:gd name="connsiteY22" fmla="*/ 1620390 h 1686271"/>
                <a:gd name="connsiteX23" fmla="*/ 283369 w 472281"/>
                <a:gd name="connsiteY23" fmla="*/ 1677540 h 1686271"/>
                <a:gd name="connsiteX24" fmla="*/ 154782 w 472281"/>
                <a:gd name="connsiteY24" fmla="*/ 1672778 h 1686271"/>
                <a:gd name="connsiteX25" fmla="*/ 59532 w 472281"/>
                <a:gd name="connsiteY25" fmla="*/ 1644203 h 1686271"/>
                <a:gd name="connsiteX26" fmla="*/ 7144 w 472281"/>
                <a:gd name="connsiteY26" fmla="*/ 1591815 h 1686271"/>
                <a:gd name="connsiteX0" fmla="*/ 7144 w 472281"/>
                <a:gd name="connsiteY0" fmla="*/ 1591815 h 1686271"/>
                <a:gd name="connsiteX1" fmla="*/ 16669 w 472281"/>
                <a:gd name="connsiteY1" fmla="*/ 1353690 h 1686271"/>
                <a:gd name="connsiteX2" fmla="*/ 16669 w 472281"/>
                <a:gd name="connsiteY2" fmla="*/ 977453 h 1686271"/>
                <a:gd name="connsiteX3" fmla="*/ 21432 w 472281"/>
                <a:gd name="connsiteY3" fmla="*/ 605978 h 1686271"/>
                <a:gd name="connsiteX4" fmla="*/ 40482 w 472281"/>
                <a:gd name="connsiteY4" fmla="*/ 515490 h 1686271"/>
                <a:gd name="connsiteX5" fmla="*/ 78582 w 472281"/>
                <a:gd name="connsiteY5" fmla="*/ 448815 h 1686271"/>
                <a:gd name="connsiteX6" fmla="*/ 107157 w 472281"/>
                <a:gd name="connsiteY6" fmla="*/ 429765 h 1686271"/>
                <a:gd name="connsiteX7" fmla="*/ 135732 w 472281"/>
                <a:gd name="connsiteY7" fmla="*/ 391665 h 1686271"/>
                <a:gd name="connsiteX8" fmla="*/ 150019 w 472281"/>
                <a:gd name="connsiteY8" fmla="*/ 310703 h 1686271"/>
                <a:gd name="connsiteX9" fmla="*/ 151333 w 472281"/>
                <a:gd name="connsiteY9" fmla="*/ 172814 h 1686271"/>
                <a:gd name="connsiteX10" fmla="*/ 150019 w 472281"/>
                <a:gd name="connsiteY10" fmla="*/ 10665 h 1686271"/>
                <a:gd name="connsiteX11" fmla="*/ 239713 w 472281"/>
                <a:gd name="connsiteY11" fmla="*/ 0 h 1686271"/>
                <a:gd name="connsiteX12" fmla="*/ 311944 w 472281"/>
                <a:gd name="connsiteY12" fmla="*/ 15428 h 1686271"/>
                <a:gd name="connsiteX13" fmla="*/ 310977 w 472281"/>
                <a:gd name="connsiteY13" fmla="*/ 180404 h 1686271"/>
                <a:gd name="connsiteX14" fmla="*/ 310978 w 472281"/>
                <a:gd name="connsiteY14" fmla="*/ 307850 h 1686271"/>
                <a:gd name="connsiteX15" fmla="*/ 330994 w 472281"/>
                <a:gd name="connsiteY15" fmla="*/ 391665 h 1686271"/>
                <a:gd name="connsiteX16" fmla="*/ 369094 w 472281"/>
                <a:gd name="connsiteY16" fmla="*/ 467865 h 1686271"/>
                <a:gd name="connsiteX17" fmla="*/ 411957 w 472281"/>
                <a:gd name="connsiteY17" fmla="*/ 525015 h 1686271"/>
                <a:gd name="connsiteX18" fmla="*/ 445294 w 472281"/>
                <a:gd name="connsiteY18" fmla="*/ 586928 h 1686271"/>
                <a:gd name="connsiteX19" fmla="*/ 445294 w 472281"/>
                <a:gd name="connsiteY19" fmla="*/ 696465 h 1686271"/>
                <a:gd name="connsiteX20" fmla="*/ 445294 w 472281"/>
                <a:gd name="connsiteY20" fmla="*/ 1353690 h 1686271"/>
                <a:gd name="connsiteX21" fmla="*/ 445294 w 472281"/>
                <a:gd name="connsiteY21" fmla="*/ 1606103 h 1686271"/>
                <a:gd name="connsiteX22" fmla="*/ 445294 w 472281"/>
                <a:gd name="connsiteY22" fmla="*/ 1620390 h 1686271"/>
                <a:gd name="connsiteX23" fmla="*/ 283369 w 472281"/>
                <a:gd name="connsiteY23" fmla="*/ 1677540 h 1686271"/>
                <a:gd name="connsiteX24" fmla="*/ 154782 w 472281"/>
                <a:gd name="connsiteY24" fmla="*/ 1672778 h 1686271"/>
                <a:gd name="connsiteX25" fmla="*/ 59532 w 472281"/>
                <a:gd name="connsiteY25" fmla="*/ 1644203 h 1686271"/>
                <a:gd name="connsiteX26" fmla="*/ 7144 w 472281"/>
                <a:gd name="connsiteY26" fmla="*/ 1591815 h 1686271"/>
                <a:gd name="connsiteX0" fmla="*/ 7144 w 472281"/>
                <a:gd name="connsiteY0" fmla="*/ 1591815 h 1686271"/>
                <a:gd name="connsiteX1" fmla="*/ 16669 w 472281"/>
                <a:gd name="connsiteY1" fmla="*/ 1353690 h 1686271"/>
                <a:gd name="connsiteX2" fmla="*/ 16669 w 472281"/>
                <a:gd name="connsiteY2" fmla="*/ 977453 h 1686271"/>
                <a:gd name="connsiteX3" fmla="*/ 21432 w 472281"/>
                <a:gd name="connsiteY3" fmla="*/ 605978 h 1686271"/>
                <a:gd name="connsiteX4" fmla="*/ 40482 w 472281"/>
                <a:gd name="connsiteY4" fmla="*/ 515490 h 1686271"/>
                <a:gd name="connsiteX5" fmla="*/ 78582 w 472281"/>
                <a:gd name="connsiteY5" fmla="*/ 448815 h 1686271"/>
                <a:gd name="connsiteX6" fmla="*/ 107157 w 472281"/>
                <a:gd name="connsiteY6" fmla="*/ 429765 h 1686271"/>
                <a:gd name="connsiteX7" fmla="*/ 135732 w 472281"/>
                <a:gd name="connsiteY7" fmla="*/ 391665 h 1686271"/>
                <a:gd name="connsiteX8" fmla="*/ 150019 w 472281"/>
                <a:gd name="connsiteY8" fmla="*/ 310703 h 1686271"/>
                <a:gd name="connsiteX9" fmla="*/ 151333 w 472281"/>
                <a:gd name="connsiteY9" fmla="*/ 172814 h 1686271"/>
                <a:gd name="connsiteX10" fmla="*/ 150019 w 472281"/>
                <a:gd name="connsiteY10" fmla="*/ 10665 h 1686271"/>
                <a:gd name="connsiteX11" fmla="*/ 239713 w 472281"/>
                <a:gd name="connsiteY11" fmla="*/ 0 h 1686271"/>
                <a:gd name="connsiteX12" fmla="*/ 311944 w 472281"/>
                <a:gd name="connsiteY12" fmla="*/ 15428 h 1686271"/>
                <a:gd name="connsiteX13" fmla="*/ 310977 w 472281"/>
                <a:gd name="connsiteY13" fmla="*/ 180404 h 1686271"/>
                <a:gd name="connsiteX14" fmla="*/ 310978 w 472281"/>
                <a:gd name="connsiteY14" fmla="*/ 307850 h 1686271"/>
                <a:gd name="connsiteX15" fmla="*/ 317550 w 472281"/>
                <a:gd name="connsiteY15" fmla="*/ 373384 h 1686271"/>
                <a:gd name="connsiteX16" fmla="*/ 369094 w 472281"/>
                <a:gd name="connsiteY16" fmla="*/ 467865 h 1686271"/>
                <a:gd name="connsiteX17" fmla="*/ 411957 w 472281"/>
                <a:gd name="connsiteY17" fmla="*/ 525015 h 1686271"/>
                <a:gd name="connsiteX18" fmla="*/ 445294 w 472281"/>
                <a:gd name="connsiteY18" fmla="*/ 586928 h 1686271"/>
                <a:gd name="connsiteX19" fmla="*/ 445294 w 472281"/>
                <a:gd name="connsiteY19" fmla="*/ 696465 h 1686271"/>
                <a:gd name="connsiteX20" fmla="*/ 445294 w 472281"/>
                <a:gd name="connsiteY20" fmla="*/ 1353690 h 1686271"/>
                <a:gd name="connsiteX21" fmla="*/ 445294 w 472281"/>
                <a:gd name="connsiteY21" fmla="*/ 1606103 h 1686271"/>
                <a:gd name="connsiteX22" fmla="*/ 445294 w 472281"/>
                <a:gd name="connsiteY22" fmla="*/ 1620390 h 1686271"/>
                <a:gd name="connsiteX23" fmla="*/ 283369 w 472281"/>
                <a:gd name="connsiteY23" fmla="*/ 1677540 h 1686271"/>
                <a:gd name="connsiteX24" fmla="*/ 154782 w 472281"/>
                <a:gd name="connsiteY24" fmla="*/ 1672778 h 1686271"/>
                <a:gd name="connsiteX25" fmla="*/ 59532 w 472281"/>
                <a:gd name="connsiteY25" fmla="*/ 1644203 h 1686271"/>
                <a:gd name="connsiteX26" fmla="*/ 7144 w 472281"/>
                <a:gd name="connsiteY26" fmla="*/ 1591815 h 1686271"/>
                <a:gd name="connsiteX0" fmla="*/ 7144 w 472281"/>
                <a:gd name="connsiteY0" fmla="*/ 1591815 h 1686271"/>
                <a:gd name="connsiteX1" fmla="*/ 16669 w 472281"/>
                <a:gd name="connsiteY1" fmla="*/ 1353690 h 1686271"/>
                <a:gd name="connsiteX2" fmla="*/ 16669 w 472281"/>
                <a:gd name="connsiteY2" fmla="*/ 977453 h 1686271"/>
                <a:gd name="connsiteX3" fmla="*/ 21432 w 472281"/>
                <a:gd name="connsiteY3" fmla="*/ 605978 h 1686271"/>
                <a:gd name="connsiteX4" fmla="*/ 40482 w 472281"/>
                <a:gd name="connsiteY4" fmla="*/ 515490 h 1686271"/>
                <a:gd name="connsiteX5" fmla="*/ 78582 w 472281"/>
                <a:gd name="connsiteY5" fmla="*/ 448815 h 1686271"/>
                <a:gd name="connsiteX6" fmla="*/ 107157 w 472281"/>
                <a:gd name="connsiteY6" fmla="*/ 429765 h 1686271"/>
                <a:gd name="connsiteX7" fmla="*/ 135732 w 472281"/>
                <a:gd name="connsiteY7" fmla="*/ 391665 h 1686271"/>
                <a:gd name="connsiteX8" fmla="*/ 150019 w 472281"/>
                <a:gd name="connsiteY8" fmla="*/ 310703 h 1686271"/>
                <a:gd name="connsiteX9" fmla="*/ 151333 w 472281"/>
                <a:gd name="connsiteY9" fmla="*/ 172814 h 1686271"/>
                <a:gd name="connsiteX10" fmla="*/ 150019 w 472281"/>
                <a:gd name="connsiteY10" fmla="*/ 10665 h 1686271"/>
                <a:gd name="connsiteX11" fmla="*/ 239713 w 472281"/>
                <a:gd name="connsiteY11" fmla="*/ 0 h 1686271"/>
                <a:gd name="connsiteX12" fmla="*/ 311944 w 472281"/>
                <a:gd name="connsiteY12" fmla="*/ 15428 h 1686271"/>
                <a:gd name="connsiteX13" fmla="*/ 310977 w 472281"/>
                <a:gd name="connsiteY13" fmla="*/ 180404 h 1686271"/>
                <a:gd name="connsiteX14" fmla="*/ 310978 w 472281"/>
                <a:gd name="connsiteY14" fmla="*/ 307850 h 1686271"/>
                <a:gd name="connsiteX15" fmla="*/ 317550 w 472281"/>
                <a:gd name="connsiteY15" fmla="*/ 373384 h 1686271"/>
                <a:gd name="connsiteX16" fmla="*/ 385762 w 472281"/>
                <a:gd name="connsiteY16" fmla="*/ 448815 h 1686271"/>
                <a:gd name="connsiteX17" fmla="*/ 411957 w 472281"/>
                <a:gd name="connsiteY17" fmla="*/ 525015 h 1686271"/>
                <a:gd name="connsiteX18" fmla="*/ 445294 w 472281"/>
                <a:gd name="connsiteY18" fmla="*/ 586928 h 1686271"/>
                <a:gd name="connsiteX19" fmla="*/ 445294 w 472281"/>
                <a:gd name="connsiteY19" fmla="*/ 696465 h 1686271"/>
                <a:gd name="connsiteX20" fmla="*/ 445294 w 472281"/>
                <a:gd name="connsiteY20" fmla="*/ 1353690 h 1686271"/>
                <a:gd name="connsiteX21" fmla="*/ 445294 w 472281"/>
                <a:gd name="connsiteY21" fmla="*/ 1606103 h 1686271"/>
                <a:gd name="connsiteX22" fmla="*/ 445294 w 472281"/>
                <a:gd name="connsiteY22" fmla="*/ 1620390 h 1686271"/>
                <a:gd name="connsiteX23" fmla="*/ 283369 w 472281"/>
                <a:gd name="connsiteY23" fmla="*/ 1677540 h 1686271"/>
                <a:gd name="connsiteX24" fmla="*/ 154782 w 472281"/>
                <a:gd name="connsiteY24" fmla="*/ 1672778 h 1686271"/>
                <a:gd name="connsiteX25" fmla="*/ 59532 w 472281"/>
                <a:gd name="connsiteY25" fmla="*/ 1644203 h 1686271"/>
                <a:gd name="connsiteX26" fmla="*/ 7144 w 472281"/>
                <a:gd name="connsiteY26" fmla="*/ 1591815 h 1686271"/>
                <a:gd name="connsiteX0" fmla="*/ 7144 w 472281"/>
                <a:gd name="connsiteY0" fmla="*/ 1591815 h 1686271"/>
                <a:gd name="connsiteX1" fmla="*/ 16669 w 472281"/>
                <a:gd name="connsiteY1" fmla="*/ 1353690 h 1686271"/>
                <a:gd name="connsiteX2" fmla="*/ 16669 w 472281"/>
                <a:gd name="connsiteY2" fmla="*/ 977453 h 1686271"/>
                <a:gd name="connsiteX3" fmla="*/ 21432 w 472281"/>
                <a:gd name="connsiteY3" fmla="*/ 605978 h 1686271"/>
                <a:gd name="connsiteX4" fmla="*/ 40482 w 472281"/>
                <a:gd name="connsiteY4" fmla="*/ 515490 h 1686271"/>
                <a:gd name="connsiteX5" fmla="*/ 78582 w 472281"/>
                <a:gd name="connsiteY5" fmla="*/ 448815 h 1686271"/>
                <a:gd name="connsiteX6" fmla="*/ 107157 w 472281"/>
                <a:gd name="connsiteY6" fmla="*/ 429765 h 1686271"/>
                <a:gd name="connsiteX7" fmla="*/ 135732 w 472281"/>
                <a:gd name="connsiteY7" fmla="*/ 391665 h 1686271"/>
                <a:gd name="connsiteX8" fmla="*/ 150019 w 472281"/>
                <a:gd name="connsiteY8" fmla="*/ 310703 h 1686271"/>
                <a:gd name="connsiteX9" fmla="*/ 151333 w 472281"/>
                <a:gd name="connsiteY9" fmla="*/ 172814 h 1686271"/>
                <a:gd name="connsiteX10" fmla="*/ 150019 w 472281"/>
                <a:gd name="connsiteY10" fmla="*/ 10665 h 1686271"/>
                <a:gd name="connsiteX11" fmla="*/ 239713 w 472281"/>
                <a:gd name="connsiteY11" fmla="*/ 0 h 1686271"/>
                <a:gd name="connsiteX12" fmla="*/ 311944 w 472281"/>
                <a:gd name="connsiteY12" fmla="*/ 15428 h 1686271"/>
                <a:gd name="connsiteX13" fmla="*/ 310977 w 472281"/>
                <a:gd name="connsiteY13" fmla="*/ 180404 h 1686271"/>
                <a:gd name="connsiteX14" fmla="*/ 310978 w 472281"/>
                <a:gd name="connsiteY14" fmla="*/ 307850 h 1686271"/>
                <a:gd name="connsiteX15" fmla="*/ 317550 w 472281"/>
                <a:gd name="connsiteY15" fmla="*/ 373384 h 1686271"/>
                <a:gd name="connsiteX16" fmla="*/ 385762 w 472281"/>
                <a:gd name="connsiteY16" fmla="*/ 448815 h 1686271"/>
                <a:gd name="connsiteX17" fmla="*/ 421482 w 472281"/>
                <a:gd name="connsiteY17" fmla="*/ 508346 h 1686271"/>
                <a:gd name="connsiteX18" fmla="*/ 445294 w 472281"/>
                <a:gd name="connsiteY18" fmla="*/ 586928 h 1686271"/>
                <a:gd name="connsiteX19" fmla="*/ 445294 w 472281"/>
                <a:gd name="connsiteY19" fmla="*/ 696465 h 1686271"/>
                <a:gd name="connsiteX20" fmla="*/ 445294 w 472281"/>
                <a:gd name="connsiteY20" fmla="*/ 1353690 h 1686271"/>
                <a:gd name="connsiteX21" fmla="*/ 445294 w 472281"/>
                <a:gd name="connsiteY21" fmla="*/ 1606103 h 1686271"/>
                <a:gd name="connsiteX22" fmla="*/ 445294 w 472281"/>
                <a:gd name="connsiteY22" fmla="*/ 1620390 h 1686271"/>
                <a:gd name="connsiteX23" fmla="*/ 283369 w 472281"/>
                <a:gd name="connsiteY23" fmla="*/ 1677540 h 1686271"/>
                <a:gd name="connsiteX24" fmla="*/ 154782 w 472281"/>
                <a:gd name="connsiteY24" fmla="*/ 1672778 h 1686271"/>
                <a:gd name="connsiteX25" fmla="*/ 59532 w 472281"/>
                <a:gd name="connsiteY25" fmla="*/ 1644203 h 1686271"/>
                <a:gd name="connsiteX26" fmla="*/ 7144 w 472281"/>
                <a:gd name="connsiteY26" fmla="*/ 1591815 h 1686271"/>
                <a:gd name="connsiteX0" fmla="*/ 7144 w 472281"/>
                <a:gd name="connsiteY0" fmla="*/ 1591815 h 1686271"/>
                <a:gd name="connsiteX1" fmla="*/ 16669 w 472281"/>
                <a:gd name="connsiteY1" fmla="*/ 1353690 h 1686271"/>
                <a:gd name="connsiteX2" fmla="*/ 16669 w 472281"/>
                <a:gd name="connsiteY2" fmla="*/ 977453 h 1686271"/>
                <a:gd name="connsiteX3" fmla="*/ 19051 w 472281"/>
                <a:gd name="connsiteY3" fmla="*/ 682178 h 1686271"/>
                <a:gd name="connsiteX4" fmla="*/ 40482 w 472281"/>
                <a:gd name="connsiteY4" fmla="*/ 515490 h 1686271"/>
                <a:gd name="connsiteX5" fmla="*/ 78582 w 472281"/>
                <a:gd name="connsiteY5" fmla="*/ 448815 h 1686271"/>
                <a:gd name="connsiteX6" fmla="*/ 107157 w 472281"/>
                <a:gd name="connsiteY6" fmla="*/ 429765 h 1686271"/>
                <a:gd name="connsiteX7" fmla="*/ 135732 w 472281"/>
                <a:gd name="connsiteY7" fmla="*/ 391665 h 1686271"/>
                <a:gd name="connsiteX8" fmla="*/ 150019 w 472281"/>
                <a:gd name="connsiteY8" fmla="*/ 310703 h 1686271"/>
                <a:gd name="connsiteX9" fmla="*/ 151333 w 472281"/>
                <a:gd name="connsiteY9" fmla="*/ 172814 h 1686271"/>
                <a:gd name="connsiteX10" fmla="*/ 150019 w 472281"/>
                <a:gd name="connsiteY10" fmla="*/ 10665 h 1686271"/>
                <a:gd name="connsiteX11" fmla="*/ 239713 w 472281"/>
                <a:gd name="connsiteY11" fmla="*/ 0 h 1686271"/>
                <a:gd name="connsiteX12" fmla="*/ 311944 w 472281"/>
                <a:gd name="connsiteY12" fmla="*/ 15428 h 1686271"/>
                <a:gd name="connsiteX13" fmla="*/ 310977 w 472281"/>
                <a:gd name="connsiteY13" fmla="*/ 180404 h 1686271"/>
                <a:gd name="connsiteX14" fmla="*/ 310978 w 472281"/>
                <a:gd name="connsiteY14" fmla="*/ 307850 h 1686271"/>
                <a:gd name="connsiteX15" fmla="*/ 317550 w 472281"/>
                <a:gd name="connsiteY15" fmla="*/ 373384 h 1686271"/>
                <a:gd name="connsiteX16" fmla="*/ 385762 w 472281"/>
                <a:gd name="connsiteY16" fmla="*/ 448815 h 1686271"/>
                <a:gd name="connsiteX17" fmla="*/ 421482 w 472281"/>
                <a:gd name="connsiteY17" fmla="*/ 508346 h 1686271"/>
                <a:gd name="connsiteX18" fmla="*/ 445294 w 472281"/>
                <a:gd name="connsiteY18" fmla="*/ 586928 h 1686271"/>
                <a:gd name="connsiteX19" fmla="*/ 445294 w 472281"/>
                <a:gd name="connsiteY19" fmla="*/ 696465 h 1686271"/>
                <a:gd name="connsiteX20" fmla="*/ 445294 w 472281"/>
                <a:gd name="connsiteY20" fmla="*/ 1353690 h 1686271"/>
                <a:gd name="connsiteX21" fmla="*/ 445294 w 472281"/>
                <a:gd name="connsiteY21" fmla="*/ 1606103 h 1686271"/>
                <a:gd name="connsiteX22" fmla="*/ 445294 w 472281"/>
                <a:gd name="connsiteY22" fmla="*/ 1620390 h 1686271"/>
                <a:gd name="connsiteX23" fmla="*/ 283369 w 472281"/>
                <a:gd name="connsiteY23" fmla="*/ 1677540 h 1686271"/>
                <a:gd name="connsiteX24" fmla="*/ 154782 w 472281"/>
                <a:gd name="connsiteY24" fmla="*/ 1672778 h 1686271"/>
                <a:gd name="connsiteX25" fmla="*/ 59532 w 472281"/>
                <a:gd name="connsiteY25" fmla="*/ 1644203 h 1686271"/>
                <a:gd name="connsiteX26" fmla="*/ 7144 w 472281"/>
                <a:gd name="connsiteY26" fmla="*/ 1591815 h 1686271"/>
                <a:gd name="connsiteX0" fmla="*/ 7144 w 472281"/>
                <a:gd name="connsiteY0" fmla="*/ 1591815 h 1686271"/>
                <a:gd name="connsiteX1" fmla="*/ 16669 w 472281"/>
                <a:gd name="connsiteY1" fmla="*/ 1353690 h 1686271"/>
                <a:gd name="connsiteX2" fmla="*/ 16669 w 472281"/>
                <a:gd name="connsiteY2" fmla="*/ 977453 h 1686271"/>
                <a:gd name="connsiteX3" fmla="*/ 19051 w 472281"/>
                <a:gd name="connsiteY3" fmla="*/ 682178 h 1686271"/>
                <a:gd name="connsiteX4" fmla="*/ 26939 w 472281"/>
                <a:gd name="connsiteY4" fmla="*/ 570457 h 1686271"/>
                <a:gd name="connsiteX5" fmla="*/ 78582 w 472281"/>
                <a:gd name="connsiteY5" fmla="*/ 448815 h 1686271"/>
                <a:gd name="connsiteX6" fmla="*/ 107157 w 472281"/>
                <a:gd name="connsiteY6" fmla="*/ 429765 h 1686271"/>
                <a:gd name="connsiteX7" fmla="*/ 135732 w 472281"/>
                <a:gd name="connsiteY7" fmla="*/ 391665 h 1686271"/>
                <a:gd name="connsiteX8" fmla="*/ 150019 w 472281"/>
                <a:gd name="connsiteY8" fmla="*/ 310703 h 1686271"/>
                <a:gd name="connsiteX9" fmla="*/ 151333 w 472281"/>
                <a:gd name="connsiteY9" fmla="*/ 172814 h 1686271"/>
                <a:gd name="connsiteX10" fmla="*/ 150019 w 472281"/>
                <a:gd name="connsiteY10" fmla="*/ 10665 h 1686271"/>
                <a:gd name="connsiteX11" fmla="*/ 239713 w 472281"/>
                <a:gd name="connsiteY11" fmla="*/ 0 h 1686271"/>
                <a:gd name="connsiteX12" fmla="*/ 311944 w 472281"/>
                <a:gd name="connsiteY12" fmla="*/ 15428 h 1686271"/>
                <a:gd name="connsiteX13" fmla="*/ 310977 w 472281"/>
                <a:gd name="connsiteY13" fmla="*/ 180404 h 1686271"/>
                <a:gd name="connsiteX14" fmla="*/ 310978 w 472281"/>
                <a:gd name="connsiteY14" fmla="*/ 307850 h 1686271"/>
                <a:gd name="connsiteX15" fmla="*/ 317550 w 472281"/>
                <a:gd name="connsiteY15" fmla="*/ 373384 h 1686271"/>
                <a:gd name="connsiteX16" fmla="*/ 385762 w 472281"/>
                <a:gd name="connsiteY16" fmla="*/ 448815 h 1686271"/>
                <a:gd name="connsiteX17" fmla="*/ 421482 w 472281"/>
                <a:gd name="connsiteY17" fmla="*/ 508346 h 1686271"/>
                <a:gd name="connsiteX18" fmla="*/ 445294 w 472281"/>
                <a:gd name="connsiteY18" fmla="*/ 586928 h 1686271"/>
                <a:gd name="connsiteX19" fmla="*/ 445294 w 472281"/>
                <a:gd name="connsiteY19" fmla="*/ 696465 h 1686271"/>
                <a:gd name="connsiteX20" fmla="*/ 445294 w 472281"/>
                <a:gd name="connsiteY20" fmla="*/ 1353690 h 1686271"/>
                <a:gd name="connsiteX21" fmla="*/ 445294 w 472281"/>
                <a:gd name="connsiteY21" fmla="*/ 1606103 h 1686271"/>
                <a:gd name="connsiteX22" fmla="*/ 445294 w 472281"/>
                <a:gd name="connsiteY22" fmla="*/ 1620390 h 1686271"/>
                <a:gd name="connsiteX23" fmla="*/ 283369 w 472281"/>
                <a:gd name="connsiteY23" fmla="*/ 1677540 h 1686271"/>
                <a:gd name="connsiteX24" fmla="*/ 154782 w 472281"/>
                <a:gd name="connsiteY24" fmla="*/ 1672778 h 1686271"/>
                <a:gd name="connsiteX25" fmla="*/ 59532 w 472281"/>
                <a:gd name="connsiteY25" fmla="*/ 1644203 h 1686271"/>
                <a:gd name="connsiteX26" fmla="*/ 7144 w 472281"/>
                <a:gd name="connsiteY26" fmla="*/ 1591815 h 1686271"/>
                <a:gd name="connsiteX0" fmla="*/ 7144 w 472281"/>
                <a:gd name="connsiteY0" fmla="*/ 1591815 h 1686271"/>
                <a:gd name="connsiteX1" fmla="*/ 16669 w 472281"/>
                <a:gd name="connsiteY1" fmla="*/ 1353690 h 1686271"/>
                <a:gd name="connsiteX2" fmla="*/ 16669 w 472281"/>
                <a:gd name="connsiteY2" fmla="*/ 977453 h 1686271"/>
                <a:gd name="connsiteX3" fmla="*/ 19051 w 472281"/>
                <a:gd name="connsiteY3" fmla="*/ 682178 h 1686271"/>
                <a:gd name="connsiteX4" fmla="*/ 26939 w 472281"/>
                <a:gd name="connsiteY4" fmla="*/ 570457 h 1686271"/>
                <a:gd name="connsiteX5" fmla="*/ 50751 w 472281"/>
                <a:gd name="connsiteY5" fmla="*/ 490065 h 1686271"/>
                <a:gd name="connsiteX6" fmla="*/ 107157 w 472281"/>
                <a:gd name="connsiteY6" fmla="*/ 429765 h 1686271"/>
                <a:gd name="connsiteX7" fmla="*/ 135732 w 472281"/>
                <a:gd name="connsiteY7" fmla="*/ 391665 h 1686271"/>
                <a:gd name="connsiteX8" fmla="*/ 150019 w 472281"/>
                <a:gd name="connsiteY8" fmla="*/ 310703 h 1686271"/>
                <a:gd name="connsiteX9" fmla="*/ 151333 w 472281"/>
                <a:gd name="connsiteY9" fmla="*/ 172814 h 1686271"/>
                <a:gd name="connsiteX10" fmla="*/ 150019 w 472281"/>
                <a:gd name="connsiteY10" fmla="*/ 10665 h 1686271"/>
                <a:gd name="connsiteX11" fmla="*/ 239713 w 472281"/>
                <a:gd name="connsiteY11" fmla="*/ 0 h 1686271"/>
                <a:gd name="connsiteX12" fmla="*/ 311944 w 472281"/>
                <a:gd name="connsiteY12" fmla="*/ 15428 h 1686271"/>
                <a:gd name="connsiteX13" fmla="*/ 310977 w 472281"/>
                <a:gd name="connsiteY13" fmla="*/ 180404 h 1686271"/>
                <a:gd name="connsiteX14" fmla="*/ 310978 w 472281"/>
                <a:gd name="connsiteY14" fmla="*/ 307850 h 1686271"/>
                <a:gd name="connsiteX15" fmla="*/ 317550 w 472281"/>
                <a:gd name="connsiteY15" fmla="*/ 373384 h 1686271"/>
                <a:gd name="connsiteX16" fmla="*/ 385762 w 472281"/>
                <a:gd name="connsiteY16" fmla="*/ 448815 h 1686271"/>
                <a:gd name="connsiteX17" fmla="*/ 421482 w 472281"/>
                <a:gd name="connsiteY17" fmla="*/ 508346 h 1686271"/>
                <a:gd name="connsiteX18" fmla="*/ 445294 w 472281"/>
                <a:gd name="connsiteY18" fmla="*/ 586928 h 1686271"/>
                <a:gd name="connsiteX19" fmla="*/ 445294 w 472281"/>
                <a:gd name="connsiteY19" fmla="*/ 696465 h 1686271"/>
                <a:gd name="connsiteX20" fmla="*/ 445294 w 472281"/>
                <a:gd name="connsiteY20" fmla="*/ 1353690 h 1686271"/>
                <a:gd name="connsiteX21" fmla="*/ 445294 w 472281"/>
                <a:gd name="connsiteY21" fmla="*/ 1606103 h 1686271"/>
                <a:gd name="connsiteX22" fmla="*/ 445294 w 472281"/>
                <a:gd name="connsiteY22" fmla="*/ 1620390 h 1686271"/>
                <a:gd name="connsiteX23" fmla="*/ 283369 w 472281"/>
                <a:gd name="connsiteY23" fmla="*/ 1677540 h 1686271"/>
                <a:gd name="connsiteX24" fmla="*/ 154782 w 472281"/>
                <a:gd name="connsiteY24" fmla="*/ 1672778 h 1686271"/>
                <a:gd name="connsiteX25" fmla="*/ 59532 w 472281"/>
                <a:gd name="connsiteY25" fmla="*/ 1644203 h 1686271"/>
                <a:gd name="connsiteX26" fmla="*/ 7144 w 472281"/>
                <a:gd name="connsiteY26" fmla="*/ 1591815 h 1686271"/>
                <a:gd name="connsiteX0" fmla="*/ 7144 w 449263"/>
                <a:gd name="connsiteY0" fmla="*/ 1591815 h 1686271"/>
                <a:gd name="connsiteX1" fmla="*/ 16669 w 449263"/>
                <a:gd name="connsiteY1" fmla="*/ 1353690 h 1686271"/>
                <a:gd name="connsiteX2" fmla="*/ 16669 w 449263"/>
                <a:gd name="connsiteY2" fmla="*/ 977453 h 1686271"/>
                <a:gd name="connsiteX3" fmla="*/ 19051 w 449263"/>
                <a:gd name="connsiteY3" fmla="*/ 682178 h 1686271"/>
                <a:gd name="connsiteX4" fmla="*/ 26939 w 449263"/>
                <a:gd name="connsiteY4" fmla="*/ 570457 h 1686271"/>
                <a:gd name="connsiteX5" fmla="*/ 50751 w 449263"/>
                <a:gd name="connsiteY5" fmla="*/ 490065 h 1686271"/>
                <a:gd name="connsiteX6" fmla="*/ 107157 w 449263"/>
                <a:gd name="connsiteY6" fmla="*/ 429765 h 1686271"/>
                <a:gd name="connsiteX7" fmla="*/ 135732 w 449263"/>
                <a:gd name="connsiteY7" fmla="*/ 391665 h 1686271"/>
                <a:gd name="connsiteX8" fmla="*/ 150019 w 449263"/>
                <a:gd name="connsiteY8" fmla="*/ 310703 h 1686271"/>
                <a:gd name="connsiteX9" fmla="*/ 151333 w 449263"/>
                <a:gd name="connsiteY9" fmla="*/ 172814 h 1686271"/>
                <a:gd name="connsiteX10" fmla="*/ 150019 w 449263"/>
                <a:gd name="connsiteY10" fmla="*/ 10665 h 1686271"/>
                <a:gd name="connsiteX11" fmla="*/ 239713 w 449263"/>
                <a:gd name="connsiteY11" fmla="*/ 0 h 1686271"/>
                <a:gd name="connsiteX12" fmla="*/ 311944 w 449263"/>
                <a:gd name="connsiteY12" fmla="*/ 15428 h 1686271"/>
                <a:gd name="connsiteX13" fmla="*/ 310977 w 449263"/>
                <a:gd name="connsiteY13" fmla="*/ 180404 h 1686271"/>
                <a:gd name="connsiteX14" fmla="*/ 310978 w 449263"/>
                <a:gd name="connsiteY14" fmla="*/ 307850 h 1686271"/>
                <a:gd name="connsiteX15" fmla="*/ 317550 w 449263"/>
                <a:gd name="connsiteY15" fmla="*/ 373384 h 1686271"/>
                <a:gd name="connsiteX16" fmla="*/ 385762 w 449263"/>
                <a:gd name="connsiteY16" fmla="*/ 448815 h 1686271"/>
                <a:gd name="connsiteX17" fmla="*/ 421482 w 449263"/>
                <a:gd name="connsiteY17" fmla="*/ 508346 h 1686271"/>
                <a:gd name="connsiteX18" fmla="*/ 445294 w 449263"/>
                <a:gd name="connsiteY18" fmla="*/ 586928 h 1686271"/>
                <a:gd name="connsiteX19" fmla="*/ 445294 w 449263"/>
                <a:gd name="connsiteY19" fmla="*/ 696465 h 1686271"/>
                <a:gd name="connsiteX20" fmla="*/ 445294 w 449263"/>
                <a:gd name="connsiteY20" fmla="*/ 1353690 h 1686271"/>
                <a:gd name="connsiteX21" fmla="*/ 445294 w 449263"/>
                <a:gd name="connsiteY21" fmla="*/ 1620390 h 1686271"/>
                <a:gd name="connsiteX22" fmla="*/ 283369 w 449263"/>
                <a:gd name="connsiteY22" fmla="*/ 1677540 h 1686271"/>
                <a:gd name="connsiteX23" fmla="*/ 154782 w 449263"/>
                <a:gd name="connsiteY23" fmla="*/ 1672778 h 1686271"/>
                <a:gd name="connsiteX24" fmla="*/ 59532 w 449263"/>
                <a:gd name="connsiteY24" fmla="*/ 1644203 h 1686271"/>
                <a:gd name="connsiteX25" fmla="*/ 7144 w 449263"/>
                <a:gd name="connsiteY25" fmla="*/ 1591815 h 1686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49263" h="1686271">
                  <a:moveTo>
                    <a:pt x="7144" y="1591815"/>
                  </a:moveTo>
                  <a:cubicBezTo>
                    <a:pt x="0" y="1543396"/>
                    <a:pt x="15081" y="1456084"/>
                    <a:pt x="16669" y="1353690"/>
                  </a:cubicBezTo>
                  <a:cubicBezTo>
                    <a:pt x="18257" y="1251296"/>
                    <a:pt x="16272" y="1089372"/>
                    <a:pt x="16669" y="977453"/>
                  </a:cubicBezTo>
                  <a:cubicBezTo>
                    <a:pt x="17066" y="865534"/>
                    <a:pt x="17339" y="750011"/>
                    <a:pt x="19051" y="682178"/>
                  </a:cubicBezTo>
                  <a:cubicBezTo>
                    <a:pt x="20763" y="614345"/>
                    <a:pt x="21656" y="602476"/>
                    <a:pt x="26939" y="570457"/>
                  </a:cubicBezTo>
                  <a:cubicBezTo>
                    <a:pt x="32222" y="538438"/>
                    <a:pt x="37381" y="513514"/>
                    <a:pt x="50751" y="490065"/>
                  </a:cubicBezTo>
                  <a:cubicBezTo>
                    <a:pt x="64121" y="466616"/>
                    <a:pt x="92993" y="446165"/>
                    <a:pt x="107157" y="429765"/>
                  </a:cubicBezTo>
                  <a:cubicBezTo>
                    <a:pt x="121321" y="413365"/>
                    <a:pt x="128588" y="411509"/>
                    <a:pt x="135732" y="391665"/>
                  </a:cubicBezTo>
                  <a:cubicBezTo>
                    <a:pt x="142876" y="371821"/>
                    <a:pt x="147419" y="347178"/>
                    <a:pt x="150019" y="310703"/>
                  </a:cubicBezTo>
                  <a:cubicBezTo>
                    <a:pt x="152619" y="240890"/>
                    <a:pt x="151333" y="222820"/>
                    <a:pt x="151333" y="172814"/>
                  </a:cubicBezTo>
                  <a:cubicBezTo>
                    <a:pt x="151333" y="122808"/>
                    <a:pt x="151098" y="65963"/>
                    <a:pt x="150019" y="10665"/>
                  </a:cubicBezTo>
                  <a:cubicBezTo>
                    <a:pt x="182278" y="10136"/>
                    <a:pt x="186135" y="1017"/>
                    <a:pt x="239713" y="0"/>
                  </a:cubicBezTo>
                  <a:cubicBezTo>
                    <a:pt x="268114" y="2605"/>
                    <a:pt x="287085" y="12494"/>
                    <a:pt x="311944" y="15428"/>
                  </a:cubicBezTo>
                  <a:cubicBezTo>
                    <a:pt x="316661" y="63706"/>
                    <a:pt x="309390" y="104204"/>
                    <a:pt x="310977" y="180404"/>
                  </a:cubicBezTo>
                  <a:cubicBezTo>
                    <a:pt x="312564" y="244698"/>
                    <a:pt x="307642" y="241684"/>
                    <a:pt x="310978" y="307850"/>
                  </a:cubicBezTo>
                  <a:cubicBezTo>
                    <a:pt x="314314" y="343060"/>
                    <a:pt x="305086" y="349890"/>
                    <a:pt x="317550" y="373384"/>
                  </a:cubicBezTo>
                  <a:cubicBezTo>
                    <a:pt x="330014" y="396878"/>
                    <a:pt x="368440" y="426321"/>
                    <a:pt x="385762" y="448815"/>
                  </a:cubicBezTo>
                  <a:cubicBezTo>
                    <a:pt x="403084" y="471309"/>
                    <a:pt x="411560" y="485327"/>
                    <a:pt x="421482" y="508346"/>
                  </a:cubicBezTo>
                  <a:cubicBezTo>
                    <a:pt x="431404" y="531365"/>
                    <a:pt x="441325" y="555575"/>
                    <a:pt x="445294" y="586928"/>
                  </a:cubicBezTo>
                  <a:cubicBezTo>
                    <a:pt x="449263" y="618281"/>
                    <a:pt x="445294" y="696465"/>
                    <a:pt x="445294" y="696465"/>
                  </a:cubicBezTo>
                  <a:lnTo>
                    <a:pt x="445294" y="1353690"/>
                  </a:lnTo>
                  <a:lnTo>
                    <a:pt x="445294" y="1620390"/>
                  </a:lnTo>
                  <a:cubicBezTo>
                    <a:pt x="418307" y="1632296"/>
                    <a:pt x="331788" y="1668809"/>
                    <a:pt x="283369" y="1677540"/>
                  </a:cubicBezTo>
                  <a:cubicBezTo>
                    <a:pt x="234950" y="1686271"/>
                    <a:pt x="192088" y="1678334"/>
                    <a:pt x="154782" y="1672778"/>
                  </a:cubicBezTo>
                  <a:cubicBezTo>
                    <a:pt x="117476" y="1667222"/>
                    <a:pt x="85726" y="1657697"/>
                    <a:pt x="59532" y="1644203"/>
                  </a:cubicBezTo>
                  <a:cubicBezTo>
                    <a:pt x="33338" y="1630709"/>
                    <a:pt x="14288" y="1640234"/>
                    <a:pt x="7144" y="1591815"/>
                  </a:cubicBezTo>
                  <a:close/>
                </a:path>
              </a:pathLst>
            </a:custGeom>
            <a:solidFill>
              <a:srgbClr val="0066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rgbClr val="FF0000"/>
                </a:solidFill>
              </a:endParaRPr>
            </a:p>
          </p:txBody>
        </p:sp>
        <p:sp>
          <p:nvSpPr>
            <p:cNvPr id="69" name="Freeform 68"/>
            <p:cNvSpPr/>
            <p:nvPr/>
          </p:nvSpPr>
          <p:spPr>
            <a:xfrm>
              <a:off x="3348038" y="3505200"/>
              <a:ext cx="166687" cy="114300"/>
            </a:xfrm>
            <a:custGeom>
              <a:avLst/>
              <a:gdLst>
                <a:gd name="connsiteX0" fmla="*/ 0 w 166687"/>
                <a:gd name="connsiteY0" fmla="*/ 114300 h 114300"/>
                <a:gd name="connsiteX1" fmla="*/ 166687 w 166687"/>
                <a:gd name="connsiteY1" fmla="*/ 114300 h 114300"/>
                <a:gd name="connsiteX2" fmla="*/ 166687 w 166687"/>
                <a:gd name="connsiteY2" fmla="*/ 19050 h 114300"/>
                <a:gd name="connsiteX3" fmla="*/ 80962 w 166687"/>
                <a:gd name="connsiteY3" fmla="*/ 0 h 114300"/>
                <a:gd name="connsiteX4" fmla="*/ 4762 w 166687"/>
                <a:gd name="connsiteY4" fmla="*/ 19050 h 114300"/>
                <a:gd name="connsiteX5" fmla="*/ 0 w 166687"/>
                <a:gd name="connsiteY5" fmla="*/ 114300 h 114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6687" h="114300">
                  <a:moveTo>
                    <a:pt x="0" y="114300"/>
                  </a:moveTo>
                  <a:lnTo>
                    <a:pt x="166687" y="114300"/>
                  </a:lnTo>
                  <a:lnTo>
                    <a:pt x="166687" y="19050"/>
                  </a:lnTo>
                  <a:lnTo>
                    <a:pt x="80962" y="0"/>
                  </a:lnTo>
                  <a:lnTo>
                    <a:pt x="4762" y="19050"/>
                  </a:lnTo>
                  <a:lnTo>
                    <a:pt x="0" y="114300"/>
                  </a:lnTo>
                  <a:close/>
                </a:path>
              </a:pathLst>
            </a:custGeom>
            <a:solidFill>
              <a:srgbClr val="CC99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0" name="Rounded Rectangle 69"/>
            <p:cNvSpPr/>
            <p:nvPr/>
          </p:nvSpPr>
          <p:spPr>
            <a:xfrm>
              <a:off x="3275856" y="4280123"/>
              <a:ext cx="319832" cy="661045"/>
            </a:xfrm>
            <a:prstGeom prst="roundRect">
              <a:avLst/>
            </a:prstGeom>
            <a:solidFill>
              <a:schemeClr val="bg1">
                <a:lumMod val="85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rtlCol="0" anchor="ctr"/>
            <a:lstStyle/>
            <a:p>
              <a:pPr algn="ctr"/>
              <a:r>
                <a:rPr lang="en-GB" sz="1100" b="1" dirty="0" smtClean="0">
                  <a:solidFill>
                    <a:schemeClr val="tx1"/>
                  </a:solidFill>
                  <a:latin typeface="Bradley Hand ITC" pitchFamily="66" charset="0"/>
                </a:rPr>
                <a:t>CHÂTEAU </a:t>
              </a:r>
            </a:p>
            <a:p>
              <a:pPr algn="ctr"/>
              <a:r>
                <a:rPr lang="en-GB" sz="1100" b="1" dirty="0" smtClean="0">
                  <a:solidFill>
                    <a:schemeClr val="tx1"/>
                  </a:solidFill>
                  <a:latin typeface="Bradley Hand ITC" pitchFamily="66" charset="0"/>
                </a:rPr>
                <a:t>D’ASDA</a:t>
              </a:r>
            </a:p>
            <a:p>
              <a:pPr algn="ctr"/>
              <a:r>
                <a:rPr lang="en-GB" sz="700" b="1" dirty="0" smtClean="0">
                  <a:solidFill>
                    <a:schemeClr val="tx1"/>
                  </a:solidFill>
                  <a:latin typeface="Bradley Hand ITC" pitchFamily="66" charset="0"/>
                </a:rPr>
                <a:t>2021</a:t>
              </a:r>
              <a:endParaRPr lang="en-GB" sz="700" b="1" dirty="0">
                <a:solidFill>
                  <a:schemeClr val="tx1"/>
                </a:solidFill>
                <a:latin typeface="Bradley Hand ITC" pitchFamily="66" charset="0"/>
              </a:endParaRPr>
            </a:p>
          </p:txBody>
        </p:sp>
      </p:grpSp>
      <p:grpSp>
        <p:nvGrpSpPr>
          <p:cNvPr id="71" name="Group 70"/>
          <p:cNvGrpSpPr/>
          <p:nvPr/>
        </p:nvGrpSpPr>
        <p:grpSpPr>
          <a:xfrm>
            <a:off x="8441134" y="1052736"/>
            <a:ext cx="702866" cy="2647184"/>
            <a:chOff x="3203848" y="3505200"/>
            <a:chExt cx="449263" cy="1692051"/>
          </a:xfrm>
        </p:grpSpPr>
        <p:sp>
          <p:nvSpPr>
            <p:cNvPr id="72" name="Freeform 71"/>
            <p:cNvSpPr/>
            <p:nvPr/>
          </p:nvSpPr>
          <p:spPr>
            <a:xfrm>
              <a:off x="3203848" y="3510980"/>
              <a:ext cx="449263" cy="1686271"/>
            </a:xfrm>
            <a:custGeom>
              <a:avLst/>
              <a:gdLst>
                <a:gd name="connsiteX0" fmla="*/ 7144 w 472281"/>
                <a:gd name="connsiteY0" fmla="*/ 1601787 h 1696243"/>
                <a:gd name="connsiteX1" fmla="*/ 16669 w 472281"/>
                <a:gd name="connsiteY1" fmla="*/ 1363662 h 1696243"/>
                <a:gd name="connsiteX2" fmla="*/ 16669 w 472281"/>
                <a:gd name="connsiteY2" fmla="*/ 987425 h 1696243"/>
                <a:gd name="connsiteX3" fmla="*/ 21432 w 472281"/>
                <a:gd name="connsiteY3" fmla="*/ 615950 h 1696243"/>
                <a:gd name="connsiteX4" fmla="*/ 40482 w 472281"/>
                <a:gd name="connsiteY4" fmla="*/ 525462 h 1696243"/>
                <a:gd name="connsiteX5" fmla="*/ 78582 w 472281"/>
                <a:gd name="connsiteY5" fmla="*/ 458787 h 1696243"/>
                <a:gd name="connsiteX6" fmla="*/ 107157 w 472281"/>
                <a:gd name="connsiteY6" fmla="*/ 439737 h 1696243"/>
                <a:gd name="connsiteX7" fmla="*/ 135732 w 472281"/>
                <a:gd name="connsiteY7" fmla="*/ 401637 h 1696243"/>
                <a:gd name="connsiteX8" fmla="*/ 150019 w 472281"/>
                <a:gd name="connsiteY8" fmla="*/ 320675 h 1696243"/>
                <a:gd name="connsiteX9" fmla="*/ 145257 w 472281"/>
                <a:gd name="connsiteY9" fmla="*/ 130175 h 1696243"/>
                <a:gd name="connsiteX10" fmla="*/ 150019 w 472281"/>
                <a:gd name="connsiteY10" fmla="*/ 20637 h 1696243"/>
                <a:gd name="connsiteX11" fmla="*/ 235744 w 472281"/>
                <a:gd name="connsiteY11" fmla="*/ 15875 h 1696243"/>
                <a:gd name="connsiteX12" fmla="*/ 311944 w 472281"/>
                <a:gd name="connsiteY12" fmla="*/ 25400 h 1696243"/>
                <a:gd name="connsiteX13" fmla="*/ 311944 w 472281"/>
                <a:gd name="connsiteY13" fmla="*/ 168275 h 1696243"/>
                <a:gd name="connsiteX14" fmla="*/ 307182 w 472281"/>
                <a:gd name="connsiteY14" fmla="*/ 296862 h 1696243"/>
                <a:gd name="connsiteX15" fmla="*/ 330994 w 472281"/>
                <a:gd name="connsiteY15" fmla="*/ 401637 h 1696243"/>
                <a:gd name="connsiteX16" fmla="*/ 369094 w 472281"/>
                <a:gd name="connsiteY16" fmla="*/ 477837 h 1696243"/>
                <a:gd name="connsiteX17" fmla="*/ 411957 w 472281"/>
                <a:gd name="connsiteY17" fmla="*/ 534987 h 1696243"/>
                <a:gd name="connsiteX18" fmla="*/ 445294 w 472281"/>
                <a:gd name="connsiteY18" fmla="*/ 596900 h 1696243"/>
                <a:gd name="connsiteX19" fmla="*/ 445294 w 472281"/>
                <a:gd name="connsiteY19" fmla="*/ 706437 h 1696243"/>
                <a:gd name="connsiteX20" fmla="*/ 445294 w 472281"/>
                <a:gd name="connsiteY20" fmla="*/ 1363662 h 1696243"/>
                <a:gd name="connsiteX21" fmla="*/ 445294 w 472281"/>
                <a:gd name="connsiteY21" fmla="*/ 1616075 h 1696243"/>
                <a:gd name="connsiteX22" fmla="*/ 445294 w 472281"/>
                <a:gd name="connsiteY22" fmla="*/ 1630362 h 1696243"/>
                <a:gd name="connsiteX23" fmla="*/ 283369 w 472281"/>
                <a:gd name="connsiteY23" fmla="*/ 1687512 h 1696243"/>
                <a:gd name="connsiteX24" fmla="*/ 154782 w 472281"/>
                <a:gd name="connsiteY24" fmla="*/ 1682750 h 1696243"/>
                <a:gd name="connsiteX25" fmla="*/ 59532 w 472281"/>
                <a:gd name="connsiteY25" fmla="*/ 1654175 h 1696243"/>
                <a:gd name="connsiteX26" fmla="*/ 7144 w 472281"/>
                <a:gd name="connsiteY26" fmla="*/ 1601787 h 1696243"/>
                <a:gd name="connsiteX0" fmla="*/ 7144 w 472281"/>
                <a:gd name="connsiteY0" fmla="*/ 1602507 h 1696963"/>
                <a:gd name="connsiteX1" fmla="*/ 16669 w 472281"/>
                <a:gd name="connsiteY1" fmla="*/ 1364382 h 1696963"/>
                <a:gd name="connsiteX2" fmla="*/ 16669 w 472281"/>
                <a:gd name="connsiteY2" fmla="*/ 988145 h 1696963"/>
                <a:gd name="connsiteX3" fmla="*/ 21432 w 472281"/>
                <a:gd name="connsiteY3" fmla="*/ 616670 h 1696963"/>
                <a:gd name="connsiteX4" fmla="*/ 40482 w 472281"/>
                <a:gd name="connsiteY4" fmla="*/ 526182 h 1696963"/>
                <a:gd name="connsiteX5" fmla="*/ 78582 w 472281"/>
                <a:gd name="connsiteY5" fmla="*/ 459507 h 1696963"/>
                <a:gd name="connsiteX6" fmla="*/ 107157 w 472281"/>
                <a:gd name="connsiteY6" fmla="*/ 440457 h 1696963"/>
                <a:gd name="connsiteX7" fmla="*/ 135732 w 472281"/>
                <a:gd name="connsiteY7" fmla="*/ 402357 h 1696963"/>
                <a:gd name="connsiteX8" fmla="*/ 150019 w 472281"/>
                <a:gd name="connsiteY8" fmla="*/ 321395 h 1696963"/>
                <a:gd name="connsiteX9" fmla="*/ 144016 w 472281"/>
                <a:gd name="connsiteY9" fmla="*/ 144736 h 1696963"/>
                <a:gd name="connsiteX10" fmla="*/ 150019 w 472281"/>
                <a:gd name="connsiteY10" fmla="*/ 21357 h 1696963"/>
                <a:gd name="connsiteX11" fmla="*/ 235744 w 472281"/>
                <a:gd name="connsiteY11" fmla="*/ 16595 h 1696963"/>
                <a:gd name="connsiteX12" fmla="*/ 311944 w 472281"/>
                <a:gd name="connsiteY12" fmla="*/ 26120 h 1696963"/>
                <a:gd name="connsiteX13" fmla="*/ 311944 w 472281"/>
                <a:gd name="connsiteY13" fmla="*/ 168995 h 1696963"/>
                <a:gd name="connsiteX14" fmla="*/ 307182 w 472281"/>
                <a:gd name="connsiteY14" fmla="*/ 297582 h 1696963"/>
                <a:gd name="connsiteX15" fmla="*/ 330994 w 472281"/>
                <a:gd name="connsiteY15" fmla="*/ 402357 h 1696963"/>
                <a:gd name="connsiteX16" fmla="*/ 369094 w 472281"/>
                <a:gd name="connsiteY16" fmla="*/ 478557 h 1696963"/>
                <a:gd name="connsiteX17" fmla="*/ 411957 w 472281"/>
                <a:gd name="connsiteY17" fmla="*/ 535707 h 1696963"/>
                <a:gd name="connsiteX18" fmla="*/ 445294 w 472281"/>
                <a:gd name="connsiteY18" fmla="*/ 597620 h 1696963"/>
                <a:gd name="connsiteX19" fmla="*/ 445294 w 472281"/>
                <a:gd name="connsiteY19" fmla="*/ 707157 h 1696963"/>
                <a:gd name="connsiteX20" fmla="*/ 445294 w 472281"/>
                <a:gd name="connsiteY20" fmla="*/ 1364382 h 1696963"/>
                <a:gd name="connsiteX21" fmla="*/ 445294 w 472281"/>
                <a:gd name="connsiteY21" fmla="*/ 1616795 h 1696963"/>
                <a:gd name="connsiteX22" fmla="*/ 445294 w 472281"/>
                <a:gd name="connsiteY22" fmla="*/ 1631082 h 1696963"/>
                <a:gd name="connsiteX23" fmla="*/ 283369 w 472281"/>
                <a:gd name="connsiteY23" fmla="*/ 1688232 h 1696963"/>
                <a:gd name="connsiteX24" fmla="*/ 154782 w 472281"/>
                <a:gd name="connsiteY24" fmla="*/ 1683470 h 1696963"/>
                <a:gd name="connsiteX25" fmla="*/ 59532 w 472281"/>
                <a:gd name="connsiteY25" fmla="*/ 1654895 h 1696963"/>
                <a:gd name="connsiteX26" fmla="*/ 7144 w 472281"/>
                <a:gd name="connsiteY26" fmla="*/ 1602507 h 1696963"/>
                <a:gd name="connsiteX0" fmla="*/ 7144 w 472281"/>
                <a:gd name="connsiteY0" fmla="*/ 1614508 h 1708964"/>
                <a:gd name="connsiteX1" fmla="*/ 16669 w 472281"/>
                <a:gd name="connsiteY1" fmla="*/ 1376383 h 1708964"/>
                <a:gd name="connsiteX2" fmla="*/ 16669 w 472281"/>
                <a:gd name="connsiteY2" fmla="*/ 1000146 h 1708964"/>
                <a:gd name="connsiteX3" fmla="*/ 21432 w 472281"/>
                <a:gd name="connsiteY3" fmla="*/ 628671 h 1708964"/>
                <a:gd name="connsiteX4" fmla="*/ 40482 w 472281"/>
                <a:gd name="connsiteY4" fmla="*/ 538183 h 1708964"/>
                <a:gd name="connsiteX5" fmla="*/ 78582 w 472281"/>
                <a:gd name="connsiteY5" fmla="*/ 471508 h 1708964"/>
                <a:gd name="connsiteX6" fmla="*/ 107157 w 472281"/>
                <a:gd name="connsiteY6" fmla="*/ 452458 h 1708964"/>
                <a:gd name="connsiteX7" fmla="*/ 135732 w 472281"/>
                <a:gd name="connsiteY7" fmla="*/ 414358 h 1708964"/>
                <a:gd name="connsiteX8" fmla="*/ 150019 w 472281"/>
                <a:gd name="connsiteY8" fmla="*/ 333396 h 1708964"/>
                <a:gd name="connsiteX9" fmla="*/ 144016 w 472281"/>
                <a:gd name="connsiteY9" fmla="*/ 228745 h 1708964"/>
                <a:gd name="connsiteX10" fmla="*/ 150019 w 472281"/>
                <a:gd name="connsiteY10" fmla="*/ 33358 h 1708964"/>
                <a:gd name="connsiteX11" fmla="*/ 235744 w 472281"/>
                <a:gd name="connsiteY11" fmla="*/ 28596 h 1708964"/>
                <a:gd name="connsiteX12" fmla="*/ 311944 w 472281"/>
                <a:gd name="connsiteY12" fmla="*/ 38121 h 1708964"/>
                <a:gd name="connsiteX13" fmla="*/ 311944 w 472281"/>
                <a:gd name="connsiteY13" fmla="*/ 180996 h 1708964"/>
                <a:gd name="connsiteX14" fmla="*/ 307182 w 472281"/>
                <a:gd name="connsiteY14" fmla="*/ 309583 h 1708964"/>
                <a:gd name="connsiteX15" fmla="*/ 330994 w 472281"/>
                <a:gd name="connsiteY15" fmla="*/ 414358 h 1708964"/>
                <a:gd name="connsiteX16" fmla="*/ 369094 w 472281"/>
                <a:gd name="connsiteY16" fmla="*/ 490558 h 1708964"/>
                <a:gd name="connsiteX17" fmla="*/ 411957 w 472281"/>
                <a:gd name="connsiteY17" fmla="*/ 547708 h 1708964"/>
                <a:gd name="connsiteX18" fmla="*/ 445294 w 472281"/>
                <a:gd name="connsiteY18" fmla="*/ 609621 h 1708964"/>
                <a:gd name="connsiteX19" fmla="*/ 445294 w 472281"/>
                <a:gd name="connsiteY19" fmla="*/ 719158 h 1708964"/>
                <a:gd name="connsiteX20" fmla="*/ 445294 w 472281"/>
                <a:gd name="connsiteY20" fmla="*/ 1376383 h 1708964"/>
                <a:gd name="connsiteX21" fmla="*/ 445294 w 472281"/>
                <a:gd name="connsiteY21" fmla="*/ 1628796 h 1708964"/>
                <a:gd name="connsiteX22" fmla="*/ 445294 w 472281"/>
                <a:gd name="connsiteY22" fmla="*/ 1643083 h 1708964"/>
                <a:gd name="connsiteX23" fmla="*/ 283369 w 472281"/>
                <a:gd name="connsiteY23" fmla="*/ 1700233 h 1708964"/>
                <a:gd name="connsiteX24" fmla="*/ 154782 w 472281"/>
                <a:gd name="connsiteY24" fmla="*/ 1695471 h 1708964"/>
                <a:gd name="connsiteX25" fmla="*/ 59532 w 472281"/>
                <a:gd name="connsiteY25" fmla="*/ 1666896 h 1708964"/>
                <a:gd name="connsiteX26" fmla="*/ 7144 w 472281"/>
                <a:gd name="connsiteY26" fmla="*/ 1614508 h 1708964"/>
                <a:gd name="connsiteX0" fmla="*/ 7144 w 472281"/>
                <a:gd name="connsiteY0" fmla="*/ 1614508 h 1708964"/>
                <a:gd name="connsiteX1" fmla="*/ 16669 w 472281"/>
                <a:gd name="connsiteY1" fmla="*/ 1376383 h 1708964"/>
                <a:gd name="connsiteX2" fmla="*/ 16669 w 472281"/>
                <a:gd name="connsiteY2" fmla="*/ 1000146 h 1708964"/>
                <a:gd name="connsiteX3" fmla="*/ 21432 w 472281"/>
                <a:gd name="connsiteY3" fmla="*/ 628671 h 1708964"/>
                <a:gd name="connsiteX4" fmla="*/ 40482 w 472281"/>
                <a:gd name="connsiteY4" fmla="*/ 538183 h 1708964"/>
                <a:gd name="connsiteX5" fmla="*/ 78582 w 472281"/>
                <a:gd name="connsiteY5" fmla="*/ 471508 h 1708964"/>
                <a:gd name="connsiteX6" fmla="*/ 107157 w 472281"/>
                <a:gd name="connsiteY6" fmla="*/ 452458 h 1708964"/>
                <a:gd name="connsiteX7" fmla="*/ 135732 w 472281"/>
                <a:gd name="connsiteY7" fmla="*/ 414358 h 1708964"/>
                <a:gd name="connsiteX8" fmla="*/ 150019 w 472281"/>
                <a:gd name="connsiteY8" fmla="*/ 333396 h 1708964"/>
                <a:gd name="connsiteX9" fmla="*/ 144016 w 472281"/>
                <a:gd name="connsiteY9" fmla="*/ 228745 h 1708964"/>
                <a:gd name="connsiteX10" fmla="*/ 150019 w 472281"/>
                <a:gd name="connsiteY10" fmla="*/ 33358 h 1708964"/>
                <a:gd name="connsiteX11" fmla="*/ 235744 w 472281"/>
                <a:gd name="connsiteY11" fmla="*/ 28596 h 1708964"/>
                <a:gd name="connsiteX12" fmla="*/ 311944 w 472281"/>
                <a:gd name="connsiteY12" fmla="*/ 38121 h 1708964"/>
                <a:gd name="connsiteX13" fmla="*/ 310977 w 472281"/>
                <a:gd name="connsiteY13" fmla="*/ 203097 h 1708964"/>
                <a:gd name="connsiteX14" fmla="*/ 307182 w 472281"/>
                <a:gd name="connsiteY14" fmla="*/ 309583 h 1708964"/>
                <a:gd name="connsiteX15" fmla="*/ 330994 w 472281"/>
                <a:gd name="connsiteY15" fmla="*/ 414358 h 1708964"/>
                <a:gd name="connsiteX16" fmla="*/ 369094 w 472281"/>
                <a:gd name="connsiteY16" fmla="*/ 490558 h 1708964"/>
                <a:gd name="connsiteX17" fmla="*/ 411957 w 472281"/>
                <a:gd name="connsiteY17" fmla="*/ 547708 h 1708964"/>
                <a:gd name="connsiteX18" fmla="*/ 445294 w 472281"/>
                <a:gd name="connsiteY18" fmla="*/ 609621 h 1708964"/>
                <a:gd name="connsiteX19" fmla="*/ 445294 w 472281"/>
                <a:gd name="connsiteY19" fmla="*/ 719158 h 1708964"/>
                <a:gd name="connsiteX20" fmla="*/ 445294 w 472281"/>
                <a:gd name="connsiteY20" fmla="*/ 1376383 h 1708964"/>
                <a:gd name="connsiteX21" fmla="*/ 445294 w 472281"/>
                <a:gd name="connsiteY21" fmla="*/ 1628796 h 1708964"/>
                <a:gd name="connsiteX22" fmla="*/ 445294 w 472281"/>
                <a:gd name="connsiteY22" fmla="*/ 1643083 h 1708964"/>
                <a:gd name="connsiteX23" fmla="*/ 283369 w 472281"/>
                <a:gd name="connsiteY23" fmla="*/ 1700233 h 1708964"/>
                <a:gd name="connsiteX24" fmla="*/ 154782 w 472281"/>
                <a:gd name="connsiteY24" fmla="*/ 1695471 h 1708964"/>
                <a:gd name="connsiteX25" fmla="*/ 59532 w 472281"/>
                <a:gd name="connsiteY25" fmla="*/ 1666896 h 1708964"/>
                <a:gd name="connsiteX26" fmla="*/ 7144 w 472281"/>
                <a:gd name="connsiteY26" fmla="*/ 1614508 h 1708964"/>
                <a:gd name="connsiteX0" fmla="*/ 7144 w 472281"/>
                <a:gd name="connsiteY0" fmla="*/ 1608968 h 1703424"/>
                <a:gd name="connsiteX1" fmla="*/ 16669 w 472281"/>
                <a:gd name="connsiteY1" fmla="*/ 1370843 h 1703424"/>
                <a:gd name="connsiteX2" fmla="*/ 16669 w 472281"/>
                <a:gd name="connsiteY2" fmla="*/ 994606 h 1703424"/>
                <a:gd name="connsiteX3" fmla="*/ 21432 w 472281"/>
                <a:gd name="connsiteY3" fmla="*/ 623131 h 1703424"/>
                <a:gd name="connsiteX4" fmla="*/ 40482 w 472281"/>
                <a:gd name="connsiteY4" fmla="*/ 532643 h 1703424"/>
                <a:gd name="connsiteX5" fmla="*/ 78582 w 472281"/>
                <a:gd name="connsiteY5" fmla="*/ 465968 h 1703424"/>
                <a:gd name="connsiteX6" fmla="*/ 107157 w 472281"/>
                <a:gd name="connsiteY6" fmla="*/ 446918 h 1703424"/>
                <a:gd name="connsiteX7" fmla="*/ 135732 w 472281"/>
                <a:gd name="connsiteY7" fmla="*/ 408818 h 1703424"/>
                <a:gd name="connsiteX8" fmla="*/ 150019 w 472281"/>
                <a:gd name="connsiteY8" fmla="*/ 327856 h 1703424"/>
                <a:gd name="connsiteX9" fmla="*/ 151333 w 472281"/>
                <a:gd name="connsiteY9" fmla="*/ 189967 h 1703424"/>
                <a:gd name="connsiteX10" fmla="*/ 150019 w 472281"/>
                <a:gd name="connsiteY10" fmla="*/ 27818 h 1703424"/>
                <a:gd name="connsiteX11" fmla="*/ 235744 w 472281"/>
                <a:gd name="connsiteY11" fmla="*/ 23056 h 1703424"/>
                <a:gd name="connsiteX12" fmla="*/ 311944 w 472281"/>
                <a:gd name="connsiteY12" fmla="*/ 32581 h 1703424"/>
                <a:gd name="connsiteX13" fmla="*/ 310977 w 472281"/>
                <a:gd name="connsiteY13" fmla="*/ 197557 h 1703424"/>
                <a:gd name="connsiteX14" fmla="*/ 307182 w 472281"/>
                <a:gd name="connsiteY14" fmla="*/ 304043 h 1703424"/>
                <a:gd name="connsiteX15" fmla="*/ 330994 w 472281"/>
                <a:gd name="connsiteY15" fmla="*/ 408818 h 1703424"/>
                <a:gd name="connsiteX16" fmla="*/ 369094 w 472281"/>
                <a:gd name="connsiteY16" fmla="*/ 485018 h 1703424"/>
                <a:gd name="connsiteX17" fmla="*/ 411957 w 472281"/>
                <a:gd name="connsiteY17" fmla="*/ 542168 h 1703424"/>
                <a:gd name="connsiteX18" fmla="*/ 445294 w 472281"/>
                <a:gd name="connsiteY18" fmla="*/ 604081 h 1703424"/>
                <a:gd name="connsiteX19" fmla="*/ 445294 w 472281"/>
                <a:gd name="connsiteY19" fmla="*/ 713618 h 1703424"/>
                <a:gd name="connsiteX20" fmla="*/ 445294 w 472281"/>
                <a:gd name="connsiteY20" fmla="*/ 1370843 h 1703424"/>
                <a:gd name="connsiteX21" fmla="*/ 445294 w 472281"/>
                <a:gd name="connsiteY21" fmla="*/ 1623256 h 1703424"/>
                <a:gd name="connsiteX22" fmla="*/ 445294 w 472281"/>
                <a:gd name="connsiteY22" fmla="*/ 1637543 h 1703424"/>
                <a:gd name="connsiteX23" fmla="*/ 283369 w 472281"/>
                <a:gd name="connsiteY23" fmla="*/ 1694693 h 1703424"/>
                <a:gd name="connsiteX24" fmla="*/ 154782 w 472281"/>
                <a:gd name="connsiteY24" fmla="*/ 1689931 h 1703424"/>
                <a:gd name="connsiteX25" fmla="*/ 59532 w 472281"/>
                <a:gd name="connsiteY25" fmla="*/ 1661356 h 1703424"/>
                <a:gd name="connsiteX26" fmla="*/ 7144 w 472281"/>
                <a:gd name="connsiteY26" fmla="*/ 1608968 h 1703424"/>
                <a:gd name="connsiteX0" fmla="*/ 7144 w 472281"/>
                <a:gd name="connsiteY0" fmla="*/ 1610254 h 1704710"/>
                <a:gd name="connsiteX1" fmla="*/ 16669 w 472281"/>
                <a:gd name="connsiteY1" fmla="*/ 1372129 h 1704710"/>
                <a:gd name="connsiteX2" fmla="*/ 16669 w 472281"/>
                <a:gd name="connsiteY2" fmla="*/ 995892 h 1704710"/>
                <a:gd name="connsiteX3" fmla="*/ 21432 w 472281"/>
                <a:gd name="connsiteY3" fmla="*/ 624417 h 1704710"/>
                <a:gd name="connsiteX4" fmla="*/ 40482 w 472281"/>
                <a:gd name="connsiteY4" fmla="*/ 533929 h 1704710"/>
                <a:gd name="connsiteX5" fmla="*/ 78582 w 472281"/>
                <a:gd name="connsiteY5" fmla="*/ 467254 h 1704710"/>
                <a:gd name="connsiteX6" fmla="*/ 107157 w 472281"/>
                <a:gd name="connsiteY6" fmla="*/ 448204 h 1704710"/>
                <a:gd name="connsiteX7" fmla="*/ 135732 w 472281"/>
                <a:gd name="connsiteY7" fmla="*/ 410104 h 1704710"/>
                <a:gd name="connsiteX8" fmla="*/ 150019 w 472281"/>
                <a:gd name="connsiteY8" fmla="*/ 329142 h 1704710"/>
                <a:gd name="connsiteX9" fmla="*/ 151333 w 472281"/>
                <a:gd name="connsiteY9" fmla="*/ 191253 h 1704710"/>
                <a:gd name="connsiteX10" fmla="*/ 150019 w 472281"/>
                <a:gd name="connsiteY10" fmla="*/ 29104 h 1704710"/>
                <a:gd name="connsiteX11" fmla="*/ 230585 w 472281"/>
                <a:gd name="connsiteY11" fmla="*/ 16628 h 1704710"/>
                <a:gd name="connsiteX12" fmla="*/ 311944 w 472281"/>
                <a:gd name="connsiteY12" fmla="*/ 33867 h 1704710"/>
                <a:gd name="connsiteX13" fmla="*/ 310977 w 472281"/>
                <a:gd name="connsiteY13" fmla="*/ 198843 h 1704710"/>
                <a:gd name="connsiteX14" fmla="*/ 307182 w 472281"/>
                <a:gd name="connsiteY14" fmla="*/ 305329 h 1704710"/>
                <a:gd name="connsiteX15" fmla="*/ 330994 w 472281"/>
                <a:gd name="connsiteY15" fmla="*/ 410104 h 1704710"/>
                <a:gd name="connsiteX16" fmla="*/ 369094 w 472281"/>
                <a:gd name="connsiteY16" fmla="*/ 486304 h 1704710"/>
                <a:gd name="connsiteX17" fmla="*/ 411957 w 472281"/>
                <a:gd name="connsiteY17" fmla="*/ 543454 h 1704710"/>
                <a:gd name="connsiteX18" fmla="*/ 445294 w 472281"/>
                <a:gd name="connsiteY18" fmla="*/ 605367 h 1704710"/>
                <a:gd name="connsiteX19" fmla="*/ 445294 w 472281"/>
                <a:gd name="connsiteY19" fmla="*/ 714904 h 1704710"/>
                <a:gd name="connsiteX20" fmla="*/ 445294 w 472281"/>
                <a:gd name="connsiteY20" fmla="*/ 1372129 h 1704710"/>
                <a:gd name="connsiteX21" fmla="*/ 445294 w 472281"/>
                <a:gd name="connsiteY21" fmla="*/ 1624542 h 1704710"/>
                <a:gd name="connsiteX22" fmla="*/ 445294 w 472281"/>
                <a:gd name="connsiteY22" fmla="*/ 1638829 h 1704710"/>
                <a:gd name="connsiteX23" fmla="*/ 283369 w 472281"/>
                <a:gd name="connsiteY23" fmla="*/ 1695979 h 1704710"/>
                <a:gd name="connsiteX24" fmla="*/ 154782 w 472281"/>
                <a:gd name="connsiteY24" fmla="*/ 1691217 h 1704710"/>
                <a:gd name="connsiteX25" fmla="*/ 59532 w 472281"/>
                <a:gd name="connsiteY25" fmla="*/ 1662642 h 1704710"/>
                <a:gd name="connsiteX26" fmla="*/ 7144 w 472281"/>
                <a:gd name="connsiteY26" fmla="*/ 1610254 h 1704710"/>
                <a:gd name="connsiteX0" fmla="*/ 7144 w 472281"/>
                <a:gd name="connsiteY0" fmla="*/ 1610254 h 1704710"/>
                <a:gd name="connsiteX1" fmla="*/ 16669 w 472281"/>
                <a:gd name="connsiteY1" fmla="*/ 1372129 h 1704710"/>
                <a:gd name="connsiteX2" fmla="*/ 16669 w 472281"/>
                <a:gd name="connsiteY2" fmla="*/ 995892 h 1704710"/>
                <a:gd name="connsiteX3" fmla="*/ 21432 w 472281"/>
                <a:gd name="connsiteY3" fmla="*/ 624417 h 1704710"/>
                <a:gd name="connsiteX4" fmla="*/ 40482 w 472281"/>
                <a:gd name="connsiteY4" fmla="*/ 533929 h 1704710"/>
                <a:gd name="connsiteX5" fmla="*/ 78582 w 472281"/>
                <a:gd name="connsiteY5" fmla="*/ 467254 h 1704710"/>
                <a:gd name="connsiteX6" fmla="*/ 107157 w 472281"/>
                <a:gd name="connsiteY6" fmla="*/ 448204 h 1704710"/>
                <a:gd name="connsiteX7" fmla="*/ 135732 w 472281"/>
                <a:gd name="connsiteY7" fmla="*/ 410104 h 1704710"/>
                <a:gd name="connsiteX8" fmla="*/ 150019 w 472281"/>
                <a:gd name="connsiteY8" fmla="*/ 329142 h 1704710"/>
                <a:gd name="connsiteX9" fmla="*/ 151333 w 472281"/>
                <a:gd name="connsiteY9" fmla="*/ 191253 h 1704710"/>
                <a:gd name="connsiteX10" fmla="*/ 150019 w 472281"/>
                <a:gd name="connsiteY10" fmla="*/ 29104 h 1704710"/>
                <a:gd name="connsiteX11" fmla="*/ 230585 w 472281"/>
                <a:gd name="connsiteY11" fmla="*/ 16628 h 1704710"/>
                <a:gd name="connsiteX12" fmla="*/ 311944 w 472281"/>
                <a:gd name="connsiteY12" fmla="*/ 33867 h 1704710"/>
                <a:gd name="connsiteX13" fmla="*/ 310977 w 472281"/>
                <a:gd name="connsiteY13" fmla="*/ 198843 h 1704710"/>
                <a:gd name="connsiteX14" fmla="*/ 307182 w 472281"/>
                <a:gd name="connsiteY14" fmla="*/ 305329 h 1704710"/>
                <a:gd name="connsiteX15" fmla="*/ 330994 w 472281"/>
                <a:gd name="connsiteY15" fmla="*/ 410104 h 1704710"/>
                <a:gd name="connsiteX16" fmla="*/ 369094 w 472281"/>
                <a:gd name="connsiteY16" fmla="*/ 486304 h 1704710"/>
                <a:gd name="connsiteX17" fmla="*/ 411957 w 472281"/>
                <a:gd name="connsiteY17" fmla="*/ 543454 h 1704710"/>
                <a:gd name="connsiteX18" fmla="*/ 445294 w 472281"/>
                <a:gd name="connsiteY18" fmla="*/ 605367 h 1704710"/>
                <a:gd name="connsiteX19" fmla="*/ 445294 w 472281"/>
                <a:gd name="connsiteY19" fmla="*/ 714904 h 1704710"/>
                <a:gd name="connsiteX20" fmla="*/ 445294 w 472281"/>
                <a:gd name="connsiteY20" fmla="*/ 1372129 h 1704710"/>
                <a:gd name="connsiteX21" fmla="*/ 445294 w 472281"/>
                <a:gd name="connsiteY21" fmla="*/ 1624542 h 1704710"/>
                <a:gd name="connsiteX22" fmla="*/ 445294 w 472281"/>
                <a:gd name="connsiteY22" fmla="*/ 1638829 h 1704710"/>
                <a:gd name="connsiteX23" fmla="*/ 283369 w 472281"/>
                <a:gd name="connsiteY23" fmla="*/ 1695979 h 1704710"/>
                <a:gd name="connsiteX24" fmla="*/ 154782 w 472281"/>
                <a:gd name="connsiteY24" fmla="*/ 1691217 h 1704710"/>
                <a:gd name="connsiteX25" fmla="*/ 59532 w 472281"/>
                <a:gd name="connsiteY25" fmla="*/ 1662642 h 1704710"/>
                <a:gd name="connsiteX26" fmla="*/ 7144 w 472281"/>
                <a:gd name="connsiteY26" fmla="*/ 1610254 h 1704710"/>
                <a:gd name="connsiteX0" fmla="*/ 7144 w 472281"/>
                <a:gd name="connsiteY0" fmla="*/ 1610254 h 1704710"/>
                <a:gd name="connsiteX1" fmla="*/ 16669 w 472281"/>
                <a:gd name="connsiteY1" fmla="*/ 1372129 h 1704710"/>
                <a:gd name="connsiteX2" fmla="*/ 16669 w 472281"/>
                <a:gd name="connsiteY2" fmla="*/ 995892 h 1704710"/>
                <a:gd name="connsiteX3" fmla="*/ 21432 w 472281"/>
                <a:gd name="connsiteY3" fmla="*/ 624417 h 1704710"/>
                <a:gd name="connsiteX4" fmla="*/ 40482 w 472281"/>
                <a:gd name="connsiteY4" fmla="*/ 533929 h 1704710"/>
                <a:gd name="connsiteX5" fmla="*/ 78582 w 472281"/>
                <a:gd name="connsiteY5" fmla="*/ 467254 h 1704710"/>
                <a:gd name="connsiteX6" fmla="*/ 107157 w 472281"/>
                <a:gd name="connsiteY6" fmla="*/ 448204 h 1704710"/>
                <a:gd name="connsiteX7" fmla="*/ 135732 w 472281"/>
                <a:gd name="connsiteY7" fmla="*/ 410104 h 1704710"/>
                <a:gd name="connsiteX8" fmla="*/ 150019 w 472281"/>
                <a:gd name="connsiteY8" fmla="*/ 329142 h 1704710"/>
                <a:gd name="connsiteX9" fmla="*/ 151333 w 472281"/>
                <a:gd name="connsiteY9" fmla="*/ 191253 h 1704710"/>
                <a:gd name="connsiteX10" fmla="*/ 150019 w 472281"/>
                <a:gd name="connsiteY10" fmla="*/ 29104 h 1704710"/>
                <a:gd name="connsiteX11" fmla="*/ 230585 w 472281"/>
                <a:gd name="connsiteY11" fmla="*/ 16628 h 1704710"/>
                <a:gd name="connsiteX12" fmla="*/ 311944 w 472281"/>
                <a:gd name="connsiteY12" fmla="*/ 33867 h 1704710"/>
                <a:gd name="connsiteX13" fmla="*/ 310977 w 472281"/>
                <a:gd name="connsiteY13" fmla="*/ 198843 h 1704710"/>
                <a:gd name="connsiteX14" fmla="*/ 307182 w 472281"/>
                <a:gd name="connsiteY14" fmla="*/ 305329 h 1704710"/>
                <a:gd name="connsiteX15" fmla="*/ 330994 w 472281"/>
                <a:gd name="connsiteY15" fmla="*/ 410104 h 1704710"/>
                <a:gd name="connsiteX16" fmla="*/ 369094 w 472281"/>
                <a:gd name="connsiteY16" fmla="*/ 486304 h 1704710"/>
                <a:gd name="connsiteX17" fmla="*/ 411957 w 472281"/>
                <a:gd name="connsiteY17" fmla="*/ 543454 h 1704710"/>
                <a:gd name="connsiteX18" fmla="*/ 445294 w 472281"/>
                <a:gd name="connsiteY18" fmla="*/ 605367 h 1704710"/>
                <a:gd name="connsiteX19" fmla="*/ 445294 w 472281"/>
                <a:gd name="connsiteY19" fmla="*/ 714904 h 1704710"/>
                <a:gd name="connsiteX20" fmla="*/ 445294 w 472281"/>
                <a:gd name="connsiteY20" fmla="*/ 1372129 h 1704710"/>
                <a:gd name="connsiteX21" fmla="*/ 445294 w 472281"/>
                <a:gd name="connsiteY21" fmla="*/ 1624542 h 1704710"/>
                <a:gd name="connsiteX22" fmla="*/ 445294 w 472281"/>
                <a:gd name="connsiteY22" fmla="*/ 1638829 h 1704710"/>
                <a:gd name="connsiteX23" fmla="*/ 283369 w 472281"/>
                <a:gd name="connsiteY23" fmla="*/ 1695979 h 1704710"/>
                <a:gd name="connsiteX24" fmla="*/ 154782 w 472281"/>
                <a:gd name="connsiteY24" fmla="*/ 1691217 h 1704710"/>
                <a:gd name="connsiteX25" fmla="*/ 59532 w 472281"/>
                <a:gd name="connsiteY25" fmla="*/ 1662642 h 1704710"/>
                <a:gd name="connsiteX26" fmla="*/ 7144 w 472281"/>
                <a:gd name="connsiteY26" fmla="*/ 1610254 h 1704710"/>
                <a:gd name="connsiteX0" fmla="*/ 7144 w 472281"/>
                <a:gd name="connsiteY0" fmla="*/ 1610254 h 1704710"/>
                <a:gd name="connsiteX1" fmla="*/ 16669 w 472281"/>
                <a:gd name="connsiteY1" fmla="*/ 1372129 h 1704710"/>
                <a:gd name="connsiteX2" fmla="*/ 16669 w 472281"/>
                <a:gd name="connsiteY2" fmla="*/ 995892 h 1704710"/>
                <a:gd name="connsiteX3" fmla="*/ 21432 w 472281"/>
                <a:gd name="connsiteY3" fmla="*/ 624417 h 1704710"/>
                <a:gd name="connsiteX4" fmla="*/ 40482 w 472281"/>
                <a:gd name="connsiteY4" fmla="*/ 533929 h 1704710"/>
                <a:gd name="connsiteX5" fmla="*/ 78582 w 472281"/>
                <a:gd name="connsiteY5" fmla="*/ 467254 h 1704710"/>
                <a:gd name="connsiteX6" fmla="*/ 107157 w 472281"/>
                <a:gd name="connsiteY6" fmla="*/ 448204 h 1704710"/>
                <a:gd name="connsiteX7" fmla="*/ 135732 w 472281"/>
                <a:gd name="connsiteY7" fmla="*/ 410104 h 1704710"/>
                <a:gd name="connsiteX8" fmla="*/ 150019 w 472281"/>
                <a:gd name="connsiteY8" fmla="*/ 329142 h 1704710"/>
                <a:gd name="connsiteX9" fmla="*/ 151333 w 472281"/>
                <a:gd name="connsiteY9" fmla="*/ 191253 h 1704710"/>
                <a:gd name="connsiteX10" fmla="*/ 150019 w 472281"/>
                <a:gd name="connsiteY10" fmla="*/ 29104 h 1704710"/>
                <a:gd name="connsiteX11" fmla="*/ 230585 w 472281"/>
                <a:gd name="connsiteY11" fmla="*/ 16628 h 1704710"/>
                <a:gd name="connsiteX12" fmla="*/ 311944 w 472281"/>
                <a:gd name="connsiteY12" fmla="*/ 33867 h 1704710"/>
                <a:gd name="connsiteX13" fmla="*/ 310977 w 472281"/>
                <a:gd name="connsiteY13" fmla="*/ 198843 h 1704710"/>
                <a:gd name="connsiteX14" fmla="*/ 307182 w 472281"/>
                <a:gd name="connsiteY14" fmla="*/ 305329 h 1704710"/>
                <a:gd name="connsiteX15" fmla="*/ 330994 w 472281"/>
                <a:gd name="connsiteY15" fmla="*/ 410104 h 1704710"/>
                <a:gd name="connsiteX16" fmla="*/ 369094 w 472281"/>
                <a:gd name="connsiteY16" fmla="*/ 486304 h 1704710"/>
                <a:gd name="connsiteX17" fmla="*/ 411957 w 472281"/>
                <a:gd name="connsiteY17" fmla="*/ 543454 h 1704710"/>
                <a:gd name="connsiteX18" fmla="*/ 445294 w 472281"/>
                <a:gd name="connsiteY18" fmla="*/ 605367 h 1704710"/>
                <a:gd name="connsiteX19" fmla="*/ 445294 w 472281"/>
                <a:gd name="connsiteY19" fmla="*/ 714904 h 1704710"/>
                <a:gd name="connsiteX20" fmla="*/ 445294 w 472281"/>
                <a:gd name="connsiteY20" fmla="*/ 1372129 h 1704710"/>
                <a:gd name="connsiteX21" fmla="*/ 445294 w 472281"/>
                <a:gd name="connsiteY21" fmla="*/ 1624542 h 1704710"/>
                <a:gd name="connsiteX22" fmla="*/ 445294 w 472281"/>
                <a:gd name="connsiteY22" fmla="*/ 1638829 h 1704710"/>
                <a:gd name="connsiteX23" fmla="*/ 283369 w 472281"/>
                <a:gd name="connsiteY23" fmla="*/ 1695979 h 1704710"/>
                <a:gd name="connsiteX24" fmla="*/ 154782 w 472281"/>
                <a:gd name="connsiteY24" fmla="*/ 1691217 h 1704710"/>
                <a:gd name="connsiteX25" fmla="*/ 59532 w 472281"/>
                <a:gd name="connsiteY25" fmla="*/ 1662642 h 1704710"/>
                <a:gd name="connsiteX26" fmla="*/ 7144 w 472281"/>
                <a:gd name="connsiteY26" fmla="*/ 1610254 h 1704710"/>
                <a:gd name="connsiteX0" fmla="*/ 7144 w 472281"/>
                <a:gd name="connsiteY0" fmla="*/ 1610254 h 1704710"/>
                <a:gd name="connsiteX1" fmla="*/ 16669 w 472281"/>
                <a:gd name="connsiteY1" fmla="*/ 1372129 h 1704710"/>
                <a:gd name="connsiteX2" fmla="*/ 16669 w 472281"/>
                <a:gd name="connsiteY2" fmla="*/ 995892 h 1704710"/>
                <a:gd name="connsiteX3" fmla="*/ 21432 w 472281"/>
                <a:gd name="connsiteY3" fmla="*/ 624417 h 1704710"/>
                <a:gd name="connsiteX4" fmla="*/ 40482 w 472281"/>
                <a:gd name="connsiteY4" fmla="*/ 533929 h 1704710"/>
                <a:gd name="connsiteX5" fmla="*/ 78582 w 472281"/>
                <a:gd name="connsiteY5" fmla="*/ 467254 h 1704710"/>
                <a:gd name="connsiteX6" fmla="*/ 107157 w 472281"/>
                <a:gd name="connsiteY6" fmla="*/ 448204 h 1704710"/>
                <a:gd name="connsiteX7" fmla="*/ 135732 w 472281"/>
                <a:gd name="connsiteY7" fmla="*/ 410104 h 1704710"/>
                <a:gd name="connsiteX8" fmla="*/ 150019 w 472281"/>
                <a:gd name="connsiteY8" fmla="*/ 329142 h 1704710"/>
                <a:gd name="connsiteX9" fmla="*/ 151333 w 472281"/>
                <a:gd name="connsiteY9" fmla="*/ 191253 h 1704710"/>
                <a:gd name="connsiteX10" fmla="*/ 150019 w 472281"/>
                <a:gd name="connsiteY10" fmla="*/ 29104 h 1704710"/>
                <a:gd name="connsiteX11" fmla="*/ 230585 w 472281"/>
                <a:gd name="connsiteY11" fmla="*/ 16628 h 1704710"/>
                <a:gd name="connsiteX12" fmla="*/ 311944 w 472281"/>
                <a:gd name="connsiteY12" fmla="*/ 33867 h 1704710"/>
                <a:gd name="connsiteX13" fmla="*/ 310977 w 472281"/>
                <a:gd name="connsiteY13" fmla="*/ 198843 h 1704710"/>
                <a:gd name="connsiteX14" fmla="*/ 307182 w 472281"/>
                <a:gd name="connsiteY14" fmla="*/ 305329 h 1704710"/>
                <a:gd name="connsiteX15" fmla="*/ 330994 w 472281"/>
                <a:gd name="connsiteY15" fmla="*/ 410104 h 1704710"/>
                <a:gd name="connsiteX16" fmla="*/ 369094 w 472281"/>
                <a:gd name="connsiteY16" fmla="*/ 486304 h 1704710"/>
                <a:gd name="connsiteX17" fmla="*/ 411957 w 472281"/>
                <a:gd name="connsiteY17" fmla="*/ 543454 h 1704710"/>
                <a:gd name="connsiteX18" fmla="*/ 445294 w 472281"/>
                <a:gd name="connsiteY18" fmla="*/ 605367 h 1704710"/>
                <a:gd name="connsiteX19" fmla="*/ 445294 w 472281"/>
                <a:gd name="connsiteY19" fmla="*/ 714904 h 1704710"/>
                <a:gd name="connsiteX20" fmla="*/ 445294 w 472281"/>
                <a:gd name="connsiteY20" fmla="*/ 1372129 h 1704710"/>
                <a:gd name="connsiteX21" fmla="*/ 445294 w 472281"/>
                <a:gd name="connsiteY21" fmla="*/ 1624542 h 1704710"/>
                <a:gd name="connsiteX22" fmla="*/ 445294 w 472281"/>
                <a:gd name="connsiteY22" fmla="*/ 1638829 h 1704710"/>
                <a:gd name="connsiteX23" fmla="*/ 283369 w 472281"/>
                <a:gd name="connsiteY23" fmla="*/ 1695979 h 1704710"/>
                <a:gd name="connsiteX24" fmla="*/ 154782 w 472281"/>
                <a:gd name="connsiteY24" fmla="*/ 1691217 h 1704710"/>
                <a:gd name="connsiteX25" fmla="*/ 59532 w 472281"/>
                <a:gd name="connsiteY25" fmla="*/ 1662642 h 1704710"/>
                <a:gd name="connsiteX26" fmla="*/ 7144 w 472281"/>
                <a:gd name="connsiteY26" fmla="*/ 1610254 h 1704710"/>
                <a:gd name="connsiteX0" fmla="*/ 7144 w 472281"/>
                <a:gd name="connsiteY0" fmla="*/ 1610254 h 1704710"/>
                <a:gd name="connsiteX1" fmla="*/ 16669 w 472281"/>
                <a:gd name="connsiteY1" fmla="*/ 1372129 h 1704710"/>
                <a:gd name="connsiteX2" fmla="*/ 16669 w 472281"/>
                <a:gd name="connsiteY2" fmla="*/ 995892 h 1704710"/>
                <a:gd name="connsiteX3" fmla="*/ 21432 w 472281"/>
                <a:gd name="connsiteY3" fmla="*/ 624417 h 1704710"/>
                <a:gd name="connsiteX4" fmla="*/ 40482 w 472281"/>
                <a:gd name="connsiteY4" fmla="*/ 533929 h 1704710"/>
                <a:gd name="connsiteX5" fmla="*/ 78582 w 472281"/>
                <a:gd name="connsiteY5" fmla="*/ 467254 h 1704710"/>
                <a:gd name="connsiteX6" fmla="*/ 107157 w 472281"/>
                <a:gd name="connsiteY6" fmla="*/ 448204 h 1704710"/>
                <a:gd name="connsiteX7" fmla="*/ 135732 w 472281"/>
                <a:gd name="connsiteY7" fmla="*/ 410104 h 1704710"/>
                <a:gd name="connsiteX8" fmla="*/ 150019 w 472281"/>
                <a:gd name="connsiteY8" fmla="*/ 329142 h 1704710"/>
                <a:gd name="connsiteX9" fmla="*/ 151333 w 472281"/>
                <a:gd name="connsiteY9" fmla="*/ 191253 h 1704710"/>
                <a:gd name="connsiteX10" fmla="*/ 150019 w 472281"/>
                <a:gd name="connsiteY10" fmla="*/ 29104 h 1704710"/>
                <a:gd name="connsiteX11" fmla="*/ 230585 w 472281"/>
                <a:gd name="connsiteY11" fmla="*/ 16628 h 1704710"/>
                <a:gd name="connsiteX12" fmla="*/ 311944 w 472281"/>
                <a:gd name="connsiteY12" fmla="*/ 33867 h 1704710"/>
                <a:gd name="connsiteX13" fmla="*/ 310977 w 472281"/>
                <a:gd name="connsiteY13" fmla="*/ 198843 h 1704710"/>
                <a:gd name="connsiteX14" fmla="*/ 307182 w 472281"/>
                <a:gd name="connsiteY14" fmla="*/ 305329 h 1704710"/>
                <a:gd name="connsiteX15" fmla="*/ 330994 w 472281"/>
                <a:gd name="connsiteY15" fmla="*/ 410104 h 1704710"/>
                <a:gd name="connsiteX16" fmla="*/ 369094 w 472281"/>
                <a:gd name="connsiteY16" fmla="*/ 486304 h 1704710"/>
                <a:gd name="connsiteX17" fmla="*/ 411957 w 472281"/>
                <a:gd name="connsiteY17" fmla="*/ 543454 h 1704710"/>
                <a:gd name="connsiteX18" fmla="*/ 445294 w 472281"/>
                <a:gd name="connsiteY18" fmla="*/ 605367 h 1704710"/>
                <a:gd name="connsiteX19" fmla="*/ 445294 w 472281"/>
                <a:gd name="connsiteY19" fmla="*/ 714904 h 1704710"/>
                <a:gd name="connsiteX20" fmla="*/ 445294 w 472281"/>
                <a:gd name="connsiteY20" fmla="*/ 1372129 h 1704710"/>
                <a:gd name="connsiteX21" fmla="*/ 445294 w 472281"/>
                <a:gd name="connsiteY21" fmla="*/ 1624542 h 1704710"/>
                <a:gd name="connsiteX22" fmla="*/ 445294 w 472281"/>
                <a:gd name="connsiteY22" fmla="*/ 1638829 h 1704710"/>
                <a:gd name="connsiteX23" fmla="*/ 283369 w 472281"/>
                <a:gd name="connsiteY23" fmla="*/ 1695979 h 1704710"/>
                <a:gd name="connsiteX24" fmla="*/ 154782 w 472281"/>
                <a:gd name="connsiteY24" fmla="*/ 1691217 h 1704710"/>
                <a:gd name="connsiteX25" fmla="*/ 59532 w 472281"/>
                <a:gd name="connsiteY25" fmla="*/ 1662642 h 1704710"/>
                <a:gd name="connsiteX26" fmla="*/ 7144 w 472281"/>
                <a:gd name="connsiteY26" fmla="*/ 1610254 h 1704710"/>
                <a:gd name="connsiteX0" fmla="*/ 7144 w 472281"/>
                <a:gd name="connsiteY0" fmla="*/ 1593626 h 1688082"/>
                <a:gd name="connsiteX1" fmla="*/ 16669 w 472281"/>
                <a:gd name="connsiteY1" fmla="*/ 1355501 h 1688082"/>
                <a:gd name="connsiteX2" fmla="*/ 16669 w 472281"/>
                <a:gd name="connsiteY2" fmla="*/ 979264 h 1688082"/>
                <a:gd name="connsiteX3" fmla="*/ 21432 w 472281"/>
                <a:gd name="connsiteY3" fmla="*/ 607789 h 1688082"/>
                <a:gd name="connsiteX4" fmla="*/ 40482 w 472281"/>
                <a:gd name="connsiteY4" fmla="*/ 517301 h 1688082"/>
                <a:gd name="connsiteX5" fmla="*/ 78582 w 472281"/>
                <a:gd name="connsiteY5" fmla="*/ 450626 h 1688082"/>
                <a:gd name="connsiteX6" fmla="*/ 107157 w 472281"/>
                <a:gd name="connsiteY6" fmla="*/ 431576 h 1688082"/>
                <a:gd name="connsiteX7" fmla="*/ 135732 w 472281"/>
                <a:gd name="connsiteY7" fmla="*/ 393476 h 1688082"/>
                <a:gd name="connsiteX8" fmla="*/ 150019 w 472281"/>
                <a:gd name="connsiteY8" fmla="*/ 312514 h 1688082"/>
                <a:gd name="connsiteX9" fmla="*/ 151333 w 472281"/>
                <a:gd name="connsiteY9" fmla="*/ 174625 h 1688082"/>
                <a:gd name="connsiteX10" fmla="*/ 150019 w 472281"/>
                <a:gd name="connsiteY10" fmla="*/ 12476 h 1688082"/>
                <a:gd name="connsiteX11" fmla="*/ 230585 w 472281"/>
                <a:gd name="connsiteY11" fmla="*/ 0 h 1688082"/>
                <a:gd name="connsiteX12" fmla="*/ 311944 w 472281"/>
                <a:gd name="connsiteY12" fmla="*/ 17239 h 1688082"/>
                <a:gd name="connsiteX13" fmla="*/ 310977 w 472281"/>
                <a:gd name="connsiteY13" fmla="*/ 182215 h 1688082"/>
                <a:gd name="connsiteX14" fmla="*/ 307182 w 472281"/>
                <a:gd name="connsiteY14" fmla="*/ 288701 h 1688082"/>
                <a:gd name="connsiteX15" fmla="*/ 330994 w 472281"/>
                <a:gd name="connsiteY15" fmla="*/ 393476 h 1688082"/>
                <a:gd name="connsiteX16" fmla="*/ 369094 w 472281"/>
                <a:gd name="connsiteY16" fmla="*/ 469676 h 1688082"/>
                <a:gd name="connsiteX17" fmla="*/ 411957 w 472281"/>
                <a:gd name="connsiteY17" fmla="*/ 526826 h 1688082"/>
                <a:gd name="connsiteX18" fmla="*/ 445294 w 472281"/>
                <a:gd name="connsiteY18" fmla="*/ 588739 h 1688082"/>
                <a:gd name="connsiteX19" fmla="*/ 445294 w 472281"/>
                <a:gd name="connsiteY19" fmla="*/ 698276 h 1688082"/>
                <a:gd name="connsiteX20" fmla="*/ 445294 w 472281"/>
                <a:gd name="connsiteY20" fmla="*/ 1355501 h 1688082"/>
                <a:gd name="connsiteX21" fmla="*/ 445294 w 472281"/>
                <a:gd name="connsiteY21" fmla="*/ 1607914 h 1688082"/>
                <a:gd name="connsiteX22" fmla="*/ 445294 w 472281"/>
                <a:gd name="connsiteY22" fmla="*/ 1622201 h 1688082"/>
                <a:gd name="connsiteX23" fmla="*/ 283369 w 472281"/>
                <a:gd name="connsiteY23" fmla="*/ 1679351 h 1688082"/>
                <a:gd name="connsiteX24" fmla="*/ 154782 w 472281"/>
                <a:gd name="connsiteY24" fmla="*/ 1674589 h 1688082"/>
                <a:gd name="connsiteX25" fmla="*/ 59532 w 472281"/>
                <a:gd name="connsiteY25" fmla="*/ 1646014 h 1688082"/>
                <a:gd name="connsiteX26" fmla="*/ 7144 w 472281"/>
                <a:gd name="connsiteY26" fmla="*/ 1593626 h 1688082"/>
                <a:gd name="connsiteX0" fmla="*/ 7144 w 472281"/>
                <a:gd name="connsiteY0" fmla="*/ 1593626 h 1688082"/>
                <a:gd name="connsiteX1" fmla="*/ 16669 w 472281"/>
                <a:gd name="connsiteY1" fmla="*/ 1355501 h 1688082"/>
                <a:gd name="connsiteX2" fmla="*/ 16669 w 472281"/>
                <a:gd name="connsiteY2" fmla="*/ 979264 h 1688082"/>
                <a:gd name="connsiteX3" fmla="*/ 21432 w 472281"/>
                <a:gd name="connsiteY3" fmla="*/ 607789 h 1688082"/>
                <a:gd name="connsiteX4" fmla="*/ 40482 w 472281"/>
                <a:gd name="connsiteY4" fmla="*/ 517301 h 1688082"/>
                <a:gd name="connsiteX5" fmla="*/ 78582 w 472281"/>
                <a:gd name="connsiteY5" fmla="*/ 450626 h 1688082"/>
                <a:gd name="connsiteX6" fmla="*/ 107157 w 472281"/>
                <a:gd name="connsiteY6" fmla="*/ 431576 h 1688082"/>
                <a:gd name="connsiteX7" fmla="*/ 135732 w 472281"/>
                <a:gd name="connsiteY7" fmla="*/ 393476 h 1688082"/>
                <a:gd name="connsiteX8" fmla="*/ 150019 w 472281"/>
                <a:gd name="connsiteY8" fmla="*/ 312514 h 1688082"/>
                <a:gd name="connsiteX9" fmla="*/ 151333 w 472281"/>
                <a:gd name="connsiteY9" fmla="*/ 174625 h 1688082"/>
                <a:gd name="connsiteX10" fmla="*/ 150019 w 472281"/>
                <a:gd name="connsiteY10" fmla="*/ 12476 h 1688082"/>
                <a:gd name="connsiteX11" fmla="*/ 230585 w 472281"/>
                <a:gd name="connsiteY11" fmla="*/ 0 h 1688082"/>
                <a:gd name="connsiteX12" fmla="*/ 311944 w 472281"/>
                <a:gd name="connsiteY12" fmla="*/ 17239 h 1688082"/>
                <a:gd name="connsiteX13" fmla="*/ 310977 w 472281"/>
                <a:gd name="connsiteY13" fmla="*/ 182215 h 1688082"/>
                <a:gd name="connsiteX14" fmla="*/ 307182 w 472281"/>
                <a:gd name="connsiteY14" fmla="*/ 288701 h 1688082"/>
                <a:gd name="connsiteX15" fmla="*/ 330994 w 472281"/>
                <a:gd name="connsiteY15" fmla="*/ 393476 h 1688082"/>
                <a:gd name="connsiteX16" fmla="*/ 369094 w 472281"/>
                <a:gd name="connsiteY16" fmla="*/ 469676 h 1688082"/>
                <a:gd name="connsiteX17" fmla="*/ 411957 w 472281"/>
                <a:gd name="connsiteY17" fmla="*/ 526826 h 1688082"/>
                <a:gd name="connsiteX18" fmla="*/ 445294 w 472281"/>
                <a:gd name="connsiteY18" fmla="*/ 588739 h 1688082"/>
                <a:gd name="connsiteX19" fmla="*/ 445294 w 472281"/>
                <a:gd name="connsiteY19" fmla="*/ 698276 h 1688082"/>
                <a:gd name="connsiteX20" fmla="*/ 445294 w 472281"/>
                <a:gd name="connsiteY20" fmla="*/ 1355501 h 1688082"/>
                <a:gd name="connsiteX21" fmla="*/ 445294 w 472281"/>
                <a:gd name="connsiteY21" fmla="*/ 1607914 h 1688082"/>
                <a:gd name="connsiteX22" fmla="*/ 445294 w 472281"/>
                <a:gd name="connsiteY22" fmla="*/ 1622201 h 1688082"/>
                <a:gd name="connsiteX23" fmla="*/ 283369 w 472281"/>
                <a:gd name="connsiteY23" fmla="*/ 1679351 h 1688082"/>
                <a:gd name="connsiteX24" fmla="*/ 154782 w 472281"/>
                <a:gd name="connsiteY24" fmla="*/ 1674589 h 1688082"/>
                <a:gd name="connsiteX25" fmla="*/ 59532 w 472281"/>
                <a:gd name="connsiteY25" fmla="*/ 1646014 h 1688082"/>
                <a:gd name="connsiteX26" fmla="*/ 7144 w 472281"/>
                <a:gd name="connsiteY26" fmla="*/ 1593626 h 1688082"/>
                <a:gd name="connsiteX0" fmla="*/ 7144 w 472281"/>
                <a:gd name="connsiteY0" fmla="*/ 1591815 h 1686271"/>
                <a:gd name="connsiteX1" fmla="*/ 16669 w 472281"/>
                <a:gd name="connsiteY1" fmla="*/ 1353690 h 1686271"/>
                <a:gd name="connsiteX2" fmla="*/ 16669 w 472281"/>
                <a:gd name="connsiteY2" fmla="*/ 977453 h 1686271"/>
                <a:gd name="connsiteX3" fmla="*/ 21432 w 472281"/>
                <a:gd name="connsiteY3" fmla="*/ 605978 h 1686271"/>
                <a:gd name="connsiteX4" fmla="*/ 40482 w 472281"/>
                <a:gd name="connsiteY4" fmla="*/ 515490 h 1686271"/>
                <a:gd name="connsiteX5" fmla="*/ 78582 w 472281"/>
                <a:gd name="connsiteY5" fmla="*/ 448815 h 1686271"/>
                <a:gd name="connsiteX6" fmla="*/ 107157 w 472281"/>
                <a:gd name="connsiteY6" fmla="*/ 429765 h 1686271"/>
                <a:gd name="connsiteX7" fmla="*/ 135732 w 472281"/>
                <a:gd name="connsiteY7" fmla="*/ 391665 h 1686271"/>
                <a:gd name="connsiteX8" fmla="*/ 150019 w 472281"/>
                <a:gd name="connsiteY8" fmla="*/ 310703 h 1686271"/>
                <a:gd name="connsiteX9" fmla="*/ 151333 w 472281"/>
                <a:gd name="connsiteY9" fmla="*/ 172814 h 1686271"/>
                <a:gd name="connsiteX10" fmla="*/ 150019 w 472281"/>
                <a:gd name="connsiteY10" fmla="*/ 10665 h 1686271"/>
                <a:gd name="connsiteX11" fmla="*/ 239713 w 472281"/>
                <a:gd name="connsiteY11" fmla="*/ 0 h 1686271"/>
                <a:gd name="connsiteX12" fmla="*/ 311944 w 472281"/>
                <a:gd name="connsiteY12" fmla="*/ 15428 h 1686271"/>
                <a:gd name="connsiteX13" fmla="*/ 310977 w 472281"/>
                <a:gd name="connsiteY13" fmla="*/ 180404 h 1686271"/>
                <a:gd name="connsiteX14" fmla="*/ 307182 w 472281"/>
                <a:gd name="connsiteY14" fmla="*/ 286890 h 1686271"/>
                <a:gd name="connsiteX15" fmla="*/ 330994 w 472281"/>
                <a:gd name="connsiteY15" fmla="*/ 391665 h 1686271"/>
                <a:gd name="connsiteX16" fmla="*/ 369094 w 472281"/>
                <a:gd name="connsiteY16" fmla="*/ 467865 h 1686271"/>
                <a:gd name="connsiteX17" fmla="*/ 411957 w 472281"/>
                <a:gd name="connsiteY17" fmla="*/ 525015 h 1686271"/>
                <a:gd name="connsiteX18" fmla="*/ 445294 w 472281"/>
                <a:gd name="connsiteY18" fmla="*/ 586928 h 1686271"/>
                <a:gd name="connsiteX19" fmla="*/ 445294 w 472281"/>
                <a:gd name="connsiteY19" fmla="*/ 696465 h 1686271"/>
                <a:gd name="connsiteX20" fmla="*/ 445294 w 472281"/>
                <a:gd name="connsiteY20" fmla="*/ 1353690 h 1686271"/>
                <a:gd name="connsiteX21" fmla="*/ 445294 w 472281"/>
                <a:gd name="connsiteY21" fmla="*/ 1606103 h 1686271"/>
                <a:gd name="connsiteX22" fmla="*/ 445294 w 472281"/>
                <a:gd name="connsiteY22" fmla="*/ 1620390 h 1686271"/>
                <a:gd name="connsiteX23" fmla="*/ 283369 w 472281"/>
                <a:gd name="connsiteY23" fmla="*/ 1677540 h 1686271"/>
                <a:gd name="connsiteX24" fmla="*/ 154782 w 472281"/>
                <a:gd name="connsiteY24" fmla="*/ 1672778 h 1686271"/>
                <a:gd name="connsiteX25" fmla="*/ 59532 w 472281"/>
                <a:gd name="connsiteY25" fmla="*/ 1644203 h 1686271"/>
                <a:gd name="connsiteX26" fmla="*/ 7144 w 472281"/>
                <a:gd name="connsiteY26" fmla="*/ 1591815 h 1686271"/>
                <a:gd name="connsiteX0" fmla="*/ 7144 w 472281"/>
                <a:gd name="connsiteY0" fmla="*/ 1591815 h 1686271"/>
                <a:gd name="connsiteX1" fmla="*/ 16669 w 472281"/>
                <a:gd name="connsiteY1" fmla="*/ 1353690 h 1686271"/>
                <a:gd name="connsiteX2" fmla="*/ 16669 w 472281"/>
                <a:gd name="connsiteY2" fmla="*/ 977453 h 1686271"/>
                <a:gd name="connsiteX3" fmla="*/ 21432 w 472281"/>
                <a:gd name="connsiteY3" fmla="*/ 605978 h 1686271"/>
                <a:gd name="connsiteX4" fmla="*/ 40482 w 472281"/>
                <a:gd name="connsiteY4" fmla="*/ 515490 h 1686271"/>
                <a:gd name="connsiteX5" fmla="*/ 78582 w 472281"/>
                <a:gd name="connsiteY5" fmla="*/ 448815 h 1686271"/>
                <a:gd name="connsiteX6" fmla="*/ 107157 w 472281"/>
                <a:gd name="connsiteY6" fmla="*/ 429765 h 1686271"/>
                <a:gd name="connsiteX7" fmla="*/ 135732 w 472281"/>
                <a:gd name="connsiteY7" fmla="*/ 391665 h 1686271"/>
                <a:gd name="connsiteX8" fmla="*/ 150019 w 472281"/>
                <a:gd name="connsiteY8" fmla="*/ 310703 h 1686271"/>
                <a:gd name="connsiteX9" fmla="*/ 151333 w 472281"/>
                <a:gd name="connsiteY9" fmla="*/ 172814 h 1686271"/>
                <a:gd name="connsiteX10" fmla="*/ 150019 w 472281"/>
                <a:gd name="connsiteY10" fmla="*/ 10665 h 1686271"/>
                <a:gd name="connsiteX11" fmla="*/ 239713 w 472281"/>
                <a:gd name="connsiteY11" fmla="*/ 0 h 1686271"/>
                <a:gd name="connsiteX12" fmla="*/ 311944 w 472281"/>
                <a:gd name="connsiteY12" fmla="*/ 15428 h 1686271"/>
                <a:gd name="connsiteX13" fmla="*/ 310977 w 472281"/>
                <a:gd name="connsiteY13" fmla="*/ 180404 h 1686271"/>
                <a:gd name="connsiteX14" fmla="*/ 307182 w 472281"/>
                <a:gd name="connsiteY14" fmla="*/ 286890 h 1686271"/>
                <a:gd name="connsiteX15" fmla="*/ 330994 w 472281"/>
                <a:gd name="connsiteY15" fmla="*/ 391665 h 1686271"/>
                <a:gd name="connsiteX16" fmla="*/ 369094 w 472281"/>
                <a:gd name="connsiteY16" fmla="*/ 467865 h 1686271"/>
                <a:gd name="connsiteX17" fmla="*/ 411957 w 472281"/>
                <a:gd name="connsiteY17" fmla="*/ 525015 h 1686271"/>
                <a:gd name="connsiteX18" fmla="*/ 445294 w 472281"/>
                <a:gd name="connsiteY18" fmla="*/ 586928 h 1686271"/>
                <a:gd name="connsiteX19" fmla="*/ 445294 w 472281"/>
                <a:gd name="connsiteY19" fmla="*/ 696465 h 1686271"/>
                <a:gd name="connsiteX20" fmla="*/ 445294 w 472281"/>
                <a:gd name="connsiteY20" fmla="*/ 1353690 h 1686271"/>
                <a:gd name="connsiteX21" fmla="*/ 445294 w 472281"/>
                <a:gd name="connsiteY21" fmla="*/ 1606103 h 1686271"/>
                <a:gd name="connsiteX22" fmla="*/ 445294 w 472281"/>
                <a:gd name="connsiteY22" fmla="*/ 1620390 h 1686271"/>
                <a:gd name="connsiteX23" fmla="*/ 283369 w 472281"/>
                <a:gd name="connsiteY23" fmla="*/ 1677540 h 1686271"/>
                <a:gd name="connsiteX24" fmla="*/ 154782 w 472281"/>
                <a:gd name="connsiteY24" fmla="*/ 1672778 h 1686271"/>
                <a:gd name="connsiteX25" fmla="*/ 59532 w 472281"/>
                <a:gd name="connsiteY25" fmla="*/ 1644203 h 1686271"/>
                <a:gd name="connsiteX26" fmla="*/ 7144 w 472281"/>
                <a:gd name="connsiteY26" fmla="*/ 1591815 h 1686271"/>
                <a:gd name="connsiteX0" fmla="*/ 7144 w 472281"/>
                <a:gd name="connsiteY0" fmla="*/ 1591815 h 1686271"/>
                <a:gd name="connsiteX1" fmla="*/ 16669 w 472281"/>
                <a:gd name="connsiteY1" fmla="*/ 1353690 h 1686271"/>
                <a:gd name="connsiteX2" fmla="*/ 16669 w 472281"/>
                <a:gd name="connsiteY2" fmla="*/ 977453 h 1686271"/>
                <a:gd name="connsiteX3" fmla="*/ 21432 w 472281"/>
                <a:gd name="connsiteY3" fmla="*/ 605978 h 1686271"/>
                <a:gd name="connsiteX4" fmla="*/ 40482 w 472281"/>
                <a:gd name="connsiteY4" fmla="*/ 515490 h 1686271"/>
                <a:gd name="connsiteX5" fmla="*/ 78582 w 472281"/>
                <a:gd name="connsiteY5" fmla="*/ 448815 h 1686271"/>
                <a:gd name="connsiteX6" fmla="*/ 107157 w 472281"/>
                <a:gd name="connsiteY6" fmla="*/ 429765 h 1686271"/>
                <a:gd name="connsiteX7" fmla="*/ 135732 w 472281"/>
                <a:gd name="connsiteY7" fmla="*/ 391665 h 1686271"/>
                <a:gd name="connsiteX8" fmla="*/ 150019 w 472281"/>
                <a:gd name="connsiteY8" fmla="*/ 310703 h 1686271"/>
                <a:gd name="connsiteX9" fmla="*/ 151333 w 472281"/>
                <a:gd name="connsiteY9" fmla="*/ 172814 h 1686271"/>
                <a:gd name="connsiteX10" fmla="*/ 150019 w 472281"/>
                <a:gd name="connsiteY10" fmla="*/ 10665 h 1686271"/>
                <a:gd name="connsiteX11" fmla="*/ 239713 w 472281"/>
                <a:gd name="connsiteY11" fmla="*/ 0 h 1686271"/>
                <a:gd name="connsiteX12" fmla="*/ 311944 w 472281"/>
                <a:gd name="connsiteY12" fmla="*/ 15428 h 1686271"/>
                <a:gd name="connsiteX13" fmla="*/ 310977 w 472281"/>
                <a:gd name="connsiteY13" fmla="*/ 180404 h 1686271"/>
                <a:gd name="connsiteX14" fmla="*/ 307182 w 472281"/>
                <a:gd name="connsiteY14" fmla="*/ 286890 h 1686271"/>
                <a:gd name="connsiteX15" fmla="*/ 330994 w 472281"/>
                <a:gd name="connsiteY15" fmla="*/ 391665 h 1686271"/>
                <a:gd name="connsiteX16" fmla="*/ 369094 w 472281"/>
                <a:gd name="connsiteY16" fmla="*/ 467865 h 1686271"/>
                <a:gd name="connsiteX17" fmla="*/ 411957 w 472281"/>
                <a:gd name="connsiteY17" fmla="*/ 525015 h 1686271"/>
                <a:gd name="connsiteX18" fmla="*/ 445294 w 472281"/>
                <a:gd name="connsiteY18" fmla="*/ 586928 h 1686271"/>
                <a:gd name="connsiteX19" fmla="*/ 445294 w 472281"/>
                <a:gd name="connsiteY19" fmla="*/ 696465 h 1686271"/>
                <a:gd name="connsiteX20" fmla="*/ 445294 w 472281"/>
                <a:gd name="connsiteY20" fmla="*/ 1353690 h 1686271"/>
                <a:gd name="connsiteX21" fmla="*/ 445294 w 472281"/>
                <a:gd name="connsiteY21" fmla="*/ 1606103 h 1686271"/>
                <a:gd name="connsiteX22" fmla="*/ 445294 w 472281"/>
                <a:gd name="connsiteY22" fmla="*/ 1620390 h 1686271"/>
                <a:gd name="connsiteX23" fmla="*/ 283369 w 472281"/>
                <a:gd name="connsiteY23" fmla="*/ 1677540 h 1686271"/>
                <a:gd name="connsiteX24" fmla="*/ 154782 w 472281"/>
                <a:gd name="connsiteY24" fmla="*/ 1672778 h 1686271"/>
                <a:gd name="connsiteX25" fmla="*/ 59532 w 472281"/>
                <a:gd name="connsiteY25" fmla="*/ 1644203 h 1686271"/>
                <a:gd name="connsiteX26" fmla="*/ 7144 w 472281"/>
                <a:gd name="connsiteY26" fmla="*/ 1591815 h 1686271"/>
                <a:gd name="connsiteX0" fmla="*/ 7144 w 472281"/>
                <a:gd name="connsiteY0" fmla="*/ 1591815 h 1686271"/>
                <a:gd name="connsiteX1" fmla="*/ 16669 w 472281"/>
                <a:gd name="connsiteY1" fmla="*/ 1353690 h 1686271"/>
                <a:gd name="connsiteX2" fmla="*/ 16669 w 472281"/>
                <a:gd name="connsiteY2" fmla="*/ 977453 h 1686271"/>
                <a:gd name="connsiteX3" fmla="*/ 21432 w 472281"/>
                <a:gd name="connsiteY3" fmla="*/ 605978 h 1686271"/>
                <a:gd name="connsiteX4" fmla="*/ 40482 w 472281"/>
                <a:gd name="connsiteY4" fmla="*/ 515490 h 1686271"/>
                <a:gd name="connsiteX5" fmla="*/ 78582 w 472281"/>
                <a:gd name="connsiteY5" fmla="*/ 448815 h 1686271"/>
                <a:gd name="connsiteX6" fmla="*/ 107157 w 472281"/>
                <a:gd name="connsiteY6" fmla="*/ 429765 h 1686271"/>
                <a:gd name="connsiteX7" fmla="*/ 135732 w 472281"/>
                <a:gd name="connsiteY7" fmla="*/ 391665 h 1686271"/>
                <a:gd name="connsiteX8" fmla="*/ 150019 w 472281"/>
                <a:gd name="connsiteY8" fmla="*/ 310703 h 1686271"/>
                <a:gd name="connsiteX9" fmla="*/ 151333 w 472281"/>
                <a:gd name="connsiteY9" fmla="*/ 172814 h 1686271"/>
                <a:gd name="connsiteX10" fmla="*/ 150019 w 472281"/>
                <a:gd name="connsiteY10" fmla="*/ 10665 h 1686271"/>
                <a:gd name="connsiteX11" fmla="*/ 239713 w 472281"/>
                <a:gd name="connsiteY11" fmla="*/ 0 h 1686271"/>
                <a:gd name="connsiteX12" fmla="*/ 311944 w 472281"/>
                <a:gd name="connsiteY12" fmla="*/ 15428 h 1686271"/>
                <a:gd name="connsiteX13" fmla="*/ 310977 w 472281"/>
                <a:gd name="connsiteY13" fmla="*/ 180404 h 1686271"/>
                <a:gd name="connsiteX14" fmla="*/ 307182 w 472281"/>
                <a:gd name="connsiteY14" fmla="*/ 286890 h 1686271"/>
                <a:gd name="connsiteX15" fmla="*/ 330994 w 472281"/>
                <a:gd name="connsiteY15" fmla="*/ 391665 h 1686271"/>
                <a:gd name="connsiteX16" fmla="*/ 369094 w 472281"/>
                <a:gd name="connsiteY16" fmla="*/ 467865 h 1686271"/>
                <a:gd name="connsiteX17" fmla="*/ 411957 w 472281"/>
                <a:gd name="connsiteY17" fmla="*/ 525015 h 1686271"/>
                <a:gd name="connsiteX18" fmla="*/ 445294 w 472281"/>
                <a:gd name="connsiteY18" fmla="*/ 586928 h 1686271"/>
                <a:gd name="connsiteX19" fmla="*/ 445294 w 472281"/>
                <a:gd name="connsiteY19" fmla="*/ 696465 h 1686271"/>
                <a:gd name="connsiteX20" fmla="*/ 445294 w 472281"/>
                <a:gd name="connsiteY20" fmla="*/ 1353690 h 1686271"/>
                <a:gd name="connsiteX21" fmla="*/ 445294 w 472281"/>
                <a:gd name="connsiteY21" fmla="*/ 1606103 h 1686271"/>
                <a:gd name="connsiteX22" fmla="*/ 445294 w 472281"/>
                <a:gd name="connsiteY22" fmla="*/ 1620390 h 1686271"/>
                <a:gd name="connsiteX23" fmla="*/ 283369 w 472281"/>
                <a:gd name="connsiteY23" fmla="*/ 1677540 h 1686271"/>
                <a:gd name="connsiteX24" fmla="*/ 154782 w 472281"/>
                <a:gd name="connsiteY24" fmla="*/ 1672778 h 1686271"/>
                <a:gd name="connsiteX25" fmla="*/ 59532 w 472281"/>
                <a:gd name="connsiteY25" fmla="*/ 1644203 h 1686271"/>
                <a:gd name="connsiteX26" fmla="*/ 7144 w 472281"/>
                <a:gd name="connsiteY26" fmla="*/ 1591815 h 1686271"/>
                <a:gd name="connsiteX0" fmla="*/ 7144 w 472281"/>
                <a:gd name="connsiteY0" fmla="*/ 1591815 h 1686271"/>
                <a:gd name="connsiteX1" fmla="*/ 16669 w 472281"/>
                <a:gd name="connsiteY1" fmla="*/ 1353690 h 1686271"/>
                <a:gd name="connsiteX2" fmla="*/ 16669 w 472281"/>
                <a:gd name="connsiteY2" fmla="*/ 977453 h 1686271"/>
                <a:gd name="connsiteX3" fmla="*/ 21432 w 472281"/>
                <a:gd name="connsiteY3" fmla="*/ 605978 h 1686271"/>
                <a:gd name="connsiteX4" fmla="*/ 40482 w 472281"/>
                <a:gd name="connsiteY4" fmla="*/ 515490 h 1686271"/>
                <a:gd name="connsiteX5" fmla="*/ 78582 w 472281"/>
                <a:gd name="connsiteY5" fmla="*/ 448815 h 1686271"/>
                <a:gd name="connsiteX6" fmla="*/ 107157 w 472281"/>
                <a:gd name="connsiteY6" fmla="*/ 429765 h 1686271"/>
                <a:gd name="connsiteX7" fmla="*/ 135732 w 472281"/>
                <a:gd name="connsiteY7" fmla="*/ 391665 h 1686271"/>
                <a:gd name="connsiteX8" fmla="*/ 150019 w 472281"/>
                <a:gd name="connsiteY8" fmla="*/ 310703 h 1686271"/>
                <a:gd name="connsiteX9" fmla="*/ 151333 w 472281"/>
                <a:gd name="connsiteY9" fmla="*/ 172814 h 1686271"/>
                <a:gd name="connsiteX10" fmla="*/ 150019 w 472281"/>
                <a:gd name="connsiteY10" fmla="*/ 10665 h 1686271"/>
                <a:gd name="connsiteX11" fmla="*/ 239713 w 472281"/>
                <a:gd name="connsiteY11" fmla="*/ 0 h 1686271"/>
                <a:gd name="connsiteX12" fmla="*/ 311944 w 472281"/>
                <a:gd name="connsiteY12" fmla="*/ 15428 h 1686271"/>
                <a:gd name="connsiteX13" fmla="*/ 310977 w 472281"/>
                <a:gd name="connsiteY13" fmla="*/ 180404 h 1686271"/>
                <a:gd name="connsiteX14" fmla="*/ 307182 w 472281"/>
                <a:gd name="connsiteY14" fmla="*/ 286890 h 1686271"/>
                <a:gd name="connsiteX15" fmla="*/ 330994 w 472281"/>
                <a:gd name="connsiteY15" fmla="*/ 391665 h 1686271"/>
                <a:gd name="connsiteX16" fmla="*/ 369094 w 472281"/>
                <a:gd name="connsiteY16" fmla="*/ 467865 h 1686271"/>
                <a:gd name="connsiteX17" fmla="*/ 411957 w 472281"/>
                <a:gd name="connsiteY17" fmla="*/ 525015 h 1686271"/>
                <a:gd name="connsiteX18" fmla="*/ 445294 w 472281"/>
                <a:gd name="connsiteY18" fmla="*/ 586928 h 1686271"/>
                <a:gd name="connsiteX19" fmla="*/ 445294 w 472281"/>
                <a:gd name="connsiteY19" fmla="*/ 696465 h 1686271"/>
                <a:gd name="connsiteX20" fmla="*/ 445294 w 472281"/>
                <a:gd name="connsiteY20" fmla="*/ 1353690 h 1686271"/>
                <a:gd name="connsiteX21" fmla="*/ 445294 w 472281"/>
                <a:gd name="connsiteY21" fmla="*/ 1606103 h 1686271"/>
                <a:gd name="connsiteX22" fmla="*/ 445294 w 472281"/>
                <a:gd name="connsiteY22" fmla="*/ 1620390 h 1686271"/>
                <a:gd name="connsiteX23" fmla="*/ 283369 w 472281"/>
                <a:gd name="connsiteY23" fmla="*/ 1677540 h 1686271"/>
                <a:gd name="connsiteX24" fmla="*/ 154782 w 472281"/>
                <a:gd name="connsiteY24" fmla="*/ 1672778 h 1686271"/>
                <a:gd name="connsiteX25" fmla="*/ 59532 w 472281"/>
                <a:gd name="connsiteY25" fmla="*/ 1644203 h 1686271"/>
                <a:gd name="connsiteX26" fmla="*/ 7144 w 472281"/>
                <a:gd name="connsiteY26" fmla="*/ 1591815 h 1686271"/>
                <a:gd name="connsiteX0" fmla="*/ 7144 w 472281"/>
                <a:gd name="connsiteY0" fmla="*/ 1591815 h 1686271"/>
                <a:gd name="connsiteX1" fmla="*/ 16669 w 472281"/>
                <a:gd name="connsiteY1" fmla="*/ 1353690 h 1686271"/>
                <a:gd name="connsiteX2" fmla="*/ 16669 w 472281"/>
                <a:gd name="connsiteY2" fmla="*/ 977453 h 1686271"/>
                <a:gd name="connsiteX3" fmla="*/ 21432 w 472281"/>
                <a:gd name="connsiteY3" fmla="*/ 605978 h 1686271"/>
                <a:gd name="connsiteX4" fmla="*/ 40482 w 472281"/>
                <a:gd name="connsiteY4" fmla="*/ 515490 h 1686271"/>
                <a:gd name="connsiteX5" fmla="*/ 78582 w 472281"/>
                <a:gd name="connsiteY5" fmla="*/ 448815 h 1686271"/>
                <a:gd name="connsiteX6" fmla="*/ 107157 w 472281"/>
                <a:gd name="connsiteY6" fmla="*/ 429765 h 1686271"/>
                <a:gd name="connsiteX7" fmla="*/ 135732 w 472281"/>
                <a:gd name="connsiteY7" fmla="*/ 391665 h 1686271"/>
                <a:gd name="connsiteX8" fmla="*/ 150019 w 472281"/>
                <a:gd name="connsiteY8" fmla="*/ 310703 h 1686271"/>
                <a:gd name="connsiteX9" fmla="*/ 151333 w 472281"/>
                <a:gd name="connsiteY9" fmla="*/ 172814 h 1686271"/>
                <a:gd name="connsiteX10" fmla="*/ 150019 w 472281"/>
                <a:gd name="connsiteY10" fmla="*/ 10665 h 1686271"/>
                <a:gd name="connsiteX11" fmla="*/ 239713 w 472281"/>
                <a:gd name="connsiteY11" fmla="*/ 0 h 1686271"/>
                <a:gd name="connsiteX12" fmla="*/ 311944 w 472281"/>
                <a:gd name="connsiteY12" fmla="*/ 15428 h 1686271"/>
                <a:gd name="connsiteX13" fmla="*/ 310977 w 472281"/>
                <a:gd name="connsiteY13" fmla="*/ 180404 h 1686271"/>
                <a:gd name="connsiteX14" fmla="*/ 315740 w 472281"/>
                <a:gd name="connsiteY14" fmla="*/ 319756 h 1686271"/>
                <a:gd name="connsiteX15" fmla="*/ 330994 w 472281"/>
                <a:gd name="connsiteY15" fmla="*/ 391665 h 1686271"/>
                <a:gd name="connsiteX16" fmla="*/ 369094 w 472281"/>
                <a:gd name="connsiteY16" fmla="*/ 467865 h 1686271"/>
                <a:gd name="connsiteX17" fmla="*/ 411957 w 472281"/>
                <a:gd name="connsiteY17" fmla="*/ 525015 h 1686271"/>
                <a:gd name="connsiteX18" fmla="*/ 445294 w 472281"/>
                <a:gd name="connsiteY18" fmla="*/ 586928 h 1686271"/>
                <a:gd name="connsiteX19" fmla="*/ 445294 w 472281"/>
                <a:gd name="connsiteY19" fmla="*/ 696465 h 1686271"/>
                <a:gd name="connsiteX20" fmla="*/ 445294 w 472281"/>
                <a:gd name="connsiteY20" fmla="*/ 1353690 h 1686271"/>
                <a:gd name="connsiteX21" fmla="*/ 445294 w 472281"/>
                <a:gd name="connsiteY21" fmla="*/ 1606103 h 1686271"/>
                <a:gd name="connsiteX22" fmla="*/ 445294 w 472281"/>
                <a:gd name="connsiteY22" fmla="*/ 1620390 h 1686271"/>
                <a:gd name="connsiteX23" fmla="*/ 283369 w 472281"/>
                <a:gd name="connsiteY23" fmla="*/ 1677540 h 1686271"/>
                <a:gd name="connsiteX24" fmla="*/ 154782 w 472281"/>
                <a:gd name="connsiteY24" fmla="*/ 1672778 h 1686271"/>
                <a:gd name="connsiteX25" fmla="*/ 59532 w 472281"/>
                <a:gd name="connsiteY25" fmla="*/ 1644203 h 1686271"/>
                <a:gd name="connsiteX26" fmla="*/ 7144 w 472281"/>
                <a:gd name="connsiteY26" fmla="*/ 1591815 h 1686271"/>
                <a:gd name="connsiteX0" fmla="*/ 7144 w 472281"/>
                <a:gd name="connsiteY0" fmla="*/ 1591815 h 1686271"/>
                <a:gd name="connsiteX1" fmla="*/ 16669 w 472281"/>
                <a:gd name="connsiteY1" fmla="*/ 1353690 h 1686271"/>
                <a:gd name="connsiteX2" fmla="*/ 16669 w 472281"/>
                <a:gd name="connsiteY2" fmla="*/ 977453 h 1686271"/>
                <a:gd name="connsiteX3" fmla="*/ 21432 w 472281"/>
                <a:gd name="connsiteY3" fmla="*/ 605978 h 1686271"/>
                <a:gd name="connsiteX4" fmla="*/ 40482 w 472281"/>
                <a:gd name="connsiteY4" fmla="*/ 515490 h 1686271"/>
                <a:gd name="connsiteX5" fmla="*/ 78582 w 472281"/>
                <a:gd name="connsiteY5" fmla="*/ 448815 h 1686271"/>
                <a:gd name="connsiteX6" fmla="*/ 107157 w 472281"/>
                <a:gd name="connsiteY6" fmla="*/ 429765 h 1686271"/>
                <a:gd name="connsiteX7" fmla="*/ 135732 w 472281"/>
                <a:gd name="connsiteY7" fmla="*/ 391665 h 1686271"/>
                <a:gd name="connsiteX8" fmla="*/ 150019 w 472281"/>
                <a:gd name="connsiteY8" fmla="*/ 310703 h 1686271"/>
                <a:gd name="connsiteX9" fmla="*/ 151333 w 472281"/>
                <a:gd name="connsiteY9" fmla="*/ 172814 h 1686271"/>
                <a:gd name="connsiteX10" fmla="*/ 150019 w 472281"/>
                <a:gd name="connsiteY10" fmla="*/ 10665 h 1686271"/>
                <a:gd name="connsiteX11" fmla="*/ 239713 w 472281"/>
                <a:gd name="connsiteY11" fmla="*/ 0 h 1686271"/>
                <a:gd name="connsiteX12" fmla="*/ 311944 w 472281"/>
                <a:gd name="connsiteY12" fmla="*/ 15428 h 1686271"/>
                <a:gd name="connsiteX13" fmla="*/ 310977 w 472281"/>
                <a:gd name="connsiteY13" fmla="*/ 180404 h 1686271"/>
                <a:gd name="connsiteX14" fmla="*/ 310978 w 472281"/>
                <a:gd name="connsiteY14" fmla="*/ 307850 h 1686271"/>
                <a:gd name="connsiteX15" fmla="*/ 330994 w 472281"/>
                <a:gd name="connsiteY15" fmla="*/ 391665 h 1686271"/>
                <a:gd name="connsiteX16" fmla="*/ 369094 w 472281"/>
                <a:gd name="connsiteY16" fmla="*/ 467865 h 1686271"/>
                <a:gd name="connsiteX17" fmla="*/ 411957 w 472281"/>
                <a:gd name="connsiteY17" fmla="*/ 525015 h 1686271"/>
                <a:gd name="connsiteX18" fmla="*/ 445294 w 472281"/>
                <a:gd name="connsiteY18" fmla="*/ 586928 h 1686271"/>
                <a:gd name="connsiteX19" fmla="*/ 445294 w 472281"/>
                <a:gd name="connsiteY19" fmla="*/ 696465 h 1686271"/>
                <a:gd name="connsiteX20" fmla="*/ 445294 w 472281"/>
                <a:gd name="connsiteY20" fmla="*/ 1353690 h 1686271"/>
                <a:gd name="connsiteX21" fmla="*/ 445294 w 472281"/>
                <a:gd name="connsiteY21" fmla="*/ 1606103 h 1686271"/>
                <a:gd name="connsiteX22" fmla="*/ 445294 w 472281"/>
                <a:gd name="connsiteY22" fmla="*/ 1620390 h 1686271"/>
                <a:gd name="connsiteX23" fmla="*/ 283369 w 472281"/>
                <a:gd name="connsiteY23" fmla="*/ 1677540 h 1686271"/>
                <a:gd name="connsiteX24" fmla="*/ 154782 w 472281"/>
                <a:gd name="connsiteY24" fmla="*/ 1672778 h 1686271"/>
                <a:gd name="connsiteX25" fmla="*/ 59532 w 472281"/>
                <a:gd name="connsiteY25" fmla="*/ 1644203 h 1686271"/>
                <a:gd name="connsiteX26" fmla="*/ 7144 w 472281"/>
                <a:gd name="connsiteY26" fmla="*/ 1591815 h 1686271"/>
                <a:gd name="connsiteX0" fmla="*/ 7144 w 472281"/>
                <a:gd name="connsiteY0" fmla="*/ 1591815 h 1686271"/>
                <a:gd name="connsiteX1" fmla="*/ 16669 w 472281"/>
                <a:gd name="connsiteY1" fmla="*/ 1353690 h 1686271"/>
                <a:gd name="connsiteX2" fmla="*/ 16669 w 472281"/>
                <a:gd name="connsiteY2" fmla="*/ 977453 h 1686271"/>
                <a:gd name="connsiteX3" fmla="*/ 21432 w 472281"/>
                <a:gd name="connsiteY3" fmla="*/ 605978 h 1686271"/>
                <a:gd name="connsiteX4" fmla="*/ 40482 w 472281"/>
                <a:gd name="connsiteY4" fmla="*/ 515490 h 1686271"/>
                <a:gd name="connsiteX5" fmla="*/ 78582 w 472281"/>
                <a:gd name="connsiteY5" fmla="*/ 448815 h 1686271"/>
                <a:gd name="connsiteX6" fmla="*/ 107157 w 472281"/>
                <a:gd name="connsiteY6" fmla="*/ 429765 h 1686271"/>
                <a:gd name="connsiteX7" fmla="*/ 135732 w 472281"/>
                <a:gd name="connsiteY7" fmla="*/ 391665 h 1686271"/>
                <a:gd name="connsiteX8" fmla="*/ 150019 w 472281"/>
                <a:gd name="connsiteY8" fmla="*/ 310703 h 1686271"/>
                <a:gd name="connsiteX9" fmla="*/ 151333 w 472281"/>
                <a:gd name="connsiteY9" fmla="*/ 172814 h 1686271"/>
                <a:gd name="connsiteX10" fmla="*/ 150019 w 472281"/>
                <a:gd name="connsiteY10" fmla="*/ 10665 h 1686271"/>
                <a:gd name="connsiteX11" fmla="*/ 239713 w 472281"/>
                <a:gd name="connsiteY11" fmla="*/ 0 h 1686271"/>
                <a:gd name="connsiteX12" fmla="*/ 311944 w 472281"/>
                <a:gd name="connsiteY12" fmla="*/ 15428 h 1686271"/>
                <a:gd name="connsiteX13" fmla="*/ 310977 w 472281"/>
                <a:gd name="connsiteY13" fmla="*/ 180404 h 1686271"/>
                <a:gd name="connsiteX14" fmla="*/ 310978 w 472281"/>
                <a:gd name="connsiteY14" fmla="*/ 307850 h 1686271"/>
                <a:gd name="connsiteX15" fmla="*/ 330994 w 472281"/>
                <a:gd name="connsiteY15" fmla="*/ 391665 h 1686271"/>
                <a:gd name="connsiteX16" fmla="*/ 369094 w 472281"/>
                <a:gd name="connsiteY16" fmla="*/ 467865 h 1686271"/>
                <a:gd name="connsiteX17" fmla="*/ 411957 w 472281"/>
                <a:gd name="connsiteY17" fmla="*/ 525015 h 1686271"/>
                <a:gd name="connsiteX18" fmla="*/ 445294 w 472281"/>
                <a:gd name="connsiteY18" fmla="*/ 586928 h 1686271"/>
                <a:gd name="connsiteX19" fmla="*/ 445294 w 472281"/>
                <a:gd name="connsiteY19" fmla="*/ 696465 h 1686271"/>
                <a:gd name="connsiteX20" fmla="*/ 445294 w 472281"/>
                <a:gd name="connsiteY20" fmla="*/ 1353690 h 1686271"/>
                <a:gd name="connsiteX21" fmla="*/ 445294 w 472281"/>
                <a:gd name="connsiteY21" fmla="*/ 1606103 h 1686271"/>
                <a:gd name="connsiteX22" fmla="*/ 445294 w 472281"/>
                <a:gd name="connsiteY22" fmla="*/ 1620390 h 1686271"/>
                <a:gd name="connsiteX23" fmla="*/ 283369 w 472281"/>
                <a:gd name="connsiteY23" fmla="*/ 1677540 h 1686271"/>
                <a:gd name="connsiteX24" fmla="*/ 154782 w 472281"/>
                <a:gd name="connsiteY24" fmla="*/ 1672778 h 1686271"/>
                <a:gd name="connsiteX25" fmla="*/ 59532 w 472281"/>
                <a:gd name="connsiteY25" fmla="*/ 1644203 h 1686271"/>
                <a:gd name="connsiteX26" fmla="*/ 7144 w 472281"/>
                <a:gd name="connsiteY26" fmla="*/ 1591815 h 1686271"/>
                <a:gd name="connsiteX0" fmla="*/ 7144 w 472281"/>
                <a:gd name="connsiteY0" fmla="*/ 1591815 h 1686271"/>
                <a:gd name="connsiteX1" fmla="*/ 16669 w 472281"/>
                <a:gd name="connsiteY1" fmla="*/ 1353690 h 1686271"/>
                <a:gd name="connsiteX2" fmla="*/ 16669 w 472281"/>
                <a:gd name="connsiteY2" fmla="*/ 977453 h 1686271"/>
                <a:gd name="connsiteX3" fmla="*/ 21432 w 472281"/>
                <a:gd name="connsiteY3" fmla="*/ 605978 h 1686271"/>
                <a:gd name="connsiteX4" fmla="*/ 40482 w 472281"/>
                <a:gd name="connsiteY4" fmla="*/ 515490 h 1686271"/>
                <a:gd name="connsiteX5" fmla="*/ 78582 w 472281"/>
                <a:gd name="connsiteY5" fmla="*/ 448815 h 1686271"/>
                <a:gd name="connsiteX6" fmla="*/ 107157 w 472281"/>
                <a:gd name="connsiteY6" fmla="*/ 429765 h 1686271"/>
                <a:gd name="connsiteX7" fmla="*/ 135732 w 472281"/>
                <a:gd name="connsiteY7" fmla="*/ 391665 h 1686271"/>
                <a:gd name="connsiteX8" fmla="*/ 150019 w 472281"/>
                <a:gd name="connsiteY8" fmla="*/ 310703 h 1686271"/>
                <a:gd name="connsiteX9" fmla="*/ 151333 w 472281"/>
                <a:gd name="connsiteY9" fmla="*/ 172814 h 1686271"/>
                <a:gd name="connsiteX10" fmla="*/ 150019 w 472281"/>
                <a:gd name="connsiteY10" fmla="*/ 10665 h 1686271"/>
                <a:gd name="connsiteX11" fmla="*/ 239713 w 472281"/>
                <a:gd name="connsiteY11" fmla="*/ 0 h 1686271"/>
                <a:gd name="connsiteX12" fmla="*/ 311944 w 472281"/>
                <a:gd name="connsiteY12" fmla="*/ 15428 h 1686271"/>
                <a:gd name="connsiteX13" fmla="*/ 310977 w 472281"/>
                <a:gd name="connsiteY13" fmla="*/ 180404 h 1686271"/>
                <a:gd name="connsiteX14" fmla="*/ 310978 w 472281"/>
                <a:gd name="connsiteY14" fmla="*/ 307850 h 1686271"/>
                <a:gd name="connsiteX15" fmla="*/ 317550 w 472281"/>
                <a:gd name="connsiteY15" fmla="*/ 373384 h 1686271"/>
                <a:gd name="connsiteX16" fmla="*/ 369094 w 472281"/>
                <a:gd name="connsiteY16" fmla="*/ 467865 h 1686271"/>
                <a:gd name="connsiteX17" fmla="*/ 411957 w 472281"/>
                <a:gd name="connsiteY17" fmla="*/ 525015 h 1686271"/>
                <a:gd name="connsiteX18" fmla="*/ 445294 w 472281"/>
                <a:gd name="connsiteY18" fmla="*/ 586928 h 1686271"/>
                <a:gd name="connsiteX19" fmla="*/ 445294 w 472281"/>
                <a:gd name="connsiteY19" fmla="*/ 696465 h 1686271"/>
                <a:gd name="connsiteX20" fmla="*/ 445294 w 472281"/>
                <a:gd name="connsiteY20" fmla="*/ 1353690 h 1686271"/>
                <a:gd name="connsiteX21" fmla="*/ 445294 w 472281"/>
                <a:gd name="connsiteY21" fmla="*/ 1606103 h 1686271"/>
                <a:gd name="connsiteX22" fmla="*/ 445294 w 472281"/>
                <a:gd name="connsiteY22" fmla="*/ 1620390 h 1686271"/>
                <a:gd name="connsiteX23" fmla="*/ 283369 w 472281"/>
                <a:gd name="connsiteY23" fmla="*/ 1677540 h 1686271"/>
                <a:gd name="connsiteX24" fmla="*/ 154782 w 472281"/>
                <a:gd name="connsiteY24" fmla="*/ 1672778 h 1686271"/>
                <a:gd name="connsiteX25" fmla="*/ 59532 w 472281"/>
                <a:gd name="connsiteY25" fmla="*/ 1644203 h 1686271"/>
                <a:gd name="connsiteX26" fmla="*/ 7144 w 472281"/>
                <a:gd name="connsiteY26" fmla="*/ 1591815 h 1686271"/>
                <a:gd name="connsiteX0" fmla="*/ 7144 w 472281"/>
                <a:gd name="connsiteY0" fmla="*/ 1591815 h 1686271"/>
                <a:gd name="connsiteX1" fmla="*/ 16669 w 472281"/>
                <a:gd name="connsiteY1" fmla="*/ 1353690 h 1686271"/>
                <a:gd name="connsiteX2" fmla="*/ 16669 w 472281"/>
                <a:gd name="connsiteY2" fmla="*/ 977453 h 1686271"/>
                <a:gd name="connsiteX3" fmla="*/ 21432 w 472281"/>
                <a:gd name="connsiteY3" fmla="*/ 605978 h 1686271"/>
                <a:gd name="connsiteX4" fmla="*/ 40482 w 472281"/>
                <a:gd name="connsiteY4" fmla="*/ 515490 h 1686271"/>
                <a:gd name="connsiteX5" fmla="*/ 78582 w 472281"/>
                <a:gd name="connsiteY5" fmla="*/ 448815 h 1686271"/>
                <a:gd name="connsiteX6" fmla="*/ 107157 w 472281"/>
                <a:gd name="connsiteY6" fmla="*/ 429765 h 1686271"/>
                <a:gd name="connsiteX7" fmla="*/ 135732 w 472281"/>
                <a:gd name="connsiteY7" fmla="*/ 391665 h 1686271"/>
                <a:gd name="connsiteX8" fmla="*/ 150019 w 472281"/>
                <a:gd name="connsiteY8" fmla="*/ 310703 h 1686271"/>
                <a:gd name="connsiteX9" fmla="*/ 151333 w 472281"/>
                <a:gd name="connsiteY9" fmla="*/ 172814 h 1686271"/>
                <a:gd name="connsiteX10" fmla="*/ 150019 w 472281"/>
                <a:gd name="connsiteY10" fmla="*/ 10665 h 1686271"/>
                <a:gd name="connsiteX11" fmla="*/ 239713 w 472281"/>
                <a:gd name="connsiteY11" fmla="*/ 0 h 1686271"/>
                <a:gd name="connsiteX12" fmla="*/ 311944 w 472281"/>
                <a:gd name="connsiteY12" fmla="*/ 15428 h 1686271"/>
                <a:gd name="connsiteX13" fmla="*/ 310977 w 472281"/>
                <a:gd name="connsiteY13" fmla="*/ 180404 h 1686271"/>
                <a:gd name="connsiteX14" fmla="*/ 310978 w 472281"/>
                <a:gd name="connsiteY14" fmla="*/ 307850 h 1686271"/>
                <a:gd name="connsiteX15" fmla="*/ 317550 w 472281"/>
                <a:gd name="connsiteY15" fmla="*/ 373384 h 1686271"/>
                <a:gd name="connsiteX16" fmla="*/ 385762 w 472281"/>
                <a:gd name="connsiteY16" fmla="*/ 448815 h 1686271"/>
                <a:gd name="connsiteX17" fmla="*/ 411957 w 472281"/>
                <a:gd name="connsiteY17" fmla="*/ 525015 h 1686271"/>
                <a:gd name="connsiteX18" fmla="*/ 445294 w 472281"/>
                <a:gd name="connsiteY18" fmla="*/ 586928 h 1686271"/>
                <a:gd name="connsiteX19" fmla="*/ 445294 w 472281"/>
                <a:gd name="connsiteY19" fmla="*/ 696465 h 1686271"/>
                <a:gd name="connsiteX20" fmla="*/ 445294 w 472281"/>
                <a:gd name="connsiteY20" fmla="*/ 1353690 h 1686271"/>
                <a:gd name="connsiteX21" fmla="*/ 445294 w 472281"/>
                <a:gd name="connsiteY21" fmla="*/ 1606103 h 1686271"/>
                <a:gd name="connsiteX22" fmla="*/ 445294 w 472281"/>
                <a:gd name="connsiteY22" fmla="*/ 1620390 h 1686271"/>
                <a:gd name="connsiteX23" fmla="*/ 283369 w 472281"/>
                <a:gd name="connsiteY23" fmla="*/ 1677540 h 1686271"/>
                <a:gd name="connsiteX24" fmla="*/ 154782 w 472281"/>
                <a:gd name="connsiteY24" fmla="*/ 1672778 h 1686271"/>
                <a:gd name="connsiteX25" fmla="*/ 59532 w 472281"/>
                <a:gd name="connsiteY25" fmla="*/ 1644203 h 1686271"/>
                <a:gd name="connsiteX26" fmla="*/ 7144 w 472281"/>
                <a:gd name="connsiteY26" fmla="*/ 1591815 h 1686271"/>
                <a:gd name="connsiteX0" fmla="*/ 7144 w 472281"/>
                <a:gd name="connsiteY0" fmla="*/ 1591815 h 1686271"/>
                <a:gd name="connsiteX1" fmla="*/ 16669 w 472281"/>
                <a:gd name="connsiteY1" fmla="*/ 1353690 h 1686271"/>
                <a:gd name="connsiteX2" fmla="*/ 16669 w 472281"/>
                <a:gd name="connsiteY2" fmla="*/ 977453 h 1686271"/>
                <a:gd name="connsiteX3" fmla="*/ 21432 w 472281"/>
                <a:gd name="connsiteY3" fmla="*/ 605978 h 1686271"/>
                <a:gd name="connsiteX4" fmla="*/ 40482 w 472281"/>
                <a:gd name="connsiteY4" fmla="*/ 515490 h 1686271"/>
                <a:gd name="connsiteX5" fmla="*/ 78582 w 472281"/>
                <a:gd name="connsiteY5" fmla="*/ 448815 h 1686271"/>
                <a:gd name="connsiteX6" fmla="*/ 107157 w 472281"/>
                <a:gd name="connsiteY6" fmla="*/ 429765 h 1686271"/>
                <a:gd name="connsiteX7" fmla="*/ 135732 w 472281"/>
                <a:gd name="connsiteY7" fmla="*/ 391665 h 1686271"/>
                <a:gd name="connsiteX8" fmla="*/ 150019 w 472281"/>
                <a:gd name="connsiteY8" fmla="*/ 310703 h 1686271"/>
                <a:gd name="connsiteX9" fmla="*/ 151333 w 472281"/>
                <a:gd name="connsiteY9" fmla="*/ 172814 h 1686271"/>
                <a:gd name="connsiteX10" fmla="*/ 150019 w 472281"/>
                <a:gd name="connsiteY10" fmla="*/ 10665 h 1686271"/>
                <a:gd name="connsiteX11" fmla="*/ 239713 w 472281"/>
                <a:gd name="connsiteY11" fmla="*/ 0 h 1686271"/>
                <a:gd name="connsiteX12" fmla="*/ 311944 w 472281"/>
                <a:gd name="connsiteY12" fmla="*/ 15428 h 1686271"/>
                <a:gd name="connsiteX13" fmla="*/ 310977 w 472281"/>
                <a:gd name="connsiteY13" fmla="*/ 180404 h 1686271"/>
                <a:gd name="connsiteX14" fmla="*/ 310978 w 472281"/>
                <a:gd name="connsiteY14" fmla="*/ 307850 h 1686271"/>
                <a:gd name="connsiteX15" fmla="*/ 317550 w 472281"/>
                <a:gd name="connsiteY15" fmla="*/ 373384 h 1686271"/>
                <a:gd name="connsiteX16" fmla="*/ 385762 w 472281"/>
                <a:gd name="connsiteY16" fmla="*/ 448815 h 1686271"/>
                <a:gd name="connsiteX17" fmla="*/ 421482 w 472281"/>
                <a:gd name="connsiteY17" fmla="*/ 508346 h 1686271"/>
                <a:gd name="connsiteX18" fmla="*/ 445294 w 472281"/>
                <a:gd name="connsiteY18" fmla="*/ 586928 h 1686271"/>
                <a:gd name="connsiteX19" fmla="*/ 445294 w 472281"/>
                <a:gd name="connsiteY19" fmla="*/ 696465 h 1686271"/>
                <a:gd name="connsiteX20" fmla="*/ 445294 w 472281"/>
                <a:gd name="connsiteY20" fmla="*/ 1353690 h 1686271"/>
                <a:gd name="connsiteX21" fmla="*/ 445294 w 472281"/>
                <a:gd name="connsiteY21" fmla="*/ 1606103 h 1686271"/>
                <a:gd name="connsiteX22" fmla="*/ 445294 w 472281"/>
                <a:gd name="connsiteY22" fmla="*/ 1620390 h 1686271"/>
                <a:gd name="connsiteX23" fmla="*/ 283369 w 472281"/>
                <a:gd name="connsiteY23" fmla="*/ 1677540 h 1686271"/>
                <a:gd name="connsiteX24" fmla="*/ 154782 w 472281"/>
                <a:gd name="connsiteY24" fmla="*/ 1672778 h 1686271"/>
                <a:gd name="connsiteX25" fmla="*/ 59532 w 472281"/>
                <a:gd name="connsiteY25" fmla="*/ 1644203 h 1686271"/>
                <a:gd name="connsiteX26" fmla="*/ 7144 w 472281"/>
                <a:gd name="connsiteY26" fmla="*/ 1591815 h 1686271"/>
                <a:gd name="connsiteX0" fmla="*/ 7144 w 472281"/>
                <a:gd name="connsiteY0" fmla="*/ 1591815 h 1686271"/>
                <a:gd name="connsiteX1" fmla="*/ 16669 w 472281"/>
                <a:gd name="connsiteY1" fmla="*/ 1353690 h 1686271"/>
                <a:gd name="connsiteX2" fmla="*/ 16669 w 472281"/>
                <a:gd name="connsiteY2" fmla="*/ 977453 h 1686271"/>
                <a:gd name="connsiteX3" fmla="*/ 19051 w 472281"/>
                <a:gd name="connsiteY3" fmla="*/ 682178 h 1686271"/>
                <a:gd name="connsiteX4" fmla="*/ 40482 w 472281"/>
                <a:gd name="connsiteY4" fmla="*/ 515490 h 1686271"/>
                <a:gd name="connsiteX5" fmla="*/ 78582 w 472281"/>
                <a:gd name="connsiteY5" fmla="*/ 448815 h 1686271"/>
                <a:gd name="connsiteX6" fmla="*/ 107157 w 472281"/>
                <a:gd name="connsiteY6" fmla="*/ 429765 h 1686271"/>
                <a:gd name="connsiteX7" fmla="*/ 135732 w 472281"/>
                <a:gd name="connsiteY7" fmla="*/ 391665 h 1686271"/>
                <a:gd name="connsiteX8" fmla="*/ 150019 w 472281"/>
                <a:gd name="connsiteY8" fmla="*/ 310703 h 1686271"/>
                <a:gd name="connsiteX9" fmla="*/ 151333 w 472281"/>
                <a:gd name="connsiteY9" fmla="*/ 172814 h 1686271"/>
                <a:gd name="connsiteX10" fmla="*/ 150019 w 472281"/>
                <a:gd name="connsiteY10" fmla="*/ 10665 h 1686271"/>
                <a:gd name="connsiteX11" fmla="*/ 239713 w 472281"/>
                <a:gd name="connsiteY11" fmla="*/ 0 h 1686271"/>
                <a:gd name="connsiteX12" fmla="*/ 311944 w 472281"/>
                <a:gd name="connsiteY12" fmla="*/ 15428 h 1686271"/>
                <a:gd name="connsiteX13" fmla="*/ 310977 w 472281"/>
                <a:gd name="connsiteY13" fmla="*/ 180404 h 1686271"/>
                <a:gd name="connsiteX14" fmla="*/ 310978 w 472281"/>
                <a:gd name="connsiteY14" fmla="*/ 307850 h 1686271"/>
                <a:gd name="connsiteX15" fmla="*/ 317550 w 472281"/>
                <a:gd name="connsiteY15" fmla="*/ 373384 h 1686271"/>
                <a:gd name="connsiteX16" fmla="*/ 385762 w 472281"/>
                <a:gd name="connsiteY16" fmla="*/ 448815 h 1686271"/>
                <a:gd name="connsiteX17" fmla="*/ 421482 w 472281"/>
                <a:gd name="connsiteY17" fmla="*/ 508346 h 1686271"/>
                <a:gd name="connsiteX18" fmla="*/ 445294 w 472281"/>
                <a:gd name="connsiteY18" fmla="*/ 586928 h 1686271"/>
                <a:gd name="connsiteX19" fmla="*/ 445294 w 472281"/>
                <a:gd name="connsiteY19" fmla="*/ 696465 h 1686271"/>
                <a:gd name="connsiteX20" fmla="*/ 445294 w 472281"/>
                <a:gd name="connsiteY20" fmla="*/ 1353690 h 1686271"/>
                <a:gd name="connsiteX21" fmla="*/ 445294 w 472281"/>
                <a:gd name="connsiteY21" fmla="*/ 1606103 h 1686271"/>
                <a:gd name="connsiteX22" fmla="*/ 445294 w 472281"/>
                <a:gd name="connsiteY22" fmla="*/ 1620390 h 1686271"/>
                <a:gd name="connsiteX23" fmla="*/ 283369 w 472281"/>
                <a:gd name="connsiteY23" fmla="*/ 1677540 h 1686271"/>
                <a:gd name="connsiteX24" fmla="*/ 154782 w 472281"/>
                <a:gd name="connsiteY24" fmla="*/ 1672778 h 1686271"/>
                <a:gd name="connsiteX25" fmla="*/ 59532 w 472281"/>
                <a:gd name="connsiteY25" fmla="*/ 1644203 h 1686271"/>
                <a:gd name="connsiteX26" fmla="*/ 7144 w 472281"/>
                <a:gd name="connsiteY26" fmla="*/ 1591815 h 1686271"/>
                <a:gd name="connsiteX0" fmla="*/ 7144 w 472281"/>
                <a:gd name="connsiteY0" fmla="*/ 1591815 h 1686271"/>
                <a:gd name="connsiteX1" fmla="*/ 16669 w 472281"/>
                <a:gd name="connsiteY1" fmla="*/ 1353690 h 1686271"/>
                <a:gd name="connsiteX2" fmla="*/ 16669 w 472281"/>
                <a:gd name="connsiteY2" fmla="*/ 977453 h 1686271"/>
                <a:gd name="connsiteX3" fmla="*/ 19051 w 472281"/>
                <a:gd name="connsiteY3" fmla="*/ 682178 h 1686271"/>
                <a:gd name="connsiteX4" fmla="*/ 26939 w 472281"/>
                <a:gd name="connsiteY4" fmla="*/ 570457 h 1686271"/>
                <a:gd name="connsiteX5" fmla="*/ 78582 w 472281"/>
                <a:gd name="connsiteY5" fmla="*/ 448815 h 1686271"/>
                <a:gd name="connsiteX6" fmla="*/ 107157 w 472281"/>
                <a:gd name="connsiteY6" fmla="*/ 429765 h 1686271"/>
                <a:gd name="connsiteX7" fmla="*/ 135732 w 472281"/>
                <a:gd name="connsiteY7" fmla="*/ 391665 h 1686271"/>
                <a:gd name="connsiteX8" fmla="*/ 150019 w 472281"/>
                <a:gd name="connsiteY8" fmla="*/ 310703 h 1686271"/>
                <a:gd name="connsiteX9" fmla="*/ 151333 w 472281"/>
                <a:gd name="connsiteY9" fmla="*/ 172814 h 1686271"/>
                <a:gd name="connsiteX10" fmla="*/ 150019 w 472281"/>
                <a:gd name="connsiteY10" fmla="*/ 10665 h 1686271"/>
                <a:gd name="connsiteX11" fmla="*/ 239713 w 472281"/>
                <a:gd name="connsiteY11" fmla="*/ 0 h 1686271"/>
                <a:gd name="connsiteX12" fmla="*/ 311944 w 472281"/>
                <a:gd name="connsiteY12" fmla="*/ 15428 h 1686271"/>
                <a:gd name="connsiteX13" fmla="*/ 310977 w 472281"/>
                <a:gd name="connsiteY13" fmla="*/ 180404 h 1686271"/>
                <a:gd name="connsiteX14" fmla="*/ 310978 w 472281"/>
                <a:gd name="connsiteY14" fmla="*/ 307850 h 1686271"/>
                <a:gd name="connsiteX15" fmla="*/ 317550 w 472281"/>
                <a:gd name="connsiteY15" fmla="*/ 373384 h 1686271"/>
                <a:gd name="connsiteX16" fmla="*/ 385762 w 472281"/>
                <a:gd name="connsiteY16" fmla="*/ 448815 h 1686271"/>
                <a:gd name="connsiteX17" fmla="*/ 421482 w 472281"/>
                <a:gd name="connsiteY17" fmla="*/ 508346 h 1686271"/>
                <a:gd name="connsiteX18" fmla="*/ 445294 w 472281"/>
                <a:gd name="connsiteY18" fmla="*/ 586928 h 1686271"/>
                <a:gd name="connsiteX19" fmla="*/ 445294 w 472281"/>
                <a:gd name="connsiteY19" fmla="*/ 696465 h 1686271"/>
                <a:gd name="connsiteX20" fmla="*/ 445294 w 472281"/>
                <a:gd name="connsiteY20" fmla="*/ 1353690 h 1686271"/>
                <a:gd name="connsiteX21" fmla="*/ 445294 w 472281"/>
                <a:gd name="connsiteY21" fmla="*/ 1606103 h 1686271"/>
                <a:gd name="connsiteX22" fmla="*/ 445294 w 472281"/>
                <a:gd name="connsiteY22" fmla="*/ 1620390 h 1686271"/>
                <a:gd name="connsiteX23" fmla="*/ 283369 w 472281"/>
                <a:gd name="connsiteY23" fmla="*/ 1677540 h 1686271"/>
                <a:gd name="connsiteX24" fmla="*/ 154782 w 472281"/>
                <a:gd name="connsiteY24" fmla="*/ 1672778 h 1686271"/>
                <a:gd name="connsiteX25" fmla="*/ 59532 w 472281"/>
                <a:gd name="connsiteY25" fmla="*/ 1644203 h 1686271"/>
                <a:gd name="connsiteX26" fmla="*/ 7144 w 472281"/>
                <a:gd name="connsiteY26" fmla="*/ 1591815 h 1686271"/>
                <a:gd name="connsiteX0" fmla="*/ 7144 w 472281"/>
                <a:gd name="connsiteY0" fmla="*/ 1591815 h 1686271"/>
                <a:gd name="connsiteX1" fmla="*/ 16669 w 472281"/>
                <a:gd name="connsiteY1" fmla="*/ 1353690 h 1686271"/>
                <a:gd name="connsiteX2" fmla="*/ 16669 w 472281"/>
                <a:gd name="connsiteY2" fmla="*/ 977453 h 1686271"/>
                <a:gd name="connsiteX3" fmla="*/ 19051 w 472281"/>
                <a:gd name="connsiteY3" fmla="*/ 682178 h 1686271"/>
                <a:gd name="connsiteX4" fmla="*/ 26939 w 472281"/>
                <a:gd name="connsiteY4" fmla="*/ 570457 h 1686271"/>
                <a:gd name="connsiteX5" fmla="*/ 50751 w 472281"/>
                <a:gd name="connsiteY5" fmla="*/ 490065 h 1686271"/>
                <a:gd name="connsiteX6" fmla="*/ 107157 w 472281"/>
                <a:gd name="connsiteY6" fmla="*/ 429765 h 1686271"/>
                <a:gd name="connsiteX7" fmla="*/ 135732 w 472281"/>
                <a:gd name="connsiteY7" fmla="*/ 391665 h 1686271"/>
                <a:gd name="connsiteX8" fmla="*/ 150019 w 472281"/>
                <a:gd name="connsiteY8" fmla="*/ 310703 h 1686271"/>
                <a:gd name="connsiteX9" fmla="*/ 151333 w 472281"/>
                <a:gd name="connsiteY9" fmla="*/ 172814 h 1686271"/>
                <a:gd name="connsiteX10" fmla="*/ 150019 w 472281"/>
                <a:gd name="connsiteY10" fmla="*/ 10665 h 1686271"/>
                <a:gd name="connsiteX11" fmla="*/ 239713 w 472281"/>
                <a:gd name="connsiteY11" fmla="*/ 0 h 1686271"/>
                <a:gd name="connsiteX12" fmla="*/ 311944 w 472281"/>
                <a:gd name="connsiteY12" fmla="*/ 15428 h 1686271"/>
                <a:gd name="connsiteX13" fmla="*/ 310977 w 472281"/>
                <a:gd name="connsiteY13" fmla="*/ 180404 h 1686271"/>
                <a:gd name="connsiteX14" fmla="*/ 310978 w 472281"/>
                <a:gd name="connsiteY14" fmla="*/ 307850 h 1686271"/>
                <a:gd name="connsiteX15" fmla="*/ 317550 w 472281"/>
                <a:gd name="connsiteY15" fmla="*/ 373384 h 1686271"/>
                <a:gd name="connsiteX16" fmla="*/ 385762 w 472281"/>
                <a:gd name="connsiteY16" fmla="*/ 448815 h 1686271"/>
                <a:gd name="connsiteX17" fmla="*/ 421482 w 472281"/>
                <a:gd name="connsiteY17" fmla="*/ 508346 h 1686271"/>
                <a:gd name="connsiteX18" fmla="*/ 445294 w 472281"/>
                <a:gd name="connsiteY18" fmla="*/ 586928 h 1686271"/>
                <a:gd name="connsiteX19" fmla="*/ 445294 w 472281"/>
                <a:gd name="connsiteY19" fmla="*/ 696465 h 1686271"/>
                <a:gd name="connsiteX20" fmla="*/ 445294 w 472281"/>
                <a:gd name="connsiteY20" fmla="*/ 1353690 h 1686271"/>
                <a:gd name="connsiteX21" fmla="*/ 445294 w 472281"/>
                <a:gd name="connsiteY21" fmla="*/ 1606103 h 1686271"/>
                <a:gd name="connsiteX22" fmla="*/ 445294 w 472281"/>
                <a:gd name="connsiteY22" fmla="*/ 1620390 h 1686271"/>
                <a:gd name="connsiteX23" fmla="*/ 283369 w 472281"/>
                <a:gd name="connsiteY23" fmla="*/ 1677540 h 1686271"/>
                <a:gd name="connsiteX24" fmla="*/ 154782 w 472281"/>
                <a:gd name="connsiteY24" fmla="*/ 1672778 h 1686271"/>
                <a:gd name="connsiteX25" fmla="*/ 59532 w 472281"/>
                <a:gd name="connsiteY25" fmla="*/ 1644203 h 1686271"/>
                <a:gd name="connsiteX26" fmla="*/ 7144 w 472281"/>
                <a:gd name="connsiteY26" fmla="*/ 1591815 h 1686271"/>
                <a:gd name="connsiteX0" fmla="*/ 7144 w 449263"/>
                <a:gd name="connsiteY0" fmla="*/ 1591815 h 1686271"/>
                <a:gd name="connsiteX1" fmla="*/ 16669 w 449263"/>
                <a:gd name="connsiteY1" fmla="*/ 1353690 h 1686271"/>
                <a:gd name="connsiteX2" fmla="*/ 16669 w 449263"/>
                <a:gd name="connsiteY2" fmla="*/ 977453 h 1686271"/>
                <a:gd name="connsiteX3" fmla="*/ 19051 w 449263"/>
                <a:gd name="connsiteY3" fmla="*/ 682178 h 1686271"/>
                <a:gd name="connsiteX4" fmla="*/ 26939 w 449263"/>
                <a:gd name="connsiteY4" fmla="*/ 570457 h 1686271"/>
                <a:gd name="connsiteX5" fmla="*/ 50751 w 449263"/>
                <a:gd name="connsiteY5" fmla="*/ 490065 h 1686271"/>
                <a:gd name="connsiteX6" fmla="*/ 107157 w 449263"/>
                <a:gd name="connsiteY6" fmla="*/ 429765 h 1686271"/>
                <a:gd name="connsiteX7" fmla="*/ 135732 w 449263"/>
                <a:gd name="connsiteY7" fmla="*/ 391665 h 1686271"/>
                <a:gd name="connsiteX8" fmla="*/ 150019 w 449263"/>
                <a:gd name="connsiteY8" fmla="*/ 310703 h 1686271"/>
                <a:gd name="connsiteX9" fmla="*/ 151333 w 449263"/>
                <a:gd name="connsiteY9" fmla="*/ 172814 h 1686271"/>
                <a:gd name="connsiteX10" fmla="*/ 150019 w 449263"/>
                <a:gd name="connsiteY10" fmla="*/ 10665 h 1686271"/>
                <a:gd name="connsiteX11" fmla="*/ 239713 w 449263"/>
                <a:gd name="connsiteY11" fmla="*/ 0 h 1686271"/>
                <a:gd name="connsiteX12" fmla="*/ 311944 w 449263"/>
                <a:gd name="connsiteY12" fmla="*/ 15428 h 1686271"/>
                <a:gd name="connsiteX13" fmla="*/ 310977 w 449263"/>
                <a:gd name="connsiteY13" fmla="*/ 180404 h 1686271"/>
                <a:gd name="connsiteX14" fmla="*/ 310978 w 449263"/>
                <a:gd name="connsiteY14" fmla="*/ 307850 h 1686271"/>
                <a:gd name="connsiteX15" fmla="*/ 317550 w 449263"/>
                <a:gd name="connsiteY15" fmla="*/ 373384 h 1686271"/>
                <a:gd name="connsiteX16" fmla="*/ 385762 w 449263"/>
                <a:gd name="connsiteY16" fmla="*/ 448815 h 1686271"/>
                <a:gd name="connsiteX17" fmla="*/ 421482 w 449263"/>
                <a:gd name="connsiteY17" fmla="*/ 508346 h 1686271"/>
                <a:gd name="connsiteX18" fmla="*/ 445294 w 449263"/>
                <a:gd name="connsiteY18" fmla="*/ 586928 h 1686271"/>
                <a:gd name="connsiteX19" fmla="*/ 445294 w 449263"/>
                <a:gd name="connsiteY19" fmla="*/ 696465 h 1686271"/>
                <a:gd name="connsiteX20" fmla="*/ 445294 w 449263"/>
                <a:gd name="connsiteY20" fmla="*/ 1353690 h 1686271"/>
                <a:gd name="connsiteX21" fmla="*/ 445294 w 449263"/>
                <a:gd name="connsiteY21" fmla="*/ 1620390 h 1686271"/>
                <a:gd name="connsiteX22" fmla="*/ 283369 w 449263"/>
                <a:gd name="connsiteY22" fmla="*/ 1677540 h 1686271"/>
                <a:gd name="connsiteX23" fmla="*/ 154782 w 449263"/>
                <a:gd name="connsiteY23" fmla="*/ 1672778 h 1686271"/>
                <a:gd name="connsiteX24" fmla="*/ 59532 w 449263"/>
                <a:gd name="connsiteY24" fmla="*/ 1644203 h 1686271"/>
                <a:gd name="connsiteX25" fmla="*/ 7144 w 449263"/>
                <a:gd name="connsiteY25" fmla="*/ 1591815 h 1686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49263" h="1686271">
                  <a:moveTo>
                    <a:pt x="7144" y="1591815"/>
                  </a:moveTo>
                  <a:cubicBezTo>
                    <a:pt x="0" y="1543396"/>
                    <a:pt x="15081" y="1456084"/>
                    <a:pt x="16669" y="1353690"/>
                  </a:cubicBezTo>
                  <a:cubicBezTo>
                    <a:pt x="18257" y="1251296"/>
                    <a:pt x="16272" y="1089372"/>
                    <a:pt x="16669" y="977453"/>
                  </a:cubicBezTo>
                  <a:cubicBezTo>
                    <a:pt x="17066" y="865534"/>
                    <a:pt x="17339" y="750011"/>
                    <a:pt x="19051" y="682178"/>
                  </a:cubicBezTo>
                  <a:cubicBezTo>
                    <a:pt x="20763" y="614345"/>
                    <a:pt x="21656" y="602476"/>
                    <a:pt x="26939" y="570457"/>
                  </a:cubicBezTo>
                  <a:cubicBezTo>
                    <a:pt x="32222" y="538438"/>
                    <a:pt x="37381" y="513514"/>
                    <a:pt x="50751" y="490065"/>
                  </a:cubicBezTo>
                  <a:cubicBezTo>
                    <a:pt x="64121" y="466616"/>
                    <a:pt x="92993" y="446165"/>
                    <a:pt x="107157" y="429765"/>
                  </a:cubicBezTo>
                  <a:cubicBezTo>
                    <a:pt x="121321" y="413365"/>
                    <a:pt x="128588" y="411509"/>
                    <a:pt x="135732" y="391665"/>
                  </a:cubicBezTo>
                  <a:cubicBezTo>
                    <a:pt x="142876" y="371821"/>
                    <a:pt x="147419" y="347178"/>
                    <a:pt x="150019" y="310703"/>
                  </a:cubicBezTo>
                  <a:cubicBezTo>
                    <a:pt x="152619" y="240890"/>
                    <a:pt x="151333" y="222820"/>
                    <a:pt x="151333" y="172814"/>
                  </a:cubicBezTo>
                  <a:cubicBezTo>
                    <a:pt x="151333" y="122808"/>
                    <a:pt x="151098" y="65963"/>
                    <a:pt x="150019" y="10665"/>
                  </a:cubicBezTo>
                  <a:cubicBezTo>
                    <a:pt x="182278" y="10136"/>
                    <a:pt x="186135" y="1017"/>
                    <a:pt x="239713" y="0"/>
                  </a:cubicBezTo>
                  <a:cubicBezTo>
                    <a:pt x="268114" y="2605"/>
                    <a:pt x="287085" y="12494"/>
                    <a:pt x="311944" y="15428"/>
                  </a:cubicBezTo>
                  <a:cubicBezTo>
                    <a:pt x="316661" y="63706"/>
                    <a:pt x="309390" y="104204"/>
                    <a:pt x="310977" y="180404"/>
                  </a:cubicBezTo>
                  <a:cubicBezTo>
                    <a:pt x="312564" y="244698"/>
                    <a:pt x="307642" y="241684"/>
                    <a:pt x="310978" y="307850"/>
                  </a:cubicBezTo>
                  <a:cubicBezTo>
                    <a:pt x="314314" y="343060"/>
                    <a:pt x="305086" y="349890"/>
                    <a:pt x="317550" y="373384"/>
                  </a:cubicBezTo>
                  <a:cubicBezTo>
                    <a:pt x="330014" y="396878"/>
                    <a:pt x="368440" y="426321"/>
                    <a:pt x="385762" y="448815"/>
                  </a:cubicBezTo>
                  <a:cubicBezTo>
                    <a:pt x="403084" y="471309"/>
                    <a:pt x="411560" y="485327"/>
                    <a:pt x="421482" y="508346"/>
                  </a:cubicBezTo>
                  <a:cubicBezTo>
                    <a:pt x="431404" y="531365"/>
                    <a:pt x="441325" y="555575"/>
                    <a:pt x="445294" y="586928"/>
                  </a:cubicBezTo>
                  <a:cubicBezTo>
                    <a:pt x="449263" y="618281"/>
                    <a:pt x="445294" y="696465"/>
                    <a:pt x="445294" y="696465"/>
                  </a:cubicBezTo>
                  <a:lnTo>
                    <a:pt x="445294" y="1353690"/>
                  </a:lnTo>
                  <a:lnTo>
                    <a:pt x="445294" y="1620390"/>
                  </a:lnTo>
                  <a:cubicBezTo>
                    <a:pt x="418307" y="1632296"/>
                    <a:pt x="331788" y="1668809"/>
                    <a:pt x="283369" y="1677540"/>
                  </a:cubicBezTo>
                  <a:cubicBezTo>
                    <a:pt x="234950" y="1686271"/>
                    <a:pt x="192088" y="1678334"/>
                    <a:pt x="154782" y="1672778"/>
                  </a:cubicBezTo>
                  <a:cubicBezTo>
                    <a:pt x="117476" y="1667222"/>
                    <a:pt x="85726" y="1657697"/>
                    <a:pt x="59532" y="1644203"/>
                  </a:cubicBezTo>
                  <a:cubicBezTo>
                    <a:pt x="33338" y="1630709"/>
                    <a:pt x="14288" y="1640234"/>
                    <a:pt x="7144" y="1591815"/>
                  </a:cubicBezTo>
                  <a:close/>
                </a:path>
              </a:pathLst>
            </a:custGeom>
            <a:solidFill>
              <a:srgbClr val="0066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rgbClr val="FF0000"/>
                </a:solidFill>
              </a:endParaRPr>
            </a:p>
          </p:txBody>
        </p:sp>
        <p:sp>
          <p:nvSpPr>
            <p:cNvPr id="73" name="Freeform 72"/>
            <p:cNvSpPr/>
            <p:nvPr/>
          </p:nvSpPr>
          <p:spPr>
            <a:xfrm>
              <a:off x="3348038" y="3505200"/>
              <a:ext cx="166687" cy="114300"/>
            </a:xfrm>
            <a:custGeom>
              <a:avLst/>
              <a:gdLst>
                <a:gd name="connsiteX0" fmla="*/ 0 w 166687"/>
                <a:gd name="connsiteY0" fmla="*/ 114300 h 114300"/>
                <a:gd name="connsiteX1" fmla="*/ 166687 w 166687"/>
                <a:gd name="connsiteY1" fmla="*/ 114300 h 114300"/>
                <a:gd name="connsiteX2" fmla="*/ 166687 w 166687"/>
                <a:gd name="connsiteY2" fmla="*/ 19050 h 114300"/>
                <a:gd name="connsiteX3" fmla="*/ 80962 w 166687"/>
                <a:gd name="connsiteY3" fmla="*/ 0 h 114300"/>
                <a:gd name="connsiteX4" fmla="*/ 4762 w 166687"/>
                <a:gd name="connsiteY4" fmla="*/ 19050 h 114300"/>
                <a:gd name="connsiteX5" fmla="*/ 0 w 166687"/>
                <a:gd name="connsiteY5" fmla="*/ 114300 h 114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6687" h="114300">
                  <a:moveTo>
                    <a:pt x="0" y="114300"/>
                  </a:moveTo>
                  <a:lnTo>
                    <a:pt x="166687" y="114300"/>
                  </a:lnTo>
                  <a:lnTo>
                    <a:pt x="166687" y="19050"/>
                  </a:lnTo>
                  <a:lnTo>
                    <a:pt x="80962" y="0"/>
                  </a:lnTo>
                  <a:lnTo>
                    <a:pt x="4762" y="19050"/>
                  </a:lnTo>
                  <a:lnTo>
                    <a:pt x="0" y="114300"/>
                  </a:lnTo>
                  <a:close/>
                </a:path>
              </a:pathLst>
            </a:custGeom>
            <a:solidFill>
              <a:srgbClr val="CC99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4" name="Rounded Rectangle 73"/>
            <p:cNvSpPr/>
            <p:nvPr/>
          </p:nvSpPr>
          <p:spPr>
            <a:xfrm>
              <a:off x="3275856" y="4280123"/>
              <a:ext cx="319832" cy="661045"/>
            </a:xfrm>
            <a:prstGeom prst="roundRect">
              <a:avLst/>
            </a:prstGeom>
            <a:solidFill>
              <a:schemeClr val="bg1">
                <a:lumMod val="85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rtlCol="0" anchor="ctr"/>
            <a:lstStyle/>
            <a:p>
              <a:pPr algn="ctr"/>
              <a:r>
                <a:rPr lang="en-GB" sz="1100" b="1" dirty="0" smtClean="0">
                  <a:solidFill>
                    <a:schemeClr val="tx1"/>
                  </a:solidFill>
                  <a:latin typeface="Bradley Hand ITC" pitchFamily="66" charset="0"/>
                </a:rPr>
                <a:t>CHÂTEAU </a:t>
              </a:r>
            </a:p>
            <a:p>
              <a:pPr algn="ctr"/>
              <a:r>
                <a:rPr lang="en-GB" sz="1100" b="1" dirty="0" smtClean="0">
                  <a:solidFill>
                    <a:schemeClr val="tx1"/>
                  </a:solidFill>
                  <a:latin typeface="Bradley Hand ITC" pitchFamily="66" charset="0"/>
                </a:rPr>
                <a:t>D’ASDA</a:t>
              </a:r>
            </a:p>
            <a:p>
              <a:pPr algn="ctr"/>
              <a:r>
                <a:rPr lang="en-GB" sz="700" b="1" dirty="0" smtClean="0">
                  <a:solidFill>
                    <a:schemeClr val="tx1"/>
                  </a:solidFill>
                  <a:latin typeface="Bradley Hand ITC" pitchFamily="66" charset="0"/>
                </a:rPr>
                <a:t>2021</a:t>
              </a:r>
              <a:endParaRPr lang="en-GB" sz="700" b="1" dirty="0">
                <a:solidFill>
                  <a:schemeClr val="tx1"/>
                </a:solidFill>
                <a:latin typeface="Bradley Hand ITC" pitchFamily="66" charset="0"/>
              </a:endParaRPr>
            </a:p>
          </p:txBody>
        </p:sp>
      </p:grpSp>
      <p:grpSp>
        <p:nvGrpSpPr>
          <p:cNvPr id="28" name="Group 27"/>
          <p:cNvGrpSpPr/>
          <p:nvPr/>
        </p:nvGrpSpPr>
        <p:grpSpPr>
          <a:xfrm>
            <a:off x="8172400" y="2105408"/>
            <a:ext cx="702866" cy="2647184"/>
            <a:chOff x="3203848" y="3505200"/>
            <a:chExt cx="449263" cy="1692051"/>
          </a:xfrm>
        </p:grpSpPr>
        <p:sp>
          <p:nvSpPr>
            <p:cNvPr id="29" name="Freeform 28"/>
            <p:cNvSpPr/>
            <p:nvPr/>
          </p:nvSpPr>
          <p:spPr>
            <a:xfrm>
              <a:off x="3203848" y="3510980"/>
              <a:ext cx="449263" cy="1686271"/>
            </a:xfrm>
            <a:custGeom>
              <a:avLst/>
              <a:gdLst>
                <a:gd name="connsiteX0" fmla="*/ 7144 w 472281"/>
                <a:gd name="connsiteY0" fmla="*/ 1601787 h 1696243"/>
                <a:gd name="connsiteX1" fmla="*/ 16669 w 472281"/>
                <a:gd name="connsiteY1" fmla="*/ 1363662 h 1696243"/>
                <a:gd name="connsiteX2" fmla="*/ 16669 w 472281"/>
                <a:gd name="connsiteY2" fmla="*/ 987425 h 1696243"/>
                <a:gd name="connsiteX3" fmla="*/ 21432 w 472281"/>
                <a:gd name="connsiteY3" fmla="*/ 615950 h 1696243"/>
                <a:gd name="connsiteX4" fmla="*/ 40482 w 472281"/>
                <a:gd name="connsiteY4" fmla="*/ 525462 h 1696243"/>
                <a:gd name="connsiteX5" fmla="*/ 78582 w 472281"/>
                <a:gd name="connsiteY5" fmla="*/ 458787 h 1696243"/>
                <a:gd name="connsiteX6" fmla="*/ 107157 w 472281"/>
                <a:gd name="connsiteY6" fmla="*/ 439737 h 1696243"/>
                <a:gd name="connsiteX7" fmla="*/ 135732 w 472281"/>
                <a:gd name="connsiteY7" fmla="*/ 401637 h 1696243"/>
                <a:gd name="connsiteX8" fmla="*/ 150019 w 472281"/>
                <a:gd name="connsiteY8" fmla="*/ 320675 h 1696243"/>
                <a:gd name="connsiteX9" fmla="*/ 145257 w 472281"/>
                <a:gd name="connsiteY9" fmla="*/ 130175 h 1696243"/>
                <a:gd name="connsiteX10" fmla="*/ 150019 w 472281"/>
                <a:gd name="connsiteY10" fmla="*/ 20637 h 1696243"/>
                <a:gd name="connsiteX11" fmla="*/ 235744 w 472281"/>
                <a:gd name="connsiteY11" fmla="*/ 15875 h 1696243"/>
                <a:gd name="connsiteX12" fmla="*/ 311944 w 472281"/>
                <a:gd name="connsiteY12" fmla="*/ 25400 h 1696243"/>
                <a:gd name="connsiteX13" fmla="*/ 311944 w 472281"/>
                <a:gd name="connsiteY13" fmla="*/ 168275 h 1696243"/>
                <a:gd name="connsiteX14" fmla="*/ 307182 w 472281"/>
                <a:gd name="connsiteY14" fmla="*/ 296862 h 1696243"/>
                <a:gd name="connsiteX15" fmla="*/ 330994 w 472281"/>
                <a:gd name="connsiteY15" fmla="*/ 401637 h 1696243"/>
                <a:gd name="connsiteX16" fmla="*/ 369094 w 472281"/>
                <a:gd name="connsiteY16" fmla="*/ 477837 h 1696243"/>
                <a:gd name="connsiteX17" fmla="*/ 411957 w 472281"/>
                <a:gd name="connsiteY17" fmla="*/ 534987 h 1696243"/>
                <a:gd name="connsiteX18" fmla="*/ 445294 w 472281"/>
                <a:gd name="connsiteY18" fmla="*/ 596900 h 1696243"/>
                <a:gd name="connsiteX19" fmla="*/ 445294 w 472281"/>
                <a:gd name="connsiteY19" fmla="*/ 706437 h 1696243"/>
                <a:gd name="connsiteX20" fmla="*/ 445294 w 472281"/>
                <a:gd name="connsiteY20" fmla="*/ 1363662 h 1696243"/>
                <a:gd name="connsiteX21" fmla="*/ 445294 w 472281"/>
                <a:gd name="connsiteY21" fmla="*/ 1616075 h 1696243"/>
                <a:gd name="connsiteX22" fmla="*/ 445294 w 472281"/>
                <a:gd name="connsiteY22" fmla="*/ 1630362 h 1696243"/>
                <a:gd name="connsiteX23" fmla="*/ 283369 w 472281"/>
                <a:gd name="connsiteY23" fmla="*/ 1687512 h 1696243"/>
                <a:gd name="connsiteX24" fmla="*/ 154782 w 472281"/>
                <a:gd name="connsiteY24" fmla="*/ 1682750 h 1696243"/>
                <a:gd name="connsiteX25" fmla="*/ 59532 w 472281"/>
                <a:gd name="connsiteY25" fmla="*/ 1654175 h 1696243"/>
                <a:gd name="connsiteX26" fmla="*/ 7144 w 472281"/>
                <a:gd name="connsiteY26" fmla="*/ 1601787 h 1696243"/>
                <a:gd name="connsiteX0" fmla="*/ 7144 w 472281"/>
                <a:gd name="connsiteY0" fmla="*/ 1602507 h 1696963"/>
                <a:gd name="connsiteX1" fmla="*/ 16669 w 472281"/>
                <a:gd name="connsiteY1" fmla="*/ 1364382 h 1696963"/>
                <a:gd name="connsiteX2" fmla="*/ 16669 w 472281"/>
                <a:gd name="connsiteY2" fmla="*/ 988145 h 1696963"/>
                <a:gd name="connsiteX3" fmla="*/ 21432 w 472281"/>
                <a:gd name="connsiteY3" fmla="*/ 616670 h 1696963"/>
                <a:gd name="connsiteX4" fmla="*/ 40482 w 472281"/>
                <a:gd name="connsiteY4" fmla="*/ 526182 h 1696963"/>
                <a:gd name="connsiteX5" fmla="*/ 78582 w 472281"/>
                <a:gd name="connsiteY5" fmla="*/ 459507 h 1696963"/>
                <a:gd name="connsiteX6" fmla="*/ 107157 w 472281"/>
                <a:gd name="connsiteY6" fmla="*/ 440457 h 1696963"/>
                <a:gd name="connsiteX7" fmla="*/ 135732 w 472281"/>
                <a:gd name="connsiteY7" fmla="*/ 402357 h 1696963"/>
                <a:gd name="connsiteX8" fmla="*/ 150019 w 472281"/>
                <a:gd name="connsiteY8" fmla="*/ 321395 h 1696963"/>
                <a:gd name="connsiteX9" fmla="*/ 144016 w 472281"/>
                <a:gd name="connsiteY9" fmla="*/ 144736 h 1696963"/>
                <a:gd name="connsiteX10" fmla="*/ 150019 w 472281"/>
                <a:gd name="connsiteY10" fmla="*/ 21357 h 1696963"/>
                <a:gd name="connsiteX11" fmla="*/ 235744 w 472281"/>
                <a:gd name="connsiteY11" fmla="*/ 16595 h 1696963"/>
                <a:gd name="connsiteX12" fmla="*/ 311944 w 472281"/>
                <a:gd name="connsiteY12" fmla="*/ 26120 h 1696963"/>
                <a:gd name="connsiteX13" fmla="*/ 311944 w 472281"/>
                <a:gd name="connsiteY13" fmla="*/ 168995 h 1696963"/>
                <a:gd name="connsiteX14" fmla="*/ 307182 w 472281"/>
                <a:gd name="connsiteY14" fmla="*/ 297582 h 1696963"/>
                <a:gd name="connsiteX15" fmla="*/ 330994 w 472281"/>
                <a:gd name="connsiteY15" fmla="*/ 402357 h 1696963"/>
                <a:gd name="connsiteX16" fmla="*/ 369094 w 472281"/>
                <a:gd name="connsiteY16" fmla="*/ 478557 h 1696963"/>
                <a:gd name="connsiteX17" fmla="*/ 411957 w 472281"/>
                <a:gd name="connsiteY17" fmla="*/ 535707 h 1696963"/>
                <a:gd name="connsiteX18" fmla="*/ 445294 w 472281"/>
                <a:gd name="connsiteY18" fmla="*/ 597620 h 1696963"/>
                <a:gd name="connsiteX19" fmla="*/ 445294 w 472281"/>
                <a:gd name="connsiteY19" fmla="*/ 707157 h 1696963"/>
                <a:gd name="connsiteX20" fmla="*/ 445294 w 472281"/>
                <a:gd name="connsiteY20" fmla="*/ 1364382 h 1696963"/>
                <a:gd name="connsiteX21" fmla="*/ 445294 w 472281"/>
                <a:gd name="connsiteY21" fmla="*/ 1616795 h 1696963"/>
                <a:gd name="connsiteX22" fmla="*/ 445294 w 472281"/>
                <a:gd name="connsiteY22" fmla="*/ 1631082 h 1696963"/>
                <a:gd name="connsiteX23" fmla="*/ 283369 w 472281"/>
                <a:gd name="connsiteY23" fmla="*/ 1688232 h 1696963"/>
                <a:gd name="connsiteX24" fmla="*/ 154782 w 472281"/>
                <a:gd name="connsiteY24" fmla="*/ 1683470 h 1696963"/>
                <a:gd name="connsiteX25" fmla="*/ 59532 w 472281"/>
                <a:gd name="connsiteY25" fmla="*/ 1654895 h 1696963"/>
                <a:gd name="connsiteX26" fmla="*/ 7144 w 472281"/>
                <a:gd name="connsiteY26" fmla="*/ 1602507 h 1696963"/>
                <a:gd name="connsiteX0" fmla="*/ 7144 w 472281"/>
                <a:gd name="connsiteY0" fmla="*/ 1614508 h 1708964"/>
                <a:gd name="connsiteX1" fmla="*/ 16669 w 472281"/>
                <a:gd name="connsiteY1" fmla="*/ 1376383 h 1708964"/>
                <a:gd name="connsiteX2" fmla="*/ 16669 w 472281"/>
                <a:gd name="connsiteY2" fmla="*/ 1000146 h 1708964"/>
                <a:gd name="connsiteX3" fmla="*/ 21432 w 472281"/>
                <a:gd name="connsiteY3" fmla="*/ 628671 h 1708964"/>
                <a:gd name="connsiteX4" fmla="*/ 40482 w 472281"/>
                <a:gd name="connsiteY4" fmla="*/ 538183 h 1708964"/>
                <a:gd name="connsiteX5" fmla="*/ 78582 w 472281"/>
                <a:gd name="connsiteY5" fmla="*/ 471508 h 1708964"/>
                <a:gd name="connsiteX6" fmla="*/ 107157 w 472281"/>
                <a:gd name="connsiteY6" fmla="*/ 452458 h 1708964"/>
                <a:gd name="connsiteX7" fmla="*/ 135732 w 472281"/>
                <a:gd name="connsiteY7" fmla="*/ 414358 h 1708964"/>
                <a:gd name="connsiteX8" fmla="*/ 150019 w 472281"/>
                <a:gd name="connsiteY8" fmla="*/ 333396 h 1708964"/>
                <a:gd name="connsiteX9" fmla="*/ 144016 w 472281"/>
                <a:gd name="connsiteY9" fmla="*/ 228745 h 1708964"/>
                <a:gd name="connsiteX10" fmla="*/ 150019 w 472281"/>
                <a:gd name="connsiteY10" fmla="*/ 33358 h 1708964"/>
                <a:gd name="connsiteX11" fmla="*/ 235744 w 472281"/>
                <a:gd name="connsiteY11" fmla="*/ 28596 h 1708964"/>
                <a:gd name="connsiteX12" fmla="*/ 311944 w 472281"/>
                <a:gd name="connsiteY12" fmla="*/ 38121 h 1708964"/>
                <a:gd name="connsiteX13" fmla="*/ 311944 w 472281"/>
                <a:gd name="connsiteY13" fmla="*/ 180996 h 1708964"/>
                <a:gd name="connsiteX14" fmla="*/ 307182 w 472281"/>
                <a:gd name="connsiteY14" fmla="*/ 309583 h 1708964"/>
                <a:gd name="connsiteX15" fmla="*/ 330994 w 472281"/>
                <a:gd name="connsiteY15" fmla="*/ 414358 h 1708964"/>
                <a:gd name="connsiteX16" fmla="*/ 369094 w 472281"/>
                <a:gd name="connsiteY16" fmla="*/ 490558 h 1708964"/>
                <a:gd name="connsiteX17" fmla="*/ 411957 w 472281"/>
                <a:gd name="connsiteY17" fmla="*/ 547708 h 1708964"/>
                <a:gd name="connsiteX18" fmla="*/ 445294 w 472281"/>
                <a:gd name="connsiteY18" fmla="*/ 609621 h 1708964"/>
                <a:gd name="connsiteX19" fmla="*/ 445294 w 472281"/>
                <a:gd name="connsiteY19" fmla="*/ 719158 h 1708964"/>
                <a:gd name="connsiteX20" fmla="*/ 445294 w 472281"/>
                <a:gd name="connsiteY20" fmla="*/ 1376383 h 1708964"/>
                <a:gd name="connsiteX21" fmla="*/ 445294 w 472281"/>
                <a:gd name="connsiteY21" fmla="*/ 1628796 h 1708964"/>
                <a:gd name="connsiteX22" fmla="*/ 445294 w 472281"/>
                <a:gd name="connsiteY22" fmla="*/ 1643083 h 1708964"/>
                <a:gd name="connsiteX23" fmla="*/ 283369 w 472281"/>
                <a:gd name="connsiteY23" fmla="*/ 1700233 h 1708964"/>
                <a:gd name="connsiteX24" fmla="*/ 154782 w 472281"/>
                <a:gd name="connsiteY24" fmla="*/ 1695471 h 1708964"/>
                <a:gd name="connsiteX25" fmla="*/ 59532 w 472281"/>
                <a:gd name="connsiteY25" fmla="*/ 1666896 h 1708964"/>
                <a:gd name="connsiteX26" fmla="*/ 7144 w 472281"/>
                <a:gd name="connsiteY26" fmla="*/ 1614508 h 1708964"/>
                <a:gd name="connsiteX0" fmla="*/ 7144 w 472281"/>
                <a:gd name="connsiteY0" fmla="*/ 1614508 h 1708964"/>
                <a:gd name="connsiteX1" fmla="*/ 16669 w 472281"/>
                <a:gd name="connsiteY1" fmla="*/ 1376383 h 1708964"/>
                <a:gd name="connsiteX2" fmla="*/ 16669 w 472281"/>
                <a:gd name="connsiteY2" fmla="*/ 1000146 h 1708964"/>
                <a:gd name="connsiteX3" fmla="*/ 21432 w 472281"/>
                <a:gd name="connsiteY3" fmla="*/ 628671 h 1708964"/>
                <a:gd name="connsiteX4" fmla="*/ 40482 w 472281"/>
                <a:gd name="connsiteY4" fmla="*/ 538183 h 1708964"/>
                <a:gd name="connsiteX5" fmla="*/ 78582 w 472281"/>
                <a:gd name="connsiteY5" fmla="*/ 471508 h 1708964"/>
                <a:gd name="connsiteX6" fmla="*/ 107157 w 472281"/>
                <a:gd name="connsiteY6" fmla="*/ 452458 h 1708964"/>
                <a:gd name="connsiteX7" fmla="*/ 135732 w 472281"/>
                <a:gd name="connsiteY7" fmla="*/ 414358 h 1708964"/>
                <a:gd name="connsiteX8" fmla="*/ 150019 w 472281"/>
                <a:gd name="connsiteY8" fmla="*/ 333396 h 1708964"/>
                <a:gd name="connsiteX9" fmla="*/ 144016 w 472281"/>
                <a:gd name="connsiteY9" fmla="*/ 228745 h 1708964"/>
                <a:gd name="connsiteX10" fmla="*/ 150019 w 472281"/>
                <a:gd name="connsiteY10" fmla="*/ 33358 h 1708964"/>
                <a:gd name="connsiteX11" fmla="*/ 235744 w 472281"/>
                <a:gd name="connsiteY11" fmla="*/ 28596 h 1708964"/>
                <a:gd name="connsiteX12" fmla="*/ 311944 w 472281"/>
                <a:gd name="connsiteY12" fmla="*/ 38121 h 1708964"/>
                <a:gd name="connsiteX13" fmla="*/ 310977 w 472281"/>
                <a:gd name="connsiteY13" fmla="*/ 203097 h 1708964"/>
                <a:gd name="connsiteX14" fmla="*/ 307182 w 472281"/>
                <a:gd name="connsiteY14" fmla="*/ 309583 h 1708964"/>
                <a:gd name="connsiteX15" fmla="*/ 330994 w 472281"/>
                <a:gd name="connsiteY15" fmla="*/ 414358 h 1708964"/>
                <a:gd name="connsiteX16" fmla="*/ 369094 w 472281"/>
                <a:gd name="connsiteY16" fmla="*/ 490558 h 1708964"/>
                <a:gd name="connsiteX17" fmla="*/ 411957 w 472281"/>
                <a:gd name="connsiteY17" fmla="*/ 547708 h 1708964"/>
                <a:gd name="connsiteX18" fmla="*/ 445294 w 472281"/>
                <a:gd name="connsiteY18" fmla="*/ 609621 h 1708964"/>
                <a:gd name="connsiteX19" fmla="*/ 445294 w 472281"/>
                <a:gd name="connsiteY19" fmla="*/ 719158 h 1708964"/>
                <a:gd name="connsiteX20" fmla="*/ 445294 w 472281"/>
                <a:gd name="connsiteY20" fmla="*/ 1376383 h 1708964"/>
                <a:gd name="connsiteX21" fmla="*/ 445294 w 472281"/>
                <a:gd name="connsiteY21" fmla="*/ 1628796 h 1708964"/>
                <a:gd name="connsiteX22" fmla="*/ 445294 w 472281"/>
                <a:gd name="connsiteY22" fmla="*/ 1643083 h 1708964"/>
                <a:gd name="connsiteX23" fmla="*/ 283369 w 472281"/>
                <a:gd name="connsiteY23" fmla="*/ 1700233 h 1708964"/>
                <a:gd name="connsiteX24" fmla="*/ 154782 w 472281"/>
                <a:gd name="connsiteY24" fmla="*/ 1695471 h 1708964"/>
                <a:gd name="connsiteX25" fmla="*/ 59532 w 472281"/>
                <a:gd name="connsiteY25" fmla="*/ 1666896 h 1708964"/>
                <a:gd name="connsiteX26" fmla="*/ 7144 w 472281"/>
                <a:gd name="connsiteY26" fmla="*/ 1614508 h 1708964"/>
                <a:gd name="connsiteX0" fmla="*/ 7144 w 472281"/>
                <a:gd name="connsiteY0" fmla="*/ 1608968 h 1703424"/>
                <a:gd name="connsiteX1" fmla="*/ 16669 w 472281"/>
                <a:gd name="connsiteY1" fmla="*/ 1370843 h 1703424"/>
                <a:gd name="connsiteX2" fmla="*/ 16669 w 472281"/>
                <a:gd name="connsiteY2" fmla="*/ 994606 h 1703424"/>
                <a:gd name="connsiteX3" fmla="*/ 21432 w 472281"/>
                <a:gd name="connsiteY3" fmla="*/ 623131 h 1703424"/>
                <a:gd name="connsiteX4" fmla="*/ 40482 w 472281"/>
                <a:gd name="connsiteY4" fmla="*/ 532643 h 1703424"/>
                <a:gd name="connsiteX5" fmla="*/ 78582 w 472281"/>
                <a:gd name="connsiteY5" fmla="*/ 465968 h 1703424"/>
                <a:gd name="connsiteX6" fmla="*/ 107157 w 472281"/>
                <a:gd name="connsiteY6" fmla="*/ 446918 h 1703424"/>
                <a:gd name="connsiteX7" fmla="*/ 135732 w 472281"/>
                <a:gd name="connsiteY7" fmla="*/ 408818 h 1703424"/>
                <a:gd name="connsiteX8" fmla="*/ 150019 w 472281"/>
                <a:gd name="connsiteY8" fmla="*/ 327856 h 1703424"/>
                <a:gd name="connsiteX9" fmla="*/ 151333 w 472281"/>
                <a:gd name="connsiteY9" fmla="*/ 189967 h 1703424"/>
                <a:gd name="connsiteX10" fmla="*/ 150019 w 472281"/>
                <a:gd name="connsiteY10" fmla="*/ 27818 h 1703424"/>
                <a:gd name="connsiteX11" fmla="*/ 235744 w 472281"/>
                <a:gd name="connsiteY11" fmla="*/ 23056 h 1703424"/>
                <a:gd name="connsiteX12" fmla="*/ 311944 w 472281"/>
                <a:gd name="connsiteY12" fmla="*/ 32581 h 1703424"/>
                <a:gd name="connsiteX13" fmla="*/ 310977 w 472281"/>
                <a:gd name="connsiteY13" fmla="*/ 197557 h 1703424"/>
                <a:gd name="connsiteX14" fmla="*/ 307182 w 472281"/>
                <a:gd name="connsiteY14" fmla="*/ 304043 h 1703424"/>
                <a:gd name="connsiteX15" fmla="*/ 330994 w 472281"/>
                <a:gd name="connsiteY15" fmla="*/ 408818 h 1703424"/>
                <a:gd name="connsiteX16" fmla="*/ 369094 w 472281"/>
                <a:gd name="connsiteY16" fmla="*/ 485018 h 1703424"/>
                <a:gd name="connsiteX17" fmla="*/ 411957 w 472281"/>
                <a:gd name="connsiteY17" fmla="*/ 542168 h 1703424"/>
                <a:gd name="connsiteX18" fmla="*/ 445294 w 472281"/>
                <a:gd name="connsiteY18" fmla="*/ 604081 h 1703424"/>
                <a:gd name="connsiteX19" fmla="*/ 445294 w 472281"/>
                <a:gd name="connsiteY19" fmla="*/ 713618 h 1703424"/>
                <a:gd name="connsiteX20" fmla="*/ 445294 w 472281"/>
                <a:gd name="connsiteY20" fmla="*/ 1370843 h 1703424"/>
                <a:gd name="connsiteX21" fmla="*/ 445294 w 472281"/>
                <a:gd name="connsiteY21" fmla="*/ 1623256 h 1703424"/>
                <a:gd name="connsiteX22" fmla="*/ 445294 w 472281"/>
                <a:gd name="connsiteY22" fmla="*/ 1637543 h 1703424"/>
                <a:gd name="connsiteX23" fmla="*/ 283369 w 472281"/>
                <a:gd name="connsiteY23" fmla="*/ 1694693 h 1703424"/>
                <a:gd name="connsiteX24" fmla="*/ 154782 w 472281"/>
                <a:gd name="connsiteY24" fmla="*/ 1689931 h 1703424"/>
                <a:gd name="connsiteX25" fmla="*/ 59532 w 472281"/>
                <a:gd name="connsiteY25" fmla="*/ 1661356 h 1703424"/>
                <a:gd name="connsiteX26" fmla="*/ 7144 w 472281"/>
                <a:gd name="connsiteY26" fmla="*/ 1608968 h 1703424"/>
                <a:gd name="connsiteX0" fmla="*/ 7144 w 472281"/>
                <a:gd name="connsiteY0" fmla="*/ 1610254 h 1704710"/>
                <a:gd name="connsiteX1" fmla="*/ 16669 w 472281"/>
                <a:gd name="connsiteY1" fmla="*/ 1372129 h 1704710"/>
                <a:gd name="connsiteX2" fmla="*/ 16669 w 472281"/>
                <a:gd name="connsiteY2" fmla="*/ 995892 h 1704710"/>
                <a:gd name="connsiteX3" fmla="*/ 21432 w 472281"/>
                <a:gd name="connsiteY3" fmla="*/ 624417 h 1704710"/>
                <a:gd name="connsiteX4" fmla="*/ 40482 w 472281"/>
                <a:gd name="connsiteY4" fmla="*/ 533929 h 1704710"/>
                <a:gd name="connsiteX5" fmla="*/ 78582 w 472281"/>
                <a:gd name="connsiteY5" fmla="*/ 467254 h 1704710"/>
                <a:gd name="connsiteX6" fmla="*/ 107157 w 472281"/>
                <a:gd name="connsiteY6" fmla="*/ 448204 h 1704710"/>
                <a:gd name="connsiteX7" fmla="*/ 135732 w 472281"/>
                <a:gd name="connsiteY7" fmla="*/ 410104 h 1704710"/>
                <a:gd name="connsiteX8" fmla="*/ 150019 w 472281"/>
                <a:gd name="connsiteY8" fmla="*/ 329142 h 1704710"/>
                <a:gd name="connsiteX9" fmla="*/ 151333 w 472281"/>
                <a:gd name="connsiteY9" fmla="*/ 191253 h 1704710"/>
                <a:gd name="connsiteX10" fmla="*/ 150019 w 472281"/>
                <a:gd name="connsiteY10" fmla="*/ 29104 h 1704710"/>
                <a:gd name="connsiteX11" fmla="*/ 230585 w 472281"/>
                <a:gd name="connsiteY11" fmla="*/ 16628 h 1704710"/>
                <a:gd name="connsiteX12" fmla="*/ 311944 w 472281"/>
                <a:gd name="connsiteY12" fmla="*/ 33867 h 1704710"/>
                <a:gd name="connsiteX13" fmla="*/ 310977 w 472281"/>
                <a:gd name="connsiteY13" fmla="*/ 198843 h 1704710"/>
                <a:gd name="connsiteX14" fmla="*/ 307182 w 472281"/>
                <a:gd name="connsiteY14" fmla="*/ 305329 h 1704710"/>
                <a:gd name="connsiteX15" fmla="*/ 330994 w 472281"/>
                <a:gd name="connsiteY15" fmla="*/ 410104 h 1704710"/>
                <a:gd name="connsiteX16" fmla="*/ 369094 w 472281"/>
                <a:gd name="connsiteY16" fmla="*/ 486304 h 1704710"/>
                <a:gd name="connsiteX17" fmla="*/ 411957 w 472281"/>
                <a:gd name="connsiteY17" fmla="*/ 543454 h 1704710"/>
                <a:gd name="connsiteX18" fmla="*/ 445294 w 472281"/>
                <a:gd name="connsiteY18" fmla="*/ 605367 h 1704710"/>
                <a:gd name="connsiteX19" fmla="*/ 445294 w 472281"/>
                <a:gd name="connsiteY19" fmla="*/ 714904 h 1704710"/>
                <a:gd name="connsiteX20" fmla="*/ 445294 w 472281"/>
                <a:gd name="connsiteY20" fmla="*/ 1372129 h 1704710"/>
                <a:gd name="connsiteX21" fmla="*/ 445294 w 472281"/>
                <a:gd name="connsiteY21" fmla="*/ 1624542 h 1704710"/>
                <a:gd name="connsiteX22" fmla="*/ 445294 w 472281"/>
                <a:gd name="connsiteY22" fmla="*/ 1638829 h 1704710"/>
                <a:gd name="connsiteX23" fmla="*/ 283369 w 472281"/>
                <a:gd name="connsiteY23" fmla="*/ 1695979 h 1704710"/>
                <a:gd name="connsiteX24" fmla="*/ 154782 w 472281"/>
                <a:gd name="connsiteY24" fmla="*/ 1691217 h 1704710"/>
                <a:gd name="connsiteX25" fmla="*/ 59532 w 472281"/>
                <a:gd name="connsiteY25" fmla="*/ 1662642 h 1704710"/>
                <a:gd name="connsiteX26" fmla="*/ 7144 w 472281"/>
                <a:gd name="connsiteY26" fmla="*/ 1610254 h 1704710"/>
                <a:gd name="connsiteX0" fmla="*/ 7144 w 472281"/>
                <a:gd name="connsiteY0" fmla="*/ 1610254 h 1704710"/>
                <a:gd name="connsiteX1" fmla="*/ 16669 w 472281"/>
                <a:gd name="connsiteY1" fmla="*/ 1372129 h 1704710"/>
                <a:gd name="connsiteX2" fmla="*/ 16669 w 472281"/>
                <a:gd name="connsiteY2" fmla="*/ 995892 h 1704710"/>
                <a:gd name="connsiteX3" fmla="*/ 21432 w 472281"/>
                <a:gd name="connsiteY3" fmla="*/ 624417 h 1704710"/>
                <a:gd name="connsiteX4" fmla="*/ 40482 w 472281"/>
                <a:gd name="connsiteY4" fmla="*/ 533929 h 1704710"/>
                <a:gd name="connsiteX5" fmla="*/ 78582 w 472281"/>
                <a:gd name="connsiteY5" fmla="*/ 467254 h 1704710"/>
                <a:gd name="connsiteX6" fmla="*/ 107157 w 472281"/>
                <a:gd name="connsiteY6" fmla="*/ 448204 h 1704710"/>
                <a:gd name="connsiteX7" fmla="*/ 135732 w 472281"/>
                <a:gd name="connsiteY7" fmla="*/ 410104 h 1704710"/>
                <a:gd name="connsiteX8" fmla="*/ 150019 w 472281"/>
                <a:gd name="connsiteY8" fmla="*/ 329142 h 1704710"/>
                <a:gd name="connsiteX9" fmla="*/ 151333 w 472281"/>
                <a:gd name="connsiteY9" fmla="*/ 191253 h 1704710"/>
                <a:gd name="connsiteX10" fmla="*/ 150019 w 472281"/>
                <a:gd name="connsiteY10" fmla="*/ 29104 h 1704710"/>
                <a:gd name="connsiteX11" fmla="*/ 230585 w 472281"/>
                <a:gd name="connsiteY11" fmla="*/ 16628 h 1704710"/>
                <a:gd name="connsiteX12" fmla="*/ 311944 w 472281"/>
                <a:gd name="connsiteY12" fmla="*/ 33867 h 1704710"/>
                <a:gd name="connsiteX13" fmla="*/ 310977 w 472281"/>
                <a:gd name="connsiteY13" fmla="*/ 198843 h 1704710"/>
                <a:gd name="connsiteX14" fmla="*/ 307182 w 472281"/>
                <a:gd name="connsiteY14" fmla="*/ 305329 h 1704710"/>
                <a:gd name="connsiteX15" fmla="*/ 330994 w 472281"/>
                <a:gd name="connsiteY15" fmla="*/ 410104 h 1704710"/>
                <a:gd name="connsiteX16" fmla="*/ 369094 w 472281"/>
                <a:gd name="connsiteY16" fmla="*/ 486304 h 1704710"/>
                <a:gd name="connsiteX17" fmla="*/ 411957 w 472281"/>
                <a:gd name="connsiteY17" fmla="*/ 543454 h 1704710"/>
                <a:gd name="connsiteX18" fmla="*/ 445294 w 472281"/>
                <a:gd name="connsiteY18" fmla="*/ 605367 h 1704710"/>
                <a:gd name="connsiteX19" fmla="*/ 445294 w 472281"/>
                <a:gd name="connsiteY19" fmla="*/ 714904 h 1704710"/>
                <a:gd name="connsiteX20" fmla="*/ 445294 w 472281"/>
                <a:gd name="connsiteY20" fmla="*/ 1372129 h 1704710"/>
                <a:gd name="connsiteX21" fmla="*/ 445294 w 472281"/>
                <a:gd name="connsiteY21" fmla="*/ 1624542 h 1704710"/>
                <a:gd name="connsiteX22" fmla="*/ 445294 w 472281"/>
                <a:gd name="connsiteY22" fmla="*/ 1638829 h 1704710"/>
                <a:gd name="connsiteX23" fmla="*/ 283369 w 472281"/>
                <a:gd name="connsiteY23" fmla="*/ 1695979 h 1704710"/>
                <a:gd name="connsiteX24" fmla="*/ 154782 w 472281"/>
                <a:gd name="connsiteY24" fmla="*/ 1691217 h 1704710"/>
                <a:gd name="connsiteX25" fmla="*/ 59532 w 472281"/>
                <a:gd name="connsiteY25" fmla="*/ 1662642 h 1704710"/>
                <a:gd name="connsiteX26" fmla="*/ 7144 w 472281"/>
                <a:gd name="connsiteY26" fmla="*/ 1610254 h 1704710"/>
                <a:gd name="connsiteX0" fmla="*/ 7144 w 472281"/>
                <a:gd name="connsiteY0" fmla="*/ 1610254 h 1704710"/>
                <a:gd name="connsiteX1" fmla="*/ 16669 w 472281"/>
                <a:gd name="connsiteY1" fmla="*/ 1372129 h 1704710"/>
                <a:gd name="connsiteX2" fmla="*/ 16669 w 472281"/>
                <a:gd name="connsiteY2" fmla="*/ 995892 h 1704710"/>
                <a:gd name="connsiteX3" fmla="*/ 21432 w 472281"/>
                <a:gd name="connsiteY3" fmla="*/ 624417 h 1704710"/>
                <a:gd name="connsiteX4" fmla="*/ 40482 w 472281"/>
                <a:gd name="connsiteY4" fmla="*/ 533929 h 1704710"/>
                <a:gd name="connsiteX5" fmla="*/ 78582 w 472281"/>
                <a:gd name="connsiteY5" fmla="*/ 467254 h 1704710"/>
                <a:gd name="connsiteX6" fmla="*/ 107157 w 472281"/>
                <a:gd name="connsiteY6" fmla="*/ 448204 h 1704710"/>
                <a:gd name="connsiteX7" fmla="*/ 135732 w 472281"/>
                <a:gd name="connsiteY7" fmla="*/ 410104 h 1704710"/>
                <a:gd name="connsiteX8" fmla="*/ 150019 w 472281"/>
                <a:gd name="connsiteY8" fmla="*/ 329142 h 1704710"/>
                <a:gd name="connsiteX9" fmla="*/ 151333 w 472281"/>
                <a:gd name="connsiteY9" fmla="*/ 191253 h 1704710"/>
                <a:gd name="connsiteX10" fmla="*/ 150019 w 472281"/>
                <a:gd name="connsiteY10" fmla="*/ 29104 h 1704710"/>
                <a:gd name="connsiteX11" fmla="*/ 230585 w 472281"/>
                <a:gd name="connsiteY11" fmla="*/ 16628 h 1704710"/>
                <a:gd name="connsiteX12" fmla="*/ 311944 w 472281"/>
                <a:gd name="connsiteY12" fmla="*/ 33867 h 1704710"/>
                <a:gd name="connsiteX13" fmla="*/ 310977 w 472281"/>
                <a:gd name="connsiteY13" fmla="*/ 198843 h 1704710"/>
                <a:gd name="connsiteX14" fmla="*/ 307182 w 472281"/>
                <a:gd name="connsiteY14" fmla="*/ 305329 h 1704710"/>
                <a:gd name="connsiteX15" fmla="*/ 330994 w 472281"/>
                <a:gd name="connsiteY15" fmla="*/ 410104 h 1704710"/>
                <a:gd name="connsiteX16" fmla="*/ 369094 w 472281"/>
                <a:gd name="connsiteY16" fmla="*/ 486304 h 1704710"/>
                <a:gd name="connsiteX17" fmla="*/ 411957 w 472281"/>
                <a:gd name="connsiteY17" fmla="*/ 543454 h 1704710"/>
                <a:gd name="connsiteX18" fmla="*/ 445294 w 472281"/>
                <a:gd name="connsiteY18" fmla="*/ 605367 h 1704710"/>
                <a:gd name="connsiteX19" fmla="*/ 445294 w 472281"/>
                <a:gd name="connsiteY19" fmla="*/ 714904 h 1704710"/>
                <a:gd name="connsiteX20" fmla="*/ 445294 w 472281"/>
                <a:gd name="connsiteY20" fmla="*/ 1372129 h 1704710"/>
                <a:gd name="connsiteX21" fmla="*/ 445294 w 472281"/>
                <a:gd name="connsiteY21" fmla="*/ 1624542 h 1704710"/>
                <a:gd name="connsiteX22" fmla="*/ 445294 w 472281"/>
                <a:gd name="connsiteY22" fmla="*/ 1638829 h 1704710"/>
                <a:gd name="connsiteX23" fmla="*/ 283369 w 472281"/>
                <a:gd name="connsiteY23" fmla="*/ 1695979 h 1704710"/>
                <a:gd name="connsiteX24" fmla="*/ 154782 w 472281"/>
                <a:gd name="connsiteY24" fmla="*/ 1691217 h 1704710"/>
                <a:gd name="connsiteX25" fmla="*/ 59532 w 472281"/>
                <a:gd name="connsiteY25" fmla="*/ 1662642 h 1704710"/>
                <a:gd name="connsiteX26" fmla="*/ 7144 w 472281"/>
                <a:gd name="connsiteY26" fmla="*/ 1610254 h 1704710"/>
                <a:gd name="connsiteX0" fmla="*/ 7144 w 472281"/>
                <a:gd name="connsiteY0" fmla="*/ 1610254 h 1704710"/>
                <a:gd name="connsiteX1" fmla="*/ 16669 w 472281"/>
                <a:gd name="connsiteY1" fmla="*/ 1372129 h 1704710"/>
                <a:gd name="connsiteX2" fmla="*/ 16669 w 472281"/>
                <a:gd name="connsiteY2" fmla="*/ 995892 h 1704710"/>
                <a:gd name="connsiteX3" fmla="*/ 21432 w 472281"/>
                <a:gd name="connsiteY3" fmla="*/ 624417 h 1704710"/>
                <a:gd name="connsiteX4" fmla="*/ 40482 w 472281"/>
                <a:gd name="connsiteY4" fmla="*/ 533929 h 1704710"/>
                <a:gd name="connsiteX5" fmla="*/ 78582 w 472281"/>
                <a:gd name="connsiteY5" fmla="*/ 467254 h 1704710"/>
                <a:gd name="connsiteX6" fmla="*/ 107157 w 472281"/>
                <a:gd name="connsiteY6" fmla="*/ 448204 h 1704710"/>
                <a:gd name="connsiteX7" fmla="*/ 135732 w 472281"/>
                <a:gd name="connsiteY7" fmla="*/ 410104 h 1704710"/>
                <a:gd name="connsiteX8" fmla="*/ 150019 w 472281"/>
                <a:gd name="connsiteY8" fmla="*/ 329142 h 1704710"/>
                <a:gd name="connsiteX9" fmla="*/ 151333 w 472281"/>
                <a:gd name="connsiteY9" fmla="*/ 191253 h 1704710"/>
                <a:gd name="connsiteX10" fmla="*/ 150019 w 472281"/>
                <a:gd name="connsiteY10" fmla="*/ 29104 h 1704710"/>
                <a:gd name="connsiteX11" fmla="*/ 230585 w 472281"/>
                <a:gd name="connsiteY11" fmla="*/ 16628 h 1704710"/>
                <a:gd name="connsiteX12" fmla="*/ 311944 w 472281"/>
                <a:gd name="connsiteY12" fmla="*/ 33867 h 1704710"/>
                <a:gd name="connsiteX13" fmla="*/ 310977 w 472281"/>
                <a:gd name="connsiteY13" fmla="*/ 198843 h 1704710"/>
                <a:gd name="connsiteX14" fmla="*/ 307182 w 472281"/>
                <a:gd name="connsiteY14" fmla="*/ 305329 h 1704710"/>
                <a:gd name="connsiteX15" fmla="*/ 330994 w 472281"/>
                <a:gd name="connsiteY15" fmla="*/ 410104 h 1704710"/>
                <a:gd name="connsiteX16" fmla="*/ 369094 w 472281"/>
                <a:gd name="connsiteY16" fmla="*/ 486304 h 1704710"/>
                <a:gd name="connsiteX17" fmla="*/ 411957 w 472281"/>
                <a:gd name="connsiteY17" fmla="*/ 543454 h 1704710"/>
                <a:gd name="connsiteX18" fmla="*/ 445294 w 472281"/>
                <a:gd name="connsiteY18" fmla="*/ 605367 h 1704710"/>
                <a:gd name="connsiteX19" fmla="*/ 445294 w 472281"/>
                <a:gd name="connsiteY19" fmla="*/ 714904 h 1704710"/>
                <a:gd name="connsiteX20" fmla="*/ 445294 w 472281"/>
                <a:gd name="connsiteY20" fmla="*/ 1372129 h 1704710"/>
                <a:gd name="connsiteX21" fmla="*/ 445294 w 472281"/>
                <a:gd name="connsiteY21" fmla="*/ 1624542 h 1704710"/>
                <a:gd name="connsiteX22" fmla="*/ 445294 w 472281"/>
                <a:gd name="connsiteY22" fmla="*/ 1638829 h 1704710"/>
                <a:gd name="connsiteX23" fmla="*/ 283369 w 472281"/>
                <a:gd name="connsiteY23" fmla="*/ 1695979 h 1704710"/>
                <a:gd name="connsiteX24" fmla="*/ 154782 w 472281"/>
                <a:gd name="connsiteY24" fmla="*/ 1691217 h 1704710"/>
                <a:gd name="connsiteX25" fmla="*/ 59532 w 472281"/>
                <a:gd name="connsiteY25" fmla="*/ 1662642 h 1704710"/>
                <a:gd name="connsiteX26" fmla="*/ 7144 w 472281"/>
                <a:gd name="connsiteY26" fmla="*/ 1610254 h 1704710"/>
                <a:gd name="connsiteX0" fmla="*/ 7144 w 472281"/>
                <a:gd name="connsiteY0" fmla="*/ 1610254 h 1704710"/>
                <a:gd name="connsiteX1" fmla="*/ 16669 w 472281"/>
                <a:gd name="connsiteY1" fmla="*/ 1372129 h 1704710"/>
                <a:gd name="connsiteX2" fmla="*/ 16669 w 472281"/>
                <a:gd name="connsiteY2" fmla="*/ 995892 h 1704710"/>
                <a:gd name="connsiteX3" fmla="*/ 21432 w 472281"/>
                <a:gd name="connsiteY3" fmla="*/ 624417 h 1704710"/>
                <a:gd name="connsiteX4" fmla="*/ 40482 w 472281"/>
                <a:gd name="connsiteY4" fmla="*/ 533929 h 1704710"/>
                <a:gd name="connsiteX5" fmla="*/ 78582 w 472281"/>
                <a:gd name="connsiteY5" fmla="*/ 467254 h 1704710"/>
                <a:gd name="connsiteX6" fmla="*/ 107157 w 472281"/>
                <a:gd name="connsiteY6" fmla="*/ 448204 h 1704710"/>
                <a:gd name="connsiteX7" fmla="*/ 135732 w 472281"/>
                <a:gd name="connsiteY7" fmla="*/ 410104 h 1704710"/>
                <a:gd name="connsiteX8" fmla="*/ 150019 w 472281"/>
                <a:gd name="connsiteY8" fmla="*/ 329142 h 1704710"/>
                <a:gd name="connsiteX9" fmla="*/ 151333 w 472281"/>
                <a:gd name="connsiteY9" fmla="*/ 191253 h 1704710"/>
                <a:gd name="connsiteX10" fmla="*/ 150019 w 472281"/>
                <a:gd name="connsiteY10" fmla="*/ 29104 h 1704710"/>
                <a:gd name="connsiteX11" fmla="*/ 230585 w 472281"/>
                <a:gd name="connsiteY11" fmla="*/ 16628 h 1704710"/>
                <a:gd name="connsiteX12" fmla="*/ 311944 w 472281"/>
                <a:gd name="connsiteY12" fmla="*/ 33867 h 1704710"/>
                <a:gd name="connsiteX13" fmla="*/ 310977 w 472281"/>
                <a:gd name="connsiteY13" fmla="*/ 198843 h 1704710"/>
                <a:gd name="connsiteX14" fmla="*/ 307182 w 472281"/>
                <a:gd name="connsiteY14" fmla="*/ 305329 h 1704710"/>
                <a:gd name="connsiteX15" fmla="*/ 330994 w 472281"/>
                <a:gd name="connsiteY15" fmla="*/ 410104 h 1704710"/>
                <a:gd name="connsiteX16" fmla="*/ 369094 w 472281"/>
                <a:gd name="connsiteY16" fmla="*/ 486304 h 1704710"/>
                <a:gd name="connsiteX17" fmla="*/ 411957 w 472281"/>
                <a:gd name="connsiteY17" fmla="*/ 543454 h 1704710"/>
                <a:gd name="connsiteX18" fmla="*/ 445294 w 472281"/>
                <a:gd name="connsiteY18" fmla="*/ 605367 h 1704710"/>
                <a:gd name="connsiteX19" fmla="*/ 445294 w 472281"/>
                <a:gd name="connsiteY19" fmla="*/ 714904 h 1704710"/>
                <a:gd name="connsiteX20" fmla="*/ 445294 w 472281"/>
                <a:gd name="connsiteY20" fmla="*/ 1372129 h 1704710"/>
                <a:gd name="connsiteX21" fmla="*/ 445294 w 472281"/>
                <a:gd name="connsiteY21" fmla="*/ 1624542 h 1704710"/>
                <a:gd name="connsiteX22" fmla="*/ 445294 w 472281"/>
                <a:gd name="connsiteY22" fmla="*/ 1638829 h 1704710"/>
                <a:gd name="connsiteX23" fmla="*/ 283369 w 472281"/>
                <a:gd name="connsiteY23" fmla="*/ 1695979 h 1704710"/>
                <a:gd name="connsiteX24" fmla="*/ 154782 w 472281"/>
                <a:gd name="connsiteY24" fmla="*/ 1691217 h 1704710"/>
                <a:gd name="connsiteX25" fmla="*/ 59532 w 472281"/>
                <a:gd name="connsiteY25" fmla="*/ 1662642 h 1704710"/>
                <a:gd name="connsiteX26" fmla="*/ 7144 w 472281"/>
                <a:gd name="connsiteY26" fmla="*/ 1610254 h 1704710"/>
                <a:gd name="connsiteX0" fmla="*/ 7144 w 472281"/>
                <a:gd name="connsiteY0" fmla="*/ 1610254 h 1704710"/>
                <a:gd name="connsiteX1" fmla="*/ 16669 w 472281"/>
                <a:gd name="connsiteY1" fmla="*/ 1372129 h 1704710"/>
                <a:gd name="connsiteX2" fmla="*/ 16669 w 472281"/>
                <a:gd name="connsiteY2" fmla="*/ 995892 h 1704710"/>
                <a:gd name="connsiteX3" fmla="*/ 21432 w 472281"/>
                <a:gd name="connsiteY3" fmla="*/ 624417 h 1704710"/>
                <a:gd name="connsiteX4" fmla="*/ 40482 w 472281"/>
                <a:gd name="connsiteY4" fmla="*/ 533929 h 1704710"/>
                <a:gd name="connsiteX5" fmla="*/ 78582 w 472281"/>
                <a:gd name="connsiteY5" fmla="*/ 467254 h 1704710"/>
                <a:gd name="connsiteX6" fmla="*/ 107157 w 472281"/>
                <a:gd name="connsiteY6" fmla="*/ 448204 h 1704710"/>
                <a:gd name="connsiteX7" fmla="*/ 135732 w 472281"/>
                <a:gd name="connsiteY7" fmla="*/ 410104 h 1704710"/>
                <a:gd name="connsiteX8" fmla="*/ 150019 w 472281"/>
                <a:gd name="connsiteY8" fmla="*/ 329142 h 1704710"/>
                <a:gd name="connsiteX9" fmla="*/ 151333 w 472281"/>
                <a:gd name="connsiteY9" fmla="*/ 191253 h 1704710"/>
                <a:gd name="connsiteX10" fmla="*/ 150019 w 472281"/>
                <a:gd name="connsiteY10" fmla="*/ 29104 h 1704710"/>
                <a:gd name="connsiteX11" fmla="*/ 230585 w 472281"/>
                <a:gd name="connsiteY11" fmla="*/ 16628 h 1704710"/>
                <a:gd name="connsiteX12" fmla="*/ 311944 w 472281"/>
                <a:gd name="connsiteY12" fmla="*/ 33867 h 1704710"/>
                <a:gd name="connsiteX13" fmla="*/ 310977 w 472281"/>
                <a:gd name="connsiteY13" fmla="*/ 198843 h 1704710"/>
                <a:gd name="connsiteX14" fmla="*/ 307182 w 472281"/>
                <a:gd name="connsiteY14" fmla="*/ 305329 h 1704710"/>
                <a:gd name="connsiteX15" fmla="*/ 330994 w 472281"/>
                <a:gd name="connsiteY15" fmla="*/ 410104 h 1704710"/>
                <a:gd name="connsiteX16" fmla="*/ 369094 w 472281"/>
                <a:gd name="connsiteY16" fmla="*/ 486304 h 1704710"/>
                <a:gd name="connsiteX17" fmla="*/ 411957 w 472281"/>
                <a:gd name="connsiteY17" fmla="*/ 543454 h 1704710"/>
                <a:gd name="connsiteX18" fmla="*/ 445294 w 472281"/>
                <a:gd name="connsiteY18" fmla="*/ 605367 h 1704710"/>
                <a:gd name="connsiteX19" fmla="*/ 445294 w 472281"/>
                <a:gd name="connsiteY19" fmla="*/ 714904 h 1704710"/>
                <a:gd name="connsiteX20" fmla="*/ 445294 w 472281"/>
                <a:gd name="connsiteY20" fmla="*/ 1372129 h 1704710"/>
                <a:gd name="connsiteX21" fmla="*/ 445294 w 472281"/>
                <a:gd name="connsiteY21" fmla="*/ 1624542 h 1704710"/>
                <a:gd name="connsiteX22" fmla="*/ 445294 w 472281"/>
                <a:gd name="connsiteY22" fmla="*/ 1638829 h 1704710"/>
                <a:gd name="connsiteX23" fmla="*/ 283369 w 472281"/>
                <a:gd name="connsiteY23" fmla="*/ 1695979 h 1704710"/>
                <a:gd name="connsiteX24" fmla="*/ 154782 w 472281"/>
                <a:gd name="connsiteY24" fmla="*/ 1691217 h 1704710"/>
                <a:gd name="connsiteX25" fmla="*/ 59532 w 472281"/>
                <a:gd name="connsiteY25" fmla="*/ 1662642 h 1704710"/>
                <a:gd name="connsiteX26" fmla="*/ 7144 w 472281"/>
                <a:gd name="connsiteY26" fmla="*/ 1610254 h 1704710"/>
                <a:gd name="connsiteX0" fmla="*/ 7144 w 472281"/>
                <a:gd name="connsiteY0" fmla="*/ 1593626 h 1688082"/>
                <a:gd name="connsiteX1" fmla="*/ 16669 w 472281"/>
                <a:gd name="connsiteY1" fmla="*/ 1355501 h 1688082"/>
                <a:gd name="connsiteX2" fmla="*/ 16669 w 472281"/>
                <a:gd name="connsiteY2" fmla="*/ 979264 h 1688082"/>
                <a:gd name="connsiteX3" fmla="*/ 21432 w 472281"/>
                <a:gd name="connsiteY3" fmla="*/ 607789 h 1688082"/>
                <a:gd name="connsiteX4" fmla="*/ 40482 w 472281"/>
                <a:gd name="connsiteY4" fmla="*/ 517301 h 1688082"/>
                <a:gd name="connsiteX5" fmla="*/ 78582 w 472281"/>
                <a:gd name="connsiteY5" fmla="*/ 450626 h 1688082"/>
                <a:gd name="connsiteX6" fmla="*/ 107157 w 472281"/>
                <a:gd name="connsiteY6" fmla="*/ 431576 h 1688082"/>
                <a:gd name="connsiteX7" fmla="*/ 135732 w 472281"/>
                <a:gd name="connsiteY7" fmla="*/ 393476 h 1688082"/>
                <a:gd name="connsiteX8" fmla="*/ 150019 w 472281"/>
                <a:gd name="connsiteY8" fmla="*/ 312514 h 1688082"/>
                <a:gd name="connsiteX9" fmla="*/ 151333 w 472281"/>
                <a:gd name="connsiteY9" fmla="*/ 174625 h 1688082"/>
                <a:gd name="connsiteX10" fmla="*/ 150019 w 472281"/>
                <a:gd name="connsiteY10" fmla="*/ 12476 h 1688082"/>
                <a:gd name="connsiteX11" fmla="*/ 230585 w 472281"/>
                <a:gd name="connsiteY11" fmla="*/ 0 h 1688082"/>
                <a:gd name="connsiteX12" fmla="*/ 311944 w 472281"/>
                <a:gd name="connsiteY12" fmla="*/ 17239 h 1688082"/>
                <a:gd name="connsiteX13" fmla="*/ 310977 w 472281"/>
                <a:gd name="connsiteY13" fmla="*/ 182215 h 1688082"/>
                <a:gd name="connsiteX14" fmla="*/ 307182 w 472281"/>
                <a:gd name="connsiteY14" fmla="*/ 288701 h 1688082"/>
                <a:gd name="connsiteX15" fmla="*/ 330994 w 472281"/>
                <a:gd name="connsiteY15" fmla="*/ 393476 h 1688082"/>
                <a:gd name="connsiteX16" fmla="*/ 369094 w 472281"/>
                <a:gd name="connsiteY16" fmla="*/ 469676 h 1688082"/>
                <a:gd name="connsiteX17" fmla="*/ 411957 w 472281"/>
                <a:gd name="connsiteY17" fmla="*/ 526826 h 1688082"/>
                <a:gd name="connsiteX18" fmla="*/ 445294 w 472281"/>
                <a:gd name="connsiteY18" fmla="*/ 588739 h 1688082"/>
                <a:gd name="connsiteX19" fmla="*/ 445294 w 472281"/>
                <a:gd name="connsiteY19" fmla="*/ 698276 h 1688082"/>
                <a:gd name="connsiteX20" fmla="*/ 445294 w 472281"/>
                <a:gd name="connsiteY20" fmla="*/ 1355501 h 1688082"/>
                <a:gd name="connsiteX21" fmla="*/ 445294 w 472281"/>
                <a:gd name="connsiteY21" fmla="*/ 1607914 h 1688082"/>
                <a:gd name="connsiteX22" fmla="*/ 445294 w 472281"/>
                <a:gd name="connsiteY22" fmla="*/ 1622201 h 1688082"/>
                <a:gd name="connsiteX23" fmla="*/ 283369 w 472281"/>
                <a:gd name="connsiteY23" fmla="*/ 1679351 h 1688082"/>
                <a:gd name="connsiteX24" fmla="*/ 154782 w 472281"/>
                <a:gd name="connsiteY24" fmla="*/ 1674589 h 1688082"/>
                <a:gd name="connsiteX25" fmla="*/ 59532 w 472281"/>
                <a:gd name="connsiteY25" fmla="*/ 1646014 h 1688082"/>
                <a:gd name="connsiteX26" fmla="*/ 7144 w 472281"/>
                <a:gd name="connsiteY26" fmla="*/ 1593626 h 1688082"/>
                <a:gd name="connsiteX0" fmla="*/ 7144 w 472281"/>
                <a:gd name="connsiteY0" fmla="*/ 1593626 h 1688082"/>
                <a:gd name="connsiteX1" fmla="*/ 16669 w 472281"/>
                <a:gd name="connsiteY1" fmla="*/ 1355501 h 1688082"/>
                <a:gd name="connsiteX2" fmla="*/ 16669 w 472281"/>
                <a:gd name="connsiteY2" fmla="*/ 979264 h 1688082"/>
                <a:gd name="connsiteX3" fmla="*/ 21432 w 472281"/>
                <a:gd name="connsiteY3" fmla="*/ 607789 h 1688082"/>
                <a:gd name="connsiteX4" fmla="*/ 40482 w 472281"/>
                <a:gd name="connsiteY4" fmla="*/ 517301 h 1688082"/>
                <a:gd name="connsiteX5" fmla="*/ 78582 w 472281"/>
                <a:gd name="connsiteY5" fmla="*/ 450626 h 1688082"/>
                <a:gd name="connsiteX6" fmla="*/ 107157 w 472281"/>
                <a:gd name="connsiteY6" fmla="*/ 431576 h 1688082"/>
                <a:gd name="connsiteX7" fmla="*/ 135732 w 472281"/>
                <a:gd name="connsiteY7" fmla="*/ 393476 h 1688082"/>
                <a:gd name="connsiteX8" fmla="*/ 150019 w 472281"/>
                <a:gd name="connsiteY8" fmla="*/ 312514 h 1688082"/>
                <a:gd name="connsiteX9" fmla="*/ 151333 w 472281"/>
                <a:gd name="connsiteY9" fmla="*/ 174625 h 1688082"/>
                <a:gd name="connsiteX10" fmla="*/ 150019 w 472281"/>
                <a:gd name="connsiteY10" fmla="*/ 12476 h 1688082"/>
                <a:gd name="connsiteX11" fmla="*/ 230585 w 472281"/>
                <a:gd name="connsiteY11" fmla="*/ 0 h 1688082"/>
                <a:gd name="connsiteX12" fmla="*/ 311944 w 472281"/>
                <a:gd name="connsiteY12" fmla="*/ 17239 h 1688082"/>
                <a:gd name="connsiteX13" fmla="*/ 310977 w 472281"/>
                <a:gd name="connsiteY13" fmla="*/ 182215 h 1688082"/>
                <a:gd name="connsiteX14" fmla="*/ 307182 w 472281"/>
                <a:gd name="connsiteY14" fmla="*/ 288701 h 1688082"/>
                <a:gd name="connsiteX15" fmla="*/ 330994 w 472281"/>
                <a:gd name="connsiteY15" fmla="*/ 393476 h 1688082"/>
                <a:gd name="connsiteX16" fmla="*/ 369094 w 472281"/>
                <a:gd name="connsiteY16" fmla="*/ 469676 h 1688082"/>
                <a:gd name="connsiteX17" fmla="*/ 411957 w 472281"/>
                <a:gd name="connsiteY17" fmla="*/ 526826 h 1688082"/>
                <a:gd name="connsiteX18" fmla="*/ 445294 w 472281"/>
                <a:gd name="connsiteY18" fmla="*/ 588739 h 1688082"/>
                <a:gd name="connsiteX19" fmla="*/ 445294 w 472281"/>
                <a:gd name="connsiteY19" fmla="*/ 698276 h 1688082"/>
                <a:gd name="connsiteX20" fmla="*/ 445294 w 472281"/>
                <a:gd name="connsiteY20" fmla="*/ 1355501 h 1688082"/>
                <a:gd name="connsiteX21" fmla="*/ 445294 w 472281"/>
                <a:gd name="connsiteY21" fmla="*/ 1607914 h 1688082"/>
                <a:gd name="connsiteX22" fmla="*/ 445294 w 472281"/>
                <a:gd name="connsiteY22" fmla="*/ 1622201 h 1688082"/>
                <a:gd name="connsiteX23" fmla="*/ 283369 w 472281"/>
                <a:gd name="connsiteY23" fmla="*/ 1679351 h 1688082"/>
                <a:gd name="connsiteX24" fmla="*/ 154782 w 472281"/>
                <a:gd name="connsiteY24" fmla="*/ 1674589 h 1688082"/>
                <a:gd name="connsiteX25" fmla="*/ 59532 w 472281"/>
                <a:gd name="connsiteY25" fmla="*/ 1646014 h 1688082"/>
                <a:gd name="connsiteX26" fmla="*/ 7144 w 472281"/>
                <a:gd name="connsiteY26" fmla="*/ 1593626 h 1688082"/>
                <a:gd name="connsiteX0" fmla="*/ 7144 w 472281"/>
                <a:gd name="connsiteY0" fmla="*/ 1591815 h 1686271"/>
                <a:gd name="connsiteX1" fmla="*/ 16669 w 472281"/>
                <a:gd name="connsiteY1" fmla="*/ 1353690 h 1686271"/>
                <a:gd name="connsiteX2" fmla="*/ 16669 w 472281"/>
                <a:gd name="connsiteY2" fmla="*/ 977453 h 1686271"/>
                <a:gd name="connsiteX3" fmla="*/ 21432 w 472281"/>
                <a:gd name="connsiteY3" fmla="*/ 605978 h 1686271"/>
                <a:gd name="connsiteX4" fmla="*/ 40482 w 472281"/>
                <a:gd name="connsiteY4" fmla="*/ 515490 h 1686271"/>
                <a:gd name="connsiteX5" fmla="*/ 78582 w 472281"/>
                <a:gd name="connsiteY5" fmla="*/ 448815 h 1686271"/>
                <a:gd name="connsiteX6" fmla="*/ 107157 w 472281"/>
                <a:gd name="connsiteY6" fmla="*/ 429765 h 1686271"/>
                <a:gd name="connsiteX7" fmla="*/ 135732 w 472281"/>
                <a:gd name="connsiteY7" fmla="*/ 391665 h 1686271"/>
                <a:gd name="connsiteX8" fmla="*/ 150019 w 472281"/>
                <a:gd name="connsiteY8" fmla="*/ 310703 h 1686271"/>
                <a:gd name="connsiteX9" fmla="*/ 151333 w 472281"/>
                <a:gd name="connsiteY9" fmla="*/ 172814 h 1686271"/>
                <a:gd name="connsiteX10" fmla="*/ 150019 w 472281"/>
                <a:gd name="connsiteY10" fmla="*/ 10665 h 1686271"/>
                <a:gd name="connsiteX11" fmla="*/ 239713 w 472281"/>
                <a:gd name="connsiteY11" fmla="*/ 0 h 1686271"/>
                <a:gd name="connsiteX12" fmla="*/ 311944 w 472281"/>
                <a:gd name="connsiteY12" fmla="*/ 15428 h 1686271"/>
                <a:gd name="connsiteX13" fmla="*/ 310977 w 472281"/>
                <a:gd name="connsiteY13" fmla="*/ 180404 h 1686271"/>
                <a:gd name="connsiteX14" fmla="*/ 307182 w 472281"/>
                <a:gd name="connsiteY14" fmla="*/ 286890 h 1686271"/>
                <a:gd name="connsiteX15" fmla="*/ 330994 w 472281"/>
                <a:gd name="connsiteY15" fmla="*/ 391665 h 1686271"/>
                <a:gd name="connsiteX16" fmla="*/ 369094 w 472281"/>
                <a:gd name="connsiteY16" fmla="*/ 467865 h 1686271"/>
                <a:gd name="connsiteX17" fmla="*/ 411957 w 472281"/>
                <a:gd name="connsiteY17" fmla="*/ 525015 h 1686271"/>
                <a:gd name="connsiteX18" fmla="*/ 445294 w 472281"/>
                <a:gd name="connsiteY18" fmla="*/ 586928 h 1686271"/>
                <a:gd name="connsiteX19" fmla="*/ 445294 w 472281"/>
                <a:gd name="connsiteY19" fmla="*/ 696465 h 1686271"/>
                <a:gd name="connsiteX20" fmla="*/ 445294 w 472281"/>
                <a:gd name="connsiteY20" fmla="*/ 1353690 h 1686271"/>
                <a:gd name="connsiteX21" fmla="*/ 445294 w 472281"/>
                <a:gd name="connsiteY21" fmla="*/ 1606103 h 1686271"/>
                <a:gd name="connsiteX22" fmla="*/ 445294 w 472281"/>
                <a:gd name="connsiteY22" fmla="*/ 1620390 h 1686271"/>
                <a:gd name="connsiteX23" fmla="*/ 283369 w 472281"/>
                <a:gd name="connsiteY23" fmla="*/ 1677540 h 1686271"/>
                <a:gd name="connsiteX24" fmla="*/ 154782 w 472281"/>
                <a:gd name="connsiteY24" fmla="*/ 1672778 h 1686271"/>
                <a:gd name="connsiteX25" fmla="*/ 59532 w 472281"/>
                <a:gd name="connsiteY25" fmla="*/ 1644203 h 1686271"/>
                <a:gd name="connsiteX26" fmla="*/ 7144 w 472281"/>
                <a:gd name="connsiteY26" fmla="*/ 1591815 h 1686271"/>
                <a:gd name="connsiteX0" fmla="*/ 7144 w 472281"/>
                <a:gd name="connsiteY0" fmla="*/ 1591815 h 1686271"/>
                <a:gd name="connsiteX1" fmla="*/ 16669 w 472281"/>
                <a:gd name="connsiteY1" fmla="*/ 1353690 h 1686271"/>
                <a:gd name="connsiteX2" fmla="*/ 16669 w 472281"/>
                <a:gd name="connsiteY2" fmla="*/ 977453 h 1686271"/>
                <a:gd name="connsiteX3" fmla="*/ 21432 w 472281"/>
                <a:gd name="connsiteY3" fmla="*/ 605978 h 1686271"/>
                <a:gd name="connsiteX4" fmla="*/ 40482 w 472281"/>
                <a:gd name="connsiteY4" fmla="*/ 515490 h 1686271"/>
                <a:gd name="connsiteX5" fmla="*/ 78582 w 472281"/>
                <a:gd name="connsiteY5" fmla="*/ 448815 h 1686271"/>
                <a:gd name="connsiteX6" fmla="*/ 107157 w 472281"/>
                <a:gd name="connsiteY6" fmla="*/ 429765 h 1686271"/>
                <a:gd name="connsiteX7" fmla="*/ 135732 w 472281"/>
                <a:gd name="connsiteY7" fmla="*/ 391665 h 1686271"/>
                <a:gd name="connsiteX8" fmla="*/ 150019 w 472281"/>
                <a:gd name="connsiteY8" fmla="*/ 310703 h 1686271"/>
                <a:gd name="connsiteX9" fmla="*/ 151333 w 472281"/>
                <a:gd name="connsiteY9" fmla="*/ 172814 h 1686271"/>
                <a:gd name="connsiteX10" fmla="*/ 150019 w 472281"/>
                <a:gd name="connsiteY10" fmla="*/ 10665 h 1686271"/>
                <a:gd name="connsiteX11" fmla="*/ 239713 w 472281"/>
                <a:gd name="connsiteY11" fmla="*/ 0 h 1686271"/>
                <a:gd name="connsiteX12" fmla="*/ 311944 w 472281"/>
                <a:gd name="connsiteY12" fmla="*/ 15428 h 1686271"/>
                <a:gd name="connsiteX13" fmla="*/ 310977 w 472281"/>
                <a:gd name="connsiteY13" fmla="*/ 180404 h 1686271"/>
                <a:gd name="connsiteX14" fmla="*/ 307182 w 472281"/>
                <a:gd name="connsiteY14" fmla="*/ 286890 h 1686271"/>
                <a:gd name="connsiteX15" fmla="*/ 330994 w 472281"/>
                <a:gd name="connsiteY15" fmla="*/ 391665 h 1686271"/>
                <a:gd name="connsiteX16" fmla="*/ 369094 w 472281"/>
                <a:gd name="connsiteY16" fmla="*/ 467865 h 1686271"/>
                <a:gd name="connsiteX17" fmla="*/ 411957 w 472281"/>
                <a:gd name="connsiteY17" fmla="*/ 525015 h 1686271"/>
                <a:gd name="connsiteX18" fmla="*/ 445294 w 472281"/>
                <a:gd name="connsiteY18" fmla="*/ 586928 h 1686271"/>
                <a:gd name="connsiteX19" fmla="*/ 445294 w 472281"/>
                <a:gd name="connsiteY19" fmla="*/ 696465 h 1686271"/>
                <a:gd name="connsiteX20" fmla="*/ 445294 w 472281"/>
                <a:gd name="connsiteY20" fmla="*/ 1353690 h 1686271"/>
                <a:gd name="connsiteX21" fmla="*/ 445294 w 472281"/>
                <a:gd name="connsiteY21" fmla="*/ 1606103 h 1686271"/>
                <a:gd name="connsiteX22" fmla="*/ 445294 w 472281"/>
                <a:gd name="connsiteY22" fmla="*/ 1620390 h 1686271"/>
                <a:gd name="connsiteX23" fmla="*/ 283369 w 472281"/>
                <a:gd name="connsiteY23" fmla="*/ 1677540 h 1686271"/>
                <a:gd name="connsiteX24" fmla="*/ 154782 w 472281"/>
                <a:gd name="connsiteY24" fmla="*/ 1672778 h 1686271"/>
                <a:gd name="connsiteX25" fmla="*/ 59532 w 472281"/>
                <a:gd name="connsiteY25" fmla="*/ 1644203 h 1686271"/>
                <a:gd name="connsiteX26" fmla="*/ 7144 w 472281"/>
                <a:gd name="connsiteY26" fmla="*/ 1591815 h 1686271"/>
                <a:gd name="connsiteX0" fmla="*/ 7144 w 472281"/>
                <a:gd name="connsiteY0" fmla="*/ 1591815 h 1686271"/>
                <a:gd name="connsiteX1" fmla="*/ 16669 w 472281"/>
                <a:gd name="connsiteY1" fmla="*/ 1353690 h 1686271"/>
                <a:gd name="connsiteX2" fmla="*/ 16669 w 472281"/>
                <a:gd name="connsiteY2" fmla="*/ 977453 h 1686271"/>
                <a:gd name="connsiteX3" fmla="*/ 21432 w 472281"/>
                <a:gd name="connsiteY3" fmla="*/ 605978 h 1686271"/>
                <a:gd name="connsiteX4" fmla="*/ 40482 w 472281"/>
                <a:gd name="connsiteY4" fmla="*/ 515490 h 1686271"/>
                <a:gd name="connsiteX5" fmla="*/ 78582 w 472281"/>
                <a:gd name="connsiteY5" fmla="*/ 448815 h 1686271"/>
                <a:gd name="connsiteX6" fmla="*/ 107157 w 472281"/>
                <a:gd name="connsiteY6" fmla="*/ 429765 h 1686271"/>
                <a:gd name="connsiteX7" fmla="*/ 135732 w 472281"/>
                <a:gd name="connsiteY7" fmla="*/ 391665 h 1686271"/>
                <a:gd name="connsiteX8" fmla="*/ 150019 w 472281"/>
                <a:gd name="connsiteY8" fmla="*/ 310703 h 1686271"/>
                <a:gd name="connsiteX9" fmla="*/ 151333 w 472281"/>
                <a:gd name="connsiteY9" fmla="*/ 172814 h 1686271"/>
                <a:gd name="connsiteX10" fmla="*/ 150019 w 472281"/>
                <a:gd name="connsiteY10" fmla="*/ 10665 h 1686271"/>
                <a:gd name="connsiteX11" fmla="*/ 239713 w 472281"/>
                <a:gd name="connsiteY11" fmla="*/ 0 h 1686271"/>
                <a:gd name="connsiteX12" fmla="*/ 311944 w 472281"/>
                <a:gd name="connsiteY12" fmla="*/ 15428 h 1686271"/>
                <a:gd name="connsiteX13" fmla="*/ 310977 w 472281"/>
                <a:gd name="connsiteY13" fmla="*/ 180404 h 1686271"/>
                <a:gd name="connsiteX14" fmla="*/ 307182 w 472281"/>
                <a:gd name="connsiteY14" fmla="*/ 286890 h 1686271"/>
                <a:gd name="connsiteX15" fmla="*/ 330994 w 472281"/>
                <a:gd name="connsiteY15" fmla="*/ 391665 h 1686271"/>
                <a:gd name="connsiteX16" fmla="*/ 369094 w 472281"/>
                <a:gd name="connsiteY16" fmla="*/ 467865 h 1686271"/>
                <a:gd name="connsiteX17" fmla="*/ 411957 w 472281"/>
                <a:gd name="connsiteY17" fmla="*/ 525015 h 1686271"/>
                <a:gd name="connsiteX18" fmla="*/ 445294 w 472281"/>
                <a:gd name="connsiteY18" fmla="*/ 586928 h 1686271"/>
                <a:gd name="connsiteX19" fmla="*/ 445294 w 472281"/>
                <a:gd name="connsiteY19" fmla="*/ 696465 h 1686271"/>
                <a:gd name="connsiteX20" fmla="*/ 445294 w 472281"/>
                <a:gd name="connsiteY20" fmla="*/ 1353690 h 1686271"/>
                <a:gd name="connsiteX21" fmla="*/ 445294 w 472281"/>
                <a:gd name="connsiteY21" fmla="*/ 1606103 h 1686271"/>
                <a:gd name="connsiteX22" fmla="*/ 445294 w 472281"/>
                <a:gd name="connsiteY22" fmla="*/ 1620390 h 1686271"/>
                <a:gd name="connsiteX23" fmla="*/ 283369 w 472281"/>
                <a:gd name="connsiteY23" fmla="*/ 1677540 h 1686271"/>
                <a:gd name="connsiteX24" fmla="*/ 154782 w 472281"/>
                <a:gd name="connsiteY24" fmla="*/ 1672778 h 1686271"/>
                <a:gd name="connsiteX25" fmla="*/ 59532 w 472281"/>
                <a:gd name="connsiteY25" fmla="*/ 1644203 h 1686271"/>
                <a:gd name="connsiteX26" fmla="*/ 7144 w 472281"/>
                <a:gd name="connsiteY26" fmla="*/ 1591815 h 1686271"/>
                <a:gd name="connsiteX0" fmla="*/ 7144 w 472281"/>
                <a:gd name="connsiteY0" fmla="*/ 1591815 h 1686271"/>
                <a:gd name="connsiteX1" fmla="*/ 16669 w 472281"/>
                <a:gd name="connsiteY1" fmla="*/ 1353690 h 1686271"/>
                <a:gd name="connsiteX2" fmla="*/ 16669 w 472281"/>
                <a:gd name="connsiteY2" fmla="*/ 977453 h 1686271"/>
                <a:gd name="connsiteX3" fmla="*/ 21432 w 472281"/>
                <a:gd name="connsiteY3" fmla="*/ 605978 h 1686271"/>
                <a:gd name="connsiteX4" fmla="*/ 40482 w 472281"/>
                <a:gd name="connsiteY4" fmla="*/ 515490 h 1686271"/>
                <a:gd name="connsiteX5" fmla="*/ 78582 w 472281"/>
                <a:gd name="connsiteY5" fmla="*/ 448815 h 1686271"/>
                <a:gd name="connsiteX6" fmla="*/ 107157 w 472281"/>
                <a:gd name="connsiteY6" fmla="*/ 429765 h 1686271"/>
                <a:gd name="connsiteX7" fmla="*/ 135732 w 472281"/>
                <a:gd name="connsiteY7" fmla="*/ 391665 h 1686271"/>
                <a:gd name="connsiteX8" fmla="*/ 150019 w 472281"/>
                <a:gd name="connsiteY8" fmla="*/ 310703 h 1686271"/>
                <a:gd name="connsiteX9" fmla="*/ 151333 w 472281"/>
                <a:gd name="connsiteY9" fmla="*/ 172814 h 1686271"/>
                <a:gd name="connsiteX10" fmla="*/ 150019 w 472281"/>
                <a:gd name="connsiteY10" fmla="*/ 10665 h 1686271"/>
                <a:gd name="connsiteX11" fmla="*/ 239713 w 472281"/>
                <a:gd name="connsiteY11" fmla="*/ 0 h 1686271"/>
                <a:gd name="connsiteX12" fmla="*/ 311944 w 472281"/>
                <a:gd name="connsiteY12" fmla="*/ 15428 h 1686271"/>
                <a:gd name="connsiteX13" fmla="*/ 310977 w 472281"/>
                <a:gd name="connsiteY13" fmla="*/ 180404 h 1686271"/>
                <a:gd name="connsiteX14" fmla="*/ 307182 w 472281"/>
                <a:gd name="connsiteY14" fmla="*/ 286890 h 1686271"/>
                <a:gd name="connsiteX15" fmla="*/ 330994 w 472281"/>
                <a:gd name="connsiteY15" fmla="*/ 391665 h 1686271"/>
                <a:gd name="connsiteX16" fmla="*/ 369094 w 472281"/>
                <a:gd name="connsiteY16" fmla="*/ 467865 h 1686271"/>
                <a:gd name="connsiteX17" fmla="*/ 411957 w 472281"/>
                <a:gd name="connsiteY17" fmla="*/ 525015 h 1686271"/>
                <a:gd name="connsiteX18" fmla="*/ 445294 w 472281"/>
                <a:gd name="connsiteY18" fmla="*/ 586928 h 1686271"/>
                <a:gd name="connsiteX19" fmla="*/ 445294 w 472281"/>
                <a:gd name="connsiteY19" fmla="*/ 696465 h 1686271"/>
                <a:gd name="connsiteX20" fmla="*/ 445294 w 472281"/>
                <a:gd name="connsiteY20" fmla="*/ 1353690 h 1686271"/>
                <a:gd name="connsiteX21" fmla="*/ 445294 w 472281"/>
                <a:gd name="connsiteY21" fmla="*/ 1606103 h 1686271"/>
                <a:gd name="connsiteX22" fmla="*/ 445294 w 472281"/>
                <a:gd name="connsiteY22" fmla="*/ 1620390 h 1686271"/>
                <a:gd name="connsiteX23" fmla="*/ 283369 w 472281"/>
                <a:gd name="connsiteY23" fmla="*/ 1677540 h 1686271"/>
                <a:gd name="connsiteX24" fmla="*/ 154782 w 472281"/>
                <a:gd name="connsiteY24" fmla="*/ 1672778 h 1686271"/>
                <a:gd name="connsiteX25" fmla="*/ 59532 w 472281"/>
                <a:gd name="connsiteY25" fmla="*/ 1644203 h 1686271"/>
                <a:gd name="connsiteX26" fmla="*/ 7144 w 472281"/>
                <a:gd name="connsiteY26" fmla="*/ 1591815 h 1686271"/>
                <a:gd name="connsiteX0" fmla="*/ 7144 w 472281"/>
                <a:gd name="connsiteY0" fmla="*/ 1591815 h 1686271"/>
                <a:gd name="connsiteX1" fmla="*/ 16669 w 472281"/>
                <a:gd name="connsiteY1" fmla="*/ 1353690 h 1686271"/>
                <a:gd name="connsiteX2" fmla="*/ 16669 w 472281"/>
                <a:gd name="connsiteY2" fmla="*/ 977453 h 1686271"/>
                <a:gd name="connsiteX3" fmla="*/ 21432 w 472281"/>
                <a:gd name="connsiteY3" fmla="*/ 605978 h 1686271"/>
                <a:gd name="connsiteX4" fmla="*/ 40482 w 472281"/>
                <a:gd name="connsiteY4" fmla="*/ 515490 h 1686271"/>
                <a:gd name="connsiteX5" fmla="*/ 78582 w 472281"/>
                <a:gd name="connsiteY5" fmla="*/ 448815 h 1686271"/>
                <a:gd name="connsiteX6" fmla="*/ 107157 w 472281"/>
                <a:gd name="connsiteY6" fmla="*/ 429765 h 1686271"/>
                <a:gd name="connsiteX7" fmla="*/ 135732 w 472281"/>
                <a:gd name="connsiteY7" fmla="*/ 391665 h 1686271"/>
                <a:gd name="connsiteX8" fmla="*/ 150019 w 472281"/>
                <a:gd name="connsiteY8" fmla="*/ 310703 h 1686271"/>
                <a:gd name="connsiteX9" fmla="*/ 151333 w 472281"/>
                <a:gd name="connsiteY9" fmla="*/ 172814 h 1686271"/>
                <a:gd name="connsiteX10" fmla="*/ 150019 w 472281"/>
                <a:gd name="connsiteY10" fmla="*/ 10665 h 1686271"/>
                <a:gd name="connsiteX11" fmla="*/ 239713 w 472281"/>
                <a:gd name="connsiteY11" fmla="*/ 0 h 1686271"/>
                <a:gd name="connsiteX12" fmla="*/ 311944 w 472281"/>
                <a:gd name="connsiteY12" fmla="*/ 15428 h 1686271"/>
                <a:gd name="connsiteX13" fmla="*/ 310977 w 472281"/>
                <a:gd name="connsiteY13" fmla="*/ 180404 h 1686271"/>
                <a:gd name="connsiteX14" fmla="*/ 307182 w 472281"/>
                <a:gd name="connsiteY14" fmla="*/ 286890 h 1686271"/>
                <a:gd name="connsiteX15" fmla="*/ 330994 w 472281"/>
                <a:gd name="connsiteY15" fmla="*/ 391665 h 1686271"/>
                <a:gd name="connsiteX16" fmla="*/ 369094 w 472281"/>
                <a:gd name="connsiteY16" fmla="*/ 467865 h 1686271"/>
                <a:gd name="connsiteX17" fmla="*/ 411957 w 472281"/>
                <a:gd name="connsiteY17" fmla="*/ 525015 h 1686271"/>
                <a:gd name="connsiteX18" fmla="*/ 445294 w 472281"/>
                <a:gd name="connsiteY18" fmla="*/ 586928 h 1686271"/>
                <a:gd name="connsiteX19" fmla="*/ 445294 w 472281"/>
                <a:gd name="connsiteY19" fmla="*/ 696465 h 1686271"/>
                <a:gd name="connsiteX20" fmla="*/ 445294 w 472281"/>
                <a:gd name="connsiteY20" fmla="*/ 1353690 h 1686271"/>
                <a:gd name="connsiteX21" fmla="*/ 445294 w 472281"/>
                <a:gd name="connsiteY21" fmla="*/ 1606103 h 1686271"/>
                <a:gd name="connsiteX22" fmla="*/ 445294 w 472281"/>
                <a:gd name="connsiteY22" fmla="*/ 1620390 h 1686271"/>
                <a:gd name="connsiteX23" fmla="*/ 283369 w 472281"/>
                <a:gd name="connsiteY23" fmla="*/ 1677540 h 1686271"/>
                <a:gd name="connsiteX24" fmla="*/ 154782 w 472281"/>
                <a:gd name="connsiteY24" fmla="*/ 1672778 h 1686271"/>
                <a:gd name="connsiteX25" fmla="*/ 59532 w 472281"/>
                <a:gd name="connsiteY25" fmla="*/ 1644203 h 1686271"/>
                <a:gd name="connsiteX26" fmla="*/ 7144 w 472281"/>
                <a:gd name="connsiteY26" fmla="*/ 1591815 h 1686271"/>
                <a:gd name="connsiteX0" fmla="*/ 7144 w 472281"/>
                <a:gd name="connsiteY0" fmla="*/ 1591815 h 1686271"/>
                <a:gd name="connsiteX1" fmla="*/ 16669 w 472281"/>
                <a:gd name="connsiteY1" fmla="*/ 1353690 h 1686271"/>
                <a:gd name="connsiteX2" fmla="*/ 16669 w 472281"/>
                <a:gd name="connsiteY2" fmla="*/ 977453 h 1686271"/>
                <a:gd name="connsiteX3" fmla="*/ 21432 w 472281"/>
                <a:gd name="connsiteY3" fmla="*/ 605978 h 1686271"/>
                <a:gd name="connsiteX4" fmla="*/ 40482 w 472281"/>
                <a:gd name="connsiteY4" fmla="*/ 515490 h 1686271"/>
                <a:gd name="connsiteX5" fmla="*/ 78582 w 472281"/>
                <a:gd name="connsiteY5" fmla="*/ 448815 h 1686271"/>
                <a:gd name="connsiteX6" fmla="*/ 107157 w 472281"/>
                <a:gd name="connsiteY6" fmla="*/ 429765 h 1686271"/>
                <a:gd name="connsiteX7" fmla="*/ 135732 w 472281"/>
                <a:gd name="connsiteY7" fmla="*/ 391665 h 1686271"/>
                <a:gd name="connsiteX8" fmla="*/ 150019 w 472281"/>
                <a:gd name="connsiteY8" fmla="*/ 310703 h 1686271"/>
                <a:gd name="connsiteX9" fmla="*/ 151333 w 472281"/>
                <a:gd name="connsiteY9" fmla="*/ 172814 h 1686271"/>
                <a:gd name="connsiteX10" fmla="*/ 150019 w 472281"/>
                <a:gd name="connsiteY10" fmla="*/ 10665 h 1686271"/>
                <a:gd name="connsiteX11" fmla="*/ 239713 w 472281"/>
                <a:gd name="connsiteY11" fmla="*/ 0 h 1686271"/>
                <a:gd name="connsiteX12" fmla="*/ 311944 w 472281"/>
                <a:gd name="connsiteY12" fmla="*/ 15428 h 1686271"/>
                <a:gd name="connsiteX13" fmla="*/ 310977 w 472281"/>
                <a:gd name="connsiteY13" fmla="*/ 180404 h 1686271"/>
                <a:gd name="connsiteX14" fmla="*/ 315740 w 472281"/>
                <a:gd name="connsiteY14" fmla="*/ 319756 h 1686271"/>
                <a:gd name="connsiteX15" fmla="*/ 330994 w 472281"/>
                <a:gd name="connsiteY15" fmla="*/ 391665 h 1686271"/>
                <a:gd name="connsiteX16" fmla="*/ 369094 w 472281"/>
                <a:gd name="connsiteY16" fmla="*/ 467865 h 1686271"/>
                <a:gd name="connsiteX17" fmla="*/ 411957 w 472281"/>
                <a:gd name="connsiteY17" fmla="*/ 525015 h 1686271"/>
                <a:gd name="connsiteX18" fmla="*/ 445294 w 472281"/>
                <a:gd name="connsiteY18" fmla="*/ 586928 h 1686271"/>
                <a:gd name="connsiteX19" fmla="*/ 445294 w 472281"/>
                <a:gd name="connsiteY19" fmla="*/ 696465 h 1686271"/>
                <a:gd name="connsiteX20" fmla="*/ 445294 w 472281"/>
                <a:gd name="connsiteY20" fmla="*/ 1353690 h 1686271"/>
                <a:gd name="connsiteX21" fmla="*/ 445294 w 472281"/>
                <a:gd name="connsiteY21" fmla="*/ 1606103 h 1686271"/>
                <a:gd name="connsiteX22" fmla="*/ 445294 w 472281"/>
                <a:gd name="connsiteY22" fmla="*/ 1620390 h 1686271"/>
                <a:gd name="connsiteX23" fmla="*/ 283369 w 472281"/>
                <a:gd name="connsiteY23" fmla="*/ 1677540 h 1686271"/>
                <a:gd name="connsiteX24" fmla="*/ 154782 w 472281"/>
                <a:gd name="connsiteY24" fmla="*/ 1672778 h 1686271"/>
                <a:gd name="connsiteX25" fmla="*/ 59532 w 472281"/>
                <a:gd name="connsiteY25" fmla="*/ 1644203 h 1686271"/>
                <a:gd name="connsiteX26" fmla="*/ 7144 w 472281"/>
                <a:gd name="connsiteY26" fmla="*/ 1591815 h 1686271"/>
                <a:gd name="connsiteX0" fmla="*/ 7144 w 472281"/>
                <a:gd name="connsiteY0" fmla="*/ 1591815 h 1686271"/>
                <a:gd name="connsiteX1" fmla="*/ 16669 w 472281"/>
                <a:gd name="connsiteY1" fmla="*/ 1353690 h 1686271"/>
                <a:gd name="connsiteX2" fmla="*/ 16669 w 472281"/>
                <a:gd name="connsiteY2" fmla="*/ 977453 h 1686271"/>
                <a:gd name="connsiteX3" fmla="*/ 21432 w 472281"/>
                <a:gd name="connsiteY3" fmla="*/ 605978 h 1686271"/>
                <a:gd name="connsiteX4" fmla="*/ 40482 w 472281"/>
                <a:gd name="connsiteY4" fmla="*/ 515490 h 1686271"/>
                <a:gd name="connsiteX5" fmla="*/ 78582 w 472281"/>
                <a:gd name="connsiteY5" fmla="*/ 448815 h 1686271"/>
                <a:gd name="connsiteX6" fmla="*/ 107157 w 472281"/>
                <a:gd name="connsiteY6" fmla="*/ 429765 h 1686271"/>
                <a:gd name="connsiteX7" fmla="*/ 135732 w 472281"/>
                <a:gd name="connsiteY7" fmla="*/ 391665 h 1686271"/>
                <a:gd name="connsiteX8" fmla="*/ 150019 w 472281"/>
                <a:gd name="connsiteY8" fmla="*/ 310703 h 1686271"/>
                <a:gd name="connsiteX9" fmla="*/ 151333 w 472281"/>
                <a:gd name="connsiteY9" fmla="*/ 172814 h 1686271"/>
                <a:gd name="connsiteX10" fmla="*/ 150019 w 472281"/>
                <a:gd name="connsiteY10" fmla="*/ 10665 h 1686271"/>
                <a:gd name="connsiteX11" fmla="*/ 239713 w 472281"/>
                <a:gd name="connsiteY11" fmla="*/ 0 h 1686271"/>
                <a:gd name="connsiteX12" fmla="*/ 311944 w 472281"/>
                <a:gd name="connsiteY12" fmla="*/ 15428 h 1686271"/>
                <a:gd name="connsiteX13" fmla="*/ 310977 w 472281"/>
                <a:gd name="connsiteY13" fmla="*/ 180404 h 1686271"/>
                <a:gd name="connsiteX14" fmla="*/ 310978 w 472281"/>
                <a:gd name="connsiteY14" fmla="*/ 307850 h 1686271"/>
                <a:gd name="connsiteX15" fmla="*/ 330994 w 472281"/>
                <a:gd name="connsiteY15" fmla="*/ 391665 h 1686271"/>
                <a:gd name="connsiteX16" fmla="*/ 369094 w 472281"/>
                <a:gd name="connsiteY16" fmla="*/ 467865 h 1686271"/>
                <a:gd name="connsiteX17" fmla="*/ 411957 w 472281"/>
                <a:gd name="connsiteY17" fmla="*/ 525015 h 1686271"/>
                <a:gd name="connsiteX18" fmla="*/ 445294 w 472281"/>
                <a:gd name="connsiteY18" fmla="*/ 586928 h 1686271"/>
                <a:gd name="connsiteX19" fmla="*/ 445294 w 472281"/>
                <a:gd name="connsiteY19" fmla="*/ 696465 h 1686271"/>
                <a:gd name="connsiteX20" fmla="*/ 445294 w 472281"/>
                <a:gd name="connsiteY20" fmla="*/ 1353690 h 1686271"/>
                <a:gd name="connsiteX21" fmla="*/ 445294 w 472281"/>
                <a:gd name="connsiteY21" fmla="*/ 1606103 h 1686271"/>
                <a:gd name="connsiteX22" fmla="*/ 445294 w 472281"/>
                <a:gd name="connsiteY22" fmla="*/ 1620390 h 1686271"/>
                <a:gd name="connsiteX23" fmla="*/ 283369 w 472281"/>
                <a:gd name="connsiteY23" fmla="*/ 1677540 h 1686271"/>
                <a:gd name="connsiteX24" fmla="*/ 154782 w 472281"/>
                <a:gd name="connsiteY24" fmla="*/ 1672778 h 1686271"/>
                <a:gd name="connsiteX25" fmla="*/ 59532 w 472281"/>
                <a:gd name="connsiteY25" fmla="*/ 1644203 h 1686271"/>
                <a:gd name="connsiteX26" fmla="*/ 7144 w 472281"/>
                <a:gd name="connsiteY26" fmla="*/ 1591815 h 1686271"/>
                <a:gd name="connsiteX0" fmla="*/ 7144 w 472281"/>
                <a:gd name="connsiteY0" fmla="*/ 1591815 h 1686271"/>
                <a:gd name="connsiteX1" fmla="*/ 16669 w 472281"/>
                <a:gd name="connsiteY1" fmla="*/ 1353690 h 1686271"/>
                <a:gd name="connsiteX2" fmla="*/ 16669 w 472281"/>
                <a:gd name="connsiteY2" fmla="*/ 977453 h 1686271"/>
                <a:gd name="connsiteX3" fmla="*/ 21432 w 472281"/>
                <a:gd name="connsiteY3" fmla="*/ 605978 h 1686271"/>
                <a:gd name="connsiteX4" fmla="*/ 40482 w 472281"/>
                <a:gd name="connsiteY4" fmla="*/ 515490 h 1686271"/>
                <a:gd name="connsiteX5" fmla="*/ 78582 w 472281"/>
                <a:gd name="connsiteY5" fmla="*/ 448815 h 1686271"/>
                <a:gd name="connsiteX6" fmla="*/ 107157 w 472281"/>
                <a:gd name="connsiteY6" fmla="*/ 429765 h 1686271"/>
                <a:gd name="connsiteX7" fmla="*/ 135732 w 472281"/>
                <a:gd name="connsiteY7" fmla="*/ 391665 h 1686271"/>
                <a:gd name="connsiteX8" fmla="*/ 150019 w 472281"/>
                <a:gd name="connsiteY8" fmla="*/ 310703 h 1686271"/>
                <a:gd name="connsiteX9" fmla="*/ 151333 w 472281"/>
                <a:gd name="connsiteY9" fmla="*/ 172814 h 1686271"/>
                <a:gd name="connsiteX10" fmla="*/ 150019 w 472281"/>
                <a:gd name="connsiteY10" fmla="*/ 10665 h 1686271"/>
                <a:gd name="connsiteX11" fmla="*/ 239713 w 472281"/>
                <a:gd name="connsiteY11" fmla="*/ 0 h 1686271"/>
                <a:gd name="connsiteX12" fmla="*/ 311944 w 472281"/>
                <a:gd name="connsiteY12" fmla="*/ 15428 h 1686271"/>
                <a:gd name="connsiteX13" fmla="*/ 310977 w 472281"/>
                <a:gd name="connsiteY13" fmla="*/ 180404 h 1686271"/>
                <a:gd name="connsiteX14" fmla="*/ 310978 w 472281"/>
                <a:gd name="connsiteY14" fmla="*/ 307850 h 1686271"/>
                <a:gd name="connsiteX15" fmla="*/ 330994 w 472281"/>
                <a:gd name="connsiteY15" fmla="*/ 391665 h 1686271"/>
                <a:gd name="connsiteX16" fmla="*/ 369094 w 472281"/>
                <a:gd name="connsiteY16" fmla="*/ 467865 h 1686271"/>
                <a:gd name="connsiteX17" fmla="*/ 411957 w 472281"/>
                <a:gd name="connsiteY17" fmla="*/ 525015 h 1686271"/>
                <a:gd name="connsiteX18" fmla="*/ 445294 w 472281"/>
                <a:gd name="connsiteY18" fmla="*/ 586928 h 1686271"/>
                <a:gd name="connsiteX19" fmla="*/ 445294 w 472281"/>
                <a:gd name="connsiteY19" fmla="*/ 696465 h 1686271"/>
                <a:gd name="connsiteX20" fmla="*/ 445294 w 472281"/>
                <a:gd name="connsiteY20" fmla="*/ 1353690 h 1686271"/>
                <a:gd name="connsiteX21" fmla="*/ 445294 w 472281"/>
                <a:gd name="connsiteY21" fmla="*/ 1606103 h 1686271"/>
                <a:gd name="connsiteX22" fmla="*/ 445294 w 472281"/>
                <a:gd name="connsiteY22" fmla="*/ 1620390 h 1686271"/>
                <a:gd name="connsiteX23" fmla="*/ 283369 w 472281"/>
                <a:gd name="connsiteY23" fmla="*/ 1677540 h 1686271"/>
                <a:gd name="connsiteX24" fmla="*/ 154782 w 472281"/>
                <a:gd name="connsiteY24" fmla="*/ 1672778 h 1686271"/>
                <a:gd name="connsiteX25" fmla="*/ 59532 w 472281"/>
                <a:gd name="connsiteY25" fmla="*/ 1644203 h 1686271"/>
                <a:gd name="connsiteX26" fmla="*/ 7144 w 472281"/>
                <a:gd name="connsiteY26" fmla="*/ 1591815 h 1686271"/>
                <a:gd name="connsiteX0" fmla="*/ 7144 w 472281"/>
                <a:gd name="connsiteY0" fmla="*/ 1591815 h 1686271"/>
                <a:gd name="connsiteX1" fmla="*/ 16669 w 472281"/>
                <a:gd name="connsiteY1" fmla="*/ 1353690 h 1686271"/>
                <a:gd name="connsiteX2" fmla="*/ 16669 w 472281"/>
                <a:gd name="connsiteY2" fmla="*/ 977453 h 1686271"/>
                <a:gd name="connsiteX3" fmla="*/ 21432 w 472281"/>
                <a:gd name="connsiteY3" fmla="*/ 605978 h 1686271"/>
                <a:gd name="connsiteX4" fmla="*/ 40482 w 472281"/>
                <a:gd name="connsiteY4" fmla="*/ 515490 h 1686271"/>
                <a:gd name="connsiteX5" fmla="*/ 78582 w 472281"/>
                <a:gd name="connsiteY5" fmla="*/ 448815 h 1686271"/>
                <a:gd name="connsiteX6" fmla="*/ 107157 w 472281"/>
                <a:gd name="connsiteY6" fmla="*/ 429765 h 1686271"/>
                <a:gd name="connsiteX7" fmla="*/ 135732 w 472281"/>
                <a:gd name="connsiteY7" fmla="*/ 391665 h 1686271"/>
                <a:gd name="connsiteX8" fmla="*/ 150019 w 472281"/>
                <a:gd name="connsiteY8" fmla="*/ 310703 h 1686271"/>
                <a:gd name="connsiteX9" fmla="*/ 151333 w 472281"/>
                <a:gd name="connsiteY9" fmla="*/ 172814 h 1686271"/>
                <a:gd name="connsiteX10" fmla="*/ 150019 w 472281"/>
                <a:gd name="connsiteY10" fmla="*/ 10665 h 1686271"/>
                <a:gd name="connsiteX11" fmla="*/ 239713 w 472281"/>
                <a:gd name="connsiteY11" fmla="*/ 0 h 1686271"/>
                <a:gd name="connsiteX12" fmla="*/ 311944 w 472281"/>
                <a:gd name="connsiteY12" fmla="*/ 15428 h 1686271"/>
                <a:gd name="connsiteX13" fmla="*/ 310977 w 472281"/>
                <a:gd name="connsiteY13" fmla="*/ 180404 h 1686271"/>
                <a:gd name="connsiteX14" fmla="*/ 310978 w 472281"/>
                <a:gd name="connsiteY14" fmla="*/ 307850 h 1686271"/>
                <a:gd name="connsiteX15" fmla="*/ 317550 w 472281"/>
                <a:gd name="connsiteY15" fmla="*/ 373384 h 1686271"/>
                <a:gd name="connsiteX16" fmla="*/ 369094 w 472281"/>
                <a:gd name="connsiteY16" fmla="*/ 467865 h 1686271"/>
                <a:gd name="connsiteX17" fmla="*/ 411957 w 472281"/>
                <a:gd name="connsiteY17" fmla="*/ 525015 h 1686271"/>
                <a:gd name="connsiteX18" fmla="*/ 445294 w 472281"/>
                <a:gd name="connsiteY18" fmla="*/ 586928 h 1686271"/>
                <a:gd name="connsiteX19" fmla="*/ 445294 w 472281"/>
                <a:gd name="connsiteY19" fmla="*/ 696465 h 1686271"/>
                <a:gd name="connsiteX20" fmla="*/ 445294 w 472281"/>
                <a:gd name="connsiteY20" fmla="*/ 1353690 h 1686271"/>
                <a:gd name="connsiteX21" fmla="*/ 445294 w 472281"/>
                <a:gd name="connsiteY21" fmla="*/ 1606103 h 1686271"/>
                <a:gd name="connsiteX22" fmla="*/ 445294 w 472281"/>
                <a:gd name="connsiteY22" fmla="*/ 1620390 h 1686271"/>
                <a:gd name="connsiteX23" fmla="*/ 283369 w 472281"/>
                <a:gd name="connsiteY23" fmla="*/ 1677540 h 1686271"/>
                <a:gd name="connsiteX24" fmla="*/ 154782 w 472281"/>
                <a:gd name="connsiteY24" fmla="*/ 1672778 h 1686271"/>
                <a:gd name="connsiteX25" fmla="*/ 59532 w 472281"/>
                <a:gd name="connsiteY25" fmla="*/ 1644203 h 1686271"/>
                <a:gd name="connsiteX26" fmla="*/ 7144 w 472281"/>
                <a:gd name="connsiteY26" fmla="*/ 1591815 h 1686271"/>
                <a:gd name="connsiteX0" fmla="*/ 7144 w 472281"/>
                <a:gd name="connsiteY0" fmla="*/ 1591815 h 1686271"/>
                <a:gd name="connsiteX1" fmla="*/ 16669 w 472281"/>
                <a:gd name="connsiteY1" fmla="*/ 1353690 h 1686271"/>
                <a:gd name="connsiteX2" fmla="*/ 16669 w 472281"/>
                <a:gd name="connsiteY2" fmla="*/ 977453 h 1686271"/>
                <a:gd name="connsiteX3" fmla="*/ 21432 w 472281"/>
                <a:gd name="connsiteY3" fmla="*/ 605978 h 1686271"/>
                <a:gd name="connsiteX4" fmla="*/ 40482 w 472281"/>
                <a:gd name="connsiteY4" fmla="*/ 515490 h 1686271"/>
                <a:gd name="connsiteX5" fmla="*/ 78582 w 472281"/>
                <a:gd name="connsiteY5" fmla="*/ 448815 h 1686271"/>
                <a:gd name="connsiteX6" fmla="*/ 107157 w 472281"/>
                <a:gd name="connsiteY6" fmla="*/ 429765 h 1686271"/>
                <a:gd name="connsiteX7" fmla="*/ 135732 w 472281"/>
                <a:gd name="connsiteY7" fmla="*/ 391665 h 1686271"/>
                <a:gd name="connsiteX8" fmla="*/ 150019 w 472281"/>
                <a:gd name="connsiteY8" fmla="*/ 310703 h 1686271"/>
                <a:gd name="connsiteX9" fmla="*/ 151333 w 472281"/>
                <a:gd name="connsiteY9" fmla="*/ 172814 h 1686271"/>
                <a:gd name="connsiteX10" fmla="*/ 150019 w 472281"/>
                <a:gd name="connsiteY10" fmla="*/ 10665 h 1686271"/>
                <a:gd name="connsiteX11" fmla="*/ 239713 w 472281"/>
                <a:gd name="connsiteY11" fmla="*/ 0 h 1686271"/>
                <a:gd name="connsiteX12" fmla="*/ 311944 w 472281"/>
                <a:gd name="connsiteY12" fmla="*/ 15428 h 1686271"/>
                <a:gd name="connsiteX13" fmla="*/ 310977 w 472281"/>
                <a:gd name="connsiteY13" fmla="*/ 180404 h 1686271"/>
                <a:gd name="connsiteX14" fmla="*/ 310978 w 472281"/>
                <a:gd name="connsiteY14" fmla="*/ 307850 h 1686271"/>
                <a:gd name="connsiteX15" fmla="*/ 317550 w 472281"/>
                <a:gd name="connsiteY15" fmla="*/ 373384 h 1686271"/>
                <a:gd name="connsiteX16" fmla="*/ 385762 w 472281"/>
                <a:gd name="connsiteY16" fmla="*/ 448815 h 1686271"/>
                <a:gd name="connsiteX17" fmla="*/ 411957 w 472281"/>
                <a:gd name="connsiteY17" fmla="*/ 525015 h 1686271"/>
                <a:gd name="connsiteX18" fmla="*/ 445294 w 472281"/>
                <a:gd name="connsiteY18" fmla="*/ 586928 h 1686271"/>
                <a:gd name="connsiteX19" fmla="*/ 445294 w 472281"/>
                <a:gd name="connsiteY19" fmla="*/ 696465 h 1686271"/>
                <a:gd name="connsiteX20" fmla="*/ 445294 w 472281"/>
                <a:gd name="connsiteY20" fmla="*/ 1353690 h 1686271"/>
                <a:gd name="connsiteX21" fmla="*/ 445294 w 472281"/>
                <a:gd name="connsiteY21" fmla="*/ 1606103 h 1686271"/>
                <a:gd name="connsiteX22" fmla="*/ 445294 w 472281"/>
                <a:gd name="connsiteY22" fmla="*/ 1620390 h 1686271"/>
                <a:gd name="connsiteX23" fmla="*/ 283369 w 472281"/>
                <a:gd name="connsiteY23" fmla="*/ 1677540 h 1686271"/>
                <a:gd name="connsiteX24" fmla="*/ 154782 w 472281"/>
                <a:gd name="connsiteY24" fmla="*/ 1672778 h 1686271"/>
                <a:gd name="connsiteX25" fmla="*/ 59532 w 472281"/>
                <a:gd name="connsiteY25" fmla="*/ 1644203 h 1686271"/>
                <a:gd name="connsiteX26" fmla="*/ 7144 w 472281"/>
                <a:gd name="connsiteY26" fmla="*/ 1591815 h 1686271"/>
                <a:gd name="connsiteX0" fmla="*/ 7144 w 472281"/>
                <a:gd name="connsiteY0" fmla="*/ 1591815 h 1686271"/>
                <a:gd name="connsiteX1" fmla="*/ 16669 w 472281"/>
                <a:gd name="connsiteY1" fmla="*/ 1353690 h 1686271"/>
                <a:gd name="connsiteX2" fmla="*/ 16669 w 472281"/>
                <a:gd name="connsiteY2" fmla="*/ 977453 h 1686271"/>
                <a:gd name="connsiteX3" fmla="*/ 21432 w 472281"/>
                <a:gd name="connsiteY3" fmla="*/ 605978 h 1686271"/>
                <a:gd name="connsiteX4" fmla="*/ 40482 w 472281"/>
                <a:gd name="connsiteY4" fmla="*/ 515490 h 1686271"/>
                <a:gd name="connsiteX5" fmla="*/ 78582 w 472281"/>
                <a:gd name="connsiteY5" fmla="*/ 448815 h 1686271"/>
                <a:gd name="connsiteX6" fmla="*/ 107157 w 472281"/>
                <a:gd name="connsiteY6" fmla="*/ 429765 h 1686271"/>
                <a:gd name="connsiteX7" fmla="*/ 135732 w 472281"/>
                <a:gd name="connsiteY7" fmla="*/ 391665 h 1686271"/>
                <a:gd name="connsiteX8" fmla="*/ 150019 w 472281"/>
                <a:gd name="connsiteY8" fmla="*/ 310703 h 1686271"/>
                <a:gd name="connsiteX9" fmla="*/ 151333 w 472281"/>
                <a:gd name="connsiteY9" fmla="*/ 172814 h 1686271"/>
                <a:gd name="connsiteX10" fmla="*/ 150019 w 472281"/>
                <a:gd name="connsiteY10" fmla="*/ 10665 h 1686271"/>
                <a:gd name="connsiteX11" fmla="*/ 239713 w 472281"/>
                <a:gd name="connsiteY11" fmla="*/ 0 h 1686271"/>
                <a:gd name="connsiteX12" fmla="*/ 311944 w 472281"/>
                <a:gd name="connsiteY12" fmla="*/ 15428 h 1686271"/>
                <a:gd name="connsiteX13" fmla="*/ 310977 w 472281"/>
                <a:gd name="connsiteY13" fmla="*/ 180404 h 1686271"/>
                <a:gd name="connsiteX14" fmla="*/ 310978 w 472281"/>
                <a:gd name="connsiteY14" fmla="*/ 307850 h 1686271"/>
                <a:gd name="connsiteX15" fmla="*/ 317550 w 472281"/>
                <a:gd name="connsiteY15" fmla="*/ 373384 h 1686271"/>
                <a:gd name="connsiteX16" fmla="*/ 385762 w 472281"/>
                <a:gd name="connsiteY16" fmla="*/ 448815 h 1686271"/>
                <a:gd name="connsiteX17" fmla="*/ 421482 w 472281"/>
                <a:gd name="connsiteY17" fmla="*/ 508346 h 1686271"/>
                <a:gd name="connsiteX18" fmla="*/ 445294 w 472281"/>
                <a:gd name="connsiteY18" fmla="*/ 586928 h 1686271"/>
                <a:gd name="connsiteX19" fmla="*/ 445294 w 472281"/>
                <a:gd name="connsiteY19" fmla="*/ 696465 h 1686271"/>
                <a:gd name="connsiteX20" fmla="*/ 445294 w 472281"/>
                <a:gd name="connsiteY20" fmla="*/ 1353690 h 1686271"/>
                <a:gd name="connsiteX21" fmla="*/ 445294 w 472281"/>
                <a:gd name="connsiteY21" fmla="*/ 1606103 h 1686271"/>
                <a:gd name="connsiteX22" fmla="*/ 445294 w 472281"/>
                <a:gd name="connsiteY22" fmla="*/ 1620390 h 1686271"/>
                <a:gd name="connsiteX23" fmla="*/ 283369 w 472281"/>
                <a:gd name="connsiteY23" fmla="*/ 1677540 h 1686271"/>
                <a:gd name="connsiteX24" fmla="*/ 154782 w 472281"/>
                <a:gd name="connsiteY24" fmla="*/ 1672778 h 1686271"/>
                <a:gd name="connsiteX25" fmla="*/ 59532 w 472281"/>
                <a:gd name="connsiteY25" fmla="*/ 1644203 h 1686271"/>
                <a:gd name="connsiteX26" fmla="*/ 7144 w 472281"/>
                <a:gd name="connsiteY26" fmla="*/ 1591815 h 1686271"/>
                <a:gd name="connsiteX0" fmla="*/ 7144 w 472281"/>
                <a:gd name="connsiteY0" fmla="*/ 1591815 h 1686271"/>
                <a:gd name="connsiteX1" fmla="*/ 16669 w 472281"/>
                <a:gd name="connsiteY1" fmla="*/ 1353690 h 1686271"/>
                <a:gd name="connsiteX2" fmla="*/ 16669 w 472281"/>
                <a:gd name="connsiteY2" fmla="*/ 977453 h 1686271"/>
                <a:gd name="connsiteX3" fmla="*/ 19051 w 472281"/>
                <a:gd name="connsiteY3" fmla="*/ 682178 h 1686271"/>
                <a:gd name="connsiteX4" fmla="*/ 40482 w 472281"/>
                <a:gd name="connsiteY4" fmla="*/ 515490 h 1686271"/>
                <a:gd name="connsiteX5" fmla="*/ 78582 w 472281"/>
                <a:gd name="connsiteY5" fmla="*/ 448815 h 1686271"/>
                <a:gd name="connsiteX6" fmla="*/ 107157 w 472281"/>
                <a:gd name="connsiteY6" fmla="*/ 429765 h 1686271"/>
                <a:gd name="connsiteX7" fmla="*/ 135732 w 472281"/>
                <a:gd name="connsiteY7" fmla="*/ 391665 h 1686271"/>
                <a:gd name="connsiteX8" fmla="*/ 150019 w 472281"/>
                <a:gd name="connsiteY8" fmla="*/ 310703 h 1686271"/>
                <a:gd name="connsiteX9" fmla="*/ 151333 w 472281"/>
                <a:gd name="connsiteY9" fmla="*/ 172814 h 1686271"/>
                <a:gd name="connsiteX10" fmla="*/ 150019 w 472281"/>
                <a:gd name="connsiteY10" fmla="*/ 10665 h 1686271"/>
                <a:gd name="connsiteX11" fmla="*/ 239713 w 472281"/>
                <a:gd name="connsiteY11" fmla="*/ 0 h 1686271"/>
                <a:gd name="connsiteX12" fmla="*/ 311944 w 472281"/>
                <a:gd name="connsiteY12" fmla="*/ 15428 h 1686271"/>
                <a:gd name="connsiteX13" fmla="*/ 310977 w 472281"/>
                <a:gd name="connsiteY13" fmla="*/ 180404 h 1686271"/>
                <a:gd name="connsiteX14" fmla="*/ 310978 w 472281"/>
                <a:gd name="connsiteY14" fmla="*/ 307850 h 1686271"/>
                <a:gd name="connsiteX15" fmla="*/ 317550 w 472281"/>
                <a:gd name="connsiteY15" fmla="*/ 373384 h 1686271"/>
                <a:gd name="connsiteX16" fmla="*/ 385762 w 472281"/>
                <a:gd name="connsiteY16" fmla="*/ 448815 h 1686271"/>
                <a:gd name="connsiteX17" fmla="*/ 421482 w 472281"/>
                <a:gd name="connsiteY17" fmla="*/ 508346 h 1686271"/>
                <a:gd name="connsiteX18" fmla="*/ 445294 w 472281"/>
                <a:gd name="connsiteY18" fmla="*/ 586928 h 1686271"/>
                <a:gd name="connsiteX19" fmla="*/ 445294 w 472281"/>
                <a:gd name="connsiteY19" fmla="*/ 696465 h 1686271"/>
                <a:gd name="connsiteX20" fmla="*/ 445294 w 472281"/>
                <a:gd name="connsiteY20" fmla="*/ 1353690 h 1686271"/>
                <a:gd name="connsiteX21" fmla="*/ 445294 w 472281"/>
                <a:gd name="connsiteY21" fmla="*/ 1606103 h 1686271"/>
                <a:gd name="connsiteX22" fmla="*/ 445294 w 472281"/>
                <a:gd name="connsiteY22" fmla="*/ 1620390 h 1686271"/>
                <a:gd name="connsiteX23" fmla="*/ 283369 w 472281"/>
                <a:gd name="connsiteY23" fmla="*/ 1677540 h 1686271"/>
                <a:gd name="connsiteX24" fmla="*/ 154782 w 472281"/>
                <a:gd name="connsiteY24" fmla="*/ 1672778 h 1686271"/>
                <a:gd name="connsiteX25" fmla="*/ 59532 w 472281"/>
                <a:gd name="connsiteY25" fmla="*/ 1644203 h 1686271"/>
                <a:gd name="connsiteX26" fmla="*/ 7144 w 472281"/>
                <a:gd name="connsiteY26" fmla="*/ 1591815 h 1686271"/>
                <a:gd name="connsiteX0" fmla="*/ 7144 w 472281"/>
                <a:gd name="connsiteY0" fmla="*/ 1591815 h 1686271"/>
                <a:gd name="connsiteX1" fmla="*/ 16669 w 472281"/>
                <a:gd name="connsiteY1" fmla="*/ 1353690 h 1686271"/>
                <a:gd name="connsiteX2" fmla="*/ 16669 w 472281"/>
                <a:gd name="connsiteY2" fmla="*/ 977453 h 1686271"/>
                <a:gd name="connsiteX3" fmla="*/ 19051 w 472281"/>
                <a:gd name="connsiteY3" fmla="*/ 682178 h 1686271"/>
                <a:gd name="connsiteX4" fmla="*/ 26939 w 472281"/>
                <a:gd name="connsiteY4" fmla="*/ 570457 h 1686271"/>
                <a:gd name="connsiteX5" fmla="*/ 78582 w 472281"/>
                <a:gd name="connsiteY5" fmla="*/ 448815 h 1686271"/>
                <a:gd name="connsiteX6" fmla="*/ 107157 w 472281"/>
                <a:gd name="connsiteY6" fmla="*/ 429765 h 1686271"/>
                <a:gd name="connsiteX7" fmla="*/ 135732 w 472281"/>
                <a:gd name="connsiteY7" fmla="*/ 391665 h 1686271"/>
                <a:gd name="connsiteX8" fmla="*/ 150019 w 472281"/>
                <a:gd name="connsiteY8" fmla="*/ 310703 h 1686271"/>
                <a:gd name="connsiteX9" fmla="*/ 151333 w 472281"/>
                <a:gd name="connsiteY9" fmla="*/ 172814 h 1686271"/>
                <a:gd name="connsiteX10" fmla="*/ 150019 w 472281"/>
                <a:gd name="connsiteY10" fmla="*/ 10665 h 1686271"/>
                <a:gd name="connsiteX11" fmla="*/ 239713 w 472281"/>
                <a:gd name="connsiteY11" fmla="*/ 0 h 1686271"/>
                <a:gd name="connsiteX12" fmla="*/ 311944 w 472281"/>
                <a:gd name="connsiteY12" fmla="*/ 15428 h 1686271"/>
                <a:gd name="connsiteX13" fmla="*/ 310977 w 472281"/>
                <a:gd name="connsiteY13" fmla="*/ 180404 h 1686271"/>
                <a:gd name="connsiteX14" fmla="*/ 310978 w 472281"/>
                <a:gd name="connsiteY14" fmla="*/ 307850 h 1686271"/>
                <a:gd name="connsiteX15" fmla="*/ 317550 w 472281"/>
                <a:gd name="connsiteY15" fmla="*/ 373384 h 1686271"/>
                <a:gd name="connsiteX16" fmla="*/ 385762 w 472281"/>
                <a:gd name="connsiteY16" fmla="*/ 448815 h 1686271"/>
                <a:gd name="connsiteX17" fmla="*/ 421482 w 472281"/>
                <a:gd name="connsiteY17" fmla="*/ 508346 h 1686271"/>
                <a:gd name="connsiteX18" fmla="*/ 445294 w 472281"/>
                <a:gd name="connsiteY18" fmla="*/ 586928 h 1686271"/>
                <a:gd name="connsiteX19" fmla="*/ 445294 w 472281"/>
                <a:gd name="connsiteY19" fmla="*/ 696465 h 1686271"/>
                <a:gd name="connsiteX20" fmla="*/ 445294 w 472281"/>
                <a:gd name="connsiteY20" fmla="*/ 1353690 h 1686271"/>
                <a:gd name="connsiteX21" fmla="*/ 445294 w 472281"/>
                <a:gd name="connsiteY21" fmla="*/ 1606103 h 1686271"/>
                <a:gd name="connsiteX22" fmla="*/ 445294 w 472281"/>
                <a:gd name="connsiteY22" fmla="*/ 1620390 h 1686271"/>
                <a:gd name="connsiteX23" fmla="*/ 283369 w 472281"/>
                <a:gd name="connsiteY23" fmla="*/ 1677540 h 1686271"/>
                <a:gd name="connsiteX24" fmla="*/ 154782 w 472281"/>
                <a:gd name="connsiteY24" fmla="*/ 1672778 h 1686271"/>
                <a:gd name="connsiteX25" fmla="*/ 59532 w 472281"/>
                <a:gd name="connsiteY25" fmla="*/ 1644203 h 1686271"/>
                <a:gd name="connsiteX26" fmla="*/ 7144 w 472281"/>
                <a:gd name="connsiteY26" fmla="*/ 1591815 h 1686271"/>
                <a:gd name="connsiteX0" fmla="*/ 7144 w 472281"/>
                <a:gd name="connsiteY0" fmla="*/ 1591815 h 1686271"/>
                <a:gd name="connsiteX1" fmla="*/ 16669 w 472281"/>
                <a:gd name="connsiteY1" fmla="*/ 1353690 h 1686271"/>
                <a:gd name="connsiteX2" fmla="*/ 16669 w 472281"/>
                <a:gd name="connsiteY2" fmla="*/ 977453 h 1686271"/>
                <a:gd name="connsiteX3" fmla="*/ 19051 w 472281"/>
                <a:gd name="connsiteY3" fmla="*/ 682178 h 1686271"/>
                <a:gd name="connsiteX4" fmla="*/ 26939 w 472281"/>
                <a:gd name="connsiteY4" fmla="*/ 570457 h 1686271"/>
                <a:gd name="connsiteX5" fmla="*/ 50751 w 472281"/>
                <a:gd name="connsiteY5" fmla="*/ 490065 h 1686271"/>
                <a:gd name="connsiteX6" fmla="*/ 107157 w 472281"/>
                <a:gd name="connsiteY6" fmla="*/ 429765 h 1686271"/>
                <a:gd name="connsiteX7" fmla="*/ 135732 w 472281"/>
                <a:gd name="connsiteY7" fmla="*/ 391665 h 1686271"/>
                <a:gd name="connsiteX8" fmla="*/ 150019 w 472281"/>
                <a:gd name="connsiteY8" fmla="*/ 310703 h 1686271"/>
                <a:gd name="connsiteX9" fmla="*/ 151333 w 472281"/>
                <a:gd name="connsiteY9" fmla="*/ 172814 h 1686271"/>
                <a:gd name="connsiteX10" fmla="*/ 150019 w 472281"/>
                <a:gd name="connsiteY10" fmla="*/ 10665 h 1686271"/>
                <a:gd name="connsiteX11" fmla="*/ 239713 w 472281"/>
                <a:gd name="connsiteY11" fmla="*/ 0 h 1686271"/>
                <a:gd name="connsiteX12" fmla="*/ 311944 w 472281"/>
                <a:gd name="connsiteY12" fmla="*/ 15428 h 1686271"/>
                <a:gd name="connsiteX13" fmla="*/ 310977 w 472281"/>
                <a:gd name="connsiteY13" fmla="*/ 180404 h 1686271"/>
                <a:gd name="connsiteX14" fmla="*/ 310978 w 472281"/>
                <a:gd name="connsiteY14" fmla="*/ 307850 h 1686271"/>
                <a:gd name="connsiteX15" fmla="*/ 317550 w 472281"/>
                <a:gd name="connsiteY15" fmla="*/ 373384 h 1686271"/>
                <a:gd name="connsiteX16" fmla="*/ 385762 w 472281"/>
                <a:gd name="connsiteY16" fmla="*/ 448815 h 1686271"/>
                <a:gd name="connsiteX17" fmla="*/ 421482 w 472281"/>
                <a:gd name="connsiteY17" fmla="*/ 508346 h 1686271"/>
                <a:gd name="connsiteX18" fmla="*/ 445294 w 472281"/>
                <a:gd name="connsiteY18" fmla="*/ 586928 h 1686271"/>
                <a:gd name="connsiteX19" fmla="*/ 445294 w 472281"/>
                <a:gd name="connsiteY19" fmla="*/ 696465 h 1686271"/>
                <a:gd name="connsiteX20" fmla="*/ 445294 w 472281"/>
                <a:gd name="connsiteY20" fmla="*/ 1353690 h 1686271"/>
                <a:gd name="connsiteX21" fmla="*/ 445294 w 472281"/>
                <a:gd name="connsiteY21" fmla="*/ 1606103 h 1686271"/>
                <a:gd name="connsiteX22" fmla="*/ 445294 w 472281"/>
                <a:gd name="connsiteY22" fmla="*/ 1620390 h 1686271"/>
                <a:gd name="connsiteX23" fmla="*/ 283369 w 472281"/>
                <a:gd name="connsiteY23" fmla="*/ 1677540 h 1686271"/>
                <a:gd name="connsiteX24" fmla="*/ 154782 w 472281"/>
                <a:gd name="connsiteY24" fmla="*/ 1672778 h 1686271"/>
                <a:gd name="connsiteX25" fmla="*/ 59532 w 472281"/>
                <a:gd name="connsiteY25" fmla="*/ 1644203 h 1686271"/>
                <a:gd name="connsiteX26" fmla="*/ 7144 w 472281"/>
                <a:gd name="connsiteY26" fmla="*/ 1591815 h 1686271"/>
                <a:gd name="connsiteX0" fmla="*/ 7144 w 449263"/>
                <a:gd name="connsiteY0" fmla="*/ 1591815 h 1686271"/>
                <a:gd name="connsiteX1" fmla="*/ 16669 w 449263"/>
                <a:gd name="connsiteY1" fmla="*/ 1353690 h 1686271"/>
                <a:gd name="connsiteX2" fmla="*/ 16669 w 449263"/>
                <a:gd name="connsiteY2" fmla="*/ 977453 h 1686271"/>
                <a:gd name="connsiteX3" fmla="*/ 19051 w 449263"/>
                <a:gd name="connsiteY3" fmla="*/ 682178 h 1686271"/>
                <a:gd name="connsiteX4" fmla="*/ 26939 w 449263"/>
                <a:gd name="connsiteY4" fmla="*/ 570457 h 1686271"/>
                <a:gd name="connsiteX5" fmla="*/ 50751 w 449263"/>
                <a:gd name="connsiteY5" fmla="*/ 490065 h 1686271"/>
                <a:gd name="connsiteX6" fmla="*/ 107157 w 449263"/>
                <a:gd name="connsiteY6" fmla="*/ 429765 h 1686271"/>
                <a:gd name="connsiteX7" fmla="*/ 135732 w 449263"/>
                <a:gd name="connsiteY7" fmla="*/ 391665 h 1686271"/>
                <a:gd name="connsiteX8" fmla="*/ 150019 w 449263"/>
                <a:gd name="connsiteY8" fmla="*/ 310703 h 1686271"/>
                <a:gd name="connsiteX9" fmla="*/ 151333 w 449263"/>
                <a:gd name="connsiteY9" fmla="*/ 172814 h 1686271"/>
                <a:gd name="connsiteX10" fmla="*/ 150019 w 449263"/>
                <a:gd name="connsiteY10" fmla="*/ 10665 h 1686271"/>
                <a:gd name="connsiteX11" fmla="*/ 239713 w 449263"/>
                <a:gd name="connsiteY11" fmla="*/ 0 h 1686271"/>
                <a:gd name="connsiteX12" fmla="*/ 311944 w 449263"/>
                <a:gd name="connsiteY12" fmla="*/ 15428 h 1686271"/>
                <a:gd name="connsiteX13" fmla="*/ 310977 w 449263"/>
                <a:gd name="connsiteY13" fmla="*/ 180404 h 1686271"/>
                <a:gd name="connsiteX14" fmla="*/ 310978 w 449263"/>
                <a:gd name="connsiteY14" fmla="*/ 307850 h 1686271"/>
                <a:gd name="connsiteX15" fmla="*/ 317550 w 449263"/>
                <a:gd name="connsiteY15" fmla="*/ 373384 h 1686271"/>
                <a:gd name="connsiteX16" fmla="*/ 385762 w 449263"/>
                <a:gd name="connsiteY16" fmla="*/ 448815 h 1686271"/>
                <a:gd name="connsiteX17" fmla="*/ 421482 w 449263"/>
                <a:gd name="connsiteY17" fmla="*/ 508346 h 1686271"/>
                <a:gd name="connsiteX18" fmla="*/ 445294 w 449263"/>
                <a:gd name="connsiteY18" fmla="*/ 586928 h 1686271"/>
                <a:gd name="connsiteX19" fmla="*/ 445294 w 449263"/>
                <a:gd name="connsiteY19" fmla="*/ 696465 h 1686271"/>
                <a:gd name="connsiteX20" fmla="*/ 445294 w 449263"/>
                <a:gd name="connsiteY20" fmla="*/ 1353690 h 1686271"/>
                <a:gd name="connsiteX21" fmla="*/ 445294 w 449263"/>
                <a:gd name="connsiteY21" fmla="*/ 1620390 h 1686271"/>
                <a:gd name="connsiteX22" fmla="*/ 283369 w 449263"/>
                <a:gd name="connsiteY22" fmla="*/ 1677540 h 1686271"/>
                <a:gd name="connsiteX23" fmla="*/ 154782 w 449263"/>
                <a:gd name="connsiteY23" fmla="*/ 1672778 h 1686271"/>
                <a:gd name="connsiteX24" fmla="*/ 59532 w 449263"/>
                <a:gd name="connsiteY24" fmla="*/ 1644203 h 1686271"/>
                <a:gd name="connsiteX25" fmla="*/ 7144 w 449263"/>
                <a:gd name="connsiteY25" fmla="*/ 1591815 h 1686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49263" h="1686271">
                  <a:moveTo>
                    <a:pt x="7144" y="1591815"/>
                  </a:moveTo>
                  <a:cubicBezTo>
                    <a:pt x="0" y="1543396"/>
                    <a:pt x="15081" y="1456084"/>
                    <a:pt x="16669" y="1353690"/>
                  </a:cubicBezTo>
                  <a:cubicBezTo>
                    <a:pt x="18257" y="1251296"/>
                    <a:pt x="16272" y="1089372"/>
                    <a:pt x="16669" y="977453"/>
                  </a:cubicBezTo>
                  <a:cubicBezTo>
                    <a:pt x="17066" y="865534"/>
                    <a:pt x="17339" y="750011"/>
                    <a:pt x="19051" y="682178"/>
                  </a:cubicBezTo>
                  <a:cubicBezTo>
                    <a:pt x="20763" y="614345"/>
                    <a:pt x="21656" y="602476"/>
                    <a:pt x="26939" y="570457"/>
                  </a:cubicBezTo>
                  <a:cubicBezTo>
                    <a:pt x="32222" y="538438"/>
                    <a:pt x="37381" y="513514"/>
                    <a:pt x="50751" y="490065"/>
                  </a:cubicBezTo>
                  <a:cubicBezTo>
                    <a:pt x="64121" y="466616"/>
                    <a:pt x="92993" y="446165"/>
                    <a:pt x="107157" y="429765"/>
                  </a:cubicBezTo>
                  <a:cubicBezTo>
                    <a:pt x="121321" y="413365"/>
                    <a:pt x="128588" y="411509"/>
                    <a:pt x="135732" y="391665"/>
                  </a:cubicBezTo>
                  <a:cubicBezTo>
                    <a:pt x="142876" y="371821"/>
                    <a:pt x="147419" y="347178"/>
                    <a:pt x="150019" y="310703"/>
                  </a:cubicBezTo>
                  <a:cubicBezTo>
                    <a:pt x="152619" y="240890"/>
                    <a:pt x="151333" y="222820"/>
                    <a:pt x="151333" y="172814"/>
                  </a:cubicBezTo>
                  <a:cubicBezTo>
                    <a:pt x="151333" y="122808"/>
                    <a:pt x="151098" y="65963"/>
                    <a:pt x="150019" y="10665"/>
                  </a:cubicBezTo>
                  <a:cubicBezTo>
                    <a:pt x="182278" y="10136"/>
                    <a:pt x="186135" y="1017"/>
                    <a:pt x="239713" y="0"/>
                  </a:cubicBezTo>
                  <a:cubicBezTo>
                    <a:pt x="268114" y="2605"/>
                    <a:pt x="287085" y="12494"/>
                    <a:pt x="311944" y="15428"/>
                  </a:cubicBezTo>
                  <a:cubicBezTo>
                    <a:pt x="316661" y="63706"/>
                    <a:pt x="309390" y="104204"/>
                    <a:pt x="310977" y="180404"/>
                  </a:cubicBezTo>
                  <a:cubicBezTo>
                    <a:pt x="312564" y="244698"/>
                    <a:pt x="307642" y="241684"/>
                    <a:pt x="310978" y="307850"/>
                  </a:cubicBezTo>
                  <a:cubicBezTo>
                    <a:pt x="314314" y="343060"/>
                    <a:pt x="305086" y="349890"/>
                    <a:pt x="317550" y="373384"/>
                  </a:cubicBezTo>
                  <a:cubicBezTo>
                    <a:pt x="330014" y="396878"/>
                    <a:pt x="368440" y="426321"/>
                    <a:pt x="385762" y="448815"/>
                  </a:cubicBezTo>
                  <a:cubicBezTo>
                    <a:pt x="403084" y="471309"/>
                    <a:pt x="411560" y="485327"/>
                    <a:pt x="421482" y="508346"/>
                  </a:cubicBezTo>
                  <a:cubicBezTo>
                    <a:pt x="431404" y="531365"/>
                    <a:pt x="441325" y="555575"/>
                    <a:pt x="445294" y="586928"/>
                  </a:cubicBezTo>
                  <a:cubicBezTo>
                    <a:pt x="449263" y="618281"/>
                    <a:pt x="445294" y="696465"/>
                    <a:pt x="445294" y="696465"/>
                  </a:cubicBezTo>
                  <a:lnTo>
                    <a:pt x="445294" y="1353690"/>
                  </a:lnTo>
                  <a:lnTo>
                    <a:pt x="445294" y="1620390"/>
                  </a:lnTo>
                  <a:cubicBezTo>
                    <a:pt x="418307" y="1632296"/>
                    <a:pt x="331788" y="1668809"/>
                    <a:pt x="283369" y="1677540"/>
                  </a:cubicBezTo>
                  <a:cubicBezTo>
                    <a:pt x="234950" y="1686271"/>
                    <a:pt x="192088" y="1678334"/>
                    <a:pt x="154782" y="1672778"/>
                  </a:cubicBezTo>
                  <a:cubicBezTo>
                    <a:pt x="117476" y="1667222"/>
                    <a:pt x="85726" y="1657697"/>
                    <a:pt x="59532" y="1644203"/>
                  </a:cubicBezTo>
                  <a:cubicBezTo>
                    <a:pt x="33338" y="1630709"/>
                    <a:pt x="14288" y="1640234"/>
                    <a:pt x="7144" y="1591815"/>
                  </a:cubicBezTo>
                  <a:close/>
                </a:path>
              </a:pathLst>
            </a:custGeom>
            <a:solidFill>
              <a:srgbClr val="0066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rgbClr val="FF0000"/>
                </a:solidFill>
              </a:endParaRPr>
            </a:p>
          </p:txBody>
        </p:sp>
        <p:sp>
          <p:nvSpPr>
            <p:cNvPr id="30" name="Freeform 29"/>
            <p:cNvSpPr/>
            <p:nvPr/>
          </p:nvSpPr>
          <p:spPr>
            <a:xfrm>
              <a:off x="3348038" y="3505200"/>
              <a:ext cx="166687" cy="114300"/>
            </a:xfrm>
            <a:custGeom>
              <a:avLst/>
              <a:gdLst>
                <a:gd name="connsiteX0" fmla="*/ 0 w 166687"/>
                <a:gd name="connsiteY0" fmla="*/ 114300 h 114300"/>
                <a:gd name="connsiteX1" fmla="*/ 166687 w 166687"/>
                <a:gd name="connsiteY1" fmla="*/ 114300 h 114300"/>
                <a:gd name="connsiteX2" fmla="*/ 166687 w 166687"/>
                <a:gd name="connsiteY2" fmla="*/ 19050 h 114300"/>
                <a:gd name="connsiteX3" fmla="*/ 80962 w 166687"/>
                <a:gd name="connsiteY3" fmla="*/ 0 h 114300"/>
                <a:gd name="connsiteX4" fmla="*/ 4762 w 166687"/>
                <a:gd name="connsiteY4" fmla="*/ 19050 h 114300"/>
                <a:gd name="connsiteX5" fmla="*/ 0 w 166687"/>
                <a:gd name="connsiteY5" fmla="*/ 114300 h 114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6687" h="114300">
                  <a:moveTo>
                    <a:pt x="0" y="114300"/>
                  </a:moveTo>
                  <a:lnTo>
                    <a:pt x="166687" y="114300"/>
                  </a:lnTo>
                  <a:lnTo>
                    <a:pt x="166687" y="19050"/>
                  </a:lnTo>
                  <a:lnTo>
                    <a:pt x="80962" y="0"/>
                  </a:lnTo>
                  <a:lnTo>
                    <a:pt x="4762" y="19050"/>
                  </a:lnTo>
                  <a:lnTo>
                    <a:pt x="0" y="114300"/>
                  </a:lnTo>
                  <a:close/>
                </a:path>
              </a:pathLst>
            </a:custGeom>
            <a:solidFill>
              <a:srgbClr val="CC99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1" name="Rounded Rectangle 30"/>
            <p:cNvSpPr/>
            <p:nvPr/>
          </p:nvSpPr>
          <p:spPr>
            <a:xfrm>
              <a:off x="3275856" y="4280123"/>
              <a:ext cx="319832" cy="661045"/>
            </a:xfrm>
            <a:prstGeom prst="roundRect">
              <a:avLst/>
            </a:prstGeom>
            <a:solidFill>
              <a:schemeClr val="bg1">
                <a:lumMod val="85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rtlCol="0" anchor="ctr"/>
            <a:lstStyle/>
            <a:p>
              <a:pPr algn="ctr"/>
              <a:r>
                <a:rPr lang="en-GB" sz="1100" b="1" dirty="0" smtClean="0">
                  <a:solidFill>
                    <a:schemeClr val="tx1"/>
                  </a:solidFill>
                  <a:latin typeface="Bradley Hand ITC" pitchFamily="66" charset="0"/>
                </a:rPr>
                <a:t>CHÂTEAU </a:t>
              </a:r>
            </a:p>
            <a:p>
              <a:pPr algn="ctr"/>
              <a:r>
                <a:rPr lang="en-GB" sz="1100" b="1" dirty="0" smtClean="0">
                  <a:solidFill>
                    <a:schemeClr val="tx1"/>
                  </a:solidFill>
                  <a:latin typeface="Bradley Hand ITC" pitchFamily="66" charset="0"/>
                </a:rPr>
                <a:t>D’ASDA</a:t>
              </a:r>
            </a:p>
            <a:p>
              <a:pPr algn="ctr"/>
              <a:r>
                <a:rPr lang="en-GB" sz="700" b="1" dirty="0" smtClean="0">
                  <a:solidFill>
                    <a:schemeClr val="tx1"/>
                  </a:solidFill>
                  <a:latin typeface="Bradley Hand ITC" pitchFamily="66" charset="0"/>
                </a:rPr>
                <a:t>2021</a:t>
              </a:r>
              <a:endParaRPr lang="en-GB" sz="700" b="1" dirty="0">
                <a:solidFill>
                  <a:schemeClr val="tx1"/>
                </a:solidFill>
                <a:latin typeface="Bradley Hand ITC" pitchFamily="66" charset="0"/>
              </a:endParaRPr>
            </a:p>
          </p:txBody>
        </p:sp>
      </p:grpSp>
      <p:grpSp>
        <p:nvGrpSpPr>
          <p:cNvPr id="75" name="Group 74"/>
          <p:cNvGrpSpPr/>
          <p:nvPr/>
        </p:nvGrpSpPr>
        <p:grpSpPr>
          <a:xfrm rot="16200000">
            <a:off x="6408255" y="3536961"/>
            <a:ext cx="702866" cy="2647184"/>
            <a:chOff x="3203848" y="3505200"/>
            <a:chExt cx="449263" cy="1692051"/>
          </a:xfrm>
        </p:grpSpPr>
        <p:sp>
          <p:nvSpPr>
            <p:cNvPr id="76" name="Freeform 75"/>
            <p:cNvSpPr/>
            <p:nvPr/>
          </p:nvSpPr>
          <p:spPr>
            <a:xfrm>
              <a:off x="3203848" y="3510980"/>
              <a:ext cx="449263" cy="1686271"/>
            </a:xfrm>
            <a:custGeom>
              <a:avLst/>
              <a:gdLst>
                <a:gd name="connsiteX0" fmla="*/ 7144 w 472281"/>
                <a:gd name="connsiteY0" fmla="*/ 1601787 h 1696243"/>
                <a:gd name="connsiteX1" fmla="*/ 16669 w 472281"/>
                <a:gd name="connsiteY1" fmla="*/ 1363662 h 1696243"/>
                <a:gd name="connsiteX2" fmla="*/ 16669 w 472281"/>
                <a:gd name="connsiteY2" fmla="*/ 987425 h 1696243"/>
                <a:gd name="connsiteX3" fmla="*/ 21432 w 472281"/>
                <a:gd name="connsiteY3" fmla="*/ 615950 h 1696243"/>
                <a:gd name="connsiteX4" fmla="*/ 40482 w 472281"/>
                <a:gd name="connsiteY4" fmla="*/ 525462 h 1696243"/>
                <a:gd name="connsiteX5" fmla="*/ 78582 w 472281"/>
                <a:gd name="connsiteY5" fmla="*/ 458787 h 1696243"/>
                <a:gd name="connsiteX6" fmla="*/ 107157 w 472281"/>
                <a:gd name="connsiteY6" fmla="*/ 439737 h 1696243"/>
                <a:gd name="connsiteX7" fmla="*/ 135732 w 472281"/>
                <a:gd name="connsiteY7" fmla="*/ 401637 h 1696243"/>
                <a:gd name="connsiteX8" fmla="*/ 150019 w 472281"/>
                <a:gd name="connsiteY8" fmla="*/ 320675 h 1696243"/>
                <a:gd name="connsiteX9" fmla="*/ 145257 w 472281"/>
                <a:gd name="connsiteY9" fmla="*/ 130175 h 1696243"/>
                <a:gd name="connsiteX10" fmla="*/ 150019 w 472281"/>
                <a:gd name="connsiteY10" fmla="*/ 20637 h 1696243"/>
                <a:gd name="connsiteX11" fmla="*/ 235744 w 472281"/>
                <a:gd name="connsiteY11" fmla="*/ 15875 h 1696243"/>
                <a:gd name="connsiteX12" fmla="*/ 311944 w 472281"/>
                <a:gd name="connsiteY12" fmla="*/ 25400 h 1696243"/>
                <a:gd name="connsiteX13" fmla="*/ 311944 w 472281"/>
                <a:gd name="connsiteY13" fmla="*/ 168275 h 1696243"/>
                <a:gd name="connsiteX14" fmla="*/ 307182 w 472281"/>
                <a:gd name="connsiteY14" fmla="*/ 296862 h 1696243"/>
                <a:gd name="connsiteX15" fmla="*/ 330994 w 472281"/>
                <a:gd name="connsiteY15" fmla="*/ 401637 h 1696243"/>
                <a:gd name="connsiteX16" fmla="*/ 369094 w 472281"/>
                <a:gd name="connsiteY16" fmla="*/ 477837 h 1696243"/>
                <a:gd name="connsiteX17" fmla="*/ 411957 w 472281"/>
                <a:gd name="connsiteY17" fmla="*/ 534987 h 1696243"/>
                <a:gd name="connsiteX18" fmla="*/ 445294 w 472281"/>
                <a:gd name="connsiteY18" fmla="*/ 596900 h 1696243"/>
                <a:gd name="connsiteX19" fmla="*/ 445294 w 472281"/>
                <a:gd name="connsiteY19" fmla="*/ 706437 h 1696243"/>
                <a:gd name="connsiteX20" fmla="*/ 445294 w 472281"/>
                <a:gd name="connsiteY20" fmla="*/ 1363662 h 1696243"/>
                <a:gd name="connsiteX21" fmla="*/ 445294 w 472281"/>
                <a:gd name="connsiteY21" fmla="*/ 1616075 h 1696243"/>
                <a:gd name="connsiteX22" fmla="*/ 445294 w 472281"/>
                <a:gd name="connsiteY22" fmla="*/ 1630362 h 1696243"/>
                <a:gd name="connsiteX23" fmla="*/ 283369 w 472281"/>
                <a:gd name="connsiteY23" fmla="*/ 1687512 h 1696243"/>
                <a:gd name="connsiteX24" fmla="*/ 154782 w 472281"/>
                <a:gd name="connsiteY24" fmla="*/ 1682750 h 1696243"/>
                <a:gd name="connsiteX25" fmla="*/ 59532 w 472281"/>
                <a:gd name="connsiteY25" fmla="*/ 1654175 h 1696243"/>
                <a:gd name="connsiteX26" fmla="*/ 7144 w 472281"/>
                <a:gd name="connsiteY26" fmla="*/ 1601787 h 1696243"/>
                <a:gd name="connsiteX0" fmla="*/ 7144 w 472281"/>
                <a:gd name="connsiteY0" fmla="*/ 1602507 h 1696963"/>
                <a:gd name="connsiteX1" fmla="*/ 16669 w 472281"/>
                <a:gd name="connsiteY1" fmla="*/ 1364382 h 1696963"/>
                <a:gd name="connsiteX2" fmla="*/ 16669 w 472281"/>
                <a:gd name="connsiteY2" fmla="*/ 988145 h 1696963"/>
                <a:gd name="connsiteX3" fmla="*/ 21432 w 472281"/>
                <a:gd name="connsiteY3" fmla="*/ 616670 h 1696963"/>
                <a:gd name="connsiteX4" fmla="*/ 40482 w 472281"/>
                <a:gd name="connsiteY4" fmla="*/ 526182 h 1696963"/>
                <a:gd name="connsiteX5" fmla="*/ 78582 w 472281"/>
                <a:gd name="connsiteY5" fmla="*/ 459507 h 1696963"/>
                <a:gd name="connsiteX6" fmla="*/ 107157 w 472281"/>
                <a:gd name="connsiteY6" fmla="*/ 440457 h 1696963"/>
                <a:gd name="connsiteX7" fmla="*/ 135732 w 472281"/>
                <a:gd name="connsiteY7" fmla="*/ 402357 h 1696963"/>
                <a:gd name="connsiteX8" fmla="*/ 150019 w 472281"/>
                <a:gd name="connsiteY8" fmla="*/ 321395 h 1696963"/>
                <a:gd name="connsiteX9" fmla="*/ 144016 w 472281"/>
                <a:gd name="connsiteY9" fmla="*/ 144736 h 1696963"/>
                <a:gd name="connsiteX10" fmla="*/ 150019 w 472281"/>
                <a:gd name="connsiteY10" fmla="*/ 21357 h 1696963"/>
                <a:gd name="connsiteX11" fmla="*/ 235744 w 472281"/>
                <a:gd name="connsiteY11" fmla="*/ 16595 h 1696963"/>
                <a:gd name="connsiteX12" fmla="*/ 311944 w 472281"/>
                <a:gd name="connsiteY12" fmla="*/ 26120 h 1696963"/>
                <a:gd name="connsiteX13" fmla="*/ 311944 w 472281"/>
                <a:gd name="connsiteY13" fmla="*/ 168995 h 1696963"/>
                <a:gd name="connsiteX14" fmla="*/ 307182 w 472281"/>
                <a:gd name="connsiteY14" fmla="*/ 297582 h 1696963"/>
                <a:gd name="connsiteX15" fmla="*/ 330994 w 472281"/>
                <a:gd name="connsiteY15" fmla="*/ 402357 h 1696963"/>
                <a:gd name="connsiteX16" fmla="*/ 369094 w 472281"/>
                <a:gd name="connsiteY16" fmla="*/ 478557 h 1696963"/>
                <a:gd name="connsiteX17" fmla="*/ 411957 w 472281"/>
                <a:gd name="connsiteY17" fmla="*/ 535707 h 1696963"/>
                <a:gd name="connsiteX18" fmla="*/ 445294 w 472281"/>
                <a:gd name="connsiteY18" fmla="*/ 597620 h 1696963"/>
                <a:gd name="connsiteX19" fmla="*/ 445294 w 472281"/>
                <a:gd name="connsiteY19" fmla="*/ 707157 h 1696963"/>
                <a:gd name="connsiteX20" fmla="*/ 445294 w 472281"/>
                <a:gd name="connsiteY20" fmla="*/ 1364382 h 1696963"/>
                <a:gd name="connsiteX21" fmla="*/ 445294 w 472281"/>
                <a:gd name="connsiteY21" fmla="*/ 1616795 h 1696963"/>
                <a:gd name="connsiteX22" fmla="*/ 445294 w 472281"/>
                <a:gd name="connsiteY22" fmla="*/ 1631082 h 1696963"/>
                <a:gd name="connsiteX23" fmla="*/ 283369 w 472281"/>
                <a:gd name="connsiteY23" fmla="*/ 1688232 h 1696963"/>
                <a:gd name="connsiteX24" fmla="*/ 154782 w 472281"/>
                <a:gd name="connsiteY24" fmla="*/ 1683470 h 1696963"/>
                <a:gd name="connsiteX25" fmla="*/ 59532 w 472281"/>
                <a:gd name="connsiteY25" fmla="*/ 1654895 h 1696963"/>
                <a:gd name="connsiteX26" fmla="*/ 7144 w 472281"/>
                <a:gd name="connsiteY26" fmla="*/ 1602507 h 1696963"/>
                <a:gd name="connsiteX0" fmla="*/ 7144 w 472281"/>
                <a:gd name="connsiteY0" fmla="*/ 1614508 h 1708964"/>
                <a:gd name="connsiteX1" fmla="*/ 16669 w 472281"/>
                <a:gd name="connsiteY1" fmla="*/ 1376383 h 1708964"/>
                <a:gd name="connsiteX2" fmla="*/ 16669 w 472281"/>
                <a:gd name="connsiteY2" fmla="*/ 1000146 h 1708964"/>
                <a:gd name="connsiteX3" fmla="*/ 21432 w 472281"/>
                <a:gd name="connsiteY3" fmla="*/ 628671 h 1708964"/>
                <a:gd name="connsiteX4" fmla="*/ 40482 w 472281"/>
                <a:gd name="connsiteY4" fmla="*/ 538183 h 1708964"/>
                <a:gd name="connsiteX5" fmla="*/ 78582 w 472281"/>
                <a:gd name="connsiteY5" fmla="*/ 471508 h 1708964"/>
                <a:gd name="connsiteX6" fmla="*/ 107157 w 472281"/>
                <a:gd name="connsiteY6" fmla="*/ 452458 h 1708964"/>
                <a:gd name="connsiteX7" fmla="*/ 135732 w 472281"/>
                <a:gd name="connsiteY7" fmla="*/ 414358 h 1708964"/>
                <a:gd name="connsiteX8" fmla="*/ 150019 w 472281"/>
                <a:gd name="connsiteY8" fmla="*/ 333396 h 1708964"/>
                <a:gd name="connsiteX9" fmla="*/ 144016 w 472281"/>
                <a:gd name="connsiteY9" fmla="*/ 228745 h 1708964"/>
                <a:gd name="connsiteX10" fmla="*/ 150019 w 472281"/>
                <a:gd name="connsiteY10" fmla="*/ 33358 h 1708964"/>
                <a:gd name="connsiteX11" fmla="*/ 235744 w 472281"/>
                <a:gd name="connsiteY11" fmla="*/ 28596 h 1708964"/>
                <a:gd name="connsiteX12" fmla="*/ 311944 w 472281"/>
                <a:gd name="connsiteY12" fmla="*/ 38121 h 1708964"/>
                <a:gd name="connsiteX13" fmla="*/ 311944 w 472281"/>
                <a:gd name="connsiteY13" fmla="*/ 180996 h 1708964"/>
                <a:gd name="connsiteX14" fmla="*/ 307182 w 472281"/>
                <a:gd name="connsiteY14" fmla="*/ 309583 h 1708964"/>
                <a:gd name="connsiteX15" fmla="*/ 330994 w 472281"/>
                <a:gd name="connsiteY15" fmla="*/ 414358 h 1708964"/>
                <a:gd name="connsiteX16" fmla="*/ 369094 w 472281"/>
                <a:gd name="connsiteY16" fmla="*/ 490558 h 1708964"/>
                <a:gd name="connsiteX17" fmla="*/ 411957 w 472281"/>
                <a:gd name="connsiteY17" fmla="*/ 547708 h 1708964"/>
                <a:gd name="connsiteX18" fmla="*/ 445294 w 472281"/>
                <a:gd name="connsiteY18" fmla="*/ 609621 h 1708964"/>
                <a:gd name="connsiteX19" fmla="*/ 445294 w 472281"/>
                <a:gd name="connsiteY19" fmla="*/ 719158 h 1708964"/>
                <a:gd name="connsiteX20" fmla="*/ 445294 w 472281"/>
                <a:gd name="connsiteY20" fmla="*/ 1376383 h 1708964"/>
                <a:gd name="connsiteX21" fmla="*/ 445294 w 472281"/>
                <a:gd name="connsiteY21" fmla="*/ 1628796 h 1708964"/>
                <a:gd name="connsiteX22" fmla="*/ 445294 w 472281"/>
                <a:gd name="connsiteY22" fmla="*/ 1643083 h 1708964"/>
                <a:gd name="connsiteX23" fmla="*/ 283369 w 472281"/>
                <a:gd name="connsiteY23" fmla="*/ 1700233 h 1708964"/>
                <a:gd name="connsiteX24" fmla="*/ 154782 w 472281"/>
                <a:gd name="connsiteY24" fmla="*/ 1695471 h 1708964"/>
                <a:gd name="connsiteX25" fmla="*/ 59532 w 472281"/>
                <a:gd name="connsiteY25" fmla="*/ 1666896 h 1708964"/>
                <a:gd name="connsiteX26" fmla="*/ 7144 w 472281"/>
                <a:gd name="connsiteY26" fmla="*/ 1614508 h 1708964"/>
                <a:gd name="connsiteX0" fmla="*/ 7144 w 472281"/>
                <a:gd name="connsiteY0" fmla="*/ 1614508 h 1708964"/>
                <a:gd name="connsiteX1" fmla="*/ 16669 w 472281"/>
                <a:gd name="connsiteY1" fmla="*/ 1376383 h 1708964"/>
                <a:gd name="connsiteX2" fmla="*/ 16669 w 472281"/>
                <a:gd name="connsiteY2" fmla="*/ 1000146 h 1708964"/>
                <a:gd name="connsiteX3" fmla="*/ 21432 w 472281"/>
                <a:gd name="connsiteY3" fmla="*/ 628671 h 1708964"/>
                <a:gd name="connsiteX4" fmla="*/ 40482 w 472281"/>
                <a:gd name="connsiteY4" fmla="*/ 538183 h 1708964"/>
                <a:gd name="connsiteX5" fmla="*/ 78582 w 472281"/>
                <a:gd name="connsiteY5" fmla="*/ 471508 h 1708964"/>
                <a:gd name="connsiteX6" fmla="*/ 107157 w 472281"/>
                <a:gd name="connsiteY6" fmla="*/ 452458 h 1708964"/>
                <a:gd name="connsiteX7" fmla="*/ 135732 w 472281"/>
                <a:gd name="connsiteY7" fmla="*/ 414358 h 1708964"/>
                <a:gd name="connsiteX8" fmla="*/ 150019 w 472281"/>
                <a:gd name="connsiteY8" fmla="*/ 333396 h 1708964"/>
                <a:gd name="connsiteX9" fmla="*/ 144016 w 472281"/>
                <a:gd name="connsiteY9" fmla="*/ 228745 h 1708964"/>
                <a:gd name="connsiteX10" fmla="*/ 150019 w 472281"/>
                <a:gd name="connsiteY10" fmla="*/ 33358 h 1708964"/>
                <a:gd name="connsiteX11" fmla="*/ 235744 w 472281"/>
                <a:gd name="connsiteY11" fmla="*/ 28596 h 1708964"/>
                <a:gd name="connsiteX12" fmla="*/ 311944 w 472281"/>
                <a:gd name="connsiteY12" fmla="*/ 38121 h 1708964"/>
                <a:gd name="connsiteX13" fmla="*/ 310977 w 472281"/>
                <a:gd name="connsiteY13" fmla="*/ 203097 h 1708964"/>
                <a:gd name="connsiteX14" fmla="*/ 307182 w 472281"/>
                <a:gd name="connsiteY14" fmla="*/ 309583 h 1708964"/>
                <a:gd name="connsiteX15" fmla="*/ 330994 w 472281"/>
                <a:gd name="connsiteY15" fmla="*/ 414358 h 1708964"/>
                <a:gd name="connsiteX16" fmla="*/ 369094 w 472281"/>
                <a:gd name="connsiteY16" fmla="*/ 490558 h 1708964"/>
                <a:gd name="connsiteX17" fmla="*/ 411957 w 472281"/>
                <a:gd name="connsiteY17" fmla="*/ 547708 h 1708964"/>
                <a:gd name="connsiteX18" fmla="*/ 445294 w 472281"/>
                <a:gd name="connsiteY18" fmla="*/ 609621 h 1708964"/>
                <a:gd name="connsiteX19" fmla="*/ 445294 w 472281"/>
                <a:gd name="connsiteY19" fmla="*/ 719158 h 1708964"/>
                <a:gd name="connsiteX20" fmla="*/ 445294 w 472281"/>
                <a:gd name="connsiteY20" fmla="*/ 1376383 h 1708964"/>
                <a:gd name="connsiteX21" fmla="*/ 445294 w 472281"/>
                <a:gd name="connsiteY21" fmla="*/ 1628796 h 1708964"/>
                <a:gd name="connsiteX22" fmla="*/ 445294 w 472281"/>
                <a:gd name="connsiteY22" fmla="*/ 1643083 h 1708964"/>
                <a:gd name="connsiteX23" fmla="*/ 283369 w 472281"/>
                <a:gd name="connsiteY23" fmla="*/ 1700233 h 1708964"/>
                <a:gd name="connsiteX24" fmla="*/ 154782 w 472281"/>
                <a:gd name="connsiteY24" fmla="*/ 1695471 h 1708964"/>
                <a:gd name="connsiteX25" fmla="*/ 59532 w 472281"/>
                <a:gd name="connsiteY25" fmla="*/ 1666896 h 1708964"/>
                <a:gd name="connsiteX26" fmla="*/ 7144 w 472281"/>
                <a:gd name="connsiteY26" fmla="*/ 1614508 h 1708964"/>
                <a:gd name="connsiteX0" fmla="*/ 7144 w 472281"/>
                <a:gd name="connsiteY0" fmla="*/ 1608968 h 1703424"/>
                <a:gd name="connsiteX1" fmla="*/ 16669 w 472281"/>
                <a:gd name="connsiteY1" fmla="*/ 1370843 h 1703424"/>
                <a:gd name="connsiteX2" fmla="*/ 16669 w 472281"/>
                <a:gd name="connsiteY2" fmla="*/ 994606 h 1703424"/>
                <a:gd name="connsiteX3" fmla="*/ 21432 w 472281"/>
                <a:gd name="connsiteY3" fmla="*/ 623131 h 1703424"/>
                <a:gd name="connsiteX4" fmla="*/ 40482 w 472281"/>
                <a:gd name="connsiteY4" fmla="*/ 532643 h 1703424"/>
                <a:gd name="connsiteX5" fmla="*/ 78582 w 472281"/>
                <a:gd name="connsiteY5" fmla="*/ 465968 h 1703424"/>
                <a:gd name="connsiteX6" fmla="*/ 107157 w 472281"/>
                <a:gd name="connsiteY6" fmla="*/ 446918 h 1703424"/>
                <a:gd name="connsiteX7" fmla="*/ 135732 w 472281"/>
                <a:gd name="connsiteY7" fmla="*/ 408818 h 1703424"/>
                <a:gd name="connsiteX8" fmla="*/ 150019 w 472281"/>
                <a:gd name="connsiteY8" fmla="*/ 327856 h 1703424"/>
                <a:gd name="connsiteX9" fmla="*/ 151333 w 472281"/>
                <a:gd name="connsiteY9" fmla="*/ 189967 h 1703424"/>
                <a:gd name="connsiteX10" fmla="*/ 150019 w 472281"/>
                <a:gd name="connsiteY10" fmla="*/ 27818 h 1703424"/>
                <a:gd name="connsiteX11" fmla="*/ 235744 w 472281"/>
                <a:gd name="connsiteY11" fmla="*/ 23056 h 1703424"/>
                <a:gd name="connsiteX12" fmla="*/ 311944 w 472281"/>
                <a:gd name="connsiteY12" fmla="*/ 32581 h 1703424"/>
                <a:gd name="connsiteX13" fmla="*/ 310977 w 472281"/>
                <a:gd name="connsiteY13" fmla="*/ 197557 h 1703424"/>
                <a:gd name="connsiteX14" fmla="*/ 307182 w 472281"/>
                <a:gd name="connsiteY14" fmla="*/ 304043 h 1703424"/>
                <a:gd name="connsiteX15" fmla="*/ 330994 w 472281"/>
                <a:gd name="connsiteY15" fmla="*/ 408818 h 1703424"/>
                <a:gd name="connsiteX16" fmla="*/ 369094 w 472281"/>
                <a:gd name="connsiteY16" fmla="*/ 485018 h 1703424"/>
                <a:gd name="connsiteX17" fmla="*/ 411957 w 472281"/>
                <a:gd name="connsiteY17" fmla="*/ 542168 h 1703424"/>
                <a:gd name="connsiteX18" fmla="*/ 445294 w 472281"/>
                <a:gd name="connsiteY18" fmla="*/ 604081 h 1703424"/>
                <a:gd name="connsiteX19" fmla="*/ 445294 w 472281"/>
                <a:gd name="connsiteY19" fmla="*/ 713618 h 1703424"/>
                <a:gd name="connsiteX20" fmla="*/ 445294 w 472281"/>
                <a:gd name="connsiteY20" fmla="*/ 1370843 h 1703424"/>
                <a:gd name="connsiteX21" fmla="*/ 445294 w 472281"/>
                <a:gd name="connsiteY21" fmla="*/ 1623256 h 1703424"/>
                <a:gd name="connsiteX22" fmla="*/ 445294 w 472281"/>
                <a:gd name="connsiteY22" fmla="*/ 1637543 h 1703424"/>
                <a:gd name="connsiteX23" fmla="*/ 283369 w 472281"/>
                <a:gd name="connsiteY23" fmla="*/ 1694693 h 1703424"/>
                <a:gd name="connsiteX24" fmla="*/ 154782 w 472281"/>
                <a:gd name="connsiteY24" fmla="*/ 1689931 h 1703424"/>
                <a:gd name="connsiteX25" fmla="*/ 59532 w 472281"/>
                <a:gd name="connsiteY25" fmla="*/ 1661356 h 1703424"/>
                <a:gd name="connsiteX26" fmla="*/ 7144 w 472281"/>
                <a:gd name="connsiteY26" fmla="*/ 1608968 h 1703424"/>
                <a:gd name="connsiteX0" fmla="*/ 7144 w 472281"/>
                <a:gd name="connsiteY0" fmla="*/ 1610254 h 1704710"/>
                <a:gd name="connsiteX1" fmla="*/ 16669 w 472281"/>
                <a:gd name="connsiteY1" fmla="*/ 1372129 h 1704710"/>
                <a:gd name="connsiteX2" fmla="*/ 16669 w 472281"/>
                <a:gd name="connsiteY2" fmla="*/ 995892 h 1704710"/>
                <a:gd name="connsiteX3" fmla="*/ 21432 w 472281"/>
                <a:gd name="connsiteY3" fmla="*/ 624417 h 1704710"/>
                <a:gd name="connsiteX4" fmla="*/ 40482 w 472281"/>
                <a:gd name="connsiteY4" fmla="*/ 533929 h 1704710"/>
                <a:gd name="connsiteX5" fmla="*/ 78582 w 472281"/>
                <a:gd name="connsiteY5" fmla="*/ 467254 h 1704710"/>
                <a:gd name="connsiteX6" fmla="*/ 107157 w 472281"/>
                <a:gd name="connsiteY6" fmla="*/ 448204 h 1704710"/>
                <a:gd name="connsiteX7" fmla="*/ 135732 w 472281"/>
                <a:gd name="connsiteY7" fmla="*/ 410104 h 1704710"/>
                <a:gd name="connsiteX8" fmla="*/ 150019 w 472281"/>
                <a:gd name="connsiteY8" fmla="*/ 329142 h 1704710"/>
                <a:gd name="connsiteX9" fmla="*/ 151333 w 472281"/>
                <a:gd name="connsiteY9" fmla="*/ 191253 h 1704710"/>
                <a:gd name="connsiteX10" fmla="*/ 150019 w 472281"/>
                <a:gd name="connsiteY10" fmla="*/ 29104 h 1704710"/>
                <a:gd name="connsiteX11" fmla="*/ 230585 w 472281"/>
                <a:gd name="connsiteY11" fmla="*/ 16628 h 1704710"/>
                <a:gd name="connsiteX12" fmla="*/ 311944 w 472281"/>
                <a:gd name="connsiteY12" fmla="*/ 33867 h 1704710"/>
                <a:gd name="connsiteX13" fmla="*/ 310977 w 472281"/>
                <a:gd name="connsiteY13" fmla="*/ 198843 h 1704710"/>
                <a:gd name="connsiteX14" fmla="*/ 307182 w 472281"/>
                <a:gd name="connsiteY14" fmla="*/ 305329 h 1704710"/>
                <a:gd name="connsiteX15" fmla="*/ 330994 w 472281"/>
                <a:gd name="connsiteY15" fmla="*/ 410104 h 1704710"/>
                <a:gd name="connsiteX16" fmla="*/ 369094 w 472281"/>
                <a:gd name="connsiteY16" fmla="*/ 486304 h 1704710"/>
                <a:gd name="connsiteX17" fmla="*/ 411957 w 472281"/>
                <a:gd name="connsiteY17" fmla="*/ 543454 h 1704710"/>
                <a:gd name="connsiteX18" fmla="*/ 445294 w 472281"/>
                <a:gd name="connsiteY18" fmla="*/ 605367 h 1704710"/>
                <a:gd name="connsiteX19" fmla="*/ 445294 w 472281"/>
                <a:gd name="connsiteY19" fmla="*/ 714904 h 1704710"/>
                <a:gd name="connsiteX20" fmla="*/ 445294 w 472281"/>
                <a:gd name="connsiteY20" fmla="*/ 1372129 h 1704710"/>
                <a:gd name="connsiteX21" fmla="*/ 445294 w 472281"/>
                <a:gd name="connsiteY21" fmla="*/ 1624542 h 1704710"/>
                <a:gd name="connsiteX22" fmla="*/ 445294 w 472281"/>
                <a:gd name="connsiteY22" fmla="*/ 1638829 h 1704710"/>
                <a:gd name="connsiteX23" fmla="*/ 283369 w 472281"/>
                <a:gd name="connsiteY23" fmla="*/ 1695979 h 1704710"/>
                <a:gd name="connsiteX24" fmla="*/ 154782 w 472281"/>
                <a:gd name="connsiteY24" fmla="*/ 1691217 h 1704710"/>
                <a:gd name="connsiteX25" fmla="*/ 59532 w 472281"/>
                <a:gd name="connsiteY25" fmla="*/ 1662642 h 1704710"/>
                <a:gd name="connsiteX26" fmla="*/ 7144 w 472281"/>
                <a:gd name="connsiteY26" fmla="*/ 1610254 h 1704710"/>
                <a:gd name="connsiteX0" fmla="*/ 7144 w 472281"/>
                <a:gd name="connsiteY0" fmla="*/ 1610254 h 1704710"/>
                <a:gd name="connsiteX1" fmla="*/ 16669 w 472281"/>
                <a:gd name="connsiteY1" fmla="*/ 1372129 h 1704710"/>
                <a:gd name="connsiteX2" fmla="*/ 16669 w 472281"/>
                <a:gd name="connsiteY2" fmla="*/ 995892 h 1704710"/>
                <a:gd name="connsiteX3" fmla="*/ 21432 w 472281"/>
                <a:gd name="connsiteY3" fmla="*/ 624417 h 1704710"/>
                <a:gd name="connsiteX4" fmla="*/ 40482 w 472281"/>
                <a:gd name="connsiteY4" fmla="*/ 533929 h 1704710"/>
                <a:gd name="connsiteX5" fmla="*/ 78582 w 472281"/>
                <a:gd name="connsiteY5" fmla="*/ 467254 h 1704710"/>
                <a:gd name="connsiteX6" fmla="*/ 107157 w 472281"/>
                <a:gd name="connsiteY6" fmla="*/ 448204 h 1704710"/>
                <a:gd name="connsiteX7" fmla="*/ 135732 w 472281"/>
                <a:gd name="connsiteY7" fmla="*/ 410104 h 1704710"/>
                <a:gd name="connsiteX8" fmla="*/ 150019 w 472281"/>
                <a:gd name="connsiteY8" fmla="*/ 329142 h 1704710"/>
                <a:gd name="connsiteX9" fmla="*/ 151333 w 472281"/>
                <a:gd name="connsiteY9" fmla="*/ 191253 h 1704710"/>
                <a:gd name="connsiteX10" fmla="*/ 150019 w 472281"/>
                <a:gd name="connsiteY10" fmla="*/ 29104 h 1704710"/>
                <a:gd name="connsiteX11" fmla="*/ 230585 w 472281"/>
                <a:gd name="connsiteY11" fmla="*/ 16628 h 1704710"/>
                <a:gd name="connsiteX12" fmla="*/ 311944 w 472281"/>
                <a:gd name="connsiteY12" fmla="*/ 33867 h 1704710"/>
                <a:gd name="connsiteX13" fmla="*/ 310977 w 472281"/>
                <a:gd name="connsiteY13" fmla="*/ 198843 h 1704710"/>
                <a:gd name="connsiteX14" fmla="*/ 307182 w 472281"/>
                <a:gd name="connsiteY14" fmla="*/ 305329 h 1704710"/>
                <a:gd name="connsiteX15" fmla="*/ 330994 w 472281"/>
                <a:gd name="connsiteY15" fmla="*/ 410104 h 1704710"/>
                <a:gd name="connsiteX16" fmla="*/ 369094 w 472281"/>
                <a:gd name="connsiteY16" fmla="*/ 486304 h 1704710"/>
                <a:gd name="connsiteX17" fmla="*/ 411957 w 472281"/>
                <a:gd name="connsiteY17" fmla="*/ 543454 h 1704710"/>
                <a:gd name="connsiteX18" fmla="*/ 445294 w 472281"/>
                <a:gd name="connsiteY18" fmla="*/ 605367 h 1704710"/>
                <a:gd name="connsiteX19" fmla="*/ 445294 w 472281"/>
                <a:gd name="connsiteY19" fmla="*/ 714904 h 1704710"/>
                <a:gd name="connsiteX20" fmla="*/ 445294 w 472281"/>
                <a:gd name="connsiteY20" fmla="*/ 1372129 h 1704710"/>
                <a:gd name="connsiteX21" fmla="*/ 445294 w 472281"/>
                <a:gd name="connsiteY21" fmla="*/ 1624542 h 1704710"/>
                <a:gd name="connsiteX22" fmla="*/ 445294 w 472281"/>
                <a:gd name="connsiteY22" fmla="*/ 1638829 h 1704710"/>
                <a:gd name="connsiteX23" fmla="*/ 283369 w 472281"/>
                <a:gd name="connsiteY23" fmla="*/ 1695979 h 1704710"/>
                <a:gd name="connsiteX24" fmla="*/ 154782 w 472281"/>
                <a:gd name="connsiteY24" fmla="*/ 1691217 h 1704710"/>
                <a:gd name="connsiteX25" fmla="*/ 59532 w 472281"/>
                <a:gd name="connsiteY25" fmla="*/ 1662642 h 1704710"/>
                <a:gd name="connsiteX26" fmla="*/ 7144 w 472281"/>
                <a:gd name="connsiteY26" fmla="*/ 1610254 h 1704710"/>
                <a:gd name="connsiteX0" fmla="*/ 7144 w 472281"/>
                <a:gd name="connsiteY0" fmla="*/ 1610254 h 1704710"/>
                <a:gd name="connsiteX1" fmla="*/ 16669 w 472281"/>
                <a:gd name="connsiteY1" fmla="*/ 1372129 h 1704710"/>
                <a:gd name="connsiteX2" fmla="*/ 16669 w 472281"/>
                <a:gd name="connsiteY2" fmla="*/ 995892 h 1704710"/>
                <a:gd name="connsiteX3" fmla="*/ 21432 w 472281"/>
                <a:gd name="connsiteY3" fmla="*/ 624417 h 1704710"/>
                <a:gd name="connsiteX4" fmla="*/ 40482 w 472281"/>
                <a:gd name="connsiteY4" fmla="*/ 533929 h 1704710"/>
                <a:gd name="connsiteX5" fmla="*/ 78582 w 472281"/>
                <a:gd name="connsiteY5" fmla="*/ 467254 h 1704710"/>
                <a:gd name="connsiteX6" fmla="*/ 107157 w 472281"/>
                <a:gd name="connsiteY6" fmla="*/ 448204 h 1704710"/>
                <a:gd name="connsiteX7" fmla="*/ 135732 w 472281"/>
                <a:gd name="connsiteY7" fmla="*/ 410104 h 1704710"/>
                <a:gd name="connsiteX8" fmla="*/ 150019 w 472281"/>
                <a:gd name="connsiteY8" fmla="*/ 329142 h 1704710"/>
                <a:gd name="connsiteX9" fmla="*/ 151333 w 472281"/>
                <a:gd name="connsiteY9" fmla="*/ 191253 h 1704710"/>
                <a:gd name="connsiteX10" fmla="*/ 150019 w 472281"/>
                <a:gd name="connsiteY10" fmla="*/ 29104 h 1704710"/>
                <a:gd name="connsiteX11" fmla="*/ 230585 w 472281"/>
                <a:gd name="connsiteY11" fmla="*/ 16628 h 1704710"/>
                <a:gd name="connsiteX12" fmla="*/ 311944 w 472281"/>
                <a:gd name="connsiteY12" fmla="*/ 33867 h 1704710"/>
                <a:gd name="connsiteX13" fmla="*/ 310977 w 472281"/>
                <a:gd name="connsiteY13" fmla="*/ 198843 h 1704710"/>
                <a:gd name="connsiteX14" fmla="*/ 307182 w 472281"/>
                <a:gd name="connsiteY14" fmla="*/ 305329 h 1704710"/>
                <a:gd name="connsiteX15" fmla="*/ 330994 w 472281"/>
                <a:gd name="connsiteY15" fmla="*/ 410104 h 1704710"/>
                <a:gd name="connsiteX16" fmla="*/ 369094 w 472281"/>
                <a:gd name="connsiteY16" fmla="*/ 486304 h 1704710"/>
                <a:gd name="connsiteX17" fmla="*/ 411957 w 472281"/>
                <a:gd name="connsiteY17" fmla="*/ 543454 h 1704710"/>
                <a:gd name="connsiteX18" fmla="*/ 445294 w 472281"/>
                <a:gd name="connsiteY18" fmla="*/ 605367 h 1704710"/>
                <a:gd name="connsiteX19" fmla="*/ 445294 w 472281"/>
                <a:gd name="connsiteY19" fmla="*/ 714904 h 1704710"/>
                <a:gd name="connsiteX20" fmla="*/ 445294 w 472281"/>
                <a:gd name="connsiteY20" fmla="*/ 1372129 h 1704710"/>
                <a:gd name="connsiteX21" fmla="*/ 445294 w 472281"/>
                <a:gd name="connsiteY21" fmla="*/ 1624542 h 1704710"/>
                <a:gd name="connsiteX22" fmla="*/ 445294 w 472281"/>
                <a:gd name="connsiteY22" fmla="*/ 1638829 h 1704710"/>
                <a:gd name="connsiteX23" fmla="*/ 283369 w 472281"/>
                <a:gd name="connsiteY23" fmla="*/ 1695979 h 1704710"/>
                <a:gd name="connsiteX24" fmla="*/ 154782 w 472281"/>
                <a:gd name="connsiteY24" fmla="*/ 1691217 h 1704710"/>
                <a:gd name="connsiteX25" fmla="*/ 59532 w 472281"/>
                <a:gd name="connsiteY25" fmla="*/ 1662642 h 1704710"/>
                <a:gd name="connsiteX26" fmla="*/ 7144 w 472281"/>
                <a:gd name="connsiteY26" fmla="*/ 1610254 h 1704710"/>
                <a:gd name="connsiteX0" fmla="*/ 7144 w 472281"/>
                <a:gd name="connsiteY0" fmla="*/ 1610254 h 1704710"/>
                <a:gd name="connsiteX1" fmla="*/ 16669 w 472281"/>
                <a:gd name="connsiteY1" fmla="*/ 1372129 h 1704710"/>
                <a:gd name="connsiteX2" fmla="*/ 16669 w 472281"/>
                <a:gd name="connsiteY2" fmla="*/ 995892 h 1704710"/>
                <a:gd name="connsiteX3" fmla="*/ 21432 w 472281"/>
                <a:gd name="connsiteY3" fmla="*/ 624417 h 1704710"/>
                <a:gd name="connsiteX4" fmla="*/ 40482 w 472281"/>
                <a:gd name="connsiteY4" fmla="*/ 533929 h 1704710"/>
                <a:gd name="connsiteX5" fmla="*/ 78582 w 472281"/>
                <a:gd name="connsiteY5" fmla="*/ 467254 h 1704710"/>
                <a:gd name="connsiteX6" fmla="*/ 107157 w 472281"/>
                <a:gd name="connsiteY6" fmla="*/ 448204 h 1704710"/>
                <a:gd name="connsiteX7" fmla="*/ 135732 w 472281"/>
                <a:gd name="connsiteY7" fmla="*/ 410104 h 1704710"/>
                <a:gd name="connsiteX8" fmla="*/ 150019 w 472281"/>
                <a:gd name="connsiteY8" fmla="*/ 329142 h 1704710"/>
                <a:gd name="connsiteX9" fmla="*/ 151333 w 472281"/>
                <a:gd name="connsiteY9" fmla="*/ 191253 h 1704710"/>
                <a:gd name="connsiteX10" fmla="*/ 150019 w 472281"/>
                <a:gd name="connsiteY10" fmla="*/ 29104 h 1704710"/>
                <a:gd name="connsiteX11" fmla="*/ 230585 w 472281"/>
                <a:gd name="connsiteY11" fmla="*/ 16628 h 1704710"/>
                <a:gd name="connsiteX12" fmla="*/ 311944 w 472281"/>
                <a:gd name="connsiteY12" fmla="*/ 33867 h 1704710"/>
                <a:gd name="connsiteX13" fmla="*/ 310977 w 472281"/>
                <a:gd name="connsiteY13" fmla="*/ 198843 h 1704710"/>
                <a:gd name="connsiteX14" fmla="*/ 307182 w 472281"/>
                <a:gd name="connsiteY14" fmla="*/ 305329 h 1704710"/>
                <a:gd name="connsiteX15" fmla="*/ 330994 w 472281"/>
                <a:gd name="connsiteY15" fmla="*/ 410104 h 1704710"/>
                <a:gd name="connsiteX16" fmla="*/ 369094 w 472281"/>
                <a:gd name="connsiteY16" fmla="*/ 486304 h 1704710"/>
                <a:gd name="connsiteX17" fmla="*/ 411957 w 472281"/>
                <a:gd name="connsiteY17" fmla="*/ 543454 h 1704710"/>
                <a:gd name="connsiteX18" fmla="*/ 445294 w 472281"/>
                <a:gd name="connsiteY18" fmla="*/ 605367 h 1704710"/>
                <a:gd name="connsiteX19" fmla="*/ 445294 w 472281"/>
                <a:gd name="connsiteY19" fmla="*/ 714904 h 1704710"/>
                <a:gd name="connsiteX20" fmla="*/ 445294 w 472281"/>
                <a:gd name="connsiteY20" fmla="*/ 1372129 h 1704710"/>
                <a:gd name="connsiteX21" fmla="*/ 445294 w 472281"/>
                <a:gd name="connsiteY21" fmla="*/ 1624542 h 1704710"/>
                <a:gd name="connsiteX22" fmla="*/ 445294 w 472281"/>
                <a:gd name="connsiteY22" fmla="*/ 1638829 h 1704710"/>
                <a:gd name="connsiteX23" fmla="*/ 283369 w 472281"/>
                <a:gd name="connsiteY23" fmla="*/ 1695979 h 1704710"/>
                <a:gd name="connsiteX24" fmla="*/ 154782 w 472281"/>
                <a:gd name="connsiteY24" fmla="*/ 1691217 h 1704710"/>
                <a:gd name="connsiteX25" fmla="*/ 59532 w 472281"/>
                <a:gd name="connsiteY25" fmla="*/ 1662642 h 1704710"/>
                <a:gd name="connsiteX26" fmla="*/ 7144 w 472281"/>
                <a:gd name="connsiteY26" fmla="*/ 1610254 h 1704710"/>
                <a:gd name="connsiteX0" fmla="*/ 7144 w 472281"/>
                <a:gd name="connsiteY0" fmla="*/ 1610254 h 1704710"/>
                <a:gd name="connsiteX1" fmla="*/ 16669 w 472281"/>
                <a:gd name="connsiteY1" fmla="*/ 1372129 h 1704710"/>
                <a:gd name="connsiteX2" fmla="*/ 16669 w 472281"/>
                <a:gd name="connsiteY2" fmla="*/ 995892 h 1704710"/>
                <a:gd name="connsiteX3" fmla="*/ 21432 w 472281"/>
                <a:gd name="connsiteY3" fmla="*/ 624417 h 1704710"/>
                <a:gd name="connsiteX4" fmla="*/ 40482 w 472281"/>
                <a:gd name="connsiteY4" fmla="*/ 533929 h 1704710"/>
                <a:gd name="connsiteX5" fmla="*/ 78582 w 472281"/>
                <a:gd name="connsiteY5" fmla="*/ 467254 h 1704710"/>
                <a:gd name="connsiteX6" fmla="*/ 107157 w 472281"/>
                <a:gd name="connsiteY6" fmla="*/ 448204 h 1704710"/>
                <a:gd name="connsiteX7" fmla="*/ 135732 w 472281"/>
                <a:gd name="connsiteY7" fmla="*/ 410104 h 1704710"/>
                <a:gd name="connsiteX8" fmla="*/ 150019 w 472281"/>
                <a:gd name="connsiteY8" fmla="*/ 329142 h 1704710"/>
                <a:gd name="connsiteX9" fmla="*/ 151333 w 472281"/>
                <a:gd name="connsiteY9" fmla="*/ 191253 h 1704710"/>
                <a:gd name="connsiteX10" fmla="*/ 150019 w 472281"/>
                <a:gd name="connsiteY10" fmla="*/ 29104 h 1704710"/>
                <a:gd name="connsiteX11" fmla="*/ 230585 w 472281"/>
                <a:gd name="connsiteY11" fmla="*/ 16628 h 1704710"/>
                <a:gd name="connsiteX12" fmla="*/ 311944 w 472281"/>
                <a:gd name="connsiteY12" fmla="*/ 33867 h 1704710"/>
                <a:gd name="connsiteX13" fmla="*/ 310977 w 472281"/>
                <a:gd name="connsiteY13" fmla="*/ 198843 h 1704710"/>
                <a:gd name="connsiteX14" fmla="*/ 307182 w 472281"/>
                <a:gd name="connsiteY14" fmla="*/ 305329 h 1704710"/>
                <a:gd name="connsiteX15" fmla="*/ 330994 w 472281"/>
                <a:gd name="connsiteY15" fmla="*/ 410104 h 1704710"/>
                <a:gd name="connsiteX16" fmla="*/ 369094 w 472281"/>
                <a:gd name="connsiteY16" fmla="*/ 486304 h 1704710"/>
                <a:gd name="connsiteX17" fmla="*/ 411957 w 472281"/>
                <a:gd name="connsiteY17" fmla="*/ 543454 h 1704710"/>
                <a:gd name="connsiteX18" fmla="*/ 445294 w 472281"/>
                <a:gd name="connsiteY18" fmla="*/ 605367 h 1704710"/>
                <a:gd name="connsiteX19" fmla="*/ 445294 w 472281"/>
                <a:gd name="connsiteY19" fmla="*/ 714904 h 1704710"/>
                <a:gd name="connsiteX20" fmla="*/ 445294 w 472281"/>
                <a:gd name="connsiteY20" fmla="*/ 1372129 h 1704710"/>
                <a:gd name="connsiteX21" fmla="*/ 445294 w 472281"/>
                <a:gd name="connsiteY21" fmla="*/ 1624542 h 1704710"/>
                <a:gd name="connsiteX22" fmla="*/ 445294 w 472281"/>
                <a:gd name="connsiteY22" fmla="*/ 1638829 h 1704710"/>
                <a:gd name="connsiteX23" fmla="*/ 283369 w 472281"/>
                <a:gd name="connsiteY23" fmla="*/ 1695979 h 1704710"/>
                <a:gd name="connsiteX24" fmla="*/ 154782 w 472281"/>
                <a:gd name="connsiteY24" fmla="*/ 1691217 h 1704710"/>
                <a:gd name="connsiteX25" fmla="*/ 59532 w 472281"/>
                <a:gd name="connsiteY25" fmla="*/ 1662642 h 1704710"/>
                <a:gd name="connsiteX26" fmla="*/ 7144 w 472281"/>
                <a:gd name="connsiteY26" fmla="*/ 1610254 h 1704710"/>
                <a:gd name="connsiteX0" fmla="*/ 7144 w 472281"/>
                <a:gd name="connsiteY0" fmla="*/ 1610254 h 1704710"/>
                <a:gd name="connsiteX1" fmla="*/ 16669 w 472281"/>
                <a:gd name="connsiteY1" fmla="*/ 1372129 h 1704710"/>
                <a:gd name="connsiteX2" fmla="*/ 16669 w 472281"/>
                <a:gd name="connsiteY2" fmla="*/ 995892 h 1704710"/>
                <a:gd name="connsiteX3" fmla="*/ 21432 w 472281"/>
                <a:gd name="connsiteY3" fmla="*/ 624417 h 1704710"/>
                <a:gd name="connsiteX4" fmla="*/ 40482 w 472281"/>
                <a:gd name="connsiteY4" fmla="*/ 533929 h 1704710"/>
                <a:gd name="connsiteX5" fmla="*/ 78582 w 472281"/>
                <a:gd name="connsiteY5" fmla="*/ 467254 h 1704710"/>
                <a:gd name="connsiteX6" fmla="*/ 107157 w 472281"/>
                <a:gd name="connsiteY6" fmla="*/ 448204 h 1704710"/>
                <a:gd name="connsiteX7" fmla="*/ 135732 w 472281"/>
                <a:gd name="connsiteY7" fmla="*/ 410104 h 1704710"/>
                <a:gd name="connsiteX8" fmla="*/ 150019 w 472281"/>
                <a:gd name="connsiteY8" fmla="*/ 329142 h 1704710"/>
                <a:gd name="connsiteX9" fmla="*/ 151333 w 472281"/>
                <a:gd name="connsiteY9" fmla="*/ 191253 h 1704710"/>
                <a:gd name="connsiteX10" fmla="*/ 150019 w 472281"/>
                <a:gd name="connsiteY10" fmla="*/ 29104 h 1704710"/>
                <a:gd name="connsiteX11" fmla="*/ 230585 w 472281"/>
                <a:gd name="connsiteY11" fmla="*/ 16628 h 1704710"/>
                <a:gd name="connsiteX12" fmla="*/ 311944 w 472281"/>
                <a:gd name="connsiteY12" fmla="*/ 33867 h 1704710"/>
                <a:gd name="connsiteX13" fmla="*/ 310977 w 472281"/>
                <a:gd name="connsiteY13" fmla="*/ 198843 h 1704710"/>
                <a:gd name="connsiteX14" fmla="*/ 307182 w 472281"/>
                <a:gd name="connsiteY14" fmla="*/ 305329 h 1704710"/>
                <a:gd name="connsiteX15" fmla="*/ 330994 w 472281"/>
                <a:gd name="connsiteY15" fmla="*/ 410104 h 1704710"/>
                <a:gd name="connsiteX16" fmla="*/ 369094 w 472281"/>
                <a:gd name="connsiteY16" fmla="*/ 486304 h 1704710"/>
                <a:gd name="connsiteX17" fmla="*/ 411957 w 472281"/>
                <a:gd name="connsiteY17" fmla="*/ 543454 h 1704710"/>
                <a:gd name="connsiteX18" fmla="*/ 445294 w 472281"/>
                <a:gd name="connsiteY18" fmla="*/ 605367 h 1704710"/>
                <a:gd name="connsiteX19" fmla="*/ 445294 w 472281"/>
                <a:gd name="connsiteY19" fmla="*/ 714904 h 1704710"/>
                <a:gd name="connsiteX20" fmla="*/ 445294 w 472281"/>
                <a:gd name="connsiteY20" fmla="*/ 1372129 h 1704710"/>
                <a:gd name="connsiteX21" fmla="*/ 445294 w 472281"/>
                <a:gd name="connsiteY21" fmla="*/ 1624542 h 1704710"/>
                <a:gd name="connsiteX22" fmla="*/ 445294 w 472281"/>
                <a:gd name="connsiteY22" fmla="*/ 1638829 h 1704710"/>
                <a:gd name="connsiteX23" fmla="*/ 283369 w 472281"/>
                <a:gd name="connsiteY23" fmla="*/ 1695979 h 1704710"/>
                <a:gd name="connsiteX24" fmla="*/ 154782 w 472281"/>
                <a:gd name="connsiteY24" fmla="*/ 1691217 h 1704710"/>
                <a:gd name="connsiteX25" fmla="*/ 59532 w 472281"/>
                <a:gd name="connsiteY25" fmla="*/ 1662642 h 1704710"/>
                <a:gd name="connsiteX26" fmla="*/ 7144 w 472281"/>
                <a:gd name="connsiteY26" fmla="*/ 1610254 h 1704710"/>
                <a:gd name="connsiteX0" fmla="*/ 7144 w 472281"/>
                <a:gd name="connsiteY0" fmla="*/ 1593626 h 1688082"/>
                <a:gd name="connsiteX1" fmla="*/ 16669 w 472281"/>
                <a:gd name="connsiteY1" fmla="*/ 1355501 h 1688082"/>
                <a:gd name="connsiteX2" fmla="*/ 16669 w 472281"/>
                <a:gd name="connsiteY2" fmla="*/ 979264 h 1688082"/>
                <a:gd name="connsiteX3" fmla="*/ 21432 w 472281"/>
                <a:gd name="connsiteY3" fmla="*/ 607789 h 1688082"/>
                <a:gd name="connsiteX4" fmla="*/ 40482 w 472281"/>
                <a:gd name="connsiteY4" fmla="*/ 517301 h 1688082"/>
                <a:gd name="connsiteX5" fmla="*/ 78582 w 472281"/>
                <a:gd name="connsiteY5" fmla="*/ 450626 h 1688082"/>
                <a:gd name="connsiteX6" fmla="*/ 107157 w 472281"/>
                <a:gd name="connsiteY6" fmla="*/ 431576 h 1688082"/>
                <a:gd name="connsiteX7" fmla="*/ 135732 w 472281"/>
                <a:gd name="connsiteY7" fmla="*/ 393476 h 1688082"/>
                <a:gd name="connsiteX8" fmla="*/ 150019 w 472281"/>
                <a:gd name="connsiteY8" fmla="*/ 312514 h 1688082"/>
                <a:gd name="connsiteX9" fmla="*/ 151333 w 472281"/>
                <a:gd name="connsiteY9" fmla="*/ 174625 h 1688082"/>
                <a:gd name="connsiteX10" fmla="*/ 150019 w 472281"/>
                <a:gd name="connsiteY10" fmla="*/ 12476 h 1688082"/>
                <a:gd name="connsiteX11" fmla="*/ 230585 w 472281"/>
                <a:gd name="connsiteY11" fmla="*/ 0 h 1688082"/>
                <a:gd name="connsiteX12" fmla="*/ 311944 w 472281"/>
                <a:gd name="connsiteY12" fmla="*/ 17239 h 1688082"/>
                <a:gd name="connsiteX13" fmla="*/ 310977 w 472281"/>
                <a:gd name="connsiteY13" fmla="*/ 182215 h 1688082"/>
                <a:gd name="connsiteX14" fmla="*/ 307182 w 472281"/>
                <a:gd name="connsiteY14" fmla="*/ 288701 h 1688082"/>
                <a:gd name="connsiteX15" fmla="*/ 330994 w 472281"/>
                <a:gd name="connsiteY15" fmla="*/ 393476 h 1688082"/>
                <a:gd name="connsiteX16" fmla="*/ 369094 w 472281"/>
                <a:gd name="connsiteY16" fmla="*/ 469676 h 1688082"/>
                <a:gd name="connsiteX17" fmla="*/ 411957 w 472281"/>
                <a:gd name="connsiteY17" fmla="*/ 526826 h 1688082"/>
                <a:gd name="connsiteX18" fmla="*/ 445294 w 472281"/>
                <a:gd name="connsiteY18" fmla="*/ 588739 h 1688082"/>
                <a:gd name="connsiteX19" fmla="*/ 445294 w 472281"/>
                <a:gd name="connsiteY19" fmla="*/ 698276 h 1688082"/>
                <a:gd name="connsiteX20" fmla="*/ 445294 w 472281"/>
                <a:gd name="connsiteY20" fmla="*/ 1355501 h 1688082"/>
                <a:gd name="connsiteX21" fmla="*/ 445294 w 472281"/>
                <a:gd name="connsiteY21" fmla="*/ 1607914 h 1688082"/>
                <a:gd name="connsiteX22" fmla="*/ 445294 w 472281"/>
                <a:gd name="connsiteY22" fmla="*/ 1622201 h 1688082"/>
                <a:gd name="connsiteX23" fmla="*/ 283369 w 472281"/>
                <a:gd name="connsiteY23" fmla="*/ 1679351 h 1688082"/>
                <a:gd name="connsiteX24" fmla="*/ 154782 w 472281"/>
                <a:gd name="connsiteY24" fmla="*/ 1674589 h 1688082"/>
                <a:gd name="connsiteX25" fmla="*/ 59532 w 472281"/>
                <a:gd name="connsiteY25" fmla="*/ 1646014 h 1688082"/>
                <a:gd name="connsiteX26" fmla="*/ 7144 w 472281"/>
                <a:gd name="connsiteY26" fmla="*/ 1593626 h 1688082"/>
                <a:gd name="connsiteX0" fmla="*/ 7144 w 472281"/>
                <a:gd name="connsiteY0" fmla="*/ 1593626 h 1688082"/>
                <a:gd name="connsiteX1" fmla="*/ 16669 w 472281"/>
                <a:gd name="connsiteY1" fmla="*/ 1355501 h 1688082"/>
                <a:gd name="connsiteX2" fmla="*/ 16669 w 472281"/>
                <a:gd name="connsiteY2" fmla="*/ 979264 h 1688082"/>
                <a:gd name="connsiteX3" fmla="*/ 21432 w 472281"/>
                <a:gd name="connsiteY3" fmla="*/ 607789 h 1688082"/>
                <a:gd name="connsiteX4" fmla="*/ 40482 w 472281"/>
                <a:gd name="connsiteY4" fmla="*/ 517301 h 1688082"/>
                <a:gd name="connsiteX5" fmla="*/ 78582 w 472281"/>
                <a:gd name="connsiteY5" fmla="*/ 450626 h 1688082"/>
                <a:gd name="connsiteX6" fmla="*/ 107157 w 472281"/>
                <a:gd name="connsiteY6" fmla="*/ 431576 h 1688082"/>
                <a:gd name="connsiteX7" fmla="*/ 135732 w 472281"/>
                <a:gd name="connsiteY7" fmla="*/ 393476 h 1688082"/>
                <a:gd name="connsiteX8" fmla="*/ 150019 w 472281"/>
                <a:gd name="connsiteY8" fmla="*/ 312514 h 1688082"/>
                <a:gd name="connsiteX9" fmla="*/ 151333 w 472281"/>
                <a:gd name="connsiteY9" fmla="*/ 174625 h 1688082"/>
                <a:gd name="connsiteX10" fmla="*/ 150019 w 472281"/>
                <a:gd name="connsiteY10" fmla="*/ 12476 h 1688082"/>
                <a:gd name="connsiteX11" fmla="*/ 230585 w 472281"/>
                <a:gd name="connsiteY11" fmla="*/ 0 h 1688082"/>
                <a:gd name="connsiteX12" fmla="*/ 311944 w 472281"/>
                <a:gd name="connsiteY12" fmla="*/ 17239 h 1688082"/>
                <a:gd name="connsiteX13" fmla="*/ 310977 w 472281"/>
                <a:gd name="connsiteY13" fmla="*/ 182215 h 1688082"/>
                <a:gd name="connsiteX14" fmla="*/ 307182 w 472281"/>
                <a:gd name="connsiteY14" fmla="*/ 288701 h 1688082"/>
                <a:gd name="connsiteX15" fmla="*/ 330994 w 472281"/>
                <a:gd name="connsiteY15" fmla="*/ 393476 h 1688082"/>
                <a:gd name="connsiteX16" fmla="*/ 369094 w 472281"/>
                <a:gd name="connsiteY16" fmla="*/ 469676 h 1688082"/>
                <a:gd name="connsiteX17" fmla="*/ 411957 w 472281"/>
                <a:gd name="connsiteY17" fmla="*/ 526826 h 1688082"/>
                <a:gd name="connsiteX18" fmla="*/ 445294 w 472281"/>
                <a:gd name="connsiteY18" fmla="*/ 588739 h 1688082"/>
                <a:gd name="connsiteX19" fmla="*/ 445294 w 472281"/>
                <a:gd name="connsiteY19" fmla="*/ 698276 h 1688082"/>
                <a:gd name="connsiteX20" fmla="*/ 445294 w 472281"/>
                <a:gd name="connsiteY20" fmla="*/ 1355501 h 1688082"/>
                <a:gd name="connsiteX21" fmla="*/ 445294 w 472281"/>
                <a:gd name="connsiteY21" fmla="*/ 1607914 h 1688082"/>
                <a:gd name="connsiteX22" fmla="*/ 445294 w 472281"/>
                <a:gd name="connsiteY22" fmla="*/ 1622201 h 1688082"/>
                <a:gd name="connsiteX23" fmla="*/ 283369 w 472281"/>
                <a:gd name="connsiteY23" fmla="*/ 1679351 h 1688082"/>
                <a:gd name="connsiteX24" fmla="*/ 154782 w 472281"/>
                <a:gd name="connsiteY24" fmla="*/ 1674589 h 1688082"/>
                <a:gd name="connsiteX25" fmla="*/ 59532 w 472281"/>
                <a:gd name="connsiteY25" fmla="*/ 1646014 h 1688082"/>
                <a:gd name="connsiteX26" fmla="*/ 7144 w 472281"/>
                <a:gd name="connsiteY26" fmla="*/ 1593626 h 1688082"/>
                <a:gd name="connsiteX0" fmla="*/ 7144 w 472281"/>
                <a:gd name="connsiteY0" fmla="*/ 1591815 h 1686271"/>
                <a:gd name="connsiteX1" fmla="*/ 16669 w 472281"/>
                <a:gd name="connsiteY1" fmla="*/ 1353690 h 1686271"/>
                <a:gd name="connsiteX2" fmla="*/ 16669 w 472281"/>
                <a:gd name="connsiteY2" fmla="*/ 977453 h 1686271"/>
                <a:gd name="connsiteX3" fmla="*/ 21432 w 472281"/>
                <a:gd name="connsiteY3" fmla="*/ 605978 h 1686271"/>
                <a:gd name="connsiteX4" fmla="*/ 40482 w 472281"/>
                <a:gd name="connsiteY4" fmla="*/ 515490 h 1686271"/>
                <a:gd name="connsiteX5" fmla="*/ 78582 w 472281"/>
                <a:gd name="connsiteY5" fmla="*/ 448815 h 1686271"/>
                <a:gd name="connsiteX6" fmla="*/ 107157 w 472281"/>
                <a:gd name="connsiteY6" fmla="*/ 429765 h 1686271"/>
                <a:gd name="connsiteX7" fmla="*/ 135732 w 472281"/>
                <a:gd name="connsiteY7" fmla="*/ 391665 h 1686271"/>
                <a:gd name="connsiteX8" fmla="*/ 150019 w 472281"/>
                <a:gd name="connsiteY8" fmla="*/ 310703 h 1686271"/>
                <a:gd name="connsiteX9" fmla="*/ 151333 w 472281"/>
                <a:gd name="connsiteY9" fmla="*/ 172814 h 1686271"/>
                <a:gd name="connsiteX10" fmla="*/ 150019 w 472281"/>
                <a:gd name="connsiteY10" fmla="*/ 10665 h 1686271"/>
                <a:gd name="connsiteX11" fmla="*/ 239713 w 472281"/>
                <a:gd name="connsiteY11" fmla="*/ 0 h 1686271"/>
                <a:gd name="connsiteX12" fmla="*/ 311944 w 472281"/>
                <a:gd name="connsiteY12" fmla="*/ 15428 h 1686271"/>
                <a:gd name="connsiteX13" fmla="*/ 310977 w 472281"/>
                <a:gd name="connsiteY13" fmla="*/ 180404 h 1686271"/>
                <a:gd name="connsiteX14" fmla="*/ 307182 w 472281"/>
                <a:gd name="connsiteY14" fmla="*/ 286890 h 1686271"/>
                <a:gd name="connsiteX15" fmla="*/ 330994 w 472281"/>
                <a:gd name="connsiteY15" fmla="*/ 391665 h 1686271"/>
                <a:gd name="connsiteX16" fmla="*/ 369094 w 472281"/>
                <a:gd name="connsiteY16" fmla="*/ 467865 h 1686271"/>
                <a:gd name="connsiteX17" fmla="*/ 411957 w 472281"/>
                <a:gd name="connsiteY17" fmla="*/ 525015 h 1686271"/>
                <a:gd name="connsiteX18" fmla="*/ 445294 w 472281"/>
                <a:gd name="connsiteY18" fmla="*/ 586928 h 1686271"/>
                <a:gd name="connsiteX19" fmla="*/ 445294 w 472281"/>
                <a:gd name="connsiteY19" fmla="*/ 696465 h 1686271"/>
                <a:gd name="connsiteX20" fmla="*/ 445294 w 472281"/>
                <a:gd name="connsiteY20" fmla="*/ 1353690 h 1686271"/>
                <a:gd name="connsiteX21" fmla="*/ 445294 w 472281"/>
                <a:gd name="connsiteY21" fmla="*/ 1606103 h 1686271"/>
                <a:gd name="connsiteX22" fmla="*/ 445294 w 472281"/>
                <a:gd name="connsiteY22" fmla="*/ 1620390 h 1686271"/>
                <a:gd name="connsiteX23" fmla="*/ 283369 w 472281"/>
                <a:gd name="connsiteY23" fmla="*/ 1677540 h 1686271"/>
                <a:gd name="connsiteX24" fmla="*/ 154782 w 472281"/>
                <a:gd name="connsiteY24" fmla="*/ 1672778 h 1686271"/>
                <a:gd name="connsiteX25" fmla="*/ 59532 w 472281"/>
                <a:gd name="connsiteY25" fmla="*/ 1644203 h 1686271"/>
                <a:gd name="connsiteX26" fmla="*/ 7144 w 472281"/>
                <a:gd name="connsiteY26" fmla="*/ 1591815 h 1686271"/>
                <a:gd name="connsiteX0" fmla="*/ 7144 w 472281"/>
                <a:gd name="connsiteY0" fmla="*/ 1591815 h 1686271"/>
                <a:gd name="connsiteX1" fmla="*/ 16669 w 472281"/>
                <a:gd name="connsiteY1" fmla="*/ 1353690 h 1686271"/>
                <a:gd name="connsiteX2" fmla="*/ 16669 w 472281"/>
                <a:gd name="connsiteY2" fmla="*/ 977453 h 1686271"/>
                <a:gd name="connsiteX3" fmla="*/ 21432 w 472281"/>
                <a:gd name="connsiteY3" fmla="*/ 605978 h 1686271"/>
                <a:gd name="connsiteX4" fmla="*/ 40482 w 472281"/>
                <a:gd name="connsiteY4" fmla="*/ 515490 h 1686271"/>
                <a:gd name="connsiteX5" fmla="*/ 78582 w 472281"/>
                <a:gd name="connsiteY5" fmla="*/ 448815 h 1686271"/>
                <a:gd name="connsiteX6" fmla="*/ 107157 w 472281"/>
                <a:gd name="connsiteY6" fmla="*/ 429765 h 1686271"/>
                <a:gd name="connsiteX7" fmla="*/ 135732 w 472281"/>
                <a:gd name="connsiteY7" fmla="*/ 391665 h 1686271"/>
                <a:gd name="connsiteX8" fmla="*/ 150019 w 472281"/>
                <a:gd name="connsiteY8" fmla="*/ 310703 h 1686271"/>
                <a:gd name="connsiteX9" fmla="*/ 151333 w 472281"/>
                <a:gd name="connsiteY9" fmla="*/ 172814 h 1686271"/>
                <a:gd name="connsiteX10" fmla="*/ 150019 w 472281"/>
                <a:gd name="connsiteY10" fmla="*/ 10665 h 1686271"/>
                <a:gd name="connsiteX11" fmla="*/ 239713 w 472281"/>
                <a:gd name="connsiteY11" fmla="*/ 0 h 1686271"/>
                <a:gd name="connsiteX12" fmla="*/ 311944 w 472281"/>
                <a:gd name="connsiteY12" fmla="*/ 15428 h 1686271"/>
                <a:gd name="connsiteX13" fmla="*/ 310977 w 472281"/>
                <a:gd name="connsiteY13" fmla="*/ 180404 h 1686271"/>
                <a:gd name="connsiteX14" fmla="*/ 307182 w 472281"/>
                <a:gd name="connsiteY14" fmla="*/ 286890 h 1686271"/>
                <a:gd name="connsiteX15" fmla="*/ 330994 w 472281"/>
                <a:gd name="connsiteY15" fmla="*/ 391665 h 1686271"/>
                <a:gd name="connsiteX16" fmla="*/ 369094 w 472281"/>
                <a:gd name="connsiteY16" fmla="*/ 467865 h 1686271"/>
                <a:gd name="connsiteX17" fmla="*/ 411957 w 472281"/>
                <a:gd name="connsiteY17" fmla="*/ 525015 h 1686271"/>
                <a:gd name="connsiteX18" fmla="*/ 445294 w 472281"/>
                <a:gd name="connsiteY18" fmla="*/ 586928 h 1686271"/>
                <a:gd name="connsiteX19" fmla="*/ 445294 w 472281"/>
                <a:gd name="connsiteY19" fmla="*/ 696465 h 1686271"/>
                <a:gd name="connsiteX20" fmla="*/ 445294 w 472281"/>
                <a:gd name="connsiteY20" fmla="*/ 1353690 h 1686271"/>
                <a:gd name="connsiteX21" fmla="*/ 445294 w 472281"/>
                <a:gd name="connsiteY21" fmla="*/ 1606103 h 1686271"/>
                <a:gd name="connsiteX22" fmla="*/ 445294 w 472281"/>
                <a:gd name="connsiteY22" fmla="*/ 1620390 h 1686271"/>
                <a:gd name="connsiteX23" fmla="*/ 283369 w 472281"/>
                <a:gd name="connsiteY23" fmla="*/ 1677540 h 1686271"/>
                <a:gd name="connsiteX24" fmla="*/ 154782 w 472281"/>
                <a:gd name="connsiteY24" fmla="*/ 1672778 h 1686271"/>
                <a:gd name="connsiteX25" fmla="*/ 59532 w 472281"/>
                <a:gd name="connsiteY25" fmla="*/ 1644203 h 1686271"/>
                <a:gd name="connsiteX26" fmla="*/ 7144 w 472281"/>
                <a:gd name="connsiteY26" fmla="*/ 1591815 h 1686271"/>
                <a:gd name="connsiteX0" fmla="*/ 7144 w 472281"/>
                <a:gd name="connsiteY0" fmla="*/ 1591815 h 1686271"/>
                <a:gd name="connsiteX1" fmla="*/ 16669 w 472281"/>
                <a:gd name="connsiteY1" fmla="*/ 1353690 h 1686271"/>
                <a:gd name="connsiteX2" fmla="*/ 16669 w 472281"/>
                <a:gd name="connsiteY2" fmla="*/ 977453 h 1686271"/>
                <a:gd name="connsiteX3" fmla="*/ 21432 w 472281"/>
                <a:gd name="connsiteY3" fmla="*/ 605978 h 1686271"/>
                <a:gd name="connsiteX4" fmla="*/ 40482 w 472281"/>
                <a:gd name="connsiteY4" fmla="*/ 515490 h 1686271"/>
                <a:gd name="connsiteX5" fmla="*/ 78582 w 472281"/>
                <a:gd name="connsiteY5" fmla="*/ 448815 h 1686271"/>
                <a:gd name="connsiteX6" fmla="*/ 107157 w 472281"/>
                <a:gd name="connsiteY6" fmla="*/ 429765 h 1686271"/>
                <a:gd name="connsiteX7" fmla="*/ 135732 w 472281"/>
                <a:gd name="connsiteY7" fmla="*/ 391665 h 1686271"/>
                <a:gd name="connsiteX8" fmla="*/ 150019 w 472281"/>
                <a:gd name="connsiteY8" fmla="*/ 310703 h 1686271"/>
                <a:gd name="connsiteX9" fmla="*/ 151333 w 472281"/>
                <a:gd name="connsiteY9" fmla="*/ 172814 h 1686271"/>
                <a:gd name="connsiteX10" fmla="*/ 150019 w 472281"/>
                <a:gd name="connsiteY10" fmla="*/ 10665 h 1686271"/>
                <a:gd name="connsiteX11" fmla="*/ 239713 w 472281"/>
                <a:gd name="connsiteY11" fmla="*/ 0 h 1686271"/>
                <a:gd name="connsiteX12" fmla="*/ 311944 w 472281"/>
                <a:gd name="connsiteY12" fmla="*/ 15428 h 1686271"/>
                <a:gd name="connsiteX13" fmla="*/ 310977 w 472281"/>
                <a:gd name="connsiteY13" fmla="*/ 180404 h 1686271"/>
                <a:gd name="connsiteX14" fmla="*/ 307182 w 472281"/>
                <a:gd name="connsiteY14" fmla="*/ 286890 h 1686271"/>
                <a:gd name="connsiteX15" fmla="*/ 330994 w 472281"/>
                <a:gd name="connsiteY15" fmla="*/ 391665 h 1686271"/>
                <a:gd name="connsiteX16" fmla="*/ 369094 w 472281"/>
                <a:gd name="connsiteY16" fmla="*/ 467865 h 1686271"/>
                <a:gd name="connsiteX17" fmla="*/ 411957 w 472281"/>
                <a:gd name="connsiteY17" fmla="*/ 525015 h 1686271"/>
                <a:gd name="connsiteX18" fmla="*/ 445294 w 472281"/>
                <a:gd name="connsiteY18" fmla="*/ 586928 h 1686271"/>
                <a:gd name="connsiteX19" fmla="*/ 445294 w 472281"/>
                <a:gd name="connsiteY19" fmla="*/ 696465 h 1686271"/>
                <a:gd name="connsiteX20" fmla="*/ 445294 w 472281"/>
                <a:gd name="connsiteY20" fmla="*/ 1353690 h 1686271"/>
                <a:gd name="connsiteX21" fmla="*/ 445294 w 472281"/>
                <a:gd name="connsiteY21" fmla="*/ 1606103 h 1686271"/>
                <a:gd name="connsiteX22" fmla="*/ 445294 w 472281"/>
                <a:gd name="connsiteY22" fmla="*/ 1620390 h 1686271"/>
                <a:gd name="connsiteX23" fmla="*/ 283369 w 472281"/>
                <a:gd name="connsiteY23" fmla="*/ 1677540 h 1686271"/>
                <a:gd name="connsiteX24" fmla="*/ 154782 w 472281"/>
                <a:gd name="connsiteY24" fmla="*/ 1672778 h 1686271"/>
                <a:gd name="connsiteX25" fmla="*/ 59532 w 472281"/>
                <a:gd name="connsiteY25" fmla="*/ 1644203 h 1686271"/>
                <a:gd name="connsiteX26" fmla="*/ 7144 w 472281"/>
                <a:gd name="connsiteY26" fmla="*/ 1591815 h 1686271"/>
                <a:gd name="connsiteX0" fmla="*/ 7144 w 472281"/>
                <a:gd name="connsiteY0" fmla="*/ 1591815 h 1686271"/>
                <a:gd name="connsiteX1" fmla="*/ 16669 w 472281"/>
                <a:gd name="connsiteY1" fmla="*/ 1353690 h 1686271"/>
                <a:gd name="connsiteX2" fmla="*/ 16669 w 472281"/>
                <a:gd name="connsiteY2" fmla="*/ 977453 h 1686271"/>
                <a:gd name="connsiteX3" fmla="*/ 21432 w 472281"/>
                <a:gd name="connsiteY3" fmla="*/ 605978 h 1686271"/>
                <a:gd name="connsiteX4" fmla="*/ 40482 w 472281"/>
                <a:gd name="connsiteY4" fmla="*/ 515490 h 1686271"/>
                <a:gd name="connsiteX5" fmla="*/ 78582 w 472281"/>
                <a:gd name="connsiteY5" fmla="*/ 448815 h 1686271"/>
                <a:gd name="connsiteX6" fmla="*/ 107157 w 472281"/>
                <a:gd name="connsiteY6" fmla="*/ 429765 h 1686271"/>
                <a:gd name="connsiteX7" fmla="*/ 135732 w 472281"/>
                <a:gd name="connsiteY7" fmla="*/ 391665 h 1686271"/>
                <a:gd name="connsiteX8" fmla="*/ 150019 w 472281"/>
                <a:gd name="connsiteY8" fmla="*/ 310703 h 1686271"/>
                <a:gd name="connsiteX9" fmla="*/ 151333 w 472281"/>
                <a:gd name="connsiteY9" fmla="*/ 172814 h 1686271"/>
                <a:gd name="connsiteX10" fmla="*/ 150019 w 472281"/>
                <a:gd name="connsiteY10" fmla="*/ 10665 h 1686271"/>
                <a:gd name="connsiteX11" fmla="*/ 239713 w 472281"/>
                <a:gd name="connsiteY11" fmla="*/ 0 h 1686271"/>
                <a:gd name="connsiteX12" fmla="*/ 311944 w 472281"/>
                <a:gd name="connsiteY12" fmla="*/ 15428 h 1686271"/>
                <a:gd name="connsiteX13" fmla="*/ 310977 w 472281"/>
                <a:gd name="connsiteY13" fmla="*/ 180404 h 1686271"/>
                <a:gd name="connsiteX14" fmla="*/ 307182 w 472281"/>
                <a:gd name="connsiteY14" fmla="*/ 286890 h 1686271"/>
                <a:gd name="connsiteX15" fmla="*/ 330994 w 472281"/>
                <a:gd name="connsiteY15" fmla="*/ 391665 h 1686271"/>
                <a:gd name="connsiteX16" fmla="*/ 369094 w 472281"/>
                <a:gd name="connsiteY16" fmla="*/ 467865 h 1686271"/>
                <a:gd name="connsiteX17" fmla="*/ 411957 w 472281"/>
                <a:gd name="connsiteY17" fmla="*/ 525015 h 1686271"/>
                <a:gd name="connsiteX18" fmla="*/ 445294 w 472281"/>
                <a:gd name="connsiteY18" fmla="*/ 586928 h 1686271"/>
                <a:gd name="connsiteX19" fmla="*/ 445294 w 472281"/>
                <a:gd name="connsiteY19" fmla="*/ 696465 h 1686271"/>
                <a:gd name="connsiteX20" fmla="*/ 445294 w 472281"/>
                <a:gd name="connsiteY20" fmla="*/ 1353690 h 1686271"/>
                <a:gd name="connsiteX21" fmla="*/ 445294 w 472281"/>
                <a:gd name="connsiteY21" fmla="*/ 1606103 h 1686271"/>
                <a:gd name="connsiteX22" fmla="*/ 445294 w 472281"/>
                <a:gd name="connsiteY22" fmla="*/ 1620390 h 1686271"/>
                <a:gd name="connsiteX23" fmla="*/ 283369 w 472281"/>
                <a:gd name="connsiteY23" fmla="*/ 1677540 h 1686271"/>
                <a:gd name="connsiteX24" fmla="*/ 154782 w 472281"/>
                <a:gd name="connsiteY24" fmla="*/ 1672778 h 1686271"/>
                <a:gd name="connsiteX25" fmla="*/ 59532 w 472281"/>
                <a:gd name="connsiteY25" fmla="*/ 1644203 h 1686271"/>
                <a:gd name="connsiteX26" fmla="*/ 7144 w 472281"/>
                <a:gd name="connsiteY26" fmla="*/ 1591815 h 1686271"/>
                <a:gd name="connsiteX0" fmla="*/ 7144 w 472281"/>
                <a:gd name="connsiteY0" fmla="*/ 1591815 h 1686271"/>
                <a:gd name="connsiteX1" fmla="*/ 16669 w 472281"/>
                <a:gd name="connsiteY1" fmla="*/ 1353690 h 1686271"/>
                <a:gd name="connsiteX2" fmla="*/ 16669 w 472281"/>
                <a:gd name="connsiteY2" fmla="*/ 977453 h 1686271"/>
                <a:gd name="connsiteX3" fmla="*/ 21432 w 472281"/>
                <a:gd name="connsiteY3" fmla="*/ 605978 h 1686271"/>
                <a:gd name="connsiteX4" fmla="*/ 40482 w 472281"/>
                <a:gd name="connsiteY4" fmla="*/ 515490 h 1686271"/>
                <a:gd name="connsiteX5" fmla="*/ 78582 w 472281"/>
                <a:gd name="connsiteY5" fmla="*/ 448815 h 1686271"/>
                <a:gd name="connsiteX6" fmla="*/ 107157 w 472281"/>
                <a:gd name="connsiteY6" fmla="*/ 429765 h 1686271"/>
                <a:gd name="connsiteX7" fmla="*/ 135732 w 472281"/>
                <a:gd name="connsiteY7" fmla="*/ 391665 h 1686271"/>
                <a:gd name="connsiteX8" fmla="*/ 150019 w 472281"/>
                <a:gd name="connsiteY8" fmla="*/ 310703 h 1686271"/>
                <a:gd name="connsiteX9" fmla="*/ 151333 w 472281"/>
                <a:gd name="connsiteY9" fmla="*/ 172814 h 1686271"/>
                <a:gd name="connsiteX10" fmla="*/ 150019 w 472281"/>
                <a:gd name="connsiteY10" fmla="*/ 10665 h 1686271"/>
                <a:gd name="connsiteX11" fmla="*/ 239713 w 472281"/>
                <a:gd name="connsiteY11" fmla="*/ 0 h 1686271"/>
                <a:gd name="connsiteX12" fmla="*/ 311944 w 472281"/>
                <a:gd name="connsiteY12" fmla="*/ 15428 h 1686271"/>
                <a:gd name="connsiteX13" fmla="*/ 310977 w 472281"/>
                <a:gd name="connsiteY13" fmla="*/ 180404 h 1686271"/>
                <a:gd name="connsiteX14" fmla="*/ 307182 w 472281"/>
                <a:gd name="connsiteY14" fmla="*/ 286890 h 1686271"/>
                <a:gd name="connsiteX15" fmla="*/ 330994 w 472281"/>
                <a:gd name="connsiteY15" fmla="*/ 391665 h 1686271"/>
                <a:gd name="connsiteX16" fmla="*/ 369094 w 472281"/>
                <a:gd name="connsiteY16" fmla="*/ 467865 h 1686271"/>
                <a:gd name="connsiteX17" fmla="*/ 411957 w 472281"/>
                <a:gd name="connsiteY17" fmla="*/ 525015 h 1686271"/>
                <a:gd name="connsiteX18" fmla="*/ 445294 w 472281"/>
                <a:gd name="connsiteY18" fmla="*/ 586928 h 1686271"/>
                <a:gd name="connsiteX19" fmla="*/ 445294 w 472281"/>
                <a:gd name="connsiteY19" fmla="*/ 696465 h 1686271"/>
                <a:gd name="connsiteX20" fmla="*/ 445294 w 472281"/>
                <a:gd name="connsiteY20" fmla="*/ 1353690 h 1686271"/>
                <a:gd name="connsiteX21" fmla="*/ 445294 w 472281"/>
                <a:gd name="connsiteY21" fmla="*/ 1606103 h 1686271"/>
                <a:gd name="connsiteX22" fmla="*/ 445294 w 472281"/>
                <a:gd name="connsiteY22" fmla="*/ 1620390 h 1686271"/>
                <a:gd name="connsiteX23" fmla="*/ 283369 w 472281"/>
                <a:gd name="connsiteY23" fmla="*/ 1677540 h 1686271"/>
                <a:gd name="connsiteX24" fmla="*/ 154782 w 472281"/>
                <a:gd name="connsiteY24" fmla="*/ 1672778 h 1686271"/>
                <a:gd name="connsiteX25" fmla="*/ 59532 w 472281"/>
                <a:gd name="connsiteY25" fmla="*/ 1644203 h 1686271"/>
                <a:gd name="connsiteX26" fmla="*/ 7144 w 472281"/>
                <a:gd name="connsiteY26" fmla="*/ 1591815 h 1686271"/>
                <a:gd name="connsiteX0" fmla="*/ 7144 w 472281"/>
                <a:gd name="connsiteY0" fmla="*/ 1591815 h 1686271"/>
                <a:gd name="connsiteX1" fmla="*/ 16669 w 472281"/>
                <a:gd name="connsiteY1" fmla="*/ 1353690 h 1686271"/>
                <a:gd name="connsiteX2" fmla="*/ 16669 w 472281"/>
                <a:gd name="connsiteY2" fmla="*/ 977453 h 1686271"/>
                <a:gd name="connsiteX3" fmla="*/ 21432 w 472281"/>
                <a:gd name="connsiteY3" fmla="*/ 605978 h 1686271"/>
                <a:gd name="connsiteX4" fmla="*/ 40482 w 472281"/>
                <a:gd name="connsiteY4" fmla="*/ 515490 h 1686271"/>
                <a:gd name="connsiteX5" fmla="*/ 78582 w 472281"/>
                <a:gd name="connsiteY5" fmla="*/ 448815 h 1686271"/>
                <a:gd name="connsiteX6" fmla="*/ 107157 w 472281"/>
                <a:gd name="connsiteY6" fmla="*/ 429765 h 1686271"/>
                <a:gd name="connsiteX7" fmla="*/ 135732 w 472281"/>
                <a:gd name="connsiteY7" fmla="*/ 391665 h 1686271"/>
                <a:gd name="connsiteX8" fmla="*/ 150019 w 472281"/>
                <a:gd name="connsiteY8" fmla="*/ 310703 h 1686271"/>
                <a:gd name="connsiteX9" fmla="*/ 151333 w 472281"/>
                <a:gd name="connsiteY9" fmla="*/ 172814 h 1686271"/>
                <a:gd name="connsiteX10" fmla="*/ 150019 w 472281"/>
                <a:gd name="connsiteY10" fmla="*/ 10665 h 1686271"/>
                <a:gd name="connsiteX11" fmla="*/ 239713 w 472281"/>
                <a:gd name="connsiteY11" fmla="*/ 0 h 1686271"/>
                <a:gd name="connsiteX12" fmla="*/ 311944 w 472281"/>
                <a:gd name="connsiteY12" fmla="*/ 15428 h 1686271"/>
                <a:gd name="connsiteX13" fmla="*/ 310977 w 472281"/>
                <a:gd name="connsiteY13" fmla="*/ 180404 h 1686271"/>
                <a:gd name="connsiteX14" fmla="*/ 315740 w 472281"/>
                <a:gd name="connsiteY14" fmla="*/ 319756 h 1686271"/>
                <a:gd name="connsiteX15" fmla="*/ 330994 w 472281"/>
                <a:gd name="connsiteY15" fmla="*/ 391665 h 1686271"/>
                <a:gd name="connsiteX16" fmla="*/ 369094 w 472281"/>
                <a:gd name="connsiteY16" fmla="*/ 467865 h 1686271"/>
                <a:gd name="connsiteX17" fmla="*/ 411957 w 472281"/>
                <a:gd name="connsiteY17" fmla="*/ 525015 h 1686271"/>
                <a:gd name="connsiteX18" fmla="*/ 445294 w 472281"/>
                <a:gd name="connsiteY18" fmla="*/ 586928 h 1686271"/>
                <a:gd name="connsiteX19" fmla="*/ 445294 w 472281"/>
                <a:gd name="connsiteY19" fmla="*/ 696465 h 1686271"/>
                <a:gd name="connsiteX20" fmla="*/ 445294 w 472281"/>
                <a:gd name="connsiteY20" fmla="*/ 1353690 h 1686271"/>
                <a:gd name="connsiteX21" fmla="*/ 445294 w 472281"/>
                <a:gd name="connsiteY21" fmla="*/ 1606103 h 1686271"/>
                <a:gd name="connsiteX22" fmla="*/ 445294 w 472281"/>
                <a:gd name="connsiteY22" fmla="*/ 1620390 h 1686271"/>
                <a:gd name="connsiteX23" fmla="*/ 283369 w 472281"/>
                <a:gd name="connsiteY23" fmla="*/ 1677540 h 1686271"/>
                <a:gd name="connsiteX24" fmla="*/ 154782 w 472281"/>
                <a:gd name="connsiteY24" fmla="*/ 1672778 h 1686271"/>
                <a:gd name="connsiteX25" fmla="*/ 59532 w 472281"/>
                <a:gd name="connsiteY25" fmla="*/ 1644203 h 1686271"/>
                <a:gd name="connsiteX26" fmla="*/ 7144 w 472281"/>
                <a:gd name="connsiteY26" fmla="*/ 1591815 h 1686271"/>
                <a:gd name="connsiteX0" fmla="*/ 7144 w 472281"/>
                <a:gd name="connsiteY0" fmla="*/ 1591815 h 1686271"/>
                <a:gd name="connsiteX1" fmla="*/ 16669 w 472281"/>
                <a:gd name="connsiteY1" fmla="*/ 1353690 h 1686271"/>
                <a:gd name="connsiteX2" fmla="*/ 16669 w 472281"/>
                <a:gd name="connsiteY2" fmla="*/ 977453 h 1686271"/>
                <a:gd name="connsiteX3" fmla="*/ 21432 w 472281"/>
                <a:gd name="connsiteY3" fmla="*/ 605978 h 1686271"/>
                <a:gd name="connsiteX4" fmla="*/ 40482 w 472281"/>
                <a:gd name="connsiteY4" fmla="*/ 515490 h 1686271"/>
                <a:gd name="connsiteX5" fmla="*/ 78582 w 472281"/>
                <a:gd name="connsiteY5" fmla="*/ 448815 h 1686271"/>
                <a:gd name="connsiteX6" fmla="*/ 107157 w 472281"/>
                <a:gd name="connsiteY6" fmla="*/ 429765 h 1686271"/>
                <a:gd name="connsiteX7" fmla="*/ 135732 w 472281"/>
                <a:gd name="connsiteY7" fmla="*/ 391665 h 1686271"/>
                <a:gd name="connsiteX8" fmla="*/ 150019 w 472281"/>
                <a:gd name="connsiteY8" fmla="*/ 310703 h 1686271"/>
                <a:gd name="connsiteX9" fmla="*/ 151333 w 472281"/>
                <a:gd name="connsiteY9" fmla="*/ 172814 h 1686271"/>
                <a:gd name="connsiteX10" fmla="*/ 150019 w 472281"/>
                <a:gd name="connsiteY10" fmla="*/ 10665 h 1686271"/>
                <a:gd name="connsiteX11" fmla="*/ 239713 w 472281"/>
                <a:gd name="connsiteY11" fmla="*/ 0 h 1686271"/>
                <a:gd name="connsiteX12" fmla="*/ 311944 w 472281"/>
                <a:gd name="connsiteY12" fmla="*/ 15428 h 1686271"/>
                <a:gd name="connsiteX13" fmla="*/ 310977 w 472281"/>
                <a:gd name="connsiteY13" fmla="*/ 180404 h 1686271"/>
                <a:gd name="connsiteX14" fmla="*/ 310978 w 472281"/>
                <a:gd name="connsiteY14" fmla="*/ 307850 h 1686271"/>
                <a:gd name="connsiteX15" fmla="*/ 330994 w 472281"/>
                <a:gd name="connsiteY15" fmla="*/ 391665 h 1686271"/>
                <a:gd name="connsiteX16" fmla="*/ 369094 w 472281"/>
                <a:gd name="connsiteY16" fmla="*/ 467865 h 1686271"/>
                <a:gd name="connsiteX17" fmla="*/ 411957 w 472281"/>
                <a:gd name="connsiteY17" fmla="*/ 525015 h 1686271"/>
                <a:gd name="connsiteX18" fmla="*/ 445294 w 472281"/>
                <a:gd name="connsiteY18" fmla="*/ 586928 h 1686271"/>
                <a:gd name="connsiteX19" fmla="*/ 445294 w 472281"/>
                <a:gd name="connsiteY19" fmla="*/ 696465 h 1686271"/>
                <a:gd name="connsiteX20" fmla="*/ 445294 w 472281"/>
                <a:gd name="connsiteY20" fmla="*/ 1353690 h 1686271"/>
                <a:gd name="connsiteX21" fmla="*/ 445294 w 472281"/>
                <a:gd name="connsiteY21" fmla="*/ 1606103 h 1686271"/>
                <a:gd name="connsiteX22" fmla="*/ 445294 w 472281"/>
                <a:gd name="connsiteY22" fmla="*/ 1620390 h 1686271"/>
                <a:gd name="connsiteX23" fmla="*/ 283369 w 472281"/>
                <a:gd name="connsiteY23" fmla="*/ 1677540 h 1686271"/>
                <a:gd name="connsiteX24" fmla="*/ 154782 w 472281"/>
                <a:gd name="connsiteY24" fmla="*/ 1672778 h 1686271"/>
                <a:gd name="connsiteX25" fmla="*/ 59532 w 472281"/>
                <a:gd name="connsiteY25" fmla="*/ 1644203 h 1686271"/>
                <a:gd name="connsiteX26" fmla="*/ 7144 w 472281"/>
                <a:gd name="connsiteY26" fmla="*/ 1591815 h 1686271"/>
                <a:gd name="connsiteX0" fmla="*/ 7144 w 472281"/>
                <a:gd name="connsiteY0" fmla="*/ 1591815 h 1686271"/>
                <a:gd name="connsiteX1" fmla="*/ 16669 w 472281"/>
                <a:gd name="connsiteY1" fmla="*/ 1353690 h 1686271"/>
                <a:gd name="connsiteX2" fmla="*/ 16669 w 472281"/>
                <a:gd name="connsiteY2" fmla="*/ 977453 h 1686271"/>
                <a:gd name="connsiteX3" fmla="*/ 21432 w 472281"/>
                <a:gd name="connsiteY3" fmla="*/ 605978 h 1686271"/>
                <a:gd name="connsiteX4" fmla="*/ 40482 w 472281"/>
                <a:gd name="connsiteY4" fmla="*/ 515490 h 1686271"/>
                <a:gd name="connsiteX5" fmla="*/ 78582 w 472281"/>
                <a:gd name="connsiteY5" fmla="*/ 448815 h 1686271"/>
                <a:gd name="connsiteX6" fmla="*/ 107157 w 472281"/>
                <a:gd name="connsiteY6" fmla="*/ 429765 h 1686271"/>
                <a:gd name="connsiteX7" fmla="*/ 135732 w 472281"/>
                <a:gd name="connsiteY7" fmla="*/ 391665 h 1686271"/>
                <a:gd name="connsiteX8" fmla="*/ 150019 w 472281"/>
                <a:gd name="connsiteY8" fmla="*/ 310703 h 1686271"/>
                <a:gd name="connsiteX9" fmla="*/ 151333 w 472281"/>
                <a:gd name="connsiteY9" fmla="*/ 172814 h 1686271"/>
                <a:gd name="connsiteX10" fmla="*/ 150019 w 472281"/>
                <a:gd name="connsiteY10" fmla="*/ 10665 h 1686271"/>
                <a:gd name="connsiteX11" fmla="*/ 239713 w 472281"/>
                <a:gd name="connsiteY11" fmla="*/ 0 h 1686271"/>
                <a:gd name="connsiteX12" fmla="*/ 311944 w 472281"/>
                <a:gd name="connsiteY12" fmla="*/ 15428 h 1686271"/>
                <a:gd name="connsiteX13" fmla="*/ 310977 w 472281"/>
                <a:gd name="connsiteY13" fmla="*/ 180404 h 1686271"/>
                <a:gd name="connsiteX14" fmla="*/ 310978 w 472281"/>
                <a:gd name="connsiteY14" fmla="*/ 307850 h 1686271"/>
                <a:gd name="connsiteX15" fmla="*/ 330994 w 472281"/>
                <a:gd name="connsiteY15" fmla="*/ 391665 h 1686271"/>
                <a:gd name="connsiteX16" fmla="*/ 369094 w 472281"/>
                <a:gd name="connsiteY16" fmla="*/ 467865 h 1686271"/>
                <a:gd name="connsiteX17" fmla="*/ 411957 w 472281"/>
                <a:gd name="connsiteY17" fmla="*/ 525015 h 1686271"/>
                <a:gd name="connsiteX18" fmla="*/ 445294 w 472281"/>
                <a:gd name="connsiteY18" fmla="*/ 586928 h 1686271"/>
                <a:gd name="connsiteX19" fmla="*/ 445294 w 472281"/>
                <a:gd name="connsiteY19" fmla="*/ 696465 h 1686271"/>
                <a:gd name="connsiteX20" fmla="*/ 445294 w 472281"/>
                <a:gd name="connsiteY20" fmla="*/ 1353690 h 1686271"/>
                <a:gd name="connsiteX21" fmla="*/ 445294 w 472281"/>
                <a:gd name="connsiteY21" fmla="*/ 1606103 h 1686271"/>
                <a:gd name="connsiteX22" fmla="*/ 445294 w 472281"/>
                <a:gd name="connsiteY22" fmla="*/ 1620390 h 1686271"/>
                <a:gd name="connsiteX23" fmla="*/ 283369 w 472281"/>
                <a:gd name="connsiteY23" fmla="*/ 1677540 h 1686271"/>
                <a:gd name="connsiteX24" fmla="*/ 154782 w 472281"/>
                <a:gd name="connsiteY24" fmla="*/ 1672778 h 1686271"/>
                <a:gd name="connsiteX25" fmla="*/ 59532 w 472281"/>
                <a:gd name="connsiteY25" fmla="*/ 1644203 h 1686271"/>
                <a:gd name="connsiteX26" fmla="*/ 7144 w 472281"/>
                <a:gd name="connsiteY26" fmla="*/ 1591815 h 1686271"/>
                <a:gd name="connsiteX0" fmla="*/ 7144 w 472281"/>
                <a:gd name="connsiteY0" fmla="*/ 1591815 h 1686271"/>
                <a:gd name="connsiteX1" fmla="*/ 16669 w 472281"/>
                <a:gd name="connsiteY1" fmla="*/ 1353690 h 1686271"/>
                <a:gd name="connsiteX2" fmla="*/ 16669 w 472281"/>
                <a:gd name="connsiteY2" fmla="*/ 977453 h 1686271"/>
                <a:gd name="connsiteX3" fmla="*/ 21432 w 472281"/>
                <a:gd name="connsiteY3" fmla="*/ 605978 h 1686271"/>
                <a:gd name="connsiteX4" fmla="*/ 40482 w 472281"/>
                <a:gd name="connsiteY4" fmla="*/ 515490 h 1686271"/>
                <a:gd name="connsiteX5" fmla="*/ 78582 w 472281"/>
                <a:gd name="connsiteY5" fmla="*/ 448815 h 1686271"/>
                <a:gd name="connsiteX6" fmla="*/ 107157 w 472281"/>
                <a:gd name="connsiteY6" fmla="*/ 429765 h 1686271"/>
                <a:gd name="connsiteX7" fmla="*/ 135732 w 472281"/>
                <a:gd name="connsiteY7" fmla="*/ 391665 h 1686271"/>
                <a:gd name="connsiteX8" fmla="*/ 150019 w 472281"/>
                <a:gd name="connsiteY8" fmla="*/ 310703 h 1686271"/>
                <a:gd name="connsiteX9" fmla="*/ 151333 w 472281"/>
                <a:gd name="connsiteY9" fmla="*/ 172814 h 1686271"/>
                <a:gd name="connsiteX10" fmla="*/ 150019 w 472281"/>
                <a:gd name="connsiteY10" fmla="*/ 10665 h 1686271"/>
                <a:gd name="connsiteX11" fmla="*/ 239713 w 472281"/>
                <a:gd name="connsiteY11" fmla="*/ 0 h 1686271"/>
                <a:gd name="connsiteX12" fmla="*/ 311944 w 472281"/>
                <a:gd name="connsiteY12" fmla="*/ 15428 h 1686271"/>
                <a:gd name="connsiteX13" fmla="*/ 310977 w 472281"/>
                <a:gd name="connsiteY13" fmla="*/ 180404 h 1686271"/>
                <a:gd name="connsiteX14" fmla="*/ 310978 w 472281"/>
                <a:gd name="connsiteY14" fmla="*/ 307850 h 1686271"/>
                <a:gd name="connsiteX15" fmla="*/ 317550 w 472281"/>
                <a:gd name="connsiteY15" fmla="*/ 373384 h 1686271"/>
                <a:gd name="connsiteX16" fmla="*/ 369094 w 472281"/>
                <a:gd name="connsiteY16" fmla="*/ 467865 h 1686271"/>
                <a:gd name="connsiteX17" fmla="*/ 411957 w 472281"/>
                <a:gd name="connsiteY17" fmla="*/ 525015 h 1686271"/>
                <a:gd name="connsiteX18" fmla="*/ 445294 w 472281"/>
                <a:gd name="connsiteY18" fmla="*/ 586928 h 1686271"/>
                <a:gd name="connsiteX19" fmla="*/ 445294 w 472281"/>
                <a:gd name="connsiteY19" fmla="*/ 696465 h 1686271"/>
                <a:gd name="connsiteX20" fmla="*/ 445294 w 472281"/>
                <a:gd name="connsiteY20" fmla="*/ 1353690 h 1686271"/>
                <a:gd name="connsiteX21" fmla="*/ 445294 w 472281"/>
                <a:gd name="connsiteY21" fmla="*/ 1606103 h 1686271"/>
                <a:gd name="connsiteX22" fmla="*/ 445294 w 472281"/>
                <a:gd name="connsiteY22" fmla="*/ 1620390 h 1686271"/>
                <a:gd name="connsiteX23" fmla="*/ 283369 w 472281"/>
                <a:gd name="connsiteY23" fmla="*/ 1677540 h 1686271"/>
                <a:gd name="connsiteX24" fmla="*/ 154782 w 472281"/>
                <a:gd name="connsiteY24" fmla="*/ 1672778 h 1686271"/>
                <a:gd name="connsiteX25" fmla="*/ 59532 w 472281"/>
                <a:gd name="connsiteY25" fmla="*/ 1644203 h 1686271"/>
                <a:gd name="connsiteX26" fmla="*/ 7144 w 472281"/>
                <a:gd name="connsiteY26" fmla="*/ 1591815 h 1686271"/>
                <a:gd name="connsiteX0" fmla="*/ 7144 w 472281"/>
                <a:gd name="connsiteY0" fmla="*/ 1591815 h 1686271"/>
                <a:gd name="connsiteX1" fmla="*/ 16669 w 472281"/>
                <a:gd name="connsiteY1" fmla="*/ 1353690 h 1686271"/>
                <a:gd name="connsiteX2" fmla="*/ 16669 w 472281"/>
                <a:gd name="connsiteY2" fmla="*/ 977453 h 1686271"/>
                <a:gd name="connsiteX3" fmla="*/ 21432 w 472281"/>
                <a:gd name="connsiteY3" fmla="*/ 605978 h 1686271"/>
                <a:gd name="connsiteX4" fmla="*/ 40482 w 472281"/>
                <a:gd name="connsiteY4" fmla="*/ 515490 h 1686271"/>
                <a:gd name="connsiteX5" fmla="*/ 78582 w 472281"/>
                <a:gd name="connsiteY5" fmla="*/ 448815 h 1686271"/>
                <a:gd name="connsiteX6" fmla="*/ 107157 w 472281"/>
                <a:gd name="connsiteY6" fmla="*/ 429765 h 1686271"/>
                <a:gd name="connsiteX7" fmla="*/ 135732 w 472281"/>
                <a:gd name="connsiteY7" fmla="*/ 391665 h 1686271"/>
                <a:gd name="connsiteX8" fmla="*/ 150019 w 472281"/>
                <a:gd name="connsiteY8" fmla="*/ 310703 h 1686271"/>
                <a:gd name="connsiteX9" fmla="*/ 151333 w 472281"/>
                <a:gd name="connsiteY9" fmla="*/ 172814 h 1686271"/>
                <a:gd name="connsiteX10" fmla="*/ 150019 w 472281"/>
                <a:gd name="connsiteY10" fmla="*/ 10665 h 1686271"/>
                <a:gd name="connsiteX11" fmla="*/ 239713 w 472281"/>
                <a:gd name="connsiteY11" fmla="*/ 0 h 1686271"/>
                <a:gd name="connsiteX12" fmla="*/ 311944 w 472281"/>
                <a:gd name="connsiteY12" fmla="*/ 15428 h 1686271"/>
                <a:gd name="connsiteX13" fmla="*/ 310977 w 472281"/>
                <a:gd name="connsiteY13" fmla="*/ 180404 h 1686271"/>
                <a:gd name="connsiteX14" fmla="*/ 310978 w 472281"/>
                <a:gd name="connsiteY14" fmla="*/ 307850 h 1686271"/>
                <a:gd name="connsiteX15" fmla="*/ 317550 w 472281"/>
                <a:gd name="connsiteY15" fmla="*/ 373384 h 1686271"/>
                <a:gd name="connsiteX16" fmla="*/ 385762 w 472281"/>
                <a:gd name="connsiteY16" fmla="*/ 448815 h 1686271"/>
                <a:gd name="connsiteX17" fmla="*/ 411957 w 472281"/>
                <a:gd name="connsiteY17" fmla="*/ 525015 h 1686271"/>
                <a:gd name="connsiteX18" fmla="*/ 445294 w 472281"/>
                <a:gd name="connsiteY18" fmla="*/ 586928 h 1686271"/>
                <a:gd name="connsiteX19" fmla="*/ 445294 w 472281"/>
                <a:gd name="connsiteY19" fmla="*/ 696465 h 1686271"/>
                <a:gd name="connsiteX20" fmla="*/ 445294 w 472281"/>
                <a:gd name="connsiteY20" fmla="*/ 1353690 h 1686271"/>
                <a:gd name="connsiteX21" fmla="*/ 445294 w 472281"/>
                <a:gd name="connsiteY21" fmla="*/ 1606103 h 1686271"/>
                <a:gd name="connsiteX22" fmla="*/ 445294 w 472281"/>
                <a:gd name="connsiteY22" fmla="*/ 1620390 h 1686271"/>
                <a:gd name="connsiteX23" fmla="*/ 283369 w 472281"/>
                <a:gd name="connsiteY23" fmla="*/ 1677540 h 1686271"/>
                <a:gd name="connsiteX24" fmla="*/ 154782 w 472281"/>
                <a:gd name="connsiteY24" fmla="*/ 1672778 h 1686271"/>
                <a:gd name="connsiteX25" fmla="*/ 59532 w 472281"/>
                <a:gd name="connsiteY25" fmla="*/ 1644203 h 1686271"/>
                <a:gd name="connsiteX26" fmla="*/ 7144 w 472281"/>
                <a:gd name="connsiteY26" fmla="*/ 1591815 h 1686271"/>
                <a:gd name="connsiteX0" fmla="*/ 7144 w 472281"/>
                <a:gd name="connsiteY0" fmla="*/ 1591815 h 1686271"/>
                <a:gd name="connsiteX1" fmla="*/ 16669 w 472281"/>
                <a:gd name="connsiteY1" fmla="*/ 1353690 h 1686271"/>
                <a:gd name="connsiteX2" fmla="*/ 16669 w 472281"/>
                <a:gd name="connsiteY2" fmla="*/ 977453 h 1686271"/>
                <a:gd name="connsiteX3" fmla="*/ 21432 w 472281"/>
                <a:gd name="connsiteY3" fmla="*/ 605978 h 1686271"/>
                <a:gd name="connsiteX4" fmla="*/ 40482 w 472281"/>
                <a:gd name="connsiteY4" fmla="*/ 515490 h 1686271"/>
                <a:gd name="connsiteX5" fmla="*/ 78582 w 472281"/>
                <a:gd name="connsiteY5" fmla="*/ 448815 h 1686271"/>
                <a:gd name="connsiteX6" fmla="*/ 107157 w 472281"/>
                <a:gd name="connsiteY6" fmla="*/ 429765 h 1686271"/>
                <a:gd name="connsiteX7" fmla="*/ 135732 w 472281"/>
                <a:gd name="connsiteY7" fmla="*/ 391665 h 1686271"/>
                <a:gd name="connsiteX8" fmla="*/ 150019 w 472281"/>
                <a:gd name="connsiteY8" fmla="*/ 310703 h 1686271"/>
                <a:gd name="connsiteX9" fmla="*/ 151333 w 472281"/>
                <a:gd name="connsiteY9" fmla="*/ 172814 h 1686271"/>
                <a:gd name="connsiteX10" fmla="*/ 150019 w 472281"/>
                <a:gd name="connsiteY10" fmla="*/ 10665 h 1686271"/>
                <a:gd name="connsiteX11" fmla="*/ 239713 w 472281"/>
                <a:gd name="connsiteY11" fmla="*/ 0 h 1686271"/>
                <a:gd name="connsiteX12" fmla="*/ 311944 w 472281"/>
                <a:gd name="connsiteY12" fmla="*/ 15428 h 1686271"/>
                <a:gd name="connsiteX13" fmla="*/ 310977 w 472281"/>
                <a:gd name="connsiteY13" fmla="*/ 180404 h 1686271"/>
                <a:gd name="connsiteX14" fmla="*/ 310978 w 472281"/>
                <a:gd name="connsiteY14" fmla="*/ 307850 h 1686271"/>
                <a:gd name="connsiteX15" fmla="*/ 317550 w 472281"/>
                <a:gd name="connsiteY15" fmla="*/ 373384 h 1686271"/>
                <a:gd name="connsiteX16" fmla="*/ 385762 w 472281"/>
                <a:gd name="connsiteY16" fmla="*/ 448815 h 1686271"/>
                <a:gd name="connsiteX17" fmla="*/ 421482 w 472281"/>
                <a:gd name="connsiteY17" fmla="*/ 508346 h 1686271"/>
                <a:gd name="connsiteX18" fmla="*/ 445294 w 472281"/>
                <a:gd name="connsiteY18" fmla="*/ 586928 h 1686271"/>
                <a:gd name="connsiteX19" fmla="*/ 445294 w 472281"/>
                <a:gd name="connsiteY19" fmla="*/ 696465 h 1686271"/>
                <a:gd name="connsiteX20" fmla="*/ 445294 w 472281"/>
                <a:gd name="connsiteY20" fmla="*/ 1353690 h 1686271"/>
                <a:gd name="connsiteX21" fmla="*/ 445294 w 472281"/>
                <a:gd name="connsiteY21" fmla="*/ 1606103 h 1686271"/>
                <a:gd name="connsiteX22" fmla="*/ 445294 w 472281"/>
                <a:gd name="connsiteY22" fmla="*/ 1620390 h 1686271"/>
                <a:gd name="connsiteX23" fmla="*/ 283369 w 472281"/>
                <a:gd name="connsiteY23" fmla="*/ 1677540 h 1686271"/>
                <a:gd name="connsiteX24" fmla="*/ 154782 w 472281"/>
                <a:gd name="connsiteY24" fmla="*/ 1672778 h 1686271"/>
                <a:gd name="connsiteX25" fmla="*/ 59532 w 472281"/>
                <a:gd name="connsiteY25" fmla="*/ 1644203 h 1686271"/>
                <a:gd name="connsiteX26" fmla="*/ 7144 w 472281"/>
                <a:gd name="connsiteY26" fmla="*/ 1591815 h 1686271"/>
                <a:gd name="connsiteX0" fmla="*/ 7144 w 472281"/>
                <a:gd name="connsiteY0" fmla="*/ 1591815 h 1686271"/>
                <a:gd name="connsiteX1" fmla="*/ 16669 w 472281"/>
                <a:gd name="connsiteY1" fmla="*/ 1353690 h 1686271"/>
                <a:gd name="connsiteX2" fmla="*/ 16669 w 472281"/>
                <a:gd name="connsiteY2" fmla="*/ 977453 h 1686271"/>
                <a:gd name="connsiteX3" fmla="*/ 19051 w 472281"/>
                <a:gd name="connsiteY3" fmla="*/ 682178 h 1686271"/>
                <a:gd name="connsiteX4" fmla="*/ 40482 w 472281"/>
                <a:gd name="connsiteY4" fmla="*/ 515490 h 1686271"/>
                <a:gd name="connsiteX5" fmla="*/ 78582 w 472281"/>
                <a:gd name="connsiteY5" fmla="*/ 448815 h 1686271"/>
                <a:gd name="connsiteX6" fmla="*/ 107157 w 472281"/>
                <a:gd name="connsiteY6" fmla="*/ 429765 h 1686271"/>
                <a:gd name="connsiteX7" fmla="*/ 135732 w 472281"/>
                <a:gd name="connsiteY7" fmla="*/ 391665 h 1686271"/>
                <a:gd name="connsiteX8" fmla="*/ 150019 w 472281"/>
                <a:gd name="connsiteY8" fmla="*/ 310703 h 1686271"/>
                <a:gd name="connsiteX9" fmla="*/ 151333 w 472281"/>
                <a:gd name="connsiteY9" fmla="*/ 172814 h 1686271"/>
                <a:gd name="connsiteX10" fmla="*/ 150019 w 472281"/>
                <a:gd name="connsiteY10" fmla="*/ 10665 h 1686271"/>
                <a:gd name="connsiteX11" fmla="*/ 239713 w 472281"/>
                <a:gd name="connsiteY11" fmla="*/ 0 h 1686271"/>
                <a:gd name="connsiteX12" fmla="*/ 311944 w 472281"/>
                <a:gd name="connsiteY12" fmla="*/ 15428 h 1686271"/>
                <a:gd name="connsiteX13" fmla="*/ 310977 w 472281"/>
                <a:gd name="connsiteY13" fmla="*/ 180404 h 1686271"/>
                <a:gd name="connsiteX14" fmla="*/ 310978 w 472281"/>
                <a:gd name="connsiteY14" fmla="*/ 307850 h 1686271"/>
                <a:gd name="connsiteX15" fmla="*/ 317550 w 472281"/>
                <a:gd name="connsiteY15" fmla="*/ 373384 h 1686271"/>
                <a:gd name="connsiteX16" fmla="*/ 385762 w 472281"/>
                <a:gd name="connsiteY16" fmla="*/ 448815 h 1686271"/>
                <a:gd name="connsiteX17" fmla="*/ 421482 w 472281"/>
                <a:gd name="connsiteY17" fmla="*/ 508346 h 1686271"/>
                <a:gd name="connsiteX18" fmla="*/ 445294 w 472281"/>
                <a:gd name="connsiteY18" fmla="*/ 586928 h 1686271"/>
                <a:gd name="connsiteX19" fmla="*/ 445294 w 472281"/>
                <a:gd name="connsiteY19" fmla="*/ 696465 h 1686271"/>
                <a:gd name="connsiteX20" fmla="*/ 445294 w 472281"/>
                <a:gd name="connsiteY20" fmla="*/ 1353690 h 1686271"/>
                <a:gd name="connsiteX21" fmla="*/ 445294 w 472281"/>
                <a:gd name="connsiteY21" fmla="*/ 1606103 h 1686271"/>
                <a:gd name="connsiteX22" fmla="*/ 445294 w 472281"/>
                <a:gd name="connsiteY22" fmla="*/ 1620390 h 1686271"/>
                <a:gd name="connsiteX23" fmla="*/ 283369 w 472281"/>
                <a:gd name="connsiteY23" fmla="*/ 1677540 h 1686271"/>
                <a:gd name="connsiteX24" fmla="*/ 154782 w 472281"/>
                <a:gd name="connsiteY24" fmla="*/ 1672778 h 1686271"/>
                <a:gd name="connsiteX25" fmla="*/ 59532 w 472281"/>
                <a:gd name="connsiteY25" fmla="*/ 1644203 h 1686271"/>
                <a:gd name="connsiteX26" fmla="*/ 7144 w 472281"/>
                <a:gd name="connsiteY26" fmla="*/ 1591815 h 1686271"/>
                <a:gd name="connsiteX0" fmla="*/ 7144 w 472281"/>
                <a:gd name="connsiteY0" fmla="*/ 1591815 h 1686271"/>
                <a:gd name="connsiteX1" fmla="*/ 16669 w 472281"/>
                <a:gd name="connsiteY1" fmla="*/ 1353690 h 1686271"/>
                <a:gd name="connsiteX2" fmla="*/ 16669 w 472281"/>
                <a:gd name="connsiteY2" fmla="*/ 977453 h 1686271"/>
                <a:gd name="connsiteX3" fmla="*/ 19051 w 472281"/>
                <a:gd name="connsiteY3" fmla="*/ 682178 h 1686271"/>
                <a:gd name="connsiteX4" fmla="*/ 26939 w 472281"/>
                <a:gd name="connsiteY4" fmla="*/ 570457 h 1686271"/>
                <a:gd name="connsiteX5" fmla="*/ 78582 w 472281"/>
                <a:gd name="connsiteY5" fmla="*/ 448815 h 1686271"/>
                <a:gd name="connsiteX6" fmla="*/ 107157 w 472281"/>
                <a:gd name="connsiteY6" fmla="*/ 429765 h 1686271"/>
                <a:gd name="connsiteX7" fmla="*/ 135732 w 472281"/>
                <a:gd name="connsiteY7" fmla="*/ 391665 h 1686271"/>
                <a:gd name="connsiteX8" fmla="*/ 150019 w 472281"/>
                <a:gd name="connsiteY8" fmla="*/ 310703 h 1686271"/>
                <a:gd name="connsiteX9" fmla="*/ 151333 w 472281"/>
                <a:gd name="connsiteY9" fmla="*/ 172814 h 1686271"/>
                <a:gd name="connsiteX10" fmla="*/ 150019 w 472281"/>
                <a:gd name="connsiteY10" fmla="*/ 10665 h 1686271"/>
                <a:gd name="connsiteX11" fmla="*/ 239713 w 472281"/>
                <a:gd name="connsiteY11" fmla="*/ 0 h 1686271"/>
                <a:gd name="connsiteX12" fmla="*/ 311944 w 472281"/>
                <a:gd name="connsiteY12" fmla="*/ 15428 h 1686271"/>
                <a:gd name="connsiteX13" fmla="*/ 310977 w 472281"/>
                <a:gd name="connsiteY13" fmla="*/ 180404 h 1686271"/>
                <a:gd name="connsiteX14" fmla="*/ 310978 w 472281"/>
                <a:gd name="connsiteY14" fmla="*/ 307850 h 1686271"/>
                <a:gd name="connsiteX15" fmla="*/ 317550 w 472281"/>
                <a:gd name="connsiteY15" fmla="*/ 373384 h 1686271"/>
                <a:gd name="connsiteX16" fmla="*/ 385762 w 472281"/>
                <a:gd name="connsiteY16" fmla="*/ 448815 h 1686271"/>
                <a:gd name="connsiteX17" fmla="*/ 421482 w 472281"/>
                <a:gd name="connsiteY17" fmla="*/ 508346 h 1686271"/>
                <a:gd name="connsiteX18" fmla="*/ 445294 w 472281"/>
                <a:gd name="connsiteY18" fmla="*/ 586928 h 1686271"/>
                <a:gd name="connsiteX19" fmla="*/ 445294 w 472281"/>
                <a:gd name="connsiteY19" fmla="*/ 696465 h 1686271"/>
                <a:gd name="connsiteX20" fmla="*/ 445294 w 472281"/>
                <a:gd name="connsiteY20" fmla="*/ 1353690 h 1686271"/>
                <a:gd name="connsiteX21" fmla="*/ 445294 w 472281"/>
                <a:gd name="connsiteY21" fmla="*/ 1606103 h 1686271"/>
                <a:gd name="connsiteX22" fmla="*/ 445294 w 472281"/>
                <a:gd name="connsiteY22" fmla="*/ 1620390 h 1686271"/>
                <a:gd name="connsiteX23" fmla="*/ 283369 w 472281"/>
                <a:gd name="connsiteY23" fmla="*/ 1677540 h 1686271"/>
                <a:gd name="connsiteX24" fmla="*/ 154782 w 472281"/>
                <a:gd name="connsiteY24" fmla="*/ 1672778 h 1686271"/>
                <a:gd name="connsiteX25" fmla="*/ 59532 w 472281"/>
                <a:gd name="connsiteY25" fmla="*/ 1644203 h 1686271"/>
                <a:gd name="connsiteX26" fmla="*/ 7144 w 472281"/>
                <a:gd name="connsiteY26" fmla="*/ 1591815 h 1686271"/>
                <a:gd name="connsiteX0" fmla="*/ 7144 w 472281"/>
                <a:gd name="connsiteY0" fmla="*/ 1591815 h 1686271"/>
                <a:gd name="connsiteX1" fmla="*/ 16669 w 472281"/>
                <a:gd name="connsiteY1" fmla="*/ 1353690 h 1686271"/>
                <a:gd name="connsiteX2" fmla="*/ 16669 w 472281"/>
                <a:gd name="connsiteY2" fmla="*/ 977453 h 1686271"/>
                <a:gd name="connsiteX3" fmla="*/ 19051 w 472281"/>
                <a:gd name="connsiteY3" fmla="*/ 682178 h 1686271"/>
                <a:gd name="connsiteX4" fmla="*/ 26939 w 472281"/>
                <a:gd name="connsiteY4" fmla="*/ 570457 h 1686271"/>
                <a:gd name="connsiteX5" fmla="*/ 50751 w 472281"/>
                <a:gd name="connsiteY5" fmla="*/ 490065 h 1686271"/>
                <a:gd name="connsiteX6" fmla="*/ 107157 w 472281"/>
                <a:gd name="connsiteY6" fmla="*/ 429765 h 1686271"/>
                <a:gd name="connsiteX7" fmla="*/ 135732 w 472281"/>
                <a:gd name="connsiteY7" fmla="*/ 391665 h 1686271"/>
                <a:gd name="connsiteX8" fmla="*/ 150019 w 472281"/>
                <a:gd name="connsiteY8" fmla="*/ 310703 h 1686271"/>
                <a:gd name="connsiteX9" fmla="*/ 151333 w 472281"/>
                <a:gd name="connsiteY9" fmla="*/ 172814 h 1686271"/>
                <a:gd name="connsiteX10" fmla="*/ 150019 w 472281"/>
                <a:gd name="connsiteY10" fmla="*/ 10665 h 1686271"/>
                <a:gd name="connsiteX11" fmla="*/ 239713 w 472281"/>
                <a:gd name="connsiteY11" fmla="*/ 0 h 1686271"/>
                <a:gd name="connsiteX12" fmla="*/ 311944 w 472281"/>
                <a:gd name="connsiteY12" fmla="*/ 15428 h 1686271"/>
                <a:gd name="connsiteX13" fmla="*/ 310977 w 472281"/>
                <a:gd name="connsiteY13" fmla="*/ 180404 h 1686271"/>
                <a:gd name="connsiteX14" fmla="*/ 310978 w 472281"/>
                <a:gd name="connsiteY14" fmla="*/ 307850 h 1686271"/>
                <a:gd name="connsiteX15" fmla="*/ 317550 w 472281"/>
                <a:gd name="connsiteY15" fmla="*/ 373384 h 1686271"/>
                <a:gd name="connsiteX16" fmla="*/ 385762 w 472281"/>
                <a:gd name="connsiteY16" fmla="*/ 448815 h 1686271"/>
                <a:gd name="connsiteX17" fmla="*/ 421482 w 472281"/>
                <a:gd name="connsiteY17" fmla="*/ 508346 h 1686271"/>
                <a:gd name="connsiteX18" fmla="*/ 445294 w 472281"/>
                <a:gd name="connsiteY18" fmla="*/ 586928 h 1686271"/>
                <a:gd name="connsiteX19" fmla="*/ 445294 w 472281"/>
                <a:gd name="connsiteY19" fmla="*/ 696465 h 1686271"/>
                <a:gd name="connsiteX20" fmla="*/ 445294 w 472281"/>
                <a:gd name="connsiteY20" fmla="*/ 1353690 h 1686271"/>
                <a:gd name="connsiteX21" fmla="*/ 445294 w 472281"/>
                <a:gd name="connsiteY21" fmla="*/ 1606103 h 1686271"/>
                <a:gd name="connsiteX22" fmla="*/ 445294 w 472281"/>
                <a:gd name="connsiteY22" fmla="*/ 1620390 h 1686271"/>
                <a:gd name="connsiteX23" fmla="*/ 283369 w 472281"/>
                <a:gd name="connsiteY23" fmla="*/ 1677540 h 1686271"/>
                <a:gd name="connsiteX24" fmla="*/ 154782 w 472281"/>
                <a:gd name="connsiteY24" fmla="*/ 1672778 h 1686271"/>
                <a:gd name="connsiteX25" fmla="*/ 59532 w 472281"/>
                <a:gd name="connsiteY25" fmla="*/ 1644203 h 1686271"/>
                <a:gd name="connsiteX26" fmla="*/ 7144 w 472281"/>
                <a:gd name="connsiteY26" fmla="*/ 1591815 h 1686271"/>
                <a:gd name="connsiteX0" fmla="*/ 7144 w 449263"/>
                <a:gd name="connsiteY0" fmla="*/ 1591815 h 1686271"/>
                <a:gd name="connsiteX1" fmla="*/ 16669 w 449263"/>
                <a:gd name="connsiteY1" fmla="*/ 1353690 h 1686271"/>
                <a:gd name="connsiteX2" fmla="*/ 16669 w 449263"/>
                <a:gd name="connsiteY2" fmla="*/ 977453 h 1686271"/>
                <a:gd name="connsiteX3" fmla="*/ 19051 w 449263"/>
                <a:gd name="connsiteY3" fmla="*/ 682178 h 1686271"/>
                <a:gd name="connsiteX4" fmla="*/ 26939 w 449263"/>
                <a:gd name="connsiteY4" fmla="*/ 570457 h 1686271"/>
                <a:gd name="connsiteX5" fmla="*/ 50751 w 449263"/>
                <a:gd name="connsiteY5" fmla="*/ 490065 h 1686271"/>
                <a:gd name="connsiteX6" fmla="*/ 107157 w 449263"/>
                <a:gd name="connsiteY6" fmla="*/ 429765 h 1686271"/>
                <a:gd name="connsiteX7" fmla="*/ 135732 w 449263"/>
                <a:gd name="connsiteY7" fmla="*/ 391665 h 1686271"/>
                <a:gd name="connsiteX8" fmla="*/ 150019 w 449263"/>
                <a:gd name="connsiteY8" fmla="*/ 310703 h 1686271"/>
                <a:gd name="connsiteX9" fmla="*/ 151333 w 449263"/>
                <a:gd name="connsiteY9" fmla="*/ 172814 h 1686271"/>
                <a:gd name="connsiteX10" fmla="*/ 150019 w 449263"/>
                <a:gd name="connsiteY10" fmla="*/ 10665 h 1686271"/>
                <a:gd name="connsiteX11" fmla="*/ 239713 w 449263"/>
                <a:gd name="connsiteY11" fmla="*/ 0 h 1686271"/>
                <a:gd name="connsiteX12" fmla="*/ 311944 w 449263"/>
                <a:gd name="connsiteY12" fmla="*/ 15428 h 1686271"/>
                <a:gd name="connsiteX13" fmla="*/ 310977 w 449263"/>
                <a:gd name="connsiteY13" fmla="*/ 180404 h 1686271"/>
                <a:gd name="connsiteX14" fmla="*/ 310978 w 449263"/>
                <a:gd name="connsiteY14" fmla="*/ 307850 h 1686271"/>
                <a:gd name="connsiteX15" fmla="*/ 317550 w 449263"/>
                <a:gd name="connsiteY15" fmla="*/ 373384 h 1686271"/>
                <a:gd name="connsiteX16" fmla="*/ 385762 w 449263"/>
                <a:gd name="connsiteY16" fmla="*/ 448815 h 1686271"/>
                <a:gd name="connsiteX17" fmla="*/ 421482 w 449263"/>
                <a:gd name="connsiteY17" fmla="*/ 508346 h 1686271"/>
                <a:gd name="connsiteX18" fmla="*/ 445294 w 449263"/>
                <a:gd name="connsiteY18" fmla="*/ 586928 h 1686271"/>
                <a:gd name="connsiteX19" fmla="*/ 445294 w 449263"/>
                <a:gd name="connsiteY19" fmla="*/ 696465 h 1686271"/>
                <a:gd name="connsiteX20" fmla="*/ 445294 w 449263"/>
                <a:gd name="connsiteY20" fmla="*/ 1353690 h 1686271"/>
                <a:gd name="connsiteX21" fmla="*/ 445294 w 449263"/>
                <a:gd name="connsiteY21" fmla="*/ 1620390 h 1686271"/>
                <a:gd name="connsiteX22" fmla="*/ 283369 w 449263"/>
                <a:gd name="connsiteY22" fmla="*/ 1677540 h 1686271"/>
                <a:gd name="connsiteX23" fmla="*/ 154782 w 449263"/>
                <a:gd name="connsiteY23" fmla="*/ 1672778 h 1686271"/>
                <a:gd name="connsiteX24" fmla="*/ 59532 w 449263"/>
                <a:gd name="connsiteY24" fmla="*/ 1644203 h 1686271"/>
                <a:gd name="connsiteX25" fmla="*/ 7144 w 449263"/>
                <a:gd name="connsiteY25" fmla="*/ 1591815 h 1686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49263" h="1686271">
                  <a:moveTo>
                    <a:pt x="7144" y="1591815"/>
                  </a:moveTo>
                  <a:cubicBezTo>
                    <a:pt x="0" y="1543396"/>
                    <a:pt x="15081" y="1456084"/>
                    <a:pt x="16669" y="1353690"/>
                  </a:cubicBezTo>
                  <a:cubicBezTo>
                    <a:pt x="18257" y="1251296"/>
                    <a:pt x="16272" y="1089372"/>
                    <a:pt x="16669" y="977453"/>
                  </a:cubicBezTo>
                  <a:cubicBezTo>
                    <a:pt x="17066" y="865534"/>
                    <a:pt x="17339" y="750011"/>
                    <a:pt x="19051" y="682178"/>
                  </a:cubicBezTo>
                  <a:cubicBezTo>
                    <a:pt x="20763" y="614345"/>
                    <a:pt x="21656" y="602476"/>
                    <a:pt x="26939" y="570457"/>
                  </a:cubicBezTo>
                  <a:cubicBezTo>
                    <a:pt x="32222" y="538438"/>
                    <a:pt x="37381" y="513514"/>
                    <a:pt x="50751" y="490065"/>
                  </a:cubicBezTo>
                  <a:cubicBezTo>
                    <a:pt x="64121" y="466616"/>
                    <a:pt x="92993" y="446165"/>
                    <a:pt x="107157" y="429765"/>
                  </a:cubicBezTo>
                  <a:cubicBezTo>
                    <a:pt x="121321" y="413365"/>
                    <a:pt x="128588" y="411509"/>
                    <a:pt x="135732" y="391665"/>
                  </a:cubicBezTo>
                  <a:cubicBezTo>
                    <a:pt x="142876" y="371821"/>
                    <a:pt x="147419" y="347178"/>
                    <a:pt x="150019" y="310703"/>
                  </a:cubicBezTo>
                  <a:cubicBezTo>
                    <a:pt x="152619" y="240890"/>
                    <a:pt x="151333" y="222820"/>
                    <a:pt x="151333" y="172814"/>
                  </a:cubicBezTo>
                  <a:cubicBezTo>
                    <a:pt x="151333" y="122808"/>
                    <a:pt x="151098" y="65963"/>
                    <a:pt x="150019" y="10665"/>
                  </a:cubicBezTo>
                  <a:cubicBezTo>
                    <a:pt x="182278" y="10136"/>
                    <a:pt x="186135" y="1017"/>
                    <a:pt x="239713" y="0"/>
                  </a:cubicBezTo>
                  <a:cubicBezTo>
                    <a:pt x="268114" y="2605"/>
                    <a:pt x="287085" y="12494"/>
                    <a:pt x="311944" y="15428"/>
                  </a:cubicBezTo>
                  <a:cubicBezTo>
                    <a:pt x="316661" y="63706"/>
                    <a:pt x="309390" y="104204"/>
                    <a:pt x="310977" y="180404"/>
                  </a:cubicBezTo>
                  <a:cubicBezTo>
                    <a:pt x="312564" y="244698"/>
                    <a:pt x="307642" y="241684"/>
                    <a:pt x="310978" y="307850"/>
                  </a:cubicBezTo>
                  <a:cubicBezTo>
                    <a:pt x="314314" y="343060"/>
                    <a:pt x="305086" y="349890"/>
                    <a:pt x="317550" y="373384"/>
                  </a:cubicBezTo>
                  <a:cubicBezTo>
                    <a:pt x="330014" y="396878"/>
                    <a:pt x="368440" y="426321"/>
                    <a:pt x="385762" y="448815"/>
                  </a:cubicBezTo>
                  <a:cubicBezTo>
                    <a:pt x="403084" y="471309"/>
                    <a:pt x="411560" y="485327"/>
                    <a:pt x="421482" y="508346"/>
                  </a:cubicBezTo>
                  <a:cubicBezTo>
                    <a:pt x="431404" y="531365"/>
                    <a:pt x="441325" y="555575"/>
                    <a:pt x="445294" y="586928"/>
                  </a:cubicBezTo>
                  <a:cubicBezTo>
                    <a:pt x="449263" y="618281"/>
                    <a:pt x="445294" y="696465"/>
                    <a:pt x="445294" y="696465"/>
                  </a:cubicBezTo>
                  <a:lnTo>
                    <a:pt x="445294" y="1353690"/>
                  </a:lnTo>
                  <a:lnTo>
                    <a:pt x="445294" y="1620390"/>
                  </a:lnTo>
                  <a:cubicBezTo>
                    <a:pt x="418307" y="1632296"/>
                    <a:pt x="331788" y="1668809"/>
                    <a:pt x="283369" y="1677540"/>
                  </a:cubicBezTo>
                  <a:cubicBezTo>
                    <a:pt x="234950" y="1686271"/>
                    <a:pt x="192088" y="1678334"/>
                    <a:pt x="154782" y="1672778"/>
                  </a:cubicBezTo>
                  <a:cubicBezTo>
                    <a:pt x="117476" y="1667222"/>
                    <a:pt x="85726" y="1657697"/>
                    <a:pt x="59532" y="1644203"/>
                  </a:cubicBezTo>
                  <a:cubicBezTo>
                    <a:pt x="33338" y="1630709"/>
                    <a:pt x="14288" y="1640234"/>
                    <a:pt x="7144" y="1591815"/>
                  </a:cubicBezTo>
                  <a:close/>
                </a:path>
              </a:pathLst>
            </a:custGeom>
            <a:solidFill>
              <a:srgbClr val="0066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rgbClr val="FF0000"/>
                </a:solidFill>
              </a:endParaRPr>
            </a:p>
          </p:txBody>
        </p:sp>
        <p:sp>
          <p:nvSpPr>
            <p:cNvPr id="77" name="Freeform 76"/>
            <p:cNvSpPr/>
            <p:nvPr/>
          </p:nvSpPr>
          <p:spPr>
            <a:xfrm>
              <a:off x="3348038" y="3505200"/>
              <a:ext cx="166687" cy="114300"/>
            </a:xfrm>
            <a:custGeom>
              <a:avLst/>
              <a:gdLst>
                <a:gd name="connsiteX0" fmla="*/ 0 w 166687"/>
                <a:gd name="connsiteY0" fmla="*/ 114300 h 114300"/>
                <a:gd name="connsiteX1" fmla="*/ 166687 w 166687"/>
                <a:gd name="connsiteY1" fmla="*/ 114300 h 114300"/>
                <a:gd name="connsiteX2" fmla="*/ 166687 w 166687"/>
                <a:gd name="connsiteY2" fmla="*/ 19050 h 114300"/>
                <a:gd name="connsiteX3" fmla="*/ 80962 w 166687"/>
                <a:gd name="connsiteY3" fmla="*/ 0 h 114300"/>
                <a:gd name="connsiteX4" fmla="*/ 4762 w 166687"/>
                <a:gd name="connsiteY4" fmla="*/ 19050 h 114300"/>
                <a:gd name="connsiteX5" fmla="*/ 0 w 166687"/>
                <a:gd name="connsiteY5" fmla="*/ 114300 h 114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6687" h="114300">
                  <a:moveTo>
                    <a:pt x="0" y="114300"/>
                  </a:moveTo>
                  <a:lnTo>
                    <a:pt x="166687" y="114300"/>
                  </a:lnTo>
                  <a:lnTo>
                    <a:pt x="166687" y="19050"/>
                  </a:lnTo>
                  <a:lnTo>
                    <a:pt x="80962" y="0"/>
                  </a:lnTo>
                  <a:lnTo>
                    <a:pt x="4762" y="19050"/>
                  </a:lnTo>
                  <a:lnTo>
                    <a:pt x="0" y="114300"/>
                  </a:lnTo>
                  <a:close/>
                </a:path>
              </a:pathLst>
            </a:custGeom>
            <a:solidFill>
              <a:srgbClr val="CC99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8" name="Rounded Rectangle 77"/>
            <p:cNvSpPr/>
            <p:nvPr/>
          </p:nvSpPr>
          <p:spPr>
            <a:xfrm>
              <a:off x="3275856" y="4280123"/>
              <a:ext cx="319832" cy="661045"/>
            </a:xfrm>
            <a:prstGeom prst="roundRect">
              <a:avLst/>
            </a:prstGeom>
            <a:solidFill>
              <a:schemeClr val="bg1">
                <a:lumMod val="85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rtlCol="0" anchor="ctr"/>
            <a:lstStyle/>
            <a:p>
              <a:pPr algn="ctr"/>
              <a:r>
                <a:rPr lang="en-GB" sz="1100" b="1" dirty="0" smtClean="0">
                  <a:solidFill>
                    <a:schemeClr val="tx1"/>
                  </a:solidFill>
                  <a:latin typeface="Bradley Hand ITC" pitchFamily="66" charset="0"/>
                </a:rPr>
                <a:t>CHÂTEAU </a:t>
              </a:r>
            </a:p>
            <a:p>
              <a:pPr algn="ctr"/>
              <a:r>
                <a:rPr lang="en-GB" sz="1100" b="1" dirty="0" smtClean="0">
                  <a:solidFill>
                    <a:schemeClr val="tx1"/>
                  </a:solidFill>
                  <a:latin typeface="Bradley Hand ITC" pitchFamily="66" charset="0"/>
                </a:rPr>
                <a:t>D’ASDA</a:t>
              </a:r>
            </a:p>
            <a:p>
              <a:pPr algn="ctr"/>
              <a:r>
                <a:rPr lang="en-GB" sz="700" b="1" dirty="0" smtClean="0">
                  <a:solidFill>
                    <a:schemeClr val="tx1"/>
                  </a:solidFill>
                  <a:latin typeface="Bradley Hand ITC" pitchFamily="66" charset="0"/>
                </a:rPr>
                <a:t>2021</a:t>
              </a:r>
              <a:endParaRPr lang="en-GB" sz="700" b="1" dirty="0">
                <a:solidFill>
                  <a:schemeClr val="tx1"/>
                </a:solidFill>
                <a:latin typeface="Bradley Hand ITC" pitchFamily="66" charset="0"/>
              </a:endParaRPr>
            </a:p>
          </p:txBody>
        </p:sp>
      </p:grpSp>
      <p:grpSp>
        <p:nvGrpSpPr>
          <p:cNvPr id="79" name="Group 78"/>
          <p:cNvGrpSpPr/>
          <p:nvPr/>
        </p:nvGrpSpPr>
        <p:grpSpPr>
          <a:xfrm>
            <a:off x="2555776" y="2348880"/>
            <a:ext cx="504056" cy="1656184"/>
            <a:chOff x="1115616" y="3429000"/>
            <a:chExt cx="504056" cy="1656184"/>
          </a:xfrm>
        </p:grpSpPr>
        <p:sp>
          <p:nvSpPr>
            <p:cNvPr id="80" name="Isosceles Triangle 79"/>
            <p:cNvSpPr/>
            <p:nvPr/>
          </p:nvSpPr>
          <p:spPr>
            <a:xfrm>
              <a:off x="1115616" y="5013176"/>
              <a:ext cx="504056" cy="72008"/>
            </a:xfrm>
            <a:prstGeom prst="triangle">
              <a:avLst/>
            </a:prstGeom>
            <a:solidFill>
              <a:schemeClr val="bg1"/>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1" name="Chord 80"/>
            <p:cNvSpPr/>
            <p:nvPr/>
          </p:nvSpPr>
          <p:spPr>
            <a:xfrm>
              <a:off x="1115616" y="3429000"/>
              <a:ext cx="504056" cy="1080120"/>
            </a:xfrm>
            <a:prstGeom prst="chord">
              <a:avLst>
                <a:gd name="adj1" fmla="val 20627079"/>
                <a:gd name="adj2" fmla="val 11756870"/>
              </a:avLst>
            </a:pr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2" name="Chord 81"/>
            <p:cNvSpPr/>
            <p:nvPr/>
          </p:nvSpPr>
          <p:spPr>
            <a:xfrm>
              <a:off x="1115616" y="3429000"/>
              <a:ext cx="504056" cy="1080120"/>
            </a:xfrm>
            <a:prstGeom prst="chord">
              <a:avLst>
                <a:gd name="adj1" fmla="val 2750670"/>
                <a:gd name="adj2" fmla="val 8084417"/>
              </a:avLst>
            </a:prstGeom>
            <a:solidFill>
              <a:srgbClr val="990033"/>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3" name="Rectangle 82"/>
            <p:cNvSpPr/>
            <p:nvPr/>
          </p:nvSpPr>
          <p:spPr>
            <a:xfrm>
              <a:off x="1331640" y="4509120"/>
              <a:ext cx="72008" cy="504056"/>
            </a:xfrm>
            <a:prstGeom prst="rect">
              <a:avLst/>
            </a:prstGeom>
            <a:solidFill>
              <a:schemeClr val="bg1"/>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84" name="Group 83"/>
          <p:cNvGrpSpPr/>
          <p:nvPr/>
        </p:nvGrpSpPr>
        <p:grpSpPr>
          <a:xfrm>
            <a:off x="1547664" y="2600908"/>
            <a:ext cx="504056" cy="1656184"/>
            <a:chOff x="1115616" y="3429000"/>
            <a:chExt cx="504056" cy="1656184"/>
          </a:xfrm>
        </p:grpSpPr>
        <p:sp>
          <p:nvSpPr>
            <p:cNvPr id="85" name="Isosceles Triangle 84"/>
            <p:cNvSpPr/>
            <p:nvPr/>
          </p:nvSpPr>
          <p:spPr>
            <a:xfrm>
              <a:off x="1115616" y="5013176"/>
              <a:ext cx="504056" cy="72008"/>
            </a:xfrm>
            <a:prstGeom prst="triangle">
              <a:avLst/>
            </a:prstGeom>
            <a:solidFill>
              <a:schemeClr val="bg1"/>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6" name="Chord 85"/>
            <p:cNvSpPr/>
            <p:nvPr/>
          </p:nvSpPr>
          <p:spPr>
            <a:xfrm>
              <a:off x="1115616" y="3429000"/>
              <a:ext cx="504056" cy="1080120"/>
            </a:xfrm>
            <a:prstGeom prst="chord">
              <a:avLst>
                <a:gd name="adj1" fmla="val 20627079"/>
                <a:gd name="adj2" fmla="val 11756870"/>
              </a:avLst>
            </a:pr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7" name="Chord 86"/>
            <p:cNvSpPr/>
            <p:nvPr/>
          </p:nvSpPr>
          <p:spPr>
            <a:xfrm>
              <a:off x="1115616" y="3429000"/>
              <a:ext cx="504056" cy="1080120"/>
            </a:xfrm>
            <a:prstGeom prst="chord">
              <a:avLst>
                <a:gd name="adj1" fmla="val 2750670"/>
                <a:gd name="adj2" fmla="val 8084417"/>
              </a:avLst>
            </a:prstGeom>
            <a:solidFill>
              <a:srgbClr val="990033"/>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8" name="Rectangle 87"/>
            <p:cNvSpPr/>
            <p:nvPr/>
          </p:nvSpPr>
          <p:spPr>
            <a:xfrm>
              <a:off x="1331640" y="4509120"/>
              <a:ext cx="72008" cy="504056"/>
            </a:xfrm>
            <a:prstGeom prst="rect">
              <a:avLst/>
            </a:prstGeom>
            <a:solidFill>
              <a:schemeClr val="bg1"/>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37" name="Group 36"/>
          <p:cNvGrpSpPr/>
          <p:nvPr/>
        </p:nvGrpSpPr>
        <p:grpSpPr>
          <a:xfrm>
            <a:off x="2411760" y="3429000"/>
            <a:ext cx="504056" cy="1656184"/>
            <a:chOff x="1115616" y="3429000"/>
            <a:chExt cx="504056" cy="1656184"/>
          </a:xfrm>
        </p:grpSpPr>
        <p:sp>
          <p:nvSpPr>
            <p:cNvPr id="38" name="Isosceles Triangle 37"/>
            <p:cNvSpPr/>
            <p:nvPr/>
          </p:nvSpPr>
          <p:spPr>
            <a:xfrm>
              <a:off x="1115616" y="5013176"/>
              <a:ext cx="504056" cy="72008"/>
            </a:xfrm>
            <a:prstGeom prst="triangle">
              <a:avLst/>
            </a:prstGeom>
            <a:solidFill>
              <a:schemeClr val="bg1"/>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9" name="Chord 38"/>
            <p:cNvSpPr/>
            <p:nvPr/>
          </p:nvSpPr>
          <p:spPr>
            <a:xfrm>
              <a:off x="1115616" y="3429000"/>
              <a:ext cx="504056" cy="1080120"/>
            </a:xfrm>
            <a:prstGeom prst="chord">
              <a:avLst>
                <a:gd name="adj1" fmla="val 20627079"/>
                <a:gd name="adj2" fmla="val 11756870"/>
              </a:avLst>
            </a:pr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0" name="Chord 39"/>
            <p:cNvSpPr/>
            <p:nvPr/>
          </p:nvSpPr>
          <p:spPr>
            <a:xfrm>
              <a:off x="1115616" y="3429000"/>
              <a:ext cx="504056" cy="1080120"/>
            </a:xfrm>
            <a:prstGeom prst="chord">
              <a:avLst>
                <a:gd name="adj1" fmla="val 2750670"/>
                <a:gd name="adj2" fmla="val 8084417"/>
              </a:avLst>
            </a:prstGeom>
            <a:solidFill>
              <a:srgbClr val="FFFF66"/>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1" name="Rectangle 40"/>
            <p:cNvSpPr/>
            <p:nvPr/>
          </p:nvSpPr>
          <p:spPr>
            <a:xfrm>
              <a:off x="1331640" y="4509120"/>
              <a:ext cx="72008" cy="504056"/>
            </a:xfrm>
            <a:prstGeom prst="rect">
              <a:avLst/>
            </a:prstGeom>
            <a:solidFill>
              <a:schemeClr val="bg1"/>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89" name="Freeform 88"/>
          <p:cNvSpPr/>
          <p:nvPr/>
        </p:nvSpPr>
        <p:spPr>
          <a:xfrm rot="16027259" flipH="1">
            <a:off x="-37847" y="3701330"/>
            <a:ext cx="930510" cy="1314810"/>
          </a:xfrm>
          <a:custGeom>
            <a:avLst/>
            <a:gdLst>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75432 w 777479"/>
              <a:gd name="connsiteY8" fmla="*/ 659606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65919 w 777479"/>
              <a:gd name="connsiteY10" fmla="*/ 516731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62013 w 777479"/>
              <a:gd name="connsiteY20" fmla="*/ 605036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180 w 777479"/>
              <a:gd name="connsiteY0" fmla="*/ 0 h 909988"/>
              <a:gd name="connsiteX1" fmla="*/ 239713 w 777479"/>
              <a:gd name="connsiteY1" fmla="*/ 316660 h 909988"/>
              <a:gd name="connsiteX2" fmla="*/ 82550 w 777479"/>
              <a:gd name="connsiteY2" fmla="*/ 411910 h 909988"/>
              <a:gd name="connsiteX3" fmla="*/ 3969 w 777479"/>
              <a:gd name="connsiteY3" fmla="*/ 550022 h 909988"/>
              <a:gd name="connsiteX4" fmla="*/ 106363 w 777479"/>
              <a:gd name="connsiteY4" fmla="*/ 564310 h 909988"/>
              <a:gd name="connsiteX5" fmla="*/ 254000 w 777479"/>
              <a:gd name="connsiteY5" fmla="*/ 461916 h 909988"/>
              <a:gd name="connsiteX6" fmla="*/ 261144 w 777479"/>
              <a:gd name="connsiteY6" fmla="*/ 473822 h 909988"/>
              <a:gd name="connsiteX7" fmla="*/ 223044 w 777479"/>
              <a:gd name="connsiteY7" fmla="*/ 609553 h 909988"/>
              <a:gd name="connsiteX8" fmla="*/ 198834 w 777479"/>
              <a:gd name="connsiteY8" fmla="*/ 735760 h 909988"/>
              <a:gd name="connsiteX9" fmla="*/ 248147 w 777479"/>
              <a:gd name="connsiteY9" fmla="*/ 825875 h 909988"/>
              <a:gd name="connsiteX10" fmla="*/ 335682 w 777479"/>
              <a:gd name="connsiteY10" fmla="*/ 684141 h 909988"/>
              <a:gd name="connsiteX11" fmla="*/ 368300 w 777479"/>
              <a:gd name="connsiteY11" fmla="*/ 564309 h 909988"/>
              <a:gd name="connsiteX12" fmla="*/ 375444 w 777479"/>
              <a:gd name="connsiteY12" fmla="*/ 630985 h 909988"/>
              <a:gd name="connsiteX13" fmla="*/ 401638 w 777479"/>
              <a:gd name="connsiteY13" fmla="*/ 842916 h 909988"/>
              <a:gd name="connsiteX14" fmla="*/ 451644 w 777479"/>
              <a:gd name="connsiteY14" fmla="*/ 909591 h 909988"/>
              <a:gd name="connsiteX15" fmla="*/ 504032 w 777479"/>
              <a:gd name="connsiteY15" fmla="*/ 845297 h 909988"/>
              <a:gd name="connsiteX16" fmla="*/ 504032 w 777479"/>
              <a:gd name="connsiteY16" fmla="*/ 604790 h 909988"/>
              <a:gd name="connsiteX17" fmla="*/ 527844 w 777479"/>
              <a:gd name="connsiteY17" fmla="*/ 719091 h 909988"/>
              <a:gd name="connsiteX18" fmla="*/ 573088 w 777479"/>
              <a:gd name="connsiteY18" fmla="*/ 816722 h 909988"/>
              <a:gd name="connsiteX19" fmla="*/ 625475 w 777479"/>
              <a:gd name="connsiteY19" fmla="*/ 838153 h 909988"/>
              <a:gd name="connsiteX20" fmla="*/ 662013 w 777479"/>
              <a:gd name="connsiteY20" fmla="*/ 781202 h 909988"/>
              <a:gd name="connsiteX21" fmla="*/ 644525 w 777479"/>
              <a:gd name="connsiteY21" fmla="*/ 659560 h 909988"/>
              <a:gd name="connsiteX22" fmla="*/ 632619 w 777479"/>
              <a:gd name="connsiteY22" fmla="*/ 583360 h 909988"/>
              <a:gd name="connsiteX23" fmla="*/ 718344 w 777479"/>
              <a:gd name="connsiteY23" fmla="*/ 733378 h 909988"/>
              <a:gd name="connsiteX24" fmla="*/ 770732 w 777479"/>
              <a:gd name="connsiteY24" fmla="*/ 711947 h 909988"/>
              <a:gd name="connsiteX25" fmla="*/ 758825 w 777479"/>
              <a:gd name="connsiteY25" fmla="*/ 571453 h 909988"/>
              <a:gd name="connsiteX26" fmla="*/ 668338 w 777479"/>
              <a:gd name="connsiteY26" fmla="*/ 400003 h 909988"/>
              <a:gd name="connsiteX27" fmla="*/ 644525 w 777479"/>
              <a:gd name="connsiteY27" fmla="*/ 176166 h 909988"/>
              <a:gd name="connsiteX0" fmla="*/ 237180 w 777479"/>
              <a:gd name="connsiteY0" fmla="*/ 0 h 909988"/>
              <a:gd name="connsiteX1" fmla="*/ 239713 w 777479"/>
              <a:gd name="connsiteY1" fmla="*/ 316660 h 909988"/>
              <a:gd name="connsiteX2" fmla="*/ 82550 w 777479"/>
              <a:gd name="connsiteY2" fmla="*/ 411910 h 909988"/>
              <a:gd name="connsiteX3" fmla="*/ 3969 w 777479"/>
              <a:gd name="connsiteY3" fmla="*/ 550022 h 909988"/>
              <a:gd name="connsiteX4" fmla="*/ 106363 w 777479"/>
              <a:gd name="connsiteY4" fmla="*/ 564310 h 909988"/>
              <a:gd name="connsiteX5" fmla="*/ 254000 w 777479"/>
              <a:gd name="connsiteY5" fmla="*/ 461916 h 909988"/>
              <a:gd name="connsiteX6" fmla="*/ 261144 w 777479"/>
              <a:gd name="connsiteY6" fmla="*/ 473822 h 909988"/>
              <a:gd name="connsiteX7" fmla="*/ 223044 w 777479"/>
              <a:gd name="connsiteY7" fmla="*/ 609553 h 909988"/>
              <a:gd name="connsiteX8" fmla="*/ 198834 w 777479"/>
              <a:gd name="connsiteY8" fmla="*/ 735760 h 909988"/>
              <a:gd name="connsiteX9" fmla="*/ 248147 w 777479"/>
              <a:gd name="connsiteY9" fmla="*/ 825875 h 909988"/>
              <a:gd name="connsiteX10" fmla="*/ 335682 w 777479"/>
              <a:gd name="connsiteY10" fmla="*/ 684141 h 909988"/>
              <a:gd name="connsiteX11" fmla="*/ 368300 w 777479"/>
              <a:gd name="connsiteY11" fmla="*/ 564309 h 909988"/>
              <a:gd name="connsiteX12" fmla="*/ 375444 w 777479"/>
              <a:gd name="connsiteY12" fmla="*/ 630985 h 909988"/>
              <a:gd name="connsiteX13" fmla="*/ 401638 w 777479"/>
              <a:gd name="connsiteY13" fmla="*/ 842916 h 909988"/>
              <a:gd name="connsiteX14" fmla="*/ 451644 w 777479"/>
              <a:gd name="connsiteY14" fmla="*/ 909591 h 909988"/>
              <a:gd name="connsiteX15" fmla="*/ 504032 w 777479"/>
              <a:gd name="connsiteY15" fmla="*/ 845297 h 909988"/>
              <a:gd name="connsiteX16" fmla="*/ 504032 w 777479"/>
              <a:gd name="connsiteY16" fmla="*/ 604790 h 909988"/>
              <a:gd name="connsiteX17" fmla="*/ 527844 w 777479"/>
              <a:gd name="connsiteY17" fmla="*/ 719091 h 909988"/>
              <a:gd name="connsiteX18" fmla="*/ 573088 w 777479"/>
              <a:gd name="connsiteY18" fmla="*/ 816722 h 909988"/>
              <a:gd name="connsiteX19" fmla="*/ 625475 w 777479"/>
              <a:gd name="connsiteY19" fmla="*/ 838153 h 909988"/>
              <a:gd name="connsiteX20" fmla="*/ 662013 w 777479"/>
              <a:gd name="connsiteY20" fmla="*/ 781202 h 909988"/>
              <a:gd name="connsiteX21" fmla="*/ 644525 w 777479"/>
              <a:gd name="connsiteY21" fmla="*/ 659560 h 909988"/>
              <a:gd name="connsiteX22" fmla="*/ 632619 w 777479"/>
              <a:gd name="connsiteY22" fmla="*/ 583360 h 909988"/>
              <a:gd name="connsiteX23" fmla="*/ 718344 w 777479"/>
              <a:gd name="connsiteY23" fmla="*/ 733378 h 909988"/>
              <a:gd name="connsiteX24" fmla="*/ 770732 w 777479"/>
              <a:gd name="connsiteY24" fmla="*/ 711947 h 909988"/>
              <a:gd name="connsiteX25" fmla="*/ 758825 w 777479"/>
              <a:gd name="connsiteY25" fmla="*/ 571453 h 909988"/>
              <a:gd name="connsiteX26" fmla="*/ 668338 w 777479"/>
              <a:gd name="connsiteY26" fmla="*/ 400003 h 909988"/>
              <a:gd name="connsiteX27" fmla="*/ 614486 w 777479"/>
              <a:gd name="connsiteY27" fmla="*/ 68283 h 909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77479" h="909988">
                <a:moveTo>
                  <a:pt x="237180" y="0"/>
                </a:moveTo>
                <a:cubicBezTo>
                  <a:pt x="251269" y="45641"/>
                  <a:pt x="265485" y="248008"/>
                  <a:pt x="239713" y="316660"/>
                </a:cubicBezTo>
                <a:cubicBezTo>
                  <a:pt x="213941" y="385312"/>
                  <a:pt x="121841" y="373016"/>
                  <a:pt x="82550" y="411910"/>
                </a:cubicBezTo>
                <a:cubicBezTo>
                  <a:pt x="43259" y="450804"/>
                  <a:pt x="0" y="524622"/>
                  <a:pt x="3969" y="550022"/>
                </a:cubicBezTo>
                <a:cubicBezTo>
                  <a:pt x="7938" y="575422"/>
                  <a:pt x="64691" y="578994"/>
                  <a:pt x="106363" y="564310"/>
                </a:cubicBezTo>
                <a:cubicBezTo>
                  <a:pt x="148035" y="549626"/>
                  <a:pt x="228203" y="476997"/>
                  <a:pt x="254000" y="461916"/>
                </a:cubicBezTo>
                <a:cubicBezTo>
                  <a:pt x="279797" y="446835"/>
                  <a:pt x="266303" y="449216"/>
                  <a:pt x="261144" y="473822"/>
                </a:cubicBezTo>
                <a:cubicBezTo>
                  <a:pt x="255985" y="498428"/>
                  <a:pt x="233429" y="565897"/>
                  <a:pt x="223044" y="609553"/>
                </a:cubicBezTo>
                <a:cubicBezTo>
                  <a:pt x="212659" y="653209"/>
                  <a:pt x="194650" y="699706"/>
                  <a:pt x="198834" y="735760"/>
                </a:cubicBezTo>
                <a:cubicBezTo>
                  <a:pt x="203018" y="771814"/>
                  <a:pt x="225339" y="834478"/>
                  <a:pt x="248147" y="825875"/>
                </a:cubicBezTo>
                <a:cubicBezTo>
                  <a:pt x="270955" y="817272"/>
                  <a:pt x="315657" y="727735"/>
                  <a:pt x="335682" y="684141"/>
                </a:cubicBezTo>
                <a:cubicBezTo>
                  <a:pt x="355707" y="640547"/>
                  <a:pt x="361673" y="573168"/>
                  <a:pt x="368300" y="564309"/>
                </a:cubicBezTo>
                <a:cubicBezTo>
                  <a:pt x="374927" y="555450"/>
                  <a:pt x="369888" y="584551"/>
                  <a:pt x="375444" y="630985"/>
                </a:cubicBezTo>
                <a:cubicBezTo>
                  <a:pt x="381000" y="677420"/>
                  <a:pt x="388938" y="796482"/>
                  <a:pt x="401638" y="842916"/>
                </a:cubicBezTo>
                <a:cubicBezTo>
                  <a:pt x="414338" y="889350"/>
                  <a:pt x="434578" y="909194"/>
                  <a:pt x="451644" y="909591"/>
                </a:cubicBezTo>
                <a:cubicBezTo>
                  <a:pt x="468710" y="909988"/>
                  <a:pt x="495301" y="896097"/>
                  <a:pt x="504032" y="845297"/>
                </a:cubicBezTo>
                <a:cubicBezTo>
                  <a:pt x="512763" y="794497"/>
                  <a:pt x="500063" y="625824"/>
                  <a:pt x="504032" y="604790"/>
                </a:cubicBezTo>
                <a:cubicBezTo>
                  <a:pt x="508001" y="583756"/>
                  <a:pt x="516335" y="683769"/>
                  <a:pt x="527844" y="719091"/>
                </a:cubicBezTo>
                <a:cubicBezTo>
                  <a:pt x="539353" y="754413"/>
                  <a:pt x="556816" y="796878"/>
                  <a:pt x="573088" y="816722"/>
                </a:cubicBezTo>
                <a:cubicBezTo>
                  <a:pt x="589360" y="836566"/>
                  <a:pt x="610654" y="844073"/>
                  <a:pt x="625475" y="838153"/>
                </a:cubicBezTo>
                <a:cubicBezTo>
                  <a:pt x="640296" y="832233"/>
                  <a:pt x="658838" y="810968"/>
                  <a:pt x="662013" y="781202"/>
                </a:cubicBezTo>
                <a:cubicBezTo>
                  <a:pt x="665188" y="751436"/>
                  <a:pt x="649424" y="692534"/>
                  <a:pt x="644525" y="659560"/>
                </a:cubicBezTo>
                <a:cubicBezTo>
                  <a:pt x="639626" y="626586"/>
                  <a:pt x="620316" y="571057"/>
                  <a:pt x="632619" y="583360"/>
                </a:cubicBezTo>
                <a:cubicBezTo>
                  <a:pt x="644922" y="595663"/>
                  <a:pt x="695325" y="711947"/>
                  <a:pt x="718344" y="733378"/>
                </a:cubicBezTo>
                <a:cubicBezTo>
                  <a:pt x="741363" y="754809"/>
                  <a:pt x="763985" y="738935"/>
                  <a:pt x="770732" y="711947"/>
                </a:cubicBezTo>
                <a:cubicBezTo>
                  <a:pt x="777479" y="684960"/>
                  <a:pt x="775891" y="623444"/>
                  <a:pt x="758825" y="571453"/>
                </a:cubicBezTo>
                <a:cubicBezTo>
                  <a:pt x="741759" y="519462"/>
                  <a:pt x="692395" y="483865"/>
                  <a:pt x="668338" y="400003"/>
                </a:cubicBezTo>
                <a:cubicBezTo>
                  <a:pt x="644281" y="316141"/>
                  <a:pt x="616867" y="147261"/>
                  <a:pt x="614486" y="68283"/>
                </a:cubicBezTo>
              </a:path>
            </a:pathLst>
          </a:custGeom>
          <a:solidFill>
            <a:srgbClr val="FFFF00"/>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grpSp>
        <p:nvGrpSpPr>
          <p:cNvPr id="96" name="Group 95"/>
          <p:cNvGrpSpPr/>
          <p:nvPr/>
        </p:nvGrpSpPr>
        <p:grpSpPr>
          <a:xfrm>
            <a:off x="-222056" y="3140968"/>
            <a:ext cx="1314810" cy="1683022"/>
            <a:chOff x="-302005" y="476672"/>
            <a:chExt cx="1314810" cy="1683022"/>
          </a:xfrm>
        </p:grpSpPr>
        <p:grpSp>
          <p:nvGrpSpPr>
            <p:cNvPr id="90" name="Group 89"/>
            <p:cNvGrpSpPr/>
            <p:nvPr/>
          </p:nvGrpSpPr>
          <p:grpSpPr>
            <a:xfrm>
              <a:off x="395536" y="476672"/>
              <a:ext cx="504056" cy="1656184"/>
              <a:chOff x="1115616" y="3429000"/>
              <a:chExt cx="504056" cy="1656184"/>
            </a:xfrm>
          </p:grpSpPr>
          <p:sp>
            <p:nvSpPr>
              <p:cNvPr id="91" name="Isosceles Triangle 90"/>
              <p:cNvSpPr/>
              <p:nvPr/>
            </p:nvSpPr>
            <p:spPr>
              <a:xfrm>
                <a:off x="1115616" y="5013176"/>
                <a:ext cx="504056" cy="72008"/>
              </a:xfrm>
              <a:prstGeom prst="triangle">
                <a:avLst/>
              </a:prstGeom>
              <a:solidFill>
                <a:schemeClr val="bg1"/>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92" name="Chord 91"/>
              <p:cNvSpPr/>
              <p:nvPr/>
            </p:nvSpPr>
            <p:spPr>
              <a:xfrm>
                <a:off x="1115616" y="3429000"/>
                <a:ext cx="504056" cy="1080120"/>
              </a:xfrm>
              <a:prstGeom prst="chord">
                <a:avLst>
                  <a:gd name="adj1" fmla="val 20627079"/>
                  <a:gd name="adj2" fmla="val 11756870"/>
                </a:avLst>
              </a:pr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93" name="Chord 92"/>
              <p:cNvSpPr/>
              <p:nvPr/>
            </p:nvSpPr>
            <p:spPr>
              <a:xfrm>
                <a:off x="1115616" y="3429000"/>
                <a:ext cx="504056" cy="1080120"/>
              </a:xfrm>
              <a:prstGeom prst="chord">
                <a:avLst>
                  <a:gd name="adj1" fmla="val 3263154"/>
                  <a:gd name="adj2" fmla="val 7516890"/>
                </a:avLst>
              </a:prstGeom>
              <a:solidFill>
                <a:srgbClr val="FFFF66"/>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94" name="Rectangle 93"/>
              <p:cNvSpPr/>
              <p:nvPr/>
            </p:nvSpPr>
            <p:spPr>
              <a:xfrm>
                <a:off x="1331640" y="4509120"/>
                <a:ext cx="72008" cy="504056"/>
              </a:xfrm>
              <a:prstGeom prst="rect">
                <a:avLst/>
              </a:prstGeom>
              <a:solidFill>
                <a:schemeClr val="bg1"/>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95" name="Freeform 94"/>
            <p:cNvSpPr/>
            <p:nvPr/>
          </p:nvSpPr>
          <p:spPr>
            <a:xfrm rot="16027259" flipH="1">
              <a:off x="-109855" y="1037034"/>
              <a:ext cx="930510" cy="1314810"/>
            </a:xfrm>
            <a:custGeom>
              <a:avLst/>
              <a:gdLst>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75432 w 777479"/>
                <a:gd name="connsiteY8" fmla="*/ 659606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65919 w 777479"/>
                <a:gd name="connsiteY10" fmla="*/ 516731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62013 w 777479"/>
                <a:gd name="connsiteY20" fmla="*/ 605036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180 w 777479"/>
                <a:gd name="connsiteY0" fmla="*/ 0 h 909988"/>
                <a:gd name="connsiteX1" fmla="*/ 239713 w 777479"/>
                <a:gd name="connsiteY1" fmla="*/ 316660 h 909988"/>
                <a:gd name="connsiteX2" fmla="*/ 82550 w 777479"/>
                <a:gd name="connsiteY2" fmla="*/ 411910 h 909988"/>
                <a:gd name="connsiteX3" fmla="*/ 3969 w 777479"/>
                <a:gd name="connsiteY3" fmla="*/ 550022 h 909988"/>
                <a:gd name="connsiteX4" fmla="*/ 106363 w 777479"/>
                <a:gd name="connsiteY4" fmla="*/ 564310 h 909988"/>
                <a:gd name="connsiteX5" fmla="*/ 254000 w 777479"/>
                <a:gd name="connsiteY5" fmla="*/ 461916 h 909988"/>
                <a:gd name="connsiteX6" fmla="*/ 261144 w 777479"/>
                <a:gd name="connsiteY6" fmla="*/ 473822 h 909988"/>
                <a:gd name="connsiteX7" fmla="*/ 223044 w 777479"/>
                <a:gd name="connsiteY7" fmla="*/ 609553 h 909988"/>
                <a:gd name="connsiteX8" fmla="*/ 198834 w 777479"/>
                <a:gd name="connsiteY8" fmla="*/ 735760 h 909988"/>
                <a:gd name="connsiteX9" fmla="*/ 248147 w 777479"/>
                <a:gd name="connsiteY9" fmla="*/ 825875 h 909988"/>
                <a:gd name="connsiteX10" fmla="*/ 335682 w 777479"/>
                <a:gd name="connsiteY10" fmla="*/ 684141 h 909988"/>
                <a:gd name="connsiteX11" fmla="*/ 368300 w 777479"/>
                <a:gd name="connsiteY11" fmla="*/ 564309 h 909988"/>
                <a:gd name="connsiteX12" fmla="*/ 375444 w 777479"/>
                <a:gd name="connsiteY12" fmla="*/ 630985 h 909988"/>
                <a:gd name="connsiteX13" fmla="*/ 401638 w 777479"/>
                <a:gd name="connsiteY13" fmla="*/ 842916 h 909988"/>
                <a:gd name="connsiteX14" fmla="*/ 451644 w 777479"/>
                <a:gd name="connsiteY14" fmla="*/ 909591 h 909988"/>
                <a:gd name="connsiteX15" fmla="*/ 504032 w 777479"/>
                <a:gd name="connsiteY15" fmla="*/ 845297 h 909988"/>
                <a:gd name="connsiteX16" fmla="*/ 504032 w 777479"/>
                <a:gd name="connsiteY16" fmla="*/ 604790 h 909988"/>
                <a:gd name="connsiteX17" fmla="*/ 527844 w 777479"/>
                <a:gd name="connsiteY17" fmla="*/ 719091 h 909988"/>
                <a:gd name="connsiteX18" fmla="*/ 573088 w 777479"/>
                <a:gd name="connsiteY18" fmla="*/ 816722 h 909988"/>
                <a:gd name="connsiteX19" fmla="*/ 625475 w 777479"/>
                <a:gd name="connsiteY19" fmla="*/ 838153 h 909988"/>
                <a:gd name="connsiteX20" fmla="*/ 662013 w 777479"/>
                <a:gd name="connsiteY20" fmla="*/ 781202 h 909988"/>
                <a:gd name="connsiteX21" fmla="*/ 644525 w 777479"/>
                <a:gd name="connsiteY21" fmla="*/ 659560 h 909988"/>
                <a:gd name="connsiteX22" fmla="*/ 632619 w 777479"/>
                <a:gd name="connsiteY22" fmla="*/ 583360 h 909988"/>
                <a:gd name="connsiteX23" fmla="*/ 718344 w 777479"/>
                <a:gd name="connsiteY23" fmla="*/ 733378 h 909988"/>
                <a:gd name="connsiteX24" fmla="*/ 770732 w 777479"/>
                <a:gd name="connsiteY24" fmla="*/ 711947 h 909988"/>
                <a:gd name="connsiteX25" fmla="*/ 758825 w 777479"/>
                <a:gd name="connsiteY25" fmla="*/ 571453 h 909988"/>
                <a:gd name="connsiteX26" fmla="*/ 668338 w 777479"/>
                <a:gd name="connsiteY26" fmla="*/ 400003 h 909988"/>
                <a:gd name="connsiteX27" fmla="*/ 644525 w 777479"/>
                <a:gd name="connsiteY27" fmla="*/ 176166 h 909988"/>
                <a:gd name="connsiteX0" fmla="*/ 237180 w 777479"/>
                <a:gd name="connsiteY0" fmla="*/ 0 h 909988"/>
                <a:gd name="connsiteX1" fmla="*/ 239713 w 777479"/>
                <a:gd name="connsiteY1" fmla="*/ 316660 h 909988"/>
                <a:gd name="connsiteX2" fmla="*/ 82550 w 777479"/>
                <a:gd name="connsiteY2" fmla="*/ 411910 h 909988"/>
                <a:gd name="connsiteX3" fmla="*/ 3969 w 777479"/>
                <a:gd name="connsiteY3" fmla="*/ 550022 h 909988"/>
                <a:gd name="connsiteX4" fmla="*/ 106363 w 777479"/>
                <a:gd name="connsiteY4" fmla="*/ 564310 h 909988"/>
                <a:gd name="connsiteX5" fmla="*/ 254000 w 777479"/>
                <a:gd name="connsiteY5" fmla="*/ 461916 h 909988"/>
                <a:gd name="connsiteX6" fmla="*/ 261144 w 777479"/>
                <a:gd name="connsiteY6" fmla="*/ 473822 h 909988"/>
                <a:gd name="connsiteX7" fmla="*/ 223044 w 777479"/>
                <a:gd name="connsiteY7" fmla="*/ 609553 h 909988"/>
                <a:gd name="connsiteX8" fmla="*/ 198834 w 777479"/>
                <a:gd name="connsiteY8" fmla="*/ 735760 h 909988"/>
                <a:gd name="connsiteX9" fmla="*/ 248147 w 777479"/>
                <a:gd name="connsiteY9" fmla="*/ 825875 h 909988"/>
                <a:gd name="connsiteX10" fmla="*/ 335682 w 777479"/>
                <a:gd name="connsiteY10" fmla="*/ 684141 h 909988"/>
                <a:gd name="connsiteX11" fmla="*/ 368300 w 777479"/>
                <a:gd name="connsiteY11" fmla="*/ 564309 h 909988"/>
                <a:gd name="connsiteX12" fmla="*/ 375444 w 777479"/>
                <a:gd name="connsiteY12" fmla="*/ 630985 h 909988"/>
                <a:gd name="connsiteX13" fmla="*/ 401638 w 777479"/>
                <a:gd name="connsiteY13" fmla="*/ 842916 h 909988"/>
                <a:gd name="connsiteX14" fmla="*/ 451644 w 777479"/>
                <a:gd name="connsiteY14" fmla="*/ 909591 h 909988"/>
                <a:gd name="connsiteX15" fmla="*/ 504032 w 777479"/>
                <a:gd name="connsiteY15" fmla="*/ 845297 h 909988"/>
                <a:gd name="connsiteX16" fmla="*/ 504032 w 777479"/>
                <a:gd name="connsiteY16" fmla="*/ 604790 h 909988"/>
                <a:gd name="connsiteX17" fmla="*/ 527844 w 777479"/>
                <a:gd name="connsiteY17" fmla="*/ 719091 h 909988"/>
                <a:gd name="connsiteX18" fmla="*/ 573088 w 777479"/>
                <a:gd name="connsiteY18" fmla="*/ 816722 h 909988"/>
                <a:gd name="connsiteX19" fmla="*/ 625475 w 777479"/>
                <a:gd name="connsiteY19" fmla="*/ 838153 h 909988"/>
                <a:gd name="connsiteX20" fmla="*/ 662013 w 777479"/>
                <a:gd name="connsiteY20" fmla="*/ 781202 h 909988"/>
                <a:gd name="connsiteX21" fmla="*/ 644525 w 777479"/>
                <a:gd name="connsiteY21" fmla="*/ 659560 h 909988"/>
                <a:gd name="connsiteX22" fmla="*/ 632619 w 777479"/>
                <a:gd name="connsiteY22" fmla="*/ 583360 h 909988"/>
                <a:gd name="connsiteX23" fmla="*/ 718344 w 777479"/>
                <a:gd name="connsiteY23" fmla="*/ 733378 h 909988"/>
                <a:gd name="connsiteX24" fmla="*/ 770732 w 777479"/>
                <a:gd name="connsiteY24" fmla="*/ 711947 h 909988"/>
                <a:gd name="connsiteX25" fmla="*/ 758825 w 777479"/>
                <a:gd name="connsiteY25" fmla="*/ 571453 h 909988"/>
                <a:gd name="connsiteX26" fmla="*/ 668338 w 777479"/>
                <a:gd name="connsiteY26" fmla="*/ 400003 h 909988"/>
                <a:gd name="connsiteX27" fmla="*/ 614486 w 777479"/>
                <a:gd name="connsiteY27" fmla="*/ 68283 h 909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77479" h="909988">
                  <a:moveTo>
                    <a:pt x="237180" y="0"/>
                  </a:moveTo>
                  <a:cubicBezTo>
                    <a:pt x="251269" y="45641"/>
                    <a:pt x="265485" y="248008"/>
                    <a:pt x="239713" y="316660"/>
                  </a:cubicBezTo>
                  <a:cubicBezTo>
                    <a:pt x="213941" y="385312"/>
                    <a:pt x="121841" y="373016"/>
                    <a:pt x="82550" y="411910"/>
                  </a:cubicBezTo>
                  <a:cubicBezTo>
                    <a:pt x="43259" y="450804"/>
                    <a:pt x="0" y="524622"/>
                    <a:pt x="3969" y="550022"/>
                  </a:cubicBezTo>
                  <a:cubicBezTo>
                    <a:pt x="7938" y="575422"/>
                    <a:pt x="64691" y="578994"/>
                    <a:pt x="106363" y="564310"/>
                  </a:cubicBezTo>
                  <a:cubicBezTo>
                    <a:pt x="148035" y="549626"/>
                    <a:pt x="228203" y="476997"/>
                    <a:pt x="254000" y="461916"/>
                  </a:cubicBezTo>
                  <a:cubicBezTo>
                    <a:pt x="279797" y="446835"/>
                    <a:pt x="266303" y="449216"/>
                    <a:pt x="261144" y="473822"/>
                  </a:cubicBezTo>
                  <a:cubicBezTo>
                    <a:pt x="255985" y="498428"/>
                    <a:pt x="233429" y="565897"/>
                    <a:pt x="223044" y="609553"/>
                  </a:cubicBezTo>
                  <a:cubicBezTo>
                    <a:pt x="212659" y="653209"/>
                    <a:pt x="194650" y="699706"/>
                    <a:pt x="198834" y="735760"/>
                  </a:cubicBezTo>
                  <a:cubicBezTo>
                    <a:pt x="203018" y="771814"/>
                    <a:pt x="225339" y="834478"/>
                    <a:pt x="248147" y="825875"/>
                  </a:cubicBezTo>
                  <a:cubicBezTo>
                    <a:pt x="270955" y="817272"/>
                    <a:pt x="315657" y="727735"/>
                    <a:pt x="335682" y="684141"/>
                  </a:cubicBezTo>
                  <a:cubicBezTo>
                    <a:pt x="355707" y="640547"/>
                    <a:pt x="361673" y="573168"/>
                    <a:pt x="368300" y="564309"/>
                  </a:cubicBezTo>
                  <a:cubicBezTo>
                    <a:pt x="374927" y="555450"/>
                    <a:pt x="369888" y="584551"/>
                    <a:pt x="375444" y="630985"/>
                  </a:cubicBezTo>
                  <a:cubicBezTo>
                    <a:pt x="381000" y="677420"/>
                    <a:pt x="388938" y="796482"/>
                    <a:pt x="401638" y="842916"/>
                  </a:cubicBezTo>
                  <a:cubicBezTo>
                    <a:pt x="414338" y="889350"/>
                    <a:pt x="434578" y="909194"/>
                    <a:pt x="451644" y="909591"/>
                  </a:cubicBezTo>
                  <a:cubicBezTo>
                    <a:pt x="468710" y="909988"/>
                    <a:pt x="495301" y="896097"/>
                    <a:pt x="504032" y="845297"/>
                  </a:cubicBezTo>
                  <a:cubicBezTo>
                    <a:pt x="512763" y="794497"/>
                    <a:pt x="500063" y="625824"/>
                    <a:pt x="504032" y="604790"/>
                  </a:cubicBezTo>
                  <a:cubicBezTo>
                    <a:pt x="508001" y="583756"/>
                    <a:pt x="516335" y="683769"/>
                    <a:pt x="527844" y="719091"/>
                  </a:cubicBezTo>
                  <a:cubicBezTo>
                    <a:pt x="539353" y="754413"/>
                    <a:pt x="556816" y="796878"/>
                    <a:pt x="573088" y="816722"/>
                  </a:cubicBezTo>
                  <a:cubicBezTo>
                    <a:pt x="589360" y="836566"/>
                    <a:pt x="610654" y="844073"/>
                    <a:pt x="625475" y="838153"/>
                  </a:cubicBezTo>
                  <a:cubicBezTo>
                    <a:pt x="640296" y="832233"/>
                    <a:pt x="658838" y="810968"/>
                    <a:pt x="662013" y="781202"/>
                  </a:cubicBezTo>
                  <a:cubicBezTo>
                    <a:pt x="665188" y="751436"/>
                    <a:pt x="649424" y="692534"/>
                    <a:pt x="644525" y="659560"/>
                  </a:cubicBezTo>
                  <a:cubicBezTo>
                    <a:pt x="639626" y="626586"/>
                    <a:pt x="620316" y="571057"/>
                    <a:pt x="632619" y="583360"/>
                  </a:cubicBezTo>
                  <a:cubicBezTo>
                    <a:pt x="644922" y="595663"/>
                    <a:pt x="695325" y="711947"/>
                    <a:pt x="718344" y="733378"/>
                  </a:cubicBezTo>
                  <a:cubicBezTo>
                    <a:pt x="741363" y="754809"/>
                    <a:pt x="763985" y="738935"/>
                    <a:pt x="770732" y="711947"/>
                  </a:cubicBezTo>
                  <a:cubicBezTo>
                    <a:pt x="777479" y="684960"/>
                    <a:pt x="775891" y="623444"/>
                    <a:pt x="758825" y="571453"/>
                  </a:cubicBezTo>
                  <a:cubicBezTo>
                    <a:pt x="741759" y="519462"/>
                    <a:pt x="692395" y="483865"/>
                    <a:pt x="668338" y="400003"/>
                  </a:cubicBezTo>
                  <a:cubicBezTo>
                    <a:pt x="644281" y="316141"/>
                    <a:pt x="616867" y="147261"/>
                    <a:pt x="614486" y="68283"/>
                  </a:cubicBezTo>
                </a:path>
              </a:pathLst>
            </a:custGeom>
            <a:solidFill>
              <a:srgbClr val="FFFF00"/>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grpSp>
      <p:grpSp>
        <p:nvGrpSpPr>
          <p:cNvPr id="32" name="Group 31"/>
          <p:cNvGrpSpPr/>
          <p:nvPr/>
        </p:nvGrpSpPr>
        <p:grpSpPr>
          <a:xfrm>
            <a:off x="1763688" y="3068960"/>
            <a:ext cx="504056" cy="1656184"/>
            <a:chOff x="1115616" y="3429000"/>
            <a:chExt cx="504056" cy="1656184"/>
          </a:xfrm>
        </p:grpSpPr>
        <p:sp>
          <p:nvSpPr>
            <p:cNvPr id="33" name="Isosceles Triangle 32"/>
            <p:cNvSpPr/>
            <p:nvPr/>
          </p:nvSpPr>
          <p:spPr>
            <a:xfrm>
              <a:off x="1115616" y="5013176"/>
              <a:ext cx="504056" cy="72008"/>
            </a:xfrm>
            <a:prstGeom prst="triangle">
              <a:avLst/>
            </a:prstGeom>
            <a:solidFill>
              <a:schemeClr val="bg1"/>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4" name="Chord 33"/>
            <p:cNvSpPr/>
            <p:nvPr/>
          </p:nvSpPr>
          <p:spPr>
            <a:xfrm>
              <a:off x="1115616" y="3429000"/>
              <a:ext cx="504056" cy="1080120"/>
            </a:xfrm>
            <a:prstGeom prst="chord">
              <a:avLst>
                <a:gd name="adj1" fmla="val 20627079"/>
                <a:gd name="adj2" fmla="val 11756870"/>
              </a:avLst>
            </a:pr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5" name="Chord 34"/>
            <p:cNvSpPr/>
            <p:nvPr/>
          </p:nvSpPr>
          <p:spPr>
            <a:xfrm>
              <a:off x="1115616" y="3429000"/>
              <a:ext cx="504056" cy="1080120"/>
            </a:xfrm>
            <a:prstGeom prst="chord">
              <a:avLst>
                <a:gd name="adj1" fmla="val 4355233"/>
                <a:gd name="adj2" fmla="val 6479972"/>
              </a:avLst>
            </a:prstGeom>
            <a:solidFill>
              <a:srgbClr val="FFFF66"/>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6" name="Rectangle 35"/>
            <p:cNvSpPr/>
            <p:nvPr/>
          </p:nvSpPr>
          <p:spPr>
            <a:xfrm>
              <a:off x="1331640" y="4509120"/>
              <a:ext cx="72008" cy="504056"/>
            </a:xfrm>
            <a:prstGeom prst="rect">
              <a:avLst/>
            </a:prstGeom>
            <a:solidFill>
              <a:schemeClr val="bg1"/>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grpId="0" nodeType="clickEffect">
                                  <p:stCondLst>
                                    <p:cond delay="0"/>
                                  </p:stCondLst>
                                  <p:childTnLst>
                                    <p:set>
                                      <p:cBhvr>
                                        <p:cTn id="6" dur="1" fill="hold">
                                          <p:stCondLst>
                                            <p:cond delay="0"/>
                                          </p:stCondLst>
                                        </p:cTn>
                                        <p:tgtEl>
                                          <p:spTgt spid="89"/>
                                        </p:tgtEl>
                                        <p:attrNameLst>
                                          <p:attrName>style.visibility</p:attrName>
                                        </p:attrNameLst>
                                      </p:cBhvr>
                                      <p:to>
                                        <p:strVal val="visible"/>
                                      </p:to>
                                    </p:set>
                                    <p:anim calcmode="lin" valueType="num">
                                      <p:cBhvr additive="base">
                                        <p:cTn id="7" dur="500" fill="hold"/>
                                        <p:tgtEl>
                                          <p:spTgt spid="89"/>
                                        </p:tgtEl>
                                        <p:attrNameLst>
                                          <p:attrName>ppt_x</p:attrName>
                                        </p:attrNameLst>
                                      </p:cBhvr>
                                      <p:tavLst>
                                        <p:tav tm="0">
                                          <p:val>
                                            <p:strVal val="0-#ppt_w/2"/>
                                          </p:val>
                                        </p:tav>
                                        <p:tav tm="100000">
                                          <p:val>
                                            <p:strVal val="#ppt_x"/>
                                          </p:val>
                                        </p:tav>
                                      </p:tavLst>
                                    </p:anim>
                                    <p:anim calcmode="lin" valueType="num">
                                      <p:cBhvr additive="base">
                                        <p:cTn id="8" dur="500" fill="hold"/>
                                        <p:tgtEl>
                                          <p:spTgt spid="89"/>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1" presetClass="exit" presetSubtype="0" fill="hold" grpId="1" nodeType="afterEffect">
                                  <p:stCondLst>
                                    <p:cond delay="0"/>
                                  </p:stCondLst>
                                  <p:childTnLst>
                                    <p:set>
                                      <p:cBhvr>
                                        <p:cTn id="11" dur="1" fill="hold">
                                          <p:stCondLst>
                                            <p:cond delay="0"/>
                                          </p:stCondLst>
                                        </p:cTn>
                                        <p:tgtEl>
                                          <p:spTgt spid="89"/>
                                        </p:tgtEl>
                                        <p:attrNameLst>
                                          <p:attrName>style.visibility</p:attrName>
                                        </p:attrNameLst>
                                      </p:cBhvr>
                                      <p:to>
                                        <p:strVal val="hidden"/>
                                      </p:to>
                                    </p:set>
                                  </p:childTnLst>
                                </p:cTn>
                              </p:par>
                              <p:par>
                                <p:cTn id="12" presetID="1" presetClass="exit" presetSubtype="0" fill="hold" nodeType="withEffect">
                                  <p:stCondLst>
                                    <p:cond delay="0"/>
                                  </p:stCondLst>
                                  <p:childTnLst>
                                    <p:set>
                                      <p:cBhvr>
                                        <p:cTn id="13" dur="1" fill="hold">
                                          <p:stCondLst>
                                            <p:cond delay="0"/>
                                          </p:stCondLst>
                                        </p:cTn>
                                        <p:tgtEl>
                                          <p:spTgt spid="47"/>
                                        </p:tgtEl>
                                        <p:attrNameLst>
                                          <p:attrName>style.visibility</p:attrName>
                                        </p:attrNameLst>
                                      </p:cBhvr>
                                      <p:to>
                                        <p:strVal val="hidden"/>
                                      </p:to>
                                    </p:set>
                                  </p:childTnLst>
                                </p:cTn>
                              </p:par>
                              <p:par>
                                <p:cTn id="14" presetID="1" presetClass="entr" presetSubtype="0" fill="hold" nodeType="withEffect">
                                  <p:stCondLst>
                                    <p:cond delay="0"/>
                                  </p:stCondLst>
                                  <p:childTnLst>
                                    <p:set>
                                      <p:cBhvr>
                                        <p:cTn id="15" dur="1" fill="hold">
                                          <p:stCondLst>
                                            <p:cond delay="0"/>
                                          </p:stCondLst>
                                        </p:cTn>
                                        <p:tgtEl>
                                          <p:spTgt spid="96"/>
                                        </p:tgtEl>
                                        <p:attrNameLst>
                                          <p:attrName>style.visibility</p:attrName>
                                        </p:attrNameLst>
                                      </p:cBhvr>
                                      <p:to>
                                        <p:strVal val="visible"/>
                                      </p:to>
                                    </p:set>
                                  </p:childTnLst>
                                </p:cTn>
                              </p:par>
                            </p:childTnLst>
                          </p:cTn>
                        </p:par>
                      </p:childTnLst>
                    </p:cTn>
                  </p:par>
                  <p:par>
                    <p:cTn id="16" fill="hold">
                      <p:stCondLst>
                        <p:cond delay="indefinite"/>
                      </p:stCondLst>
                      <p:childTnLst>
                        <p:par>
                          <p:cTn id="17" fill="hold">
                            <p:stCondLst>
                              <p:cond delay="0"/>
                            </p:stCondLst>
                            <p:childTnLst>
                              <p:par>
                                <p:cTn id="18" presetID="2" presetClass="exit" presetSubtype="8" fill="hold" nodeType="clickEffect">
                                  <p:stCondLst>
                                    <p:cond delay="0"/>
                                  </p:stCondLst>
                                  <p:childTnLst>
                                    <p:anim calcmode="lin" valueType="num">
                                      <p:cBhvr additive="base">
                                        <p:cTn id="19" dur="500"/>
                                        <p:tgtEl>
                                          <p:spTgt spid="96"/>
                                        </p:tgtEl>
                                        <p:attrNameLst>
                                          <p:attrName>ppt_x</p:attrName>
                                        </p:attrNameLst>
                                      </p:cBhvr>
                                      <p:tavLst>
                                        <p:tav tm="0">
                                          <p:val>
                                            <p:strVal val="ppt_x"/>
                                          </p:val>
                                        </p:tav>
                                        <p:tav tm="100000">
                                          <p:val>
                                            <p:strVal val="0-ppt_w/2"/>
                                          </p:val>
                                        </p:tav>
                                      </p:tavLst>
                                    </p:anim>
                                    <p:anim calcmode="lin" valueType="num">
                                      <p:cBhvr additive="base">
                                        <p:cTn id="20" dur="500"/>
                                        <p:tgtEl>
                                          <p:spTgt spid="96"/>
                                        </p:tgtEl>
                                        <p:attrNameLst>
                                          <p:attrName>ppt_y</p:attrName>
                                        </p:attrNameLst>
                                      </p:cBhvr>
                                      <p:tavLst>
                                        <p:tav tm="0">
                                          <p:val>
                                            <p:strVal val="ppt_y"/>
                                          </p:val>
                                        </p:tav>
                                        <p:tav tm="100000">
                                          <p:val>
                                            <p:strVal val="ppt_y"/>
                                          </p:val>
                                        </p:tav>
                                      </p:tavLst>
                                    </p:anim>
                                    <p:set>
                                      <p:cBhvr>
                                        <p:cTn id="21" dur="1" fill="hold">
                                          <p:stCondLst>
                                            <p:cond delay="499"/>
                                          </p:stCondLst>
                                        </p:cTn>
                                        <p:tgtEl>
                                          <p:spTgt spid="96"/>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9" grpId="0" animBg="1"/>
      <p:bldP spid="89" grpId="1" animBg="1"/>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4" name="Group 83"/>
          <p:cNvGrpSpPr/>
          <p:nvPr/>
        </p:nvGrpSpPr>
        <p:grpSpPr>
          <a:xfrm>
            <a:off x="-900608" y="-1251520"/>
            <a:ext cx="10585176" cy="8640960"/>
            <a:chOff x="-324544" y="-891480"/>
            <a:chExt cx="10585176" cy="8640960"/>
          </a:xfrm>
        </p:grpSpPr>
        <p:sp>
          <p:nvSpPr>
            <p:cNvPr id="95" name="Rectangle 94"/>
            <p:cNvSpPr/>
            <p:nvPr/>
          </p:nvSpPr>
          <p:spPr>
            <a:xfrm>
              <a:off x="-324544" y="4005064"/>
              <a:ext cx="10585176" cy="3744416"/>
            </a:xfrm>
            <a:prstGeom prst="rect">
              <a:avLst/>
            </a:prstGeom>
            <a:solidFill>
              <a:srgbClr val="0066FF"/>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cxnSp>
          <p:nvCxnSpPr>
            <p:cNvPr id="96" name="Straight Connector 95"/>
            <p:cNvCxnSpPr/>
            <p:nvPr/>
          </p:nvCxnSpPr>
          <p:spPr>
            <a:xfrm>
              <a:off x="-108520" y="4005064"/>
              <a:ext cx="10225136" cy="0"/>
            </a:xfrm>
            <a:prstGeom prst="line">
              <a:avLst/>
            </a:prstGeom>
            <a:ln w="76200">
              <a:solidFill>
                <a:schemeClr val="tx1"/>
              </a:solidFill>
            </a:ln>
          </p:spPr>
          <p:style>
            <a:lnRef idx="1">
              <a:schemeClr val="accent1"/>
            </a:lnRef>
            <a:fillRef idx="0">
              <a:schemeClr val="accent1"/>
            </a:fillRef>
            <a:effectRef idx="0">
              <a:schemeClr val="accent1"/>
            </a:effectRef>
            <a:fontRef idx="minor">
              <a:schemeClr val="tx1"/>
            </a:fontRef>
          </p:style>
        </p:cxnSp>
        <p:pic>
          <p:nvPicPr>
            <p:cNvPr id="97" name="Picture 2" descr="https://www.wetterzentrale.de/maps/GFSOPEU18_0_1.png"/>
            <p:cNvPicPr>
              <a:picLocks noChangeAspect="1" noChangeArrowheads="1"/>
            </p:cNvPicPr>
            <p:nvPr/>
          </p:nvPicPr>
          <p:blipFill>
            <a:blip r:embed="rId3" cstate="print"/>
            <a:srcRect/>
            <a:stretch>
              <a:fillRect/>
            </a:stretch>
          </p:blipFill>
          <p:spPr bwMode="auto">
            <a:xfrm>
              <a:off x="5868144" y="-675456"/>
              <a:ext cx="4320480" cy="3468999"/>
            </a:xfrm>
            <a:prstGeom prst="rect">
              <a:avLst/>
            </a:prstGeom>
            <a:noFill/>
            <a:ln w="38100">
              <a:solidFill>
                <a:schemeClr val="tx1"/>
              </a:solidFill>
            </a:ln>
          </p:spPr>
        </p:pic>
        <p:pic>
          <p:nvPicPr>
            <p:cNvPr id="99" name="Picture 3"/>
            <p:cNvPicPr>
              <a:picLocks noChangeAspect="1" noChangeArrowheads="1"/>
            </p:cNvPicPr>
            <p:nvPr/>
          </p:nvPicPr>
          <p:blipFill>
            <a:blip r:embed="rId4" cstate="print"/>
            <a:srcRect/>
            <a:stretch>
              <a:fillRect/>
            </a:stretch>
          </p:blipFill>
          <p:spPr bwMode="auto">
            <a:xfrm>
              <a:off x="323528" y="-891480"/>
              <a:ext cx="3922192" cy="3897170"/>
            </a:xfrm>
            <a:prstGeom prst="rect">
              <a:avLst/>
            </a:prstGeom>
            <a:noFill/>
            <a:ln w="38100">
              <a:solidFill>
                <a:schemeClr val="tx1"/>
              </a:solidFill>
              <a:miter lim="800000"/>
              <a:headEnd/>
              <a:tailEnd/>
            </a:ln>
          </p:spPr>
        </p:pic>
      </p:grpSp>
      <p:sp>
        <p:nvSpPr>
          <p:cNvPr id="71" name="Freeform 70"/>
          <p:cNvSpPr/>
          <p:nvPr/>
        </p:nvSpPr>
        <p:spPr>
          <a:xfrm rot="20440877" flipH="1">
            <a:off x="7620235" y="3188667"/>
            <a:ext cx="317430" cy="924917"/>
          </a:xfrm>
          <a:custGeom>
            <a:avLst/>
            <a:gdLst>
              <a:gd name="connsiteX0" fmla="*/ 452907 w 646090"/>
              <a:gd name="connsiteY0" fmla="*/ 92298 h 1092558"/>
              <a:gd name="connsiteX1" fmla="*/ 15025 w 646090"/>
              <a:gd name="connsiteY1" fmla="*/ 581695 h 1092558"/>
              <a:gd name="connsiteX2" fmla="*/ 543059 w 646090"/>
              <a:gd name="connsiteY2" fmla="*/ 1032456 h 1092558"/>
              <a:gd name="connsiteX3" fmla="*/ 633211 w 646090"/>
              <a:gd name="connsiteY3" fmla="*/ 942304 h 1092558"/>
              <a:gd name="connsiteX4" fmla="*/ 581696 w 646090"/>
              <a:gd name="connsiteY4" fmla="*/ 143814 h 1092558"/>
              <a:gd name="connsiteX5" fmla="*/ 452907 w 646090"/>
              <a:gd name="connsiteY5" fmla="*/ 92298 h 1092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6090" h="1092558">
                <a:moveTo>
                  <a:pt x="452907" y="92298"/>
                </a:moveTo>
                <a:cubicBezTo>
                  <a:pt x="358462" y="165278"/>
                  <a:pt x="0" y="425002"/>
                  <a:pt x="15025" y="581695"/>
                </a:cubicBezTo>
                <a:cubicBezTo>
                  <a:pt x="30050" y="738388"/>
                  <a:pt x="440028" y="972354"/>
                  <a:pt x="543059" y="1032456"/>
                </a:cubicBezTo>
                <a:cubicBezTo>
                  <a:pt x="646090" y="1092558"/>
                  <a:pt x="626772" y="1090411"/>
                  <a:pt x="633211" y="942304"/>
                </a:cubicBezTo>
                <a:cubicBezTo>
                  <a:pt x="639650" y="794197"/>
                  <a:pt x="607454" y="287628"/>
                  <a:pt x="581696" y="143814"/>
                </a:cubicBezTo>
                <a:cubicBezTo>
                  <a:pt x="555938" y="0"/>
                  <a:pt x="547352" y="19318"/>
                  <a:pt x="452907" y="92298"/>
                </a:cubicBezTo>
                <a:close/>
              </a:path>
            </a:pathLst>
          </a:custGeom>
          <a:solidFill>
            <a:srgbClr val="FFCC99"/>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4" name="Freeform 73"/>
          <p:cNvSpPr/>
          <p:nvPr/>
        </p:nvSpPr>
        <p:spPr>
          <a:xfrm rot="14400243" flipH="1">
            <a:off x="7543191" y="2912289"/>
            <a:ext cx="531412" cy="682974"/>
          </a:xfrm>
          <a:custGeom>
            <a:avLst/>
            <a:gdLst>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75432 w 777479"/>
              <a:gd name="connsiteY8" fmla="*/ 659606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65919 w 777479"/>
              <a:gd name="connsiteY10" fmla="*/ 516731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62013 w 777479"/>
              <a:gd name="connsiteY20" fmla="*/ 605036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77479" h="733822">
                <a:moveTo>
                  <a:pt x="237332" y="11906"/>
                </a:moveTo>
                <a:cubicBezTo>
                  <a:pt x="251421" y="57547"/>
                  <a:pt x="265510" y="103188"/>
                  <a:pt x="239713" y="140494"/>
                </a:cubicBezTo>
                <a:cubicBezTo>
                  <a:pt x="213916" y="177800"/>
                  <a:pt x="121841" y="196850"/>
                  <a:pt x="82550" y="235744"/>
                </a:cubicBezTo>
                <a:cubicBezTo>
                  <a:pt x="43259" y="274638"/>
                  <a:pt x="0" y="348456"/>
                  <a:pt x="3969" y="373856"/>
                </a:cubicBezTo>
                <a:cubicBezTo>
                  <a:pt x="7938" y="399256"/>
                  <a:pt x="64691" y="402828"/>
                  <a:pt x="106363" y="388144"/>
                </a:cubicBezTo>
                <a:cubicBezTo>
                  <a:pt x="148035" y="373460"/>
                  <a:pt x="228203" y="300831"/>
                  <a:pt x="254000" y="285750"/>
                </a:cubicBezTo>
                <a:cubicBezTo>
                  <a:pt x="279797" y="270669"/>
                  <a:pt x="266303" y="273050"/>
                  <a:pt x="261144" y="297656"/>
                </a:cubicBezTo>
                <a:cubicBezTo>
                  <a:pt x="255985" y="322262"/>
                  <a:pt x="233429" y="389731"/>
                  <a:pt x="223044" y="433387"/>
                </a:cubicBezTo>
                <a:cubicBezTo>
                  <a:pt x="212659" y="477043"/>
                  <a:pt x="194650" y="523540"/>
                  <a:pt x="198834" y="559594"/>
                </a:cubicBezTo>
                <a:cubicBezTo>
                  <a:pt x="203018" y="595648"/>
                  <a:pt x="225339" y="658312"/>
                  <a:pt x="248147" y="649709"/>
                </a:cubicBezTo>
                <a:cubicBezTo>
                  <a:pt x="270955" y="641106"/>
                  <a:pt x="315657" y="551569"/>
                  <a:pt x="335682" y="507975"/>
                </a:cubicBezTo>
                <a:cubicBezTo>
                  <a:pt x="355707" y="464381"/>
                  <a:pt x="361673" y="397002"/>
                  <a:pt x="368300" y="388143"/>
                </a:cubicBezTo>
                <a:cubicBezTo>
                  <a:pt x="374927" y="379284"/>
                  <a:pt x="369888" y="408385"/>
                  <a:pt x="375444" y="454819"/>
                </a:cubicBezTo>
                <a:cubicBezTo>
                  <a:pt x="381000" y="501254"/>
                  <a:pt x="388938" y="620316"/>
                  <a:pt x="401638" y="666750"/>
                </a:cubicBezTo>
                <a:cubicBezTo>
                  <a:pt x="414338" y="713184"/>
                  <a:pt x="434578" y="733028"/>
                  <a:pt x="451644" y="733425"/>
                </a:cubicBezTo>
                <a:cubicBezTo>
                  <a:pt x="468710" y="733822"/>
                  <a:pt x="495301" y="719931"/>
                  <a:pt x="504032" y="669131"/>
                </a:cubicBezTo>
                <a:cubicBezTo>
                  <a:pt x="512763" y="618331"/>
                  <a:pt x="500063" y="449658"/>
                  <a:pt x="504032" y="428624"/>
                </a:cubicBezTo>
                <a:cubicBezTo>
                  <a:pt x="508001" y="407590"/>
                  <a:pt x="516335" y="507603"/>
                  <a:pt x="527844" y="542925"/>
                </a:cubicBezTo>
                <a:cubicBezTo>
                  <a:pt x="539353" y="578247"/>
                  <a:pt x="556816" y="620712"/>
                  <a:pt x="573088" y="640556"/>
                </a:cubicBezTo>
                <a:cubicBezTo>
                  <a:pt x="589360" y="660400"/>
                  <a:pt x="610654" y="667907"/>
                  <a:pt x="625475" y="661987"/>
                </a:cubicBezTo>
                <a:cubicBezTo>
                  <a:pt x="640296" y="656067"/>
                  <a:pt x="658838" y="634802"/>
                  <a:pt x="662013" y="605036"/>
                </a:cubicBezTo>
                <a:cubicBezTo>
                  <a:pt x="665188" y="575270"/>
                  <a:pt x="649424" y="516368"/>
                  <a:pt x="644525" y="483394"/>
                </a:cubicBezTo>
                <a:cubicBezTo>
                  <a:pt x="639626" y="450420"/>
                  <a:pt x="620316" y="394891"/>
                  <a:pt x="632619" y="407194"/>
                </a:cubicBezTo>
                <a:cubicBezTo>
                  <a:pt x="644922" y="419497"/>
                  <a:pt x="695325" y="535781"/>
                  <a:pt x="718344" y="557212"/>
                </a:cubicBezTo>
                <a:cubicBezTo>
                  <a:pt x="741363" y="578643"/>
                  <a:pt x="763985" y="562769"/>
                  <a:pt x="770732" y="535781"/>
                </a:cubicBezTo>
                <a:cubicBezTo>
                  <a:pt x="777479" y="508794"/>
                  <a:pt x="775891" y="447278"/>
                  <a:pt x="758825" y="395287"/>
                </a:cubicBezTo>
                <a:cubicBezTo>
                  <a:pt x="741759" y="343296"/>
                  <a:pt x="687388" y="289718"/>
                  <a:pt x="668338" y="223837"/>
                </a:cubicBezTo>
                <a:cubicBezTo>
                  <a:pt x="649288" y="157956"/>
                  <a:pt x="646906" y="78978"/>
                  <a:pt x="644525" y="0"/>
                </a:cubicBezTo>
              </a:path>
            </a:pathLst>
          </a:custGeom>
          <a:solidFill>
            <a:srgbClr val="FFCC99"/>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72" name="Freeform 71"/>
          <p:cNvSpPr/>
          <p:nvPr/>
        </p:nvSpPr>
        <p:spPr>
          <a:xfrm rot="1198201">
            <a:off x="5763379" y="3188599"/>
            <a:ext cx="317430" cy="924917"/>
          </a:xfrm>
          <a:custGeom>
            <a:avLst/>
            <a:gdLst>
              <a:gd name="connsiteX0" fmla="*/ 452907 w 646090"/>
              <a:gd name="connsiteY0" fmla="*/ 92298 h 1092558"/>
              <a:gd name="connsiteX1" fmla="*/ 15025 w 646090"/>
              <a:gd name="connsiteY1" fmla="*/ 581695 h 1092558"/>
              <a:gd name="connsiteX2" fmla="*/ 543059 w 646090"/>
              <a:gd name="connsiteY2" fmla="*/ 1032456 h 1092558"/>
              <a:gd name="connsiteX3" fmla="*/ 633211 w 646090"/>
              <a:gd name="connsiteY3" fmla="*/ 942304 h 1092558"/>
              <a:gd name="connsiteX4" fmla="*/ 581696 w 646090"/>
              <a:gd name="connsiteY4" fmla="*/ 143814 h 1092558"/>
              <a:gd name="connsiteX5" fmla="*/ 452907 w 646090"/>
              <a:gd name="connsiteY5" fmla="*/ 92298 h 1092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6090" h="1092558">
                <a:moveTo>
                  <a:pt x="452907" y="92298"/>
                </a:moveTo>
                <a:cubicBezTo>
                  <a:pt x="358462" y="165278"/>
                  <a:pt x="0" y="425002"/>
                  <a:pt x="15025" y="581695"/>
                </a:cubicBezTo>
                <a:cubicBezTo>
                  <a:pt x="30050" y="738388"/>
                  <a:pt x="440028" y="972354"/>
                  <a:pt x="543059" y="1032456"/>
                </a:cubicBezTo>
                <a:cubicBezTo>
                  <a:pt x="646090" y="1092558"/>
                  <a:pt x="626772" y="1090411"/>
                  <a:pt x="633211" y="942304"/>
                </a:cubicBezTo>
                <a:cubicBezTo>
                  <a:pt x="639650" y="794197"/>
                  <a:pt x="607454" y="287628"/>
                  <a:pt x="581696" y="143814"/>
                </a:cubicBezTo>
                <a:cubicBezTo>
                  <a:pt x="555938" y="0"/>
                  <a:pt x="547352" y="19318"/>
                  <a:pt x="452907" y="92298"/>
                </a:cubicBezTo>
                <a:close/>
              </a:path>
            </a:pathLst>
          </a:custGeom>
          <a:solidFill>
            <a:srgbClr val="FFCC99"/>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5" name="Freeform 74"/>
          <p:cNvSpPr/>
          <p:nvPr/>
        </p:nvSpPr>
        <p:spPr>
          <a:xfrm rot="18580916" flipH="1" flipV="1">
            <a:off x="5676336" y="2861286"/>
            <a:ext cx="531412" cy="686792"/>
          </a:xfrm>
          <a:custGeom>
            <a:avLst/>
            <a:gdLst>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75432 w 777479"/>
              <a:gd name="connsiteY8" fmla="*/ 659606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65919 w 777479"/>
              <a:gd name="connsiteY10" fmla="*/ 516731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62013 w 777479"/>
              <a:gd name="connsiteY20" fmla="*/ 605036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77479" h="733822">
                <a:moveTo>
                  <a:pt x="237332" y="11906"/>
                </a:moveTo>
                <a:cubicBezTo>
                  <a:pt x="251421" y="57547"/>
                  <a:pt x="265510" y="103188"/>
                  <a:pt x="239713" y="140494"/>
                </a:cubicBezTo>
                <a:cubicBezTo>
                  <a:pt x="213916" y="177800"/>
                  <a:pt x="121841" y="196850"/>
                  <a:pt x="82550" y="235744"/>
                </a:cubicBezTo>
                <a:cubicBezTo>
                  <a:pt x="43259" y="274638"/>
                  <a:pt x="0" y="348456"/>
                  <a:pt x="3969" y="373856"/>
                </a:cubicBezTo>
                <a:cubicBezTo>
                  <a:pt x="7938" y="399256"/>
                  <a:pt x="64691" y="402828"/>
                  <a:pt x="106363" y="388144"/>
                </a:cubicBezTo>
                <a:cubicBezTo>
                  <a:pt x="148035" y="373460"/>
                  <a:pt x="228203" y="300831"/>
                  <a:pt x="254000" y="285750"/>
                </a:cubicBezTo>
                <a:cubicBezTo>
                  <a:pt x="279797" y="270669"/>
                  <a:pt x="266303" y="273050"/>
                  <a:pt x="261144" y="297656"/>
                </a:cubicBezTo>
                <a:cubicBezTo>
                  <a:pt x="255985" y="322262"/>
                  <a:pt x="233429" y="389731"/>
                  <a:pt x="223044" y="433387"/>
                </a:cubicBezTo>
                <a:cubicBezTo>
                  <a:pt x="212659" y="477043"/>
                  <a:pt x="194650" y="523540"/>
                  <a:pt x="198834" y="559594"/>
                </a:cubicBezTo>
                <a:cubicBezTo>
                  <a:pt x="203018" y="595648"/>
                  <a:pt x="225339" y="658312"/>
                  <a:pt x="248147" y="649709"/>
                </a:cubicBezTo>
                <a:cubicBezTo>
                  <a:pt x="270955" y="641106"/>
                  <a:pt x="315657" y="551569"/>
                  <a:pt x="335682" y="507975"/>
                </a:cubicBezTo>
                <a:cubicBezTo>
                  <a:pt x="355707" y="464381"/>
                  <a:pt x="361673" y="397002"/>
                  <a:pt x="368300" y="388143"/>
                </a:cubicBezTo>
                <a:cubicBezTo>
                  <a:pt x="374927" y="379284"/>
                  <a:pt x="369888" y="408385"/>
                  <a:pt x="375444" y="454819"/>
                </a:cubicBezTo>
                <a:cubicBezTo>
                  <a:pt x="381000" y="501254"/>
                  <a:pt x="388938" y="620316"/>
                  <a:pt x="401638" y="666750"/>
                </a:cubicBezTo>
                <a:cubicBezTo>
                  <a:pt x="414338" y="713184"/>
                  <a:pt x="434578" y="733028"/>
                  <a:pt x="451644" y="733425"/>
                </a:cubicBezTo>
                <a:cubicBezTo>
                  <a:pt x="468710" y="733822"/>
                  <a:pt x="495301" y="719931"/>
                  <a:pt x="504032" y="669131"/>
                </a:cubicBezTo>
                <a:cubicBezTo>
                  <a:pt x="512763" y="618331"/>
                  <a:pt x="500063" y="449658"/>
                  <a:pt x="504032" y="428624"/>
                </a:cubicBezTo>
                <a:cubicBezTo>
                  <a:pt x="508001" y="407590"/>
                  <a:pt x="516335" y="507603"/>
                  <a:pt x="527844" y="542925"/>
                </a:cubicBezTo>
                <a:cubicBezTo>
                  <a:pt x="539353" y="578247"/>
                  <a:pt x="556816" y="620712"/>
                  <a:pt x="573088" y="640556"/>
                </a:cubicBezTo>
                <a:cubicBezTo>
                  <a:pt x="589360" y="660400"/>
                  <a:pt x="610654" y="667907"/>
                  <a:pt x="625475" y="661987"/>
                </a:cubicBezTo>
                <a:cubicBezTo>
                  <a:pt x="640296" y="656067"/>
                  <a:pt x="658838" y="634802"/>
                  <a:pt x="662013" y="605036"/>
                </a:cubicBezTo>
                <a:cubicBezTo>
                  <a:pt x="665188" y="575270"/>
                  <a:pt x="649424" y="516368"/>
                  <a:pt x="644525" y="483394"/>
                </a:cubicBezTo>
                <a:cubicBezTo>
                  <a:pt x="639626" y="450420"/>
                  <a:pt x="620316" y="394891"/>
                  <a:pt x="632619" y="407194"/>
                </a:cubicBezTo>
                <a:cubicBezTo>
                  <a:pt x="644922" y="419497"/>
                  <a:pt x="695325" y="535781"/>
                  <a:pt x="718344" y="557212"/>
                </a:cubicBezTo>
                <a:cubicBezTo>
                  <a:pt x="741363" y="578643"/>
                  <a:pt x="763985" y="562769"/>
                  <a:pt x="770732" y="535781"/>
                </a:cubicBezTo>
                <a:cubicBezTo>
                  <a:pt x="777479" y="508794"/>
                  <a:pt x="775891" y="447278"/>
                  <a:pt x="758825" y="395287"/>
                </a:cubicBezTo>
                <a:cubicBezTo>
                  <a:pt x="741759" y="343296"/>
                  <a:pt x="687388" y="289718"/>
                  <a:pt x="668338" y="223837"/>
                </a:cubicBezTo>
                <a:cubicBezTo>
                  <a:pt x="649288" y="157956"/>
                  <a:pt x="646906" y="78978"/>
                  <a:pt x="644525" y="0"/>
                </a:cubicBezTo>
              </a:path>
            </a:pathLst>
          </a:custGeom>
          <a:solidFill>
            <a:srgbClr val="FFCC99"/>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grpSp>
        <p:nvGrpSpPr>
          <p:cNvPr id="133" name="Group 132"/>
          <p:cNvGrpSpPr/>
          <p:nvPr/>
        </p:nvGrpSpPr>
        <p:grpSpPr>
          <a:xfrm>
            <a:off x="5436096" y="2021116"/>
            <a:ext cx="868642" cy="1407884"/>
            <a:chOff x="5220072" y="332656"/>
            <a:chExt cx="868642" cy="1407885"/>
          </a:xfrm>
        </p:grpSpPr>
        <p:sp>
          <p:nvSpPr>
            <p:cNvPr id="128" name="Freeform 127"/>
            <p:cNvSpPr/>
            <p:nvPr/>
          </p:nvSpPr>
          <p:spPr>
            <a:xfrm rot="8454763">
              <a:off x="5440923" y="810039"/>
              <a:ext cx="647791" cy="930502"/>
            </a:xfrm>
            <a:custGeom>
              <a:avLst/>
              <a:gdLst>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75432 w 777479"/>
                <a:gd name="connsiteY8" fmla="*/ 659606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65919 w 777479"/>
                <a:gd name="connsiteY10" fmla="*/ 516731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62013 w 777479"/>
                <a:gd name="connsiteY20" fmla="*/ 605036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180 w 777479"/>
                <a:gd name="connsiteY0" fmla="*/ 0 h 909988"/>
                <a:gd name="connsiteX1" fmla="*/ 239713 w 777479"/>
                <a:gd name="connsiteY1" fmla="*/ 316660 h 909988"/>
                <a:gd name="connsiteX2" fmla="*/ 82550 w 777479"/>
                <a:gd name="connsiteY2" fmla="*/ 411910 h 909988"/>
                <a:gd name="connsiteX3" fmla="*/ 3969 w 777479"/>
                <a:gd name="connsiteY3" fmla="*/ 550022 h 909988"/>
                <a:gd name="connsiteX4" fmla="*/ 106363 w 777479"/>
                <a:gd name="connsiteY4" fmla="*/ 564310 h 909988"/>
                <a:gd name="connsiteX5" fmla="*/ 254000 w 777479"/>
                <a:gd name="connsiteY5" fmla="*/ 461916 h 909988"/>
                <a:gd name="connsiteX6" fmla="*/ 261144 w 777479"/>
                <a:gd name="connsiteY6" fmla="*/ 473822 h 909988"/>
                <a:gd name="connsiteX7" fmla="*/ 223044 w 777479"/>
                <a:gd name="connsiteY7" fmla="*/ 609553 h 909988"/>
                <a:gd name="connsiteX8" fmla="*/ 198834 w 777479"/>
                <a:gd name="connsiteY8" fmla="*/ 735760 h 909988"/>
                <a:gd name="connsiteX9" fmla="*/ 248147 w 777479"/>
                <a:gd name="connsiteY9" fmla="*/ 825875 h 909988"/>
                <a:gd name="connsiteX10" fmla="*/ 335682 w 777479"/>
                <a:gd name="connsiteY10" fmla="*/ 684141 h 909988"/>
                <a:gd name="connsiteX11" fmla="*/ 368300 w 777479"/>
                <a:gd name="connsiteY11" fmla="*/ 564309 h 909988"/>
                <a:gd name="connsiteX12" fmla="*/ 375444 w 777479"/>
                <a:gd name="connsiteY12" fmla="*/ 630985 h 909988"/>
                <a:gd name="connsiteX13" fmla="*/ 401638 w 777479"/>
                <a:gd name="connsiteY13" fmla="*/ 842916 h 909988"/>
                <a:gd name="connsiteX14" fmla="*/ 451644 w 777479"/>
                <a:gd name="connsiteY14" fmla="*/ 909591 h 909988"/>
                <a:gd name="connsiteX15" fmla="*/ 504032 w 777479"/>
                <a:gd name="connsiteY15" fmla="*/ 845297 h 909988"/>
                <a:gd name="connsiteX16" fmla="*/ 504032 w 777479"/>
                <a:gd name="connsiteY16" fmla="*/ 604790 h 909988"/>
                <a:gd name="connsiteX17" fmla="*/ 527844 w 777479"/>
                <a:gd name="connsiteY17" fmla="*/ 719091 h 909988"/>
                <a:gd name="connsiteX18" fmla="*/ 573088 w 777479"/>
                <a:gd name="connsiteY18" fmla="*/ 816722 h 909988"/>
                <a:gd name="connsiteX19" fmla="*/ 625475 w 777479"/>
                <a:gd name="connsiteY19" fmla="*/ 838153 h 909988"/>
                <a:gd name="connsiteX20" fmla="*/ 662013 w 777479"/>
                <a:gd name="connsiteY20" fmla="*/ 781202 h 909988"/>
                <a:gd name="connsiteX21" fmla="*/ 644525 w 777479"/>
                <a:gd name="connsiteY21" fmla="*/ 659560 h 909988"/>
                <a:gd name="connsiteX22" fmla="*/ 632619 w 777479"/>
                <a:gd name="connsiteY22" fmla="*/ 583360 h 909988"/>
                <a:gd name="connsiteX23" fmla="*/ 718344 w 777479"/>
                <a:gd name="connsiteY23" fmla="*/ 733378 h 909988"/>
                <a:gd name="connsiteX24" fmla="*/ 770732 w 777479"/>
                <a:gd name="connsiteY24" fmla="*/ 711947 h 909988"/>
                <a:gd name="connsiteX25" fmla="*/ 758825 w 777479"/>
                <a:gd name="connsiteY25" fmla="*/ 571453 h 909988"/>
                <a:gd name="connsiteX26" fmla="*/ 668338 w 777479"/>
                <a:gd name="connsiteY26" fmla="*/ 400003 h 909988"/>
                <a:gd name="connsiteX27" fmla="*/ 644525 w 777479"/>
                <a:gd name="connsiteY27" fmla="*/ 176166 h 909988"/>
                <a:gd name="connsiteX0" fmla="*/ 237180 w 777479"/>
                <a:gd name="connsiteY0" fmla="*/ 0 h 909988"/>
                <a:gd name="connsiteX1" fmla="*/ 239713 w 777479"/>
                <a:gd name="connsiteY1" fmla="*/ 316660 h 909988"/>
                <a:gd name="connsiteX2" fmla="*/ 82550 w 777479"/>
                <a:gd name="connsiteY2" fmla="*/ 411910 h 909988"/>
                <a:gd name="connsiteX3" fmla="*/ 3969 w 777479"/>
                <a:gd name="connsiteY3" fmla="*/ 550022 h 909988"/>
                <a:gd name="connsiteX4" fmla="*/ 106363 w 777479"/>
                <a:gd name="connsiteY4" fmla="*/ 564310 h 909988"/>
                <a:gd name="connsiteX5" fmla="*/ 254000 w 777479"/>
                <a:gd name="connsiteY5" fmla="*/ 461916 h 909988"/>
                <a:gd name="connsiteX6" fmla="*/ 261144 w 777479"/>
                <a:gd name="connsiteY6" fmla="*/ 473822 h 909988"/>
                <a:gd name="connsiteX7" fmla="*/ 223044 w 777479"/>
                <a:gd name="connsiteY7" fmla="*/ 609553 h 909988"/>
                <a:gd name="connsiteX8" fmla="*/ 198834 w 777479"/>
                <a:gd name="connsiteY8" fmla="*/ 735760 h 909988"/>
                <a:gd name="connsiteX9" fmla="*/ 248147 w 777479"/>
                <a:gd name="connsiteY9" fmla="*/ 825875 h 909988"/>
                <a:gd name="connsiteX10" fmla="*/ 335682 w 777479"/>
                <a:gd name="connsiteY10" fmla="*/ 684141 h 909988"/>
                <a:gd name="connsiteX11" fmla="*/ 368300 w 777479"/>
                <a:gd name="connsiteY11" fmla="*/ 564309 h 909988"/>
                <a:gd name="connsiteX12" fmla="*/ 375444 w 777479"/>
                <a:gd name="connsiteY12" fmla="*/ 630985 h 909988"/>
                <a:gd name="connsiteX13" fmla="*/ 401638 w 777479"/>
                <a:gd name="connsiteY13" fmla="*/ 842916 h 909988"/>
                <a:gd name="connsiteX14" fmla="*/ 451644 w 777479"/>
                <a:gd name="connsiteY14" fmla="*/ 909591 h 909988"/>
                <a:gd name="connsiteX15" fmla="*/ 504032 w 777479"/>
                <a:gd name="connsiteY15" fmla="*/ 845297 h 909988"/>
                <a:gd name="connsiteX16" fmla="*/ 504032 w 777479"/>
                <a:gd name="connsiteY16" fmla="*/ 604790 h 909988"/>
                <a:gd name="connsiteX17" fmla="*/ 527844 w 777479"/>
                <a:gd name="connsiteY17" fmla="*/ 719091 h 909988"/>
                <a:gd name="connsiteX18" fmla="*/ 573088 w 777479"/>
                <a:gd name="connsiteY18" fmla="*/ 816722 h 909988"/>
                <a:gd name="connsiteX19" fmla="*/ 625475 w 777479"/>
                <a:gd name="connsiteY19" fmla="*/ 838153 h 909988"/>
                <a:gd name="connsiteX20" fmla="*/ 662013 w 777479"/>
                <a:gd name="connsiteY20" fmla="*/ 781202 h 909988"/>
                <a:gd name="connsiteX21" fmla="*/ 644525 w 777479"/>
                <a:gd name="connsiteY21" fmla="*/ 659560 h 909988"/>
                <a:gd name="connsiteX22" fmla="*/ 632619 w 777479"/>
                <a:gd name="connsiteY22" fmla="*/ 583360 h 909988"/>
                <a:gd name="connsiteX23" fmla="*/ 718344 w 777479"/>
                <a:gd name="connsiteY23" fmla="*/ 733378 h 909988"/>
                <a:gd name="connsiteX24" fmla="*/ 770732 w 777479"/>
                <a:gd name="connsiteY24" fmla="*/ 711947 h 909988"/>
                <a:gd name="connsiteX25" fmla="*/ 758825 w 777479"/>
                <a:gd name="connsiteY25" fmla="*/ 571453 h 909988"/>
                <a:gd name="connsiteX26" fmla="*/ 668338 w 777479"/>
                <a:gd name="connsiteY26" fmla="*/ 400003 h 909988"/>
                <a:gd name="connsiteX27" fmla="*/ 614486 w 777479"/>
                <a:gd name="connsiteY27" fmla="*/ 68283 h 909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77479" h="909988">
                  <a:moveTo>
                    <a:pt x="237180" y="0"/>
                  </a:moveTo>
                  <a:cubicBezTo>
                    <a:pt x="251269" y="45641"/>
                    <a:pt x="265485" y="248008"/>
                    <a:pt x="239713" y="316660"/>
                  </a:cubicBezTo>
                  <a:cubicBezTo>
                    <a:pt x="213941" y="385312"/>
                    <a:pt x="121841" y="373016"/>
                    <a:pt x="82550" y="411910"/>
                  </a:cubicBezTo>
                  <a:cubicBezTo>
                    <a:pt x="43259" y="450804"/>
                    <a:pt x="0" y="524622"/>
                    <a:pt x="3969" y="550022"/>
                  </a:cubicBezTo>
                  <a:cubicBezTo>
                    <a:pt x="7938" y="575422"/>
                    <a:pt x="64691" y="578994"/>
                    <a:pt x="106363" y="564310"/>
                  </a:cubicBezTo>
                  <a:cubicBezTo>
                    <a:pt x="148035" y="549626"/>
                    <a:pt x="228203" y="476997"/>
                    <a:pt x="254000" y="461916"/>
                  </a:cubicBezTo>
                  <a:cubicBezTo>
                    <a:pt x="279797" y="446835"/>
                    <a:pt x="266303" y="449216"/>
                    <a:pt x="261144" y="473822"/>
                  </a:cubicBezTo>
                  <a:cubicBezTo>
                    <a:pt x="255985" y="498428"/>
                    <a:pt x="233429" y="565897"/>
                    <a:pt x="223044" y="609553"/>
                  </a:cubicBezTo>
                  <a:cubicBezTo>
                    <a:pt x="212659" y="653209"/>
                    <a:pt x="194650" y="699706"/>
                    <a:pt x="198834" y="735760"/>
                  </a:cubicBezTo>
                  <a:cubicBezTo>
                    <a:pt x="203018" y="771814"/>
                    <a:pt x="225339" y="834478"/>
                    <a:pt x="248147" y="825875"/>
                  </a:cubicBezTo>
                  <a:cubicBezTo>
                    <a:pt x="270955" y="817272"/>
                    <a:pt x="315657" y="727735"/>
                    <a:pt x="335682" y="684141"/>
                  </a:cubicBezTo>
                  <a:cubicBezTo>
                    <a:pt x="355707" y="640547"/>
                    <a:pt x="361673" y="573168"/>
                    <a:pt x="368300" y="564309"/>
                  </a:cubicBezTo>
                  <a:cubicBezTo>
                    <a:pt x="374927" y="555450"/>
                    <a:pt x="369888" y="584551"/>
                    <a:pt x="375444" y="630985"/>
                  </a:cubicBezTo>
                  <a:cubicBezTo>
                    <a:pt x="381000" y="677420"/>
                    <a:pt x="388938" y="796482"/>
                    <a:pt x="401638" y="842916"/>
                  </a:cubicBezTo>
                  <a:cubicBezTo>
                    <a:pt x="414338" y="889350"/>
                    <a:pt x="434578" y="909194"/>
                    <a:pt x="451644" y="909591"/>
                  </a:cubicBezTo>
                  <a:cubicBezTo>
                    <a:pt x="468710" y="909988"/>
                    <a:pt x="495301" y="896097"/>
                    <a:pt x="504032" y="845297"/>
                  </a:cubicBezTo>
                  <a:cubicBezTo>
                    <a:pt x="512763" y="794497"/>
                    <a:pt x="500063" y="625824"/>
                    <a:pt x="504032" y="604790"/>
                  </a:cubicBezTo>
                  <a:cubicBezTo>
                    <a:pt x="508001" y="583756"/>
                    <a:pt x="516335" y="683769"/>
                    <a:pt x="527844" y="719091"/>
                  </a:cubicBezTo>
                  <a:cubicBezTo>
                    <a:pt x="539353" y="754413"/>
                    <a:pt x="556816" y="796878"/>
                    <a:pt x="573088" y="816722"/>
                  </a:cubicBezTo>
                  <a:cubicBezTo>
                    <a:pt x="589360" y="836566"/>
                    <a:pt x="610654" y="844073"/>
                    <a:pt x="625475" y="838153"/>
                  </a:cubicBezTo>
                  <a:cubicBezTo>
                    <a:pt x="640296" y="832233"/>
                    <a:pt x="658838" y="810968"/>
                    <a:pt x="662013" y="781202"/>
                  </a:cubicBezTo>
                  <a:cubicBezTo>
                    <a:pt x="665188" y="751436"/>
                    <a:pt x="649424" y="692534"/>
                    <a:pt x="644525" y="659560"/>
                  </a:cubicBezTo>
                  <a:cubicBezTo>
                    <a:pt x="639626" y="626586"/>
                    <a:pt x="620316" y="571057"/>
                    <a:pt x="632619" y="583360"/>
                  </a:cubicBezTo>
                  <a:cubicBezTo>
                    <a:pt x="644922" y="595663"/>
                    <a:pt x="695325" y="711947"/>
                    <a:pt x="718344" y="733378"/>
                  </a:cubicBezTo>
                  <a:cubicBezTo>
                    <a:pt x="741363" y="754809"/>
                    <a:pt x="763985" y="738935"/>
                    <a:pt x="770732" y="711947"/>
                  </a:cubicBezTo>
                  <a:cubicBezTo>
                    <a:pt x="777479" y="684960"/>
                    <a:pt x="775891" y="623444"/>
                    <a:pt x="758825" y="571453"/>
                  </a:cubicBezTo>
                  <a:cubicBezTo>
                    <a:pt x="741759" y="519462"/>
                    <a:pt x="692395" y="483865"/>
                    <a:pt x="668338" y="400003"/>
                  </a:cubicBezTo>
                  <a:cubicBezTo>
                    <a:pt x="644281" y="316141"/>
                    <a:pt x="616867" y="147261"/>
                    <a:pt x="614486" y="68283"/>
                  </a:cubicBezTo>
                </a:path>
              </a:pathLst>
            </a:custGeom>
            <a:solidFill>
              <a:srgbClr val="FFCC99"/>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grpSp>
          <p:nvGrpSpPr>
            <p:cNvPr id="129" name="Group 22"/>
            <p:cNvGrpSpPr/>
            <p:nvPr/>
          </p:nvGrpSpPr>
          <p:grpSpPr>
            <a:xfrm rot="505939">
              <a:off x="5220072" y="332656"/>
              <a:ext cx="648072" cy="1152128"/>
              <a:chOff x="7164288" y="2564904"/>
              <a:chExt cx="648072" cy="1152128"/>
            </a:xfrm>
          </p:grpSpPr>
          <p:sp>
            <p:nvSpPr>
              <p:cNvPr id="130" name="Rounded Rectangle 129"/>
              <p:cNvSpPr/>
              <p:nvPr/>
            </p:nvSpPr>
            <p:spPr>
              <a:xfrm>
                <a:off x="7164288" y="2564904"/>
                <a:ext cx="648072" cy="1152128"/>
              </a:xfrm>
              <a:prstGeom prst="roundRect">
                <a:avLst/>
              </a:prstGeom>
              <a:solidFill>
                <a:schemeClr val="tx1">
                  <a:lumMod val="50000"/>
                  <a:lumOff val="5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31" name="Rounded Rectangle 130"/>
              <p:cNvSpPr/>
              <p:nvPr/>
            </p:nvSpPr>
            <p:spPr>
              <a:xfrm>
                <a:off x="7236296" y="2636912"/>
                <a:ext cx="504056" cy="936104"/>
              </a:xfrm>
              <a:prstGeom prst="roundRect">
                <a:avLst/>
              </a:prstGeom>
              <a:solidFill>
                <a:schemeClr val="bg2"/>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32" name="Oval 131"/>
              <p:cNvSpPr/>
              <p:nvPr/>
            </p:nvSpPr>
            <p:spPr>
              <a:xfrm>
                <a:off x="7431112" y="3573016"/>
                <a:ext cx="144016" cy="144016"/>
              </a:xfrm>
              <a:prstGeom prst="ellipse">
                <a:avLst/>
              </a:prstGeom>
              <a:solidFill>
                <a:schemeClr val="bg2"/>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grpSp>
        <p:nvGrpSpPr>
          <p:cNvPr id="2" name="Group 35"/>
          <p:cNvGrpSpPr/>
          <p:nvPr/>
        </p:nvGrpSpPr>
        <p:grpSpPr>
          <a:xfrm>
            <a:off x="35496" y="3445002"/>
            <a:ext cx="2160240" cy="2720302"/>
            <a:chOff x="3879540" y="3429000"/>
            <a:chExt cx="1384920" cy="2160240"/>
          </a:xfrm>
          <a:solidFill>
            <a:srgbClr val="FF99FF"/>
          </a:solidFill>
        </p:grpSpPr>
        <p:sp>
          <p:nvSpPr>
            <p:cNvPr id="3" name="Rectangle 2"/>
            <p:cNvSpPr/>
            <p:nvPr/>
          </p:nvSpPr>
          <p:spPr>
            <a:xfrm flipH="1">
              <a:off x="3929987" y="4581128"/>
              <a:ext cx="65949" cy="720080"/>
            </a:xfrm>
            <a:prstGeom prst="rect">
              <a:avLst/>
            </a:prstGeom>
            <a:grp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grpSp>
          <p:nvGrpSpPr>
            <p:cNvPr id="4" name="Group 28"/>
            <p:cNvGrpSpPr/>
            <p:nvPr/>
          </p:nvGrpSpPr>
          <p:grpSpPr>
            <a:xfrm flipH="1">
              <a:off x="3879540" y="3429000"/>
              <a:ext cx="1384920" cy="2160240"/>
              <a:chOff x="683569" y="3933056"/>
              <a:chExt cx="1512168" cy="2160240"/>
            </a:xfrm>
            <a:grpFill/>
          </p:grpSpPr>
          <p:sp>
            <p:nvSpPr>
              <p:cNvPr id="5" name="Parallelogram 4"/>
              <p:cNvSpPr/>
              <p:nvPr/>
            </p:nvSpPr>
            <p:spPr>
              <a:xfrm>
                <a:off x="899592" y="3933056"/>
                <a:ext cx="1296144" cy="1105044"/>
              </a:xfrm>
              <a:prstGeom prst="parallelogram">
                <a:avLst>
                  <a:gd name="adj" fmla="val 0"/>
                </a:avLst>
              </a:prstGeom>
              <a:grp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6" name="Rectangle 5"/>
              <p:cNvSpPr/>
              <p:nvPr/>
            </p:nvSpPr>
            <p:spPr>
              <a:xfrm>
                <a:off x="827584" y="5373216"/>
                <a:ext cx="72008" cy="720080"/>
              </a:xfrm>
              <a:prstGeom prst="rect">
                <a:avLst/>
              </a:prstGeom>
              <a:solidFill>
                <a:srgbClr val="CC9900"/>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7" name="Rectangle 6"/>
              <p:cNvSpPr/>
              <p:nvPr/>
            </p:nvSpPr>
            <p:spPr>
              <a:xfrm>
                <a:off x="1763688" y="5373216"/>
                <a:ext cx="72008" cy="720080"/>
              </a:xfrm>
              <a:prstGeom prst="rect">
                <a:avLst/>
              </a:prstGeom>
              <a:solidFill>
                <a:srgbClr val="CC9900"/>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8" name="Parallelogram 7"/>
              <p:cNvSpPr/>
              <p:nvPr/>
            </p:nvSpPr>
            <p:spPr>
              <a:xfrm>
                <a:off x="683569" y="5015108"/>
                <a:ext cx="1512168" cy="384964"/>
              </a:xfrm>
              <a:prstGeom prst="parallelogram">
                <a:avLst>
                  <a:gd name="adj" fmla="val 62434"/>
                </a:avLst>
              </a:prstGeom>
              <a:grp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grpSp>
      </p:grpSp>
      <p:sp>
        <p:nvSpPr>
          <p:cNvPr id="29" name="Arc 28"/>
          <p:cNvSpPr/>
          <p:nvPr/>
        </p:nvSpPr>
        <p:spPr>
          <a:xfrm flipH="1">
            <a:off x="1222782" y="4874984"/>
            <a:ext cx="520637" cy="471187"/>
          </a:xfrm>
          <a:prstGeom prst="arc">
            <a:avLst>
              <a:gd name="adj1" fmla="val 12767844"/>
              <a:gd name="adj2" fmla="val 19711990"/>
            </a:avLst>
          </a:prstGeom>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grpSp>
        <p:nvGrpSpPr>
          <p:cNvPr id="35" name="Group 34"/>
          <p:cNvGrpSpPr/>
          <p:nvPr/>
        </p:nvGrpSpPr>
        <p:grpSpPr>
          <a:xfrm>
            <a:off x="179512" y="2639935"/>
            <a:ext cx="1708850" cy="3093321"/>
            <a:chOff x="323528" y="2276872"/>
            <a:chExt cx="1531511" cy="2772308"/>
          </a:xfrm>
        </p:grpSpPr>
        <p:sp>
          <p:nvSpPr>
            <p:cNvPr id="24" name="Oval 23"/>
            <p:cNvSpPr/>
            <p:nvPr/>
          </p:nvSpPr>
          <p:spPr>
            <a:xfrm flipH="1">
              <a:off x="323528" y="2801850"/>
              <a:ext cx="1531511" cy="2247330"/>
            </a:xfrm>
            <a:prstGeom prst="ellipse">
              <a:avLst/>
            </a:prstGeom>
            <a:solidFill>
              <a:srgbClr val="CC66FF"/>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6" name="Freeform 25"/>
            <p:cNvSpPr/>
            <p:nvPr/>
          </p:nvSpPr>
          <p:spPr>
            <a:xfrm flipH="1">
              <a:off x="805504" y="2276872"/>
              <a:ext cx="572146" cy="567185"/>
            </a:xfrm>
            <a:custGeom>
              <a:avLst/>
              <a:gdLst>
                <a:gd name="connsiteX0" fmla="*/ 12492 w 687049"/>
                <a:gd name="connsiteY0" fmla="*/ 484682 h 484682"/>
                <a:gd name="connsiteX1" fmla="*/ 57462 w 687049"/>
                <a:gd name="connsiteY1" fmla="*/ 34977 h 484682"/>
                <a:gd name="connsiteX2" fmla="*/ 357265 w 687049"/>
                <a:gd name="connsiteY2" fmla="*/ 274820 h 484682"/>
                <a:gd name="connsiteX3" fmla="*/ 582118 w 687049"/>
                <a:gd name="connsiteY3" fmla="*/ 49968 h 484682"/>
                <a:gd name="connsiteX4" fmla="*/ 687049 w 687049"/>
                <a:gd name="connsiteY4" fmla="*/ 424722 h 484682"/>
                <a:gd name="connsiteX0" fmla="*/ 12492 w 687049"/>
                <a:gd name="connsiteY0" fmla="*/ 560929 h 560929"/>
                <a:gd name="connsiteX1" fmla="*/ 57462 w 687049"/>
                <a:gd name="connsiteY1" fmla="*/ 111224 h 560929"/>
                <a:gd name="connsiteX2" fmla="*/ 357265 w 687049"/>
                <a:gd name="connsiteY2" fmla="*/ 351067 h 560929"/>
                <a:gd name="connsiteX3" fmla="*/ 607223 w 687049"/>
                <a:gd name="connsiteY3" fmla="*/ 24984 h 560929"/>
                <a:gd name="connsiteX4" fmla="*/ 687049 w 687049"/>
                <a:gd name="connsiteY4" fmla="*/ 500969 h 560929"/>
                <a:gd name="connsiteX0" fmla="*/ 6246 w 680803"/>
                <a:gd name="connsiteY0" fmla="*/ 570921 h 570921"/>
                <a:gd name="connsiteX1" fmla="*/ 96921 w 680803"/>
                <a:gd name="connsiteY1" fmla="*/ 34977 h 570921"/>
                <a:gd name="connsiteX2" fmla="*/ 351019 w 680803"/>
                <a:gd name="connsiteY2" fmla="*/ 361059 h 570921"/>
                <a:gd name="connsiteX3" fmla="*/ 600977 w 680803"/>
                <a:gd name="connsiteY3" fmla="*/ 34976 h 570921"/>
                <a:gd name="connsiteX4" fmla="*/ 680803 w 680803"/>
                <a:gd name="connsiteY4" fmla="*/ 510961 h 570921"/>
                <a:gd name="connsiteX0" fmla="*/ 6246 w 680803"/>
                <a:gd name="connsiteY0" fmla="*/ 589264 h 589264"/>
                <a:gd name="connsiteX1" fmla="*/ 96921 w 680803"/>
                <a:gd name="connsiteY1" fmla="*/ 53320 h 589264"/>
                <a:gd name="connsiteX2" fmla="*/ 384953 w 680803"/>
                <a:gd name="connsiteY2" fmla="*/ 269344 h 589264"/>
                <a:gd name="connsiteX3" fmla="*/ 600977 w 680803"/>
                <a:gd name="connsiteY3" fmla="*/ 53319 h 589264"/>
                <a:gd name="connsiteX4" fmla="*/ 680803 w 680803"/>
                <a:gd name="connsiteY4" fmla="*/ 529304 h 589264"/>
                <a:gd name="connsiteX0" fmla="*/ 6246 w 722293"/>
                <a:gd name="connsiteY0" fmla="*/ 589264 h 589264"/>
                <a:gd name="connsiteX1" fmla="*/ 96921 w 722293"/>
                <a:gd name="connsiteY1" fmla="*/ 53320 h 589264"/>
                <a:gd name="connsiteX2" fmla="*/ 384953 w 722293"/>
                <a:gd name="connsiteY2" fmla="*/ 269344 h 589264"/>
                <a:gd name="connsiteX3" fmla="*/ 672985 w 722293"/>
                <a:gd name="connsiteY3" fmla="*/ 53320 h 589264"/>
                <a:gd name="connsiteX4" fmla="*/ 680803 w 722293"/>
                <a:gd name="connsiteY4" fmla="*/ 529304 h 589264"/>
                <a:gd name="connsiteX0" fmla="*/ 6246 w 817001"/>
                <a:gd name="connsiteY0" fmla="*/ 589264 h 589264"/>
                <a:gd name="connsiteX1" fmla="*/ 96921 w 817001"/>
                <a:gd name="connsiteY1" fmla="*/ 53320 h 589264"/>
                <a:gd name="connsiteX2" fmla="*/ 384953 w 817001"/>
                <a:gd name="connsiteY2" fmla="*/ 269344 h 589264"/>
                <a:gd name="connsiteX3" fmla="*/ 672985 w 817001"/>
                <a:gd name="connsiteY3" fmla="*/ 53320 h 589264"/>
                <a:gd name="connsiteX4" fmla="*/ 817001 w 817001"/>
                <a:gd name="connsiteY4" fmla="*/ 485368 h 589264"/>
                <a:gd name="connsiteX0" fmla="*/ 6246 w 744993"/>
                <a:gd name="connsiteY0" fmla="*/ 595951 h 636071"/>
                <a:gd name="connsiteX1" fmla="*/ 96921 w 744993"/>
                <a:gd name="connsiteY1" fmla="*/ 60007 h 636071"/>
                <a:gd name="connsiteX2" fmla="*/ 384953 w 744993"/>
                <a:gd name="connsiteY2" fmla="*/ 276031 h 636071"/>
                <a:gd name="connsiteX3" fmla="*/ 672985 w 744993"/>
                <a:gd name="connsiteY3" fmla="*/ 60007 h 636071"/>
                <a:gd name="connsiteX4" fmla="*/ 744993 w 744993"/>
                <a:gd name="connsiteY4" fmla="*/ 636071 h 636071"/>
                <a:gd name="connsiteX0" fmla="*/ 6246 w 726326"/>
                <a:gd name="connsiteY0" fmla="*/ 636072 h 636072"/>
                <a:gd name="connsiteX1" fmla="*/ 78254 w 726326"/>
                <a:gd name="connsiteY1" fmla="*/ 60007 h 636072"/>
                <a:gd name="connsiteX2" fmla="*/ 366286 w 726326"/>
                <a:gd name="connsiteY2" fmla="*/ 276031 h 636072"/>
                <a:gd name="connsiteX3" fmla="*/ 654318 w 726326"/>
                <a:gd name="connsiteY3" fmla="*/ 60007 h 636072"/>
                <a:gd name="connsiteX4" fmla="*/ 726326 w 726326"/>
                <a:gd name="connsiteY4" fmla="*/ 636071 h 6360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6326" h="636072">
                  <a:moveTo>
                    <a:pt x="6246" y="636072"/>
                  </a:moveTo>
                  <a:cubicBezTo>
                    <a:pt x="0" y="428708"/>
                    <a:pt x="18247" y="120014"/>
                    <a:pt x="78254" y="60007"/>
                  </a:cubicBezTo>
                  <a:cubicBezTo>
                    <a:pt x="138261" y="0"/>
                    <a:pt x="270275" y="276031"/>
                    <a:pt x="366286" y="276031"/>
                  </a:cubicBezTo>
                  <a:cubicBezTo>
                    <a:pt x="462297" y="276031"/>
                    <a:pt x="594311" y="0"/>
                    <a:pt x="654318" y="60007"/>
                  </a:cubicBezTo>
                  <a:cubicBezTo>
                    <a:pt x="714325" y="120014"/>
                    <a:pt x="701342" y="461186"/>
                    <a:pt x="726326" y="636071"/>
                  </a:cubicBezTo>
                </a:path>
              </a:pathLst>
            </a:custGeom>
            <a:solidFill>
              <a:srgbClr val="33CCCC"/>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27" name="Freeform 26"/>
            <p:cNvSpPr/>
            <p:nvPr/>
          </p:nvSpPr>
          <p:spPr>
            <a:xfrm flipH="1">
              <a:off x="537249" y="2651427"/>
              <a:ext cx="1098159" cy="218323"/>
            </a:xfrm>
            <a:custGeom>
              <a:avLst/>
              <a:gdLst>
                <a:gd name="connsiteX0" fmla="*/ 0 w 1394086"/>
                <a:gd name="connsiteY0" fmla="*/ 0 h 244839"/>
                <a:gd name="connsiteX1" fmla="*/ 344774 w 1394086"/>
                <a:gd name="connsiteY1" fmla="*/ 209862 h 244839"/>
                <a:gd name="connsiteX2" fmla="*/ 1079292 w 1394086"/>
                <a:gd name="connsiteY2" fmla="*/ 209862 h 244839"/>
                <a:gd name="connsiteX3" fmla="*/ 1394086 w 1394086"/>
                <a:gd name="connsiteY3" fmla="*/ 0 h 244839"/>
              </a:gdLst>
              <a:ahLst/>
              <a:cxnLst>
                <a:cxn ang="0">
                  <a:pos x="connsiteX0" y="connsiteY0"/>
                </a:cxn>
                <a:cxn ang="0">
                  <a:pos x="connsiteX1" y="connsiteY1"/>
                </a:cxn>
                <a:cxn ang="0">
                  <a:pos x="connsiteX2" y="connsiteY2"/>
                </a:cxn>
                <a:cxn ang="0">
                  <a:pos x="connsiteX3" y="connsiteY3"/>
                </a:cxn>
              </a:cxnLst>
              <a:rect l="l" t="t" r="r" b="b"/>
              <a:pathLst>
                <a:path w="1394086" h="244839">
                  <a:moveTo>
                    <a:pt x="0" y="0"/>
                  </a:moveTo>
                  <a:cubicBezTo>
                    <a:pt x="82446" y="87442"/>
                    <a:pt x="164892" y="174885"/>
                    <a:pt x="344774" y="209862"/>
                  </a:cubicBezTo>
                  <a:cubicBezTo>
                    <a:pt x="524656" y="244839"/>
                    <a:pt x="904407" y="244839"/>
                    <a:pt x="1079292" y="209862"/>
                  </a:cubicBezTo>
                  <a:cubicBezTo>
                    <a:pt x="1254177" y="174885"/>
                    <a:pt x="1324131" y="87442"/>
                    <a:pt x="1394086" y="0"/>
                  </a:cubicBezTo>
                </a:path>
              </a:pathLst>
            </a:custGeom>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grpSp>
      <p:grpSp>
        <p:nvGrpSpPr>
          <p:cNvPr id="34" name="Group 33"/>
          <p:cNvGrpSpPr/>
          <p:nvPr/>
        </p:nvGrpSpPr>
        <p:grpSpPr>
          <a:xfrm>
            <a:off x="937058" y="3933056"/>
            <a:ext cx="610606" cy="214933"/>
            <a:chOff x="1043951" y="3449922"/>
            <a:chExt cx="547239" cy="192628"/>
          </a:xfrm>
        </p:grpSpPr>
        <p:sp>
          <p:nvSpPr>
            <p:cNvPr id="30" name="Oval 29"/>
            <p:cNvSpPr/>
            <p:nvPr/>
          </p:nvSpPr>
          <p:spPr>
            <a:xfrm flipH="1">
              <a:off x="1043951" y="3449922"/>
              <a:ext cx="107976" cy="192628"/>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1" name="Oval 30"/>
            <p:cNvSpPr/>
            <p:nvPr/>
          </p:nvSpPr>
          <p:spPr>
            <a:xfrm flipH="1">
              <a:off x="1483214" y="3449922"/>
              <a:ext cx="107976" cy="192628"/>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32" name="Freeform 31"/>
          <p:cNvSpPr/>
          <p:nvPr/>
        </p:nvSpPr>
        <p:spPr>
          <a:xfrm rot="18178428" flipH="1">
            <a:off x="469525" y="4070792"/>
            <a:ext cx="722800" cy="1084056"/>
          </a:xfrm>
          <a:custGeom>
            <a:avLst/>
            <a:gdLst>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75432 w 777479"/>
              <a:gd name="connsiteY8" fmla="*/ 659606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65919 w 777479"/>
              <a:gd name="connsiteY10" fmla="*/ 516731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62013 w 777479"/>
              <a:gd name="connsiteY20" fmla="*/ 605036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77479" h="733822">
                <a:moveTo>
                  <a:pt x="237332" y="11906"/>
                </a:moveTo>
                <a:cubicBezTo>
                  <a:pt x="251421" y="57547"/>
                  <a:pt x="265510" y="103188"/>
                  <a:pt x="239713" y="140494"/>
                </a:cubicBezTo>
                <a:cubicBezTo>
                  <a:pt x="213916" y="177800"/>
                  <a:pt x="121841" y="196850"/>
                  <a:pt x="82550" y="235744"/>
                </a:cubicBezTo>
                <a:cubicBezTo>
                  <a:pt x="43259" y="274638"/>
                  <a:pt x="0" y="348456"/>
                  <a:pt x="3969" y="373856"/>
                </a:cubicBezTo>
                <a:cubicBezTo>
                  <a:pt x="7938" y="399256"/>
                  <a:pt x="64691" y="402828"/>
                  <a:pt x="106363" y="388144"/>
                </a:cubicBezTo>
                <a:cubicBezTo>
                  <a:pt x="148035" y="373460"/>
                  <a:pt x="228203" y="300831"/>
                  <a:pt x="254000" y="285750"/>
                </a:cubicBezTo>
                <a:cubicBezTo>
                  <a:pt x="279797" y="270669"/>
                  <a:pt x="266303" y="273050"/>
                  <a:pt x="261144" y="297656"/>
                </a:cubicBezTo>
                <a:cubicBezTo>
                  <a:pt x="255985" y="322262"/>
                  <a:pt x="233429" y="389731"/>
                  <a:pt x="223044" y="433387"/>
                </a:cubicBezTo>
                <a:cubicBezTo>
                  <a:pt x="212659" y="477043"/>
                  <a:pt x="194650" y="523540"/>
                  <a:pt x="198834" y="559594"/>
                </a:cubicBezTo>
                <a:cubicBezTo>
                  <a:pt x="203018" y="595648"/>
                  <a:pt x="225339" y="658312"/>
                  <a:pt x="248147" y="649709"/>
                </a:cubicBezTo>
                <a:cubicBezTo>
                  <a:pt x="270955" y="641106"/>
                  <a:pt x="315657" y="551569"/>
                  <a:pt x="335682" y="507975"/>
                </a:cubicBezTo>
                <a:cubicBezTo>
                  <a:pt x="355707" y="464381"/>
                  <a:pt x="361673" y="397002"/>
                  <a:pt x="368300" y="388143"/>
                </a:cubicBezTo>
                <a:cubicBezTo>
                  <a:pt x="374927" y="379284"/>
                  <a:pt x="369888" y="408385"/>
                  <a:pt x="375444" y="454819"/>
                </a:cubicBezTo>
                <a:cubicBezTo>
                  <a:pt x="381000" y="501254"/>
                  <a:pt x="388938" y="620316"/>
                  <a:pt x="401638" y="666750"/>
                </a:cubicBezTo>
                <a:cubicBezTo>
                  <a:pt x="414338" y="713184"/>
                  <a:pt x="434578" y="733028"/>
                  <a:pt x="451644" y="733425"/>
                </a:cubicBezTo>
                <a:cubicBezTo>
                  <a:pt x="468710" y="733822"/>
                  <a:pt x="495301" y="719931"/>
                  <a:pt x="504032" y="669131"/>
                </a:cubicBezTo>
                <a:cubicBezTo>
                  <a:pt x="512763" y="618331"/>
                  <a:pt x="500063" y="449658"/>
                  <a:pt x="504032" y="428624"/>
                </a:cubicBezTo>
                <a:cubicBezTo>
                  <a:pt x="508001" y="407590"/>
                  <a:pt x="516335" y="507603"/>
                  <a:pt x="527844" y="542925"/>
                </a:cubicBezTo>
                <a:cubicBezTo>
                  <a:pt x="539353" y="578247"/>
                  <a:pt x="556816" y="620712"/>
                  <a:pt x="573088" y="640556"/>
                </a:cubicBezTo>
                <a:cubicBezTo>
                  <a:pt x="589360" y="660400"/>
                  <a:pt x="610654" y="667907"/>
                  <a:pt x="625475" y="661987"/>
                </a:cubicBezTo>
                <a:cubicBezTo>
                  <a:pt x="640296" y="656067"/>
                  <a:pt x="658838" y="634802"/>
                  <a:pt x="662013" y="605036"/>
                </a:cubicBezTo>
                <a:cubicBezTo>
                  <a:pt x="665188" y="575270"/>
                  <a:pt x="649424" y="516368"/>
                  <a:pt x="644525" y="483394"/>
                </a:cubicBezTo>
                <a:cubicBezTo>
                  <a:pt x="639626" y="450420"/>
                  <a:pt x="620316" y="394891"/>
                  <a:pt x="632619" y="407194"/>
                </a:cubicBezTo>
                <a:cubicBezTo>
                  <a:pt x="644922" y="419497"/>
                  <a:pt x="695325" y="535781"/>
                  <a:pt x="718344" y="557212"/>
                </a:cubicBezTo>
                <a:cubicBezTo>
                  <a:pt x="741363" y="578643"/>
                  <a:pt x="763985" y="562769"/>
                  <a:pt x="770732" y="535781"/>
                </a:cubicBezTo>
                <a:cubicBezTo>
                  <a:pt x="777479" y="508794"/>
                  <a:pt x="775891" y="447278"/>
                  <a:pt x="758825" y="395287"/>
                </a:cubicBezTo>
                <a:cubicBezTo>
                  <a:pt x="741759" y="343296"/>
                  <a:pt x="687388" y="289718"/>
                  <a:pt x="668338" y="223837"/>
                </a:cubicBezTo>
                <a:cubicBezTo>
                  <a:pt x="649288" y="157956"/>
                  <a:pt x="646906" y="78978"/>
                  <a:pt x="644525" y="0"/>
                </a:cubicBezTo>
              </a:path>
            </a:pathLst>
          </a:custGeom>
          <a:solidFill>
            <a:srgbClr val="CC66FF"/>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grpSp>
        <p:nvGrpSpPr>
          <p:cNvPr id="9" name="Group 8"/>
          <p:cNvGrpSpPr/>
          <p:nvPr/>
        </p:nvGrpSpPr>
        <p:grpSpPr>
          <a:xfrm>
            <a:off x="-504564" y="4746050"/>
            <a:ext cx="4284476" cy="2211342"/>
            <a:chOff x="3491880" y="4077072"/>
            <a:chExt cx="4464496" cy="2304256"/>
          </a:xfrm>
          <a:solidFill>
            <a:srgbClr val="CC9900"/>
          </a:solidFill>
        </p:grpSpPr>
        <p:sp>
          <p:nvSpPr>
            <p:cNvPr id="10" name="Rectangle 9"/>
            <p:cNvSpPr/>
            <p:nvPr/>
          </p:nvSpPr>
          <p:spPr>
            <a:xfrm>
              <a:off x="4211960" y="4581128"/>
              <a:ext cx="144016" cy="1800200"/>
            </a:xfrm>
            <a:prstGeom prst="rect">
              <a:avLst/>
            </a:prstGeom>
            <a:grp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11" name="Rectangle 10"/>
            <p:cNvSpPr/>
            <p:nvPr/>
          </p:nvSpPr>
          <p:spPr>
            <a:xfrm>
              <a:off x="7020272" y="4509120"/>
              <a:ext cx="144016" cy="1800200"/>
            </a:xfrm>
            <a:prstGeom prst="rect">
              <a:avLst/>
            </a:prstGeom>
            <a:grp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12" name="Rectangle 11"/>
            <p:cNvSpPr/>
            <p:nvPr/>
          </p:nvSpPr>
          <p:spPr>
            <a:xfrm>
              <a:off x="5508104" y="4149080"/>
              <a:ext cx="144016" cy="1800200"/>
            </a:xfrm>
            <a:prstGeom prst="rect">
              <a:avLst/>
            </a:prstGeom>
            <a:grp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13" name="Oval 12"/>
            <p:cNvSpPr/>
            <p:nvPr/>
          </p:nvSpPr>
          <p:spPr>
            <a:xfrm>
              <a:off x="3491880" y="4077072"/>
              <a:ext cx="4464496" cy="1152128"/>
            </a:xfrm>
            <a:prstGeom prst="ellipse">
              <a:avLst/>
            </a:prstGeom>
            <a:grp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grpSp>
      <p:grpSp>
        <p:nvGrpSpPr>
          <p:cNvPr id="36" name="Group 35"/>
          <p:cNvGrpSpPr/>
          <p:nvPr/>
        </p:nvGrpSpPr>
        <p:grpSpPr>
          <a:xfrm>
            <a:off x="647564" y="4025970"/>
            <a:ext cx="1509100" cy="1164616"/>
            <a:chOff x="1979712" y="1296928"/>
            <a:chExt cx="1083188" cy="835928"/>
          </a:xfrm>
        </p:grpSpPr>
        <p:sp>
          <p:nvSpPr>
            <p:cNvPr id="37" name="Rounded Rectangle 36"/>
            <p:cNvSpPr/>
            <p:nvPr/>
          </p:nvSpPr>
          <p:spPr>
            <a:xfrm flipH="1">
              <a:off x="1979712" y="1988840"/>
              <a:ext cx="1080120" cy="144016"/>
            </a:xfrm>
            <a:prstGeom prst="roundRect">
              <a:avLst/>
            </a:prstGeom>
            <a:solidFill>
              <a:schemeClr val="bg1">
                <a:lumMod val="95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8" name="Parallelogram 37"/>
            <p:cNvSpPr/>
            <p:nvPr/>
          </p:nvSpPr>
          <p:spPr>
            <a:xfrm rot="6078822" flipH="1">
              <a:off x="2153125" y="1209205"/>
              <a:ext cx="822052" cy="997498"/>
            </a:xfrm>
            <a:prstGeom prst="parallelogram">
              <a:avLst/>
            </a:prstGeom>
            <a:solidFill>
              <a:schemeClr val="bg1">
                <a:lumMod val="95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39" name="Picture 6" descr="Image result for apple icon png"/>
            <p:cNvPicPr>
              <a:picLocks noChangeAspect="1" noChangeArrowheads="1"/>
            </p:cNvPicPr>
            <p:nvPr/>
          </p:nvPicPr>
          <p:blipFill>
            <a:blip r:embed="rId5" cstate="print"/>
            <a:srcRect/>
            <a:stretch>
              <a:fillRect/>
            </a:stretch>
          </p:blipFill>
          <p:spPr bwMode="auto">
            <a:xfrm>
              <a:off x="2411760" y="1628800"/>
              <a:ext cx="244474" cy="246392"/>
            </a:xfrm>
            <a:prstGeom prst="rect">
              <a:avLst/>
            </a:prstGeom>
            <a:noFill/>
          </p:spPr>
        </p:pic>
      </p:grpSp>
      <p:sp>
        <p:nvSpPr>
          <p:cNvPr id="69" name="Freeform 68"/>
          <p:cNvSpPr/>
          <p:nvPr/>
        </p:nvSpPr>
        <p:spPr>
          <a:xfrm flipH="1">
            <a:off x="6913480" y="4338766"/>
            <a:ext cx="599661" cy="671275"/>
          </a:xfrm>
          <a:custGeom>
            <a:avLst/>
            <a:gdLst>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98859 w 625872"/>
              <a:gd name="connsiteY6" fmla="*/ 576262 h 840978"/>
              <a:gd name="connsiteX7" fmla="*/ 408384 w 625872"/>
              <a:gd name="connsiteY7" fmla="*/ 554831 h 840978"/>
              <a:gd name="connsiteX8" fmla="*/ 403622 w 625872"/>
              <a:gd name="connsiteY8" fmla="*/ 0 h 840978"/>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86581 w 625872"/>
              <a:gd name="connsiteY6" fmla="*/ 600620 h 840978"/>
              <a:gd name="connsiteX7" fmla="*/ 408384 w 625872"/>
              <a:gd name="connsiteY7" fmla="*/ 554831 h 840978"/>
              <a:gd name="connsiteX8" fmla="*/ 403622 w 625872"/>
              <a:gd name="connsiteY8" fmla="*/ 0 h 840978"/>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52338"/>
              <a:gd name="connsiteX1" fmla="*/ 586978 w 629778"/>
              <a:gd name="connsiteY1" fmla="*/ 707231 h 852338"/>
              <a:gd name="connsiteX2" fmla="*/ 332557 w 629778"/>
              <a:gd name="connsiteY2" fmla="*/ 850230 h 852338"/>
              <a:gd name="connsiteX3" fmla="*/ 65484 w 629778"/>
              <a:gd name="connsiteY3" fmla="*/ 809625 h 852338"/>
              <a:gd name="connsiteX4" fmla="*/ 15478 w 629778"/>
              <a:gd name="connsiteY4" fmla="*/ 671512 h 852338"/>
              <a:gd name="connsiteX5" fmla="*/ 158353 w 629778"/>
              <a:gd name="connsiteY5" fmla="*/ 540543 h 852338"/>
              <a:gd name="connsiteX6" fmla="*/ 386581 w 629778"/>
              <a:gd name="connsiteY6" fmla="*/ 600620 h 852338"/>
              <a:gd name="connsiteX7" fmla="*/ 408384 w 629778"/>
              <a:gd name="connsiteY7" fmla="*/ 554831 h 852338"/>
              <a:gd name="connsiteX8" fmla="*/ 403622 w 629778"/>
              <a:gd name="connsiteY8" fmla="*/ 0 h 852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9778" h="852338">
                <a:moveTo>
                  <a:pt x="589359" y="40481"/>
                </a:moveTo>
                <a:cubicBezTo>
                  <a:pt x="607615" y="308570"/>
                  <a:pt x="629778" y="572273"/>
                  <a:pt x="586978" y="707231"/>
                </a:cubicBezTo>
                <a:cubicBezTo>
                  <a:pt x="544178" y="842189"/>
                  <a:pt x="393081" y="852338"/>
                  <a:pt x="332557" y="850230"/>
                </a:cubicBezTo>
                <a:cubicBezTo>
                  <a:pt x="247154" y="847800"/>
                  <a:pt x="118330" y="839411"/>
                  <a:pt x="65484" y="809625"/>
                </a:cubicBezTo>
                <a:cubicBezTo>
                  <a:pt x="12638" y="779839"/>
                  <a:pt x="0" y="716359"/>
                  <a:pt x="15478" y="671512"/>
                </a:cubicBezTo>
                <a:cubicBezTo>
                  <a:pt x="30956" y="626665"/>
                  <a:pt x="96503" y="552358"/>
                  <a:pt x="158353" y="540543"/>
                </a:cubicBezTo>
                <a:cubicBezTo>
                  <a:pt x="220203" y="528728"/>
                  <a:pt x="344909" y="598239"/>
                  <a:pt x="386581" y="600620"/>
                </a:cubicBezTo>
                <a:cubicBezTo>
                  <a:pt x="428253" y="603001"/>
                  <a:pt x="405544" y="654934"/>
                  <a:pt x="408384" y="554831"/>
                </a:cubicBezTo>
                <a:cubicBezTo>
                  <a:pt x="411224" y="454728"/>
                  <a:pt x="406400" y="229393"/>
                  <a:pt x="403622" y="0"/>
                </a:cubicBezTo>
              </a:path>
            </a:pathLst>
          </a:custGeom>
          <a:solidFill>
            <a:srgbClr val="FFCC99"/>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70" name="Freeform 69"/>
          <p:cNvSpPr/>
          <p:nvPr/>
        </p:nvSpPr>
        <p:spPr>
          <a:xfrm>
            <a:off x="6172492" y="4338766"/>
            <a:ext cx="520294" cy="671275"/>
          </a:xfrm>
          <a:custGeom>
            <a:avLst/>
            <a:gdLst>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98859 w 625872"/>
              <a:gd name="connsiteY6" fmla="*/ 576262 h 840978"/>
              <a:gd name="connsiteX7" fmla="*/ 408384 w 625872"/>
              <a:gd name="connsiteY7" fmla="*/ 554831 h 840978"/>
              <a:gd name="connsiteX8" fmla="*/ 403622 w 625872"/>
              <a:gd name="connsiteY8" fmla="*/ 0 h 840978"/>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86581 w 625872"/>
              <a:gd name="connsiteY6" fmla="*/ 600620 h 840978"/>
              <a:gd name="connsiteX7" fmla="*/ 408384 w 625872"/>
              <a:gd name="connsiteY7" fmla="*/ 554831 h 840978"/>
              <a:gd name="connsiteX8" fmla="*/ 403622 w 625872"/>
              <a:gd name="connsiteY8" fmla="*/ 0 h 840978"/>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52338"/>
              <a:gd name="connsiteX1" fmla="*/ 586978 w 629778"/>
              <a:gd name="connsiteY1" fmla="*/ 707231 h 852338"/>
              <a:gd name="connsiteX2" fmla="*/ 332557 w 629778"/>
              <a:gd name="connsiteY2" fmla="*/ 850230 h 852338"/>
              <a:gd name="connsiteX3" fmla="*/ 65484 w 629778"/>
              <a:gd name="connsiteY3" fmla="*/ 809625 h 852338"/>
              <a:gd name="connsiteX4" fmla="*/ 15478 w 629778"/>
              <a:gd name="connsiteY4" fmla="*/ 671512 h 852338"/>
              <a:gd name="connsiteX5" fmla="*/ 158353 w 629778"/>
              <a:gd name="connsiteY5" fmla="*/ 540543 h 852338"/>
              <a:gd name="connsiteX6" fmla="*/ 386581 w 629778"/>
              <a:gd name="connsiteY6" fmla="*/ 600620 h 852338"/>
              <a:gd name="connsiteX7" fmla="*/ 408384 w 629778"/>
              <a:gd name="connsiteY7" fmla="*/ 554831 h 852338"/>
              <a:gd name="connsiteX8" fmla="*/ 403622 w 629778"/>
              <a:gd name="connsiteY8" fmla="*/ 0 h 852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9778" h="852338">
                <a:moveTo>
                  <a:pt x="589359" y="40481"/>
                </a:moveTo>
                <a:cubicBezTo>
                  <a:pt x="607615" y="308570"/>
                  <a:pt x="629778" y="572273"/>
                  <a:pt x="586978" y="707231"/>
                </a:cubicBezTo>
                <a:cubicBezTo>
                  <a:pt x="544178" y="842189"/>
                  <a:pt x="393081" y="852338"/>
                  <a:pt x="332557" y="850230"/>
                </a:cubicBezTo>
                <a:cubicBezTo>
                  <a:pt x="247154" y="847800"/>
                  <a:pt x="118330" y="839411"/>
                  <a:pt x="65484" y="809625"/>
                </a:cubicBezTo>
                <a:cubicBezTo>
                  <a:pt x="12638" y="779839"/>
                  <a:pt x="0" y="716359"/>
                  <a:pt x="15478" y="671512"/>
                </a:cubicBezTo>
                <a:cubicBezTo>
                  <a:pt x="30956" y="626665"/>
                  <a:pt x="96503" y="552358"/>
                  <a:pt x="158353" y="540543"/>
                </a:cubicBezTo>
                <a:cubicBezTo>
                  <a:pt x="220203" y="528728"/>
                  <a:pt x="344909" y="598239"/>
                  <a:pt x="386581" y="600620"/>
                </a:cubicBezTo>
                <a:cubicBezTo>
                  <a:pt x="428253" y="603001"/>
                  <a:pt x="405544" y="654934"/>
                  <a:pt x="408384" y="554831"/>
                </a:cubicBezTo>
                <a:cubicBezTo>
                  <a:pt x="411224" y="454728"/>
                  <a:pt x="406400" y="229393"/>
                  <a:pt x="403622" y="0"/>
                </a:cubicBezTo>
              </a:path>
            </a:pathLst>
          </a:custGeom>
          <a:solidFill>
            <a:srgbClr val="FFCC99"/>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73" name="Chord 72"/>
          <p:cNvSpPr/>
          <p:nvPr/>
        </p:nvSpPr>
        <p:spPr>
          <a:xfrm>
            <a:off x="5903042" y="2852083"/>
            <a:ext cx="1899227" cy="2739067"/>
          </a:xfrm>
          <a:prstGeom prst="chord">
            <a:avLst>
              <a:gd name="adj1" fmla="val 10135620"/>
              <a:gd name="adj2" fmla="val 674418"/>
            </a:avLst>
          </a:prstGeom>
          <a:solidFill>
            <a:srgbClr val="FFCC99"/>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78" name="Group 77"/>
          <p:cNvGrpSpPr/>
          <p:nvPr/>
        </p:nvGrpSpPr>
        <p:grpSpPr>
          <a:xfrm>
            <a:off x="6392673" y="2493237"/>
            <a:ext cx="919964" cy="818864"/>
            <a:chOff x="-1009262" y="1732638"/>
            <a:chExt cx="1033010" cy="831187"/>
          </a:xfrm>
          <a:solidFill>
            <a:srgbClr val="FF3300"/>
          </a:solidFill>
        </p:grpSpPr>
        <p:sp>
          <p:nvSpPr>
            <p:cNvPr id="79" name="Freeform 10"/>
            <p:cNvSpPr/>
            <p:nvPr/>
          </p:nvSpPr>
          <p:spPr>
            <a:xfrm>
              <a:off x="-1009262" y="2036176"/>
              <a:ext cx="1033010" cy="152541"/>
            </a:xfrm>
            <a:custGeom>
              <a:avLst/>
              <a:gdLst>
                <a:gd name="connsiteX0" fmla="*/ 0 w 1209821"/>
                <a:gd name="connsiteY0" fmla="*/ 0 h 138332"/>
                <a:gd name="connsiteX1" fmla="*/ 337625 w 1209821"/>
                <a:gd name="connsiteY1" fmla="*/ 112541 h 138332"/>
                <a:gd name="connsiteX2" fmla="*/ 928468 w 1209821"/>
                <a:gd name="connsiteY2" fmla="*/ 126609 h 138332"/>
                <a:gd name="connsiteX3" fmla="*/ 1209821 w 1209821"/>
                <a:gd name="connsiteY3" fmla="*/ 42203 h 138332"/>
                <a:gd name="connsiteX0" fmla="*/ 0 w 1296144"/>
                <a:gd name="connsiteY0" fmla="*/ 0 h 145366"/>
                <a:gd name="connsiteX1" fmla="*/ 337625 w 1296144"/>
                <a:gd name="connsiteY1" fmla="*/ 112541 h 145366"/>
                <a:gd name="connsiteX2" fmla="*/ 928468 w 1296144"/>
                <a:gd name="connsiteY2" fmla="*/ 126609 h 145366"/>
                <a:gd name="connsiteX3" fmla="*/ 1296144 w 1296144"/>
                <a:gd name="connsiteY3" fmla="*/ 0 h 145366"/>
              </a:gdLst>
              <a:ahLst/>
              <a:cxnLst>
                <a:cxn ang="0">
                  <a:pos x="connsiteX0" y="connsiteY0"/>
                </a:cxn>
                <a:cxn ang="0">
                  <a:pos x="connsiteX1" y="connsiteY1"/>
                </a:cxn>
                <a:cxn ang="0">
                  <a:pos x="connsiteX2" y="connsiteY2"/>
                </a:cxn>
                <a:cxn ang="0">
                  <a:pos x="connsiteX3" y="connsiteY3"/>
                </a:cxn>
              </a:cxnLst>
              <a:rect l="l" t="t" r="r" b="b"/>
              <a:pathLst>
                <a:path w="1296144" h="145366">
                  <a:moveTo>
                    <a:pt x="0" y="0"/>
                  </a:moveTo>
                  <a:cubicBezTo>
                    <a:pt x="91440" y="45719"/>
                    <a:pt x="182880" y="91439"/>
                    <a:pt x="337625" y="112541"/>
                  </a:cubicBezTo>
                  <a:cubicBezTo>
                    <a:pt x="492370" y="133643"/>
                    <a:pt x="768715" y="145366"/>
                    <a:pt x="928468" y="126609"/>
                  </a:cubicBezTo>
                  <a:cubicBezTo>
                    <a:pt x="1088221" y="107852"/>
                    <a:pt x="1228150" y="36341"/>
                    <a:pt x="1296144" y="0"/>
                  </a:cubicBezTo>
                </a:path>
              </a:pathLst>
            </a:custGeom>
            <a:no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dirty="0"/>
            </a:p>
          </p:txBody>
        </p:sp>
        <p:sp>
          <p:nvSpPr>
            <p:cNvPr id="80" name="Chord 11"/>
            <p:cNvSpPr/>
            <p:nvPr/>
          </p:nvSpPr>
          <p:spPr>
            <a:xfrm>
              <a:off x="-779704" y="1732638"/>
              <a:ext cx="573894" cy="831187"/>
            </a:xfrm>
            <a:prstGeom prst="chord">
              <a:avLst>
                <a:gd name="adj1" fmla="val 10765082"/>
                <a:gd name="adj2" fmla="val 108958"/>
              </a:avLst>
            </a:prstGeom>
            <a:grp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81" name="Group 158"/>
          <p:cNvGrpSpPr/>
          <p:nvPr/>
        </p:nvGrpSpPr>
        <p:grpSpPr>
          <a:xfrm>
            <a:off x="6580603" y="3198848"/>
            <a:ext cx="510648" cy="197193"/>
            <a:chOff x="5132526" y="2335236"/>
            <a:chExt cx="544258" cy="189913"/>
          </a:xfrm>
        </p:grpSpPr>
        <p:sp>
          <p:nvSpPr>
            <p:cNvPr id="82" name="Oval 81"/>
            <p:cNvSpPr/>
            <p:nvPr/>
          </p:nvSpPr>
          <p:spPr>
            <a:xfrm>
              <a:off x="5132526" y="2335236"/>
              <a:ext cx="96868" cy="189913"/>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3" name="Oval 82"/>
            <p:cNvSpPr/>
            <p:nvPr/>
          </p:nvSpPr>
          <p:spPr>
            <a:xfrm>
              <a:off x="5579916" y="2335237"/>
              <a:ext cx="96868" cy="189912"/>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85" name="Group 84"/>
          <p:cNvGrpSpPr/>
          <p:nvPr/>
        </p:nvGrpSpPr>
        <p:grpSpPr>
          <a:xfrm>
            <a:off x="6203556" y="3573016"/>
            <a:ext cx="1320772" cy="720421"/>
            <a:chOff x="323528" y="5805264"/>
            <a:chExt cx="1584176" cy="864096"/>
          </a:xfrm>
        </p:grpSpPr>
        <p:sp>
          <p:nvSpPr>
            <p:cNvPr id="86" name="Moon 85"/>
            <p:cNvSpPr/>
            <p:nvPr/>
          </p:nvSpPr>
          <p:spPr>
            <a:xfrm rot="16200000">
              <a:off x="683704" y="5445088"/>
              <a:ext cx="863824" cy="1584176"/>
            </a:xfrm>
            <a:prstGeom prst="moon">
              <a:avLst>
                <a:gd name="adj" fmla="val 87500"/>
              </a:avLst>
            </a:prstGeom>
            <a:solidFill>
              <a:schemeClr val="bg1"/>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cxnSp>
          <p:nvCxnSpPr>
            <p:cNvPr id="87" name="Straight Connector 86"/>
            <p:cNvCxnSpPr/>
            <p:nvPr/>
          </p:nvCxnSpPr>
          <p:spPr>
            <a:xfrm>
              <a:off x="1115616" y="5913004"/>
              <a:ext cx="0" cy="756084"/>
            </a:xfrm>
            <a:prstGeom prst="line">
              <a:avLst/>
            </a:prstGeom>
            <a:ln w="38100">
              <a:solidFill>
                <a:srgbClr val="000000"/>
              </a:solidFill>
            </a:ln>
          </p:spPr>
          <p:style>
            <a:lnRef idx="1">
              <a:schemeClr val="accent1"/>
            </a:lnRef>
            <a:fillRef idx="0">
              <a:schemeClr val="accent1"/>
            </a:fillRef>
            <a:effectRef idx="0">
              <a:schemeClr val="accent1"/>
            </a:effectRef>
            <a:fontRef idx="minor">
              <a:schemeClr val="tx1"/>
            </a:fontRef>
          </p:style>
        </p:cxnSp>
        <p:cxnSp>
          <p:nvCxnSpPr>
            <p:cNvPr id="88" name="Straight Connector 87"/>
            <p:cNvCxnSpPr/>
            <p:nvPr/>
          </p:nvCxnSpPr>
          <p:spPr>
            <a:xfrm>
              <a:off x="1331640" y="5902325"/>
              <a:ext cx="0" cy="727075"/>
            </a:xfrm>
            <a:prstGeom prst="line">
              <a:avLst/>
            </a:prstGeom>
            <a:ln w="38100">
              <a:solidFill>
                <a:srgbClr val="000000"/>
              </a:solidFill>
            </a:ln>
          </p:spPr>
          <p:style>
            <a:lnRef idx="1">
              <a:schemeClr val="accent1"/>
            </a:lnRef>
            <a:fillRef idx="0">
              <a:schemeClr val="accent1"/>
            </a:fillRef>
            <a:effectRef idx="0">
              <a:schemeClr val="accent1"/>
            </a:effectRef>
            <a:fontRef idx="minor">
              <a:schemeClr val="tx1"/>
            </a:fontRef>
          </p:style>
        </p:cxnSp>
        <p:cxnSp>
          <p:nvCxnSpPr>
            <p:cNvPr id="89" name="Straight Connector 88"/>
            <p:cNvCxnSpPr/>
            <p:nvPr/>
          </p:nvCxnSpPr>
          <p:spPr>
            <a:xfrm>
              <a:off x="1547664" y="5877272"/>
              <a:ext cx="0" cy="650528"/>
            </a:xfrm>
            <a:prstGeom prst="line">
              <a:avLst/>
            </a:prstGeom>
            <a:ln w="38100">
              <a:solidFill>
                <a:srgbClr val="000000"/>
              </a:solidFill>
            </a:ln>
          </p:spPr>
          <p:style>
            <a:lnRef idx="1">
              <a:schemeClr val="accent1"/>
            </a:lnRef>
            <a:fillRef idx="0">
              <a:schemeClr val="accent1"/>
            </a:fillRef>
            <a:effectRef idx="0">
              <a:schemeClr val="accent1"/>
            </a:effectRef>
            <a:fontRef idx="minor">
              <a:schemeClr val="tx1"/>
            </a:fontRef>
          </p:style>
        </p:cxnSp>
        <p:cxnSp>
          <p:nvCxnSpPr>
            <p:cNvPr id="90" name="Straight Connector 89"/>
            <p:cNvCxnSpPr/>
            <p:nvPr/>
          </p:nvCxnSpPr>
          <p:spPr>
            <a:xfrm>
              <a:off x="1763688" y="5845175"/>
              <a:ext cx="0" cy="444500"/>
            </a:xfrm>
            <a:prstGeom prst="line">
              <a:avLst/>
            </a:prstGeom>
            <a:ln w="38100">
              <a:solidFill>
                <a:srgbClr val="000000"/>
              </a:solidFill>
            </a:ln>
          </p:spPr>
          <p:style>
            <a:lnRef idx="1">
              <a:schemeClr val="accent1"/>
            </a:lnRef>
            <a:fillRef idx="0">
              <a:schemeClr val="accent1"/>
            </a:fillRef>
            <a:effectRef idx="0">
              <a:schemeClr val="accent1"/>
            </a:effectRef>
            <a:fontRef idx="minor">
              <a:schemeClr val="tx1"/>
            </a:fontRef>
          </p:style>
        </p:cxnSp>
        <p:cxnSp>
          <p:nvCxnSpPr>
            <p:cNvPr id="91" name="Straight Connector 90"/>
            <p:cNvCxnSpPr/>
            <p:nvPr/>
          </p:nvCxnSpPr>
          <p:spPr>
            <a:xfrm>
              <a:off x="899592" y="5905500"/>
              <a:ext cx="0" cy="727856"/>
            </a:xfrm>
            <a:prstGeom prst="line">
              <a:avLst/>
            </a:prstGeom>
            <a:ln w="38100">
              <a:solidFill>
                <a:srgbClr val="000000"/>
              </a:solidFill>
            </a:ln>
          </p:spPr>
          <p:style>
            <a:lnRef idx="1">
              <a:schemeClr val="accent1"/>
            </a:lnRef>
            <a:fillRef idx="0">
              <a:schemeClr val="accent1"/>
            </a:fillRef>
            <a:effectRef idx="0">
              <a:schemeClr val="accent1"/>
            </a:effectRef>
            <a:fontRef idx="minor">
              <a:schemeClr val="tx1"/>
            </a:fontRef>
          </p:style>
        </p:cxnSp>
        <p:cxnSp>
          <p:nvCxnSpPr>
            <p:cNvPr id="92" name="Straight Connector 91"/>
            <p:cNvCxnSpPr/>
            <p:nvPr/>
          </p:nvCxnSpPr>
          <p:spPr>
            <a:xfrm>
              <a:off x="683568" y="5889625"/>
              <a:ext cx="0" cy="625475"/>
            </a:xfrm>
            <a:prstGeom prst="line">
              <a:avLst/>
            </a:prstGeom>
            <a:ln w="38100">
              <a:solidFill>
                <a:srgbClr val="000000"/>
              </a:solidFill>
            </a:ln>
          </p:spPr>
          <p:style>
            <a:lnRef idx="1">
              <a:schemeClr val="accent1"/>
            </a:lnRef>
            <a:fillRef idx="0">
              <a:schemeClr val="accent1"/>
            </a:fillRef>
            <a:effectRef idx="0">
              <a:schemeClr val="accent1"/>
            </a:effectRef>
            <a:fontRef idx="minor">
              <a:schemeClr val="tx1"/>
            </a:fontRef>
          </p:style>
        </p:cxnSp>
        <p:cxnSp>
          <p:nvCxnSpPr>
            <p:cNvPr id="93" name="Straight Connector 92"/>
            <p:cNvCxnSpPr/>
            <p:nvPr/>
          </p:nvCxnSpPr>
          <p:spPr>
            <a:xfrm>
              <a:off x="467544" y="5842000"/>
              <a:ext cx="0" cy="441325"/>
            </a:xfrm>
            <a:prstGeom prst="line">
              <a:avLst/>
            </a:prstGeom>
            <a:ln w="38100">
              <a:solidFill>
                <a:srgbClr val="000000"/>
              </a:solidFill>
            </a:ln>
          </p:spPr>
          <p:style>
            <a:lnRef idx="1">
              <a:schemeClr val="accent1"/>
            </a:lnRef>
            <a:fillRef idx="0">
              <a:schemeClr val="accent1"/>
            </a:fillRef>
            <a:effectRef idx="0">
              <a:schemeClr val="accent1"/>
            </a:effectRef>
            <a:fontRef idx="minor">
              <a:schemeClr val="tx1"/>
            </a:fontRef>
          </p:style>
        </p:cxnSp>
        <p:sp>
          <p:nvSpPr>
            <p:cNvPr id="94" name="Moon 93"/>
            <p:cNvSpPr/>
            <p:nvPr/>
          </p:nvSpPr>
          <p:spPr>
            <a:xfrm rot="16200000">
              <a:off x="683568" y="5445224"/>
              <a:ext cx="864096" cy="1584176"/>
            </a:xfrm>
            <a:prstGeom prst="moon">
              <a:avLst>
                <a:gd name="adj" fmla="val 38631"/>
              </a:avLst>
            </a:prstGeom>
            <a:noFill/>
            <a:ln w="38100" cap="rnd">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98" name="Moon 97"/>
          <p:cNvSpPr/>
          <p:nvPr/>
        </p:nvSpPr>
        <p:spPr>
          <a:xfrm rot="16200000">
            <a:off x="6460773" y="3290848"/>
            <a:ext cx="771880" cy="1235008"/>
          </a:xfrm>
          <a:prstGeom prst="moon">
            <a:avLst>
              <a:gd name="adj" fmla="val 70665"/>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100" name="Group 99"/>
          <p:cNvGrpSpPr/>
          <p:nvPr/>
        </p:nvGrpSpPr>
        <p:grpSpPr>
          <a:xfrm>
            <a:off x="3694041" y="4422335"/>
            <a:ext cx="1158733" cy="632035"/>
            <a:chOff x="1619672" y="4221089"/>
            <a:chExt cx="1584176" cy="864095"/>
          </a:xfrm>
        </p:grpSpPr>
        <p:sp>
          <p:nvSpPr>
            <p:cNvPr id="101" name="Freeform 100"/>
            <p:cNvSpPr/>
            <p:nvPr/>
          </p:nvSpPr>
          <p:spPr>
            <a:xfrm>
              <a:off x="1619672" y="4246822"/>
              <a:ext cx="669997" cy="838362"/>
            </a:xfrm>
            <a:custGeom>
              <a:avLst/>
              <a:gdLst>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98859 w 625872"/>
                <a:gd name="connsiteY6" fmla="*/ 576262 h 840978"/>
                <a:gd name="connsiteX7" fmla="*/ 408384 w 625872"/>
                <a:gd name="connsiteY7" fmla="*/ 554831 h 840978"/>
                <a:gd name="connsiteX8" fmla="*/ 403622 w 625872"/>
                <a:gd name="connsiteY8" fmla="*/ 0 h 840978"/>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86581 w 625872"/>
                <a:gd name="connsiteY6" fmla="*/ 600620 h 840978"/>
                <a:gd name="connsiteX7" fmla="*/ 408384 w 625872"/>
                <a:gd name="connsiteY7" fmla="*/ 554831 h 840978"/>
                <a:gd name="connsiteX8" fmla="*/ 403622 w 625872"/>
                <a:gd name="connsiteY8" fmla="*/ 0 h 840978"/>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52338"/>
                <a:gd name="connsiteX1" fmla="*/ 586978 w 629778"/>
                <a:gd name="connsiteY1" fmla="*/ 707231 h 852338"/>
                <a:gd name="connsiteX2" fmla="*/ 332557 w 629778"/>
                <a:gd name="connsiteY2" fmla="*/ 850230 h 852338"/>
                <a:gd name="connsiteX3" fmla="*/ 65484 w 629778"/>
                <a:gd name="connsiteY3" fmla="*/ 809625 h 852338"/>
                <a:gd name="connsiteX4" fmla="*/ 15478 w 629778"/>
                <a:gd name="connsiteY4" fmla="*/ 671512 h 852338"/>
                <a:gd name="connsiteX5" fmla="*/ 158353 w 629778"/>
                <a:gd name="connsiteY5" fmla="*/ 540543 h 852338"/>
                <a:gd name="connsiteX6" fmla="*/ 386581 w 629778"/>
                <a:gd name="connsiteY6" fmla="*/ 600620 h 852338"/>
                <a:gd name="connsiteX7" fmla="*/ 408384 w 629778"/>
                <a:gd name="connsiteY7" fmla="*/ 554831 h 852338"/>
                <a:gd name="connsiteX8" fmla="*/ 403622 w 629778"/>
                <a:gd name="connsiteY8" fmla="*/ 0 h 852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9778" h="852338">
                  <a:moveTo>
                    <a:pt x="589359" y="40481"/>
                  </a:moveTo>
                  <a:cubicBezTo>
                    <a:pt x="607615" y="308570"/>
                    <a:pt x="629778" y="572273"/>
                    <a:pt x="586978" y="707231"/>
                  </a:cubicBezTo>
                  <a:cubicBezTo>
                    <a:pt x="544178" y="842189"/>
                    <a:pt x="393081" y="852338"/>
                    <a:pt x="332557" y="850230"/>
                  </a:cubicBezTo>
                  <a:cubicBezTo>
                    <a:pt x="247154" y="847800"/>
                    <a:pt x="118330" y="839411"/>
                    <a:pt x="65484" y="809625"/>
                  </a:cubicBezTo>
                  <a:cubicBezTo>
                    <a:pt x="12638" y="779839"/>
                    <a:pt x="0" y="716359"/>
                    <a:pt x="15478" y="671512"/>
                  </a:cubicBezTo>
                  <a:cubicBezTo>
                    <a:pt x="30956" y="626665"/>
                    <a:pt x="96503" y="552358"/>
                    <a:pt x="158353" y="540543"/>
                  </a:cubicBezTo>
                  <a:cubicBezTo>
                    <a:pt x="220203" y="528728"/>
                    <a:pt x="344909" y="598239"/>
                    <a:pt x="386581" y="600620"/>
                  </a:cubicBezTo>
                  <a:cubicBezTo>
                    <a:pt x="428253" y="603001"/>
                    <a:pt x="405544" y="654934"/>
                    <a:pt x="408384" y="554831"/>
                  </a:cubicBezTo>
                  <a:cubicBezTo>
                    <a:pt x="411224" y="454728"/>
                    <a:pt x="406400" y="229393"/>
                    <a:pt x="403622" y="0"/>
                  </a:cubicBezTo>
                </a:path>
              </a:pathLst>
            </a:custGeom>
            <a:solidFill>
              <a:srgbClr val="00CC00"/>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102" name="Freeform 101"/>
            <p:cNvSpPr/>
            <p:nvPr/>
          </p:nvSpPr>
          <p:spPr>
            <a:xfrm flipH="1">
              <a:off x="2555774" y="4221089"/>
              <a:ext cx="648074" cy="864095"/>
            </a:xfrm>
            <a:custGeom>
              <a:avLst/>
              <a:gdLst>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98859 w 625872"/>
                <a:gd name="connsiteY6" fmla="*/ 576262 h 840978"/>
                <a:gd name="connsiteX7" fmla="*/ 408384 w 625872"/>
                <a:gd name="connsiteY7" fmla="*/ 554831 h 840978"/>
                <a:gd name="connsiteX8" fmla="*/ 403622 w 625872"/>
                <a:gd name="connsiteY8" fmla="*/ 0 h 840978"/>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86581 w 625872"/>
                <a:gd name="connsiteY6" fmla="*/ 600620 h 840978"/>
                <a:gd name="connsiteX7" fmla="*/ 408384 w 625872"/>
                <a:gd name="connsiteY7" fmla="*/ 554831 h 840978"/>
                <a:gd name="connsiteX8" fmla="*/ 403622 w 625872"/>
                <a:gd name="connsiteY8" fmla="*/ 0 h 840978"/>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52338"/>
                <a:gd name="connsiteX1" fmla="*/ 586978 w 629778"/>
                <a:gd name="connsiteY1" fmla="*/ 707231 h 852338"/>
                <a:gd name="connsiteX2" fmla="*/ 332557 w 629778"/>
                <a:gd name="connsiteY2" fmla="*/ 850230 h 852338"/>
                <a:gd name="connsiteX3" fmla="*/ 65484 w 629778"/>
                <a:gd name="connsiteY3" fmla="*/ 809625 h 852338"/>
                <a:gd name="connsiteX4" fmla="*/ 15478 w 629778"/>
                <a:gd name="connsiteY4" fmla="*/ 671512 h 852338"/>
                <a:gd name="connsiteX5" fmla="*/ 158353 w 629778"/>
                <a:gd name="connsiteY5" fmla="*/ 540543 h 852338"/>
                <a:gd name="connsiteX6" fmla="*/ 386581 w 629778"/>
                <a:gd name="connsiteY6" fmla="*/ 600620 h 852338"/>
                <a:gd name="connsiteX7" fmla="*/ 408384 w 629778"/>
                <a:gd name="connsiteY7" fmla="*/ 554831 h 852338"/>
                <a:gd name="connsiteX8" fmla="*/ 403622 w 629778"/>
                <a:gd name="connsiteY8" fmla="*/ 0 h 852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9778" h="852338">
                  <a:moveTo>
                    <a:pt x="589359" y="40481"/>
                  </a:moveTo>
                  <a:cubicBezTo>
                    <a:pt x="607615" y="308570"/>
                    <a:pt x="629778" y="572273"/>
                    <a:pt x="586978" y="707231"/>
                  </a:cubicBezTo>
                  <a:cubicBezTo>
                    <a:pt x="544178" y="842189"/>
                    <a:pt x="393081" y="852338"/>
                    <a:pt x="332557" y="850230"/>
                  </a:cubicBezTo>
                  <a:cubicBezTo>
                    <a:pt x="247154" y="847800"/>
                    <a:pt x="118330" y="839411"/>
                    <a:pt x="65484" y="809625"/>
                  </a:cubicBezTo>
                  <a:cubicBezTo>
                    <a:pt x="12638" y="779839"/>
                    <a:pt x="0" y="716359"/>
                    <a:pt x="15478" y="671512"/>
                  </a:cubicBezTo>
                  <a:cubicBezTo>
                    <a:pt x="30956" y="626665"/>
                    <a:pt x="96503" y="552358"/>
                    <a:pt x="158353" y="540543"/>
                  </a:cubicBezTo>
                  <a:cubicBezTo>
                    <a:pt x="220203" y="528728"/>
                    <a:pt x="344909" y="598239"/>
                    <a:pt x="386581" y="600620"/>
                  </a:cubicBezTo>
                  <a:cubicBezTo>
                    <a:pt x="428253" y="603001"/>
                    <a:pt x="405544" y="654934"/>
                    <a:pt x="408384" y="554831"/>
                  </a:cubicBezTo>
                  <a:cubicBezTo>
                    <a:pt x="411224" y="454728"/>
                    <a:pt x="406400" y="229393"/>
                    <a:pt x="403622" y="0"/>
                  </a:cubicBezTo>
                </a:path>
              </a:pathLst>
            </a:custGeom>
            <a:solidFill>
              <a:srgbClr val="00CC00"/>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grpSp>
      <p:sp>
        <p:nvSpPr>
          <p:cNvPr id="105" name="Freeform 104"/>
          <p:cNvSpPr/>
          <p:nvPr/>
        </p:nvSpPr>
        <p:spPr>
          <a:xfrm flipH="1">
            <a:off x="4865453" y="3368942"/>
            <a:ext cx="408678" cy="848370"/>
          </a:xfrm>
          <a:custGeom>
            <a:avLst/>
            <a:gdLst>
              <a:gd name="connsiteX0" fmla="*/ 452907 w 646090"/>
              <a:gd name="connsiteY0" fmla="*/ 92298 h 1092558"/>
              <a:gd name="connsiteX1" fmla="*/ 15025 w 646090"/>
              <a:gd name="connsiteY1" fmla="*/ 581695 h 1092558"/>
              <a:gd name="connsiteX2" fmla="*/ 543059 w 646090"/>
              <a:gd name="connsiteY2" fmla="*/ 1032456 h 1092558"/>
              <a:gd name="connsiteX3" fmla="*/ 633211 w 646090"/>
              <a:gd name="connsiteY3" fmla="*/ 942304 h 1092558"/>
              <a:gd name="connsiteX4" fmla="*/ 581696 w 646090"/>
              <a:gd name="connsiteY4" fmla="*/ 143814 h 1092558"/>
              <a:gd name="connsiteX5" fmla="*/ 452907 w 646090"/>
              <a:gd name="connsiteY5" fmla="*/ 92298 h 1092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6090" h="1092558">
                <a:moveTo>
                  <a:pt x="452907" y="92298"/>
                </a:moveTo>
                <a:cubicBezTo>
                  <a:pt x="358462" y="165278"/>
                  <a:pt x="0" y="425002"/>
                  <a:pt x="15025" y="581695"/>
                </a:cubicBezTo>
                <a:cubicBezTo>
                  <a:pt x="30050" y="738388"/>
                  <a:pt x="440028" y="972354"/>
                  <a:pt x="543059" y="1032456"/>
                </a:cubicBezTo>
                <a:cubicBezTo>
                  <a:pt x="646090" y="1092558"/>
                  <a:pt x="626772" y="1090411"/>
                  <a:pt x="633211" y="942304"/>
                </a:cubicBezTo>
                <a:cubicBezTo>
                  <a:pt x="639650" y="794197"/>
                  <a:pt x="607454" y="287628"/>
                  <a:pt x="581696" y="143814"/>
                </a:cubicBezTo>
                <a:cubicBezTo>
                  <a:pt x="555938" y="0"/>
                  <a:pt x="547352" y="19318"/>
                  <a:pt x="452907" y="92298"/>
                </a:cubicBezTo>
                <a:close/>
              </a:path>
            </a:pathLst>
          </a:custGeom>
          <a:solidFill>
            <a:srgbClr val="00CC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6" name="Freeform 105"/>
          <p:cNvSpPr/>
          <p:nvPr/>
        </p:nvSpPr>
        <p:spPr>
          <a:xfrm>
            <a:off x="3272684" y="3368942"/>
            <a:ext cx="421771" cy="848370"/>
          </a:xfrm>
          <a:custGeom>
            <a:avLst/>
            <a:gdLst>
              <a:gd name="connsiteX0" fmla="*/ 452907 w 646090"/>
              <a:gd name="connsiteY0" fmla="*/ 92298 h 1092558"/>
              <a:gd name="connsiteX1" fmla="*/ 15025 w 646090"/>
              <a:gd name="connsiteY1" fmla="*/ 581695 h 1092558"/>
              <a:gd name="connsiteX2" fmla="*/ 543059 w 646090"/>
              <a:gd name="connsiteY2" fmla="*/ 1032456 h 1092558"/>
              <a:gd name="connsiteX3" fmla="*/ 633211 w 646090"/>
              <a:gd name="connsiteY3" fmla="*/ 942304 h 1092558"/>
              <a:gd name="connsiteX4" fmla="*/ 581696 w 646090"/>
              <a:gd name="connsiteY4" fmla="*/ 143814 h 1092558"/>
              <a:gd name="connsiteX5" fmla="*/ 452907 w 646090"/>
              <a:gd name="connsiteY5" fmla="*/ 92298 h 1092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6090" h="1092558">
                <a:moveTo>
                  <a:pt x="452907" y="92298"/>
                </a:moveTo>
                <a:cubicBezTo>
                  <a:pt x="358462" y="165278"/>
                  <a:pt x="0" y="425002"/>
                  <a:pt x="15025" y="581695"/>
                </a:cubicBezTo>
                <a:cubicBezTo>
                  <a:pt x="30050" y="738388"/>
                  <a:pt x="440028" y="972354"/>
                  <a:pt x="543059" y="1032456"/>
                </a:cubicBezTo>
                <a:cubicBezTo>
                  <a:pt x="646090" y="1092558"/>
                  <a:pt x="626772" y="1090411"/>
                  <a:pt x="633211" y="942304"/>
                </a:cubicBezTo>
                <a:cubicBezTo>
                  <a:pt x="639650" y="794197"/>
                  <a:pt x="607454" y="287628"/>
                  <a:pt x="581696" y="143814"/>
                </a:cubicBezTo>
                <a:cubicBezTo>
                  <a:pt x="555938" y="0"/>
                  <a:pt x="547352" y="19318"/>
                  <a:pt x="452907" y="92298"/>
                </a:cubicBezTo>
                <a:close/>
              </a:path>
            </a:pathLst>
          </a:custGeom>
          <a:solidFill>
            <a:srgbClr val="00CC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7" name="Oval 10"/>
          <p:cNvSpPr/>
          <p:nvPr/>
        </p:nvSpPr>
        <p:spPr>
          <a:xfrm>
            <a:off x="3536032" y="2894915"/>
            <a:ext cx="1474751" cy="1669237"/>
          </a:xfrm>
          <a:prstGeom prst="ellipse">
            <a:avLst/>
          </a:prstGeom>
          <a:solidFill>
            <a:srgbClr val="00CC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108" name="Group 107"/>
          <p:cNvGrpSpPr/>
          <p:nvPr/>
        </p:nvGrpSpPr>
        <p:grpSpPr>
          <a:xfrm>
            <a:off x="4062729" y="3158263"/>
            <a:ext cx="421357" cy="210679"/>
            <a:chOff x="6739030" y="3610677"/>
            <a:chExt cx="451036" cy="248044"/>
          </a:xfrm>
        </p:grpSpPr>
        <p:sp>
          <p:nvSpPr>
            <p:cNvPr id="109" name="Oval 108"/>
            <p:cNvSpPr/>
            <p:nvPr/>
          </p:nvSpPr>
          <p:spPr>
            <a:xfrm rot="190219">
              <a:off x="7099070" y="3610677"/>
              <a:ext cx="90996" cy="248044"/>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10" name="Oval 109"/>
            <p:cNvSpPr/>
            <p:nvPr/>
          </p:nvSpPr>
          <p:spPr>
            <a:xfrm rot="190219">
              <a:off x="6739030" y="3610677"/>
              <a:ext cx="90996" cy="248044"/>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111" name="Chord 110"/>
          <p:cNvSpPr/>
          <p:nvPr/>
        </p:nvSpPr>
        <p:spPr>
          <a:xfrm>
            <a:off x="4062729" y="3368942"/>
            <a:ext cx="421357" cy="368687"/>
          </a:xfrm>
          <a:prstGeom prst="chord">
            <a:avLst>
              <a:gd name="adj1" fmla="val 5430208"/>
              <a:gd name="adj2" fmla="val 5345722"/>
            </a:avLst>
          </a:prstGeom>
          <a:solidFill>
            <a:srgbClr val="FFFF66"/>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12" name="Arc 111"/>
          <p:cNvSpPr/>
          <p:nvPr/>
        </p:nvSpPr>
        <p:spPr>
          <a:xfrm rot="10800000">
            <a:off x="3850151" y="3426126"/>
            <a:ext cx="844613" cy="838198"/>
          </a:xfrm>
          <a:prstGeom prst="arc">
            <a:avLst>
              <a:gd name="adj1" fmla="val 11045684"/>
              <a:gd name="adj2" fmla="val 21237176"/>
            </a:avLst>
          </a:prstGeom>
          <a:no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dirty="0"/>
          </a:p>
        </p:txBody>
      </p:sp>
      <p:grpSp>
        <p:nvGrpSpPr>
          <p:cNvPr id="113" name="Group 112"/>
          <p:cNvGrpSpPr/>
          <p:nvPr/>
        </p:nvGrpSpPr>
        <p:grpSpPr>
          <a:xfrm>
            <a:off x="3852050" y="2420888"/>
            <a:ext cx="842715" cy="737375"/>
            <a:chOff x="6156176" y="2132856"/>
            <a:chExt cx="1152128" cy="1008112"/>
          </a:xfrm>
        </p:grpSpPr>
        <p:sp>
          <p:nvSpPr>
            <p:cNvPr id="114" name="Chord 113"/>
            <p:cNvSpPr/>
            <p:nvPr/>
          </p:nvSpPr>
          <p:spPr>
            <a:xfrm>
              <a:off x="6300192" y="2132856"/>
              <a:ext cx="864096" cy="1008112"/>
            </a:xfrm>
            <a:prstGeom prst="chord">
              <a:avLst>
                <a:gd name="adj1" fmla="val 8868550"/>
                <a:gd name="adj2" fmla="val 1928325"/>
              </a:avLst>
            </a:prstGeom>
            <a:solidFill>
              <a:srgbClr val="FF99CC"/>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15" name="Freeform 114"/>
            <p:cNvSpPr/>
            <p:nvPr/>
          </p:nvSpPr>
          <p:spPr>
            <a:xfrm>
              <a:off x="6156176" y="2708920"/>
              <a:ext cx="1152128" cy="202691"/>
            </a:xfrm>
            <a:custGeom>
              <a:avLst/>
              <a:gdLst>
                <a:gd name="connsiteX0" fmla="*/ 0 w 1133475"/>
                <a:gd name="connsiteY0" fmla="*/ 0 h 109537"/>
                <a:gd name="connsiteX1" fmla="*/ 195263 w 1133475"/>
                <a:gd name="connsiteY1" fmla="*/ 92869 h 109537"/>
                <a:gd name="connsiteX2" fmla="*/ 964406 w 1133475"/>
                <a:gd name="connsiteY2" fmla="*/ 97631 h 109537"/>
                <a:gd name="connsiteX3" fmla="*/ 1133475 w 1133475"/>
                <a:gd name="connsiteY3" fmla="*/ 21431 h 109537"/>
                <a:gd name="connsiteX0" fmla="*/ 0 w 1133475"/>
                <a:gd name="connsiteY0" fmla="*/ 7874 h 122296"/>
                <a:gd name="connsiteX1" fmla="*/ 195263 w 1133475"/>
                <a:gd name="connsiteY1" fmla="*/ 100743 h 122296"/>
                <a:gd name="connsiteX2" fmla="*/ 964406 w 1133475"/>
                <a:gd name="connsiteY2" fmla="*/ 105505 h 122296"/>
                <a:gd name="connsiteX3" fmla="*/ 1133475 w 1133475"/>
                <a:gd name="connsiteY3" fmla="*/ 0 h 122296"/>
                <a:gd name="connsiteX0" fmla="*/ 0 w 1133475"/>
                <a:gd name="connsiteY0" fmla="*/ 0 h 122296"/>
                <a:gd name="connsiteX1" fmla="*/ 195263 w 1133475"/>
                <a:gd name="connsiteY1" fmla="*/ 100743 h 122296"/>
                <a:gd name="connsiteX2" fmla="*/ 964406 w 1133475"/>
                <a:gd name="connsiteY2" fmla="*/ 105505 h 122296"/>
                <a:gd name="connsiteX3" fmla="*/ 1133475 w 1133475"/>
                <a:gd name="connsiteY3" fmla="*/ 0 h 122296"/>
              </a:gdLst>
              <a:ahLst/>
              <a:cxnLst>
                <a:cxn ang="0">
                  <a:pos x="connsiteX0" y="connsiteY0"/>
                </a:cxn>
                <a:cxn ang="0">
                  <a:pos x="connsiteX1" y="connsiteY1"/>
                </a:cxn>
                <a:cxn ang="0">
                  <a:pos x="connsiteX2" y="connsiteY2"/>
                </a:cxn>
                <a:cxn ang="0">
                  <a:pos x="connsiteX3" y="connsiteY3"/>
                </a:cxn>
              </a:cxnLst>
              <a:rect l="l" t="t" r="r" b="b"/>
              <a:pathLst>
                <a:path w="1133475" h="122296">
                  <a:moveTo>
                    <a:pt x="0" y="0"/>
                  </a:moveTo>
                  <a:cubicBezTo>
                    <a:pt x="17264" y="38298"/>
                    <a:pt x="34529" y="83159"/>
                    <a:pt x="195263" y="100743"/>
                  </a:cubicBezTo>
                  <a:cubicBezTo>
                    <a:pt x="355997" y="118327"/>
                    <a:pt x="808037" y="122296"/>
                    <a:pt x="964406" y="105505"/>
                  </a:cubicBezTo>
                  <a:cubicBezTo>
                    <a:pt x="1120775" y="88714"/>
                    <a:pt x="1127125" y="32147"/>
                    <a:pt x="1133475" y="0"/>
                  </a:cubicBezTo>
                </a:path>
              </a:pathLst>
            </a:custGeom>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grpSp>
      <p:grpSp>
        <p:nvGrpSpPr>
          <p:cNvPr id="121" name="Group 120"/>
          <p:cNvGrpSpPr/>
          <p:nvPr/>
        </p:nvGrpSpPr>
        <p:grpSpPr>
          <a:xfrm>
            <a:off x="755576" y="3717032"/>
            <a:ext cx="610606" cy="214933"/>
            <a:chOff x="1043951" y="3449922"/>
            <a:chExt cx="547239" cy="192628"/>
          </a:xfrm>
        </p:grpSpPr>
        <p:sp>
          <p:nvSpPr>
            <p:cNvPr id="122" name="Oval 121"/>
            <p:cNvSpPr/>
            <p:nvPr/>
          </p:nvSpPr>
          <p:spPr>
            <a:xfrm flipH="1">
              <a:off x="1043951" y="3449922"/>
              <a:ext cx="107976" cy="192628"/>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23" name="Oval 122"/>
            <p:cNvSpPr/>
            <p:nvPr/>
          </p:nvSpPr>
          <p:spPr>
            <a:xfrm flipH="1">
              <a:off x="1483214" y="3449922"/>
              <a:ext cx="107976" cy="192628"/>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124" name="Group 30"/>
          <p:cNvGrpSpPr/>
          <p:nvPr/>
        </p:nvGrpSpPr>
        <p:grpSpPr>
          <a:xfrm>
            <a:off x="683568" y="3573016"/>
            <a:ext cx="720080" cy="72008"/>
            <a:chOff x="3347862" y="2492896"/>
            <a:chExt cx="665185" cy="144016"/>
          </a:xfrm>
        </p:grpSpPr>
        <p:cxnSp>
          <p:nvCxnSpPr>
            <p:cNvPr id="125" name="Straight Connector 124"/>
            <p:cNvCxnSpPr/>
            <p:nvPr/>
          </p:nvCxnSpPr>
          <p:spPr>
            <a:xfrm>
              <a:off x="3347862" y="2492896"/>
              <a:ext cx="216024" cy="144016"/>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6" name="Straight Connector 125"/>
            <p:cNvCxnSpPr/>
            <p:nvPr/>
          </p:nvCxnSpPr>
          <p:spPr>
            <a:xfrm flipV="1">
              <a:off x="3797023" y="2492896"/>
              <a:ext cx="216024" cy="144016"/>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77" name="Freeform 76"/>
          <p:cNvSpPr/>
          <p:nvPr/>
        </p:nvSpPr>
        <p:spPr>
          <a:xfrm rot="14973732" flipH="1" flipV="1">
            <a:off x="7002818" y="3382914"/>
            <a:ext cx="531412" cy="792902"/>
          </a:xfrm>
          <a:custGeom>
            <a:avLst/>
            <a:gdLst>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75432 w 777479"/>
              <a:gd name="connsiteY8" fmla="*/ 659606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65919 w 777479"/>
              <a:gd name="connsiteY10" fmla="*/ 516731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62013 w 777479"/>
              <a:gd name="connsiteY20" fmla="*/ 605036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27483 w 777479"/>
              <a:gd name="connsiteY0" fmla="*/ 0 h 844549"/>
              <a:gd name="connsiteX1" fmla="*/ 239713 w 777479"/>
              <a:gd name="connsiteY1" fmla="*/ 251221 h 844549"/>
              <a:gd name="connsiteX2" fmla="*/ 82550 w 777479"/>
              <a:gd name="connsiteY2" fmla="*/ 346471 h 844549"/>
              <a:gd name="connsiteX3" fmla="*/ 3969 w 777479"/>
              <a:gd name="connsiteY3" fmla="*/ 484583 h 844549"/>
              <a:gd name="connsiteX4" fmla="*/ 106363 w 777479"/>
              <a:gd name="connsiteY4" fmla="*/ 498871 h 844549"/>
              <a:gd name="connsiteX5" fmla="*/ 254000 w 777479"/>
              <a:gd name="connsiteY5" fmla="*/ 396477 h 844549"/>
              <a:gd name="connsiteX6" fmla="*/ 261144 w 777479"/>
              <a:gd name="connsiteY6" fmla="*/ 408383 h 844549"/>
              <a:gd name="connsiteX7" fmla="*/ 223044 w 777479"/>
              <a:gd name="connsiteY7" fmla="*/ 544114 h 844549"/>
              <a:gd name="connsiteX8" fmla="*/ 198834 w 777479"/>
              <a:gd name="connsiteY8" fmla="*/ 670321 h 844549"/>
              <a:gd name="connsiteX9" fmla="*/ 248147 w 777479"/>
              <a:gd name="connsiteY9" fmla="*/ 760436 h 844549"/>
              <a:gd name="connsiteX10" fmla="*/ 335682 w 777479"/>
              <a:gd name="connsiteY10" fmla="*/ 618702 h 844549"/>
              <a:gd name="connsiteX11" fmla="*/ 368300 w 777479"/>
              <a:gd name="connsiteY11" fmla="*/ 498870 h 844549"/>
              <a:gd name="connsiteX12" fmla="*/ 375444 w 777479"/>
              <a:gd name="connsiteY12" fmla="*/ 565546 h 844549"/>
              <a:gd name="connsiteX13" fmla="*/ 401638 w 777479"/>
              <a:gd name="connsiteY13" fmla="*/ 777477 h 844549"/>
              <a:gd name="connsiteX14" fmla="*/ 451644 w 777479"/>
              <a:gd name="connsiteY14" fmla="*/ 844152 h 844549"/>
              <a:gd name="connsiteX15" fmla="*/ 504032 w 777479"/>
              <a:gd name="connsiteY15" fmla="*/ 779858 h 844549"/>
              <a:gd name="connsiteX16" fmla="*/ 504032 w 777479"/>
              <a:gd name="connsiteY16" fmla="*/ 539351 h 844549"/>
              <a:gd name="connsiteX17" fmla="*/ 527844 w 777479"/>
              <a:gd name="connsiteY17" fmla="*/ 653652 h 844549"/>
              <a:gd name="connsiteX18" fmla="*/ 573088 w 777479"/>
              <a:gd name="connsiteY18" fmla="*/ 751283 h 844549"/>
              <a:gd name="connsiteX19" fmla="*/ 625475 w 777479"/>
              <a:gd name="connsiteY19" fmla="*/ 772714 h 844549"/>
              <a:gd name="connsiteX20" fmla="*/ 662013 w 777479"/>
              <a:gd name="connsiteY20" fmla="*/ 715763 h 844549"/>
              <a:gd name="connsiteX21" fmla="*/ 644525 w 777479"/>
              <a:gd name="connsiteY21" fmla="*/ 594121 h 844549"/>
              <a:gd name="connsiteX22" fmla="*/ 632619 w 777479"/>
              <a:gd name="connsiteY22" fmla="*/ 517921 h 844549"/>
              <a:gd name="connsiteX23" fmla="*/ 718344 w 777479"/>
              <a:gd name="connsiteY23" fmla="*/ 667939 h 844549"/>
              <a:gd name="connsiteX24" fmla="*/ 770732 w 777479"/>
              <a:gd name="connsiteY24" fmla="*/ 646508 h 844549"/>
              <a:gd name="connsiteX25" fmla="*/ 758825 w 777479"/>
              <a:gd name="connsiteY25" fmla="*/ 506014 h 844549"/>
              <a:gd name="connsiteX26" fmla="*/ 668338 w 777479"/>
              <a:gd name="connsiteY26" fmla="*/ 334564 h 844549"/>
              <a:gd name="connsiteX27" fmla="*/ 644525 w 777479"/>
              <a:gd name="connsiteY27" fmla="*/ 110727 h 844549"/>
              <a:gd name="connsiteX0" fmla="*/ 227483 w 777479"/>
              <a:gd name="connsiteY0" fmla="*/ 2649 h 847198"/>
              <a:gd name="connsiteX1" fmla="*/ 239713 w 777479"/>
              <a:gd name="connsiteY1" fmla="*/ 253870 h 847198"/>
              <a:gd name="connsiteX2" fmla="*/ 82550 w 777479"/>
              <a:gd name="connsiteY2" fmla="*/ 349120 h 847198"/>
              <a:gd name="connsiteX3" fmla="*/ 3969 w 777479"/>
              <a:gd name="connsiteY3" fmla="*/ 487232 h 847198"/>
              <a:gd name="connsiteX4" fmla="*/ 106363 w 777479"/>
              <a:gd name="connsiteY4" fmla="*/ 501520 h 847198"/>
              <a:gd name="connsiteX5" fmla="*/ 254000 w 777479"/>
              <a:gd name="connsiteY5" fmla="*/ 399126 h 847198"/>
              <a:gd name="connsiteX6" fmla="*/ 261144 w 777479"/>
              <a:gd name="connsiteY6" fmla="*/ 411032 h 847198"/>
              <a:gd name="connsiteX7" fmla="*/ 223044 w 777479"/>
              <a:gd name="connsiteY7" fmla="*/ 546763 h 847198"/>
              <a:gd name="connsiteX8" fmla="*/ 198834 w 777479"/>
              <a:gd name="connsiteY8" fmla="*/ 672970 h 847198"/>
              <a:gd name="connsiteX9" fmla="*/ 248147 w 777479"/>
              <a:gd name="connsiteY9" fmla="*/ 763085 h 847198"/>
              <a:gd name="connsiteX10" fmla="*/ 335682 w 777479"/>
              <a:gd name="connsiteY10" fmla="*/ 621351 h 847198"/>
              <a:gd name="connsiteX11" fmla="*/ 368300 w 777479"/>
              <a:gd name="connsiteY11" fmla="*/ 501519 h 847198"/>
              <a:gd name="connsiteX12" fmla="*/ 375444 w 777479"/>
              <a:gd name="connsiteY12" fmla="*/ 568195 h 847198"/>
              <a:gd name="connsiteX13" fmla="*/ 401638 w 777479"/>
              <a:gd name="connsiteY13" fmla="*/ 780126 h 847198"/>
              <a:gd name="connsiteX14" fmla="*/ 451644 w 777479"/>
              <a:gd name="connsiteY14" fmla="*/ 846801 h 847198"/>
              <a:gd name="connsiteX15" fmla="*/ 504032 w 777479"/>
              <a:gd name="connsiteY15" fmla="*/ 782507 h 847198"/>
              <a:gd name="connsiteX16" fmla="*/ 504032 w 777479"/>
              <a:gd name="connsiteY16" fmla="*/ 542000 h 847198"/>
              <a:gd name="connsiteX17" fmla="*/ 527844 w 777479"/>
              <a:gd name="connsiteY17" fmla="*/ 656301 h 847198"/>
              <a:gd name="connsiteX18" fmla="*/ 573088 w 777479"/>
              <a:gd name="connsiteY18" fmla="*/ 753932 h 847198"/>
              <a:gd name="connsiteX19" fmla="*/ 625475 w 777479"/>
              <a:gd name="connsiteY19" fmla="*/ 775363 h 847198"/>
              <a:gd name="connsiteX20" fmla="*/ 662013 w 777479"/>
              <a:gd name="connsiteY20" fmla="*/ 718412 h 847198"/>
              <a:gd name="connsiteX21" fmla="*/ 644525 w 777479"/>
              <a:gd name="connsiteY21" fmla="*/ 596770 h 847198"/>
              <a:gd name="connsiteX22" fmla="*/ 632619 w 777479"/>
              <a:gd name="connsiteY22" fmla="*/ 520570 h 847198"/>
              <a:gd name="connsiteX23" fmla="*/ 718344 w 777479"/>
              <a:gd name="connsiteY23" fmla="*/ 670588 h 847198"/>
              <a:gd name="connsiteX24" fmla="*/ 770732 w 777479"/>
              <a:gd name="connsiteY24" fmla="*/ 649157 h 847198"/>
              <a:gd name="connsiteX25" fmla="*/ 758825 w 777479"/>
              <a:gd name="connsiteY25" fmla="*/ 508663 h 847198"/>
              <a:gd name="connsiteX26" fmla="*/ 668338 w 777479"/>
              <a:gd name="connsiteY26" fmla="*/ 337213 h 847198"/>
              <a:gd name="connsiteX27" fmla="*/ 626391 w 777479"/>
              <a:gd name="connsiteY27" fmla="*/ 0 h 847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77479" h="847198">
                <a:moveTo>
                  <a:pt x="227483" y="2649"/>
                </a:moveTo>
                <a:cubicBezTo>
                  <a:pt x="241572" y="48290"/>
                  <a:pt x="263869" y="196125"/>
                  <a:pt x="239713" y="253870"/>
                </a:cubicBezTo>
                <a:cubicBezTo>
                  <a:pt x="215557" y="311615"/>
                  <a:pt x="121841" y="310226"/>
                  <a:pt x="82550" y="349120"/>
                </a:cubicBezTo>
                <a:cubicBezTo>
                  <a:pt x="43259" y="388014"/>
                  <a:pt x="0" y="461832"/>
                  <a:pt x="3969" y="487232"/>
                </a:cubicBezTo>
                <a:cubicBezTo>
                  <a:pt x="7938" y="512632"/>
                  <a:pt x="64691" y="516204"/>
                  <a:pt x="106363" y="501520"/>
                </a:cubicBezTo>
                <a:cubicBezTo>
                  <a:pt x="148035" y="486836"/>
                  <a:pt x="228203" y="414207"/>
                  <a:pt x="254000" y="399126"/>
                </a:cubicBezTo>
                <a:cubicBezTo>
                  <a:pt x="279797" y="384045"/>
                  <a:pt x="266303" y="386426"/>
                  <a:pt x="261144" y="411032"/>
                </a:cubicBezTo>
                <a:cubicBezTo>
                  <a:pt x="255985" y="435638"/>
                  <a:pt x="233429" y="503107"/>
                  <a:pt x="223044" y="546763"/>
                </a:cubicBezTo>
                <a:cubicBezTo>
                  <a:pt x="212659" y="590419"/>
                  <a:pt x="194650" y="636916"/>
                  <a:pt x="198834" y="672970"/>
                </a:cubicBezTo>
                <a:cubicBezTo>
                  <a:pt x="203018" y="709024"/>
                  <a:pt x="225339" y="771688"/>
                  <a:pt x="248147" y="763085"/>
                </a:cubicBezTo>
                <a:cubicBezTo>
                  <a:pt x="270955" y="754482"/>
                  <a:pt x="315657" y="664945"/>
                  <a:pt x="335682" y="621351"/>
                </a:cubicBezTo>
                <a:cubicBezTo>
                  <a:pt x="355707" y="577757"/>
                  <a:pt x="361673" y="510378"/>
                  <a:pt x="368300" y="501519"/>
                </a:cubicBezTo>
                <a:cubicBezTo>
                  <a:pt x="374927" y="492660"/>
                  <a:pt x="369888" y="521761"/>
                  <a:pt x="375444" y="568195"/>
                </a:cubicBezTo>
                <a:cubicBezTo>
                  <a:pt x="381000" y="614630"/>
                  <a:pt x="388938" y="733692"/>
                  <a:pt x="401638" y="780126"/>
                </a:cubicBezTo>
                <a:cubicBezTo>
                  <a:pt x="414338" y="826560"/>
                  <a:pt x="434578" y="846404"/>
                  <a:pt x="451644" y="846801"/>
                </a:cubicBezTo>
                <a:cubicBezTo>
                  <a:pt x="468710" y="847198"/>
                  <a:pt x="495301" y="833307"/>
                  <a:pt x="504032" y="782507"/>
                </a:cubicBezTo>
                <a:cubicBezTo>
                  <a:pt x="512763" y="731707"/>
                  <a:pt x="500063" y="563034"/>
                  <a:pt x="504032" y="542000"/>
                </a:cubicBezTo>
                <a:cubicBezTo>
                  <a:pt x="508001" y="520966"/>
                  <a:pt x="516335" y="620979"/>
                  <a:pt x="527844" y="656301"/>
                </a:cubicBezTo>
                <a:cubicBezTo>
                  <a:pt x="539353" y="691623"/>
                  <a:pt x="556816" y="734088"/>
                  <a:pt x="573088" y="753932"/>
                </a:cubicBezTo>
                <a:cubicBezTo>
                  <a:pt x="589360" y="773776"/>
                  <a:pt x="610654" y="781283"/>
                  <a:pt x="625475" y="775363"/>
                </a:cubicBezTo>
                <a:cubicBezTo>
                  <a:pt x="640296" y="769443"/>
                  <a:pt x="658838" y="748178"/>
                  <a:pt x="662013" y="718412"/>
                </a:cubicBezTo>
                <a:cubicBezTo>
                  <a:pt x="665188" y="688646"/>
                  <a:pt x="649424" y="629744"/>
                  <a:pt x="644525" y="596770"/>
                </a:cubicBezTo>
                <a:cubicBezTo>
                  <a:pt x="639626" y="563796"/>
                  <a:pt x="620316" y="508267"/>
                  <a:pt x="632619" y="520570"/>
                </a:cubicBezTo>
                <a:cubicBezTo>
                  <a:pt x="644922" y="532873"/>
                  <a:pt x="695325" y="649157"/>
                  <a:pt x="718344" y="670588"/>
                </a:cubicBezTo>
                <a:cubicBezTo>
                  <a:pt x="741363" y="692019"/>
                  <a:pt x="763985" y="676145"/>
                  <a:pt x="770732" y="649157"/>
                </a:cubicBezTo>
                <a:cubicBezTo>
                  <a:pt x="777479" y="622170"/>
                  <a:pt x="775891" y="560654"/>
                  <a:pt x="758825" y="508663"/>
                </a:cubicBezTo>
                <a:cubicBezTo>
                  <a:pt x="741759" y="456672"/>
                  <a:pt x="690410" y="421990"/>
                  <a:pt x="668338" y="337213"/>
                </a:cubicBezTo>
                <a:cubicBezTo>
                  <a:pt x="646266" y="252436"/>
                  <a:pt x="628772" y="78978"/>
                  <a:pt x="626391" y="0"/>
                </a:cubicBezTo>
              </a:path>
            </a:pathLst>
          </a:custGeom>
          <a:solidFill>
            <a:srgbClr val="FFCC99"/>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grpSp>
        <p:nvGrpSpPr>
          <p:cNvPr id="139" name="Group 138"/>
          <p:cNvGrpSpPr/>
          <p:nvPr/>
        </p:nvGrpSpPr>
        <p:grpSpPr>
          <a:xfrm>
            <a:off x="6084168" y="3429000"/>
            <a:ext cx="970605" cy="1152127"/>
            <a:chOff x="3110782" y="519970"/>
            <a:chExt cx="970605" cy="1152127"/>
          </a:xfrm>
        </p:grpSpPr>
        <p:grpSp>
          <p:nvGrpSpPr>
            <p:cNvPr id="138" name="Group 137"/>
            <p:cNvGrpSpPr/>
            <p:nvPr/>
          </p:nvGrpSpPr>
          <p:grpSpPr>
            <a:xfrm rot="535521">
              <a:off x="3433315" y="519970"/>
              <a:ext cx="648072" cy="1152127"/>
              <a:chOff x="4364940" y="1094024"/>
              <a:chExt cx="648072" cy="1152127"/>
            </a:xfrm>
          </p:grpSpPr>
          <p:sp>
            <p:nvSpPr>
              <p:cNvPr id="135" name="Rounded Rectangle 134"/>
              <p:cNvSpPr/>
              <p:nvPr/>
            </p:nvSpPr>
            <p:spPr>
              <a:xfrm>
                <a:off x="4364940" y="1094024"/>
                <a:ext cx="648072" cy="1152127"/>
              </a:xfrm>
              <a:prstGeom prst="roundRect">
                <a:avLst/>
              </a:prstGeom>
              <a:solidFill>
                <a:schemeClr val="tx1">
                  <a:lumMod val="50000"/>
                  <a:lumOff val="5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36" name="Oval 135"/>
              <p:cNvSpPr/>
              <p:nvPr/>
            </p:nvSpPr>
            <p:spPr>
              <a:xfrm>
                <a:off x="4468242" y="1184052"/>
                <a:ext cx="72008" cy="72008"/>
              </a:xfrm>
              <a:prstGeom prst="ellipse">
                <a:avLst/>
              </a:prstGeom>
              <a:solidFill>
                <a:schemeClr val="bg1"/>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37" name="Oval 136"/>
              <p:cNvSpPr/>
              <p:nvPr/>
            </p:nvSpPr>
            <p:spPr>
              <a:xfrm>
                <a:off x="4474592" y="1302668"/>
                <a:ext cx="72008" cy="72008"/>
              </a:xfrm>
              <a:prstGeom prst="ellipse">
                <a:avLst/>
              </a:prstGeom>
              <a:solidFill>
                <a:schemeClr val="bg1"/>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134" name="Freeform 133"/>
            <p:cNvSpPr/>
            <p:nvPr/>
          </p:nvSpPr>
          <p:spPr>
            <a:xfrm rot="17045599" flipH="1">
              <a:off x="3241468" y="611767"/>
              <a:ext cx="531412" cy="792784"/>
            </a:xfrm>
            <a:custGeom>
              <a:avLst/>
              <a:gdLst>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75432 w 777479"/>
                <a:gd name="connsiteY8" fmla="*/ 659606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65919 w 777479"/>
                <a:gd name="connsiteY10" fmla="*/ 516731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62013 w 777479"/>
                <a:gd name="connsiteY20" fmla="*/ 605036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29891 h 851807"/>
                <a:gd name="connsiteX1" fmla="*/ 239713 w 777479"/>
                <a:gd name="connsiteY1" fmla="*/ 258479 h 851807"/>
                <a:gd name="connsiteX2" fmla="*/ 82550 w 777479"/>
                <a:gd name="connsiteY2" fmla="*/ 353729 h 851807"/>
                <a:gd name="connsiteX3" fmla="*/ 3969 w 777479"/>
                <a:gd name="connsiteY3" fmla="*/ 491841 h 851807"/>
                <a:gd name="connsiteX4" fmla="*/ 106363 w 777479"/>
                <a:gd name="connsiteY4" fmla="*/ 506129 h 851807"/>
                <a:gd name="connsiteX5" fmla="*/ 254000 w 777479"/>
                <a:gd name="connsiteY5" fmla="*/ 403735 h 851807"/>
                <a:gd name="connsiteX6" fmla="*/ 261144 w 777479"/>
                <a:gd name="connsiteY6" fmla="*/ 415641 h 851807"/>
                <a:gd name="connsiteX7" fmla="*/ 223044 w 777479"/>
                <a:gd name="connsiteY7" fmla="*/ 551372 h 851807"/>
                <a:gd name="connsiteX8" fmla="*/ 198834 w 777479"/>
                <a:gd name="connsiteY8" fmla="*/ 677579 h 851807"/>
                <a:gd name="connsiteX9" fmla="*/ 248147 w 777479"/>
                <a:gd name="connsiteY9" fmla="*/ 767694 h 851807"/>
                <a:gd name="connsiteX10" fmla="*/ 335682 w 777479"/>
                <a:gd name="connsiteY10" fmla="*/ 625960 h 851807"/>
                <a:gd name="connsiteX11" fmla="*/ 368300 w 777479"/>
                <a:gd name="connsiteY11" fmla="*/ 506128 h 851807"/>
                <a:gd name="connsiteX12" fmla="*/ 375444 w 777479"/>
                <a:gd name="connsiteY12" fmla="*/ 572804 h 851807"/>
                <a:gd name="connsiteX13" fmla="*/ 401638 w 777479"/>
                <a:gd name="connsiteY13" fmla="*/ 784735 h 851807"/>
                <a:gd name="connsiteX14" fmla="*/ 451644 w 777479"/>
                <a:gd name="connsiteY14" fmla="*/ 851410 h 851807"/>
                <a:gd name="connsiteX15" fmla="*/ 504032 w 777479"/>
                <a:gd name="connsiteY15" fmla="*/ 787116 h 851807"/>
                <a:gd name="connsiteX16" fmla="*/ 504032 w 777479"/>
                <a:gd name="connsiteY16" fmla="*/ 546609 h 851807"/>
                <a:gd name="connsiteX17" fmla="*/ 527844 w 777479"/>
                <a:gd name="connsiteY17" fmla="*/ 660910 h 851807"/>
                <a:gd name="connsiteX18" fmla="*/ 573088 w 777479"/>
                <a:gd name="connsiteY18" fmla="*/ 758541 h 851807"/>
                <a:gd name="connsiteX19" fmla="*/ 625475 w 777479"/>
                <a:gd name="connsiteY19" fmla="*/ 779972 h 851807"/>
                <a:gd name="connsiteX20" fmla="*/ 662013 w 777479"/>
                <a:gd name="connsiteY20" fmla="*/ 723021 h 851807"/>
                <a:gd name="connsiteX21" fmla="*/ 644525 w 777479"/>
                <a:gd name="connsiteY21" fmla="*/ 601379 h 851807"/>
                <a:gd name="connsiteX22" fmla="*/ 632619 w 777479"/>
                <a:gd name="connsiteY22" fmla="*/ 525179 h 851807"/>
                <a:gd name="connsiteX23" fmla="*/ 718344 w 777479"/>
                <a:gd name="connsiteY23" fmla="*/ 675197 h 851807"/>
                <a:gd name="connsiteX24" fmla="*/ 770732 w 777479"/>
                <a:gd name="connsiteY24" fmla="*/ 653766 h 851807"/>
                <a:gd name="connsiteX25" fmla="*/ 758825 w 777479"/>
                <a:gd name="connsiteY25" fmla="*/ 513272 h 851807"/>
                <a:gd name="connsiteX26" fmla="*/ 668338 w 777479"/>
                <a:gd name="connsiteY26" fmla="*/ 341822 h 851807"/>
                <a:gd name="connsiteX27" fmla="*/ 635768 w 777479"/>
                <a:gd name="connsiteY27" fmla="*/ 0 h 851807"/>
                <a:gd name="connsiteX0" fmla="*/ 214562 w 777479"/>
                <a:gd name="connsiteY0" fmla="*/ 6930 h 851807"/>
                <a:gd name="connsiteX1" fmla="*/ 239713 w 777479"/>
                <a:gd name="connsiteY1" fmla="*/ 258479 h 851807"/>
                <a:gd name="connsiteX2" fmla="*/ 82550 w 777479"/>
                <a:gd name="connsiteY2" fmla="*/ 353729 h 851807"/>
                <a:gd name="connsiteX3" fmla="*/ 3969 w 777479"/>
                <a:gd name="connsiteY3" fmla="*/ 491841 h 851807"/>
                <a:gd name="connsiteX4" fmla="*/ 106363 w 777479"/>
                <a:gd name="connsiteY4" fmla="*/ 506129 h 851807"/>
                <a:gd name="connsiteX5" fmla="*/ 254000 w 777479"/>
                <a:gd name="connsiteY5" fmla="*/ 403735 h 851807"/>
                <a:gd name="connsiteX6" fmla="*/ 261144 w 777479"/>
                <a:gd name="connsiteY6" fmla="*/ 415641 h 851807"/>
                <a:gd name="connsiteX7" fmla="*/ 223044 w 777479"/>
                <a:gd name="connsiteY7" fmla="*/ 551372 h 851807"/>
                <a:gd name="connsiteX8" fmla="*/ 198834 w 777479"/>
                <a:gd name="connsiteY8" fmla="*/ 677579 h 851807"/>
                <a:gd name="connsiteX9" fmla="*/ 248147 w 777479"/>
                <a:gd name="connsiteY9" fmla="*/ 767694 h 851807"/>
                <a:gd name="connsiteX10" fmla="*/ 335682 w 777479"/>
                <a:gd name="connsiteY10" fmla="*/ 625960 h 851807"/>
                <a:gd name="connsiteX11" fmla="*/ 368300 w 777479"/>
                <a:gd name="connsiteY11" fmla="*/ 506128 h 851807"/>
                <a:gd name="connsiteX12" fmla="*/ 375444 w 777479"/>
                <a:gd name="connsiteY12" fmla="*/ 572804 h 851807"/>
                <a:gd name="connsiteX13" fmla="*/ 401638 w 777479"/>
                <a:gd name="connsiteY13" fmla="*/ 784735 h 851807"/>
                <a:gd name="connsiteX14" fmla="*/ 451644 w 777479"/>
                <a:gd name="connsiteY14" fmla="*/ 851410 h 851807"/>
                <a:gd name="connsiteX15" fmla="*/ 504032 w 777479"/>
                <a:gd name="connsiteY15" fmla="*/ 787116 h 851807"/>
                <a:gd name="connsiteX16" fmla="*/ 504032 w 777479"/>
                <a:gd name="connsiteY16" fmla="*/ 546609 h 851807"/>
                <a:gd name="connsiteX17" fmla="*/ 527844 w 777479"/>
                <a:gd name="connsiteY17" fmla="*/ 660910 h 851807"/>
                <a:gd name="connsiteX18" fmla="*/ 573088 w 777479"/>
                <a:gd name="connsiteY18" fmla="*/ 758541 h 851807"/>
                <a:gd name="connsiteX19" fmla="*/ 625475 w 777479"/>
                <a:gd name="connsiteY19" fmla="*/ 779972 h 851807"/>
                <a:gd name="connsiteX20" fmla="*/ 662013 w 777479"/>
                <a:gd name="connsiteY20" fmla="*/ 723021 h 851807"/>
                <a:gd name="connsiteX21" fmla="*/ 644525 w 777479"/>
                <a:gd name="connsiteY21" fmla="*/ 601379 h 851807"/>
                <a:gd name="connsiteX22" fmla="*/ 632619 w 777479"/>
                <a:gd name="connsiteY22" fmla="*/ 525179 h 851807"/>
                <a:gd name="connsiteX23" fmla="*/ 718344 w 777479"/>
                <a:gd name="connsiteY23" fmla="*/ 675197 h 851807"/>
                <a:gd name="connsiteX24" fmla="*/ 770732 w 777479"/>
                <a:gd name="connsiteY24" fmla="*/ 653766 h 851807"/>
                <a:gd name="connsiteX25" fmla="*/ 758825 w 777479"/>
                <a:gd name="connsiteY25" fmla="*/ 513272 h 851807"/>
                <a:gd name="connsiteX26" fmla="*/ 668338 w 777479"/>
                <a:gd name="connsiteY26" fmla="*/ 341822 h 851807"/>
                <a:gd name="connsiteX27" fmla="*/ 635768 w 777479"/>
                <a:gd name="connsiteY27" fmla="*/ 0 h 851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77479" h="851807">
                  <a:moveTo>
                    <a:pt x="214562" y="6930"/>
                  </a:moveTo>
                  <a:cubicBezTo>
                    <a:pt x="228651" y="52571"/>
                    <a:pt x="261715" y="200679"/>
                    <a:pt x="239713" y="258479"/>
                  </a:cubicBezTo>
                  <a:cubicBezTo>
                    <a:pt x="217711" y="316279"/>
                    <a:pt x="121841" y="314835"/>
                    <a:pt x="82550" y="353729"/>
                  </a:cubicBezTo>
                  <a:cubicBezTo>
                    <a:pt x="43259" y="392623"/>
                    <a:pt x="0" y="466441"/>
                    <a:pt x="3969" y="491841"/>
                  </a:cubicBezTo>
                  <a:cubicBezTo>
                    <a:pt x="7938" y="517241"/>
                    <a:pt x="64691" y="520813"/>
                    <a:pt x="106363" y="506129"/>
                  </a:cubicBezTo>
                  <a:cubicBezTo>
                    <a:pt x="148035" y="491445"/>
                    <a:pt x="228203" y="418816"/>
                    <a:pt x="254000" y="403735"/>
                  </a:cubicBezTo>
                  <a:cubicBezTo>
                    <a:pt x="279797" y="388654"/>
                    <a:pt x="266303" y="391035"/>
                    <a:pt x="261144" y="415641"/>
                  </a:cubicBezTo>
                  <a:cubicBezTo>
                    <a:pt x="255985" y="440247"/>
                    <a:pt x="233429" y="507716"/>
                    <a:pt x="223044" y="551372"/>
                  </a:cubicBezTo>
                  <a:cubicBezTo>
                    <a:pt x="212659" y="595028"/>
                    <a:pt x="194650" y="641525"/>
                    <a:pt x="198834" y="677579"/>
                  </a:cubicBezTo>
                  <a:cubicBezTo>
                    <a:pt x="203018" y="713633"/>
                    <a:pt x="225339" y="776297"/>
                    <a:pt x="248147" y="767694"/>
                  </a:cubicBezTo>
                  <a:cubicBezTo>
                    <a:pt x="270955" y="759091"/>
                    <a:pt x="315657" y="669554"/>
                    <a:pt x="335682" y="625960"/>
                  </a:cubicBezTo>
                  <a:cubicBezTo>
                    <a:pt x="355707" y="582366"/>
                    <a:pt x="361673" y="514987"/>
                    <a:pt x="368300" y="506128"/>
                  </a:cubicBezTo>
                  <a:cubicBezTo>
                    <a:pt x="374927" y="497269"/>
                    <a:pt x="369888" y="526370"/>
                    <a:pt x="375444" y="572804"/>
                  </a:cubicBezTo>
                  <a:cubicBezTo>
                    <a:pt x="381000" y="619239"/>
                    <a:pt x="388938" y="738301"/>
                    <a:pt x="401638" y="784735"/>
                  </a:cubicBezTo>
                  <a:cubicBezTo>
                    <a:pt x="414338" y="831169"/>
                    <a:pt x="434578" y="851013"/>
                    <a:pt x="451644" y="851410"/>
                  </a:cubicBezTo>
                  <a:cubicBezTo>
                    <a:pt x="468710" y="851807"/>
                    <a:pt x="495301" y="837916"/>
                    <a:pt x="504032" y="787116"/>
                  </a:cubicBezTo>
                  <a:cubicBezTo>
                    <a:pt x="512763" y="736316"/>
                    <a:pt x="500063" y="567643"/>
                    <a:pt x="504032" y="546609"/>
                  </a:cubicBezTo>
                  <a:cubicBezTo>
                    <a:pt x="508001" y="525575"/>
                    <a:pt x="516335" y="625588"/>
                    <a:pt x="527844" y="660910"/>
                  </a:cubicBezTo>
                  <a:cubicBezTo>
                    <a:pt x="539353" y="696232"/>
                    <a:pt x="556816" y="738697"/>
                    <a:pt x="573088" y="758541"/>
                  </a:cubicBezTo>
                  <a:cubicBezTo>
                    <a:pt x="589360" y="778385"/>
                    <a:pt x="610654" y="785892"/>
                    <a:pt x="625475" y="779972"/>
                  </a:cubicBezTo>
                  <a:cubicBezTo>
                    <a:pt x="640296" y="774052"/>
                    <a:pt x="658838" y="752787"/>
                    <a:pt x="662013" y="723021"/>
                  </a:cubicBezTo>
                  <a:cubicBezTo>
                    <a:pt x="665188" y="693255"/>
                    <a:pt x="649424" y="634353"/>
                    <a:pt x="644525" y="601379"/>
                  </a:cubicBezTo>
                  <a:cubicBezTo>
                    <a:pt x="639626" y="568405"/>
                    <a:pt x="620316" y="512876"/>
                    <a:pt x="632619" y="525179"/>
                  </a:cubicBezTo>
                  <a:cubicBezTo>
                    <a:pt x="644922" y="537482"/>
                    <a:pt x="695325" y="653766"/>
                    <a:pt x="718344" y="675197"/>
                  </a:cubicBezTo>
                  <a:cubicBezTo>
                    <a:pt x="741363" y="696628"/>
                    <a:pt x="763985" y="680754"/>
                    <a:pt x="770732" y="653766"/>
                  </a:cubicBezTo>
                  <a:cubicBezTo>
                    <a:pt x="777479" y="626779"/>
                    <a:pt x="775891" y="565263"/>
                    <a:pt x="758825" y="513272"/>
                  </a:cubicBezTo>
                  <a:cubicBezTo>
                    <a:pt x="741759" y="461281"/>
                    <a:pt x="688847" y="427367"/>
                    <a:pt x="668338" y="341822"/>
                  </a:cubicBezTo>
                  <a:cubicBezTo>
                    <a:pt x="647829" y="256277"/>
                    <a:pt x="638149" y="78978"/>
                    <a:pt x="635768" y="0"/>
                  </a:cubicBezTo>
                </a:path>
              </a:pathLst>
            </a:custGeom>
            <a:solidFill>
              <a:srgbClr val="FFCC99"/>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xit" presetSubtype="0" fill="hold" nodeType="clickEffect">
                                  <p:stCondLst>
                                    <p:cond delay="0"/>
                                  </p:stCondLst>
                                  <p:childTnLst>
                                    <p:set>
                                      <p:cBhvr>
                                        <p:cTn id="6" dur="1" fill="hold">
                                          <p:stCondLst>
                                            <p:cond delay="0"/>
                                          </p:stCondLst>
                                        </p:cTn>
                                        <p:tgtEl>
                                          <p:spTgt spid="34"/>
                                        </p:tgtEl>
                                        <p:attrNameLst>
                                          <p:attrName>style.visibility</p:attrName>
                                        </p:attrNameLst>
                                      </p:cBhvr>
                                      <p:to>
                                        <p:strVal val="hidden"/>
                                      </p:to>
                                    </p:set>
                                  </p:childTnLst>
                                </p:cTn>
                              </p:par>
                              <p:par>
                                <p:cTn id="7" presetID="1" presetClass="entr" presetSubtype="0" fill="hold" nodeType="withEffect">
                                  <p:stCondLst>
                                    <p:cond delay="0"/>
                                  </p:stCondLst>
                                  <p:childTnLst>
                                    <p:set>
                                      <p:cBhvr>
                                        <p:cTn id="8" dur="1" fill="hold">
                                          <p:stCondLst>
                                            <p:cond delay="0"/>
                                          </p:stCondLst>
                                        </p:cTn>
                                        <p:tgtEl>
                                          <p:spTgt spid="121"/>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nodeType="clickEffect">
                                  <p:stCondLst>
                                    <p:cond delay="0"/>
                                  </p:stCondLst>
                                  <p:childTnLst>
                                    <p:set>
                                      <p:cBhvr>
                                        <p:cTn id="12" dur="1" fill="hold">
                                          <p:stCondLst>
                                            <p:cond delay="0"/>
                                          </p:stCondLst>
                                        </p:cTn>
                                        <p:tgtEl>
                                          <p:spTgt spid="124"/>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xit" presetSubtype="0" fill="hold" nodeType="clickEffect">
                                  <p:stCondLst>
                                    <p:cond delay="0"/>
                                  </p:stCondLst>
                                  <p:childTnLst>
                                    <p:set>
                                      <p:cBhvr>
                                        <p:cTn id="16" dur="1" fill="hold">
                                          <p:stCondLst>
                                            <p:cond delay="0"/>
                                          </p:stCondLst>
                                        </p:cTn>
                                        <p:tgtEl>
                                          <p:spTgt spid="124"/>
                                        </p:tgtEl>
                                        <p:attrNameLst>
                                          <p:attrName>style.visibility</p:attrName>
                                        </p:attrNameLst>
                                      </p:cBhvr>
                                      <p:to>
                                        <p:strVal val="hidden"/>
                                      </p:to>
                                    </p:set>
                                  </p:childTnLst>
                                </p:cTn>
                              </p:par>
                              <p:par>
                                <p:cTn id="17" presetID="1" presetClass="exit" presetSubtype="0" fill="hold" nodeType="withEffect">
                                  <p:stCondLst>
                                    <p:cond delay="0"/>
                                  </p:stCondLst>
                                  <p:childTnLst>
                                    <p:set>
                                      <p:cBhvr>
                                        <p:cTn id="18" dur="1" fill="hold">
                                          <p:stCondLst>
                                            <p:cond delay="0"/>
                                          </p:stCondLst>
                                        </p:cTn>
                                        <p:tgtEl>
                                          <p:spTgt spid="121"/>
                                        </p:tgtEl>
                                        <p:attrNameLst>
                                          <p:attrName>style.visibility</p:attrName>
                                        </p:attrNameLst>
                                      </p:cBhvr>
                                      <p:to>
                                        <p:strVal val="hidden"/>
                                      </p:to>
                                    </p:set>
                                  </p:childTnLst>
                                </p:cTn>
                              </p:par>
                              <p:par>
                                <p:cTn id="19" presetID="1" presetClass="entr" presetSubtype="0" fill="hold" nodeType="withEffect">
                                  <p:stCondLst>
                                    <p:cond delay="0"/>
                                  </p:stCondLst>
                                  <p:childTnLst>
                                    <p:set>
                                      <p:cBhvr>
                                        <p:cTn id="20" dur="1" fill="hold">
                                          <p:stCondLst>
                                            <p:cond delay="0"/>
                                          </p:stCondLst>
                                        </p:cTn>
                                        <p:tgtEl>
                                          <p:spTgt spid="34"/>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xit" presetSubtype="0" fill="hold" grpId="0" nodeType="clickEffect">
                                  <p:stCondLst>
                                    <p:cond delay="0"/>
                                  </p:stCondLst>
                                  <p:childTnLst>
                                    <p:set>
                                      <p:cBhvr>
                                        <p:cTn id="24" dur="1" fill="hold">
                                          <p:stCondLst>
                                            <p:cond delay="0"/>
                                          </p:stCondLst>
                                        </p:cTn>
                                        <p:tgtEl>
                                          <p:spTgt spid="72"/>
                                        </p:tgtEl>
                                        <p:attrNameLst>
                                          <p:attrName>style.visibility</p:attrName>
                                        </p:attrNameLst>
                                      </p:cBhvr>
                                      <p:to>
                                        <p:strVal val="hidden"/>
                                      </p:to>
                                    </p:set>
                                  </p:childTnLst>
                                </p:cTn>
                              </p:par>
                              <p:par>
                                <p:cTn id="25" presetID="1" presetClass="exit" presetSubtype="0" fill="hold" grpId="0" nodeType="withEffect">
                                  <p:stCondLst>
                                    <p:cond delay="0"/>
                                  </p:stCondLst>
                                  <p:childTnLst>
                                    <p:set>
                                      <p:cBhvr>
                                        <p:cTn id="26" dur="1" fill="hold">
                                          <p:stCondLst>
                                            <p:cond delay="0"/>
                                          </p:stCondLst>
                                        </p:cTn>
                                        <p:tgtEl>
                                          <p:spTgt spid="71"/>
                                        </p:tgtEl>
                                        <p:attrNameLst>
                                          <p:attrName>style.visibility</p:attrName>
                                        </p:attrNameLst>
                                      </p:cBhvr>
                                      <p:to>
                                        <p:strVal val="hidden"/>
                                      </p:to>
                                    </p:set>
                                  </p:childTnLst>
                                </p:cTn>
                              </p:par>
                              <p:par>
                                <p:cTn id="27" presetID="1" presetClass="entr" presetSubtype="0" fill="hold" grpId="0" nodeType="withEffect">
                                  <p:stCondLst>
                                    <p:cond delay="0"/>
                                  </p:stCondLst>
                                  <p:childTnLst>
                                    <p:set>
                                      <p:cBhvr>
                                        <p:cTn id="28" dur="1" fill="hold">
                                          <p:stCondLst>
                                            <p:cond delay="0"/>
                                          </p:stCondLst>
                                        </p:cTn>
                                        <p:tgtEl>
                                          <p:spTgt spid="75"/>
                                        </p:tgtEl>
                                        <p:attrNameLst>
                                          <p:attrName>style.visibility</p:attrName>
                                        </p:attrNameLst>
                                      </p:cBhvr>
                                      <p:to>
                                        <p:strVal val="visible"/>
                                      </p:to>
                                    </p:set>
                                  </p:childTnLst>
                                </p:cTn>
                              </p:par>
                              <p:par>
                                <p:cTn id="29" presetID="1" presetClass="entr" presetSubtype="0" fill="hold" grpId="0" nodeType="withEffect">
                                  <p:stCondLst>
                                    <p:cond delay="0"/>
                                  </p:stCondLst>
                                  <p:childTnLst>
                                    <p:set>
                                      <p:cBhvr>
                                        <p:cTn id="30" dur="1" fill="hold">
                                          <p:stCondLst>
                                            <p:cond delay="0"/>
                                          </p:stCondLst>
                                        </p:cTn>
                                        <p:tgtEl>
                                          <p:spTgt spid="74"/>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xit" presetSubtype="0" fill="hold" grpId="0" nodeType="clickEffect">
                                  <p:stCondLst>
                                    <p:cond delay="0"/>
                                  </p:stCondLst>
                                  <p:childTnLst>
                                    <p:set>
                                      <p:cBhvr>
                                        <p:cTn id="34" dur="1" fill="hold">
                                          <p:stCondLst>
                                            <p:cond delay="0"/>
                                          </p:stCondLst>
                                        </p:cTn>
                                        <p:tgtEl>
                                          <p:spTgt spid="98"/>
                                        </p:tgtEl>
                                        <p:attrNameLst>
                                          <p:attrName>style.visibility</p:attrName>
                                        </p:attrNameLst>
                                      </p:cBhvr>
                                      <p:to>
                                        <p:strVal val="hidden"/>
                                      </p:to>
                                    </p:set>
                                  </p:childTnLst>
                                </p:cTn>
                              </p:par>
                              <p:par>
                                <p:cTn id="35" presetID="1" presetClass="entr" presetSubtype="0" fill="hold" nodeType="withEffect">
                                  <p:stCondLst>
                                    <p:cond delay="0"/>
                                  </p:stCondLst>
                                  <p:childTnLst>
                                    <p:set>
                                      <p:cBhvr>
                                        <p:cTn id="36" dur="1" fill="hold">
                                          <p:stCondLst>
                                            <p:cond delay="0"/>
                                          </p:stCondLst>
                                        </p:cTn>
                                        <p:tgtEl>
                                          <p:spTgt spid="85"/>
                                        </p:tgtEl>
                                        <p:attrNameLst>
                                          <p:attrName>style.visibility</p:attrName>
                                        </p:attrNameLst>
                                      </p:cBhvr>
                                      <p:to>
                                        <p:strVal val="visible"/>
                                      </p:to>
                                    </p:set>
                                  </p:childTnLst>
                                </p:cTn>
                              </p:par>
                            </p:childTnLst>
                          </p:cTn>
                        </p:par>
                      </p:childTnLst>
                    </p:cTn>
                  </p:par>
                  <p:par>
                    <p:cTn id="37" fill="hold">
                      <p:stCondLst>
                        <p:cond delay="indefinite"/>
                      </p:stCondLst>
                      <p:childTnLst>
                        <p:par>
                          <p:cTn id="38" fill="hold">
                            <p:stCondLst>
                              <p:cond delay="0"/>
                            </p:stCondLst>
                            <p:childTnLst>
                              <p:par>
                                <p:cTn id="39" presetID="1" presetClass="exit" presetSubtype="0" fill="hold" grpId="1" nodeType="clickEffect">
                                  <p:stCondLst>
                                    <p:cond delay="0"/>
                                  </p:stCondLst>
                                  <p:childTnLst>
                                    <p:set>
                                      <p:cBhvr>
                                        <p:cTn id="40" dur="1" fill="hold">
                                          <p:stCondLst>
                                            <p:cond delay="0"/>
                                          </p:stCondLst>
                                        </p:cTn>
                                        <p:tgtEl>
                                          <p:spTgt spid="75"/>
                                        </p:tgtEl>
                                        <p:attrNameLst>
                                          <p:attrName>style.visibility</p:attrName>
                                        </p:attrNameLst>
                                      </p:cBhvr>
                                      <p:to>
                                        <p:strVal val="hidden"/>
                                      </p:to>
                                    </p:set>
                                  </p:childTnLst>
                                </p:cTn>
                              </p:par>
                              <p:par>
                                <p:cTn id="41" presetID="1" presetClass="exit" presetSubtype="0" fill="hold" grpId="1" nodeType="withEffect">
                                  <p:stCondLst>
                                    <p:cond delay="0"/>
                                  </p:stCondLst>
                                  <p:childTnLst>
                                    <p:set>
                                      <p:cBhvr>
                                        <p:cTn id="42" dur="1" fill="hold">
                                          <p:stCondLst>
                                            <p:cond delay="0"/>
                                          </p:stCondLst>
                                        </p:cTn>
                                        <p:tgtEl>
                                          <p:spTgt spid="74"/>
                                        </p:tgtEl>
                                        <p:attrNameLst>
                                          <p:attrName>style.visibility</p:attrName>
                                        </p:attrNameLst>
                                      </p:cBhvr>
                                      <p:to>
                                        <p:strVal val="hidden"/>
                                      </p:to>
                                    </p:set>
                                  </p:childTnLst>
                                </p:cTn>
                              </p:par>
                              <p:par>
                                <p:cTn id="43" presetID="1" presetClass="exit" presetSubtype="0" fill="hold" nodeType="withEffect">
                                  <p:stCondLst>
                                    <p:cond delay="0"/>
                                  </p:stCondLst>
                                  <p:childTnLst>
                                    <p:set>
                                      <p:cBhvr>
                                        <p:cTn id="44" dur="1" fill="hold">
                                          <p:stCondLst>
                                            <p:cond delay="0"/>
                                          </p:stCondLst>
                                        </p:cTn>
                                        <p:tgtEl>
                                          <p:spTgt spid="85"/>
                                        </p:tgtEl>
                                        <p:attrNameLst>
                                          <p:attrName>style.visibility</p:attrName>
                                        </p:attrNameLst>
                                      </p:cBhvr>
                                      <p:to>
                                        <p:strVal val="hidden"/>
                                      </p:to>
                                    </p:set>
                                  </p:childTnLst>
                                </p:cTn>
                              </p:par>
                              <p:par>
                                <p:cTn id="45" presetID="1" presetClass="entr" presetSubtype="0" fill="hold" grpId="1" nodeType="withEffect">
                                  <p:stCondLst>
                                    <p:cond delay="0"/>
                                  </p:stCondLst>
                                  <p:childTnLst>
                                    <p:set>
                                      <p:cBhvr>
                                        <p:cTn id="46" dur="1" fill="hold">
                                          <p:stCondLst>
                                            <p:cond delay="0"/>
                                          </p:stCondLst>
                                        </p:cTn>
                                        <p:tgtEl>
                                          <p:spTgt spid="72"/>
                                        </p:tgtEl>
                                        <p:attrNameLst>
                                          <p:attrName>style.visibility</p:attrName>
                                        </p:attrNameLst>
                                      </p:cBhvr>
                                      <p:to>
                                        <p:strVal val="visible"/>
                                      </p:to>
                                    </p:set>
                                  </p:childTnLst>
                                </p:cTn>
                              </p:par>
                              <p:par>
                                <p:cTn id="47" presetID="1" presetClass="entr" presetSubtype="0" fill="hold" grpId="1" nodeType="withEffect">
                                  <p:stCondLst>
                                    <p:cond delay="0"/>
                                  </p:stCondLst>
                                  <p:childTnLst>
                                    <p:set>
                                      <p:cBhvr>
                                        <p:cTn id="48" dur="1" fill="hold">
                                          <p:stCondLst>
                                            <p:cond delay="0"/>
                                          </p:stCondLst>
                                        </p:cTn>
                                        <p:tgtEl>
                                          <p:spTgt spid="71"/>
                                        </p:tgtEl>
                                        <p:attrNameLst>
                                          <p:attrName>style.visibility</p:attrName>
                                        </p:attrNameLst>
                                      </p:cBhvr>
                                      <p:to>
                                        <p:strVal val="visible"/>
                                      </p:to>
                                    </p:set>
                                  </p:childTnLst>
                                </p:cTn>
                              </p:par>
                              <p:par>
                                <p:cTn id="49" presetID="1" presetClass="entr" presetSubtype="0" fill="hold" grpId="1" nodeType="withEffect">
                                  <p:stCondLst>
                                    <p:cond delay="0"/>
                                  </p:stCondLst>
                                  <p:childTnLst>
                                    <p:set>
                                      <p:cBhvr>
                                        <p:cTn id="50" dur="1" fill="hold">
                                          <p:stCondLst>
                                            <p:cond delay="0"/>
                                          </p:stCondLst>
                                        </p:cTn>
                                        <p:tgtEl>
                                          <p:spTgt spid="98"/>
                                        </p:tgtEl>
                                        <p:attrNameLst>
                                          <p:attrName>style.visibility</p:attrName>
                                        </p:attrNameLst>
                                      </p:cBhvr>
                                      <p:to>
                                        <p:strVal val="visible"/>
                                      </p:to>
                                    </p:set>
                                  </p:childTnLst>
                                </p:cTn>
                              </p:par>
                            </p:childTnLst>
                          </p:cTn>
                        </p:par>
                      </p:childTnLst>
                    </p:cTn>
                  </p:par>
                  <p:par>
                    <p:cTn id="51" fill="hold">
                      <p:stCondLst>
                        <p:cond delay="indefinite"/>
                      </p:stCondLst>
                      <p:childTnLst>
                        <p:par>
                          <p:cTn id="52" fill="hold">
                            <p:stCondLst>
                              <p:cond delay="0"/>
                            </p:stCondLst>
                            <p:childTnLst>
                              <p:par>
                                <p:cTn id="53" presetID="1" presetClass="exit" presetSubtype="0" fill="hold" grpId="2" nodeType="clickEffect">
                                  <p:stCondLst>
                                    <p:cond delay="0"/>
                                  </p:stCondLst>
                                  <p:childTnLst>
                                    <p:set>
                                      <p:cBhvr>
                                        <p:cTn id="54" dur="1" fill="hold">
                                          <p:stCondLst>
                                            <p:cond delay="0"/>
                                          </p:stCondLst>
                                        </p:cTn>
                                        <p:tgtEl>
                                          <p:spTgt spid="72"/>
                                        </p:tgtEl>
                                        <p:attrNameLst>
                                          <p:attrName>style.visibility</p:attrName>
                                        </p:attrNameLst>
                                      </p:cBhvr>
                                      <p:to>
                                        <p:strVal val="hidden"/>
                                      </p:to>
                                    </p:set>
                                  </p:childTnLst>
                                </p:cTn>
                              </p:par>
                              <p:par>
                                <p:cTn id="55" presetID="1" presetClass="entr" presetSubtype="0" fill="hold" nodeType="withEffect">
                                  <p:stCondLst>
                                    <p:cond delay="0"/>
                                  </p:stCondLst>
                                  <p:childTnLst>
                                    <p:set>
                                      <p:cBhvr>
                                        <p:cTn id="56" dur="1" fill="hold">
                                          <p:stCondLst>
                                            <p:cond delay="0"/>
                                          </p:stCondLst>
                                        </p:cTn>
                                        <p:tgtEl>
                                          <p:spTgt spid="133"/>
                                        </p:tgtEl>
                                        <p:attrNameLst>
                                          <p:attrName>style.visibility</p:attrName>
                                        </p:attrNameLst>
                                      </p:cBhvr>
                                      <p:to>
                                        <p:strVal val="visible"/>
                                      </p:to>
                                    </p:set>
                                  </p:childTnLst>
                                </p:cTn>
                              </p:par>
                            </p:childTnLst>
                          </p:cTn>
                        </p:par>
                      </p:childTnLst>
                    </p:cTn>
                  </p:par>
                  <p:par>
                    <p:cTn id="57" fill="hold">
                      <p:stCondLst>
                        <p:cond delay="indefinite"/>
                      </p:stCondLst>
                      <p:childTnLst>
                        <p:par>
                          <p:cTn id="58" fill="hold">
                            <p:stCondLst>
                              <p:cond delay="0"/>
                            </p:stCondLst>
                            <p:childTnLst>
                              <p:par>
                                <p:cTn id="59" presetID="1" presetClass="exit" presetSubtype="0" fill="hold" nodeType="clickEffect">
                                  <p:stCondLst>
                                    <p:cond delay="0"/>
                                  </p:stCondLst>
                                  <p:childTnLst>
                                    <p:set>
                                      <p:cBhvr>
                                        <p:cTn id="60" dur="1" fill="hold">
                                          <p:stCondLst>
                                            <p:cond delay="0"/>
                                          </p:stCondLst>
                                        </p:cTn>
                                        <p:tgtEl>
                                          <p:spTgt spid="133"/>
                                        </p:tgtEl>
                                        <p:attrNameLst>
                                          <p:attrName>style.visibility</p:attrName>
                                        </p:attrNameLst>
                                      </p:cBhvr>
                                      <p:to>
                                        <p:strVal val="hidden"/>
                                      </p:to>
                                    </p:set>
                                  </p:childTnLst>
                                </p:cTn>
                              </p:par>
                              <p:par>
                                <p:cTn id="61" presetID="1" presetClass="entr" presetSubtype="0" fill="hold" nodeType="withEffect">
                                  <p:stCondLst>
                                    <p:cond delay="0"/>
                                  </p:stCondLst>
                                  <p:childTnLst>
                                    <p:set>
                                      <p:cBhvr>
                                        <p:cTn id="62" dur="1" fill="hold">
                                          <p:stCondLst>
                                            <p:cond delay="0"/>
                                          </p:stCondLst>
                                        </p:cTn>
                                        <p:tgtEl>
                                          <p:spTgt spid="139"/>
                                        </p:tgtEl>
                                        <p:attrNameLst>
                                          <p:attrName>style.visibility</p:attrName>
                                        </p:attrNameLst>
                                      </p:cBhvr>
                                      <p:to>
                                        <p:strVal val="visible"/>
                                      </p:to>
                                    </p:set>
                                  </p:childTnLst>
                                </p:cTn>
                              </p:par>
                            </p:childTnLst>
                          </p:cTn>
                        </p:par>
                      </p:childTnLst>
                    </p:cTn>
                  </p:par>
                  <p:par>
                    <p:cTn id="63" fill="hold">
                      <p:stCondLst>
                        <p:cond delay="indefinite"/>
                      </p:stCondLst>
                      <p:childTnLst>
                        <p:par>
                          <p:cTn id="64" fill="hold">
                            <p:stCondLst>
                              <p:cond delay="0"/>
                            </p:stCondLst>
                            <p:childTnLst>
                              <p:par>
                                <p:cTn id="65" presetID="1" presetClass="exit" presetSubtype="0" fill="hold" grpId="2" nodeType="clickEffect">
                                  <p:stCondLst>
                                    <p:cond delay="0"/>
                                  </p:stCondLst>
                                  <p:childTnLst>
                                    <p:set>
                                      <p:cBhvr>
                                        <p:cTn id="66" dur="1" fill="hold">
                                          <p:stCondLst>
                                            <p:cond delay="0"/>
                                          </p:stCondLst>
                                        </p:cTn>
                                        <p:tgtEl>
                                          <p:spTgt spid="71"/>
                                        </p:tgtEl>
                                        <p:attrNameLst>
                                          <p:attrName>style.visibility</p:attrName>
                                        </p:attrNameLst>
                                      </p:cBhvr>
                                      <p:to>
                                        <p:strVal val="hidden"/>
                                      </p:to>
                                    </p:set>
                                  </p:childTnLst>
                                </p:cTn>
                              </p:par>
                              <p:par>
                                <p:cTn id="67" presetID="1" presetClass="entr" presetSubtype="0" fill="hold" grpId="0" nodeType="withEffect">
                                  <p:stCondLst>
                                    <p:cond delay="0"/>
                                  </p:stCondLst>
                                  <p:childTnLst>
                                    <p:set>
                                      <p:cBhvr>
                                        <p:cTn id="68" dur="1" fill="hold">
                                          <p:stCondLst>
                                            <p:cond delay="0"/>
                                          </p:stCondLst>
                                        </p:cTn>
                                        <p:tgtEl>
                                          <p:spTgt spid="7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1" grpId="0" animBg="1"/>
      <p:bldP spid="71" grpId="1" animBg="1"/>
      <p:bldP spid="71" grpId="2" animBg="1"/>
      <p:bldP spid="74" grpId="0" animBg="1"/>
      <p:bldP spid="74" grpId="1" animBg="1"/>
      <p:bldP spid="72" grpId="0" animBg="1"/>
      <p:bldP spid="72" grpId="1" animBg="1"/>
      <p:bldP spid="72" grpId="2" animBg="1"/>
      <p:bldP spid="75" grpId="0" animBg="1"/>
      <p:bldP spid="75" grpId="1" animBg="1"/>
      <p:bldP spid="98" grpId="0" animBg="1"/>
      <p:bldP spid="98" grpId="1" animBg="1"/>
      <p:bldP spid="77" grpId="0" animBg="1"/>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Freeform 5"/>
          <p:cNvSpPr/>
          <p:nvPr/>
        </p:nvSpPr>
        <p:spPr>
          <a:xfrm rot="13894287" flipH="1">
            <a:off x="902230" y="2138593"/>
            <a:ext cx="2975510" cy="6519058"/>
          </a:xfrm>
          <a:custGeom>
            <a:avLst/>
            <a:gdLst>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75432 w 777479"/>
              <a:gd name="connsiteY8" fmla="*/ 659606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65919 w 777479"/>
              <a:gd name="connsiteY10" fmla="*/ 516731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62013 w 777479"/>
              <a:gd name="connsiteY20" fmla="*/ 605036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04086 w 777479"/>
              <a:gd name="connsiteY0" fmla="*/ 0 h 971279"/>
              <a:gd name="connsiteX1" fmla="*/ 239713 w 777479"/>
              <a:gd name="connsiteY1" fmla="*/ 377951 h 971279"/>
              <a:gd name="connsiteX2" fmla="*/ 82550 w 777479"/>
              <a:gd name="connsiteY2" fmla="*/ 473201 h 971279"/>
              <a:gd name="connsiteX3" fmla="*/ 3969 w 777479"/>
              <a:gd name="connsiteY3" fmla="*/ 611313 h 971279"/>
              <a:gd name="connsiteX4" fmla="*/ 106363 w 777479"/>
              <a:gd name="connsiteY4" fmla="*/ 625601 h 971279"/>
              <a:gd name="connsiteX5" fmla="*/ 254000 w 777479"/>
              <a:gd name="connsiteY5" fmla="*/ 523207 h 971279"/>
              <a:gd name="connsiteX6" fmla="*/ 261144 w 777479"/>
              <a:gd name="connsiteY6" fmla="*/ 535113 h 971279"/>
              <a:gd name="connsiteX7" fmla="*/ 223044 w 777479"/>
              <a:gd name="connsiteY7" fmla="*/ 670844 h 971279"/>
              <a:gd name="connsiteX8" fmla="*/ 198834 w 777479"/>
              <a:gd name="connsiteY8" fmla="*/ 797051 h 971279"/>
              <a:gd name="connsiteX9" fmla="*/ 248147 w 777479"/>
              <a:gd name="connsiteY9" fmla="*/ 887166 h 971279"/>
              <a:gd name="connsiteX10" fmla="*/ 335682 w 777479"/>
              <a:gd name="connsiteY10" fmla="*/ 745432 h 971279"/>
              <a:gd name="connsiteX11" fmla="*/ 368300 w 777479"/>
              <a:gd name="connsiteY11" fmla="*/ 625600 h 971279"/>
              <a:gd name="connsiteX12" fmla="*/ 375444 w 777479"/>
              <a:gd name="connsiteY12" fmla="*/ 692276 h 971279"/>
              <a:gd name="connsiteX13" fmla="*/ 401638 w 777479"/>
              <a:gd name="connsiteY13" fmla="*/ 904207 h 971279"/>
              <a:gd name="connsiteX14" fmla="*/ 451644 w 777479"/>
              <a:gd name="connsiteY14" fmla="*/ 970882 h 971279"/>
              <a:gd name="connsiteX15" fmla="*/ 504032 w 777479"/>
              <a:gd name="connsiteY15" fmla="*/ 906588 h 971279"/>
              <a:gd name="connsiteX16" fmla="*/ 504032 w 777479"/>
              <a:gd name="connsiteY16" fmla="*/ 666081 h 971279"/>
              <a:gd name="connsiteX17" fmla="*/ 527844 w 777479"/>
              <a:gd name="connsiteY17" fmla="*/ 780382 h 971279"/>
              <a:gd name="connsiteX18" fmla="*/ 573088 w 777479"/>
              <a:gd name="connsiteY18" fmla="*/ 878013 h 971279"/>
              <a:gd name="connsiteX19" fmla="*/ 625475 w 777479"/>
              <a:gd name="connsiteY19" fmla="*/ 899444 h 971279"/>
              <a:gd name="connsiteX20" fmla="*/ 662013 w 777479"/>
              <a:gd name="connsiteY20" fmla="*/ 842493 h 971279"/>
              <a:gd name="connsiteX21" fmla="*/ 644525 w 777479"/>
              <a:gd name="connsiteY21" fmla="*/ 720851 h 971279"/>
              <a:gd name="connsiteX22" fmla="*/ 632619 w 777479"/>
              <a:gd name="connsiteY22" fmla="*/ 644651 h 971279"/>
              <a:gd name="connsiteX23" fmla="*/ 718344 w 777479"/>
              <a:gd name="connsiteY23" fmla="*/ 794669 h 971279"/>
              <a:gd name="connsiteX24" fmla="*/ 770732 w 777479"/>
              <a:gd name="connsiteY24" fmla="*/ 773238 h 971279"/>
              <a:gd name="connsiteX25" fmla="*/ 758825 w 777479"/>
              <a:gd name="connsiteY25" fmla="*/ 632744 h 971279"/>
              <a:gd name="connsiteX26" fmla="*/ 668338 w 777479"/>
              <a:gd name="connsiteY26" fmla="*/ 461294 h 971279"/>
              <a:gd name="connsiteX27" fmla="*/ 644525 w 777479"/>
              <a:gd name="connsiteY27" fmla="*/ 237457 h 971279"/>
              <a:gd name="connsiteX0" fmla="*/ 181670 w 777479"/>
              <a:gd name="connsiteY0" fmla="*/ 0 h 1166363"/>
              <a:gd name="connsiteX1" fmla="*/ 239713 w 777479"/>
              <a:gd name="connsiteY1" fmla="*/ 573035 h 1166363"/>
              <a:gd name="connsiteX2" fmla="*/ 82550 w 777479"/>
              <a:gd name="connsiteY2" fmla="*/ 668285 h 1166363"/>
              <a:gd name="connsiteX3" fmla="*/ 3969 w 777479"/>
              <a:gd name="connsiteY3" fmla="*/ 806397 h 1166363"/>
              <a:gd name="connsiteX4" fmla="*/ 106363 w 777479"/>
              <a:gd name="connsiteY4" fmla="*/ 820685 h 1166363"/>
              <a:gd name="connsiteX5" fmla="*/ 254000 w 777479"/>
              <a:gd name="connsiteY5" fmla="*/ 718291 h 1166363"/>
              <a:gd name="connsiteX6" fmla="*/ 261144 w 777479"/>
              <a:gd name="connsiteY6" fmla="*/ 730197 h 1166363"/>
              <a:gd name="connsiteX7" fmla="*/ 223044 w 777479"/>
              <a:gd name="connsiteY7" fmla="*/ 865928 h 1166363"/>
              <a:gd name="connsiteX8" fmla="*/ 198834 w 777479"/>
              <a:gd name="connsiteY8" fmla="*/ 992135 h 1166363"/>
              <a:gd name="connsiteX9" fmla="*/ 248147 w 777479"/>
              <a:gd name="connsiteY9" fmla="*/ 1082250 h 1166363"/>
              <a:gd name="connsiteX10" fmla="*/ 335682 w 777479"/>
              <a:gd name="connsiteY10" fmla="*/ 940516 h 1166363"/>
              <a:gd name="connsiteX11" fmla="*/ 368300 w 777479"/>
              <a:gd name="connsiteY11" fmla="*/ 820684 h 1166363"/>
              <a:gd name="connsiteX12" fmla="*/ 375444 w 777479"/>
              <a:gd name="connsiteY12" fmla="*/ 887360 h 1166363"/>
              <a:gd name="connsiteX13" fmla="*/ 401638 w 777479"/>
              <a:gd name="connsiteY13" fmla="*/ 1099291 h 1166363"/>
              <a:gd name="connsiteX14" fmla="*/ 451644 w 777479"/>
              <a:gd name="connsiteY14" fmla="*/ 1165966 h 1166363"/>
              <a:gd name="connsiteX15" fmla="*/ 504032 w 777479"/>
              <a:gd name="connsiteY15" fmla="*/ 1101672 h 1166363"/>
              <a:gd name="connsiteX16" fmla="*/ 504032 w 777479"/>
              <a:gd name="connsiteY16" fmla="*/ 861165 h 1166363"/>
              <a:gd name="connsiteX17" fmla="*/ 527844 w 777479"/>
              <a:gd name="connsiteY17" fmla="*/ 975466 h 1166363"/>
              <a:gd name="connsiteX18" fmla="*/ 573088 w 777479"/>
              <a:gd name="connsiteY18" fmla="*/ 1073097 h 1166363"/>
              <a:gd name="connsiteX19" fmla="*/ 625475 w 777479"/>
              <a:gd name="connsiteY19" fmla="*/ 1094528 h 1166363"/>
              <a:gd name="connsiteX20" fmla="*/ 662013 w 777479"/>
              <a:gd name="connsiteY20" fmla="*/ 1037577 h 1166363"/>
              <a:gd name="connsiteX21" fmla="*/ 644525 w 777479"/>
              <a:gd name="connsiteY21" fmla="*/ 915935 h 1166363"/>
              <a:gd name="connsiteX22" fmla="*/ 632619 w 777479"/>
              <a:gd name="connsiteY22" fmla="*/ 839735 h 1166363"/>
              <a:gd name="connsiteX23" fmla="*/ 718344 w 777479"/>
              <a:gd name="connsiteY23" fmla="*/ 989753 h 1166363"/>
              <a:gd name="connsiteX24" fmla="*/ 770732 w 777479"/>
              <a:gd name="connsiteY24" fmla="*/ 968322 h 1166363"/>
              <a:gd name="connsiteX25" fmla="*/ 758825 w 777479"/>
              <a:gd name="connsiteY25" fmla="*/ 827828 h 1166363"/>
              <a:gd name="connsiteX26" fmla="*/ 668338 w 777479"/>
              <a:gd name="connsiteY26" fmla="*/ 656378 h 1166363"/>
              <a:gd name="connsiteX27" fmla="*/ 644525 w 777479"/>
              <a:gd name="connsiteY27" fmla="*/ 432541 h 1166363"/>
              <a:gd name="connsiteX0" fmla="*/ 181670 w 777479"/>
              <a:gd name="connsiteY0" fmla="*/ 0 h 1166363"/>
              <a:gd name="connsiteX1" fmla="*/ 231620 w 777479"/>
              <a:gd name="connsiteY1" fmla="*/ 525848 h 1166363"/>
              <a:gd name="connsiteX2" fmla="*/ 82550 w 777479"/>
              <a:gd name="connsiteY2" fmla="*/ 668285 h 1166363"/>
              <a:gd name="connsiteX3" fmla="*/ 3969 w 777479"/>
              <a:gd name="connsiteY3" fmla="*/ 806397 h 1166363"/>
              <a:gd name="connsiteX4" fmla="*/ 106363 w 777479"/>
              <a:gd name="connsiteY4" fmla="*/ 820685 h 1166363"/>
              <a:gd name="connsiteX5" fmla="*/ 254000 w 777479"/>
              <a:gd name="connsiteY5" fmla="*/ 718291 h 1166363"/>
              <a:gd name="connsiteX6" fmla="*/ 261144 w 777479"/>
              <a:gd name="connsiteY6" fmla="*/ 730197 h 1166363"/>
              <a:gd name="connsiteX7" fmla="*/ 223044 w 777479"/>
              <a:gd name="connsiteY7" fmla="*/ 865928 h 1166363"/>
              <a:gd name="connsiteX8" fmla="*/ 198834 w 777479"/>
              <a:gd name="connsiteY8" fmla="*/ 992135 h 1166363"/>
              <a:gd name="connsiteX9" fmla="*/ 248147 w 777479"/>
              <a:gd name="connsiteY9" fmla="*/ 1082250 h 1166363"/>
              <a:gd name="connsiteX10" fmla="*/ 335682 w 777479"/>
              <a:gd name="connsiteY10" fmla="*/ 940516 h 1166363"/>
              <a:gd name="connsiteX11" fmla="*/ 368300 w 777479"/>
              <a:gd name="connsiteY11" fmla="*/ 820684 h 1166363"/>
              <a:gd name="connsiteX12" fmla="*/ 375444 w 777479"/>
              <a:gd name="connsiteY12" fmla="*/ 887360 h 1166363"/>
              <a:gd name="connsiteX13" fmla="*/ 401638 w 777479"/>
              <a:gd name="connsiteY13" fmla="*/ 1099291 h 1166363"/>
              <a:gd name="connsiteX14" fmla="*/ 451644 w 777479"/>
              <a:gd name="connsiteY14" fmla="*/ 1165966 h 1166363"/>
              <a:gd name="connsiteX15" fmla="*/ 504032 w 777479"/>
              <a:gd name="connsiteY15" fmla="*/ 1101672 h 1166363"/>
              <a:gd name="connsiteX16" fmla="*/ 504032 w 777479"/>
              <a:gd name="connsiteY16" fmla="*/ 861165 h 1166363"/>
              <a:gd name="connsiteX17" fmla="*/ 527844 w 777479"/>
              <a:gd name="connsiteY17" fmla="*/ 975466 h 1166363"/>
              <a:gd name="connsiteX18" fmla="*/ 573088 w 777479"/>
              <a:gd name="connsiteY18" fmla="*/ 1073097 h 1166363"/>
              <a:gd name="connsiteX19" fmla="*/ 625475 w 777479"/>
              <a:gd name="connsiteY19" fmla="*/ 1094528 h 1166363"/>
              <a:gd name="connsiteX20" fmla="*/ 662013 w 777479"/>
              <a:gd name="connsiteY20" fmla="*/ 1037577 h 1166363"/>
              <a:gd name="connsiteX21" fmla="*/ 644525 w 777479"/>
              <a:gd name="connsiteY21" fmla="*/ 915935 h 1166363"/>
              <a:gd name="connsiteX22" fmla="*/ 632619 w 777479"/>
              <a:gd name="connsiteY22" fmla="*/ 839735 h 1166363"/>
              <a:gd name="connsiteX23" fmla="*/ 718344 w 777479"/>
              <a:gd name="connsiteY23" fmla="*/ 989753 h 1166363"/>
              <a:gd name="connsiteX24" fmla="*/ 770732 w 777479"/>
              <a:gd name="connsiteY24" fmla="*/ 968322 h 1166363"/>
              <a:gd name="connsiteX25" fmla="*/ 758825 w 777479"/>
              <a:gd name="connsiteY25" fmla="*/ 827828 h 1166363"/>
              <a:gd name="connsiteX26" fmla="*/ 668338 w 777479"/>
              <a:gd name="connsiteY26" fmla="*/ 656378 h 1166363"/>
              <a:gd name="connsiteX27" fmla="*/ 644525 w 777479"/>
              <a:gd name="connsiteY27" fmla="*/ 432541 h 1166363"/>
              <a:gd name="connsiteX0" fmla="*/ 181670 w 777479"/>
              <a:gd name="connsiteY0" fmla="*/ 0 h 1166363"/>
              <a:gd name="connsiteX1" fmla="*/ 231620 w 777479"/>
              <a:gd name="connsiteY1" fmla="*/ 525848 h 1166363"/>
              <a:gd name="connsiteX2" fmla="*/ 82550 w 777479"/>
              <a:gd name="connsiteY2" fmla="*/ 668285 h 1166363"/>
              <a:gd name="connsiteX3" fmla="*/ 3969 w 777479"/>
              <a:gd name="connsiteY3" fmla="*/ 806397 h 1166363"/>
              <a:gd name="connsiteX4" fmla="*/ 106363 w 777479"/>
              <a:gd name="connsiteY4" fmla="*/ 820685 h 1166363"/>
              <a:gd name="connsiteX5" fmla="*/ 254000 w 777479"/>
              <a:gd name="connsiteY5" fmla="*/ 718291 h 1166363"/>
              <a:gd name="connsiteX6" fmla="*/ 261144 w 777479"/>
              <a:gd name="connsiteY6" fmla="*/ 730197 h 1166363"/>
              <a:gd name="connsiteX7" fmla="*/ 223044 w 777479"/>
              <a:gd name="connsiteY7" fmla="*/ 865928 h 1166363"/>
              <a:gd name="connsiteX8" fmla="*/ 198834 w 777479"/>
              <a:gd name="connsiteY8" fmla="*/ 992135 h 1166363"/>
              <a:gd name="connsiteX9" fmla="*/ 248147 w 777479"/>
              <a:gd name="connsiteY9" fmla="*/ 1082250 h 1166363"/>
              <a:gd name="connsiteX10" fmla="*/ 335682 w 777479"/>
              <a:gd name="connsiteY10" fmla="*/ 940516 h 1166363"/>
              <a:gd name="connsiteX11" fmla="*/ 368300 w 777479"/>
              <a:gd name="connsiteY11" fmla="*/ 820684 h 1166363"/>
              <a:gd name="connsiteX12" fmla="*/ 375444 w 777479"/>
              <a:gd name="connsiteY12" fmla="*/ 887360 h 1166363"/>
              <a:gd name="connsiteX13" fmla="*/ 401638 w 777479"/>
              <a:gd name="connsiteY13" fmla="*/ 1099291 h 1166363"/>
              <a:gd name="connsiteX14" fmla="*/ 451644 w 777479"/>
              <a:gd name="connsiteY14" fmla="*/ 1165966 h 1166363"/>
              <a:gd name="connsiteX15" fmla="*/ 504032 w 777479"/>
              <a:gd name="connsiteY15" fmla="*/ 1101672 h 1166363"/>
              <a:gd name="connsiteX16" fmla="*/ 504032 w 777479"/>
              <a:gd name="connsiteY16" fmla="*/ 861165 h 1166363"/>
              <a:gd name="connsiteX17" fmla="*/ 527844 w 777479"/>
              <a:gd name="connsiteY17" fmla="*/ 975466 h 1166363"/>
              <a:gd name="connsiteX18" fmla="*/ 573088 w 777479"/>
              <a:gd name="connsiteY18" fmla="*/ 1073097 h 1166363"/>
              <a:gd name="connsiteX19" fmla="*/ 625475 w 777479"/>
              <a:gd name="connsiteY19" fmla="*/ 1094528 h 1166363"/>
              <a:gd name="connsiteX20" fmla="*/ 662013 w 777479"/>
              <a:gd name="connsiteY20" fmla="*/ 1037577 h 1166363"/>
              <a:gd name="connsiteX21" fmla="*/ 644525 w 777479"/>
              <a:gd name="connsiteY21" fmla="*/ 915935 h 1166363"/>
              <a:gd name="connsiteX22" fmla="*/ 632619 w 777479"/>
              <a:gd name="connsiteY22" fmla="*/ 839735 h 1166363"/>
              <a:gd name="connsiteX23" fmla="*/ 718344 w 777479"/>
              <a:gd name="connsiteY23" fmla="*/ 989753 h 1166363"/>
              <a:gd name="connsiteX24" fmla="*/ 770732 w 777479"/>
              <a:gd name="connsiteY24" fmla="*/ 968322 h 1166363"/>
              <a:gd name="connsiteX25" fmla="*/ 758825 w 777479"/>
              <a:gd name="connsiteY25" fmla="*/ 827828 h 1166363"/>
              <a:gd name="connsiteX26" fmla="*/ 668338 w 777479"/>
              <a:gd name="connsiteY26" fmla="*/ 656378 h 1166363"/>
              <a:gd name="connsiteX27" fmla="*/ 638722 w 777479"/>
              <a:gd name="connsiteY27" fmla="*/ 240865 h 1166363"/>
              <a:gd name="connsiteX0" fmla="*/ 199940 w 777479"/>
              <a:gd name="connsiteY0" fmla="*/ 0 h 1228798"/>
              <a:gd name="connsiteX1" fmla="*/ 231620 w 777479"/>
              <a:gd name="connsiteY1" fmla="*/ 588283 h 1228798"/>
              <a:gd name="connsiteX2" fmla="*/ 82550 w 777479"/>
              <a:gd name="connsiteY2" fmla="*/ 730720 h 1228798"/>
              <a:gd name="connsiteX3" fmla="*/ 3969 w 777479"/>
              <a:gd name="connsiteY3" fmla="*/ 868832 h 1228798"/>
              <a:gd name="connsiteX4" fmla="*/ 106363 w 777479"/>
              <a:gd name="connsiteY4" fmla="*/ 883120 h 1228798"/>
              <a:gd name="connsiteX5" fmla="*/ 254000 w 777479"/>
              <a:gd name="connsiteY5" fmla="*/ 780726 h 1228798"/>
              <a:gd name="connsiteX6" fmla="*/ 261144 w 777479"/>
              <a:gd name="connsiteY6" fmla="*/ 792632 h 1228798"/>
              <a:gd name="connsiteX7" fmla="*/ 223044 w 777479"/>
              <a:gd name="connsiteY7" fmla="*/ 928363 h 1228798"/>
              <a:gd name="connsiteX8" fmla="*/ 198834 w 777479"/>
              <a:gd name="connsiteY8" fmla="*/ 1054570 h 1228798"/>
              <a:gd name="connsiteX9" fmla="*/ 248147 w 777479"/>
              <a:gd name="connsiteY9" fmla="*/ 1144685 h 1228798"/>
              <a:gd name="connsiteX10" fmla="*/ 335682 w 777479"/>
              <a:gd name="connsiteY10" fmla="*/ 1002951 h 1228798"/>
              <a:gd name="connsiteX11" fmla="*/ 368300 w 777479"/>
              <a:gd name="connsiteY11" fmla="*/ 883119 h 1228798"/>
              <a:gd name="connsiteX12" fmla="*/ 375444 w 777479"/>
              <a:gd name="connsiteY12" fmla="*/ 949795 h 1228798"/>
              <a:gd name="connsiteX13" fmla="*/ 401638 w 777479"/>
              <a:gd name="connsiteY13" fmla="*/ 1161726 h 1228798"/>
              <a:gd name="connsiteX14" fmla="*/ 451644 w 777479"/>
              <a:gd name="connsiteY14" fmla="*/ 1228401 h 1228798"/>
              <a:gd name="connsiteX15" fmla="*/ 504032 w 777479"/>
              <a:gd name="connsiteY15" fmla="*/ 1164107 h 1228798"/>
              <a:gd name="connsiteX16" fmla="*/ 504032 w 777479"/>
              <a:gd name="connsiteY16" fmla="*/ 923600 h 1228798"/>
              <a:gd name="connsiteX17" fmla="*/ 527844 w 777479"/>
              <a:gd name="connsiteY17" fmla="*/ 1037901 h 1228798"/>
              <a:gd name="connsiteX18" fmla="*/ 573088 w 777479"/>
              <a:gd name="connsiteY18" fmla="*/ 1135532 h 1228798"/>
              <a:gd name="connsiteX19" fmla="*/ 625475 w 777479"/>
              <a:gd name="connsiteY19" fmla="*/ 1156963 h 1228798"/>
              <a:gd name="connsiteX20" fmla="*/ 662013 w 777479"/>
              <a:gd name="connsiteY20" fmla="*/ 1100012 h 1228798"/>
              <a:gd name="connsiteX21" fmla="*/ 644525 w 777479"/>
              <a:gd name="connsiteY21" fmla="*/ 978370 h 1228798"/>
              <a:gd name="connsiteX22" fmla="*/ 632619 w 777479"/>
              <a:gd name="connsiteY22" fmla="*/ 902170 h 1228798"/>
              <a:gd name="connsiteX23" fmla="*/ 718344 w 777479"/>
              <a:gd name="connsiteY23" fmla="*/ 1052188 h 1228798"/>
              <a:gd name="connsiteX24" fmla="*/ 770732 w 777479"/>
              <a:gd name="connsiteY24" fmla="*/ 1030757 h 1228798"/>
              <a:gd name="connsiteX25" fmla="*/ 758825 w 777479"/>
              <a:gd name="connsiteY25" fmla="*/ 890263 h 1228798"/>
              <a:gd name="connsiteX26" fmla="*/ 668338 w 777479"/>
              <a:gd name="connsiteY26" fmla="*/ 718813 h 1228798"/>
              <a:gd name="connsiteX27" fmla="*/ 638722 w 777479"/>
              <a:gd name="connsiteY27" fmla="*/ 303300 h 1228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77479" h="1228798">
                <a:moveTo>
                  <a:pt x="199940" y="0"/>
                </a:moveTo>
                <a:cubicBezTo>
                  <a:pt x="214029" y="45641"/>
                  <a:pt x="251185" y="466496"/>
                  <a:pt x="231620" y="588283"/>
                </a:cubicBezTo>
                <a:cubicBezTo>
                  <a:pt x="212055" y="710070"/>
                  <a:pt x="120492" y="683962"/>
                  <a:pt x="82550" y="730720"/>
                </a:cubicBezTo>
                <a:cubicBezTo>
                  <a:pt x="44608" y="777478"/>
                  <a:pt x="0" y="843432"/>
                  <a:pt x="3969" y="868832"/>
                </a:cubicBezTo>
                <a:cubicBezTo>
                  <a:pt x="7938" y="894232"/>
                  <a:pt x="64691" y="897804"/>
                  <a:pt x="106363" y="883120"/>
                </a:cubicBezTo>
                <a:cubicBezTo>
                  <a:pt x="148035" y="868436"/>
                  <a:pt x="228203" y="795807"/>
                  <a:pt x="254000" y="780726"/>
                </a:cubicBezTo>
                <a:cubicBezTo>
                  <a:pt x="279797" y="765645"/>
                  <a:pt x="266303" y="768026"/>
                  <a:pt x="261144" y="792632"/>
                </a:cubicBezTo>
                <a:cubicBezTo>
                  <a:pt x="255985" y="817238"/>
                  <a:pt x="233429" y="884707"/>
                  <a:pt x="223044" y="928363"/>
                </a:cubicBezTo>
                <a:cubicBezTo>
                  <a:pt x="212659" y="972019"/>
                  <a:pt x="194650" y="1018516"/>
                  <a:pt x="198834" y="1054570"/>
                </a:cubicBezTo>
                <a:cubicBezTo>
                  <a:pt x="203018" y="1090624"/>
                  <a:pt x="225339" y="1153288"/>
                  <a:pt x="248147" y="1144685"/>
                </a:cubicBezTo>
                <a:cubicBezTo>
                  <a:pt x="270955" y="1136082"/>
                  <a:pt x="315657" y="1046545"/>
                  <a:pt x="335682" y="1002951"/>
                </a:cubicBezTo>
                <a:cubicBezTo>
                  <a:pt x="355707" y="959357"/>
                  <a:pt x="361673" y="891978"/>
                  <a:pt x="368300" y="883119"/>
                </a:cubicBezTo>
                <a:cubicBezTo>
                  <a:pt x="374927" y="874260"/>
                  <a:pt x="369888" y="903361"/>
                  <a:pt x="375444" y="949795"/>
                </a:cubicBezTo>
                <a:cubicBezTo>
                  <a:pt x="381000" y="996230"/>
                  <a:pt x="388938" y="1115292"/>
                  <a:pt x="401638" y="1161726"/>
                </a:cubicBezTo>
                <a:cubicBezTo>
                  <a:pt x="414338" y="1208160"/>
                  <a:pt x="434578" y="1228004"/>
                  <a:pt x="451644" y="1228401"/>
                </a:cubicBezTo>
                <a:cubicBezTo>
                  <a:pt x="468710" y="1228798"/>
                  <a:pt x="495301" y="1214907"/>
                  <a:pt x="504032" y="1164107"/>
                </a:cubicBezTo>
                <a:cubicBezTo>
                  <a:pt x="512763" y="1113307"/>
                  <a:pt x="500063" y="944634"/>
                  <a:pt x="504032" y="923600"/>
                </a:cubicBezTo>
                <a:cubicBezTo>
                  <a:pt x="508001" y="902566"/>
                  <a:pt x="516335" y="1002579"/>
                  <a:pt x="527844" y="1037901"/>
                </a:cubicBezTo>
                <a:cubicBezTo>
                  <a:pt x="539353" y="1073223"/>
                  <a:pt x="556816" y="1115688"/>
                  <a:pt x="573088" y="1135532"/>
                </a:cubicBezTo>
                <a:cubicBezTo>
                  <a:pt x="589360" y="1155376"/>
                  <a:pt x="610654" y="1162883"/>
                  <a:pt x="625475" y="1156963"/>
                </a:cubicBezTo>
                <a:cubicBezTo>
                  <a:pt x="640296" y="1151043"/>
                  <a:pt x="658838" y="1129778"/>
                  <a:pt x="662013" y="1100012"/>
                </a:cubicBezTo>
                <a:cubicBezTo>
                  <a:pt x="665188" y="1070246"/>
                  <a:pt x="649424" y="1011344"/>
                  <a:pt x="644525" y="978370"/>
                </a:cubicBezTo>
                <a:cubicBezTo>
                  <a:pt x="639626" y="945396"/>
                  <a:pt x="620316" y="889867"/>
                  <a:pt x="632619" y="902170"/>
                </a:cubicBezTo>
                <a:cubicBezTo>
                  <a:pt x="644922" y="914473"/>
                  <a:pt x="695325" y="1030757"/>
                  <a:pt x="718344" y="1052188"/>
                </a:cubicBezTo>
                <a:cubicBezTo>
                  <a:pt x="741363" y="1073619"/>
                  <a:pt x="763985" y="1057745"/>
                  <a:pt x="770732" y="1030757"/>
                </a:cubicBezTo>
                <a:cubicBezTo>
                  <a:pt x="777479" y="1003770"/>
                  <a:pt x="775891" y="942254"/>
                  <a:pt x="758825" y="890263"/>
                </a:cubicBezTo>
                <a:cubicBezTo>
                  <a:pt x="741759" y="838272"/>
                  <a:pt x="688355" y="816640"/>
                  <a:pt x="668338" y="718813"/>
                </a:cubicBezTo>
                <a:cubicBezTo>
                  <a:pt x="648321" y="620986"/>
                  <a:pt x="641103" y="382278"/>
                  <a:pt x="638722" y="303300"/>
                </a:cubicBezTo>
              </a:path>
            </a:pathLst>
          </a:custGeom>
          <a:solidFill>
            <a:srgbClr val="FFCC99"/>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grpSp>
        <p:nvGrpSpPr>
          <p:cNvPr id="2" name="Group 1"/>
          <p:cNvGrpSpPr/>
          <p:nvPr/>
        </p:nvGrpSpPr>
        <p:grpSpPr>
          <a:xfrm>
            <a:off x="2699792" y="1628800"/>
            <a:ext cx="2520280" cy="4392488"/>
            <a:chOff x="7164287" y="2564904"/>
            <a:chExt cx="648072" cy="1152128"/>
          </a:xfrm>
        </p:grpSpPr>
        <p:sp>
          <p:nvSpPr>
            <p:cNvPr id="3" name="Rounded Rectangle 2"/>
            <p:cNvSpPr/>
            <p:nvPr/>
          </p:nvSpPr>
          <p:spPr>
            <a:xfrm>
              <a:off x="7164287" y="2564904"/>
              <a:ext cx="648072" cy="1152128"/>
            </a:xfrm>
            <a:prstGeom prst="roundRect">
              <a:avLst/>
            </a:prstGeom>
            <a:solidFill>
              <a:schemeClr val="tx1">
                <a:lumMod val="50000"/>
                <a:lumOff val="5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 name="Rounded Rectangle 3"/>
            <p:cNvSpPr/>
            <p:nvPr/>
          </p:nvSpPr>
          <p:spPr>
            <a:xfrm>
              <a:off x="7206099" y="2605330"/>
              <a:ext cx="564449" cy="929787"/>
            </a:xfrm>
            <a:prstGeom prst="roundRect">
              <a:avLst/>
            </a:prstGeom>
            <a:solidFill>
              <a:schemeClr val="bg2"/>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 name="Oval 4"/>
            <p:cNvSpPr/>
            <p:nvPr/>
          </p:nvSpPr>
          <p:spPr>
            <a:xfrm>
              <a:off x="7415154" y="3552803"/>
              <a:ext cx="144016" cy="144016"/>
            </a:xfrm>
            <a:prstGeom prst="ellipse">
              <a:avLst/>
            </a:prstGeom>
            <a:solidFill>
              <a:schemeClr val="bg2"/>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49" name="Oval 48"/>
          <p:cNvSpPr/>
          <p:nvPr/>
        </p:nvSpPr>
        <p:spPr>
          <a:xfrm>
            <a:off x="3203848" y="2636912"/>
            <a:ext cx="1584176" cy="1584176"/>
          </a:xfrm>
          <a:prstGeom prst="ellipse">
            <a:avLst/>
          </a:prstGeom>
          <a:solidFill>
            <a:srgbClr val="FF00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1" name="TextBox 50"/>
          <p:cNvSpPr txBox="1"/>
          <p:nvPr/>
        </p:nvSpPr>
        <p:spPr>
          <a:xfrm>
            <a:off x="2987824" y="4263479"/>
            <a:ext cx="2108269" cy="461665"/>
          </a:xfrm>
          <a:prstGeom prst="rect">
            <a:avLst/>
          </a:prstGeom>
          <a:noFill/>
        </p:spPr>
        <p:txBody>
          <a:bodyPr wrap="none" rtlCol="0">
            <a:spAutoFit/>
          </a:bodyPr>
          <a:lstStyle/>
          <a:p>
            <a:r>
              <a:rPr lang="en-GB" sz="2400" dirty="0" smtClean="0"/>
              <a:t>FRENCH MUSIC</a:t>
            </a:r>
            <a:endParaRPr lang="en-GB" sz="2400" dirty="0"/>
          </a:p>
        </p:txBody>
      </p:sp>
      <p:sp>
        <p:nvSpPr>
          <p:cNvPr id="60" name="Freeform 59"/>
          <p:cNvSpPr/>
          <p:nvPr/>
        </p:nvSpPr>
        <p:spPr>
          <a:xfrm rot="7881417">
            <a:off x="4337613" y="2759724"/>
            <a:ext cx="3057728" cy="6041318"/>
          </a:xfrm>
          <a:custGeom>
            <a:avLst/>
            <a:gdLst>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75432 w 777479"/>
              <a:gd name="connsiteY8" fmla="*/ 659606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65919 w 777479"/>
              <a:gd name="connsiteY10" fmla="*/ 516731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62013 w 777479"/>
              <a:gd name="connsiteY20" fmla="*/ 605036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2397 h 834313"/>
              <a:gd name="connsiteX1" fmla="*/ 239713 w 777479"/>
              <a:gd name="connsiteY1" fmla="*/ 240985 h 834313"/>
              <a:gd name="connsiteX2" fmla="*/ 82550 w 777479"/>
              <a:gd name="connsiteY2" fmla="*/ 336235 h 834313"/>
              <a:gd name="connsiteX3" fmla="*/ 3969 w 777479"/>
              <a:gd name="connsiteY3" fmla="*/ 474347 h 834313"/>
              <a:gd name="connsiteX4" fmla="*/ 106363 w 777479"/>
              <a:gd name="connsiteY4" fmla="*/ 488635 h 834313"/>
              <a:gd name="connsiteX5" fmla="*/ 254000 w 777479"/>
              <a:gd name="connsiteY5" fmla="*/ 386241 h 834313"/>
              <a:gd name="connsiteX6" fmla="*/ 261144 w 777479"/>
              <a:gd name="connsiteY6" fmla="*/ 398147 h 834313"/>
              <a:gd name="connsiteX7" fmla="*/ 223044 w 777479"/>
              <a:gd name="connsiteY7" fmla="*/ 533878 h 834313"/>
              <a:gd name="connsiteX8" fmla="*/ 198834 w 777479"/>
              <a:gd name="connsiteY8" fmla="*/ 660085 h 834313"/>
              <a:gd name="connsiteX9" fmla="*/ 248147 w 777479"/>
              <a:gd name="connsiteY9" fmla="*/ 750200 h 834313"/>
              <a:gd name="connsiteX10" fmla="*/ 335682 w 777479"/>
              <a:gd name="connsiteY10" fmla="*/ 608466 h 834313"/>
              <a:gd name="connsiteX11" fmla="*/ 368300 w 777479"/>
              <a:gd name="connsiteY11" fmla="*/ 488634 h 834313"/>
              <a:gd name="connsiteX12" fmla="*/ 375444 w 777479"/>
              <a:gd name="connsiteY12" fmla="*/ 555310 h 834313"/>
              <a:gd name="connsiteX13" fmla="*/ 401638 w 777479"/>
              <a:gd name="connsiteY13" fmla="*/ 767241 h 834313"/>
              <a:gd name="connsiteX14" fmla="*/ 451644 w 777479"/>
              <a:gd name="connsiteY14" fmla="*/ 833916 h 834313"/>
              <a:gd name="connsiteX15" fmla="*/ 504032 w 777479"/>
              <a:gd name="connsiteY15" fmla="*/ 769622 h 834313"/>
              <a:gd name="connsiteX16" fmla="*/ 504032 w 777479"/>
              <a:gd name="connsiteY16" fmla="*/ 529115 h 834313"/>
              <a:gd name="connsiteX17" fmla="*/ 527844 w 777479"/>
              <a:gd name="connsiteY17" fmla="*/ 643416 h 834313"/>
              <a:gd name="connsiteX18" fmla="*/ 573088 w 777479"/>
              <a:gd name="connsiteY18" fmla="*/ 741047 h 834313"/>
              <a:gd name="connsiteX19" fmla="*/ 625475 w 777479"/>
              <a:gd name="connsiteY19" fmla="*/ 762478 h 834313"/>
              <a:gd name="connsiteX20" fmla="*/ 662013 w 777479"/>
              <a:gd name="connsiteY20" fmla="*/ 705527 h 834313"/>
              <a:gd name="connsiteX21" fmla="*/ 644525 w 777479"/>
              <a:gd name="connsiteY21" fmla="*/ 583885 h 834313"/>
              <a:gd name="connsiteX22" fmla="*/ 632619 w 777479"/>
              <a:gd name="connsiteY22" fmla="*/ 507685 h 834313"/>
              <a:gd name="connsiteX23" fmla="*/ 718344 w 777479"/>
              <a:gd name="connsiteY23" fmla="*/ 657703 h 834313"/>
              <a:gd name="connsiteX24" fmla="*/ 770732 w 777479"/>
              <a:gd name="connsiteY24" fmla="*/ 636272 h 834313"/>
              <a:gd name="connsiteX25" fmla="*/ 758825 w 777479"/>
              <a:gd name="connsiteY25" fmla="*/ 495778 h 834313"/>
              <a:gd name="connsiteX26" fmla="*/ 668338 w 777479"/>
              <a:gd name="connsiteY26" fmla="*/ 324328 h 834313"/>
              <a:gd name="connsiteX27" fmla="*/ 668239 w 777479"/>
              <a:gd name="connsiteY27" fmla="*/ 0 h 834313"/>
              <a:gd name="connsiteX0" fmla="*/ 240017 w 777479"/>
              <a:gd name="connsiteY0" fmla="*/ 24652 h 834313"/>
              <a:gd name="connsiteX1" fmla="*/ 239713 w 777479"/>
              <a:gd name="connsiteY1" fmla="*/ 240985 h 834313"/>
              <a:gd name="connsiteX2" fmla="*/ 82550 w 777479"/>
              <a:gd name="connsiteY2" fmla="*/ 336235 h 834313"/>
              <a:gd name="connsiteX3" fmla="*/ 3969 w 777479"/>
              <a:gd name="connsiteY3" fmla="*/ 474347 h 834313"/>
              <a:gd name="connsiteX4" fmla="*/ 106363 w 777479"/>
              <a:gd name="connsiteY4" fmla="*/ 488635 h 834313"/>
              <a:gd name="connsiteX5" fmla="*/ 254000 w 777479"/>
              <a:gd name="connsiteY5" fmla="*/ 386241 h 834313"/>
              <a:gd name="connsiteX6" fmla="*/ 261144 w 777479"/>
              <a:gd name="connsiteY6" fmla="*/ 398147 h 834313"/>
              <a:gd name="connsiteX7" fmla="*/ 223044 w 777479"/>
              <a:gd name="connsiteY7" fmla="*/ 533878 h 834313"/>
              <a:gd name="connsiteX8" fmla="*/ 198834 w 777479"/>
              <a:gd name="connsiteY8" fmla="*/ 660085 h 834313"/>
              <a:gd name="connsiteX9" fmla="*/ 248147 w 777479"/>
              <a:gd name="connsiteY9" fmla="*/ 750200 h 834313"/>
              <a:gd name="connsiteX10" fmla="*/ 335682 w 777479"/>
              <a:gd name="connsiteY10" fmla="*/ 608466 h 834313"/>
              <a:gd name="connsiteX11" fmla="*/ 368300 w 777479"/>
              <a:gd name="connsiteY11" fmla="*/ 488634 h 834313"/>
              <a:gd name="connsiteX12" fmla="*/ 375444 w 777479"/>
              <a:gd name="connsiteY12" fmla="*/ 555310 h 834313"/>
              <a:gd name="connsiteX13" fmla="*/ 401638 w 777479"/>
              <a:gd name="connsiteY13" fmla="*/ 767241 h 834313"/>
              <a:gd name="connsiteX14" fmla="*/ 451644 w 777479"/>
              <a:gd name="connsiteY14" fmla="*/ 833916 h 834313"/>
              <a:gd name="connsiteX15" fmla="*/ 504032 w 777479"/>
              <a:gd name="connsiteY15" fmla="*/ 769622 h 834313"/>
              <a:gd name="connsiteX16" fmla="*/ 504032 w 777479"/>
              <a:gd name="connsiteY16" fmla="*/ 529115 h 834313"/>
              <a:gd name="connsiteX17" fmla="*/ 527844 w 777479"/>
              <a:gd name="connsiteY17" fmla="*/ 643416 h 834313"/>
              <a:gd name="connsiteX18" fmla="*/ 573088 w 777479"/>
              <a:gd name="connsiteY18" fmla="*/ 741047 h 834313"/>
              <a:gd name="connsiteX19" fmla="*/ 625475 w 777479"/>
              <a:gd name="connsiteY19" fmla="*/ 762478 h 834313"/>
              <a:gd name="connsiteX20" fmla="*/ 662013 w 777479"/>
              <a:gd name="connsiteY20" fmla="*/ 705527 h 834313"/>
              <a:gd name="connsiteX21" fmla="*/ 644525 w 777479"/>
              <a:gd name="connsiteY21" fmla="*/ 583885 h 834313"/>
              <a:gd name="connsiteX22" fmla="*/ 632619 w 777479"/>
              <a:gd name="connsiteY22" fmla="*/ 507685 h 834313"/>
              <a:gd name="connsiteX23" fmla="*/ 718344 w 777479"/>
              <a:gd name="connsiteY23" fmla="*/ 657703 h 834313"/>
              <a:gd name="connsiteX24" fmla="*/ 770732 w 777479"/>
              <a:gd name="connsiteY24" fmla="*/ 636272 h 834313"/>
              <a:gd name="connsiteX25" fmla="*/ 758825 w 777479"/>
              <a:gd name="connsiteY25" fmla="*/ 495778 h 834313"/>
              <a:gd name="connsiteX26" fmla="*/ 668338 w 777479"/>
              <a:gd name="connsiteY26" fmla="*/ 324328 h 834313"/>
              <a:gd name="connsiteX27" fmla="*/ 668239 w 777479"/>
              <a:gd name="connsiteY27" fmla="*/ 0 h 834313"/>
              <a:gd name="connsiteX0" fmla="*/ 240017 w 777479"/>
              <a:gd name="connsiteY0" fmla="*/ 164738 h 974399"/>
              <a:gd name="connsiteX1" fmla="*/ 239713 w 777479"/>
              <a:gd name="connsiteY1" fmla="*/ 381071 h 974399"/>
              <a:gd name="connsiteX2" fmla="*/ 82550 w 777479"/>
              <a:gd name="connsiteY2" fmla="*/ 476321 h 974399"/>
              <a:gd name="connsiteX3" fmla="*/ 3969 w 777479"/>
              <a:gd name="connsiteY3" fmla="*/ 614433 h 974399"/>
              <a:gd name="connsiteX4" fmla="*/ 106363 w 777479"/>
              <a:gd name="connsiteY4" fmla="*/ 628721 h 974399"/>
              <a:gd name="connsiteX5" fmla="*/ 254000 w 777479"/>
              <a:gd name="connsiteY5" fmla="*/ 526327 h 974399"/>
              <a:gd name="connsiteX6" fmla="*/ 261144 w 777479"/>
              <a:gd name="connsiteY6" fmla="*/ 538233 h 974399"/>
              <a:gd name="connsiteX7" fmla="*/ 223044 w 777479"/>
              <a:gd name="connsiteY7" fmla="*/ 673964 h 974399"/>
              <a:gd name="connsiteX8" fmla="*/ 198834 w 777479"/>
              <a:gd name="connsiteY8" fmla="*/ 800171 h 974399"/>
              <a:gd name="connsiteX9" fmla="*/ 248147 w 777479"/>
              <a:gd name="connsiteY9" fmla="*/ 890286 h 974399"/>
              <a:gd name="connsiteX10" fmla="*/ 335682 w 777479"/>
              <a:gd name="connsiteY10" fmla="*/ 748552 h 974399"/>
              <a:gd name="connsiteX11" fmla="*/ 368300 w 777479"/>
              <a:gd name="connsiteY11" fmla="*/ 628720 h 974399"/>
              <a:gd name="connsiteX12" fmla="*/ 375444 w 777479"/>
              <a:gd name="connsiteY12" fmla="*/ 695396 h 974399"/>
              <a:gd name="connsiteX13" fmla="*/ 401638 w 777479"/>
              <a:gd name="connsiteY13" fmla="*/ 907327 h 974399"/>
              <a:gd name="connsiteX14" fmla="*/ 451644 w 777479"/>
              <a:gd name="connsiteY14" fmla="*/ 974002 h 974399"/>
              <a:gd name="connsiteX15" fmla="*/ 504032 w 777479"/>
              <a:gd name="connsiteY15" fmla="*/ 909708 h 974399"/>
              <a:gd name="connsiteX16" fmla="*/ 504032 w 777479"/>
              <a:gd name="connsiteY16" fmla="*/ 669201 h 974399"/>
              <a:gd name="connsiteX17" fmla="*/ 527844 w 777479"/>
              <a:gd name="connsiteY17" fmla="*/ 783502 h 974399"/>
              <a:gd name="connsiteX18" fmla="*/ 573088 w 777479"/>
              <a:gd name="connsiteY18" fmla="*/ 881133 h 974399"/>
              <a:gd name="connsiteX19" fmla="*/ 625475 w 777479"/>
              <a:gd name="connsiteY19" fmla="*/ 902564 h 974399"/>
              <a:gd name="connsiteX20" fmla="*/ 662013 w 777479"/>
              <a:gd name="connsiteY20" fmla="*/ 845613 h 974399"/>
              <a:gd name="connsiteX21" fmla="*/ 644525 w 777479"/>
              <a:gd name="connsiteY21" fmla="*/ 723971 h 974399"/>
              <a:gd name="connsiteX22" fmla="*/ 632619 w 777479"/>
              <a:gd name="connsiteY22" fmla="*/ 647771 h 974399"/>
              <a:gd name="connsiteX23" fmla="*/ 718344 w 777479"/>
              <a:gd name="connsiteY23" fmla="*/ 797789 h 974399"/>
              <a:gd name="connsiteX24" fmla="*/ 770732 w 777479"/>
              <a:gd name="connsiteY24" fmla="*/ 776358 h 974399"/>
              <a:gd name="connsiteX25" fmla="*/ 758825 w 777479"/>
              <a:gd name="connsiteY25" fmla="*/ 635864 h 974399"/>
              <a:gd name="connsiteX26" fmla="*/ 668338 w 777479"/>
              <a:gd name="connsiteY26" fmla="*/ 464414 h 974399"/>
              <a:gd name="connsiteX27" fmla="*/ 577964 w 777479"/>
              <a:gd name="connsiteY27" fmla="*/ 0 h 974399"/>
              <a:gd name="connsiteX0" fmla="*/ 224488 w 777479"/>
              <a:gd name="connsiteY0" fmla="*/ 79294 h 974399"/>
              <a:gd name="connsiteX1" fmla="*/ 239713 w 777479"/>
              <a:gd name="connsiteY1" fmla="*/ 381071 h 974399"/>
              <a:gd name="connsiteX2" fmla="*/ 82550 w 777479"/>
              <a:gd name="connsiteY2" fmla="*/ 476321 h 974399"/>
              <a:gd name="connsiteX3" fmla="*/ 3969 w 777479"/>
              <a:gd name="connsiteY3" fmla="*/ 614433 h 974399"/>
              <a:gd name="connsiteX4" fmla="*/ 106363 w 777479"/>
              <a:gd name="connsiteY4" fmla="*/ 628721 h 974399"/>
              <a:gd name="connsiteX5" fmla="*/ 254000 w 777479"/>
              <a:gd name="connsiteY5" fmla="*/ 526327 h 974399"/>
              <a:gd name="connsiteX6" fmla="*/ 261144 w 777479"/>
              <a:gd name="connsiteY6" fmla="*/ 538233 h 974399"/>
              <a:gd name="connsiteX7" fmla="*/ 223044 w 777479"/>
              <a:gd name="connsiteY7" fmla="*/ 673964 h 974399"/>
              <a:gd name="connsiteX8" fmla="*/ 198834 w 777479"/>
              <a:gd name="connsiteY8" fmla="*/ 800171 h 974399"/>
              <a:gd name="connsiteX9" fmla="*/ 248147 w 777479"/>
              <a:gd name="connsiteY9" fmla="*/ 890286 h 974399"/>
              <a:gd name="connsiteX10" fmla="*/ 335682 w 777479"/>
              <a:gd name="connsiteY10" fmla="*/ 748552 h 974399"/>
              <a:gd name="connsiteX11" fmla="*/ 368300 w 777479"/>
              <a:gd name="connsiteY11" fmla="*/ 628720 h 974399"/>
              <a:gd name="connsiteX12" fmla="*/ 375444 w 777479"/>
              <a:gd name="connsiteY12" fmla="*/ 695396 h 974399"/>
              <a:gd name="connsiteX13" fmla="*/ 401638 w 777479"/>
              <a:gd name="connsiteY13" fmla="*/ 907327 h 974399"/>
              <a:gd name="connsiteX14" fmla="*/ 451644 w 777479"/>
              <a:gd name="connsiteY14" fmla="*/ 974002 h 974399"/>
              <a:gd name="connsiteX15" fmla="*/ 504032 w 777479"/>
              <a:gd name="connsiteY15" fmla="*/ 909708 h 974399"/>
              <a:gd name="connsiteX16" fmla="*/ 504032 w 777479"/>
              <a:gd name="connsiteY16" fmla="*/ 669201 h 974399"/>
              <a:gd name="connsiteX17" fmla="*/ 527844 w 777479"/>
              <a:gd name="connsiteY17" fmla="*/ 783502 h 974399"/>
              <a:gd name="connsiteX18" fmla="*/ 573088 w 777479"/>
              <a:gd name="connsiteY18" fmla="*/ 881133 h 974399"/>
              <a:gd name="connsiteX19" fmla="*/ 625475 w 777479"/>
              <a:gd name="connsiteY19" fmla="*/ 902564 h 974399"/>
              <a:gd name="connsiteX20" fmla="*/ 662013 w 777479"/>
              <a:gd name="connsiteY20" fmla="*/ 845613 h 974399"/>
              <a:gd name="connsiteX21" fmla="*/ 644525 w 777479"/>
              <a:gd name="connsiteY21" fmla="*/ 723971 h 974399"/>
              <a:gd name="connsiteX22" fmla="*/ 632619 w 777479"/>
              <a:gd name="connsiteY22" fmla="*/ 647771 h 974399"/>
              <a:gd name="connsiteX23" fmla="*/ 718344 w 777479"/>
              <a:gd name="connsiteY23" fmla="*/ 797789 h 974399"/>
              <a:gd name="connsiteX24" fmla="*/ 770732 w 777479"/>
              <a:gd name="connsiteY24" fmla="*/ 776358 h 974399"/>
              <a:gd name="connsiteX25" fmla="*/ 758825 w 777479"/>
              <a:gd name="connsiteY25" fmla="*/ 635864 h 974399"/>
              <a:gd name="connsiteX26" fmla="*/ 668338 w 777479"/>
              <a:gd name="connsiteY26" fmla="*/ 464414 h 974399"/>
              <a:gd name="connsiteX27" fmla="*/ 577964 w 777479"/>
              <a:gd name="connsiteY27" fmla="*/ 0 h 974399"/>
              <a:gd name="connsiteX0" fmla="*/ 224488 w 777479"/>
              <a:gd name="connsiteY0" fmla="*/ 79294 h 1000416"/>
              <a:gd name="connsiteX1" fmla="*/ 239713 w 777479"/>
              <a:gd name="connsiteY1" fmla="*/ 381071 h 1000416"/>
              <a:gd name="connsiteX2" fmla="*/ 82550 w 777479"/>
              <a:gd name="connsiteY2" fmla="*/ 476321 h 1000416"/>
              <a:gd name="connsiteX3" fmla="*/ 3969 w 777479"/>
              <a:gd name="connsiteY3" fmla="*/ 614433 h 1000416"/>
              <a:gd name="connsiteX4" fmla="*/ 106363 w 777479"/>
              <a:gd name="connsiteY4" fmla="*/ 628721 h 1000416"/>
              <a:gd name="connsiteX5" fmla="*/ 254000 w 777479"/>
              <a:gd name="connsiteY5" fmla="*/ 526327 h 1000416"/>
              <a:gd name="connsiteX6" fmla="*/ 261144 w 777479"/>
              <a:gd name="connsiteY6" fmla="*/ 538233 h 1000416"/>
              <a:gd name="connsiteX7" fmla="*/ 223044 w 777479"/>
              <a:gd name="connsiteY7" fmla="*/ 673964 h 1000416"/>
              <a:gd name="connsiteX8" fmla="*/ 198834 w 777479"/>
              <a:gd name="connsiteY8" fmla="*/ 800171 h 1000416"/>
              <a:gd name="connsiteX9" fmla="*/ 248147 w 777479"/>
              <a:gd name="connsiteY9" fmla="*/ 890286 h 1000416"/>
              <a:gd name="connsiteX10" fmla="*/ 335682 w 777479"/>
              <a:gd name="connsiteY10" fmla="*/ 748552 h 1000416"/>
              <a:gd name="connsiteX11" fmla="*/ 368300 w 777479"/>
              <a:gd name="connsiteY11" fmla="*/ 628720 h 1000416"/>
              <a:gd name="connsiteX12" fmla="*/ 375444 w 777479"/>
              <a:gd name="connsiteY12" fmla="*/ 695396 h 1000416"/>
              <a:gd name="connsiteX13" fmla="*/ 391828 w 777479"/>
              <a:gd name="connsiteY13" fmla="*/ 751222 h 1000416"/>
              <a:gd name="connsiteX14" fmla="*/ 451644 w 777479"/>
              <a:gd name="connsiteY14" fmla="*/ 974002 h 1000416"/>
              <a:gd name="connsiteX15" fmla="*/ 504032 w 777479"/>
              <a:gd name="connsiteY15" fmla="*/ 909708 h 1000416"/>
              <a:gd name="connsiteX16" fmla="*/ 504032 w 777479"/>
              <a:gd name="connsiteY16" fmla="*/ 669201 h 1000416"/>
              <a:gd name="connsiteX17" fmla="*/ 527844 w 777479"/>
              <a:gd name="connsiteY17" fmla="*/ 783502 h 1000416"/>
              <a:gd name="connsiteX18" fmla="*/ 573088 w 777479"/>
              <a:gd name="connsiteY18" fmla="*/ 881133 h 1000416"/>
              <a:gd name="connsiteX19" fmla="*/ 625475 w 777479"/>
              <a:gd name="connsiteY19" fmla="*/ 902564 h 1000416"/>
              <a:gd name="connsiteX20" fmla="*/ 662013 w 777479"/>
              <a:gd name="connsiteY20" fmla="*/ 845613 h 1000416"/>
              <a:gd name="connsiteX21" fmla="*/ 644525 w 777479"/>
              <a:gd name="connsiteY21" fmla="*/ 723971 h 1000416"/>
              <a:gd name="connsiteX22" fmla="*/ 632619 w 777479"/>
              <a:gd name="connsiteY22" fmla="*/ 647771 h 1000416"/>
              <a:gd name="connsiteX23" fmla="*/ 718344 w 777479"/>
              <a:gd name="connsiteY23" fmla="*/ 797789 h 1000416"/>
              <a:gd name="connsiteX24" fmla="*/ 770732 w 777479"/>
              <a:gd name="connsiteY24" fmla="*/ 776358 h 1000416"/>
              <a:gd name="connsiteX25" fmla="*/ 758825 w 777479"/>
              <a:gd name="connsiteY25" fmla="*/ 635864 h 1000416"/>
              <a:gd name="connsiteX26" fmla="*/ 668338 w 777479"/>
              <a:gd name="connsiteY26" fmla="*/ 464414 h 1000416"/>
              <a:gd name="connsiteX27" fmla="*/ 577964 w 777479"/>
              <a:gd name="connsiteY27" fmla="*/ 0 h 1000416"/>
              <a:gd name="connsiteX0" fmla="*/ 224488 w 777479"/>
              <a:gd name="connsiteY0" fmla="*/ 79294 h 935141"/>
              <a:gd name="connsiteX1" fmla="*/ 239713 w 777479"/>
              <a:gd name="connsiteY1" fmla="*/ 381071 h 935141"/>
              <a:gd name="connsiteX2" fmla="*/ 82550 w 777479"/>
              <a:gd name="connsiteY2" fmla="*/ 476321 h 935141"/>
              <a:gd name="connsiteX3" fmla="*/ 3969 w 777479"/>
              <a:gd name="connsiteY3" fmla="*/ 614433 h 935141"/>
              <a:gd name="connsiteX4" fmla="*/ 106363 w 777479"/>
              <a:gd name="connsiteY4" fmla="*/ 628721 h 935141"/>
              <a:gd name="connsiteX5" fmla="*/ 254000 w 777479"/>
              <a:gd name="connsiteY5" fmla="*/ 526327 h 935141"/>
              <a:gd name="connsiteX6" fmla="*/ 261144 w 777479"/>
              <a:gd name="connsiteY6" fmla="*/ 538233 h 935141"/>
              <a:gd name="connsiteX7" fmla="*/ 223044 w 777479"/>
              <a:gd name="connsiteY7" fmla="*/ 673964 h 935141"/>
              <a:gd name="connsiteX8" fmla="*/ 198834 w 777479"/>
              <a:gd name="connsiteY8" fmla="*/ 800171 h 935141"/>
              <a:gd name="connsiteX9" fmla="*/ 248147 w 777479"/>
              <a:gd name="connsiteY9" fmla="*/ 890286 h 935141"/>
              <a:gd name="connsiteX10" fmla="*/ 335682 w 777479"/>
              <a:gd name="connsiteY10" fmla="*/ 748552 h 935141"/>
              <a:gd name="connsiteX11" fmla="*/ 368300 w 777479"/>
              <a:gd name="connsiteY11" fmla="*/ 628720 h 935141"/>
              <a:gd name="connsiteX12" fmla="*/ 375444 w 777479"/>
              <a:gd name="connsiteY12" fmla="*/ 695396 h 935141"/>
              <a:gd name="connsiteX13" fmla="*/ 391828 w 777479"/>
              <a:gd name="connsiteY13" fmla="*/ 751222 h 935141"/>
              <a:gd name="connsiteX14" fmla="*/ 465593 w 777479"/>
              <a:gd name="connsiteY14" fmla="*/ 821799 h 935141"/>
              <a:gd name="connsiteX15" fmla="*/ 504032 w 777479"/>
              <a:gd name="connsiteY15" fmla="*/ 909708 h 935141"/>
              <a:gd name="connsiteX16" fmla="*/ 504032 w 777479"/>
              <a:gd name="connsiteY16" fmla="*/ 669201 h 935141"/>
              <a:gd name="connsiteX17" fmla="*/ 527844 w 777479"/>
              <a:gd name="connsiteY17" fmla="*/ 783502 h 935141"/>
              <a:gd name="connsiteX18" fmla="*/ 573088 w 777479"/>
              <a:gd name="connsiteY18" fmla="*/ 881133 h 935141"/>
              <a:gd name="connsiteX19" fmla="*/ 625475 w 777479"/>
              <a:gd name="connsiteY19" fmla="*/ 902564 h 935141"/>
              <a:gd name="connsiteX20" fmla="*/ 662013 w 777479"/>
              <a:gd name="connsiteY20" fmla="*/ 845613 h 935141"/>
              <a:gd name="connsiteX21" fmla="*/ 644525 w 777479"/>
              <a:gd name="connsiteY21" fmla="*/ 723971 h 935141"/>
              <a:gd name="connsiteX22" fmla="*/ 632619 w 777479"/>
              <a:gd name="connsiteY22" fmla="*/ 647771 h 935141"/>
              <a:gd name="connsiteX23" fmla="*/ 718344 w 777479"/>
              <a:gd name="connsiteY23" fmla="*/ 797789 h 935141"/>
              <a:gd name="connsiteX24" fmla="*/ 770732 w 777479"/>
              <a:gd name="connsiteY24" fmla="*/ 776358 h 935141"/>
              <a:gd name="connsiteX25" fmla="*/ 758825 w 777479"/>
              <a:gd name="connsiteY25" fmla="*/ 635864 h 935141"/>
              <a:gd name="connsiteX26" fmla="*/ 668338 w 777479"/>
              <a:gd name="connsiteY26" fmla="*/ 464414 h 935141"/>
              <a:gd name="connsiteX27" fmla="*/ 577964 w 777479"/>
              <a:gd name="connsiteY27" fmla="*/ 0 h 935141"/>
              <a:gd name="connsiteX0" fmla="*/ 224488 w 777479"/>
              <a:gd name="connsiteY0" fmla="*/ 79294 h 908484"/>
              <a:gd name="connsiteX1" fmla="*/ 239713 w 777479"/>
              <a:gd name="connsiteY1" fmla="*/ 381071 h 908484"/>
              <a:gd name="connsiteX2" fmla="*/ 82550 w 777479"/>
              <a:gd name="connsiteY2" fmla="*/ 476321 h 908484"/>
              <a:gd name="connsiteX3" fmla="*/ 3969 w 777479"/>
              <a:gd name="connsiteY3" fmla="*/ 614433 h 908484"/>
              <a:gd name="connsiteX4" fmla="*/ 106363 w 777479"/>
              <a:gd name="connsiteY4" fmla="*/ 628721 h 908484"/>
              <a:gd name="connsiteX5" fmla="*/ 254000 w 777479"/>
              <a:gd name="connsiteY5" fmla="*/ 526327 h 908484"/>
              <a:gd name="connsiteX6" fmla="*/ 261144 w 777479"/>
              <a:gd name="connsiteY6" fmla="*/ 538233 h 908484"/>
              <a:gd name="connsiteX7" fmla="*/ 223044 w 777479"/>
              <a:gd name="connsiteY7" fmla="*/ 673964 h 908484"/>
              <a:gd name="connsiteX8" fmla="*/ 198834 w 777479"/>
              <a:gd name="connsiteY8" fmla="*/ 800171 h 908484"/>
              <a:gd name="connsiteX9" fmla="*/ 248147 w 777479"/>
              <a:gd name="connsiteY9" fmla="*/ 890286 h 908484"/>
              <a:gd name="connsiteX10" fmla="*/ 335682 w 777479"/>
              <a:gd name="connsiteY10" fmla="*/ 748552 h 908484"/>
              <a:gd name="connsiteX11" fmla="*/ 368300 w 777479"/>
              <a:gd name="connsiteY11" fmla="*/ 628720 h 908484"/>
              <a:gd name="connsiteX12" fmla="*/ 375444 w 777479"/>
              <a:gd name="connsiteY12" fmla="*/ 695396 h 908484"/>
              <a:gd name="connsiteX13" fmla="*/ 391828 w 777479"/>
              <a:gd name="connsiteY13" fmla="*/ 751222 h 908484"/>
              <a:gd name="connsiteX14" fmla="*/ 465593 w 777479"/>
              <a:gd name="connsiteY14" fmla="*/ 821799 h 908484"/>
              <a:gd name="connsiteX15" fmla="*/ 477734 w 777479"/>
              <a:gd name="connsiteY15" fmla="*/ 725459 h 908484"/>
              <a:gd name="connsiteX16" fmla="*/ 504032 w 777479"/>
              <a:gd name="connsiteY16" fmla="*/ 669201 h 908484"/>
              <a:gd name="connsiteX17" fmla="*/ 527844 w 777479"/>
              <a:gd name="connsiteY17" fmla="*/ 783502 h 908484"/>
              <a:gd name="connsiteX18" fmla="*/ 573088 w 777479"/>
              <a:gd name="connsiteY18" fmla="*/ 881133 h 908484"/>
              <a:gd name="connsiteX19" fmla="*/ 625475 w 777479"/>
              <a:gd name="connsiteY19" fmla="*/ 902564 h 908484"/>
              <a:gd name="connsiteX20" fmla="*/ 662013 w 777479"/>
              <a:gd name="connsiteY20" fmla="*/ 845613 h 908484"/>
              <a:gd name="connsiteX21" fmla="*/ 644525 w 777479"/>
              <a:gd name="connsiteY21" fmla="*/ 723971 h 908484"/>
              <a:gd name="connsiteX22" fmla="*/ 632619 w 777479"/>
              <a:gd name="connsiteY22" fmla="*/ 647771 h 908484"/>
              <a:gd name="connsiteX23" fmla="*/ 718344 w 777479"/>
              <a:gd name="connsiteY23" fmla="*/ 797789 h 908484"/>
              <a:gd name="connsiteX24" fmla="*/ 770732 w 777479"/>
              <a:gd name="connsiteY24" fmla="*/ 776358 h 908484"/>
              <a:gd name="connsiteX25" fmla="*/ 758825 w 777479"/>
              <a:gd name="connsiteY25" fmla="*/ 635864 h 908484"/>
              <a:gd name="connsiteX26" fmla="*/ 668338 w 777479"/>
              <a:gd name="connsiteY26" fmla="*/ 464414 h 908484"/>
              <a:gd name="connsiteX27" fmla="*/ 577964 w 777479"/>
              <a:gd name="connsiteY27" fmla="*/ 0 h 908484"/>
              <a:gd name="connsiteX0" fmla="*/ 224488 w 777479"/>
              <a:gd name="connsiteY0" fmla="*/ 79294 h 908484"/>
              <a:gd name="connsiteX1" fmla="*/ 239713 w 777479"/>
              <a:gd name="connsiteY1" fmla="*/ 381071 h 908484"/>
              <a:gd name="connsiteX2" fmla="*/ 82550 w 777479"/>
              <a:gd name="connsiteY2" fmla="*/ 476321 h 908484"/>
              <a:gd name="connsiteX3" fmla="*/ 3969 w 777479"/>
              <a:gd name="connsiteY3" fmla="*/ 614433 h 908484"/>
              <a:gd name="connsiteX4" fmla="*/ 106363 w 777479"/>
              <a:gd name="connsiteY4" fmla="*/ 628721 h 908484"/>
              <a:gd name="connsiteX5" fmla="*/ 254000 w 777479"/>
              <a:gd name="connsiteY5" fmla="*/ 526327 h 908484"/>
              <a:gd name="connsiteX6" fmla="*/ 261144 w 777479"/>
              <a:gd name="connsiteY6" fmla="*/ 538233 h 908484"/>
              <a:gd name="connsiteX7" fmla="*/ 223044 w 777479"/>
              <a:gd name="connsiteY7" fmla="*/ 673964 h 908484"/>
              <a:gd name="connsiteX8" fmla="*/ 198834 w 777479"/>
              <a:gd name="connsiteY8" fmla="*/ 800171 h 908484"/>
              <a:gd name="connsiteX9" fmla="*/ 248147 w 777479"/>
              <a:gd name="connsiteY9" fmla="*/ 890286 h 908484"/>
              <a:gd name="connsiteX10" fmla="*/ 335682 w 777479"/>
              <a:gd name="connsiteY10" fmla="*/ 748552 h 908484"/>
              <a:gd name="connsiteX11" fmla="*/ 368300 w 777479"/>
              <a:gd name="connsiteY11" fmla="*/ 628720 h 908484"/>
              <a:gd name="connsiteX12" fmla="*/ 375444 w 777479"/>
              <a:gd name="connsiteY12" fmla="*/ 695396 h 908484"/>
              <a:gd name="connsiteX13" fmla="*/ 391828 w 777479"/>
              <a:gd name="connsiteY13" fmla="*/ 751222 h 908484"/>
              <a:gd name="connsiteX14" fmla="*/ 432757 w 777479"/>
              <a:gd name="connsiteY14" fmla="*/ 754397 h 908484"/>
              <a:gd name="connsiteX15" fmla="*/ 477734 w 777479"/>
              <a:gd name="connsiteY15" fmla="*/ 725459 h 908484"/>
              <a:gd name="connsiteX16" fmla="*/ 504032 w 777479"/>
              <a:gd name="connsiteY16" fmla="*/ 669201 h 908484"/>
              <a:gd name="connsiteX17" fmla="*/ 527844 w 777479"/>
              <a:gd name="connsiteY17" fmla="*/ 783502 h 908484"/>
              <a:gd name="connsiteX18" fmla="*/ 573088 w 777479"/>
              <a:gd name="connsiteY18" fmla="*/ 881133 h 908484"/>
              <a:gd name="connsiteX19" fmla="*/ 625475 w 777479"/>
              <a:gd name="connsiteY19" fmla="*/ 902564 h 908484"/>
              <a:gd name="connsiteX20" fmla="*/ 662013 w 777479"/>
              <a:gd name="connsiteY20" fmla="*/ 845613 h 908484"/>
              <a:gd name="connsiteX21" fmla="*/ 644525 w 777479"/>
              <a:gd name="connsiteY21" fmla="*/ 723971 h 908484"/>
              <a:gd name="connsiteX22" fmla="*/ 632619 w 777479"/>
              <a:gd name="connsiteY22" fmla="*/ 647771 h 908484"/>
              <a:gd name="connsiteX23" fmla="*/ 718344 w 777479"/>
              <a:gd name="connsiteY23" fmla="*/ 797789 h 908484"/>
              <a:gd name="connsiteX24" fmla="*/ 770732 w 777479"/>
              <a:gd name="connsiteY24" fmla="*/ 776358 h 908484"/>
              <a:gd name="connsiteX25" fmla="*/ 758825 w 777479"/>
              <a:gd name="connsiteY25" fmla="*/ 635864 h 908484"/>
              <a:gd name="connsiteX26" fmla="*/ 668338 w 777479"/>
              <a:gd name="connsiteY26" fmla="*/ 464414 h 908484"/>
              <a:gd name="connsiteX27" fmla="*/ 577964 w 777479"/>
              <a:gd name="connsiteY27" fmla="*/ 0 h 908484"/>
              <a:gd name="connsiteX0" fmla="*/ 224488 w 777479"/>
              <a:gd name="connsiteY0" fmla="*/ 79294 h 908484"/>
              <a:gd name="connsiteX1" fmla="*/ 239713 w 777479"/>
              <a:gd name="connsiteY1" fmla="*/ 381071 h 908484"/>
              <a:gd name="connsiteX2" fmla="*/ 82550 w 777479"/>
              <a:gd name="connsiteY2" fmla="*/ 476321 h 908484"/>
              <a:gd name="connsiteX3" fmla="*/ 3969 w 777479"/>
              <a:gd name="connsiteY3" fmla="*/ 614433 h 908484"/>
              <a:gd name="connsiteX4" fmla="*/ 106363 w 777479"/>
              <a:gd name="connsiteY4" fmla="*/ 628721 h 908484"/>
              <a:gd name="connsiteX5" fmla="*/ 254000 w 777479"/>
              <a:gd name="connsiteY5" fmla="*/ 526327 h 908484"/>
              <a:gd name="connsiteX6" fmla="*/ 261144 w 777479"/>
              <a:gd name="connsiteY6" fmla="*/ 538233 h 908484"/>
              <a:gd name="connsiteX7" fmla="*/ 223044 w 777479"/>
              <a:gd name="connsiteY7" fmla="*/ 673964 h 908484"/>
              <a:gd name="connsiteX8" fmla="*/ 198834 w 777479"/>
              <a:gd name="connsiteY8" fmla="*/ 800171 h 908484"/>
              <a:gd name="connsiteX9" fmla="*/ 248147 w 777479"/>
              <a:gd name="connsiteY9" fmla="*/ 890286 h 908484"/>
              <a:gd name="connsiteX10" fmla="*/ 335682 w 777479"/>
              <a:gd name="connsiteY10" fmla="*/ 748552 h 908484"/>
              <a:gd name="connsiteX11" fmla="*/ 368300 w 777479"/>
              <a:gd name="connsiteY11" fmla="*/ 628720 h 908484"/>
              <a:gd name="connsiteX12" fmla="*/ 375444 w 777479"/>
              <a:gd name="connsiteY12" fmla="*/ 695396 h 908484"/>
              <a:gd name="connsiteX13" fmla="*/ 395874 w 777479"/>
              <a:gd name="connsiteY13" fmla="*/ 719109 h 908484"/>
              <a:gd name="connsiteX14" fmla="*/ 432757 w 777479"/>
              <a:gd name="connsiteY14" fmla="*/ 754397 h 908484"/>
              <a:gd name="connsiteX15" fmla="*/ 477734 w 777479"/>
              <a:gd name="connsiteY15" fmla="*/ 725459 h 908484"/>
              <a:gd name="connsiteX16" fmla="*/ 504032 w 777479"/>
              <a:gd name="connsiteY16" fmla="*/ 669201 h 908484"/>
              <a:gd name="connsiteX17" fmla="*/ 527844 w 777479"/>
              <a:gd name="connsiteY17" fmla="*/ 783502 h 908484"/>
              <a:gd name="connsiteX18" fmla="*/ 573088 w 777479"/>
              <a:gd name="connsiteY18" fmla="*/ 881133 h 908484"/>
              <a:gd name="connsiteX19" fmla="*/ 625475 w 777479"/>
              <a:gd name="connsiteY19" fmla="*/ 902564 h 908484"/>
              <a:gd name="connsiteX20" fmla="*/ 662013 w 777479"/>
              <a:gd name="connsiteY20" fmla="*/ 845613 h 908484"/>
              <a:gd name="connsiteX21" fmla="*/ 644525 w 777479"/>
              <a:gd name="connsiteY21" fmla="*/ 723971 h 908484"/>
              <a:gd name="connsiteX22" fmla="*/ 632619 w 777479"/>
              <a:gd name="connsiteY22" fmla="*/ 647771 h 908484"/>
              <a:gd name="connsiteX23" fmla="*/ 718344 w 777479"/>
              <a:gd name="connsiteY23" fmla="*/ 797789 h 908484"/>
              <a:gd name="connsiteX24" fmla="*/ 770732 w 777479"/>
              <a:gd name="connsiteY24" fmla="*/ 776358 h 908484"/>
              <a:gd name="connsiteX25" fmla="*/ 758825 w 777479"/>
              <a:gd name="connsiteY25" fmla="*/ 635864 h 908484"/>
              <a:gd name="connsiteX26" fmla="*/ 668338 w 777479"/>
              <a:gd name="connsiteY26" fmla="*/ 464414 h 908484"/>
              <a:gd name="connsiteX27" fmla="*/ 577964 w 777479"/>
              <a:gd name="connsiteY27" fmla="*/ 0 h 908484"/>
              <a:gd name="connsiteX0" fmla="*/ 224488 w 777479"/>
              <a:gd name="connsiteY0" fmla="*/ 79294 h 908484"/>
              <a:gd name="connsiteX1" fmla="*/ 239713 w 777479"/>
              <a:gd name="connsiteY1" fmla="*/ 381071 h 908484"/>
              <a:gd name="connsiteX2" fmla="*/ 82550 w 777479"/>
              <a:gd name="connsiteY2" fmla="*/ 476321 h 908484"/>
              <a:gd name="connsiteX3" fmla="*/ 3969 w 777479"/>
              <a:gd name="connsiteY3" fmla="*/ 614433 h 908484"/>
              <a:gd name="connsiteX4" fmla="*/ 106363 w 777479"/>
              <a:gd name="connsiteY4" fmla="*/ 628721 h 908484"/>
              <a:gd name="connsiteX5" fmla="*/ 254000 w 777479"/>
              <a:gd name="connsiteY5" fmla="*/ 526327 h 908484"/>
              <a:gd name="connsiteX6" fmla="*/ 261144 w 777479"/>
              <a:gd name="connsiteY6" fmla="*/ 538233 h 908484"/>
              <a:gd name="connsiteX7" fmla="*/ 223044 w 777479"/>
              <a:gd name="connsiteY7" fmla="*/ 673964 h 908484"/>
              <a:gd name="connsiteX8" fmla="*/ 198834 w 777479"/>
              <a:gd name="connsiteY8" fmla="*/ 800171 h 908484"/>
              <a:gd name="connsiteX9" fmla="*/ 248147 w 777479"/>
              <a:gd name="connsiteY9" fmla="*/ 890286 h 908484"/>
              <a:gd name="connsiteX10" fmla="*/ 335682 w 777479"/>
              <a:gd name="connsiteY10" fmla="*/ 748552 h 908484"/>
              <a:gd name="connsiteX11" fmla="*/ 368300 w 777479"/>
              <a:gd name="connsiteY11" fmla="*/ 628720 h 908484"/>
              <a:gd name="connsiteX12" fmla="*/ 381480 w 777479"/>
              <a:gd name="connsiteY12" fmla="*/ 669351 h 908484"/>
              <a:gd name="connsiteX13" fmla="*/ 395874 w 777479"/>
              <a:gd name="connsiteY13" fmla="*/ 719109 h 908484"/>
              <a:gd name="connsiteX14" fmla="*/ 432757 w 777479"/>
              <a:gd name="connsiteY14" fmla="*/ 754397 h 908484"/>
              <a:gd name="connsiteX15" fmla="*/ 477734 w 777479"/>
              <a:gd name="connsiteY15" fmla="*/ 725459 h 908484"/>
              <a:gd name="connsiteX16" fmla="*/ 504032 w 777479"/>
              <a:gd name="connsiteY16" fmla="*/ 669201 h 908484"/>
              <a:gd name="connsiteX17" fmla="*/ 527844 w 777479"/>
              <a:gd name="connsiteY17" fmla="*/ 783502 h 908484"/>
              <a:gd name="connsiteX18" fmla="*/ 573088 w 777479"/>
              <a:gd name="connsiteY18" fmla="*/ 881133 h 908484"/>
              <a:gd name="connsiteX19" fmla="*/ 625475 w 777479"/>
              <a:gd name="connsiteY19" fmla="*/ 902564 h 908484"/>
              <a:gd name="connsiteX20" fmla="*/ 662013 w 777479"/>
              <a:gd name="connsiteY20" fmla="*/ 845613 h 908484"/>
              <a:gd name="connsiteX21" fmla="*/ 644525 w 777479"/>
              <a:gd name="connsiteY21" fmla="*/ 723971 h 908484"/>
              <a:gd name="connsiteX22" fmla="*/ 632619 w 777479"/>
              <a:gd name="connsiteY22" fmla="*/ 647771 h 908484"/>
              <a:gd name="connsiteX23" fmla="*/ 718344 w 777479"/>
              <a:gd name="connsiteY23" fmla="*/ 797789 h 908484"/>
              <a:gd name="connsiteX24" fmla="*/ 770732 w 777479"/>
              <a:gd name="connsiteY24" fmla="*/ 776358 h 908484"/>
              <a:gd name="connsiteX25" fmla="*/ 758825 w 777479"/>
              <a:gd name="connsiteY25" fmla="*/ 635864 h 908484"/>
              <a:gd name="connsiteX26" fmla="*/ 668338 w 777479"/>
              <a:gd name="connsiteY26" fmla="*/ 464414 h 908484"/>
              <a:gd name="connsiteX27" fmla="*/ 577964 w 777479"/>
              <a:gd name="connsiteY27" fmla="*/ 0 h 908484"/>
              <a:gd name="connsiteX0" fmla="*/ 224488 w 777479"/>
              <a:gd name="connsiteY0" fmla="*/ 79294 h 908484"/>
              <a:gd name="connsiteX1" fmla="*/ 239713 w 777479"/>
              <a:gd name="connsiteY1" fmla="*/ 381071 h 908484"/>
              <a:gd name="connsiteX2" fmla="*/ 82550 w 777479"/>
              <a:gd name="connsiteY2" fmla="*/ 476321 h 908484"/>
              <a:gd name="connsiteX3" fmla="*/ 3969 w 777479"/>
              <a:gd name="connsiteY3" fmla="*/ 614433 h 908484"/>
              <a:gd name="connsiteX4" fmla="*/ 106363 w 777479"/>
              <a:gd name="connsiteY4" fmla="*/ 628721 h 908484"/>
              <a:gd name="connsiteX5" fmla="*/ 254000 w 777479"/>
              <a:gd name="connsiteY5" fmla="*/ 526327 h 908484"/>
              <a:gd name="connsiteX6" fmla="*/ 261144 w 777479"/>
              <a:gd name="connsiteY6" fmla="*/ 538233 h 908484"/>
              <a:gd name="connsiteX7" fmla="*/ 223044 w 777479"/>
              <a:gd name="connsiteY7" fmla="*/ 673964 h 908484"/>
              <a:gd name="connsiteX8" fmla="*/ 198834 w 777479"/>
              <a:gd name="connsiteY8" fmla="*/ 800171 h 908484"/>
              <a:gd name="connsiteX9" fmla="*/ 248147 w 777479"/>
              <a:gd name="connsiteY9" fmla="*/ 890286 h 908484"/>
              <a:gd name="connsiteX10" fmla="*/ 335682 w 777479"/>
              <a:gd name="connsiteY10" fmla="*/ 748552 h 908484"/>
              <a:gd name="connsiteX11" fmla="*/ 368300 w 777479"/>
              <a:gd name="connsiteY11" fmla="*/ 628720 h 908484"/>
              <a:gd name="connsiteX12" fmla="*/ 381480 w 777479"/>
              <a:gd name="connsiteY12" fmla="*/ 669351 h 908484"/>
              <a:gd name="connsiteX13" fmla="*/ 395874 w 777479"/>
              <a:gd name="connsiteY13" fmla="*/ 719109 h 908484"/>
              <a:gd name="connsiteX14" fmla="*/ 432757 w 777479"/>
              <a:gd name="connsiteY14" fmla="*/ 754397 h 908484"/>
              <a:gd name="connsiteX15" fmla="*/ 463340 w 777479"/>
              <a:gd name="connsiteY15" fmla="*/ 675701 h 908484"/>
              <a:gd name="connsiteX16" fmla="*/ 477734 w 777479"/>
              <a:gd name="connsiteY16" fmla="*/ 725459 h 908484"/>
              <a:gd name="connsiteX17" fmla="*/ 504032 w 777479"/>
              <a:gd name="connsiteY17" fmla="*/ 669201 h 908484"/>
              <a:gd name="connsiteX18" fmla="*/ 527844 w 777479"/>
              <a:gd name="connsiteY18" fmla="*/ 783502 h 908484"/>
              <a:gd name="connsiteX19" fmla="*/ 573088 w 777479"/>
              <a:gd name="connsiteY19" fmla="*/ 881133 h 908484"/>
              <a:gd name="connsiteX20" fmla="*/ 625475 w 777479"/>
              <a:gd name="connsiteY20" fmla="*/ 902564 h 908484"/>
              <a:gd name="connsiteX21" fmla="*/ 662013 w 777479"/>
              <a:gd name="connsiteY21" fmla="*/ 845613 h 908484"/>
              <a:gd name="connsiteX22" fmla="*/ 644525 w 777479"/>
              <a:gd name="connsiteY22" fmla="*/ 723971 h 908484"/>
              <a:gd name="connsiteX23" fmla="*/ 632619 w 777479"/>
              <a:gd name="connsiteY23" fmla="*/ 647771 h 908484"/>
              <a:gd name="connsiteX24" fmla="*/ 718344 w 777479"/>
              <a:gd name="connsiteY24" fmla="*/ 797789 h 908484"/>
              <a:gd name="connsiteX25" fmla="*/ 770732 w 777479"/>
              <a:gd name="connsiteY25" fmla="*/ 776358 h 908484"/>
              <a:gd name="connsiteX26" fmla="*/ 758825 w 777479"/>
              <a:gd name="connsiteY26" fmla="*/ 635864 h 908484"/>
              <a:gd name="connsiteX27" fmla="*/ 668338 w 777479"/>
              <a:gd name="connsiteY27" fmla="*/ 464414 h 908484"/>
              <a:gd name="connsiteX28" fmla="*/ 577964 w 777479"/>
              <a:gd name="connsiteY28" fmla="*/ 0 h 908484"/>
              <a:gd name="connsiteX0" fmla="*/ 224488 w 777479"/>
              <a:gd name="connsiteY0" fmla="*/ 79294 h 908484"/>
              <a:gd name="connsiteX1" fmla="*/ 239713 w 777479"/>
              <a:gd name="connsiteY1" fmla="*/ 381071 h 908484"/>
              <a:gd name="connsiteX2" fmla="*/ 82550 w 777479"/>
              <a:gd name="connsiteY2" fmla="*/ 476321 h 908484"/>
              <a:gd name="connsiteX3" fmla="*/ 3969 w 777479"/>
              <a:gd name="connsiteY3" fmla="*/ 614433 h 908484"/>
              <a:gd name="connsiteX4" fmla="*/ 106363 w 777479"/>
              <a:gd name="connsiteY4" fmla="*/ 628721 h 908484"/>
              <a:gd name="connsiteX5" fmla="*/ 254000 w 777479"/>
              <a:gd name="connsiteY5" fmla="*/ 526327 h 908484"/>
              <a:gd name="connsiteX6" fmla="*/ 261144 w 777479"/>
              <a:gd name="connsiteY6" fmla="*/ 538233 h 908484"/>
              <a:gd name="connsiteX7" fmla="*/ 223044 w 777479"/>
              <a:gd name="connsiteY7" fmla="*/ 673964 h 908484"/>
              <a:gd name="connsiteX8" fmla="*/ 198834 w 777479"/>
              <a:gd name="connsiteY8" fmla="*/ 800171 h 908484"/>
              <a:gd name="connsiteX9" fmla="*/ 248147 w 777479"/>
              <a:gd name="connsiteY9" fmla="*/ 890286 h 908484"/>
              <a:gd name="connsiteX10" fmla="*/ 335682 w 777479"/>
              <a:gd name="connsiteY10" fmla="*/ 748552 h 908484"/>
              <a:gd name="connsiteX11" fmla="*/ 368300 w 777479"/>
              <a:gd name="connsiteY11" fmla="*/ 628720 h 908484"/>
              <a:gd name="connsiteX12" fmla="*/ 381480 w 777479"/>
              <a:gd name="connsiteY12" fmla="*/ 669351 h 908484"/>
              <a:gd name="connsiteX13" fmla="*/ 395874 w 777479"/>
              <a:gd name="connsiteY13" fmla="*/ 719109 h 908484"/>
              <a:gd name="connsiteX14" fmla="*/ 432757 w 777479"/>
              <a:gd name="connsiteY14" fmla="*/ 754397 h 908484"/>
              <a:gd name="connsiteX15" fmla="*/ 463340 w 777479"/>
              <a:gd name="connsiteY15" fmla="*/ 675701 h 908484"/>
              <a:gd name="connsiteX16" fmla="*/ 489875 w 777479"/>
              <a:gd name="connsiteY16" fmla="*/ 629119 h 908484"/>
              <a:gd name="connsiteX17" fmla="*/ 504032 w 777479"/>
              <a:gd name="connsiteY17" fmla="*/ 669201 h 908484"/>
              <a:gd name="connsiteX18" fmla="*/ 527844 w 777479"/>
              <a:gd name="connsiteY18" fmla="*/ 783502 h 908484"/>
              <a:gd name="connsiteX19" fmla="*/ 573088 w 777479"/>
              <a:gd name="connsiteY19" fmla="*/ 881133 h 908484"/>
              <a:gd name="connsiteX20" fmla="*/ 625475 w 777479"/>
              <a:gd name="connsiteY20" fmla="*/ 902564 h 908484"/>
              <a:gd name="connsiteX21" fmla="*/ 662013 w 777479"/>
              <a:gd name="connsiteY21" fmla="*/ 845613 h 908484"/>
              <a:gd name="connsiteX22" fmla="*/ 644525 w 777479"/>
              <a:gd name="connsiteY22" fmla="*/ 723971 h 908484"/>
              <a:gd name="connsiteX23" fmla="*/ 632619 w 777479"/>
              <a:gd name="connsiteY23" fmla="*/ 647771 h 908484"/>
              <a:gd name="connsiteX24" fmla="*/ 718344 w 777479"/>
              <a:gd name="connsiteY24" fmla="*/ 797789 h 908484"/>
              <a:gd name="connsiteX25" fmla="*/ 770732 w 777479"/>
              <a:gd name="connsiteY25" fmla="*/ 776358 h 908484"/>
              <a:gd name="connsiteX26" fmla="*/ 758825 w 777479"/>
              <a:gd name="connsiteY26" fmla="*/ 635864 h 908484"/>
              <a:gd name="connsiteX27" fmla="*/ 668338 w 777479"/>
              <a:gd name="connsiteY27" fmla="*/ 464414 h 908484"/>
              <a:gd name="connsiteX28" fmla="*/ 577964 w 777479"/>
              <a:gd name="connsiteY28" fmla="*/ 0 h 908484"/>
              <a:gd name="connsiteX0" fmla="*/ 224488 w 777479"/>
              <a:gd name="connsiteY0" fmla="*/ 79294 h 910121"/>
              <a:gd name="connsiteX1" fmla="*/ 239713 w 777479"/>
              <a:gd name="connsiteY1" fmla="*/ 381071 h 910121"/>
              <a:gd name="connsiteX2" fmla="*/ 82550 w 777479"/>
              <a:gd name="connsiteY2" fmla="*/ 476321 h 910121"/>
              <a:gd name="connsiteX3" fmla="*/ 3969 w 777479"/>
              <a:gd name="connsiteY3" fmla="*/ 614433 h 910121"/>
              <a:gd name="connsiteX4" fmla="*/ 106363 w 777479"/>
              <a:gd name="connsiteY4" fmla="*/ 628721 h 910121"/>
              <a:gd name="connsiteX5" fmla="*/ 254000 w 777479"/>
              <a:gd name="connsiteY5" fmla="*/ 526327 h 910121"/>
              <a:gd name="connsiteX6" fmla="*/ 261144 w 777479"/>
              <a:gd name="connsiteY6" fmla="*/ 538233 h 910121"/>
              <a:gd name="connsiteX7" fmla="*/ 223044 w 777479"/>
              <a:gd name="connsiteY7" fmla="*/ 673964 h 910121"/>
              <a:gd name="connsiteX8" fmla="*/ 198834 w 777479"/>
              <a:gd name="connsiteY8" fmla="*/ 800171 h 910121"/>
              <a:gd name="connsiteX9" fmla="*/ 248147 w 777479"/>
              <a:gd name="connsiteY9" fmla="*/ 890286 h 910121"/>
              <a:gd name="connsiteX10" fmla="*/ 335682 w 777479"/>
              <a:gd name="connsiteY10" fmla="*/ 748552 h 910121"/>
              <a:gd name="connsiteX11" fmla="*/ 368300 w 777479"/>
              <a:gd name="connsiteY11" fmla="*/ 628720 h 910121"/>
              <a:gd name="connsiteX12" fmla="*/ 381480 w 777479"/>
              <a:gd name="connsiteY12" fmla="*/ 669351 h 910121"/>
              <a:gd name="connsiteX13" fmla="*/ 395874 w 777479"/>
              <a:gd name="connsiteY13" fmla="*/ 719109 h 910121"/>
              <a:gd name="connsiteX14" fmla="*/ 432757 w 777479"/>
              <a:gd name="connsiteY14" fmla="*/ 754397 h 910121"/>
              <a:gd name="connsiteX15" fmla="*/ 463340 w 777479"/>
              <a:gd name="connsiteY15" fmla="*/ 675701 h 910121"/>
              <a:gd name="connsiteX16" fmla="*/ 489875 w 777479"/>
              <a:gd name="connsiteY16" fmla="*/ 629119 h 910121"/>
              <a:gd name="connsiteX17" fmla="*/ 504032 w 777479"/>
              <a:gd name="connsiteY17" fmla="*/ 669201 h 910121"/>
              <a:gd name="connsiteX18" fmla="*/ 518664 w 777479"/>
              <a:gd name="connsiteY18" fmla="*/ 728634 h 910121"/>
              <a:gd name="connsiteX19" fmla="*/ 573088 w 777479"/>
              <a:gd name="connsiteY19" fmla="*/ 881133 h 910121"/>
              <a:gd name="connsiteX20" fmla="*/ 625475 w 777479"/>
              <a:gd name="connsiteY20" fmla="*/ 902564 h 910121"/>
              <a:gd name="connsiteX21" fmla="*/ 662013 w 777479"/>
              <a:gd name="connsiteY21" fmla="*/ 845613 h 910121"/>
              <a:gd name="connsiteX22" fmla="*/ 644525 w 777479"/>
              <a:gd name="connsiteY22" fmla="*/ 723971 h 910121"/>
              <a:gd name="connsiteX23" fmla="*/ 632619 w 777479"/>
              <a:gd name="connsiteY23" fmla="*/ 647771 h 910121"/>
              <a:gd name="connsiteX24" fmla="*/ 718344 w 777479"/>
              <a:gd name="connsiteY24" fmla="*/ 797789 h 910121"/>
              <a:gd name="connsiteX25" fmla="*/ 770732 w 777479"/>
              <a:gd name="connsiteY25" fmla="*/ 776358 h 910121"/>
              <a:gd name="connsiteX26" fmla="*/ 758825 w 777479"/>
              <a:gd name="connsiteY26" fmla="*/ 635864 h 910121"/>
              <a:gd name="connsiteX27" fmla="*/ 668338 w 777479"/>
              <a:gd name="connsiteY27" fmla="*/ 464414 h 910121"/>
              <a:gd name="connsiteX28" fmla="*/ 577964 w 777479"/>
              <a:gd name="connsiteY28" fmla="*/ 0 h 910121"/>
              <a:gd name="connsiteX0" fmla="*/ 224488 w 777479"/>
              <a:gd name="connsiteY0" fmla="*/ 79294 h 916179"/>
              <a:gd name="connsiteX1" fmla="*/ 239713 w 777479"/>
              <a:gd name="connsiteY1" fmla="*/ 381071 h 916179"/>
              <a:gd name="connsiteX2" fmla="*/ 82550 w 777479"/>
              <a:gd name="connsiteY2" fmla="*/ 476321 h 916179"/>
              <a:gd name="connsiteX3" fmla="*/ 3969 w 777479"/>
              <a:gd name="connsiteY3" fmla="*/ 614433 h 916179"/>
              <a:gd name="connsiteX4" fmla="*/ 106363 w 777479"/>
              <a:gd name="connsiteY4" fmla="*/ 628721 h 916179"/>
              <a:gd name="connsiteX5" fmla="*/ 254000 w 777479"/>
              <a:gd name="connsiteY5" fmla="*/ 526327 h 916179"/>
              <a:gd name="connsiteX6" fmla="*/ 261144 w 777479"/>
              <a:gd name="connsiteY6" fmla="*/ 538233 h 916179"/>
              <a:gd name="connsiteX7" fmla="*/ 223044 w 777479"/>
              <a:gd name="connsiteY7" fmla="*/ 673964 h 916179"/>
              <a:gd name="connsiteX8" fmla="*/ 198834 w 777479"/>
              <a:gd name="connsiteY8" fmla="*/ 800171 h 916179"/>
              <a:gd name="connsiteX9" fmla="*/ 248147 w 777479"/>
              <a:gd name="connsiteY9" fmla="*/ 890286 h 916179"/>
              <a:gd name="connsiteX10" fmla="*/ 335682 w 777479"/>
              <a:gd name="connsiteY10" fmla="*/ 748552 h 916179"/>
              <a:gd name="connsiteX11" fmla="*/ 368300 w 777479"/>
              <a:gd name="connsiteY11" fmla="*/ 628720 h 916179"/>
              <a:gd name="connsiteX12" fmla="*/ 381480 w 777479"/>
              <a:gd name="connsiteY12" fmla="*/ 669351 h 916179"/>
              <a:gd name="connsiteX13" fmla="*/ 395874 w 777479"/>
              <a:gd name="connsiteY13" fmla="*/ 719109 h 916179"/>
              <a:gd name="connsiteX14" fmla="*/ 432757 w 777479"/>
              <a:gd name="connsiteY14" fmla="*/ 754397 h 916179"/>
              <a:gd name="connsiteX15" fmla="*/ 463340 w 777479"/>
              <a:gd name="connsiteY15" fmla="*/ 675701 h 916179"/>
              <a:gd name="connsiteX16" fmla="*/ 489875 w 777479"/>
              <a:gd name="connsiteY16" fmla="*/ 629119 h 916179"/>
              <a:gd name="connsiteX17" fmla="*/ 504032 w 777479"/>
              <a:gd name="connsiteY17" fmla="*/ 669201 h 916179"/>
              <a:gd name="connsiteX18" fmla="*/ 518664 w 777479"/>
              <a:gd name="connsiteY18" fmla="*/ 728634 h 916179"/>
              <a:gd name="connsiteX19" fmla="*/ 555548 w 777479"/>
              <a:gd name="connsiteY19" fmla="*/ 763923 h 916179"/>
              <a:gd name="connsiteX20" fmla="*/ 625475 w 777479"/>
              <a:gd name="connsiteY20" fmla="*/ 902564 h 916179"/>
              <a:gd name="connsiteX21" fmla="*/ 662013 w 777479"/>
              <a:gd name="connsiteY21" fmla="*/ 845613 h 916179"/>
              <a:gd name="connsiteX22" fmla="*/ 644525 w 777479"/>
              <a:gd name="connsiteY22" fmla="*/ 723971 h 916179"/>
              <a:gd name="connsiteX23" fmla="*/ 632619 w 777479"/>
              <a:gd name="connsiteY23" fmla="*/ 647771 h 916179"/>
              <a:gd name="connsiteX24" fmla="*/ 718344 w 777479"/>
              <a:gd name="connsiteY24" fmla="*/ 797789 h 916179"/>
              <a:gd name="connsiteX25" fmla="*/ 770732 w 777479"/>
              <a:gd name="connsiteY25" fmla="*/ 776358 h 916179"/>
              <a:gd name="connsiteX26" fmla="*/ 758825 w 777479"/>
              <a:gd name="connsiteY26" fmla="*/ 635864 h 916179"/>
              <a:gd name="connsiteX27" fmla="*/ 668338 w 777479"/>
              <a:gd name="connsiteY27" fmla="*/ 464414 h 916179"/>
              <a:gd name="connsiteX28" fmla="*/ 577964 w 777479"/>
              <a:gd name="connsiteY28" fmla="*/ 0 h 916179"/>
              <a:gd name="connsiteX0" fmla="*/ 224488 w 777479"/>
              <a:gd name="connsiteY0" fmla="*/ 79294 h 898889"/>
              <a:gd name="connsiteX1" fmla="*/ 239713 w 777479"/>
              <a:gd name="connsiteY1" fmla="*/ 381071 h 898889"/>
              <a:gd name="connsiteX2" fmla="*/ 82550 w 777479"/>
              <a:gd name="connsiteY2" fmla="*/ 476321 h 898889"/>
              <a:gd name="connsiteX3" fmla="*/ 3969 w 777479"/>
              <a:gd name="connsiteY3" fmla="*/ 614433 h 898889"/>
              <a:gd name="connsiteX4" fmla="*/ 106363 w 777479"/>
              <a:gd name="connsiteY4" fmla="*/ 628721 h 898889"/>
              <a:gd name="connsiteX5" fmla="*/ 254000 w 777479"/>
              <a:gd name="connsiteY5" fmla="*/ 526327 h 898889"/>
              <a:gd name="connsiteX6" fmla="*/ 261144 w 777479"/>
              <a:gd name="connsiteY6" fmla="*/ 538233 h 898889"/>
              <a:gd name="connsiteX7" fmla="*/ 223044 w 777479"/>
              <a:gd name="connsiteY7" fmla="*/ 673964 h 898889"/>
              <a:gd name="connsiteX8" fmla="*/ 198834 w 777479"/>
              <a:gd name="connsiteY8" fmla="*/ 800171 h 898889"/>
              <a:gd name="connsiteX9" fmla="*/ 248147 w 777479"/>
              <a:gd name="connsiteY9" fmla="*/ 890286 h 898889"/>
              <a:gd name="connsiteX10" fmla="*/ 335682 w 777479"/>
              <a:gd name="connsiteY10" fmla="*/ 748552 h 898889"/>
              <a:gd name="connsiteX11" fmla="*/ 368300 w 777479"/>
              <a:gd name="connsiteY11" fmla="*/ 628720 h 898889"/>
              <a:gd name="connsiteX12" fmla="*/ 381480 w 777479"/>
              <a:gd name="connsiteY12" fmla="*/ 669351 h 898889"/>
              <a:gd name="connsiteX13" fmla="*/ 395874 w 777479"/>
              <a:gd name="connsiteY13" fmla="*/ 719109 h 898889"/>
              <a:gd name="connsiteX14" fmla="*/ 432757 w 777479"/>
              <a:gd name="connsiteY14" fmla="*/ 754397 h 898889"/>
              <a:gd name="connsiteX15" fmla="*/ 463340 w 777479"/>
              <a:gd name="connsiteY15" fmla="*/ 675701 h 898889"/>
              <a:gd name="connsiteX16" fmla="*/ 489875 w 777479"/>
              <a:gd name="connsiteY16" fmla="*/ 629119 h 898889"/>
              <a:gd name="connsiteX17" fmla="*/ 504032 w 777479"/>
              <a:gd name="connsiteY17" fmla="*/ 669201 h 898889"/>
              <a:gd name="connsiteX18" fmla="*/ 518664 w 777479"/>
              <a:gd name="connsiteY18" fmla="*/ 728634 h 898889"/>
              <a:gd name="connsiteX19" fmla="*/ 555548 w 777479"/>
              <a:gd name="connsiteY19" fmla="*/ 763923 h 898889"/>
              <a:gd name="connsiteX20" fmla="*/ 600524 w 777479"/>
              <a:gd name="connsiteY20" fmla="*/ 734985 h 898889"/>
              <a:gd name="connsiteX21" fmla="*/ 662013 w 777479"/>
              <a:gd name="connsiteY21" fmla="*/ 845613 h 898889"/>
              <a:gd name="connsiteX22" fmla="*/ 644525 w 777479"/>
              <a:gd name="connsiteY22" fmla="*/ 723971 h 898889"/>
              <a:gd name="connsiteX23" fmla="*/ 632619 w 777479"/>
              <a:gd name="connsiteY23" fmla="*/ 647771 h 898889"/>
              <a:gd name="connsiteX24" fmla="*/ 718344 w 777479"/>
              <a:gd name="connsiteY24" fmla="*/ 797789 h 898889"/>
              <a:gd name="connsiteX25" fmla="*/ 770732 w 777479"/>
              <a:gd name="connsiteY25" fmla="*/ 776358 h 898889"/>
              <a:gd name="connsiteX26" fmla="*/ 758825 w 777479"/>
              <a:gd name="connsiteY26" fmla="*/ 635864 h 898889"/>
              <a:gd name="connsiteX27" fmla="*/ 668338 w 777479"/>
              <a:gd name="connsiteY27" fmla="*/ 464414 h 898889"/>
              <a:gd name="connsiteX28" fmla="*/ 577964 w 777479"/>
              <a:gd name="connsiteY28" fmla="*/ 0 h 898889"/>
              <a:gd name="connsiteX0" fmla="*/ 224488 w 777479"/>
              <a:gd name="connsiteY0" fmla="*/ 79294 h 898889"/>
              <a:gd name="connsiteX1" fmla="*/ 239713 w 777479"/>
              <a:gd name="connsiteY1" fmla="*/ 381071 h 898889"/>
              <a:gd name="connsiteX2" fmla="*/ 82550 w 777479"/>
              <a:gd name="connsiteY2" fmla="*/ 476321 h 898889"/>
              <a:gd name="connsiteX3" fmla="*/ 3969 w 777479"/>
              <a:gd name="connsiteY3" fmla="*/ 614433 h 898889"/>
              <a:gd name="connsiteX4" fmla="*/ 106363 w 777479"/>
              <a:gd name="connsiteY4" fmla="*/ 628721 h 898889"/>
              <a:gd name="connsiteX5" fmla="*/ 254000 w 777479"/>
              <a:gd name="connsiteY5" fmla="*/ 526327 h 898889"/>
              <a:gd name="connsiteX6" fmla="*/ 261144 w 777479"/>
              <a:gd name="connsiteY6" fmla="*/ 538233 h 898889"/>
              <a:gd name="connsiteX7" fmla="*/ 223044 w 777479"/>
              <a:gd name="connsiteY7" fmla="*/ 673964 h 898889"/>
              <a:gd name="connsiteX8" fmla="*/ 198834 w 777479"/>
              <a:gd name="connsiteY8" fmla="*/ 800171 h 898889"/>
              <a:gd name="connsiteX9" fmla="*/ 248147 w 777479"/>
              <a:gd name="connsiteY9" fmla="*/ 890286 h 898889"/>
              <a:gd name="connsiteX10" fmla="*/ 335682 w 777479"/>
              <a:gd name="connsiteY10" fmla="*/ 748552 h 898889"/>
              <a:gd name="connsiteX11" fmla="*/ 368300 w 777479"/>
              <a:gd name="connsiteY11" fmla="*/ 628720 h 898889"/>
              <a:gd name="connsiteX12" fmla="*/ 381480 w 777479"/>
              <a:gd name="connsiteY12" fmla="*/ 669351 h 898889"/>
              <a:gd name="connsiteX13" fmla="*/ 395874 w 777479"/>
              <a:gd name="connsiteY13" fmla="*/ 719109 h 898889"/>
              <a:gd name="connsiteX14" fmla="*/ 432757 w 777479"/>
              <a:gd name="connsiteY14" fmla="*/ 754397 h 898889"/>
              <a:gd name="connsiteX15" fmla="*/ 463340 w 777479"/>
              <a:gd name="connsiteY15" fmla="*/ 675701 h 898889"/>
              <a:gd name="connsiteX16" fmla="*/ 489875 w 777479"/>
              <a:gd name="connsiteY16" fmla="*/ 629119 h 898889"/>
              <a:gd name="connsiteX17" fmla="*/ 504032 w 777479"/>
              <a:gd name="connsiteY17" fmla="*/ 669201 h 898889"/>
              <a:gd name="connsiteX18" fmla="*/ 518664 w 777479"/>
              <a:gd name="connsiteY18" fmla="*/ 728634 h 898889"/>
              <a:gd name="connsiteX19" fmla="*/ 555548 w 777479"/>
              <a:gd name="connsiteY19" fmla="*/ 763923 h 898889"/>
              <a:gd name="connsiteX20" fmla="*/ 600524 w 777479"/>
              <a:gd name="connsiteY20" fmla="*/ 734985 h 898889"/>
              <a:gd name="connsiteX21" fmla="*/ 631107 w 777479"/>
              <a:gd name="connsiteY21" fmla="*/ 656289 h 898889"/>
              <a:gd name="connsiteX22" fmla="*/ 644525 w 777479"/>
              <a:gd name="connsiteY22" fmla="*/ 723971 h 898889"/>
              <a:gd name="connsiteX23" fmla="*/ 632619 w 777479"/>
              <a:gd name="connsiteY23" fmla="*/ 647771 h 898889"/>
              <a:gd name="connsiteX24" fmla="*/ 718344 w 777479"/>
              <a:gd name="connsiteY24" fmla="*/ 797789 h 898889"/>
              <a:gd name="connsiteX25" fmla="*/ 770732 w 777479"/>
              <a:gd name="connsiteY25" fmla="*/ 776358 h 898889"/>
              <a:gd name="connsiteX26" fmla="*/ 758825 w 777479"/>
              <a:gd name="connsiteY26" fmla="*/ 635864 h 898889"/>
              <a:gd name="connsiteX27" fmla="*/ 668338 w 777479"/>
              <a:gd name="connsiteY27" fmla="*/ 464414 h 898889"/>
              <a:gd name="connsiteX28" fmla="*/ 577964 w 777479"/>
              <a:gd name="connsiteY28" fmla="*/ 0 h 898889"/>
              <a:gd name="connsiteX0" fmla="*/ 224488 w 777479"/>
              <a:gd name="connsiteY0" fmla="*/ 79294 h 898889"/>
              <a:gd name="connsiteX1" fmla="*/ 239713 w 777479"/>
              <a:gd name="connsiteY1" fmla="*/ 381071 h 898889"/>
              <a:gd name="connsiteX2" fmla="*/ 82550 w 777479"/>
              <a:gd name="connsiteY2" fmla="*/ 476321 h 898889"/>
              <a:gd name="connsiteX3" fmla="*/ 3969 w 777479"/>
              <a:gd name="connsiteY3" fmla="*/ 614433 h 898889"/>
              <a:gd name="connsiteX4" fmla="*/ 106363 w 777479"/>
              <a:gd name="connsiteY4" fmla="*/ 628721 h 898889"/>
              <a:gd name="connsiteX5" fmla="*/ 254000 w 777479"/>
              <a:gd name="connsiteY5" fmla="*/ 526327 h 898889"/>
              <a:gd name="connsiteX6" fmla="*/ 261144 w 777479"/>
              <a:gd name="connsiteY6" fmla="*/ 538233 h 898889"/>
              <a:gd name="connsiteX7" fmla="*/ 223044 w 777479"/>
              <a:gd name="connsiteY7" fmla="*/ 673964 h 898889"/>
              <a:gd name="connsiteX8" fmla="*/ 198834 w 777479"/>
              <a:gd name="connsiteY8" fmla="*/ 800171 h 898889"/>
              <a:gd name="connsiteX9" fmla="*/ 248147 w 777479"/>
              <a:gd name="connsiteY9" fmla="*/ 890286 h 898889"/>
              <a:gd name="connsiteX10" fmla="*/ 335682 w 777479"/>
              <a:gd name="connsiteY10" fmla="*/ 748552 h 898889"/>
              <a:gd name="connsiteX11" fmla="*/ 368300 w 777479"/>
              <a:gd name="connsiteY11" fmla="*/ 628720 h 898889"/>
              <a:gd name="connsiteX12" fmla="*/ 381480 w 777479"/>
              <a:gd name="connsiteY12" fmla="*/ 669351 h 898889"/>
              <a:gd name="connsiteX13" fmla="*/ 395874 w 777479"/>
              <a:gd name="connsiteY13" fmla="*/ 719109 h 898889"/>
              <a:gd name="connsiteX14" fmla="*/ 432757 w 777479"/>
              <a:gd name="connsiteY14" fmla="*/ 754397 h 898889"/>
              <a:gd name="connsiteX15" fmla="*/ 463340 w 777479"/>
              <a:gd name="connsiteY15" fmla="*/ 675701 h 898889"/>
              <a:gd name="connsiteX16" fmla="*/ 489875 w 777479"/>
              <a:gd name="connsiteY16" fmla="*/ 629119 h 898889"/>
              <a:gd name="connsiteX17" fmla="*/ 504032 w 777479"/>
              <a:gd name="connsiteY17" fmla="*/ 669201 h 898889"/>
              <a:gd name="connsiteX18" fmla="*/ 518664 w 777479"/>
              <a:gd name="connsiteY18" fmla="*/ 728634 h 898889"/>
              <a:gd name="connsiteX19" fmla="*/ 555548 w 777479"/>
              <a:gd name="connsiteY19" fmla="*/ 763923 h 898889"/>
              <a:gd name="connsiteX20" fmla="*/ 600524 w 777479"/>
              <a:gd name="connsiteY20" fmla="*/ 734985 h 898889"/>
              <a:gd name="connsiteX21" fmla="*/ 631107 w 777479"/>
              <a:gd name="connsiteY21" fmla="*/ 656289 h 898889"/>
              <a:gd name="connsiteX22" fmla="*/ 632619 w 777479"/>
              <a:gd name="connsiteY22" fmla="*/ 647771 h 898889"/>
              <a:gd name="connsiteX23" fmla="*/ 718344 w 777479"/>
              <a:gd name="connsiteY23" fmla="*/ 797789 h 898889"/>
              <a:gd name="connsiteX24" fmla="*/ 770732 w 777479"/>
              <a:gd name="connsiteY24" fmla="*/ 776358 h 898889"/>
              <a:gd name="connsiteX25" fmla="*/ 758825 w 777479"/>
              <a:gd name="connsiteY25" fmla="*/ 635864 h 898889"/>
              <a:gd name="connsiteX26" fmla="*/ 668338 w 777479"/>
              <a:gd name="connsiteY26" fmla="*/ 464414 h 898889"/>
              <a:gd name="connsiteX27" fmla="*/ 577964 w 777479"/>
              <a:gd name="connsiteY27" fmla="*/ 0 h 898889"/>
              <a:gd name="connsiteX0" fmla="*/ 224488 w 764914"/>
              <a:gd name="connsiteY0" fmla="*/ 79294 h 898889"/>
              <a:gd name="connsiteX1" fmla="*/ 239713 w 764914"/>
              <a:gd name="connsiteY1" fmla="*/ 381071 h 898889"/>
              <a:gd name="connsiteX2" fmla="*/ 82550 w 764914"/>
              <a:gd name="connsiteY2" fmla="*/ 476321 h 898889"/>
              <a:gd name="connsiteX3" fmla="*/ 3969 w 764914"/>
              <a:gd name="connsiteY3" fmla="*/ 614433 h 898889"/>
              <a:gd name="connsiteX4" fmla="*/ 106363 w 764914"/>
              <a:gd name="connsiteY4" fmla="*/ 628721 h 898889"/>
              <a:gd name="connsiteX5" fmla="*/ 254000 w 764914"/>
              <a:gd name="connsiteY5" fmla="*/ 526327 h 898889"/>
              <a:gd name="connsiteX6" fmla="*/ 261144 w 764914"/>
              <a:gd name="connsiteY6" fmla="*/ 538233 h 898889"/>
              <a:gd name="connsiteX7" fmla="*/ 223044 w 764914"/>
              <a:gd name="connsiteY7" fmla="*/ 673964 h 898889"/>
              <a:gd name="connsiteX8" fmla="*/ 198834 w 764914"/>
              <a:gd name="connsiteY8" fmla="*/ 800171 h 898889"/>
              <a:gd name="connsiteX9" fmla="*/ 248147 w 764914"/>
              <a:gd name="connsiteY9" fmla="*/ 890286 h 898889"/>
              <a:gd name="connsiteX10" fmla="*/ 335682 w 764914"/>
              <a:gd name="connsiteY10" fmla="*/ 748552 h 898889"/>
              <a:gd name="connsiteX11" fmla="*/ 368300 w 764914"/>
              <a:gd name="connsiteY11" fmla="*/ 628720 h 898889"/>
              <a:gd name="connsiteX12" fmla="*/ 381480 w 764914"/>
              <a:gd name="connsiteY12" fmla="*/ 669351 h 898889"/>
              <a:gd name="connsiteX13" fmla="*/ 395874 w 764914"/>
              <a:gd name="connsiteY13" fmla="*/ 719109 h 898889"/>
              <a:gd name="connsiteX14" fmla="*/ 432757 w 764914"/>
              <a:gd name="connsiteY14" fmla="*/ 754397 h 898889"/>
              <a:gd name="connsiteX15" fmla="*/ 463340 w 764914"/>
              <a:gd name="connsiteY15" fmla="*/ 675701 h 898889"/>
              <a:gd name="connsiteX16" fmla="*/ 489875 w 764914"/>
              <a:gd name="connsiteY16" fmla="*/ 629119 h 898889"/>
              <a:gd name="connsiteX17" fmla="*/ 504032 w 764914"/>
              <a:gd name="connsiteY17" fmla="*/ 669201 h 898889"/>
              <a:gd name="connsiteX18" fmla="*/ 518664 w 764914"/>
              <a:gd name="connsiteY18" fmla="*/ 728634 h 898889"/>
              <a:gd name="connsiteX19" fmla="*/ 555548 w 764914"/>
              <a:gd name="connsiteY19" fmla="*/ 763923 h 898889"/>
              <a:gd name="connsiteX20" fmla="*/ 600524 w 764914"/>
              <a:gd name="connsiteY20" fmla="*/ 734985 h 898889"/>
              <a:gd name="connsiteX21" fmla="*/ 631107 w 764914"/>
              <a:gd name="connsiteY21" fmla="*/ 656289 h 898889"/>
              <a:gd name="connsiteX22" fmla="*/ 632619 w 764914"/>
              <a:gd name="connsiteY22" fmla="*/ 647771 h 898889"/>
              <a:gd name="connsiteX23" fmla="*/ 718344 w 764914"/>
              <a:gd name="connsiteY23" fmla="*/ 797789 h 898889"/>
              <a:gd name="connsiteX24" fmla="*/ 704873 w 764914"/>
              <a:gd name="connsiteY24" fmla="*/ 726866 h 898889"/>
              <a:gd name="connsiteX25" fmla="*/ 758825 w 764914"/>
              <a:gd name="connsiteY25" fmla="*/ 635864 h 898889"/>
              <a:gd name="connsiteX26" fmla="*/ 668338 w 764914"/>
              <a:gd name="connsiteY26" fmla="*/ 464414 h 898889"/>
              <a:gd name="connsiteX27" fmla="*/ 577964 w 764914"/>
              <a:gd name="connsiteY27" fmla="*/ 0 h 898889"/>
              <a:gd name="connsiteX0" fmla="*/ 224488 w 764914"/>
              <a:gd name="connsiteY0" fmla="*/ 79294 h 898889"/>
              <a:gd name="connsiteX1" fmla="*/ 239713 w 764914"/>
              <a:gd name="connsiteY1" fmla="*/ 381071 h 898889"/>
              <a:gd name="connsiteX2" fmla="*/ 82550 w 764914"/>
              <a:gd name="connsiteY2" fmla="*/ 476321 h 898889"/>
              <a:gd name="connsiteX3" fmla="*/ 3969 w 764914"/>
              <a:gd name="connsiteY3" fmla="*/ 614433 h 898889"/>
              <a:gd name="connsiteX4" fmla="*/ 106363 w 764914"/>
              <a:gd name="connsiteY4" fmla="*/ 628721 h 898889"/>
              <a:gd name="connsiteX5" fmla="*/ 254000 w 764914"/>
              <a:gd name="connsiteY5" fmla="*/ 526327 h 898889"/>
              <a:gd name="connsiteX6" fmla="*/ 261144 w 764914"/>
              <a:gd name="connsiteY6" fmla="*/ 538233 h 898889"/>
              <a:gd name="connsiteX7" fmla="*/ 223044 w 764914"/>
              <a:gd name="connsiteY7" fmla="*/ 673964 h 898889"/>
              <a:gd name="connsiteX8" fmla="*/ 198834 w 764914"/>
              <a:gd name="connsiteY8" fmla="*/ 800171 h 898889"/>
              <a:gd name="connsiteX9" fmla="*/ 248147 w 764914"/>
              <a:gd name="connsiteY9" fmla="*/ 890286 h 898889"/>
              <a:gd name="connsiteX10" fmla="*/ 335682 w 764914"/>
              <a:gd name="connsiteY10" fmla="*/ 748552 h 898889"/>
              <a:gd name="connsiteX11" fmla="*/ 368300 w 764914"/>
              <a:gd name="connsiteY11" fmla="*/ 628720 h 898889"/>
              <a:gd name="connsiteX12" fmla="*/ 381480 w 764914"/>
              <a:gd name="connsiteY12" fmla="*/ 669351 h 898889"/>
              <a:gd name="connsiteX13" fmla="*/ 395874 w 764914"/>
              <a:gd name="connsiteY13" fmla="*/ 719109 h 898889"/>
              <a:gd name="connsiteX14" fmla="*/ 432757 w 764914"/>
              <a:gd name="connsiteY14" fmla="*/ 754397 h 898889"/>
              <a:gd name="connsiteX15" fmla="*/ 463340 w 764914"/>
              <a:gd name="connsiteY15" fmla="*/ 675701 h 898889"/>
              <a:gd name="connsiteX16" fmla="*/ 489875 w 764914"/>
              <a:gd name="connsiteY16" fmla="*/ 629119 h 898889"/>
              <a:gd name="connsiteX17" fmla="*/ 504032 w 764914"/>
              <a:gd name="connsiteY17" fmla="*/ 669201 h 898889"/>
              <a:gd name="connsiteX18" fmla="*/ 518664 w 764914"/>
              <a:gd name="connsiteY18" fmla="*/ 728634 h 898889"/>
              <a:gd name="connsiteX19" fmla="*/ 555548 w 764914"/>
              <a:gd name="connsiteY19" fmla="*/ 763923 h 898889"/>
              <a:gd name="connsiteX20" fmla="*/ 600524 w 764914"/>
              <a:gd name="connsiteY20" fmla="*/ 734985 h 898889"/>
              <a:gd name="connsiteX21" fmla="*/ 631107 w 764914"/>
              <a:gd name="connsiteY21" fmla="*/ 656289 h 898889"/>
              <a:gd name="connsiteX22" fmla="*/ 632619 w 764914"/>
              <a:gd name="connsiteY22" fmla="*/ 647771 h 898889"/>
              <a:gd name="connsiteX23" fmla="*/ 704873 w 764914"/>
              <a:gd name="connsiteY23" fmla="*/ 726866 h 898889"/>
              <a:gd name="connsiteX24" fmla="*/ 758825 w 764914"/>
              <a:gd name="connsiteY24" fmla="*/ 635864 h 898889"/>
              <a:gd name="connsiteX25" fmla="*/ 668338 w 764914"/>
              <a:gd name="connsiteY25" fmla="*/ 464414 h 898889"/>
              <a:gd name="connsiteX26" fmla="*/ 577964 w 764914"/>
              <a:gd name="connsiteY26" fmla="*/ 0 h 898889"/>
              <a:gd name="connsiteX0" fmla="*/ 224488 w 764914"/>
              <a:gd name="connsiteY0" fmla="*/ 79294 h 898889"/>
              <a:gd name="connsiteX1" fmla="*/ 239713 w 764914"/>
              <a:gd name="connsiteY1" fmla="*/ 381071 h 898889"/>
              <a:gd name="connsiteX2" fmla="*/ 82550 w 764914"/>
              <a:gd name="connsiteY2" fmla="*/ 476321 h 898889"/>
              <a:gd name="connsiteX3" fmla="*/ 3969 w 764914"/>
              <a:gd name="connsiteY3" fmla="*/ 614433 h 898889"/>
              <a:gd name="connsiteX4" fmla="*/ 106363 w 764914"/>
              <a:gd name="connsiteY4" fmla="*/ 628721 h 898889"/>
              <a:gd name="connsiteX5" fmla="*/ 254000 w 764914"/>
              <a:gd name="connsiteY5" fmla="*/ 526327 h 898889"/>
              <a:gd name="connsiteX6" fmla="*/ 261144 w 764914"/>
              <a:gd name="connsiteY6" fmla="*/ 538233 h 898889"/>
              <a:gd name="connsiteX7" fmla="*/ 223044 w 764914"/>
              <a:gd name="connsiteY7" fmla="*/ 673964 h 898889"/>
              <a:gd name="connsiteX8" fmla="*/ 198834 w 764914"/>
              <a:gd name="connsiteY8" fmla="*/ 800171 h 898889"/>
              <a:gd name="connsiteX9" fmla="*/ 248147 w 764914"/>
              <a:gd name="connsiteY9" fmla="*/ 890286 h 898889"/>
              <a:gd name="connsiteX10" fmla="*/ 335682 w 764914"/>
              <a:gd name="connsiteY10" fmla="*/ 748552 h 898889"/>
              <a:gd name="connsiteX11" fmla="*/ 368300 w 764914"/>
              <a:gd name="connsiteY11" fmla="*/ 628720 h 898889"/>
              <a:gd name="connsiteX12" fmla="*/ 381480 w 764914"/>
              <a:gd name="connsiteY12" fmla="*/ 669351 h 898889"/>
              <a:gd name="connsiteX13" fmla="*/ 395874 w 764914"/>
              <a:gd name="connsiteY13" fmla="*/ 719109 h 898889"/>
              <a:gd name="connsiteX14" fmla="*/ 432757 w 764914"/>
              <a:gd name="connsiteY14" fmla="*/ 754397 h 898889"/>
              <a:gd name="connsiteX15" fmla="*/ 481781 w 764914"/>
              <a:gd name="connsiteY15" fmla="*/ 693346 h 898889"/>
              <a:gd name="connsiteX16" fmla="*/ 489875 w 764914"/>
              <a:gd name="connsiteY16" fmla="*/ 629119 h 898889"/>
              <a:gd name="connsiteX17" fmla="*/ 504032 w 764914"/>
              <a:gd name="connsiteY17" fmla="*/ 669201 h 898889"/>
              <a:gd name="connsiteX18" fmla="*/ 518664 w 764914"/>
              <a:gd name="connsiteY18" fmla="*/ 728634 h 898889"/>
              <a:gd name="connsiteX19" fmla="*/ 555548 w 764914"/>
              <a:gd name="connsiteY19" fmla="*/ 763923 h 898889"/>
              <a:gd name="connsiteX20" fmla="*/ 600524 w 764914"/>
              <a:gd name="connsiteY20" fmla="*/ 734985 h 898889"/>
              <a:gd name="connsiteX21" fmla="*/ 631107 w 764914"/>
              <a:gd name="connsiteY21" fmla="*/ 656289 h 898889"/>
              <a:gd name="connsiteX22" fmla="*/ 632619 w 764914"/>
              <a:gd name="connsiteY22" fmla="*/ 647771 h 898889"/>
              <a:gd name="connsiteX23" fmla="*/ 704873 w 764914"/>
              <a:gd name="connsiteY23" fmla="*/ 726866 h 898889"/>
              <a:gd name="connsiteX24" fmla="*/ 758825 w 764914"/>
              <a:gd name="connsiteY24" fmla="*/ 635864 h 898889"/>
              <a:gd name="connsiteX25" fmla="*/ 668338 w 764914"/>
              <a:gd name="connsiteY25" fmla="*/ 464414 h 898889"/>
              <a:gd name="connsiteX26" fmla="*/ 577964 w 764914"/>
              <a:gd name="connsiteY26" fmla="*/ 0 h 898889"/>
              <a:gd name="connsiteX0" fmla="*/ 224488 w 764914"/>
              <a:gd name="connsiteY0" fmla="*/ 79294 h 898889"/>
              <a:gd name="connsiteX1" fmla="*/ 239713 w 764914"/>
              <a:gd name="connsiteY1" fmla="*/ 381071 h 898889"/>
              <a:gd name="connsiteX2" fmla="*/ 82550 w 764914"/>
              <a:gd name="connsiteY2" fmla="*/ 476321 h 898889"/>
              <a:gd name="connsiteX3" fmla="*/ 3969 w 764914"/>
              <a:gd name="connsiteY3" fmla="*/ 614433 h 898889"/>
              <a:gd name="connsiteX4" fmla="*/ 106363 w 764914"/>
              <a:gd name="connsiteY4" fmla="*/ 628721 h 898889"/>
              <a:gd name="connsiteX5" fmla="*/ 254000 w 764914"/>
              <a:gd name="connsiteY5" fmla="*/ 526327 h 898889"/>
              <a:gd name="connsiteX6" fmla="*/ 261144 w 764914"/>
              <a:gd name="connsiteY6" fmla="*/ 538233 h 898889"/>
              <a:gd name="connsiteX7" fmla="*/ 223044 w 764914"/>
              <a:gd name="connsiteY7" fmla="*/ 673964 h 898889"/>
              <a:gd name="connsiteX8" fmla="*/ 198834 w 764914"/>
              <a:gd name="connsiteY8" fmla="*/ 800171 h 898889"/>
              <a:gd name="connsiteX9" fmla="*/ 248147 w 764914"/>
              <a:gd name="connsiteY9" fmla="*/ 890286 h 898889"/>
              <a:gd name="connsiteX10" fmla="*/ 335682 w 764914"/>
              <a:gd name="connsiteY10" fmla="*/ 748552 h 898889"/>
              <a:gd name="connsiteX11" fmla="*/ 368300 w 764914"/>
              <a:gd name="connsiteY11" fmla="*/ 628720 h 898889"/>
              <a:gd name="connsiteX12" fmla="*/ 381480 w 764914"/>
              <a:gd name="connsiteY12" fmla="*/ 669351 h 898889"/>
              <a:gd name="connsiteX13" fmla="*/ 395874 w 764914"/>
              <a:gd name="connsiteY13" fmla="*/ 719109 h 898889"/>
              <a:gd name="connsiteX14" fmla="*/ 436804 w 764914"/>
              <a:gd name="connsiteY14" fmla="*/ 722284 h 898889"/>
              <a:gd name="connsiteX15" fmla="*/ 481781 w 764914"/>
              <a:gd name="connsiteY15" fmla="*/ 693346 h 898889"/>
              <a:gd name="connsiteX16" fmla="*/ 489875 w 764914"/>
              <a:gd name="connsiteY16" fmla="*/ 629119 h 898889"/>
              <a:gd name="connsiteX17" fmla="*/ 504032 w 764914"/>
              <a:gd name="connsiteY17" fmla="*/ 669201 h 898889"/>
              <a:gd name="connsiteX18" fmla="*/ 518664 w 764914"/>
              <a:gd name="connsiteY18" fmla="*/ 728634 h 898889"/>
              <a:gd name="connsiteX19" fmla="*/ 555548 w 764914"/>
              <a:gd name="connsiteY19" fmla="*/ 763923 h 898889"/>
              <a:gd name="connsiteX20" fmla="*/ 600524 w 764914"/>
              <a:gd name="connsiteY20" fmla="*/ 734985 h 898889"/>
              <a:gd name="connsiteX21" fmla="*/ 631107 w 764914"/>
              <a:gd name="connsiteY21" fmla="*/ 656289 h 898889"/>
              <a:gd name="connsiteX22" fmla="*/ 632619 w 764914"/>
              <a:gd name="connsiteY22" fmla="*/ 647771 h 898889"/>
              <a:gd name="connsiteX23" fmla="*/ 704873 w 764914"/>
              <a:gd name="connsiteY23" fmla="*/ 726866 h 898889"/>
              <a:gd name="connsiteX24" fmla="*/ 758825 w 764914"/>
              <a:gd name="connsiteY24" fmla="*/ 635864 h 898889"/>
              <a:gd name="connsiteX25" fmla="*/ 668338 w 764914"/>
              <a:gd name="connsiteY25" fmla="*/ 464414 h 898889"/>
              <a:gd name="connsiteX26" fmla="*/ 577964 w 764914"/>
              <a:gd name="connsiteY26" fmla="*/ 0 h 898889"/>
              <a:gd name="connsiteX0" fmla="*/ 224488 w 764914"/>
              <a:gd name="connsiteY0" fmla="*/ 79294 h 898889"/>
              <a:gd name="connsiteX1" fmla="*/ 239713 w 764914"/>
              <a:gd name="connsiteY1" fmla="*/ 381071 h 898889"/>
              <a:gd name="connsiteX2" fmla="*/ 82550 w 764914"/>
              <a:gd name="connsiteY2" fmla="*/ 476321 h 898889"/>
              <a:gd name="connsiteX3" fmla="*/ 3969 w 764914"/>
              <a:gd name="connsiteY3" fmla="*/ 614433 h 898889"/>
              <a:gd name="connsiteX4" fmla="*/ 106363 w 764914"/>
              <a:gd name="connsiteY4" fmla="*/ 628721 h 898889"/>
              <a:gd name="connsiteX5" fmla="*/ 254000 w 764914"/>
              <a:gd name="connsiteY5" fmla="*/ 526327 h 898889"/>
              <a:gd name="connsiteX6" fmla="*/ 261144 w 764914"/>
              <a:gd name="connsiteY6" fmla="*/ 538233 h 898889"/>
              <a:gd name="connsiteX7" fmla="*/ 223044 w 764914"/>
              <a:gd name="connsiteY7" fmla="*/ 673964 h 898889"/>
              <a:gd name="connsiteX8" fmla="*/ 198834 w 764914"/>
              <a:gd name="connsiteY8" fmla="*/ 800171 h 898889"/>
              <a:gd name="connsiteX9" fmla="*/ 248147 w 764914"/>
              <a:gd name="connsiteY9" fmla="*/ 890286 h 898889"/>
              <a:gd name="connsiteX10" fmla="*/ 335682 w 764914"/>
              <a:gd name="connsiteY10" fmla="*/ 748552 h 898889"/>
              <a:gd name="connsiteX11" fmla="*/ 368300 w 764914"/>
              <a:gd name="connsiteY11" fmla="*/ 628720 h 898889"/>
              <a:gd name="connsiteX12" fmla="*/ 381480 w 764914"/>
              <a:gd name="connsiteY12" fmla="*/ 669351 h 898889"/>
              <a:gd name="connsiteX13" fmla="*/ 395874 w 764914"/>
              <a:gd name="connsiteY13" fmla="*/ 719109 h 898889"/>
              <a:gd name="connsiteX14" fmla="*/ 436804 w 764914"/>
              <a:gd name="connsiteY14" fmla="*/ 722284 h 898889"/>
              <a:gd name="connsiteX15" fmla="*/ 481781 w 764914"/>
              <a:gd name="connsiteY15" fmla="*/ 693346 h 898889"/>
              <a:gd name="connsiteX16" fmla="*/ 489875 w 764914"/>
              <a:gd name="connsiteY16" fmla="*/ 629119 h 898889"/>
              <a:gd name="connsiteX17" fmla="*/ 504032 w 764914"/>
              <a:gd name="connsiteY17" fmla="*/ 669201 h 898889"/>
              <a:gd name="connsiteX18" fmla="*/ 518664 w 764914"/>
              <a:gd name="connsiteY18" fmla="*/ 728634 h 898889"/>
              <a:gd name="connsiteX19" fmla="*/ 559595 w 764914"/>
              <a:gd name="connsiteY19" fmla="*/ 731809 h 898889"/>
              <a:gd name="connsiteX20" fmla="*/ 600524 w 764914"/>
              <a:gd name="connsiteY20" fmla="*/ 734985 h 898889"/>
              <a:gd name="connsiteX21" fmla="*/ 631107 w 764914"/>
              <a:gd name="connsiteY21" fmla="*/ 656289 h 898889"/>
              <a:gd name="connsiteX22" fmla="*/ 632619 w 764914"/>
              <a:gd name="connsiteY22" fmla="*/ 647771 h 898889"/>
              <a:gd name="connsiteX23" fmla="*/ 704873 w 764914"/>
              <a:gd name="connsiteY23" fmla="*/ 726866 h 898889"/>
              <a:gd name="connsiteX24" fmla="*/ 758825 w 764914"/>
              <a:gd name="connsiteY24" fmla="*/ 635864 h 898889"/>
              <a:gd name="connsiteX25" fmla="*/ 668338 w 764914"/>
              <a:gd name="connsiteY25" fmla="*/ 464414 h 898889"/>
              <a:gd name="connsiteX26" fmla="*/ 577964 w 764914"/>
              <a:gd name="connsiteY26" fmla="*/ 0 h 898889"/>
              <a:gd name="connsiteX0" fmla="*/ 224488 w 764914"/>
              <a:gd name="connsiteY0" fmla="*/ 79294 h 898889"/>
              <a:gd name="connsiteX1" fmla="*/ 239713 w 764914"/>
              <a:gd name="connsiteY1" fmla="*/ 381071 h 898889"/>
              <a:gd name="connsiteX2" fmla="*/ 82550 w 764914"/>
              <a:gd name="connsiteY2" fmla="*/ 476321 h 898889"/>
              <a:gd name="connsiteX3" fmla="*/ 3969 w 764914"/>
              <a:gd name="connsiteY3" fmla="*/ 614433 h 898889"/>
              <a:gd name="connsiteX4" fmla="*/ 106363 w 764914"/>
              <a:gd name="connsiteY4" fmla="*/ 628721 h 898889"/>
              <a:gd name="connsiteX5" fmla="*/ 254000 w 764914"/>
              <a:gd name="connsiteY5" fmla="*/ 526327 h 898889"/>
              <a:gd name="connsiteX6" fmla="*/ 261144 w 764914"/>
              <a:gd name="connsiteY6" fmla="*/ 538233 h 898889"/>
              <a:gd name="connsiteX7" fmla="*/ 223044 w 764914"/>
              <a:gd name="connsiteY7" fmla="*/ 673964 h 898889"/>
              <a:gd name="connsiteX8" fmla="*/ 198834 w 764914"/>
              <a:gd name="connsiteY8" fmla="*/ 800171 h 898889"/>
              <a:gd name="connsiteX9" fmla="*/ 248147 w 764914"/>
              <a:gd name="connsiteY9" fmla="*/ 890286 h 898889"/>
              <a:gd name="connsiteX10" fmla="*/ 335682 w 764914"/>
              <a:gd name="connsiteY10" fmla="*/ 748552 h 898889"/>
              <a:gd name="connsiteX11" fmla="*/ 368300 w 764914"/>
              <a:gd name="connsiteY11" fmla="*/ 628720 h 898889"/>
              <a:gd name="connsiteX12" fmla="*/ 381480 w 764914"/>
              <a:gd name="connsiteY12" fmla="*/ 669351 h 898889"/>
              <a:gd name="connsiteX13" fmla="*/ 395874 w 764914"/>
              <a:gd name="connsiteY13" fmla="*/ 719109 h 898889"/>
              <a:gd name="connsiteX14" fmla="*/ 436804 w 764914"/>
              <a:gd name="connsiteY14" fmla="*/ 722284 h 898889"/>
              <a:gd name="connsiteX15" fmla="*/ 481781 w 764914"/>
              <a:gd name="connsiteY15" fmla="*/ 693346 h 898889"/>
              <a:gd name="connsiteX16" fmla="*/ 489875 w 764914"/>
              <a:gd name="connsiteY16" fmla="*/ 629119 h 898889"/>
              <a:gd name="connsiteX17" fmla="*/ 504032 w 764914"/>
              <a:gd name="connsiteY17" fmla="*/ 669201 h 898889"/>
              <a:gd name="connsiteX18" fmla="*/ 522711 w 764914"/>
              <a:gd name="connsiteY18" fmla="*/ 696521 h 898889"/>
              <a:gd name="connsiteX19" fmla="*/ 559595 w 764914"/>
              <a:gd name="connsiteY19" fmla="*/ 731809 h 898889"/>
              <a:gd name="connsiteX20" fmla="*/ 600524 w 764914"/>
              <a:gd name="connsiteY20" fmla="*/ 734985 h 898889"/>
              <a:gd name="connsiteX21" fmla="*/ 631107 w 764914"/>
              <a:gd name="connsiteY21" fmla="*/ 656289 h 898889"/>
              <a:gd name="connsiteX22" fmla="*/ 632619 w 764914"/>
              <a:gd name="connsiteY22" fmla="*/ 647771 h 898889"/>
              <a:gd name="connsiteX23" fmla="*/ 704873 w 764914"/>
              <a:gd name="connsiteY23" fmla="*/ 726866 h 898889"/>
              <a:gd name="connsiteX24" fmla="*/ 758825 w 764914"/>
              <a:gd name="connsiteY24" fmla="*/ 635864 h 898889"/>
              <a:gd name="connsiteX25" fmla="*/ 668338 w 764914"/>
              <a:gd name="connsiteY25" fmla="*/ 464414 h 898889"/>
              <a:gd name="connsiteX26" fmla="*/ 577964 w 764914"/>
              <a:gd name="connsiteY26" fmla="*/ 0 h 898889"/>
              <a:gd name="connsiteX0" fmla="*/ 224488 w 764914"/>
              <a:gd name="connsiteY0" fmla="*/ 79294 h 898889"/>
              <a:gd name="connsiteX1" fmla="*/ 239713 w 764914"/>
              <a:gd name="connsiteY1" fmla="*/ 381071 h 898889"/>
              <a:gd name="connsiteX2" fmla="*/ 82550 w 764914"/>
              <a:gd name="connsiteY2" fmla="*/ 476321 h 898889"/>
              <a:gd name="connsiteX3" fmla="*/ 3969 w 764914"/>
              <a:gd name="connsiteY3" fmla="*/ 614433 h 898889"/>
              <a:gd name="connsiteX4" fmla="*/ 106363 w 764914"/>
              <a:gd name="connsiteY4" fmla="*/ 628721 h 898889"/>
              <a:gd name="connsiteX5" fmla="*/ 254000 w 764914"/>
              <a:gd name="connsiteY5" fmla="*/ 526327 h 898889"/>
              <a:gd name="connsiteX6" fmla="*/ 261144 w 764914"/>
              <a:gd name="connsiteY6" fmla="*/ 538233 h 898889"/>
              <a:gd name="connsiteX7" fmla="*/ 223044 w 764914"/>
              <a:gd name="connsiteY7" fmla="*/ 673964 h 898889"/>
              <a:gd name="connsiteX8" fmla="*/ 198834 w 764914"/>
              <a:gd name="connsiteY8" fmla="*/ 800171 h 898889"/>
              <a:gd name="connsiteX9" fmla="*/ 248147 w 764914"/>
              <a:gd name="connsiteY9" fmla="*/ 890286 h 898889"/>
              <a:gd name="connsiteX10" fmla="*/ 335682 w 764914"/>
              <a:gd name="connsiteY10" fmla="*/ 748552 h 898889"/>
              <a:gd name="connsiteX11" fmla="*/ 368300 w 764914"/>
              <a:gd name="connsiteY11" fmla="*/ 628720 h 898889"/>
              <a:gd name="connsiteX12" fmla="*/ 381480 w 764914"/>
              <a:gd name="connsiteY12" fmla="*/ 669351 h 898889"/>
              <a:gd name="connsiteX13" fmla="*/ 395874 w 764914"/>
              <a:gd name="connsiteY13" fmla="*/ 719109 h 898889"/>
              <a:gd name="connsiteX14" fmla="*/ 436804 w 764914"/>
              <a:gd name="connsiteY14" fmla="*/ 722284 h 898889"/>
              <a:gd name="connsiteX15" fmla="*/ 481781 w 764914"/>
              <a:gd name="connsiteY15" fmla="*/ 693346 h 898889"/>
              <a:gd name="connsiteX16" fmla="*/ 489875 w 764914"/>
              <a:gd name="connsiteY16" fmla="*/ 629119 h 898889"/>
              <a:gd name="connsiteX17" fmla="*/ 504032 w 764914"/>
              <a:gd name="connsiteY17" fmla="*/ 669201 h 898889"/>
              <a:gd name="connsiteX18" fmla="*/ 522711 w 764914"/>
              <a:gd name="connsiteY18" fmla="*/ 696521 h 898889"/>
              <a:gd name="connsiteX19" fmla="*/ 559595 w 764914"/>
              <a:gd name="connsiteY19" fmla="*/ 731809 h 898889"/>
              <a:gd name="connsiteX20" fmla="*/ 600524 w 764914"/>
              <a:gd name="connsiteY20" fmla="*/ 734985 h 898889"/>
              <a:gd name="connsiteX21" fmla="*/ 645501 w 764914"/>
              <a:gd name="connsiteY21" fmla="*/ 706047 h 898889"/>
              <a:gd name="connsiteX22" fmla="*/ 631107 w 764914"/>
              <a:gd name="connsiteY22" fmla="*/ 656289 h 898889"/>
              <a:gd name="connsiteX23" fmla="*/ 632619 w 764914"/>
              <a:gd name="connsiteY23" fmla="*/ 647771 h 898889"/>
              <a:gd name="connsiteX24" fmla="*/ 704873 w 764914"/>
              <a:gd name="connsiteY24" fmla="*/ 726866 h 898889"/>
              <a:gd name="connsiteX25" fmla="*/ 758825 w 764914"/>
              <a:gd name="connsiteY25" fmla="*/ 635864 h 898889"/>
              <a:gd name="connsiteX26" fmla="*/ 668338 w 764914"/>
              <a:gd name="connsiteY26" fmla="*/ 464414 h 898889"/>
              <a:gd name="connsiteX27" fmla="*/ 577964 w 764914"/>
              <a:gd name="connsiteY27" fmla="*/ 0 h 898889"/>
              <a:gd name="connsiteX0" fmla="*/ 205537 w 764914"/>
              <a:gd name="connsiteY0" fmla="*/ 0 h 992301"/>
              <a:gd name="connsiteX1" fmla="*/ 239713 w 764914"/>
              <a:gd name="connsiteY1" fmla="*/ 474483 h 992301"/>
              <a:gd name="connsiteX2" fmla="*/ 82550 w 764914"/>
              <a:gd name="connsiteY2" fmla="*/ 569733 h 992301"/>
              <a:gd name="connsiteX3" fmla="*/ 3969 w 764914"/>
              <a:gd name="connsiteY3" fmla="*/ 707845 h 992301"/>
              <a:gd name="connsiteX4" fmla="*/ 106363 w 764914"/>
              <a:gd name="connsiteY4" fmla="*/ 722133 h 992301"/>
              <a:gd name="connsiteX5" fmla="*/ 254000 w 764914"/>
              <a:gd name="connsiteY5" fmla="*/ 619739 h 992301"/>
              <a:gd name="connsiteX6" fmla="*/ 261144 w 764914"/>
              <a:gd name="connsiteY6" fmla="*/ 631645 h 992301"/>
              <a:gd name="connsiteX7" fmla="*/ 223044 w 764914"/>
              <a:gd name="connsiteY7" fmla="*/ 767376 h 992301"/>
              <a:gd name="connsiteX8" fmla="*/ 198834 w 764914"/>
              <a:gd name="connsiteY8" fmla="*/ 893583 h 992301"/>
              <a:gd name="connsiteX9" fmla="*/ 248147 w 764914"/>
              <a:gd name="connsiteY9" fmla="*/ 983698 h 992301"/>
              <a:gd name="connsiteX10" fmla="*/ 335682 w 764914"/>
              <a:gd name="connsiteY10" fmla="*/ 841964 h 992301"/>
              <a:gd name="connsiteX11" fmla="*/ 368300 w 764914"/>
              <a:gd name="connsiteY11" fmla="*/ 722132 h 992301"/>
              <a:gd name="connsiteX12" fmla="*/ 381480 w 764914"/>
              <a:gd name="connsiteY12" fmla="*/ 762763 h 992301"/>
              <a:gd name="connsiteX13" fmla="*/ 395874 w 764914"/>
              <a:gd name="connsiteY13" fmla="*/ 812521 h 992301"/>
              <a:gd name="connsiteX14" fmla="*/ 436804 w 764914"/>
              <a:gd name="connsiteY14" fmla="*/ 815696 h 992301"/>
              <a:gd name="connsiteX15" fmla="*/ 481781 w 764914"/>
              <a:gd name="connsiteY15" fmla="*/ 786758 h 992301"/>
              <a:gd name="connsiteX16" fmla="*/ 489875 w 764914"/>
              <a:gd name="connsiteY16" fmla="*/ 722531 h 992301"/>
              <a:gd name="connsiteX17" fmla="*/ 504032 w 764914"/>
              <a:gd name="connsiteY17" fmla="*/ 762613 h 992301"/>
              <a:gd name="connsiteX18" fmla="*/ 522711 w 764914"/>
              <a:gd name="connsiteY18" fmla="*/ 789933 h 992301"/>
              <a:gd name="connsiteX19" fmla="*/ 559595 w 764914"/>
              <a:gd name="connsiteY19" fmla="*/ 825221 h 992301"/>
              <a:gd name="connsiteX20" fmla="*/ 600524 w 764914"/>
              <a:gd name="connsiteY20" fmla="*/ 828397 h 992301"/>
              <a:gd name="connsiteX21" fmla="*/ 645501 w 764914"/>
              <a:gd name="connsiteY21" fmla="*/ 799459 h 992301"/>
              <a:gd name="connsiteX22" fmla="*/ 631107 w 764914"/>
              <a:gd name="connsiteY22" fmla="*/ 749701 h 992301"/>
              <a:gd name="connsiteX23" fmla="*/ 632619 w 764914"/>
              <a:gd name="connsiteY23" fmla="*/ 741183 h 992301"/>
              <a:gd name="connsiteX24" fmla="*/ 704873 w 764914"/>
              <a:gd name="connsiteY24" fmla="*/ 820278 h 992301"/>
              <a:gd name="connsiteX25" fmla="*/ 758825 w 764914"/>
              <a:gd name="connsiteY25" fmla="*/ 729276 h 992301"/>
              <a:gd name="connsiteX26" fmla="*/ 668338 w 764914"/>
              <a:gd name="connsiteY26" fmla="*/ 557826 h 992301"/>
              <a:gd name="connsiteX27" fmla="*/ 577964 w 764914"/>
              <a:gd name="connsiteY27" fmla="*/ 93412 h 992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64914" h="992301">
                <a:moveTo>
                  <a:pt x="205537" y="0"/>
                </a:moveTo>
                <a:cubicBezTo>
                  <a:pt x="219626" y="45641"/>
                  <a:pt x="260211" y="379527"/>
                  <a:pt x="239713" y="474483"/>
                </a:cubicBezTo>
                <a:cubicBezTo>
                  <a:pt x="219215" y="569439"/>
                  <a:pt x="121841" y="530839"/>
                  <a:pt x="82550" y="569733"/>
                </a:cubicBezTo>
                <a:cubicBezTo>
                  <a:pt x="43259" y="608627"/>
                  <a:pt x="0" y="682445"/>
                  <a:pt x="3969" y="707845"/>
                </a:cubicBezTo>
                <a:cubicBezTo>
                  <a:pt x="7938" y="733245"/>
                  <a:pt x="64691" y="736817"/>
                  <a:pt x="106363" y="722133"/>
                </a:cubicBezTo>
                <a:cubicBezTo>
                  <a:pt x="148035" y="707449"/>
                  <a:pt x="228203" y="634820"/>
                  <a:pt x="254000" y="619739"/>
                </a:cubicBezTo>
                <a:cubicBezTo>
                  <a:pt x="279797" y="604658"/>
                  <a:pt x="266303" y="607039"/>
                  <a:pt x="261144" y="631645"/>
                </a:cubicBezTo>
                <a:cubicBezTo>
                  <a:pt x="255985" y="656251"/>
                  <a:pt x="233429" y="723720"/>
                  <a:pt x="223044" y="767376"/>
                </a:cubicBezTo>
                <a:cubicBezTo>
                  <a:pt x="212659" y="811032"/>
                  <a:pt x="194650" y="857529"/>
                  <a:pt x="198834" y="893583"/>
                </a:cubicBezTo>
                <a:cubicBezTo>
                  <a:pt x="203018" y="929637"/>
                  <a:pt x="225339" y="992301"/>
                  <a:pt x="248147" y="983698"/>
                </a:cubicBezTo>
                <a:cubicBezTo>
                  <a:pt x="270955" y="975095"/>
                  <a:pt x="315657" y="885558"/>
                  <a:pt x="335682" y="841964"/>
                </a:cubicBezTo>
                <a:cubicBezTo>
                  <a:pt x="355707" y="798370"/>
                  <a:pt x="360667" y="735332"/>
                  <a:pt x="368300" y="722132"/>
                </a:cubicBezTo>
                <a:cubicBezTo>
                  <a:pt x="375933" y="708932"/>
                  <a:pt x="376884" y="747698"/>
                  <a:pt x="381480" y="762763"/>
                </a:cubicBezTo>
                <a:cubicBezTo>
                  <a:pt x="386076" y="777828"/>
                  <a:pt x="386653" y="803699"/>
                  <a:pt x="395874" y="812521"/>
                </a:cubicBezTo>
                <a:cubicBezTo>
                  <a:pt x="405095" y="821343"/>
                  <a:pt x="422486" y="819990"/>
                  <a:pt x="436804" y="815696"/>
                </a:cubicBezTo>
                <a:cubicBezTo>
                  <a:pt x="451122" y="811402"/>
                  <a:pt x="472936" y="802286"/>
                  <a:pt x="481781" y="786758"/>
                </a:cubicBezTo>
                <a:cubicBezTo>
                  <a:pt x="490626" y="771230"/>
                  <a:pt x="486167" y="726555"/>
                  <a:pt x="489875" y="722531"/>
                </a:cubicBezTo>
                <a:cubicBezTo>
                  <a:pt x="493584" y="718507"/>
                  <a:pt x="498559" y="751379"/>
                  <a:pt x="504032" y="762613"/>
                </a:cubicBezTo>
                <a:cubicBezTo>
                  <a:pt x="509505" y="773847"/>
                  <a:pt x="513451" y="779498"/>
                  <a:pt x="522711" y="789933"/>
                </a:cubicBezTo>
                <a:cubicBezTo>
                  <a:pt x="531971" y="800368"/>
                  <a:pt x="546626" y="818810"/>
                  <a:pt x="559595" y="825221"/>
                </a:cubicBezTo>
                <a:cubicBezTo>
                  <a:pt x="572564" y="831632"/>
                  <a:pt x="586206" y="832691"/>
                  <a:pt x="600524" y="828397"/>
                </a:cubicBezTo>
                <a:cubicBezTo>
                  <a:pt x="614842" y="824103"/>
                  <a:pt x="640404" y="812575"/>
                  <a:pt x="645501" y="799459"/>
                </a:cubicBezTo>
                <a:cubicBezTo>
                  <a:pt x="650598" y="786343"/>
                  <a:pt x="633254" y="759414"/>
                  <a:pt x="631107" y="749701"/>
                </a:cubicBezTo>
                <a:cubicBezTo>
                  <a:pt x="628960" y="739988"/>
                  <a:pt x="620325" y="729420"/>
                  <a:pt x="632619" y="741183"/>
                </a:cubicBezTo>
                <a:cubicBezTo>
                  <a:pt x="644913" y="752946"/>
                  <a:pt x="683839" y="822262"/>
                  <a:pt x="704873" y="820278"/>
                </a:cubicBezTo>
                <a:cubicBezTo>
                  <a:pt x="725907" y="818294"/>
                  <a:pt x="764914" y="773018"/>
                  <a:pt x="758825" y="729276"/>
                </a:cubicBezTo>
                <a:cubicBezTo>
                  <a:pt x="752736" y="685534"/>
                  <a:pt x="698481" y="663803"/>
                  <a:pt x="668338" y="557826"/>
                </a:cubicBezTo>
                <a:cubicBezTo>
                  <a:pt x="638195" y="451849"/>
                  <a:pt x="580345" y="172390"/>
                  <a:pt x="577964" y="93412"/>
                </a:cubicBezTo>
              </a:path>
            </a:pathLst>
          </a:custGeom>
          <a:solidFill>
            <a:srgbClr val="FFCC99"/>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pic>
        <p:nvPicPr>
          <p:cNvPr id="10" name="ding.wav">
            <a:hlinkClick r:id="" action="ppaction://media"/>
          </p:cNvPr>
          <p:cNvPicPr>
            <a:picLocks noRot="1" noChangeAspect="1"/>
          </p:cNvPicPr>
          <p:nvPr>
            <a:wavAudioFile r:embed="rId1" name="ding.wav"/>
          </p:nvPr>
        </p:nvPicPr>
        <p:blipFill>
          <a:blip r:embed="rId4" cstate="print"/>
          <a:stretch>
            <a:fillRect/>
          </a:stretch>
        </p:blipFill>
        <p:spPr>
          <a:xfrm>
            <a:off x="9324528" y="2564904"/>
            <a:ext cx="304800" cy="304800"/>
          </a:xfrm>
          <a:prstGeom prst="rect">
            <a:avLst/>
          </a:prstGeom>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60"/>
                                        </p:tgtEl>
                                        <p:attrNameLst>
                                          <p:attrName>style.visibility</p:attrName>
                                        </p:attrNameLst>
                                      </p:cBhvr>
                                      <p:to>
                                        <p:strVal val="visible"/>
                                      </p:to>
                                    </p:set>
                                    <p:anim calcmode="lin" valueType="num">
                                      <p:cBhvr additive="base">
                                        <p:cTn id="7" dur="500" fill="hold"/>
                                        <p:tgtEl>
                                          <p:spTgt spid="60"/>
                                        </p:tgtEl>
                                        <p:attrNameLst>
                                          <p:attrName>ppt_x</p:attrName>
                                        </p:attrNameLst>
                                      </p:cBhvr>
                                      <p:tavLst>
                                        <p:tav tm="0">
                                          <p:val>
                                            <p:strVal val="#ppt_x"/>
                                          </p:val>
                                        </p:tav>
                                        <p:tav tm="100000">
                                          <p:val>
                                            <p:strVal val="#ppt_x"/>
                                          </p:val>
                                        </p:tav>
                                      </p:tavLst>
                                    </p:anim>
                                    <p:anim calcmode="lin" valueType="num">
                                      <p:cBhvr additive="base">
                                        <p:cTn id="8" dur="500" fill="hold"/>
                                        <p:tgtEl>
                                          <p:spTgt spid="60"/>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6" presetClass="emph" presetSubtype="0" fill="hold" grpId="0" nodeType="afterEffect">
                                  <p:stCondLst>
                                    <p:cond delay="0"/>
                                  </p:stCondLst>
                                  <p:childTnLst>
                                    <p:animEffect transition="out" filter="fade">
                                      <p:cBhvr>
                                        <p:cTn id="11" dur="500" tmFilter="0, 0; .2, .5; .8, .5; 1, 0"/>
                                        <p:tgtEl>
                                          <p:spTgt spid="49"/>
                                        </p:tgtEl>
                                      </p:cBhvr>
                                    </p:animEffect>
                                    <p:animScale>
                                      <p:cBhvr>
                                        <p:cTn id="12" dur="250" autoRev="1" fill="hold"/>
                                        <p:tgtEl>
                                          <p:spTgt spid="49"/>
                                        </p:tgtEl>
                                      </p:cBhvr>
                                      <p:by x="105000" y="105000"/>
                                    </p:animScale>
                                  </p:childTnLst>
                                </p:cTn>
                              </p:par>
                              <p:par>
                                <p:cTn id="13" presetID="1" presetClass="mediacall" presetSubtype="0" fill="hold" nodeType="withEffect">
                                  <p:stCondLst>
                                    <p:cond delay="0"/>
                                  </p:stCondLst>
                                  <p:childTnLst>
                                    <p:cmd type="call" cmd="playFrom(0.0)">
                                      <p:cBhvr>
                                        <p:cTn id="14" dur="916" fill="hold"/>
                                        <p:tgtEl>
                                          <p:spTgt spid="10"/>
                                        </p:tgtEl>
                                      </p:cBhvr>
                                    </p:cmd>
                                  </p:childTnLst>
                                </p:cTn>
                              </p:par>
                            </p:childTnLst>
                          </p:cTn>
                        </p:par>
                        <p:par>
                          <p:cTn id="15" fill="hold">
                            <p:stCondLst>
                              <p:cond delay="1416"/>
                            </p:stCondLst>
                            <p:childTnLst>
                              <p:par>
                                <p:cTn id="16" presetID="2" presetClass="exit" presetSubtype="4" fill="hold" grpId="1" nodeType="afterEffect">
                                  <p:stCondLst>
                                    <p:cond delay="0"/>
                                  </p:stCondLst>
                                  <p:childTnLst>
                                    <p:anim calcmode="lin" valueType="num">
                                      <p:cBhvr additive="base">
                                        <p:cTn id="17" dur="500"/>
                                        <p:tgtEl>
                                          <p:spTgt spid="60"/>
                                        </p:tgtEl>
                                        <p:attrNameLst>
                                          <p:attrName>ppt_x</p:attrName>
                                        </p:attrNameLst>
                                      </p:cBhvr>
                                      <p:tavLst>
                                        <p:tav tm="0">
                                          <p:val>
                                            <p:strVal val="ppt_x"/>
                                          </p:val>
                                        </p:tav>
                                        <p:tav tm="100000">
                                          <p:val>
                                            <p:strVal val="ppt_x"/>
                                          </p:val>
                                        </p:tav>
                                      </p:tavLst>
                                    </p:anim>
                                    <p:anim calcmode="lin" valueType="num">
                                      <p:cBhvr additive="base">
                                        <p:cTn id="18" dur="500"/>
                                        <p:tgtEl>
                                          <p:spTgt spid="60"/>
                                        </p:tgtEl>
                                        <p:attrNameLst>
                                          <p:attrName>ppt_y</p:attrName>
                                        </p:attrNameLst>
                                      </p:cBhvr>
                                      <p:tavLst>
                                        <p:tav tm="0">
                                          <p:val>
                                            <p:strVal val="ppt_y"/>
                                          </p:val>
                                        </p:tav>
                                        <p:tav tm="100000">
                                          <p:val>
                                            <p:strVal val="1+ppt_h/2"/>
                                          </p:val>
                                        </p:tav>
                                      </p:tavLst>
                                    </p:anim>
                                    <p:set>
                                      <p:cBhvr>
                                        <p:cTn id="19" dur="1" fill="hold">
                                          <p:stCondLst>
                                            <p:cond delay="499"/>
                                          </p:stCondLst>
                                        </p:cTn>
                                        <p:tgtEl>
                                          <p:spTgt spid="60"/>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audio>
              <p:cMediaNode>
                <p:cTn id="20" fill="hold" display="0">
                  <p:stCondLst>
                    <p:cond delay="indefinite"/>
                  </p:stCondLst>
                  <p:endCondLst>
                    <p:cond evt="onNext" delay="0">
                      <p:tgtEl>
                        <p:sldTgt/>
                      </p:tgtEl>
                    </p:cond>
                    <p:cond evt="onPrev" delay="0">
                      <p:tgtEl>
                        <p:sldTgt/>
                      </p:tgtEl>
                    </p:cond>
                    <p:cond evt="onStopAudio" delay="0">
                      <p:tgtEl>
                        <p:sldTgt/>
                      </p:tgtEl>
                    </p:cond>
                  </p:endCondLst>
                </p:cTn>
                <p:tgtEl>
                  <p:spTgt spid="10"/>
                </p:tgtEl>
              </p:cMediaNode>
            </p:audio>
          </p:childTnLst>
        </p:cTn>
      </p:par>
    </p:tnLst>
    <p:bldLst>
      <p:bldP spid="49" grpId="0" animBg="1"/>
      <p:bldP spid="60" grpId="0" animBg="1"/>
      <p:bldP spid="60" grpId="1" animBg="1"/>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20" name="Group 119"/>
          <p:cNvGrpSpPr/>
          <p:nvPr/>
        </p:nvGrpSpPr>
        <p:grpSpPr>
          <a:xfrm>
            <a:off x="-900608" y="-1251520"/>
            <a:ext cx="10585176" cy="8640960"/>
            <a:chOff x="-324544" y="-891480"/>
            <a:chExt cx="10585176" cy="8640960"/>
          </a:xfrm>
        </p:grpSpPr>
        <p:sp>
          <p:nvSpPr>
            <p:cNvPr id="124" name="Rectangle 123"/>
            <p:cNvSpPr/>
            <p:nvPr/>
          </p:nvSpPr>
          <p:spPr>
            <a:xfrm>
              <a:off x="-324544" y="4005064"/>
              <a:ext cx="10585176" cy="3744416"/>
            </a:xfrm>
            <a:prstGeom prst="rect">
              <a:avLst/>
            </a:prstGeom>
            <a:solidFill>
              <a:srgbClr val="0066FF"/>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cxnSp>
          <p:nvCxnSpPr>
            <p:cNvPr id="128" name="Straight Connector 127"/>
            <p:cNvCxnSpPr/>
            <p:nvPr/>
          </p:nvCxnSpPr>
          <p:spPr>
            <a:xfrm>
              <a:off x="-108520" y="4005064"/>
              <a:ext cx="10225136" cy="0"/>
            </a:xfrm>
            <a:prstGeom prst="line">
              <a:avLst/>
            </a:prstGeom>
            <a:ln w="76200">
              <a:solidFill>
                <a:schemeClr val="tx1"/>
              </a:solidFill>
            </a:ln>
          </p:spPr>
          <p:style>
            <a:lnRef idx="1">
              <a:schemeClr val="accent1"/>
            </a:lnRef>
            <a:fillRef idx="0">
              <a:schemeClr val="accent1"/>
            </a:fillRef>
            <a:effectRef idx="0">
              <a:schemeClr val="accent1"/>
            </a:effectRef>
            <a:fontRef idx="minor">
              <a:schemeClr val="tx1"/>
            </a:fontRef>
          </p:style>
        </p:cxnSp>
        <p:pic>
          <p:nvPicPr>
            <p:cNvPr id="129" name="Picture 2" descr="https://www.wetterzentrale.de/maps/GFSOPEU18_0_1.png"/>
            <p:cNvPicPr>
              <a:picLocks noChangeAspect="1" noChangeArrowheads="1"/>
            </p:cNvPicPr>
            <p:nvPr/>
          </p:nvPicPr>
          <p:blipFill>
            <a:blip r:embed="rId5" cstate="print"/>
            <a:srcRect/>
            <a:stretch>
              <a:fillRect/>
            </a:stretch>
          </p:blipFill>
          <p:spPr bwMode="auto">
            <a:xfrm>
              <a:off x="5868144" y="-675456"/>
              <a:ext cx="4320480" cy="3468999"/>
            </a:xfrm>
            <a:prstGeom prst="rect">
              <a:avLst/>
            </a:prstGeom>
            <a:noFill/>
            <a:ln w="38100">
              <a:solidFill>
                <a:schemeClr val="tx1"/>
              </a:solidFill>
            </a:ln>
          </p:spPr>
        </p:pic>
        <p:pic>
          <p:nvPicPr>
            <p:cNvPr id="130" name="Picture 3"/>
            <p:cNvPicPr>
              <a:picLocks noChangeAspect="1" noChangeArrowheads="1"/>
            </p:cNvPicPr>
            <p:nvPr/>
          </p:nvPicPr>
          <p:blipFill>
            <a:blip r:embed="rId6" cstate="print"/>
            <a:srcRect/>
            <a:stretch>
              <a:fillRect/>
            </a:stretch>
          </p:blipFill>
          <p:spPr bwMode="auto">
            <a:xfrm>
              <a:off x="323528" y="-891480"/>
              <a:ext cx="3922192" cy="3897170"/>
            </a:xfrm>
            <a:prstGeom prst="rect">
              <a:avLst/>
            </a:prstGeom>
            <a:noFill/>
            <a:ln w="38100">
              <a:solidFill>
                <a:schemeClr val="tx1"/>
              </a:solidFill>
              <a:miter lim="800000"/>
              <a:headEnd/>
              <a:tailEnd/>
            </a:ln>
          </p:spPr>
        </p:pic>
      </p:grpSp>
      <p:grpSp>
        <p:nvGrpSpPr>
          <p:cNvPr id="2" name="Group 35"/>
          <p:cNvGrpSpPr/>
          <p:nvPr/>
        </p:nvGrpSpPr>
        <p:grpSpPr>
          <a:xfrm>
            <a:off x="35496" y="3445002"/>
            <a:ext cx="2160240" cy="2720302"/>
            <a:chOff x="3879540" y="3429000"/>
            <a:chExt cx="1384920" cy="2160240"/>
          </a:xfrm>
          <a:solidFill>
            <a:srgbClr val="FF99FF"/>
          </a:solidFill>
        </p:grpSpPr>
        <p:sp>
          <p:nvSpPr>
            <p:cNvPr id="3" name="Rectangle 2"/>
            <p:cNvSpPr/>
            <p:nvPr/>
          </p:nvSpPr>
          <p:spPr>
            <a:xfrm flipH="1">
              <a:off x="3929987" y="4581128"/>
              <a:ext cx="65949" cy="720080"/>
            </a:xfrm>
            <a:prstGeom prst="rect">
              <a:avLst/>
            </a:prstGeom>
            <a:grp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grpSp>
          <p:nvGrpSpPr>
            <p:cNvPr id="4" name="Group 28"/>
            <p:cNvGrpSpPr/>
            <p:nvPr/>
          </p:nvGrpSpPr>
          <p:grpSpPr>
            <a:xfrm flipH="1">
              <a:off x="3879540" y="3429000"/>
              <a:ext cx="1384920" cy="2160240"/>
              <a:chOff x="683569" y="3933056"/>
              <a:chExt cx="1512168" cy="2160240"/>
            </a:xfrm>
            <a:grpFill/>
          </p:grpSpPr>
          <p:sp>
            <p:nvSpPr>
              <p:cNvPr id="5" name="Parallelogram 4"/>
              <p:cNvSpPr/>
              <p:nvPr/>
            </p:nvSpPr>
            <p:spPr>
              <a:xfrm>
                <a:off x="899592" y="3933056"/>
                <a:ext cx="1296144" cy="1105044"/>
              </a:xfrm>
              <a:prstGeom prst="parallelogram">
                <a:avLst>
                  <a:gd name="adj" fmla="val 0"/>
                </a:avLst>
              </a:prstGeom>
              <a:grp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6" name="Rectangle 5"/>
              <p:cNvSpPr/>
              <p:nvPr/>
            </p:nvSpPr>
            <p:spPr>
              <a:xfrm>
                <a:off x="827584" y="5373216"/>
                <a:ext cx="72008" cy="720080"/>
              </a:xfrm>
              <a:prstGeom prst="rect">
                <a:avLst/>
              </a:prstGeom>
              <a:solidFill>
                <a:srgbClr val="CC9900"/>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7" name="Rectangle 6"/>
              <p:cNvSpPr/>
              <p:nvPr/>
            </p:nvSpPr>
            <p:spPr>
              <a:xfrm>
                <a:off x="1763688" y="5373216"/>
                <a:ext cx="72008" cy="720080"/>
              </a:xfrm>
              <a:prstGeom prst="rect">
                <a:avLst/>
              </a:prstGeom>
              <a:solidFill>
                <a:srgbClr val="CC9900"/>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8" name="Parallelogram 7"/>
              <p:cNvSpPr/>
              <p:nvPr/>
            </p:nvSpPr>
            <p:spPr>
              <a:xfrm>
                <a:off x="683569" y="5015108"/>
                <a:ext cx="1512168" cy="384964"/>
              </a:xfrm>
              <a:prstGeom prst="parallelogram">
                <a:avLst>
                  <a:gd name="adj" fmla="val 62434"/>
                </a:avLst>
              </a:prstGeom>
              <a:grp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grpSp>
      </p:grpSp>
      <p:sp>
        <p:nvSpPr>
          <p:cNvPr id="29" name="Arc 28"/>
          <p:cNvSpPr/>
          <p:nvPr/>
        </p:nvSpPr>
        <p:spPr>
          <a:xfrm flipH="1">
            <a:off x="1222782" y="4874984"/>
            <a:ext cx="520637" cy="471187"/>
          </a:xfrm>
          <a:prstGeom prst="arc">
            <a:avLst>
              <a:gd name="adj1" fmla="val 12767844"/>
              <a:gd name="adj2" fmla="val 19711990"/>
            </a:avLst>
          </a:prstGeom>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21" name="Freeform 20"/>
          <p:cNvSpPr/>
          <p:nvPr/>
        </p:nvSpPr>
        <p:spPr>
          <a:xfrm rot="13229337" flipH="1">
            <a:off x="1523768" y="2991501"/>
            <a:ext cx="767874" cy="874997"/>
          </a:xfrm>
          <a:custGeom>
            <a:avLst/>
            <a:gdLst>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75432 w 777479"/>
              <a:gd name="connsiteY8" fmla="*/ 659606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65919 w 777479"/>
              <a:gd name="connsiteY10" fmla="*/ 516731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62013 w 777479"/>
              <a:gd name="connsiteY20" fmla="*/ 605036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77479" h="733822">
                <a:moveTo>
                  <a:pt x="237332" y="11906"/>
                </a:moveTo>
                <a:cubicBezTo>
                  <a:pt x="251421" y="57547"/>
                  <a:pt x="265510" y="103188"/>
                  <a:pt x="239713" y="140494"/>
                </a:cubicBezTo>
                <a:cubicBezTo>
                  <a:pt x="213916" y="177800"/>
                  <a:pt x="121841" y="196850"/>
                  <a:pt x="82550" y="235744"/>
                </a:cubicBezTo>
                <a:cubicBezTo>
                  <a:pt x="43259" y="274638"/>
                  <a:pt x="0" y="348456"/>
                  <a:pt x="3969" y="373856"/>
                </a:cubicBezTo>
                <a:cubicBezTo>
                  <a:pt x="7938" y="399256"/>
                  <a:pt x="64691" y="402828"/>
                  <a:pt x="106363" y="388144"/>
                </a:cubicBezTo>
                <a:cubicBezTo>
                  <a:pt x="148035" y="373460"/>
                  <a:pt x="228203" y="300831"/>
                  <a:pt x="254000" y="285750"/>
                </a:cubicBezTo>
                <a:cubicBezTo>
                  <a:pt x="279797" y="270669"/>
                  <a:pt x="266303" y="273050"/>
                  <a:pt x="261144" y="297656"/>
                </a:cubicBezTo>
                <a:cubicBezTo>
                  <a:pt x="255985" y="322262"/>
                  <a:pt x="233429" y="389731"/>
                  <a:pt x="223044" y="433387"/>
                </a:cubicBezTo>
                <a:cubicBezTo>
                  <a:pt x="212659" y="477043"/>
                  <a:pt x="194650" y="523540"/>
                  <a:pt x="198834" y="559594"/>
                </a:cubicBezTo>
                <a:cubicBezTo>
                  <a:pt x="203018" y="595648"/>
                  <a:pt x="225339" y="658312"/>
                  <a:pt x="248147" y="649709"/>
                </a:cubicBezTo>
                <a:cubicBezTo>
                  <a:pt x="270955" y="641106"/>
                  <a:pt x="315657" y="551569"/>
                  <a:pt x="335682" y="507975"/>
                </a:cubicBezTo>
                <a:cubicBezTo>
                  <a:pt x="355707" y="464381"/>
                  <a:pt x="361673" y="397002"/>
                  <a:pt x="368300" y="388143"/>
                </a:cubicBezTo>
                <a:cubicBezTo>
                  <a:pt x="374927" y="379284"/>
                  <a:pt x="369888" y="408385"/>
                  <a:pt x="375444" y="454819"/>
                </a:cubicBezTo>
                <a:cubicBezTo>
                  <a:pt x="381000" y="501254"/>
                  <a:pt x="388938" y="620316"/>
                  <a:pt x="401638" y="666750"/>
                </a:cubicBezTo>
                <a:cubicBezTo>
                  <a:pt x="414338" y="713184"/>
                  <a:pt x="434578" y="733028"/>
                  <a:pt x="451644" y="733425"/>
                </a:cubicBezTo>
                <a:cubicBezTo>
                  <a:pt x="468710" y="733822"/>
                  <a:pt x="495301" y="719931"/>
                  <a:pt x="504032" y="669131"/>
                </a:cubicBezTo>
                <a:cubicBezTo>
                  <a:pt x="512763" y="618331"/>
                  <a:pt x="500063" y="449658"/>
                  <a:pt x="504032" y="428624"/>
                </a:cubicBezTo>
                <a:cubicBezTo>
                  <a:pt x="508001" y="407590"/>
                  <a:pt x="516335" y="507603"/>
                  <a:pt x="527844" y="542925"/>
                </a:cubicBezTo>
                <a:cubicBezTo>
                  <a:pt x="539353" y="578247"/>
                  <a:pt x="556816" y="620712"/>
                  <a:pt x="573088" y="640556"/>
                </a:cubicBezTo>
                <a:cubicBezTo>
                  <a:pt x="589360" y="660400"/>
                  <a:pt x="610654" y="667907"/>
                  <a:pt x="625475" y="661987"/>
                </a:cubicBezTo>
                <a:cubicBezTo>
                  <a:pt x="640296" y="656067"/>
                  <a:pt x="658838" y="634802"/>
                  <a:pt x="662013" y="605036"/>
                </a:cubicBezTo>
                <a:cubicBezTo>
                  <a:pt x="665188" y="575270"/>
                  <a:pt x="649424" y="516368"/>
                  <a:pt x="644525" y="483394"/>
                </a:cubicBezTo>
                <a:cubicBezTo>
                  <a:pt x="639626" y="450420"/>
                  <a:pt x="620316" y="394891"/>
                  <a:pt x="632619" y="407194"/>
                </a:cubicBezTo>
                <a:cubicBezTo>
                  <a:pt x="644922" y="419497"/>
                  <a:pt x="695325" y="535781"/>
                  <a:pt x="718344" y="557212"/>
                </a:cubicBezTo>
                <a:cubicBezTo>
                  <a:pt x="741363" y="578643"/>
                  <a:pt x="763985" y="562769"/>
                  <a:pt x="770732" y="535781"/>
                </a:cubicBezTo>
                <a:cubicBezTo>
                  <a:pt x="777479" y="508794"/>
                  <a:pt x="775891" y="447278"/>
                  <a:pt x="758825" y="395287"/>
                </a:cubicBezTo>
                <a:cubicBezTo>
                  <a:pt x="741759" y="343296"/>
                  <a:pt x="687388" y="289718"/>
                  <a:pt x="668338" y="223837"/>
                </a:cubicBezTo>
                <a:cubicBezTo>
                  <a:pt x="649288" y="157956"/>
                  <a:pt x="646906" y="78978"/>
                  <a:pt x="644525" y="0"/>
                </a:cubicBezTo>
              </a:path>
            </a:pathLst>
          </a:custGeom>
          <a:solidFill>
            <a:srgbClr val="CC66FF"/>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grpSp>
        <p:nvGrpSpPr>
          <p:cNvPr id="9" name="Group 34"/>
          <p:cNvGrpSpPr/>
          <p:nvPr/>
        </p:nvGrpSpPr>
        <p:grpSpPr>
          <a:xfrm>
            <a:off x="179512" y="2639935"/>
            <a:ext cx="1708850" cy="3093321"/>
            <a:chOff x="323528" y="2276872"/>
            <a:chExt cx="1531511" cy="2772308"/>
          </a:xfrm>
        </p:grpSpPr>
        <p:sp>
          <p:nvSpPr>
            <p:cNvPr id="24" name="Oval 23"/>
            <p:cNvSpPr/>
            <p:nvPr/>
          </p:nvSpPr>
          <p:spPr>
            <a:xfrm flipH="1">
              <a:off x="323528" y="2801850"/>
              <a:ext cx="1531511" cy="2247330"/>
            </a:xfrm>
            <a:prstGeom prst="ellipse">
              <a:avLst/>
            </a:prstGeom>
            <a:solidFill>
              <a:srgbClr val="CC66FF"/>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6" name="Freeform 25"/>
            <p:cNvSpPr/>
            <p:nvPr/>
          </p:nvSpPr>
          <p:spPr>
            <a:xfrm flipH="1">
              <a:off x="805504" y="2276872"/>
              <a:ext cx="572146" cy="567185"/>
            </a:xfrm>
            <a:custGeom>
              <a:avLst/>
              <a:gdLst>
                <a:gd name="connsiteX0" fmla="*/ 12492 w 687049"/>
                <a:gd name="connsiteY0" fmla="*/ 484682 h 484682"/>
                <a:gd name="connsiteX1" fmla="*/ 57462 w 687049"/>
                <a:gd name="connsiteY1" fmla="*/ 34977 h 484682"/>
                <a:gd name="connsiteX2" fmla="*/ 357265 w 687049"/>
                <a:gd name="connsiteY2" fmla="*/ 274820 h 484682"/>
                <a:gd name="connsiteX3" fmla="*/ 582118 w 687049"/>
                <a:gd name="connsiteY3" fmla="*/ 49968 h 484682"/>
                <a:gd name="connsiteX4" fmla="*/ 687049 w 687049"/>
                <a:gd name="connsiteY4" fmla="*/ 424722 h 484682"/>
                <a:gd name="connsiteX0" fmla="*/ 12492 w 687049"/>
                <a:gd name="connsiteY0" fmla="*/ 560929 h 560929"/>
                <a:gd name="connsiteX1" fmla="*/ 57462 w 687049"/>
                <a:gd name="connsiteY1" fmla="*/ 111224 h 560929"/>
                <a:gd name="connsiteX2" fmla="*/ 357265 w 687049"/>
                <a:gd name="connsiteY2" fmla="*/ 351067 h 560929"/>
                <a:gd name="connsiteX3" fmla="*/ 607223 w 687049"/>
                <a:gd name="connsiteY3" fmla="*/ 24984 h 560929"/>
                <a:gd name="connsiteX4" fmla="*/ 687049 w 687049"/>
                <a:gd name="connsiteY4" fmla="*/ 500969 h 560929"/>
                <a:gd name="connsiteX0" fmla="*/ 6246 w 680803"/>
                <a:gd name="connsiteY0" fmla="*/ 570921 h 570921"/>
                <a:gd name="connsiteX1" fmla="*/ 96921 w 680803"/>
                <a:gd name="connsiteY1" fmla="*/ 34977 h 570921"/>
                <a:gd name="connsiteX2" fmla="*/ 351019 w 680803"/>
                <a:gd name="connsiteY2" fmla="*/ 361059 h 570921"/>
                <a:gd name="connsiteX3" fmla="*/ 600977 w 680803"/>
                <a:gd name="connsiteY3" fmla="*/ 34976 h 570921"/>
                <a:gd name="connsiteX4" fmla="*/ 680803 w 680803"/>
                <a:gd name="connsiteY4" fmla="*/ 510961 h 570921"/>
                <a:gd name="connsiteX0" fmla="*/ 6246 w 680803"/>
                <a:gd name="connsiteY0" fmla="*/ 589264 h 589264"/>
                <a:gd name="connsiteX1" fmla="*/ 96921 w 680803"/>
                <a:gd name="connsiteY1" fmla="*/ 53320 h 589264"/>
                <a:gd name="connsiteX2" fmla="*/ 384953 w 680803"/>
                <a:gd name="connsiteY2" fmla="*/ 269344 h 589264"/>
                <a:gd name="connsiteX3" fmla="*/ 600977 w 680803"/>
                <a:gd name="connsiteY3" fmla="*/ 53319 h 589264"/>
                <a:gd name="connsiteX4" fmla="*/ 680803 w 680803"/>
                <a:gd name="connsiteY4" fmla="*/ 529304 h 589264"/>
                <a:gd name="connsiteX0" fmla="*/ 6246 w 722293"/>
                <a:gd name="connsiteY0" fmla="*/ 589264 h 589264"/>
                <a:gd name="connsiteX1" fmla="*/ 96921 w 722293"/>
                <a:gd name="connsiteY1" fmla="*/ 53320 h 589264"/>
                <a:gd name="connsiteX2" fmla="*/ 384953 w 722293"/>
                <a:gd name="connsiteY2" fmla="*/ 269344 h 589264"/>
                <a:gd name="connsiteX3" fmla="*/ 672985 w 722293"/>
                <a:gd name="connsiteY3" fmla="*/ 53320 h 589264"/>
                <a:gd name="connsiteX4" fmla="*/ 680803 w 722293"/>
                <a:gd name="connsiteY4" fmla="*/ 529304 h 589264"/>
                <a:gd name="connsiteX0" fmla="*/ 6246 w 817001"/>
                <a:gd name="connsiteY0" fmla="*/ 589264 h 589264"/>
                <a:gd name="connsiteX1" fmla="*/ 96921 w 817001"/>
                <a:gd name="connsiteY1" fmla="*/ 53320 h 589264"/>
                <a:gd name="connsiteX2" fmla="*/ 384953 w 817001"/>
                <a:gd name="connsiteY2" fmla="*/ 269344 h 589264"/>
                <a:gd name="connsiteX3" fmla="*/ 672985 w 817001"/>
                <a:gd name="connsiteY3" fmla="*/ 53320 h 589264"/>
                <a:gd name="connsiteX4" fmla="*/ 817001 w 817001"/>
                <a:gd name="connsiteY4" fmla="*/ 485368 h 589264"/>
                <a:gd name="connsiteX0" fmla="*/ 6246 w 744993"/>
                <a:gd name="connsiteY0" fmla="*/ 595951 h 636071"/>
                <a:gd name="connsiteX1" fmla="*/ 96921 w 744993"/>
                <a:gd name="connsiteY1" fmla="*/ 60007 h 636071"/>
                <a:gd name="connsiteX2" fmla="*/ 384953 w 744993"/>
                <a:gd name="connsiteY2" fmla="*/ 276031 h 636071"/>
                <a:gd name="connsiteX3" fmla="*/ 672985 w 744993"/>
                <a:gd name="connsiteY3" fmla="*/ 60007 h 636071"/>
                <a:gd name="connsiteX4" fmla="*/ 744993 w 744993"/>
                <a:gd name="connsiteY4" fmla="*/ 636071 h 636071"/>
                <a:gd name="connsiteX0" fmla="*/ 6246 w 726326"/>
                <a:gd name="connsiteY0" fmla="*/ 636072 h 636072"/>
                <a:gd name="connsiteX1" fmla="*/ 78254 w 726326"/>
                <a:gd name="connsiteY1" fmla="*/ 60007 h 636072"/>
                <a:gd name="connsiteX2" fmla="*/ 366286 w 726326"/>
                <a:gd name="connsiteY2" fmla="*/ 276031 h 636072"/>
                <a:gd name="connsiteX3" fmla="*/ 654318 w 726326"/>
                <a:gd name="connsiteY3" fmla="*/ 60007 h 636072"/>
                <a:gd name="connsiteX4" fmla="*/ 726326 w 726326"/>
                <a:gd name="connsiteY4" fmla="*/ 636071 h 6360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6326" h="636072">
                  <a:moveTo>
                    <a:pt x="6246" y="636072"/>
                  </a:moveTo>
                  <a:cubicBezTo>
                    <a:pt x="0" y="428708"/>
                    <a:pt x="18247" y="120014"/>
                    <a:pt x="78254" y="60007"/>
                  </a:cubicBezTo>
                  <a:cubicBezTo>
                    <a:pt x="138261" y="0"/>
                    <a:pt x="270275" y="276031"/>
                    <a:pt x="366286" y="276031"/>
                  </a:cubicBezTo>
                  <a:cubicBezTo>
                    <a:pt x="462297" y="276031"/>
                    <a:pt x="594311" y="0"/>
                    <a:pt x="654318" y="60007"/>
                  </a:cubicBezTo>
                  <a:cubicBezTo>
                    <a:pt x="714325" y="120014"/>
                    <a:pt x="701342" y="461186"/>
                    <a:pt x="726326" y="636071"/>
                  </a:cubicBezTo>
                </a:path>
              </a:pathLst>
            </a:custGeom>
            <a:solidFill>
              <a:srgbClr val="33CCCC"/>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27" name="Freeform 26"/>
            <p:cNvSpPr/>
            <p:nvPr/>
          </p:nvSpPr>
          <p:spPr>
            <a:xfrm flipH="1">
              <a:off x="537249" y="2651427"/>
              <a:ext cx="1098159" cy="218323"/>
            </a:xfrm>
            <a:custGeom>
              <a:avLst/>
              <a:gdLst>
                <a:gd name="connsiteX0" fmla="*/ 0 w 1394086"/>
                <a:gd name="connsiteY0" fmla="*/ 0 h 244839"/>
                <a:gd name="connsiteX1" fmla="*/ 344774 w 1394086"/>
                <a:gd name="connsiteY1" fmla="*/ 209862 h 244839"/>
                <a:gd name="connsiteX2" fmla="*/ 1079292 w 1394086"/>
                <a:gd name="connsiteY2" fmla="*/ 209862 h 244839"/>
                <a:gd name="connsiteX3" fmla="*/ 1394086 w 1394086"/>
                <a:gd name="connsiteY3" fmla="*/ 0 h 244839"/>
              </a:gdLst>
              <a:ahLst/>
              <a:cxnLst>
                <a:cxn ang="0">
                  <a:pos x="connsiteX0" y="connsiteY0"/>
                </a:cxn>
                <a:cxn ang="0">
                  <a:pos x="connsiteX1" y="connsiteY1"/>
                </a:cxn>
                <a:cxn ang="0">
                  <a:pos x="connsiteX2" y="connsiteY2"/>
                </a:cxn>
                <a:cxn ang="0">
                  <a:pos x="connsiteX3" y="connsiteY3"/>
                </a:cxn>
              </a:cxnLst>
              <a:rect l="l" t="t" r="r" b="b"/>
              <a:pathLst>
                <a:path w="1394086" h="244839">
                  <a:moveTo>
                    <a:pt x="0" y="0"/>
                  </a:moveTo>
                  <a:cubicBezTo>
                    <a:pt x="82446" y="87442"/>
                    <a:pt x="164892" y="174885"/>
                    <a:pt x="344774" y="209862"/>
                  </a:cubicBezTo>
                  <a:cubicBezTo>
                    <a:pt x="524656" y="244839"/>
                    <a:pt x="904407" y="244839"/>
                    <a:pt x="1079292" y="209862"/>
                  </a:cubicBezTo>
                  <a:cubicBezTo>
                    <a:pt x="1254177" y="174885"/>
                    <a:pt x="1324131" y="87442"/>
                    <a:pt x="1394086" y="0"/>
                  </a:cubicBezTo>
                </a:path>
              </a:pathLst>
            </a:custGeom>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grpSp>
      <p:grpSp>
        <p:nvGrpSpPr>
          <p:cNvPr id="14" name="Group 33"/>
          <p:cNvGrpSpPr/>
          <p:nvPr/>
        </p:nvGrpSpPr>
        <p:grpSpPr>
          <a:xfrm>
            <a:off x="937058" y="3933056"/>
            <a:ext cx="610606" cy="214933"/>
            <a:chOff x="1043951" y="3449922"/>
            <a:chExt cx="547239" cy="192628"/>
          </a:xfrm>
        </p:grpSpPr>
        <p:sp>
          <p:nvSpPr>
            <p:cNvPr id="30" name="Oval 29"/>
            <p:cNvSpPr/>
            <p:nvPr/>
          </p:nvSpPr>
          <p:spPr>
            <a:xfrm flipH="1">
              <a:off x="1043951" y="3449922"/>
              <a:ext cx="107976" cy="192628"/>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1" name="Oval 30"/>
            <p:cNvSpPr/>
            <p:nvPr/>
          </p:nvSpPr>
          <p:spPr>
            <a:xfrm flipH="1">
              <a:off x="1483214" y="3449922"/>
              <a:ext cx="107976" cy="192628"/>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15" name="Group 8"/>
          <p:cNvGrpSpPr/>
          <p:nvPr/>
        </p:nvGrpSpPr>
        <p:grpSpPr>
          <a:xfrm>
            <a:off x="-504564" y="4746050"/>
            <a:ext cx="4284476" cy="2211342"/>
            <a:chOff x="3491880" y="4077072"/>
            <a:chExt cx="4464496" cy="2304256"/>
          </a:xfrm>
          <a:solidFill>
            <a:srgbClr val="CC9900"/>
          </a:solidFill>
        </p:grpSpPr>
        <p:sp>
          <p:nvSpPr>
            <p:cNvPr id="10" name="Rectangle 9"/>
            <p:cNvSpPr/>
            <p:nvPr/>
          </p:nvSpPr>
          <p:spPr>
            <a:xfrm>
              <a:off x="4211960" y="4581128"/>
              <a:ext cx="144016" cy="1800200"/>
            </a:xfrm>
            <a:prstGeom prst="rect">
              <a:avLst/>
            </a:prstGeom>
            <a:grp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11" name="Rectangle 10"/>
            <p:cNvSpPr/>
            <p:nvPr/>
          </p:nvSpPr>
          <p:spPr>
            <a:xfrm>
              <a:off x="7020272" y="4509120"/>
              <a:ext cx="144016" cy="1800200"/>
            </a:xfrm>
            <a:prstGeom prst="rect">
              <a:avLst/>
            </a:prstGeom>
            <a:grp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12" name="Rectangle 11"/>
            <p:cNvSpPr/>
            <p:nvPr/>
          </p:nvSpPr>
          <p:spPr>
            <a:xfrm>
              <a:off x="5508104" y="4149080"/>
              <a:ext cx="144016" cy="1800200"/>
            </a:xfrm>
            <a:prstGeom prst="rect">
              <a:avLst/>
            </a:prstGeom>
            <a:grp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13" name="Oval 12"/>
            <p:cNvSpPr/>
            <p:nvPr/>
          </p:nvSpPr>
          <p:spPr>
            <a:xfrm>
              <a:off x="3491880" y="4077072"/>
              <a:ext cx="4464496" cy="1152128"/>
            </a:xfrm>
            <a:prstGeom prst="ellipse">
              <a:avLst/>
            </a:prstGeom>
            <a:grp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grpSp>
      <p:sp>
        <p:nvSpPr>
          <p:cNvPr id="69" name="Freeform 68"/>
          <p:cNvSpPr/>
          <p:nvPr/>
        </p:nvSpPr>
        <p:spPr>
          <a:xfrm flipH="1">
            <a:off x="6913480" y="4338766"/>
            <a:ext cx="599661" cy="671275"/>
          </a:xfrm>
          <a:custGeom>
            <a:avLst/>
            <a:gdLst>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98859 w 625872"/>
              <a:gd name="connsiteY6" fmla="*/ 576262 h 840978"/>
              <a:gd name="connsiteX7" fmla="*/ 408384 w 625872"/>
              <a:gd name="connsiteY7" fmla="*/ 554831 h 840978"/>
              <a:gd name="connsiteX8" fmla="*/ 403622 w 625872"/>
              <a:gd name="connsiteY8" fmla="*/ 0 h 840978"/>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86581 w 625872"/>
              <a:gd name="connsiteY6" fmla="*/ 600620 h 840978"/>
              <a:gd name="connsiteX7" fmla="*/ 408384 w 625872"/>
              <a:gd name="connsiteY7" fmla="*/ 554831 h 840978"/>
              <a:gd name="connsiteX8" fmla="*/ 403622 w 625872"/>
              <a:gd name="connsiteY8" fmla="*/ 0 h 840978"/>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52338"/>
              <a:gd name="connsiteX1" fmla="*/ 586978 w 629778"/>
              <a:gd name="connsiteY1" fmla="*/ 707231 h 852338"/>
              <a:gd name="connsiteX2" fmla="*/ 332557 w 629778"/>
              <a:gd name="connsiteY2" fmla="*/ 850230 h 852338"/>
              <a:gd name="connsiteX3" fmla="*/ 65484 w 629778"/>
              <a:gd name="connsiteY3" fmla="*/ 809625 h 852338"/>
              <a:gd name="connsiteX4" fmla="*/ 15478 w 629778"/>
              <a:gd name="connsiteY4" fmla="*/ 671512 h 852338"/>
              <a:gd name="connsiteX5" fmla="*/ 158353 w 629778"/>
              <a:gd name="connsiteY5" fmla="*/ 540543 h 852338"/>
              <a:gd name="connsiteX6" fmla="*/ 386581 w 629778"/>
              <a:gd name="connsiteY6" fmla="*/ 600620 h 852338"/>
              <a:gd name="connsiteX7" fmla="*/ 408384 w 629778"/>
              <a:gd name="connsiteY7" fmla="*/ 554831 h 852338"/>
              <a:gd name="connsiteX8" fmla="*/ 403622 w 629778"/>
              <a:gd name="connsiteY8" fmla="*/ 0 h 852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9778" h="852338">
                <a:moveTo>
                  <a:pt x="589359" y="40481"/>
                </a:moveTo>
                <a:cubicBezTo>
                  <a:pt x="607615" y="308570"/>
                  <a:pt x="629778" y="572273"/>
                  <a:pt x="586978" y="707231"/>
                </a:cubicBezTo>
                <a:cubicBezTo>
                  <a:pt x="544178" y="842189"/>
                  <a:pt x="393081" y="852338"/>
                  <a:pt x="332557" y="850230"/>
                </a:cubicBezTo>
                <a:cubicBezTo>
                  <a:pt x="247154" y="847800"/>
                  <a:pt x="118330" y="839411"/>
                  <a:pt x="65484" y="809625"/>
                </a:cubicBezTo>
                <a:cubicBezTo>
                  <a:pt x="12638" y="779839"/>
                  <a:pt x="0" y="716359"/>
                  <a:pt x="15478" y="671512"/>
                </a:cubicBezTo>
                <a:cubicBezTo>
                  <a:pt x="30956" y="626665"/>
                  <a:pt x="96503" y="552358"/>
                  <a:pt x="158353" y="540543"/>
                </a:cubicBezTo>
                <a:cubicBezTo>
                  <a:pt x="220203" y="528728"/>
                  <a:pt x="344909" y="598239"/>
                  <a:pt x="386581" y="600620"/>
                </a:cubicBezTo>
                <a:cubicBezTo>
                  <a:pt x="428253" y="603001"/>
                  <a:pt x="405544" y="654934"/>
                  <a:pt x="408384" y="554831"/>
                </a:cubicBezTo>
                <a:cubicBezTo>
                  <a:pt x="411224" y="454728"/>
                  <a:pt x="406400" y="229393"/>
                  <a:pt x="403622" y="0"/>
                </a:cubicBezTo>
              </a:path>
            </a:pathLst>
          </a:custGeom>
          <a:solidFill>
            <a:srgbClr val="FFCC99"/>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70" name="Freeform 69"/>
          <p:cNvSpPr/>
          <p:nvPr/>
        </p:nvSpPr>
        <p:spPr>
          <a:xfrm>
            <a:off x="6172492" y="4338766"/>
            <a:ext cx="520294" cy="671275"/>
          </a:xfrm>
          <a:custGeom>
            <a:avLst/>
            <a:gdLst>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98859 w 625872"/>
              <a:gd name="connsiteY6" fmla="*/ 576262 h 840978"/>
              <a:gd name="connsiteX7" fmla="*/ 408384 w 625872"/>
              <a:gd name="connsiteY7" fmla="*/ 554831 h 840978"/>
              <a:gd name="connsiteX8" fmla="*/ 403622 w 625872"/>
              <a:gd name="connsiteY8" fmla="*/ 0 h 840978"/>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86581 w 625872"/>
              <a:gd name="connsiteY6" fmla="*/ 600620 h 840978"/>
              <a:gd name="connsiteX7" fmla="*/ 408384 w 625872"/>
              <a:gd name="connsiteY7" fmla="*/ 554831 h 840978"/>
              <a:gd name="connsiteX8" fmla="*/ 403622 w 625872"/>
              <a:gd name="connsiteY8" fmla="*/ 0 h 840978"/>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52338"/>
              <a:gd name="connsiteX1" fmla="*/ 586978 w 629778"/>
              <a:gd name="connsiteY1" fmla="*/ 707231 h 852338"/>
              <a:gd name="connsiteX2" fmla="*/ 332557 w 629778"/>
              <a:gd name="connsiteY2" fmla="*/ 850230 h 852338"/>
              <a:gd name="connsiteX3" fmla="*/ 65484 w 629778"/>
              <a:gd name="connsiteY3" fmla="*/ 809625 h 852338"/>
              <a:gd name="connsiteX4" fmla="*/ 15478 w 629778"/>
              <a:gd name="connsiteY4" fmla="*/ 671512 h 852338"/>
              <a:gd name="connsiteX5" fmla="*/ 158353 w 629778"/>
              <a:gd name="connsiteY5" fmla="*/ 540543 h 852338"/>
              <a:gd name="connsiteX6" fmla="*/ 386581 w 629778"/>
              <a:gd name="connsiteY6" fmla="*/ 600620 h 852338"/>
              <a:gd name="connsiteX7" fmla="*/ 408384 w 629778"/>
              <a:gd name="connsiteY7" fmla="*/ 554831 h 852338"/>
              <a:gd name="connsiteX8" fmla="*/ 403622 w 629778"/>
              <a:gd name="connsiteY8" fmla="*/ 0 h 852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9778" h="852338">
                <a:moveTo>
                  <a:pt x="589359" y="40481"/>
                </a:moveTo>
                <a:cubicBezTo>
                  <a:pt x="607615" y="308570"/>
                  <a:pt x="629778" y="572273"/>
                  <a:pt x="586978" y="707231"/>
                </a:cubicBezTo>
                <a:cubicBezTo>
                  <a:pt x="544178" y="842189"/>
                  <a:pt x="393081" y="852338"/>
                  <a:pt x="332557" y="850230"/>
                </a:cubicBezTo>
                <a:cubicBezTo>
                  <a:pt x="247154" y="847800"/>
                  <a:pt x="118330" y="839411"/>
                  <a:pt x="65484" y="809625"/>
                </a:cubicBezTo>
                <a:cubicBezTo>
                  <a:pt x="12638" y="779839"/>
                  <a:pt x="0" y="716359"/>
                  <a:pt x="15478" y="671512"/>
                </a:cubicBezTo>
                <a:cubicBezTo>
                  <a:pt x="30956" y="626665"/>
                  <a:pt x="96503" y="552358"/>
                  <a:pt x="158353" y="540543"/>
                </a:cubicBezTo>
                <a:cubicBezTo>
                  <a:pt x="220203" y="528728"/>
                  <a:pt x="344909" y="598239"/>
                  <a:pt x="386581" y="600620"/>
                </a:cubicBezTo>
                <a:cubicBezTo>
                  <a:pt x="428253" y="603001"/>
                  <a:pt x="405544" y="654934"/>
                  <a:pt x="408384" y="554831"/>
                </a:cubicBezTo>
                <a:cubicBezTo>
                  <a:pt x="411224" y="454728"/>
                  <a:pt x="406400" y="229393"/>
                  <a:pt x="403622" y="0"/>
                </a:cubicBezTo>
              </a:path>
            </a:pathLst>
          </a:custGeom>
          <a:solidFill>
            <a:srgbClr val="FFCC99"/>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71" name="Freeform 70"/>
          <p:cNvSpPr/>
          <p:nvPr/>
        </p:nvSpPr>
        <p:spPr>
          <a:xfrm rot="20440877" flipH="1">
            <a:off x="7620235" y="3188667"/>
            <a:ext cx="317430" cy="924917"/>
          </a:xfrm>
          <a:custGeom>
            <a:avLst/>
            <a:gdLst>
              <a:gd name="connsiteX0" fmla="*/ 452907 w 646090"/>
              <a:gd name="connsiteY0" fmla="*/ 92298 h 1092558"/>
              <a:gd name="connsiteX1" fmla="*/ 15025 w 646090"/>
              <a:gd name="connsiteY1" fmla="*/ 581695 h 1092558"/>
              <a:gd name="connsiteX2" fmla="*/ 543059 w 646090"/>
              <a:gd name="connsiteY2" fmla="*/ 1032456 h 1092558"/>
              <a:gd name="connsiteX3" fmla="*/ 633211 w 646090"/>
              <a:gd name="connsiteY3" fmla="*/ 942304 h 1092558"/>
              <a:gd name="connsiteX4" fmla="*/ 581696 w 646090"/>
              <a:gd name="connsiteY4" fmla="*/ 143814 h 1092558"/>
              <a:gd name="connsiteX5" fmla="*/ 452907 w 646090"/>
              <a:gd name="connsiteY5" fmla="*/ 92298 h 1092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6090" h="1092558">
                <a:moveTo>
                  <a:pt x="452907" y="92298"/>
                </a:moveTo>
                <a:cubicBezTo>
                  <a:pt x="358462" y="165278"/>
                  <a:pt x="0" y="425002"/>
                  <a:pt x="15025" y="581695"/>
                </a:cubicBezTo>
                <a:cubicBezTo>
                  <a:pt x="30050" y="738388"/>
                  <a:pt x="440028" y="972354"/>
                  <a:pt x="543059" y="1032456"/>
                </a:cubicBezTo>
                <a:cubicBezTo>
                  <a:pt x="646090" y="1092558"/>
                  <a:pt x="626772" y="1090411"/>
                  <a:pt x="633211" y="942304"/>
                </a:cubicBezTo>
                <a:cubicBezTo>
                  <a:pt x="639650" y="794197"/>
                  <a:pt x="607454" y="287628"/>
                  <a:pt x="581696" y="143814"/>
                </a:cubicBezTo>
                <a:cubicBezTo>
                  <a:pt x="555938" y="0"/>
                  <a:pt x="547352" y="19318"/>
                  <a:pt x="452907" y="92298"/>
                </a:cubicBezTo>
                <a:close/>
              </a:path>
            </a:pathLst>
          </a:custGeom>
          <a:solidFill>
            <a:srgbClr val="FFCC99"/>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2" name="Freeform 71"/>
          <p:cNvSpPr/>
          <p:nvPr/>
        </p:nvSpPr>
        <p:spPr>
          <a:xfrm rot="1198201">
            <a:off x="5763379" y="3188599"/>
            <a:ext cx="317430" cy="924917"/>
          </a:xfrm>
          <a:custGeom>
            <a:avLst/>
            <a:gdLst>
              <a:gd name="connsiteX0" fmla="*/ 452907 w 646090"/>
              <a:gd name="connsiteY0" fmla="*/ 92298 h 1092558"/>
              <a:gd name="connsiteX1" fmla="*/ 15025 w 646090"/>
              <a:gd name="connsiteY1" fmla="*/ 581695 h 1092558"/>
              <a:gd name="connsiteX2" fmla="*/ 543059 w 646090"/>
              <a:gd name="connsiteY2" fmla="*/ 1032456 h 1092558"/>
              <a:gd name="connsiteX3" fmla="*/ 633211 w 646090"/>
              <a:gd name="connsiteY3" fmla="*/ 942304 h 1092558"/>
              <a:gd name="connsiteX4" fmla="*/ 581696 w 646090"/>
              <a:gd name="connsiteY4" fmla="*/ 143814 h 1092558"/>
              <a:gd name="connsiteX5" fmla="*/ 452907 w 646090"/>
              <a:gd name="connsiteY5" fmla="*/ 92298 h 1092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6090" h="1092558">
                <a:moveTo>
                  <a:pt x="452907" y="92298"/>
                </a:moveTo>
                <a:cubicBezTo>
                  <a:pt x="358462" y="165278"/>
                  <a:pt x="0" y="425002"/>
                  <a:pt x="15025" y="581695"/>
                </a:cubicBezTo>
                <a:cubicBezTo>
                  <a:pt x="30050" y="738388"/>
                  <a:pt x="440028" y="972354"/>
                  <a:pt x="543059" y="1032456"/>
                </a:cubicBezTo>
                <a:cubicBezTo>
                  <a:pt x="646090" y="1092558"/>
                  <a:pt x="626772" y="1090411"/>
                  <a:pt x="633211" y="942304"/>
                </a:cubicBezTo>
                <a:cubicBezTo>
                  <a:pt x="639650" y="794197"/>
                  <a:pt x="607454" y="287628"/>
                  <a:pt x="581696" y="143814"/>
                </a:cubicBezTo>
                <a:cubicBezTo>
                  <a:pt x="555938" y="0"/>
                  <a:pt x="547352" y="19318"/>
                  <a:pt x="452907" y="92298"/>
                </a:cubicBezTo>
                <a:close/>
              </a:path>
            </a:pathLst>
          </a:custGeom>
          <a:solidFill>
            <a:srgbClr val="FFCC99"/>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3" name="Chord 72"/>
          <p:cNvSpPr/>
          <p:nvPr/>
        </p:nvSpPr>
        <p:spPr>
          <a:xfrm>
            <a:off x="5903042" y="2852083"/>
            <a:ext cx="1899227" cy="2739067"/>
          </a:xfrm>
          <a:prstGeom prst="chord">
            <a:avLst>
              <a:gd name="adj1" fmla="val 10135620"/>
              <a:gd name="adj2" fmla="val 674418"/>
            </a:avLst>
          </a:prstGeom>
          <a:solidFill>
            <a:srgbClr val="FFCC99"/>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17" name="Group 77"/>
          <p:cNvGrpSpPr/>
          <p:nvPr/>
        </p:nvGrpSpPr>
        <p:grpSpPr>
          <a:xfrm>
            <a:off x="6392673" y="2493237"/>
            <a:ext cx="919964" cy="818864"/>
            <a:chOff x="-1009262" y="1732638"/>
            <a:chExt cx="1033010" cy="831187"/>
          </a:xfrm>
          <a:solidFill>
            <a:srgbClr val="FF3300"/>
          </a:solidFill>
        </p:grpSpPr>
        <p:sp>
          <p:nvSpPr>
            <p:cNvPr id="79" name="Freeform 10"/>
            <p:cNvSpPr/>
            <p:nvPr/>
          </p:nvSpPr>
          <p:spPr>
            <a:xfrm>
              <a:off x="-1009262" y="2036176"/>
              <a:ext cx="1033010" cy="152541"/>
            </a:xfrm>
            <a:custGeom>
              <a:avLst/>
              <a:gdLst>
                <a:gd name="connsiteX0" fmla="*/ 0 w 1209821"/>
                <a:gd name="connsiteY0" fmla="*/ 0 h 138332"/>
                <a:gd name="connsiteX1" fmla="*/ 337625 w 1209821"/>
                <a:gd name="connsiteY1" fmla="*/ 112541 h 138332"/>
                <a:gd name="connsiteX2" fmla="*/ 928468 w 1209821"/>
                <a:gd name="connsiteY2" fmla="*/ 126609 h 138332"/>
                <a:gd name="connsiteX3" fmla="*/ 1209821 w 1209821"/>
                <a:gd name="connsiteY3" fmla="*/ 42203 h 138332"/>
                <a:gd name="connsiteX0" fmla="*/ 0 w 1296144"/>
                <a:gd name="connsiteY0" fmla="*/ 0 h 145366"/>
                <a:gd name="connsiteX1" fmla="*/ 337625 w 1296144"/>
                <a:gd name="connsiteY1" fmla="*/ 112541 h 145366"/>
                <a:gd name="connsiteX2" fmla="*/ 928468 w 1296144"/>
                <a:gd name="connsiteY2" fmla="*/ 126609 h 145366"/>
                <a:gd name="connsiteX3" fmla="*/ 1296144 w 1296144"/>
                <a:gd name="connsiteY3" fmla="*/ 0 h 145366"/>
              </a:gdLst>
              <a:ahLst/>
              <a:cxnLst>
                <a:cxn ang="0">
                  <a:pos x="connsiteX0" y="connsiteY0"/>
                </a:cxn>
                <a:cxn ang="0">
                  <a:pos x="connsiteX1" y="connsiteY1"/>
                </a:cxn>
                <a:cxn ang="0">
                  <a:pos x="connsiteX2" y="connsiteY2"/>
                </a:cxn>
                <a:cxn ang="0">
                  <a:pos x="connsiteX3" y="connsiteY3"/>
                </a:cxn>
              </a:cxnLst>
              <a:rect l="l" t="t" r="r" b="b"/>
              <a:pathLst>
                <a:path w="1296144" h="145366">
                  <a:moveTo>
                    <a:pt x="0" y="0"/>
                  </a:moveTo>
                  <a:cubicBezTo>
                    <a:pt x="91440" y="45719"/>
                    <a:pt x="182880" y="91439"/>
                    <a:pt x="337625" y="112541"/>
                  </a:cubicBezTo>
                  <a:cubicBezTo>
                    <a:pt x="492370" y="133643"/>
                    <a:pt x="768715" y="145366"/>
                    <a:pt x="928468" y="126609"/>
                  </a:cubicBezTo>
                  <a:cubicBezTo>
                    <a:pt x="1088221" y="107852"/>
                    <a:pt x="1228150" y="36341"/>
                    <a:pt x="1296144" y="0"/>
                  </a:cubicBezTo>
                </a:path>
              </a:pathLst>
            </a:custGeom>
            <a:no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dirty="0"/>
            </a:p>
          </p:txBody>
        </p:sp>
        <p:sp>
          <p:nvSpPr>
            <p:cNvPr id="80" name="Chord 11"/>
            <p:cNvSpPr/>
            <p:nvPr/>
          </p:nvSpPr>
          <p:spPr>
            <a:xfrm>
              <a:off x="-779704" y="1732638"/>
              <a:ext cx="573894" cy="831187"/>
            </a:xfrm>
            <a:prstGeom prst="chord">
              <a:avLst>
                <a:gd name="adj1" fmla="val 10765082"/>
                <a:gd name="adj2" fmla="val 108958"/>
              </a:avLst>
            </a:prstGeom>
            <a:grp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18" name="Group 158"/>
          <p:cNvGrpSpPr/>
          <p:nvPr/>
        </p:nvGrpSpPr>
        <p:grpSpPr>
          <a:xfrm>
            <a:off x="6580603" y="3198848"/>
            <a:ext cx="510648" cy="197193"/>
            <a:chOff x="5132526" y="2335236"/>
            <a:chExt cx="544258" cy="189913"/>
          </a:xfrm>
        </p:grpSpPr>
        <p:sp>
          <p:nvSpPr>
            <p:cNvPr id="82" name="Oval 81"/>
            <p:cNvSpPr/>
            <p:nvPr/>
          </p:nvSpPr>
          <p:spPr>
            <a:xfrm>
              <a:off x="5132526" y="2335236"/>
              <a:ext cx="96868" cy="189913"/>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3" name="Oval 82"/>
            <p:cNvSpPr/>
            <p:nvPr/>
          </p:nvSpPr>
          <p:spPr>
            <a:xfrm>
              <a:off x="5579916" y="2335237"/>
              <a:ext cx="96868" cy="189912"/>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20" name="Group 30"/>
          <p:cNvGrpSpPr/>
          <p:nvPr/>
        </p:nvGrpSpPr>
        <p:grpSpPr>
          <a:xfrm flipV="1">
            <a:off x="6516216" y="3284984"/>
            <a:ext cx="653616" cy="51459"/>
            <a:chOff x="3347862" y="2492896"/>
            <a:chExt cx="665185" cy="144016"/>
          </a:xfrm>
        </p:grpSpPr>
        <p:cxnSp>
          <p:nvCxnSpPr>
            <p:cNvPr id="96" name="Straight Connector 95"/>
            <p:cNvCxnSpPr/>
            <p:nvPr/>
          </p:nvCxnSpPr>
          <p:spPr>
            <a:xfrm>
              <a:off x="3347862" y="2492896"/>
              <a:ext cx="216024" cy="144016"/>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7" name="Straight Connector 96"/>
            <p:cNvCxnSpPr/>
            <p:nvPr/>
          </p:nvCxnSpPr>
          <p:spPr>
            <a:xfrm flipV="1">
              <a:off x="3797023" y="2492896"/>
              <a:ext cx="216024" cy="144016"/>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98" name="Moon 97"/>
          <p:cNvSpPr/>
          <p:nvPr/>
        </p:nvSpPr>
        <p:spPr>
          <a:xfrm rot="16200000">
            <a:off x="6460773" y="3290848"/>
            <a:ext cx="771880" cy="1235008"/>
          </a:xfrm>
          <a:prstGeom prst="moon">
            <a:avLst>
              <a:gd name="adj" fmla="val 70665"/>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22" name="Group 99"/>
          <p:cNvGrpSpPr/>
          <p:nvPr/>
        </p:nvGrpSpPr>
        <p:grpSpPr>
          <a:xfrm>
            <a:off x="3694041" y="4422335"/>
            <a:ext cx="1158733" cy="632035"/>
            <a:chOff x="1619672" y="4221089"/>
            <a:chExt cx="1584176" cy="864095"/>
          </a:xfrm>
        </p:grpSpPr>
        <p:sp>
          <p:nvSpPr>
            <p:cNvPr id="101" name="Freeform 100"/>
            <p:cNvSpPr/>
            <p:nvPr/>
          </p:nvSpPr>
          <p:spPr>
            <a:xfrm>
              <a:off x="1619672" y="4246822"/>
              <a:ext cx="669997" cy="838362"/>
            </a:xfrm>
            <a:custGeom>
              <a:avLst/>
              <a:gdLst>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98859 w 625872"/>
                <a:gd name="connsiteY6" fmla="*/ 576262 h 840978"/>
                <a:gd name="connsiteX7" fmla="*/ 408384 w 625872"/>
                <a:gd name="connsiteY7" fmla="*/ 554831 h 840978"/>
                <a:gd name="connsiteX8" fmla="*/ 403622 w 625872"/>
                <a:gd name="connsiteY8" fmla="*/ 0 h 840978"/>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86581 w 625872"/>
                <a:gd name="connsiteY6" fmla="*/ 600620 h 840978"/>
                <a:gd name="connsiteX7" fmla="*/ 408384 w 625872"/>
                <a:gd name="connsiteY7" fmla="*/ 554831 h 840978"/>
                <a:gd name="connsiteX8" fmla="*/ 403622 w 625872"/>
                <a:gd name="connsiteY8" fmla="*/ 0 h 840978"/>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52338"/>
                <a:gd name="connsiteX1" fmla="*/ 586978 w 629778"/>
                <a:gd name="connsiteY1" fmla="*/ 707231 h 852338"/>
                <a:gd name="connsiteX2" fmla="*/ 332557 w 629778"/>
                <a:gd name="connsiteY2" fmla="*/ 850230 h 852338"/>
                <a:gd name="connsiteX3" fmla="*/ 65484 w 629778"/>
                <a:gd name="connsiteY3" fmla="*/ 809625 h 852338"/>
                <a:gd name="connsiteX4" fmla="*/ 15478 w 629778"/>
                <a:gd name="connsiteY4" fmla="*/ 671512 h 852338"/>
                <a:gd name="connsiteX5" fmla="*/ 158353 w 629778"/>
                <a:gd name="connsiteY5" fmla="*/ 540543 h 852338"/>
                <a:gd name="connsiteX6" fmla="*/ 386581 w 629778"/>
                <a:gd name="connsiteY6" fmla="*/ 600620 h 852338"/>
                <a:gd name="connsiteX7" fmla="*/ 408384 w 629778"/>
                <a:gd name="connsiteY7" fmla="*/ 554831 h 852338"/>
                <a:gd name="connsiteX8" fmla="*/ 403622 w 629778"/>
                <a:gd name="connsiteY8" fmla="*/ 0 h 852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9778" h="852338">
                  <a:moveTo>
                    <a:pt x="589359" y="40481"/>
                  </a:moveTo>
                  <a:cubicBezTo>
                    <a:pt x="607615" y="308570"/>
                    <a:pt x="629778" y="572273"/>
                    <a:pt x="586978" y="707231"/>
                  </a:cubicBezTo>
                  <a:cubicBezTo>
                    <a:pt x="544178" y="842189"/>
                    <a:pt x="393081" y="852338"/>
                    <a:pt x="332557" y="850230"/>
                  </a:cubicBezTo>
                  <a:cubicBezTo>
                    <a:pt x="247154" y="847800"/>
                    <a:pt x="118330" y="839411"/>
                    <a:pt x="65484" y="809625"/>
                  </a:cubicBezTo>
                  <a:cubicBezTo>
                    <a:pt x="12638" y="779839"/>
                    <a:pt x="0" y="716359"/>
                    <a:pt x="15478" y="671512"/>
                  </a:cubicBezTo>
                  <a:cubicBezTo>
                    <a:pt x="30956" y="626665"/>
                    <a:pt x="96503" y="552358"/>
                    <a:pt x="158353" y="540543"/>
                  </a:cubicBezTo>
                  <a:cubicBezTo>
                    <a:pt x="220203" y="528728"/>
                    <a:pt x="344909" y="598239"/>
                    <a:pt x="386581" y="600620"/>
                  </a:cubicBezTo>
                  <a:cubicBezTo>
                    <a:pt x="428253" y="603001"/>
                    <a:pt x="405544" y="654934"/>
                    <a:pt x="408384" y="554831"/>
                  </a:cubicBezTo>
                  <a:cubicBezTo>
                    <a:pt x="411224" y="454728"/>
                    <a:pt x="406400" y="229393"/>
                    <a:pt x="403622" y="0"/>
                  </a:cubicBezTo>
                </a:path>
              </a:pathLst>
            </a:custGeom>
            <a:solidFill>
              <a:srgbClr val="00CC00"/>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102" name="Freeform 101"/>
            <p:cNvSpPr/>
            <p:nvPr/>
          </p:nvSpPr>
          <p:spPr>
            <a:xfrm flipH="1">
              <a:off x="2555774" y="4221089"/>
              <a:ext cx="648074" cy="864095"/>
            </a:xfrm>
            <a:custGeom>
              <a:avLst/>
              <a:gdLst>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98859 w 625872"/>
                <a:gd name="connsiteY6" fmla="*/ 576262 h 840978"/>
                <a:gd name="connsiteX7" fmla="*/ 408384 w 625872"/>
                <a:gd name="connsiteY7" fmla="*/ 554831 h 840978"/>
                <a:gd name="connsiteX8" fmla="*/ 403622 w 625872"/>
                <a:gd name="connsiteY8" fmla="*/ 0 h 840978"/>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86581 w 625872"/>
                <a:gd name="connsiteY6" fmla="*/ 600620 h 840978"/>
                <a:gd name="connsiteX7" fmla="*/ 408384 w 625872"/>
                <a:gd name="connsiteY7" fmla="*/ 554831 h 840978"/>
                <a:gd name="connsiteX8" fmla="*/ 403622 w 625872"/>
                <a:gd name="connsiteY8" fmla="*/ 0 h 840978"/>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52338"/>
                <a:gd name="connsiteX1" fmla="*/ 586978 w 629778"/>
                <a:gd name="connsiteY1" fmla="*/ 707231 h 852338"/>
                <a:gd name="connsiteX2" fmla="*/ 332557 w 629778"/>
                <a:gd name="connsiteY2" fmla="*/ 850230 h 852338"/>
                <a:gd name="connsiteX3" fmla="*/ 65484 w 629778"/>
                <a:gd name="connsiteY3" fmla="*/ 809625 h 852338"/>
                <a:gd name="connsiteX4" fmla="*/ 15478 w 629778"/>
                <a:gd name="connsiteY4" fmla="*/ 671512 h 852338"/>
                <a:gd name="connsiteX5" fmla="*/ 158353 w 629778"/>
                <a:gd name="connsiteY5" fmla="*/ 540543 h 852338"/>
                <a:gd name="connsiteX6" fmla="*/ 386581 w 629778"/>
                <a:gd name="connsiteY6" fmla="*/ 600620 h 852338"/>
                <a:gd name="connsiteX7" fmla="*/ 408384 w 629778"/>
                <a:gd name="connsiteY7" fmla="*/ 554831 h 852338"/>
                <a:gd name="connsiteX8" fmla="*/ 403622 w 629778"/>
                <a:gd name="connsiteY8" fmla="*/ 0 h 852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9778" h="852338">
                  <a:moveTo>
                    <a:pt x="589359" y="40481"/>
                  </a:moveTo>
                  <a:cubicBezTo>
                    <a:pt x="607615" y="308570"/>
                    <a:pt x="629778" y="572273"/>
                    <a:pt x="586978" y="707231"/>
                  </a:cubicBezTo>
                  <a:cubicBezTo>
                    <a:pt x="544178" y="842189"/>
                    <a:pt x="393081" y="852338"/>
                    <a:pt x="332557" y="850230"/>
                  </a:cubicBezTo>
                  <a:cubicBezTo>
                    <a:pt x="247154" y="847800"/>
                    <a:pt x="118330" y="839411"/>
                    <a:pt x="65484" y="809625"/>
                  </a:cubicBezTo>
                  <a:cubicBezTo>
                    <a:pt x="12638" y="779839"/>
                    <a:pt x="0" y="716359"/>
                    <a:pt x="15478" y="671512"/>
                  </a:cubicBezTo>
                  <a:cubicBezTo>
                    <a:pt x="30956" y="626665"/>
                    <a:pt x="96503" y="552358"/>
                    <a:pt x="158353" y="540543"/>
                  </a:cubicBezTo>
                  <a:cubicBezTo>
                    <a:pt x="220203" y="528728"/>
                    <a:pt x="344909" y="598239"/>
                    <a:pt x="386581" y="600620"/>
                  </a:cubicBezTo>
                  <a:cubicBezTo>
                    <a:pt x="428253" y="603001"/>
                    <a:pt x="405544" y="654934"/>
                    <a:pt x="408384" y="554831"/>
                  </a:cubicBezTo>
                  <a:cubicBezTo>
                    <a:pt x="411224" y="454728"/>
                    <a:pt x="406400" y="229393"/>
                    <a:pt x="403622" y="0"/>
                  </a:cubicBezTo>
                </a:path>
              </a:pathLst>
            </a:custGeom>
            <a:solidFill>
              <a:srgbClr val="00CC00"/>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grpSp>
      <p:sp>
        <p:nvSpPr>
          <p:cNvPr id="105" name="Freeform 104"/>
          <p:cNvSpPr/>
          <p:nvPr/>
        </p:nvSpPr>
        <p:spPr>
          <a:xfrm flipH="1">
            <a:off x="4865453" y="3368942"/>
            <a:ext cx="408678" cy="848370"/>
          </a:xfrm>
          <a:custGeom>
            <a:avLst/>
            <a:gdLst>
              <a:gd name="connsiteX0" fmla="*/ 452907 w 646090"/>
              <a:gd name="connsiteY0" fmla="*/ 92298 h 1092558"/>
              <a:gd name="connsiteX1" fmla="*/ 15025 w 646090"/>
              <a:gd name="connsiteY1" fmla="*/ 581695 h 1092558"/>
              <a:gd name="connsiteX2" fmla="*/ 543059 w 646090"/>
              <a:gd name="connsiteY2" fmla="*/ 1032456 h 1092558"/>
              <a:gd name="connsiteX3" fmla="*/ 633211 w 646090"/>
              <a:gd name="connsiteY3" fmla="*/ 942304 h 1092558"/>
              <a:gd name="connsiteX4" fmla="*/ 581696 w 646090"/>
              <a:gd name="connsiteY4" fmla="*/ 143814 h 1092558"/>
              <a:gd name="connsiteX5" fmla="*/ 452907 w 646090"/>
              <a:gd name="connsiteY5" fmla="*/ 92298 h 1092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6090" h="1092558">
                <a:moveTo>
                  <a:pt x="452907" y="92298"/>
                </a:moveTo>
                <a:cubicBezTo>
                  <a:pt x="358462" y="165278"/>
                  <a:pt x="0" y="425002"/>
                  <a:pt x="15025" y="581695"/>
                </a:cubicBezTo>
                <a:cubicBezTo>
                  <a:pt x="30050" y="738388"/>
                  <a:pt x="440028" y="972354"/>
                  <a:pt x="543059" y="1032456"/>
                </a:cubicBezTo>
                <a:cubicBezTo>
                  <a:pt x="646090" y="1092558"/>
                  <a:pt x="626772" y="1090411"/>
                  <a:pt x="633211" y="942304"/>
                </a:cubicBezTo>
                <a:cubicBezTo>
                  <a:pt x="639650" y="794197"/>
                  <a:pt x="607454" y="287628"/>
                  <a:pt x="581696" y="143814"/>
                </a:cubicBezTo>
                <a:cubicBezTo>
                  <a:pt x="555938" y="0"/>
                  <a:pt x="547352" y="19318"/>
                  <a:pt x="452907" y="92298"/>
                </a:cubicBezTo>
                <a:close/>
              </a:path>
            </a:pathLst>
          </a:custGeom>
          <a:solidFill>
            <a:srgbClr val="00CC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6" name="Freeform 105"/>
          <p:cNvSpPr/>
          <p:nvPr/>
        </p:nvSpPr>
        <p:spPr>
          <a:xfrm>
            <a:off x="3272684" y="3368942"/>
            <a:ext cx="421771" cy="848370"/>
          </a:xfrm>
          <a:custGeom>
            <a:avLst/>
            <a:gdLst>
              <a:gd name="connsiteX0" fmla="*/ 452907 w 646090"/>
              <a:gd name="connsiteY0" fmla="*/ 92298 h 1092558"/>
              <a:gd name="connsiteX1" fmla="*/ 15025 w 646090"/>
              <a:gd name="connsiteY1" fmla="*/ 581695 h 1092558"/>
              <a:gd name="connsiteX2" fmla="*/ 543059 w 646090"/>
              <a:gd name="connsiteY2" fmla="*/ 1032456 h 1092558"/>
              <a:gd name="connsiteX3" fmla="*/ 633211 w 646090"/>
              <a:gd name="connsiteY3" fmla="*/ 942304 h 1092558"/>
              <a:gd name="connsiteX4" fmla="*/ 581696 w 646090"/>
              <a:gd name="connsiteY4" fmla="*/ 143814 h 1092558"/>
              <a:gd name="connsiteX5" fmla="*/ 452907 w 646090"/>
              <a:gd name="connsiteY5" fmla="*/ 92298 h 1092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6090" h="1092558">
                <a:moveTo>
                  <a:pt x="452907" y="92298"/>
                </a:moveTo>
                <a:cubicBezTo>
                  <a:pt x="358462" y="165278"/>
                  <a:pt x="0" y="425002"/>
                  <a:pt x="15025" y="581695"/>
                </a:cubicBezTo>
                <a:cubicBezTo>
                  <a:pt x="30050" y="738388"/>
                  <a:pt x="440028" y="972354"/>
                  <a:pt x="543059" y="1032456"/>
                </a:cubicBezTo>
                <a:cubicBezTo>
                  <a:pt x="646090" y="1092558"/>
                  <a:pt x="626772" y="1090411"/>
                  <a:pt x="633211" y="942304"/>
                </a:cubicBezTo>
                <a:cubicBezTo>
                  <a:pt x="639650" y="794197"/>
                  <a:pt x="607454" y="287628"/>
                  <a:pt x="581696" y="143814"/>
                </a:cubicBezTo>
                <a:cubicBezTo>
                  <a:pt x="555938" y="0"/>
                  <a:pt x="547352" y="19318"/>
                  <a:pt x="452907" y="92298"/>
                </a:cubicBezTo>
                <a:close/>
              </a:path>
            </a:pathLst>
          </a:custGeom>
          <a:solidFill>
            <a:srgbClr val="00CC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7" name="Oval 10"/>
          <p:cNvSpPr/>
          <p:nvPr/>
        </p:nvSpPr>
        <p:spPr>
          <a:xfrm>
            <a:off x="3536032" y="2894915"/>
            <a:ext cx="1474751" cy="1669237"/>
          </a:xfrm>
          <a:prstGeom prst="ellipse">
            <a:avLst/>
          </a:prstGeom>
          <a:solidFill>
            <a:srgbClr val="00CC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23" name="Group 107"/>
          <p:cNvGrpSpPr/>
          <p:nvPr/>
        </p:nvGrpSpPr>
        <p:grpSpPr>
          <a:xfrm>
            <a:off x="4062729" y="3158263"/>
            <a:ext cx="421357" cy="210679"/>
            <a:chOff x="6739030" y="3610677"/>
            <a:chExt cx="451036" cy="248044"/>
          </a:xfrm>
        </p:grpSpPr>
        <p:sp>
          <p:nvSpPr>
            <p:cNvPr id="109" name="Oval 108"/>
            <p:cNvSpPr/>
            <p:nvPr/>
          </p:nvSpPr>
          <p:spPr>
            <a:xfrm rot="190219">
              <a:off x="7099070" y="3610677"/>
              <a:ext cx="90996" cy="248044"/>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10" name="Oval 109"/>
            <p:cNvSpPr/>
            <p:nvPr/>
          </p:nvSpPr>
          <p:spPr>
            <a:xfrm rot="190219">
              <a:off x="6739030" y="3610677"/>
              <a:ext cx="90996" cy="248044"/>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111" name="Chord 110"/>
          <p:cNvSpPr/>
          <p:nvPr/>
        </p:nvSpPr>
        <p:spPr>
          <a:xfrm>
            <a:off x="4062729" y="3368942"/>
            <a:ext cx="421357" cy="368687"/>
          </a:xfrm>
          <a:prstGeom prst="chord">
            <a:avLst>
              <a:gd name="adj1" fmla="val 5430208"/>
              <a:gd name="adj2" fmla="val 5345722"/>
            </a:avLst>
          </a:prstGeom>
          <a:solidFill>
            <a:srgbClr val="FFFF66"/>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25" name="Group 112"/>
          <p:cNvGrpSpPr/>
          <p:nvPr/>
        </p:nvGrpSpPr>
        <p:grpSpPr>
          <a:xfrm>
            <a:off x="3852050" y="2420888"/>
            <a:ext cx="842715" cy="737375"/>
            <a:chOff x="6156176" y="2132856"/>
            <a:chExt cx="1152128" cy="1008112"/>
          </a:xfrm>
        </p:grpSpPr>
        <p:sp>
          <p:nvSpPr>
            <p:cNvPr id="114" name="Chord 113"/>
            <p:cNvSpPr/>
            <p:nvPr/>
          </p:nvSpPr>
          <p:spPr>
            <a:xfrm>
              <a:off x="6300192" y="2132856"/>
              <a:ext cx="864096" cy="1008112"/>
            </a:xfrm>
            <a:prstGeom prst="chord">
              <a:avLst>
                <a:gd name="adj1" fmla="val 8868550"/>
                <a:gd name="adj2" fmla="val 1928325"/>
              </a:avLst>
            </a:prstGeom>
            <a:solidFill>
              <a:srgbClr val="FF99CC"/>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15" name="Freeform 114"/>
            <p:cNvSpPr/>
            <p:nvPr/>
          </p:nvSpPr>
          <p:spPr>
            <a:xfrm>
              <a:off x="6156176" y="2708920"/>
              <a:ext cx="1152128" cy="202691"/>
            </a:xfrm>
            <a:custGeom>
              <a:avLst/>
              <a:gdLst>
                <a:gd name="connsiteX0" fmla="*/ 0 w 1133475"/>
                <a:gd name="connsiteY0" fmla="*/ 0 h 109537"/>
                <a:gd name="connsiteX1" fmla="*/ 195263 w 1133475"/>
                <a:gd name="connsiteY1" fmla="*/ 92869 h 109537"/>
                <a:gd name="connsiteX2" fmla="*/ 964406 w 1133475"/>
                <a:gd name="connsiteY2" fmla="*/ 97631 h 109537"/>
                <a:gd name="connsiteX3" fmla="*/ 1133475 w 1133475"/>
                <a:gd name="connsiteY3" fmla="*/ 21431 h 109537"/>
                <a:gd name="connsiteX0" fmla="*/ 0 w 1133475"/>
                <a:gd name="connsiteY0" fmla="*/ 7874 h 122296"/>
                <a:gd name="connsiteX1" fmla="*/ 195263 w 1133475"/>
                <a:gd name="connsiteY1" fmla="*/ 100743 h 122296"/>
                <a:gd name="connsiteX2" fmla="*/ 964406 w 1133475"/>
                <a:gd name="connsiteY2" fmla="*/ 105505 h 122296"/>
                <a:gd name="connsiteX3" fmla="*/ 1133475 w 1133475"/>
                <a:gd name="connsiteY3" fmla="*/ 0 h 122296"/>
                <a:gd name="connsiteX0" fmla="*/ 0 w 1133475"/>
                <a:gd name="connsiteY0" fmla="*/ 0 h 122296"/>
                <a:gd name="connsiteX1" fmla="*/ 195263 w 1133475"/>
                <a:gd name="connsiteY1" fmla="*/ 100743 h 122296"/>
                <a:gd name="connsiteX2" fmla="*/ 964406 w 1133475"/>
                <a:gd name="connsiteY2" fmla="*/ 105505 h 122296"/>
                <a:gd name="connsiteX3" fmla="*/ 1133475 w 1133475"/>
                <a:gd name="connsiteY3" fmla="*/ 0 h 122296"/>
              </a:gdLst>
              <a:ahLst/>
              <a:cxnLst>
                <a:cxn ang="0">
                  <a:pos x="connsiteX0" y="connsiteY0"/>
                </a:cxn>
                <a:cxn ang="0">
                  <a:pos x="connsiteX1" y="connsiteY1"/>
                </a:cxn>
                <a:cxn ang="0">
                  <a:pos x="connsiteX2" y="connsiteY2"/>
                </a:cxn>
                <a:cxn ang="0">
                  <a:pos x="connsiteX3" y="connsiteY3"/>
                </a:cxn>
              </a:cxnLst>
              <a:rect l="l" t="t" r="r" b="b"/>
              <a:pathLst>
                <a:path w="1133475" h="122296">
                  <a:moveTo>
                    <a:pt x="0" y="0"/>
                  </a:moveTo>
                  <a:cubicBezTo>
                    <a:pt x="17264" y="38298"/>
                    <a:pt x="34529" y="83159"/>
                    <a:pt x="195263" y="100743"/>
                  </a:cubicBezTo>
                  <a:cubicBezTo>
                    <a:pt x="355997" y="118327"/>
                    <a:pt x="808037" y="122296"/>
                    <a:pt x="964406" y="105505"/>
                  </a:cubicBezTo>
                  <a:cubicBezTo>
                    <a:pt x="1120775" y="88714"/>
                    <a:pt x="1127125" y="32147"/>
                    <a:pt x="1133475" y="0"/>
                  </a:cubicBezTo>
                </a:path>
              </a:pathLst>
            </a:custGeom>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grpSp>
      <p:grpSp>
        <p:nvGrpSpPr>
          <p:cNvPr id="28" name="Group 30"/>
          <p:cNvGrpSpPr/>
          <p:nvPr/>
        </p:nvGrpSpPr>
        <p:grpSpPr>
          <a:xfrm flipV="1">
            <a:off x="3995936" y="3212976"/>
            <a:ext cx="576064" cy="72008"/>
            <a:chOff x="3347864" y="2492896"/>
            <a:chExt cx="702713" cy="144016"/>
          </a:xfrm>
        </p:grpSpPr>
        <p:cxnSp>
          <p:nvCxnSpPr>
            <p:cNvPr id="117" name="Straight Connector 116"/>
            <p:cNvCxnSpPr/>
            <p:nvPr/>
          </p:nvCxnSpPr>
          <p:spPr>
            <a:xfrm>
              <a:off x="3347864" y="2492896"/>
              <a:ext cx="216024" cy="144016"/>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8" name="Straight Connector 117"/>
            <p:cNvCxnSpPr/>
            <p:nvPr/>
          </p:nvCxnSpPr>
          <p:spPr>
            <a:xfrm flipV="1">
              <a:off x="3834553" y="2492896"/>
              <a:ext cx="216024" cy="144016"/>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13" name="Group 112"/>
          <p:cNvGrpSpPr/>
          <p:nvPr/>
        </p:nvGrpSpPr>
        <p:grpSpPr>
          <a:xfrm>
            <a:off x="683568" y="3573016"/>
            <a:ext cx="720080" cy="358949"/>
            <a:chOff x="683568" y="3573016"/>
            <a:chExt cx="720080" cy="358949"/>
          </a:xfrm>
        </p:grpSpPr>
        <p:grpSp>
          <p:nvGrpSpPr>
            <p:cNvPr id="33" name="Group 120"/>
            <p:cNvGrpSpPr/>
            <p:nvPr/>
          </p:nvGrpSpPr>
          <p:grpSpPr>
            <a:xfrm>
              <a:off x="755576" y="3717032"/>
              <a:ext cx="610606" cy="214933"/>
              <a:chOff x="1043951" y="3449922"/>
              <a:chExt cx="547239" cy="192628"/>
            </a:xfrm>
          </p:grpSpPr>
          <p:sp>
            <p:nvSpPr>
              <p:cNvPr id="122" name="Oval 121"/>
              <p:cNvSpPr/>
              <p:nvPr/>
            </p:nvSpPr>
            <p:spPr>
              <a:xfrm flipH="1">
                <a:off x="1043951" y="3449922"/>
                <a:ext cx="107976" cy="192628"/>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23" name="Oval 122"/>
              <p:cNvSpPr/>
              <p:nvPr/>
            </p:nvSpPr>
            <p:spPr>
              <a:xfrm flipH="1">
                <a:off x="1483214" y="3449922"/>
                <a:ext cx="107976" cy="192628"/>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34" name="Group 30"/>
            <p:cNvGrpSpPr/>
            <p:nvPr/>
          </p:nvGrpSpPr>
          <p:grpSpPr>
            <a:xfrm>
              <a:off x="683568" y="3573016"/>
              <a:ext cx="720080" cy="72008"/>
              <a:chOff x="3347862" y="2492896"/>
              <a:chExt cx="665185" cy="144016"/>
            </a:xfrm>
          </p:grpSpPr>
          <p:cxnSp>
            <p:nvCxnSpPr>
              <p:cNvPr id="125" name="Straight Connector 124"/>
              <p:cNvCxnSpPr/>
              <p:nvPr/>
            </p:nvCxnSpPr>
            <p:spPr>
              <a:xfrm>
                <a:off x="3347862" y="2492896"/>
                <a:ext cx="216024" cy="144016"/>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6" name="Straight Connector 125"/>
              <p:cNvCxnSpPr/>
              <p:nvPr/>
            </p:nvCxnSpPr>
            <p:spPr>
              <a:xfrm flipV="1">
                <a:off x="3797023" y="2492896"/>
                <a:ext cx="216024" cy="144016"/>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grpSp>
      </p:grpSp>
      <p:sp>
        <p:nvSpPr>
          <p:cNvPr id="95" name="Freeform 94"/>
          <p:cNvSpPr/>
          <p:nvPr/>
        </p:nvSpPr>
        <p:spPr>
          <a:xfrm rot="7989353">
            <a:off x="-271447" y="3142396"/>
            <a:ext cx="779050" cy="877890"/>
          </a:xfrm>
          <a:custGeom>
            <a:avLst/>
            <a:gdLst>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75432 w 777479"/>
              <a:gd name="connsiteY8" fmla="*/ 659606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65919 w 777479"/>
              <a:gd name="connsiteY10" fmla="*/ 516731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62013 w 777479"/>
              <a:gd name="connsiteY20" fmla="*/ 605036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77479" h="733822">
                <a:moveTo>
                  <a:pt x="237332" y="11906"/>
                </a:moveTo>
                <a:cubicBezTo>
                  <a:pt x="251421" y="57547"/>
                  <a:pt x="265510" y="103188"/>
                  <a:pt x="239713" y="140494"/>
                </a:cubicBezTo>
                <a:cubicBezTo>
                  <a:pt x="213916" y="177800"/>
                  <a:pt x="121841" y="196850"/>
                  <a:pt x="82550" y="235744"/>
                </a:cubicBezTo>
                <a:cubicBezTo>
                  <a:pt x="43259" y="274638"/>
                  <a:pt x="0" y="348456"/>
                  <a:pt x="3969" y="373856"/>
                </a:cubicBezTo>
                <a:cubicBezTo>
                  <a:pt x="7938" y="399256"/>
                  <a:pt x="64691" y="402828"/>
                  <a:pt x="106363" y="388144"/>
                </a:cubicBezTo>
                <a:cubicBezTo>
                  <a:pt x="148035" y="373460"/>
                  <a:pt x="228203" y="300831"/>
                  <a:pt x="254000" y="285750"/>
                </a:cubicBezTo>
                <a:cubicBezTo>
                  <a:pt x="279797" y="270669"/>
                  <a:pt x="266303" y="273050"/>
                  <a:pt x="261144" y="297656"/>
                </a:cubicBezTo>
                <a:cubicBezTo>
                  <a:pt x="255985" y="322262"/>
                  <a:pt x="233429" y="389731"/>
                  <a:pt x="223044" y="433387"/>
                </a:cubicBezTo>
                <a:cubicBezTo>
                  <a:pt x="212659" y="477043"/>
                  <a:pt x="194650" y="523540"/>
                  <a:pt x="198834" y="559594"/>
                </a:cubicBezTo>
                <a:cubicBezTo>
                  <a:pt x="203018" y="595648"/>
                  <a:pt x="225339" y="658312"/>
                  <a:pt x="248147" y="649709"/>
                </a:cubicBezTo>
                <a:cubicBezTo>
                  <a:pt x="270955" y="641106"/>
                  <a:pt x="315657" y="551569"/>
                  <a:pt x="335682" y="507975"/>
                </a:cubicBezTo>
                <a:cubicBezTo>
                  <a:pt x="355707" y="464381"/>
                  <a:pt x="361673" y="397002"/>
                  <a:pt x="368300" y="388143"/>
                </a:cubicBezTo>
                <a:cubicBezTo>
                  <a:pt x="374927" y="379284"/>
                  <a:pt x="369888" y="408385"/>
                  <a:pt x="375444" y="454819"/>
                </a:cubicBezTo>
                <a:cubicBezTo>
                  <a:pt x="381000" y="501254"/>
                  <a:pt x="388938" y="620316"/>
                  <a:pt x="401638" y="666750"/>
                </a:cubicBezTo>
                <a:cubicBezTo>
                  <a:pt x="414338" y="713184"/>
                  <a:pt x="434578" y="733028"/>
                  <a:pt x="451644" y="733425"/>
                </a:cubicBezTo>
                <a:cubicBezTo>
                  <a:pt x="468710" y="733822"/>
                  <a:pt x="495301" y="719931"/>
                  <a:pt x="504032" y="669131"/>
                </a:cubicBezTo>
                <a:cubicBezTo>
                  <a:pt x="512763" y="618331"/>
                  <a:pt x="500063" y="449658"/>
                  <a:pt x="504032" y="428624"/>
                </a:cubicBezTo>
                <a:cubicBezTo>
                  <a:pt x="508001" y="407590"/>
                  <a:pt x="516335" y="507603"/>
                  <a:pt x="527844" y="542925"/>
                </a:cubicBezTo>
                <a:cubicBezTo>
                  <a:pt x="539353" y="578247"/>
                  <a:pt x="556816" y="620712"/>
                  <a:pt x="573088" y="640556"/>
                </a:cubicBezTo>
                <a:cubicBezTo>
                  <a:pt x="589360" y="660400"/>
                  <a:pt x="610654" y="667907"/>
                  <a:pt x="625475" y="661987"/>
                </a:cubicBezTo>
                <a:cubicBezTo>
                  <a:pt x="640296" y="656067"/>
                  <a:pt x="658838" y="634802"/>
                  <a:pt x="662013" y="605036"/>
                </a:cubicBezTo>
                <a:cubicBezTo>
                  <a:pt x="665188" y="575270"/>
                  <a:pt x="649424" y="516368"/>
                  <a:pt x="644525" y="483394"/>
                </a:cubicBezTo>
                <a:cubicBezTo>
                  <a:pt x="639626" y="450420"/>
                  <a:pt x="620316" y="394891"/>
                  <a:pt x="632619" y="407194"/>
                </a:cubicBezTo>
                <a:cubicBezTo>
                  <a:pt x="644922" y="419497"/>
                  <a:pt x="695325" y="535781"/>
                  <a:pt x="718344" y="557212"/>
                </a:cubicBezTo>
                <a:cubicBezTo>
                  <a:pt x="741363" y="578643"/>
                  <a:pt x="763985" y="562769"/>
                  <a:pt x="770732" y="535781"/>
                </a:cubicBezTo>
                <a:cubicBezTo>
                  <a:pt x="777479" y="508794"/>
                  <a:pt x="775891" y="447278"/>
                  <a:pt x="758825" y="395287"/>
                </a:cubicBezTo>
                <a:cubicBezTo>
                  <a:pt x="741759" y="343296"/>
                  <a:pt x="687388" y="289718"/>
                  <a:pt x="668338" y="223837"/>
                </a:cubicBezTo>
                <a:cubicBezTo>
                  <a:pt x="649288" y="157956"/>
                  <a:pt x="646906" y="78978"/>
                  <a:pt x="644525" y="0"/>
                </a:cubicBezTo>
              </a:path>
            </a:pathLst>
          </a:custGeom>
          <a:solidFill>
            <a:srgbClr val="CC66FF"/>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grpSp>
        <p:nvGrpSpPr>
          <p:cNvPr id="99" name="Group 30"/>
          <p:cNvGrpSpPr/>
          <p:nvPr/>
        </p:nvGrpSpPr>
        <p:grpSpPr>
          <a:xfrm>
            <a:off x="899592" y="3789040"/>
            <a:ext cx="720080" cy="72008"/>
            <a:chOff x="3347862" y="2492896"/>
            <a:chExt cx="665185" cy="144016"/>
          </a:xfrm>
        </p:grpSpPr>
        <p:cxnSp>
          <p:nvCxnSpPr>
            <p:cNvPr id="100" name="Straight Connector 99"/>
            <p:cNvCxnSpPr/>
            <p:nvPr/>
          </p:nvCxnSpPr>
          <p:spPr>
            <a:xfrm>
              <a:off x="3347862" y="2492896"/>
              <a:ext cx="216024" cy="144016"/>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8" name="Straight Connector 107"/>
            <p:cNvCxnSpPr/>
            <p:nvPr/>
          </p:nvCxnSpPr>
          <p:spPr>
            <a:xfrm flipV="1">
              <a:off x="3797023" y="2492896"/>
              <a:ext cx="216024" cy="144016"/>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16" name="Group 115"/>
          <p:cNvGrpSpPr/>
          <p:nvPr/>
        </p:nvGrpSpPr>
        <p:grpSpPr>
          <a:xfrm>
            <a:off x="1331640" y="3501008"/>
            <a:ext cx="233852" cy="358949"/>
            <a:chOff x="683568" y="3573016"/>
            <a:chExt cx="233852" cy="358949"/>
          </a:xfrm>
        </p:grpSpPr>
        <p:sp>
          <p:nvSpPr>
            <p:cNvPr id="127" name="Oval 126"/>
            <p:cNvSpPr/>
            <p:nvPr/>
          </p:nvSpPr>
          <p:spPr>
            <a:xfrm flipH="1">
              <a:off x="755576" y="3717032"/>
              <a:ext cx="120479" cy="214933"/>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cxnSp>
          <p:nvCxnSpPr>
            <p:cNvPr id="121" name="Straight Connector 120"/>
            <p:cNvCxnSpPr/>
            <p:nvPr/>
          </p:nvCxnSpPr>
          <p:spPr>
            <a:xfrm>
              <a:off x="683568" y="3573016"/>
              <a:ext cx="233852" cy="72008"/>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84" name="Oval 83"/>
          <p:cNvSpPr/>
          <p:nvPr/>
        </p:nvSpPr>
        <p:spPr>
          <a:xfrm>
            <a:off x="4139952" y="4005064"/>
            <a:ext cx="216024" cy="288032"/>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133" name="Group 84"/>
          <p:cNvGrpSpPr/>
          <p:nvPr/>
        </p:nvGrpSpPr>
        <p:grpSpPr>
          <a:xfrm>
            <a:off x="3779912" y="3788700"/>
            <a:ext cx="1056742" cy="576404"/>
            <a:chOff x="323528" y="5805264"/>
            <a:chExt cx="1584176" cy="864096"/>
          </a:xfrm>
        </p:grpSpPr>
        <p:sp>
          <p:nvSpPr>
            <p:cNvPr id="138" name="Moon 137"/>
            <p:cNvSpPr/>
            <p:nvPr/>
          </p:nvSpPr>
          <p:spPr>
            <a:xfrm rot="16200000">
              <a:off x="683704" y="5445088"/>
              <a:ext cx="863824" cy="1584176"/>
            </a:xfrm>
            <a:prstGeom prst="moon">
              <a:avLst>
                <a:gd name="adj" fmla="val 87500"/>
              </a:avLst>
            </a:prstGeom>
            <a:solidFill>
              <a:schemeClr val="bg1"/>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cxnSp>
          <p:nvCxnSpPr>
            <p:cNvPr id="139" name="Straight Connector 138"/>
            <p:cNvCxnSpPr/>
            <p:nvPr/>
          </p:nvCxnSpPr>
          <p:spPr>
            <a:xfrm>
              <a:off x="1115616" y="5913004"/>
              <a:ext cx="0" cy="756084"/>
            </a:xfrm>
            <a:prstGeom prst="line">
              <a:avLst/>
            </a:prstGeom>
            <a:ln w="38100">
              <a:solidFill>
                <a:srgbClr val="000000"/>
              </a:solidFill>
            </a:ln>
          </p:spPr>
          <p:style>
            <a:lnRef idx="1">
              <a:schemeClr val="accent1"/>
            </a:lnRef>
            <a:fillRef idx="0">
              <a:schemeClr val="accent1"/>
            </a:fillRef>
            <a:effectRef idx="0">
              <a:schemeClr val="accent1"/>
            </a:effectRef>
            <a:fontRef idx="minor">
              <a:schemeClr val="tx1"/>
            </a:fontRef>
          </p:style>
        </p:cxnSp>
        <p:cxnSp>
          <p:nvCxnSpPr>
            <p:cNvPr id="140" name="Straight Connector 139"/>
            <p:cNvCxnSpPr/>
            <p:nvPr/>
          </p:nvCxnSpPr>
          <p:spPr>
            <a:xfrm>
              <a:off x="1331640" y="5902325"/>
              <a:ext cx="0" cy="727075"/>
            </a:xfrm>
            <a:prstGeom prst="line">
              <a:avLst/>
            </a:prstGeom>
            <a:ln w="38100">
              <a:solidFill>
                <a:srgbClr val="000000"/>
              </a:solidFill>
            </a:ln>
          </p:spPr>
          <p:style>
            <a:lnRef idx="1">
              <a:schemeClr val="accent1"/>
            </a:lnRef>
            <a:fillRef idx="0">
              <a:schemeClr val="accent1"/>
            </a:fillRef>
            <a:effectRef idx="0">
              <a:schemeClr val="accent1"/>
            </a:effectRef>
            <a:fontRef idx="minor">
              <a:schemeClr val="tx1"/>
            </a:fontRef>
          </p:style>
        </p:cxnSp>
        <p:cxnSp>
          <p:nvCxnSpPr>
            <p:cNvPr id="141" name="Straight Connector 140"/>
            <p:cNvCxnSpPr/>
            <p:nvPr/>
          </p:nvCxnSpPr>
          <p:spPr>
            <a:xfrm>
              <a:off x="1547664" y="5877272"/>
              <a:ext cx="0" cy="650528"/>
            </a:xfrm>
            <a:prstGeom prst="line">
              <a:avLst/>
            </a:prstGeom>
            <a:ln w="38100">
              <a:solidFill>
                <a:srgbClr val="000000"/>
              </a:solidFill>
            </a:ln>
          </p:spPr>
          <p:style>
            <a:lnRef idx="1">
              <a:schemeClr val="accent1"/>
            </a:lnRef>
            <a:fillRef idx="0">
              <a:schemeClr val="accent1"/>
            </a:fillRef>
            <a:effectRef idx="0">
              <a:schemeClr val="accent1"/>
            </a:effectRef>
            <a:fontRef idx="minor">
              <a:schemeClr val="tx1"/>
            </a:fontRef>
          </p:style>
        </p:cxnSp>
        <p:cxnSp>
          <p:nvCxnSpPr>
            <p:cNvPr id="142" name="Straight Connector 141"/>
            <p:cNvCxnSpPr/>
            <p:nvPr/>
          </p:nvCxnSpPr>
          <p:spPr>
            <a:xfrm>
              <a:off x="1763688" y="5845175"/>
              <a:ext cx="0" cy="444500"/>
            </a:xfrm>
            <a:prstGeom prst="line">
              <a:avLst/>
            </a:prstGeom>
            <a:ln w="38100">
              <a:solidFill>
                <a:srgbClr val="000000"/>
              </a:solidFill>
            </a:ln>
          </p:spPr>
          <p:style>
            <a:lnRef idx="1">
              <a:schemeClr val="accent1"/>
            </a:lnRef>
            <a:fillRef idx="0">
              <a:schemeClr val="accent1"/>
            </a:fillRef>
            <a:effectRef idx="0">
              <a:schemeClr val="accent1"/>
            </a:effectRef>
            <a:fontRef idx="minor">
              <a:schemeClr val="tx1"/>
            </a:fontRef>
          </p:style>
        </p:cxnSp>
        <p:cxnSp>
          <p:nvCxnSpPr>
            <p:cNvPr id="143" name="Straight Connector 142"/>
            <p:cNvCxnSpPr/>
            <p:nvPr/>
          </p:nvCxnSpPr>
          <p:spPr>
            <a:xfrm>
              <a:off x="899592" y="5905500"/>
              <a:ext cx="0" cy="727856"/>
            </a:xfrm>
            <a:prstGeom prst="line">
              <a:avLst/>
            </a:prstGeom>
            <a:ln w="38100">
              <a:solidFill>
                <a:srgbClr val="000000"/>
              </a:solidFill>
            </a:ln>
          </p:spPr>
          <p:style>
            <a:lnRef idx="1">
              <a:schemeClr val="accent1"/>
            </a:lnRef>
            <a:fillRef idx="0">
              <a:schemeClr val="accent1"/>
            </a:fillRef>
            <a:effectRef idx="0">
              <a:schemeClr val="accent1"/>
            </a:effectRef>
            <a:fontRef idx="minor">
              <a:schemeClr val="tx1"/>
            </a:fontRef>
          </p:style>
        </p:cxnSp>
        <p:cxnSp>
          <p:nvCxnSpPr>
            <p:cNvPr id="144" name="Straight Connector 143"/>
            <p:cNvCxnSpPr/>
            <p:nvPr/>
          </p:nvCxnSpPr>
          <p:spPr>
            <a:xfrm>
              <a:off x="683568" y="5889625"/>
              <a:ext cx="0" cy="625475"/>
            </a:xfrm>
            <a:prstGeom prst="line">
              <a:avLst/>
            </a:prstGeom>
            <a:ln w="38100">
              <a:solidFill>
                <a:srgbClr val="000000"/>
              </a:solidFill>
            </a:ln>
          </p:spPr>
          <p:style>
            <a:lnRef idx="1">
              <a:schemeClr val="accent1"/>
            </a:lnRef>
            <a:fillRef idx="0">
              <a:schemeClr val="accent1"/>
            </a:fillRef>
            <a:effectRef idx="0">
              <a:schemeClr val="accent1"/>
            </a:effectRef>
            <a:fontRef idx="minor">
              <a:schemeClr val="tx1"/>
            </a:fontRef>
          </p:style>
        </p:cxnSp>
        <p:cxnSp>
          <p:nvCxnSpPr>
            <p:cNvPr id="145" name="Straight Connector 144"/>
            <p:cNvCxnSpPr/>
            <p:nvPr/>
          </p:nvCxnSpPr>
          <p:spPr>
            <a:xfrm>
              <a:off x="467544" y="5842000"/>
              <a:ext cx="0" cy="441325"/>
            </a:xfrm>
            <a:prstGeom prst="line">
              <a:avLst/>
            </a:prstGeom>
            <a:ln w="38100">
              <a:solidFill>
                <a:srgbClr val="000000"/>
              </a:solidFill>
            </a:ln>
          </p:spPr>
          <p:style>
            <a:lnRef idx="1">
              <a:schemeClr val="accent1"/>
            </a:lnRef>
            <a:fillRef idx="0">
              <a:schemeClr val="accent1"/>
            </a:fillRef>
            <a:effectRef idx="0">
              <a:schemeClr val="accent1"/>
            </a:effectRef>
            <a:fontRef idx="minor">
              <a:schemeClr val="tx1"/>
            </a:fontRef>
          </p:style>
        </p:cxnSp>
        <p:sp>
          <p:nvSpPr>
            <p:cNvPr id="146" name="Moon 145"/>
            <p:cNvSpPr/>
            <p:nvPr/>
          </p:nvSpPr>
          <p:spPr>
            <a:xfrm rot="16200000">
              <a:off x="683568" y="5445224"/>
              <a:ext cx="864096" cy="1584176"/>
            </a:xfrm>
            <a:prstGeom prst="moon">
              <a:avLst>
                <a:gd name="adj" fmla="val 38631"/>
              </a:avLst>
            </a:prstGeom>
            <a:noFill/>
            <a:ln w="38100" cap="rnd">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151" name="Oval 150"/>
          <p:cNvSpPr/>
          <p:nvPr/>
        </p:nvSpPr>
        <p:spPr>
          <a:xfrm>
            <a:off x="6732240" y="3645024"/>
            <a:ext cx="216024" cy="288032"/>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19" name="Group 84"/>
          <p:cNvGrpSpPr/>
          <p:nvPr/>
        </p:nvGrpSpPr>
        <p:grpSpPr>
          <a:xfrm>
            <a:off x="6203556" y="3573016"/>
            <a:ext cx="1320772" cy="720421"/>
            <a:chOff x="323528" y="5805264"/>
            <a:chExt cx="1584176" cy="864096"/>
          </a:xfrm>
        </p:grpSpPr>
        <p:sp>
          <p:nvSpPr>
            <p:cNvPr id="86" name="Moon 85"/>
            <p:cNvSpPr/>
            <p:nvPr/>
          </p:nvSpPr>
          <p:spPr>
            <a:xfrm rot="16200000">
              <a:off x="683704" y="5445088"/>
              <a:ext cx="863824" cy="1584176"/>
            </a:xfrm>
            <a:prstGeom prst="moon">
              <a:avLst>
                <a:gd name="adj" fmla="val 87500"/>
              </a:avLst>
            </a:prstGeom>
            <a:solidFill>
              <a:schemeClr val="bg1"/>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cxnSp>
          <p:nvCxnSpPr>
            <p:cNvPr id="87" name="Straight Connector 86"/>
            <p:cNvCxnSpPr/>
            <p:nvPr/>
          </p:nvCxnSpPr>
          <p:spPr>
            <a:xfrm>
              <a:off x="1115616" y="5913004"/>
              <a:ext cx="0" cy="756084"/>
            </a:xfrm>
            <a:prstGeom prst="line">
              <a:avLst/>
            </a:prstGeom>
            <a:ln w="38100">
              <a:solidFill>
                <a:srgbClr val="000000"/>
              </a:solidFill>
            </a:ln>
          </p:spPr>
          <p:style>
            <a:lnRef idx="1">
              <a:schemeClr val="accent1"/>
            </a:lnRef>
            <a:fillRef idx="0">
              <a:schemeClr val="accent1"/>
            </a:fillRef>
            <a:effectRef idx="0">
              <a:schemeClr val="accent1"/>
            </a:effectRef>
            <a:fontRef idx="minor">
              <a:schemeClr val="tx1"/>
            </a:fontRef>
          </p:style>
        </p:cxnSp>
        <p:cxnSp>
          <p:nvCxnSpPr>
            <p:cNvPr id="88" name="Straight Connector 87"/>
            <p:cNvCxnSpPr/>
            <p:nvPr/>
          </p:nvCxnSpPr>
          <p:spPr>
            <a:xfrm>
              <a:off x="1331640" y="5902325"/>
              <a:ext cx="0" cy="727075"/>
            </a:xfrm>
            <a:prstGeom prst="line">
              <a:avLst/>
            </a:prstGeom>
            <a:ln w="38100">
              <a:solidFill>
                <a:srgbClr val="000000"/>
              </a:solidFill>
            </a:ln>
          </p:spPr>
          <p:style>
            <a:lnRef idx="1">
              <a:schemeClr val="accent1"/>
            </a:lnRef>
            <a:fillRef idx="0">
              <a:schemeClr val="accent1"/>
            </a:fillRef>
            <a:effectRef idx="0">
              <a:schemeClr val="accent1"/>
            </a:effectRef>
            <a:fontRef idx="minor">
              <a:schemeClr val="tx1"/>
            </a:fontRef>
          </p:style>
        </p:cxnSp>
        <p:cxnSp>
          <p:nvCxnSpPr>
            <p:cNvPr id="89" name="Straight Connector 88"/>
            <p:cNvCxnSpPr/>
            <p:nvPr/>
          </p:nvCxnSpPr>
          <p:spPr>
            <a:xfrm>
              <a:off x="1547664" y="5877272"/>
              <a:ext cx="0" cy="650528"/>
            </a:xfrm>
            <a:prstGeom prst="line">
              <a:avLst/>
            </a:prstGeom>
            <a:ln w="38100">
              <a:solidFill>
                <a:srgbClr val="000000"/>
              </a:solidFill>
            </a:ln>
          </p:spPr>
          <p:style>
            <a:lnRef idx="1">
              <a:schemeClr val="accent1"/>
            </a:lnRef>
            <a:fillRef idx="0">
              <a:schemeClr val="accent1"/>
            </a:fillRef>
            <a:effectRef idx="0">
              <a:schemeClr val="accent1"/>
            </a:effectRef>
            <a:fontRef idx="minor">
              <a:schemeClr val="tx1"/>
            </a:fontRef>
          </p:style>
        </p:cxnSp>
        <p:cxnSp>
          <p:nvCxnSpPr>
            <p:cNvPr id="90" name="Straight Connector 89"/>
            <p:cNvCxnSpPr/>
            <p:nvPr/>
          </p:nvCxnSpPr>
          <p:spPr>
            <a:xfrm>
              <a:off x="1763688" y="5845175"/>
              <a:ext cx="0" cy="444500"/>
            </a:xfrm>
            <a:prstGeom prst="line">
              <a:avLst/>
            </a:prstGeom>
            <a:ln w="38100">
              <a:solidFill>
                <a:srgbClr val="000000"/>
              </a:solidFill>
            </a:ln>
          </p:spPr>
          <p:style>
            <a:lnRef idx="1">
              <a:schemeClr val="accent1"/>
            </a:lnRef>
            <a:fillRef idx="0">
              <a:schemeClr val="accent1"/>
            </a:fillRef>
            <a:effectRef idx="0">
              <a:schemeClr val="accent1"/>
            </a:effectRef>
            <a:fontRef idx="minor">
              <a:schemeClr val="tx1"/>
            </a:fontRef>
          </p:style>
        </p:cxnSp>
        <p:cxnSp>
          <p:nvCxnSpPr>
            <p:cNvPr id="91" name="Straight Connector 90"/>
            <p:cNvCxnSpPr/>
            <p:nvPr/>
          </p:nvCxnSpPr>
          <p:spPr>
            <a:xfrm>
              <a:off x="899592" y="5905500"/>
              <a:ext cx="0" cy="727856"/>
            </a:xfrm>
            <a:prstGeom prst="line">
              <a:avLst/>
            </a:prstGeom>
            <a:ln w="38100">
              <a:solidFill>
                <a:srgbClr val="000000"/>
              </a:solidFill>
            </a:ln>
          </p:spPr>
          <p:style>
            <a:lnRef idx="1">
              <a:schemeClr val="accent1"/>
            </a:lnRef>
            <a:fillRef idx="0">
              <a:schemeClr val="accent1"/>
            </a:fillRef>
            <a:effectRef idx="0">
              <a:schemeClr val="accent1"/>
            </a:effectRef>
            <a:fontRef idx="minor">
              <a:schemeClr val="tx1"/>
            </a:fontRef>
          </p:style>
        </p:cxnSp>
        <p:cxnSp>
          <p:nvCxnSpPr>
            <p:cNvPr id="92" name="Straight Connector 91"/>
            <p:cNvCxnSpPr/>
            <p:nvPr/>
          </p:nvCxnSpPr>
          <p:spPr>
            <a:xfrm>
              <a:off x="683568" y="5889625"/>
              <a:ext cx="0" cy="625475"/>
            </a:xfrm>
            <a:prstGeom prst="line">
              <a:avLst/>
            </a:prstGeom>
            <a:ln w="38100">
              <a:solidFill>
                <a:srgbClr val="000000"/>
              </a:solidFill>
            </a:ln>
          </p:spPr>
          <p:style>
            <a:lnRef idx="1">
              <a:schemeClr val="accent1"/>
            </a:lnRef>
            <a:fillRef idx="0">
              <a:schemeClr val="accent1"/>
            </a:fillRef>
            <a:effectRef idx="0">
              <a:schemeClr val="accent1"/>
            </a:effectRef>
            <a:fontRef idx="minor">
              <a:schemeClr val="tx1"/>
            </a:fontRef>
          </p:style>
        </p:cxnSp>
        <p:cxnSp>
          <p:nvCxnSpPr>
            <p:cNvPr id="93" name="Straight Connector 92"/>
            <p:cNvCxnSpPr/>
            <p:nvPr/>
          </p:nvCxnSpPr>
          <p:spPr>
            <a:xfrm>
              <a:off x="467544" y="5842000"/>
              <a:ext cx="0" cy="441325"/>
            </a:xfrm>
            <a:prstGeom prst="line">
              <a:avLst/>
            </a:prstGeom>
            <a:ln w="38100">
              <a:solidFill>
                <a:srgbClr val="000000"/>
              </a:solidFill>
            </a:ln>
          </p:spPr>
          <p:style>
            <a:lnRef idx="1">
              <a:schemeClr val="accent1"/>
            </a:lnRef>
            <a:fillRef idx="0">
              <a:schemeClr val="accent1"/>
            </a:fillRef>
            <a:effectRef idx="0">
              <a:schemeClr val="accent1"/>
            </a:effectRef>
            <a:fontRef idx="minor">
              <a:schemeClr val="tx1"/>
            </a:fontRef>
          </p:style>
        </p:cxnSp>
        <p:sp>
          <p:nvSpPr>
            <p:cNvPr id="94" name="Moon 93"/>
            <p:cNvSpPr/>
            <p:nvPr/>
          </p:nvSpPr>
          <p:spPr>
            <a:xfrm rot="16200000">
              <a:off x="683568" y="5445224"/>
              <a:ext cx="864096" cy="1584176"/>
            </a:xfrm>
            <a:prstGeom prst="moon">
              <a:avLst>
                <a:gd name="adj" fmla="val 38631"/>
              </a:avLst>
            </a:prstGeom>
            <a:noFill/>
            <a:ln w="38100" cap="rnd">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40" name="Group 138"/>
          <p:cNvGrpSpPr/>
          <p:nvPr/>
        </p:nvGrpSpPr>
        <p:grpSpPr>
          <a:xfrm>
            <a:off x="6012160" y="3429000"/>
            <a:ext cx="970605" cy="1152127"/>
            <a:chOff x="3110782" y="519970"/>
            <a:chExt cx="970605" cy="1152127"/>
          </a:xfrm>
        </p:grpSpPr>
        <p:grpSp>
          <p:nvGrpSpPr>
            <p:cNvPr id="41" name="Group 137"/>
            <p:cNvGrpSpPr/>
            <p:nvPr/>
          </p:nvGrpSpPr>
          <p:grpSpPr>
            <a:xfrm rot="535521">
              <a:off x="3433315" y="519970"/>
              <a:ext cx="648072" cy="1152127"/>
              <a:chOff x="4364940" y="1094024"/>
              <a:chExt cx="648072" cy="1152127"/>
            </a:xfrm>
          </p:grpSpPr>
          <p:sp>
            <p:nvSpPr>
              <p:cNvPr id="135" name="Rounded Rectangle 134"/>
              <p:cNvSpPr/>
              <p:nvPr/>
            </p:nvSpPr>
            <p:spPr>
              <a:xfrm>
                <a:off x="4364940" y="1094024"/>
                <a:ext cx="648072" cy="1152127"/>
              </a:xfrm>
              <a:prstGeom prst="roundRect">
                <a:avLst/>
              </a:prstGeom>
              <a:solidFill>
                <a:schemeClr val="tx1">
                  <a:lumMod val="50000"/>
                  <a:lumOff val="5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36" name="Oval 135"/>
              <p:cNvSpPr/>
              <p:nvPr/>
            </p:nvSpPr>
            <p:spPr>
              <a:xfrm>
                <a:off x="4468242" y="1184052"/>
                <a:ext cx="72008" cy="72008"/>
              </a:xfrm>
              <a:prstGeom prst="ellipse">
                <a:avLst/>
              </a:prstGeom>
              <a:solidFill>
                <a:schemeClr val="bg1"/>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37" name="Oval 136"/>
              <p:cNvSpPr/>
              <p:nvPr/>
            </p:nvSpPr>
            <p:spPr>
              <a:xfrm>
                <a:off x="4474592" y="1302668"/>
                <a:ext cx="72008" cy="72008"/>
              </a:xfrm>
              <a:prstGeom prst="ellipse">
                <a:avLst/>
              </a:prstGeom>
              <a:solidFill>
                <a:schemeClr val="bg1"/>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134" name="Freeform 133"/>
            <p:cNvSpPr/>
            <p:nvPr/>
          </p:nvSpPr>
          <p:spPr>
            <a:xfrm rot="17045599" flipH="1">
              <a:off x="3241468" y="611767"/>
              <a:ext cx="531412" cy="792784"/>
            </a:xfrm>
            <a:custGeom>
              <a:avLst/>
              <a:gdLst>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75432 w 777479"/>
                <a:gd name="connsiteY8" fmla="*/ 659606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65919 w 777479"/>
                <a:gd name="connsiteY10" fmla="*/ 516731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62013 w 777479"/>
                <a:gd name="connsiteY20" fmla="*/ 605036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29891 h 851807"/>
                <a:gd name="connsiteX1" fmla="*/ 239713 w 777479"/>
                <a:gd name="connsiteY1" fmla="*/ 258479 h 851807"/>
                <a:gd name="connsiteX2" fmla="*/ 82550 w 777479"/>
                <a:gd name="connsiteY2" fmla="*/ 353729 h 851807"/>
                <a:gd name="connsiteX3" fmla="*/ 3969 w 777479"/>
                <a:gd name="connsiteY3" fmla="*/ 491841 h 851807"/>
                <a:gd name="connsiteX4" fmla="*/ 106363 w 777479"/>
                <a:gd name="connsiteY4" fmla="*/ 506129 h 851807"/>
                <a:gd name="connsiteX5" fmla="*/ 254000 w 777479"/>
                <a:gd name="connsiteY5" fmla="*/ 403735 h 851807"/>
                <a:gd name="connsiteX6" fmla="*/ 261144 w 777479"/>
                <a:gd name="connsiteY6" fmla="*/ 415641 h 851807"/>
                <a:gd name="connsiteX7" fmla="*/ 223044 w 777479"/>
                <a:gd name="connsiteY7" fmla="*/ 551372 h 851807"/>
                <a:gd name="connsiteX8" fmla="*/ 198834 w 777479"/>
                <a:gd name="connsiteY8" fmla="*/ 677579 h 851807"/>
                <a:gd name="connsiteX9" fmla="*/ 248147 w 777479"/>
                <a:gd name="connsiteY9" fmla="*/ 767694 h 851807"/>
                <a:gd name="connsiteX10" fmla="*/ 335682 w 777479"/>
                <a:gd name="connsiteY10" fmla="*/ 625960 h 851807"/>
                <a:gd name="connsiteX11" fmla="*/ 368300 w 777479"/>
                <a:gd name="connsiteY11" fmla="*/ 506128 h 851807"/>
                <a:gd name="connsiteX12" fmla="*/ 375444 w 777479"/>
                <a:gd name="connsiteY12" fmla="*/ 572804 h 851807"/>
                <a:gd name="connsiteX13" fmla="*/ 401638 w 777479"/>
                <a:gd name="connsiteY13" fmla="*/ 784735 h 851807"/>
                <a:gd name="connsiteX14" fmla="*/ 451644 w 777479"/>
                <a:gd name="connsiteY14" fmla="*/ 851410 h 851807"/>
                <a:gd name="connsiteX15" fmla="*/ 504032 w 777479"/>
                <a:gd name="connsiteY15" fmla="*/ 787116 h 851807"/>
                <a:gd name="connsiteX16" fmla="*/ 504032 w 777479"/>
                <a:gd name="connsiteY16" fmla="*/ 546609 h 851807"/>
                <a:gd name="connsiteX17" fmla="*/ 527844 w 777479"/>
                <a:gd name="connsiteY17" fmla="*/ 660910 h 851807"/>
                <a:gd name="connsiteX18" fmla="*/ 573088 w 777479"/>
                <a:gd name="connsiteY18" fmla="*/ 758541 h 851807"/>
                <a:gd name="connsiteX19" fmla="*/ 625475 w 777479"/>
                <a:gd name="connsiteY19" fmla="*/ 779972 h 851807"/>
                <a:gd name="connsiteX20" fmla="*/ 662013 w 777479"/>
                <a:gd name="connsiteY20" fmla="*/ 723021 h 851807"/>
                <a:gd name="connsiteX21" fmla="*/ 644525 w 777479"/>
                <a:gd name="connsiteY21" fmla="*/ 601379 h 851807"/>
                <a:gd name="connsiteX22" fmla="*/ 632619 w 777479"/>
                <a:gd name="connsiteY22" fmla="*/ 525179 h 851807"/>
                <a:gd name="connsiteX23" fmla="*/ 718344 w 777479"/>
                <a:gd name="connsiteY23" fmla="*/ 675197 h 851807"/>
                <a:gd name="connsiteX24" fmla="*/ 770732 w 777479"/>
                <a:gd name="connsiteY24" fmla="*/ 653766 h 851807"/>
                <a:gd name="connsiteX25" fmla="*/ 758825 w 777479"/>
                <a:gd name="connsiteY25" fmla="*/ 513272 h 851807"/>
                <a:gd name="connsiteX26" fmla="*/ 668338 w 777479"/>
                <a:gd name="connsiteY26" fmla="*/ 341822 h 851807"/>
                <a:gd name="connsiteX27" fmla="*/ 635768 w 777479"/>
                <a:gd name="connsiteY27" fmla="*/ 0 h 851807"/>
                <a:gd name="connsiteX0" fmla="*/ 214562 w 777479"/>
                <a:gd name="connsiteY0" fmla="*/ 6930 h 851807"/>
                <a:gd name="connsiteX1" fmla="*/ 239713 w 777479"/>
                <a:gd name="connsiteY1" fmla="*/ 258479 h 851807"/>
                <a:gd name="connsiteX2" fmla="*/ 82550 w 777479"/>
                <a:gd name="connsiteY2" fmla="*/ 353729 h 851807"/>
                <a:gd name="connsiteX3" fmla="*/ 3969 w 777479"/>
                <a:gd name="connsiteY3" fmla="*/ 491841 h 851807"/>
                <a:gd name="connsiteX4" fmla="*/ 106363 w 777479"/>
                <a:gd name="connsiteY4" fmla="*/ 506129 h 851807"/>
                <a:gd name="connsiteX5" fmla="*/ 254000 w 777479"/>
                <a:gd name="connsiteY5" fmla="*/ 403735 h 851807"/>
                <a:gd name="connsiteX6" fmla="*/ 261144 w 777479"/>
                <a:gd name="connsiteY6" fmla="*/ 415641 h 851807"/>
                <a:gd name="connsiteX7" fmla="*/ 223044 w 777479"/>
                <a:gd name="connsiteY7" fmla="*/ 551372 h 851807"/>
                <a:gd name="connsiteX8" fmla="*/ 198834 w 777479"/>
                <a:gd name="connsiteY8" fmla="*/ 677579 h 851807"/>
                <a:gd name="connsiteX9" fmla="*/ 248147 w 777479"/>
                <a:gd name="connsiteY9" fmla="*/ 767694 h 851807"/>
                <a:gd name="connsiteX10" fmla="*/ 335682 w 777479"/>
                <a:gd name="connsiteY10" fmla="*/ 625960 h 851807"/>
                <a:gd name="connsiteX11" fmla="*/ 368300 w 777479"/>
                <a:gd name="connsiteY11" fmla="*/ 506128 h 851807"/>
                <a:gd name="connsiteX12" fmla="*/ 375444 w 777479"/>
                <a:gd name="connsiteY12" fmla="*/ 572804 h 851807"/>
                <a:gd name="connsiteX13" fmla="*/ 401638 w 777479"/>
                <a:gd name="connsiteY13" fmla="*/ 784735 h 851807"/>
                <a:gd name="connsiteX14" fmla="*/ 451644 w 777479"/>
                <a:gd name="connsiteY14" fmla="*/ 851410 h 851807"/>
                <a:gd name="connsiteX15" fmla="*/ 504032 w 777479"/>
                <a:gd name="connsiteY15" fmla="*/ 787116 h 851807"/>
                <a:gd name="connsiteX16" fmla="*/ 504032 w 777479"/>
                <a:gd name="connsiteY16" fmla="*/ 546609 h 851807"/>
                <a:gd name="connsiteX17" fmla="*/ 527844 w 777479"/>
                <a:gd name="connsiteY17" fmla="*/ 660910 h 851807"/>
                <a:gd name="connsiteX18" fmla="*/ 573088 w 777479"/>
                <a:gd name="connsiteY18" fmla="*/ 758541 h 851807"/>
                <a:gd name="connsiteX19" fmla="*/ 625475 w 777479"/>
                <a:gd name="connsiteY19" fmla="*/ 779972 h 851807"/>
                <a:gd name="connsiteX20" fmla="*/ 662013 w 777479"/>
                <a:gd name="connsiteY20" fmla="*/ 723021 h 851807"/>
                <a:gd name="connsiteX21" fmla="*/ 644525 w 777479"/>
                <a:gd name="connsiteY21" fmla="*/ 601379 h 851807"/>
                <a:gd name="connsiteX22" fmla="*/ 632619 w 777479"/>
                <a:gd name="connsiteY22" fmla="*/ 525179 h 851807"/>
                <a:gd name="connsiteX23" fmla="*/ 718344 w 777479"/>
                <a:gd name="connsiteY23" fmla="*/ 675197 h 851807"/>
                <a:gd name="connsiteX24" fmla="*/ 770732 w 777479"/>
                <a:gd name="connsiteY24" fmla="*/ 653766 h 851807"/>
                <a:gd name="connsiteX25" fmla="*/ 758825 w 777479"/>
                <a:gd name="connsiteY25" fmla="*/ 513272 h 851807"/>
                <a:gd name="connsiteX26" fmla="*/ 668338 w 777479"/>
                <a:gd name="connsiteY26" fmla="*/ 341822 h 851807"/>
                <a:gd name="connsiteX27" fmla="*/ 635768 w 777479"/>
                <a:gd name="connsiteY27" fmla="*/ 0 h 851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77479" h="851807">
                  <a:moveTo>
                    <a:pt x="214562" y="6930"/>
                  </a:moveTo>
                  <a:cubicBezTo>
                    <a:pt x="228651" y="52571"/>
                    <a:pt x="261715" y="200679"/>
                    <a:pt x="239713" y="258479"/>
                  </a:cubicBezTo>
                  <a:cubicBezTo>
                    <a:pt x="217711" y="316279"/>
                    <a:pt x="121841" y="314835"/>
                    <a:pt x="82550" y="353729"/>
                  </a:cubicBezTo>
                  <a:cubicBezTo>
                    <a:pt x="43259" y="392623"/>
                    <a:pt x="0" y="466441"/>
                    <a:pt x="3969" y="491841"/>
                  </a:cubicBezTo>
                  <a:cubicBezTo>
                    <a:pt x="7938" y="517241"/>
                    <a:pt x="64691" y="520813"/>
                    <a:pt x="106363" y="506129"/>
                  </a:cubicBezTo>
                  <a:cubicBezTo>
                    <a:pt x="148035" y="491445"/>
                    <a:pt x="228203" y="418816"/>
                    <a:pt x="254000" y="403735"/>
                  </a:cubicBezTo>
                  <a:cubicBezTo>
                    <a:pt x="279797" y="388654"/>
                    <a:pt x="266303" y="391035"/>
                    <a:pt x="261144" y="415641"/>
                  </a:cubicBezTo>
                  <a:cubicBezTo>
                    <a:pt x="255985" y="440247"/>
                    <a:pt x="233429" y="507716"/>
                    <a:pt x="223044" y="551372"/>
                  </a:cubicBezTo>
                  <a:cubicBezTo>
                    <a:pt x="212659" y="595028"/>
                    <a:pt x="194650" y="641525"/>
                    <a:pt x="198834" y="677579"/>
                  </a:cubicBezTo>
                  <a:cubicBezTo>
                    <a:pt x="203018" y="713633"/>
                    <a:pt x="225339" y="776297"/>
                    <a:pt x="248147" y="767694"/>
                  </a:cubicBezTo>
                  <a:cubicBezTo>
                    <a:pt x="270955" y="759091"/>
                    <a:pt x="315657" y="669554"/>
                    <a:pt x="335682" y="625960"/>
                  </a:cubicBezTo>
                  <a:cubicBezTo>
                    <a:pt x="355707" y="582366"/>
                    <a:pt x="361673" y="514987"/>
                    <a:pt x="368300" y="506128"/>
                  </a:cubicBezTo>
                  <a:cubicBezTo>
                    <a:pt x="374927" y="497269"/>
                    <a:pt x="369888" y="526370"/>
                    <a:pt x="375444" y="572804"/>
                  </a:cubicBezTo>
                  <a:cubicBezTo>
                    <a:pt x="381000" y="619239"/>
                    <a:pt x="388938" y="738301"/>
                    <a:pt x="401638" y="784735"/>
                  </a:cubicBezTo>
                  <a:cubicBezTo>
                    <a:pt x="414338" y="831169"/>
                    <a:pt x="434578" y="851013"/>
                    <a:pt x="451644" y="851410"/>
                  </a:cubicBezTo>
                  <a:cubicBezTo>
                    <a:pt x="468710" y="851807"/>
                    <a:pt x="495301" y="837916"/>
                    <a:pt x="504032" y="787116"/>
                  </a:cubicBezTo>
                  <a:cubicBezTo>
                    <a:pt x="512763" y="736316"/>
                    <a:pt x="500063" y="567643"/>
                    <a:pt x="504032" y="546609"/>
                  </a:cubicBezTo>
                  <a:cubicBezTo>
                    <a:pt x="508001" y="525575"/>
                    <a:pt x="516335" y="625588"/>
                    <a:pt x="527844" y="660910"/>
                  </a:cubicBezTo>
                  <a:cubicBezTo>
                    <a:pt x="539353" y="696232"/>
                    <a:pt x="556816" y="738697"/>
                    <a:pt x="573088" y="758541"/>
                  </a:cubicBezTo>
                  <a:cubicBezTo>
                    <a:pt x="589360" y="778385"/>
                    <a:pt x="610654" y="785892"/>
                    <a:pt x="625475" y="779972"/>
                  </a:cubicBezTo>
                  <a:cubicBezTo>
                    <a:pt x="640296" y="774052"/>
                    <a:pt x="658838" y="752787"/>
                    <a:pt x="662013" y="723021"/>
                  </a:cubicBezTo>
                  <a:cubicBezTo>
                    <a:pt x="665188" y="693255"/>
                    <a:pt x="649424" y="634353"/>
                    <a:pt x="644525" y="601379"/>
                  </a:cubicBezTo>
                  <a:cubicBezTo>
                    <a:pt x="639626" y="568405"/>
                    <a:pt x="620316" y="512876"/>
                    <a:pt x="632619" y="525179"/>
                  </a:cubicBezTo>
                  <a:cubicBezTo>
                    <a:pt x="644922" y="537482"/>
                    <a:pt x="695325" y="653766"/>
                    <a:pt x="718344" y="675197"/>
                  </a:cubicBezTo>
                  <a:cubicBezTo>
                    <a:pt x="741363" y="696628"/>
                    <a:pt x="763985" y="680754"/>
                    <a:pt x="770732" y="653766"/>
                  </a:cubicBezTo>
                  <a:cubicBezTo>
                    <a:pt x="777479" y="626779"/>
                    <a:pt x="775891" y="565263"/>
                    <a:pt x="758825" y="513272"/>
                  </a:cubicBezTo>
                  <a:cubicBezTo>
                    <a:pt x="741759" y="461281"/>
                    <a:pt x="688847" y="427367"/>
                    <a:pt x="668338" y="341822"/>
                  </a:cubicBezTo>
                  <a:cubicBezTo>
                    <a:pt x="647829" y="256277"/>
                    <a:pt x="638149" y="78978"/>
                    <a:pt x="635768" y="0"/>
                  </a:cubicBezTo>
                </a:path>
              </a:pathLst>
            </a:custGeom>
            <a:solidFill>
              <a:srgbClr val="FFCC99"/>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grpSp>
      <p:sp>
        <p:nvSpPr>
          <p:cNvPr id="75" name="Freeform 74"/>
          <p:cNvSpPr/>
          <p:nvPr/>
        </p:nvSpPr>
        <p:spPr>
          <a:xfrm rot="15277833" flipH="1" flipV="1">
            <a:off x="7012089" y="3509359"/>
            <a:ext cx="531412" cy="686792"/>
          </a:xfrm>
          <a:custGeom>
            <a:avLst/>
            <a:gdLst>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75432 w 777479"/>
              <a:gd name="connsiteY8" fmla="*/ 659606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65919 w 777479"/>
              <a:gd name="connsiteY10" fmla="*/ 516731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62013 w 777479"/>
              <a:gd name="connsiteY20" fmla="*/ 605036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77479" h="733822">
                <a:moveTo>
                  <a:pt x="237332" y="11906"/>
                </a:moveTo>
                <a:cubicBezTo>
                  <a:pt x="251421" y="57547"/>
                  <a:pt x="265510" y="103188"/>
                  <a:pt x="239713" y="140494"/>
                </a:cubicBezTo>
                <a:cubicBezTo>
                  <a:pt x="213916" y="177800"/>
                  <a:pt x="121841" y="196850"/>
                  <a:pt x="82550" y="235744"/>
                </a:cubicBezTo>
                <a:cubicBezTo>
                  <a:pt x="43259" y="274638"/>
                  <a:pt x="0" y="348456"/>
                  <a:pt x="3969" y="373856"/>
                </a:cubicBezTo>
                <a:cubicBezTo>
                  <a:pt x="7938" y="399256"/>
                  <a:pt x="64691" y="402828"/>
                  <a:pt x="106363" y="388144"/>
                </a:cubicBezTo>
                <a:cubicBezTo>
                  <a:pt x="148035" y="373460"/>
                  <a:pt x="228203" y="300831"/>
                  <a:pt x="254000" y="285750"/>
                </a:cubicBezTo>
                <a:cubicBezTo>
                  <a:pt x="279797" y="270669"/>
                  <a:pt x="266303" y="273050"/>
                  <a:pt x="261144" y="297656"/>
                </a:cubicBezTo>
                <a:cubicBezTo>
                  <a:pt x="255985" y="322262"/>
                  <a:pt x="233429" y="389731"/>
                  <a:pt x="223044" y="433387"/>
                </a:cubicBezTo>
                <a:cubicBezTo>
                  <a:pt x="212659" y="477043"/>
                  <a:pt x="194650" y="523540"/>
                  <a:pt x="198834" y="559594"/>
                </a:cubicBezTo>
                <a:cubicBezTo>
                  <a:pt x="203018" y="595648"/>
                  <a:pt x="225339" y="658312"/>
                  <a:pt x="248147" y="649709"/>
                </a:cubicBezTo>
                <a:cubicBezTo>
                  <a:pt x="270955" y="641106"/>
                  <a:pt x="315657" y="551569"/>
                  <a:pt x="335682" y="507975"/>
                </a:cubicBezTo>
                <a:cubicBezTo>
                  <a:pt x="355707" y="464381"/>
                  <a:pt x="361673" y="397002"/>
                  <a:pt x="368300" y="388143"/>
                </a:cubicBezTo>
                <a:cubicBezTo>
                  <a:pt x="374927" y="379284"/>
                  <a:pt x="369888" y="408385"/>
                  <a:pt x="375444" y="454819"/>
                </a:cubicBezTo>
                <a:cubicBezTo>
                  <a:pt x="381000" y="501254"/>
                  <a:pt x="388938" y="620316"/>
                  <a:pt x="401638" y="666750"/>
                </a:cubicBezTo>
                <a:cubicBezTo>
                  <a:pt x="414338" y="713184"/>
                  <a:pt x="434578" y="733028"/>
                  <a:pt x="451644" y="733425"/>
                </a:cubicBezTo>
                <a:cubicBezTo>
                  <a:pt x="468710" y="733822"/>
                  <a:pt x="495301" y="719931"/>
                  <a:pt x="504032" y="669131"/>
                </a:cubicBezTo>
                <a:cubicBezTo>
                  <a:pt x="512763" y="618331"/>
                  <a:pt x="500063" y="449658"/>
                  <a:pt x="504032" y="428624"/>
                </a:cubicBezTo>
                <a:cubicBezTo>
                  <a:pt x="508001" y="407590"/>
                  <a:pt x="516335" y="507603"/>
                  <a:pt x="527844" y="542925"/>
                </a:cubicBezTo>
                <a:cubicBezTo>
                  <a:pt x="539353" y="578247"/>
                  <a:pt x="556816" y="620712"/>
                  <a:pt x="573088" y="640556"/>
                </a:cubicBezTo>
                <a:cubicBezTo>
                  <a:pt x="589360" y="660400"/>
                  <a:pt x="610654" y="667907"/>
                  <a:pt x="625475" y="661987"/>
                </a:cubicBezTo>
                <a:cubicBezTo>
                  <a:pt x="640296" y="656067"/>
                  <a:pt x="658838" y="634802"/>
                  <a:pt x="662013" y="605036"/>
                </a:cubicBezTo>
                <a:cubicBezTo>
                  <a:pt x="665188" y="575270"/>
                  <a:pt x="649424" y="516368"/>
                  <a:pt x="644525" y="483394"/>
                </a:cubicBezTo>
                <a:cubicBezTo>
                  <a:pt x="639626" y="450420"/>
                  <a:pt x="620316" y="394891"/>
                  <a:pt x="632619" y="407194"/>
                </a:cubicBezTo>
                <a:cubicBezTo>
                  <a:pt x="644922" y="419497"/>
                  <a:pt x="695325" y="535781"/>
                  <a:pt x="718344" y="557212"/>
                </a:cubicBezTo>
                <a:cubicBezTo>
                  <a:pt x="741363" y="578643"/>
                  <a:pt x="763985" y="562769"/>
                  <a:pt x="770732" y="535781"/>
                </a:cubicBezTo>
                <a:cubicBezTo>
                  <a:pt x="777479" y="508794"/>
                  <a:pt x="775891" y="447278"/>
                  <a:pt x="758825" y="395287"/>
                </a:cubicBezTo>
                <a:cubicBezTo>
                  <a:pt x="741759" y="343296"/>
                  <a:pt x="687388" y="289718"/>
                  <a:pt x="668338" y="223837"/>
                </a:cubicBezTo>
                <a:cubicBezTo>
                  <a:pt x="649288" y="157956"/>
                  <a:pt x="646906" y="78978"/>
                  <a:pt x="644525" y="0"/>
                </a:cubicBezTo>
              </a:path>
            </a:pathLst>
          </a:custGeom>
          <a:solidFill>
            <a:srgbClr val="FFCC99"/>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104" name="Freeform 103"/>
          <p:cNvSpPr/>
          <p:nvPr/>
        </p:nvSpPr>
        <p:spPr>
          <a:xfrm rot="17266239" flipH="1">
            <a:off x="3804020" y="3639646"/>
            <a:ext cx="526696" cy="737375"/>
          </a:xfrm>
          <a:custGeom>
            <a:avLst/>
            <a:gdLst>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75432 w 777479"/>
              <a:gd name="connsiteY8" fmla="*/ 659606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65919 w 777479"/>
              <a:gd name="connsiteY10" fmla="*/ 516731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62013 w 777479"/>
              <a:gd name="connsiteY20" fmla="*/ 605036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180 w 777479"/>
              <a:gd name="connsiteY0" fmla="*/ 0 h 909988"/>
              <a:gd name="connsiteX1" fmla="*/ 239713 w 777479"/>
              <a:gd name="connsiteY1" fmla="*/ 316660 h 909988"/>
              <a:gd name="connsiteX2" fmla="*/ 82550 w 777479"/>
              <a:gd name="connsiteY2" fmla="*/ 411910 h 909988"/>
              <a:gd name="connsiteX3" fmla="*/ 3969 w 777479"/>
              <a:gd name="connsiteY3" fmla="*/ 550022 h 909988"/>
              <a:gd name="connsiteX4" fmla="*/ 106363 w 777479"/>
              <a:gd name="connsiteY4" fmla="*/ 564310 h 909988"/>
              <a:gd name="connsiteX5" fmla="*/ 254000 w 777479"/>
              <a:gd name="connsiteY5" fmla="*/ 461916 h 909988"/>
              <a:gd name="connsiteX6" fmla="*/ 261144 w 777479"/>
              <a:gd name="connsiteY6" fmla="*/ 473822 h 909988"/>
              <a:gd name="connsiteX7" fmla="*/ 223044 w 777479"/>
              <a:gd name="connsiteY7" fmla="*/ 609553 h 909988"/>
              <a:gd name="connsiteX8" fmla="*/ 198834 w 777479"/>
              <a:gd name="connsiteY8" fmla="*/ 735760 h 909988"/>
              <a:gd name="connsiteX9" fmla="*/ 248147 w 777479"/>
              <a:gd name="connsiteY9" fmla="*/ 825875 h 909988"/>
              <a:gd name="connsiteX10" fmla="*/ 335682 w 777479"/>
              <a:gd name="connsiteY10" fmla="*/ 684141 h 909988"/>
              <a:gd name="connsiteX11" fmla="*/ 368300 w 777479"/>
              <a:gd name="connsiteY11" fmla="*/ 564309 h 909988"/>
              <a:gd name="connsiteX12" fmla="*/ 375444 w 777479"/>
              <a:gd name="connsiteY12" fmla="*/ 630985 h 909988"/>
              <a:gd name="connsiteX13" fmla="*/ 401638 w 777479"/>
              <a:gd name="connsiteY13" fmla="*/ 842916 h 909988"/>
              <a:gd name="connsiteX14" fmla="*/ 451644 w 777479"/>
              <a:gd name="connsiteY14" fmla="*/ 909591 h 909988"/>
              <a:gd name="connsiteX15" fmla="*/ 504032 w 777479"/>
              <a:gd name="connsiteY15" fmla="*/ 845297 h 909988"/>
              <a:gd name="connsiteX16" fmla="*/ 504032 w 777479"/>
              <a:gd name="connsiteY16" fmla="*/ 604790 h 909988"/>
              <a:gd name="connsiteX17" fmla="*/ 527844 w 777479"/>
              <a:gd name="connsiteY17" fmla="*/ 719091 h 909988"/>
              <a:gd name="connsiteX18" fmla="*/ 573088 w 777479"/>
              <a:gd name="connsiteY18" fmla="*/ 816722 h 909988"/>
              <a:gd name="connsiteX19" fmla="*/ 625475 w 777479"/>
              <a:gd name="connsiteY19" fmla="*/ 838153 h 909988"/>
              <a:gd name="connsiteX20" fmla="*/ 662013 w 777479"/>
              <a:gd name="connsiteY20" fmla="*/ 781202 h 909988"/>
              <a:gd name="connsiteX21" fmla="*/ 644525 w 777479"/>
              <a:gd name="connsiteY21" fmla="*/ 659560 h 909988"/>
              <a:gd name="connsiteX22" fmla="*/ 632619 w 777479"/>
              <a:gd name="connsiteY22" fmla="*/ 583360 h 909988"/>
              <a:gd name="connsiteX23" fmla="*/ 718344 w 777479"/>
              <a:gd name="connsiteY23" fmla="*/ 733378 h 909988"/>
              <a:gd name="connsiteX24" fmla="*/ 770732 w 777479"/>
              <a:gd name="connsiteY24" fmla="*/ 711947 h 909988"/>
              <a:gd name="connsiteX25" fmla="*/ 758825 w 777479"/>
              <a:gd name="connsiteY25" fmla="*/ 571453 h 909988"/>
              <a:gd name="connsiteX26" fmla="*/ 668338 w 777479"/>
              <a:gd name="connsiteY26" fmla="*/ 400003 h 909988"/>
              <a:gd name="connsiteX27" fmla="*/ 644525 w 777479"/>
              <a:gd name="connsiteY27" fmla="*/ 176166 h 909988"/>
              <a:gd name="connsiteX0" fmla="*/ 237180 w 777479"/>
              <a:gd name="connsiteY0" fmla="*/ 0 h 909988"/>
              <a:gd name="connsiteX1" fmla="*/ 239713 w 777479"/>
              <a:gd name="connsiteY1" fmla="*/ 316660 h 909988"/>
              <a:gd name="connsiteX2" fmla="*/ 82550 w 777479"/>
              <a:gd name="connsiteY2" fmla="*/ 411910 h 909988"/>
              <a:gd name="connsiteX3" fmla="*/ 3969 w 777479"/>
              <a:gd name="connsiteY3" fmla="*/ 550022 h 909988"/>
              <a:gd name="connsiteX4" fmla="*/ 106363 w 777479"/>
              <a:gd name="connsiteY4" fmla="*/ 564310 h 909988"/>
              <a:gd name="connsiteX5" fmla="*/ 254000 w 777479"/>
              <a:gd name="connsiteY5" fmla="*/ 461916 h 909988"/>
              <a:gd name="connsiteX6" fmla="*/ 261144 w 777479"/>
              <a:gd name="connsiteY6" fmla="*/ 473822 h 909988"/>
              <a:gd name="connsiteX7" fmla="*/ 223044 w 777479"/>
              <a:gd name="connsiteY7" fmla="*/ 609553 h 909988"/>
              <a:gd name="connsiteX8" fmla="*/ 198834 w 777479"/>
              <a:gd name="connsiteY8" fmla="*/ 735760 h 909988"/>
              <a:gd name="connsiteX9" fmla="*/ 248147 w 777479"/>
              <a:gd name="connsiteY9" fmla="*/ 825875 h 909988"/>
              <a:gd name="connsiteX10" fmla="*/ 335682 w 777479"/>
              <a:gd name="connsiteY10" fmla="*/ 684141 h 909988"/>
              <a:gd name="connsiteX11" fmla="*/ 368300 w 777479"/>
              <a:gd name="connsiteY11" fmla="*/ 564309 h 909988"/>
              <a:gd name="connsiteX12" fmla="*/ 375444 w 777479"/>
              <a:gd name="connsiteY12" fmla="*/ 630985 h 909988"/>
              <a:gd name="connsiteX13" fmla="*/ 401638 w 777479"/>
              <a:gd name="connsiteY13" fmla="*/ 842916 h 909988"/>
              <a:gd name="connsiteX14" fmla="*/ 451644 w 777479"/>
              <a:gd name="connsiteY14" fmla="*/ 909591 h 909988"/>
              <a:gd name="connsiteX15" fmla="*/ 504032 w 777479"/>
              <a:gd name="connsiteY15" fmla="*/ 845297 h 909988"/>
              <a:gd name="connsiteX16" fmla="*/ 504032 w 777479"/>
              <a:gd name="connsiteY16" fmla="*/ 604790 h 909988"/>
              <a:gd name="connsiteX17" fmla="*/ 527844 w 777479"/>
              <a:gd name="connsiteY17" fmla="*/ 719091 h 909988"/>
              <a:gd name="connsiteX18" fmla="*/ 573088 w 777479"/>
              <a:gd name="connsiteY18" fmla="*/ 816722 h 909988"/>
              <a:gd name="connsiteX19" fmla="*/ 625475 w 777479"/>
              <a:gd name="connsiteY19" fmla="*/ 838153 h 909988"/>
              <a:gd name="connsiteX20" fmla="*/ 662013 w 777479"/>
              <a:gd name="connsiteY20" fmla="*/ 781202 h 909988"/>
              <a:gd name="connsiteX21" fmla="*/ 644525 w 777479"/>
              <a:gd name="connsiteY21" fmla="*/ 659560 h 909988"/>
              <a:gd name="connsiteX22" fmla="*/ 632619 w 777479"/>
              <a:gd name="connsiteY22" fmla="*/ 583360 h 909988"/>
              <a:gd name="connsiteX23" fmla="*/ 718344 w 777479"/>
              <a:gd name="connsiteY23" fmla="*/ 733378 h 909988"/>
              <a:gd name="connsiteX24" fmla="*/ 770732 w 777479"/>
              <a:gd name="connsiteY24" fmla="*/ 711947 h 909988"/>
              <a:gd name="connsiteX25" fmla="*/ 758825 w 777479"/>
              <a:gd name="connsiteY25" fmla="*/ 571453 h 909988"/>
              <a:gd name="connsiteX26" fmla="*/ 668338 w 777479"/>
              <a:gd name="connsiteY26" fmla="*/ 400003 h 909988"/>
              <a:gd name="connsiteX27" fmla="*/ 614486 w 777479"/>
              <a:gd name="connsiteY27" fmla="*/ 68283 h 909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77479" h="909988">
                <a:moveTo>
                  <a:pt x="237180" y="0"/>
                </a:moveTo>
                <a:cubicBezTo>
                  <a:pt x="251269" y="45641"/>
                  <a:pt x="265485" y="248008"/>
                  <a:pt x="239713" y="316660"/>
                </a:cubicBezTo>
                <a:cubicBezTo>
                  <a:pt x="213941" y="385312"/>
                  <a:pt x="121841" y="373016"/>
                  <a:pt x="82550" y="411910"/>
                </a:cubicBezTo>
                <a:cubicBezTo>
                  <a:pt x="43259" y="450804"/>
                  <a:pt x="0" y="524622"/>
                  <a:pt x="3969" y="550022"/>
                </a:cubicBezTo>
                <a:cubicBezTo>
                  <a:pt x="7938" y="575422"/>
                  <a:pt x="64691" y="578994"/>
                  <a:pt x="106363" y="564310"/>
                </a:cubicBezTo>
                <a:cubicBezTo>
                  <a:pt x="148035" y="549626"/>
                  <a:pt x="228203" y="476997"/>
                  <a:pt x="254000" y="461916"/>
                </a:cubicBezTo>
                <a:cubicBezTo>
                  <a:pt x="279797" y="446835"/>
                  <a:pt x="266303" y="449216"/>
                  <a:pt x="261144" y="473822"/>
                </a:cubicBezTo>
                <a:cubicBezTo>
                  <a:pt x="255985" y="498428"/>
                  <a:pt x="233429" y="565897"/>
                  <a:pt x="223044" y="609553"/>
                </a:cubicBezTo>
                <a:cubicBezTo>
                  <a:pt x="212659" y="653209"/>
                  <a:pt x="194650" y="699706"/>
                  <a:pt x="198834" y="735760"/>
                </a:cubicBezTo>
                <a:cubicBezTo>
                  <a:pt x="203018" y="771814"/>
                  <a:pt x="225339" y="834478"/>
                  <a:pt x="248147" y="825875"/>
                </a:cubicBezTo>
                <a:cubicBezTo>
                  <a:pt x="270955" y="817272"/>
                  <a:pt x="315657" y="727735"/>
                  <a:pt x="335682" y="684141"/>
                </a:cubicBezTo>
                <a:cubicBezTo>
                  <a:pt x="355707" y="640547"/>
                  <a:pt x="361673" y="573168"/>
                  <a:pt x="368300" y="564309"/>
                </a:cubicBezTo>
                <a:cubicBezTo>
                  <a:pt x="374927" y="555450"/>
                  <a:pt x="369888" y="584551"/>
                  <a:pt x="375444" y="630985"/>
                </a:cubicBezTo>
                <a:cubicBezTo>
                  <a:pt x="381000" y="677420"/>
                  <a:pt x="388938" y="796482"/>
                  <a:pt x="401638" y="842916"/>
                </a:cubicBezTo>
                <a:cubicBezTo>
                  <a:pt x="414338" y="889350"/>
                  <a:pt x="434578" y="909194"/>
                  <a:pt x="451644" y="909591"/>
                </a:cubicBezTo>
                <a:cubicBezTo>
                  <a:pt x="468710" y="909988"/>
                  <a:pt x="495301" y="896097"/>
                  <a:pt x="504032" y="845297"/>
                </a:cubicBezTo>
                <a:cubicBezTo>
                  <a:pt x="512763" y="794497"/>
                  <a:pt x="500063" y="625824"/>
                  <a:pt x="504032" y="604790"/>
                </a:cubicBezTo>
                <a:cubicBezTo>
                  <a:pt x="508001" y="583756"/>
                  <a:pt x="516335" y="683769"/>
                  <a:pt x="527844" y="719091"/>
                </a:cubicBezTo>
                <a:cubicBezTo>
                  <a:pt x="539353" y="754413"/>
                  <a:pt x="556816" y="796878"/>
                  <a:pt x="573088" y="816722"/>
                </a:cubicBezTo>
                <a:cubicBezTo>
                  <a:pt x="589360" y="836566"/>
                  <a:pt x="610654" y="844073"/>
                  <a:pt x="625475" y="838153"/>
                </a:cubicBezTo>
                <a:cubicBezTo>
                  <a:pt x="640296" y="832233"/>
                  <a:pt x="658838" y="810968"/>
                  <a:pt x="662013" y="781202"/>
                </a:cubicBezTo>
                <a:cubicBezTo>
                  <a:pt x="665188" y="751436"/>
                  <a:pt x="649424" y="692534"/>
                  <a:pt x="644525" y="659560"/>
                </a:cubicBezTo>
                <a:cubicBezTo>
                  <a:pt x="639626" y="626586"/>
                  <a:pt x="620316" y="571057"/>
                  <a:pt x="632619" y="583360"/>
                </a:cubicBezTo>
                <a:cubicBezTo>
                  <a:pt x="644922" y="595663"/>
                  <a:pt x="695325" y="711947"/>
                  <a:pt x="718344" y="733378"/>
                </a:cubicBezTo>
                <a:cubicBezTo>
                  <a:pt x="741363" y="754809"/>
                  <a:pt x="763985" y="738935"/>
                  <a:pt x="770732" y="711947"/>
                </a:cubicBezTo>
                <a:cubicBezTo>
                  <a:pt x="777479" y="684960"/>
                  <a:pt x="775891" y="623444"/>
                  <a:pt x="758825" y="571453"/>
                </a:cubicBezTo>
                <a:cubicBezTo>
                  <a:pt x="741759" y="519462"/>
                  <a:pt x="692395" y="483865"/>
                  <a:pt x="668338" y="400003"/>
                </a:cubicBezTo>
                <a:cubicBezTo>
                  <a:pt x="644281" y="316141"/>
                  <a:pt x="616867" y="147261"/>
                  <a:pt x="614486" y="68283"/>
                </a:cubicBezTo>
              </a:path>
            </a:pathLst>
          </a:custGeom>
          <a:solidFill>
            <a:srgbClr val="00CC00"/>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32" name="Freeform 31"/>
          <p:cNvSpPr/>
          <p:nvPr/>
        </p:nvSpPr>
        <p:spPr>
          <a:xfrm rot="18178428" flipH="1">
            <a:off x="469525" y="4070792"/>
            <a:ext cx="722800" cy="1084056"/>
          </a:xfrm>
          <a:custGeom>
            <a:avLst/>
            <a:gdLst>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75432 w 777479"/>
              <a:gd name="connsiteY8" fmla="*/ 659606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65919 w 777479"/>
              <a:gd name="connsiteY10" fmla="*/ 516731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62013 w 777479"/>
              <a:gd name="connsiteY20" fmla="*/ 605036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77479" h="733822">
                <a:moveTo>
                  <a:pt x="237332" y="11906"/>
                </a:moveTo>
                <a:cubicBezTo>
                  <a:pt x="251421" y="57547"/>
                  <a:pt x="265510" y="103188"/>
                  <a:pt x="239713" y="140494"/>
                </a:cubicBezTo>
                <a:cubicBezTo>
                  <a:pt x="213916" y="177800"/>
                  <a:pt x="121841" y="196850"/>
                  <a:pt x="82550" y="235744"/>
                </a:cubicBezTo>
                <a:cubicBezTo>
                  <a:pt x="43259" y="274638"/>
                  <a:pt x="0" y="348456"/>
                  <a:pt x="3969" y="373856"/>
                </a:cubicBezTo>
                <a:cubicBezTo>
                  <a:pt x="7938" y="399256"/>
                  <a:pt x="64691" y="402828"/>
                  <a:pt x="106363" y="388144"/>
                </a:cubicBezTo>
                <a:cubicBezTo>
                  <a:pt x="148035" y="373460"/>
                  <a:pt x="228203" y="300831"/>
                  <a:pt x="254000" y="285750"/>
                </a:cubicBezTo>
                <a:cubicBezTo>
                  <a:pt x="279797" y="270669"/>
                  <a:pt x="266303" y="273050"/>
                  <a:pt x="261144" y="297656"/>
                </a:cubicBezTo>
                <a:cubicBezTo>
                  <a:pt x="255985" y="322262"/>
                  <a:pt x="233429" y="389731"/>
                  <a:pt x="223044" y="433387"/>
                </a:cubicBezTo>
                <a:cubicBezTo>
                  <a:pt x="212659" y="477043"/>
                  <a:pt x="194650" y="523540"/>
                  <a:pt x="198834" y="559594"/>
                </a:cubicBezTo>
                <a:cubicBezTo>
                  <a:pt x="203018" y="595648"/>
                  <a:pt x="225339" y="658312"/>
                  <a:pt x="248147" y="649709"/>
                </a:cubicBezTo>
                <a:cubicBezTo>
                  <a:pt x="270955" y="641106"/>
                  <a:pt x="315657" y="551569"/>
                  <a:pt x="335682" y="507975"/>
                </a:cubicBezTo>
                <a:cubicBezTo>
                  <a:pt x="355707" y="464381"/>
                  <a:pt x="361673" y="397002"/>
                  <a:pt x="368300" y="388143"/>
                </a:cubicBezTo>
                <a:cubicBezTo>
                  <a:pt x="374927" y="379284"/>
                  <a:pt x="369888" y="408385"/>
                  <a:pt x="375444" y="454819"/>
                </a:cubicBezTo>
                <a:cubicBezTo>
                  <a:pt x="381000" y="501254"/>
                  <a:pt x="388938" y="620316"/>
                  <a:pt x="401638" y="666750"/>
                </a:cubicBezTo>
                <a:cubicBezTo>
                  <a:pt x="414338" y="713184"/>
                  <a:pt x="434578" y="733028"/>
                  <a:pt x="451644" y="733425"/>
                </a:cubicBezTo>
                <a:cubicBezTo>
                  <a:pt x="468710" y="733822"/>
                  <a:pt x="495301" y="719931"/>
                  <a:pt x="504032" y="669131"/>
                </a:cubicBezTo>
                <a:cubicBezTo>
                  <a:pt x="512763" y="618331"/>
                  <a:pt x="500063" y="449658"/>
                  <a:pt x="504032" y="428624"/>
                </a:cubicBezTo>
                <a:cubicBezTo>
                  <a:pt x="508001" y="407590"/>
                  <a:pt x="516335" y="507603"/>
                  <a:pt x="527844" y="542925"/>
                </a:cubicBezTo>
                <a:cubicBezTo>
                  <a:pt x="539353" y="578247"/>
                  <a:pt x="556816" y="620712"/>
                  <a:pt x="573088" y="640556"/>
                </a:cubicBezTo>
                <a:cubicBezTo>
                  <a:pt x="589360" y="660400"/>
                  <a:pt x="610654" y="667907"/>
                  <a:pt x="625475" y="661987"/>
                </a:cubicBezTo>
                <a:cubicBezTo>
                  <a:pt x="640296" y="656067"/>
                  <a:pt x="658838" y="634802"/>
                  <a:pt x="662013" y="605036"/>
                </a:cubicBezTo>
                <a:cubicBezTo>
                  <a:pt x="665188" y="575270"/>
                  <a:pt x="649424" y="516368"/>
                  <a:pt x="644525" y="483394"/>
                </a:cubicBezTo>
                <a:cubicBezTo>
                  <a:pt x="639626" y="450420"/>
                  <a:pt x="620316" y="394891"/>
                  <a:pt x="632619" y="407194"/>
                </a:cubicBezTo>
                <a:cubicBezTo>
                  <a:pt x="644922" y="419497"/>
                  <a:pt x="695325" y="535781"/>
                  <a:pt x="718344" y="557212"/>
                </a:cubicBezTo>
                <a:cubicBezTo>
                  <a:pt x="741363" y="578643"/>
                  <a:pt x="763985" y="562769"/>
                  <a:pt x="770732" y="535781"/>
                </a:cubicBezTo>
                <a:cubicBezTo>
                  <a:pt x="777479" y="508794"/>
                  <a:pt x="775891" y="447278"/>
                  <a:pt x="758825" y="395287"/>
                </a:cubicBezTo>
                <a:cubicBezTo>
                  <a:pt x="741759" y="343296"/>
                  <a:pt x="687388" y="289718"/>
                  <a:pt x="668338" y="223837"/>
                </a:cubicBezTo>
                <a:cubicBezTo>
                  <a:pt x="649288" y="157956"/>
                  <a:pt x="646906" y="78978"/>
                  <a:pt x="644525" y="0"/>
                </a:cubicBezTo>
              </a:path>
            </a:pathLst>
          </a:custGeom>
          <a:solidFill>
            <a:srgbClr val="CC66FF"/>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grpSp>
        <p:nvGrpSpPr>
          <p:cNvPr id="16" name="Group 35"/>
          <p:cNvGrpSpPr/>
          <p:nvPr/>
        </p:nvGrpSpPr>
        <p:grpSpPr>
          <a:xfrm>
            <a:off x="647564" y="4025970"/>
            <a:ext cx="1509100" cy="1164616"/>
            <a:chOff x="1979712" y="1296928"/>
            <a:chExt cx="1083188" cy="835928"/>
          </a:xfrm>
        </p:grpSpPr>
        <p:sp>
          <p:nvSpPr>
            <p:cNvPr id="37" name="Rounded Rectangle 36"/>
            <p:cNvSpPr/>
            <p:nvPr/>
          </p:nvSpPr>
          <p:spPr>
            <a:xfrm flipH="1">
              <a:off x="1979712" y="1988840"/>
              <a:ext cx="1080120" cy="144016"/>
            </a:xfrm>
            <a:prstGeom prst="roundRect">
              <a:avLst/>
            </a:prstGeom>
            <a:solidFill>
              <a:schemeClr val="bg1">
                <a:lumMod val="95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8" name="Parallelogram 37"/>
            <p:cNvSpPr/>
            <p:nvPr/>
          </p:nvSpPr>
          <p:spPr>
            <a:xfrm rot="6078822" flipH="1">
              <a:off x="2153125" y="1209205"/>
              <a:ext cx="822052" cy="997498"/>
            </a:xfrm>
            <a:prstGeom prst="parallelogram">
              <a:avLst/>
            </a:prstGeom>
            <a:solidFill>
              <a:schemeClr val="bg1">
                <a:lumMod val="95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39" name="Picture 6" descr="Image result for apple icon png"/>
            <p:cNvPicPr>
              <a:picLocks noChangeAspect="1" noChangeArrowheads="1"/>
            </p:cNvPicPr>
            <p:nvPr/>
          </p:nvPicPr>
          <p:blipFill>
            <a:blip r:embed="rId7" cstate="print"/>
            <a:srcRect/>
            <a:stretch>
              <a:fillRect/>
            </a:stretch>
          </p:blipFill>
          <p:spPr bwMode="auto">
            <a:xfrm>
              <a:off x="2411760" y="1628800"/>
              <a:ext cx="244474" cy="246392"/>
            </a:xfrm>
            <a:prstGeom prst="rect">
              <a:avLst/>
            </a:prstGeom>
            <a:noFill/>
          </p:spPr>
        </p:pic>
      </p:grpSp>
      <p:grpSp>
        <p:nvGrpSpPr>
          <p:cNvPr id="147" name="Group 35"/>
          <p:cNvGrpSpPr/>
          <p:nvPr/>
        </p:nvGrpSpPr>
        <p:grpSpPr>
          <a:xfrm>
            <a:off x="645468" y="4039184"/>
            <a:ext cx="1509100" cy="1164616"/>
            <a:chOff x="1979712" y="1296928"/>
            <a:chExt cx="1083188" cy="835928"/>
          </a:xfrm>
        </p:grpSpPr>
        <p:sp>
          <p:nvSpPr>
            <p:cNvPr id="148" name="Rounded Rectangle 147"/>
            <p:cNvSpPr/>
            <p:nvPr/>
          </p:nvSpPr>
          <p:spPr>
            <a:xfrm flipH="1">
              <a:off x="1979712" y="1988840"/>
              <a:ext cx="1080120" cy="144016"/>
            </a:xfrm>
            <a:prstGeom prst="roundRect">
              <a:avLst/>
            </a:prstGeom>
            <a:solidFill>
              <a:schemeClr val="bg1">
                <a:lumMod val="95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49" name="Parallelogram 148"/>
            <p:cNvSpPr/>
            <p:nvPr/>
          </p:nvSpPr>
          <p:spPr>
            <a:xfrm rot="6078822" flipH="1">
              <a:off x="2153125" y="1209205"/>
              <a:ext cx="822052" cy="997498"/>
            </a:xfrm>
            <a:prstGeom prst="parallelogram">
              <a:avLst/>
            </a:prstGeom>
            <a:solidFill>
              <a:schemeClr val="bg1">
                <a:lumMod val="95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150" name="Picture 6" descr="Image result for apple icon png"/>
            <p:cNvPicPr>
              <a:picLocks noChangeAspect="1" noChangeArrowheads="1"/>
            </p:cNvPicPr>
            <p:nvPr/>
          </p:nvPicPr>
          <p:blipFill>
            <a:blip r:embed="rId7" cstate="print"/>
            <a:srcRect/>
            <a:stretch>
              <a:fillRect/>
            </a:stretch>
          </p:blipFill>
          <p:spPr bwMode="auto">
            <a:xfrm>
              <a:off x="2411760" y="1628800"/>
              <a:ext cx="244474" cy="246392"/>
            </a:xfrm>
            <a:prstGeom prst="rect">
              <a:avLst/>
            </a:prstGeom>
            <a:noFill/>
          </p:spPr>
        </p:pic>
      </p:grpSp>
      <p:pic>
        <p:nvPicPr>
          <p:cNvPr id="119" name="typewriter_typeing.mp3">
            <a:hlinkClick r:id="" action="ppaction://media"/>
          </p:cNvPr>
          <p:cNvPicPr>
            <a:picLocks noRot="1" noChangeAspect="1"/>
          </p:cNvPicPr>
          <p:nvPr>
            <a:audioFile r:link="rId1"/>
          </p:nvPr>
        </p:nvPicPr>
        <p:blipFill>
          <a:blip r:embed="rId8" cstate="print"/>
          <a:stretch>
            <a:fillRect/>
          </a:stretch>
        </p:blipFill>
        <p:spPr>
          <a:xfrm>
            <a:off x="9612560" y="3789040"/>
            <a:ext cx="304800" cy="304800"/>
          </a:xfrm>
          <a:prstGeom prst="rect">
            <a:avLst/>
          </a:prstGeom>
        </p:spPr>
      </p:pic>
      <p:pic>
        <p:nvPicPr>
          <p:cNvPr id="112" name="je_t_aime_long.mp3">
            <a:hlinkClick r:id="" action="ppaction://media"/>
          </p:cNvPr>
          <p:cNvPicPr>
            <a:picLocks noRot="1" noChangeAspect="1"/>
          </p:cNvPicPr>
          <p:nvPr>
            <a:audioFile r:link="rId2"/>
          </p:nvPr>
        </p:nvPicPr>
        <p:blipFill>
          <a:blip r:embed="rId9" cstate="print"/>
          <a:stretch>
            <a:fillRect/>
          </a:stretch>
        </p:blipFill>
        <p:spPr>
          <a:xfrm>
            <a:off x="9684568" y="2348880"/>
            <a:ext cx="304800" cy="304800"/>
          </a:xfrm>
          <a:prstGeom prst="rect">
            <a:avLst/>
          </a:prstGeom>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xit" presetSubtype="0" fill="hold" nodeType="clickEffect">
                                  <p:stCondLst>
                                    <p:cond delay="0"/>
                                  </p:stCondLst>
                                  <p:childTnLst>
                                    <p:set>
                                      <p:cBhvr>
                                        <p:cTn id="6" dur="1" fill="hold">
                                          <p:stCondLst>
                                            <p:cond delay="0"/>
                                          </p:stCondLst>
                                        </p:cTn>
                                        <p:tgtEl>
                                          <p:spTgt spid="40"/>
                                        </p:tgtEl>
                                        <p:attrNameLst>
                                          <p:attrName>style.visibility</p:attrName>
                                        </p:attrNameLst>
                                      </p:cBhvr>
                                      <p:to>
                                        <p:strVal val="hidden"/>
                                      </p:to>
                                    </p:set>
                                  </p:childTnLst>
                                </p:cTn>
                              </p:par>
                              <p:par>
                                <p:cTn id="7" presetID="1" presetClass="entr" presetSubtype="0" fill="hold" grpId="0" nodeType="withEffect">
                                  <p:stCondLst>
                                    <p:cond delay="0"/>
                                  </p:stCondLst>
                                  <p:childTnLst>
                                    <p:set>
                                      <p:cBhvr>
                                        <p:cTn id="8" dur="1" fill="hold">
                                          <p:stCondLst>
                                            <p:cond delay="0"/>
                                          </p:stCondLst>
                                        </p:cTn>
                                        <p:tgtEl>
                                          <p:spTgt spid="72"/>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32" presetClass="emph" presetSubtype="0" repeatCount="indefinite" fill="hold" nodeType="clickEffect">
                                  <p:stCondLst>
                                    <p:cond delay="0"/>
                                  </p:stCondLst>
                                  <p:childTnLst>
                                    <p:animClr clrSpc="rgb">
                                      <p:cBhvr override="childStyle">
                                        <p:cTn id="12" dur="100" fill="hold"/>
                                        <p:tgtEl>
                                          <p:spTgt spid="16"/>
                                        </p:tgtEl>
                                        <p:attrNameLst>
                                          <p:attrName>style.color</p:attrName>
                                        </p:attrNameLst>
                                      </p:cBhvr>
                                      <p:to>
                                        <a:schemeClr val="accent2"/>
                                      </p:to>
                                    </p:animClr>
                                    <p:animClr clrSpc="rgb">
                                      <p:cBhvr>
                                        <p:cTn id="13" dur="100" fill="hold"/>
                                        <p:tgtEl>
                                          <p:spTgt spid="16"/>
                                        </p:tgtEl>
                                        <p:attrNameLst>
                                          <p:attrName>fillcolor</p:attrName>
                                        </p:attrNameLst>
                                      </p:cBhvr>
                                      <p:to>
                                        <a:schemeClr val="accent2"/>
                                      </p:to>
                                    </p:animClr>
                                    <p:set>
                                      <p:cBhvr>
                                        <p:cTn id="14" dur="100" fill="hold"/>
                                        <p:tgtEl>
                                          <p:spTgt spid="16"/>
                                        </p:tgtEl>
                                        <p:attrNameLst>
                                          <p:attrName>fill.type</p:attrName>
                                        </p:attrNameLst>
                                      </p:cBhvr>
                                      <p:to>
                                        <p:strVal val="solid"/>
                                      </p:to>
                                    </p:set>
                                    <p:set>
                                      <p:cBhvr>
                                        <p:cTn id="15" dur="100" fill="hold"/>
                                        <p:tgtEl>
                                          <p:spTgt spid="16"/>
                                        </p:tgtEl>
                                        <p:attrNameLst>
                                          <p:attrName>fill.on</p:attrName>
                                        </p:attrNameLst>
                                      </p:cBhvr>
                                      <p:to>
                                        <p:strVal val="true"/>
                                      </p:to>
                                    </p:set>
                                    <p:animRot by="120000">
                                      <p:cBhvr>
                                        <p:cTn id="16" dur="100" fill="hold">
                                          <p:stCondLst>
                                            <p:cond delay="0"/>
                                          </p:stCondLst>
                                        </p:cTn>
                                        <p:tgtEl>
                                          <p:spTgt spid="16"/>
                                        </p:tgtEl>
                                        <p:attrNameLst>
                                          <p:attrName>r</p:attrName>
                                        </p:attrNameLst>
                                      </p:cBhvr>
                                    </p:animRot>
                                    <p:animRot by="-240000">
                                      <p:cBhvr>
                                        <p:cTn id="17" dur="200" fill="hold">
                                          <p:stCondLst>
                                            <p:cond delay="200"/>
                                          </p:stCondLst>
                                        </p:cTn>
                                        <p:tgtEl>
                                          <p:spTgt spid="16"/>
                                        </p:tgtEl>
                                        <p:attrNameLst>
                                          <p:attrName>r</p:attrName>
                                        </p:attrNameLst>
                                      </p:cBhvr>
                                    </p:animRot>
                                    <p:animRot by="240000">
                                      <p:cBhvr>
                                        <p:cTn id="18" dur="200" fill="hold">
                                          <p:stCondLst>
                                            <p:cond delay="400"/>
                                          </p:stCondLst>
                                        </p:cTn>
                                        <p:tgtEl>
                                          <p:spTgt spid="16"/>
                                        </p:tgtEl>
                                        <p:attrNameLst>
                                          <p:attrName>r</p:attrName>
                                        </p:attrNameLst>
                                      </p:cBhvr>
                                    </p:animRot>
                                    <p:animRot by="-240000">
                                      <p:cBhvr>
                                        <p:cTn id="19" dur="200" fill="hold">
                                          <p:stCondLst>
                                            <p:cond delay="600"/>
                                          </p:stCondLst>
                                        </p:cTn>
                                        <p:tgtEl>
                                          <p:spTgt spid="16"/>
                                        </p:tgtEl>
                                        <p:attrNameLst>
                                          <p:attrName>r</p:attrName>
                                        </p:attrNameLst>
                                      </p:cBhvr>
                                    </p:animRot>
                                    <p:animRot by="120000">
                                      <p:cBhvr>
                                        <p:cTn id="20" dur="200" fill="hold">
                                          <p:stCondLst>
                                            <p:cond delay="800"/>
                                          </p:stCondLst>
                                        </p:cTn>
                                        <p:tgtEl>
                                          <p:spTgt spid="16"/>
                                        </p:tgtEl>
                                        <p:attrNameLst>
                                          <p:attrName>r</p:attrName>
                                        </p:attrNameLst>
                                      </p:cBhvr>
                                    </p:animRot>
                                  </p:childTnLst>
                                </p:cTn>
                              </p:par>
                              <p:par>
                                <p:cTn id="21" presetID="1" presetClass="mediacall" presetSubtype="0" fill="hold" nodeType="withEffect">
                                  <p:stCondLst>
                                    <p:cond delay="0"/>
                                  </p:stCondLst>
                                  <p:childTnLst>
                                    <p:cmd type="call" cmd="playFrom(0.0)">
                                      <p:cBhvr>
                                        <p:cTn id="22" dur="1" fill="hold"/>
                                        <p:tgtEl>
                                          <p:spTgt spid="112"/>
                                        </p:tgtEl>
                                      </p:cBhvr>
                                    </p:cmd>
                                  </p:childTnLst>
                                </p:cTn>
                              </p:par>
                            </p:childTnLst>
                          </p:cTn>
                        </p:par>
                      </p:childTnLst>
                    </p:cTn>
                  </p:par>
                  <p:par>
                    <p:cTn id="23" fill="hold">
                      <p:stCondLst>
                        <p:cond delay="indefinite"/>
                      </p:stCondLst>
                      <p:childTnLst>
                        <p:par>
                          <p:cTn id="24" fill="hold">
                            <p:stCondLst>
                              <p:cond delay="0"/>
                            </p:stCondLst>
                            <p:childTnLst>
                              <p:par>
                                <p:cTn id="25" presetID="1" presetClass="exit" presetSubtype="0" fill="hold" grpId="0" nodeType="clickEffect">
                                  <p:stCondLst>
                                    <p:cond delay="0"/>
                                  </p:stCondLst>
                                  <p:childTnLst>
                                    <p:set>
                                      <p:cBhvr>
                                        <p:cTn id="26" dur="1" fill="hold">
                                          <p:stCondLst>
                                            <p:cond delay="0"/>
                                          </p:stCondLst>
                                        </p:cTn>
                                        <p:tgtEl>
                                          <p:spTgt spid="32"/>
                                        </p:tgtEl>
                                        <p:attrNameLst>
                                          <p:attrName>style.visibility</p:attrName>
                                        </p:attrNameLst>
                                      </p:cBhvr>
                                      <p:to>
                                        <p:strVal val="hidden"/>
                                      </p:to>
                                    </p:set>
                                  </p:childTnLst>
                                </p:cTn>
                              </p:par>
                              <p:par>
                                <p:cTn id="27" presetID="1" presetClass="entr" presetSubtype="0" fill="hold" grpId="0" nodeType="withEffect">
                                  <p:stCondLst>
                                    <p:cond delay="0"/>
                                  </p:stCondLst>
                                  <p:childTnLst>
                                    <p:set>
                                      <p:cBhvr>
                                        <p:cTn id="28" dur="1" fill="hold">
                                          <p:stCondLst>
                                            <p:cond delay="0"/>
                                          </p:stCondLst>
                                        </p:cTn>
                                        <p:tgtEl>
                                          <p:spTgt spid="95"/>
                                        </p:tgtEl>
                                        <p:attrNameLst>
                                          <p:attrName>style.visibility</p:attrName>
                                        </p:attrNameLst>
                                      </p:cBhvr>
                                      <p:to>
                                        <p:strVal val="visible"/>
                                      </p:to>
                                    </p:set>
                                  </p:childTnLst>
                                </p:cTn>
                              </p:par>
                              <p:par>
                                <p:cTn id="29" presetID="1" presetClass="entr" presetSubtype="0" fill="hold" grpId="0" nodeType="withEffect">
                                  <p:stCondLst>
                                    <p:cond delay="0"/>
                                  </p:stCondLst>
                                  <p:childTnLst>
                                    <p:set>
                                      <p:cBhvr>
                                        <p:cTn id="30" dur="1" fill="hold">
                                          <p:stCondLst>
                                            <p:cond delay="0"/>
                                          </p:stCondLst>
                                        </p:cTn>
                                        <p:tgtEl>
                                          <p:spTgt spid="21"/>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nodeType="clickEffect">
                                  <p:stCondLst>
                                    <p:cond delay="0"/>
                                  </p:stCondLst>
                                  <p:childTnLst>
                                    <p:set>
                                      <p:cBhvr>
                                        <p:cTn id="34" dur="1" fill="hold">
                                          <p:stCondLst>
                                            <p:cond delay="0"/>
                                          </p:stCondLst>
                                        </p:cTn>
                                        <p:tgtEl>
                                          <p:spTgt spid="99"/>
                                        </p:tgtEl>
                                        <p:attrNameLst>
                                          <p:attrName>style.visibility</p:attrName>
                                        </p:attrNameLst>
                                      </p:cBhvr>
                                      <p:to>
                                        <p:strVal val="visible"/>
                                      </p:to>
                                    </p:set>
                                  </p:childTnLst>
                                </p:cTn>
                              </p:par>
                            </p:childTnLst>
                          </p:cTn>
                        </p:par>
                      </p:childTnLst>
                    </p:cTn>
                  </p:par>
                  <p:par>
                    <p:cTn id="35" fill="hold">
                      <p:stCondLst>
                        <p:cond delay="indefinite"/>
                      </p:stCondLst>
                      <p:childTnLst>
                        <p:par>
                          <p:cTn id="36" fill="hold">
                            <p:stCondLst>
                              <p:cond delay="0"/>
                            </p:stCondLst>
                            <p:childTnLst>
                              <p:par>
                                <p:cTn id="37" presetID="1" presetClass="exit" presetSubtype="0" fill="hold" nodeType="clickEffect">
                                  <p:stCondLst>
                                    <p:cond delay="0"/>
                                  </p:stCondLst>
                                  <p:childTnLst>
                                    <p:set>
                                      <p:cBhvr>
                                        <p:cTn id="38" dur="1" fill="hold">
                                          <p:stCondLst>
                                            <p:cond delay="0"/>
                                          </p:stCondLst>
                                        </p:cTn>
                                        <p:tgtEl>
                                          <p:spTgt spid="18"/>
                                        </p:tgtEl>
                                        <p:attrNameLst>
                                          <p:attrName>style.visibility</p:attrName>
                                        </p:attrNameLst>
                                      </p:cBhvr>
                                      <p:to>
                                        <p:strVal val="hidden"/>
                                      </p:to>
                                    </p:set>
                                  </p:childTnLst>
                                </p:cTn>
                              </p:par>
                              <p:par>
                                <p:cTn id="39" presetID="1" presetClass="exit" presetSubtype="0" fill="hold" grpId="0" nodeType="withEffect">
                                  <p:stCondLst>
                                    <p:cond delay="0"/>
                                  </p:stCondLst>
                                  <p:childTnLst>
                                    <p:set>
                                      <p:cBhvr>
                                        <p:cTn id="40" dur="1" fill="hold">
                                          <p:stCondLst>
                                            <p:cond delay="0"/>
                                          </p:stCondLst>
                                        </p:cTn>
                                        <p:tgtEl>
                                          <p:spTgt spid="98"/>
                                        </p:tgtEl>
                                        <p:attrNameLst>
                                          <p:attrName>style.visibility</p:attrName>
                                        </p:attrNameLst>
                                      </p:cBhvr>
                                      <p:to>
                                        <p:strVal val="hidden"/>
                                      </p:to>
                                    </p:set>
                                  </p:childTnLst>
                                </p:cTn>
                              </p:par>
                              <p:par>
                                <p:cTn id="41" presetID="1" presetClass="entr" presetSubtype="0" fill="hold" nodeType="withEffect">
                                  <p:stCondLst>
                                    <p:cond delay="0"/>
                                  </p:stCondLst>
                                  <p:childTnLst>
                                    <p:set>
                                      <p:cBhvr>
                                        <p:cTn id="42" dur="1" fill="hold">
                                          <p:stCondLst>
                                            <p:cond delay="0"/>
                                          </p:stCondLst>
                                        </p:cTn>
                                        <p:tgtEl>
                                          <p:spTgt spid="19"/>
                                        </p:tgtEl>
                                        <p:attrNameLst>
                                          <p:attrName>style.visibility</p:attrName>
                                        </p:attrNameLst>
                                      </p:cBhvr>
                                      <p:to>
                                        <p:strVal val="visible"/>
                                      </p:to>
                                    </p:set>
                                  </p:childTnLst>
                                </p:cTn>
                              </p:par>
                              <p:par>
                                <p:cTn id="43" presetID="1" presetClass="entr" presetSubtype="0" fill="hold" nodeType="withEffect">
                                  <p:stCondLst>
                                    <p:cond delay="0"/>
                                  </p:stCondLst>
                                  <p:childTnLst>
                                    <p:set>
                                      <p:cBhvr>
                                        <p:cTn id="44" dur="1" fill="hold">
                                          <p:stCondLst>
                                            <p:cond delay="0"/>
                                          </p:stCondLst>
                                        </p:cTn>
                                        <p:tgtEl>
                                          <p:spTgt spid="20"/>
                                        </p:tgtEl>
                                        <p:attrNameLst>
                                          <p:attrName>style.visibility</p:attrName>
                                        </p:attrNameLst>
                                      </p:cBhvr>
                                      <p:to>
                                        <p:strVal val="visible"/>
                                      </p:to>
                                    </p:set>
                                  </p:childTnLst>
                                </p:cTn>
                              </p:par>
                            </p:childTnLst>
                          </p:cTn>
                        </p:par>
                      </p:childTnLst>
                    </p:cTn>
                  </p:par>
                  <p:par>
                    <p:cTn id="45" fill="hold">
                      <p:stCondLst>
                        <p:cond delay="indefinite"/>
                      </p:stCondLst>
                      <p:childTnLst>
                        <p:par>
                          <p:cTn id="46" fill="hold">
                            <p:stCondLst>
                              <p:cond delay="0"/>
                            </p:stCondLst>
                            <p:childTnLst>
                              <p:par>
                                <p:cTn id="47" presetID="1" presetClass="exit" presetSubtype="0" fill="hold" nodeType="clickEffect">
                                  <p:stCondLst>
                                    <p:cond delay="0"/>
                                  </p:stCondLst>
                                  <p:childTnLst>
                                    <p:set>
                                      <p:cBhvr>
                                        <p:cTn id="48" dur="1" fill="hold">
                                          <p:stCondLst>
                                            <p:cond delay="0"/>
                                          </p:stCondLst>
                                        </p:cTn>
                                        <p:tgtEl>
                                          <p:spTgt spid="23"/>
                                        </p:tgtEl>
                                        <p:attrNameLst>
                                          <p:attrName>style.visibility</p:attrName>
                                        </p:attrNameLst>
                                      </p:cBhvr>
                                      <p:to>
                                        <p:strVal val="hidden"/>
                                      </p:to>
                                    </p:set>
                                  </p:childTnLst>
                                </p:cTn>
                              </p:par>
                              <p:par>
                                <p:cTn id="49" presetID="1" presetClass="exit" presetSubtype="0" fill="hold" grpId="0" nodeType="withEffect">
                                  <p:stCondLst>
                                    <p:cond delay="0"/>
                                  </p:stCondLst>
                                  <p:childTnLst>
                                    <p:set>
                                      <p:cBhvr>
                                        <p:cTn id="50" dur="1" fill="hold">
                                          <p:stCondLst>
                                            <p:cond delay="0"/>
                                          </p:stCondLst>
                                        </p:cTn>
                                        <p:tgtEl>
                                          <p:spTgt spid="84"/>
                                        </p:tgtEl>
                                        <p:attrNameLst>
                                          <p:attrName>style.visibility</p:attrName>
                                        </p:attrNameLst>
                                      </p:cBhvr>
                                      <p:to>
                                        <p:strVal val="hidden"/>
                                      </p:to>
                                    </p:set>
                                  </p:childTnLst>
                                </p:cTn>
                              </p:par>
                              <p:par>
                                <p:cTn id="51" presetID="1" presetClass="entr" presetSubtype="0" fill="hold" nodeType="withEffect">
                                  <p:stCondLst>
                                    <p:cond delay="0"/>
                                  </p:stCondLst>
                                  <p:childTnLst>
                                    <p:set>
                                      <p:cBhvr>
                                        <p:cTn id="52" dur="1" fill="hold">
                                          <p:stCondLst>
                                            <p:cond delay="0"/>
                                          </p:stCondLst>
                                        </p:cTn>
                                        <p:tgtEl>
                                          <p:spTgt spid="133"/>
                                        </p:tgtEl>
                                        <p:attrNameLst>
                                          <p:attrName>style.visibility</p:attrName>
                                        </p:attrNameLst>
                                      </p:cBhvr>
                                      <p:to>
                                        <p:strVal val="visible"/>
                                      </p:to>
                                    </p:set>
                                  </p:childTnLst>
                                </p:cTn>
                              </p:par>
                              <p:par>
                                <p:cTn id="53" presetID="1" presetClass="entr" presetSubtype="0" fill="hold" nodeType="withEffect">
                                  <p:stCondLst>
                                    <p:cond delay="0"/>
                                  </p:stCondLst>
                                  <p:childTnLst>
                                    <p:set>
                                      <p:cBhvr>
                                        <p:cTn id="54" dur="1" fill="hold">
                                          <p:stCondLst>
                                            <p:cond delay="0"/>
                                          </p:stCondLst>
                                        </p:cTn>
                                        <p:tgtEl>
                                          <p:spTgt spid="28"/>
                                        </p:tgtEl>
                                        <p:attrNameLst>
                                          <p:attrName>style.visibility</p:attrName>
                                        </p:attrNameLst>
                                      </p:cBhvr>
                                      <p:to>
                                        <p:strVal val="visible"/>
                                      </p:to>
                                    </p:set>
                                  </p:childTnLst>
                                </p:cTn>
                              </p:par>
                            </p:childTnLst>
                          </p:cTn>
                        </p:par>
                      </p:childTnLst>
                    </p:cTn>
                  </p:par>
                  <p:par>
                    <p:cTn id="55" fill="hold">
                      <p:stCondLst>
                        <p:cond delay="indefinite"/>
                      </p:stCondLst>
                      <p:childTnLst>
                        <p:par>
                          <p:cTn id="56" fill="hold">
                            <p:stCondLst>
                              <p:cond delay="0"/>
                            </p:stCondLst>
                            <p:childTnLst>
                              <p:par>
                                <p:cTn id="57" presetID="1" presetClass="exit" presetSubtype="0" fill="hold" grpId="0" nodeType="clickEffect">
                                  <p:stCondLst>
                                    <p:cond delay="0"/>
                                  </p:stCondLst>
                                  <p:childTnLst>
                                    <p:set>
                                      <p:cBhvr>
                                        <p:cTn id="58" dur="1" fill="hold">
                                          <p:stCondLst>
                                            <p:cond delay="0"/>
                                          </p:stCondLst>
                                        </p:cTn>
                                        <p:tgtEl>
                                          <p:spTgt spid="106"/>
                                        </p:tgtEl>
                                        <p:attrNameLst>
                                          <p:attrName>style.visibility</p:attrName>
                                        </p:attrNameLst>
                                      </p:cBhvr>
                                      <p:to>
                                        <p:strVal val="hidden"/>
                                      </p:to>
                                    </p:set>
                                  </p:childTnLst>
                                </p:cTn>
                              </p:par>
                              <p:par>
                                <p:cTn id="59" presetID="1" presetClass="entr" presetSubtype="0" fill="hold" grpId="0" nodeType="withEffect">
                                  <p:stCondLst>
                                    <p:cond delay="0"/>
                                  </p:stCondLst>
                                  <p:childTnLst>
                                    <p:set>
                                      <p:cBhvr>
                                        <p:cTn id="60" dur="1" fill="hold">
                                          <p:stCondLst>
                                            <p:cond delay="0"/>
                                          </p:stCondLst>
                                        </p:cTn>
                                        <p:tgtEl>
                                          <p:spTgt spid="104"/>
                                        </p:tgtEl>
                                        <p:attrNameLst>
                                          <p:attrName>style.visibility</p:attrName>
                                        </p:attrNameLst>
                                      </p:cBhvr>
                                      <p:to>
                                        <p:strVal val="visible"/>
                                      </p:to>
                                    </p:set>
                                  </p:childTnLst>
                                </p:cTn>
                              </p:par>
                            </p:childTnLst>
                          </p:cTn>
                        </p:par>
                      </p:childTnLst>
                    </p:cTn>
                  </p:par>
                  <p:par>
                    <p:cTn id="61" fill="hold">
                      <p:stCondLst>
                        <p:cond delay="indefinite"/>
                      </p:stCondLst>
                      <p:childTnLst>
                        <p:par>
                          <p:cTn id="62" fill="hold">
                            <p:stCondLst>
                              <p:cond delay="0"/>
                            </p:stCondLst>
                            <p:childTnLst>
                              <p:par>
                                <p:cTn id="63" presetID="1" presetClass="exit" presetSubtype="0" fill="hold" grpId="0" nodeType="clickEffect">
                                  <p:stCondLst>
                                    <p:cond delay="0"/>
                                  </p:stCondLst>
                                  <p:childTnLst>
                                    <p:set>
                                      <p:cBhvr>
                                        <p:cTn id="64" dur="1" fill="hold">
                                          <p:stCondLst>
                                            <p:cond delay="0"/>
                                          </p:stCondLst>
                                        </p:cTn>
                                        <p:tgtEl>
                                          <p:spTgt spid="71"/>
                                        </p:tgtEl>
                                        <p:attrNameLst>
                                          <p:attrName>style.visibility</p:attrName>
                                        </p:attrNameLst>
                                      </p:cBhvr>
                                      <p:to>
                                        <p:strVal val="hidden"/>
                                      </p:to>
                                    </p:set>
                                  </p:childTnLst>
                                </p:cTn>
                              </p:par>
                              <p:par>
                                <p:cTn id="65" presetID="1" presetClass="entr" presetSubtype="0" fill="hold" grpId="0" nodeType="withEffect">
                                  <p:stCondLst>
                                    <p:cond delay="0"/>
                                  </p:stCondLst>
                                  <p:childTnLst>
                                    <p:set>
                                      <p:cBhvr>
                                        <p:cTn id="66" dur="1" fill="hold">
                                          <p:stCondLst>
                                            <p:cond delay="0"/>
                                          </p:stCondLst>
                                        </p:cTn>
                                        <p:tgtEl>
                                          <p:spTgt spid="75"/>
                                        </p:tgtEl>
                                        <p:attrNameLst>
                                          <p:attrName>style.visibility</p:attrName>
                                        </p:attrNameLst>
                                      </p:cBhvr>
                                      <p:to>
                                        <p:strVal val="visible"/>
                                      </p:to>
                                    </p:set>
                                  </p:childTnLst>
                                </p:cTn>
                              </p:par>
                            </p:childTnLst>
                          </p:cTn>
                        </p:par>
                      </p:childTnLst>
                    </p:cTn>
                  </p:par>
                  <p:par>
                    <p:cTn id="67" fill="hold">
                      <p:stCondLst>
                        <p:cond delay="indefinite"/>
                      </p:stCondLst>
                      <p:childTnLst>
                        <p:par>
                          <p:cTn id="68" fill="hold">
                            <p:stCondLst>
                              <p:cond delay="0"/>
                            </p:stCondLst>
                            <p:childTnLst>
                              <p:par>
                                <p:cTn id="69" presetID="1" presetClass="exit" presetSubtype="0" fill="hold" grpId="1" nodeType="clickEffect">
                                  <p:stCondLst>
                                    <p:cond delay="0"/>
                                  </p:stCondLst>
                                  <p:childTnLst>
                                    <p:set>
                                      <p:cBhvr>
                                        <p:cTn id="70" dur="1" fill="hold">
                                          <p:stCondLst>
                                            <p:cond delay="0"/>
                                          </p:stCondLst>
                                        </p:cTn>
                                        <p:tgtEl>
                                          <p:spTgt spid="95"/>
                                        </p:tgtEl>
                                        <p:attrNameLst>
                                          <p:attrName>style.visibility</p:attrName>
                                        </p:attrNameLst>
                                      </p:cBhvr>
                                      <p:to>
                                        <p:strVal val="hidden"/>
                                      </p:to>
                                    </p:set>
                                  </p:childTnLst>
                                </p:cTn>
                              </p:par>
                              <p:par>
                                <p:cTn id="71" presetID="1" presetClass="exit" presetSubtype="0" fill="hold" grpId="1" nodeType="withEffect">
                                  <p:stCondLst>
                                    <p:cond delay="0"/>
                                  </p:stCondLst>
                                  <p:childTnLst>
                                    <p:set>
                                      <p:cBhvr>
                                        <p:cTn id="72" dur="1" fill="hold">
                                          <p:stCondLst>
                                            <p:cond delay="0"/>
                                          </p:stCondLst>
                                        </p:cTn>
                                        <p:tgtEl>
                                          <p:spTgt spid="21"/>
                                        </p:tgtEl>
                                        <p:attrNameLst>
                                          <p:attrName>style.visibility</p:attrName>
                                        </p:attrNameLst>
                                      </p:cBhvr>
                                      <p:to>
                                        <p:strVal val="hidden"/>
                                      </p:to>
                                    </p:set>
                                  </p:childTnLst>
                                </p:cTn>
                              </p:par>
                              <p:par>
                                <p:cTn id="73" presetID="1" presetClass="entr" presetSubtype="0" fill="hold" grpId="1" nodeType="withEffect">
                                  <p:stCondLst>
                                    <p:cond delay="0"/>
                                  </p:stCondLst>
                                  <p:childTnLst>
                                    <p:set>
                                      <p:cBhvr>
                                        <p:cTn id="74" dur="1" fill="hold">
                                          <p:stCondLst>
                                            <p:cond delay="0"/>
                                          </p:stCondLst>
                                        </p:cTn>
                                        <p:tgtEl>
                                          <p:spTgt spid="32"/>
                                        </p:tgtEl>
                                        <p:attrNameLst>
                                          <p:attrName>style.visibility</p:attrName>
                                        </p:attrNameLst>
                                      </p:cBhvr>
                                      <p:to>
                                        <p:strVal val="visible"/>
                                      </p:to>
                                    </p:set>
                                  </p:childTnLst>
                                </p:cTn>
                              </p:par>
                            </p:childTnLst>
                          </p:cTn>
                        </p:par>
                      </p:childTnLst>
                    </p:cTn>
                  </p:par>
                  <p:par>
                    <p:cTn id="75" fill="hold">
                      <p:stCondLst>
                        <p:cond delay="indefinite"/>
                      </p:stCondLst>
                      <p:childTnLst>
                        <p:par>
                          <p:cTn id="76" fill="hold">
                            <p:stCondLst>
                              <p:cond delay="0"/>
                            </p:stCondLst>
                            <p:childTnLst>
                              <p:par>
                                <p:cTn id="77" presetID="1" presetClass="exit" presetSubtype="0" fill="hold" nodeType="clickEffect">
                                  <p:stCondLst>
                                    <p:cond delay="0"/>
                                  </p:stCondLst>
                                  <p:childTnLst>
                                    <p:set>
                                      <p:cBhvr>
                                        <p:cTn id="78" dur="1" fill="hold">
                                          <p:stCondLst>
                                            <p:cond delay="0"/>
                                          </p:stCondLst>
                                        </p:cTn>
                                        <p:tgtEl>
                                          <p:spTgt spid="16"/>
                                        </p:tgtEl>
                                        <p:attrNameLst>
                                          <p:attrName>style.visibility</p:attrName>
                                        </p:attrNameLst>
                                      </p:cBhvr>
                                      <p:to>
                                        <p:strVal val="hidden"/>
                                      </p:to>
                                    </p:set>
                                  </p:childTnLst>
                                </p:cTn>
                              </p:par>
                              <p:par>
                                <p:cTn id="79" presetID="1" presetClass="entr" presetSubtype="0" fill="hold" nodeType="withEffect">
                                  <p:stCondLst>
                                    <p:cond delay="0"/>
                                  </p:stCondLst>
                                  <p:childTnLst>
                                    <p:set>
                                      <p:cBhvr>
                                        <p:cTn id="80" dur="1" fill="hold">
                                          <p:stCondLst>
                                            <p:cond delay="0"/>
                                          </p:stCondLst>
                                        </p:cTn>
                                        <p:tgtEl>
                                          <p:spTgt spid="147"/>
                                        </p:tgtEl>
                                        <p:attrNameLst>
                                          <p:attrName>style.visibility</p:attrName>
                                        </p:attrNameLst>
                                      </p:cBhvr>
                                      <p:to>
                                        <p:strVal val="visible"/>
                                      </p:to>
                                    </p:set>
                                  </p:childTnLst>
                                </p:cTn>
                              </p:par>
                            </p:childTnLst>
                          </p:cTn>
                        </p:par>
                      </p:childTnLst>
                    </p:cTn>
                  </p:par>
                  <p:par>
                    <p:cTn id="81" fill="hold">
                      <p:stCondLst>
                        <p:cond delay="indefinite"/>
                      </p:stCondLst>
                      <p:childTnLst>
                        <p:par>
                          <p:cTn id="82" fill="hold">
                            <p:stCondLst>
                              <p:cond delay="0"/>
                            </p:stCondLst>
                            <p:childTnLst>
                              <p:par>
                                <p:cTn id="83" presetID="1" presetClass="exit" presetSubtype="0" fill="hold" nodeType="clickEffect">
                                  <p:stCondLst>
                                    <p:cond delay="0"/>
                                  </p:stCondLst>
                                  <p:childTnLst>
                                    <p:set>
                                      <p:cBhvr>
                                        <p:cTn id="84" dur="1" fill="hold">
                                          <p:stCondLst>
                                            <p:cond delay="0"/>
                                          </p:stCondLst>
                                        </p:cTn>
                                        <p:tgtEl>
                                          <p:spTgt spid="99"/>
                                        </p:tgtEl>
                                        <p:attrNameLst>
                                          <p:attrName>style.visibility</p:attrName>
                                        </p:attrNameLst>
                                      </p:cBhvr>
                                      <p:to>
                                        <p:strVal val="hidden"/>
                                      </p:to>
                                    </p:set>
                                  </p:childTnLst>
                                </p:cTn>
                              </p:par>
                              <p:par>
                                <p:cTn id="85" presetID="1" presetClass="exit" presetSubtype="0" fill="hold" nodeType="withEffect">
                                  <p:stCondLst>
                                    <p:cond delay="0"/>
                                  </p:stCondLst>
                                  <p:childTnLst>
                                    <p:set>
                                      <p:cBhvr>
                                        <p:cTn id="86" dur="1" fill="hold">
                                          <p:stCondLst>
                                            <p:cond delay="0"/>
                                          </p:stCondLst>
                                        </p:cTn>
                                        <p:tgtEl>
                                          <p:spTgt spid="14"/>
                                        </p:tgtEl>
                                        <p:attrNameLst>
                                          <p:attrName>style.visibility</p:attrName>
                                        </p:attrNameLst>
                                      </p:cBhvr>
                                      <p:to>
                                        <p:strVal val="hidden"/>
                                      </p:to>
                                    </p:set>
                                  </p:childTnLst>
                                </p:cTn>
                              </p:par>
                              <p:par>
                                <p:cTn id="87" presetID="1" presetClass="entr" presetSubtype="0" fill="hold" nodeType="withEffect">
                                  <p:stCondLst>
                                    <p:cond delay="0"/>
                                  </p:stCondLst>
                                  <p:childTnLst>
                                    <p:set>
                                      <p:cBhvr>
                                        <p:cTn id="88" dur="1" fill="hold">
                                          <p:stCondLst>
                                            <p:cond delay="0"/>
                                          </p:stCondLst>
                                        </p:cTn>
                                        <p:tgtEl>
                                          <p:spTgt spid="113"/>
                                        </p:tgtEl>
                                        <p:attrNameLst>
                                          <p:attrName>style.visibility</p:attrName>
                                        </p:attrNameLst>
                                      </p:cBhvr>
                                      <p:to>
                                        <p:strVal val="visible"/>
                                      </p:to>
                                    </p:set>
                                  </p:childTnLst>
                                </p:cTn>
                              </p:par>
                            </p:childTnLst>
                          </p:cTn>
                        </p:par>
                      </p:childTnLst>
                    </p:cTn>
                  </p:par>
                  <p:par>
                    <p:cTn id="89" fill="hold">
                      <p:stCondLst>
                        <p:cond delay="indefinite"/>
                      </p:stCondLst>
                      <p:childTnLst>
                        <p:par>
                          <p:cTn id="90" fill="hold">
                            <p:stCondLst>
                              <p:cond delay="0"/>
                            </p:stCondLst>
                            <p:childTnLst>
                              <p:par>
                                <p:cTn id="91" presetID="1" presetClass="exit" presetSubtype="0" fill="hold" grpId="2" nodeType="clickEffect">
                                  <p:stCondLst>
                                    <p:cond delay="0"/>
                                  </p:stCondLst>
                                  <p:childTnLst>
                                    <p:set>
                                      <p:cBhvr>
                                        <p:cTn id="92" dur="1" fill="hold">
                                          <p:stCondLst>
                                            <p:cond delay="0"/>
                                          </p:stCondLst>
                                        </p:cTn>
                                        <p:tgtEl>
                                          <p:spTgt spid="32"/>
                                        </p:tgtEl>
                                        <p:attrNameLst>
                                          <p:attrName>style.visibility</p:attrName>
                                        </p:attrNameLst>
                                      </p:cBhvr>
                                      <p:to>
                                        <p:strVal val="hidden"/>
                                      </p:to>
                                    </p:set>
                                  </p:childTnLst>
                                </p:cTn>
                              </p:par>
                              <p:par>
                                <p:cTn id="93" presetID="1" presetClass="exit" presetSubtype="0" fill="hold" nodeType="withEffect">
                                  <p:stCondLst>
                                    <p:cond delay="0"/>
                                  </p:stCondLst>
                                  <p:childTnLst>
                                    <p:set>
                                      <p:cBhvr>
                                        <p:cTn id="94" dur="1" fill="hold">
                                          <p:stCondLst>
                                            <p:cond delay="0"/>
                                          </p:stCondLst>
                                        </p:cTn>
                                        <p:tgtEl>
                                          <p:spTgt spid="113"/>
                                        </p:tgtEl>
                                        <p:attrNameLst>
                                          <p:attrName>style.visibility</p:attrName>
                                        </p:attrNameLst>
                                      </p:cBhvr>
                                      <p:to>
                                        <p:strVal val="hidden"/>
                                      </p:to>
                                    </p:set>
                                  </p:childTnLst>
                                </p:cTn>
                              </p:par>
                              <p:par>
                                <p:cTn id="95" presetID="1" presetClass="entr" presetSubtype="0" fill="hold" nodeType="withEffect">
                                  <p:stCondLst>
                                    <p:cond delay="0"/>
                                  </p:stCondLst>
                                  <p:childTnLst>
                                    <p:set>
                                      <p:cBhvr>
                                        <p:cTn id="96" dur="1" fill="hold">
                                          <p:stCondLst>
                                            <p:cond delay="0"/>
                                          </p:stCondLst>
                                        </p:cTn>
                                        <p:tgtEl>
                                          <p:spTgt spid="116"/>
                                        </p:tgtEl>
                                        <p:attrNameLst>
                                          <p:attrName>style.visibility</p:attrName>
                                        </p:attrNameLst>
                                      </p:cBhvr>
                                      <p:to>
                                        <p:strVal val="visible"/>
                                      </p:to>
                                    </p:set>
                                  </p:childTnLst>
                                </p:cTn>
                              </p:par>
                              <p:par>
                                <p:cTn id="97" presetID="1" presetClass="exit" presetSubtype="0" fill="hold" nodeType="withEffect">
                                  <p:stCondLst>
                                    <p:cond delay="0"/>
                                  </p:stCondLst>
                                  <p:childTnLst>
                                    <p:set>
                                      <p:cBhvr>
                                        <p:cTn id="98" dur="1" fill="hold">
                                          <p:stCondLst>
                                            <p:cond delay="0"/>
                                          </p:stCondLst>
                                        </p:cTn>
                                        <p:tgtEl>
                                          <p:spTgt spid="133"/>
                                        </p:tgtEl>
                                        <p:attrNameLst>
                                          <p:attrName>style.visibility</p:attrName>
                                        </p:attrNameLst>
                                      </p:cBhvr>
                                      <p:to>
                                        <p:strVal val="hidden"/>
                                      </p:to>
                                    </p:set>
                                  </p:childTnLst>
                                </p:cTn>
                              </p:par>
                              <p:par>
                                <p:cTn id="99" presetID="1" presetClass="exit" presetSubtype="0" fill="hold" nodeType="withEffect">
                                  <p:stCondLst>
                                    <p:cond delay="0"/>
                                  </p:stCondLst>
                                  <p:childTnLst>
                                    <p:set>
                                      <p:cBhvr>
                                        <p:cTn id="100" dur="1" fill="hold">
                                          <p:stCondLst>
                                            <p:cond delay="0"/>
                                          </p:stCondLst>
                                        </p:cTn>
                                        <p:tgtEl>
                                          <p:spTgt spid="28"/>
                                        </p:tgtEl>
                                        <p:attrNameLst>
                                          <p:attrName>style.visibility</p:attrName>
                                        </p:attrNameLst>
                                      </p:cBhvr>
                                      <p:to>
                                        <p:strVal val="hidden"/>
                                      </p:to>
                                    </p:set>
                                  </p:childTnLst>
                                </p:cTn>
                              </p:par>
                              <p:par>
                                <p:cTn id="101" presetID="1" presetClass="exit" presetSubtype="0" fill="hold" nodeType="withEffect">
                                  <p:stCondLst>
                                    <p:cond delay="0"/>
                                  </p:stCondLst>
                                  <p:childTnLst>
                                    <p:set>
                                      <p:cBhvr>
                                        <p:cTn id="102" dur="1" fill="hold">
                                          <p:stCondLst>
                                            <p:cond delay="0"/>
                                          </p:stCondLst>
                                        </p:cTn>
                                        <p:tgtEl>
                                          <p:spTgt spid="19"/>
                                        </p:tgtEl>
                                        <p:attrNameLst>
                                          <p:attrName>style.visibility</p:attrName>
                                        </p:attrNameLst>
                                      </p:cBhvr>
                                      <p:to>
                                        <p:strVal val="hidden"/>
                                      </p:to>
                                    </p:set>
                                  </p:childTnLst>
                                </p:cTn>
                              </p:par>
                              <p:par>
                                <p:cTn id="103" presetID="1" presetClass="exit" presetSubtype="0" fill="hold" nodeType="withEffect">
                                  <p:stCondLst>
                                    <p:cond delay="0"/>
                                  </p:stCondLst>
                                  <p:childTnLst>
                                    <p:set>
                                      <p:cBhvr>
                                        <p:cTn id="104" dur="1" fill="hold">
                                          <p:stCondLst>
                                            <p:cond delay="0"/>
                                          </p:stCondLst>
                                        </p:cTn>
                                        <p:tgtEl>
                                          <p:spTgt spid="20"/>
                                        </p:tgtEl>
                                        <p:attrNameLst>
                                          <p:attrName>style.visibility</p:attrName>
                                        </p:attrNameLst>
                                      </p:cBhvr>
                                      <p:to>
                                        <p:strVal val="hidden"/>
                                      </p:to>
                                    </p:set>
                                  </p:childTnLst>
                                </p:cTn>
                              </p:par>
                              <p:par>
                                <p:cTn id="105" presetID="1" presetClass="exit" presetSubtype="0" fill="hold" grpId="1" nodeType="withEffect">
                                  <p:stCondLst>
                                    <p:cond delay="0"/>
                                  </p:stCondLst>
                                  <p:childTnLst>
                                    <p:set>
                                      <p:cBhvr>
                                        <p:cTn id="106" dur="1" fill="hold">
                                          <p:stCondLst>
                                            <p:cond delay="0"/>
                                          </p:stCondLst>
                                        </p:cTn>
                                        <p:tgtEl>
                                          <p:spTgt spid="104"/>
                                        </p:tgtEl>
                                        <p:attrNameLst>
                                          <p:attrName>style.visibility</p:attrName>
                                        </p:attrNameLst>
                                      </p:cBhvr>
                                      <p:to>
                                        <p:strVal val="hidden"/>
                                      </p:to>
                                    </p:set>
                                  </p:childTnLst>
                                </p:cTn>
                              </p:par>
                              <p:par>
                                <p:cTn id="107" presetID="1" presetClass="exit" presetSubtype="0" fill="hold" grpId="1" nodeType="withEffect">
                                  <p:stCondLst>
                                    <p:cond delay="0"/>
                                  </p:stCondLst>
                                  <p:childTnLst>
                                    <p:set>
                                      <p:cBhvr>
                                        <p:cTn id="108" dur="1" fill="hold">
                                          <p:stCondLst>
                                            <p:cond delay="0"/>
                                          </p:stCondLst>
                                        </p:cTn>
                                        <p:tgtEl>
                                          <p:spTgt spid="75"/>
                                        </p:tgtEl>
                                        <p:attrNameLst>
                                          <p:attrName>style.visibility</p:attrName>
                                        </p:attrNameLst>
                                      </p:cBhvr>
                                      <p:to>
                                        <p:strVal val="hidden"/>
                                      </p:to>
                                    </p:set>
                                  </p:childTnLst>
                                </p:cTn>
                              </p:par>
                              <p:par>
                                <p:cTn id="109" presetID="1" presetClass="entr" presetSubtype="0" fill="hold" nodeType="withEffect">
                                  <p:stCondLst>
                                    <p:cond delay="0"/>
                                  </p:stCondLst>
                                  <p:childTnLst>
                                    <p:set>
                                      <p:cBhvr>
                                        <p:cTn id="110" dur="1" fill="hold">
                                          <p:stCondLst>
                                            <p:cond delay="0"/>
                                          </p:stCondLst>
                                        </p:cTn>
                                        <p:tgtEl>
                                          <p:spTgt spid="23"/>
                                        </p:tgtEl>
                                        <p:attrNameLst>
                                          <p:attrName>style.visibility</p:attrName>
                                        </p:attrNameLst>
                                      </p:cBhvr>
                                      <p:to>
                                        <p:strVal val="visible"/>
                                      </p:to>
                                    </p:set>
                                  </p:childTnLst>
                                </p:cTn>
                              </p:par>
                              <p:par>
                                <p:cTn id="111" presetID="1" presetClass="entr" presetSubtype="0" fill="hold" nodeType="withEffect">
                                  <p:stCondLst>
                                    <p:cond delay="0"/>
                                  </p:stCondLst>
                                  <p:childTnLst>
                                    <p:set>
                                      <p:cBhvr>
                                        <p:cTn id="112" dur="1" fill="hold">
                                          <p:stCondLst>
                                            <p:cond delay="0"/>
                                          </p:stCondLst>
                                        </p:cTn>
                                        <p:tgtEl>
                                          <p:spTgt spid="18"/>
                                        </p:tgtEl>
                                        <p:attrNameLst>
                                          <p:attrName>style.visibility</p:attrName>
                                        </p:attrNameLst>
                                      </p:cBhvr>
                                      <p:to>
                                        <p:strVal val="visible"/>
                                      </p:to>
                                    </p:set>
                                  </p:childTnLst>
                                </p:cTn>
                              </p:par>
                              <p:par>
                                <p:cTn id="113" presetID="1" presetClass="entr" presetSubtype="0" fill="hold" grpId="1" nodeType="withEffect">
                                  <p:stCondLst>
                                    <p:cond delay="0"/>
                                  </p:stCondLst>
                                  <p:childTnLst>
                                    <p:set>
                                      <p:cBhvr>
                                        <p:cTn id="114" dur="1" fill="hold">
                                          <p:stCondLst>
                                            <p:cond delay="0"/>
                                          </p:stCondLst>
                                        </p:cTn>
                                        <p:tgtEl>
                                          <p:spTgt spid="84"/>
                                        </p:tgtEl>
                                        <p:attrNameLst>
                                          <p:attrName>style.visibility</p:attrName>
                                        </p:attrNameLst>
                                      </p:cBhvr>
                                      <p:to>
                                        <p:strVal val="visible"/>
                                      </p:to>
                                    </p:set>
                                  </p:childTnLst>
                                </p:cTn>
                              </p:par>
                              <p:par>
                                <p:cTn id="115" presetID="1" presetClass="entr" presetSubtype="0" fill="hold" grpId="1" nodeType="withEffect">
                                  <p:stCondLst>
                                    <p:cond delay="0"/>
                                  </p:stCondLst>
                                  <p:childTnLst>
                                    <p:set>
                                      <p:cBhvr>
                                        <p:cTn id="116" dur="1" fill="hold">
                                          <p:stCondLst>
                                            <p:cond delay="0"/>
                                          </p:stCondLst>
                                        </p:cTn>
                                        <p:tgtEl>
                                          <p:spTgt spid="151"/>
                                        </p:tgtEl>
                                        <p:attrNameLst>
                                          <p:attrName>style.visibility</p:attrName>
                                        </p:attrNameLst>
                                      </p:cBhvr>
                                      <p:to>
                                        <p:strVal val="visible"/>
                                      </p:to>
                                    </p:set>
                                  </p:childTnLst>
                                </p:cTn>
                              </p:par>
                              <p:par>
                                <p:cTn id="117" presetID="1" presetClass="entr" presetSubtype="0" fill="hold" grpId="1" nodeType="withEffect">
                                  <p:stCondLst>
                                    <p:cond delay="0"/>
                                  </p:stCondLst>
                                  <p:childTnLst>
                                    <p:set>
                                      <p:cBhvr>
                                        <p:cTn id="118" dur="1" fill="hold">
                                          <p:stCondLst>
                                            <p:cond delay="0"/>
                                          </p:stCondLst>
                                        </p:cTn>
                                        <p:tgtEl>
                                          <p:spTgt spid="71"/>
                                        </p:tgtEl>
                                        <p:attrNameLst>
                                          <p:attrName>style.visibility</p:attrName>
                                        </p:attrNameLst>
                                      </p:cBhvr>
                                      <p:to>
                                        <p:strVal val="visible"/>
                                      </p:to>
                                    </p:set>
                                  </p:childTnLst>
                                </p:cTn>
                              </p:par>
                              <p:par>
                                <p:cTn id="119" presetID="1" presetClass="entr" presetSubtype="0" fill="hold" grpId="1" nodeType="withEffect">
                                  <p:stCondLst>
                                    <p:cond delay="0"/>
                                  </p:stCondLst>
                                  <p:childTnLst>
                                    <p:set>
                                      <p:cBhvr>
                                        <p:cTn id="120" dur="1" fill="hold">
                                          <p:stCondLst>
                                            <p:cond delay="0"/>
                                          </p:stCondLst>
                                        </p:cTn>
                                        <p:tgtEl>
                                          <p:spTgt spid="106"/>
                                        </p:tgtEl>
                                        <p:attrNameLst>
                                          <p:attrName>style.visibility</p:attrName>
                                        </p:attrNameLst>
                                      </p:cBhvr>
                                      <p:to>
                                        <p:strVal val="visible"/>
                                      </p:to>
                                    </p:set>
                                  </p:childTnLst>
                                </p:cTn>
                              </p:par>
                            </p:childTnLst>
                          </p:cTn>
                        </p:par>
                      </p:childTnLst>
                    </p:cTn>
                  </p:par>
                  <p:par>
                    <p:cTn id="121" fill="hold">
                      <p:stCondLst>
                        <p:cond delay="indefinite"/>
                      </p:stCondLst>
                      <p:childTnLst>
                        <p:par>
                          <p:cTn id="122" fill="hold">
                            <p:stCondLst>
                              <p:cond delay="0"/>
                            </p:stCondLst>
                            <p:childTnLst>
                              <p:par>
                                <p:cTn id="123" presetID="1" presetClass="exit" presetSubtype="0" fill="hold" nodeType="clickEffect">
                                  <p:stCondLst>
                                    <p:cond delay="0"/>
                                  </p:stCondLst>
                                  <p:childTnLst>
                                    <p:set>
                                      <p:cBhvr>
                                        <p:cTn id="124" dur="1" fill="hold">
                                          <p:stCondLst>
                                            <p:cond delay="0"/>
                                          </p:stCondLst>
                                        </p:cTn>
                                        <p:tgtEl>
                                          <p:spTgt spid="116"/>
                                        </p:tgtEl>
                                        <p:attrNameLst>
                                          <p:attrName>style.visibility</p:attrName>
                                        </p:attrNameLst>
                                      </p:cBhvr>
                                      <p:to>
                                        <p:strVal val="hidden"/>
                                      </p:to>
                                    </p:set>
                                  </p:childTnLst>
                                </p:cTn>
                              </p:par>
                              <p:par>
                                <p:cTn id="125" presetID="1" presetClass="entr" presetSubtype="0" fill="hold" nodeType="withEffect">
                                  <p:stCondLst>
                                    <p:cond delay="0"/>
                                  </p:stCondLst>
                                  <p:childTnLst>
                                    <p:set>
                                      <p:cBhvr>
                                        <p:cTn id="126" dur="1" fill="hold">
                                          <p:stCondLst>
                                            <p:cond delay="0"/>
                                          </p:stCondLst>
                                        </p:cTn>
                                        <p:tgtEl>
                                          <p:spTgt spid="14"/>
                                        </p:tgtEl>
                                        <p:attrNameLst>
                                          <p:attrName>style.visibility</p:attrName>
                                        </p:attrNameLst>
                                      </p:cBhvr>
                                      <p:to>
                                        <p:strVal val="visible"/>
                                      </p:to>
                                    </p:set>
                                  </p:childTnLst>
                                </p:cTn>
                              </p:par>
                              <p:par>
                                <p:cTn id="127" presetID="1" presetClass="entr" presetSubtype="0" fill="hold" grpId="3" nodeType="withEffect">
                                  <p:stCondLst>
                                    <p:cond delay="0"/>
                                  </p:stCondLst>
                                  <p:childTnLst>
                                    <p:set>
                                      <p:cBhvr>
                                        <p:cTn id="128" dur="1" fill="hold">
                                          <p:stCondLst>
                                            <p:cond delay="0"/>
                                          </p:stCondLst>
                                        </p:cTn>
                                        <p:tgtEl>
                                          <p:spTgt spid="32"/>
                                        </p:tgtEl>
                                        <p:attrNameLst>
                                          <p:attrName>style.visibility</p:attrName>
                                        </p:attrNameLst>
                                      </p:cBhvr>
                                      <p:to>
                                        <p:strVal val="visible"/>
                                      </p:to>
                                    </p:set>
                                  </p:childTnLst>
                                </p:cTn>
                              </p:par>
                              <p:par>
                                <p:cTn id="129" presetID="1" presetClass="mediacall" presetSubtype="0" fill="hold" nodeType="withEffect">
                                  <p:stCondLst>
                                    <p:cond delay="0"/>
                                  </p:stCondLst>
                                  <p:childTnLst>
                                    <p:cmd type="call" cmd="playFrom(0.0)">
                                      <p:cBhvr>
                                        <p:cTn id="130" dur="1" fill="hold"/>
                                        <p:tgtEl>
                                          <p:spTgt spid="119"/>
                                        </p:tgtEl>
                                      </p:cBhvr>
                                    </p:cmd>
                                  </p:childTnLst>
                                </p:cTn>
                              </p:par>
                            </p:childTnLst>
                          </p:cTn>
                        </p:par>
                      </p:childTnLst>
                    </p:cTn>
                  </p:par>
                </p:childTnLst>
              </p:cTn>
              <p:prevCondLst>
                <p:cond evt="onPrev" delay="0">
                  <p:tgtEl>
                    <p:sldTgt/>
                  </p:tgtEl>
                </p:cond>
              </p:prevCondLst>
              <p:nextCondLst>
                <p:cond evt="onNext" delay="0">
                  <p:tgtEl>
                    <p:sldTgt/>
                  </p:tgtEl>
                </p:cond>
              </p:nextCondLst>
            </p:seq>
            <p:audio>
              <p:cMediaNode>
                <p:cTn id="131" repeatCount="indefinite" fill="hold" display="0">
                  <p:stCondLst>
                    <p:cond delay="indefinite"/>
                  </p:stCondLst>
                  <p:endCondLst>
                    <p:cond evt="onPrev" delay="0">
                      <p:tgtEl>
                        <p:sldTgt/>
                      </p:tgtEl>
                    </p:cond>
                    <p:cond evt="onStopAudio" delay="0">
                      <p:tgtEl>
                        <p:sldTgt/>
                      </p:tgtEl>
                    </p:cond>
                  </p:endCondLst>
                </p:cTn>
                <p:tgtEl>
                  <p:spTgt spid="119"/>
                </p:tgtEl>
              </p:cMediaNode>
            </p:audio>
            <p:audio>
              <p:cMediaNode>
                <p:cTn id="132" fill="hold" display="0">
                  <p:stCondLst>
                    <p:cond delay="indefinite"/>
                  </p:stCondLst>
                  <p:endCondLst>
                    <p:cond evt="onPrev" delay="0">
                      <p:tgtEl>
                        <p:sldTgt/>
                      </p:tgtEl>
                    </p:cond>
                    <p:cond evt="onStopAudio" delay="0">
                      <p:tgtEl>
                        <p:sldTgt/>
                      </p:tgtEl>
                    </p:cond>
                  </p:endCondLst>
                </p:cTn>
                <p:tgtEl>
                  <p:spTgt spid="112"/>
                </p:tgtEl>
              </p:cMediaNode>
            </p:audio>
          </p:childTnLst>
        </p:cTn>
      </p:par>
    </p:tnLst>
    <p:bldLst>
      <p:bldP spid="21" grpId="0" animBg="1"/>
      <p:bldP spid="21" grpId="1" animBg="1"/>
      <p:bldP spid="71" grpId="0" animBg="1"/>
      <p:bldP spid="71" grpId="1" animBg="1"/>
      <p:bldP spid="72" grpId="0" animBg="1"/>
      <p:bldP spid="98" grpId="0" animBg="1"/>
      <p:bldP spid="106" grpId="0" animBg="1"/>
      <p:bldP spid="106" grpId="1" animBg="1"/>
      <p:bldP spid="95" grpId="0" animBg="1"/>
      <p:bldP spid="95" grpId="1" animBg="1"/>
      <p:bldP spid="84" grpId="0" animBg="1"/>
      <p:bldP spid="84" grpId="1" animBg="1"/>
      <p:bldP spid="151" grpId="1" animBg="1"/>
      <p:bldP spid="75" grpId="0" animBg="1"/>
      <p:bldP spid="75" grpId="1" animBg="1"/>
      <p:bldP spid="104" grpId="0" animBg="1"/>
      <p:bldP spid="104" grpId="1" animBg="1"/>
      <p:bldP spid="32" grpId="0" animBg="1"/>
      <p:bldP spid="32" grpId="1" animBg="1"/>
      <p:bldP spid="32" grpId="2" animBg="1"/>
      <p:bldP spid="32" grpId="3" animBg="1"/>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21" name="Group 120"/>
          <p:cNvGrpSpPr/>
          <p:nvPr/>
        </p:nvGrpSpPr>
        <p:grpSpPr>
          <a:xfrm>
            <a:off x="-900608" y="-1179512"/>
            <a:ext cx="10225136" cy="8784975"/>
            <a:chOff x="-900608" y="-1179512"/>
            <a:chExt cx="10225136" cy="8784975"/>
          </a:xfrm>
        </p:grpSpPr>
        <p:sp>
          <p:nvSpPr>
            <p:cNvPr id="81" name="Rectangle 80"/>
            <p:cNvSpPr/>
            <p:nvPr/>
          </p:nvSpPr>
          <p:spPr>
            <a:xfrm>
              <a:off x="-468560" y="3744415"/>
              <a:ext cx="9793088" cy="3861048"/>
            </a:xfrm>
            <a:prstGeom prst="rect">
              <a:avLst/>
            </a:prstGeom>
            <a:solidFill>
              <a:srgbClr val="0066FF"/>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107" name="Group 17"/>
            <p:cNvGrpSpPr/>
            <p:nvPr/>
          </p:nvGrpSpPr>
          <p:grpSpPr>
            <a:xfrm>
              <a:off x="-324544" y="-675456"/>
              <a:ext cx="4104456" cy="3240359"/>
              <a:chOff x="4283968" y="-315416"/>
              <a:chExt cx="3672408" cy="2232248"/>
            </a:xfrm>
          </p:grpSpPr>
          <p:sp>
            <p:nvSpPr>
              <p:cNvPr id="119" name="Rounded Rectangle 8"/>
              <p:cNvSpPr/>
              <p:nvPr/>
            </p:nvSpPr>
            <p:spPr>
              <a:xfrm>
                <a:off x="4283968" y="-315416"/>
                <a:ext cx="3672408" cy="2232248"/>
              </a:xfrm>
              <a:prstGeom prst="roundRect">
                <a:avLst>
                  <a:gd name="adj" fmla="val 3504"/>
                </a:avLst>
              </a:prstGeom>
              <a:solidFill>
                <a:srgbClr val="B2B2B2"/>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20" name="Rounded Rectangle 119"/>
              <p:cNvSpPr/>
              <p:nvPr/>
            </p:nvSpPr>
            <p:spPr>
              <a:xfrm>
                <a:off x="4355976" y="-243408"/>
                <a:ext cx="3491880" cy="2088232"/>
              </a:xfrm>
              <a:prstGeom prst="roundRect">
                <a:avLst>
                  <a:gd name="adj" fmla="val 7544"/>
                </a:avLst>
              </a:prstGeom>
              <a:solidFill>
                <a:schemeClr val="bg1"/>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grpSp>
        <p:cxnSp>
          <p:nvCxnSpPr>
            <p:cNvPr id="108" name="Straight Connector 107"/>
            <p:cNvCxnSpPr/>
            <p:nvPr/>
          </p:nvCxnSpPr>
          <p:spPr>
            <a:xfrm>
              <a:off x="0" y="3744415"/>
              <a:ext cx="9144000" cy="0"/>
            </a:xfrm>
            <a:prstGeom prst="line">
              <a:avLst/>
            </a:prstGeom>
            <a:ln w="762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9" name="Straight Connector 108"/>
            <p:cNvCxnSpPr/>
            <p:nvPr/>
          </p:nvCxnSpPr>
          <p:spPr>
            <a:xfrm flipV="1">
              <a:off x="-900608" y="116631"/>
              <a:ext cx="0" cy="3645024"/>
            </a:xfrm>
            <a:prstGeom prst="line">
              <a:avLst/>
            </a:prstGeom>
            <a:ln w="762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13" name="Group 63"/>
            <p:cNvGrpSpPr/>
            <p:nvPr/>
          </p:nvGrpSpPr>
          <p:grpSpPr>
            <a:xfrm rot="16200000">
              <a:off x="4824029" y="-1215516"/>
              <a:ext cx="4104456" cy="4176463"/>
              <a:chOff x="5868144" y="-603448"/>
              <a:chExt cx="3600400" cy="3024336"/>
            </a:xfrm>
          </p:grpSpPr>
          <p:sp>
            <p:nvSpPr>
              <p:cNvPr id="114" name="Rectangle 113"/>
              <p:cNvSpPr/>
              <p:nvPr/>
            </p:nvSpPr>
            <p:spPr>
              <a:xfrm>
                <a:off x="6012160" y="980729"/>
                <a:ext cx="3312368" cy="1335874"/>
              </a:xfrm>
              <a:prstGeom prst="rect">
                <a:avLst/>
              </a:prstGeom>
              <a:solidFill>
                <a:srgbClr val="00FFFF"/>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15" name="Rectangle 114"/>
              <p:cNvSpPr/>
              <p:nvPr/>
            </p:nvSpPr>
            <p:spPr>
              <a:xfrm>
                <a:off x="6012160" y="-459432"/>
                <a:ext cx="3312368" cy="1316009"/>
              </a:xfrm>
              <a:prstGeom prst="rect">
                <a:avLst/>
              </a:prstGeom>
              <a:solidFill>
                <a:srgbClr val="00FFFF"/>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16" name="Rectangle 115"/>
              <p:cNvSpPr/>
              <p:nvPr/>
            </p:nvSpPr>
            <p:spPr>
              <a:xfrm>
                <a:off x="5868144" y="-603448"/>
                <a:ext cx="3600400" cy="3024336"/>
              </a:xfrm>
              <a:prstGeom prst="rect">
                <a:avLst/>
              </a:pr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grpSp>
        <p:nvGrpSpPr>
          <p:cNvPr id="94" name="Group 93"/>
          <p:cNvGrpSpPr/>
          <p:nvPr/>
        </p:nvGrpSpPr>
        <p:grpSpPr>
          <a:xfrm>
            <a:off x="3779912" y="3201334"/>
            <a:ext cx="1944216" cy="1629858"/>
            <a:chOff x="5505450" y="2636912"/>
            <a:chExt cx="2391691" cy="2004982"/>
          </a:xfrm>
        </p:grpSpPr>
        <p:sp>
          <p:nvSpPr>
            <p:cNvPr id="95" name="Oval 68"/>
            <p:cNvSpPr/>
            <p:nvPr/>
          </p:nvSpPr>
          <p:spPr>
            <a:xfrm>
              <a:off x="5508104" y="2636912"/>
              <a:ext cx="2061341" cy="2004982"/>
            </a:xfrm>
            <a:prstGeom prst="ellipse">
              <a:avLst/>
            </a:prstGeom>
            <a:solidFill>
              <a:srgbClr val="0066FF"/>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96" name="Freeform 95"/>
            <p:cNvSpPr/>
            <p:nvPr/>
          </p:nvSpPr>
          <p:spPr>
            <a:xfrm>
              <a:off x="5505450" y="2732124"/>
              <a:ext cx="1420255" cy="708405"/>
            </a:xfrm>
            <a:custGeom>
              <a:avLst/>
              <a:gdLst>
                <a:gd name="connsiteX0" fmla="*/ 809468 w 809468"/>
                <a:gd name="connsiteY0" fmla="*/ 0 h 569626"/>
                <a:gd name="connsiteX1" fmla="*/ 659567 w 809468"/>
                <a:gd name="connsiteY1" fmla="*/ 449705 h 569626"/>
                <a:gd name="connsiteX2" fmla="*/ 0 w 809468"/>
                <a:gd name="connsiteY2" fmla="*/ 569626 h 569626"/>
                <a:gd name="connsiteX0" fmla="*/ 886810 w 886810"/>
                <a:gd name="connsiteY0" fmla="*/ 0 h 584088"/>
                <a:gd name="connsiteX1" fmla="*/ 736909 w 886810"/>
                <a:gd name="connsiteY1" fmla="*/ 449705 h 584088"/>
                <a:gd name="connsiteX2" fmla="*/ 0 w 886810"/>
                <a:gd name="connsiteY2" fmla="*/ 584088 h 584088"/>
                <a:gd name="connsiteX0" fmla="*/ 864096 w 880925"/>
                <a:gd name="connsiteY0" fmla="*/ 0 h 648072"/>
                <a:gd name="connsiteX1" fmla="*/ 736909 w 880925"/>
                <a:gd name="connsiteY1" fmla="*/ 513689 h 648072"/>
                <a:gd name="connsiteX2" fmla="*/ 0 w 880925"/>
                <a:gd name="connsiteY2" fmla="*/ 648072 h 648072"/>
                <a:gd name="connsiteX0" fmla="*/ 864096 w 864096"/>
                <a:gd name="connsiteY0" fmla="*/ 0 h 648072"/>
                <a:gd name="connsiteX1" fmla="*/ 648073 w 864096"/>
                <a:gd name="connsiteY1" fmla="*/ 504056 h 648072"/>
                <a:gd name="connsiteX2" fmla="*/ 0 w 864096"/>
                <a:gd name="connsiteY2" fmla="*/ 648072 h 648072"/>
              </a:gdLst>
              <a:ahLst/>
              <a:cxnLst>
                <a:cxn ang="0">
                  <a:pos x="connsiteX0" y="connsiteY0"/>
                </a:cxn>
                <a:cxn ang="0">
                  <a:pos x="connsiteX1" y="connsiteY1"/>
                </a:cxn>
                <a:cxn ang="0">
                  <a:pos x="connsiteX2" y="connsiteY2"/>
                </a:cxn>
              </a:cxnLst>
              <a:rect l="l" t="t" r="r" b="b"/>
              <a:pathLst>
                <a:path w="864096" h="648072">
                  <a:moveTo>
                    <a:pt x="864096" y="0"/>
                  </a:moveTo>
                  <a:cubicBezTo>
                    <a:pt x="856601" y="177383"/>
                    <a:pt x="792089" y="396044"/>
                    <a:pt x="648073" y="504056"/>
                  </a:cubicBezTo>
                  <a:cubicBezTo>
                    <a:pt x="504057" y="612068"/>
                    <a:pt x="262328" y="635580"/>
                    <a:pt x="0" y="648072"/>
                  </a:cubicBezTo>
                </a:path>
              </a:pathLst>
            </a:custGeom>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97" name="Freeform 96"/>
            <p:cNvSpPr/>
            <p:nvPr/>
          </p:nvSpPr>
          <p:spPr>
            <a:xfrm>
              <a:off x="5619750" y="2716802"/>
              <a:ext cx="1305958" cy="513087"/>
            </a:xfrm>
            <a:custGeom>
              <a:avLst/>
              <a:gdLst>
                <a:gd name="connsiteX0" fmla="*/ 794479 w 794479"/>
                <a:gd name="connsiteY0" fmla="*/ 0 h 429718"/>
                <a:gd name="connsiteX1" fmla="*/ 464695 w 794479"/>
                <a:gd name="connsiteY1" fmla="*/ 359764 h 429718"/>
                <a:gd name="connsiteX2" fmla="*/ 0 w 794479"/>
                <a:gd name="connsiteY2" fmla="*/ 419725 h 429718"/>
                <a:gd name="connsiteX0" fmla="*/ 756774 w 756774"/>
                <a:gd name="connsiteY0" fmla="*/ 0 h 469389"/>
                <a:gd name="connsiteX1" fmla="*/ 464695 w 756774"/>
                <a:gd name="connsiteY1" fmla="*/ 393768 h 469389"/>
                <a:gd name="connsiteX2" fmla="*/ 0 w 756774"/>
                <a:gd name="connsiteY2" fmla="*/ 453729 h 469389"/>
                <a:gd name="connsiteX0" fmla="*/ 756774 w 756774"/>
                <a:gd name="connsiteY0" fmla="*/ 0 h 469389"/>
                <a:gd name="connsiteX1" fmla="*/ 464695 w 756774"/>
                <a:gd name="connsiteY1" fmla="*/ 393768 h 469389"/>
                <a:gd name="connsiteX2" fmla="*/ 0 w 756774"/>
                <a:gd name="connsiteY2" fmla="*/ 453729 h 469389"/>
              </a:gdLst>
              <a:ahLst/>
              <a:cxnLst>
                <a:cxn ang="0">
                  <a:pos x="connsiteX0" y="connsiteY0"/>
                </a:cxn>
                <a:cxn ang="0">
                  <a:pos x="connsiteX1" y="connsiteY1"/>
                </a:cxn>
                <a:cxn ang="0">
                  <a:pos x="connsiteX2" y="connsiteY2"/>
                </a:cxn>
              </a:cxnLst>
              <a:rect l="l" t="t" r="r" b="b"/>
              <a:pathLst>
                <a:path w="756774" h="469389">
                  <a:moveTo>
                    <a:pt x="756774" y="0"/>
                  </a:moveTo>
                  <a:cubicBezTo>
                    <a:pt x="659825" y="194242"/>
                    <a:pt x="590824" y="318147"/>
                    <a:pt x="464695" y="393768"/>
                  </a:cubicBezTo>
                  <a:cubicBezTo>
                    <a:pt x="338566" y="469389"/>
                    <a:pt x="166141" y="458725"/>
                    <a:pt x="0" y="453729"/>
                  </a:cubicBezTo>
                </a:path>
              </a:pathLst>
            </a:custGeom>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98" name="Freeform 97"/>
            <p:cNvSpPr/>
            <p:nvPr/>
          </p:nvSpPr>
          <p:spPr>
            <a:xfrm>
              <a:off x="5765800" y="2698750"/>
              <a:ext cx="1159906" cy="282954"/>
            </a:xfrm>
            <a:custGeom>
              <a:avLst/>
              <a:gdLst>
                <a:gd name="connsiteX0" fmla="*/ 689548 w 689548"/>
                <a:gd name="connsiteY0" fmla="*/ 0 h 209862"/>
                <a:gd name="connsiteX1" fmla="*/ 344774 w 689548"/>
                <a:gd name="connsiteY1" fmla="*/ 164892 h 209862"/>
                <a:gd name="connsiteX2" fmla="*/ 0 w 689548"/>
                <a:gd name="connsiteY2" fmla="*/ 209862 h 209862"/>
                <a:gd name="connsiteX0" fmla="*/ 621863 w 621863"/>
                <a:gd name="connsiteY0" fmla="*/ 0 h 258856"/>
                <a:gd name="connsiteX1" fmla="*/ 344774 w 621863"/>
                <a:gd name="connsiteY1" fmla="*/ 213886 h 258856"/>
                <a:gd name="connsiteX2" fmla="*/ 0 w 621863"/>
                <a:gd name="connsiteY2" fmla="*/ 258856 h 258856"/>
                <a:gd name="connsiteX0" fmla="*/ 621863 w 621863"/>
                <a:gd name="connsiteY0" fmla="*/ 0 h 258856"/>
                <a:gd name="connsiteX1" fmla="*/ 344774 w 621863"/>
                <a:gd name="connsiteY1" fmla="*/ 213886 h 258856"/>
                <a:gd name="connsiteX2" fmla="*/ 0 w 621863"/>
                <a:gd name="connsiteY2" fmla="*/ 258856 h 258856"/>
              </a:gdLst>
              <a:ahLst/>
              <a:cxnLst>
                <a:cxn ang="0">
                  <a:pos x="connsiteX0" y="connsiteY0"/>
                </a:cxn>
                <a:cxn ang="0">
                  <a:pos x="connsiteX1" y="connsiteY1"/>
                </a:cxn>
                <a:cxn ang="0">
                  <a:pos x="connsiteX2" y="connsiteY2"/>
                </a:cxn>
              </a:cxnLst>
              <a:rect l="l" t="t" r="r" b="b"/>
              <a:pathLst>
                <a:path w="621863" h="258856">
                  <a:moveTo>
                    <a:pt x="621863" y="0"/>
                  </a:moveTo>
                  <a:cubicBezTo>
                    <a:pt x="580683" y="91052"/>
                    <a:pt x="448418" y="170743"/>
                    <a:pt x="344774" y="213886"/>
                  </a:cubicBezTo>
                  <a:cubicBezTo>
                    <a:pt x="241130" y="257029"/>
                    <a:pt x="114924" y="253859"/>
                    <a:pt x="0" y="258856"/>
                  </a:cubicBezTo>
                </a:path>
              </a:pathLst>
            </a:custGeom>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99" name="Freeform 98"/>
            <p:cNvSpPr/>
            <p:nvPr/>
          </p:nvSpPr>
          <p:spPr>
            <a:xfrm flipH="1">
              <a:off x="6925704" y="2711450"/>
              <a:ext cx="611746" cy="729079"/>
            </a:xfrm>
            <a:custGeom>
              <a:avLst/>
              <a:gdLst>
                <a:gd name="connsiteX0" fmla="*/ 809468 w 809468"/>
                <a:gd name="connsiteY0" fmla="*/ 0 h 569626"/>
                <a:gd name="connsiteX1" fmla="*/ 659567 w 809468"/>
                <a:gd name="connsiteY1" fmla="*/ 449705 h 569626"/>
                <a:gd name="connsiteX2" fmla="*/ 0 w 809468"/>
                <a:gd name="connsiteY2" fmla="*/ 569626 h 569626"/>
                <a:gd name="connsiteX0" fmla="*/ 886810 w 886810"/>
                <a:gd name="connsiteY0" fmla="*/ 0 h 584088"/>
                <a:gd name="connsiteX1" fmla="*/ 736909 w 886810"/>
                <a:gd name="connsiteY1" fmla="*/ 449705 h 584088"/>
                <a:gd name="connsiteX2" fmla="*/ 0 w 886810"/>
                <a:gd name="connsiteY2" fmla="*/ 584088 h 584088"/>
                <a:gd name="connsiteX0" fmla="*/ 864096 w 880925"/>
                <a:gd name="connsiteY0" fmla="*/ 0 h 648072"/>
                <a:gd name="connsiteX1" fmla="*/ 736909 w 880925"/>
                <a:gd name="connsiteY1" fmla="*/ 513689 h 648072"/>
                <a:gd name="connsiteX2" fmla="*/ 0 w 880925"/>
                <a:gd name="connsiteY2" fmla="*/ 648072 h 648072"/>
                <a:gd name="connsiteX0" fmla="*/ 864096 w 864096"/>
                <a:gd name="connsiteY0" fmla="*/ 0 h 648072"/>
                <a:gd name="connsiteX1" fmla="*/ 648073 w 864096"/>
                <a:gd name="connsiteY1" fmla="*/ 504056 h 648072"/>
                <a:gd name="connsiteX2" fmla="*/ 0 w 864096"/>
                <a:gd name="connsiteY2" fmla="*/ 648072 h 648072"/>
              </a:gdLst>
              <a:ahLst/>
              <a:cxnLst>
                <a:cxn ang="0">
                  <a:pos x="connsiteX0" y="connsiteY0"/>
                </a:cxn>
                <a:cxn ang="0">
                  <a:pos x="connsiteX1" y="connsiteY1"/>
                </a:cxn>
                <a:cxn ang="0">
                  <a:pos x="connsiteX2" y="connsiteY2"/>
                </a:cxn>
              </a:cxnLst>
              <a:rect l="l" t="t" r="r" b="b"/>
              <a:pathLst>
                <a:path w="864096" h="648072">
                  <a:moveTo>
                    <a:pt x="864096" y="0"/>
                  </a:moveTo>
                  <a:cubicBezTo>
                    <a:pt x="856601" y="177383"/>
                    <a:pt x="792089" y="396044"/>
                    <a:pt x="648073" y="504056"/>
                  </a:cubicBezTo>
                  <a:cubicBezTo>
                    <a:pt x="504057" y="612068"/>
                    <a:pt x="262328" y="635580"/>
                    <a:pt x="0" y="648072"/>
                  </a:cubicBezTo>
                </a:path>
              </a:pathLst>
            </a:custGeom>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100" name="Freeform 99"/>
            <p:cNvSpPr/>
            <p:nvPr/>
          </p:nvSpPr>
          <p:spPr>
            <a:xfrm flipH="1">
              <a:off x="6925706" y="2701829"/>
              <a:ext cx="554594" cy="528060"/>
            </a:xfrm>
            <a:custGeom>
              <a:avLst/>
              <a:gdLst>
                <a:gd name="connsiteX0" fmla="*/ 794479 w 794479"/>
                <a:gd name="connsiteY0" fmla="*/ 0 h 429718"/>
                <a:gd name="connsiteX1" fmla="*/ 464695 w 794479"/>
                <a:gd name="connsiteY1" fmla="*/ 359764 h 429718"/>
                <a:gd name="connsiteX2" fmla="*/ 0 w 794479"/>
                <a:gd name="connsiteY2" fmla="*/ 419725 h 429718"/>
                <a:gd name="connsiteX0" fmla="*/ 756774 w 756774"/>
                <a:gd name="connsiteY0" fmla="*/ 0 h 469389"/>
                <a:gd name="connsiteX1" fmla="*/ 464695 w 756774"/>
                <a:gd name="connsiteY1" fmla="*/ 393768 h 469389"/>
                <a:gd name="connsiteX2" fmla="*/ 0 w 756774"/>
                <a:gd name="connsiteY2" fmla="*/ 453729 h 469389"/>
                <a:gd name="connsiteX0" fmla="*/ 756774 w 756774"/>
                <a:gd name="connsiteY0" fmla="*/ 0 h 469389"/>
                <a:gd name="connsiteX1" fmla="*/ 464695 w 756774"/>
                <a:gd name="connsiteY1" fmla="*/ 393768 h 469389"/>
                <a:gd name="connsiteX2" fmla="*/ 0 w 756774"/>
                <a:gd name="connsiteY2" fmla="*/ 453729 h 469389"/>
              </a:gdLst>
              <a:ahLst/>
              <a:cxnLst>
                <a:cxn ang="0">
                  <a:pos x="connsiteX0" y="connsiteY0"/>
                </a:cxn>
                <a:cxn ang="0">
                  <a:pos x="connsiteX1" y="connsiteY1"/>
                </a:cxn>
                <a:cxn ang="0">
                  <a:pos x="connsiteX2" y="connsiteY2"/>
                </a:cxn>
              </a:cxnLst>
              <a:rect l="l" t="t" r="r" b="b"/>
              <a:pathLst>
                <a:path w="756774" h="469389">
                  <a:moveTo>
                    <a:pt x="756774" y="0"/>
                  </a:moveTo>
                  <a:cubicBezTo>
                    <a:pt x="659825" y="194242"/>
                    <a:pt x="590824" y="318147"/>
                    <a:pt x="464695" y="393768"/>
                  </a:cubicBezTo>
                  <a:cubicBezTo>
                    <a:pt x="338566" y="469389"/>
                    <a:pt x="166141" y="458725"/>
                    <a:pt x="0" y="453729"/>
                  </a:cubicBezTo>
                </a:path>
              </a:pathLst>
            </a:custGeom>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101" name="Freeform 100"/>
            <p:cNvSpPr/>
            <p:nvPr/>
          </p:nvSpPr>
          <p:spPr>
            <a:xfrm flipH="1">
              <a:off x="6925706" y="2690492"/>
              <a:ext cx="395844" cy="291212"/>
            </a:xfrm>
            <a:custGeom>
              <a:avLst/>
              <a:gdLst>
                <a:gd name="connsiteX0" fmla="*/ 689548 w 689548"/>
                <a:gd name="connsiteY0" fmla="*/ 0 h 209862"/>
                <a:gd name="connsiteX1" fmla="*/ 344774 w 689548"/>
                <a:gd name="connsiteY1" fmla="*/ 164892 h 209862"/>
                <a:gd name="connsiteX2" fmla="*/ 0 w 689548"/>
                <a:gd name="connsiteY2" fmla="*/ 209862 h 209862"/>
                <a:gd name="connsiteX0" fmla="*/ 621863 w 621863"/>
                <a:gd name="connsiteY0" fmla="*/ 0 h 258856"/>
                <a:gd name="connsiteX1" fmla="*/ 344774 w 621863"/>
                <a:gd name="connsiteY1" fmla="*/ 213886 h 258856"/>
                <a:gd name="connsiteX2" fmla="*/ 0 w 621863"/>
                <a:gd name="connsiteY2" fmla="*/ 258856 h 258856"/>
                <a:gd name="connsiteX0" fmla="*/ 621863 w 621863"/>
                <a:gd name="connsiteY0" fmla="*/ 0 h 258856"/>
                <a:gd name="connsiteX1" fmla="*/ 344774 w 621863"/>
                <a:gd name="connsiteY1" fmla="*/ 213886 h 258856"/>
                <a:gd name="connsiteX2" fmla="*/ 0 w 621863"/>
                <a:gd name="connsiteY2" fmla="*/ 258856 h 258856"/>
              </a:gdLst>
              <a:ahLst/>
              <a:cxnLst>
                <a:cxn ang="0">
                  <a:pos x="connsiteX0" y="connsiteY0"/>
                </a:cxn>
                <a:cxn ang="0">
                  <a:pos x="connsiteX1" y="connsiteY1"/>
                </a:cxn>
                <a:cxn ang="0">
                  <a:pos x="connsiteX2" y="connsiteY2"/>
                </a:cxn>
              </a:cxnLst>
              <a:rect l="l" t="t" r="r" b="b"/>
              <a:pathLst>
                <a:path w="621863" h="258856">
                  <a:moveTo>
                    <a:pt x="621863" y="0"/>
                  </a:moveTo>
                  <a:cubicBezTo>
                    <a:pt x="580683" y="91052"/>
                    <a:pt x="448418" y="170743"/>
                    <a:pt x="344774" y="213886"/>
                  </a:cubicBezTo>
                  <a:cubicBezTo>
                    <a:pt x="241130" y="257029"/>
                    <a:pt x="114924" y="253859"/>
                    <a:pt x="0" y="258856"/>
                  </a:cubicBezTo>
                </a:path>
              </a:pathLst>
            </a:custGeom>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102" name="Oval 101"/>
            <p:cNvSpPr/>
            <p:nvPr/>
          </p:nvSpPr>
          <p:spPr>
            <a:xfrm>
              <a:off x="7424557" y="3763283"/>
              <a:ext cx="171779" cy="169773"/>
            </a:xfrm>
            <a:prstGeom prst="ellipse">
              <a:avLst/>
            </a:prstGeom>
            <a:solidFill>
              <a:srgbClr val="C00000"/>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3" name="Oval 102"/>
            <p:cNvSpPr/>
            <p:nvPr/>
          </p:nvSpPr>
          <p:spPr>
            <a:xfrm>
              <a:off x="7253587" y="3512209"/>
              <a:ext cx="107004" cy="204823"/>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4" name="Arc 103"/>
            <p:cNvSpPr/>
            <p:nvPr/>
          </p:nvSpPr>
          <p:spPr>
            <a:xfrm rot="10800000">
              <a:off x="7030448" y="3690857"/>
              <a:ext cx="866693" cy="504054"/>
            </a:xfrm>
            <a:prstGeom prst="arc">
              <a:avLst>
                <a:gd name="adj1" fmla="val 17169530"/>
                <a:gd name="adj2" fmla="val 21338736"/>
              </a:avLst>
            </a:prstGeom>
            <a:no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dirty="0"/>
            </a:p>
          </p:txBody>
        </p:sp>
        <p:sp>
          <p:nvSpPr>
            <p:cNvPr id="105" name="Freeform 104"/>
            <p:cNvSpPr/>
            <p:nvPr/>
          </p:nvSpPr>
          <p:spPr>
            <a:xfrm rot="10373318" flipV="1">
              <a:off x="6000418" y="3617243"/>
              <a:ext cx="777996" cy="1021971"/>
            </a:xfrm>
            <a:custGeom>
              <a:avLst/>
              <a:gdLst>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75432 w 777479"/>
                <a:gd name="connsiteY8" fmla="*/ 659606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65919 w 777479"/>
                <a:gd name="connsiteY10" fmla="*/ 516731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62013 w 777479"/>
                <a:gd name="connsiteY20" fmla="*/ 605036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2397 h 834313"/>
                <a:gd name="connsiteX1" fmla="*/ 239713 w 777479"/>
                <a:gd name="connsiteY1" fmla="*/ 240985 h 834313"/>
                <a:gd name="connsiteX2" fmla="*/ 82550 w 777479"/>
                <a:gd name="connsiteY2" fmla="*/ 336235 h 834313"/>
                <a:gd name="connsiteX3" fmla="*/ 3969 w 777479"/>
                <a:gd name="connsiteY3" fmla="*/ 474347 h 834313"/>
                <a:gd name="connsiteX4" fmla="*/ 106363 w 777479"/>
                <a:gd name="connsiteY4" fmla="*/ 488635 h 834313"/>
                <a:gd name="connsiteX5" fmla="*/ 254000 w 777479"/>
                <a:gd name="connsiteY5" fmla="*/ 386241 h 834313"/>
                <a:gd name="connsiteX6" fmla="*/ 261144 w 777479"/>
                <a:gd name="connsiteY6" fmla="*/ 398147 h 834313"/>
                <a:gd name="connsiteX7" fmla="*/ 223044 w 777479"/>
                <a:gd name="connsiteY7" fmla="*/ 533878 h 834313"/>
                <a:gd name="connsiteX8" fmla="*/ 198834 w 777479"/>
                <a:gd name="connsiteY8" fmla="*/ 660085 h 834313"/>
                <a:gd name="connsiteX9" fmla="*/ 248147 w 777479"/>
                <a:gd name="connsiteY9" fmla="*/ 750200 h 834313"/>
                <a:gd name="connsiteX10" fmla="*/ 335682 w 777479"/>
                <a:gd name="connsiteY10" fmla="*/ 608466 h 834313"/>
                <a:gd name="connsiteX11" fmla="*/ 368300 w 777479"/>
                <a:gd name="connsiteY11" fmla="*/ 488634 h 834313"/>
                <a:gd name="connsiteX12" fmla="*/ 375444 w 777479"/>
                <a:gd name="connsiteY12" fmla="*/ 555310 h 834313"/>
                <a:gd name="connsiteX13" fmla="*/ 401638 w 777479"/>
                <a:gd name="connsiteY13" fmla="*/ 767241 h 834313"/>
                <a:gd name="connsiteX14" fmla="*/ 451644 w 777479"/>
                <a:gd name="connsiteY14" fmla="*/ 833916 h 834313"/>
                <a:gd name="connsiteX15" fmla="*/ 504032 w 777479"/>
                <a:gd name="connsiteY15" fmla="*/ 769622 h 834313"/>
                <a:gd name="connsiteX16" fmla="*/ 504032 w 777479"/>
                <a:gd name="connsiteY16" fmla="*/ 529115 h 834313"/>
                <a:gd name="connsiteX17" fmla="*/ 527844 w 777479"/>
                <a:gd name="connsiteY17" fmla="*/ 643416 h 834313"/>
                <a:gd name="connsiteX18" fmla="*/ 573088 w 777479"/>
                <a:gd name="connsiteY18" fmla="*/ 741047 h 834313"/>
                <a:gd name="connsiteX19" fmla="*/ 625475 w 777479"/>
                <a:gd name="connsiteY19" fmla="*/ 762478 h 834313"/>
                <a:gd name="connsiteX20" fmla="*/ 662013 w 777479"/>
                <a:gd name="connsiteY20" fmla="*/ 705527 h 834313"/>
                <a:gd name="connsiteX21" fmla="*/ 644525 w 777479"/>
                <a:gd name="connsiteY21" fmla="*/ 583885 h 834313"/>
                <a:gd name="connsiteX22" fmla="*/ 632619 w 777479"/>
                <a:gd name="connsiteY22" fmla="*/ 507685 h 834313"/>
                <a:gd name="connsiteX23" fmla="*/ 718344 w 777479"/>
                <a:gd name="connsiteY23" fmla="*/ 657703 h 834313"/>
                <a:gd name="connsiteX24" fmla="*/ 770732 w 777479"/>
                <a:gd name="connsiteY24" fmla="*/ 636272 h 834313"/>
                <a:gd name="connsiteX25" fmla="*/ 758825 w 777479"/>
                <a:gd name="connsiteY25" fmla="*/ 495778 h 834313"/>
                <a:gd name="connsiteX26" fmla="*/ 668338 w 777479"/>
                <a:gd name="connsiteY26" fmla="*/ 324328 h 834313"/>
                <a:gd name="connsiteX27" fmla="*/ 668239 w 777479"/>
                <a:gd name="connsiteY27" fmla="*/ 0 h 834313"/>
                <a:gd name="connsiteX0" fmla="*/ 240017 w 777479"/>
                <a:gd name="connsiteY0" fmla="*/ 24652 h 834313"/>
                <a:gd name="connsiteX1" fmla="*/ 239713 w 777479"/>
                <a:gd name="connsiteY1" fmla="*/ 240985 h 834313"/>
                <a:gd name="connsiteX2" fmla="*/ 82550 w 777479"/>
                <a:gd name="connsiteY2" fmla="*/ 336235 h 834313"/>
                <a:gd name="connsiteX3" fmla="*/ 3969 w 777479"/>
                <a:gd name="connsiteY3" fmla="*/ 474347 h 834313"/>
                <a:gd name="connsiteX4" fmla="*/ 106363 w 777479"/>
                <a:gd name="connsiteY4" fmla="*/ 488635 h 834313"/>
                <a:gd name="connsiteX5" fmla="*/ 254000 w 777479"/>
                <a:gd name="connsiteY5" fmla="*/ 386241 h 834313"/>
                <a:gd name="connsiteX6" fmla="*/ 261144 w 777479"/>
                <a:gd name="connsiteY6" fmla="*/ 398147 h 834313"/>
                <a:gd name="connsiteX7" fmla="*/ 223044 w 777479"/>
                <a:gd name="connsiteY7" fmla="*/ 533878 h 834313"/>
                <a:gd name="connsiteX8" fmla="*/ 198834 w 777479"/>
                <a:gd name="connsiteY8" fmla="*/ 660085 h 834313"/>
                <a:gd name="connsiteX9" fmla="*/ 248147 w 777479"/>
                <a:gd name="connsiteY9" fmla="*/ 750200 h 834313"/>
                <a:gd name="connsiteX10" fmla="*/ 335682 w 777479"/>
                <a:gd name="connsiteY10" fmla="*/ 608466 h 834313"/>
                <a:gd name="connsiteX11" fmla="*/ 368300 w 777479"/>
                <a:gd name="connsiteY11" fmla="*/ 488634 h 834313"/>
                <a:gd name="connsiteX12" fmla="*/ 375444 w 777479"/>
                <a:gd name="connsiteY12" fmla="*/ 555310 h 834313"/>
                <a:gd name="connsiteX13" fmla="*/ 401638 w 777479"/>
                <a:gd name="connsiteY13" fmla="*/ 767241 h 834313"/>
                <a:gd name="connsiteX14" fmla="*/ 451644 w 777479"/>
                <a:gd name="connsiteY14" fmla="*/ 833916 h 834313"/>
                <a:gd name="connsiteX15" fmla="*/ 504032 w 777479"/>
                <a:gd name="connsiteY15" fmla="*/ 769622 h 834313"/>
                <a:gd name="connsiteX16" fmla="*/ 504032 w 777479"/>
                <a:gd name="connsiteY16" fmla="*/ 529115 h 834313"/>
                <a:gd name="connsiteX17" fmla="*/ 527844 w 777479"/>
                <a:gd name="connsiteY17" fmla="*/ 643416 h 834313"/>
                <a:gd name="connsiteX18" fmla="*/ 573088 w 777479"/>
                <a:gd name="connsiteY18" fmla="*/ 741047 h 834313"/>
                <a:gd name="connsiteX19" fmla="*/ 625475 w 777479"/>
                <a:gd name="connsiteY19" fmla="*/ 762478 h 834313"/>
                <a:gd name="connsiteX20" fmla="*/ 662013 w 777479"/>
                <a:gd name="connsiteY20" fmla="*/ 705527 h 834313"/>
                <a:gd name="connsiteX21" fmla="*/ 644525 w 777479"/>
                <a:gd name="connsiteY21" fmla="*/ 583885 h 834313"/>
                <a:gd name="connsiteX22" fmla="*/ 632619 w 777479"/>
                <a:gd name="connsiteY22" fmla="*/ 507685 h 834313"/>
                <a:gd name="connsiteX23" fmla="*/ 718344 w 777479"/>
                <a:gd name="connsiteY23" fmla="*/ 657703 h 834313"/>
                <a:gd name="connsiteX24" fmla="*/ 770732 w 777479"/>
                <a:gd name="connsiteY24" fmla="*/ 636272 h 834313"/>
                <a:gd name="connsiteX25" fmla="*/ 758825 w 777479"/>
                <a:gd name="connsiteY25" fmla="*/ 495778 h 834313"/>
                <a:gd name="connsiteX26" fmla="*/ 668338 w 777479"/>
                <a:gd name="connsiteY26" fmla="*/ 324328 h 834313"/>
                <a:gd name="connsiteX27" fmla="*/ 668239 w 777479"/>
                <a:gd name="connsiteY27" fmla="*/ 0 h 834313"/>
                <a:gd name="connsiteX0" fmla="*/ 240017 w 777479"/>
                <a:gd name="connsiteY0" fmla="*/ 164738 h 974399"/>
                <a:gd name="connsiteX1" fmla="*/ 239713 w 777479"/>
                <a:gd name="connsiteY1" fmla="*/ 381071 h 974399"/>
                <a:gd name="connsiteX2" fmla="*/ 82550 w 777479"/>
                <a:gd name="connsiteY2" fmla="*/ 476321 h 974399"/>
                <a:gd name="connsiteX3" fmla="*/ 3969 w 777479"/>
                <a:gd name="connsiteY3" fmla="*/ 614433 h 974399"/>
                <a:gd name="connsiteX4" fmla="*/ 106363 w 777479"/>
                <a:gd name="connsiteY4" fmla="*/ 628721 h 974399"/>
                <a:gd name="connsiteX5" fmla="*/ 254000 w 777479"/>
                <a:gd name="connsiteY5" fmla="*/ 526327 h 974399"/>
                <a:gd name="connsiteX6" fmla="*/ 261144 w 777479"/>
                <a:gd name="connsiteY6" fmla="*/ 538233 h 974399"/>
                <a:gd name="connsiteX7" fmla="*/ 223044 w 777479"/>
                <a:gd name="connsiteY7" fmla="*/ 673964 h 974399"/>
                <a:gd name="connsiteX8" fmla="*/ 198834 w 777479"/>
                <a:gd name="connsiteY8" fmla="*/ 800171 h 974399"/>
                <a:gd name="connsiteX9" fmla="*/ 248147 w 777479"/>
                <a:gd name="connsiteY9" fmla="*/ 890286 h 974399"/>
                <a:gd name="connsiteX10" fmla="*/ 335682 w 777479"/>
                <a:gd name="connsiteY10" fmla="*/ 748552 h 974399"/>
                <a:gd name="connsiteX11" fmla="*/ 368300 w 777479"/>
                <a:gd name="connsiteY11" fmla="*/ 628720 h 974399"/>
                <a:gd name="connsiteX12" fmla="*/ 375444 w 777479"/>
                <a:gd name="connsiteY12" fmla="*/ 695396 h 974399"/>
                <a:gd name="connsiteX13" fmla="*/ 401638 w 777479"/>
                <a:gd name="connsiteY13" fmla="*/ 907327 h 974399"/>
                <a:gd name="connsiteX14" fmla="*/ 451644 w 777479"/>
                <a:gd name="connsiteY14" fmla="*/ 974002 h 974399"/>
                <a:gd name="connsiteX15" fmla="*/ 504032 w 777479"/>
                <a:gd name="connsiteY15" fmla="*/ 909708 h 974399"/>
                <a:gd name="connsiteX16" fmla="*/ 504032 w 777479"/>
                <a:gd name="connsiteY16" fmla="*/ 669201 h 974399"/>
                <a:gd name="connsiteX17" fmla="*/ 527844 w 777479"/>
                <a:gd name="connsiteY17" fmla="*/ 783502 h 974399"/>
                <a:gd name="connsiteX18" fmla="*/ 573088 w 777479"/>
                <a:gd name="connsiteY18" fmla="*/ 881133 h 974399"/>
                <a:gd name="connsiteX19" fmla="*/ 625475 w 777479"/>
                <a:gd name="connsiteY19" fmla="*/ 902564 h 974399"/>
                <a:gd name="connsiteX20" fmla="*/ 662013 w 777479"/>
                <a:gd name="connsiteY20" fmla="*/ 845613 h 974399"/>
                <a:gd name="connsiteX21" fmla="*/ 644525 w 777479"/>
                <a:gd name="connsiteY21" fmla="*/ 723971 h 974399"/>
                <a:gd name="connsiteX22" fmla="*/ 632619 w 777479"/>
                <a:gd name="connsiteY22" fmla="*/ 647771 h 974399"/>
                <a:gd name="connsiteX23" fmla="*/ 718344 w 777479"/>
                <a:gd name="connsiteY23" fmla="*/ 797789 h 974399"/>
                <a:gd name="connsiteX24" fmla="*/ 770732 w 777479"/>
                <a:gd name="connsiteY24" fmla="*/ 776358 h 974399"/>
                <a:gd name="connsiteX25" fmla="*/ 758825 w 777479"/>
                <a:gd name="connsiteY25" fmla="*/ 635864 h 974399"/>
                <a:gd name="connsiteX26" fmla="*/ 668338 w 777479"/>
                <a:gd name="connsiteY26" fmla="*/ 464414 h 974399"/>
                <a:gd name="connsiteX27" fmla="*/ 577964 w 777479"/>
                <a:gd name="connsiteY27" fmla="*/ 0 h 974399"/>
                <a:gd name="connsiteX0" fmla="*/ 224488 w 777479"/>
                <a:gd name="connsiteY0" fmla="*/ 79294 h 974399"/>
                <a:gd name="connsiteX1" fmla="*/ 239713 w 777479"/>
                <a:gd name="connsiteY1" fmla="*/ 381071 h 974399"/>
                <a:gd name="connsiteX2" fmla="*/ 82550 w 777479"/>
                <a:gd name="connsiteY2" fmla="*/ 476321 h 974399"/>
                <a:gd name="connsiteX3" fmla="*/ 3969 w 777479"/>
                <a:gd name="connsiteY3" fmla="*/ 614433 h 974399"/>
                <a:gd name="connsiteX4" fmla="*/ 106363 w 777479"/>
                <a:gd name="connsiteY4" fmla="*/ 628721 h 974399"/>
                <a:gd name="connsiteX5" fmla="*/ 254000 w 777479"/>
                <a:gd name="connsiteY5" fmla="*/ 526327 h 974399"/>
                <a:gd name="connsiteX6" fmla="*/ 261144 w 777479"/>
                <a:gd name="connsiteY6" fmla="*/ 538233 h 974399"/>
                <a:gd name="connsiteX7" fmla="*/ 223044 w 777479"/>
                <a:gd name="connsiteY7" fmla="*/ 673964 h 974399"/>
                <a:gd name="connsiteX8" fmla="*/ 198834 w 777479"/>
                <a:gd name="connsiteY8" fmla="*/ 800171 h 974399"/>
                <a:gd name="connsiteX9" fmla="*/ 248147 w 777479"/>
                <a:gd name="connsiteY9" fmla="*/ 890286 h 974399"/>
                <a:gd name="connsiteX10" fmla="*/ 335682 w 777479"/>
                <a:gd name="connsiteY10" fmla="*/ 748552 h 974399"/>
                <a:gd name="connsiteX11" fmla="*/ 368300 w 777479"/>
                <a:gd name="connsiteY11" fmla="*/ 628720 h 974399"/>
                <a:gd name="connsiteX12" fmla="*/ 375444 w 777479"/>
                <a:gd name="connsiteY12" fmla="*/ 695396 h 974399"/>
                <a:gd name="connsiteX13" fmla="*/ 401638 w 777479"/>
                <a:gd name="connsiteY13" fmla="*/ 907327 h 974399"/>
                <a:gd name="connsiteX14" fmla="*/ 451644 w 777479"/>
                <a:gd name="connsiteY14" fmla="*/ 974002 h 974399"/>
                <a:gd name="connsiteX15" fmla="*/ 504032 w 777479"/>
                <a:gd name="connsiteY15" fmla="*/ 909708 h 974399"/>
                <a:gd name="connsiteX16" fmla="*/ 504032 w 777479"/>
                <a:gd name="connsiteY16" fmla="*/ 669201 h 974399"/>
                <a:gd name="connsiteX17" fmla="*/ 527844 w 777479"/>
                <a:gd name="connsiteY17" fmla="*/ 783502 h 974399"/>
                <a:gd name="connsiteX18" fmla="*/ 573088 w 777479"/>
                <a:gd name="connsiteY18" fmla="*/ 881133 h 974399"/>
                <a:gd name="connsiteX19" fmla="*/ 625475 w 777479"/>
                <a:gd name="connsiteY19" fmla="*/ 902564 h 974399"/>
                <a:gd name="connsiteX20" fmla="*/ 662013 w 777479"/>
                <a:gd name="connsiteY20" fmla="*/ 845613 h 974399"/>
                <a:gd name="connsiteX21" fmla="*/ 644525 w 777479"/>
                <a:gd name="connsiteY21" fmla="*/ 723971 h 974399"/>
                <a:gd name="connsiteX22" fmla="*/ 632619 w 777479"/>
                <a:gd name="connsiteY22" fmla="*/ 647771 h 974399"/>
                <a:gd name="connsiteX23" fmla="*/ 718344 w 777479"/>
                <a:gd name="connsiteY23" fmla="*/ 797789 h 974399"/>
                <a:gd name="connsiteX24" fmla="*/ 770732 w 777479"/>
                <a:gd name="connsiteY24" fmla="*/ 776358 h 974399"/>
                <a:gd name="connsiteX25" fmla="*/ 758825 w 777479"/>
                <a:gd name="connsiteY25" fmla="*/ 635864 h 974399"/>
                <a:gd name="connsiteX26" fmla="*/ 668338 w 777479"/>
                <a:gd name="connsiteY26" fmla="*/ 464414 h 974399"/>
                <a:gd name="connsiteX27" fmla="*/ 577964 w 777479"/>
                <a:gd name="connsiteY27" fmla="*/ 0 h 974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77479" h="974399">
                  <a:moveTo>
                    <a:pt x="224488" y="79294"/>
                  </a:moveTo>
                  <a:cubicBezTo>
                    <a:pt x="238577" y="124935"/>
                    <a:pt x="263369" y="314900"/>
                    <a:pt x="239713" y="381071"/>
                  </a:cubicBezTo>
                  <a:cubicBezTo>
                    <a:pt x="216057" y="447242"/>
                    <a:pt x="121841" y="437427"/>
                    <a:pt x="82550" y="476321"/>
                  </a:cubicBezTo>
                  <a:cubicBezTo>
                    <a:pt x="43259" y="515215"/>
                    <a:pt x="0" y="589033"/>
                    <a:pt x="3969" y="614433"/>
                  </a:cubicBezTo>
                  <a:cubicBezTo>
                    <a:pt x="7938" y="639833"/>
                    <a:pt x="64691" y="643405"/>
                    <a:pt x="106363" y="628721"/>
                  </a:cubicBezTo>
                  <a:cubicBezTo>
                    <a:pt x="148035" y="614037"/>
                    <a:pt x="228203" y="541408"/>
                    <a:pt x="254000" y="526327"/>
                  </a:cubicBezTo>
                  <a:cubicBezTo>
                    <a:pt x="279797" y="511246"/>
                    <a:pt x="266303" y="513627"/>
                    <a:pt x="261144" y="538233"/>
                  </a:cubicBezTo>
                  <a:cubicBezTo>
                    <a:pt x="255985" y="562839"/>
                    <a:pt x="233429" y="630308"/>
                    <a:pt x="223044" y="673964"/>
                  </a:cubicBezTo>
                  <a:cubicBezTo>
                    <a:pt x="212659" y="717620"/>
                    <a:pt x="194650" y="764117"/>
                    <a:pt x="198834" y="800171"/>
                  </a:cubicBezTo>
                  <a:cubicBezTo>
                    <a:pt x="203018" y="836225"/>
                    <a:pt x="225339" y="898889"/>
                    <a:pt x="248147" y="890286"/>
                  </a:cubicBezTo>
                  <a:cubicBezTo>
                    <a:pt x="270955" y="881683"/>
                    <a:pt x="315657" y="792146"/>
                    <a:pt x="335682" y="748552"/>
                  </a:cubicBezTo>
                  <a:cubicBezTo>
                    <a:pt x="355707" y="704958"/>
                    <a:pt x="361673" y="637579"/>
                    <a:pt x="368300" y="628720"/>
                  </a:cubicBezTo>
                  <a:cubicBezTo>
                    <a:pt x="374927" y="619861"/>
                    <a:pt x="369888" y="648962"/>
                    <a:pt x="375444" y="695396"/>
                  </a:cubicBezTo>
                  <a:cubicBezTo>
                    <a:pt x="381000" y="741831"/>
                    <a:pt x="388938" y="860893"/>
                    <a:pt x="401638" y="907327"/>
                  </a:cubicBezTo>
                  <a:cubicBezTo>
                    <a:pt x="414338" y="953761"/>
                    <a:pt x="434578" y="973605"/>
                    <a:pt x="451644" y="974002"/>
                  </a:cubicBezTo>
                  <a:cubicBezTo>
                    <a:pt x="468710" y="974399"/>
                    <a:pt x="495301" y="960508"/>
                    <a:pt x="504032" y="909708"/>
                  </a:cubicBezTo>
                  <a:cubicBezTo>
                    <a:pt x="512763" y="858908"/>
                    <a:pt x="500063" y="690235"/>
                    <a:pt x="504032" y="669201"/>
                  </a:cubicBezTo>
                  <a:cubicBezTo>
                    <a:pt x="508001" y="648167"/>
                    <a:pt x="516335" y="748180"/>
                    <a:pt x="527844" y="783502"/>
                  </a:cubicBezTo>
                  <a:cubicBezTo>
                    <a:pt x="539353" y="818824"/>
                    <a:pt x="556816" y="861289"/>
                    <a:pt x="573088" y="881133"/>
                  </a:cubicBezTo>
                  <a:cubicBezTo>
                    <a:pt x="589360" y="900977"/>
                    <a:pt x="610654" y="908484"/>
                    <a:pt x="625475" y="902564"/>
                  </a:cubicBezTo>
                  <a:cubicBezTo>
                    <a:pt x="640296" y="896644"/>
                    <a:pt x="658838" y="875379"/>
                    <a:pt x="662013" y="845613"/>
                  </a:cubicBezTo>
                  <a:cubicBezTo>
                    <a:pt x="665188" y="815847"/>
                    <a:pt x="649424" y="756945"/>
                    <a:pt x="644525" y="723971"/>
                  </a:cubicBezTo>
                  <a:cubicBezTo>
                    <a:pt x="639626" y="690997"/>
                    <a:pt x="620316" y="635468"/>
                    <a:pt x="632619" y="647771"/>
                  </a:cubicBezTo>
                  <a:cubicBezTo>
                    <a:pt x="644922" y="660074"/>
                    <a:pt x="695325" y="776358"/>
                    <a:pt x="718344" y="797789"/>
                  </a:cubicBezTo>
                  <a:cubicBezTo>
                    <a:pt x="741363" y="819220"/>
                    <a:pt x="763985" y="803346"/>
                    <a:pt x="770732" y="776358"/>
                  </a:cubicBezTo>
                  <a:cubicBezTo>
                    <a:pt x="777479" y="749371"/>
                    <a:pt x="775891" y="687855"/>
                    <a:pt x="758825" y="635864"/>
                  </a:cubicBezTo>
                  <a:cubicBezTo>
                    <a:pt x="741759" y="583873"/>
                    <a:pt x="698481" y="570391"/>
                    <a:pt x="668338" y="464414"/>
                  </a:cubicBezTo>
                  <a:cubicBezTo>
                    <a:pt x="638195" y="358437"/>
                    <a:pt x="580345" y="78978"/>
                    <a:pt x="577964" y="0"/>
                  </a:cubicBezTo>
                </a:path>
              </a:pathLst>
            </a:custGeom>
            <a:solidFill>
              <a:srgbClr val="0066FF"/>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grpSp>
      <p:grpSp>
        <p:nvGrpSpPr>
          <p:cNvPr id="106" name="Group 105"/>
          <p:cNvGrpSpPr/>
          <p:nvPr/>
        </p:nvGrpSpPr>
        <p:grpSpPr>
          <a:xfrm>
            <a:off x="1104782" y="3767832"/>
            <a:ext cx="7213835" cy="1612256"/>
            <a:chOff x="1077873" y="3789040"/>
            <a:chExt cx="7213835" cy="1612256"/>
          </a:xfrm>
        </p:grpSpPr>
        <p:grpSp>
          <p:nvGrpSpPr>
            <p:cNvPr id="79" name="Group 78"/>
            <p:cNvGrpSpPr/>
            <p:nvPr/>
          </p:nvGrpSpPr>
          <p:grpSpPr>
            <a:xfrm>
              <a:off x="6685632" y="3971156"/>
              <a:ext cx="1606076" cy="1430140"/>
              <a:chOff x="6655700" y="2717738"/>
              <a:chExt cx="1807327" cy="1609346"/>
            </a:xfrm>
          </p:grpSpPr>
          <p:sp>
            <p:nvSpPr>
              <p:cNvPr id="82" name="Oval 81"/>
              <p:cNvSpPr/>
              <p:nvPr/>
            </p:nvSpPr>
            <p:spPr>
              <a:xfrm>
                <a:off x="6655700" y="2717738"/>
                <a:ext cx="1480598" cy="1609346"/>
              </a:xfrm>
              <a:prstGeom prst="ellipse">
                <a:avLst/>
              </a:prstGeom>
              <a:solidFill>
                <a:srgbClr val="FF00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3" name="Oval 82"/>
              <p:cNvSpPr/>
              <p:nvPr/>
            </p:nvSpPr>
            <p:spPr>
              <a:xfrm>
                <a:off x="7740352" y="3068960"/>
                <a:ext cx="79053" cy="223783"/>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4" name="Arc 83"/>
              <p:cNvSpPr/>
              <p:nvPr/>
            </p:nvSpPr>
            <p:spPr>
              <a:xfrm rot="10800000">
                <a:off x="7596336" y="3212976"/>
                <a:ext cx="866691" cy="641898"/>
              </a:xfrm>
              <a:prstGeom prst="arc">
                <a:avLst>
                  <a:gd name="adj1" fmla="val 15933625"/>
                  <a:gd name="adj2" fmla="val 21237176"/>
                </a:avLst>
              </a:prstGeom>
              <a:no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dirty="0"/>
              </a:p>
            </p:txBody>
          </p:sp>
          <p:sp>
            <p:nvSpPr>
              <p:cNvPr id="85" name="Freeform 84"/>
              <p:cNvSpPr/>
              <p:nvPr/>
            </p:nvSpPr>
            <p:spPr>
              <a:xfrm rot="21333915" flipH="1">
                <a:off x="6979105" y="3375442"/>
                <a:ext cx="508851" cy="817392"/>
              </a:xfrm>
              <a:custGeom>
                <a:avLst/>
                <a:gdLst>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75432 w 777479"/>
                  <a:gd name="connsiteY8" fmla="*/ 659606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65919 w 777479"/>
                  <a:gd name="connsiteY10" fmla="*/ 516731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62013 w 777479"/>
                  <a:gd name="connsiteY20" fmla="*/ 605036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2397 h 834313"/>
                  <a:gd name="connsiteX1" fmla="*/ 239713 w 777479"/>
                  <a:gd name="connsiteY1" fmla="*/ 240985 h 834313"/>
                  <a:gd name="connsiteX2" fmla="*/ 82550 w 777479"/>
                  <a:gd name="connsiteY2" fmla="*/ 336235 h 834313"/>
                  <a:gd name="connsiteX3" fmla="*/ 3969 w 777479"/>
                  <a:gd name="connsiteY3" fmla="*/ 474347 h 834313"/>
                  <a:gd name="connsiteX4" fmla="*/ 106363 w 777479"/>
                  <a:gd name="connsiteY4" fmla="*/ 488635 h 834313"/>
                  <a:gd name="connsiteX5" fmla="*/ 254000 w 777479"/>
                  <a:gd name="connsiteY5" fmla="*/ 386241 h 834313"/>
                  <a:gd name="connsiteX6" fmla="*/ 261144 w 777479"/>
                  <a:gd name="connsiteY6" fmla="*/ 398147 h 834313"/>
                  <a:gd name="connsiteX7" fmla="*/ 223044 w 777479"/>
                  <a:gd name="connsiteY7" fmla="*/ 533878 h 834313"/>
                  <a:gd name="connsiteX8" fmla="*/ 198834 w 777479"/>
                  <a:gd name="connsiteY8" fmla="*/ 660085 h 834313"/>
                  <a:gd name="connsiteX9" fmla="*/ 248147 w 777479"/>
                  <a:gd name="connsiteY9" fmla="*/ 750200 h 834313"/>
                  <a:gd name="connsiteX10" fmla="*/ 335682 w 777479"/>
                  <a:gd name="connsiteY10" fmla="*/ 608466 h 834313"/>
                  <a:gd name="connsiteX11" fmla="*/ 368300 w 777479"/>
                  <a:gd name="connsiteY11" fmla="*/ 488634 h 834313"/>
                  <a:gd name="connsiteX12" fmla="*/ 375444 w 777479"/>
                  <a:gd name="connsiteY12" fmla="*/ 555310 h 834313"/>
                  <a:gd name="connsiteX13" fmla="*/ 401638 w 777479"/>
                  <a:gd name="connsiteY13" fmla="*/ 767241 h 834313"/>
                  <a:gd name="connsiteX14" fmla="*/ 451644 w 777479"/>
                  <a:gd name="connsiteY14" fmla="*/ 833916 h 834313"/>
                  <a:gd name="connsiteX15" fmla="*/ 504032 w 777479"/>
                  <a:gd name="connsiteY15" fmla="*/ 769622 h 834313"/>
                  <a:gd name="connsiteX16" fmla="*/ 504032 w 777479"/>
                  <a:gd name="connsiteY16" fmla="*/ 529115 h 834313"/>
                  <a:gd name="connsiteX17" fmla="*/ 527844 w 777479"/>
                  <a:gd name="connsiteY17" fmla="*/ 643416 h 834313"/>
                  <a:gd name="connsiteX18" fmla="*/ 573088 w 777479"/>
                  <a:gd name="connsiteY18" fmla="*/ 741047 h 834313"/>
                  <a:gd name="connsiteX19" fmla="*/ 625475 w 777479"/>
                  <a:gd name="connsiteY19" fmla="*/ 762478 h 834313"/>
                  <a:gd name="connsiteX20" fmla="*/ 662013 w 777479"/>
                  <a:gd name="connsiteY20" fmla="*/ 705527 h 834313"/>
                  <a:gd name="connsiteX21" fmla="*/ 644525 w 777479"/>
                  <a:gd name="connsiteY21" fmla="*/ 583885 h 834313"/>
                  <a:gd name="connsiteX22" fmla="*/ 632619 w 777479"/>
                  <a:gd name="connsiteY22" fmla="*/ 507685 h 834313"/>
                  <a:gd name="connsiteX23" fmla="*/ 718344 w 777479"/>
                  <a:gd name="connsiteY23" fmla="*/ 657703 h 834313"/>
                  <a:gd name="connsiteX24" fmla="*/ 770732 w 777479"/>
                  <a:gd name="connsiteY24" fmla="*/ 636272 h 834313"/>
                  <a:gd name="connsiteX25" fmla="*/ 758825 w 777479"/>
                  <a:gd name="connsiteY25" fmla="*/ 495778 h 834313"/>
                  <a:gd name="connsiteX26" fmla="*/ 668338 w 777479"/>
                  <a:gd name="connsiteY26" fmla="*/ 324328 h 834313"/>
                  <a:gd name="connsiteX27" fmla="*/ 668239 w 777479"/>
                  <a:gd name="connsiteY27" fmla="*/ 0 h 834313"/>
                  <a:gd name="connsiteX0" fmla="*/ 240017 w 777479"/>
                  <a:gd name="connsiteY0" fmla="*/ 24652 h 834313"/>
                  <a:gd name="connsiteX1" fmla="*/ 239713 w 777479"/>
                  <a:gd name="connsiteY1" fmla="*/ 240985 h 834313"/>
                  <a:gd name="connsiteX2" fmla="*/ 82550 w 777479"/>
                  <a:gd name="connsiteY2" fmla="*/ 336235 h 834313"/>
                  <a:gd name="connsiteX3" fmla="*/ 3969 w 777479"/>
                  <a:gd name="connsiteY3" fmla="*/ 474347 h 834313"/>
                  <a:gd name="connsiteX4" fmla="*/ 106363 w 777479"/>
                  <a:gd name="connsiteY4" fmla="*/ 488635 h 834313"/>
                  <a:gd name="connsiteX5" fmla="*/ 254000 w 777479"/>
                  <a:gd name="connsiteY5" fmla="*/ 386241 h 834313"/>
                  <a:gd name="connsiteX6" fmla="*/ 261144 w 777479"/>
                  <a:gd name="connsiteY6" fmla="*/ 398147 h 834313"/>
                  <a:gd name="connsiteX7" fmla="*/ 223044 w 777479"/>
                  <a:gd name="connsiteY7" fmla="*/ 533878 h 834313"/>
                  <a:gd name="connsiteX8" fmla="*/ 198834 w 777479"/>
                  <a:gd name="connsiteY8" fmla="*/ 660085 h 834313"/>
                  <a:gd name="connsiteX9" fmla="*/ 248147 w 777479"/>
                  <a:gd name="connsiteY9" fmla="*/ 750200 h 834313"/>
                  <a:gd name="connsiteX10" fmla="*/ 335682 w 777479"/>
                  <a:gd name="connsiteY10" fmla="*/ 608466 h 834313"/>
                  <a:gd name="connsiteX11" fmla="*/ 368300 w 777479"/>
                  <a:gd name="connsiteY11" fmla="*/ 488634 h 834313"/>
                  <a:gd name="connsiteX12" fmla="*/ 375444 w 777479"/>
                  <a:gd name="connsiteY12" fmla="*/ 555310 h 834313"/>
                  <a:gd name="connsiteX13" fmla="*/ 401638 w 777479"/>
                  <a:gd name="connsiteY13" fmla="*/ 767241 h 834313"/>
                  <a:gd name="connsiteX14" fmla="*/ 451644 w 777479"/>
                  <a:gd name="connsiteY14" fmla="*/ 833916 h 834313"/>
                  <a:gd name="connsiteX15" fmla="*/ 504032 w 777479"/>
                  <a:gd name="connsiteY15" fmla="*/ 769622 h 834313"/>
                  <a:gd name="connsiteX16" fmla="*/ 504032 w 777479"/>
                  <a:gd name="connsiteY16" fmla="*/ 529115 h 834313"/>
                  <a:gd name="connsiteX17" fmla="*/ 527844 w 777479"/>
                  <a:gd name="connsiteY17" fmla="*/ 643416 h 834313"/>
                  <a:gd name="connsiteX18" fmla="*/ 573088 w 777479"/>
                  <a:gd name="connsiteY18" fmla="*/ 741047 h 834313"/>
                  <a:gd name="connsiteX19" fmla="*/ 625475 w 777479"/>
                  <a:gd name="connsiteY19" fmla="*/ 762478 h 834313"/>
                  <a:gd name="connsiteX20" fmla="*/ 662013 w 777479"/>
                  <a:gd name="connsiteY20" fmla="*/ 705527 h 834313"/>
                  <a:gd name="connsiteX21" fmla="*/ 644525 w 777479"/>
                  <a:gd name="connsiteY21" fmla="*/ 583885 h 834313"/>
                  <a:gd name="connsiteX22" fmla="*/ 632619 w 777479"/>
                  <a:gd name="connsiteY22" fmla="*/ 507685 h 834313"/>
                  <a:gd name="connsiteX23" fmla="*/ 718344 w 777479"/>
                  <a:gd name="connsiteY23" fmla="*/ 657703 h 834313"/>
                  <a:gd name="connsiteX24" fmla="*/ 770732 w 777479"/>
                  <a:gd name="connsiteY24" fmla="*/ 636272 h 834313"/>
                  <a:gd name="connsiteX25" fmla="*/ 758825 w 777479"/>
                  <a:gd name="connsiteY25" fmla="*/ 495778 h 834313"/>
                  <a:gd name="connsiteX26" fmla="*/ 668338 w 777479"/>
                  <a:gd name="connsiteY26" fmla="*/ 324328 h 834313"/>
                  <a:gd name="connsiteX27" fmla="*/ 668239 w 777479"/>
                  <a:gd name="connsiteY27" fmla="*/ 0 h 834313"/>
                  <a:gd name="connsiteX0" fmla="*/ 240017 w 777479"/>
                  <a:gd name="connsiteY0" fmla="*/ 164738 h 974399"/>
                  <a:gd name="connsiteX1" fmla="*/ 239713 w 777479"/>
                  <a:gd name="connsiteY1" fmla="*/ 381071 h 974399"/>
                  <a:gd name="connsiteX2" fmla="*/ 82550 w 777479"/>
                  <a:gd name="connsiteY2" fmla="*/ 476321 h 974399"/>
                  <a:gd name="connsiteX3" fmla="*/ 3969 w 777479"/>
                  <a:gd name="connsiteY3" fmla="*/ 614433 h 974399"/>
                  <a:gd name="connsiteX4" fmla="*/ 106363 w 777479"/>
                  <a:gd name="connsiteY4" fmla="*/ 628721 h 974399"/>
                  <a:gd name="connsiteX5" fmla="*/ 254000 w 777479"/>
                  <a:gd name="connsiteY5" fmla="*/ 526327 h 974399"/>
                  <a:gd name="connsiteX6" fmla="*/ 261144 w 777479"/>
                  <a:gd name="connsiteY6" fmla="*/ 538233 h 974399"/>
                  <a:gd name="connsiteX7" fmla="*/ 223044 w 777479"/>
                  <a:gd name="connsiteY7" fmla="*/ 673964 h 974399"/>
                  <a:gd name="connsiteX8" fmla="*/ 198834 w 777479"/>
                  <a:gd name="connsiteY8" fmla="*/ 800171 h 974399"/>
                  <a:gd name="connsiteX9" fmla="*/ 248147 w 777479"/>
                  <a:gd name="connsiteY9" fmla="*/ 890286 h 974399"/>
                  <a:gd name="connsiteX10" fmla="*/ 335682 w 777479"/>
                  <a:gd name="connsiteY10" fmla="*/ 748552 h 974399"/>
                  <a:gd name="connsiteX11" fmla="*/ 368300 w 777479"/>
                  <a:gd name="connsiteY11" fmla="*/ 628720 h 974399"/>
                  <a:gd name="connsiteX12" fmla="*/ 375444 w 777479"/>
                  <a:gd name="connsiteY12" fmla="*/ 695396 h 974399"/>
                  <a:gd name="connsiteX13" fmla="*/ 401638 w 777479"/>
                  <a:gd name="connsiteY13" fmla="*/ 907327 h 974399"/>
                  <a:gd name="connsiteX14" fmla="*/ 451644 w 777479"/>
                  <a:gd name="connsiteY14" fmla="*/ 974002 h 974399"/>
                  <a:gd name="connsiteX15" fmla="*/ 504032 w 777479"/>
                  <a:gd name="connsiteY15" fmla="*/ 909708 h 974399"/>
                  <a:gd name="connsiteX16" fmla="*/ 504032 w 777479"/>
                  <a:gd name="connsiteY16" fmla="*/ 669201 h 974399"/>
                  <a:gd name="connsiteX17" fmla="*/ 527844 w 777479"/>
                  <a:gd name="connsiteY17" fmla="*/ 783502 h 974399"/>
                  <a:gd name="connsiteX18" fmla="*/ 573088 w 777479"/>
                  <a:gd name="connsiteY18" fmla="*/ 881133 h 974399"/>
                  <a:gd name="connsiteX19" fmla="*/ 625475 w 777479"/>
                  <a:gd name="connsiteY19" fmla="*/ 902564 h 974399"/>
                  <a:gd name="connsiteX20" fmla="*/ 662013 w 777479"/>
                  <a:gd name="connsiteY20" fmla="*/ 845613 h 974399"/>
                  <a:gd name="connsiteX21" fmla="*/ 644525 w 777479"/>
                  <a:gd name="connsiteY21" fmla="*/ 723971 h 974399"/>
                  <a:gd name="connsiteX22" fmla="*/ 632619 w 777479"/>
                  <a:gd name="connsiteY22" fmla="*/ 647771 h 974399"/>
                  <a:gd name="connsiteX23" fmla="*/ 718344 w 777479"/>
                  <a:gd name="connsiteY23" fmla="*/ 797789 h 974399"/>
                  <a:gd name="connsiteX24" fmla="*/ 770732 w 777479"/>
                  <a:gd name="connsiteY24" fmla="*/ 776358 h 974399"/>
                  <a:gd name="connsiteX25" fmla="*/ 758825 w 777479"/>
                  <a:gd name="connsiteY25" fmla="*/ 635864 h 974399"/>
                  <a:gd name="connsiteX26" fmla="*/ 668338 w 777479"/>
                  <a:gd name="connsiteY26" fmla="*/ 464414 h 974399"/>
                  <a:gd name="connsiteX27" fmla="*/ 577964 w 777479"/>
                  <a:gd name="connsiteY27" fmla="*/ 0 h 974399"/>
                  <a:gd name="connsiteX0" fmla="*/ 224488 w 777479"/>
                  <a:gd name="connsiteY0" fmla="*/ 79294 h 974399"/>
                  <a:gd name="connsiteX1" fmla="*/ 239713 w 777479"/>
                  <a:gd name="connsiteY1" fmla="*/ 381071 h 974399"/>
                  <a:gd name="connsiteX2" fmla="*/ 82550 w 777479"/>
                  <a:gd name="connsiteY2" fmla="*/ 476321 h 974399"/>
                  <a:gd name="connsiteX3" fmla="*/ 3969 w 777479"/>
                  <a:gd name="connsiteY3" fmla="*/ 614433 h 974399"/>
                  <a:gd name="connsiteX4" fmla="*/ 106363 w 777479"/>
                  <a:gd name="connsiteY4" fmla="*/ 628721 h 974399"/>
                  <a:gd name="connsiteX5" fmla="*/ 254000 w 777479"/>
                  <a:gd name="connsiteY5" fmla="*/ 526327 h 974399"/>
                  <a:gd name="connsiteX6" fmla="*/ 261144 w 777479"/>
                  <a:gd name="connsiteY6" fmla="*/ 538233 h 974399"/>
                  <a:gd name="connsiteX7" fmla="*/ 223044 w 777479"/>
                  <a:gd name="connsiteY7" fmla="*/ 673964 h 974399"/>
                  <a:gd name="connsiteX8" fmla="*/ 198834 w 777479"/>
                  <a:gd name="connsiteY8" fmla="*/ 800171 h 974399"/>
                  <a:gd name="connsiteX9" fmla="*/ 248147 w 777479"/>
                  <a:gd name="connsiteY9" fmla="*/ 890286 h 974399"/>
                  <a:gd name="connsiteX10" fmla="*/ 335682 w 777479"/>
                  <a:gd name="connsiteY10" fmla="*/ 748552 h 974399"/>
                  <a:gd name="connsiteX11" fmla="*/ 368300 w 777479"/>
                  <a:gd name="connsiteY11" fmla="*/ 628720 h 974399"/>
                  <a:gd name="connsiteX12" fmla="*/ 375444 w 777479"/>
                  <a:gd name="connsiteY12" fmla="*/ 695396 h 974399"/>
                  <a:gd name="connsiteX13" fmla="*/ 401638 w 777479"/>
                  <a:gd name="connsiteY13" fmla="*/ 907327 h 974399"/>
                  <a:gd name="connsiteX14" fmla="*/ 451644 w 777479"/>
                  <a:gd name="connsiteY14" fmla="*/ 974002 h 974399"/>
                  <a:gd name="connsiteX15" fmla="*/ 504032 w 777479"/>
                  <a:gd name="connsiteY15" fmla="*/ 909708 h 974399"/>
                  <a:gd name="connsiteX16" fmla="*/ 504032 w 777479"/>
                  <a:gd name="connsiteY16" fmla="*/ 669201 h 974399"/>
                  <a:gd name="connsiteX17" fmla="*/ 527844 w 777479"/>
                  <a:gd name="connsiteY17" fmla="*/ 783502 h 974399"/>
                  <a:gd name="connsiteX18" fmla="*/ 573088 w 777479"/>
                  <a:gd name="connsiteY18" fmla="*/ 881133 h 974399"/>
                  <a:gd name="connsiteX19" fmla="*/ 625475 w 777479"/>
                  <a:gd name="connsiteY19" fmla="*/ 902564 h 974399"/>
                  <a:gd name="connsiteX20" fmla="*/ 662013 w 777479"/>
                  <a:gd name="connsiteY20" fmla="*/ 845613 h 974399"/>
                  <a:gd name="connsiteX21" fmla="*/ 644525 w 777479"/>
                  <a:gd name="connsiteY21" fmla="*/ 723971 h 974399"/>
                  <a:gd name="connsiteX22" fmla="*/ 632619 w 777479"/>
                  <a:gd name="connsiteY22" fmla="*/ 647771 h 974399"/>
                  <a:gd name="connsiteX23" fmla="*/ 718344 w 777479"/>
                  <a:gd name="connsiteY23" fmla="*/ 797789 h 974399"/>
                  <a:gd name="connsiteX24" fmla="*/ 770732 w 777479"/>
                  <a:gd name="connsiteY24" fmla="*/ 776358 h 974399"/>
                  <a:gd name="connsiteX25" fmla="*/ 758825 w 777479"/>
                  <a:gd name="connsiteY25" fmla="*/ 635864 h 974399"/>
                  <a:gd name="connsiteX26" fmla="*/ 668338 w 777479"/>
                  <a:gd name="connsiteY26" fmla="*/ 464414 h 974399"/>
                  <a:gd name="connsiteX27" fmla="*/ 577964 w 777479"/>
                  <a:gd name="connsiteY27" fmla="*/ 0 h 974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77479" h="974399">
                    <a:moveTo>
                      <a:pt x="224488" y="79294"/>
                    </a:moveTo>
                    <a:cubicBezTo>
                      <a:pt x="238577" y="124935"/>
                      <a:pt x="263369" y="314900"/>
                      <a:pt x="239713" y="381071"/>
                    </a:cubicBezTo>
                    <a:cubicBezTo>
                      <a:pt x="216057" y="447242"/>
                      <a:pt x="121841" y="437427"/>
                      <a:pt x="82550" y="476321"/>
                    </a:cubicBezTo>
                    <a:cubicBezTo>
                      <a:pt x="43259" y="515215"/>
                      <a:pt x="0" y="589033"/>
                      <a:pt x="3969" y="614433"/>
                    </a:cubicBezTo>
                    <a:cubicBezTo>
                      <a:pt x="7938" y="639833"/>
                      <a:pt x="64691" y="643405"/>
                      <a:pt x="106363" y="628721"/>
                    </a:cubicBezTo>
                    <a:cubicBezTo>
                      <a:pt x="148035" y="614037"/>
                      <a:pt x="228203" y="541408"/>
                      <a:pt x="254000" y="526327"/>
                    </a:cubicBezTo>
                    <a:cubicBezTo>
                      <a:pt x="279797" y="511246"/>
                      <a:pt x="266303" y="513627"/>
                      <a:pt x="261144" y="538233"/>
                    </a:cubicBezTo>
                    <a:cubicBezTo>
                      <a:pt x="255985" y="562839"/>
                      <a:pt x="233429" y="630308"/>
                      <a:pt x="223044" y="673964"/>
                    </a:cubicBezTo>
                    <a:cubicBezTo>
                      <a:pt x="212659" y="717620"/>
                      <a:pt x="194650" y="764117"/>
                      <a:pt x="198834" y="800171"/>
                    </a:cubicBezTo>
                    <a:cubicBezTo>
                      <a:pt x="203018" y="836225"/>
                      <a:pt x="225339" y="898889"/>
                      <a:pt x="248147" y="890286"/>
                    </a:cubicBezTo>
                    <a:cubicBezTo>
                      <a:pt x="270955" y="881683"/>
                      <a:pt x="315657" y="792146"/>
                      <a:pt x="335682" y="748552"/>
                    </a:cubicBezTo>
                    <a:cubicBezTo>
                      <a:pt x="355707" y="704958"/>
                      <a:pt x="361673" y="637579"/>
                      <a:pt x="368300" y="628720"/>
                    </a:cubicBezTo>
                    <a:cubicBezTo>
                      <a:pt x="374927" y="619861"/>
                      <a:pt x="369888" y="648962"/>
                      <a:pt x="375444" y="695396"/>
                    </a:cubicBezTo>
                    <a:cubicBezTo>
                      <a:pt x="381000" y="741831"/>
                      <a:pt x="388938" y="860893"/>
                      <a:pt x="401638" y="907327"/>
                    </a:cubicBezTo>
                    <a:cubicBezTo>
                      <a:pt x="414338" y="953761"/>
                      <a:pt x="434578" y="973605"/>
                      <a:pt x="451644" y="974002"/>
                    </a:cubicBezTo>
                    <a:cubicBezTo>
                      <a:pt x="468710" y="974399"/>
                      <a:pt x="495301" y="960508"/>
                      <a:pt x="504032" y="909708"/>
                    </a:cubicBezTo>
                    <a:cubicBezTo>
                      <a:pt x="512763" y="858908"/>
                      <a:pt x="500063" y="690235"/>
                      <a:pt x="504032" y="669201"/>
                    </a:cubicBezTo>
                    <a:cubicBezTo>
                      <a:pt x="508001" y="648167"/>
                      <a:pt x="516335" y="748180"/>
                      <a:pt x="527844" y="783502"/>
                    </a:cubicBezTo>
                    <a:cubicBezTo>
                      <a:pt x="539353" y="818824"/>
                      <a:pt x="556816" y="861289"/>
                      <a:pt x="573088" y="881133"/>
                    </a:cubicBezTo>
                    <a:cubicBezTo>
                      <a:pt x="589360" y="900977"/>
                      <a:pt x="610654" y="908484"/>
                      <a:pt x="625475" y="902564"/>
                    </a:cubicBezTo>
                    <a:cubicBezTo>
                      <a:pt x="640296" y="896644"/>
                      <a:pt x="658838" y="875379"/>
                      <a:pt x="662013" y="845613"/>
                    </a:cubicBezTo>
                    <a:cubicBezTo>
                      <a:pt x="665188" y="815847"/>
                      <a:pt x="649424" y="756945"/>
                      <a:pt x="644525" y="723971"/>
                    </a:cubicBezTo>
                    <a:cubicBezTo>
                      <a:pt x="639626" y="690997"/>
                      <a:pt x="620316" y="635468"/>
                      <a:pt x="632619" y="647771"/>
                    </a:cubicBezTo>
                    <a:cubicBezTo>
                      <a:pt x="644922" y="660074"/>
                      <a:pt x="695325" y="776358"/>
                      <a:pt x="718344" y="797789"/>
                    </a:cubicBezTo>
                    <a:cubicBezTo>
                      <a:pt x="741363" y="819220"/>
                      <a:pt x="763985" y="803346"/>
                      <a:pt x="770732" y="776358"/>
                    </a:cubicBezTo>
                    <a:cubicBezTo>
                      <a:pt x="777479" y="749371"/>
                      <a:pt x="775891" y="687855"/>
                      <a:pt x="758825" y="635864"/>
                    </a:cubicBezTo>
                    <a:cubicBezTo>
                      <a:pt x="741759" y="583873"/>
                      <a:pt x="698481" y="570391"/>
                      <a:pt x="668338" y="464414"/>
                    </a:cubicBezTo>
                    <a:cubicBezTo>
                      <a:pt x="638195" y="358437"/>
                      <a:pt x="580345" y="78978"/>
                      <a:pt x="577964" y="0"/>
                    </a:cubicBezTo>
                  </a:path>
                </a:pathLst>
              </a:custGeom>
              <a:solidFill>
                <a:srgbClr val="FF0000"/>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grpSp>
        <p:grpSp>
          <p:nvGrpSpPr>
            <p:cNvPr id="87" name="Group 86"/>
            <p:cNvGrpSpPr/>
            <p:nvPr/>
          </p:nvGrpSpPr>
          <p:grpSpPr>
            <a:xfrm>
              <a:off x="1077873" y="3789040"/>
              <a:ext cx="1261879" cy="1574481"/>
              <a:chOff x="2051720" y="908720"/>
              <a:chExt cx="1261879" cy="1574481"/>
            </a:xfrm>
          </p:grpSpPr>
          <p:grpSp>
            <p:nvGrpSpPr>
              <p:cNvPr id="71" name="Group 70"/>
              <p:cNvGrpSpPr/>
              <p:nvPr/>
            </p:nvGrpSpPr>
            <p:grpSpPr>
              <a:xfrm>
                <a:off x="2051720" y="908720"/>
                <a:ext cx="1261879" cy="1574481"/>
                <a:chOff x="1462894" y="2780928"/>
                <a:chExt cx="1558504" cy="1944587"/>
              </a:xfrm>
            </p:grpSpPr>
            <p:grpSp>
              <p:nvGrpSpPr>
                <p:cNvPr id="72" name="Group 33"/>
                <p:cNvGrpSpPr/>
                <p:nvPr/>
              </p:nvGrpSpPr>
              <p:grpSpPr>
                <a:xfrm>
                  <a:off x="1916622" y="2780928"/>
                  <a:ext cx="579520" cy="300492"/>
                  <a:chOff x="4343400" y="3450332"/>
                  <a:chExt cx="514350" cy="266700"/>
                </a:xfrm>
              </p:grpSpPr>
              <p:sp>
                <p:nvSpPr>
                  <p:cNvPr id="77" name="Freeform 4"/>
                  <p:cNvSpPr/>
                  <p:nvPr/>
                </p:nvSpPr>
                <p:spPr>
                  <a:xfrm>
                    <a:off x="4343400" y="3526532"/>
                    <a:ext cx="514350" cy="190500"/>
                  </a:xfrm>
                  <a:custGeom>
                    <a:avLst/>
                    <a:gdLst>
                      <a:gd name="connsiteX0" fmla="*/ 0 w 514350"/>
                      <a:gd name="connsiteY0" fmla="*/ 0 h 190500"/>
                      <a:gd name="connsiteX1" fmla="*/ 247650 w 514350"/>
                      <a:gd name="connsiteY1" fmla="*/ 190500 h 190500"/>
                      <a:gd name="connsiteX2" fmla="*/ 514350 w 514350"/>
                      <a:gd name="connsiteY2" fmla="*/ 9525 h 190500"/>
                      <a:gd name="connsiteX3" fmla="*/ 514350 w 514350"/>
                      <a:gd name="connsiteY3" fmla="*/ 9525 h 190500"/>
                    </a:gdLst>
                    <a:ahLst/>
                    <a:cxnLst>
                      <a:cxn ang="0">
                        <a:pos x="connsiteX0" y="connsiteY0"/>
                      </a:cxn>
                      <a:cxn ang="0">
                        <a:pos x="connsiteX1" y="connsiteY1"/>
                      </a:cxn>
                      <a:cxn ang="0">
                        <a:pos x="connsiteX2" y="connsiteY2"/>
                      </a:cxn>
                      <a:cxn ang="0">
                        <a:pos x="connsiteX3" y="connsiteY3"/>
                      </a:cxn>
                    </a:cxnLst>
                    <a:rect l="l" t="t" r="r" b="b"/>
                    <a:pathLst>
                      <a:path w="514350" h="190500">
                        <a:moveTo>
                          <a:pt x="0" y="0"/>
                        </a:moveTo>
                        <a:lnTo>
                          <a:pt x="247650" y="190500"/>
                        </a:lnTo>
                        <a:lnTo>
                          <a:pt x="514350" y="9525"/>
                        </a:lnTo>
                        <a:lnTo>
                          <a:pt x="514350" y="9525"/>
                        </a:lnTo>
                      </a:path>
                    </a:pathLst>
                  </a:custGeom>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78" name="Freeform 77"/>
                  <p:cNvSpPr/>
                  <p:nvPr/>
                </p:nvSpPr>
                <p:spPr>
                  <a:xfrm>
                    <a:off x="4457700" y="3450332"/>
                    <a:ext cx="257175" cy="257175"/>
                  </a:xfrm>
                  <a:custGeom>
                    <a:avLst/>
                    <a:gdLst>
                      <a:gd name="connsiteX0" fmla="*/ 0 w 257175"/>
                      <a:gd name="connsiteY0" fmla="*/ 0 h 257175"/>
                      <a:gd name="connsiteX1" fmla="*/ 123825 w 257175"/>
                      <a:gd name="connsiteY1" fmla="*/ 257175 h 257175"/>
                      <a:gd name="connsiteX2" fmla="*/ 257175 w 257175"/>
                      <a:gd name="connsiteY2" fmla="*/ 19050 h 257175"/>
                    </a:gdLst>
                    <a:ahLst/>
                    <a:cxnLst>
                      <a:cxn ang="0">
                        <a:pos x="connsiteX0" y="connsiteY0"/>
                      </a:cxn>
                      <a:cxn ang="0">
                        <a:pos x="connsiteX1" y="connsiteY1"/>
                      </a:cxn>
                      <a:cxn ang="0">
                        <a:pos x="connsiteX2" y="connsiteY2"/>
                      </a:cxn>
                    </a:cxnLst>
                    <a:rect l="l" t="t" r="r" b="b"/>
                    <a:pathLst>
                      <a:path w="257175" h="257175">
                        <a:moveTo>
                          <a:pt x="0" y="0"/>
                        </a:moveTo>
                        <a:lnTo>
                          <a:pt x="123825" y="257175"/>
                        </a:lnTo>
                        <a:lnTo>
                          <a:pt x="257175" y="19050"/>
                        </a:lnTo>
                      </a:path>
                    </a:pathLst>
                  </a:custGeom>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grpSp>
            <p:sp>
              <p:nvSpPr>
                <p:cNvPr id="73" name="Rounded Rectangle 72"/>
                <p:cNvSpPr/>
                <p:nvPr/>
              </p:nvSpPr>
              <p:spPr>
                <a:xfrm>
                  <a:off x="1462894" y="3021752"/>
                  <a:ext cx="1460370" cy="1703763"/>
                </a:xfrm>
                <a:prstGeom prst="roundRect">
                  <a:avLst>
                    <a:gd name="adj" fmla="val 40327"/>
                  </a:avLst>
                </a:prstGeom>
                <a:solidFill>
                  <a:srgbClr val="FF99CC"/>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4" name="Oval 73"/>
                <p:cNvSpPr/>
                <p:nvPr/>
              </p:nvSpPr>
              <p:spPr>
                <a:xfrm flipH="1">
                  <a:off x="2581026" y="3496661"/>
                  <a:ext cx="107123" cy="186023"/>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5" name="Oval 74"/>
                <p:cNvSpPr/>
                <p:nvPr/>
              </p:nvSpPr>
              <p:spPr>
                <a:xfrm flipH="1">
                  <a:off x="2738830" y="4163396"/>
                  <a:ext cx="162263" cy="186023"/>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6" name="Oval 75"/>
                <p:cNvSpPr/>
                <p:nvPr/>
              </p:nvSpPr>
              <p:spPr>
                <a:xfrm flipH="1">
                  <a:off x="2778002" y="3737909"/>
                  <a:ext cx="243396" cy="267155"/>
                </a:xfrm>
                <a:prstGeom prst="ellipse">
                  <a:avLst/>
                </a:prstGeom>
                <a:solidFill>
                  <a:srgbClr val="FF99CC"/>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86" name="Freeform 85"/>
              <p:cNvSpPr/>
              <p:nvPr/>
            </p:nvSpPr>
            <p:spPr>
              <a:xfrm rot="10555806" flipV="1">
                <a:off x="2293204" y="1648365"/>
                <a:ext cx="577569" cy="737999"/>
              </a:xfrm>
              <a:custGeom>
                <a:avLst/>
                <a:gdLst>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75432 w 777479"/>
                  <a:gd name="connsiteY8" fmla="*/ 659606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65919 w 777479"/>
                  <a:gd name="connsiteY10" fmla="*/ 516731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62013 w 777479"/>
                  <a:gd name="connsiteY20" fmla="*/ 605036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2397 h 834313"/>
                  <a:gd name="connsiteX1" fmla="*/ 239713 w 777479"/>
                  <a:gd name="connsiteY1" fmla="*/ 240985 h 834313"/>
                  <a:gd name="connsiteX2" fmla="*/ 82550 w 777479"/>
                  <a:gd name="connsiteY2" fmla="*/ 336235 h 834313"/>
                  <a:gd name="connsiteX3" fmla="*/ 3969 w 777479"/>
                  <a:gd name="connsiteY3" fmla="*/ 474347 h 834313"/>
                  <a:gd name="connsiteX4" fmla="*/ 106363 w 777479"/>
                  <a:gd name="connsiteY4" fmla="*/ 488635 h 834313"/>
                  <a:gd name="connsiteX5" fmla="*/ 254000 w 777479"/>
                  <a:gd name="connsiteY5" fmla="*/ 386241 h 834313"/>
                  <a:gd name="connsiteX6" fmla="*/ 261144 w 777479"/>
                  <a:gd name="connsiteY6" fmla="*/ 398147 h 834313"/>
                  <a:gd name="connsiteX7" fmla="*/ 223044 w 777479"/>
                  <a:gd name="connsiteY7" fmla="*/ 533878 h 834313"/>
                  <a:gd name="connsiteX8" fmla="*/ 198834 w 777479"/>
                  <a:gd name="connsiteY8" fmla="*/ 660085 h 834313"/>
                  <a:gd name="connsiteX9" fmla="*/ 248147 w 777479"/>
                  <a:gd name="connsiteY9" fmla="*/ 750200 h 834313"/>
                  <a:gd name="connsiteX10" fmla="*/ 335682 w 777479"/>
                  <a:gd name="connsiteY10" fmla="*/ 608466 h 834313"/>
                  <a:gd name="connsiteX11" fmla="*/ 368300 w 777479"/>
                  <a:gd name="connsiteY11" fmla="*/ 488634 h 834313"/>
                  <a:gd name="connsiteX12" fmla="*/ 375444 w 777479"/>
                  <a:gd name="connsiteY12" fmla="*/ 555310 h 834313"/>
                  <a:gd name="connsiteX13" fmla="*/ 401638 w 777479"/>
                  <a:gd name="connsiteY13" fmla="*/ 767241 h 834313"/>
                  <a:gd name="connsiteX14" fmla="*/ 451644 w 777479"/>
                  <a:gd name="connsiteY14" fmla="*/ 833916 h 834313"/>
                  <a:gd name="connsiteX15" fmla="*/ 504032 w 777479"/>
                  <a:gd name="connsiteY15" fmla="*/ 769622 h 834313"/>
                  <a:gd name="connsiteX16" fmla="*/ 504032 w 777479"/>
                  <a:gd name="connsiteY16" fmla="*/ 529115 h 834313"/>
                  <a:gd name="connsiteX17" fmla="*/ 527844 w 777479"/>
                  <a:gd name="connsiteY17" fmla="*/ 643416 h 834313"/>
                  <a:gd name="connsiteX18" fmla="*/ 573088 w 777479"/>
                  <a:gd name="connsiteY18" fmla="*/ 741047 h 834313"/>
                  <a:gd name="connsiteX19" fmla="*/ 625475 w 777479"/>
                  <a:gd name="connsiteY19" fmla="*/ 762478 h 834313"/>
                  <a:gd name="connsiteX20" fmla="*/ 662013 w 777479"/>
                  <a:gd name="connsiteY20" fmla="*/ 705527 h 834313"/>
                  <a:gd name="connsiteX21" fmla="*/ 644525 w 777479"/>
                  <a:gd name="connsiteY21" fmla="*/ 583885 h 834313"/>
                  <a:gd name="connsiteX22" fmla="*/ 632619 w 777479"/>
                  <a:gd name="connsiteY22" fmla="*/ 507685 h 834313"/>
                  <a:gd name="connsiteX23" fmla="*/ 718344 w 777479"/>
                  <a:gd name="connsiteY23" fmla="*/ 657703 h 834313"/>
                  <a:gd name="connsiteX24" fmla="*/ 770732 w 777479"/>
                  <a:gd name="connsiteY24" fmla="*/ 636272 h 834313"/>
                  <a:gd name="connsiteX25" fmla="*/ 758825 w 777479"/>
                  <a:gd name="connsiteY25" fmla="*/ 495778 h 834313"/>
                  <a:gd name="connsiteX26" fmla="*/ 668338 w 777479"/>
                  <a:gd name="connsiteY26" fmla="*/ 324328 h 834313"/>
                  <a:gd name="connsiteX27" fmla="*/ 668239 w 777479"/>
                  <a:gd name="connsiteY27" fmla="*/ 0 h 834313"/>
                  <a:gd name="connsiteX0" fmla="*/ 240017 w 777479"/>
                  <a:gd name="connsiteY0" fmla="*/ 24652 h 834313"/>
                  <a:gd name="connsiteX1" fmla="*/ 239713 w 777479"/>
                  <a:gd name="connsiteY1" fmla="*/ 240985 h 834313"/>
                  <a:gd name="connsiteX2" fmla="*/ 82550 w 777479"/>
                  <a:gd name="connsiteY2" fmla="*/ 336235 h 834313"/>
                  <a:gd name="connsiteX3" fmla="*/ 3969 w 777479"/>
                  <a:gd name="connsiteY3" fmla="*/ 474347 h 834313"/>
                  <a:gd name="connsiteX4" fmla="*/ 106363 w 777479"/>
                  <a:gd name="connsiteY4" fmla="*/ 488635 h 834313"/>
                  <a:gd name="connsiteX5" fmla="*/ 254000 w 777479"/>
                  <a:gd name="connsiteY5" fmla="*/ 386241 h 834313"/>
                  <a:gd name="connsiteX6" fmla="*/ 261144 w 777479"/>
                  <a:gd name="connsiteY6" fmla="*/ 398147 h 834313"/>
                  <a:gd name="connsiteX7" fmla="*/ 223044 w 777479"/>
                  <a:gd name="connsiteY7" fmla="*/ 533878 h 834313"/>
                  <a:gd name="connsiteX8" fmla="*/ 198834 w 777479"/>
                  <a:gd name="connsiteY8" fmla="*/ 660085 h 834313"/>
                  <a:gd name="connsiteX9" fmla="*/ 248147 w 777479"/>
                  <a:gd name="connsiteY9" fmla="*/ 750200 h 834313"/>
                  <a:gd name="connsiteX10" fmla="*/ 335682 w 777479"/>
                  <a:gd name="connsiteY10" fmla="*/ 608466 h 834313"/>
                  <a:gd name="connsiteX11" fmla="*/ 368300 w 777479"/>
                  <a:gd name="connsiteY11" fmla="*/ 488634 h 834313"/>
                  <a:gd name="connsiteX12" fmla="*/ 375444 w 777479"/>
                  <a:gd name="connsiteY12" fmla="*/ 555310 h 834313"/>
                  <a:gd name="connsiteX13" fmla="*/ 401638 w 777479"/>
                  <a:gd name="connsiteY13" fmla="*/ 767241 h 834313"/>
                  <a:gd name="connsiteX14" fmla="*/ 451644 w 777479"/>
                  <a:gd name="connsiteY14" fmla="*/ 833916 h 834313"/>
                  <a:gd name="connsiteX15" fmla="*/ 504032 w 777479"/>
                  <a:gd name="connsiteY15" fmla="*/ 769622 h 834313"/>
                  <a:gd name="connsiteX16" fmla="*/ 504032 w 777479"/>
                  <a:gd name="connsiteY16" fmla="*/ 529115 h 834313"/>
                  <a:gd name="connsiteX17" fmla="*/ 527844 w 777479"/>
                  <a:gd name="connsiteY17" fmla="*/ 643416 h 834313"/>
                  <a:gd name="connsiteX18" fmla="*/ 573088 w 777479"/>
                  <a:gd name="connsiteY18" fmla="*/ 741047 h 834313"/>
                  <a:gd name="connsiteX19" fmla="*/ 625475 w 777479"/>
                  <a:gd name="connsiteY19" fmla="*/ 762478 h 834313"/>
                  <a:gd name="connsiteX20" fmla="*/ 662013 w 777479"/>
                  <a:gd name="connsiteY20" fmla="*/ 705527 h 834313"/>
                  <a:gd name="connsiteX21" fmla="*/ 644525 w 777479"/>
                  <a:gd name="connsiteY21" fmla="*/ 583885 h 834313"/>
                  <a:gd name="connsiteX22" fmla="*/ 632619 w 777479"/>
                  <a:gd name="connsiteY22" fmla="*/ 507685 h 834313"/>
                  <a:gd name="connsiteX23" fmla="*/ 718344 w 777479"/>
                  <a:gd name="connsiteY23" fmla="*/ 657703 h 834313"/>
                  <a:gd name="connsiteX24" fmla="*/ 770732 w 777479"/>
                  <a:gd name="connsiteY24" fmla="*/ 636272 h 834313"/>
                  <a:gd name="connsiteX25" fmla="*/ 758825 w 777479"/>
                  <a:gd name="connsiteY25" fmla="*/ 495778 h 834313"/>
                  <a:gd name="connsiteX26" fmla="*/ 668338 w 777479"/>
                  <a:gd name="connsiteY26" fmla="*/ 324328 h 834313"/>
                  <a:gd name="connsiteX27" fmla="*/ 668239 w 777479"/>
                  <a:gd name="connsiteY27" fmla="*/ 0 h 834313"/>
                  <a:gd name="connsiteX0" fmla="*/ 240017 w 777479"/>
                  <a:gd name="connsiteY0" fmla="*/ 164738 h 974399"/>
                  <a:gd name="connsiteX1" fmla="*/ 239713 w 777479"/>
                  <a:gd name="connsiteY1" fmla="*/ 381071 h 974399"/>
                  <a:gd name="connsiteX2" fmla="*/ 82550 w 777479"/>
                  <a:gd name="connsiteY2" fmla="*/ 476321 h 974399"/>
                  <a:gd name="connsiteX3" fmla="*/ 3969 w 777479"/>
                  <a:gd name="connsiteY3" fmla="*/ 614433 h 974399"/>
                  <a:gd name="connsiteX4" fmla="*/ 106363 w 777479"/>
                  <a:gd name="connsiteY4" fmla="*/ 628721 h 974399"/>
                  <a:gd name="connsiteX5" fmla="*/ 254000 w 777479"/>
                  <a:gd name="connsiteY5" fmla="*/ 526327 h 974399"/>
                  <a:gd name="connsiteX6" fmla="*/ 261144 w 777479"/>
                  <a:gd name="connsiteY6" fmla="*/ 538233 h 974399"/>
                  <a:gd name="connsiteX7" fmla="*/ 223044 w 777479"/>
                  <a:gd name="connsiteY7" fmla="*/ 673964 h 974399"/>
                  <a:gd name="connsiteX8" fmla="*/ 198834 w 777479"/>
                  <a:gd name="connsiteY8" fmla="*/ 800171 h 974399"/>
                  <a:gd name="connsiteX9" fmla="*/ 248147 w 777479"/>
                  <a:gd name="connsiteY9" fmla="*/ 890286 h 974399"/>
                  <a:gd name="connsiteX10" fmla="*/ 335682 w 777479"/>
                  <a:gd name="connsiteY10" fmla="*/ 748552 h 974399"/>
                  <a:gd name="connsiteX11" fmla="*/ 368300 w 777479"/>
                  <a:gd name="connsiteY11" fmla="*/ 628720 h 974399"/>
                  <a:gd name="connsiteX12" fmla="*/ 375444 w 777479"/>
                  <a:gd name="connsiteY12" fmla="*/ 695396 h 974399"/>
                  <a:gd name="connsiteX13" fmla="*/ 401638 w 777479"/>
                  <a:gd name="connsiteY13" fmla="*/ 907327 h 974399"/>
                  <a:gd name="connsiteX14" fmla="*/ 451644 w 777479"/>
                  <a:gd name="connsiteY14" fmla="*/ 974002 h 974399"/>
                  <a:gd name="connsiteX15" fmla="*/ 504032 w 777479"/>
                  <a:gd name="connsiteY15" fmla="*/ 909708 h 974399"/>
                  <a:gd name="connsiteX16" fmla="*/ 504032 w 777479"/>
                  <a:gd name="connsiteY16" fmla="*/ 669201 h 974399"/>
                  <a:gd name="connsiteX17" fmla="*/ 527844 w 777479"/>
                  <a:gd name="connsiteY17" fmla="*/ 783502 h 974399"/>
                  <a:gd name="connsiteX18" fmla="*/ 573088 w 777479"/>
                  <a:gd name="connsiteY18" fmla="*/ 881133 h 974399"/>
                  <a:gd name="connsiteX19" fmla="*/ 625475 w 777479"/>
                  <a:gd name="connsiteY19" fmla="*/ 902564 h 974399"/>
                  <a:gd name="connsiteX20" fmla="*/ 662013 w 777479"/>
                  <a:gd name="connsiteY20" fmla="*/ 845613 h 974399"/>
                  <a:gd name="connsiteX21" fmla="*/ 644525 w 777479"/>
                  <a:gd name="connsiteY21" fmla="*/ 723971 h 974399"/>
                  <a:gd name="connsiteX22" fmla="*/ 632619 w 777479"/>
                  <a:gd name="connsiteY22" fmla="*/ 647771 h 974399"/>
                  <a:gd name="connsiteX23" fmla="*/ 718344 w 777479"/>
                  <a:gd name="connsiteY23" fmla="*/ 797789 h 974399"/>
                  <a:gd name="connsiteX24" fmla="*/ 770732 w 777479"/>
                  <a:gd name="connsiteY24" fmla="*/ 776358 h 974399"/>
                  <a:gd name="connsiteX25" fmla="*/ 758825 w 777479"/>
                  <a:gd name="connsiteY25" fmla="*/ 635864 h 974399"/>
                  <a:gd name="connsiteX26" fmla="*/ 668338 w 777479"/>
                  <a:gd name="connsiteY26" fmla="*/ 464414 h 974399"/>
                  <a:gd name="connsiteX27" fmla="*/ 577964 w 777479"/>
                  <a:gd name="connsiteY27" fmla="*/ 0 h 974399"/>
                  <a:gd name="connsiteX0" fmla="*/ 224488 w 777479"/>
                  <a:gd name="connsiteY0" fmla="*/ 79294 h 974399"/>
                  <a:gd name="connsiteX1" fmla="*/ 239713 w 777479"/>
                  <a:gd name="connsiteY1" fmla="*/ 381071 h 974399"/>
                  <a:gd name="connsiteX2" fmla="*/ 82550 w 777479"/>
                  <a:gd name="connsiteY2" fmla="*/ 476321 h 974399"/>
                  <a:gd name="connsiteX3" fmla="*/ 3969 w 777479"/>
                  <a:gd name="connsiteY3" fmla="*/ 614433 h 974399"/>
                  <a:gd name="connsiteX4" fmla="*/ 106363 w 777479"/>
                  <a:gd name="connsiteY4" fmla="*/ 628721 h 974399"/>
                  <a:gd name="connsiteX5" fmla="*/ 254000 w 777479"/>
                  <a:gd name="connsiteY5" fmla="*/ 526327 h 974399"/>
                  <a:gd name="connsiteX6" fmla="*/ 261144 w 777479"/>
                  <a:gd name="connsiteY6" fmla="*/ 538233 h 974399"/>
                  <a:gd name="connsiteX7" fmla="*/ 223044 w 777479"/>
                  <a:gd name="connsiteY7" fmla="*/ 673964 h 974399"/>
                  <a:gd name="connsiteX8" fmla="*/ 198834 w 777479"/>
                  <a:gd name="connsiteY8" fmla="*/ 800171 h 974399"/>
                  <a:gd name="connsiteX9" fmla="*/ 248147 w 777479"/>
                  <a:gd name="connsiteY9" fmla="*/ 890286 h 974399"/>
                  <a:gd name="connsiteX10" fmla="*/ 335682 w 777479"/>
                  <a:gd name="connsiteY10" fmla="*/ 748552 h 974399"/>
                  <a:gd name="connsiteX11" fmla="*/ 368300 w 777479"/>
                  <a:gd name="connsiteY11" fmla="*/ 628720 h 974399"/>
                  <a:gd name="connsiteX12" fmla="*/ 375444 w 777479"/>
                  <a:gd name="connsiteY12" fmla="*/ 695396 h 974399"/>
                  <a:gd name="connsiteX13" fmla="*/ 401638 w 777479"/>
                  <a:gd name="connsiteY13" fmla="*/ 907327 h 974399"/>
                  <a:gd name="connsiteX14" fmla="*/ 451644 w 777479"/>
                  <a:gd name="connsiteY14" fmla="*/ 974002 h 974399"/>
                  <a:gd name="connsiteX15" fmla="*/ 504032 w 777479"/>
                  <a:gd name="connsiteY15" fmla="*/ 909708 h 974399"/>
                  <a:gd name="connsiteX16" fmla="*/ 504032 w 777479"/>
                  <a:gd name="connsiteY16" fmla="*/ 669201 h 974399"/>
                  <a:gd name="connsiteX17" fmla="*/ 527844 w 777479"/>
                  <a:gd name="connsiteY17" fmla="*/ 783502 h 974399"/>
                  <a:gd name="connsiteX18" fmla="*/ 573088 w 777479"/>
                  <a:gd name="connsiteY18" fmla="*/ 881133 h 974399"/>
                  <a:gd name="connsiteX19" fmla="*/ 625475 w 777479"/>
                  <a:gd name="connsiteY19" fmla="*/ 902564 h 974399"/>
                  <a:gd name="connsiteX20" fmla="*/ 662013 w 777479"/>
                  <a:gd name="connsiteY20" fmla="*/ 845613 h 974399"/>
                  <a:gd name="connsiteX21" fmla="*/ 644525 w 777479"/>
                  <a:gd name="connsiteY21" fmla="*/ 723971 h 974399"/>
                  <a:gd name="connsiteX22" fmla="*/ 632619 w 777479"/>
                  <a:gd name="connsiteY22" fmla="*/ 647771 h 974399"/>
                  <a:gd name="connsiteX23" fmla="*/ 718344 w 777479"/>
                  <a:gd name="connsiteY23" fmla="*/ 797789 h 974399"/>
                  <a:gd name="connsiteX24" fmla="*/ 770732 w 777479"/>
                  <a:gd name="connsiteY24" fmla="*/ 776358 h 974399"/>
                  <a:gd name="connsiteX25" fmla="*/ 758825 w 777479"/>
                  <a:gd name="connsiteY25" fmla="*/ 635864 h 974399"/>
                  <a:gd name="connsiteX26" fmla="*/ 668338 w 777479"/>
                  <a:gd name="connsiteY26" fmla="*/ 464414 h 974399"/>
                  <a:gd name="connsiteX27" fmla="*/ 577964 w 777479"/>
                  <a:gd name="connsiteY27" fmla="*/ 0 h 974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77479" h="974399">
                    <a:moveTo>
                      <a:pt x="224488" y="79294"/>
                    </a:moveTo>
                    <a:cubicBezTo>
                      <a:pt x="238577" y="124935"/>
                      <a:pt x="263369" y="314900"/>
                      <a:pt x="239713" y="381071"/>
                    </a:cubicBezTo>
                    <a:cubicBezTo>
                      <a:pt x="216057" y="447242"/>
                      <a:pt x="121841" y="437427"/>
                      <a:pt x="82550" y="476321"/>
                    </a:cubicBezTo>
                    <a:cubicBezTo>
                      <a:pt x="43259" y="515215"/>
                      <a:pt x="0" y="589033"/>
                      <a:pt x="3969" y="614433"/>
                    </a:cubicBezTo>
                    <a:cubicBezTo>
                      <a:pt x="7938" y="639833"/>
                      <a:pt x="64691" y="643405"/>
                      <a:pt x="106363" y="628721"/>
                    </a:cubicBezTo>
                    <a:cubicBezTo>
                      <a:pt x="148035" y="614037"/>
                      <a:pt x="228203" y="541408"/>
                      <a:pt x="254000" y="526327"/>
                    </a:cubicBezTo>
                    <a:cubicBezTo>
                      <a:pt x="279797" y="511246"/>
                      <a:pt x="266303" y="513627"/>
                      <a:pt x="261144" y="538233"/>
                    </a:cubicBezTo>
                    <a:cubicBezTo>
                      <a:pt x="255985" y="562839"/>
                      <a:pt x="233429" y="630308"/>
                      <a:pt x="223044" y="673964"/>
                    </a:cubicBezTo>
                    <a:cubicBezTo>
                      <a:pt x="212659" y="717620"/>
                      <a:pt x="194650" y="764117"/>
                      <a:pt x="198834" y="800171"/>
                    </a:cubicBezTo>
                    <a:cubicBezTo>
                      <a:pt x="203018" y="836225"/>
                      <a:pt x="225339" y="898889"/>
                      <a:pt x="248147" y="890286"/>
                    </a:cubicBezTo>
                    <a:cubicBezTo>
                      <a:pt x="270955" y="881683"/>
                      <a:pt x="315657" y="792146"/>
                      <a:pt x="335682" y="748552"/>
                    </a:cubicBezTo>
                    <a:cubicBezTo>
                      <a:pt x="355707" y="704958"/>
                      <a:pt x="361673" y="637579"/>
                      <a:pt x="368300" y="628720"/>
                    </a:cubicBezTo>
                    <a:cubicBezTo>
                      <a:pt x="374927" y="619861"/>
                      <a:pt x="369888" y="648962"/>
                      <a:pt x="375444" y="695396"/>
                    </a:cubicBezTo>
                    <a:cubicBezTo>
                      <a:pt x="381000" y="741831"/>
                      <a:pt x="388938" y="860893"/>
                      <a:pt x="401638" y="907327"/>
                    </a:cubicBezTo>
                    <a:cubicBezTo>
                      <a:pt x="414338" y="953761"/>
                      <a:pt x="434578" y="973605"/>
                      <a:pt x="451644" y="974002"/>
                    </a:cubicBezTo>
                    <a:cubicBezTo>
                      <a:pt x="468710" y="974399"/>
                      <a:pt x="495301" y="960508"/>
                      <a:pt x="504032" y="909708"/>
                    </a:cubicBezTo>
                    <a:cubicBezTo>
                      <a:pt x="512763" y="858908"/>
                      <a:pt x="500063" y="690235"/>
                      <a:pt x="504032" y="669201"/>
                    </a:cubicBezTo>
                    <a:cubicBezTo>
                      <a:pt x="508001" y="648167"/>
                      <a:pt x="516335" y="748180"/>
                      <a:pt x="527844" y="783502"/>
                    </a:cubicBezTo>
                    <a:cubicBezTo>
                      <a:pt x="539353" y="818824"/>
                      <a:pt x="556816" y="861289"/>
                      <a:pt x="573088" y="881133"/>
                    </a:cubicBezTo>
                    <a:cubicBezTo>
                      <a:pt x="589360" y="900977"/>
                      <a:pt x="610654" y="908484"/>
                      <a:pt x="625475" y="902564"/>
                    </a:cubicBezTo>
                    <a:cubicBezTo>
                      <a:pt x="640296" y="896644"/>
                      <a:pt x="658838" y="875379"/>
                      <a:pt x="662013" y="845613"/>
                    </a:cubicBezTo>
                    <a:cubicBezTo>
                      <a:pt x="665188" y="815847"/>
                      <a:pt x="649424" y="756945"/>
                      <a:pt x="644525" y="723971"/>
                    </a:cubicBezTo>
                    <a:cubicBezTo>
                      <a:pt x="639626" y="690997"/>
                      <a:pt x="620316" y="635468"/>
                      <a:pt x="632619" y="647771"/>
                    </a:cubicBezTo>
                    <a:cubicBezTo>
                      <a:pt x="644922" y="660074"/>
                      <a:pt x="695325" y="776358"/>
                      <a:pt x="718344" y="797789"/>
                    </a:cubicBezTo>
                    <a:cubicBezTo>
                      <a:pt x="741363" y="819220"/>
                      <a:pt x="763985" y="803346"/>
                      <a:pt x="770732" y="776358"/>
                    </a:cubicBezTo>
                    <a:cubicBezTo>
                      <a:pt x="777479" y="749371"/>
                      <a:pt x="775891" y="687855"/>
                      <a:pt x="758825" y="635864"/>
                    </a:cubicBezTo>
                    <a:cubicBezTo>
                      <a:pt x="741759" y="583873"/>
                      <a:pt x="698481" y="570391"/>
                      <a:pt x="668338" y="464414"/>
                    </a:cubicBezTo>
                    <a:cubicBezTo>
                      <a:pt x="638195" y="358437"/>
                      <a:pt x="580345" y="78978"/>
                      <a:pt x="577964" y="0"/>
                    </a:cubicBezTo>
                  </a:path>
                </a:pathLst>
              </a:custGeom>
              <a:solidFill>
                <a:srgbClr val="FF99CC"/>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grpSp>
      </p:grpSp>
      <p:sp>
        <p:nvSpPr>
          <p:cNvPr id="4" name="Freeform 3"/>
          <p:cNvSpPr/>
          <p:nvPr/>
        </p:nvSpPr>
        <p:spPr>
          <a:xfrm>
            <a:off x="6488269" y="4298090"/>
            <a:ext cx="318559" cy="744420"/>
          </a:xfrm>
          <a:custGeom>
            <a:avLst/>
            <a:gdLst>
              <a:gd name="connsiteX0" fmla="*/ 452907 w 646090"/>
              <a:gd name="connsiteY0" fmla="*/ 92298 h 1092558"/>
              <a:gd name="connsiteX1" fmla="*/ 15025 w 646090"/>
              <a:gd name="connsiteY1" fmla="*/ 581695 h 1092558"/>
              <a:gd name="connsiteX2" fmla="*/ 543059 w 646090"/>
              <a:gd name="connsiteY2" fmla="*/ 1032456 h 1092558"/>
              <a:gd name="connsiteX3" fmla="*/ 633211 w 646090"/>
              <a:gd name="connsiteY3" fmla="*/ 942304 h 1092558"/>
              <a:gd name="connsiteX4" fmla="*/ 581696 w 646090"/>
              <a:gd name="connsiteY4" fmla="*/ 143814 h 1092558"/>
              <a:gd name="connsiteX5" fmla="*/ 452907 w 646090"/>
              <a:gd name="connsiteY5" fmla="*/ 92298 h 1092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6090" h="1092558">
                <a:moveTo>
                  <a:pt x="452907" y="92298"/>
                </a:moveTo>
                <a:cubicBezTo>
                  <a:pt x="358462" y="165278"/>
                  <a:pt x="0" y="425002"/>
                  <a:pt x="15025" y="581695"/>
                </a:cubicBezTo>
                <a:cubicBezTo>
                  <a:pt x="30050" y="738388"/>
                  <a:pt x="440028" y="972354"/>
                  <a:pt x="543059" y="1032456"/>
                </a:cubicBezTo>
                <a:cubicBezTo>
                  <a:pt x="646090" y="1092558"/>
                  <a:pt x="626772" y="1090411"/>
                  <a:pt x="633211" y="942304"/>
                </a:cubicBezTo>
                <a:cubicBezTo>
                  <a:pt x="639650" y="794197"/>
                  <a:pt x="607454" y="287628"/>
                  <a:pt x="581696" y="143814"/>
                </a:cubicBezTo>
                <a:cubicBezTo>
                  <a:pt x="555938" y="0"/>
                  <a:pt x="547352" y="19318"/>
                  <a:pt x="452907" y="92298"/>
                </a:cubicBezTo>
                <a:close/>
              </a:path>
            </a:pathLst>
          </a:custGeom>
          <a:solidFill>
            <a:srgbClr val="FF00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4" name="Freeform 13"/>
          <p:cNvSpPr/>
          <p:nvPr/>
        </p:nvSpPr>
        <p:spPr>
          <a:xfrm rot="7858303">
            <a:off x="6413906" y="3844725"/>
            <a:ext cx="463471" cy="690898"/>
          </a:xfrm>
          <a:custGeom>
            <a:avLst/>
            <a:gdLst>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75432 w 777479"/>
              <a:gd name="connsiteY8" fmla="*/ 659606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65919 w 777479"/>
              <a:gd name="connsiteY10" fmla="*/ 516731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62013 w 777479"/>
              <a:gd name="connsiteY20" fmla="*/ 605036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2397 h 834313"/>
              <a:gd name="connsiteX1" fmla="*/ 239713 w 777479"/>
              <a:gd name="connsiteY1" fmla="*/ 240985 h 834313"/>
              <a:gd name="connsiteX2" fmla="*/ 82550 w 777479"/>
              <a:gd name="connsiteY2" fmla="*/ 336235 h 834313"/>
              <a:gd name="connsiteX3" fmla="*/ 3969 w 777479"/>
              <a:gd name="connsiteY3" fmla="*/ 474347 h 834313"/>
              <a:gd name="connsiteX4" fmla="*/ 106363 w 777479"/>
              <a:gd name="connsiteY4" fmla="*/ 488635 h 834313"/>
              <a:gd name="connsiteX5" fmla="*/ 254000 w 777479"/>
              <a:gd name="connsiteY5" fmla="*/ 386241 h 834313"/>
              <a:gd name="connsiteX6" fmla="*/ 261144 w 777479"/>
              <a:gd name="connsiteY6" fmla="*/ 398147 h 834313"/>
              <a:gd name="connsiteX7" fmla="*/ 223044 w 777479"/>
              <a:gd name="connsiteY7" fmla="*/ 533878 h 834313"/>
              <a:gd name="connsiteX8" fmla="*/ 198834 w 777479"/>
              <a:gd name="connsiteY8" fmla="*/ 660085 h 834313"/>
              <a:gd name="connsiteX9" fmla="*/ 248147 w 777479"/>
              <a:gd name="connsiteY9" fmla="*/ 750200 h 834313"/>
              <a:gd name="connsiteX10" fmla="*/ 335682 w 777479"/>
              <a:gd name="connsiteY10" fmla="*/ 608466 h 834313"/>
              <a:gd name="connsiteX11" fmla="*/ 368300 w 777479"/>
              <a:gd name="connsiteY11" fmla="*/ 488634 h 834313"/>
              <a:gd name="connsiteX12" fmla="*/ 375444 w 777479"/>
              <a:gd name="connsiteY12" fmla="*/ 555310 h 834313"/>
              <a:gd name="connsiteX13" fmla="*/ 401638 w 777479"/>
              <a:gd name="connsiteY13" fmla="*/ 767241 h 834313"/>
              <a:gd name="connsiteX14" fmla="*/ 451644 w 777479"/>
              <a:gd name="connsiteY14" fmla="*/ 833916 h 834313"/>
              <a:gd name="connsiteX15" fmla="*/ 504032 w 777479"/>
              <a:gd name="connsiteY15" fmla="*/ 769622 h 834313"/>
              <a:gd name="connsiteX16" fmla="*/ 504032 w 777479"/>
              <a:gd name="connsiteY16" fmla="*/ 529115 h 834313"/>
              <a:gd name="connsiteX17" fmla="*/ 527844 w 777479"/>
              <a:gd name="connsiteY17" fmla="*/ 643416 h 834313"/>
              <a:gd name="connsiteX18" fmla="*/ 573088 w 777479"/>
              <a:gd name="connsiteY18" fmla="*/ 741047 h 834313"/>
              <a:gd name="connsiteX19" fmla="*/ 625475 w 777479"/>
              <a:gd name="connsiteY19" fmla="*/ 762478 h 834313"/>
              <a:gd name="connsiteX20" fmla="*/ 662013 w 777479"/>
              <a:gd name="connsiteY20" fmla="*/ 705527 h 834313"/>
              <a:gd name="connsiteX21" fmla="*/ 644525 w 777479"/>
              <a:gd name="connsiteY21" fmla="*/ 583885 h 834313"/>
              <a:gd name="connsiteX22" fmla="*/ 632619 w 777479"/>
              <a:gd name="connsiteY22" fmla="*/ 507685 h 834313"/>
              <a:gd name="connsiteX23" fmla="*/ 718344 w 777479"/>
              <a:gd name="connsiteY23" fmla="*/ 657703 h 834313"/>
              <a:gd name="connsiteX24" fmla="*/ 770732 w 777479"/>
              <a:gd name="connsiteY24" fmla="*/ 636272 h 834313"/>
              <a:gd name="connsiteX25" fmla="*/ 758825 w 777479"/>
              <a:gd name="connsiteY25" fmla="*/ 495778 h 834313"/>
              <a:gd name="connsiteX26" fmla="*/ 668338 w 777479"/>
              <a:gd name="connsiteY26" fmla="*/ 324328 h 834313"/>
              <a:gd name="connsiteX27" fmla="*/ 668239 w 777479"/>
              <a:gd name="connsiteY27" fmla="*/ 0 h 834313"/>
              <a:gd name="connsiteX0" fmla="*/ 240017 w 777479"/>
              <a:gd name="connsiteY0" fmla="*/ 24652 h 834313"/>
              <a:gd name="connsiteX1" fmla="*/ 239713 w 777479"/>
              <a:gd name="connsiteY1" fmla="*/ 240985 h 834313"/>
              <a:gd name="connsiteX2" fmla="*/ 82550 w 777479"/>
              <a:gd name="connsiteY2" fmla="*/ 336235 h 834313"/>
              <a:gd name="connsiteX3" fmla="*/ 3969 w 777479"/>
              <a:gd name="connsiteY3" fmla="*/ 474347 h 834313"/>
              <a:gd name="connsiteX4" fmla="*/ 106363 w 777479"/>
              <a:gd name="connsiteY4" fmla="*/ 488635 h 834313"/>
              <a:gd name="connsiteX5" fmla="*/ 254000 w 777479"/>
              <a:gd name="connsiteY5" fmla="*/ 386241 h 834313"/>
              <a:gd name="connsiteX6" fmla="*/ 261144 w 777479"/>
              <a:gd name="connsiteY6" fmla="*/ 398147 h 834313"/>
              <a:gd name="connsiteX7" fmla="*/ 223044 w 777479"/>
              <a:gd name="connsiteY7" fmla="*/ 533878 h 834313"/>
              <a:gd name="connsiteX8" fmla="*/ 198834 w 777479"/>
              <a:gd name="connsiteY8" fmla="*/ 660085 h 834313"/>
              <a:gd name="connsiteX9" fmla="*/ 248147 w 777479"/>
              <a:gd name="connsiteY9" fmla="*/ 750200 h 834313"/>
              <a:gd name="connsiteX10" fmla="*/ 335682 w 777479"/>
              <a:gd name="connsiteY10" fmla="*/ 608466 h 834313"/>
              <a:gd name="connsiteX11" fmla="*/ 368300 w 777479"/>
              <a:gd name="connsiteY11" fmla="*/ 488634 h 834313"/>
              <a:gd name="connsiteX12" fmla="*/ 375444 w 777479"/>
              <a:gd name="connsiteY12" fmla="*/ 555310 h 834313"/>
              <a:gd name="connsiteX13" fmla="*/ 401638 w 777479"/>
              <a:gd name="connsiteY13" fmla="*/ 767241 h 834313"/>
              <a:gd name="connsiteX14" fmla="*/ 451644 w 777479"/>
              <a:gd name="connsiteY14" fmla="*/ 833916 h 834313"/>
              <a:gd name="connsiteX15" fmla="*/ 504032 w 777479"/>
              <a:gd name="connsiteY15" fmla="*/ 769622 h 834313"/>
              <a:gd name="connsiteX16" fmla="*/ 504032 w 777479"/>
              <a:gd name="connsiteY16" fmla="*/ 529115 h 834313"/>
              <a:gd name="connsiteX17" fmla="*/ 527844 w 777479"/>
              <a:gd name="connsiteY17" fmla="*/ 643416 h 834313"/>
              <a:gd name="connsiteX18" fmla="*/ 573088 w 777479"/>
              <a:gd name="connsiteY18" fmla="*/ 741047 h 834313"/>
              <a:gd name="connsiteX19" fmla="*/ 625475 w 777479"/>
              <a:gd name="connsiteY19" fmla="*/ 762478 h 834313"/>
              <a:gd name="connsiteX20" fmla="*/ 662013 w 777479"/>
              <a:gd name="connsiteY20" fmla="*/ 705527 h 834313"/>
              <a:gd name="connsiteX21" fmla="*/ 644525 w 777479"/>
              <a:gd name="connsiteY21" fmla="*/ 583885 h 834313"/>
              <a:gd name="connsiteX22" fmla="*/ 632619 w 777479"/>
              <a:gd name="connsiteY22" fmla="*/ 507685 h 834313"/>
              <a:gd name="connsiteX23" fmla="*/ 718344 w 777479"/>
              <a:gd name="connsiteY23" fmla="*/ 657703 h 834313"/>
              <a:gd name="connsiteX24" fmla="*/ 770732 w 777479"/>
              <a:gd name="connsiteY24" fmla="*/ 636272 h 834313"/>
              <a:gd name="connsiteX25" fmla="*/ 758825 w 777479"/>
              <a:gd name="connsiteY25" fmla="*/ 495778 h 834313"/>
              <a:gd name="connsiteX26" fmla="*/ 668338 w 777479"/>
              <a:gd name="connsiteY26" fmla="*/ 324328 h 834313"/>
              <a:gd name="connsiteX27" fmla="*/ 668239 w 777479"/>
              <a:gd name="connsiteY27" fmla="*/ 0 h 834313"/>
              <a:gd name="connsiteX0" fmla="*/ 240017 w 777479"/>
              <a:gd name="connsiteY0" fmla="*/ 164738 h 974399"/>
              <a:gd name="connsiteX1" fmla="*/ 239713 w 777479"/>
              <a:gd name="connsiteY1" fmla="*/ 381071 h 974399"/>
              <a:gd name="connsiteX2" fmla="*/ 82550 w 777479"/>
              <a:gd name="connsiteY2" fmla="*/ 476321 h 974399"/>
              <a:gd name="connsiteX3" fmla="*/ 3969 w 777479"/>
              <a:gd name="connsiteY3" fmla="*/ 614433 h 974399"/>
              <a:gd name="connsiteX4" fmla="*/ 106363 w 777479"/>
              <a:gd name="connsiteY4" fmla="*/ 628721 h 974399"/>
              <a:gd name="connsiteX5" fmla="*/ 254000 w 777479"/>
              <a:gd name="connsiteY5" fmla="*/ 526327 h 974399"/>
              <a:gd name="connsiteX6" fmla="*/ 261144 w 777479"/>
              <a:gd name="connsiteY6" fmla="*/ 538233 h 974399"/>
              <a:gd name="connsiteX7" fmla="*/ 223044 w 777479"/>
              <a:gd name="connsiteY7" fmla="*/ 673964 h 974399"/>
              <a:gd name="connsiteX8" fmla="*/ 198834 w 777479"/>
              <a:gd name="connsiteY8" fmla="*/ 800171 h 974399"/>
              <a:gd name="connsiteX9" fmla="*/ 248147 w 777479"/>
              <a:gd name="connsiteY9" fmla="*/ 890286 h 974399"/>
              <a:gd name="connsiteX10" fmla="*/ 335682 w 777479"/>
              <a:gd name="connsiteY10" fmla="*/ 748552 h 974399"/>
              <a:gd name="connsiteX11" fmla="*/ 368300 w 777479"/>
              <a:gd name="connsiteY11" fmla="*/ 628720 h 974399"/>
              <a:gd name="connsiteX12" fmla="*/ 375444 w 777479"/>
              <a:gd name="connsiteY12" fmla="*/ 695396 h 974399"/>
              <a:gd name="connsiteX13" fmla="*/ 401638 w 777479"/>
              <a:gd name="connsiteY13" fmla="*/ 907327 h 974399"/>
              <a:gd name="connsiteX14" fmla="*/ 451644 w 777479"/>
              <a:gd name="connsiteY14" fmla="*/ 974002 h 974399"/>
              <a:gd name="connsiteX15" fmla="*/ 504032 w 777479"/>
              <a:gd name="connsiteY15" fmla="*/ 909708 h 974399"/>
              <a:gd name="connsiteX16" fmla="*/ 504032 w 777479"/>
              <a:gd name="connsiteY16" fmla="*/ 669201 h 974399"/>
              <a:gd name="connsiteX17" fmla="*/ 527844 w 777479"/>
              <a:gd name="connsiteY17" fmla="*/ 783502 h 974399"/>
              <a:gd name="connsiteX18" fmla="*/ 573088 w 777479"/>
              <a:gd name="connsiteY18" fmla="*/ 881133 h 974399"/>
              <a:gd name="connsiteX19" fmla="*/ 625475 w 777479"/>
              <a:gd name="connsiteY19" fmla="*/ 902564 h 974399"/>
              <a:gd name="connsiteX20" fmla="*/ 662013 w 777479"/>
              <a:gd name="connsiteY20" fmla="*/ 845613 h 974399"/>
              <a:gd name="connsiteX21" fmla="*/ 644525 w 777479"/>
              <a:gd name="connsiteY21" fmla="*/ 723971 h 974399"/>
              <a:gd name="connsiteX22" fmla="*/ 632619 w 777479"/>
              <a:gd name="connsiteY22" fmla="*/ 647771 h 974399"/>
              <a:gd name="connsiteX23" fmla="*/ 718344 w 777479"/>
              <a:gd name="connsiteY23" fmla="*/ 797789 h 974399"/>
              <a:gd name="connsiteX24" fmla="*/ 770732 w 777479"/>
              <a:gd name="connsiteY24" fmla="*/ 776358 h 974399"/>
              <a:gd name="connsiteX25" fmla="*/ 758825 w 777479"/>
              <a:gd name="connsiteY25" fmla="*/ 635864 h 974399"/>
              <a:gd name="connsiteX26" fmla="*/ 668338 w 777479"/>
              <a:gd name="connsiteY26" fmla="*/ 464414 h 974399"/>
              <a:gd name="connsiteX27" fmla="*/ 577964 w 777479"/>
              <a:gd name="connsiteY27" fmla="*/ 0 h 974399"/>
              <a:gd name="connsiteX0" fmla="*/ 224488 w 777479"/>
              <a:gd name="connsiteY0" fmla="*/ 79294 h 974399"/>
              <a:gd name="connsiteX1" fmla="*/ 239713 w 777479"/>
              <a:gd name="connsiteY1" fmla="*/ 381071 h 974399"/>
              <a:gd name="connsiteX2" fmla="*/ 82550 w 777479"/>
              <a:gd name="connsiteY2" fmla="*/ 476321 h 974399"/>
              <a:gd name="connsiteX3" fmla="*/ 3969 w 777479"/>
              <a:gd name="connsiteY3" fmla="*/ 614433 h 974399"/>
              <a:gd name="connsiteX4" fmla="*/ 106363 w 777479"/>
              <a:gd name="connsiteY4" fmla="*/ 628721 h 974399"/>
              <a:gd name="connsiteX5" fmla="*/ 254000 w 777479"/>
              <a:gd name="connsiteY5" fmla="*/ 526327 h 974399"/>
              <a:gd name="connsiteX6" fmla="*/ 261144 w 777479"/>
              <a:gd name="connsiteY6" fmla="*/ 538233 h 974399"/>
              <a:gd name="connsiteX7" fmla="*/ 223044 w 777479"/>
              <a:gd name="connsiteY7" fmla="*/ 673964 h 974399"/>
              <a:gd name="connsiteX8" fmla="*/ 198834 w 777479"/>
              <a:gd name="connsiteY8" fmla="*/ 800171 h 974399"/>
              <a:gd name="connsiteX9" fmla="*/ 248147 w 777479"/>
              <a:gd name="connsiteY9" fmla="*/ 890286 h 974399"/>
              <a:gd name="connsiteX10" fmla="*/ 335682 w 777479"/>
              <a:gd name="connsiteY10" fmla="*/ 748552 h 974399"/>
              <a:gd name="connsiteX11" fmla="*/ 368300 w 777479"/>
              <a:gd name="connsiteY11" fmla="*/ 628720 h 974399"/>
              <a:gd name="connsiteX12" fmla="*/ 375444 w 777479"/>
              <a:gd name="connsiteY12" fmla="*/ 695396 h 974399"/>
              <a:gd name="connsiteX13" fmla="*/ 401638 w 777479"/>
              <a:gd name="connsiteY13" fmla="*/ 907327 h 974399"/>
              <a:gd name="connsiteX14" fmla="*/ 451644 w 777479"/>
              <a:gd name="connsiteY14" fmla="*/ 974002 h 974399"/>
              <a:gd name="connsiteX15" fmla="*/ 504032 w 777479"/>
              <a:gd name="connsiteY15" fmla="*/ 909708 h 974399"/>
              <a:gd name="connsiteX16" fmla="*/ 504032 w 777479"/>
              <a:gd name="connsiteY16" fmla="*/ 669201 h 974399"/>
              <a:gd name="connsiteX17" fmla="*/ 527844 w 777479"/>
              <a:gd name="connsiteY17" fmla="*/ 783502 h 974399"/>
              <a:gd name="connsiteX18" fmla="*/ 573088 w 777479"/>
              <a:gd name="connsiteY18" fmla="*/ 881133 h 974399"/>
              <a:gd name="connsiteX19" fmla="*/ 625475 w 777479"/>
              <a:gd name="connsiteY19" fmla="*/ 902564 h 974399"/>
              <a:gd name="connsiteX20" fmla="*/ 662013 w 777479"/>
              <a:gd name="connsiteY20" fmla="*/ 845613 h 974399"/>
              <a:gd name="connsiteX21" fmla="*/ 644525 w 777479"/>
              <a:gd name="connsiteY21" fmla="*/ 723971 h 974399"/>
              <a:gd name="connsiteX22" fmla="*/ 632619 w 777479"/>
              <a:gd name="connsiteY22" fmla="*/ 647771 h 974399"/>
              <a:gd name="connsiteX23" fmla="*/ 718344 w 777479"/>
              <a:gd name="connsiteY23" fmla="*/ 797789 h 974399"/>
              <a:gd name="connsiteX24" fmla="*/ 770732 w 777479"/>
              <a:gd name="connsiteY24" fmla="*/ 776358 h 974399"/>
              <a:gd name="connsiteX25" fmla="*/ 758825 w 777479"/>
              <a:gd name="connsiteY25" fmla="*/ 635864 h 974399"/>
              <a:gd name="connsiteX26" fmla="*/ 668338 w 777479"/>
              <a:gd name="connsiteY26" fmla="*/ 464414 h 974399"/>
              <a:gd name="connsiteX27" fmla="*/ 577964 w 777479"/>
              <a:gd name="connsiteY27" fmla="*/ 0 h 974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77479" h="974399">
                <a:moveTo>
                  <a:pt x="224488" y="79294"/>
                </a:moveTo>
                <a:cubicBezTo>
                  <a:pt x="238577" y="124935"/>
                  <a:pt x="263369" y="314900"/>
                  <a:pt x="239713" y="381071"/>
                </a:cubicBezTo>
                <a:cubicBezTo>
                  <a:pt x="216057" y="447242"/>
                  <a:pt x="121841" y="437427"/>
                  <a:pt x="82550" y="476321"/>
                </a:cubicBezTo>
                <a:cubicBezTo>
                  <a:pt x="43259" y="515215"/>
                  <a:pt x="0" y="589033"/>
                  <a:pt x="3969" y="614433"/>
                </a:cubicBezTo>
                <a:cubicBezTo>
                  <a:pt x="7938" y="639833"/>
                  <a:pt x="64691" y="643405"/>
                  <a:pt x="106363" y="628721"/>
                </a:cubicBezTo>
                <a:cubicBezTo>
                  <a:pt x="148035" y="614037"/>
                  <a:pt x="228203" y="541408"/>
                  <a:pt x="254000" y="526327"/>
                </a:cubicBezTo>
                <a:cubicBezTo>
                  <a:pt x="279797" y="511246"/>
                  <a:pt x="266303" y="513627"/>
                  <a:pt x="261144" y="538233"/>
                </a:cubicBezTo>
                <a:cubicBezTo>
                  <a:pt x="255985" y="562839"/>
                  <a:pt x="233429" y="630308"/>
                  <a:pt x="223044" y="673964"/>
                </a:cubicBezTo>
                <a:cubicBezTo>
                  <a:pt x="212659" y="717620"/>
                  <a:pt x="194650" y="764117"/>
                  <a:pt x="198834" y="800171"/>
                </a:cubicBezTo>
                <a:cubicBezTo>
                  <a:pt x="203018" y="836225"/>
                  <a:pt x="225339" y="898889"/>
                  <a:pt x="248147" y="890286"/>
                </a:cubicBezTo>
                <a:cubicBezTo>
                  <a:pt x="270955" y="881683"/>
                  <a:pt x="315657" y="792146"/>
                  <a:pt x="335682" y="748552"/>
                </a:cubicBezTo>
                <a:cubicBezTo>
                  <a:pt x="355707" y="704958"/>
                  <a:pt x="361673" y="637579"/>
                  <a:pt x="368300" y="628720"/>
                </a:cubicBezTo>
                <a:cubicBezTo>
                  <a:pt x="374927" y="619861"/>
                  <a:pt x="369888" y="648962"/>
                  <a:pt x="375444" y="695396"/>
                </a:cubicBezTo>
                <a:cubicBezTo>
                  <a:pt x="381000" y="741831"/>
                  <a:pt x="388938" y="860893"/>
                  <a:pt x="401638" y="907327"/>
                </a:cubicBezTo>
                <a:cubicBezTo>
                  <a:pt x="414338" y="953761"/>
                  <a:pt x="434578" y="973605"/>
                  <a:pt x="451644" y="974002"/>
                </a:cubicBezTo>
                <a:cubicBezTo>
                  <a:pt x="468710" y="974399"/>
                  <a:pt x="495301" y="960508"/>
                  <a:pt x="504032" y="909708"/>
                </a:cubicBezTo>
                <a:cubicBezTo>
                  <a:pt x="512763" y="858908"/>
                  <a:pt x="500063" y="690235"/>
                  <a:pt x="504032" y="669201"/>
                </a:cubicBezTo>
                <a:cubicBezTo>
                  <a:pt x="508001" y="648167"/>
                  <a:pt x="516335" y="748180"/>
                  <a:pt x="527844" y="783502"/>
                </a:cubicBezTo>
                <a:cubicBezTo>
                  <a:pt x="539353" y="818824"/>
                  <a:pt x="556816" y="861289"/>
                  <a:pt x="573088" y="881133"/>
                </a:cubicBezTo>
                <a:cubicBezTo>
                  <a:pt x="589360" y="900977"/>
                  <a:pt x="610654" y="908484"/>
                  <a:pt x="625475" y="902564"/>
                </a:cubicBezTo>
                <a:cubicBezTo>
                  <a:pt x="640296" y="896644"/>
                  <a:pt x="658838" y="875379"/>
                  <a:pt x="662013" y="845613"/>
                </a:cubicBezTo>
                <a:cubicBezTo>
                  <a:pt x="665188" y="815847"/>
                  <a:pt x="649424" y="756945"/>
                  <a:pt x="644525" y="723971"/>
                </a:cubicBezTo>
                <a:cubicBezTo>
                  <a:pt x="639626" y="690997"/>
                  <a:pt x="620316" y="635468"/>
                  <a:pt x="632619" y="647771"/>
                </a:cubicBezTo>
                <a:cubicBezTo>
                  <a:pt x="644922" y="660074"/>
                  <a:pt x="695325" y="776358"/>
                  <a:pt x="718344" y="797789"/>
                </a:cubicBezTo>
                <a:cubicBezTo>
                  <a:pt x="741363" y="819220"/>
                  <a:pt x="763985" y="803346"/>
                  <a:pt x="770732" y="776358"/>
                </a:cubicBezTo>
                <a:cubicBezTo>
                  <a:pt x="777479" y="749371"/>
                  <a:pt x="775891" y="687855"/>
                  <a:pt x="758825" y="635864"/>
                </a:cubicBezTo>
                <a:cubicBezTo>
                  <a:pt x="741759" y="583873"/>
                  <a:pt x="698481" y="570391"/>
                  <a:pt x="668338" y="464414"/>
                </a:cubicBezTo>
                <a:cubicBezTo>
                  <a:pt x="638195" y="358437"/>
                  <a:pt x="580345" y="78978"/>
                  <a:pt x="577964" y="0"/>
                </a:cubicBezTo>
              </a:path>
            </a:pathLst>
          </a:custGeom>
          <a:solidFill>
            <a:srgbClr val="FF0000"/>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91" name="Freeform 90"/>
          <p:cNvSpPr/>
          <p:nvPr/>
        </p:nvSpPr>
        <p:spPr>
          <a:xfrm rot="6153273">
            <a:off x="6239994" y="4320940"/>
            <a:ext cx="463471" cy="690898"/>
          </a:xfrm>
          <a:custGeom>
            <a:avLst/>
            <a:gdLst>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75432 w 777479"/>
              <a:gd name="connsiteY8" fmla="*/ 659606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65919 w 777479"/>
              <a:gd name="connsiteY10" fmla="*/ 516731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62013 w 777479"/>
              <a:gd name="connsiteY20" fmla="*/ 605036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2397 h 834313"/>
              <a:gd name="connsiteX1" fmla="*/ 239713 w 777479"/>
              <a:gd name="connsiteY1" fmla="*/ 240985 h 834313"/>
              <a:gd name="connsiteX2" fmla="*/ 82550 w 777479"/>
              <a:gd name="connsiteY2" fmla="*/ 336235 h 834313"/>
              <a:gd name="connsiteX3" fmla="*/ 3969 w 777479"/>
              <a:gd name="connsiteY3" fmla="*/ 474347 h 834313"/>
              <a:gd name="connsiteX4" fmla="*/ 106363 w 777479"/>
              <a:gd name="connsiteY4" fmla="*/ 488635 h 834313"/>
              <a:gd name="connsiteX5" fmla="*/ 254000 w 777479"/>
              <a:gd name="connsiteY5" fmla="*/ 386241 h 834313"/>
              <a:gd name="connsiteX6" fmla="*/ 261144 w 777479"/>
              <a:gd name="connsiteY6" fmla="*/ 398147 h 834313"/>
              <a:gd name="connsiteX7" fmla="*/ 223044 w 777479"/>
              <a:gd name="connsiteY7" fmla="*/ 533878 h 834313"/>
              <a:gd name="connsiteX8" fmla="*/ 198834 w 777479"/>
              <a:gd name="connsiteY8" fmla="*/ 660085 h 834313"/>
              <a:gd name="connsiteX9" fmla="*/ 248147 w 777479"/>
              <a:gd name="connsiteY9" fmla="*/ 750200 h 834313"/>
              <a:gd name="connsiteX10" fmla="*/ 335682 w 777479"/>
              <a:gd name="connsiteY10" fmla="*/ 608466 h 834313"/>
              <a:gd name="connsiteX11" fmla="*/ 368300 w 777479"/>
              <a:gd name="connsiteY11" fmla="*/ 488634 h 834313"/>
              <a:gd name="connsiteX12" fmla="*/ 375444 w 777479"/>
              <a:gd name="connsiteY12" fmla="*/ 555310 h 834313"/>
              <a:gd name="connsiteX13" fmla="*/ 401638 w 777479"/>
              <a:gd name="connsiteY13" fmla="*/ 767241 h 834313"/>
              <a:gd name="connsiteX14" fmla="*/ 451644 w 777479"/>
              <a:gd name="connsiteY14" fmla="*/ 833916 h 834313"/>
              <a:gd name="connsiteX15" fmla="*/ 504032 w 777479"/>
              <a:gd name="connsiteY15" fmla="*/ 769622 h 834313"/>
              <a:gd name="connsiteX16" fmla="*/ 504032 w 777479"/>
              <a:gd name="connsiteY16" fmla="*/ 529115 h 834313"/>
              <a:gd name="connsiteX17" fmla="*/ 527844 w 777479"/>
              <a:gd name="connsiteY17" fmla="*/ 643416 h 834313"/>
              <a:gd name="connsiteX18" fmla="*/ 573088 w 777479"/>
              <a:gd name="connsiteY18" fmla="*/ 741047 h 834313"/>
              <a:gd name="connsiteX19" fmla="*/ 625475 w 777479"/>
              <a:gd name="connsiteY19" fmla="*/ 762478 h 834313"/>
              <a:gd name="connsiteX20" fmla="*/ 662013 w 777479"/>
              <a:gd name="connsiteY20" fmla="*/ 705527 h 834313"/>
              <a:gd name="connsiteX21" fmla="*/ 644525 w 777479"/>
              <a:gd name="connsiteY21" fmla="*/ 583885 h 834313"/>
              <a:gd name="connsiteX22" fmla="*/ 632619 w 777479"/>
              <a:gd name="connsiteY22" fmla="*/ 507685 h 834313"/>
              <a:gd name="connsiteX23" fmla="*/ 718344 w 777479"/>
              <a:gd name="connsiteY23" fmla="*/ 657703 h 834313"/>
              <a:gd name="connsiteX24" fmla="*/ 770732 w 777479"/>
              <a:gd name="connsiteY24" fmla="*/ 636272 h 834313"/>
              <a:gd name="connsiteX25" fmla="*/ 758825 w 777479"/>
              <a:gd name="connsiteY25" fmla="*/ 495778 h 834313"/>
              <a:gd name="connsiteX26" fmla="*/ 668338 w 777479"/>
              <a:gd name="connsiteY26" fmla="*/ 324328 h 834313"/>
              <a:gd name="connsiteX27" fmla="*/ 668239 w 777479"/>
              <a:gd name="connsiteY27" fmla="*/ 0 h 834313"/>
              <a:gd name="connsiteX0" fmla="*/ 240017 w 777479"/>
              <a:gd name="connsiteY0" fmla="*/ 24652 h 834313"/>
              <a:gd name="connsiteX1" fmla="*/ 239713 w 777479"/>
              <a:gd name="connsiteY1" fmla="*/ 240985 h 834313"/>
              <a:gd name="connsiteX2" fmla="*/ 82550 w 777479"/>
              <a:gd name="connsiteY2" fmla="*/ 336235 h 834313"/>
              <a:gd name="connsiteX3" fmla="*/ 3969 w 777479"/>
              <a:gd name="connsiteY3" fmla="*/ 474347 h 834313"/>
              <a:gd name="connsiteX4" fmla="*/ 106363 w 777479"/>
              <a:gd name="connsiteY4" fmla="*/ 488635 h 834313"/>
              <a:gd name="connsiteX5" fmla="*/ 254000 w 777479"/>
              <a:gd name="connsiteY5" fmla="*/ 386241 h 834313"/>
              <a:gd name="connsiteX6" fmla="*/ 261144 w 777479"/>
              <a:gd name="connsiteY6" fmla="*/ 398147 h 834313"/>
              <a:gd name="connsiteX7" fmla="*/ 223044 w 777479"/>
              <a:gd name="connsiteY7" fmla="*/ 533878 h 834313"/>
              <a:gd name="connsiteX8" fmla="*/ 198834 w 777479"/>
              <a:gd name="connsiteY8" fmla="*/ 660085 h 834313"/>
              <a:gd name="connsiteX9" fmla="*/ 248147 w 777479"/>
              <a:gd name="connsiteY9" fmla="*/ 750200 h 834313"/>
              <a:gd name="connsiteX10" fmla="*/ 335682 w 777479"/>
              <a:gd name="connsiteY10" fmla="*/ 608466 h 834313"/>
              <a:gd name="connsiteX11" fmla="*/ 368300 w 777479"/>
              <a:gd name="connsiteY11" fmla="*/ 488634 h 834313"/>
              <a:gd name="connsiteX12" fmla="*/ 375444 w 777479"/>
              <a:gd name="connsiteY12" fmla="*/ 555310 h 834313"/>
              <a:gd name="connsiteX13" fmla="*/ 401638 w 777479"/>
              <a:gd name="connsiteY13" fmla="*/ 767241 h 834313"/>
              <a:gd name="connsiteX14" fmla="*/ 451644 w 777479"/>
              <a:gd name="connsiteY14" fmla="*/ 833916 h 834313"/>
              <a:gd name="connsiteX15" fmla="*/ 504032 w 777479"/>
              <a:gd name="connsiteY15" fmla="*/ 769622 h 834313"/>
              <a:gd name="connsiteX16" fmla="*/ 504032 w 777479"/>
              <a:gd name="connsiteY16" fmla="*/ 529115 h 834313"/>
              <a:gd name="connsiteX17" fmla="*/ 527844 w 777479"/>
              <a:gd name="connsiteY17" fmla="*/ 643416 h 834313"/>
              <a:gd name="connsiteX18" fmla="*/ 573088 w 777479"/>
              <a:gd name="connsiteY18" fmla="*/ 741047 h 834313"/>
              <a:gd name="connsiteX19" fmla="*/ 625475 w 777479"/>
              <a:gd name="connsiteY19" fmla="*/ 762478 h 834313"/>
              <a:gd name="connsiteX20" fmla="*/ 662013 w 777479"/>
              <a:gd name="connsiteY20" fmla="*/ 705527 h 834313"/>
              <a:gd name="connsiteX21" fmla="*/ 644525 w 777479"/>
              <a:gd name="connsiteY21" fmla="*/ 583885 h 834313"/>
              <a:gd name="connsiteX22" fmla="*/ 632619 w 777479"/>
              <a:gd name="connsiteY22" fmla="*/ 507685 h 834313"/>
              <a:gd name="connsiteX23" fmla="*/ 718344 w 777479"/>
              <a:gd name="connsiteY23" fmla="*/ 657703 h 834313"/>
              <a:gd name="connsiteX24" fmla="*/ 770732 w 777479"/>
              <a:gd name="connsiteY24" fmla="*/ 636272 h 834313"/>
              <a:gd name="connsiteX25" fmla="*/ 758825 w 777479"/>
              <a:gd name="connsiteY25" fmla="*/ 495778 h 834313"/>
              <a:gd name="connsiteX26" fmla="*/ 668338 w 777479"/>
              <a:gd name="connsiteY26" fmla="*/ 324328 h 834313"/>
              <a:gd name="connsiteX27" fmla="*/ 668239 w 777479"/>
              <a:gd name="connsiteY27" fmla="*/ 0 h 834313"/>
              <a:gd name="connsiteX0" fmla="*/ 240017 w 777479"/>
              <a:gd name="connsiteY0" fmla="*/ 164738 h 974399"/>
              <a:gd name="connsiteX1" fmla="*/ 239713 w 777479"/>
              <a:gd name="connsiteY1" fmla="*/ 381071 h 974399"/>
              <a:gd name="connsiteX2" fmla="*/ 82550 w 777479"/>
              <a:gd name="connsiteY2" fmla="*/ 476321 h 974399"/>
              <a:gd name="connsiteX3" fmla="*/ 3969 w 777479"/>
              <a:gd name="connsiteY3" fmla="*/ 614433 h 974399"/>
              <a:gd name="connsiteX4" fmla="*/ 106363 w 777479"/>
              <a:gd name="connsiteY4" fmla="*/ 628721 h 974399"/>
              <a:gd name="connsiteX5" fmla="*/ 254000 w 777479"/>
              <a:gd name="connsiteY5" fmla="*/ 526327 h 974399"/>
              <a:gd name="connsiteX6" fmla="*/ 261144 w 777479"/>
              <a:gd name="connsiteY6" fmla="*/ 538233 h 974399"/>
              <a:gd name="connsiteX7" fmla="*/ 223044 w 777479"/>
              <a:gd name="connsiteY7" fmla="*/ 673964 h 974399"/>
              <a:gd name="connsiteX8" fmla="*/ 198834 w 777479"/>
              <a:gd name="connsiteY8" fmla="*/ 800171 h 974399"/>
              <a:gd name="connsiteX9" fmla="*/ 248147 w 777479"/>
              <a:gd name="connsiteY9" fmla="*/ 890286 h 974399"/>
              <a:gd name="connsiteX10" fmla="*/ 335682 w 777479"/>
              <a:gd name="connsiteY10" fmla="*/ 748552 h 974399"/>
              <a:gd name="connsiteX11" fmla="*/ 368300 w 777479"/>
              <a:gd name="connsiteY11" fmla="*/ 628720 h 974399"/>
              <a:gd name="connsiteX12" fmla="*/ 375444 w 777479"/>
              <a:gd name="connsiteY12" fmla="*/ 695396 h 974399"/>
              <a:gd name="connsiteX13" fmla="*/ 401638 w 777479"/>
              <a:gd name="connsiteY13" fmla="*/ 907327 h 974399"/>
              <a:gd name="connsiteX14" fmla="*/ 451644 w 777479"/>
              <a:gd name="connsiteY14" fmla="*/ 974002 h 974399"/>
              <a:gd name="connsiteX15" fmla="*/ 504032 w 777479"/>
              <a:gd name="connsiteY15" fmla="*/ 909708 h 974399"/>
              <a:gd name="connsiteX16" fmla="*/ 504032 w 777479"/>
              <a:gd name="connsiteY16" fmla="*/ 669201 h 974399"/>
              <a:gd name="connsiteX17" fmla="*/ 527844 w 777479"/>
              <a:gd name="connsiteY17" fmla="*/ 783502 h 974399"/>
              <a:gd name="connsiteX18" fmla="*/ 573088 w 777479"/>
              <a:gd name="connsiteY18" fmla="*/ 881133 h 974399"/>
              <a:gd name="connsiteX19" fmla="*/ 625475 w 777479"/>
              <a:gd name="connsiteY19" fmla="*/ 902564 h 974399"/>
              <a:gd name="connsiteX20" fmla="*/ 662013 w 777479"/>
              <a:gd name="connsiteY20" fmla="*/ 845613 h 974399"/>
              <a:gd name="connsiteX21" fmla="*/ 644525 w 777479"/>
              <a:gd name="connsiteY21" fmla="*/ 723971 h 974399"/>
              <a:gd name="connsiteX22" fmla="*/ 632619 w 777479"/>
              <a:gd name="connsiteY22" fmla="*/ 647771 h 974399"/>
              <a:gd name="connsiteX23" fmla="*/ 718344 w 777479"/>
              <a:gd name="connsiteY23" fmla="*/ 797789 h 974399"/>
              <a:gd name="connsiteX24" fmla="*/ 770732 w 777479"/>
              <a:gd name="connsiteY24" fmla="*/ 776358 h 974399"/>
              <a:gd name="connsiteX25" fmla="*/ 758825 w 777479"/>
              <a:gd name="connsiteY25" fmla="*/ 635864 h 974399"/>
              <a:gd name="connsiteX26" fmla="*/ 668338 w 777479"/>
              <a:gd name="connsiteY26" fmla="*/ 464414 h 974399"/>
              <a:gd name="connsiteX27" fmla="*/ 577964 w 777479"/>
              <a:gd name="connsiteY27" fmla="*/ 0 h 974399"/>
              <a:gd name="connsiteX0" fmla="*/ 224488 w 777479"/>
              <a:gd name="connsiteY0" fmla="*/ 79294 h 974399"/>
              <a:gd name="connsiteX1" fmla="*/ 239713 w 777479"/>
              <a:gd name="connsiteY1" fmla="*/ 381071 h 974399"/>
              <a:gd name="connsiteX2" fmla="*/ 82550 w 777479"/>
              <a:gd name="connsiteY2" fmla="*/ 476321 h 974399"/>
              <a:gd name="connsiteX3" fmla="*/ 3969 w 777479"/>
              <a:gd name="connsiteY3" fmla="*/ 614433 h 974399"/>
              <a:gd name="connsiteX4" fmla="*/ 106363 w 777479"/>
              <a:gd name="connsiteY4" fmla="*/ 628721 h 974399"/>
              <a:gd name="connsiteX5" fmla="*/ 254000 w 777479"/>
              <a:gd name="connsiteY5" fmla="*/ 526327 h 974399"/>
              <a:gd name="connsiteX6" fmla="*/ 261144 w 777479"/>
              <a:gd name="connsiteY6" fmla="*/ 538233 h 974399"/>
              <a:gd name="connsiteX7" fmla="*/ 223044 w 777479"/>
              <a:gd name="connsiteY7" fmla="*/ 673964 h 974399"/>
              <a:gd name="connsiteX8" fmla="*/ 198834 w 777479"/>
              <a:gd name="connsiteY8" fmla="*/ 800171 h 974399"/>
              <a:gd name="connsiteX9" fmla="*/ 248147 w 777479"/>
              <a:gd name="connsiteY9" fmla="*/ 890286 h 974399"/>
              <a:gd name="connsiteX10" fmla="*/ 335682 w 777479"/>
              <a:gd name="connsiteY10" fmla="*/ 748552 h 974399"/>
              <a:gd name="connsiteX11" fmla="*/ 368300 w 777479"/>
              <a:gd name="connsiteY11" fmla="*/ 628720 h 974399"/>
              <a:gd name="connsiteX12" fmla="*/ 375444 w 777479"/>
              <a:gd name="connsiteY12" fmla="*/ 695396 h 974399"/>
              <a:gd name="connsiteX13" fmla="*/ 401638 w 777479"/>
              <a:gd name="connsiteY13" fmla="*/ 907327 h 974399"/>
              <a:gd name="connsiteX14" fmla="*/ 451644 w 777479"/>
              <a:gd name="connsiteY14" fmla="*/ 974002 h 974399"/>
              <a:gd name="connsiteX15" fmla="*/ 504032 w 777479"/>
              <a:gd name="connsiteY15" fmla="*/ 909708 h 974399"/>
              <a:gd name="connsiteX16" fmla="*/ 504032 w 777479"/>
              <a:gd name="connsiteY16" fmla="*/ 669201 h 974399"/>
              <a:gd name="connsiteX17" fmla="*/ 527844 w 777479"/>
              <a:gd name="connsiteY17" fmla="*/ 783502 h 974399"/>
              <a:gd name="connsiteX18" fmla="*/ 573088 w 777479"/>
              <a:gd name="connsiteY18" fmla="*/ 881133 h 974399"/>
              <a:gd name="connsiteX19" fmla="*/ 625475 w 777479"/>
              <a:gd name="connsiteY19" fmla="*/ 902564 h 974399"/>
              <a:gd name="connsiteX20" fmla="*/ 662013 w 777479"/>
              <a:gd name="connsiteY20" fmla="*/ 845613 h 974399"/>
              <a:gd name="connsiteX21" fmla="*/ 644525 w 777479"/>
              <a:gd name="connsiteY21" fmla="*/ 723971 h 974399"/>
              <a:gd name="connsiteX22" fmla="*/ 632619 w 777479"/>
              <a:gd name="connsiteY22" fmla="*/ 647771 h 974399"/>
              <a:gd name="connsiteX23" fmla="*/ 718344 w 777479"/>
              <a:gd name="connsiteY23" fmla="*/ 797789 h 974399"/>
              <a:gd name="connsiteX24" fmla="*/ 770732 w 777479"/>
              <a:gd name="connsiteY24" fmla="*/ 776358 h 974399"/>
              <a:gd name="connsiteX25" fmla="*/ 758825 w 777479"/>
              <a:gd name="connsiteY25" fmla="*/ 635864 h 974399"/>
              <a:gd name="connsiteX26" fmla="*/ 668338 w 777479"/>
              <a:gd name="connsiteY26" fmla="*/ 464414 h 974399"/>
              <a:gd name="connsiteX27" fmla="*/ 577964 w 777479"/>
              <a:gd name="connsiteY27" fmla="*/ 0 h 974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77479" h="974399">
                <a:moveTo>
                  <a:pt x="224488" y="79294"/>
                </a:moveTo>
                <a:cubicBezTo>
                  <a:pt x="238577" y="124935"/>
                  <a:pt x="263369" y="314900"/>
                  <a:pt x="239713" y="381071"/>
                </a:cubicBezTo>
                <a:cubicBezTo>
                  <a:pt x="216057" y="447242"/>
                  <a:pt x="121841" y="437427"/>
                  <a:pt x="82550" y="476321"/>
                </a:cubicBezTo>
                <a:cubicBezTo>
                  <a:pt x="43259" y="515215"/>
                  <a:pt x="0" y="589033"/>
                  <a:pt x="3969" y="614433"/>
                </a:cubicBezTo>
                <a:cubicBezTo>
                  <a:pt x="7938" y="639833"/>
                  <a:pt x="64691" y="643405"/>
                  <a:pt x="106363" y="628721"/>
                </a:cubicBezTo>
                <a:cubicBezTo>
                  <a:pt x="148035" y="614037"/>
                  <a:pt x="228203" y="541408"/>
                  <a:pt x="254000" y="526327"/>
                </a:cubicBezTo>
                <a:cubicBezTo>
                  <a:pt x="279797" y="511246"/>
                  <a:pt x="266303" y="513627"/>
                  <a:pt x="261144" y="538233"/>
                </a:cubicBezTo>
                <a:cubicBezTo>
                  <a:pt x="255985" y="562839"/>
                  <a:pt x="233429" y="630308"/>
                  <a:pt x="223044" y="673964"/>
                </a:cubicBezTo>
                <a:cubicBezTo>
                  <a:pt x="212659" y="717620"/>
                  <a:pt x="194650" y="764117"/>
                  <a:pt x="198834" y="800171"/>
                </a:cubicBezTo>
                <a:cubicBezTo>
                  <a:pt x="203018" y="836225"/>
                  <a:pt x="225339" y="898889"/>
                  <a:pt x="248147" y="890286"/>
                </a:cubicBezTo>
                <a:cubicBezTo>
                  <a:pt x="270955" y="881683"/>
                  <a:pt x="315657" y="792146"/>
                  <a:pt x="335682" y="748552"/>
                </a:cubicBezTo>
                <a:cubicBezTo>
                  <a:pt x="355707" y="704958"/>
                  <a:pt x="361673" y="637579"/>
                  <a:pt x="368300" y="628720"/>
                </a:cubicBezTo>
                <a:cubicBezTo>
                  <a:pt x="374927" y="619861"/>
                  <a:pt x="369888" y="648962"/>
                  <a:pt x="375444" y="695396"/>
                </a:cubicBezTo>
                <a:cubicBezTo>
                  <a:pt x="381000" y="741831"/>
                  <a:pt x="388938" y="860893"/>
                  <a:pt x="401638" y="907327"/>
                </a:cubicBezTo>
                <a:cubicBezTo>
                  <a:pt x="414338" y="953761"/>
                  <a:pt x="434578" y="973605"/>
                  <a:pt x="451644" y="974002"/>
                </a:cubicBezTo>
                <a:cubicBezTo>
                  <a:pt x="468710" y="974399"/>
                  <a:pt x="495301" y="960508"/>
                  <a:pt x="504032" y="909708"/>
                </a:cubicBezTo>
                <a:cubicBezTo>
                  <a:pt x="512763" y="858908"/>
                  <a:pt x="500063" y="690235"/>
                  <a:pt x="504032" y="669201"/>
                </a:cubicBezTo>
                <a:cubicBezTo>
                  <a:pt x="508001" y="648167"/>
                  <a:pt x="516335" y="748180"/>
                  <a:pt x="527844" y="783502"/>
                </a:cubicBezTo>
                <a:cubicBezTo>
                  <a:pt x="539353" y="818824"/>
                  <a:pt x="556816" y="861289"/>
                  <a:pt x="573088" y="881133"/>
                </a:cubicBezTo>
                <a:cubicBezTo>
                  <a:pt x="589360" y="900977"/>
                  <a:pt x="610654" y="908484"/>
                  <a:pt x="625475" y="902564"/>
                </a:cubicBezTo>
                <a:cubicBezTo>
                  <a:pt x="640296" y="896644"/>
                  <a:pt x="658838" y="875379"/>
                  <a:pt x="662013" y="845613"/>
                </a:cubicBezTo>
                <a:cubicBezTo>
                  <a:pt x="665188" y="815847"/>
                  <a:pt x="649424" y="756945"/>
                  <a:pt x="644525" y="723971"/>
                </a:cubicBezTo>
                <a:cubicBezTo>
                  <a:pt x="639626" y="690997"/>
                  <a:pt x="620316" y="635468"/>
                  <a:pt x="632619" y="647771"/>
                </a:cubicBezTo>
                <a:cubicBezTo>
                  <a:pt x="644922" y="660074"/>
                  <a:pt x="695325" y="776358"/>
                  <a:pt x="718344" y="797789"/>
                </a:cubicBezTo>
                <a:cubicBezTo>
                  <a:pt x="741363" y="819220"/>
                  <a:pt x="763985" y="803346"/>
                  <a:pt x="770732" y="776358"/>
                </a:cubicBezTo>
                <a:cubicBezTo>
                  <a:pt x="777479" y="749371"/>
                  <a:pt x="775891" y="687855"/>
                  <a:pt x="758825" y="635864"/>
                </a:cubicBezTo>
                <a:cubicBezTo>
                  <a:pt x="741759" y="583873"/>
                  <a:pt x="698481" y="570391"/>
                  <a:pt x="668338" y="464414"/>
                </a:cubicBezTo>
                <a:cubicBezTo>
                  <a:pt x="638195" y="358437"/>
                  <a:pt x="580345" y="78978"/>
                  <a:pt x="577964" y="0"/>
                </a:cubicBezTo>
              </a:path>
            </a:pathLst>
          </a:custGeom>
          <a:solidFill>
            <a:srgbClr val="FF0000"/>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21" name="Freeform 20"/>
          <p:cNvSpPr/>
          <p:nvPr/>
        </p:nvSpPr>
        <p:spPr>
          <a:xfrm flipH="1">
            <a:off x="2212450" y="4307358"/>
            <a:ext cx="325237" cy="789818"/>
          </a:xfrm>
          <a:custGeom>
            <a:avLst/>
            <a:gdLst>
              <a:gd name="connsiteX0" fmla="*/ 452907 w 646090"/>
              <a:gd name="connsiteY0" fmla="*/ 92298 h 1092558"/>
              <a:gd name="connsiteX1" fmla="*/ 15025 w 646090"/>
              <a:gd name="connsiteY1" fmla="*/ 581695 h 1092558"/>
              <a:gd name="connsiteX2" fmla="*/ 543059 w 646090"/>
              <a:gd name="connsiteY2" fmla="*/ 1032456 h 1092558"/>
              <a:gd name="connsiteX3" fmla="*/ 633211 w 646090"/>
              <a:gd name="connsiteY3" fmla="*/ 942304 h 1092558"/>
              <a:gd name="connsiteX4" fmla="*/ 581696 w 646090"/>
              <a:gd name="connsiteY4" fmla="*/ 143814 h 1092558"/>
              <a:gd name="connsiteX5" fmla="*/ 452907 w 646090"/>
              <a:gd name="connsiteY5" fmla="*/ 92298 h 1092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6090" h="1092558">
                <a:moveTo>
                  <a:pt x="452907" y="92298"/>
                </a:moveTo>
                <a:cubicBezTo>
                  <a:pt x="358462" y="165278"/>
                  <a:pt x="0" y="425002"/>
                  <a:pt x="15025" y="581695"/>
                </a:cubicBezTo>
                <a:cubicBezTo>
                  <a:pt x="30050" y="738388"/>
                  <a:pt x="440028" y="972354"/>
                  <a:pt x="543059" y="1032456"/>
                </a:cubicBezTo>
                <a:cubicBezTo>
                  <a:pt x="646090" y="1092558"/>
                  <a:pt x="626772" y="1090411"/>
                  <a:pt x="633211" y="942304"/>
                </a:cubicBezTo>
                <a:cubicBezTo>
                  <a:pt x="639650" y="794197"/>
                  <a:pt x="607454" y="287628"/>
                  <a:pt x="581696" y="143814"/>
                </a:cubicBezTo>
                <a:cubicBezTo>
                  <a:pt x="555938" y="0"/>
                  <a:pt x="547352" y="19318"/>
                  <a:pt x="452907" y="92298"/>
                </a:cubicBezTo>
                <a:close/>
              </a:path>
            </a:pathLst>
          </a:custGeom>
          <a:solidFill>
            <a:srgbClr val="FF99CC"/>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2" name="Freeform 21"/>
          <p:cNvSpPr/>
          <p:nvPr/>
        </p:nvSpPr>
        <p:spPr>
          <a:xfrm>
            <a:off x="846455" y="4307358"/>
            <a:ext cx="350203" cy="780568"/>
          </a:xfrm>
          <a:custGeom>
            <a:avLst/>
            <a:gdLst>
              <a:gd name="connsiteX0" fmla="*/ 452907 w 646090"/>
              <a:gd name="connsiteY0" fmla="*/ 92298 h 1092558"/>
              <a:gd name="connsiteX1" fmla="*/ 15025 w 646090"/>
              <a:gd name="connsiteY1" fmla="*/ 581695 h 1092558"/>
              <a:gd name="connsiteX2" fmla="*/ 543059 w 646090"/>
              <a:gd name="connsiteY2" fmla="*/ 1032456 h 1092558"/>
              <a:gd name="connsiteX3" fmla="*/ 633211 w 646090"/>
              <a:gd name="connsiteY3" fmla="*/ 942304 h 1092558"/>
              <a:gd name="connsiteX4" fmla="*/ 581696 w 646090"/>
              <a:gd name="connsiteY4" fmla="*/ 143814 h 1092558"/>
              <a:gd name="connsiteX5" fmla="*/ 452907 w 646090"/>
              <a:gd name="connsiteY5" fmla="*/ 92298 h 1092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6090" h="1092558">
                <a:moveTo>
                  <a:pt x="452907" y="92298"/>
                </a:moveTo>
                <a:cubicBezTo>
                  <a:pt x="358462" y="165278"/>
                  <a:pt x="0" y="425002"/>
                  <a:pt x="15025" y="581695"/>
                </a:cubicBezTo>
                <a:cubicBezTo>
                  <a:pt x="30050" y="738388"/>
                  <a:pt x="440028" y="972354"/>
                  <a:pt x="543059" y="1032456"/>
                </a:cubicBezTo>
                <a:cubicBezTo>
                  <a:pt x="646090" y="1092558"/>
                  <a:pt x="626772" y="1090411"/>
                  <a:pt x="633211" y="942304"/>
                </a:cubicBezTo>
                <a:cubicBezTo>
                  <a:pt x="639650" y="794197"/>
                  <a:pt x="607454" y="287628"/>
                  <a:pt x="581696" y="143814"/>
                </a:cubicBezTo>
                <a:cubicBezTo>
                  <a:pt x="555938" y="0"/>
                  <a:pt x="547352" y="19318"/>
                  <a:pt x="452907" y="92298"/>
                </a:cubicBezTo>
                <a:close/>
              </a:path>
            </a:pathLst>
          </a:custGeom>
          <a:solidFill>
            <a:srgbClr val="FF99CC"/>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 name="Freeform 2"/>
          <p:cNvSpPr/>
          <p:nvPr/>
        </p:nvSpPr>
        <p:spPr>
          <a:xfrm rot="13399490" flipH="1">
            <a:off x="7760884" y="3717032"/>
            <a:ext cx="451200" cy="724785"/>
          </a:xfrm>
          <a:custGeom>
            <a:avLst/>
            <a:gdLst>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75432 w 777479"/>
              <a:gd name="connsiteY8" fmla="*/ 659606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65919 w 777479"/>
              <a:gd name="connsiteY10" fmla="*/ 516731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62013 w 777479"/>
              <a:gd name="connsiteY20" fmla="*/ 605036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2397 h 834313"/>
              <a:gd name="connsiteX1" fmla="*/ 239713 w 777479"/>
              <a:gd name="connsiteY1" fmla="*/ 240985 h 834313"/>
              <a:gd name="connsiteX2" fmla="*/ 82550 w 777479"/>
              <a:gd name="connsiteY2" fmla="*/ 336235 h 834313"/>
              <a:gd name="connsiteX3" fmla="*/ 3969 w 777479"/>
              <a:gd name="connsiteY3" fmla="*/ 474347 h 834313"/>
              <a:gd name="connsiteX4" fmla="*/ 106363 w 777479"/>
              <a:gd name="connsiteY4" fmla="*/ 488635 h 834313"/>
              <a:gd name="connsiteX5" fmla="*/ 254000 w 777479"/>
              <a:gd name="connsiteY5" fmla="*/ 386241 h 834313"/>
              <a:gd name="connsiteX6" fmla="*/ 261144 w 777479"/>
              <a:gd name="connsiteY6" fmla="*/ 398147 h 834313"/>
              <a:gd name="connsiteX7" fmla="*/ 223044 w 777479"/>
              <a:gd name="connsiteY7" fmla="*/ 533878 h 834313"/>
              <a:gd name="connsiteX8" fmla="*/ 198834 w 777479"/>
              <a:gd name="connsiteY8" fmla="*/ 660085 h 834313"/>
              <a:gd name="connsiteX9" fmla="*/ 248147 w 777479"/>
              <a:gd name="connsiteY9" fmla="*/ 750200 h 834313"/>
              <a:gd name="connsiteX10" fmla="*/ 335682 w 777479"/>
              <a:gd name="connsiteY10" fmla="*/ 608466 h 834313"/>
              <a:gd name="connsiteX11" fmla="*/ 368300 w 777479"/>
              <a:gd name="connsiteY11" fmla="*/ 488634 h 834313"/>
              <a:gd name="connsiteX12" fmla="*/ 375444 w 777479"/>
              <a:gd name="connsiteY12" fmla="*/ 555310 h 834313"/>
              <a:gd name="connsiteX13" fmla="*/ 401638 w 777479"/>
              <a:gd name="connsiteY13" fmla="*/ 767241 h 834313"/>
              <a:gd name="connsiteX14" fmla="*/ 451644 w 777479"/>
              <a:gd name="connsiteY14" fmla="*/ 833916 h 834313"/>
              <a:gd name="connsiteX15" fmla="*/ 504032 w 777479"/>
              <a:gd name="connsiteY15" fmla="*/ 769622 h 834313"/>
              <a:gd name="connsiteX16" fmla="*/ 504032 w 777479"/>
              <a:gd name="connsiteY16" fmla="*/ 529115 h 834313"/>
              <a:gd name="connsiteX17" fmla="*/ 527844 w 777479"/>
              <a:gd name="connsiteY17" fmla="*/ 643416 h 834313"/>
              <a:gd name="connsiteX18" fmla="*/ 573088 w 777479"/>
              <a:gd name="connsiteY18" fmla="*/ 741047 h 834313"/>
              <a:gd name="connsiteX19" fmla="*/ 625475 w 777479"/>
              <a:gd name="connsiteY19" fmla="*/ 762478 h 834313"/>
              <a:gd name="connsiteX20" fmla="*/ 662013 w 777479"/>
              <a:gd name="connsiteY20" fmla="*/ 705527 h 834313"/>
              <a:gd name="connsiteX21" fmla="*/ 644525 w 777479"/>
              <a:gd name="connsiteY21" fmla="*/ 583885 h 834313"/>
              <a:gd name="connsiteX22" fmla="*/ 632619 w 777479"/>
              <a:gd name="connsiteY22" fmla="*/ 507685 h 834313"/>
              <a:gd name="connsiteX23" fmla="*/ 718344 w 777479"/>
              <a:gd name="connsiteY23" fmla="*/ 657703 h 834313"/>
              <a:gd name="connsiteX24" fmla="*/ 770732 w 777479"/>
              <a:gd name="connsiteY24" fmla="*/ 636272 h 834313"/>
              <a:gd name="connsiteX25" fmla="*/ 758825 w 777479"/>
              <a:gd name="connsiteY25" fmla="*/ 495778 h 834313"/>
              <a:gd name="connsiteX26" fmla="*/ 668338 w 777479"/>
              <a:gd name="connsiteY26" fmla="*/ 324328 h 834313"/>
              <a:gd name="connsiteX27" fmla="*/ 668239 w 777479"/>
              <a:gd name="connsiteY27" fmla="*/ 0 h 834313"/>
              <a:gd name="connsiteX0" fmla="*/ 240017 w 777479"/>
              <a:gd name="connsiteY0" fmla="*/ 24652 h 834313"/>
              <a:gd name="connsiteX1" fmla="*/ 239713 w 777479"/>
              <a:gd name="connsiteY1" fmla="*/ 240985 h 834313"/>
              <a:gd name="connsiteX2" fmla="*/ 82550 w 777479"/>
              <a:gd name="connsiteY2" fmla="*/ 336235 h 834313"/>
              <a:gd name="connsiteX3" fmla="*/ 3969 w 777479"/>
              <a:gd name="connsiteY3" fmla="*/ 474347 h 834313"/>
              <a:gd name="connsiteX4" fmla="*/ 106363 w 777479"/>
              <a:gd name="connsiteY4" fmla="*/ 488635 h 834313"/>
              <a:gd name="connsiteX5" fmla="*/ 254000 w 777479"/>
              <a:gd name="connsiteY5" fmla="*/ 386241 h 834313"/>
              <a:gd name="connsiteX6" fmla="*/ 261144 w 777479"/>
              <a:gd name="connsiteY6" fmla="*/ 398147 h 834313"/>
              <a:gd name="connsiteX7" fmla="*/ 223044 w 777479"/>
              <a:gd name="connsiteY7" fmla="*/ 533878 h 834313"/>
              <a:gd name="connsiteX8" fmla="*/ 198834 w 777479"/>
              <a:gd name="connsiteY8" fmla="*/ 660085 h 834313"/>
              <a:gd name="connsiteX9" fmla="*/ 248147 w 777479"/>
              <a:gd name="connsiteY9" fmla="*/ 750200 h 834313"/>
              <a:gd name="connsiteX10" fmla="*/ 335682 w 777479"/>
              <a:gd name="connsiteY10" fmla="*/ 608466 h 834313"/>
              <a:gd name="connsiteX11" fmla="*/ 368300 w 777479"/>
              <a:gd name="connsiteY11" fmla="*/ 488634 h 834313"/>
              <a:gd name="connsiteX12" fmla="*/ 375444 w 777479"/>
              <a:gd name="connsiteY12" fmla="*/ 555310 h 834313"/>
              <a:gd name="connsiteX13" fmla="*/ 401638 w 777479"/>
              <a:gd name="connsiteY13" fmla="*/ 767241 h 834313"/>
              <a:gd name="connsiteX14" fmla="*/ 451644 w 777479"/>
              <a:gd name="connsiteY14" fmla="*/ 833916 h 834313"/>
              <a:gd name="connsiteX15" fmla="*/ 504032 w 777479"/>
              <a:gd name="connsiteY15" fmla="*/ 769622 h 834313"/>
              <a:gd name="connsiteX16" fmla="*/ 504032 w 777479"/>
              <a:gd name="connsiteY16" fmla="*/ 529115 h 834313"/>
              <a:gd name="connsiteX17" fmla="*/ 527844 w 777479"/>
              <a:gd name="connsiteY17" fmla="*/ 643416 h 834313"/>
              <a:gd name="connsiteX18" fmla="*/ 573088 w 777479"/>
              <a:gd name="connsiteY18" fmla="*/ 741047 h 834313"/>
              <a:gd name="connsiteX19" fmla="*/ 625475 w 777479"/>
              <a:gd name="connsiteY19" fmla="*/ 762478 h 834313"/>
              <a:gd name="connsiteX20" fmla="*/ 662013 w 777479"/>
              <a:gd name="connsiteY20" fmla="*/ 705527 h 834313"/>
              <a:gd name="connsiteX21" fmla="*/ 644525 w 777479"/>
              <a:gd name="connsiteY21" fmla="*/ 583885 h 834313"/>
              <a:gd name="connsiteX22" fmla="*/ 632619 w 777479"/>
              <a:gd name="connsiteY22" fmla="*/ 507685 h 834313"/>
              <a:gd name="connsiteX23" fmla="*/ 718344 w 777479"/>
              <a:gd name="connsiteY23" fmla="*/ 657703 h 834313"/>
              <a:gd name="connsiteX24" fmla="*/ 770732 w 777479"/>
              <a:gd name="connsiteY24" fmla="*/ 636272 h 834313"/>
              <a:gd name="connsiteX25" fmla="*/ 758825 w 777479"/>
              <a:gd name="connsiteY25" fmla="*/ 495778 h 834313"/>
              <a:gd name="connsiteX26" fmla="*/ 668338 w 777479"/>
              <a:gd name="connsiteY26" fmla="*/ 324328 h 834313"/>
              <a:gd name="connsiteX27" fmla="*/ 668239 w 777479"/>
              <a:gd name="connsiteY27" fmla="*/ 0 h 834313"/>
              <a:gd name="connsiteX0" fmla="*/ 240017 w 777479"/>
              <a:gd name="connsiteY0" fmla="*/ 164738 h 974399"/>
              <a:gd name="connsiteX1" fmla="*/ 239713 w 777479"/>
              <a:gd name="connsiteY1" fmla="*/ 381071 h 974399"/>
              <a:gd name="connsiteX2" fmla="*/ 82550 w 777479"/>
              <a:gd name="connsiteY2" fmla="*/ 476321 h 974399"/>
              <a:gd name="connsiteX3" fmla="*/ 3969 w 777479"/>
              <a:gd name="connsiteY3" fmla="*/ 614433 h 974399"/>
              <a:gd name="connsiteX4" fmla="*/ 106363 w 777479"/>
              <a:gd name="connsiteY4" fmla="*/ 628721 h 974399"/>
              <a:gd name="connsiteX5" fmla="*/ 254000 w 777479"/>
              <a:gd name="connsiteY5" fmla="*/ 526327 h 974399"/>
              <a:gd name="connsiteX6" fmla="*/ 261144 w 777479"/>
              <a:gd name="connsiteY6" fmla="*/ 538233 h 974399"/>
              <a:gd name="connsiteX7" fmla="*/ 223044 w 777479"/>
              <a:gd name="connsiteY7" fmla="*/ 673964 h 974399"/>
              <a:gd name="connsiteX8" fmla="*/ 198834 w 777479"/>
              <a:gd name="connsiteY8" fmla="*/ 800171 h 974399"/>
              <a:gd name="connsiteX9" fmla="*/ 248147 w 777479"/>
              <a:gd name="connsiteY9" fmla="*/ 890286 h 974399"/>
              <a:gd name="connsiteX10" fmla="*/ 335682 w 777479"/>
              <a:gd name="connsiteY10" fmla="*/ 748552 h 974399"/>
              <a:gd name="connsiteX11" fmla="*/ 368300 w 777479"/>
              <a:gd name="connsiteY11" fmla="*/ 628720 h 974399"/>
              <a:gd name="connsiteX12" fmla="*/ 375444 w 777479"/>
              <a:gd name="connsiteY12" fmla="*/ 695396 h 974399"/>
              <a:gd name="connsiteX13" fmla="*/ 401638 w 777479"/>
              <a:gd name="connsiteY13" fmla="*/ 907327 h 974399"/>
              <a:gd name="connsiteX14" fmla="*/ 451644 w 777479"/>
              <a:gd name="connsiteY14" fmla="*/ 974002 h 974399"/>
              <a:gd name="connsiteX15" fmla="*/ 504032 w 777479"/>
              <a:gd name="connsiteY15" fmla="*/ 909708 h 974399"/>
              <a:gd name="connsiteX16" fmla="*/ 504032 w 777479"/>
              <a:gd name="connsiteY16" fmla="*/ 669201 h 974399"/>
              <a:gd name="connsiteX17" fmla="*/ 527844 w 777479"/>
              <a:gd name="connsiteY17" fmla="*/ 783502 h 974399"/>
              <a:gd name="connsiteX18" fmla="*/ 573088 w 777479"/>
              <a:gd name="connsiteY18" fmla="*/ 881133 h 974399"/>
              <a:gd name="connsiteX19" fmla="*/ 625475 w 777479"/>
              <a:gd name="connsiteY19" fmla="*/ 902564 h 974399"/>
              <a:gd name="connsiteX20" fmla="*/ 662013 w 777479"/>
              <a:gd name="connsiteY20" fmla="*/ 845613 h 974399"/>
              <a:gd name="connsiteX21" fmla="*/ 644525 w 777479"/>
              <a:gd name="connsiteY21" fmla="*/ 723971 h 974399"/>
              <a:gd name="connsiteX22" fmla="*/ 632619 w 777479"/>
              <a:gd name="connsiteY22" fmla="*/ 647771 h 974399"/>
              <a:gd name="connsiteX23" fmla="*/ 718344 w 777479"/>
              <a:gd name="connsiteY23" fmla="*/ 797789 h 974399"/>
              <a:gd name="connsiteX24" fmla="*/ 770732 w 777479"/>
              <a:gd name="connsiteY24" fmla="*/ 776358 h 974399"/>
              <a:gd name="connsiteX25" fmla="*/ 758825 w 777479"/>
              <a:gd name="connsiteY25" fmla="*/ 635864 h 974399"/>
              <a:gd name="connsiteX26" fmla="*/ 668338 w 777479"/>
              <a:gd name="connsiteY26" fmla="*/ 464414 h 974399"/>
              <a:gd name="connsiteX27" fmla="*/ 577964 w 777479"/>
              <a:gd name="connsiteY27" fmla="*/ 0 h 974399"/>
              <a:gd name="connsiteX0" fmla="*/ 224488 w 777479"/>
              <a:gd name="connsiteY0" fmla="*/ 79294 h 974399"/>
              <a:gd name="connsiteX1" fmla="*/ 239713 w 777479"/>
              <a:gd name="connsiteY1" fmla="*/ 381071 h 974399"/>
              <a:gd name="connsiteX2" fmla="*/ 82550 w 777479"/>
              <a:gd name="connsiteY2" fmla="*/ 476321 h 974399"/>
              <a:gd name="connsiteX3" fmla="*/ 3969 w 777479"/>
              <a:gd name="connsiteY3" fmla="*/ 614433 h 974399"/>
              <a:gd name="connsiteX4" fmla="*/ 106363 w 777479"/>
              <a:gd name="connsiteY4" fmla="*/ 628721 h 974399"/>
              <a:gd name="connsiteX5" fmla="*/ 254000 w 777479"/>
              <a:gd name="connsiteY5" fmla="*/ 526327 h 974399"/>
              <a:gd name="connsiteX6" fmla="*/ 261144 w 777479"/>
              <a:gd name="connsiteY6" fmla="*/ 538233 h 974399"/>
              <a:gd name="connsiteX7" fmla="*/ 223044 w 777479"/>
              <a:gd name="connsiteY7" fmla="*/ 673964 h 974399"/>
              <a:gd name="connsiteX8" fmla="*/ 198834 w 777479"/>
              <a:gd name="connsiteY8" fmla="*/ 800171 h 974399"/>
              <a:gd name="connsiteX9" fmla="*/ 248147 w 777479"/>
              <a:gd name="connsiteY9" fmla="*/ 890286 h 974399"/>
              <a:gd name="connsiteX10" fmla="*/ 335682 w 777479"/>
              <a:gd name="connsiteY10" fmla="*/ 748552 h 974399"/>
              <a:gd name="connsiteX11" fmla="*/ 368300 w 777479"/>
              <a:gd name="connsiteY11" fmla="*/ 628720 h 974399"/>
              <a:gd name="connsiteX12" fmla="*/ 375444 w 777479"/>
              <a:gd name="connsiteY12" fmla="*/ 695396 h 974399"/>
              <a:gd name="connsiteX13" fmla="*/ 401638 w 777479"/>
              <a:gd name="connsiteY13" fmla="*/ 907327 h 974399"/>
              <a:gd name="connsiteX14" fmla="*/ 451644 w 777479"/>
              <a:gd name="connsiteY14" fmla="*/ 974002 h 974399"/>
              <a:gd name="connsiteX15" fmla="*/ 504032 w 777479"/>
              <a:gd name="connsiteY15" fmla="*/ 909708 h 974399"/>
              <a:gd name="connsiteX16" fmla="*/ 504032 w 777479"/>
              <a:gd name="connsiteY16" fmla="*/ 669201 h 974399"/>
              <a:gd name="connsiteX17" fmla="*/ 527844 w 777479"/>
              <a:gd name="connsiteY17" fmla="*/ 783502 h 974399"/>
              <a:gd name="connsiteX18" fmla="*/ 573088 w 777479"/>
              <a:gd name="connsiteY18" fmla="*/ 881133 h 974399"/>
              <a:gd name="connsiteX19" fmla="*/ 625475 w 777479"/>
              <a:gd name="connsiteY19" fmla="*/ 902564 h 974399"/>
              <a:gd name="connsiteX20" fmla="*/ 662013 w 777479"/>
              <a:gd name="connsiteY20" fmla="*/ 845613 h 974399"/>
              <a:gd name="connsiteX21" fmla="*/ 644525 w 777479"/>
              <a:gd name="connsiteY21" fmla="*/ 723971 h 974399"/>
              <a:gd name="connsiteX22" fmla="*/ 632619 w 777479"/>
              <a:gd name="connsiteY22" fmla="*/ 647771 h 974399"/>
              <a:gd name="connsiteX23" fmla="*/ 718344 w 777479"/>
              <a:gd name="connsiteY23" fmla="*/ 797789 h 974399"/>
              <a:gd name="connsiteX24" fmla="*/ 770732 w 777479"/>
              <a:gd name="connsiteY24" fmla="*/ 776358 h 974399"/>
              <a:gd name="connsiteX25" fmla="*/ 758825 w 777479"/>
              <a:gd name="connsiteY25" fmla="*/ 635864 h 974399"/>
              <a:gd name="connsiteX26" fmla="*/ 668338 w 777479"/>
              <a:gd name="connsiteY26" fmla="*/ 464414 h 974399"/>
              <a:gd name="connsiteX27" fmla="*/ 577964 w 777479"/>
              <a:gd name="connsiteY27" fmla="*/ 0 h 974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77479" h="974399">
                <a:moveTo>
                  <a:pt x="224488" y="79294"/>
                </a:moveTo>
                <a:cubicBezTo>
                  <a:pt x="238577" y="124935"/>
                  <a:pt x="263369" y="314900"/>
                  <a:pt x="239713" y="381071"/>
                </a:cubicBezTo>
                <a:cubicBezTo>
                  <a:pt x="216057" y="447242"/>
                  <a:pt x="121841" y="437427"/>
                  <a:pt x="82550" y="476321"/>
                </a:cubicBezTo>
                <a:cubicBezTo>
                  <a:pt x="43259" y="515215"/>
                  <a:pt x="0" y="589033"/>
                  <a:pt x="3969" y="614433"/>
                </a:cubicBezTo>
                <a:cubicBezTo>
                  <a:pt x="7938" y="639833"/>
                  <a:pt x="64691" y="643405"/>
                  <a:pt x="106363" y="628721"/>
                </a:cubicBezTo>
                <a:cubicBezTo>
                  <a:pt x="148035" y="614037"/>
                  <a:pt x="228203" y="541408"/>
                  <a:pt x="254000" y="526327"/>
                </a:cubicBezTo>
                <a:cubicBezTo>
                  <a:pt x="279797" y="511246"/>
                  <a:pt x="266303" y="513627"/>
                  <a:pt x="261144" y="538233"/>
                </a:cubicBezTo>
                <a:cubicBezTo>
                  <a:pt x="255985" y="562839"/>
                  <a:pt x="233429" y="630308"/>
                  <a:pt x="223044" y="673964"/>
                </a:cubicBezTo>
                <a:cubicBezTo>
                  <a:pt x="212659" y="717620"/>
                  <a:pt x="194650" y="764117"/>
                  <a:pt x="198834" y="800171"/>
                </a:cubicBezTo>
                <a:cubicBezTo>
                  <a:pt x="203018" y="836225"/>
                  <a:pt x="225339" y="898889"/>
                  <a:pt x="248147" y="890286"/>
                </a:cubicBezTo>
                <a:cubicBezTo>
                  <a:pt x="270955" y="881683"/>
                  <a:pt x="315657" y="792146"/>
                  <a:pt x="335682" y="748552"/>
                </a:cubicBezTo>
                <a:cubicBezTo>
                  <a:pt x="355707" y="704958"/>
                  <a:pt x="361673" y="637579"/>
                  <a:pt x="368300" y="628720"/>
                </a:cubicBezTo>
                <a:cubicBezTo>
                  <a:pt x="374927" y="619861"/>
                  <a:pt x="369888" y="648962"/>
                  <a:pt x="375444" y="695396"/>
                </a:cubicBezTo>
                <a:cubicBezTo>
                  <a:pt x="381000" y="741831"/>
                  <a:pt x="388938" y="860893"/>
                  <a:pt x="401638" y="907327"/>
                </a:cubicBezTo>
                <a:cubicBezTo>
                  <a:pt x="414338" y="953761"/>
                  <a:pt x="434578" y="973605"/>
                  <a:pt x="451644" y="974002"/>
                </a:cubicBezTo>
                <a:cubicBezTo>
                  <a:pt x="468710" y="974399"/>
                  <a:pt x="495301" y="960508"/>
                  <a:pt x="504032" y="909708"/>
                </a:cubicBezTo>
                <a:cubicBezTo>
                  <a:pt x="512763" y="858908"/>
                  <a:pt x="500063" y="690235"/>
                  <a:pt x="504032" y="669201"/>
                </a:cubicBezTo>
                <a:cubicBezTo>
                  <a:pt x="508001" y="648167"/>
                  <a:pt x="516335" y="748180"/>
                  <a:pt x="527844" y="783502"/>
                </a:cubicBezTo>
                <a:cubicBezTo>
                  <a:pt x="539353" y="818824"/>
                  <a:pt x="556816" y="861289"/>
                  <a:pt x="573088" y="881133"/>
                </a:cubicBezTo>
                <a:cubicBezTo>
                  <a:pt x="589360" y="900977"/>
                  <a:pt x="610654" y="908484"/>
                  <a:pt x="625475" y="902564"/>
                </a:cubicBezTo>
                <a:cubicBezTo>
                  <a:pt x="640296" y="896644"/>
                  <a:pt x="658838" y="875379"/>
                  <a:pt x="662013" y="845613"/>
                </a:cubicBezTo>
                <a:cubicBezTo>
                  <a:pt x="665188" y="815847"/>
                  <a:pt x="649424" y="756945"/>
                  <a:pt x="644525" y="723971"/>
                </a:cubicBezTo>
                <a:cubicBezTo>
                  <a:pt x="639626" y="690997"/>
                  <a:pt x="620316" y="635468"/>
                  <a:pt x="632619" y="647771"/>
                </a:cubicBezTo>
                <a:cubicBezTo>
                  <a:pt x="644922" y="660074"/>
                  <a:pt x="695325" y="776358"/>
                  <a:pt x="718344" y="797789"/>
                </a:cubicBezTo>
                <a:cubicBezTo>
                  <a:pt x="741363" y="819220"/>
                  <a:pt x="763985" y="803346"/>
                  <a:pt x="770732" y="776358"/>
                </a:cubicBezTo>
                <a:cubicBezTo>
                  <a:pt x="777479" y="749371"/>
                  <a:pt x="775891" y="687855"/>
                  <a:pt x="758825" y="635864"/>
                </a:cubicBezTo>
                <a:cubicBezTo>
                  <a:pt x="741759" y="583873"/>
                  <a:pt x="698481" y="570391"/>
                  <a:pt x="668338" y="464414"/>
                </a:cubicBezTo>
                <a:cubicBezTo>
                  <a:pt x="638195" y="358437"/>
                  <a:pt x="580345" y="78978"/>
                  <a:pt x="577964" y="0"/>
                </a:cubicBezTo>
              </a:path>
            </a:pathLst>
          </a:custGeom>
          <a:solidFill>
            <a:srgbClr val="FF0000"/>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5" name="Freeform 4"/>
          <p:cNvSpPr/>
          <p:nvPr/>
        </p:nvSpPr>
        <p:spPr>
          <a:xfrm flipH="1">
            <a:off x="7852515" y="4299499"/>
            <a:ext cx="295849" cy="753242"/>
          </a:xfrm>
          <a:custGeom>
            <a:avLst/>
            <a:gdLst>
              <a:gd name="connsiteX0" fmla="*/ 452907 w 646090"/>
              <a:gd name="connsiteY0" fmla="*/ 92298 h 1092558"/>
              <a:gd name="connsiteX1" fmla="*/ 15025 w 646090"/>
              <a:gd name="connsiteY1" fmla="*/ 581695 h 1092558"/>
              <a:gd name="connsiteX2" fmla="*/ 543059 w 646090"/>
              <a:gd name="connsiteY2" fmla="*/ 1032456 h 1092558"/>
              <a:gd name="connsiteX3" fmla="*/ 633211 w 646090"/>
              <a:gd name="connsiteY3" fmla="*/ 942304 h 1092558"/>
              <a:gd name="connsiteX4" fmla="*/ 581696 w 646090"/>
              <a:gd name="connsiteY4" fmla="*/ 143814 h 1092558"/>
              <a:gd name="connsiteX5" fmla="*/ 452907 w 646090"/>
              <a:gd name="connsiteY5" fmla="*/ 92298 h 1092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6090" h="1092558">
                <a:moveTo>
                  <a:pt x="452907" y="92298"/>
                </a:moveTo>
                <a:cubicBezTo>
                  <a:pt x="358462" y="165278"/>
                  <a:pt x="0" y="425002"/>
                  <a:pt x="15025" y="581695"/>
                </a:cubicBezTo>
                <a:cubicBezTo>
                  <a:pt x="30050" y="738388"/>
                  <a:pt x="440028" y="972354"/>
                  <a:pt x="543059" y="1032456"/>
                </a:cubicBezTo>
                <a:cubicBezTo>
                  <a:pt x="646090" y="1092558"/>
                  <a:pt x="626772" y="1090411"/>
                  <a:pt x="633211" y="942304"/>
                </a:cubicBezTo>
                <a:cubicBezTo>
                  <a:pt x="639650" y="794197"/>
                  <a:pt x="607454" y="287628"/>
                  <a:pt x="581696" y="143814"/>
                </a:cubicBezTo>
                <a:cubicBezTo>
                  <a:pt x="555938" y="0"/>
                  <a:pt x="547352" y="19318"/>
                  <a:pt x="452907" y="92298"/>
                </a:cubicBezTo>
                <a:close/>
              </a:path>
            </a:pathLst>
          </a:custGeom>
          <a:solidFill>
            <a:srgbClr val="FF00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93" name="Group 92"/>
          <p:cNvGrpSpPr/>
          <p:nvPr/>
        </p:nvGrpSpPr>
        <p:grpSpPr>
          <a:xfrm>
            <a:off x="6679272" y="3980250"/>
            <a:ext cx="1312852" cy="1883658"/>
            <a:chOff x="6679272" y="3980250"/>
            <a:chExt cx="1312852" cy="1883658"/>
          </a:xfrm>
        </p:grpSpPr>
        <p:grpSp>
          <p:nvGrpSpPr>
            <p:cNvPr id="89" name="Group 88"/>
            <p:cNvGrpSpPr/>
            <p:nvPr/>
          </p:nvGrpSpPr>
          <p:grpSpPr>
            <a:xfrm>
              <a:off x="6679272" y="3980250"/>
              <a:ext cx="1312852" cy="1883658"/>
              <a:chOff x="6679272" y="3980250"/>
              <a:chExt cx="1312852" cy="1883658"/>
            </a:xfrm>
          </p:grpSpPr>
          <p:sp>
            <p:nvSpPr>
              <p:cNvPr id="7" name="Freeform 6"/>
              <p:cNvSpPr/>
              <p:nvPr/>
            </p:nvSpPr>
            <p:spPr>
              <a:xfrm>
                <a:off x="6736352" y="5178940"/>
                <a:ext cx="535028" cy="684967"/>
              </a:xfrm>
              <a:custGeom>
                <a:avLst/>
                <a:gdLst>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98859 w 625872"/>
                  <a:gd name="connsiteY6" fmla="*/ 576262 h 840978"/>
                  <a:gd name="connsiteX7" fmla="*/ 408384 w 625872"/>
                  <a:gd name="connsiteY7" fmla="*/ 554831 h 840978"/>
                  <a:gd name="connsiteX8" fmla="*/ 403622 w 625872"/>
                  <a:gd name="connsiteY8" fmla="*/ 0 h 840978"/>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86581 w 625872"/>
                  <a:gd name="connsiteY6" fmla="*/ 600620 h 840978"/>
                  <a:gd name="connsiteX7" fmla="*/ 408384 w 625872"/>
                  <a:gd name="connsiteY7" fmla="*/ 554831 h 840978"/>
                  <a:gd name="connsiteX8" fmla="*/ 403622 w 625872"/>
                  <a:gd name="connsiteY8" fmla="*/ 0 h 840978"/>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52338"/>
                  <a:gd name="connsiteX1" fmla="*/ 586978 w 629778"/>
                  <a:gd name="connsiteY1" fmla="*/ 707231 h 852338"/>
                  <a:gd name="connsiteX2" fmla="*/ 332557 w 629778"/>
                  <a:gd name="connsiteY2" fmla="*/ 850230 h 852338"/>
                  <a:gd name="connsiteX3" fmla="*/ 65484 w 629778"/>
                  <a:gd name="connsiteY3" fmla="*/ 809625 h 852338"/>
                  <a:gd name="connsiteX4" fmla="*/ 15478 w 629778"/>
                  <a:gd name="connsiteY4" fmla="*/ 671512 h 852338"/>
                  <a:gd name="connsiteX5" fmla="*/ 158353 w 629778"/>
                  <a:gd name="connsiteY5" fmla="*/ 540543 h 852338"/>
                  <a:gd name="connsiteX6" fmla="*/ 386581 w 629778"/>
                  <a:gd name="connsiteY6" fmla="*/ 600620 h 852338"/>
                  <a:gd name="connsiteX7" fmla="*/ 408384 w 629778"/>
                  <a:gd name="connsiteY7" fmla="*/ 554831 h 852338"/>
                  <a:gd name="connsiteX8" fmla="*/ 403622 w 629778"/>
                  <a:gd name="connsiteY8" fmla="*/ 0 h 852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9778" h="852338">
                    <a:moveTo>
                      <a:pt x="589359" y="40481"/>
                    </a:moveTo>
                    <a:cubicBezTo>
                      <a:pt x="607615" y="308570"/>
                      <a:pt x="629778" y="572273"/>
                      <a:pt x="586978" y="707231"/>
                    </a:cubicBezTo>
                    <a:cubicBezTo>
                      <a:pt x="544178" y="842189"/>
                      <a:pt x="393081" y="852338"/>
                      <a:pt x="332557" y="850230"/>
                    </a:cubicBezTo>
                    <a:cubicBezTo>
                      <a:pt x="247154" y="847800"/>
                      <a:pt x="118330" y="839411"/>
                      <a:pt x="65484" y="809625"/>
                    </a:cubicBezTo>
                    <a:cubicBezTo>
                      <a:pt x="12638" y="779839"/>
                      <a:pt x="0" y="716359"/>
                      <a:pt x="15478" y="671512"/>
                    </a:cubicBezTo>
                    <a:cubicBezTo>
                      <a:pt x="30956" y="626665"/>
                      <a:pt x="96503" y="552358"/>
                      <a:pt x="158353" y="540543"/>
                    </a:cubicBezTo>
                    <a:cubicBezTo>
                      <a:pt x="220203" y="528728"/>
                      <a:pt x="344909" y="598239"/>
                      <a:pt x="386581" y="600620"/>
                    </a:cubicBezTo>
                    <a:cubicBezTo>
                      <a:pt x="428253" y="603001"/>
                      <a:pt x="405544" y="654934"/>
                      <a:pt x="408384" y="554831"/>
                    </a:cubicBezTo>
                    <a:cubicBezTo>
                      <a:pt x="411224" y="454728"/>
                      <a:pt x="406400" y="229393"/>
                      <a:pt x="403622" y="0"/>
                    </a:cubicBezTo>
                  </a:path>
                </a:pathLst>
              </a:custGeom>
              <a:solidFill>
                <a:srgbClr val="FF0000"/>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8" name="Freeform 7"/>
              <p:cNvSpPr/>
              <p:nvPr/>
            </p:nvSpPr>
            <p:spPr>
              <a:xfrm flipH="1">
                <a:off x="7364238" y="5178941"/>
                <a:ext cx="566111" cy="684967"/>
              </a:xfrm>
              <a:custGeom>
                <a:avLst/>
                <a:gdLst>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98859 w 625872"/>
                  <a:gd name="connsiteY6" fmla="*/ 576262 h 840978"/>
                  <a:gd name="connsiteX7" fmla="*/ 408384 w 625872"/>
                  <a:gd name="connsiteY7" fmla="*/ 554831 h 840978"/>
                  <a:gd name="connsiteX8" fmla="*/ 403622 w 625872"/>
                  <a:gd name="connsiteY8" fmla="*/ 0 h 840978"/>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86581 w 625872"/>
                  <a:gd name="connsiteY6" fmla="*/ 600620 h 840978"/>
                  <a:gd name="connsiteX7" fmla="*/ 408384 w 625872"/>
                  <a:gd name="connsiteY7" fmla="*/ 554831 h 840978"/>
                  <a:gd name="connsiteX8" fmla="*/ 403622 w 625872"/>
                  <a:gd name="connsiteY8" fmla="*/ 0 h 840978"/>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52338"/>
                  <a:gd name="connsiteX1" fmla="*/ 586978 w 629778"/>
                  <a:gd name="connsiteY1" fmla="*/ 707231 h 852338"/>
                  <a:gd name="connsiteX2" fmla="*/ 332557 w 629778"/>
                  <a:gd name="connsiteY2" fmla="*/ 850230 h 852338"/>
                  <a:gd name="connsiteX3" fmla="*/ 65484 w 629778"/>
                  <a:gd name="connsiteY3" fmla="*/ 809625 h 852338"/>
                  <a:gd name="connsiteX4" fmla="*/ 15478 w 629778"/>
                  <a:gd name="connsiteY4" fmla="*/ 671512 h 852338"/>
                  <a:gd name="connsiteX5" fmla="*/ 158353 w 629778"/>
                  <a:gd name="connsiteY5" fmla="*/ 540543 h 852338"/>
                  <a:gd name="connsiteX6" fmla="*/ 386581 w 629778"/>
                  <a:gd name="connsiteY6" fmla="*/ 600620 h 852338"/>
                  <a:gd name="connsiteX7" fmla="*/ 408384 w 629778"/>
                  <a:gd name="connsiteY7" fmla="*/ 554831 h 852338"/>
                  <a:gd name="connsiteX8" fmla="*/ 403622 w 629778"/>
                  <a:gd name="connsiteY8" fmla="*/ 0 h 852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9778" h="852338">
                    <a:moveTo>
                      <a:pt x="589359" y="40481"/>
                    </a:moveTo>
                    <a:cubicBezTo>
                      <a:pt x="607615" y="308570"/>
                      <a:pt x="629778" y="572273"/>
                      <a:pt x="586978" y="707231"/>
                    </a:cubicBezTo>
                    <a:cubicBezTo>
                      <a:pt x="544178" y="842189"/>
                      <a:pt x="393081" y="852338"/>
                      <a:pt x="332557" y="850230"/>
                    </a:cubicBezTo>
                    <a:cubicBezTo>
                      <a:pt x="247154" y="847800"/>
                      <a:pt x="118330" y="839411"/>
                      <a:pt x="65484" y="809625"/>
                    </a:cubicBezTo>
                    <a:cubicBezTo>
                      <a:pt x="12638" y="779839"/>
                      <a:pt x="0" y="716359"/>
                      <a:pt x="15478" y="671512"/>
                    </a:cubicBezTo>
                    <a:cubicBezTo>
                      <a:pt x="30956" y="626665"/>
                      <a:pt x="96503" y="552358"/>
                      <a:pt x="158353" y="540543"/>
                    </a:cubicBezTo>
                    <a:cubicBezTo>
                      <a:pt x="220203" y="528728"/>
                      <a:pt x="344909" y="598239"/>
                      <a:pt x="386581" y="600620"/>
                    </a:cubicBezTo>
                    <a:cubicBezTo>
                      <a:pt x="428253" y="603001"/>
                      <a:pt x="405544" y="654934"/>
                      <a:pt x="408384" y="554831"/>
                    </a:cubicBezTo>
                    <a:cubicBezTo>
                      <a:pt x="411224" y="454728"/>
                      <a:pt x="406400" y="229393"/>
                      <a:pt x="403622" y="0"/>
                    </a:cubicBezTo>
                  </a:path>
                </a:pathLst>
              </a:custGeom>
              <a:solidFill>
                <a:srgbClr val="FF0000"/>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9" name="Oval 8"/>
              <p:cNvSpPr/>
              <p:nvPr/>
            </p:nvSpPr>
            <p:spPr>
              <a:xfrm>
                <a:off x="6679272" y="3980250"/>
                <a:ext cx="1312852" cy="1427014"/>
              </a:xfrm>
              <a:prstGeom prst="ellipse">
                <a:avLst/>
              </a:prstGeom>
              <a:solidFill>
                <a:srgbClr val="FF00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10" name="Oval 9"/>
            <p:cNvSpPr/>
            <p:nvPr/>
          </p:nvSpPr>
          <p:spPr>
            <a:xfrm>
              <a:off x="7455881" y="4273421"/>
              <a:ext cx="70097" cy="198429"/>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1" name="Oval 10"/>
            <p:cNvSpPr/>
            <p:nvPr/>
          </p:nvSpPr>
          <p:spPr>
            <a:xfrm>
              <a:off x="7185809" y="4273421"/>
              <a:ext cx="70097" cy="198429"/>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12" name="Arc 11"/>
          <p:cNvSpPr/>
          <p:nvPr/>
        </p:nvSpPr>
        <p:spPr>
          <a:xfrm rot="10800000">
            <a:off x="6969001" y="4397132"/>
            <a:ext cx="768499" cy="569174"/>
          </a:xfrm>
          <a:prstGeom prst="arc">
            <a:avLst>
              <a:gd name="adj1" fmla="val 11045684"/>
              <a:gd name="adj2" fmla="val 21237176"/>
            </a:avLst>
          </a:prstGeom>
          <a:no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dirty="0"/>
          </a:p>
        </p:txBody>
      </p:sp>
      <p:grpSp>
        <p:nvGrpSpPr>
          <p:cNvPr id="90" name="Group 89"/>
          <p:cNvGrpSpPr/>
          <p:nvPr/>
        </p:nvGrpSpPr>
        <p:grpSpPr>
          <a:xfrm>
            <a:off x="1106645" y="3789040"/>
            <a:ext cx="1170853" cy="2018297"/>
            <a:chOff x="1106645" y="3789040"/>
            <a:chExt cx="1170853" cy="2018297"/>
          </a:xfrm>
        </p:grpSpPr>
        <p:grpSp>
          <p:nvGrpSpPr>
            <p:cNvPr id="88" name="Group 87"/>
            <p:cNvGrpSpPr/>
            <p:nvPr/>
          </p:nvGrpSpPr>
          <p:grpSpPr>
            <a:xfrm>
              <a:off x="1106645" y="3789040"/>
              <a:ext cx="1170853" cy="2018297"/>
              <a:chOff x="1106645" y="3789040"/>
              <a:chExt cx="1170853" cy="2018297"/>
            </a:xfrm>
          </p:grpSpPr>
          <p:grpSp>
            <p:nvGrpSpPr>
              <p:cNvPr id="18" name="Group 33"/>
              <p:cNvGrpSpPr/>
              <p:nvPr/>
            </p:nvGrpSpPr>
            <p:grpSpPr>
              <a:xfrm>
                <a:off x="1470422" y="3789040"/>
                <a:ext cx="464631" cy="240920"/>
                <a:chOff x="4343400" y="3450332"/>
                <a:chExt cx="514350" cy="266700"/>
              </a:xfrm>
            </p:grpSpPr>
            <p:sp>
              <p:nvSpPr>
                <p:cNvPr id="31" name="Freeform 4"/>
                <p:cNvSpPr/>
                <p:nvPr/>
              </p:nvSpPr>
              <p:spPr>
                <a:xfrm>
                  <a:off x="4343400" y="3526532"/>
                  <a:ext cx="514350" cy="190500"/>
                </a:xfrm>
                <a:custGeom>
                  <a:avLst/>
                  <a:gdLst>
                    <a:gd name="connsiteX0" fmla="*/ 0 w 514350"/>
                    <a:gd name="connsiteY0" fmla="*/ 0 h 190500"/>
                    <a:gd name="connsiteX1" fmla="*/ 247650 w 514350"/>
                    <a:gd name="connsiteY1" fmla="*/ 190500 h 190500"/>
                    <a:gd name="connsiteX2" fmla="*/ 514350 w 514350"/>
                    <a:gd name="connsiteY2" fmla="*/ 9525 h 190500"/>
                    <a:gd name="connsiteX3" fmla="*/ 514350 w 514350"/>
                    <a:gd name="connsiteY3" fmla="*/ 9525 h 190500"/>
                  </a:gdLst>
                  <a:ahLst/>
                  <a:cxnLst>
                    <a:cxn ang="0">
                      <a:pos x="connsiteX0" y="connsiteY0"/>
                    </a:cxn>
                    <a:cxn ang="0">
                      <a:pos x="connsiteX1" y="connsiteY1"/>
                    </a:cxn>
                    <a:cxn ang="0">
                      <a:pos x="connsiteX2" y="connsiteY2"/>
                    </a:cxn>
                    <a:cxn ang="0">
                      <a:pos x="connsiteX3" y="connsiteY3"/>
                    </a:cxn>
                  </a:cxnLst>
                  <a:rect l="l" t="t" r="r" b="b"/>
                  <a:pathLst>
                    <a:path w="514350" h="190500">
                      <a:moveTo>
                        <a:pt x="0" y="0"/>
                      </a:moveTo>
                      <a:lnTo>
                        <a:pt x="247650" y="190500"/>
                      </a:lnTo>
                      <a:lnTo>
                        <a:pt x="514350" y="9525"/>
                      </a:lnTo>
                      <a:lnTo>
                        <a:pt x="514350" y="9525"/>
                      </a:lnTo>
                    </a:path>
                  </a:pathLst>
                </a:custGeom>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32" name="Freeform 31"/>
                <p:cNvSpPr/>
                <p:nvPr/>
              </p:nvSpPr>
              <p:spPr>
                <a:xfrm>
                  <a:off x="4457700" y="3450332"/>
                  <a:ext cx="257175" cy="257175"/>
                </a:xfrm>
                <a:custGeom>
                  <a:avLst/>
                  <a:gdLst>
                    <a:gd name="connsiteX0" fmla="*/ 0 w 257175"/>
                    <a:gd name="connsiteY0" fmla="*/ 0 h 257175"/>
                    <a:gd name="connsiteX1" fmla="*/ 123825 w 257175"/>
                    <a:gd name="connsiteY1" fmla="*/ 257175 h 257175"/>
                    <a:gd name="connsiteX2" fmla="*/ 257175 w 257175"/>
                    <a:gd name="connsiteY2" fmla="*/ 19050 h 257175"/>
                  </a:gdLst>
                  <a:ahLst/>
                  <a:cxnLst>
                    <a:cxn ang="0">
                      <a:pos x="connsiteX0" y="connsiteY0"/>
                    </a:cxn>
                    <a:cxn ang="0">
                      <a:pos x="connsiteX1" y="connsiteY1"/>
                    </a:cxn>
                    <a:cxn ang="0">
                      <a:pos x="connsiteX2" y="connsiteY2"/>
                    </a:cxn>
                  </a:cxnLst>
                  <a:rect l="l" t="t" r="r" b="b"/>
                  <a:pathLst>
                    <a:path w="257175" h="257175">
                      <a:moveTo>
                        <a:pt x="0" y="0"/>
                      </a:moveTo>
                      <a:lnTo>
                        <a:pt x="123825" y="257175"/>
                      </a:lnTo>
                      <a:lnTo>
                        <a:pt x="257175" y="19050"/>
                      </a:lnTo>
                    </a:path>
                  </a:pathLst>
                </a:custGeom>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grpSp>
          <p:sp>
            <p:nvSpPr>
              <p:cNvPr id="19" name="Freeform 18"/>
              <p:cNvSpPr/>
              <p:nvPr/>
            </p:nvSpPr>
            <p:spPr>
              <a:xfrm>
                <a:off x="1209840" y="5085184"/>
                <a:ext cx="455332" cy="722153"/>
              </a:xfrm>
              <a:custGeom>
                <a:avLst/>
                <a:gdLst>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98859 w 625872"/>
                  <a:gd name="connsiteY6" fmla="*/ 576262 h 840978"/>
                  <a:gd name="connsiteX7" fmla="*/ 408384 w 625872"/>
                  <a:gd name="connsiteY7" fmla="*/ 554831 h 840978"/>
                  <a:gd name="connsiteX8" fmla="*/ 403622 w 625872"/>
                  <a:gd name="connsiteY8" fmla="*/ 0 h 840978"/>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86581 w 625872"/>
                  <a:gd name="connsiteY6" fmla="*/ 600620 h 840978"/>
                  <a:gd name="connsiteX7" fmla="*/ 408384 w 625872"/>
                  <a:gd name="connsiteY7" fmla="*/ 554831 h 840978"/>
                  <a:gd name="connsiteX8" fmla="*/ 403622 w 625872"/>
                  <a:gd name="connsiteY8" fmla="*/ 0 h 840978"/>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52338"/>
                  <a:gd name="connsiteX1" fmla="*/ 586978 w 629778"/>
                  <a:gd name="connsiteY1" fmla="*/ 707231 h 852338"/>
                  <a:gd name="connsiteX2" fmla="*/ 332557 w 629778"/>
                  <a:gd name="connsiteY2" fmla="*/ 850230 h 852338"/>
                  <a:gd name="connsiteX3" fmla="*/ 65484 w 629778"/>
                  <a:gd name="connsiteY3" fmla="*/ 809625 h 852338"/>
                  <a:gd name="connsiteX4" fmla="*/ 15478 w 629778"/>
                  <a:gd name="connsiteY4" fmla="*/ 671512 h 852338"/>
                  <a:gd name="connsiteX5" fmla="*/ 158353 w 629778"/>
                  <a:gd name="connsiteY5" fmla="*/ 540543 h 852338"/>
                  <a:gd name="connsiteX6" fmla="*/ 386581 w 629778"/>
                  <a:gd name="connsiteY6" fmla="*/ 600620 h 852338"/>
                  <a:gd name="connsiteX7" fmla="*/ 408384 w 629778"/>
                  <a:gd name="connsiteY7" fmla="*/ 554831 h 852338"/>
                  <a:gd name="connsiteX8" fmla="*/ 403622 w 629778"/>
                  <a:gd name="connsiteY8" fmla="*/ 0 h 852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9778" h="852338">
                    <a:moveTo>
                      <a:pt x="589359" y="40481"/>
                    </a:moveTo>
                    <a:cubicBezTo>
                      <a:pt x="607615" y="308570"/>
                      <a:pt x="629778" y="572273"/>
                      <a:pt x="586978" y="707231"/>
                    </a:cubicBezTo>
                    <a:cubicBezTo>
                      <a:pt x="544178" y="842189"/>
                      <a:pt x="393081" y="852338"/>
                      <a:pt x="332557" y="850230"/>
                    </a:cubicBezTo>
                    <a:cubicBezTo>
                      <a:pt x="247154" y="847800"/>
                      <a:pt x="118330" y="839411"/>
                      <a:pt x="65484" y="809625"/>
                    </a:cubicBezTo>
                    <a:cubicBezTo>
                      <a:pt x="12638" y="779839"/>
                      <a:pt x="0" y="716359"/>
                      <a:pt x="15478" y="671512"/>
                    </a:cubicBezTo>
                    <a:cubicBezTo>
                      <a:pt x="30956" y="626665"/>
                      <a:pt x="96503" y="552358"/>
                      <a:pt x="158353" y="540543"/>
                    </a:cubicBezTo>
                    <a:cubicBezTo>
                      <a:pt x="220203" y="528728"/>
                      <a:pt x="344909" y="598239"/>
                      <a:pt x="386581" y="600620"/>
                    </a:cubicBezTo>
                    <a:cubicBezTo>
                      <a:pt x="428253" y="603001"/>
                      <a:pt x="405544" y="654934"/>
                      <a:pt x="408384" y="554831"/>
                    </a:cubicBezTo>
                    <a:cubicBezTo>
                      <a:pt x="411224" y="454728"/>
                      <a:pt x="406400" y="229393"/>
                      <a:pt x="403622" y="0"/>
                    </a:cubicBezTo>
                  </a:path>
                </a:pathLst>
              </a:custGeom>
              <a:solidFill>
                <a:srgbClr val="FF99CC"/>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20" name="Freeform 19"/>
              <p:cNvSpPr/>
              <p:nvPr/>
            </p:nvSpPr>
            <p:spPr>
              <a:xfrm flipH="1">
                <a:off x="1691680" y="5085184"/>
                <a:ext cx="481786" cy="722153"/>
              </a:xfrm>
              <a:custGeom>
                <a:avLst/>
                <a:gdLst>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98859 w 625872"/>
                  <a:gd name="connsiteY6" fmla="*/ 576262 h 840978"/>
                  <a:gd name="connsiteX7" fmla="*/ 408384 w 625872"/>
                  <a:gd name="connsiteY7" fmla="*/ 554831 h 840978"/>
                  <a:gd name="connsiteX8" fmla="*/ 403622 w 625872"/>
                  <a:gd name="connsiteY8" fmla="*/ 0 h 840978"/>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86581 w 625872"/>
                  <a:gd name="connsiteY6" fmla="*/ 600620 h 840978"/>
                  <a:gd name="connsiteX7" fmla="*/ 408384 w 625872"/>
                  <a:gd name="connsiteY7" fmla="*/ 554831 h 840978"/>
                  <a:gd name="connsiteX8" fmla="*/ 403622 w 625872"/>
                  <a:gd name="connsiteY8" fmla="*/ 0 h 840978"/>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52338"/>
                  <a:gd name="connsiteX1" fmla="*/ 586978 w 629778"/>
                  <a:gd name="connsiteY1" fmla="*/ 707231 h 852338"/>
                  <a:gd name="connsiteX2" fmla="*/ 332557 w 629778"/>
                  <a:gd name="connsiteY2" fmla="*/ 850230 h 852338"/>
                  <a:gd name="connsiteX3" fmla="*/ 65484 w 629778"/>
                  <a:gd name="connsiteY3" fmla="*/ 809625 h 852338"/>
                  <a:gd name="connsiteX4" fmla="*/ 15478 w 629778"/>
                  <a:gd name="connsiteY4" fmla="*/ 671512 h 852338"/>
                  <a:gd name="connsiteX5" fmla="*/ 158353 w 629778"/>
                  <a:gd name="connsiteY5" fmla="*/ 540543 h 852338"/>
                  <a:gd name="connsiteX6" fmla="*/ 386581 w 629778"/>
                  <a:gd name="connsiteY6" fmla="*/ 600620 h 852338"/>
                  <a:gd name="connsiteX7" fmla="*/ 408384 w 629778"/>
                  <a:gd name="connsiteY7" fmla="*/ 554831 h 852338"/>
                  <a:gd name="connsiteX8" fmla="*/ 403622 w 629778"/>
                  <a:gd name="connsiteY8" fmla="*/ 0 h 852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9778" h="852338">
                    <a:moveTo>
                      <a:pt x="589359" y="40481"/>
                    </a:moveTo>
                    <a:cubicBezTo>
                      <a:pt x="607615" y="308570"/>
                      <a:pt x="629778" y="572273"/>
                      <a:pt x="586978" y="707231"/>
                    </a:cubicBezTo>
                    <a:cubicBezTo>
                      <a:pt x="544178" y="842189"/>
                      <a:pt x="393081" y="852338"/>
                      <a:pt x="332557" y="850230"/>
                    </a:cubicBezTo>
                    <a:cubicBezTo>
                      <a:pt x="247154" y="847800"/>
                      <a:pt x="118330" y="839411"/>
                      <a:pt x="65484" y="809625"/>
                    </a:cubicBezTo>
                    <a:cubicBezTo>
                      <a:pt x="12638" y="779839"/>
                      <a:pt x="0" y="716359"/>
                      <a:pt x="15478" y="671512"/>
                    </a:cubicBezTo>
                    <a:cubicBezTo>
                      <a:pt x="30956" y="626665"/>
                      <a:pt x="96503" y="552358"/>
                      <a:pt x="158353" y="540543"/>
                    </a:cubicBezTo>
                    <a:cubicBezTo>
                      <a:pt x="220203" y="528728"/>
                      <a:pt x="344909" y="598239"/>
                      <a:pt x="386581" y="600620"/>
                    </a:cubicBezTo>
                    <a:cubicBezTo>
                      <a:pt x="428253" y="603001"/>
                      <a:pt x="405544" y="654934"/>
                      <a:pt x="408384" y="554831"/>
                    </a:cubicBezTo>
                    <a:cubicBezTo>
                      <a:pt x="411224" y="454728"/>
                      <a:pt x="406400" y="229393"/>
                      <a:pt x="403622" y="0"/>
                    </a:cubicBezTo>
                  </a:path>
                </a:pathLst>
              </a:custGeom>
              <a:solidFill>
                <a:srgbClr val="FF99CC"/>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23" name="Rounded Rectangle 22"/>
              <p:cNvSpPr/>
              <p:nvPr/>
            </p:nvSpPr>
            <p:spPr>
              <a:xfrm>
                <a:off x="1106645" y="3982121"/>
                <a:ext cx="1170853" cy="1365993"/>
              </a:xfrm>
              <a:prstGeom prst="roundRect">
                <a:avLst>
                  <a:gd name="adj" fmla="val 40327"/>
                </a:avLst>
              </a:prstGeom>
              <a:solidFill>
                <a:srgbClr val="FF99CC"/>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7" name="Oval 26"/>
              <p:cNvSpPr/>
              <p:nvPr/>
            </p:nvSpPr>
            <p:spPr>
              <a:xfrm flipH="1">
                <a:off x="1587789" y="4556300"/>
                <a:ext cx="195142" cy="214192"/>
              </a:xfrm>
              <a:prstGeom prst="ellipse">
                <a:avLst/>
              </a:prstGeom>
              <a:solidFill>
                <a:srgbClr val="FF99CC"/>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24" name="Oval 23"/>
            <p:cNvSpPr/>
            <p:nvPr/>
          </p:nvSpPr>
          <p:spPr>
            <a:xfrm flipH="1">
              <a:off x="1801327" y="4353355"/>
              <a:ext cx="85887" cy="149144"/>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5" name="Oval 24"/>
            <p:cNvSpPr/>
            <p:nvPr/>
          </p:nvSpPr>
          <p:spPr>
            <a:xfrm flipH="1">
              <a:off x="1496929" y="4362880"/>
              <a:ext cx="85887" cy="149144"/>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26" name="Oval 25"/>
          <p:cNvSpPr/>
          <p:nvPr/>
        </p:nvSpPr>
        <p:spPr>
          <a:xfrm flipH="1">
            <a:off x="1613967" y="4943690"/>
            <a:ext cx="130095" cy="149144"/>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7" name="Freeform 36"/>
          <p:cNvSpPr/>
          <p:nvPr/>
        </p:nvSpPr>
        <p:spPr>
          <a:xfrm>
            <a:off x="3570151" y="3670439"/>
            <a:ext cx="355284" cy="791893"/>
          </a:xfrm>
          <a:custGeom>
            <a:avLst/>
            <a:gdLst>
              <a:gd name="connsiteX0" fmla="*/ 452907 w 646090"/>
              <a:gd name="connsiteY0" fmla="*/ 92298 h 1092558"/>
              <a:gd name="connsiteX1" fmla="*/ 15025 w 646090"/>
              <a:gd name="connsiteY1" fmla="*/ 581695 h 1092558"/>
              <a:gd name="connsiteX2" fmla="*/ 543059 w 646090"/>
              <a:gd name="connsiteY2" fmla="*/ 1032456 h 1092558"/>
              <a:gd name="connsiteX3" fmla="*/ 633211 w 646090"/>
              <a:gd name="connsiteY3" fmla="*/ 942304 h 1092558"/>
              <a:gd name="connsiteX4" fmla="*/ 581696 w 646090"/>
              <a:gd name="connsiteY4" fmla="*/ 143814 h 1092558"/>
              <a:gd name="connsiteX5" fmla="*/ 452907 w 646090"/>
              <a:gd name="connsiteY5" fmla="*/ 92298 h 1092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6090" h="1092558">
                <a:moveTo>
                  <a:pt x="452907" y="92298"/>
                </a:moveTo>
                <a:cubicBezTo>
                  <a:pt x="358462" y="165278"/>
                  <a:pt x="0" y="425002"/>
                  <a:pt x="15025" y="581695"/>
                </a:cubicBezTo>
                <a:cubicBezTo>
                  <a:pt x="30050" y="738388"/>
                  <a:pt x="440028" y="972354"/>
                  <a:pt x="543059" y="1032456"/>
                </a:cubicBezTo>
                <a:cubicBezTo>
                  <a:pt x="646090" y="1092558"/>
                  <a:pt x="626772" y="1090411"/>
                  <a:pt x="633211" y="942304"/>
                </a:cubicBezTo>
                <a:cubicBezTo>
                  <a:pt x="639650" y="794197"/>
                  <a:pt x="607454" y="287628"/>
                  <a:pt x="581696" y="143814"/>
                </a:cubicBezTo>
                <a:cubicBezTo>
                  <a:pt x="555938" y="0"/>
                  <a:pt x="547352" y="19318"/>
                  <a:pt x="452907" y="92298"/>
                </a:cubicBezTo>
                <a:close/>
              </a:path>
            </a:pathLst>
          </a:custGeom>
          <a:solidFill>
            <a:srgbClr val="0066FF"/>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8" name="Freeform 37"/>
          <p:cNvSpPr/>
          <p:nvPr/>
        </p:nvSpPr>
        <p:spPr>
          <a:xfrm flipH="1">
            <a:off x="5331117" y="3670439"/>
            <a:ext cx="329956" cy="801278"/>
          </a:xfrm>
          <a:custGeom>
            <a:avLst/>
            <a:gdLst>
              <a:gd name="connsiteX0" fmla="*/ 452907 w 646090"/>
              <a:gd name="connsiteY0" fmla="*/ 92298 h 1092558"/>
              <a:gd name="connsiteX1" fmla="*/ 15025 w 646090"/>
              <a:gd name="connsiteY1" fmla="*/ 581695 h 1092558"/>
              <a:gd name="connsiteX2" fmla="*/ 543059 w 646090"/>
              <a:gd name="connsiteY2" fmla="*/ 1032456 h 1092558"/>
              <a:gd name="connsiteX3" fmla="*/ 633211 w 646090"/>
              <a:gd name="connsiteY3" fmla="*/ 942304 h 1092558"/>
              <a:gd name="connsiteX4" fmla="*/ 581696 w 646090"/>
              <a:gd name="connsiteY4" fmla="*/ 143814 h 1092558"/>
              <a:gd name="connsiteX5" fmla="*/ 452907 w 646090"/>
              <a:gd name="connsiteY5" fmla="*/ 92298 h 1092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6090" h="1092558">
                <a:moveTo>
                  <a:pt x="452907" y="92298"/>
                </a:moveTo>
                <a:cubicBezTo>
                  <a:pt x="358462" y="165278"/>
                  <a:pt x="0" y="425002"/>
                  <a:pt x="15025" y="581695"/>
                </a:cubicBezTo>
                <a:cubicBezTo>
                  <a:pt x="30050" y="738388"/>
                  <a:pt x="440028" y="972354"/>
                  <a:pt x="543059" y="1032456"/>
                </a:cubicBezTo>
                <a:cubicBezTo>
                  <a:pt x="646090" y="1092558"/>
                  <a:pt x="626772" y="1090411"/>
                  <a:pt x="633211" y="942304"/>
                </a:cubicBezTo>
                <a:cubicBezTo>
                  <a:pt x="639650" y="794197"/>
                  <a:pt x="607454" y="287628"/>
                  <a:pt x="581696" y="143814"/>
                </a:cubicBezTo>
                <a:cubicBezTo>
                  <a:pt x="555938" y="0"/>
                  <a:pt x="547352" y="19318"/>
                  <a:pt x="452907" y="92298"/>
                </a:cubicBezTo>
                <a:close/>
              </a:path>
            </a:pathLst>
          </a:custGeom>
          <a:solidFill>
            <a:srgbClr val="0066FF"/>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39" name="Group 38"/>
          <p:cNvGrpSpPr/>
          <p:nvPr/>
        </p:nvGrpSpPr>
        <p:grpSpPr>
          <a:xfrm>
            <a:off x="3771595" y="3211022"/>
            <a:ext cx="1676663" cy="2101858"/>
            <a:chOff x="3448144" y="2895630"/>
            <a:chExt cx="1820679" cy="2282396"/>
          </a:xfrm>
        </p:grpSpPr>
        <p:grpSp>
          <p:nvGrpSpPr>
            <p:cNvPr id="40" name="Group 93"/>
            <p:cNvGrpSpPr/>
            <p:nvPr/>
          </p:nvGrpSpPr>
          <p:grpSpPr>
            <a:xfrm>
              <a:off x="3787415" y="4571158"/>
              <a:ext cx="1113041" cy="606868"/>
              <a:chOff x="1747239" y="4398097"/>
              <a:chExt cx="1260168" cy="687087"/>
            </a:xfrm>
          </p:grpSpPr>
          <p:sp>
            <p:nvSpPr>
              <p:cNvPr id="50" name="Freeform 49"/>
              <p:cNvSpPr/>
              <p:nvPr/>
            </p:nvSpPr>
            <p:spPr>
              <a:xfrm flipH="1">
                <a:off x="2467335" y="4398097"/>
                <a:ext cx="540072" cy="687087"/>
              </a:xfrm>
              <a:custGeom>
                <a:avLst/>
                <a:gdLst>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98859 w 625872"/>
                  <a:gd name="connsiteY6" fmla="*/ 576262 h 840978"/>
                  <a:gd name="connsiteX7" fmla="*/ 408384 w 625872"/>
                  <a:gd name="connsiteY7" fmla="*/ 554831 h 840978"/>
                  <a:gd name="connsiteX8" fmla="*/ 403622 w 625872"/>
                  <a:gd name="connsiteY8" fmla="*/ 0 h 840978"/>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86581 w 625872"/>
                  <a:gd name="connsiteY6" fmla="*/ 600620 h 840978"/>
                  <a:gd name="connsiteX7" fmla="*/ 408384 w 625872"/>
                  <a:gd name="connsiteY7" fmla="*/ 554831 h 840978"/>
                  <a:gd name="connsiteX8" fmla="*/ 403622 w 625872"/>
                  <a:gd name="connsiteY8" fmla="*/ 0 h 840978"/>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52338"/>
                  <a:gd name="connsiteX1" fmla="*/ 586978 w 629778"/>
                  <a:gd name="connsiteY1" fmla="*/ 707231 h 852338"/>
                  <a:gd name="connsiteX2" fmla="*/ 332557 w 629778"/>
                  <a:gd name="connsiteY2" fmla="*/ 850230 h 852338"/>
                  <a:gd name="connsiteX3" fmla="*/ 65484 w 629778"/>
                  <a:gd name="connsiteY3" fmla="*/ 809625 h 852338"/>
                  <a:gd name="connsiteX4" fmla="*/ 15478 w 629778"/>
                  <a:gd name="connsiteY4" fmla="*/ 671512 h 852338"/>
                  <a:gd name="connsiteX5" fmla="*/ 158353 w 629778"/>
                  <a:gd name="connsiteY5" fmla="*/ 540543 h 852338"/>
                  <a:gd name="connsiteX6" fmla="*/ 386581 w 629778"/>
                  <a:gd name="connsiteY6" fmla="*/ 600620 h 852338"/>
                  <a:gd name="connsiteX7" fmla="*/ 408384 w 629778"/>
                  <a:gd name="connsiteY7" fmla="*/ 554831 h 852338"/>
                  <a:gd name="connsiteX8" fmla="*/ 403622 w 629778"/>
                  <a:gd name="connsiteY8" fmla="*/ 0 h 852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9778" h="852338">
                    <a:moveTo>
                      <a:pt x="589359" y="40481"/>
                    </a:moveTo>
                    <a:cubicBezTo>
                      <a:pt x="607615" y="308570"/>
                      <a:pt x="629778" y="572273"/>
                      <a:pt x="586978" y="707231"/>
                    </a:cubicBezTo>
                    <a:cubicBezTo>
                      <a:pt x="544178" y="842189"/>
                      <a:pt x="393081" y="852338"/>
                      <a:pt x="332557" y="850230"/>
                    </a:cubicBezTo>
                    <a:cubicBezTo>
                      <a:pt x="247154" y="847800"/>
                      <a:pt x="118330" y="839411"/>
                      <a:pt x="65484" y="809625"/>
                    </a:cubicBezTo>
                    <a:cubicBezTo>
                      <a:pt x="12638" y="779839"/>
                      <a:pt x="0" y="716359"/>
                      <a:pt x="15478" y="671512"/>
                    </a:cubicBezTo>
                    <a:cubicBezTo>
                      <a:pt x="30956" y="626665"/>
                      <a:pt x="96503" y="552358"/>
                      <a:pt x="158353" y="540543"/>
                    </a:cubicBezTo>
                    <a:cubicBezTo>
                      <a:pt x="220203" y="528728"/>
                      <a:pt x="344909" y="598239"/>
                      <a:pt x="386581" y="600620"/>
                    </a:cubicBezTo>
                    <a:cubicBezTo>
                      <a:pt x="428253" y="603001"/>
                      <a:pt x="405544" y="654934"/>
                      <a:pt x="408384" y="554831"/>
                    </a:cubicBezTo>
                    <a:cubicBezTo>
                      <a:pt x="411224" y="454728"/>
                      <a:pt x="406400" y="229393"/>
                      <a:pt x="403622" y="0"/>
                    </a:cubicBezTo>
                  </a:path>
                </a:pathLst>
              </a:custGeom>
              <a:solidFill>
                <a:srgbClr val="0066FF"/>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51" name="Freeform 50"/>
              <p:cNvSpPr/>
              <p:nvPr/>
            </p:nvSpPr>
            <p:spPr>
              <a:xfrm>
                <a:off x="1747239" y="4398097"/>
                <a:ext cx="540072" cy="687087"/>
              </a:xfrm>
              <a:custGeom>
                <a:avLst/>
                <a:gdLst>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98859 w 625872"/>
                  <a:gd name="connsiteY6" fmla="*/ 576262 h 840978"/>
                  <a:gd name="connsiteX7" fmla="*/ 408384 w 625872"/>
                  <a:gd name="connsiteY7" fmla="*/ 554831 h 840978"/>
                  <a:gd name="connsiteX8" fmla="*/ 403622 w 625872"/>
                  <a:gd name="connsiteY8" fmla="*/ 0 h 840978"/>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86581 w 625872"/>
                  <a:gd name="connsiteY6" fmla="*/ 600620 h 840978"/>
                  <a:gd name="connsiteX7" fmla="*/ 408384 w 625872"/>
                  <a:gd name="connsiteY7" fmla="*/ 554831 h 840978"/>
                  <a:gd name="connsiteX8" fmla="*/ 403622 w 625872"/>
                  <a:gd name="connsiteY8" fmla="*/ 0 h 840978"/>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52338"/>
                  <a:gd name="connsiteX1" fmla="*/ 586978 w 629778"/>
                  <a:gd name="connsiteY1" fmla="*/ 707231 h 852338"/>
                  <a:gd name="connsiteX2" fmla="*/ 332557 w 629778"/>
                  <a:gd name="connsiteY2" fmla="*/ 850230 h 852338"/>
                  <a:gd name="connsiteX3" fmla="*/ 65484 w 629778"/>
                  <a:gd name="connsiteY3" fmla="*/ 809625 h 852338"/>
                  <a:gd name="connsiteX4" fmla="*/ 15478 w 629778"/>
                  <a:gd name="connsiteY4" fmla="*/ 671512 h 852338"/>
                  <a:gd name="connsiteX5" fmla="*/ 158353 w 629778"/>
                  <a:gd name="connsiteY5" fmla="*/ 540543 h 852338"/>
                  <a:gd name="connsiteX6" fmla="*/ 386581 w 629778"/>
                  <a:gd name="connsiteY6" fmla="*/ 600620 h 852338"/>
                  <a:gd name="connsiteX7" fmla="*/ 408384 w 629778"/>
                  <a:gd name="connsiteY7" fmla="*/ 554831 h 852338"/>
                  <a:gd name="connsiteX8" fmla="*/ 403622 w 629778"/>
                  <a:gd name="connsiteY8" fmla="*/ 0 h 852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9778" h="852338">
                    <a:moveTo>
                      <a:pt x="589359" y="40481"/>
                    </a:moveTo>
                    <a:cubicBezTo>
                      <a:pt x="607615" y="308570"/>
                      <a:pt x="629778" y="572273"/>
                      <a:pt x="586978" y="707231"/>
                    </a:cubicBezTo>
                    <a:cubicBezTo>
                      <a:pt x="544178" y="842189"/>
                      <a:pt x="393081" y="852338"/>
                      <a:pt x="332557" y="850230"/>
                    </a:cubicBezTo>
                    <a:cubicBezTo>
                      <a:pt x="247154" y="847800"/>
                      <a:pt x="118330" y="839411"/>
                      <a:pt x="65484" y="809625"/>
                    </a:cubicBezTo>
                    <a:cubicBezTo>
                      <a:pt x="12638" y="779839"/>
                      <a:pt x="0" y="716359"/>
                      <a:pt x="15478" y="671512"/>
                    </a:cubicBezTo>
                    <a:cubicBezTo>
                      <a:pt x="30956" y="626665"/>
                      <a:pt x="96503" y="552358"/>
                      <a:pt x="158353" y="540543"/>
                    </a:cubicBezTo>
                    <a:cubicBezTo>
                      <a:pt x="220203" y="528728"/>
                      <a:pt x="344909" y="598239"/>
                      <a:pt x="386581" y="600620"/>
                    </a:cubicBezTo>
                    <a:cubicBezTo>
                      <a:pt x="428253" y="603001"/>
                      <a:pt x="405544" y="654934"/>
                      <a:pt x="408384" y="554831"/>
                    </a:cubicBezTo>
                    <a:cubicBezTo>
                      <a:pt x="411224" y="454728"/>
                      <a:pt x="406400" y="229393"/>
                      <a:pt x="403622" y="0"/>
                    </a:cubicBezTo>
                  </a:path>
                </a:pathLst>
              </a:custGeom>
              <a:solidFill>
                <a:srgbClr val="0066FF"/>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grpSp>
        <p:grpSp>
          <p:nvGrpSpPr>
            <p:cNvPr id="41" name="Group 56"/>
            <p:cNvGrpSpPr/>
            <p:nvPr/>
          </p:nvGrpSpPr>
          <p:grpSpPr>
            <a:xfrm>
              <a:off x="3448144" y="2895630"/>
              <a:ext cx="1820679" cy="1770897"/>
              <a:chOff x="755576" y="2492896"/>
              <a:chExt cx="2061344" cy="2004982"/>
            </a:xfrm>
          </p:grpSpPr>
          <p:sp>
            <p:nvSpPr>
              <p:cNvPr id="43" name="Oval 68"/>
              <p:cNvSpPr/>
              <p:nvPr/>
            </p:nvSpPr>
            <p:spPr>
              <a:xfrm>
                <a:off x="755576" y="2492896"/>
                <a:ext cx="2061341" cy="2004982"/>
              </a:xfrm>
              <a:prstGeom prst="ellipse">
                <a:avLst/>
              </a:prstGeom>
              <a:solidFill>
                <a:srgbClr val="0066FF"/>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4" name="Freeform 43"/>
              <p:cNvSpPr/>
              <p:nvPr/>
            </p:nvSpPr>
            <p:spPr>
              <a:xfrm>
                <a:off x="755579" y="2532538"/>
                <a:ext cx="1030670" cy="763975"/>
              </a:xfrm>
              <a:custGeom>
                <a:avLst/>
                <a:gdLst>
                  <a:gd name="connsiteX0" fmla="*/ 809468 w 809468"/>
                  <a:gd name="connsiteY0" fmla="*/ 0 h 569626"/>
                  <a:gd name="connsiteX1" fmla="*/ 659567 w 809468"/>
                  <a:gd name="connsiteY1" fmla="*/ 449705 h 569626"/>
                  <a:gd name="connsiteX2" fmla="*/ 0 w 809468"/>
                  <a:gd name="connsiteY2" fmla="*/ 569626 h 569626"/>
                  <a:gd name="connsiteX0" fmla="*/ 886810 w 886810"/>
                  <a:gd name="connsiteY0" fmla="*/ 0 h 584088"/>
                  <a:gd name="connsiteX1" fmla="*/ 736909 w 886810"/>
                  <a:gd name="connsiteY1" fmla="*/ 449705 h 584088"/>
                  <a:gd name="connsiteX2" fmla="*/ 0 w 886810"/>
                  <a:gd name="connsiteY2" fmla="*/ 584088 h 584088"/>
                  <a:gd name="connsiteX0" fmla="*/ 864096 w 880925"/>
                  <a:gd name="connsiteY0" fmla="*/ 0 h 648072"/>
                  <a:gd name="connsiteX1" fmla="*/ 736909 w 880925"/>
                  <a:gd name="connsiteY1" fmla="*/ 513689 h 648072"/>
                  <a:gd name="connsiteX2" fmla="*/ 0 w 880925"/>
                  <a:gd name="connsiteY2" fmla="*/ 648072 h 648072"/>
                  <a:gd name="connsiteX0" fmla="*/ 864096 w 864096"/>
                  <a:gd name="connsiteY0" fmla="*/ 0 h 648072"/>
                  <a:gd name="connsiteX1" fmla="*/ 648073 w 864096"/>
                  <a:gd name="connsiteY1" fmla="*/ 504056 h 648072"/>
                  <a:gd name="connsiteX2" fmla="*/ 0 w 864096"/>
                  <a:gd name="connsiteY2" fmla="*/ 648072 h 648072"/>
                </a:gdLst>
                <a:ahLst/>
                <a:cxnLst>
                  <a:cxn ang="0">
                    <a:pos x="connsiteX0" y="connsiteY0"/>
                  </a:cxn>
                  <a:cxn ang="0">
                    <a:pos x="connsiteX1" y="connsiteY1"/>
                  </a:cxn>
                  <a:cxn ang="0">
                    <a:pos x="connsiteX2" y="connsiteY2"/>
                  </a:cxn>
                </a:cxnLst>
                <a:rect l="l" t="t" r="r" b="b"/>
                <a:pathLst>
                  <a:path w="864096" h="648072">
                    <a:moveTo>
                      <a:pt x="864096" y="0"/>
                    </a:moveTo>
                    <a:cubicBezTo>
                      <a:pt x="856601" y="177383"/>
                      <a:pt x="792089" y="396044"/>
                      <a:pt x="648073" y="504056"/>
                    </a:cubicBezTo>
                    <a:cubicBezTo>
                      <a:pt x="504057" y="612068"/>
                      <a:pt x="262328" y="635580"/>
                      <a:pt x="0" y="648072"/>
                    </a:cubicBezTo>
                  </a:path>
                </a:pathLst>
              </a:custGeom>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45" name="Freeform 44"/>
              <p:cNvSpPr/>
              <p:nvPr/>
            </p:nvSpPr>
            <p:spPr>
              <a:xfrm>
                <a:off x="883592" y="2532538"/>
                <a:ext cx="902660" cy="553335"/>
              </a:xfrm>
              <a:custGeom>
                <a:avLst/>
                <a:gdLst>
                  <a:gd name="connsiteX0" fmla="*/ 794479 w 794479"/>
                  <a:gd name="connsiteY0" fmla="*/ 0 h 429718"/>
                  <a:gd name="connsiteX1" fmla="*/ 464695 w 794479"/>
                  <a:gd name="connsiteY1" fmla="*/ 359764 h 429718"/>
                  <a:gd name="connsiteX2" fmla="*/ 0 w 794479"/>
                  <a:gd name="connsiteY2" fmla="*/ 419725 h 429718"/>
                  <a:gd name="connsiteX0" fmla="*/ 756774 w 756774"/>
                  <a:gd name="connsiteY0" fmla="*/ 0 h 469389"/>
                  <a:gd name="connsiteX1" fmla="*/ 464695 w 756774"/>
                  <a:gd name="connsiteY1" fmla="*/ 393768 h 469389"/>
                  <a:gd name="connsiteX2" fmla="*/ 0 w 756774"/>
                  <a:gd name="connsiteY2" fmla="*/ 453729 h 469389"/>
                  <a:gd name="connsiteX0" fmla="*/ 756774 w 756774"/>
                  <a:gd name="connsiteY0" fmla="*/ 0 h 469389"/>
                  <a:gd name="connsiteX1" fmla="*/ 464695 w 756774"/>
                  <a:gd name="connsiteY1" fmla="*/ 393768 h 469389"/>
                  <a:gd name="connsiteX2" fmla="*/ 0 w 756774"/>
                  <a:gd name="connsiteY2" fmla="*/ 453729 h 469389"/>
                </a:gdLst>
                <a:ahLst/>
                <a:cxnLst>
                  <a:cxn ang="0">
                    <a:pos x="connsiteX0" y="connsiteY0"/>
                  </a:cxn>
                  <a:cxn ang="0">
                    <a:pos x="connsiteX1" y="connsiteY1"/>
                  </a:cxn>
                  <a:cxn ang="0">
                    <a:pos x="connsiteX2" y="connsiteY2"/>
                  </a:cxn>
                </a:cxnLst>
                <a:rect l="l" t="t" r="r" b="b"/>
                <a:pathLst>
                  <a:path w="756774" h="469389">
                    <a:moveTo>
                      <a:pt x="756774" y="0"/>
                    </a:moveTo>
                    <a:cubicBezTo>
                      <a:pt x="659825" y="194242"/>
                      <a:pt x="590824" y="318147"/>
                      <a:pt x="464695" y="393768"/>
                    </a:cubicBezTo>
                    <a:cubicBezTo>
                      <a:pt x="338566" y="469389"/>
                      <a:pt x="166141" y="458725"/>
                      <a:pt x="0" y="453729"/>
                    </a:cubicBezTo>
                  </a:path>
                </a:pathLst>
              </a:custGeom>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46" name="Freeform 45"/>
              <p:cNvSpPr/>
              <p:nvPr/>
            </p:nvSpPr>
            <p:spPr>
              <a:xfrm>
                <a:off x="1044508" y="2532538"/>
                <a:ext cx="741742" cy="305150"/>
              </a:xfrm>
              <a:custGeom>
                <a:avLst/>
                <a:gdLst>
                  <a:gd name="connsiteX0" fmla="*/ 689548 w 689548"/>
                  <a:gd name="connsiteY0" fmla="*/ 0 h 209862"/>
                  <a:gd name="connsiteX1" fmla="*/ 344774 w 689548"/>
                  <a:gd name="connsiteY1" fmla="*/ 164892 h 209862"/>
                  <a:gd name="connsiteX2" fmla="*/ 0 w 689548"/>
                  <a:gd name="connsiteY2" fmla="*/ 209862 h 209862"/>
                  <a:gd name="connsiteX0" fmla="*/ 621863 w 621863"/>
                  <a:gd name="connsiteY0" fmla="*/ 0 h 258856"/>
                  <a:gd name="connsiteX1" fmla="*/ 344774 w 621863"/>
                  <a:gd name="connsiteY1" fmla="*/ 213886 h 258856"/>
                  <a:gd name="connsiteX2" fmla="*/ 0 w 621863"/>
                  <a:gd name="connsiteY2" fmla="*/ 258856 h 258856"/>
                  <a:gd name="connsiteX0" fmla="*/ 621863 w 621863"/>
                  <a:gd name="connsiteY0" fmla="*/ 0 h 258856"/>
                  <a:gd name="connsiteX1" fmla="*/ 344774 w 621863"/>
                  <a:gd name="connsiteY1" fmla="*/ 213886 h 258856"/>
                  <a:gd name="connsiteX2" fmla="*/ 0 w 621863"/>
                  <a:gd name="connsiteY2" fmla="*/ 258856 h 258856"/>
                </a:gdLst>
                <a:ahLst/>
                <a:cxnLst>
                  <a:cxn ang="0">
                    <a:pos x="connsiteX0" y="connsiteY0"/>
                  </a:cxn>
                  <a:cxn ang="0">
                    <a:pos x="connsiteX1" y="connsiteY1"/>
                  </a:cxn>
                  <a:cxn ang="0">
                    <a:pos x="connsiteX2" y="connsiteY2"/>
                  </a:cxn>
                </a:cxnLst>
                <a:rect l="l" t="t" r="r" b="b"/>
                <a:pathLst>
                  <a:path w="621863" h="258856">
                    <a:moveTo>
                      <a:pt x="621863" y="0"/>
                    </a:moveTo>
                    <a:cubicBezTo>
                      <a:pt x="580683" y="91052"/>
                      <a:pt x="448418" y="170743"/>
                      <a:pt x="344774" y="213886"/>
                    </a:cubicBezTo>
                    <a:cubicBezTo>
                      <a:pt x="241130" y="257029"/>
                      <a:pt x="114924" y="253859"/>
                      <a:pt x="0" y="258856"/>
                    </a:cubicBezTo>
                  </a:path>
                </a:pathLst>
              </a:custGeom>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47" name="Freeform 46"/>
              <p:cNvSpPr/>
              <p:nvPr/>
            </p:nvSpPr>
            <p:spPr>
              <a:xfrm flipH="1">
                <a:off x="1786248" y="2532538"/>
                <a:ext cx="1030672" cy="763975"/>
              </a:xfrm>
              <a:custGeom>
                <a:avLst/>
                <a:gdLst>
                  <a:gd name="connsiteX0" fmla="*/ 809468 w 809468"/>
                  <a:gd name="connsiteY0" fmla="*/ 0 h 569626"/>
                  <a:gd name="connsiteX1" fmla="*/ 659567 w 809468"/>
                  <a:gd name="connsiteY1" fmla="*/ 449705 h 569626"/>
                  <a:gd name="connsiteX2" fmla="*/ 0 w 809468"/>
                  <a:gd name="connsiteY2" fmla="*/ 569626 h 569626"/>
                  <a:gd name="connsiteX0" fmla="*/ 886810 w 886810"/>
                  <a:gd name="connsiteY0" fmla="*/ 0 h 584088"/>
                  <a:gd name="connsiteX1" fmla="*/ 736909 w 886810"/>
                  <a:gd name="connsiteY1" fmla="*/ 449705 h 584088"/>
                  <a:gd name="connsiteX2" fmla="*/ 0 w 886810"/>
                  <a:gd name="connsiteY2" fmla="*/ 584088 h 584088"/>
                  <a:gd name="connsiteX0" fmla="*/ 864096 w 880925"/>
                  <a:gd name="connsiteY0" fmla="*/ 0 h 648072"/>
                  <a:gd name="connsiteX1" fmla="*/ 736909 w 880925"/>
                  <a:gd name="connsiteY1" fmla="*/ 513689 h 648072"/>
                  <a:gd name="connsiteX2" fmla="*/ 0 w 880925"/>
                  <a:gd name="connsiteY2" fmla="*/ 648072 h 648072"/>
                  <a:gd name="connsiteX0" fmla="*/ 864096 w 864096"/>
                  <a:gd name="connsiteY0" fmla="*/ 0 h 648072"/>
                  <a:gd name="connsiteX1" fmla="*/ 648073 w 864096"/>
                  <a:gd name="connsiteY1" fmla="*/ 504056 h 648072"/>
                  <a:gd name="connsiteX2" fmla="*/ 0 w 864096"/>
                  <a:gd name="connsiteY2" fmla="*/ 648072 h 648072"/>
                </a:gdLst>
                <a:ahLst/>
                <a:cxnLst>
                  <a:cxn ang="0">
                    <a:pos x="connsiteX0" y="connsiteY0"/>
                  </a:cxn>
                  <a:cxn ang="0">
                    <a:pos x="connsiteX1" y="connsiteY1"/>
                  </a:cxn>
                  <a:cxn ang="0">
                    <a:pos x="connsiteX2" y="connsiteY2"/>
                  </a:cxn>
                </a:cxnLst>
                <a:rect l="l" t="t" r="r" b="b"/>
                <a:pathLst>
                  <a:path w="864096" h="648072">
                    <a:moveTo>
                      <a:pt x="864096" y="0"/>
                    </a:moveTo>
                    <a:cubicBezTo>
                      <a:pt x="856601" y="177383"/>
                      <a:pt x="792089" y="396044"/>
                      <a:pt x="648073" y="504056"/>
                    </a:cubicBezTo>
                    <a:cubicBezTo>
                      <a:pt x="504057" y="612068"/>
                      <a:pt x="262328" y="635580"/>
                      <a:pt x="0" y="648072"/>
                    </a:cubicBezTo>
                  </a:path>
                </a:pathLst>
              </a:custGeom>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48" name="Freeform 47"/>
              <p:cNvSpPr/>
              <p:nvPr/>
            </p:nvSpPr>
            <p:spPr>
              <a:xfrm flipH="1">
                <a:off x="1786250" y="2532538"/>
                <a:ext cx="902661" cy="553335"/>
              </a:xfrm>
              <a:custGeom>
                <a:avLst/>
                <a:gdLst>
                  <a:gd name="connsiteX0" fmla="*/ 794479 w 794479"/>
                  <a:gd name="connsiteY0" fmla="*/ 0 h 429718"/>
                  <a:gd name="connsiteX1" fmla="*/ 464695 w 794479"/>
                  <a:gd name="connsiteY1" fmla="*/ 359764 h 429718"/>
                  <a:gd name="connsiteX2" fmla="*/ 0 w 794479"/>
                  <a:gd name="connsiteY2" fmla="*/ 419725 h 429718"/>
                  <a:gd name="connsiteX0" fmla="*/ 756774 w 756774"/>
                  <a:gd name="connsiteY0" fmla="*/ 0 h 469389"/>
                  <a:gd name="connsiteX1" fmla="*/ 464695 w 756774"/>
                  <a:gd name="connsiteY1" fmla="*/ 393768 h 469389"/>
                  <a:gd name="connsiteX2" fmla="*/ 0 w 756774"/>
                  <a:gd name="connsiteY2" fmla="*/ 453729 h 469389"/>
                  <a:gd name="connsiteX0" fmla="*/ 756774 w 756774"/>
                  <a:gd name="connsiteY0" fmla="*/ 0 h 469389"/>
                  <a:gd name="connsiteX1" fmla="*/ 464695 w 756774"/>
                  <a:gd name="connsiteY1" fmla="*/ 393768 h 469389"/>
                  <a:gd name="connsiteX2" fmla="*/ 0 w 756774"/>
                  <a:gd name="connsiteY2" fmla="*/ 453729 h 469389"/>
                </a:gdLst>
                <a:ahLst/>
                <a:cxnLst>
                  <a:cxn ang="0">
                    <a:pos x="connsiteX0" y="connsiteY0"/>
                  </a:cxn>
                  <a:cxn ang="0">
                    <a:pos x="connsiteX1" y="connsiteY1"/>
                  </a:cxn>
                  <a:cxn ang="0">
                    <a:pos x="connsiteX2" y="connsiteY2"/>
                  </a:cxn>
                </a:cxnLst>
                <a:rect l="l" t="t" r="r" b="b"/>
                <a:pathLst>
                  <a:path w="756774" h="469389">
                    <a:moveTo>
                      <a:pt x="756774" y="0"/>
                    </a:moveTo>
                    <a:cubicBezTo>
                      <a:pt x="659825" y="194242"/>
                      <a:pt x="590824" y="318147"/>
                      <a:pt x="464695" y="393768"/>
                    </a:cubicBezTo>
                    <a:cubicBezTo>
                      <a:pt x="338566" y="469389"/>
                      <a:pt x="166141" y="458725"/>
                      <a:pt x="0" y="453729"/>
                    </a:cubicBezTo>
                  </a:path>
                </a:pathLst>
              </a:custGeom>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49" name="Freeform 48"/>
              <p:cNvSpPr/>
              <p:nvPr/>
            </p:nvSpPr>
            <p:spPr>
              <a:xfrm flipH="1">
                <a:off x="1786250" y="2532538"/>
                <a:ext cx="741742" cy="305150"/>
              </a:xfrm>
              <a:custGeom>
                <a:avLst/>
                <a:gdLst>
                  <a:gd name="connsiteX0" fmla="*/ 689548 w 689548"/>
                  <a:gd name="connsiteY0" fmla="*/ 0 h 209862"/>
                  <a:gd name="connsiteX1" fmla="*/ 344774 w 689548"/>
                  <a:gd name="connsiteY1" fmla="*/ 164892 h 209862"/>
                  <a:gd name="connsiteX2" fmla="*/ 0 w 689548"/>
                  <a:gd name="connsiteY2" fmla="*/ 209862 h 209862"/>
                  <a:gd name="connsiteX0" fmla="*/ 621863 w 621863"/>
                  <a:gd name="connsiteY0" fmla="*/ 0 h 258856"/>
                  <a:gd name="connsiteX1" fmla="*/ 344774 w 621863"/>
                  <a:gd name="connsiteY1" fmla="*/ 213886 h 258856"/>
                  <a:gd name="connsiteX2" fmla="*/ 0 w 621863"/>
                  <a:gd name="connsiteY2" fmla="*/ 258856 h 258856"/>
                  <a:gd name="connsiteX0" fmla="*/ 621863 w 621863"/>
                  <a:gd name="connsiteY0" fmla="*/ 0 h 258856"/>
                  <a:gd name="connsiteX1" fmla="*/ 344774 w 621863"/>
                  <a:gd name="connsiteY1" fmla="*/ 213886 h 258856"/>
                  <a:gd name="connsiteX2" fmla="*/ 0 w 621863"/>
                  <a:gd name="connsiteY2" fmla="*/ 258856 h 258856"/>
                </a:gdLst>
                <a:ahLst/>
                <a:cxnLst>
                  <a:cxn ang="0">
                    <a:pos x="connsiteX0" y="connsiteY0"/>
                  </a:cxn>
                  <a:cxn ang="0">
                    <a:pos x="connsiteX1" y="connsiteY1"/>
                  </a:cxn>
                  <a:cxn ang="0">
                    <a:pos x="connsiteX2" y="connsiteY2"/>
                  </a:cxn>
                </a:cxnLst>
                <a:rect l="l" t="t" r="r" b="b"/>
                <a:pathLst>
                  <a:path w="621863" h="258856">
                    <a:moveTo>
                      <a:pt x="621863" y="0"/>
                    </a:moveTo>
                    <a:cubicBezTo>
                      <a:pt x="580683" y="91052"/>
                      <a:pt x="448418" y="170743"/>
                      <a:pt x="344774" y="213886"/>
                    </a:cubicBezTo>
                    <a:cubicBezTo>
                      <a:pt x="241130" y="257029"/>
                      <a:pt x="114924" y="253859"/>
                      <a:pt x="0" y="258856"/>
                    </a:cubicBezTo>
                  </a:path>
                </a:pathLst>
              </a:custGeom>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grpSp>
        <p:sp>
          <p:nvSpPr>
            <p:cNvPr id="42" name="Oval 41"/>
            <p:cNvSpPr/>
            <p:nvPr/>
          </p:nvSpPr>
          <p:spPr>
            <a:xfrm>
              <a:off x="4290286" y="3842406"/>
              <a:ext cx="151724" cy="149952"/>
            </a:xfrm>
            <a:prstGeom prst="ellipse">
              <a:avLst/>
            </a:prstGeom>
            <a:solidFill>
              <a:srgbClr val="C00000"/>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52" name="Group 99"/>
          <p:cNvGrpSpPr/>
          <p:nvPr/>
        </p:nvGrpSpPr>
        <p:grpSpPr>
          <a:xfrm>
            <a:off x="4408060" y="3869918"/>
            <a:ext cx="395926" cy="166600"/>
            <a:chOff x="1995445" y="3314205"/>
            <a:chExt cx="486765" cy="204823"/>
          </a:xfrm>
        </p:grpSpPr>
        <p:sp>
          <p:nvSpPr>
            <p:cNvPr id="53" name="Oval 52"/>
            <p:cNvSpPr/>
            <p:nvPr/>
          </p:nvSpPr>
          <p:spPr>
            <a:xfrm>
              <a:off x="1995445" y="3314205"/>
              <a:ext cx="107004" cy="204823"/>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4" name="Oval 53"/>
            <p:cNvSpPr/>
            <p:nvPr/>
          </p:nvSpPr>
          <p:spPr>
            <a:xfrm>
              <a:off x="2375206" y="3314205"/>
              <a:ext cx="107004" cy="204823"/>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56" name="Arc 55"/>
          <p:cNvSpPr/>
          <p:nvPr/>
        </p:nvSpPr>
        <p:spPr>
          <a:xfrm rot="10800000">
            <a:off x="4276057" y="4100075"/>
            <a:ext cx="704953" cy="409989"/>
          </a:xfrm>
          <a:prstGeom prst="arc">
            <a:avLst>
              <a:gd name="adj1" fmla="val 10959807"/>
              <a:gd name="adj2" fmla="val 21338736"/>
            </a:avLst>
          </a:prstGeom>
          <a:no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dirty="0"/>
          </a:p>
        </p:txBody>
      </p:sp>
      <p:sp>
        <p:nvSpPr>
          <p:cNvPr id="92" name="Arc 91"/>
          <p:cNvSpPr/>
          <p:nvPr/>
        </p:nvSpPr>
        <p:spPr>
          <a:xfrm rot="10800000">
            <a:off x="1422699" y="4462512"/>
            <a:ext cx="504057" cy="576064"/>
          </a:xfrm>
          <a:prstGeom prst="arc">
            <a:avLst>
              <a:gd name="adj1" fmla="val 13254210"/>
              <a:gd name="adj2" fmla="val 19209724"/>
            </a:avLst>
          </a:prstGeom>
          <a:no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dirty="0"/>
          </a:p>
        </p:txBody>
      </p:sp>
      <p:pic>
        <p:nvPicPr>
          <p:cNvPr id="110" name="fanfare.wav">
            <a:hlinkClick r:id="" action="ppaction://media"/>
          </p:cNvPr>
          <p:cNvPicPr>
            <a:picLocks noRot="1" noChangeAspect="1"/>
          </p:cNvPicPr>
          <p:nvPr>
            <a:wavAudioFile r:embed="rId1" name="fanfare.wav"/>
          </p:nvPr>
        </p:nvPicPr>
        <p:blipFill>
          <a:blip r:embed="rId4" cstate="print"/>
          <a:stretch>
            <a:fillRect/>
          </a:stretch>
        </p:blipFill>
        <p:spPr>
          <a:xfrm>
            <a:off x="9324528" y="2708920"/>
            <a:ext cx="304800" cy="304800"/>
          </a:xfrm>
          <a:prstGeom prst="rect">
            <a:avLst/>
          </a:prstGeom>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mediacall" presetSubtype="0" fill="hold" nodeType="clickEffect">
                                  <p:stCondLst>
                                    <p:cond delay="0"/>
                                  </p:stCondLst>
                                  <p:childTnLst>
                                    <p:cmd type="call" cmd="playFrom(0.0)">
                                      <p:cBhvr>
                                        <p:cTn id="6" dur="1267" fill="hold"/>
                                        <p:tgtEl>
                                          <p:spTgt spid="110"/>
                                        </p:tgtEl>
                                      </p:cBhvr>
                                    </p:cmd>
                                  </p:childTnLst>
                                </p:cTn>
                              </p:par>
                            </p:childTnLst>
                          </p:cTn>
                        </p:par>
                      </p:childTnLst>
                    </p:cTn>
                  </p:par>
                  <p:par>
                    <p:cTn id="7" fill="hold">
                      <p:stCondLst>
                        <p:cond delay="indefinite"/>
                      </p:stCondLst>
                      <p:childTnLst>
                        <p:par>
                          <p:cTn id="8" fill="hold">
                            <p:stCondLst>
                              <p:cond delay="0"/>
                            </p:stCondLst>
                            <p:childTnLst>
                              <p:par>
                                <p:cTn id="9" presetID="2" presetClass="entr" presetSubtype="8" fill="hold" nodeType="clickEffect">
                                  <p:stCondLst>
                                    <p:cond delay="0"/>
                                  </p:stCondLst>
                                  <p:childTnLst>
                                    <p:set>
                                      <p:cBhvr>
                                        <p:cTn id="10" dur="1" fill="hold">
                                          <p:stCondLst>
                                            <p:cond delay="0"/>
                                          </p:stCondLst>
                                        </p:cTn>
                                        <p:tgtEl>
                                          <p:spTgt spid="106"/>
                                        </p:tgtEl>
                                        <p:attrNameLst>
                                          <p:attrName>style.visibility</p:attrName>
                                        </p:attrNameLst>
                                      </p:cBhvr>
                                      <p:to>
                                        <p:strVal val="visible"/>
                                      </p:to>
                                    </p:set>
                                    <p:anim calcmode="lin" valueType="num">
                                      <p:cBhvr additive="base">
                                        <p:cTn id="11" dur="2000" fill="hold"/>
                                        <p:tgtEl>
                                          <p:spTgt spid="106"/>
                                        </p:tgtEl>
                                        <p:attrNameLst>
                                          <p:attrName>ppt_x</p:attrName>
                                        </p:attrNameLst>
                                      </p:cBhvr>
                                      <p:tavLst>
                                        <p:tav tm="0">
                                          <p:val>
                                            <p:strVal val="0-#ppt_w/2"/>
                                          </p:val>
                                        </p:tav>
                                        <p:tav tm="100000">
                                          <p:val>
                                            <p:strVal val="#ppt_x"/>
                                          </p:val>
                                        </p:tav>
                                      </p:tavLst>
                                    </p:anim>
                                    <p:anim calcmode="lin" valueType="num">
                                      <p:cBhvr additive="base">
                                        <p:cTn id="12" dur="2000" fill="hold"/>
                                        <p:tgtEl>
                                          <p:spTgt spid="106"/>
                                        </p:tgtEl>
                                        <p:attrNameLst>
                                          <p:attrName>ppt_y</p:attrName>
                                        </p:attrNameLst>
                                      </p:cBhvr>
                                      <p:tavLst>
                                        <p:tav tm="0">
                                          <p:val>
                                            <p:strVal val="#ppt_y"/>
                                          </p:val>
                                        </p:tav>
                                        <p:tav tm="100000">
                                          <p:val>
                                            <p:strVal val="#ppt_y"/>
                                          </p:val>
                                        </p:tav>
                                      </p:tavLst>
                                    </p:anim>
                                  </p:childTnLst>
                                </p:cTn>
                              </p:par>
                            </p:childTnLst>
                          </p:cTn>
                        </p:par>
                        <p:par>
                          <p:cTn id="13" fill="hold">
                            <p:stCondLst>
                              <p:cond delay="2000"/>
                            </p:stCondLst>
                            <p:childTnLst>
                              <p:par>
                                <p:cTn id="14" presetID="1" presetClass="exit" presetSubtype="0" fill="hold" nodeType="afterEffect">
                                  <p:stCondLst>
                                    <p:cond delay="0"/>
                                  </p:stCondLst>
                                  <p:childTnLst>
                                    <p:set>
                                      <p:cBhvr>
                                        <p:cTn id="15" dur="1" fill="hold">
                                          <p:stCondLst>
                                            <p:cond delay="0"/>
                                          </p:stCondLst>
                                        </p:cTn>
                                        <p:tgtEl>
                                          <p:spTgt spid="106"/>
                                        </p:tgtEl>
                                        <p:attrNameLst>
                                          <p:attrName>style.visibility</p:attrName>
                                        </p:attrNameLst>
                                      </p:cBhvr>
                                      <p:to>
                                        <p:strVal val="hidden"/>
                                      </p:to>
                                    </p:set>
                                  </p:childTnLst>
                                </p:cTn>
                              </p:par>
                              <p:par>
                                <p:cTn id="16" presetID="1" presetClass="entr" presetSubtype="0" fill="hold" grpId="0" nodeType="withEffect">
                                  <p:stCondLst>
                                    <p:cond delay="0"/>
                                  </p:stCondLst>
                                  <p:childTnLst>
                                    <p:set>
                                      <p:cBhvr>
                                        <p:cTn id="17" dur="1" fill="hold">
                                          <p:stCondLst>
                                            <p:cond delay="0"/>
                                          </p:stCondLst>
                                        </p:cTn>
                                        <p:tgtEl>
                                          <p:spTgt spid="21"/>
                                        </p:tgtEl>
                                        <p:attrNameLst>
                                          <p:attrName>style.visibility</p:attrName>
                                        </p:attrNameLst>
                                      </p:cBhvr>
                                      <p:to>
                                        <p:strVal val="visible"/>
                                      </p:to>
                                    </p:set>
                                  </p:childTnLst>
                                </p:cTn>
                              </p:par>
                              <p:par>
                                <p:cTn id="18" presetID="1" presetClass="entr" presetSubtype="0" fill="hold" grpId="0" nodeType="withEffect">
                                  <p:stCondLst>
                                    <p:cond delay="0"/>
                                  </p:stCondLst>
                                  <p:childTnLst>
                                    <p:set>
                                      <p:cBhvr>
                                        <p:cTn id="19" dur="1" fill="hold">
                                          <p:stCondLst>
                                            <p:cond delay="0"/>
                                          </p:stCondLst>
                                        </p:cTn>
                                        <p:tgtEl>
                                          <p:spTgt spid="22"/>
                                        </p:tgtEl>
                                        <p:attrNameLst>
                                          <p:attrName>style.visibility</p:attrName>
                                        </p:attrNameLst>
                                      </p:cBhvr>
                                      <p:to>
                                        <p:strVal val="visible"/>
                                      </p:to>
                                    </p:set>
                                  </p:childTnLst>
                                </p:cTn>
                              </p:par>
                              <p:par>
                                <p:cTn id="20" presetID="1" presetClass="entr" presetSubtype="0" fill="hold" nodeType="withEffect">
                                  <p:stCondLst>
                                    <p:cond delay="0"/>
                                  </p:stCondLst>
                                  <p:childTnLst>
                                    <p:set>
                                      <p:cBhvr>
                                        <p:cTn id="21" dur="1" fill="hold">
                                          <p:stCondLst>
                                            <p:cond delay="0"/>
                                          </p:stCondLst>
                                        </p:cTn>
                                        <p:tgtEl>
                                          <p:spTgt spid="90"/>
                                        </p:tgtEl>
                                        <p:attrNameLst>
                                          <p:attrName>style.visibility</p:attrName>
                                        </p:attrNameLst>
                                      </p:cBhvr>
                                      <p:to>
                                        <p:strVal val="visible"/>
                                      </p:to>
                                    </p:set>
                                  </p:childTnLst>
                                </p:cTn>
                              </p:par>
                              <p:par>
                                <p:cTn id="22" presetID="1" presetClass="entr" presetSubtype="0" fill="hold" grpId="1" nodeType="withEffect">
                                  <p:stCondLst>
                                    <p:cond delay="0"/>
                                  </p:stCondLst>
                                  <p:childTnLst>
                                    <p:set>
                                      <p:cBhvr>
                                        <p:cTn id="23" dur="1" fill="hold">
                                          <p:stCondLst>
                                            <p:cond delay="0"/>
                                          </p:stCondLst>
                                        </p:cTn>
                                        <p:tgtEl>
                                          <p:spTgt spid="26"/>
                                        </p:tgtEl>
                                        <p:attrNameLst>
                                          <p:attrName>style.visibility</p:attrName>
                                        </p:attrNameLst>
                                      </p:cBhvr>
                                      <p:to>
                                        <p:strVal val="visible"/>
                                      </p:to>
                                    </p:set>
                                  </p:childTnLst>
                                </p:cTn>
                              </p:par>
                              <p:par>
                                <p:cTn id="24" presetID="1" presetClass="entr" presetSubtype="0" fill="hold" nodeType="withEffect">
                                  <p:stCondLst>
                                    <p:cond delay="0"/>
                                  </p:stCondLst>
                                  <p:childTnLst>
                                    <p:set>
                                      <p:cBhvr>
                                        <p:cTn id="25" dur="1" fill="hold">
                                          <p:stCondLst>
                                            <p:cond delay="0"/>
                                          </p:stCondLst>
                                        </p:cTn>
                                        <p:tgtEl>
                                          <p:spTgt spid="93"/>
                                        </p:tgtEl>
                                        <p:attrNameLst>
                                          <p:attrName>style.visibility</p:attrName>
                                        </p:attrNameLst>
                                      </p:cBhvr>
                                      <p:to>
                                        <p:strVal val="visible"/>
                                      </p:to>
                                    </p:set>
                                  </p:childTnLst>
                                </p:cTn>
                              </p:par>
                              <p:par>
                                <p:cTn id="26" presetID="1" presetClass="entr" presetSubtype="0" fill="hold" grpId="0" nodeType="withEffect">
                                  <p:stCondLst>
                                    <p:cond delay="0"/>
                                  </p:stCondLst>
                                  <p:childTnLst>
                                    <p:set>
                                      <p:cBhvr>
                                        <p:cTn id="27" dur="1" fill="hold">
                                          <p:stCondLst>
                                            <p:cond delay="0"/>
                                          </p:stCondLst>
                                        </p:cTn>
                                        <p:tgtEl>
                                          <p:spTgt spid="12"/>
                                        </p:tgtEl>
                                        <p:attrNameLst>
                                          <p:attrName>style.visibility</p:attrName>
                                        </p:attrNameLst>
                                      </p:cBhvr>
                                      <p:to>
                                        <p:strVal val="visible"/>
                                      </p:to>
                                    </p:set>
                                  </p:childTnLst>
                                </p:cTn>
                              </p:par>
                              <p:par>
                                <p:cTn id="28" presetID="1" presetClass="entr" presetSubtype="0" fill="hold" grpId="1" nodeType="withEffect">
                                  <p:stCondLst>
                                    <p:cond delay="0"/>
                                  </p:stCondLst>
                                  <p:childTnLst>
                                    <p:set>
                                      <p:cBhvr>
                                        <p:cTn id="29" dur="1" fill="hold">
                                          <p:stCondLst>
                                            <p:cond delay="0"/>
                                          </p:stCondLst>
                                        </p:cTn>
                                        <p:tgtEl>
                                          <p:spTgt spid="4"/>
                                        </p:tgtEl>
                                        <p:attrNameLst>
                                          <p:attrName>style.visibility</p:attrName>
                                        </p:attrNameLst>
                                      </p:cBhvr>
                                      <p:to>
                                        <p:strVal val="visible"/>
                                      </p:to>
                                    </p:set>
                                  </p:childTnLst>
                                </p:cTn>
                              </p:par>
                              <p:par>
                                <p:cTn id="30" presetID="1" presetClass="entr" presetSubtype="0" fill="hold" grpId="1" nodeType="withEffect">
                                  <p:stCondLst>
                                    <p:cond delay="0"/>
                                  </p:stCondLst>
                                  <p:childTnLst>
                                    <p:set>
                                      <p:cBhvr>
                                        <p:cTn id="31" dur="1" fill="hold">
                                          <p:stCondLst>
                                            <p:cond delay="0"/>
                                          </p:stCondLst>
                                        </p:cTn>
                                        <p:tgtEl>
                                          <p:spTgt spid="5"/>
                                        </p:tgtEl>
                                        <p:attrNameLst>
                                          <p:attrName>style.visibility</p:attrName>
                                        </p:attrNameLst>
                                      </p:cBhvr>
                                      <p:to>
                                        <p:strVal val="visible"/>
                                      </p:to>
                                    </p:set>
                                  </p:childTnLst>
                                </p:cTn>
                              </p:par>
                            </p:childTnLst>
                          </p:cTn>
                        </p:par>
                      </p:childTnLst>
                    </p:cTn>
                  </p:par>
                  <p:par>
                    <p:cTn id="32" fill="hold">
                      <p:stCondLst>
                        <p:cond delay="indefinite"/>
                      </p:stCondLst>
                      <p:childTnLst>
                        <p:par>
                          <p:cTn id="33" fill="hold">
                            <p:stCondLst>
                              <p:cond delay="0"/>
                            </p:stCondLst>
                            <p:childTnLst>
                              <p:par>
                                <p:cTn id="34" presetID="1" presetClass="exit" presetSubtype="0" fill="hold" grpId="0" nodeType="clickEffect">
                                  <p:stCondLst>
                                    <p:cond delay="0"/>
                                  </p:stCondLst>
                                  <p:childTnLst>
                                    <p:set>
                                      <p:cBhvr>
                                        <p:cTn id="35" dur="1" fill="hold">
                                          <p:stCondLst>
                                            <p:cond delay="0"/>
                                          </p:stCondLst>
                                        </p:cTn>
                                        <p:tgtEl>
                                          <p:spTgt spid="5"/>
                                        </p:tgtEl>
                                        <p:attrNameLst>
                                          <p:attrName>style.visibility</p:attrName>
                                        </p:attrNameLst>
                                      </p:cBhvr>
                                      <p:to>
                                        <p:strVal val="hidden"/>
                                      </p:to>
                                    </p:set>
                                  </p:childTnLst>
                                </p:cTn>
                              </p:par>
                              <p:par>
                                <p:cTn id="36" presetID="1" presetClass="exit" presetSubtype="0" fill="hold" grpId="0" nodeType="withEffect">
                                  <p:stCondLst>
                                    <p:cond delay="0"/>
                                  </p:stCondLst>
                                  <p:childTnLst>
                                    <p:set>
                                      <p:cBhvr>
                                        <p:cTn id="37" dur="1" fill="hold">
                                          <p:stCondLst>
                                            <p:cond delay="0"/>
                                          </p:stCondLst>
                                        </p:cTn>
                                        <p:tgtEl>
                                          <p:spTgt spid="4"/>
                                        </p:tgtEl>
                                        <p:attrNameLst>
                                          <p:attrName>style.visibility</p:attrName>
                                        </p:attrNameLst>
                                      </p:cBhvr>
                                      <p:to>
                                        <p:strVal val="hidden"/>
                                      </p:to>
                                    </p:set>
                                  </p:childTnLst>
                                </p:cTn>
                              </p:par>
                              <p:par>
                                <p:cTn id="38" presetID="1" presetClass="entr" presetSubtype="0" fill="hold" grpId="0" nodeType="withEffect">
                                  <p:stCondLst>
                                    <p:cond delay="0"/>
                                  </p:stCondLst>
                                  <p:childTnLst>
                                    <p:set>
                                      <p:cBhvr>
                                        <p:cTn id="39" dur="1" fill="hold">
                                          <p:stCondLst>
                                            <p:cond delay="0"/>
                                          </p:stCondLst>
                                        </p:cTn>
                                        <p:tgtEl>
                                          <p:spTgt spid="14"/>
                                        </p:tgtEl>
                                        <p:attrNameLst>
                                          <p:attrName>style.visibility</p:attrName>
                                        </p:attrNameLst>
                                      </p:cBhvr>
                                      <p:to>
                                        <p:strVal val="visible"/>
                                      </p:to>
                                    </p:set>
                                  </p:childTnLst>
                                </p:cTn>
                              </p:par>
                              <p:par>
                                <p:cTn id="40" presetID="1" presetClass="entr" presetSubtype="0" fill="hold" grpId="0" nodeType="withEffect">
                                  <p:stCondLst>
                                    <p:cond delay="0"/>
                                  </p:stCondLst>
                                  <p:childTnLst>
                                    <p:set>
                                      <p:cBhvr>
                                        <p:cTn id="41" dur="1" fill="hold">
                                          <p:stCondLst>
                                            <p:cond delay="0"/>
                                          </p:stCondLst>
                                        </p:cTn>
                                        <p:tgtEl>
                                          <p:spTgt spid="3"/>
                                        </p:tgtEl>
                                        <p:attrNameLst>
                                          <p:attrName>style.visibility</p:attrName>
                                        </p:attrNameLst>
                                      </p:cBhvr>
                                      <p:to>
                                        <p:strVal val="visible"/>
                                      </p:to>
                                    </p:set>
                                  </p:childTnLst>
                                </p:cTn>
                              </p:par>
                            </p:childTnLst>
                          </p:cTn>
                        </p:par>
                      </p:childTnLst>
                    </p:cTn>
                  </p:par>
                  <p:par>
                    <p:cTn id="42" fill="hold">
                      <p:stCondLst>
                        <p:cond delay="indefinite"/>
                      </p:stCondLst>
                      <p:childTnLst>
                        <p:par>
                          <p:cTn id="43" fill="hold">
                            <p:stCondLst>
                              <p:cond delay="0"/>
                            </p:stCondLst>
                            <p:childTnLst>
                              <p:par>
                                <p:cTn id="44" presetID="1" presetClass="exit" presetSubtype="0" fill="hold" grpId="1" nodeType="clickEffect">
                                  <p:stCondLst>
                                    <p:cond delay="0"/>
                                  </p:stCondLst>
                                  <p:childTnLst>
                                    <p:set>
                                      <p:cBhvr>
                                        <p:cTn id="45" dur="1" fill="hold">
                                          <p:stCondLst>
                                            <p:cond delay="0"/>
                                          </p:stCondLst>
                                        </p:cTn>
                                        <p:tgtEl>
                                          <p:spTgt spid="14"/>
                                        </p:tgtEl>
                                        <p:attrNameLst>
                                          <p:attrName>style.visibility</p:attrName>
                                        </p:attrNameLst>
                                      </p:cBhvr>
                                      <p:to>
                                        <p:strVal val="hidden"/>
                                      </p:to>
                                    </p:set>
                                  </p:childTnLst>
                                </p:cTn>
                              </p:par>
                              <p:par>
                                <p:cTn id="46" presetID="1" presetClass="entr" presetSubtype="0" fill="hold" grpId="1" nodeType="withEffect">
                                  <p:stCondLst>
                                    <p:cond delay="0"/>
                                  </p:stCondLst>
                                  <p:childTnLst>
                                    <p:set>
                                      <p:cBhvr>
                                        <p:cTn id="47" dur="1" fill="hold">
                                          <p:stCondLst>
                                            <p:cond delay="0"/>
                                          </p:stCondLst>
                                        </p:cTn>
                                        <p:tgtEl>
                                          <p:spTgt spid="91"/>
                                        </p:tgtEl>
                                        <p:attrNameLst>
                                          <p:attrName>style.visibility</p:attrName>
                                        </p:attrNameLst>
                                      </p:cBhvr>
                                      <p:to>
                                        <p:strVal val="visible"/>
                                      </p:to>
                                    </p:set>
                                  </p:childTnLst>
                                </p:cTn>
                              </p:par>
                            </p:childTnLst>
                          </p:cTn>
                        </p:par>
                      </p:childTnLst>
                    </p:cTn>
                  </p:par>
                  <p:par>
                    <p:cTn id="48" fill="hold">
                      <p:stCondLst>
                        <p:cond delay="indefinite"/>
                      </p:stCondLst>
                      <p:childTnLst>
                        <p:par>
                          <p:cTn id="49" fill="hold">
                            <p:stCondLst>
                              <p:cond delay="0"/>
                            </p:stCondLst>
                            <p:childTnLst>
                              <p:par>
                                <p:cTn id="50" presetID="1" presetClass="exit" presetSubtype="0" fill="hold" grpId="0" nodeType="clickEffect">
                                  <p:stCondLst>
                                    <p:cond delay="0"/>
                                  </p:stCondLst>
                                  <p:childTnLst>
                                    <p:set>
                                      <p:cBhvr>
                                        <p:cTn id="51" dur="1" fill="hold">
                                          <p:stCondLst>
                                            <p:cond delay="0"/>
                                          </p:stCondLst>
                                        </p:cTn>
                                        <p:tgtEl>
                                          <p:spTgt spid="26"/>
                                        </p:tgtEl>
                                        <p:attrNameLst>
                                          <p:attrName>style.visibility</p:attrName>
                                        </p:attrNameLst>
                                      </p:cBhvr>
                                      <p:to>
                                        <p:strVal val="hidden"/>
                                      </p:to>
                                    </p:set>
                                  </p:childTnLst>
                                </p:cTn>
                              </p:par>
                              <p:par>
                                <p:cTn id="52" presetID="1" presetClass="entr" presetSubtype="0" fill="hold" grpId="0" nodeType="withEffect">
                                  <p:stCondLst>
                                    <p:cond delay="0"/>
                                  </p:stCondLst>
                                  <p:childTnLst>
                                    <p:set>
                                      <p:cBhvr>
                                        <p:cTn id="53" dur="1" fill="hold">
                                          <p:stCondLst>
                                            <p:cond delay="0"/>
                                          </p:stCondLst>
                                        </p:cTn>
                                        <p:tgtEl>
                                          <p:spTgt spid="92"/>
                                        </p:tgtEl>
                                        <p:attrNameLst>
                                          <p:attrName>style.visibility</p:attrName>
                                        </p:attrNameLst>
                                      </p:cBhvr>
                                      <p:to>
                                        <p:strVal val="visible"/>
                                      </p:to>
                                    </p:set>
                                  </p:childTnLst>
                                </p:cTn>
                              </p:par>
                            </p:childTnLst>
                          </p:cTn>
                        </p:par>
                      </p:childTnLst>
                    </p:cTn>
                  </p:par>
                  <p:par>
                    <p:cTn id="54" fill="hold">
                      <p:stCondLst>
                        <p:cond delay="indefinite"/>
                      </p:stCondLst>
                      <p:childTnLst>
                        <p:par>
                          <p:cTn id="55" fill="hold">
                            <p:stCondLst>
                              <p:cond delay="0"/>
                            </p:stCondLst>
                            <p:childTnLst>
                              <p:par>
                                <p:cTn id="56" presetID="2" presetClass="entr" presetSubtype="8" fill="hold" nodeType="clickEffect">
                                  <p:stCondLst>
                                    <p:cond delay="0"/>
                                  </p:stCondLst>
                                  <p:childTnLst>
                                    <p:set>
                                      <p:cBhvr>
                                        <p:cTn id="57" dur="1" fill="hold">
                                          <p:stCondLst>
                                            <p:cond delay="0"/>
                                          </p:stCondLst>
                                        </p:cTn>
                                        <p:tgtEl>
                                          <p:spTgt spid="94"/>
                                        </p:tgtEl>
                                        <p:attrNameLst>
                                          <p:attrName>style.visibility</p:attrName>
                                        </p:attrNameLst>
                                      </p:cBhvr>
                                      <p:to>
                                        <p:strVal val="visible"/>
                                      </p:to>
                                    </p:set>
                                    <p:anim calcmode="lin" valueType="num">
                                      <p:cBhvr additive="base">
                                        <p:cTn id="58" dur="2000" fill="hold"/>
                                        <p:tgtEl>
                                          <p:spTgt spid="94"/>
                                        </p:tgtEl>
                                        <p:attrNameLst>
                                          <p:attrName>ppt_x</p:attrName>
                                        </p:attrNameLst>
                                      </p:cBhvr>
                                      <p:tavLst>
                                        <p:tav tm="0">
                                          <p:val>
                                            <p:strVal val="0-#ppt_w/2"/>
                                          </p:val>
                                        </p:tav>
                                        <p:tav tm="100000">
                                          <p:val>
                                            <p:strVal val="#ppt_x"/>
                                          </p:val>
                                        </p:tav>
                                      </p:tavLst>
                                    </p:anim>
                                    <p:anim calcmode="lin" valueType="num">
                                      <p:cBhvr additive="base">
                                        <p:cTn id="59" dur="2000" fill="hold"/>
                                        <p:tgtEl>
                                          <p:spTgt spid="94"/>
                                        </p:tgtEl>
                                        <p:attrNameLst>
                                          <p:attrName>ppt_y</p:attrName>
                                        </p:attrNameLst>
                                      </p:cBhvr>
                                      <p:tavLst>
                                        <p:tav tm="0">
                                          <p:val>
                                            <p:strVal val="#ppt_y"/>
                                          </p:val>
                                        </p:tav>
                                        <p:tav tm="100000">
                                          <p:val>
                                            <p:strVal val="#ppt_y"/>
                                          </p:val>
                                        </p:tav>
                                      </p:tavLst>
                                    </p:anim>
                                  </p:childTnLst>
                                </p:cTn>
                              </p:par>
                            </p:childTnLst>
                          </p:cTn>
                        </p:par>
                        <p:par>
                          <p:cTn id="60" fill="hold">
                            <p:stCondLst>
                              <p:cond delay="2000"/>
                            </p:stCondLst>
                            <p:childTnLst>
                              <p:par>
                                <p:cTn id="61" presetID="1" presetClass="exit" presetSubtype="0" fill="hold" nodeType="afterEffect">
                                  <p:stCondLst>
                                    <p:cond delay="0"/>
                                  </p:stCondLst>
                                  <p:childTnLst>
                                    <p:set>
                                      <p:cBhvr>
                                        <p:cTn id="62" dur="1" fill="hold">
                                          <p:stCondLst>
                                            <p:cond delay="0"/>
                                          </p:stCondLst>
                                        </p:cTn>
                                        <p:tgtEl>
                                          <p:spTgt spid="94"/>
                                        </p:tgtEl>
                                        <p:attrNameLst>
                                          <p:attrName>style.visibility</p:attrName>
                                        </p:attrNameLst>
                                      </p:cBhvr>
                                      <p:to>
                                        <p:strVal val="hidden"/>
                                      </p:to>
                                    </p:set>
                                  </p:childTnLst>
                                </p:cTn>
                              </p:par>
                              <p:par>
                                <p:cTn id="63" presetID="1" presetClass="entr" presetSubtype="0" fill="hold" grpId="0" nodeType="withEffect">
                                  <p:stCondLst>
                                    <p:cond delay="0"/>
                                  </p:stCondLst>
                                  <p:childTnLst>
                                    <p:set>
                                      <p:cBhvr>
                                        <p:cTn id="64" dur="1" fill="hold">
                                          <p:stCondLst>
                                            <p:cond delay="0"/>
                                          </p:stCondLst>
                                        </p:cTn>
                                        <p:tgtEl>
                                          <p:spTgt spid="38"/>
                                        </p:tgtEl>
                                        <p:attrNameLst>
                                          <p:attrName>style.visibility</p:attrName>
                                        </p:attrNameLst>
                                      </p:cBhvr>
                                      <p:to>
                                        <p:strVal val="visible"/>
                                      </p:to>
                                    </p:set>
                                  </p:childTnLst>
                                </p:cTn>
                              </p:par>
                              <p:par>
                                <p:cTn id="65" presetID="1" presetClass="entr" presetSubtype="0" fill="hold" grpId="0" nodeType="withEffect">
                                  <p:stCondLst>
                                    <p:cond delay="0"/>
                                  </p:stCondLst>
                                  <p:childTnLst>
                                    <p:set>
                                      <p:cBhvr>
                                        <p:cTn id="66" dur="1" fill="hold">
                                          <p:stCondLst>
                                            <p:cond delay="0"/>
                                          </p:stCondLst>
                                        </p:cTn>
                                        <p:tgtEl>
                                          <p:spTgt spid="37"/>
                                        </p:tgtEl>
                                        <p:attrNameLst>
                                          <p:attrName>style.visibility</p:attrName>
                                        </p:attrNameLst>
                                      </p:cBhvr>
                                      <p:to>
                                        <p:strVal val="visible"/>
                                      </p:to>
                                    </p:set>
                                  </p:childTnLst>
                                </p:cTn>
                              </p:par>
                              <p:par>
                                <p:cTn id="67" presetID="1" presetClass="entr" presetSubtype="0" fill="hold" nodeType="withEffect">
                                  <p:stCondLst>
                                    <p:cond delay="0"/>
                                  </p:stCondLst>
                                  <p:childTnLst>
                                    <p:set>
                                      <p:cBhvr>
                                        <p:cTn id="68" dur="1" fill="hold">
                                          <p:stCondLst>
                                            <p:cond delay="0"/>
                                          </p:stCondLst>
                                        </p:cTn>
                                        <p:tgtEl>
                                          <p:spTgt spid="52"/>
                                        </p:tgtEl>
                                        <p:attrNameLst>
                                          <p:attrName>style.visibility</p:attrName>
                                        </p:attrNameLst>
                                      </p:cBhvr>
                                      <p:to>
                                        <p:strVal val="visible"/>
                                      </p:to>
                                    </p:set>
                                  </p:childTnLst>
                                </p:cTn>
                              </p:par>
                              <p:par>
                                <p:cTn id="69" presetID="1" presetClass="entr" presetSubtype="0" fill="hold" grpId="0" nodeType="withEffect">
                                  <p:stCondLst>
                                    <p:cond delay="0"/>
                                  </p:stCondLst>
                                  <p:childTnLst>
                                    <p:set>
                                      <p:cBhvr>
                                        <p:cTn id="70" dur="1" fill="hold">
                                          <p:stCondLst>
                                            <p:cond delay="0"/>
                                          </p:stCondLst>
                                        </p:cTn>
                                        <p:tgtEl>
                                          <p:spTgt spid="56"/>
                                        </p:tgtEl>
                                        <p:attrNameLst>
                                          <p:attrName>style.visibility</p:attrName>
                                        </p:attrNameLst>
                                      </p:cBhvr>
                                      <p:to>
                                        <p:strVal val="visible"/>
                                      </p:to>
                                    </p:set>
                                  </p:childTnLst>
                                </p:cTn>
                              </p:par>
                              <p:par>
                                <p:cTn id="71" presetID="1" presetClass="entr" presetSubtype="0" fill="hold" nodeType="withEffect">
                                  <p:stCondLst>
                                    <p:cond delay="0"/>
                                  </p:stCondLst>
                                  <p:childTnLst>
                                    <p:set>
                                      <p:cBhvr>
                                        <p:cTn id="72" dur="1" fill="hold">
                                          <p:stCondLst>
                                            <p:cond delay="0"/>
                                          </p:stCondLst>
                                        </p:cTn>
                                        <p:tgtEl>
                                          <p:spTgt spid="3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audio>
              <p:cMediaNode>
                <p:cTn id="73" fill="hold" display="0">
                  <p:stCondLst>
                    <p:cond delay="indefinite"/>
                  </p:stCondLst>
                  <p:endCondLst>
                    <p:cond evt="onNext" delay="0">
                      <p:tgtEl>
                        <p:sldTgt/>
                      </p:tgtEl>
                    </p:cond>
                    <p:cond evt="onPrev" delay="0">
                      <p:tgtEl>
                        <p:sldTgt/>
                      </p:tgtEl>
                    </p:cond>
                    <p:cond evt="onStopAudio" delay="0">
                      <p:tgtEl>
                        <p:sldTgt/>
                      </p:tgtEl>
                    </p:cond>
                  </p:endCondLst>
                </p:cTn>
                <p:tgtEl>
                  <p:spTgt spid="110"/>
                </p:tgtEl>
              </p:cMediaNode>
            </p:audio>
          </p:childTnLst>
        </p:cTn>
      </p:par>
    </p:tnLst>
    <p:bldLst>
      <p:bldP spid="4" grpId="0" animBg="1"/>
      <p:bldP spid="4" grpId="1" animBg="1"/>
      <p:bldP spid="14" grpId="0" animBg="1"/>
      <p:bldP spid="14" grpId="1" animBg="1"/>
      <p:bldP spid="91" grpId="1" animBg="1"/>
      <p:bldP spid="21" grpId="0" animBg="1"/>
      <p:bldP spid="22" grpId="0" animBg="1"/>
      <p:bldP spid="3" grpId="0" animBg="1"/>
      <p:bldP spid="5" grpId="0" animBg="1"/>
      <p:bldP spid="5" grpId="1" animBg="1"/>
      <p:bldP spid="12" grpId="0" animBg="1"/>
      <p:bldP spid="26" grpId="0" animBg="1"/>
      <p:bldP spid="26" grpId="1" animBg="1"/>
      <p:bldP spid="37" grpId="0" animBg="1"/>
      <p:bldP spid="38" grpId="0" animBg="1"/>
      <p:bldP spid="56" grpId="0" animBg="1"/>
      <p:bldP spid="92" grpId="0" animBg="1"/>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oup 150"/>
          <p:cNvGrpSpPr/>
          <p:nvPr/>
        </p:nvGrpSpPr>
        <p:grpSpPr>
          <a:xfrm>
            <a:off x="9144000" y="1916832"/>
            <a:ext cx="3293377" cy="3508644"/>
            <a:chOff x="1475656" y="0"/>
            <a:chExt cx="3293377" cy="3508644"/>
          </a:xfrm>
        </p:grpSpPr>
        <p:grpSp>
          <p:nvGrpSpPr>
            <p:cNvPr id="5" name="Group 125"/>
            <p:cNvGrpSpPr/>
            <p:nvPr/>
          </p:nvGrpSpPr>
          <p:grpSpPr>
            <a:xfrm>
              <a:off x="1475656" y="0"/>
              <a:ext cx="3293377" cy="3508644"/>
              <a:chOff x="557614" y="2334591"/>
              <a:chExt cx="3293377" cy="3508644"/>
            </a:xfrm>
          </p:grpSpPr>
          <p:sp>
            <p:nvSpPr>
              <p:cNvPr id="12" name="Freeform 11"/>
              <p:cNvSpPr/>
              <p:nvPr/>
            </p:nvSpPr>
            <p:spPr>
              <a:xfrm flipH="1">
                <a:off x="2298668" y="4422823"/>
                <a:ext cx="641014" cy="761338"/>
              </a:xfrm>
              <a:custGeom>
                <a:avLst/>
                <a:gdLst>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98859 w 625872"/>
                  <a:gd name="connsiteY6" fmla="*/ 576262 h 840978"/>
                  <a:gd name="connsiteX7" fmla="*/ 408384 w 625872"/>
                  <a:gd name="connsiteY7" fmla="*/ 554831 h 840978"/>
                  <a:gd name="connsiteX8" fmla="*/ 403622 w 625872"/>
                  <a:gd name="connsiteY8" fmla="*/ 0 h 840978"/>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86581 w 625872"/>
                  <a:gd name="connsiteY6" fmla="*/ 600620 h 840978"/>
                  <a:gd name="connsiteX7" fmla="*/ 408384 w 625872"/>
                  <a:gd name="connsiteY7" fmla="*/ 554831 h 840978"/>
                  <a:gd name="connsiteX8" fmla="*/ 403622 w 625872"/>
                  <a:gd name="connsiteY8" fmla="*/ 0 h 840978"/>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52338"/>
                  <a:gd name="connsiteX1" fmla="*/ 586978 w 629778"/>
                  <a:gd name="connsiteY1" fmla="*/ 707231 h 852338"/>
                  <a:gd name="connsiteX2" fmla="*/ 332557 w 629778"/>
                  <a:gd name="connsiteY2" fmla="*/ 850230 h 852338"/>
                  <a:gd name="connsiteX3" fmla="*/ 65484 w 629778"/>
                  <a:gd name="connsiteY3" fmla="*/ 809625 h 852338"/>
                  <a:gd name="connsiteX4" fmla="*/ 15478 w 629778"/>
                  <a:gd name="connsiteY4" fmla="*/ 671512 h 852338"/>
                  <a:gd name="connsiteX5" fmla="*/ 158353 w 629778"/>
                  <a:gd name="connsiteY5" fmla="*/ 540543 h 852338"/>
                  <a:gd name="connsiteX6" fmla="*/ 386581 w 629778"/>
                  <a:gd name="connsiteY6" fmla="*/ 600620 h 852338"/>
                  <a:gd name="connsiteX7" fmla="*/ 408384 w 629778"/>
                  <a:gd name="connsiteY7" fmla="*/ 554831 h 852338"/>
                  <a:gd name="connsiteX8" fmla="*/ 403622 w 629778"/>
                  <a:gd name="connsiteY8" fmla="*/ 0 h 852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9778" h="852338">
                    <a:moveTo>
                      <a:pt x="589359" y="40481"/>
                    </a:moveTo>
                    <a:cubicBezTo>
                      <a:pt x="607615" y="308570"/>
                      <a:pt x="629778" y="572273"/>
                      <a:pt x="586978" y="707231"/>
                    </a:cubicBezTo>
                    <a:cubicBezTo>
                      <a:pt x="544178" y="842189"/>
                      <a:pt x="393081" y="852338"/>
                      <a:pt x="332557" y="850230"/>
                    </a:cubicBezTo>
                    <a:cubicBezTo>
                      <a:pt x="247154" y="847800"/>
                      <a:pt x="118330" y="839411"/>
                      <a:pt x="65484" y="809625"/>
                    </a:cubicBezTo>
                    <a:cubicBezTo>
                      <a:pt x="12638" y="779839"/>
                      <a:pt x="0" y="716359"/>
                      <a:pt x="15478" y="671512"/>
                    </a:cubicBezTo>
                    <a:cubicBezTo>
                      <a:pt x="30956" y="626665"/>
                      <a:pt x="96503" y="552358"/>
                      <a:pt x="158353" y="540543"/>
                    </a:cubicBezTo>
                    <a:cubicBezTo>
                      <a:pt x="220203" y="528728"/>
                      <a:pt x="344909" y="598239"/>
                      <a:pt x="386581" y="600620"/>
                    </a:cubicBezTo>
                    <a:cubicBezTo>
                      <a:pt x="428253" y="603001"/>
                      <a:pt x="405544" y="654934"/>
                      <a:pt x="408384" y="554831"/>
                    </a:cubicBezTo>
                    <a:cubicBezTo>
                      <a:pt x="411224" y="454728"/>
                      <a:pt x="406400" y="229393"/>
                      <a:pt x="403622" y="0"/>
                    </a:cubicBezTo>
                  </a:path>
                </a:pathLst>
              </a:custGeom>
              <a:solidFill>
                <a:srgbClr val="FFCC99"/>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13" name="Freeform 12"/>
              <p:cNvSpPr/>
              <p:nvPr/>
            </p:nvSpPr>
            <p:spPr>
              <a:xfrm rot="3953413">
                <a:off x="1285074" y="4005704"/>
                <a:ext cx="556174" cy="761338"/>
              </a:xfrm>
              <a:custGeom>
                <a:avLst/>
                <a:gdLst>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98859 w 625872"/>
                  <a:gd name="connsiteY6" fmla="*/ 576262 h 840978"/>
                  <a:gd name="connsiteX7" fmla="*/ 408384 w 625872"/>
                  <a:gd name="connsiteY7" fmla="*/ 554831 h 840978"/>
                  <a:gd name="connsiteX8" fmla="*/ 403622 w 625872"/>
                  <a:gd name="connsiteY8" fmla="*/ 0 h 840978"/>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86581 w 625872"/>
                  <a:gd name="connsiteY6" fmla="*/ 600620 h 840978"/>
                  <a:gd name="connsiteX7" fmla="*/ 408384 w 625872"/>
                  <a:gd name="connsiteY7" fmla="*/ 554831 h 840978"/>
                  <a:gd name="connsiteX8" fmla="*/ 403622 w 625872"/>
                  <a:gd name="connsiteY8" fmla="*/ 0 h 840978"/>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52338"/>
                  <a:gd name="connsiteX1" fmla="*/ 586978 w 629778"/>
                  <a:gd name="connsiteY1" fmla="*/ 707231 h 852338"/>
                  <a:gd name="connsiteX2" fmla="*/ 332557 w 629778"/>
                  <a:gd name="connsiteY2" fmla="*/ 850230 h 852338"/>
                  <a:gd name="connsiteX3" fmla="*/ 65484 w 629778"/>
                  <a:gd name="connsiteY3" fmla="*/ 809625 h 852338"/>
                  <a:gd name="connsiteX4" fmla="*/ 15478 w 629778"/>
                  <a:gd name="connsiteY4" fmla="*/ 671512 h 852338"/>
                  <a:gd name="connsiteX5" fmla="*/ 158353 w 629778"/>
                  <a:gd name="connsiteY5" fmla="*/ 540543 h 852338"/>
                  <a:gd name="connsiteX6" fmla="*/ 386581 w 629778"/>
                  <a:gd name="connsiteY6" fmla="*/ 600620 h 852338"/>
                  <a:gd name="connsiteX7" fmla="*/ 408384 w 629778"/>
                  <a:gd name="connsiteY7" fmla="*/ 554831 h 852338"/>
                  <a:gd name="connsiteX8" fmla="*/ 403622 w 629778"/>
                  <a:gd name="connsiteY8" fmla="*/ 0 h 852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9778" h="852338">
                    <a:moveTo>
                      <a:pt x="589359" y="40481"/>
                    </a:moveTo>
                    <a:cubicBezTo>
                      <a:pt x="607615" y="308570"/>
                      <a:pt x="629778" y="572273"/>
                      <a:pt x="586978" y="707231"/>
                    </a:cubicBezTo>
                    <a:cubicBezTo>
                      <a:pt x="544178" y="842189"/>
                      <a:pt x="393081" y="852338"/>
                      <a:pt x="332557" y="850230"/>
                    </a:cubicBezTo>
                    <a:cubicBezTo>
                      <a:pt x="247154" y="847800"/>
                      <a:pt x="118330" y="839411"/>
                      <a:pt x="65484" y="809625"/>
                    </a:cubicBezTo>
                    <a:cubicBezTo>
                      <a:pt x="12638" y="779839"/>
                      <a:pt x="0" y="716359"/>
                      <a:pt x="15478" y="671512"/>
                    </a:cubicBezTo>
                    <a:cubicBezTo>
                      <a:pt x="30956" y="626665"/>
                      <a:pt x="96503" y="552358"/>
                      <a:pt x="158353" y="540543"/>
                    </a:cubicBezTo>
                    <a:cubicBezTo>
                      <a:pt x="220203" y="528728"/>
                      <a:pt x="344909" y="598239"/>
                      <a:pt x="386581" y="600620"/>
                    </a:cubicBezTo>
                    <a:cubicBezTo>
                      <a:pt x="428253" y="603001"/>
                      <a:pt x="405544" y="654934"/>
                      <a:pt x="408384" y="554831"/>
                    </a:cubicBezTo>
                    <a:cubicBezTo>
                      <a:pt x="411224" y="454728"/>
                      <a:pt x="406400" y="229393"/>
                      <a:pt x="403622" y="0"/>
                    </a:cubicBezTo>
                  </a:path>
                </a:pathLst>
              </a:custGeom>
              <a:solidFill>
                <a:srgbClr val="FFCC99"/>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grpSp>
            <p:nvGrpSpPr>
              <p:cNvPr id="14" name="Group 111"/>
              <p:cNvGrpSpPr/>
              <p:nvPr/>
            </p:nvGrpSpPr>
            <p:grpSpPr>
              <a:xfrm rot="745450">
                <a:off x="557614" y="2334591"/>
                <a:ext cx="3293377" cy="3508644"/>
                <a:chOff x="557614" y="2334591"/>
                <a:chExt cx="3293377" cy="3508644"/>
              </a:xfrm>
            </p:grpSpPr>
            <p:sp>
              <p:nvSpPr>
                <p:cNvPr id="15" name="Freeform 14"/>
                <p:cNvSpPr/>
                <p:nvPr/>
              </p:nvSpPr>
              <p:spPr>
                <a:xfrm rot="3159765" flipV="1">
                  <a:off x="3009664" y="2541444"/>
                  <a:ext cx="656203" cy="1026451"/>
                </a:xfrm>
                <a:custGeom>
                  <a:avLst/>
                  <a:gdLst>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75432 w 777479"/>
                    <a:gd name="connsiteY8" fmla="*/ 659606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65919 w 777479"/>
                    <a:gd name="connsiteY10" fmla="*/ 516731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62013 w 777479"/>
                    <a:gd name="connsiteY20" fmla="*/ 605036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2397 h 834313"/>
                    <a:gd name="connsiteX1" fmla="*/ 239713 w 777479"/>
                    <a:gd name="connsiteY1" fmla="*/ 240985 h 834313"/>
                    <a:gd name="connsiteX2" fmla="*/ 82550 w 777479"/>
                    <a:gd name="connsiteY2" fmla="*/ 336235 h 834313"/>
                    <a:gd name="connsiteX3" fmla="*/ 3969 w 777479"/>
                    <a:gd name="connsiteY3" fmla="*/ 474347 h 834313"/>
                    <a:gd name="connsiteX4" fmla="*/ 106363 w 777479"/>
                    <a:gd name="connsiteY4" fmla="*/ 488635 h 834313"/>
                    <a:gd name="connsiteX5" fmla="*/ 254000 w 777479"/>
                    <a:gd name="connsiteY5" fmla="*/ 386241 h 834313"/>
                    <a:gd name="connsiteX6" fmla="*/ 261144 w 777479"/>
                    <a:gd name="connsiteY6" fmla="*/ 398147 h 834313"/>
                    <a:gd name="connsiteX7" fmla="*/ 223044 w 777479"/>
                    <a:gd name="connsiteY7" fmla="*/ 533878 h 834313"/>
                    <a:gd name="connsiteX8" fmla="*/ 198834 w 777479"/>
                    <a:gd name="connsiteY8" fmla="*/ 660085 h 834313"/>
                    <a:gd name="connsiteX9" fmla="*/ 248147 w 777479"/>
                    <a:gd name="connsiteY9" fmla="*/ 750200 h 834313"/>
                    <a:gd name="connsiteX10" fmla="*/ 335682 w 777479"/>
                    <a:gd name="connsiteY10" fmla="*/ 608466 h 834313"/>
                    <a:gd name="connsiteX11" fmla="*/ 368300 w 777479"/>
                    <a:gd name="connsiteY11" fmla="*/ 488634 h 834313"/>
                    <a:gd name="connsiteX12" fmla="*/ 375444 w 777479"/>
                    <a:gd name="connsiteY12" fmla="*/ 555310 h 834313"/>
                    <a:gd name="connsiteX13" fmla="*/ 401638 w 777479"/>
                    <a:gd name="connsiteY13" fmla="*/ 767241 h 834313"/>
                    <a:gd name="connsiteX14" fmla="*/ 451644 w 777479"/>
                    <a:gd name="connsiteY14" fmla="*/ 833916 h 834313"/>
                    <a:gd name="connsiteX15" fmla="*/ 504032 w 777479"/>
                    <a:gd name="connsiteY15" fmla="*/ 769622 h 834313"/>
                    <a:gd name="connsiteX16" fmla="*/ 504032 w 777479"/>
                    <a:gd name="connsiteY16" fmla="*/ 529115 h 834313"/>
                    <a:gd name="connsiteX17" fmla="*/ 527844 w 777479"/>
                    <a:gd name="connsiteY17" fmla="*/ 643416 h 834313"/>
                    <a:gd name="connsiteX18" fmla="*/ 573088 w 777479"/>
                    <a:gd name="connsiteY18" fmla="*/ 741047 h 834313"/>
                    <a:gd name="connsiteX19" fmla="*/ 625475 w 777479"/>
                    <a:gd name="connsiteY19" fmla="*/ 762478 h 834313"/>
                    <a:gd name="connsiteX20" fmla="*/ 662013 w 777479"/>
                    <a:gd name="connsiteY20" fmla="*/ 705527 h 834313"/>
                    <a:gd name="connsiteX21" fmla="*/ 644525 w 777479"/>
                    <a:gd name="connsiteY21" fmla="*/ 583885 h 834313"/>
                    <a:gd name="connsiteX22" fmla="*/ 632619 w 777479"/>
                    <a:gd name="connsiteY22" fmla="*/ 507685 h 834313"/>
                    <a:gd name="connsiteX23" fmla="*/ 718344 w 777479"/>
                    <a:gd name="connsiteY23" fmla="*/ 657703 h 834313"/>
                    <a:gd name="connsiteX24" fmla="*/ 770732 w 777479"/>
                    <a:gd name="connsiteY24" fmla="*/ 636272 h 834313"/>
                    <a:gd name="connsiteX25" fmla="*/ 758825 w 777479"/>
                    <a:gd name="connsiteY25" fmla="*/ 495778 h 834313"/>
                    <a:gd name="connsiteX26" fmla="*/ 668338 w 777479"/>
                    <a:gd name="connsiteY26" fmla="*/ 324328 h 834313"/>
                    <a:gd name="connsiteX27" fmla="*/ 668239 w 777479"/>
                    <a:gd name="connsiteY27" fmla="*/ 0 h 834313"/>
                    <a:gd name="connsiteX0" fmla="*/ 240017 w 777479"/>
                    <a:gd name="connsiteY0" fmla="*/ 24652 h 834313"/>
                    <a:gd name="connsiteX1" fmla="*/ 239713 w 777479"/>
                    <a:gd name="connsiteY1" fmla="*/ 240985 h 834313"/>
                    <a:gd name="connsiteX2" fmla="*/ 82550 w 777479"/>
                    <a:gd name="connsiteY2" fmla="*/ 336235 h 834313"/>
                    <a:gd name="connsiteX3" fmla="*/ 3969 w 777479"/>
                    <a:gd name="connsiteY3" fmla="*/ 474347 h 834313"/>
                    <a:gd name="connsiteX4" fmla="*/ 106363 w 777479"/>
                    <a:gd name="connsiteY4" fmla="*/ 488635 h 834313"/>
                    <a:gd name="connsiteX5" fmla="*/ 254000 w 777479"/>
                    <a:gd name="connsiteY5" fmla="*/ 386241 h 834313"/>
                    <a:gd name="connsiteX6" fmla="*/ 261144 w 777479"/>
                    <a:gd name="connsiteY6" fmla="*/ 398147 h 834313"/>
                    <a:gd name="connsiteX7" fmla="*/ 223044 w 777479"/>
                    <a:gd name="connsiteY7" fmla="*/ 533878 h 834313"/>
                    <a:gd name="connsiteX8" fmla="*/ 198834 w 777479"/>
                    <a:gd name="connsiteY8" fmla="*/ 660085 h 834313"/>
                    <a:gd name="connsiteX9" fmla="*/ 248147 w 777479"/>
                    <a:gd name="connsiteY9" fmla="*/ 750200 h 834313"/>
                    <a:gd name="connsiteX10" fmla="*/ 335682 w 777479"/>
                    <a:gd name="connsiteY10" fmla="*/ 608466 h 834313"/>
                    <a:gd name="connsiteX11" fmla="*/ 368300 w 777479"/>
                    <a:gd name="connsiteY11" fmla="*/ 488634 h 834313"/>
                    <a:gd name="connsiteX12" fmla="*/ 375444 w 777479"/>
                    <a:gd name="connsiteY12" fmla="*/ 555310 h 834313"/>
                    <a:gd name="connsiteX13" fmla="*/ 401638 w 777479"/>
                    <a:gd name="connsiteY13" fmla="*/ 767241 h 834313"/>
                    <a:gd name="connsiteX14" fmla="*/ 451644 w 777479"/>
                    <a:gd name="connsiteY14" fmla="*/ 833916 h 834313"/>
                    <a:gd name="connsiteX15" fmla="*/ 504032 w 777479"/>
                    <a:gd name="connsiteY15" fmla="*/ 769622 h 834313"/>
                    <a:gd name="connsiteX16" fmla="*/ 504032 w 777479"/>
                    <a:gd name="connsiteY16" fmla="*/ 529115 h 834313"/>
                    <a:gd name="connsiteX17" fmla="*/ 527844 w 777479"/>
                    <a:gd name="connsiteY17" fmla="*/ 643416 h 834313"/>
                    <a:gd name="connsiteX18" fmla="*/ 573088 w 777479"/>
                    <a:gd name="connsiteY18" fmla="*/ 741047 h 834313"/>
                    <a:gd name="connsiteX19" fmla="*/ 625475 w 777479"/>
                    <a:gd name="connsiteY19" fmla="*/ 762478 h 834313"/>
                    <a:gd name="connsiteX20" fmla="*/ 662013 w 777479"/>
                    <a:gd name="connsiteY20" fmla="*/ 705527 h 834313"/>
                    <a:gd name="connsiteX21" fmla="*/ 644525 w 777479"/>
                    <a:gd name="connsiteY21" fmla="*/ 583885 h 834313"/>
                    <a:gd name="connsiteX22" fmla="*/ 632619 w 777479"/>
                    <a:gd name="connsiteY22" fmla="*/ 507685 h 834313"/>
                    <a:gd name="connsiteX23" fmla="*/ 718344 w 777479"/>
                    <a:gd name="connsiteY23" fmla="*/ 657703 h 834313"/>
                    <a:gd name="connsiteX24" fmla="*/ 770732 w 777479"/>
                    <a:gd name="connsiteY24" fmla="*/ 636272 h 834313"/>
                    <a:gd name="connsiteX25" fmla="*/ 758825 w 777479"/>
                    <a:gd name="connsiteY25" fmla="*/ 495778 h 834313"/>
                    <a:gd name="connsiteX26" fmla="*/ 668338 w 777479"/>
                    <a:gd name="connsiteY26" fmla="*/ 324328 h 834313"/>
                    <a:gd name="connsiteX27" fmla="*/ 668239 w 777479"/>
                    <a:gd name="connsiteY27" fmla="*/ 0 h 834313"/>
                    <a:gd name="connsiteX0" fmla="*/ 240017 w 777479"/>
                    <a:gd name="connsiteY0" fmla="*/ 164738 h 974399"/>
                    <a:gd name="connsiteX1" fmla="*/ 239713 w 777479"/>
                    <a:gd name="connsiteY1" fmla="*/ 381071 h 974399"/>
                    <a:gd name="connsiteX2" fmla="*/ 82550 w 777479"/>
                    <a:gd name="connsiteY2" fmla="*/ 476321 h 974399"/>
                    <a:gd name="connsiteX3" fmla="*/ 3969 w 777479"/>
                    <a:gd name="connsiteY3" fmla="*/ 614433 h 974399"/>
                    <a:gd name="connsiteX4" fmla="*/ 106363 w 777479"/>
                    <a:gd name="connsiteY4" fmla="*/ 628721 h 974399"/>
                    <a:gd name="connsiteX5" fmla="*/ 254000 w 777479"/>
                    <a:gd name="connsiteY5" fmla="*/ 526327 h 974399"/>
                    <a:gd name="connsiteX6" fmla="*/ 261144 w 777479"/>
                    <a:gd name="connsiteY6" fmla="*/ 538233 h 974399"/>
                    <a:gd name="connsiteX7" fmla="*/ 223044 w 777479"/>
                    <a:gd name="connsiteY7" fmla="*/ 673964 h 974399"/>
                    <a:gd name="connsiteX8" fmla="*/ 198834 w 777479"/>
                    <a:gd name="connsiteY8" fmla="*/ 800171 h 974399"/>
                    <a:gd name="connsiteX9" fmla="*/ 248147 w 777479"/>
                    <a:gd name="connsiteY9" fmla="*/ 890286 h 974399"/>
                    <a:gd name="connsiteX10" fmla="*/ 335682 w 777479"/>
                    <a:gd name="connsiteY10" fmla="*/ 748552 h 974399"/>
                    <a:gd name="connsiteX11" fmla="*/ 368300 w 777479"/>
                    <a:gd name="connsiteY11" fmla="*/ 628720 h 974399"/>
                    <a:gd name="connsiteX12" fmla="*/ 375444 w 777479"/>
                    <a:gd name="connsiteY12" fmla="*/ 695396 h 974399"/>
                    <a:gd name="connsiteX13" fmla="*/ 401638 w 777479"/>
                    <a:gd name="connsiteY13" fmla="*/ 907327 h 974399"/>
                    <a:gd name="connsiteX14" fmla="*/ 451644 w 777479"/>
                    <a:gd name="connsiteY14" fmla="*/ 974002 h 974399"/>
                    <a:gd name="connsiteX15" fmla="*/ 504032 w 777479"/>
                    <a:gd name="connsiteY15" fmla="*/ 909708 h 974399"/>
                    <a:gd name="connsiteX16" fmla="*/ 504032 w 777479"/>
                    <a:gd name="connsiteY16" fmla="*/ 669201 h 974399"/>
                    <a:gd name="connsiteX17" fmla="*/ 527844 w 777479"/>
                    <a:gd name="connsiteY17" fmla="*/ 783502 h 974399"/>
                    <a:gd name="connsiteX18" fmla="*/ 573088 w 777479"/>
                    <a:gd name="connsiteY18" fmla="*/ 881133 h 974399"/>
                    <a:gd name="connsiteX19" fmla="*/ 625475 w 777479"/>
                    <a:gd name="connsiteY19" fmla="*/ 902564 h 974399"/>
                    <a:gd name="connsiteX20" fmla="*/ 662013 w 777479"/>
                    <a:gd name="connsiteY20" fmla="*/ 845613 h 974399"/>
                    <a:gd name="connsiteX21" fmla="*/ 644525 w 777479"/>
                    <a:gd name="connsiteY21" fmla="*/ 723971 h 974399"/>
                    <a:gd name="connsiteX22" fmla="*/ 632619 w 777479"/>
                    <a:gd name="connsiteY22" fmla="*/ 647771 h 974399"/>
                    <a:gd name="connsiteX23" fmla="*/ 718344 w 777479"/>
                    <a:gd name="connsiteY23" fmla="*/ 797789 h 974399"/>
                    <a:gd name="connsiteX24" fmla="*/ 770732 w 777479"/>
                    <a:gd name="connsiteY24" fmla="*/ 776358 h 974399"/>
                    <a:gd name="connsiteX25" fmla="*/ 758825 w 777479"/>
                    <a:gd name="connsiteY25" fmla="*/ 635864 h 974399"/>
                    <a:gd name="connsiteX26" fmla="*/ 668338 w 777479"/>
                    <a:gd name="connsiteY26" fmla="*/ 464414 h 974399"/>
                    <a:gd name="connsiteX27" fmla="*/ 577964 w 777479"/>
                    <a:gd name="connsiteY27" fmla="*/ 0 h 974399"/>
                    <a:gd name="connsiteX0" fmla="*/ 224488 w 777479"/>
                    <a:gd name="connsiteY0" fmla="*/ 79294 h 974399"/>
                    <a:gd name="connsiteX1" fmla="*/ 239713 w 777479"/>
                    <a:gd name="connsiteY1" fmla="*/ 381071 h 974399"/>
                    <a:gd name="connsiteX2" fmla="*/ 82550 w 777479"/>
                    <a:gd name="connsiteY2" fmla="*/ 476321 h 974399"/>
                    <a:gd name="connsiteX3" fmla="*/ 3969 w 777479"/>
                    <a:gd name="connsiteY3" fmla="*/ 614433 h 974399"/>
                    <a:gd name="connsiteX4" fmla="*/ 106363 w 777479"/>
                    <a:gd name="connsiteY4" fmla="*/ 628721 h 974399"/>
                    <a:gd name="connsiteX5" fmla="*/ 254000 w 777479"/>
                    <a:gd name="connsiteY5" fmla="*/ 526327 h 974399"/>
                    <a:gd name="connsiteX6" fmla="*/ 261144 w 777479"/>
                    <a:gd name="connsiteY6" fmla="*/ 538233 h 974399"/>
                    <a:gd name="connsiteX7" fmla="*/ 223044 w 777479"/>
                    <a:gd name="connsiteY7" fmla="*/ 673964 h 974399"/>
                    <a:gd name="connsiteX8" fmla="*/ 198834 w 777479"/>
                    <a:gd name="connsiteY8" fmla="*/ 800171 h 974399"/>
                    <a:gd name="connsiteX9" fmla="*/ 248147 w 777479"/>
                    <a:gd name="connsiteY9" fmla="*/ 890286 h 974399"/>
                    <a:gd name="connsiteX10" fmla="*/ 335682 w 777479"/>
                    <a:gd name="connsiteY10" fmla="*/ 748552 h 974399"/>
                    <a:gd name="connsiteX11" fmla="*/ 368300 w 777479"/>
                    <a:gd name="connsiteY11" fmla="*/ 628720 h 974399"/>
                    <a:gd name="connsiteX12" fmla="*/ 375444 w 777479"/>
                    <a:gd name="connsiteY12" fmla="*/ 695396 h 974399"/>
                    <a:gd name="connsiteX13" fmla="*/ 401638 w 777479"/>
                    <a:gd name="connsiteY13" fmla="*/ 907327 h 974399"/>
                    <a:gd name="connsiteX14" fmla="*/ 451644 w 777479"/>
                    <a:gd name="connsiteY14" fmla="*/ 974002 h 974399"/>
                    <a:gd name="connsiteX15" fmla="*/ 504032 w 777479"/>
                    <a:gd name="connsiteY15" fmla="*/ 909708 h 974399"/>
                    <a:gd name="connsiteX16" fmla="*/ 504032 w 777479"/>
                    <a:gd name="connsiteY16" fmla="*/ 669201 h 974399"/>
                    <a:gd name="connsiteX17" fmla="*/ 527844 w 777479"/>
                    <a:gd name="connsiteY17" fmla="*/ 783502 h 974399"/>
                    <a:gd name="connsiteX18" fmla="*/ 573088 w 777479"/>
                    <a:gd name="connsiteY18" fmla="*/ 881133 h 974399"/>
                    <a:gd name="connsiteX19" fmla="*/ 625475 w 777479"/>
                    <a:gd name="connsiteY19" fmla="*/ 902564 h 974399"/>
                    <a:gd name="connsiteX20" fmla="*/ 662013 w 777479"/>
                    <a:gd name="connsiteY20" fmla="*/ 845613 h 974399"/>
                    <a:gd name="connsiteX21" fmla="*/ 644525 w 777479"/>
                    <a:gd name="connsiteY21" fmla="*/ 723971 h 974399"/>
                    <a:gd name="connsiteX22" fmla="*/ 632619 w 777479"/>
                    <a:gd name="connsiteY22" fmla="*/ 647771 h 974399"/>
                    <a:gd name="connsiteX23" fmla="*/ 718344 w 777479"/>
                    <a:gd name="connsiteY23" fmla="*/ 797789 h 974399"/>
                    <a:gd name="connsiteX24" fmla="*/ 770732 w 777479"/>
                    <a:gd name="connsiteY24" fmla="*/ 776358 h 974399"/>
                    <a:gd name="connsiteX25" fmla="*/ 758825 w 777479"/>
                    <a:gd name="connsiteY25" fmla="*/ 635864 h 974399"/>
                    <a:gd name="connsiteX26" fmla="*/ 668338 w 777479"/>
                    <a:gd name="connsiteY26" fmla="*/ 464414 h 974399"/>
                    <a:gd name="connsiteX27" fmla="*/ 577964 w 777479"/>
                    <a:gd name="connsiteY27" fmla="*/ 0 h 974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77479" h="974399">
                      <a:moveTo>
                        <a:pt x="224488" y="79294"/>
                      </a:moveTo>
                      <a:cubicBezTo>
                        <a:pt x="238577" y="124935"/>
                        <a:pt x="263369" y="314900"/>
                        <a:pt x="239713" y="381071"/>
                      </a:cubicBezTo>
                      <a:cubicBezTo>
                        <a:pt x="216057" y="447242"/>
                        <a:pt x="121841" y="437427"/>
                        <a:pt x="82550" y="476321"/>
                      </a:cubicBezTo>
                      <a:cubicBezTo>
                        <a:pt x="43259" y="515215"/>
                        <a:pt x="0" y="589033"/>
                        <a:pt x="3969" y="614433"/>
                      </a:cubicBezTo>
                      <a:cubicBezTo>
                        <a:pt x="7938" y="639833"/>
                        <a:pt x="64691" y="643405"/>
                        <a:pt x="106363" y="628721"/>
                      </a:cubicBezTo>
                      <a:cubicBezTo>
                        <a:pt x="148035" y="614037"/>
                        <a:pt x="228203" y="541408"/>
                        <a:pt x="254000" y="526327"/>
                      </a:cubicBezTo>
                      <a:cubicBezTo>
                        <a:pt x="279797" y="511246"/>
                        <a:pt x="266303" y="513627"/>
                        <a:pt x="261144" y="538233"/>
                      </a:cubicBezTo>
                      <a:cubicBezTo>
                        <a:pt x="255985" y="562839"/>
                        <a:pt x="233429" y="630308"/>
                        <a:pt x="223044" y="673964"/>
                      </a:cubicBezTo>
                      <a:cubicBezTo>
                        <a:pt x="212659" y="717620"/>
                        <a:pt x="194650" y="764117"/>
                        <a:pt x="198834" y="800171"/>
                      </a:cubicBezTo>
                      <a:cubicBezTo>
                        <a:pt x="203018" y="836225"/>
                        <a:pt x="225339" y="898889"/>
                        <a:pt x="248147" y="890286"/>
                      </a:cubicBezTo>
                      <a:cubicBezTo>
                        <a:pt x="270955" y="881683"/>
                        <a:pt x="315657" y="792146"/>
                        <a:pt x="335682" y="748552"/>
                      </a:cubicBezTo>
                      <a:cubicBezTo>
                        <a:pt x="355707" y="704958"/>
                        <a:pt x="361673" y="637579"/>
                        <a:pt x="368300" y="628720"/>
                      </a:cubicBezTo>
                      <a:cubicBezTo>
                        <a:pt x="374927" y="619861"/>
                        <a:pt x="369888" y="648962"/>
                        <a:pt x="375444" y="695396"/>
                      </a:cubicBezTo>
                      <a:cubicBezTo>
                        <a:pt x="381000" y="741831"/>
                        <a:pt x="388938" y="860893"/>
                        <a:pt x="401638" y="907327"/>
                      </a:cubicBezTo>
                      <a:cubicBezTo>
                        <a:pt x="414338" y="953761"/>
                        <a:pt x="434578" y="973605"/>
                        <a:pt x="451644" y="974002"/>
                      </a:cubicBezTo>
                      <a:cubicBezTo>
                        <a:pt x="468710" y="974399"/>
                        <a:pt x="495301" y="960508"/>
                        <a:pt x="504032" y="909708"/>
                      </a:cubicBezTo>
                      <a:cubicBezTo>
                        <a:pt x="512763" y="858908"/>
                        <a:pt x="500063" y="690235"/>
                        <a:pt x="504032" y="669201"/>
                      </a:cubicBezTo>
                      <a:cubicBezTo>
                        <a:pt x="508001" y="648167"/>
                        <a:pt x="516335" y="748180"/>
                        <a:pt x="527844" y="783502"/>
                      </a:cubicBezTo>
                      <a:cubicBezTo>
                        <a:pt x="539353" y="818824"/>
                        <a:pt x="556816" y="861289"/>
                        <a:pt x="573088" y="881133"/>
                      </a:cubicBezTo>
                      <a:cubicBezTo>
                        <a:pt x="589360" y="900977"/>
                        <a:pt x="610654" y="908484"/>
                        <a:pt x="625475" y="902564"/>
                      </a:cubicBezTo>
                      <a:cubicBezTo>
                        <a:pt x="640296" y="896644"/>
                        <a:pt x="658838" y="875379"/>
                        <a:pt x="662013" y="845613"/>
                      </a:cubicBezTo>
                      <a:cubicBezTo>
                        <a:pt x="665188" y="815847"/>
                        <a:pt x="649424" y="756945"/>
                        <a:pt x="644525" y="723971"/>
                      </a:cubicBezTo>
                      <a:cubicBezTo>
                        <a:pt x="639626" y="690997"/>
                        <a:pt x="620316" y="635468"/>
                        <a:pt x="632619" y="647771"/>
                      </a:cubicBezTo>
                      <a:cubicBezTo>
                        <a:pt x="644922" y="660074"/>
                        <a:pt x="695325" y="776358"/>
                        <a:pt x="718344" y="797789"/>
                      </a:cubicBezTo>
                      <a:cubicBezTo>
                        <a:pt x="741363" y="819220"/>
                        <a:pt x="763985" y="803346"/>
                        <a:pt x="770732" y="776358"/>
                      </a:cubicBezTo>
                      <a:cubicBezTo>
                        <a:pt x="777479" y="749371"/>
                        <a:pt x="775891" y="687855"/>
                        <a:pt x="758825" y="635864"/>
                      </a:cubicBezTo>
                      <a:cubicBezTo>
                        <a:pt x="741759" y="583873"/>
                        <a:pt x="698481" y="570391"/>
                        <a:pt x="668338" y="464414"/>
                      </a:cubicBezTo>
                      <a:cubicBezTo>
                        <a:pt x="638195" y="358437"/>
                        <a:pt x="580345" y="78978"/>
                        <a:pt x="577964" y="0"/>
                      </a:cubicBezTo>
                    </a:path>
                  </a:pathLst>
                </a:custGeom>
                <a:solidFill>
                  <a:srgbClr val="FFCC99"/>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16" name="Freeform 15"/>
                <p:cNvSpPr/>
                <p:nvPr/>
              </p:nvSpPr>
              <p:spPr>
                <a:xfrm rot="7397368">
                  <a:off x="778085" y="2591688"/>
                  <a:ext cx="656203" cy="1097146"/>
                </a:xfrm>
                <a:custGeom>
                  <a:avLst/>
                  <a:gdLst>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75432 w 777479"/>
                    <a:gd name="connsiteY8" fmla="*/ 659606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65919 w 777479"/>
                    <a:gd name="connsiteY10" fmla="*/ 516731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62013 w 777479"/>
                    <a:gd name="connsiteY20" fmla="*/ 605036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2397 h 834313"/>
                    <a:gd name="connsiteX1" fmla="*/ 239713 w 777479"/>
                    <a:gd name="connsiteY1" fmla="*/ 240985 h 834313"/>
                    <a:gd name="connsiteX2" fmla="*/ 82550 w 777479"/>
                    <a:gd name="connsiteY2" fmla="*/ 336235 h 834313"/>
                    <a:gd name="connsiteX3" fmla="*/ 3969 w 777479"/>
                    <a:gd name="connsiteY3" fmla="*/ 474347 h 834313"/>
                    <a:gd name="connsiteX4" fmla="*/ 106363 w 777479"/>
                    <a:gd name="connsiteY4" fmla="*/ 488635 h 834313"/>
                    <a:gd name="connsiteX5" fmla="*/ 254000 w 777479"/>
                    <a:gd name="connsiteY5" fmla="*/ 386241 h 834313"/>
                    <a:gd name="connsiteX6" fmla="*/ 261144 w 777479"/>
                    <a:gd name="connsiteY6" fmla="*/ 398147 h 834313"/>
                    <a:gd name="connsiteX7" fmla="*/ 223044 w 777479"/>
                    <a:gd name="connsiteY7" fmla="*/ 533878 h 834313"/>
                    <a:gd name="connsiteX8" fmla="*/ 198834 w 777479"/>
                    <a:gd name="connsiteY8" fmla="*/ 660085 h 834313"/>
                    <a:gd name="connsiteX9" fmla="*/ 248147 w 777479"/>
                    <a:gd name="connsiteY9" fmla="*/ 750200 h 834313"/>
                    <a:gd name="connsiteX10" fmla="*/ 335682 w 777479"/>
                    <a:gd name="connsiteY10" fmla="*/ 608466 h 834313"/>
                    <a:gd name="connsiteX11" fmla="*/ 368300 w 777479"/>
                    <a:gd name="connsiteY11" fmla="*/ 488634 h 834313"/>
                    <a:gd name="connsiteX12" fmla="*/ 375444 w 777479"/>
                    <a:gd name="connsiteY12" fmla="*/ 555310 h 834313"/>
                    <a:gd name="connsiteX13" fmla="*/ 401638 w 777479"/>
                    <a:gd name="connsiteY13" fmla="*/ 767241 h 834313"/>
                    <a:gd name="connsiteX14" fmla="*/ 451644 w 777479"/>
                    <a:gd name="connsiteY14" fmla="*/ 833916 h 834313"/>
                    <a:gd name="connsiteX15" fmla="*/ 504032 w 777479"/>
                    <a:gd name="connsiteY15" fmla="*/ 769622 h 834313"/>
                    <a:gd name="connsiteX16" fmla="*/ 504032 w 777479"/>
                    <a:gd name="connsiteY16" fmla="*/ 529115 h 834313"/>
                    <a:gd name="connsiteX17" fmla="*/ 527844 w 777479"/>
                    <a:gd name="connsiteY17" fmla="*/ 643416 h 834313"/>
                    <a:gd name="connsiteX18" fmla="*/ 573088 w 777479"/>
                    <a:gd name="connsiteY18" fmla="*/ 741047 h 834313"/>
                    <a:gd name="connsiteX19" fmla="*/ 625475 w 777479"/>
                    <a:gd name="connsiteY19" fmla="*/ 762478 h 834313"/>
                    <a:gd name="connsiteX20" fmla="*/ 662013 w 777479"/>
                    <a:gd name="connsiteY20" fmla="*/ 705527 h 834313"/>
                    <a:gd name="connsiteX21" fmla="*/ 644525 w 777479"/>
                    <a:gd name="connsiteY21" fmla="*/ 583885 h 834313"/>
                    <a:gd name="connsiteX22" fmla="*/ 632619 w 777479"/>
                    <a:gd name="connsiteY22" fmla="*/ 507685 h 834313"/>
                    <a:gd name="connsiteX23" fmla="*/ 718344 w 777479"/>
                    <a:gd name="connsiteY23" fmla="*/ 657703 h 834313"/>
                    <a:gd name="connsiteX24" fmla="*/ 770732 w 777479"/>
                    <a:gd name="connsiteY24" fmla="*/ 636272 h 834313"/>
                    <a:gd name="connsiteX25" fmla="*/ 758825 w 777479"/>
                    <a:gd name="connsiteY25" fmla="*/ 495778 h 834313"/>
                    <a:gd name="connsiteX26" fmla="*/ 668338 w 777479"/>
                    <a:gd name="connsiteY26" fmla="*/ 324328 h 834313"/>
                    <a:gd name="connsiteX27" fmla="*/ 668239 w 777479"/>
                    <a:gd name="connsiteY27" fmla="*/ 0 h 834313"/>
                    <a:gd name="connsiteX0" fmla="*/ 240017 w 777479"/>
                    <a:gd name="connsiteY0" fmla="*/ 24652 h 834313"/>
                    <a:gd name="connsiteX1" fmla="*/ 239713 w 777479"/>
                    <a:gd name="connsiteY1" fmla="*/ 240985 h 834313"/>
                    <a:gd name="connsiteX2" fmla="*/ 82550 w 777479"/>
                    <a:gd name="connsiteY2" fmla="*/ 336235 h 834313"/>
                    <a:gd name="connsiteX3" fmla="*/ 3969 w 777479"/>
                    <a:gd name="connsiteY3" fmla="*/ 474347 h 834313"/>
                    <a:gd name="connsiteX4" fmla="*/ 106363 w 777479"/>
                    <a:gd name="connsiteY4" fmla="*/ 488635 h 834313"/>
                    <a:gd name="connsiteX5" fmla="*/ 254000 w 777479"/>
                    <a:gd name="connsiteY5" fmla="*/ 386241 h 834313"/>
                    <a:gd name="connsiteX6" fmla="*/ 261144 w 777479"/>
                    <a:gd name="connsiteY6" fmla="*/ 398147 h 834313"/>
                    <a:gd name="connsiteX7" fmla="*/ 223044 w 777479"/>
                    <a:gd name="connsiteY7" fmla="*/ 533878 h 834313"/>
                    <a:gd name="connsiteX8" fmla="*/ 198834 w 777479"/>
                    <a:gd name="connsiteY8" fmla="*/ 660085 h 834313"/>
                    <a:gd name="connsiteX9" fmla="*/ 248147 w 777479"/>
                    <a:gd name="connsiteY9" fmla="*/ 750200 h 834313"/>
                    <a:gd name="connsiteX10" fmla="*/ 335682 w 777479"/>
                    <a:gd name="connsiteY10" fmla="*/ 608466 h 834313"/>
                    <a:gd name="connsiteX11" fmla="*/ 368300 w 777479"/>
                    <a:gd name="connsiteY11" fmla="*/ 488634 h 834313"/>
                    <a:gd name="connsiteX12" fmla="*/ 375444 w 777479"/>
                    <a:gd name="connsiteY12" fmla="*/ 555310 h 834313"/>
                    <a:gd name="connsiteX13" fmla="*/ 401638 w 777479"/>
                    <a:gd name="connsiteY13" fmla="*/ 767241 h 834313"/>
                    <a:gd name="connsiteX14" fmla="*/ 451644 w 777479"/>
                    <a:gd name="connsiteY14" fmla="*/ 833916 h 834313"/>
                    <a:gd name="connsiteX15" fmla="*/ 504032 w 777479"/>
                    <a:gd name="connsiteY15" fmla="*/ 769622 h 834313"/>
                    <a:gd name="connsiteX16" fmla="*/ 504032 w 777479"/>
                    <a:gd name="connsiteY16" fmla="*/ 529115 h 834313"/>
                    <a:gd name="connsiteX17" fmla="*/ 527844 w 777479"/>
                    <a:gd name="connsiteY17" fmla="*/ 643416 h 834313"/>
                    <a:gd name="connsiteX18" fmla="*/ 573088 w 777479"/>
                    <a:gd name="connsiteY18" fmla="*/ 741047 h 834313"/>
                    <a:gd name="connsiteX19" fmla="*/ 625475 w 777479"/>
                    <a:gd name="connsiteY19" fmla="*/ 762478 h 834313"/>
                    <a:gd name="connsiteX20" fmla="*/ 662013 w 777479"/>
                    <a:gd name="connsiteY20" fmla="*/ 705527 h 834313"/>
                    <a:gd name="connsiteX21" fmla="*/ 644525 w 777479"/>
                    <a:gd name="connsiteY21" fmla="*/ 583885 h 834313"/>
                    <a:gd name="connsiteX22" fmla="*/ 632619 w 777479"/>
                    <a:gd name="connsiteY22" fmla="*/ 507685 h 834313"/>
                    <a:gd name="connsiteX23" fmla="*/ 718344 w 777479"/>
                    <a:gd name="connsiteY23" fmla="*/ 657703 h 834313"/>
                    <a:gd name="connsiteX24" fmla="*/ 770732 w 777479"/>
                    <a:gd name="connsiteY24" fmla="*/ 636272 h 834313"/>
                    <a:gd name="connsiteX25" fmla="*/ 758825 w 777479"/>
                    <a:gd name="connsiteY25" fmla="*/ 495778 h 834313"/>
                    <a:gd name="connsiteX26" fmla="*/ 668338 w 777479"/>
                    <a:gd name="connsiteY26" fmla="*/ 324328 h 834313"/>
                    <a:gd name="connsiteX27" fmla="*/ 668239 w 777479"/>
                    <a:gd name="connsiteY27" fmla="*/ 0 h 834313"/>
                    <a:gd name="connsiteX0" fmla="*/ 240017 w 777479"/>
                    <a:gd name="connsiteY0" fmla="*/ 164738 h 974399"/>
                    <a:gd name="connsiteX1" fmla="*/ 239713 w 777479"/>
                    <a:gd name="connsiteY1" fmla="*/ 381071 h 974399"/>
                    <a:gd name="connsiteX2" fmla="*/ 82550 w 777479"/>
                    <a:gd name="connsiteY2" fmla="*/ 476321 h 974399"/>
                    <a:gd name="connsiteX3" fmla="*/ 3969 w 777479"/>
                    <a:gd name="connsiteY3" fmla="*/ 614433 h 974399"/>
                    <a:gd name="connsiteX4" fmla="*/ 106363 w 777479"/>
                    <a:gd name="connsiteY4" fmla="*/ 628721 h 974399"/>
                    <a:gd name="connsiteX5" fmla="*/ 254000 w 777479"/>
                    <a:gd name="connsiteY5" fmla="*/ 526327 h 974399"/>
                    <a:gd name="connsiteX6" fmla="*/ 261144 w 777479"/>
                    <a:gd name="connsiteY6" fmla="*/ 538233 h 974399"/>
                    <a:gd name="connsiteX7" fmla="*/ 223044 w 777479"/>
                    <a:gd name="connsiteY7" fmla="*/ 673964 h 974399"/>
                    <a:gd name="connsiteX8" fmla="*/ 198834 w 777479"/>
                    <a:gd name="connsiteY8" fmla="*/ 800171 h 974399"/>
                    <a:gd name="connsiteX9" fmla="*/ 248147 w 777479"/>
                    <a:gd name="connsiteY9" fmla="*/ 890286 h 974399"/>
                    <a:gd name="connsiteX10" fmla="*/ 335682 w 777479"/>
                    <a:gd name="connsiteY10" fmla="*/ 748552 h 974399"/>
                    <a:gd name="connsiteX11" fmla="*/ 368300 w 777479"/>
                    <a:gd name="connsiteY11" fmla="*/ 628720 h 974399"/>
                    <a:gd name="connsiteX12" fmla="*/ 375444 w 777479"/>
                    <a:gd name="connsiteY12" fmla="*/ 695396 h 974399"/>
                    <a:gd name="connsiteX13" fmla="*/ 401638 w 777479"/>
                    <a:gd name="connsiteY13" fmla="*/ 907327 h 974399"/>
                    <a:gd name="connsiteX14" fmla="*/ 451644 w 777479"/>
                    <a:gd name="connsiteY14" fmla="*/ 974002 h 974399"/>
                    <a:gd name="connsiteX15" fmla="*/ 504032 w 777479"/>
                    <a:gd name="connsiteY15" fmla="*/ 909708 h 974399"/>
                    <a:gd name="connsiteX16" fmla="*/ 504032 w 777479"/>
                    <a:gd name="connsiteY16" fmla="*/ 669201 h 974399"/>
                    <a:gd name="connsiteX17" fmla="*/ 527844 w 777479"/>
                    <a:gd name="connsiteY17" fmla="*/ 783502 h 974399"/>
                    <a:gd name="connsiteX18" fmla="*/ 573088 w 777479"/>
                    <a:gd name="connsiteY18" fmla="*/ 881133 h 974399"/>
                    <a:gd name="connsiteX19" fmla="*/ 625475 w 777479"/>
                    <a:gd name="connsiteY19" fmla="*/ 902564 h 974399"/>
                    <a:gd name="connsiteX20" fmla="*/ 662013 w 777479"/>
                    <a:gd name="connsiteY20" fmla="*/ 845613 h 974399"/>
                    <a:gd name="connsiteX21" fmla="*/ 644525 w 777479"/>
                    <a:gd name="connsiteY21" fmla="*/ 723971 h 974399"/>
                    <a:gd name="connsiteX22" fmla="*/ 632619 w 777479"/>
                    <a:gd name="connsiteY22" fmla="*/ 647771 h 974399"/>
                    <a:gd name="connsiteX23" fmla="*/ 718344 w 777479"/>
                    <a:gd name="connsiteY23" fmla="*/ 797789 h 974399"/>
                    <a:gd name="connsiteX24" fmla="*/ 770732 w 777479"/>
                    <a:gd name="connsiteY24" fmla="*/ 776358 h 974399"/>
                    <a:gd name="connsiteX25" fmla="*/ 758825 w 777479"/>
                    <a:gd name="connsiteY25" fmla="*/ 635864 h 974399"/>
                    <a:gd name="connsiteX26" fmla="*/ 668338 w 777479"/>
                    <a:gd name="connsiteY26" fmla="*/ 464414 h 974399"/>
                    <a:gd name="connsiteX27" fmla="*/ 577964 w 777479"/>
                    <a:gd name="connsiteY27" fmla="*/ 0 h 974399"/>
                    <a:gd name="connsiteX0" fmla="*/ 224488 w 777479"/>
                    <a:gd name="connsiteY0" fmla="*/ 79294 h 974399"/>
                    <a:gd name="connsiteX1" fmla="*/ 239713 w 777479"/>
                    <a:gd name="connsiteY1" fmla="*/ 381071 h 974399"/>
                    <a:gd name="connsiteX2" fmla="*/ 82550 w 777479"/>
                    <a:gd name="connsiteY2" fmla="*/ 476321 h 974399"/>
                    <a:gd name="connsiteX3" fmla="*/ 3969 w 777479"/>
                    <a:gd name="connsiteY3" fmla="*/ 614433 h 974399"/>
                    <a:gd name="connsiteX4" fmla="*/ 106363 w 777479"/>
                    <a:gd name="connsiteY4" fmla="*/ 628721 h 974399"/>
                    <a:gd name="connsiteX5" fmla="*/ 254000 w 777479"/>
                    <a:gd name="connsiteY5" fmla="*/ 526327 h 974399"/>
                    <a:gd name="connsiteX6" fmla="*/ 261144 w 777479"/>
                    <a:gd name="connsiteY6" fmla="*/ 538233 h 974399"/>
                    <a:gd name="connsiteX7" fmla="*/ 223044 w 777479"/>
                    <a:gd name="connsiteY7" fmla="*/ 673964 h 974399"/>
                    <a:gd name="connsiteX8" fmla="*/ 198834 w 777479"/>
                    <a:gd name="connsiteY8" fmla="*/ 800171 h 974399"/>
                    <a:gd name="connsiteX9" fmla="*/ 248147 w 777479"/>
                    <a:gd name="connsiteY9" fmla="*/ 890286 h 974399"/>
                    <a:gd name="connsiteX10" fmla="*/ 335682 w 777479"/>
                    <a:gd name="connsiteY10" fmla="*/ 748552 h 974399"/>
                    <a:gd name="connsiteX11" fmla="*/ 368300 w 777479"/>
                    <a:gd name="connsiteY11" fmla="*/ 628720 h 974399"/>
                    <a:gd name="connsiteX12" fmla="*/ 375444 w 777479"/>
                    <a:gd name="connsiteY12" fmla="*/ 695396 h 974399"/>
                    <a:gd name="connsiteX13" fmla="*/ 401638 w 777479"/>
                    <a:gd name="connsiteY13" fmla="*/ 907327 h 974399"/>
                    <a:gd name="connsiteX14" fmla="*/ 451644 w 777479"/>
                    <a:gd name="connsiteY14" fmla="*/ 974002 h 974399"/>
                    <a:gd name="connsiteX15" fmla="*/ 504032 w 777479"/>
                    <a:gd name="connsiteY15" fmla="*/ 909708 h 974399"/>
                    <a:gd name="connsiteX16" fmla="*/ 504032 w 777479"/>
                    <a:gd name="connsiteY16" fmla="*/ 669201 h 974399"/>
                    <a:gd name="connsiteX17" fmla="*/ 527844 w 777479"/>
                    <a:gd name="connsiteY17" fmla="*/ 783502 h 974399"/>
                    <a:gd name="connsiteX18" fmla="*/ 573088 w 777479"/>
                    <a:gd name="connsiteY18" fmla="*/ 881133 h 974399"/>
                    <a:gd name="connsiteX19" fmla="*/ 625475 w 777479"/>
                    <a:gd name="connsiteY19" fmla="*/ 902564 h 974399"/>
                    <a:gd name="connsiteX20" fmla="*/ 662013 w 777479"/>
                    <a:gd name="connsiteY20" fmla="*/ 845613 h 974399"/>
                    <a:gd name="connsiteX21" fmla="*/ 644525 w 777479"/>
                    <a:gd name="connsiteY21" fmla="*/ 723971 h 974399"/>
                    <a:gd name="connsiteX22" fmla="*/ 632619 w 777479"/>
                    <a:gd name="connsiteY22" fmla="*/ 647771 h 974399"/>
                    <a:gd name="connsiteX23" fmla="*/ 718344 w 777479"/>
                    <a:gd name="connsiteY23" fmla="*/ 797789 h 974399"/>
                    <a:gd name="connsiteX24" fmla="*/ 770732 w 777479"/>
                    <a:gd name="connsiteY24" fmla="*/ 776358 h 974399"/>
                    <a:gd name="connsiteX25" fmla="*/ 758825 w 777479"/>
                    <a:gd name="connsiteY25" fmla="*/ 635864 h 974399"/>
                    <a:gd name="connsiteX26" fmla="*/ 668338 w 777479"/>
                    <a:gd name="connsiteY26" fmla="*/ 464414 h 974399"/>
                    <a:gd name="connsiteX27" fmla="*/ 577964 w 777479"/>
                    <a:gd name="connsiteY27" fmla="*/ 0 h 974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77479" h="974399">
                      <a:moveTo>
                        <a:pt x="224488" y="79294"/>
                      </a:moveTo>
                      <a:cubicBezTo>
                        <a:pt x="238577" y="124935"/>
                        <a:pt x="263369" y="314900"/>
                        <a:pt x="239713" y="381071"/>
                      </a:cubicBezTo>
                      <a:cubicBezTo>
                        <a:pt x="216057" y="447242"/>
                        <a:pt x="121841" y="437427"/>
                        <a:pt x="82550" y="476321"/>
                      </a:cubicBezTo>
                      <a:cubicBezTo>
                        <a:pt x="43259" y="515215"/>
                        <a:pt x="0" y="589033"/>
                        <a:pt x="3969" y="614433"/>
                      </a:cubicBezTo>
                      <a:cubicBezTo>
                        <a:pt x="7938" y="639833"/>
                        <a:pt x="64691" y="643405"/>
                        <a:pt x="106363" y="628721"/>
                      </a:cubicBezTo>
                      <a:cubicBezTo>
                        <a:pt x="148035" y="614037"/>
                        <a:pt x="228203" y="541408"/>
                        <a:pt x="254000" y="526327"/>
                      </a:cubicBezTo>
                      <a:cubicBezTo>
                        <a:pt x="279797" y="511246"/>
                        <a:pt x="266303" y="513627"/>
                        <a:pt x="261144" y="538233"/>
                      </a:cubicBezTo>
                      <a:cubicBezTo>
                        <a:pt x="255985" y="562839"/>
                        <a:pt x="233429" y="630308"/>
                        <a:pt x="223044" y="673964"/>
                      </a:cubicBezTo>
                      <a:cubicBezTo>
                        <a:pt x="212659" y="717620"/>
                        <a:pt x="194650" y="764117"/>
                        <a:pt x="198834" y="800171"/>
                      </a:cubicBezTo>
                      <a:cubicBezTo>
                        <a:pt x="203018" y="836225"/>
                        <a:pt x="225339" y="898889"/>
                        <a:pt x="248147" y="890286"/>
                      </a:cubicBezTo>
                      <a:cubicBezTo>
                        <a:pt x="270955" y="881683"/>
                        <a:pt x="315657" y="792146"/>
                        <a:pt x="335682" y="748552"/>
                      </a:cubicBezTo>
                      <a:cubicBezTo>
                        <a:pt x="355707" y="704958"/>
                        <a:pt x="361673" y="637579"/>
                        <a:pt x="368300" y="628720"/>
                      </a:cubicBezTo>
                      <a:cubicBezTo>
                        <a:pt x="374927" y="619861"/>
                        <a:pt x="369888" y="648962"/>
                        <a:pt x="375444" y="695396"/>
                      </a:cubicBezTo>
                      <a:cubicBezTo>
                        <a:pt x="381000" y="741831"/>
                        <a:pt x="388938" y="860893"/>
                        <a:pt x="401638" y="907327"/>
                      </a:cubicBezTo>
                      <a:cubicBezTo>
                        <a:pt x="414338" y="953761"/>
                        <a:pt x="434578" y="973605"/>
                        <a:pt x="451644" y="974002"/>
                      </a:cubicBezTo>
                      <a:cubicBezTo>
                        <a:pt x="468710" y="974399"/>
                        <a:pt x="495301" y="960508"/>
                        <a:pt x="504032" y="909708"/>
                      </a:cubicBezTo>
                      <a:cubicBezTo>
                        <a:pt x="512763" y="858908"/>
                        <a:pt x="500063" y="690235"/>
                        <a:pt x="504032" y="669201"/>
                      </a:cubicBezTo>
                      <a:cubicBezTo>
                        <a:pt x="508001" y="648167"/>
                        <a:pt x="516335" y="748180"/>
                        <a:pt x="527844" y="783502"/>
                      </a:cubicBezTo>
                      <a:cubicBezTo>
                        <a:pt x="539353" y="818824"/>
                        <a:pt x="556816" y="861289"/>
                        <a:pt x="573088" y="881133"/>
                      </a:cubicBezTo>
                      <a:cubicBezTo>
                        <a:pt x="589360" y="900977"/>
                        <a:pt x="610654" y="908484"/>
                        <a:pt x="625475" y="902564"/>
                      </a:cubicBezTo>
                      <a:cubicBezTo>
                        <a:pt x="640296" y="896644"/>
                        <a:pt x="658838" y="875379"/>
                        <a:pt x="662013" y="845613"/>
                      </a:cubicBezTo>
                      <a:cubicBezTo>
                        <a:pt x="665188" y="815847"/>
                        <a:pt x="649424" y="756945"/>
                        <a:pt x="644525" y="723971"/>
                      </a:cubicBezTo>
                      <a:cubicBezTo>
                        <a:pt x="639626" y="690997"/>
                        <a:pt x="620316" y="635468"/>
                        <a:pt x="632619" y="647771"/>
                      </a:cubicBezTo>
                      <a:cubicBezTo>
                        <a:pt x="644922" y="660074"/>
                        <a:pt x="695325" y="776358"/>
                        <a:pt x="718344" y="797789"/>
                      </a:cubicBezTo>
                      <a:cubicBezTo>
                        <a:pt x="741363" y="819220"/>
                        <a:pt x="763985" y="803346"/>
                        <a:pt x="770732" y="776358"/>
                      </a:cubicBezTo>
                      <a:cubicBezTo>
                        <a:pt x="777479" y="749371"/>
                        <a:pt x="775891" y="687855"/>
                        <a:pt x="758825" y="635864"/>
                      </a:cubicBezTo>
                      <a:cubicBezTo>
                        <a:pt x="741759" y="583873"/>
                        <a:pt x="698481" y="570391"/>
                        <a:pt x="668338" y="464414"/>
                      </a:cubicBezTo>
                      <a:cubicBezTo>
                        <a:pt x="638195" y="358437"/>
                        <a:pt x="580345" y="78978"/>
                        <a:pt x="577964" y="0"/>
                      </a:cubicBezTo>
                    </a:path>
                  </a:pathLst>
                </a:custGeom>
                <a:solidFill>
                  <a:srgbClr val="FFCC99"/>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17" name="Chord 16"/>
                <p:cNvSpPr/>
                <p:nvPr/>
              </p:nvSpPr>
              <p:spPr>
                <a:xfrm>
                  <a:off x="1218548" y="2736677"/>
                  <a:ext cx="2030200" cy="3106558"/>
                </a:xfrm>
                <a:prstGeom prst="chord">
                  <a:avLst>
                    <a:gd name="adj1" fmla="val 10135620"/>
                    <a:gd name="adj2" fmla="val 674418"/>
                  </a:avLst>
                </a:prstGeom>
                <a:solidFill>
                  <a:srgbClr val="FFCC99"/>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18" name="Group 24"/>
                <p:cNvGrpSpPr/>
                <p:nvPr/>
              </p:nvGrpSpPr>
              <p:grpSpPr>
                <a:xfrm>
                  <a:off x="1748165" y="2334591"/>
                  <a:ext cx="983407" cy="928728"/>
                  <a:chOff x="1239333" y="2582544"/>
                  <a:chExt cx="1033010" cy="831187"/>
                </a:xfrm>
                <a:solidFill>
                  <a:srgbClr val="FF3300"/>
                </a:solidFill>
              </p:grpSpPr>
              <p:sp>
                <p:nvSpPr>
                  <p:cNvPr id="19" name="Freeform 10"/>
                  <p:cNvSpPr/>
                  <p:nvPr/>
                </p:nvSpPr>
                <p:spPr>
                  <a:xfrm>
                    <a:off x="1239333" y="2884794"/>
                    <a:ext cx="1033010" cy="152541"/>
                  </a:xfrm>
                  <a:custGeom>
                    <a:avLst/>
                    <a:gdLst>
                      <a:gd name="connsiteX0" fmla="*/ 0 w 1209821"/>
                      <a:gd name="connsiteY0" fmla="*/ 0 h 138332"/>
                      <a:gd name="connsiteX1" fmla="*/ 337625 w 1209821"/>
                      <a:gd name="connsiteY1" fmla="*/ 112541 h 138332"/>
                      <a:gd name="connsiteX2" fmla="*/ 928468 w 1209821"/>
                      <a:gd name="connsiteY2" fmla="*/ 126609 h 138332"/>
                      <a:gd name="connsiteX3" fmla="*/ 1209821 w 1209821"/>
                      <a:gd name="connsiteY3" fmla="*/ 42203 h 138332"/>
                      <a:gd name="connsiteX0" fmla="*/ 0 w 1296144"/>
                      <a:gd name="connsiteY0" fmla="*/ 0 h 145366"/>
                      <a:gd name="connsiteX1" fmla="*/ 337625 w 1296144"/>
                      <a:gd name="connsiteY1" fmla="*/ 112541 h 145366"/>
                      <a:gd name="connsiteX2" fmla="*/ 928468 w 1296144"/>
                      <a:gd name="connsiteY2" fmla="*/ 126609 h 145366"/>
                      <a:gd name="connsiteX3" fmla="*/ 1296144 w 1296144"/>
                      <a:gd name="connsiteY3" fmla="*/ 0 h 145366"/>
                    </a:gdLst>
                    <a:ahLst/>
                    <a:cxnLst>
                      <a:cxn ang="0">
                        <a:pos x="connsiteX0" y="connsiteY0"/>
                      </a:cxn>
                      <a:cxn ang="0">
                        <a:pos x="connsiteX1" y="connsiteY1"/>
                      </a:cxn>
                      <a:cxn ang="0">
                        <a:pos x="connsiteX2" y="connsiteY2"/>
                      </a:cxn>
                      <a:cxn ang="0">
                        <a:pos x="connsiteX3" y="connsiteY3"/>
                      </a:cxn>
                    </a:cxnLst>
                    <a:rect l="l" t="t" r="r" b="b"/>
                    <a:pathLst>
                      <a:path w="1296144" h="145366">
                        <a:moveTo>
                          <a:pt x="0" y="0"/>
                        </a:moveTo>
                        <a:cubicBezTo>
                          <a:pt x="91440" y="45719"/>
                          <a:pt x="182880" y="91439"/>
                          <a:pt x="337625" y="112541"/>
                        </a:cubicBezTo>
                        <a:cubicBezTo>
                          <a:pt x="492370" y="133643"/>
                          <a:pt x="768715" y="145366"/>
                          <a:pt x="928468" y="126609"/>
                        </a:cubicBezTo>
                        <a:cubicBezTo>
                          <a:pt x="1088221" y="107852"/>
                          <a:pt x="1228150" y="36341"/>
                          <a:pt x="1296144" y="0"/>
                        </a:cubicBezTo>
                      </a:path>
                    </a:pathLst>
                  </a:custGeom>
                  <a:no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dirty="0"/>
                  </a:p>
                </p:txBody>
              </p:sp>
              <p:sp>
                <p:nvSpPr>
                  <p:cNvPr id="20" name="Chord 11"/>
                  <p:cNvSpPr/>
                  <p:nvPr/>
                </p:nvSpPr>
                <p:spPr>
                  <a:xfrm>
                    <a:off x="1468890" y="2582544"/>
                    <a:ext cx="573894" cy="831187"/>
                  </a:xfrm>
                  <a:prstGeom prst="chord">
                    <a:avLst>
                      <a:gd name="adj1" fmla="val 10765082"/>
                      <a:gd name="adj2" fmla="val 108958"/>
                    </a:avLst>
                  </a:prstGeom>
                  <a:grp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grpSp>
        <p:grpSp>
          <p:nvGrpSpPr>
            <p:cNvPr id="6" name="Group 146"/>
            <p:cNvGrpSpPr/>
            <p:nvPr/>
          </p:nvGrpSpPr>
          <p:grpSpPr>
            <a:xfrm rot="608817">
              <a:off x="2982192" y="900142"/>
              <a:ext cx="720080" cy="0"/>
              <a:chOff x="5508104" y="3429000"/>
              <a:chExt cx="720080" cy="0"/>
            </a:xfrm>
          </p:grpSpPr>
          <p:cxnSp>
            <p:nvCxnSpPr>
              <p:cNvPr id="10" name="Straight Connector 9"/>
              <p:cNvCxnSpPr/>
              <p:nvPr/>
            </p:nvCxnSpPr>
            <p:spPr>
              <a:xfrm>
                <a:off x="5508104" y="3429000"/>
                <a:ext cx="288032" cy="0"/>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 name="Straight Connector 10"/>
              <p:cNvCxnSpPr/>
              <p:nvPr/>
            </p:nvCxnSpPr>
            <p:spPr>
              <a:xfrm>
                <a:off x="5940152" y="3429000"/>
                <a:ext cx="288032" cy="0"/>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7" name="Group 149"/>
            <p:cNvGrpSpPr/>
            <p:nvPr/>
          </p:nvGrpSpPr>
          <p:grpSpPr>
            <a:xfrm rot="778289">
              <a:off x="2618273" y="680094"/>
              <a:ext cx="1243156" cy="1339783"/>
              <a:chOff x="5436095" y="836712"/>
              <a:chExt cx="936104" cy="979536"/>
            </a:xfrm>
          </p:grpSpPr>
          <p:sp>
            <p:nvSpPr>
              <p:cNvPr id="8" name="Arc 7"/>
              <p:cNvSpPr/>
              <p:nvPr/>
            </p:nvSpPr>
            <p:spPr>
              <a:xfrm flipH="1">
                <a:off x="5436095" y="836712"/>
                <a:ext cx="936104" cy="707302"/>
              </a:xfrm>
              <a:prstGeom prst="arc">
                <a:avLst>
                  <a:gd name="adj1" fmla="val 630788"/>
                  <a:gd name="adj2" fmla="val 10244544"/>
                </a:avLst>
              </a:prstGeom>
              <a:noFill/>
              <a:ln w="5715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dirty="0"/>
              </a:p>
            </p:txBody>
          </p:sp>
          <p:sp>
            <p:nvSpPr>
              <p:cNvPr id="9" name="Chord 8"/>
              <p:cNvSpPr/>
              <p:nvPr/>
            </p:nvSpPr>
            <p:spPr>
              <a:xfrm>
                <a:off x="5940153" y="1240184"/>
                <a:ext cx="273239" cy="576064"/>
              </a:xfrm>
              <a:prstGeom prst="chord">
                <a:avLst>
                  <a:gd name="adj1" fmla="val 19672702"/>
                  <a:gd name="adj2" fmla="val 10674166"/>
                </a:avLst>
              </a:prstGeom>
              <a:solidFill>
                <a:srgbClr val="C00000"/>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grpSp>
      </p:grpSp>
      <p:pic>
        <p:nvPicPr>
          <p:cNvPr id="21" name="boing.wav">
            <a:hlinkClick r:id="" action="ppaction://media"/>
          </p:cNvPr>
          <p:cNvPicPr>
            <a:picLocks noRot="1" noChangeAspect="1"/>
          </p:cNvPicPr>
          <p:nvPr>
            <a:wavAudioFile r:embed="rId1" name="boing.wav"/>
          </p:nvPr>
        </p:nvPicPr>
        <p:blipFill>
          <a:blip r:embed="rId4" cstate="print"/>
          <a:stretch>
            <a:fillRect/>
          </a:stretch>
        </p:blipFill>
        <p:spPr>
          <a:xfrm>
            <a:off x="10044608" y="4077072"/>
            <a:ext cx="304800" cy="304800"/>
          </a:xfrm>
          <a:prstGeom prst="rect">
            <a:avLst/>
          </a:prstGeom>
        </p:spPr>
      </p:pic>
      <p:sp>
        <p:nvSpPr>
          <p:cNvPr id="22" name="TextBox 21"/>
          <p:cNvSpPr txBox="1"/>
          <p:nvPr/>
        </p:nvSpPr>
        <p:spPr>
          <a:xfrm>
            <a:off x="827584" y="692696"/>
            <a:ext cx="7514806" cy="830997"/>
          </a:xfrm>
          <a:prstGeom prst="rect">
            <a:avLst/>
          </a:prstGeom>
          <a:noFill/>
        </p:spPr>
        <p:txBody>
          <a:bodyPr wrap="square" rtlCol="0">
            <a:spAutoFit/>
          </a:bodyPr>
          <a:lstStyle/>
          <a:p>
            <a:pPr algn="ctr"/>
            <a:r>
              <a:rPr lang="en-GB" sz="4800" b="1" dirty="0" smtClean="0">
                <a:latin typeface="Century Gothic" pitchFamily="34" charset="0"/>
              </a:rPr>
              <a:t>SOUND TEST</a:t>
            </a: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mediacall" presetSubtype="0" fill="hold" nodeType="clickEffect">
                                  <p:stCondLst>
                                    <p:cond delay="0"/>
                                  </p:stCondLst>
                                  <p:childTnLst>
                                    <p:cmd type="call" cmd="playFrom(0.0)">
                                      <p:cBhvr>
                                        <p:cTn id="6" dur="1" fill="hold"/>
                                        <p:tgtEl>
                                          <p:spTgt spid="21"/>
                                        </p:tgtEl>
                                      </p:cBhvr>
                                    </p:cmd>
                                  </p:childTnLst>
                                </p:cTn>
                              </p:par>
                              <p:par>
                                <p:cTn id="7" presetID="38" presetClass="path" presetSubtype="0" repeatCount="indefinite" autoRev="1" fill="hold" nodeType="withEffect">
                                  <p:stCondLst>
                                    <p:cond delay="0"/>
                                  </p:stCondLst>
                                  <p:childTnLst>
                                    <p:animMotion origin="layout" path="M -4.44444E-6 0 L -0.0776 -0.10231 L -0.16267 0 L -0.2401 -0.10231 L -0.32552 0 L -0.41041 -0.10231 L -0.51909 0 L -0.60399 -0.10231 L -0.68142 0 L -0.76684 -0.10231 L -0.84427 0 L -0.96041 -0.10231 L -1.03784 0 L -1.12291 -0.10231 L -1.20798 0 L -1.28524 -0.10231 L -1.40156 0 " pathEditMode="relative" rAng="0" ptsTypes="AAAAAAAAAAAAAAAAA">
                                      <p:cBhvr>
                                        <p:cTn id="8" dur="3000" fill="hold"/>
                                        <p:tgtEl>
                                          <p:spTgt spid="4"/>
                                        </p:tgtEl>
                                        <p:attrNameLst>
                                          <p:attrName>ppt_x</p:attrName>
                                          <p:attrName>ppt_y</p:attrName>
                                        </p:attrNameLst>
                                      </p:cBhvr>
                                      <p:rCtr x="-701" y="-51"/>
                                    </p:animMotion>
                                  </p:childTnLst>
                                </p:cTn>
                              </p:par>
                            </p:childTnLst>
                          </p:cTn>
                        </p:par>
                      </p:childTnLst>
                    </p:cTn>
                  </p:par>
                </p:childTnLst>
              </p:cTn>
              <p:prevCondLst>
                <p:cond evt="onPrev" delay="0">
                  <p:tgtEl>
                    <p:sldTgt/>
                  </p:tgtEl>
                </p:cond>
              </p:prevCondLst>
              <p:nextCondLst>
                <p:cond evt="onNext" delay="0">
                  <p:tgtEl>
                    <p:sldTgt/>
                  </p:tgtEl>
                </p:cond>
              </p:nextCondLst>
            </p:seq>
            <p:audio>
              <p:cMediaNode>
                <p:cTn id="9" repeatCount="indefinite" fill="hold" display="0">
                  <p:stCondLst>
                    <p:cond delay="indefinite"/>
                  </p:stCondLst>
                  <p:endCondLst>
                    <p:cond evt="onPrev" delay="0">
                      <p:tgtEl>
                        <p:sldTgt/>
                      </p:tgtEl>
                    </p:cond>
                    <p:cond evt="onStopAudio" delay="0">
                      <p:tgtEl>
                        <p:sldTgt/>
                      </p:tgtEl>
                    </p:cond>
                  </p:endCondLst>
                </p:cTn>
                <p:tgtEl>
                  <p:spTgt spid="21"/>
                </p:tgtEl>
              </p:cMediaNode>
            </p:audio>
          </p:childTnLst>
        </p:cTn>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24" name="Group 123"/>
          <p:cNvGrpSpPr/>
          <p:nvPr/>
        </p:nvGrpSpPr>
        <p:grpSpPr>
          <a:xfrm>
            <a:off x="-396552" y="-1252990"/>
            <a:ext cx="10081120" cy="8110991"/>
            <a:chOff x="-493907" y="-891480"/>
            <a:chExt cx="11855397" cy="9538524"/>
          </a:xfrm>
        </p:grpSpPr>
        <p:sp>
          <p:nvSpPr>
            <p:cNvPr id="125" name="Rectangle 124"/>
            <p:cNvSpPr/>
            <p:nvPr/>
          </p:nvSpPr>
          <p:spPr>
            <a:xfrm>
              <a:off x="-324544" y="4005064"/>
              <a:ext cx="11686034" cy="4641980"/>
            </a:xfrm>
            <a:prstGeom prst="rect">
              <a:avLst/>
            </a:prstGeom>
            <a:solidFill>
              <a:srgbClr val="0066FF"/>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cxnSp>
          <p:nvCxnSpPr>
            <p:cNvPr id="126" name="Straight Connector 125"/>
            <p:cNvCxnSpPr/>
            <p:nvPr/>
          </p:nvCxnSpPr>
          <p:spPr>
            <a:xfrm>
              <a:off x="-493907" y="4021770"/>
              <a:ext cx="11855397" cy="0"/>
            </a:xfrm>
            <a:prstGeom prst="line">
              <a:avLst/>
            </a:prstGeom>
            <a:ln w="76200">
              <a:solidFill>
                <a:schemeClr val="tx1"/>
              </a:solidFill>
            </a:ln>
          </p:spPr>
          <p:style>
            <a:lnRef idx="1">
              <a:schemeClr val="accent1"/>
            </a:lnRef>
            <a:fillRef idx="0">
              <a:schemeClr val="accent1"/>
            </a:fillRef>
            <a:effectRef idx="0">
              <a:schemeClr val="accent1"/>
            </a:effectRef>
            <a:fontRef idx="minor">
              <a:schemeClr val="tx1"/>
            </a:fontRef>
          </p:style>
        </p:cxnSp>
        <p:pic>
          <p:nvPicPr>
            <p:cNvPr id="127" name="Picture 2" descr="https://www.wetterzentrale.de/maps/GFSOPEU18_0_1.png"/>
            <p:cNvPicPr>
              <a:picLocks noChangeAspect="1" noChangeArrowheads="1"/>
            </p:cNvPicPr>
            <p:nvPr/>
          </p:nvPicPr>
          <p:blipFill>
            <a:blip r:embed="rId3" cstate="print"/>
            <a:srcRect/>
            <a:stretch>
              <a:fillRect/>
            </a:stretch>
          </p:blipFill>
          <p:spPr bwMode="auto">
            <a:xfrm>
              <a:off x="5868144" y="-675456"/>
              <a:ext cx="4320480" cy="3468999"/>
            </a:xfrm>
            <a:prstGeom prst="rect">
              <a:avLst/>
            </a:prstGeom>
            <a:noFill/>
            <a:ln w="38100">
              <a:solidFill>
                <a:schemeClr val="tx1"/>
              </a:solidFill>
            </a:ln>
          </p:spPr>
        </p:pic>
        <p:pic>
          <p:nvPicPr>
            <p:cNvPr id="128" name="Picture 3"/>
            <p:cNvPicPr>
              <a:picLocks noChangeAspect="1" noChangeArrowheads="1"/>
            </p:cNvPicPr>
            <p:nvPr/>
          </p:nvPicPr>
          <p:blipFill>
            <a:blip r:embed="rId4" cstate="print"/>
            <a:srcRect/>
            <a:stretch>
              <a:fillRect/>
            </a:stretch>
          </p:blipFill>
          <p:spPr bwMode="auto">
            <a:xfrm>
              <a:off x="323528" y="-891480"/>
              <a:ext cx="3922192" cy="3897170"/>
            </a:xfrm>
            <a:prstGeom prst="rect">
              <a:avLst/>
            </a:prstGeom>
            <a:noFill/>
            <a:ln w="38100">
              <a:solidFill>
                <a:schemeClr val="tx1"/>
              </a:solidFill>
              <a:miter lim="800000"/>
              <a:headEnd/>
              <a:tailEnd/>
            </a:ln>
          </p:spPr>
        </p:pic>
      </p:grpSp>
      <p:grpSp>
        <p:nvGrpSpPr>
          <p:cNvPr id="72" name="Group 35"/>
          <p:cNvGrpSpPr/>
          <p:nvPr/>
        </p:nvGrpSpPr>
        <p:grpSpPr>
          <a:xfrm>
            <a:off x="-244670" y="2416598"/>
            <a:ext cx="1615642" cy="2034511"/>
            <a:chOff x="3879540" y="3429000"/>
            <a:chExt cx="1384920" cy="2160240"/>
          </a:xfrm>
          <a:solidFill>
            <a:srgbClr val="FF99FF"/>
          </a:solidFill>
        </p:grpSpPr>
        <p:sp>
          <p:nvSpPr>
            <p:cNvPr id="73" name="Rectangle 72"/>
            <p:cNvSpPr/>
            <p:nvPr/>
          </p:nvSpPr>
          <p:spPr>
            <a:xfrm flipH="1">
              <a:off x="3929987" y="4581128"/>
              <a:ext cx="65949" cy="720080"/>
            </a:xfrm>
            <a:prstGeom prst="rect">
              <a:avLst/>
            </a:prstGeom>
            <a:grp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grpSp>
          <p:nvGrpSpPr>
            <p:cNvPr id="74" name="Group 28"/>
            <p:cNvGrpSpPr/>
            <p:nvPr/>
          </p:nvGrpSpPr>
          <p:grpSpPr>
            <a:xfrm flipH="1">
              <a:off x="3879540" y="3429000"/>
              <a:ext cx="1384920" cy="2160240"/>
              <a:chOff x="683569" y="3933056"/>
              <a:chExt cx="1512168" cy="2160240"/>
            </a:xfrm>
            <a:grpFill/>
          </p:grpSpPr>
          <p:sp>
            <p:nvSpPr>
              <p:cNvPr id="75" name="Parallelogram 74"/>
              <p:cNvSpPr/>
              <p:nvPr/>
            </p:nvSpPr>
            <p:spPr>
              <a:xfrm>
                <a:off x="899592" y="3933056"/>
                <a:ext cx="1296144" cy="1105044"/>
              </a:xfrm>
              <a:prstGeom prst="parallelogram">
                <a:avLst>
                  <a:gd name="adj" fmla="val 0"/>
                </a:avLst>
              </a:prstGeom>
              <a:grp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76" name="Rectangle 75"/>
              <p:cNvSpPr/>
              <p:nvPr/>
            </p:nvSpPr>
            <p:spPr>
              <a:xfrm>
                <a:off x="827584" y="5373216"/>
                <a:ext cx="72008" cy="720080"/>
              </a:xfrm>
              <a:prstGeom prst="rect">
                <a:avLst/>
              </a:prstGeom>
              <a:solidFill>
                <a:srgbClr val="CC9900"/>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77" name="Rectangle 76"/>
              <p:cNvSpPr/>
              <p:nvPr/>
            </p:nvSpPr>
            <p:spPr>
              <a:xfrm>
                <a:off x="1763688" y="5373216"/>
                <a:ext cx="72008" cy="720080"/>
              </a:xfrm>
              <a:prstGeom prst="rect">
                <a:avLst/>
              </a:prstGeom>
              <a:solidFill>
                <a:srgbClr val="CC9900"/>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78" name="Parallelogram 77"/>
              <p:cNvSpPr/>
              <p:nvPr/>
            </p:nvSpPr>
            <p:spPr>
              <a:xfrm>
                <a:off x="683569" y="5015108"/>
                <a:ext cx="1512168" cy="384964"/>
              </a:xfrm>
              <a:prstGeom prst="parallelogram">
                <a:avLst>
                  <a:gd name="adj" fmla="val 62434"/>
                </a:avLst>
              </a:prstGeom>
              <a:grp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grpSp>
      </p:grpSp>
      <p:sp>
        <p:nvSpPr>
          <p:cNvPr id="184" name="Freeform 183"/>
          <p:cNvSpPr/>
          <p:nvPr/>
        </p:nvSpPr>
        <p:spPr>
          <a:xfrm rot="13709101" flipH="1">
            <a:off x="995593" y="2133025"/>
            <a:ext cx="478236" cy="693888"/>
          </a:xfrm>
          <a:custGeom>
            <a:avLst/>
            <a:gdLst>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75432 w 777479"/>
              <a:gd name="connsiteY8" fmla="*/ 659606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65919 w 777479"/>
              <a:gd name="connsiteY10" fmla="*/ 516731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62013 w 777479"/>
              <a:gd name="connsiteY20" fmla="*/ 605036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77479" h="733822">
                <a:moveTo>
                  <a:pt x="237332" y="11906"/>
                </a:moveTo>
                <a:cubicBezTo>
                  <a:pt x="251421" y="57547"/>
                  <a:pt x="265510" y="103188"/>
                  <a:pt x="239713" y="140494"/>
                </a:cubicBezTo>
                <a:cubicBezTo>
                  <a:pt x="213916" y="177800"/>
                  <a:pt x="121841" y="196850"/>
                  <a:pt x="82550" y="235744"/>
                </a:cubicBezTo>
                <a:cubicBezTo>
                  <a:pt x="43259" y="274638"/>
                  <a:pt x="0" y="348456"/>
                  <a:pt x="3969" y="373856"/>
                </a:cubicBezTo>
                <a:cubicBezTo>
                  <a:pt x="7938" y="399256"/>
                  <a:pt x="64691" y="402828"/>
                  <a:pt x="106363" y="388144"/>
                </a:cubicBezTo>
                <a:cubicBezTo>
                  <a:pt x="148035" y="373460"/>
                  <a:pt x="228203" y="300831"/>
                  <a:pt x="254000" y="285750"/>
                </a:cubicBezTo>
                <a:cubicBezTo>
                  <a:pt x="279797" y="270669"/>
                  <a:pt x="266303" y="273050"/>
                  <a:pt x="261144" y="297656"/>
                </a:cubicBezTo>
                <a:cubicBezTo>
                  <a:pt x="255985" y="322262"/>
                  <a:pt x="233429" y="389731"/>
                  <a:pt x="223044" y="433387"/>
                </a:cubicBezTo>
                <a:cubicBezTo>
                  <a:pt x="212659" y="477043"/>
                  <a:pt x="194650" y="523540"/>
                  <a:pt x="198834" y="559594"/>
                </a:cubicBezTo>
                <a:cubicBezTo>
                  <a:pt x="203018" y="595648"/>
                  <a:pt x="225339" y="658312"/>
                  <a:pt x="248147" y="649709"/>
                </a:cubicBezTo>
                <a:cubicBezTo>
                  <a:pt x="270955" y="641106"/>
                  <a:pt x="315657" y="551569"/>
                  <a:pt x="335682" y="507975"/>
                </a:cubicBezTo>
                <a:cubicBezTo>
                  <a:pt x="355707" y="464381"/>
                  <a:pt x="361673" y="397002"/>
                  <a:pt x="368300" y="388143"/>
                </a:cubicBezTo>
                <a:cubicBezTo>
                  <a:pt x="374927" y="379284"/>
                  <a:pt x="369888" y="408385"/>
                  <a:pt x="375444" y="454819"/>
                </a:cubicBezTo>
                <a:cubicBezTo>
                  <a:pt x="381000" y="501254"/>
                  <a:pt x="388938" y="620316"/>
                  <a:pt x="401638" y="666750"/>
                </a:cubicBezTo>
                <a:cubicBezTo>
                  <a:pt x="414338" y="713184"/>
                  <a:pt x="434578" y="733028"/>
                  <a:pt x="451644" y="733425"/>
                </a:cubicBezTo>
                <a:cubicBezTo>
                  <a:pt x="468710" y="733822"/>
                  <a:pt x="495301" y="719931"/>
                  <a:pt x="504032" y="669131"/>
                </a:cubicBezTo>
                <a:cubicBezTo>
                  <a:pt x="512763" y="618331"/>
                  <a:pt x="500063" y="449658"/>
                  <a:pt x="504032" y="428624"/>
                </a:cubicBezTo>
                <a:cubicBezTo>
                  <a:pt x="508001" y="407590"/>
                  <a:pt x="516335" y="507603"/>
                  <a:pt x="527844" y="542925"/>
                </a:cubicBezTo>
                <a:cubicBezTo>
                  <a:pt x="539353" y="578247"/>
                  <a:pt x="556816" y="620712"/>
                  <a:pt x="573088" y="640556"/>
                </a:cubicBezTo>
                <a:cubicBezTo>
                  <a:pt x="589360" y="660400"/>
                  <a:pt x="610654" y="667907"/>
                  <a:pt x="625475" y="661987"/>
                </a:cubicBezTo>
                <a:cubicBezTo>
                  <a:pt x="640296" y="656067"/>
                  <a:pt x="658838" y="634802"/>
                  <a:pt x="662013" y="605036"/>
                </a:cubicBezTo>
                <a:cubicBezTo>
                  <a:pt x="665188" y="575270"/>
                  <a:pt x="649424" y="516368"/>
                  <a:pt x="644525" y="483394"/>
                </a:cubicBezTo>
                <a:cubicBezTo>
                  <a:pt x="639626" y="450420"/>
                  <a:pt x="620316" y="394891"/>
                  <a:pt x="632619" y="407194"/>
                </a:cubicBezTo>
                <a:cubicBezTo>
                  <a:pt x="644922" y="419497"/>
                  <a:pt x="695325" y="535781"/>
                  <a:pt x="718344" y="557212"/>
                </a:cubicBezTo>
                <a:cubicBezTo>
                  <a:pt x="741363" y="578643"/>
                  <a:pt x="763985" y="562769"/>
                  <a:pt x="770732" y="535781"/>
                </a:cubicBezTo>
                <a:cubicBezTo>
                  <a:pt x="777479" y="508794"/>
                  <a:pt x="775891" y="447278"/>
                  <a:pt x="758825" y="395287"/>
                </a:cubicBezTo>
                <a:cubicBezTo>
                  <a:pt x="741759" y="343296"/>
                  <a:pt x="687388" y="289718"/>
                  <a:pt x="668338" y="223837"/>
                </a:cubicBezTo>
                <a:cubicBezTo>
                  <a:pt x="649288" y="157956"/>
                  <a:pt x="646906" y="78978"/>
                  <a:pt x="644525" y="0"/>
                </a:cubicBezTo>
              </a:path>
            </a:pathLst>
          </a:custGeom>
          <a:solidFill>
            <a:srgbClr val="CC66FF"/>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grpSp>
        <p:nvGrpSpPr>
          <p:cNvPr id="79" name="Group 34"/>
          <p:cNvGrpSpPr/>
          <p:nvPr/>
        </p:nvGrpSpPr>
        <p:grpSpPr>
          <a:xfrm>
            <a:off x="-136960" y="1814489"/>
            <a:ext cx="1278047" cy="2313492"/>
            <a:chOff x="323528" y="2276872"/>
            <a:chExt cx="1531511" cy="2772308"/>
          </a:xfrm>
        </p:grpSpPr>
        <p:sp>
          <p:nvSpPr>
            <p:cNvPr id="80" name="Oval 79"/>
            <p:cNvSpPr/>
            <p:nvPr/>
          </p:nvSpPr>
          <p:spPr>
            <a:xfrm flipH="1">
              <a:off x="323528" y="2801850"/>
              <a:ext cx="1531511" cy="2247330"/>
            </a:xfrm>
            <a:prstGeom prst="ellipse">
              <a:avLst/>
            </a:prstGeom>
            <a:solidFill>
              <a:srgbClr val="CC66FF"/>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1" name="Freeform 80"/>
            <p:cNvSpPr/>
            <p:nvPr/>
          </p:nvSpPr>
          <p:spPr>
            <a:xfrm flipH="1">
              <a:off x="805504" y="2276872"/>
              <a:ext cx="572146" cy="567185"/>
            </a:xfrm>
            <a:custGeom>
              <a:avLst/>
              <a:gdLst>
                <a:gd name="connsiteX0" fmla="*/ 12492 w 687049"/>
                <a:gd name="connsiteY0" fmla="*/ 484682 h 484682"/>
                <a:gd name="connsiteX1" fmla="*/ 57462 w 687049"/>
                <a:gd name="connsiteY1" fmla="*/ 34977 h 484682"/>
                <a:gd name="connsiteX2" fmla="*/ 357265 w 687049"/>
                <a:gd name="connsiteY2" fmla="*/ 274820 h 484682"/>
                <a:gd name="connsiteX3" fmla="*/ 582118 w 687049"/>
                <a:gd name="connsiteY3" fmla="*/ 49968 h 484682"/>
                <a:gd name="connsiteX4" fmla="*/ 687049 w 687049"/>
                <a:gd name="connsiteY4" fmla="*/ 424722 h 484682"/>
                <a:gd name="connsiteX0" fmla="*/ 12492 w 687049"/>
                <a:gd name="connsiteY0" fmla="*/ 560929 h 560929"/>
                <a:gd name="connsiteX1" fmla="*/ 57462 w 687049"/>
                <a:gd name="connsiteY1" fmla="*/ 111224 h 560929"/>
                <a:gd name="connsiteX2" fmla="*/ 357265 w 687049"/>
                <a:gd name="connsiteY2" fmla="*/ 351067 h 560929"/>
                <a:gd name="connsiteX3" fmla="*/ 607223 w 687049"/>
                <a:gd name="connsiteY3" fmla="*/ 24984 h 560929"/>
                <a:gd name="connsiteX4" fmla="*/ 687049 w 687049"/>
                <a:gd name="connsiteY4" fmla="*/ 500969 h 560929"/>
                <a:gd name="connsiteX0" fmla="*/ 6246 w 680803"/>
                <a:gd name="connsiteY0" fmla="*/ 570921 h 570921"/>
                <a:gd name="connsiteX1" fmla="*/ 96921 w 680803"/>
                <a:gd name="connsiteY1" fmla="*/ 34977 h 570921"/>
                <a:gd name="connsiteX2" fmla="*/ 351019 w 680803"/>
                <a:gd name="connsiteY2" fmla="*/ 361059 h 570921"/>
                <a:gd name="connsiteX3" fmla="*/ 600977 w 680803"/>
                <a:gd name="connsiteY3" fmla="*/ 34976 h 570921"/>
                <a:gd name="connsiteX4" fmla="*/ 680803 w 680803"/>
                <a:gd name="connsiteY4" fmla="*/ 510961 h 570921"/>
                <a:gd name="connsiteX0" fmla="*/ 6246 w 680803"/>
                <a:gd name="connsiteY0" fmla="*/ 589264 h 589264"/>
                <a:gd name="connsiteX1" fmla="*/ 96921 w 680803"/>
                <a:gd name="connsiteY1" fmla="*/ 53320 h 589264"/>
                <a:gd name="connsiteX2" fmla="*/ 384953 w 680803"/>
                <a:gd name="connsiteY2" fmla="*/ 269344 h 589264"/>
                <a:gd name="connsiteX3" fmla="*/ 600977 w 680803"/>
                <a:gd name="connsiteY3" fmla="*/ 53319 h 589264"/>
                <a:gd name="connsiteX4" fmla="*/ 680803 w 680803"/>
                <a:gd name="connsiteY4" fmla="*/ 529304 h 589264"/>
                <a:gd name="connsiteX0" fmla="*/ 6246 w 722293"/>
                <a:gd name="connsiteY0" fmla="*/ 589264 h 589264"/>
                <a:gd name="connsiteX1" fmla="*/ 96921 w 722293"/>
                <a:gd name="connsiteY1" fmla="*/ 53320 h 589264"/>
                <a:gd name="connsiteX2" fmla="*/ 384953 w 722293"/>
                <a:gd name="connsiteY2" fmla="*/ 269344 h 589264"/>
                <a:gd name="connsiteX3" fmla="*/ 672985 w 722293"/>
                <a:gd name="connsiteY3" fmla="*/ 53320 h 589264"/>
                <a:gd name="connsiteX4" fmla="*/ 680803 w 722293"/>
                <a:gd name="connsiteY4" fmla="*/ 529304 h 589264"/>
                <a:gd name="connsiteX0" fmla="*/ 6246 w 817001"/>
                <a:gd name="connsiteY0" fmla="*/ 589264 h 589264"/>
                <a:gd name="connsiteX1" fmla="*/ 96921 w 817001"/>
                <a:gd name="connsiteY1" fmla="*/ 53320 h 589264"/>
                <a:gd name="connsiteX2" fmla="*/ 384953 w 817001"/>
                <a:gd name="connsiteY2" fmla="*/ 269344 h 589264"/>
                <a:gd name="connsiteX3" fmla="*/ 672985 w 817001"/>
                <a:gd name="connsiteY3" fmla="*/ 53320 h 589264"/>
                <a:gd name="connsiteX4" fmla="*/ 817001 w 817001"/>
                <a:gd name="connsiteY4" fmla="*/ 485368 h 589264"/>
                <a:gd name="connsiteX0" fmla="*/ 6246 w 744993"/>
                <a:gd name="connsiteY0" fmla="*/ 595951 h 636071"/>
                <a:gd name="connsiteX1" fmla="*/ 96921 w 744993"/>
                <a:gd name="connsiteY1" fmla="*/ 60007 h 636071"/>
                <a:gd name="connsiteX2" fmla="*/ 384953 w 744993"/>
                <a:gd name="connsiteY2" fmla="*/ 276031 h 636071"/>
                <a:gd name="connsiteX3" fmla="*/ 672985 w 744993"/>
                <a:gd name="connsiteY3" fmla="*/ 60007 h 636071"/>
                <a:gd name="connsiteX4" fmla="*/ 744993 w 744993"/>
                <a:gd name="connsiteY4" fmla="*/ 636071 h 636071"/>
                <a:gd name="connsiteX0" fmla="*/ 6246 w 726326"/>
                <a:gd name="connsiteY0" fmla="*/ 636072 h 636072"/>
                <a:gd name="connsiteX1" fmla="*/ 78254 w 726326"/>
                <a:gd name="connsiteY1" fmla="*/ 60007 h 636072"/>
                <a:gd name="connsiteX2" fmla="*/ 366286 w 726326"/>
                <a:gd name="connsiteY2" fmla="*/ 276031 h 636072"/>
                <a:gd name="connsiteX3" fmla="*/ 654318 w 726326"/>
                <a:gd name="connsiteY3" fmla="*/ 60007 h 636072"/>
                <a:gd name="connsiteX4" fmla="*/ 726326 w 726326"/>
                <a:gd name="connsiteY4" fmla="*/ 636071 h 6360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6326" h="636072">
                  <a:moveTo>
                    <a:pt x="6246" y="636072"/>
                  </a:moveTo>
                  <a:cubicBezTo>
                    <a:pt x="0" y="428708"/>
                    <a:pt x="18247" y="120014"/>
                    <a:pt x="78254" y="60007"/>
                  </a:cubicBezTo>
                  <a:cubicBezTo>
                    <a:pt x="138261" y="0"/>
                    <a:pt x="270275" y="276031"/>
                    <a:pt x="366286" y="276031"/>
                  </a:cubicBezTo>
                  <a:cubicBezTo>
                    <a:pt x="462297" y="276031"/>
                    <a:pt x="594311" y="0"/>
                    <a:pt x="654318" y="60007"/>
                  </a:cubicBezTo>
                  <a:cubicBezTo>
                    <a:pt x="714325" y="120014"/>
                    <a:pt x="701342" y="461186"/>
                    <a:pt x="726326" y="636071"/>
                  </a:cubicBezTo>
                </a:path>
              </a:pathLst>
            </a:custGeom>
            <a:solidFill>
              <a:srgbClr val="33CCCC"/>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82" name="Freeform 81"/>
            <p:cNvSpPr/>
            <p:nvPr/>
          </p:nvSpPr>
          <p:spPr>
            <a:xfrm flipH="1">
              <a:off x="537249" y="2651427"/>
              <a:ext cx="1098159" cy="218323"/>
            </a:xfrm>
            <a:custGeom>
              <a:avLst/>
              <a:gdLst>
                <a:gd name="connsiteX0" fmla="*/ 0 w 1394086"/>
                <a:gd name="connsiteY0" fmla="*/ 0 h 244839"/>
                <a:gd name="connsiteX1" fmla="*/ 344774 w 1394086"/>
                <a:gd name="connsiteY1" fmla="*/ 209862 h 244839"/>
                <a:gd name="connsiteX2" fmla="*/ 1079292 w 1394086"/>
                <a:gd name="connsiteY2" fmla="*/ 209862 h 244839"/>
                <a:gd name="connsiteX3" fmla="*/ 1394086 w 1394086"/>
                <a:gd name="connsiteY3" fmla="*/ 0 h 244839"/>
              </a:gdLst>
              <a:ahLst/>
              <a:cxnLst>
                <a:cxn ang="0">
                  <a:pos x="connsiteX0" y="connsiteY0"/>
                </a:cxn>
                <a:cxn ang="0">
                  <a:pos x="connsiteX1" y="connsiteY1"/>
                </a:cxn>
                <a:cxn ang="0">
                  <a:pos x="connsiteX2" y="connsiteY2"/>
                </a:cxn>
                <a:cxn ang="0">
                  <a:pos x="connsiteX3" y="connsiteY3"/>
                </a:cxn>
              </a:cxnLst>
              <a:rect l="l" t="t" r="r" b="b"/>
              <a:pathLst>
                <a:path w="1394086" h="244839">
                  <a:moveTo>
                    <a:pt x="0" y="0"/>
                  </a:moveTo>
                  <a:cubicBezTo>
                    <a:pt x="82446" y="87442"/>
                    <a:pt x="164892" y="174885"/>
                    <a:pt x="344774" y="209862"/>
                  </a:cubicBezTo>
                  <a:cubicBezTo>
                    <a:pt x="524656" y="244839"/>
                    <a:pt x="904407" y="244839"/>
                    <a:pt x="1079292" y="209862"/>
                  </a:cubicBezTo>
                  <a:cubicBezTo>
                    <a:pt x="1254177" y="174885"/>
                    <a:pt x="1324131" y="87442"/>
                    <a:pt x="1394086" y="0"/>
                  </a:cubicBezTo>
                </a:path>
              </a:pathLst>
            </a:custGeom>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grpSp>
      <p:grpSp>
        <p:nvGrpSpPr>
          <p:cNvPr id="83" name="Group 33"/>
          <p:cNvGrpSpPr/>
          <p:nvPr/>
        </p:nvGrpSpPr>
        <p:grpSpPr>
          <a:xfrm>
            <a:off x="429608" y="2781613"/>
            <a:ext cx="456672" cy="160748"/>
            <a:chOff x="1043951" y="3449922"/>
            <a:chExt cx="547239" cy="192628"/>
          </a:xfrm>
        </p:grpSpPr>
        <p:sp>
          <p:nvSpPr>
            <p:cNvPr id="84" name="Oval 83"/>
            <p:cNvSpPr/>
            <p:nvPr/>
          </p:nvSpPr>
          <p:spPr>
            <a:xfrm flipH="1">
              <a:off x="1043951" y="3449922"/>
              <a:ext cx="107976" cy="192628"/>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5" name="Oval 84"/>
            <p:cNvSpPr/>
            <p:nvPr/>
          </p:nvSpPr>
          <p:spPr>
            <a:xfrm flipH="1">
              <a:off x="1483214" y="3449922"/>
              <a:ext cx="107976" cy="192628"/>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86" name="Group 8"/>
          <p:cNvGrpSpPr/>
          <p:nvPr/>
        </p:nvGrpSpPr>
        <p:grpSpPr>
          <a:xfrm>
            <a:off x="-648580" y="3389650"/>
            <a:ext cx="3204356" cy="1653861"/>
            <a:chOff x="3491880" y="4077072"/>
            <a:chExt cx="4464496" cy="2304256"/>
          </a:xfrm>
          <a:solidFill>
            <a:srgbClr val="CC9900"/>
          </a:solidFill>
        </p:grpSpPr>
        <p:sp>
          <p:nvSpPr>
            <p:cNvPr id="87" name="Rectangle 86"/>
            <p:cNvSpPr/>
            <p:nvPr/>
          </p:nvSpPr>
          <p:spPr>
            <a:xfrm>
              <a:off x="4211960" y="4581128"/>
              <a:ext cx="144016" cy="1800200"/>
            </a:xfrm>
            <a:prstGeom prst="rect">
              <a:avLst/>
            </a:prstGeom>
            <a:grp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88" name="Rectangle 87"/>
            <p:cNvSpPr/>
            <p:nvPr/>
          </p:nvSpPr>
          <p:spPr>
            <a:xfrm>
              <a:off x="7020272" y="4509120"/>
              <a:ext cx="144016" cy="1800200"/>
            </a:xfrm>
            <a:prstGeom prst="rect">
              <a:avLst/>
            </a:prstGeom>
            <a:grp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89" name="Rectangle 88"/>
            <p:cNvSpPr/>
            <p:nvPr/>
          </p:nvSpPr>
          <p:spPr>
            <a:xfrm>
              <a:off x="5508104" y="4149080"/>
              <a:ext cx="144016" cy="1800200"/>
            </a:xfrm>
            <a:prstGeom prst="rect">
              <a:avLst/>
            </a:prstGeom>
            <a:grp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90" name="Oval 89"/>
            <p:cNvSpPr/>
            <p:nvPr/>
          </p:nvSpPr>
          <p:spPr>
            <a:xfrm>
              <a:off x="3491880" y="4077072"/>
              <a:ext cx="4464496" cy="1152128"/>
            </a:xfrm>
            <a:prstGeom prst="ellipse">
              <a:avLst/>
            </a:prstGeom>
            <a:grp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grpSp>
      <p:grpSp>
        <p:nvGrpSpPr>
          <p:cNvPr id="91" name="Group 35"/>
          <p:cNvGrpSpPr/>
          <p:nvPr/>
        </p:nvGrpSpPr>
        <p:grpSpPr>
          <a:xfrm>
            <a:off x="211528" y="2860986"/>
            <a:ext cx="1128655" cy="871015"/>
            <a:chOff x="1979712" y="1296928"/>
            <a:chExt cx="1083188" cy="835928"/>
          </a:xfrm>
        </p:grpSpPr>
        <p:sp>
          <p:nvSpPr>
            <p:cNvPr id="92" name="Rounded Rectangle 91"/>
            <p:cNvSpPr/>
            <p:nvPr/>
          </p:nvSpPr>
          <p:spPr>
            <a:xfrm flipH="1">
              <a:off x="1979712" y="1988840"/>
              <a:ext cx="1080120" cy="144016"/>
            </a:xfrm>
            <a:prstGeom prst="roundRect">
              <a:avLst/>
            </a:prstGeom>
            <a:solidFill>
              <a:schemeClr val="bg1">
                <a:lumMod val="95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93" name="Parallelogram 92"/>
            <p:cNvSpPr/>
            <p:nvPr/>
          </p:nvSpPr>
          <p:spPr>
            <a:xfrm rot="6078822" flipH="1">
              <a:off x="2153125" y="1209205"/>
              <a:ext cx="822052" cy="997498"/>
            </a:xfrm>
            <a:prstGeom prst="parallelogram">
              <a:avLst/>
            </a:prstGeom>
            <a:solidFill>
              <a:schemeClr val="bg1">
                <a:lumMod val="95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94" name="Picture 6" descr="Image result for apple icon png"/>
            <p:cNvPicPr>
              <a:picLocks noChangeAspect="1" noChangeArrowheads="1"/>
            </p:cNvPicPr>
            <p:nvPr/>
          </p:nvPicPr>
          <p:blipFill>
            <a:blip r:embed="rId5" cstate="print"/>
            <a:srcRect/>
            <a:stretch>
              <a:fillRect/>
            </a:stretch>
          </p:blipFill>
          <p:spPr bwMode="auto">
            <a:xfrm>
              <a:off x="2411760" y="1628800"/>
              <a:ext cx="244474" cy="246392"/>
            </a:xfrm>
            <a:prstGeom prst="rect">
              <a:avLst/>
            </a:prstGeom>
            <a:noFill/>
          </p:spPr>
        </p:pic>
      </p:grpSp>
      <p:sp>
        <p:nvSpPr>
          <p:cNvPr id="172" name="Freeform 171"/>
          <p:cNvSpPr/>
          <p:nvPr/>
        </p:nvSpPr>
        <p:spPr>
          <a:xfrm rot="3850961" flipV="1">
            <a:off x="8586595" y="1510697"/>
            <a:ext cx="549921" cy="785137"/>
          </a:xfrm>
          <a:custGeom>
            <a:avLst/>
            <a:gdLst>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75432 w 777479"/>
              <a:gd name="connsiteY8" fmla="*/ 659606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65919 w 777479"/>
              <a:gd name="connsiteY10" fmla="*/ 516731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62013 w 777479"/>
              <a:gd name="connsiteY20" fmla="*/ 605036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2397 h 834313"/>
              <a:gd name="connsiteX1" fmla="*/ 239713 w 777479"/>
              <a:gd name="connsiteY1" fmla="*/ 240985 h 834313"/>
              <a:gd name="connsiteX2" fmla="*/ 82550 w 777479"/>
              <a:gd name="connsiteY2" fmla="*/ 336235 h 834313"/>
              <a:gd name="connsiteX3" fmla="*/ 3969 w 777479"/>
              <a:gd name="connsiteY3" fmla="*/ 474347 h 834313"/>
              <a:gd name="connsiteX4" fmla="*/ 106363 w 777479"/>
              <a:gd name="connsiteY4" fmla="*/ 488635 h 834313"/>
              <a:gd name="connsiteX5" fmla="*/ 254000 w 777479"/>
              <a:gd name="connsiteY5" fmla="*/ 386241 h 834313"/>
              <a:gd name="connsiteX6" fmla="*/ 261144 w 777479"/>
              <a:gd name="connsiteY6" fmla="*/ 398147 h 834313"/>
              <a:gd name="connsiteX7" fmla="*/ 223044 w 777479"/>
              <a:gd name="connsiteY7" fmla="*/ 533878 h 834313"/>
              <a:gd name="connsiteX8" fmla="*/ 198834 w 777479"/>
              <a:gd name="connsiteY8" fmla="*/ 660085 h 834313"/>
              <a:gd name="connsiteX9" fmla="*/ 248147 w 777479"/>
              <a:gd name="connsiteY9" fmla="*/ 750200 h 834313"/>
              <a:gd name="connsiteX10" fmla="*/ 335682 w 777479"/>
              <a:gd name="connsiteY10" fmla="*/ 608466 h 834313"/>
              <a:gd name="connsiteX11" fmla="*/ 368300 w 777479"/>
              <a:gd name="connsiteY11" fmla="*/ 488634 h 834313"/>
              <a:gd name="connsiteX12" fmla="*/ 375444 w 777479"/>
              <a:gd name="connsiteY12" fmla="*/ 555310 h 834313"/>
              <a:gd name="connsiteX13" fmla="*/ 401638 w 777479"/>
              <a:gd name="connsiteY13" fmla="*/ 767241 h 834313"/>
              <a:gd name="connsiteX14" fmla="*/ 451644 w 777479"/>
              <a:gd name="connsiteY14" fmla="*/ 833916 h 834313"/>
              <a:gd name="connsiteX15" fmla="*/ 504032 w 777479"/>
              <a:gd name="connsiteY15" fmla="*/ 769622 h 834313"/>
              <a:gd name="connsiteX16" fmla="*/ 504032 w 777479"/>
              <a:gd name="connsiteY16" fmla="*/ 529115 h 834313"/>
              <a:gd name="connsiteX17" fmla="*/ 527844 w 777479"/>
              <a:gd name="connsiteY17" fmla="*/ 643416 h 834313"/>
              <a:gd name="connsiteX18" fmla="*/ 573088 w 777479"/>
              <a:gd name="connsiteY18" fmla="*/ 741047 h 834313"/>
              <a:gd name="connsiteX19" fmla="*/ 625475 w 777479"/>
              <a:gd name="connsiteY19" fmla="*/ 762478 h 834313"/>
              <a:gd name="connsiteX20" fmla="*/ 662013 w 777479"/>
              <a:gd name="connsiteY20" fmla="*/ 705527 h 834313"/>
              <a:gd name="connsiteX21" fmla="*/ 644525 w 777479"/>
              <a:gd name="connsiteY21" fmla="*/ 583885 h 834313"/>
              <a:gd name="connsiteX22" fmla="*/ 632619 w 777479"/>
              <a:gd name="connsiteY22" fmla="*/ 507685 h 834313"/>
              <a:gd name="connsiteX23" fmla="*/ 718344 w 777479"/>
              <a:gd name="connsiteY23" fmla="*/ 657703 h 834313"/>
              <a:gd name="connsiteX24" fmla="*/ 770732 w 777479"/>
              <a:gd name="connsiteY24" fmla="*/ 636272 h 834313"/>
              <a:gd name="connsiteX25" fmla="*/ 758825 w 777479"/>
              <a:gd name="connsiteY25" fmla="*/ 495778 h 834313"/>
              <a:gd name="connsiteX26" fmla="*/ 668338 w 777479"/>
              <a:gd name="connsiteY26" fmla="*/ 324328 h 834313"/>
              <a:gd name="connsiteX27" fmla="*/ 668239 w 777479"/>
              <a:gd name="connsiteY27" fmla="*/ 0 h 834313"/>
              <a:gd name="connsiteX0" fmla="*/ 240017 w 777479"/>
              <a:gd name="connsiteY0" fmla="*/ 24652 h 834313"/>
              <a:gd name="connsiteX1" fmla="*/ 239713 w 777479"/>
              <a:gd name="connsiteY1" fmla="*/ 240985 h 834313"/>
              <a:gd name="connsiteX2" fmla="*/ 82550 w 777479"/>
              <a:gd name="connsiteY2" fmla="*/ 336235 h 834313"/>
              <a:gd name="connsiteX3" fmla="*/ 3969 w 777479"/>
              <a:gd name="connsiteY3" fmla="*/ 474347 h 834313"/>
              <a:gd name="connsiteX4" fmla="*/ 106363 w 777479"/>
              <a:gd name="connsiteY4" fmla="*/ 488635 h 834313"/>
              <a:gd name="connsiteX5" fmla="*/ 254000 w 777479"/>
              <a:gd name="connsiteY5" fmla="*/ 386241 h 834313"/>
              <a:gd name="connsiteX6" fmla="*/ 261144 w 777479"/>
              <a:gd name="connsiteY6" fmla="*/ 398147 h 834313"/>
              <a:gd name="connsiteX7" fmla="*/ 223044 w 777479"/>
              <a:gd name="connsiteY7" fmla="*/ 533878 h 834313"/>
              <a:gd name="connsiteX8" fmla="*/ 198834 w 777479"/>
              <a:gd name="connsiteY8" fmla="*/ 660085 h 834313"/>
              <a:gd name="connsiteX9" fmla="*/ 248147 w 777479"/>
              <a:gd name="connsiteY9" fmla="*/ 750200 h 834313"/>
              <a:gd name="connsiteX10" fmla="*/ 335682 w 777479"/>
              <a:gd name="connsiteY10" fmla="*/ 608466 h 834313"/>
              <a:gd name="connsiteX11" fmla="*/ 368300 w 777479"/>
              <a:gd name="connsiteY11" fmla="*/ 488634 h 834313"/>
              <a:gd name="connsiteX12" fmla="*/ 375444 w 777479"/>
              <a:gd name="connsiteY12" fmla="*/ 555310 h 834313"/>
              <a:gd name="connsiteX13" fmla="*/ 401638 w 777479"/>
              <a:gd name="connsiteY13" fmla="*/ 767241 h 834313"/>
              <a:gd name="connsiteX14" fmla="*/ 451644 w 777479"/>
              <a:gd name="connsiteY14" fmla="*/ 833916 h 834313"/>
              <a:gd name="connsiteX15" fmla="*/ 504032 w 777479"/>
              <a:gd name="connsiteY15" fmla="*/ 769622 h 834313"/>
              <a:gd name="connsiteX16" fmla="*/ 504032 w 777479"/>
              <a:gd name="connsiteY16" fmla="*/ 529115 h 834313"/>
              <a:gd name="connsiteX17" fmla="*/ 527844 w 777479"/>
              <a:gd name="connsiteY17" fmla="*/ 643416 h 834313"/>
              <a:gd name="connsiteX18" fmla="*/ 573088 w 777479"/>
              <a:gd name="connsiteY18" fmla="*/ 741047 h 834313"/>
              <a:gd name="connsiteX19" fmla="*/ 625475 w 777479"/>
              <a:gd name="connsiteY19" fmla="*/ 762478 h 834313"/>
              <a:gd name="connsiteX20" fmla="*/ 662013 w 777479"/>
              <a:gd name="connsiteY20" fmla="*/ 705527 h 834313"/>
              <a:gd name="connsiteX21" fmla="*/ 644525 w 777479"/>
              <a:gd name="connsiteY21" fmla="*/ 583885 h 834313"/>
              <a:gd name="connsiteX22" fmla="*/ 632619 w 777479"/>
              <a:gd name="connsiteY22" fmla="*/ 507685 h 834313"/>
              <a:gd name="connsiteX23" fmla="*/ 718344 w 777479"/>
              <a:gd name="connsiteY23" fmla="*/ 657703 h 834313"/>
              <a:gd name="connsiteX24" fmla="*/ 770732 w 777479"/>
              <a:gd name="connsiteY24" fmla="*/ 636272 h 834313"/>
              <a:gd name="connsiteX25" fmla="*/ 758825 w 777479"/>
              <a:gd name="connsiteY25" fmla="*/ 495778 h 834313"/>
              <a:gd name="connsiteX26" fmla="*/ 668338 w 777479"/>
              <a:gd name="connsiteY26" fmla="*/ 324328 h 834313"/>
              <a:gd name="connsiteX27" fmla="*/ 668239 w 777479"/>
              <a:gd name="connsiteY27" fmla="*/ 0 h 834313"/>
              <a:gd name="connsiteX0" fmla="*/ 240017 w 777479"/>
              <a:gd name="connsiteY0" fmla="*/ 164738 h 974399"/>
              <a:gd name="connsiteX1" fmla="*/ 239713 w 777479"/>
              <a:gd name="connsiteY1" fmla="*/ 381071 h 974399"/>
              <a:gd name="connsiteX2" fmla="*/ 82550 w 777479"/>
              <a:gd name="connsiteY2" fmla="*/ 476321 h 974399"/>
              <a:gd name="connsiteX3" fmla="*/ 3969 w 777479"/>
              <a:gd name="connsiteY3" fmla="*/ 614433 h 974399"/>
              <a:gd name="connsiteX4" fmla="*/ 106363 w 777479"/>
              <a:gd name="connsiteY4" fmla="*/ 628721 h 974399"/>
              <a:gd name="connsiteX5" fmla="*/ 254000 w 777479"/>
              <a:gd name="connsiteY5" fmla="*/ 526327 h 974399"/>
              <a:gd name="connsiteX6" fmla="*/ 261144 w 777479"/>
              <a:gd name="connsiteY6" fmla="*/ 538233 h 974399"/>
              <a:gd name="connsiteX7" fmla="*/ 223044 w 777479"/>
              <a:gd name="connsiteY7" fmla="*/ 673964 h 974399"/>
              <a:gd name="connsiteX8" fmla="*/ 198834 w 777479"/>
              <a:gd name="connsiteY8" fmla="*/ 800171 h 974399"/>
              <a:gd name="connsiteX9" fmla="*/ 248147 w 777479"/>
              <a:gd name="connsiteY9" fmla="*/ 890286 h 974399"/>
              <a:gd name="connsiteX10" fmla="*/ 335682 w 777479"/>
              <a:gd name="connsiteY10" fmla="*/ 748552 h 974399"/>
              <a:gd name="connsiteX11" fmla="*/ 368300 w 777479"/>
              <a:gd name="connsiteY11" fmla="*/ 628720 h 974399"/>
              <a:gd name="connsiteX12" fmla="*/ 375444 w 777479"/>
              <a:gd name="connsiteY12" fmla="*/ 695396 h 974399"/>
              <a:gd name="connsiteX13" fmla="*/ 401638 w 777479"/>
              <a:gd name="connsiteY13" fmla="*/ 907327 h 974399"/>
              <a:gd name="connsiteX14" fmla="*/ 451644 w 777479"/>
              <a:gd name="connsiteY14" fmla="*/ 974002 h 974399"/>
              <a:gd name="connsiteX15" fmla="*/ 504032 w 777479"/>
              <a:gd name="connsiteY15" fmla="*/ 909708 h 974399"/>
              <a:gd name="connsiteX16" fmla="*/ 504032 w 777479"/>
              <a:gd name="connsiteY16" fmla="*/ 669201 h 974399"/>
              <a:gd name="connsiteX17" fmla="*/ 527844 w 777479"/>
              <a:gd name="connsiteY17" fmla="*/ 783502 h 974399"/>
              <a:gd name="connsiteX18" fmla="*/ 573088 w 777479"/>
              <a:gd name="connsiteY18" fmla="*/ 881133 h 974399"/>
              <a:gd name="connsiteX19" fmla="*/ 625475 w 777479"/>
              <a:gd name="connsiteY19" fmla="*/ 902564 h 974399"/>
              <a:gd name="connsiteX20" fmla="*/ 662013 w 777479"/>
              <a:gd name="connsiteY20" fmla="*/ 845613 h 974399"/>
              <a:gd name="connsiteX21" fmla="*/ 644525 w 777479"/>
              <a:gd name="connsiteY21" fmla="*/ 723971 h 974399"/>
              <a:gd name="connsiteX22" fmla="*/ 632619 w 777479"/>
              <a:gd name="connsiteY22" fmla="*/ 647771 h 974399"/>
              <a:gd name="connsiteX23" fmla="*/ 718344 w 777479"/>
              <a:gd name="connsiteY23" fmla="*/ 797789 h 974399"/>
              <a:gd name="connsiteX24" fmla="*/ 770732 w 777479"/>
              <a:gd name="connsiteY24" fmla="*/ 776358 h 974399"/>
              <a:gd name="connsiteX25" fmla="*/ 758825 w 777479"/>
              <a:gd name="connsiteY25" fmla="*/ 635864 h 974399"/>
              <a:gd name="connsiteX26" fmla="*/ 668338 w 777479"/>
              <a:gd name="connsiteY26" fmla="*/ 464414 h 974399"/>
              <a:gd name="connsiteX27" fmla="*/ 577964 w 777479"/>
              <a:gd name="connsiteY27" fmla="*/ 0 h 974399"/>
              <a:gd name="connsiteX0" fmla="*/ 249011 w 777479"/>
              <a:gd name="connsiteY0" fmla="*/ 33271 h 974399"/>
              <a:gd name="connsiteX1" fmla="*/ 239713 w 777479"/>
              <a:gd name="connsiteY1" fmla="*/ 381071 h 974399"/>
              <a:gd name="connsiteX2" fmla="*/ 82550 w 777479"/>
              <a:gd name="connsiteY2" fmla="*/ 476321 h 974399"/>
              <a:gd name="connsiteX3" fmla="*/ 3969 w 777479"/>
              <a:gd name="connsiteY3" fmla="*/ 614433 h 974399"/>
              <a:gd name="connsiteX4" fmla="*/ 106363 w 777479"/>
              <a:gd name="connsiteY4" fmla="*/ 628721 h 974399"/>
              <a:gd name="connsiteX5" fmla="*/ 254000 w 777479"/>
              <a:gd name="connsiteY5" fmla="*/ 526327 h 974399"/>
              <a:gd name="connsiteX6" fmla="*/ 261144 w 777479"/>
              <a:gd name="connsiteY6" fmla="*/ 538233 h 974399"/>
              <a:gd name="connsiteX7" fmla="*/ 223044 w 777479"/>
              <a:gd name="connsiteY7" fmla="*/ 673964 h 974399"/>
              <a:gd name="connsiteX8" fmla="*/ 198834 w 777479"/>
              <a:gd name="connsiteY8" fmla="*/ 800171 h 974399"/>
              <a:gd name="connsiteX9" fmla="*/ 248147 w 777479"/>
              <a:gd name="connsiteY9" fmla="*/ 890286 h 974399"/>
              <a:gd name="connsiteX10" fmla="*/ 335682 w 777479"/>
              <a:gd name="connsiteY10" fmla="*/ 748552 h 974399"/>
              <a:gd name="connsiteX11" fmla="*/ 368300 w 777479"/>
              <a:gd name="connsiteY11" fmla="*/ 628720 h 974399"/>
              <a:gd name="connsiteX12" fmla="*/ 375444 w 777479"/>
              <a:gd name="connsiteY12" fmla="*/ 695396 h 974399"/>
              <a:gd name="connsiteX13" fmla="*/ 401638 w 777479"/>
              <a:gd name="connsiteY13" fmla="*/ 907327 h 974399"/>
              <a:gd name="connsiteX14" fmla="*/ 451644 w 777479"/>
              <a:gd name="connsiteY14" fmla="*/ 974002 h 974399"/>
              <a:gd name="connsiteX15" fmla="*/ 504032 w 777479"/>
              <a:gd name="connsiteY15" fmla="*/ 909708 h 974399"/>
              <a:gd name="connsiteX16" fmla="*/ 504032 w 777479"/>
              <a:gd name="connsiteY16" fmla="*/ 669201 h 974399"/>
              <a:gd name="connsiteX17" fmla="*/ 527844 w 777479"/>
              <a:gd name="connsiteY17" fmla="*/ 783502 h 974399"/>
              <a:gd name="connsiteX18" fmla="*/ 573088 w 777479"/>
              <a:gd name="connsiteY18" fmla="*/ 881133 h 974399"/>
              <a:gd name="connsiteX19" fmla="*/ 625475 w 777479"/>
              <a:gd name="connsiteY19" fmla="*/ 902564 h 974399"/>
              <a:gd name="connsiteX20" fmla="*/ 662013 w 777479"/>
              <a:gd name="connsiteY20" fmla="*/ 845613 h 974399"/>
              <a:gd name="connsiteX21" fmla="*/ 644525 w 777479"/>
              <a:gd name="connsiteY21" fmla="*/ 723971 h 974399"/>
              <a:gd name="connsiteX22" fmla="*/ 632619 w 777479"/>
              <a:gd name="connsiteY22" fmla="*/ 647771 h 974399"/>
              <a:gd name="connsiteX23" fmla="*/ 718344 w 777479"/>
              <a:gd name="connsiteY23" fmla="*/ 797789 h 974399"/>
              <a:gd name="connsiteX24" fmla="*/ 770732 w 777479"/>
              <a:gd name="connsiteY24" fmla="*/ 776358 h 974399"/>
              <a:gd name="connsiteX25" fmla="*/ 758825 w 777479"/>
              <a:gd name="connsiteY25" fmla="*/ 635864 h 974399"/>
              <a:gd name="connsiteX26" fmla="*/ 668338 w 777479"/>
              <a:gd name="connsiteY26" fmla="*/ 464414 h 974399"/>
              <a:gd name="connsiteX27" fmla="*/ 577964 w 777479"/>
              <a:gd name="connsiteY27" fmla="*/ 0 h 974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77479" h="974399">
                <a:moveTo>
                  <a:pt x="249011" y="33271"/>
                </a:moveTo>
                <a:cubicBezTo>
                  <a:pt x="263100" y="78912"/>
                  <a:pt x="267456" y="307229"/>
                  <a:pt x="239713" y="381071"/>
                </a:cubicBezTo>
                <a:cubicBezTo>
                  <a:pt x="211970" y="454913"/>
                  <a:pt x="121841" y="437427"/>
                  <a:pt x="82550" y="476321"/>
                </a:cubicBezTo>
                <a:cubicBezTo>
                  <a:pt x="43259" y="515215"/>
                  <a:pt x="0" y="589033"/>
                  <a:pt x="3969" y="614433"/>
                </a:cubicBezTo>
                <a:cubicBezTo>
                  <a:pt x="7938" y="639833"/>
                  <a:pt x="64691" y="643405"/>
                  <a:pt x="106363" y="628721"/>
                </a:cubicBezTo>
                <a:cubicBezTo>
                  <a:pt x="148035" y="614037"/>
                  <a:pt x="228203" y="541408"/>
                  <a:pt x="254000" y="526327"/>
                </a:cubicBezTo>
                <a:cubicBezTo>
                  <a:pt x="279797" y="511246"/>
                  <a:pt x="266303" y="513627"/>
                  <a:pt x="261144" y="538233"/>
                </a:cubicBezTo>
                <a:cubicBezTo>
                  <a:pt x="255985" y="562839"/>
                  <a:pt x="233429" y="630308"/>
                  <a:pt x="223044" y="673964"/>
                </a:cubicBezTo>
                <a:cubicBezTo>
                  <a:pt x="212659" y="717620"/>
                  <a:pt x="194650" y="764117"/>
                  <a:pt x="198834" y="800171"/>
                </a:cubicBezTo>
                <a:cubicBezTo>
                  <a:pt x="203018" y="836225"/>
                  <a:pt x="225339" y="898889"/>
                  <a:pt x="248147" y="890286"/>
                </a:cubicBezTo>
                <a:cubicBezTo>
                  <a:pt x="270955" y="881683"/>
                  <a:pt x="315657" y="792146"/>
                  <a:pt x="335682" y="748552"/>
                </a:cubicBezTo>
                <a:cubicBezTo>
                  <a:pt x="355707" y="704958"/>
                  <a:pt x="361673" y="637579"/>
                  <a:pt x="368300" y="628720"/>
                </a:cubicBezTo>
                <a:cubicBezTo>
                  <a:pt x="374927" y="619861"/>
                  <a:pt x="369888" y="648962"/>
                  <a:pt x="375444" y="695396"/>
                </a:cubicBezTo>
                <a:cubicBezTo>
                  <a:pt x="381000" y="741831"/>
                  <a:pt x="388938" y="860893"/>
                  <a:pt x="401638" y="907327"/>
                </a:cubicBezTo>
                <a:cubicBezTo>
                  <a:pt x="414338" y="953761"/>
                  <a:pt x="434578" y="973605"/>
                  <a:pt x="451644" y="974002"/>
                </a:cubicBezTo>
                <a:cubicBezTo>
                  <a:pt x="468710" y="974399"/>
                  <a:pt x="495301" y="960508"/>
                  <a:pt x="504032" y="909708"/>
                </a:cubicBezTo>
                <a:cubicBezTo>
                  <a:pt x="512763" y="858908"/>
                  <a:pt x="500063" y="690235"/>
                  <a:pt x="504032" y="669201"/>
                </a:cubicBezTo>
                <a:cubicBezTo>
                  <a:pt x="508001" y="648167"/>
                  <a:pt x="516335" y="748180"/>
                  <a:pt x="527844" y="783502"/>
                </a:cubicBezTo>
                <a:cubicBezTo>
                  <a:pt x="539353" y="818824"/>
                  <a:pt x="556816" y="861289"/>
                  <a:pt x="573088" y="881133"/>
                </a:cubicBezTo>
                <a:cubicBezTo>
                  <a:pt x="589360" y="900977"/>
                  <a:pt x="610654" y="908484"/>
                  <a:pt x="625475" y="902564"/>
                </a:cubicBezTo>
                <a:cubicBezTo>
                  <a:pt x="640296" y="896644"/>
                  <a:pt x="658838" y="875379"/>
                  <a:pt x="662013" y="845613"/>
                </a:cubicBezTo>
                <a:cubicBezTo>
                  <a:pt x="665188" y="815847"/>
                  <a:pt x="649424" y="756945"/>
                  <a:pt x="644525" y="723971"/>
                </a:cubicBezTo>
                <a:cubicBezTo>
                  <a:pt x="639626" y="690997"/>
                  <a:pt x="620316" y="635468"/>
                  <a:pt x="632619" y="647771"/>
                </a:cubicBezTo>
                <a:cubicBezTo>
                  <a:pt x="644922" y="660074"/>
                  <a:pt x="695325" y="776358"/>
                  <a:pt x="718344" y="797789"/>
                </a:cubicBezTo>
                <a:cubicBezTo>
                  <a:pt x="741363" y="819220"/>
                  <a:pt x="763985" y="803346"/>
                  <a:pt x="770732" y="776358"/>
                </a:cubicBezTo>
                <a:cubicBezTo>
                  <a:pt x="777479" y="749371"/>
                  <a:pt x="775891" y="687855"/>
                  <a:pt x="758825" y="635864"/>
                </a:cubicBezTo>
                <a:cubicBezTo>
                  <a:pt x="741759" y="583873"/>
                  <a:pt x="698481" y="570391"/>
                  <a:pt x="668338" y="464414"/>
                </a:cubicBezTo>
                <a:cubicBezTo>
                  <a:pt x="638195" y="358437"/>
                  <a:pt x="580345" y="78978"/>
                  <a:pt x="577964" y="0"/>
                </a:cubicBezTo>
              </a:path>
            </a:pathLst>
          </a:custGeom>
          <a:solidFill>
            <a:srgbClr val="3399FF"/>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175" name="Freeform 174"/>
          <p:cNvSpPr/>
          <p:nvPr/>
        </p:nvSpPr>
        <p:spPr>
          <a:xfrm flipH="1">
            <a:off x="2483768" y="4077072"/>
            <a:ext cx="414408" cy="1120804"/>
          </a:xfrm>
          <a:custGeom>
            <a:avLst/>
            <a:gdLst>
              <a:gd name="connsiteX0" fmla="*/ 452907 w 646090"/>
              <a:gd name="connsiteY0" fmla="*/ 92298 h 1092558"/>
              <a:gd name="connsiteX1" fmla="*/ 15025 w 646090"/>
              <a:gd name="connsiteY1" fmla="*/ 581695 h 1092558"/>
              <a:gd name="connsiteX2" fmla="*/ 543059 w 646090"/>
              <a:gd name="connsiteY2" fmla="*/ 1032456 h 1092558"/>
              <a:gd name="connsiteX3" fmla="*/ 633211 w 646090"/>
              <a:gd name="connsiteY3" fmla="*/ 942304 h 1092558"/>
              <a:gd name="connsiteX4" fmla="*/ 581696 w 646090"/>
              <a:gd name="connsiteY4" fmla="*/ 143814 h 1092558"/>
              <a:gd name="connsiteX5" fmla="*/ 452907 w 646090"/>
              <a:gd name="connsiteY5" fmla="*/ 92298 h 1092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6090" h="1092558">
                <a:moveTo>
                  <a:pt x="452907" y="92298"/>
                </a:moveTo>
                <a:cubicBezTo>
                  <a:pt x="358462" y="165278"/>
                  <a:pt x="0" y="425002"/>
                  <a:pt x="15025" y="581695"/>
                </a:cubicBezTo>
                <a:cubicBezTo>
                  <a:pt x="30050" y="738388"/>
                  <a:pt x="440028" y="972354"/>
                  <a:pt x="543059" y="1032456"/>
                </a:cubicBezTo>
                <a:cubicBezTo>
                  <a:pt x="646090" y="1092558"/>
                  <a:pt x="626772" y="1090411"/>
                  <a:pt x="633211" y="942304"/>
                </a:cubicBezTo>
                <a:cubicBezTo>
                  <a:pt x="639650" y="794197"/>
                  <a:pt x="607454" y="287628"/>
                  <a:pt x="581696" y="143814"/>
                </a:cubicBezTo>
                <a:cubicBezTo>
                  <a:pt x="555938" y="0"/>
                  <a:pt x="547352" y="19318"/>
                  <a:pt x="452907" y="92298"/>
                </a:cubicBezTo>
                <a:close/>
              </a:path>
            </a:pathLst>
          </a:custGeom>
          <a:solidFill>
            <a:srgbClr val="FFFF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61" name="Freeform 160"/>
          <p:cNvSpPr/>
          <p:nvPr/>
        </p:nvSpPr>
        <p:spPr>
          <a:xfrm rot="7330235">
            <a:off x="7283747" y="1540757"/>
            <a:ext cx="549921" cy="756146"/>
          </a:xfrm>
          <a:custGeom>
            <a:avLst/>
            <a:gdLst>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75432 w 777479"/>
              <a:gd name="connsiteY8" fmla="*/ 659606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65919 w 777479"/>
              <a:gd name="connsiteY10" fmla="*/ 516731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62013 w 777479"/>
              <a:gd name="connsiteY20" fmla="*/ 605036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2397 h 834313"/>
              <a:gd name="connsiteX1" fmla="*/ 239713 w 777479"/>
              <a:gd name="connsiteY1" fmla="*/ 240985 h 834313"/>
              <a:gd name="connsiteX2" fmla="*/ 82550 w 777479"/>
              <a:gd name="connsiteY2" fmla="*/ 336235 h 834313"/>
              <a:gd name="connsiteX3" fmla="*/ 3969 w 777479"/>
              <a:gd name="connsiteY3" fmla="*/ 474347 h 834313"/>
              <a:gd name="connsiteX4" fmla="*/ 106363 w 777479"/>
              <a:gd name="connsiteY4" fmla="*/ 488635 h 834313"/>
              <a:gd name="connsiteX5" fmla="*/ 254000 w 777479"/>
              <a:gd name="connsiteY5" fmla="*/ 386241 h 834313"/>
              <a:gd name="connsiteX6" fmla="*/ 261144 w 777479"/>
              <a:gd name="connsiteY6" fmla="*/ 398147 h 834313"/>
              <a:gd name="connsiteX7" fmla="*/ 223044 w 777479"/>
              <a:gd name="connsiteY7" fmla="*/ 533878 h 834313"/>
              <a:gd name="connsiteX8" fmla="*/ 198834 w 777479"/>
              <a:gd name="connsiteY8" fmla="*/ 660085 h 834313"/>
              <a:gd name="connsiteX9" fmla="*/ 248147 w 777479"/>
              <a:gd name="connsiteY9" fmla="*/ 750200 h 834313"/>
              <a:gd name="connsiteX10" fmla="*/ 335682 w 777479"/>
              <a:gd name="connsiteY10" fmla="*/ 608466 h 834313"/>
              <a:gd name="connsiteX11" fmla="*/ 368300 w 777479"/>
              <a:gd name="connsiteY11" fmla="*/ 488634 h 834313"/>
              <a:gd name="connsiteX12" fmla="*/ 375444 w 777479"/>
              <a:gd name="connsiteY12" fmla="*/ 555310 h 834313"/>
              <a:gd name="connsiteX13" fmla="*/ 401638 w 777479"/>
              <a:gd name="connsiteY13" fmla="*/ 767241 h 834313"/>
              <a:gd name="connsiteX14" fmla="*/ 451644 w 777479"/>
              <a:gd name="connsiteY14" fmla="*/ 833916 h 834313"/>
              <a:gd name="connsiteX15" fmla="*/ 504032 w 777479"/>
              <a:gd name="connsiteY15" fmla="*/ 769622 h 834313"/>
              <a:gd name="connsiteX16" fmla="*/ 504032 w 777479"/>
              <a:gd name="connsiteY16" fmla="*/ 529115 h 834313"/>
              <a:gd name="connsiteX17" fmla="*/ 527844 w 777479"/>
              <a:gd name="connsiteY17" fmla="*/ 643416 h 834313"/>
              <a:gd name="connsiteX18" fmla="*/ 573088 w 777479"/>
              <a:gd name="connsiteY18" fmla="*/ 741047 h 834313"/>
              <a:gd name="connsiteX19" fmla="*/ 625475 w 777479"/>
              <a:gd name="connsiteY19" fmla="*/ 762478 h 834313"/>
              <a:gd name="connsiteX20" fmla="*/ 662013 w 777479"/>
              <a:gd name="connsiteY20" fmla="*/ 705527 h 834313"/>
              <a:gd name="connsiteX21" fmla="*/ 644525 w 777479"/>
              <a:gd name="connsiteY21" fmla="*/ 583885 h 834313"/>
              <a:gd name="connsiteX22" fmla="*/ 632619 w 777479"/>
              <a:gd name="connsiteY22" fmla="*/ 507685 h 834313"/>
              <a:gd name="connsiteX23" fmla="*/ 718344 w 777479"/>
              <a:gd name="connsiteY23" fmla="*/ 657703 h 834313"/>
              <a:gd name="connsiteX24" fmla="*/ 770732 w 777479"/>
              <a:gd name="connsiteY24" fmla="*/ 636272 h 834313"/>
              <a:gd name="connsiteX25" fmla="*/ 758825 w 777479"/>
              <a:gd name="connsiteY25" fmla="*/ 495778 h 834313"/>
              <a:gd name="connsiteX26" fmla="*/ 668338 w 777479"/>
              <a:gd name="connsiteY26" fmla="*/ 324328 h 834313"/>
              <a:gd name="connsiteX27" fmla="*/ 668239 w 777479"/>
              <a:gd name="connsiteY27" fmla="*/ 0 h 834313"/>
              <a:gd name="connsiteX0" fmla="*/ 240017 w 777479"/>
              <a:gd name="connsiteY0" fmla="*/ 24652 h 834313"/>
              <a:gd name="connsiteX1" fmla="*/ 239713 w 777479"/>
              <a:gd name="connsiteY1" fmla="*/ 240985 h 834313"/>
              <a:gd name="connsiteX2" fmla="*/ 82550 w 777479"/>
              <a:gd name="connsiteY2" fmla="*/ 336235 h 834313"/>
              <a:gd name="connsiteX3" fmla="*/ 3969 w 777479"/>
              <a:gd name="connsiteY3" fmla="*/ 474347 h 834313"/>
              <a:gd name="connsiteX4" fmla="*/ 106363 w 777479"/>
              <a:gd name="connsiteY4" fmla="*/ 488635 h 834313"/>
              <a:gd name="connsiteX5" fmla="*/ 254000 w 777479"/>
              <a:gd name="connsiteY5" fmla="*/ 386241 h 834313"/>
              <a:gd name="connsiteX6" fmla="*/ 261144 w 777479"/>
              <a:gd name="connsiteY6" fmla="*/ 398147 h 834313"/>
              <a:gd name="connsiteX7" fmla="*/ 223044 w 777479"/>
              <a:gd name="connsiteY7" fmla="*/ 533878 h 834313"/>
              <a:gd name="connsiteX8" fmla="*/ 198834 w 777479"/>
              <a:gd name="connsiteY8" fmla="*/ 660085 h 834313"/>
              <a:gd name="connsiteX9" fmla="*/ 248147 w 777479"/>
              <a:gd name="connsiteY9" fmla="*/ 750200 h 834313"/>
              <a:gd name="connsiteX10" fmla="*/ 335682 w 777479"/>
              <a:gd name="connsiteY10" fmla="*/ 608466 h 834313"/>
              <a:gd name="connsiteX11" fmla="*/ 368300 w 777479"/>
              <a:gd name="connsiteY11" fmla="*/ 488634 h 834313"/>
              <a:gd name="connsiteX12" fmla="*/ 375444 w 777479"/>
              <a:gd name="connsiteY12" fmla="*/ 555310 h 834313"/>
              <a:gd name="connsiteX13" fmla="*/ 401638 w 777479"/>
              <a:gd name="connsiteY13" fmla="*/ 767241 h 834313"/>
              <a:gd name="connsiteX14" fmla="*/ 451644 w 777479"/>
              <a:gd name="connsiteY14" fmla="*/ 833916 h 834313"/>
              <a:gd name="connsiteX15" fmla="*/ 504032 w 777479"/>
              <a:gd name="connsiteY15" fmla="*/ 769622 h 834313"/>
              <a:gd name="connsiteX16" fmla="*/ 504032 w 777479"/>
              <a:gd name="connsiteY16" fmla="*/ 529115 h 834313"/>
              <a:gd name="connsiteX17" fmla="*/ 527844 w 777479"/>
              <a:gd name="connsiteY17" fmla="*/ 643416 h 834313"/>
              <a:gd name="connsiteX18" fmla="*/ 573088 w 777479"/>
              <a:gd name="connsiteY18" fmla="*/ 741047 h 834313"/>
              <a:gd name="connsiteX19" fmla="*/ 625475 w 777479"/>
              <a:gd name="connsiteY19" fmla="*/ 762478 h 834313"/>
              <a:gd name="connsiteX20" fmla="*/ 662013 w 777479"/>
              <a:gd name="connsiteY20" fmla="*/ 705527 h 834313"/>
              <a:gd name="connsiteX21" fmla="*/ 644525 w 777479"/>
              <a:gd name="connsiteY21" fmla="*/ 583885 h 834313"/>
              <a:gd name="connsiteX22" fmla="*/ 632619 w 777479"/>
              <a:gd name="connsiteY22" fmla="*/ 507685 h 834313"/>
              <a:gd name="connsiteX23" fmla="*/ 718344 w 777479"/>
              <a:gd name="connsiteY23" fmla="*/ 657703 h 834313"/>
              <a:gd name="connsiteX24" fmla="*/ 770732 w 777479"/>
              <a:gd name="connsiteY24" fmla="*/ 636272 h 834313"/>
              <a:gd name="connsiteX25" fmla="*/ 758825 w 777479"/>
              <a:gd name="connsiteY25" fmla="*/ 495778 h 834313"/>
              <a:gd name="connsiteX26" fmla="*/ 668338 w 777479"/>
              <a:gd name="connsiteY26" fmla="*/ 324328 h 834313"/>
              <a:gd name="connsiteX27" fmla="*/ 668239 w 777479"/>
              <a:gd name="connsiteY27" fmla="*/ 0 h 834313"/>
              <a:gd name="connsiteX0" fmla="*/ 240017 w 777479"/>
              <a:gd name="connsiteY0" fmla="*/ 164738 h 974399"/>
              <a:gd name="connsiteX1" fmla="*/ 239713 w 777479"/>
              <a:gd name="connsiteY1" fmla="*/ 381071 h 974399"/>
              <a:gd name="connsiteX2" fmla="*/ 82550 w 777479"/>
              <a:gd name="connsiteY2" fmla="*/ 476321 h 974399"/>
              <a:gd name="connsiteX3" fmla="*/ 3969 w 777479"/>
              <a:gd name="connsiteY3" fmla="*/ 614433 h 974399"/>
              <a:gd name="connsiteX4" fmla="*/ 106363 w 777479"/>
              <a:gd name="connsiteY4" fmla="*/ 628721 h 974399"/>
              <a:gd name="connsiteX5" fmla="*/ 254000 w 777479"/>
              <a:gd name="connsiteY5" fmla="*/ 526327 h 974399"/>
              <a:gd name="connsiteX6" fmla="*/ 261144 w 777479"/>
              <a:gd name="connsiteY6" fmla="*/ 538233 h 974399"/>
              <a:gd name="connsiteX7" fmla="*/ 223044 w 777479"/>
              <a:gd name="connsiteY7" fmla="*/ 673964 h 974399"/>
              <a:gd name="connsiteX8" fmla="*/ 198834 w 777479"/>
              <a:gd name="connsiteY8" fmla="*/ 800171 h 974399"/>
              <a:gd name="connsiteX9" fmla="*/ 248147 w 777479"/>
              <a:gd name="connsiteY9" fmla="*/ 890286 h 974399"/>
              <a:gd name="connsiteX10" fmla="*/ 335682 w 777479"/>
              <a:gd name="connsiteY10" fmla="*/ 748552 h 974399"/>
              <a:gd name="connsiteX11" fmla="*/ 368300 w 777479"/>
              <a:gd name="connsiteY11" fmla="*/ 628720 h 974399"/>
              <a:gd name="connsiteX12" fmla="*/ 375444 w 777479"/>
              <a:gd name="connsiteY12" fmla="*/ 695396 h 974399"/>
              <a:gd name="connsiteX13" fmla="*/ 401638 w 777479"/>
              <a:gd name="connsiteY13" fmla="*/ 907327 h 974399"/>
              <a:gd name="connsiteX14" fmla="*/ 451644 w 777479"/>
              <a:gd name="connsiteY14" fmla="*/ 974002 h 974399"/>
              <a:gd name="connsiteX15" fmla="*/ 504032 w 777479"/>
              <a:gd name="connsiteY15" fmla="*/ 909708 h 974399"/>
              <a:gd name="connsiteX16" fmla="*/ 504032 w 777479"/>
              <a:gd name="connsiteY16" fmla="*/ 669201 h 974399"/>
              <a:gd name="connsiteX17" fmla="*/ 527844 w 777479"/>
              <a:gd name="connsiteY17" fmla="*/ 783502 h 974399"/>
              <a:gd name="connsiteX18" fmla="*/ 573088 w 777479"/>
              <a:gd name="connsiteY18" fmla="*/ 881133 h 974399"/>
              <a:gd name="connsiteX19" fmla="*/ 625475 w 777479"/>
              <a:gd name="connsiteY19" fmla="*/ 902564 h 974399"/>
              <a:gd name="connsiteX20" fmla="*/ 662013 w 777479"/>
              <a:gd name="connsiteY20" fmla="*/ 845613 h 974399"/>
              <a:gd name="connsiteX21" fmla="*/ 644525 w 777479"/>
              <a:gd name="connsiteY21" fmla="*/ 723971 h 974399"/>
              <a:gd name="connsiteX22" fmla="*/ 632619 w 777479"/>
              <a:gd name="connsiteY22" fmla="*/ 647771 h 974399"/>
              <a:gd name="connsiteX23" fmla="*/ 718344 w 777479"/>
              <a:gd name="connsiteY23" fmla="*/ 797789 h 974399"/>
              <a:gd name="connsiteX24" fmla="*/ 770732 w 777479"/>
              <a:gd name="connsiteY24" fmla="*/ 776358 h 974399"/>
              <a:gd name="connsiteX25" fmla="*/ 758825 w 777479"/>
              <a:gd name="connsiteY25" fmla="*/ 635864 h 974399"/>
              <a:gd name="connsiteX26" fmla="*/ 668338 w 777479"/>
              <a:gd name="connsiteY26" fmla="*/ 464414 h 974399"/>
              <a:gd name="connsiteX27" fmla="*/ 577964 w 777479"/>
              <a:gd name="connsiteY27" fmla="*/ 0 h 974399"/>
              <a:gd name="connsiteX0" fmla="*/ 249011 w 777479"/>
              <a:gd name="connsiteY0" fmla="*/ 33271 h 974399"/>
              <a:gd name="connsiteX1" fmla="*/ 239713 w 777479"/>
              <a:gd name="connsiteY1" fmla="*/ 381071 h 974399"/>
              <a:gd name="connsiteX2" fmla="*/ 82550 w 777479"/>
              <a:gd name="connsiteY2" fmla="*/ 476321 h 974399"/>
              <a:gd name="connsiteX3" fmla="*/ 3969 w 777479"/>
              <a:gd name="connsiteY3" fmla="*/ 614433 h 974399"/>
              <a:gd name="connsiteX4" fmla="*/ 106363 w 777479"/>
              <a:gd name="connsiteY4" fmla="*/ 628721 h 974399"/>
              <a:gd name="connsiteX5" fmla="*/ 254000 w 777479"/>
              <a:gd name="connsiteY5" fmla="*/ 526327 h 974399"/>
              <a:gd name="connsiteX6" fmla="*/ 261144 w 777479"/>
              <a:gd name="connsiteY6" fmla="*/ 538233 h 974399"/>
              <a:gd name="connsiteX7" fmla="*/ 223044 w 777479"/>
              <a:gd name="connsiteY7" fmla="*/ 673964 h 974399"/>
              <a:gd name="connsiteX8" fmla="*/ 198834 w 777479"/>
              <a:gd name="connsiteY8" fmla="*/ 800171 h 974399"/>
              <a:gd name="connsiteX9" fmla="*/ 248147 w 777479"/>
              <a:gd name="connsiteY9" fmla="*/ 890286 h 974399"/>
              <a:gd name="connsiteX10" fmla="*/ 335682 w 777479"/>
              <a:gd name="connsiteY10" fmla="*/ 748552 h 974399"/>
              <a:gd name="connsiteX11" fmla="*/ 368300 w 777479"/>
              <a:gd name="connsiteY11" fmla="*/ 628720 h 974399"/>
              <a:gd name="connsiteX12" fmla="*/ 375444 w 777479"/>
              <a:gd name="connsiteY12" fmla="*/ 695396 h 974399"/>
              <a:gd name="connsiteX13" fmla="*/ 401638 w 777479"/>
              <a:gd name="connsiteY13" fmla="*/ 907327 h 974399"/>
              <a:gd name="connsiteX14" fmla="*/ 451644 w 777479"/>
              <a:gd name="connsiteY14" fmla="*/ 974002 h 974399"/>
              <a:gd name="connsiteX15" fmla="*/ 504032 w 777479"/>
              <a:gd name="connsiteY15" fmla="*/ 909708 h 974399"/>
              <a:gd name="connsiteX16" fmla="*/ 504032 w 777479"/>
              <a:gd name="connsiteY16" fmla="*/ 669201 h 974399"/>
              <a:gd name="connsiteX17" fmla="*/ 527844 w 777479"/>
              <a:gd name="connsiteY17" fmla="*/ 783502 h 974399"/>
              <a:gd name="connsiteX18" fmla="*/ 573088 w 777479"/>
              <a:gd name="connsiteY18" fmla="*/ 881133 h 974399"/>
              <a:gd name="connsiteX19" fmla="*/ 625475 w 777479"/>
              <a:gd name="connsiteY19" fmla="*/ 902564 h 974399"/>
              <a:gd name="connsiteX20" fmla="*/ 662013 w 777479"/>
              <a:gd name="connsiteY20" fmla="*/ 845613 h 974399"/>
              <a:gd name="connsiteX21" fmla="*/ 644525 w 777479"/>
              <a:gd name="connsiteY21" fmla="*/ 723971 h 974399"/>
              <a:gd name="connsiteX22" fmla="*/ 632619 w 777479"/>
              <a:gd name="connsiteY22" fmla="*/ 647771 h 974399"/>
              <a:gd name="connsiteX23" fmla="*/ 718344 w 777479"/>
              <a:gd name="connsiteY23" fmla="*/ 797789 h 974399"/>
              <a:gd name="connsiteX24" fmla="*/ 770732 w 777479"/>
              <a:gd name="connsiteY24" fmla="*/ 776358 h 974399"/>
              <a:gd name="connsiteX25" fmla="*/ 758825 w 777479"/>
              <a:gd name="connsiteY25" fmla="*/ 635864 h 974399"/>
              <a:gd name="connsiteX26" fmla="*/ 668338 w 777479"/>
              <a:gd name="connsiteY26" fmla="*/ 464414 h 974399"/>
              <a:gd name="connsiteX27" fmla="*/ 577964 w 777479"/>
              <a:gd name="connsiteY27" fmla="*/ 0 h 974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77479" h="974399">
                <a:moveTo>
                  <a:pt x="249011" y="33271"/>
                </a:moveTo>
                <a:cubicBezTo>
                  <a:pt x="263100" y="78912"/>
                  <a:pt x="267456" y="307229"/>
                  <a:pt x="239713" y="381071"/>
                </a:cubicBezTo>
                <a:cubicBezTo>
                  <a:pt x="211970" y="454913"/>
                  <a:pt x="121841" y="437427"/>
                  <a:pt x="82550" y="476321"/>
                </a:cubicBezTo>
                <a:cubicBezTo>
                  <a:pt x="43259" y="515215"/>
                  <a:pt x="0" y="589033"/>
                  <a:pt x="3969" y="614433"/>
                </a:cubicBezTo>
                <a:cubicBezTo>
                  <a:pt x="7938" y="639833"/>
                  <a:pt x="64691" y="643405"/>
                  <a:pt x="106363" y="628721"/>
                </a:cubicBezTo>
                <a:cubicBezTo>
                  <a:pt x="148035" y="614037"/>
                  <a:pt x="228203" y="541408"/>
                  <a:pt x="254000" y="526327"/>
                </a:cubicBezTo>
                <a:cubicBezTo>
                  <a:pt x="279797" y="511246"/>
                  <a:pt x="266303" y="513627"/>
                  <a:pt x="261144" y="538233"/>
                </a:cubicBezTo>
                <a:cubicBezTo>
                  <a:pt x="255985" y="562839"/>
                  <a:pt x="233429" y="630308"/>
                  <a:pt x="223044" y="673964"/>
                </a:cubicBezTo>
                <a:cubicBezTo>
                  <a:pt x="212659" y="717620"/>
                  <a:pt x="194650" y="764117"/>
                  <a:pt x="198834" y="800171"/>
                </a:cubicBezTo>
                <a:cubicBezTo>
                  <a:pt x="203018" y="836225"/>
                  <a:pt x="225339" y="898889"/>
                  <a:pt x="248147" y="890286"/>
                </a:cubicBezTo>
                <a:cubicBezTo>
                  <a:pt x="270955" y="881683"/>
                  <a:pt x="315657" y="792146"/>
                  <a:pt x="335682" y="748552"/>
                </a:cubicBezTo>
                <a:cubicBezTo>
                  <a:pt x="355707" y="704958"/>
                  <a:pt x="361673" y="637579"/>
                  <a:pt x="368300" y="628720"/>
                </a:cubicBezTo>
                <a:cubicBezTo>
                  <a:pt x="374927" y="619861"/>
                  <a:pt x="369888" y="648962"/>
                  <a:pt x="375444" y="695396"/>
                </a:cubicBezTo>
                <a:cubicBezTo>
                  <a:pt x="381000" y="741831"/>
                  <a:pt x="388938" y="860893"/>
                  <a:pt x="401638" y="907327"/>
                </a:cubicBezTo>
                <a:cubicBezTo>
                  <a:pt x="414338" y="953761"/>
                  <a:pt x="434578" y="973605"/>
                  <a:pt x="451644" y="974002"/>
                </a:cubicBezTo>
                <a:cubicBezTo>
                  <a:pt x="468710" y="974399"/>
                  <a:pt x="495301" y="960508"/>
                  <a:pt x="504032" y="909708"/>
                </a:cubicBezTo>
                <a:cubicBezTo>
                  <a:pt x="512763" y="858908"/>
                  <a:pt x="500063" y="690235"/>
                  <a:pt x="504032" y="669201"/>
                </a:cubicBezTo>
                <a:cubicBezTo>
                  <a:pt x="508001" y="648167"/>
                  <a:pt x="516335" y="748180"/>
                  <a:pt x="527844" y="783502"/>
                </a:cubicBezTo>
                <a:cubicBezTo>
                  <a:pt x="539353" y="818824"/>
                  <a:pt x="556816" y="861289"/>
                  <a:pt x="573088" y="881133"/>
                </a:cubicBezTo>
                <a:cubicBezTo>
                  <a:pt x="589360" y="900977"/>
                  <a:pt x="610654" y="908484"/>
                  <a:pt x="625475" y="902564"/>
                </a:cubicBezTo>
                <a:cubicBezTo>
                  <a:pt x="640296" y="896644"/>
                  <a:pt x="658838" y="875379"/>
                  <a:pt x="662013" y="845613"/>
                </a:cubicBezTo>
                <a:cubicBezTo>
                  <a:pt x="665188" y="815847"/>
                  <a:pt x="649424" y="756945"/>
                  <a:pt x="644525" y="723971"/>
                </a:cubicBezTo>
                <a:cubicBezTo>
                  <a:pt x="639626" y="690997"/>
                  <a:pt x="620316" y="635468"/>
                  <a:pt x="632619" y="647771"/>
                </a:cubicBezTo>
                <a:cubicBezTo>
                  <a:pt x="644922" y="660074"/>
                  <a:pt x="695325" y="776358"/>
                  <a:pt x="718344" y="797789"/>
                </a:cubicBezTo>
                <a:cubicBezTo>
                  <a:pt x="741363" y="819220"/>
                  <a:pt x="763985" y="803346"/>
                  <a:pt x="770732" y="776358"/>
                </a:cubicBezTo>
                <a:cubicBezTo>
                  <a:pt x="777479" y="749371"/>
                  <a:pt x="775891" y="687855"/>
                  <a:pt x="758825" y="635864"/>
                </a:cubicBezTo>
                <a:cubicBezTo>
                  <a:pt x="741759" y="583873"/>
                  <a:pt x="698481" y="570391"/>
                  <a:pt x="668338" y="464414"/>
                </a:cubicBezTo>
                <a:cubicBezTo>
                  <a:pt x="638195" y="358437"/>
                  <a:pt x="580345" y="78978"/>
                  <a:pt x="577964" y="0"/>
                </a:cubicBezTo>
              </a:path>
            </a:pathLst>
          </a:custGeom>
          <a:solidFill>
            <a:srgbClr val="3399FF"/>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162" name="Freeform 161"/>
          <p:cNvSpPr/>
          <p:nvPr/>
        </p:nvSpPr>
        <p:spPr>
          <a:xfrm>
            <a:off x="7494270" y="2070044"/>
            <a:ext cx="374379" cy="673519"/>
          </a:xfrm>
          <a:custGeom>
            <a:avLst/>
            <a:gdLst>
              <a:gd name="connsiteX0" fmla="*/ 452907 w 646090"/>
              <a:gd name="connsiteY0" fmla="*/ 92298 h 1092558"/>
              <a:gd name="connsiteX1" fmla="*/ 15025 w 646090"/>
              <a:gd name="connsiteY1" fmla="*/ 581695 h 1092558"/>
              <a:gd name="connsiteX2" fmla="*/ 543059 w 646090"/>
              <a:gd name="connsiteY2" fmla="*/ 1032456 h 1092558"/>
              <a:gd name="connsiteX3" fmla="*/ 633211 w 646090"/>
              <a:gd name="connsiteY3" fmla="*/ 942304 h 1092558"/>
              <a:gd name="connsiteX4" fmla="*/ 581696 w 646090"/>
              <a:gd name="connsiteY4" fmla="*/ 143814 h 1092558"/>
              <a:gd name="connsiteX5" fmla="*/ 452907 w 646090"/>
              <a:gd name="connsiteY5" fmla="*/ 92298 h 1092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6090" h="1092558">
                <a:moveTo>
                  <a:pt x="452907" y="92298"/>
                </a:moveTo>
                <a:cubicBezTo>
                  <a:pt x="358462" y="165278"/>
                  <a:pt x="0" y="425002"/>
                  <a:pt x="15025" y="581695"/>
                </a:cubicBezTo>
                <a:cubicBezTo>
                  <a:pt x="30050" y="738388"/>
                  <a:pt x="440028" y="972354"/>
                  <a:pt x="543059" y="1032456"/>
                </a:cubicBezTo>
                <a:cubicBezTo>
                  <a:pt x="646090" y="1092558"/>
                  <a:pt x="626772" y="1090411"/>
                  <a:pt x="633211" y="942304"/>
                </a:cubicBezTo>
                <a:cubicBezTo>
                  <a:pt x="639650" y="794197"/>
                  <a:pt x="607454" y="287628"/>
                  <a:pt x="581696" y="143814"/>
                </a:cubicBezTo>
                <a:cubicBezTo>
                  <a:pt x="555938" y="0"/>
                  <a:pt x="547352" y="19318"/>
                  <a:pt x="452907" y="92298"/>
                </a:cubicBezTo>
                <a:close/>
              </a:path>
            </a:pathLst>
          </a:custGeom>
          <a:solidFill>
            <a:srgbClr val="3399FF"/>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63" name="Freeform 162"/>
          <p:cNvSpPr/>
          <p:nvPr/>
        </p:nvSpPr>
        <p:spPr>
          <a:xfrm flipH="1">
            <a:off x="8517707" y="2070044"/>
            <a:ext cx="367114" cy="673519"/>
          </a:xfrm>
          <a:custGeom>
            <a:avLst/>
            <a:gdLst>
              <a:gd name="connsiteX0" fmla="*/ 452907 w 646090"/>
              <a:gd name="connsiteY0" fmla="*/ 92298 h 1092558"/>
              <a:gd name="connsiteX1" fmla="*/ 15025 w 646090"/>
              <a:gd name="connsiteY1" fmla="*/ 581695 h 1092558"/>
              <a:gd name="connsiteX2" fmla="*/ 543059 w 646090"/>
              <a:gd name="connsiteY2" fmla="*/ 1032456 h 1092558"/>
              <a:gd name="connsiteX3" fmla="*/ 633211 w 646090"/>
              <a:gd name="connsiteY3" fmla="*/ 942304 h 1092558"/>
              <a:gd name="connsiteX4" fmla="*/ 581696 w 646090"/>
              <a:gd name="connsiteY4" fmla="*/ 143814 h 1092558"/>
              <a:gd name="connsiteX5" fmla="*/ 452907 w 646090"/>
              <a:gd name="connsiteY5" fmla="*/ 92298 h 1092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6090" h="1092558">
                <a:moveTo>
                  <a:pt x="452907" y="92298"/>
                </a:moveTo>
                <a:cubicBezTo>
                  <a:pt x="358462" y="165278"/>
                  <a:pt x="0" y="425002"/>
                  <a:pt x="15025" y="581695"/>
                </a:cubicBezTo>
                <a:cubicBezTo>
                  <a:pt x="30050" y="738388"/>
                  <a:pt x="440028" y="972354"/>
                  <a:pt x="543059" y="1032456"/>
                </a:cubicBezTo>
                <a:cubicBezTo>
                  <a:pt x="646090" y="1092558"/>
                  <a:pt x="626772" y="1090411"/>
                  <a:pt x="633211" y="942304"/>
                </a:cubicBezTo>
                <a:cubicBezTo>
                  <a:pt x="639650" y="794197"/>
                  <a:pt x="607454" y="287628"/>
                  <a:pt x="581696" y="143814"/>
                </a:cubicBezTo>
                <a:cubicBezTo>
                  <a:pt x="555938" y="0"/>
                  <a:pt x="547352" y="19318"/>
                  <a:pt x="452907" y="92298"/>
                </a:cubicBezTo>
                <a:close/>
              </a:path>
            </a:pathLst>
          </a:custGeom>
          <a:solidFill>
            <a:srgbClr val="3399FF"/>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64" name="Freeform 163"/>
          <p:cNvSpPr/>
          <p:nvPr/>
        </p:nvSpPr>
        <p:spPr>
          <a:xfrm>
            <a:off x="7725425" y="3499428"/>
            <a:ext cx="446022" cy="577644"/>
          </a:xfrm>
          <a:custGeom>
            <a:avLst/>
            <a:gdLst>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98859 w 625872"/>
              <a:gd name="connsiteY6" fmla="*/ 576262 h 840978"/>
              <a:gd name="connsiteX7" fmla="*/ 408384 w 625872"/>
              <a:gd name="connsiteY7" fmla="*/ 554831 h 840978"/>
              <a:gd name="connsiteX8" fmla="*/ 403622 w 625872"/>
              <a:gd name="connsiteY8" fmla="*/ 0 h 840978"/>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86581 w 625872"/>
              <a:gd name="connsiteY6" fmla="*/ 600620 h 840978"/>
              <a:gd name="connsiteX7" fmla="*/ 408384 w 625872"/>
              <a:gd name="connsiteY7" fmla="*/ 554831 h 840978"/>
              <a:gd name="connsiteX8" fmla="*/ 403622 w 625872"/>
              <a:gd name="connsiteY8" fmla="*/ 0 h 840978"/>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52338"/>
              <a:gd name="connsiteX1" fmla="*/ 586978 w 629778"/>
              <a:gd name="connsiteY1" fmla="*/ 707231 h 852338"/>
              <a:gd name="connsiteX2" fmla="*/ 332557 w 629778"/>
              <a:gd name="connsiteY2" fmla="*/ 850230 h 852338"/>
              <a:gd name="connsiteX3" fmla="*/ 65484 w 629778"/>
              <a:gd name="connsiteY3" fmla="*/ 809625 h 852338"/>
              <a:gd name="connsiteX4" fmla="*/ 15478 w 629778"/>
              <a:gd name="connsiteY4" fmla="*/ 671512 h 852338"/>
              <a:gd name="connsiteX5" fmla="*/ 158353 w 629778"/>
              <a:gd name="connsiteY5" fmla="*/ 540543 h 852338"/>
              <a:gd name="connsiteX6" fmla="*/ 386581 w 629778"/>
              <a:gd name="connsiteY6" fmla="*/ 600620 h 852338"/>
              <a:gd name="connsiteX7" fmla="*/ 408384 w 629778"/>
              <a:gd name="connsiteY7" fmla="*/ 554831 h 852338"/>
              <a:gd name="connsiteX8" fmla="*/ 403622 w 629778"/>
              <a:gd name="connsiteY8" fmla="*/ 0 h 852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9778" h="852338">
                <a:moveTo>
                  <a:pt x="589359" y="40481"/>
                </a:moveTo>
                <a:cubicBezTo>
                  <a:pt x="607615" y="308570"/>
                  <a:pt x="629778" y="572273"/>
                  <a:pt x="586978" y="707231"/>
                </a:cubicBezTo>
                <a:cubicBezTo>
                  <a:pt x="544178" y="842189"/>
                  <a:pt x="393081" y="852338"/>
                  <a:pt x="332557" y="850230"/>
                </a:cubicBezTo>
                <a:cubicBezTo>
                  <a:pt x="247154" y="847800"/>
                  <a:pt x="118330" y="839411"/>
                  <a:pt x="65484" y="809625"/>
                </a:cubicBezTo>
                <a:cubicBezTo>
                  <a:pt x="12638" y="779839"/>
                  <a:pt x="0" y="716359"/>
                  <a:pt x="15478" y="671512"/>
                </a:cubicBezTo>
                <a:cubicBezTo>
                  <a:pt x="30956" y="626665"/>
                  <a:pt x="96503" y="552358"/>
                  <a:pt x="158353" y="540543"/>
                </a:cubicBezTo>
                <a:cubicBezTo>
                  <a:pt x="220203" y="528728"/>
                  <a:pt x="344909" y="598239"/>
                  <a:pt x="386581" y="600620"/>
                </a:cubicBezTo>
                <a:cubicBezTo>
                  <a:pt x="428253" y="603001"/>
                  <a:pt x="405544" y="654934"/>
                  <a:pt x="408384" y="554831"/>
                </a:cubicBezTo>
                <a:cubicBezTo>
                  <a:pt x="411224" y="454728"/>
                  <a:pt x="406400" y="229393"/>
                  <a:pt x="403622" y="0"/>
                </a:cubicBezTo>
              </a:path>
            </a:pathLst>
          </a:custGeom>
          <a:solidFill>
            <a:srgbClr val="3399FF"/>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grpSp>
        <p:nvGrpSpPr>
          <p:cNvPr id="181" name="Group 180"/>
          <p:cNvGrpSpPr/>
          <p:nvPr/>
        </p:nvGrpSpPr>
        <p:grpSpPr>
          <a:xfrm>
            <a:off x="7822600" y="1160838"/>
            <a:ext cx="877344" cy="2916234"/>
            <a:chOff x="7822600" y="1160838"/>
            <a:chExt cx="877344" cy="2916234"/>
          </a:xfrm>
        </p:grpSpPr>
        <p:sp>
          <p:nvSpPr>
            <p:cNvPr id="165" name="Freeform 164"/>
            <p:cNvSpPr/>
            <p:nvPr/>
          </p:nvSpPr>
          <p:spPr>
            <a:xfrm flipH="1">
              <a:off x="8278412" y="3499428"/>
              <a:ext cx="421532" cy="577644"/>
            </a:xfrm>
            <a:custGeom>
              <a:avLst/>
              <a:gdLst>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98859 w 625872"/>
                <a:gd name="connsiteY6" fmla="*/ 576262 h 840978"/>
                <a:gd name="connsiteX7" fmla="*/ 408384 w 625872"/>
                <a:gd name="connsiteY7" fmla="*/ 554831 h 840978"/>
                <a:gd name="connsiteX8" fmla="*/ 403622 w 625872"/>
                <a:gd name="connsiteY8" fmla="*/ 0 h 840978"/>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86581 w 625872"/>
                <a:gd name="connsiteY6" fmla="*/ 600620 h 840978"/>
                <a:gd name="connsiteX7" fmla="*/ 408384 w 625872"/>
                <a:gd name="connsiteY7" fmla="*/ 554831 h 840978"/>
                <a:gd name="connsiteX8" fmla="*/ 403622 w 625872"/>
                <a:gd name="connsiteY8" fmla="*/ 0 h 840978"/>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52338"/>
                <a:gd name="connsiteX1" fmla="*/ 586978 w 629778"/>
                <a:gd name="connsiteY1" fmla="*/ 707231 h 852338"/>
                <a:gd name="connsiteX2" fmla="*/ 332557 w 629778"/>
                <a:gd name="connsiteY2" fmla="*/ 850230 h 852338"/>
                <a:gd name="connsiteX3" fmla="*/ 65484 w 629778"/>
                <a:gd name="connsiteY3" fmla="*/ 809625 h 852338"/>
                <a:gd name="connsiteX4" fmla="*/ 15478 w 629778"/>
                <a:gd name="connsiteY4" fmla="*/ 671512 h 852338"/>
                <a:gd name="connsiteX5" fmla="*/ 158353 w 629778"/>
                <a:gd name="connsiteY5" fmla="*/ 540543 h 852338"/>
                <a:gd name="connsiteX6" fmla="*/ 386581 w 629778"/>
                <a:gd name="connsiteY6" fmla="*/ 600620 h 852338"/>
                <a:gd name="connsiteX7" fmla="*/ 408384 w 629778"/>
                <a:gd name="connsiteY7" fmla="*/ 554831 h 852338"/>
                <a:gd name="connsiteX8" fmla="*/ 403622 w 629778"/>
                <a:gd name="connsiteY8" fmla="*/ 0 h 852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9778" h="852338">
                  <a:moveTo>
                    <a:pt x="589359" y="40481"/>
                  </a:moveTo>
                  <a:cubicBezTo>
                    <a:pt x="607615" y="308570"/>
                    <a:pt x="629778" y="572273"/>
                    <a:pt x="586978" y="707231"/>
                  </a:cubicBezTo>
                  <a:cubicBezTo>
                    <a:pt x="544178" y="842189"/>
                    <a:pt x="393081" y="852338"/>
                    <a:pt x="332557" y="850230"/>
                  </a:cubicBezTo>
                  <a:cubicBezTo>
                    <a:pt x="247154" y="847800"/>
                    <a:pt x="118330" y="839411"/>
                    <a:pt x="65484" y="809625"/>
                  </a:cubicBezTo>
                  <a:cubicBezTo>
                    <a:pt x="12638" y="779839"/>
                    <a:pt x="0" y="716359"/>
                    <a:pt x="15478" y="671512"/>
                  </a:cubicBezTo>
                  <a:cubicBezTo>
                    <a:pt x="30956" y="626665"/>
                    <a:pt x="96503" y="552358"/>
                    <a:pt x="158353" y="540543"/>
                  </a:cubicBezTo>
                  <a:cubicBezTo>
                    <a:pt x="220203" y="528728"/>
                    <a:pt x="344909" y="598239"/>
                    <a:pt x="386581" y="600620"/>
                  </a:cubicBezTo>
                  <a:cubicBezTo>
                    <a:pt x="428253" y="603001"/>
                    <a:pt x="405544" y="654934"/>
                    <a:pt x="408384" y="554831"/>
                  </a:cubicBezTo>
                  <a:cubicBezTo>
                    <a:pt x="411224" y="454728"/>
                    <a:pt x="406400" y="229393"/>
                    <a:pt x="403622" y="0"/>
                  </a:cubicBezTo>
                </a:path>
              </a:pathLst>
            </a:custGeom>
            <a:solidFill>
              <a:srgbClr val="3399FF"/>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166" name="Rounded Rectangle 165"/>
            <p:cNvSpPr/>
            <p:nvPr/>
          </p:nvSpPr>
          <p:spPr>
            <a:xfrm>
              <a:off x="7822600" y="1160838"/>
              <a:ext cx="802241" cy="2461696"/>
            </a:xfrm>
            <a:prstGeom prst="roundRect">
              <a:avLst>
                <a:gd name="adj" fmla="val 50000"/>
              </a:avLst>
            </a:prstGeom>
            <a:solidFill>
              <a:srgbClr val="3399FF"/>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67" name="Chord 7"/>
            <p:cNvSpPr/>
            <p:nvPr/>
          </p:nvSpPr>
          <p:spPr>
            <a:xfrm>
              <a:off x="8082580" y="1810804"/>
              <a:ext cx="265185" cy="214066"/>
            </a:xfrm>
            <a:prstGeom prst="chord">
              <a:avLst>
                <a:gd name="adj1" fmla="val 5430208"/>
                <a:gd name="adj2" fmla="val 5345722"/>
              </a:avLst>
            </a:prstGeom>
            <a:solidFill>
              <a:srgbClr val="FFFF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168" name="Group 21"/>
            <p:cNvGrpSpPr/>
            <p:nvPr/>
          </p:nvGrpSpPr>
          <p:grpSpPr>
            <a:xfrm>
              <a:off x="8082580" y="1578033"/>
              <a:ext cx="267414" cy="160448"/>
              <a:chOff x="3275856" y="2564904"/>
              <a:chExt cx="360040" cy="216161"/>
            </a:xfrm>
          </p:grpSpPr>
          <p:sp>
            <p:nvSpPr>
              <p:cNvPr id="169" name="Oval 168"/>
              <p:cNvSpPr/>
              <p:nvPr/>
            </p:nvSpPr>
            <p:spPr>
              <a:xfrm>
                <a:off x="3275856" y="2564904"/>
                <a:ext cx="51006" cy="216161"/>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0" name="Oval 169"/>
              <p:cNvSpPr/>
              <p:nvPr/>
            </p:nvSpPr>
            <p:spPr>
              <a:xfrm>
                <a:off x="3584890" y="2564904"/>
                <a:ext cx="51006" cy="216161"/>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171" name="Arc 170"/>
            <p:cNvSpPr/>
            <p:nvPr/>
          </p:nvSpPr>
          <p:spPr>
            <a:xfrm>
              <a:off x="8025709" y="2151694"/>
              <a:ext cx="366400" cy="400791"/>
            </a:xfrm>
            <a:prstGeom prst="arc">
              <a:avLst>
                <a:gd name="adj1" fmla="val 11462497"/>
                <a:gd name="adj2" fmla="val 20804614"/>
              </a:avLst>
            </a:prstGeom>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grpSp>
      <p:sp>
        <p:nvSpPr>
          <p:cNvPr id="148" name="Freeform 147"/>
          <p:cNvSpPr/>
          <p:nvPr/>
        </p:nvSpPr>
        <p:spPr>
          <a:xfrm rot="20440877" flipH="1">
            <a:off x="6894929" y="2307235"/>
            <a:ext cx="309673" cy="902314"/>
          </a:xfrm>
          <a:custGeom>
            <a:avLst/>
            <a:gdLst>
              <a:gd name="connsiteX0" fmla="*/ 452907 w 646090"/>
              <a:gd name="connsiteY0" fmla="*/ 92298 h 1092558"/>
              <a:gd name="connsiteX1" fmla="*/ 15025 w 646090"/>
              <a:gd name="connsiteY1" fmla="*/ 581695 h 1092558"/>
              <a:gd name="connsiteX2" fmla="*/ 543059 w 646090"/>
              <a:gd name="connsiteY2" fmla="*/ 1032456 h 1092558"/>
              <a:gd name="connsiteX3" fmla="*/ 633211 w 646090"/>
              <a:gd name="connsiteY3" fmla="*/ 942304 h 1092558"/>
              <a:gd name="connsiteX4" fmla="*/ 581696 w 646090"/>
              <a:gd name="connsiteY4" fmla="*/ 143814 h 1092558"/>
              <a:gd name="connsiteX5" fmla="*/ 452907 w 646090"/>
              <a:gd name="connsiteY5" fmla="*/ 92298 h 1092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6090" h="1092558">
                <a:moveTo>
                  <a:pt x="452907" y="92298"/>
                </a:moveTo>
                <a:cubicBezTo>
                  <a:pt x="358462" y="165278"/>
                  <a:pt x="0" y="425002"/>
                  <a:pt x="15025" y="581695"/>
                </a:cubicBezTo>
                <a:cubicBezTo>
                  <a:pt x="30050" y="738388"/>
                  <a:pt x="440028" y="972354"/>
                  <a:pt x="543059" y="1032456"/>
                </a:cubicBezTo>
                <a:cubicBezTo>
                  <a:pt x="646090" y="1092558"/>
                  <a:pt x="626772" y="1090411"/>
                  <a:pt x="633211" y="942304"/>
                </a:cubicBezTo>
                <a:cubicBezTo>
                  <a:pt x="639650" y="794197"/>
                  <a:pt x="607454" y="287628"/>
                  <a:pt x="581696" y="143814"/>
                </a:cubicBezTo>
                <a:cubicBezTo>
                  <a:pt x="555938" y="0"/>
                  <a:pt x="547352" y="19318"/>
                  <a:pt x="452907" y="92298"/>
                </a:cubicBezTo>
                <a:close/>
              </a:path>
            </a:pathLst>
          </a:custGeom>
          <a:solidFill>
            <a:srgbClr val="FFCC99"/>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49" name="Freeform 148"/>
          <p:cNvSpPr/>
          <p:nvPr/>
        </p:nvSpPr>
        <p:spPr>
          <a:xfrm rot="1198201">
            <a:off x="5083449" y="2307169"/>
            <a:ext cx="309673" cy="902314"/>
          </a:xfrm>
          <a:custGeom>
            <a:avLst/>
            <a:gdLst>
              <a:gd name="connsiteX0" fmla="*/ 452907 w 646090"/>
              <a:gd name="connsiteY0" fmla="*/ 92298 h 1092558"/>
              <a:gd name="connsiteX1" fmla="*/ 15025 w 646090"/>
              <a:gd name="connsiteY1" fmla="*/ 581695 h 1092558"/>
              <a:gd name="connsiteX2" fmla="*/ 543059 w 646090"/>
              <a:gd name="connsiteY2" fmla="*/ 1032456 h 1092558"/>
              <a:gd name="connsiteX3" fmla="*/ 633211 w 646090"/>
              <a:gd name="connsiteY3" fmla="*/ 942304 h 1092558"/>
              <a:gd name="connsiteX4" fmla="*/ 581696 w 646090"/>
              <a:gd name="connsiteY4" fmla="*/ 143814 h 1092558"/>
              <a:gd name="connsiteX5" fmla="*/ 452907 w 646090"/>
              <a:gd name="connsiteY5" fmla="*/ 92298 h 1092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6090" h="1092558">
                <a:moveTo>
                  <a:pt x="452907" y="92298"/>
                </a:moveTo>
                <a:cubicBezTo>
                  <a:pt x="358462" y="165278"/>
                  <a:pt x="0" y="425002"/>
                  <a:pt x="15025" y="581695"/>
                </a:cubicBezTo>
                <a:cubicBezTo>
                  <a:pt x="30050" y="738388"/>
                  <a:pt x="440028" y="972354"/>
                  <a:pt x="543059" y="1032456"/>
                </a:cubicBezTo>
                <a:cubicBezTo>
                  <a:pt x="646090" y="1092558"/>
                  <a:pt x="626772" y="1090411"/>
                  <a:pt x="633211" y="942304"/>
                </a:cubicBezTo>
                <a:cubicBezTo>
                  <a:pt x="639650" y="794197"/>
                  <a:pt x="607454" y="287628"/>
                  <a:pt x="581696" y="143814"/>
                </a:cubicBezTo>
                <a:cubicBezTo>
                  <a:pt x="555938" y="0"/>
                  <a:pt x="547352" y="19318"/>
                  <a:pt x="452907" y="92298"/>
                </a:cubicBezTo>
                <a:close/>
              </a:path>
            </a:pathLst>
          </a:custGeom>
          <a:solidFill>
            <a:srgbClr val="FFCC99"/>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51" name="Freeform 150"/>
          <p:cNvSpPr/>
          <p:nvPr/>
        </p:nvSpPr>
        <p:spPr>
          <a:xfrm rot="14400243" flipH="1">
            <a:off x="6747123" y="1902727"/>
            <a:ext cx="518426" cy="666284"/>
          </a:xfrm>
          <a:custGeom>
            <a:avLst/>
            <a:gdLst>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75432 w 777479"/>
              <a:gd name="connsiteY8" fmla="*/ 659606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65919 w 777479"/>
              <a:gd name="connsiteY10" fmla="*/ 516731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62013 w 777479"/>
              <a:gd name="connsiteY20" fmla="*/ 605036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77479" h="733822">
                <a:moveTo>
                  <a:pt x="237332" y="11906"/>
                </a:moveTo>
                <a:cubicBezTo>
                  <a:pt x="251421" y="57547"/>
                  <a:pt x="265510" y="103188"/>
                  <a:pt x="239713" y="140494"/>
                </a:cubicBezTo>
                <a:cubicBezTo>
                  <a:pt x="213916" y="177800"/>
                  <a:pt x="121841" y="196850"/>
                  <a:pt x="82550" y="235744"/>
                </a:cubicBezTo>
                <a:cubicBezTo>
                  <a:pt x="43259" y="274638"/>
                  <a:pt x="0" y="348456"/>
                  <a:pt x="3969" y="373856"/>
                </a:cubicBezTo>
                <a:cubicBezTo>
                  <a:pt x="7938" y="399256"/>
                  <a:pt x="64691" y="402828"/>
                  <a:pt x="106363" y="388144"/>
                </a:cubicBezTo>
                <a:cubicBezTo>
                  <a:pt x="148035" y="373460"/>
                  <a:pt x="228203" y="300831"/>
                  <a:pt x="254000" y="285750"/>
                </a:cubicBezTo>
                <a:cubicBezTo>
                  <a:pt x="279797" y="270669"/>
                  <a:pt x="266303" y="273050"/>
                  <a:pt x="261144" y="297656"/>
                </a:cubicBezTo>
                <a:cubicBezTo>
                  <a:pt x="255985" y="322262"/>
                  <a:pt x="233429" y="389731"/>
                  <a:pt x="223044" y="433387"/>
                </a:cubicBezTo>
                <a:cubicBezTo>
                  <a:pt x="212659" y="477043"/>
                  <a:pt x="194650" y="523540"/>
                  <a:pt x="198834" y="559594"/>
                </a:cubicBezTo>
                <a:cubicBezTo>
                  <a:pt x="203018" y="595648"/>
                  <a:pt x="225339" y="658312"/>
                  <a:pt x="248147" y="649709"/>
                </a:cubicBezTo>
                <a:cubicBezTo>
                  <a:pt x="270955" y="641106"/>
                  <a:pt x="315657" y="551569"/>
                  <a:pt x="335682" y="507975"/>
                </a:cubicBezTo>
                <a:cubicBezTo>
                  <a:pt x="355707" y="464381"/>
                  <a:pt x="361673" y="397002"/>
                  <a:pt x="368300" y="388143"/>
                </a:cubicBezTo>
                <a:cubicBezTo>
                  <a:pt x="374927" y="379284"/>
                  <a:pt x="369888" y="408385"/>
                  <a:pt x="375444" y="454819"/>
                </a:cubicBezTo>
                <a:cubicBezTo>
                  <a:pt x="381000" y="501254"/>
                  <a:pt x="388938" y="620316"/>
                  <a:pt x="401638" y="666750"/>
                </a:cubicBezTo>
                <a:cubicBezTo>
                  <a:pt x="414338" y="713184"/>
                  <a:pt x="434578" y="733028"/>
                  <a:pt x="451644" y="733425"/>
                </a:cubicBezTo>
                <a:cubicBezTo>
                  <a:pt x="468710" y="733822"/>
                  <a:pt x="495301" y="719931"/>
                  <a:pt x="504032" y="669131"/>
                </a:cubicBezTo>
                <a:cubicBezTo>
                  <a:pt x="512763" y="618331"/>
                  <a:pt x="500063" y="449658"/>
                  <a:pt x="504032" y="428624"/>
                </a:cubicBezTo>
                <a:cubicBezTo>
                  <a:pt x="508001" y="407590"/>
                  <a:pt x="516335" y="507603"/>
                  <a:pt x="527844" y="542925"/>
                </a:cubicBezTo>
                <a:cubicBezTo>
                  <a:pt x="539353" y="578247"/>
                  <a:pt x="556816" y="620712"/>
                  <a:pt x="573088" y="640556"/>
                </a:cubicBezTo>
                <a:cubicBezTo>
                  <a:pt x="589360" y="660400"/>
                  <a:pt x="610654" y="667907"/>
                  <a:pt x="625475" y="661987"/>
                </a:cubicBezTo>
                <a:cubicBezTo>
                  <a:pt x="640296" y="656067"/>
                  <a:pt x="658838" y="634802"/>
                  <a:pt x="662013" y="605036"/>
                </a:cubicBezTo>
                <a:cubicBezTo>
                  <a:pt x="665188" y="575270"/>
                  <a:pt x="649424" y="516368"/>
                  <a:pt x="644525" y="483394"/>
                </a:cubicBezTo>
                <a:cubicBezTo>
                  <a:pt x="639626" y="450420"/>
                  <a:pt x="620316" y="394891"/>
                  <a:pt x="632619" y="407194"/>
                </a:cubicBezTo>
                <a:cubicBezTo>
                  <a:pt x="644922" y="419497"/>
                  <a:pt x="695325" y="535781"/>
                  <a:pt x="718344" y="557212"/>
                </a:cubicBezTo>
                <a:cubicBezTo>
                  <a:pt x="741363" y="578643"/>
                  <a:pt x="763985" y="562769"/>
                  <a:pt x="770732" y="535781"/>
                </a:cubicBezTo>
                <a:cubicBezTo>
                  <a:pt x="777479" y="508794"/>
                  <a:pt x="775891" y="447278"/>
                  <a:pt x="758825" y="395287"/>
                </a:cubicBezTo>
                <a:cubicBezTo>
                  <a:pt x="741759" y="343296"/>
                  <a:pt x="687388" y="289718"/>
                  <a:pt x="668338" y="223837"/>
                </a:cubicBezTo>
                <a:cubicBezTo>
                  <a:pt x="649288" y="157956"/>
                  <a:pt x="646906" y="78978"/>
                  <a:pt x="644525" y="0"/>
                </a:cubicBezTo>
              </a:path>
            </a:pathLst>
          </a:custGeom>
          <a:solidFill>
            <a:srgbClr val="FFCC99"/>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152" name="Freeform 151"/>
          <p:cNvSpPr/>
          <p:nvPr/>
        </p:nvSpPr>
        <p:spPr>
          <a:xfrm rot="18580916" flipH="1" flipV="1">
            <a:off x="5024152" y="1923220"/>
            <a:ext cx="518426" cy="670009"/>
          </a:xfrm>
          <a:custGeom>
            <a:avLst/>
            <a:gdLst>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75432 w 777479"/>
              <a:gd name="connsiteY8" fmla="*/ 659606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65919 w 777479"/>
              <a:gd name="connsiteY10" fmla="*/ 516731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62013 w 777479"/>
              <a:gd name="connsiteY20" fmla="*/ 605036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77479" h="733822">
                <a:moveTo>
                  <a:pt x="237332" y="11906"/>
                </a:moveTo>
                <a:cubicBezTo>
                  <a:pt x="251421" y="57547"/>
                  <a:pt x="265510" y="103188"/>
                  <a:pt x="239713" y="140494"/>
                </a:cubicBezTo>
                <a:cubicBezTo>
                  <a:pt x="213916" y="177800"/>
                  <a:pt x="121841" y="196850"/>
                  <a:pt x="82550" y="235744"/>
                </a:cubicBezTo>
                <a:cubicBezTo>
                  <a:pt x="43259" y="274638"/>
                  <a:pt x="0" y="348456"/>
                  <a:pt x="3969" y="373856"/>
                </a:cubicBezTo>
                <a:cubicBezTo>
                  <a:pt x="7938" y="399256"/>
                  <a:pt x="64691" y="402828"/>
                  <a:pt x="106363" y="388144"/>
                </a:cubicBezTo>
                <a:cubicBezTo>
                  <a:pt x="148035" y="373460"/>
                  <a:pt x="228203" y="300831"/>
                  <a:pt x="254000" y="285750"/>
                </a:cubicBezTo>
                <a:cubicBezTo>
                  <a:pt x="279797" y="270669"/>
                  <a:pt x="266303" y="273050"/>
                  <a:pt x="261144" y="297656"/>
                </a:cubicBezTo>
                <a:cubicBezTo>
                  <a:pt x="255985" y="322262"/>
                  <a:pt x="233429" y="389731"/>
                  <a:pt x="223044" y="433387"/>
                </a:cubicBezTo>
                <a:cubicBezTo>
                  <a:pt x="212659" y="477043"/>
                  <a:pt x="194650" y="523540"/>
                  <a:pt x="198834" y="559594"/>
                </a:cubicBezTo>
                <a:cubicBezTo>
                  <a:pt x="203018" y="595648"/>
                  <a:pt x="225339" y="658312"/>
                  <a:pt x="248147" y="649709"/>
                </a:cubicBezTo>
                <a:cubicBezTo>
                  <a:pt x="270955" y="641106"/>
                  <a:pt x="315657" y="551569"/>
                  <a:pt x="335682" y="507975"/>
                </a:cubicBezTo>
                <a:cubicBezTo>
                  <a:pt x="355707" y="464381"/>
                  <a:pt x="361673" y="397002"/>
                  <a:pt x="368300" y="388143"/>
                </a:cubicBezTo>
                <a:cubicBezTo>
                  <a:pt x="374927" y="379284"/>
                  <a:pt x="369888" y="408385"/>
                  <a:pt x="375444" y="454819"/>
                </a:cubicBezTo>
                <a:cubicBezTo>
                  <a:pt x="381000" y="501254"/>
                  <a:pt x="388938" y="620316"/>
                  <a:pt x="401638" y="666750"/>
                </a:cubicBezTo>
                <a:cubicBezTo>
                  <a:pt x="414338" y="713184"/>
                  <a:pt x="434578" y="733028"/>
                  <a:pt x="451644" y="733425"/>
                </a:cubicBezTo>
                <a:cubicBezTo>
                  <a:pt x="468710" y="733822"/>
                  <a:pt x="495301" y="719931"/>
                  <a:pt x="504032" y="669131"/>
                </a:cubicBezTo>
                <a:cubicBezTo>
                  <a:pt x="512763" y="618331"/>
                  <a:pt x="500063" y="449658"/>
                  <a:pt x="504032" y="428624"/>
                </a:cubicBezTo>
                <a:cubicBezTo>
                  <a:pt x="508001" y="407590"/>
                  <a:pt x="516335" y="507603"/>
                  <a:pt x="527844" y="542925"/>
                </a:cubicBezTo>
                <a:cubicBezTo>
                  <a:pt x="539353" y="578247"/>
                  <a:pt x="556816" y="620712"/>
                  <a:pt x="573088" y="640556"/>
                </a:cubicBezTo>
                <a:cubicBezTo>
                  <a:pt x="589360" y="660400"/>
                  <a:pt x="610654" y="667907"/>
                  <a:pt x="625475" y="661987"/>
                </a:cubicBezTo>
                <a:cubicBezTo>
                  <a:pt x="640296" y="656067"/>
                  <a:pt x="658838" y="634802"/>
                  <a:pt x="662013" y="605036"/>
                </a:cubicBezTo>
                <a:cubicBezTo>
                  <a:pt x="665188" y="575270"/>
                  <a:pt x="649424" y="516368"/>
                  <a:pt x="644525" y="483394"/>
                </a:cubicBezTo>
                <a:cubicBezTo>
                  <a:pt x="639626" y="450420"/>
                  <a:pt x="620316" y="394891"/>
                  <a:pt x="632619" y="407194"/>
                </a:cubicBezTo>
                <a:cubicBezTo>
                  <a:pt x="644922" y="419497"/>
                  <a:pt x="695325" y="535781"/>
                  <a:pt x="718344" y="557212"/>
                </a:cubicBezTo>
                <a:cubicBezTo>
                  <a:pt x="741363" y="578643"/>
                  <a:pt x="763985" y="562769"/>
                  <a:pt x="770732" y="535781"/>
                </a:cubicBezTo>
                <a:cubicBezTo>
                  <a:pt x="777479" y="508794"/>
                  <a:pt x="775891" y="447278"/>
                  <a:pt x="758825" y="395287"/>
                </a:cubicBezTo>
                <a:cubicBezTo>
                  <a:pt x="741759" y="343296"/>
                  <a:pt x="687388" y="289718"/>
                  <a:pt x="668338" y="223837"/>
                </a:cubicBezTo>
                <a:cubicBezTo>
                  <a:pt x="649288" y="157956"/>
                  <a:pt x="646906" y="78978"/>
                  <a:pt x="644525" y="0"/>
                </a:cubicBezTo>
              </a:path>
            </a:pathLst>
          </a:custGeom>
          <a:solidFill>
            <a:srgbClr val="FFCC99"/>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grpSp>
        <p:nvGrpSpPr>
          <p:cNvPr id="182" name="Group 181"/>
          <p:cNvGrpSpPr/>
          <p:nvPr/>
        </p:nvGrpSpPr>
        <p:grpSpPr>
          <a:xfrm>
            <a:off x="5219700" y="1628800"/>
            <a:ext cx="1852815" cy="3022208"/>
            <a:chOff x="5219700" y="1628800"/>
            <a:chExt cx="1852815" cy="3022208"/>
          </a:xfrm>
        </p:grpSpPr>
        <p:sp>
          <p:nvSpPr>
            <p:cNvPr id="146" name="Freeform 145"/>
            <p:cNvSpPr/>
            <p:nvPr/>
          </p:nvSpPr>
          <p:spPr>
            <a:xfrm flipH="1">
              <a:off x="6205445" y="3429229"/>
              <a:ext cx="585007" cy="654871"/>
            </a:xfrm>
            <a:custGeom>
              <a:avLst/>
              <a:gdLst>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98859 w 625872"/>
                <a:gd name="connsiteY6" fmla="*/ 576262 h 840978"/>
                <a:gd name="connsiteX7" fmla="*/ 408384 w 625872"/>
                <a:gd name="connsiteY7" fmla="*/ 554831 h 840978"/>
                <a:gd name="connsiteX8" fmla="*/ 403622 w 625872"/>
                <a:gd name="connsiteY8" fmla="*/ 0 h 840978"/>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86581 w 625872"/>
                <a:gd name="connsiteY6" fmla="*/ 600620 h 840978"/>
                <a:gd name="connsiteX7" fmla="*/ 408384 w 625872"/>
                <a:gd name="connsiteY7" fmla="*/ 554831 h 840978"/>
                <a:gd name="connsiteX8" fmla="*/ 403622 w 625872"/>
                <a:gd name="connsiteY8" fmla="*/ 0 h 840978"/>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52338"/>
                <a:gd name="connsiteX1" fmla="*/ 586978 w 629778"/>
                <a:gd name="connsiteY1" fmla="*/ 707231 h 852338"/>
                <a:gd name="connsiteX2" fmla="*/ 332557 w 629778"/>
                <a:gd name="connsiteY2" fmla="*/ 850230 h 852338"/>
                <a:gd name="connsiteX3" fmla="*/ 65484 w 629778"/>
                <a:gd name="connsiteY3" fmla="*/ 809625 h 852338"/>
                <a:gd name="connsiteX4" fmla="*/ 15478 w 629778"/>
                <a:gd name="connsiteY4" fmla="*/ 671512 h 852338"/>
                <a:gd name="connsiteX5" fmla="*/ 158353 w 629778"/>
                <a:gd name="connsiteY5" fmla="*/ 540543 h 852338"/>
                <a:gd name="connsiteX6" fmla="*/ 386581 w 629778"/>
                <a:gd name="connsiteY6" fmla="*/ 600620 h 852338"/>
                <a:gd name="connsiteX7" fmla="*/ 408384 w 629778"/>
                <a:gd name="connsiteY7" fmla="*/ 554831 h 852338"/>
                <a:gd name="connsiteX8" fmla="*/ 403622 w 629778"/>
                <a:gd name="connsiteY8" fmla="*/ 0 h 852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9778" h="852338">
                  <a:moveTo>
                    <a:pt x="589359" y="40481"/>
                  </a:moveTo>
                  <a:cubicBezTo>
                    <a:pt x="607615" y="308570"/>
                    <a:pt x="629778" y="572273"/>
                    <a:pt x="586978" y="707231"/>
                  </a:cubicBezTo>
                  <a:cubicBezTo>
                    <a:pt x="544178" y="842189"/>
                    <a:pt x="393081" y="852338"/>
                    <a:pt x="332557" y="850230"/>
                  </a:cubicBezTo>
                  <a:cubicBezTo>
                    <a:pt x="247154" y="847800"/>
                    <a:pt x="118330" y="839411"/>
                    <a:pt x="65484" y="809625"/>
                  </a:cubicBezTo>
                  <a:cubicBezTo>
                    <a:pt x="12638" y="779839"/>
                    <a:pt x="0" y="716359"/>
                    <a:pt x="15478" y="671512"/>
                  </a:cubicBezTo>
                  <a:cubicBezTo>
                    <a:pt x="30956" y="626665"/>
                    <a:pt x="96503" y="552358"/>
                    <a:pt x="158353" y="540543"/>
                  </a:cubicBezTo>
                  <a:cubicBezTo>
                    <a:pt x="220203" y="528728"/>
                    <a:pt x="344909" y="598239"/>
                    <a:pt x="386581" y="600620"/>
                  </a:cubicBezTo>
                  <a:cubicBezTo>
                    <a:pt x="428253" y="603001"/>
                    <a:pt x="405544" y="654934"/>
                    <a:pt x="408384" y="554831"/>
                  </a:cubicBezTo>
                  <a:cubicBezTo>
                    <a:pt x="411224" y="454728"/>
                    <a:pt x="406400" y="229393"/>
                    <a:pt x="403622" y="0"/>
                  </a:cubicBezTo>
                </a:path>
              </a:pathLst>
            </a:custGeom>
            <a:solidFill>
              <a:srgbClr val="FFCC99"/>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147" name="Freeform 146"/>
            <p:cNvSpPr/>
            <p:nvPr/>
          </p:nvSpPr>
          <p:spPr>
            <a:xfrm>
              <a:off x="5482565" y="3429229"/>
              <a:ext cx="507579" cy="654871"/>
            </a:xfrm>
            <a:custGeom>
              <a:avLst/>
              <a:gdLst>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98859 w 625872"/>
                <a:gd name="connsiteY6" fmla="*/ 576262 h 840978"/>
                <a:gd name="connsiteX7" fmla="*/ 408384 w 625872"/>
                <a:gd name="connsiteY7" fmla="*/ 554831 h 840978"/>
                <a:gd name="connsiteX8" fmla="*/ 403622 w 625872"/>
                <a:gd name="connsiteY8" fmla="*/ 0 h 840978"/>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86581 w 625872"/>
                <a:gd name="connsiteY6" fmla="*/ 600620 h 840978"/>
                <a:gd name="connsiteX7" fmla="*/ 408384 w 625872"/>
                <a:gd name="connsiteY7" fmla="*/ 554831 h 840978"/>
                <a:gd name="connsiteX8" fmla="*/ 403622 w 625872"/>
                <a:gd name="connsiteY8" fmla="*/ 0 h 840978"/>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52338"/>
                <a:gd name="connsiteX1" fmla="*/ 586978 w 629778"/>
                <a:gd name="connsiteY1" fmla="*/ 707231 h 852338"/>
                <a:gd name="connsiteX2" fmla="*/ 332557 w 629778"/>
                <a:gd name="connsiteY2" fmla="*/ 850230 h 852338"/>
                <a:gd name="connsiteX3" fmla="*/ 65484 w 629778"/>
                <a:gd name="connsiteY3" fmla="*/ 809625 h 852338"/>
                <a:gd name="connsiteX4" fmla="*/ 15478 w 629778"/>
                <a:gd name="connsiteY4" fmla="*/ 671512 h 852338"/>
                <a:gd name="connsiteX5" fmla="*/ 158353 w 629778"/>
                <a:gd name="connsiteY5" fmla="*/ 540543 h 852338"/>
                <a:gd name="connsiteX6" fmla="*/ 386581 w 629778"/>
                <a:gd name="connsiteY6" fmla="*/ 600620 h 852338"/>
                <a:gd name="connsiteX7" fmla="*/ 408384 w 629778"/>
                <a:gd name="connsiteY7" fmla="*/ 554831 h 852338"/>
                <a:gd name="connsiteX8" fmla="*/ 403622 w 629778"/>
                <a:gd name="connsiteY8" fmla="*/ 0 h 852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9778" h="852338">
                  <a:moveTo>
                    <a:pt x="589359" y="40481"/>
                  </a:moveTo>
                  <a:cubicBezTo>
                    <a:pt x="607615" y="308570"/>
                    <a:pt x="629778" y="572273"/>
                    <a:pt x="586978" y="707231"/>
                  </a:cubicBezTo>
                  <a:cubicBezTo>
                    <a:pt x="544178" y="842189"/>
                    <a:pt x="393081" y="852338"/>
                    <a:pt x="332557" y="850230"/>
                  </a:cubicBezTo>
                  <a:cubicBezTo>
                    <a:pt x="247154" y="847800"/>
                    <a:pt x="118330" y="839411"/>
                    <a:pt x="65484" y="809625"/>
                  </a:cubicBezTo>
                  <a:cubicBezTo>
                    <a:pt x="12638" y="779839"/>
                    <a:pt x="0" y="716359"/>
                    <a:pt x="15478" y="671512"/>
                  </a:cubicBezTo>
                  <a:cubicBezTo>
                    <a:pt x="30956" y="626665"/>
                    <a:pt x="96503" y="552358"/>
                    <a:pt x="158353" y="540543"/>
                  </a:cubicBezTo>
                  <a:cubicBezTo>
                    <a:pt x="220203" y="528728"/>
                    <a:pt x="344909" y="598239"/>
                    <a:pt x="386581" y="600620"/>
                  </a:cubicBezTo>
                  <a:cubicBezTo>
                    <a:pt x="428253" y="603001"/>
                    <a:pt x="405544" y="654934"/>
                    <a:pt x="408384" y="554831"/>
                  </a:cubicBezTo>
                  <a:cubicBezTo>
                    <a:pt x="411224" y="454728"/>
                    <a:pt x="406400" y="229393"/>
                    <a:pt x="403622" y="0"/>
                  </a:cubicBezTo>
                </a:path>
              </a:pathLst>
            </a:custGeom>
            <a:solidFill>
              <a:srgbClr val="FFCC99"/>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150" name="Chord 149"/>
            <p:cNvSpPr/>
            <p:nvPr/>
          </p:nvSpPr>
          <p:spPr>
            <a:xfrm>
              <a:off x="5219700" y="1978876"/>
              <a:ext cx="1852815" cy="2672132"/>
            </a:xfrm>
            <a:prstGeom prst="chord">
              <a:avLst>
                <a:gd name="adj1" fmla="val 10135620"/>
                <a:gd name="adj2" fmla="val 674418"/>
              </a:avLst>
            </a:prstGeom>
            <a:solidFill>
              <a:srgbClr val="FFCC99"/>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153" name="Group 152"/>
            <p:cNvGrpSpPr/>
            <p:nvPr/>
          </p:nvGrpSpPr>
          <p:grpSpPr>
            <a:xfrm>
              <a:off x="5697364" y="1628800"/>
              <a:ext cx="897483" cy="798853"/>
              <a:chOff x="-1009262" y="1732638"/>
              <a:chExt cx="1033010" cy="831187"/>
            </a:xfrm>
            <a:solidFill>
              <a:srgbClr val="FF3300"/>
            </a:solidFill>
          </p:grpSpPr>
          <p:sp>
            <p:nvSpPr>
              <p:cNvPr id="154" name="Freeform 10"/>
              <p:cNvSpPr/>
              <p:nvPr/>
            </p:nvSpPr>
            <p:spPr>
              <a:xfrm>
                <a:off x="-1009262" y="2036176"/>
                <a:ext cx="1033010" cy="152541"/>
              </a:xfrm>
              <a:custGeom>
                <a:avLst/>
                <a:gdLst>
                  <a:gd name="connsiteX0" fmla="*/ 0 w 1209821"/>
                  <a:gd name="connsiteY0" fmla="*/ 0 h 138332"/>
                  <a:gd name="connsiteX1" fmla="*/ 337625 w 1209821"/>
                  <a:gd name="connsiteY1" fmla="*/ 112541 h 138332"/>
                  <a:gd name="connsiteX2" fmla="*/ 928468 w 1209821"/>
                  <a:gd name="connsiteY2" fmla="*/ 126609 h 138332"/>
                  <a:gd name="connsiteX3" fmla="*/ 1209821 w 1209821"/>
                  <a:gd name="connsiteY3" fmla="*/ 42203 h 138332"/>
                  <a:gd name="connsiteX0" fmla="*/ 0 w 1296144"/>
                  <a:gd name="connsiteY0" fmla="*/ 0 h 145366"/>
                  <a:gd name="connsiteX1" fmla="*/ 337625 w 1296144"/>
                  <a:gd name="connsiteY1" fmla="*/ 112541 h 145366"/>
                  <a:gd name="connsiteX2" fmla="*/ 928468 w 1296144"/>
                  <a:gd name="connsiteY2" fmla="*/ 126609 h 145366"/>
                  <a:gd name="connsiteX3" fmla="*/ 1296144 w 1296144"/>
                  <a:gd name="connsiteY3" fmla="*/ 0 h 145366"/>
                </a:gdLst>
                <a:ahLst/>
                <a:cxnLst>
                  <a:cxn ang="0">
                    <a:pos x="connsiteX0" y="connsiteY0"/>
                  </a:cxn>
                  <a:cxn ang="0">
                    <a:pos x="connsiteX1" y="connsiteY1"/>
                  </a:cxn>
                  <a:cxn ang="0">
                    <a:pos x="connsiteX2" y="connsiteY2"/>
                  </a:cxn>
                  <a:cxn ang="0">
                    <a:pos x="connsiteX3" y="connsiteY3"/>
                  </a:cxn>
                </a:cxnLst>
                <a:rect l="l" t="t" r="r" b="b"/>
                <a:pathLst>
                  <a:path w="1296144" h="145366">
                    <a:moveTo>
                      <a:pt x="0" y="0"/>
                    </a:moveTo>
                    <a:cubicBezTo>
                      <a:pt x="91440" y="45719"/>
                      <a:pt x="182880" y="91439"/>
                      <a:pt x="337625" y="112541"/>
                    </a:cubicBezTo>
                    <a:cubicBezTo>
                      <a:pt x="492370" y="133643"/>
                      <a:pt x="768715" y="145366"/>
                      <a:pt x="928468" y="126609"/>
                    </a:cubicBezTo>
                    <a:cubicBezTo>
                      <a:pt x="1088221" y="107852"/>
                      <a:pt x="1228150" y="36341"/>
                      <a:pt x="1296144" y="0"/>
                    </a:cubicBezTo>
                  </a:path>
                </a:pathLst>
              </a:custGeom>
              <a:no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dirty="0"/>
              </a:p>
            </p:txBody>
          </p:sp>
          <p:sp>
            <p:nvSpPr>
              <p:cNvPr id="155" name="Chord 11"/>
              <p:cNvSpPr/>
              <p:nvPr/>
            </p:nvSpPr>
            <p:spPr>
              <a:xfrm>
                <a:off x="-779704" y="1732638"/>
                <a:ext cx="573894" cy="831187"/>
              </a:xfrm>
              <a:prstGeom prst="chord">
                <a:avLst>
                  <a:gd name="adj1" fmla="val 10765082"/>
                  <a:gd name="adj2" fmla="val 108958"/>
                </a:avLst>
              </a:prstGeom>
              <a:grp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156" name="Group 158"/>
            <p:cNvGrpSpPr/>
            <p:nvPr/>
          </p:nvGrpSpPr>
          <p:grpSpPr>
            <a:xfrm>
              <a:off x="5880701" y="2317169"/>
              <a:ext cx="498183" cy="192377"/>
              <a:chOff x="5132512" y="2335237"/>
              <a:chExt cx="544272" cy="189915"/>
            </a:xfrm>
          </p:grpSpPr>
          <p:sp>
            <p:nvSpPr>
              <p:cNvPr id="157" name="Oval 156"/>
              <p:cNvSpPr/>
              <p:nvPr/>
            </p:nvSpPr>
            <p:spPr>
              <a:xfrm>
                <a:off x="5132512" y="2335239"/>
                <a:ext cx="96868" cy="189913"/>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58" name="Oval 157"/>
              <p:cNvSpPr/>
              <p:nvPr/>
            </p:nvSpPr>
            <p:spPr>
              <a:xfrm>
                <a:off x="5579916" y="2335237"/>
                <a:ext cx="96868" cy="189912"/>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159" name="Moon 158"/>
            <p:cNvSpPr/>
            <p:nvPr/>
          </p:nvSpPr>
          <p:spPr>
            <a:xfrm rot="16200000">
              <a:off x="5763801" y="2406919"/>
              <a:ext cx="753017" cy="1204827"/>
            </a:xfrm>
            <a:prstGeom prst="moon">
              <a:avLst>
                <a:gd name="adj" fmla="val 70665"/>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98" name="Freeform 97"/>
          <p:cNvSpPr/>
          <p:nvPr/>
        </p:nvSpPr>
        <p:spPr>
          <a:xfrm rot="7360404">
            <a:off x="2589107" y="2279529"/>
            <a:ext cx="526697" cy="737375"/>
          </a:xfrm>
          <a:custGeom>
            <a:avLst/>
            <a:gdLst>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75432 w 777479"/>
              <a:gd name="connsiteY8" fmla="*/ 659606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65919 w 777479"/>
              <a:gd name="connsiteY10" fmla="*/ 516731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62013 w 777479"/>
              <a:gd name="connsiteY20" fmla="*/ 605036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180 w 777479"/>
              <a:gd name="connsiteY0" fmla="*/ 0 h 909988"/>
              <a:gd name="connsiteX1" fmla="*/ 239713 w 777479"/>
              <a:gd name="connsiteY1" fmla="*/ 316660 h 909988"/>
              <a:gd name="connsiteX2" fmla="*/ 82550 w 777479"/>
              <a:gd name="connsiteY2" fmla="*/ 411910 h 909988"/>
              <a:gd name="connsiteX3" fmla="*/ 3969 w 777479"/>
              <a:gd name="connsiteY3" fmla="*/ 550022 h 909988"/>
              <a:gd name="connsiteX4" fmla="*/ 106363 w 777479"/>
              <a:gd name="connsiteY4" fmla="*/ 564310 h 909988"/>
              <a:gd name="connsiteX5" fmla="*/ 254000 w 777479"/>
              <a:gd name="connsiteY5" fmla="*/ 461916 h 909988"/>
              <a:gd name="connsiteX6" fmla="*/ 261144 w 777479"/>
              <a:gd name="connsiteY6" fmla="*/ 473822 h 909988"/>
              <a:gd name="connsiteX7" fmla="*/ 223044 w 777479"/>
              <a:gd name="connsiteY7" fmla="*/ 609553 h 909988"/>
              <a:gd name="connsiteX8" fmla="*/ 198834 w 777479"/>
              <a:gd name="connsiteY8" fmla="*/ 735760 h 909988"/>
              <a:gd name="connsiteX9" fmla="*/ 248147 w 777479"/>
              <a:gd name="connsiteY9" fmla="*/ 825875 h 909988"/>
              <a:gd name="connsiteX10" fmla="*/ 335682 w 777479"/>
              <a:gd name="connsiteY10" fmla="*/ 684141 h 909988"/>
              <a:gd name="connsiteX11" fmla="*/ 368300 w 777479"/>
              <a:gd name="connsiteY11" fmla="*/ 564309 h 909988"/>
              <a:gd name="connsiteX12" fmla="*/ 375444 w 777479"/>
              <a:gd name="connsiteY12" fmla="*/ 630985 h 909988"/>
              <a:gd name="connsiteX13" fmla="*/ 401638 w 777479"/>
              <a:gd name="connsiteY13" fmla="*/ 842916 h 909988"/>
              <a:gd name="connsiteX14" fmla="*/ 451644 w 777479"/>
              <a:gd name="connsiteY14" fmla="*/ 909591 h 909988"/>
              <a:gd name="connsiteX15" fmla="*/ 504032 w 777479"/>
              <a:gd name="connsiteY15" fmla="*/ 845297 h 909988"/>
              <a:gd name="connsiteX16" fmla="*/ 504032 w 777479"/>
              <a:gd name="connsiteY16" fmla="*/ 604790 h 909988"/>
              <a:gd name="connsiteX17" fmla="*/ 527844 w 777479"/>
              <a:gd name="connsiteY17" fmla="*/ 719091 h 909988"/>
              <a:gd name="connsiteX18" fmla="*/ 573088 w 777479"/>
              <a:gd name="connsiteY18" fmla="*/ 816722 h 909988"/>
              <a:gd name="connsiteX19" fmla="*/ 625475 w 777479"/>
              <a:gd name="connsiteY19" fmla="*/ 838153 h 909988"/>
              <a:gd name="connsiteX20" fmla="*/ 662013 w 777479"/>
              <a:gd name="connsiteY20" fmla="*/ 781202 h 909988"/>
              <a:gd name="connsiteX21" fmla="*/ 644525 w 777479"/>
              <a:gd name="connsiteY21" fmla="*/ 659560 h 909988"/>
              <a:gd name="connsiteX22" fmla="*/ 632619 w 777479"/>
              <a:gd name="connsiteY22" fmla="*/ 583360 h 909988"/>
              <a:gd name="connsiteX23" fmla="*/ 718344 w 777479"/>
              <a:gd name="connsiteY23" fmla="*/ 733378 h 909988"/>
              <a:gd name="connsiteX24" fmla="*/ 770732 w 777479"/>
              <a:gd name="connsiteY24" fmla="*/ 711947 h 909988"/>
              <a:gd name="connsiteX25" fmla="*/ 758825 w 777479"/>
              <a:gd name="connsiteY25" fmla="*/ 571453 h 909988"/>
              <a:gd name="connsiteX26" fmla="*/ 668338 w 777479"/>
              <a:gd name="connsiteY26" fmla="*/ 400003 h 909988"/>
              <a:gd name="connsiteX27" fmla="*/ 644525 w 777479"/>
              <a:gd name="connsiteY27" fmla="*/ 176166 h 909988"/>
              <a:gd name="connsiteX0" fmla="*/ 237180 w 777479"/>
              <a:gd name="connsiteY0" fmla="*/ 0 h 909988"/>
              <a:gd name="connsiteX1" fmla="*/ 239713 w 777479"/>
              <a:gd name="connsiteY1" fmla="*/ 316660 h 909988"/>
              <a:gd name="connsiteX2" fmla="*/ 82550 w 777479"/>
              <a:gd name="connsiteY2" fmla="*/ 411910 h 909988"/>
              <a:gd name="connsiteX3" fmla="*/ 3969 w 777479"/>
              <a:gd name="connsiteY3" fmla="*/ 550022 h 909988"/>
              <a:gd name="connsiteX4" fmla="*/ 106363 w 777479"/>
              <a:gd name="connsiteY4" fmla="*/ 564310 h 909988"/>
              <a:gd name="connsiteX5" fmla="*/ 254000 w 777479"/>
              <a:gd name="connsiteY5" fmla="*/ 461916 h 909988"/>
              <a:gd name="connsiteX6" fmla="*/ 261144 w 777479"/>
              <a:gd name="connsiteY6" fmla="*/ 473822 h 909988"/>
              <a:gd name="connsiteX7" fmla="*/ 223044 w 777479"/>
              <a:gd name="connsiteY7" fmla="*/ 609553 h 909988"/>
              <a:gd name="connsiteX8" fmla="*/ 198834 w 777479"/>
              <a:gd name="connsiteY8" fmla="*/ 735760 h 909988"/>
              <a:gd name="connsiteX9" fmla="*/ 248147 w 777479"/>
              <a:gd name="connsiteY9" fmla="*/ 825875 h 909988"/>
              <a:gd name="connsiteX10" fmla="*/ 335682 w 777479"/>
              <a:gd name="connsiteY10" fmla="*/ 684141 h 909988"/>
              <a:gd name="connsiteX11" fmla="*/ 368300 w 777479"/>
              <a:gd name="connsiteY11" fmla="*/ 564309 h 909988"/>
              <a:gd name="connsiteX12" fmla="*/ 375444 w 777479"/>
              <a:gd name="connsiteY12" fmla="*/ 630985 h 909988"/>
              <a:gd name="connsiteX13" fmla="*/ 401638 w 777479"/>
              <a:gd name="connsiteY13" fmla="*/ 842916 h 909988"/>
              <a:gd name="connsiteX14" fmla="*/ 451644 w 777479"/>
              <a:gd name="connsiteY14" fmla="*/ 909591 h 909988"/>
              <a:gd name="connsiteX15" fmla="*/ 504032 w 777479"/>
              <a:gd name="connsiteY15" fmla="*/ 845297 h 909988"/>
              <a:gd name="connsiteX16" fmla="*/ 504032 w 777479"/>
              <a:gd name="connsiteY16" fmla="*/ 604790 h 909988"/>
              <a:gd name="connsiteX17" fmla="*/ 527844 w 777479"/>
              <a:gd name="connsiteY17" fmla="*/ 719091 h 909988"/>
              <a:gd name="connsiteX18" fmla="*/ 573088 w 777479"/>
              <a:gd name="connsiteY18" fmla="*/ 816722 h 909988"/>
              <a:gd name="connsiteX19" fmla="*/ 625475 w 777479"/>
              <a:gd name="connsiteY19" fmla="*/ 838153 h 909988"/>
              <a:gd name="connsiteX20" fmla="*/ 662013 w 777479"/>
              <a:gd name="connsiteY20" fmla="*/ 781202 h 909988"/>
              <a:gd name="connsiteX21" fmla="*/ 644525 w 777479"/>
              <a:gd name="connsiteY21" fmla="*/ 659560 h 909988"/>
              <a:gd name="connsiteX22" fmla="*/ 632619 w 777479"/>
              <a:gd name="connsiteY22" fmla="*/ 583360 h 909988"/>
              <a:gd name="connsiteX23" fmla="*/ 718344 w 777479"/>
              <a:gd name="connsiteY23" fmla="*/ 733378 h 909988"/>
              <a:gd name="connsiteX24" fmla="*/ 770732 w 777479"/>
              <a:gd name="connsiteY24" fmla="*/ 711947 h 909988"/>
              <a:gd name="connsiteX25" fmla="*/ 758825 w 777479"/>
              <a:gd name="connsiteY25" fmla="*/ 571453 h 909988"/>
              <a:gd name="connsiteX26" fmla="*/ 668338 w 777479"/>
              <a:gd name="connsiteY26" fmla="*/ 400003 h 909988"/>
              <a:gd name="connsiteX27" fmla="*/ 614486 w 777479"/>
              <a:gd name="connsiteY27" fmla="*/ 68283 h 909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77479" h="909988">
                <a:moveTo>
                  <a:pt x="237180" y="0"/>
                </a:moveTo>
                <a:cubicBezTo>
                  <a:pt x="251269" y="45641"/>
                  <a:pt x="265485" y="248008"/>
                  <a:pt x="239713" y="316660"/>
                </a:cubicBezTo>
                <a:cubicBezTo>
                  <a:pt x="213941" y="385312"/>
                  <a:pt x="121841" y="373016"/>
                  <a:pt x="82550" y="411910"/>
                </a:cubicBezTo>
                <a:cubicBezTo>
                  <a:pt x="43259" y="450804"/>
                  <a:pt x="0" y="524622"/>
                  <a:pt x="3969" y="550022"/>
                </a:cubicBezTo>
                <a:cubicBezTo>
                  <a:pt x="7938" y="575422"/>
                  <a:pt x="64691" y="578994"/>
                  <a:pt x="106363" y="564310"/>
                </a:cubicBezTo>
                <a:cubicBezTo>
                  <a:pt x="148035" y="549626"/>
                  <a:pt x="228203" y="476997"/>
                  <a:pt x="254000" y="461916"/>
                </a:cubicBezTo>
                <a:cubicBezTo>
                  <a:pt x="279797" y="446835"/>
                  <a:pt x="266303" y="449216"/>
                  <a:pt x="261144" y="473822"/>
                </a:cubicBezTo>
                <a:cubicBezTo>
                  <a:pt x="255985" y="498428"/>
                  <a:pt x="233429" y="565897"/>
                  <a:pt x="223044" y="609553"/>
                </a:cubicBezTo>
                <a:cubicBezTo>
                  <a:pt x="212659" y="653209"/>
                  <a:pt x="194650" y="699706"/>
                  <a:pt x="198834" y="735760"/>
                </a:cubicBezTo>
                <a:cubicBezTo>
                  <a:pt x="203018" y="771814"/>
                  <a:pt x="225339" y="834478"/>
                  <a:pt x="248147" y="825875"/>
                </a:cubicBezTo>
                <a:cubicBezTo>
                  <a:pt x="270955" y="817272"/>
                  <a:pt x="315657" y="727735"/>
                  <a:pt x="335682" y="684141"/>
                </a:cubicBezTo>
                <a:cubicBezTo>
                  <a:pt x="355707" y="640547"/>
                  <a:pt x="361673" y="573168"/>
                  <a:pt x="368300" y="564309"/>
                </a:cubicBezTo>
                <a:cubicBezTo>
                  <a:pt x="374927" y="555450"/>
                  <a:pt x="369888" y="584551"/>
                  <a:pt x="375444" y="630985"/>
                </a:cubicBezTo>
                <a:cubicBezTo>
                  <a:pt x="381000" y="677420"/>
                  <a:pt x="388938" y="796482"/>
                  <a:pt x="401638" y="842916"/>
                </a:cubicBezTo>
                <a:cubicBezTo>
                  <a:pt x="414338" y="889350"/>
                  <a:pt x="434578" y="909194"/>
                  <a:pt x="451644" y="909591"/>
                </a:cubicBezTo>
                <a:cubicBezTo>
                  <a:pt x="468710" y="909988"/>
                  <a:pt x="495301" y="896097"/>
                  <a:pt x="504032" y="845297"/>
                </a:cubicBezTo>
                <a:cubicBezTo>
                  <a:pt x="512763" y="794497"/>
                  <a:pt x="500063" y="625824"/>
                  <a:pt x="504032" y="604790"/>
                </a:cubicBezTo>
                <a:cubicBezTo>
                  <a:pt x="508001" y="583756"/>
                  <a:pt x="516335" y="683769"/>
                  <a:pt x="527844" y="719091"/>
                </a:cubicBezTo>
                <a:cubicBezTo>
                  <a:pt x="539353" y="754413"/>
                  <a:pt x="556816" y="796878"/>
                  <a:pt x="573088" y="816722"/>
                </a:cubicBezTo>
                <a:cubicBezTo>
                  <a:pt x="589360" y="836566"/>
                  <a:pt x="610654" y="844073"/>
                  <a:pt x="625475" y="838153"/>
                </a:cubicBezTo>
                <a:cubicBezTo>
                  <a:pt x="640296" y="832233"/>
                  <a:pt x="658838" y="810968"/>
                  <a:pt x="662013" y="781202"/>
                </a:cubicBezTo>
                <a:cubicBezTo>
                  <a:pt x="665188" y="751436"/>
                  <a:pt x="649424" y="692534"/>
                  <a:pt x="644525" y="659560"/>
                </a:cubicBezTo>
                <a:cubicBezTo>
                  <a:pt x="639626" y="626586"/>
                  <a:pt x="620316" y="571057"/>
                  <a:pt x="632619" y="583360"/>
                </a:cubicBezTo>
                <a:cubicBezTo>
                  <a:pt x="644922" y="595663"/>
                  <a:pt x="695325" y="711947"/>
                  <a:pt x="718344" y="733378"/>
                </a:cubicBezTo>
                <a:cubicBezTo>
                  <a:pt x="741363" y="754809"/>
                  <a:pt x="763985" y="738935"/>
                  <a:pt x="770732" y="711947"/>
                </a:cubicBezTo>
                <a:cubicBezTo>
                  <a:pt x="777479" y="684960"/>
                  <a:pt x="775891" y="623444"/>
                  <a:pt x="758825" y="571453"/>
                </a:cubicBezTo>
                <a:cubicBezTo>
                  <a:pt x="741759" y="519462"/>
                  <a:pt x="692395" y="483865"/>
                  <a:pt x="668338" y="400003"/>
                </a:cubicBezTo>
                <a:cubicBezTo>
                  <a:pt x="644281" y="316141"/>
                  <a:pt x="616867" y="147261"/>
                  <a:pt x="614486" y="68283"/>
                </a:cubicBezTo>
              </a:path>
            </a:pathLst>
          </a:custGeom>
          <a:solidFill>
            <a:srgbClr val="00CC00"/>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99" name="Freeform 98"/>
          <p:cNvSpPr/>
          <p:nvPr/>
        </p:nvSpPr>
        <p:spPr>
          <a:xfrm rot="14327133" flipH="1">
            <a:off x="4431822" y="2327781"/>
            <a:ext cx="526697" cy="737375"/>
          </a:xfrm>
          <a:custGeom>
            <a:avLst/>
            <a:gdLst>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75432 w 777479"/>
              <a:gd name="connsiteY8" fmla="*/ 659606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65919 w 777479"/>
              <a:gd name="connsiteY10" fmla="*/ 516731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62013 w 777479"/>
              <a:gd name="connsiteY20" fmla="*/ 605036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180 w 777479"/>
              <a:gd name="connsiteY0" fmla="*/ 0 h 909988"/>
              <a:gd name="connsiteX1" fmla="*/ 239713 w 777479"/>
              <a:gd name="connsiteY1" fmla="*/ 316660 h 909988"/>
              <a:gd name="connsiteX2" fmla="*/ 82550 w 777479"/>
              <a:gd name="connsiteY2" fmla="*/ 411910 h 909988"/>
              <a:gd name="connsiteX3" fmla="*/ 3969 w 777479"/>
              <a:gd name="connsiteY3" fmla="*/ 550022 h 909988"/>
              <a:gd name="connsiteX4" fmla="*/ 106363 w 777479"/>
              <a:gd name="connsiteY4" fmla="*/ 564310 h 909988"/>
              <a:gd name="connsiteX5" fmla="*/ 254000 w 777479"/>
              <a:gd name="connsiteY5" fmla="*/ 461916 h 909988"/>
              <a:gd name="connsiteX6" fmla="*/ 261144 w 777479"/>
              <a:gd name="connsiteY6" fmla="*/ 473822 h 909988"/>
              <a:gd name="connsiteX7" fmla="*/ 223044 w 777479"/>
              <a:gd name="connsiteY7" fmla="*/ 609553 h 909988"/>
              <a:gd name="connsiteX8" fmla="*/ 198834 w 777479"/>
              <a:gd name="connsiteY8" fmla="*/ 735760 h 909988"/>
              <a:gd name="connsiteX9" fmla="*/ 248147 w 777479"/>
              <a:gd name="connsiteY9" fmla="*/ 825875 h 909988"/>
              <a:gd name="connsiteX10" fmla="*/ 335682 w 777479"/>
              <a:gd name="connsiteY10" fmla="*/ 684141 h 909988"/>
              <a:gd name="connsiteX11" fmla="*/ 368300 w 777479"/>
              <a:gd name="connsiteY11" fmla="*/ 564309 h 909988"/>
              <a:gd name="connsiteX12" fmla="*/ 375444 w 777479"/>
              <a:gd name="connsiteY12" fmla="*/ 630985 h 909988"/>
              <a:gd name="connsiteX13" fmla="*/ 401638 w 777479"/>
              <a:gd name="connsiteY13" fmla="*/ 842916 h 909988"/>
              <a:gd name="connsiteX14" fmla="*/ 451644 w 777479"/>
              <a:gd name="connsiteY14" fmla="*/ 909591 h 909988"/>
              <a:gd name="connsiteX15" fmla="*/ 504032 w 777479"/>
              <a:gd name="connsiteY15" fmla="*/ 845297 h 909988"/>
              <a:gd name="connsiteX16" fmla="*/ 504032 w 777479"/>
              <a:gd name="connsiteY16" fmla="*/ 604790 h 909988"/>
              <a:gd name="connsiteX17" fmla="*/ 527844 w 777479"/>
              <a:gd name="connsiteY17" fmla="*/ 719091 h 909988"/>
              <a:gd name="connsiteX18" fmla="*/ 573088 w 777479"/>
              <a:gd name="connsiteY18" fmla="*/ 816722 h 909988"/>
              <a:gd name="connsiteX19" fmla="*/ 625475 w 777479"/>
              <a:gd name="connsiteY19" fmla="*/ 838153 h 909988"/>
              <a:gd name="connsiteX20" fmla="*/ 662013 w 777479"/>
              <a:gd name="connsiteY20" fmla="*/ 781202 h 909988"/>
              <a:gd name="connsiteX21" fmla="*/ 644525 w 777479"/>
              <a:gd name="connsiteY21" fmla="*/ 659560 h 909988"/>
              <a:gd name="connsiteX22" fmla="*/ 632619 w 777479"/>
              <a:gd name="connsiteY22" fmla="*/ 583360 h 909988"/>
              <a:gd name="connsiteX23" fmla="*/ 718344 w 777479"/>
              <a:gd name="connsiteY23" fmla="*/ 733378 h 909988"/>
              <a:gd name="connsiteX24" fmla="*/ 770732 w 777479"/>
              <a:gd name="connsiteY24" fmla="*/ 711947 h 909988"/>
              <a:gd name="connsiteX25" fmla="*/ 758825 w 777479"/>
              <a:gd name="connsiteY25" fmla="*/ 571453 h 909988"/>
              <a:gd name="connsiteX26" fmla="*/ 668338 w 777479"/>
              <a:gd name="connsiteY26" fmla="*/ 400003 h 909988"/>
              <a:gd name="connsiteX27" fmla="*/ 644525 w 777479"/>
              <a:gd name="connsiteY27" fmla="*/ 176166 h 909988"/>
              <a:gd name="connsiteX0" fmla="*/ 237180 w 777479"/>
              <a:gd name="connsiteY0" fmla="*/ 0 h 909988"/>
              <a:gd name="connsiteX1" fmla="*/ 239713 w 777479"/>
              <a:gd name="connsiteY1" fmla="*/ 316660 h 909988"/>
              <a:gd name="connsiteX2" fmla="*/ 82550 w 777479"/>
              <a:gd name="connsiteY2" fmla="*/ 411910 h 909988"/>
              <a:gd name="connsiteX3" fmla="*/ 3969 w 777479"/>
              <a:gd name="connsiteY3" fmla="*/ 550022 h 909988"/>
              <a:gd name="connsiteX4" fmla="*/ 106363 w 777479"/>
              <a:gd name="connsiteY4" fmla="*/ 564310 h 909988"/>
              <a:gd name="connsiteX5" fmla="*/ 254000 w 777479"/>
              <a:gd name="connsiteY5" fmla="*/ 461916 h 909988"/>
              <a:gd name="connsiteX6" fmla="*/ 261144 w 777479"/>
              <a:gd name="connsiteY6" fmla="*/ 473822 h 909988"/>
              <a:gd name="connsiteX7" fmla="*/ 223044 w 777479"/>
              <a:gd name="connsiteY7" fmla="*/ 609553 h 909988"/>
              <a:gd name="connsiteX8" fmla="*/ 198834 w 777479"/>
              <a:gd name="connsiteY8" fmla="*/ 735760 h 909988"/>
              <a:gd name="connsiteX9" fmla="*/ 248147 w 777479"/>
              <a:gd name="connsiteY9" fmla="*/ 825875 h 909988"/>
              <a:gd name="connsiteX10" fmla="*/ 335682 w 777479"/>
              <a:gd name="connsiteY10" fmla="*/ 684141 h 909988"/>
              <a:gd name="connsiteX11" fmla="*/ 368300 w 777479"/>
              <a:gd name="connsiteY11" fmla="*/ 564309 h 909988"/>
              <a:gd name="connsiteX12" fmla="*/ 375444 w 777479"/>
              <a:gd name="connsiteY12" fmla="*/ 630985 h 909988"/>
              <a:gd name="connsiteX13" fmla="*/ 401638 w 777479"/>
              <a:gd name="connsiteY13" fmla="*/ 842916 h 909988"/>
              <a:gd name="connsiteX14" fmla="*/ 451644 w 777479"/>
              <a:gd name="connsiteY14" fmla="*/ 909591 h 909988"/>
              <a:gd name="connsiteX15" fmla="*/ 504032 w 777479"/>
              <a:gd name="connsiteY15" fmla="*/ 845297 h 909988"/>
              <a:gd name="connsiteX16" fmla="*/ 504032 w 777479"/>
              <a:gd name="connsiteY16" fmla="*/ 604790 h 909988"/>
              <a:gd name="connsiteX17" fmla="*/ 527844 w 777479"/>
              <a:gd name="connsiteY17" fmla="*/ 719091 h 909988"/>
              <a:gd name="connsiteX18" fmla="*/ 573088 w 777479"/>
              <a:gd name="connsiteY18" fmla="*/ 816722 h 909988"/>
              <a:gd name="connsiteX19" fmla="*/ 625475 w 777479"/>
              <a:gd name="connsiteY19" fmla="*/ 838153 h 909988"/>
              <a:gd name="connsiteX20" fmla="*/ 662013 w 777479"/>
              <a:gd name="connsiteY20" fmla="*/ 781202 h 909988"/>
              <a:gd name="connsiteX21" fmla="*/ 644525 w 777479"/>
              <a:gd name="connsiteY21" fmla="*/ 659560 h 909988"/>
              <a:gd name="connsiteX22" fmla="*/ 632619 w 777479"/>
              <a:gd name="connsiteY22" fmla="*/ 583360 h 909988"/>
              <a:gd name="connsiteX23" fmla="*/ 718344 w 777479"/>
              <a:gd name="connsiteY23" fmla="*/ 733378 h 909988"/>
              <a:gd name="connsiteX24" fmla="*/ 770732 w 777479"/>
              <a:gd name="connsiteY24" fmla="*/ 711947 h 909988"/>
              <a:gd name="connsiteX25" fmla="*/ 758825 w 777479"/>
              <a:gd name="connsiteY25" fmla="*/ 571453 h 909988"/>
              <a:gd name="connsiteX26" fmla="*/ 668338 w 777479"/>
              <a:gd name="connsiteY26" fmla="*/ 400003 h 909988"/>
              <a:gd name="connsiteX27" fmla="*/ 614486 w 777479"/>
              <a:gd name="connsiteY27" fmla="*/ 68283 h 909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77479" h="909988">
                <a:moveTo>
                  <a:pt x="237180" y="0"/>
                </a:moveTo>
                <a:cubicBezTo>
                  <a:pt x="251269" y="45641"/>
                  <a:pt x="265485" y="248008"/>
                  <a:pt x="239713" y="316660"/>
                </a:cubicBezTo>
                <a:cubicBezTo>
                  <a:pt x="213941" y="385312"/>
                  <a:pt x="121841" y="373016"/>
                  <a:pt x="82550" y="411910"/>
                </a:cubicBezTo>
                <a:cubicBezTo>
                  <a:pt x="43259" y="450804"/>
                  <a:pt x="0" y="524622"/>
                  <a:pt x="3969" y="550022"/>
                </a:cubicBezTo>
                <a:cubicBezTo>
                  <a:pt x="7938" y="575422"/>
                  <a:pt x="64691" y="578994"/>
                  <a:pt x="106363" y="564310"/>
                </a:cubicBezTo>
                <a:cubicBezTo>
                  <a:pt x="148035" y="549626"/>
                  <a:pt x="228203" y="476997"/>
                  <a:pt x="254000" y="461916"/>
                </a:cubicBezTo>
                <a:cubicBezTo>
                  <a:pt x="279797" y="446835"/>
                  <a:pt x="266303" y="449216"/>
                  <a:pt x="261144" y="473822"/>
                </a:cubicBezTo>
                <a:cubicBezTo>
                  <a:pt x="255985" y="498428"/>
                  <a:pt x="233429" y="565897"/>
                  <a:pt x="223044" y="609553"/>
                </a:cubicBezTo>
                <a:cubicBezTo>
                  <a:pt x="212659" y="653209"/>
                  <a:pt x="194650" y="699706"/>
                  <a:pt x="198834" y="735760"/>
                </a:cubicBezTo>
                <a:cubicBezTo>
                  <a:pt x="203018" y="771814"/>
                  <a:pt x="225339" y="834478"/>
                  <a:pt x="248147" y="825875"/>
                </a:cubicBezTo>
                <a:cubicBezTo>
                  <a:pt x="270955" y="817272"/>
                  <a:pt x="315657" y="727735"/>
                  <a:pt x="335682" y="684141"/>
                </a:cubicBezTo>
                <a:cubicBezTo>
                  <a:pt x="355707" y="640547"/>
                  <a:pt x="361673" y="573168"/>
                  <a:pt x="368300" y="564309"/>
                </a:cubicBezTo>
                <a:cubicBezTo>
                  <a:pt x="374927" y="555450"/>
                  <a:pt x="369888" y="584551"/>
                  <a:pt x="375444" y="630985"/>
                </a:cubicBezTo>
                <a:cubicBezTo>
                  <a:pt x="381000" y="677420"/>
                  <a:pt x="388938" y="796482"/>
                  <a:pt x="401638" y="842916"/>
                </a:cubicBezTo>
                <a:cubicBezTo>
                  <a:pt x="414338" y="889350"/>
                  <a:pt x="434578" y="909194"/>
                  <a:pt x="451644" y="909591"/>
                </a:cubicBezTo>
                <a:cubicBezTo>
                  <a:pt x="468710" y="909988"/>
                  <a:pt x="495301" y="896097"/>
                  <a:pt x="504032" y="845297"/>
                </a:cubicBezTo>
                <a:cubicBezTo>
                  <a:pt x="512763" y="794497"/>
                  <a:pt x="500063" y="625824"/>
                  <a:pt x="504032" y="604790"/>
                </a:cubicBezTo>
                <a:cubicBezTo>
                  <a:pt x="508001" y="583756"/>
                  <a:pt x="516335" y="683769"/>
                  <a:pt x="527844" y="719091"/>
                </a:cubicBezTo>
                <a:cubicBezTo>
                  <a:pt x="539353" y="754413"/>
                  <a:pt x="556816" y="796878"/>
                  <a:pt x="573088" y="816722"/>
                </a:cubicBezTo>
                <a:cubicBezTo>
                  <a:pt x="589360" y="836566"/>
                  <a:pt x="610654" y="844073"/>
                  <a:pt x="625475" y="838153"/>
                </a:cubicBezTo>
                <a:cubicBezTo>
                  <a:pt x="640296" y="832233"/>
                  <a:pt x="658838" y="810968"/>
                  <a:pt x="662013" y="781202"/>
                </a:cubicBezTo>
                <a:cubicBezTo>
                  <a:pt x="665188" y="751436"/>
                  <a:pt x="649424" y="692534"/>
                  <a:pt x="644525" y="659560"/>
                </a:cubicBezTo>
                <a:cubicBezTo>
                  <a:pt x="639626" y="626586"/>
                  <a:pt x="620316" y="571057"/>
                  <a:pt x="632619" y="583360"/>
                </a:cubicBezTo>
                <a:cubicBezTo>
                  <a:pt x="644922" y="595663"/>
                  <a:pt x="695325" y="711947"/>
                  <a:pt x="718344" y="733378"/>
                </a:cubicBezTo>
                <a:cubicBezTo>
                  <a:pt x="741363" y="754809"/>
                  <a:pt x="763985" y="738935"/>
                  <a:pt x="770732" y="711947"/>
                </a:cubicBezTo>
                <a:cubicBezTo>
                  <a:pt x="777479" y="684960"/>
                  <a:pt x="775891" y="623444"/>
                  <a:pt x="758825" y="571453"/>
                </a:cubicBezTo>
                <a:cubicBezTo>
                  <a:pt x="741759" y="519462"/>
                  <a:pt x="692395" y="483865"/>
                  <a:pt x="668338" y="400003"/>
                </a:cubicBezTo>
                <a:cubicBezTo>
                  <a:pt x="644281" y="316141"/>
                  <a:pt x="616867" y="147261"/>
                  <a:pt x="614486" y="68283"/>
                </a:cubicBezTo>
              </a:path>
            </a:pathLst>
          </a:custGeom>
          <a:solidFill>
            <a:srgbClr val="00CC00"/>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100" name="Freeform 99"/>
          <p:cNvSpPr/>
          <p:nvPr/>
        </p:nvSpPr>
        <p:spPr>
          <a:xfrm flipH="1">
            <a:off x="4361397" y="2648862"/>
            <a:ext cx="408678" cy="848370"/>
          </a:xfrm>
          <a:custGeom>
            <a:avLst/>
            <a:gdLst>
              <a:gd name="connsiteX0" fmla="*/ 452907 w 646090"/>
              <a:gd name="connsiteY0" fmla="*/ 92298 h 1092558"/>
              <a:gd name="connsiteX1" fmla="*/ 15025 w 646090"/>
              <a:gd name="connsiteY1" fmla="*/ 581695 h 1092558"/>
              <a:gd name="connsiteX2" fmla="*/ 543059 w 646090"/>
              <a:gd name="connsiteY2" fmla="*/ 1032456 h 1092558"/>
              <a:gd name="connsiteX3" fmla="*/ 633211 w 646090"/>
              <a:gd name="connsiteY3" fmla="*/ 942304 h 1092558"/>
              <a:gd name="connsiteX4" fmla="*/ 581696 w 646090"/>
              <a:gd name="connsiteY4" fmla="*/ 143814 h 1092558"/>
              <a:gd name="connsiteX5" fmla="*/ 452907 w 646090"/>
              <a:gd name="connsiteY5" fmla="*/ 92298 h 1092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6090" h="1092558">
                <a:moveTo>
                  <a:pt x="452907" y="92298"/>
                </a:moveTo>
                <a:cubicBezTo>
                  <a:pt x="358462" y="165278"/>
                  <a:pt x="0" y="425002"/>
                  <a:pt x="15025" y="581695"/>
                </a:cubicBezTo>
                <a:cubicBezTo>
                  <a:pt x="30050" y="738388"/>
                  <a:pt x="440028" y="972354"/>
                  <a:pt x="543059" y="1032456"/>
                </a:cubicBezTo>
                <a:cubicBezTo>
                  <a:pt x="646090" y="1092558"/>
                  <a:pt x="626772" y="1090411"/>
                  <a:pt x="633211" y="942304"/>
                </a:cubicBezTo>
                <a:cubicBezTo>
                  <a:pt x="639650" y="794197"/>
                  <a:pt x="607454" y="287628"/>
                  <a:pt x="581696" y="143814"/>
                </a:cubicBezTo>
                <a:cubicBezTo>
                  <a:pt x="555938" y="0"/>
                  <a:pt x="547352" y="19318"/>
                  <a:pt x="452907" y="92298"/>
                </a:cubicBezTo>
                <a:close/>
              </a:path>
            </a:pathLst>
          </a:custGeom>
          <a:solidFill>
            <a:srgbClr val="00CC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1" name="Freeform 100"/>
          <p:cNvSpPr/>
          <p:nvPr/>
        </p:nvSpPr>
        <p:spPr>
          <a:xfrm>
            <a:off x="2768628" y="2648862"/>
            <a:ext cx="421771" cy="848370"/>
          </a:xfrm>
          <a:custGeom>
            <a:avLst/>
            <a:gdLst>
              <a:gd name="connsiteX0" fmla="*/ 452907 w 646090"/>
              <a:gd name="connsiteY0" fmla="*/ 92298 h 1092558"/>
              <a:gd name="connsiteX1" fmla="*/ 15025 w 646090"/>
              <a:gd name="connsiteY1" fmla="*/ 581695 h 1092558"/>
              <a:gd name="connsiteX2" fmla="*/ 543059 w 646090"/>
              <a:gd name="connsiteY2" fmla="*/ 1032456 h 1092558"/>
              <a:gd name="connsiteX3" fmla="*/ 633211 w 646090"/>
              <a:gd name="connsiteY3" fmla="*/ 942304 h 1092558"/>
              <a:gd name="connsiteX4" fmla="*/ 581696 w 646090"/>
              <a:gd name="connsiteY4" fmla="*/ 143814 h 1092558"/>
              <a:gd name="connsiteX5" fmla="*/ 452907 w 646090"/>
              <a:gd name="connsiteY5" fmla="*/ 92298 h 1092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6090" h="1092558">
                <a:moveTo>
                  <a:pt x="452907" y="92298"/>
                </a:moveTo>
                <a:cubicBezTo>
                  <a:pt x="358462" y="165278"/>
                  <a:pt x="0" y="425002"/>
                  <a:pt x="15025" y="581695"/>
                </a:cubicBezTo>
                <a:cubicBezTo>
                  <a:pt x="30050" y="738388"/>
                  <a:pt x="440028" y="972354"/>
                  <a:pt x="543059" y="1032456"/>
                </a:cubicBezTo>
                <a:cubicBezTo>
                  <a:pt x="646090" y="1092558"/>
                  <a:pt x="626772" y="1090411"/>
                  <a:pt x="633211" y="942304"/>
                </a:cubicBezTo>
                <a:cubicBezTo>
                  <a:pt x="639650" y="794197"/>
                  <a:pt x="607454" y="287628"/>
                  <a:pt x="581696" y="143814"/>
                </a:cubicBezTo>
                <a:cubicBezTo>
                  <a:pt x="555938" y="0"/>
                  <a:pt x="547352" y="19318"/>
                  <a:pt x="452907" y="92298"/>
                </a:cubicBezTo>
                <a:close/>
              </a:path>
            </a:pathLst>
          </a:custGeom>
          <a:solidFill>
            <a:srgbClr val="00CC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183" name="Group 182"/>
          <p:cNvGrpSpPr/>
          <p:nvPr/>
        </p:nvGrpSpPr>
        <p:grpSpPr>
          <a:xfrm>
            <a:off x="3031976" y="1700808"/>
            <a:ext cx="1474751" cy="2633484"/>
            <a:chOff x="3031976" y="1700808"/>
            <a:chExt cx="1474751" cy="2633484"/>
          </a:xfrm>
        </p:grpSpPr>
        <p:grpSp>
          <p:nvGrpSpPr>
            <p:cNvPr id="97" name="Group 21"/>
            <p:cNvGrpSpPr/>
            <p:nvPr/>
          </p:nvGrpSpPr>
          <p:grpSpPr>
            <a:xfrm>
              <a:off x="3189985" y="3702257"/>
              <a:ext cx="1158733" cy="632035"/>
              <a:chOff x="1619672" y="4221089"/>
              <a:chExt cx="1584176" cy="864095"/>
            </a:xfrm>
          </p:grpSpPr>
          <p:sp>
            <p:nvSpPr>
              <p:cNvPr id="114" name="Freeform 12"/>
              <p:cNvSpPr/>
              <p:nvPr/>
            </p:nvSpPr>
            <p:spPr>
              <a:xfrm>
                <a:off x="1619672" y="4246822"/>
                <a:ext cx="669997" cy="838362"/>
              </a:xfrm>
              <a:custGeom>
                <a:avLst/>
                <a:gdLst>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98859 w 625872"/>
                  <a:gd name="connsiteY6" fmla="*/ 576262 h 840978"/>
                  <a:gd name="connsiteX7" fmla="*/ 408384 w 625872"/>
                  <a:gd name="connsiteY7" fmla="*/ 554831 h 840978"/>
                  <a:gd name="connsiteX8" fmla="*/ 403622 w 625872"/>
                  <a:gd name="connsiteY8" fmla="*/ 0 h 840978"/>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86581 w 625872"/>
                  <a:gd name="connsiteY6" fmla="*/ 600620 h 840978"/>
                  <a:gd name="connsiteX7" fmla="*/ 408384 w 625872"/>
                  <a:gd name="connsiteY7" fmla="*/ 554831 h 840978"/>
                  <a:gd name="connsiteX8" fmla="*/ 403622 w 625872"/>
                  <a:gd name="connsiteY8" fmla="*/ 0 h 840978"/>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52338"/>
                  <a:gd name="connsiteX1" fmla="*/ 586978 w 629778"/>
                  <a:gd name="connsiteY1" fmla="*/ 707231 h 852338"/>
                  <a:gd name="connsiteX2" fmla="*/ 332557 w 629778"/>
                  <a:gd name="connsiteY2" fmla="*/ 850230 h 852338"/>
                  <a:gd name="connsiteX3" fmla="*/ 65484 w 629778"/>
                  <a:gd name="connsiteY3" fmla="*/ 809625 h 852338"/>
                  <a:gd name="connsiteX4" fmla="*/ 15478 w 629778"/>
                  <a:gd name="connsiteY4" fmla="*/ 671512 h 852338"/>
                  <a:gd name="connsiteX5" fmla="*/ 158353 w 629778"/>
                  <a:gd name="connsiteY5" fmla="*/ 540543 h 852338"/>
                  <a:gd name="connsiteX6" fmla="*/ 386581 w 629778"/>
                  <a:gd name="connsiteY6" fmla="*/ 600620 h 852338"/>
                  <a:gd name="connsiteX7" fmla="*/ 408384 w 629778"/>
                  <a:gd name="connsiteY7" fmla="*/ 554831 h 852338"/>
                  <a:gd name="connsiteX8" fmla="*/ 403622 w 629778"/>
                  <a:gd name="connsiteY8" fmla="*/ 0 h 852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9778" h="852338">
                    <a:moveTo>
                      <a:pt x="589359" y="40481"/>
                    </a:moveTo>
                    <a:cubicBezTo>
                      <a:pt x="607615" y="308570"/>
                      <a:pt x="629778" y="572273"/>
                      <a:pt x="586978" y="707231"/>
                    </a:cubicBezTo>
                    <a:cubicBezTo>
                      <a:pt x="544178" y="842189"/>
                      <a:pt x="393081" y="852338"/>
                      <a:pt x="332557" y="850230"/>
                    </a:cubicBezTo>
                    <a:cubicBezTo>
                      <a:pt x="247154" y="847800"/>
                      <a:pt x="118330" y="839411"/>
                      <a:pt x="65484" y="809625"/>
                    </a:cubicBezTo>
                    <a:cubicBezTo>
                      <a:pt x="12638" y="779839"/>
                      <a:pt x="0" y="716359"/>
                      <a:pt x="15478" y="671512"/>
                    </a:cubicBezTo>
                    <a:cubicBezTo>
                      <a:pt x="30956" y="626665"/>
                      <a:pt x="96503" y="552358"/>
                      <a:pt x="158353" y="540543"/>
                    </a:cubicBezTo>
                    <a:cubicBezTo>
                      <a:pt x="220203" y="528728"/>
                      <a:pt x="344909" y="598239"/>
                      <a:pt x="386581" y="600620"/>
                    </a:cubicBezTo>
                    <a:cubicBezTo>
                      <a:pt x="428253" y="603001"/>
                      <a:pt x="405544" y="654934"/>
                      <a:pt x="408384" y="554831"/>
                    </a:cubicBezTo>
                    <a:cubicBezTo>
                      <a:pt x="411224" y="454728"/>
                      <a:pt x="406400" y="229393"/>
                      <a:pt x="403622" y="0"/>
                    </a:cubicBezTo>
                  </a:path>
                </a:pathLst>
              </a:custGeom>
              <a:solidFill>
                <a:srgbClr val="00CC00"/>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115" name="Freeform 13"/>
              <p:cNvSpPr/>
              <p:nvPr/>
            </p:nvSpPr>
            <p:spPr>
              <a:xfrm flipH="1">
                <a:off x="2555774" y="4221089"/>
                <a:ext cx="648074" cy="864095"/>
              </a:xfrm>
              <a:custGeom>
                <a:avLst/>
                <a:gdLst>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98859 w 625872"/>
                  <a:gd name="connsiteY6" fmla="*/ 576262 h 840978"/>
                  <a:gd name="connsiteX7" fmla="*/ 408384 w 625872"/>
                  <a:gd name="connsiteY7" fmla="*/ 554831 h 840978"/>
                  <a:gd name="connsiteX8" fmla="*/ 403622 w 625872"/>
                  <a:gd name="connsiteY8" fmla="*/ 0 h 840978"/>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86581 w 625872"/>
                  <a:gd name="connsiteY6" fmla="*/ 600620 h 840978"/>
                  <a:gd name="connsiteX7" fmla="*/ 408384 w 625872"/>
                  <a:gd name="connsiteY7" fmla="*/ 554831 h 840978"/>
                  <a:gd name="connsiteX8" fmla="*/ 403622 w 625872"/>
                  <a:gd name="connsiteY8" fmla="*/ 0 h 840978"/>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52338"/>
                  <a:gd name="connsiteX1" fmla="*/ 586978 w 629778"/>
                  <a:gd name="connsiteY1" fmla="*/ 707231 h 852338"/>
                  <a:gd name="connsiteX2" fmla="*/ 332557 w 629778"/>
                  <a:gd name="connsiteY2" fmla="*/ 850230 h 852338"/>
                  <a:gd name="connsiteX3" fmla="*/ 65484 w 629778"/>
                  <a:gd name="connsiteY3" fmla="*/ 809625 h 852338"/>
                  <a:gd name="connsiteX4" fmla="*/ 15478 w 629778"/>
                  <a:gd name="connsiteY4" fmla="*/ 671512 h 852338"/>
                  <a:gd name="connsiteX5" fmla="*/ 158353 w 629778"/>
                  <a:gd name="connsiteY5" fmla="*/ 540543 h 852338"/>
                  <a:gd name="connsiteX6" fmla="*/ 386581 w 629778"/>
                  <a:gd name="connsiteY6" fmla="*/ 600620 h 852338"/>
                  <a:gd name="connsiteX7" fmla="*/ 408384 w 629778"/>
                  <a:gd name="connsiteY7" fmla="*/ 554831 h 852338"/>
                  <a:gd name="connsiteX8" fmla="*/ 403622 w 629778"/>
                  <a:gd name="connsiteY8" fmla="*/ 0 h 852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9778" h="852338">
                    <a:moveTo>
                      <a:pt x="589359" y="40481"/>
                    </a:moveTo>
                    <a:cubicBezTo>
                      <a:pt x="607615" y="308570"/>
                      <a:pt x="629778" y="572273"/>
                      <a:pt x="586978" y="707231"/>
                    </a:cubicBezTo>
                    <a:cubicBezTo>
                      <a:pt x="544178" y="842189"/>
                      <a:pt x="393081" y="852338"/>
                      <a:pt x="332557" y="850230"/>
                    </a:cubicBezTo>
                    <a:cubicBezTo>
                      <a:pt x="247154" y="847800"/>
                      <a:pt x="118330" y="839411"/>
                      <a:pt x="65484" y="809625"/>
                    </a:cubicBezTo>
                    <a:cubicBezTo>
                      <a:pt x="12638" y="779839"/>
                      <a:pt x="0" y="716359"/>
                      <a:pt x="15478" y="671512"/>
                    </a:cubicBezTo>
                    <a:cubicBezTo>
                      <a:pt x="30956" y="626665"/>
                      <a:pt x="96503" y="552358"/>
                      <a:pt x="158353" y="540543"/>
                    </a:cubicBezTo>
                    <a:cubicBezTo>
                      <a:pt x="220203" y="528728"/>
                      <a:pt x="344909" y="598239"/>
                      <a:pt x="386581" y="600620"/>
                    </a:cubicBezTo>
                    <a:cubicBezTo>
                      <a:pt x="428253" y="603001"/>
                      <a:pt x="405544" y="654934"/>
                      <a:pt x="408384" y="554831"/>
                    </a:cubicBezTo>
                    <a:cubicBezTo>
                      <a:pt x="411224" y="454728"/>
                      <a:pt x="406400" y="229393"/>
                      <a:pt x="403622" y="0"/>
                    </a:cubicBezTo>
                  </a:path>
                </a:pathLst>
              </a:custGeom>
              <a:solidFill>
                <a:srgbClr val="00CC00"/>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grpSp>
        <p:sp>
          <p:nvSpPr>
            <p:cNvPr id="102" name="Oval 10"/>
            <p:cNvSpPr/>
            <p:nvPr/>
          </p:nvSpPr>
          <p:spPr>
            <a:xfrm>
              <a:off x="3031976" y="2174835"/>
              <a:ext cx="1474751" cy="1669239"/>
            </a:xfrm>
            <a:prstGeom prst="ellipse">
              <a:avLst/>
            </a:prstGeom>
            <a:solidFill>
              <a:srgbClr val="00CC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103" name="Group 7"/>
            <p:cNvGrpSpPr/>
            <p:nvPr/>
          </p:nvGrpSpPr>
          <p:grpSpPr>
            <a:xfrm>
              <a:off x="3558673" y="2438184"/>
              <a:ext cx="421357" cy="210679"/>
              <a:chOff x="6739030" y="3610677"/>
              <a:chExt cx="451036" cy="248044"/>
            </a:xfrm>
          </p:grpSpPr>
          <p:sp>
            <p:nvSpPr>
              <p:cNvPr id="112" name="Oval 8"/>
              <p:cNvSpPr/>
              <p:nvPr/>
            </p:nvSpPr>
            <p:spPr>
              <a:xfrm rot="190219">
                <a:off x="7099070" y="3610677"/>
                <a:ext cx="90996" cy="248044"/>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13" name="Oval 112"/>
              <p:cNvSpPr/>
              <p:nvPr/>
            </p:nvSpPr>
            <p:spPr>
              <a:xfrm rot="190219">
                <a:off x="6739030" y="3610677"/>
                <a:ext cx="90996" cy="248044"/>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104" name="Chord 103"/>
            <p:cNvSpPr/>
            <p:nvPr/>
          </p:nvSpPr>
          <p:spPr>
            <a:xfrm>
              <a:off x="3558673" y="2648862"/>
              <a:ext cx="421357" cy="368688"/>
            </a:xfrm>
            <a:prstGeom prst="chord">
              <a:avLst>
                <a:gd name="adj1" fmla="val 5430208"/>
                <a:gd name="adj2" fmla="val 5345722"/>
              </a:avLst>
            </a:prstGeom>
            <a:solidFill>
              <a:srgbClr val="FFFF66"/>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5" name="Arc 104"/>
            <p:cNvSpPr/>
            <p:nvPr/>
          </p:nvSpPr>
          <p:spPr>
            <a:xfrm rot="10800000">
              <a:off x="3346095" y="2706047"/>
              <a:ext cx="844613" cy="838199"/>
            </a:xfrm>
            <a:prstGeom prst="arc">
              <a:avLst>
                <a:gd name="adj1" fmla="val 11045684"/>
                <a:gd name="adj2" fmla="val 21237176"/>
              </a:avLst>
            </a:prstGeom>
            <a:no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dirty="0"/>
            </a:p>
          </p:txBody>
        </p:sp>
        <p:grpSp>
          <p:nvGrpSpPr>
            <p:cNvPr id="106" name="Group 20"/>
            <p:cNvGrpSpPr/>
            <p:nvPr/>
          </p:nvGrpSpPr>
          <p:grpSpPr>
            <a:xfrm>
              <a:off x="3347994" y="1700808"/>
              <a:ext cx="842715" cy="737376"/>
              <a:chOff x="6156176" y="2132856"/>
              <a:chExt cx="1152128" cy="1008112"/>
            </a:xfrm>
          </p:grpSpPr>
          <p:sp>
            <p:nvSpPr>
              <p:cNvPr id="110" name="Chord 109"/>
              <p:cNvSpPr/>
              <p:nvPr/>
            </p:nvSpPr>
            <p:spPr>
              <a:xfrm>
                <a:off x="6300192" y="2132856"/>
                <a:ext cx="864096" cy="1008112"/>
              </a:xfrm>
              <a:prstGeom prst="chord">
                <a:avLst>
                  <a:gd name="adj1" fmla="val 8868550"/>
                  <a:gd name="adj2" fmla="val 1928325"/>
                </a:avLst>
              </a:prstGeom>
              <a:solidFill>
                <a:srgbClr val="FF99CC"/>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11" name="Freeform 110"/>
              <p:cNvSpPr/>
              <p:nvPr/>
            </p:nvSpPr>
            <p:spPr>
              <a:xfrm>
                <a:off x="6156176" y="2708920"/>
                <a:ext cx="1152128" cy="202691"/>
              </a:xfrm>
              <a:custGeom>
                <a:avLst/>
                <a:gdLst>
                  <a:gd name="connsiteX0" fmla="*/ 0 w 1133475"/>
                  <a:gd name="connsiteY0" fmla="*/ 0 h 109537"/>
                  <a:gd name="connsiteX1" fmla="*/ 195263 w 1133475"/>
                  <a:gd name="connsiteY1" fmla="*/ 92869 h 109537"/>
                  <a:gd name="connsiteX2" fmla="*/ 964406 w 1133475"/>
                  <a:gd name="connsiteY2" fmla="*/ 97631 h 109537"/>
                  <a:gd name="connsiteX3" fmla="*/ 1133475 w 1133475"/>
                  <a:gd name="connsiteY3" fmla="*/ 21431 h 109537"/>
                  <a:gd name="connsiteX0" fmla="*/ 0 w 1133475"/>
                  <a:gd name="connsiteY0" fmla="*/ 7874 h 122296"/>
                  <a:gd name="connsiteX1" fmla="*/ 195263 w 1133475"/>
                  <a:gd name="connsiteY1" fmla="*/ 100743 h 122296"/>
                  <a:gd name="connsiteX2" fmla="*/ 964406 w 1133475"/>
                  <a:gd name="connsiteY2" fmla="*/ 105505 h 122296"/>
                  <a:gd name="connsiteX3" fmla="*/ 1133475 w 1133475"/>
                  <a:gd name="connsiteY3" fmla="*/ 0 h 122296"/>
                  <a:gd name="connsiteX0" fmla="*/ 0 w 1133475"/>
                  <a:gd name="connsiteY0" fmla="*/ 0 h 122296"/>
                  <a:gd name="connsiteX1" fmla="*/ 195263 w 1133475"/>
                  <a:gd name="connsiteY1" fmla="*/ 100743 h 122296"/>
                  <a:gd name="connsiteX2" fmla="*/ 964406 w 1133475"/>
                  <a:gd name="connsiteY2" fmla="*/ 105505 h 122296"/>
                  <a:gd name="connsiteX3" fmla="*/ 1133475 w 1133475"/>
                  <a:gd name="connsiteY3" fmla="*/ 0 h 122296"/>
                </a:gdLst>
                <a:ahLst/>
                <a:cxnLst>
                  <a:cxn ang="0">
                    <a:pos x="connsiteX0" y="connsiteY0"/>
                  </a:cxn>
                  <a:cxn ang="0">
                    <a:pos x="connsiteX1" y="connsiteY1"/>
                  </a:cxn>
                  <a:cxn ang="0">
                    <a:pos x="connsiteX2" y="connsiteY2"/>
                  </a:cxn>
                  <a:cxn ang="0">
                    <a:pos x="connsiteX3" y="connsiteY3"/>
                  </a:cxn>
                </a:cxnLst>
                <a:rect l="l" t="t" r="r" b="b"/>
                <a:pathLst>
                  <a:path w="1133475" h="122296">
                    <a:moveTo>
                      <a:pt x="0" y="0"/>
                    </a:moveTo>
                    <a:cubicBezTo>
                      <a:pt x="17264" y="38298"/>
                      <a:pt x="34529" y="83159"/>
                      <a:pt x="195263" y="100743"/>
                    </a:cubicBezTo>
                    <a:cubicBezTo>
                      <a:pt x="355997" y="118327"/>
                      <a:pt x="808037" y="122296"/>
                      <a:pt x="964406" y="105505"/>
                    </a:cubicBezTo>
                    <a:cubicBezTo>
                      <a:pt x="1120775" y="88714"/>
                      <a:pt x="1127125" y="32147"/>
                      <a:pt x="1133475" y="0"/>
                    </a:cubicBezTo>
                  </a:path>
                </a:pathLst>
              </a:custGeom>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grpSp>
      </p:grpSp>
      <p:sp>
        <p:nvSpPr>
          <p:cNvPr id="2" name="Freeform 1"/>
          <p:cNvSpPr/>
          <p:nvPr/>
        </p:nvSpPr>
        <p:spPr>
          <a:xfrm>
            <a:off x="1019896" y="4060360"/>
            <a:ext cx="480344" cy="1120804"/>
          </a:xfrm>
          <a:custGeom>
            <a:avLst/>
            <a:gdLst>
              <a:gd name="connsiteX0" fmla="*/ 452907 w 646090"/>
              <a:gd name="connsiteY0" fmla="*/ 92298 h 1092558"/>
              <a:gd name="connsiteX1" fmla="*/ 15025 w 646090"/>
              <a:gd name="connsiteY1" fmla="*/ 581695 h 1092558"/>
              <a:gd name="connsiteX2" fmla="*/ 543059 w 646090"/>
              <a:gd name="connsiteY2" fmla="*/ 1032456 h 1092558"/>
              <a:gd name="connsiteX3" fmla="*/ 633211 w 646090"/>
              <a:gd name="connsiteY3" fmla="*/ 942304 h 1092558"/>
              <a:gd name="connsiteX4" fmla="*/ 581696 w 646090"/>
              <a:gd name="connsiteY4" fmla="*/ 143814 h 1092558"/>
              <a:gd name="connsiteX5" fmla="*/ 452907 w 646090"/>
              <a:gd name="connsiteY5" fmla="*/ 92298 h 1092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6090" h="1092558">
                <a:moveTo>
                  <a:pt x="452907" y="92298"/>
                </a:moveTo>
                <a:cubicBezTo>
                  <a:pt x="358462" y="165278"/>
                  <a:pt x="0" y="425002"/>
                  <a:pt x="15025" y="581695"/>
                </a:cubicBezTo>
                <a:cubicBezTo>
                  <a:pt x="30050" y="738388"/>
                  <a:pt x="440028" y="972354"/>
                  <a:pt x="543059" y="1032456"/>
                </a:cubicBezTo>
                <a:cubicBezTo>
                  <a:pt x="646090" y="1092558"/>
                  <a:pt x="626772" y="1090411"/>
                  <a:pt x="633211" y="942304"/>
                </a:cubicBezTo>
                <a:cubicBezTo>
                  <a:pt x="639650" y="794197"/>
                  <a:pt x="607454" y="287628"/>
                  <a:pt x="581696" y="143814"/>
                </a:cubicBezTo>
                <a:cubicBezTo>
                  <a:pt x="555938" y="0"/>
                  <a:pt x="547352" y="19318"/>
                  <a:pt x="452907" y="92298"/>
                </a:cubicBezTo>
                <a:close/>
              </a:path>
            </a:pathLst>
          </a:custGeom>
          <a:solidFill>
            <a:srgbClr val="FFFF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176" name="Group 175"/>
          <p:cNvGrpSpPr/>
          <p:nvPr/>
        </p:nvGrpSpPr>
        <p:grpSpPr>
          <a:xfrm>
            <a:off x="619609" y="3259786"/>
            <a:ext cx="2721951" cy="2761502"/>
            <a:chOff x="619609" y="3259786"/>
            <a:chExt cx="2721951" cy="2761502"/>
          </a:xfrm>
        </p:grpSpPr>
        <p:grpSp>
          <p:nvGrpSpPr>
            <p:cNvPr id="3" name="Group 2"/>
            <p:cNvGrpSpPr/>
            <p:nvPr/>
          </p:nvGrpSpPr>
          <p:grpSpPr>
            <a:xfrm>
              <a:off x="619609" y="3259786"/>
              <a:ext cx="2721951" cy="2761502"/>
              <a:chOff x="3203848" y="1700808"/>
              <a:chExt cx="3168352" cy="3419950"/>
            </a:xfrm>
          </p:grpSpPr>
          <p:sp>
            <p:nvSpPr>
              <p:cNvPr id="4" name="Freeform 3"/>
              <p:cNvSpPr/>
              <p:nvPr/>
            </p:nvSpPr>
            <p:spPr>
              <a:xfrm flipH="1">
                <a:off x="4932040" y="4149080"/>
                <a:ext cx="583644" cy="936104"/>
              </a:xfrm>
              <a:custGeom>
                <a:avLst/>
                <a:gdLst>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98859 w 625872"/>
                  <a:gd name="connsiteY6" fmla="*/ 576262 h 840978"/>
                  <a:gd name="connsiteX7" fmla="*/ 408384 w 625872"/>
                  <a:gd name="connsiteY7" fmla="*/ 554831 h 840978"/>
                  <a:gd name="connsiteX8" fmla="*/ 403622 w 625872"/>
                  <a:gd name="connsiteY8" fmla="*/ 0 h 840978"/>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86581 w 625872"/>
                  <a:gd name="connsiteY6" fmla="*/ 600620 h 840978"/>
                  <a:gd name="connsiteX7" fmla="*/ 408384 w 625872"/>
                  <a:gd name="connsiteY7" fmla="*/ 554831 h 840978"/>
                  <a:gd name="connsiteX8" fmla="*/ 403622 w 625872"/>
                  <a:gd name="connsiteY8" fmla="*/ 0 h 840978"/>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52338"/>
                  <a:gd name="connsiteX1" fmla="*/ 586978 w 629778"/>
                  <a:gd name="connsiteY1" fmla="*/ 707231 h 852338"/>
                  <a:gd name="connsiteX2" fmla="*/ 332557 w 629778"/>
                  <a:gd name="connsiteY2" fmla="*/ 850230 h 852338"/>
                  <a:gd name="connsiteX3" fmla="*/ 65484 w 629778"/>
                  <a:gd name="connsiteY3" fmla="*/ 809625 h 852338"/>
                  <a:gd name="connsiteX4" fmla="*/ 15478 w 629778"/>
                  <a:gd name="connsiteY4" fmla="*/ 671512 h 852338"/>
                  <a:gd name="connsiteX5" fmla="*/ 158353 w 629778"/>
                  <a:gd name="connsiteY5" fmla="*/ 540543 h 852338"/>
                  <a:gd name="connsiteX6" fmla="*/ 386581 w 629778"/>
                  <a:gd name="connsiteY6" fmla="*/ 600620 h 852338"/>
                  <a:gd name="connsiteX7" fmla="*/ 408384 w 629778"/>
                  <a:gd name="connsiteY7" fmla="*/ 554831 h 852338"/>
                  <a:gd name="connsiteX8" fmla="*/ 403622 w 629778"/>
                  <a:gd name="connsiteY8" fmla="*/ 0 h 852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9778" h="852338">
                    <a:moveTo>
                      <a:pt x="589359" y="40481"/>
                    </a:moveTo>
                    <a:cubicBezTo>
                      <a:pt x="607615" y="308570"/>
                      <a:pt x="629778" y="572273"/>
                      <a:pt x="586978" y="707231"/>
                    </a:cubicBezTo>
                    <a:cubicBezTo>
                      <a:pt x="544178" y="842189"/>
                      <a:pt x="393081" y="852338"/>
                      <a:pt x="332557" y="850230"/>
                    </a:cubicBezTo>
                    <a:cubicBezTo>
                      <a:pt x="247154" y="847800"/>
                      <a:pt x="118330" y="839411"/>
                      <a:pt x="65484" y="809625"/>
                    </a:cubicBezTo>
                    <a:cubicBezTo>
                      <a:pt x="12638" y="779839"/>
                      <a:pt x="0" y="716359"/>
                      <a:pt x="15478" y="671512"/>
                    </a:cubicBezTo>
                    <a:cubicBezTo>
                      <a:pt x="30956" y="626665"/>
                      <a:pt x="96503" y="552358"/>
                      <a:pt x="158353" y="540543"/>
                    </a:cubicBezTo>
                    <a:cubicBezTo>
                      <a:pt x="220203" y="528728"/>
                      <a:pt x="344909" y="598239"/>
                      <a:pt x="386581" y="600620"/>
                    </a:cubicBezTo>
                    <a:cubicBezTo>
                      <a:pt x="428253" y="603001"/>
                      <a:pt x="405544" y="654934"/>
                      <a:pt x="408384" y="554831"/>
                    </a:cubicBezTo>
                    <a:cubicBezTo>
                      <a:pt x="411224" y="454728"/>
                      <a:pt x="406400" y="229393"/>
                      <a:pt x="403622" y="0"/>
                    </a:cubicBezTo>
                  </a:path>
                </a:pathLst>
              </a:custGeom>
              <a:solidFill>
                <a:srgbClr val="FFFF00"/>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5" name="Freeform 4"/>
              <p:cNvSpPr/>
              <p:nvPr/>
            </p:nvSpPr>
            <p:spPr>
              <a:xfrm>
                <a:off x="4139952" y="4184654"/>
                <a:ext cx="504056" cy="936104"/>
              </a:xfrm>
              <a:custGeom>
                <a:avLst/>
                <a:gdLst>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98859 w 625872"/>
                  <a:gd name="connsiteY6" fmla="*/ 576262 h 840978"/>
                  <a:gd name="connsiteX7" fmla="*/ 408384 w 625872"/>
                  <a:gd name="connsiteY7" fmla="*/ 554831 h 840978"/>
                  <a:gd name="connsiteX8" fmla="*/ 403622 w 625872"/>
                  <a:gd name="connsiteY8" fmla="*/ 0 h 840978"/>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86581 w 625872"/>
                  <a:gd name="connsiteY6" fmla="*/ 600620 h 840978"/>
                  <a:gd name="connsiteX7" fmla="*/ 408384 w 625872"/>
                  <a:gd name="connsiteY7" fmla="*/ 554831 h 840978"/>
                  <a:gd name="connsiteX8" fmla="*/ 403622 w 625872"/>
                  <a:gd name="connsiteY8" fmla="*/ 0 h 840978"/>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52338"/>
                  <a:gd name="connsiteX1" fmla="*/ 586978 w 629778"/>
                  <a:gd name="connsiteY1" fmla="*/ 707231 h 852338"/>
                  <a:gd name="connsiteX2" fmla="*/ 332557 w 629778"/>
                  <a:gd name="connsiteY2" fmla="*/ 850230 h 852338"/>
                  <a:gd name="connsiteX3" fmla="*/ 65484 w 629778"/>
                  <a:gd name="connsiteY3" fmla="*/ 809625 h 852338"/>
                  <a:gd name="connsiteX4" fmla="*/ 15478 w 629778"/>
                  <a:gd name="connsiteY4" fmla="*/ 671512 h 852338"/>
                  <a:gd name="connsiteX5" fmla="*/ 158353 w 629778"/>
                  <a:gd name="connsiteY5" fmla="*/ 540543 h 852338"/>
                  <a:gd name="connsiteX6" fmla="*/ 386581 w 629778"/>
                  <a:gd name="connsiteY6" fmla="*/ 600620 h 852338"/>
                  <a:gd name="connsiteX7" fmla="*/ 408384 w 629778"/>
                  <a:gd name="connsiteY7" fmla="*/ 554831 h 852338"/>
                  <a:gd name="connsiteX8" fmla="*/ 403622 w 629778"/>
                  <a:gd name="connsiteY8" fmla="*/ 0 h 852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9778" h="852338">
                    <a:moveTo>
                      <a:pt x="589359" y="40481"/>
                    </a:moveTo>
                    <a:cubicBezTo>
                      <a:pt x="607615" y="308570"/>
                      <a:pt x="629778" y="572273"/>
                      <a:pt x="586978" y="707231"/>
                    </a:cubicBezTo>
                    <a:cubicBezTo>
                      <a:pt x="544178" y="842189"/>
                      <a:pt x="393081" y="852338"/>
                      <a:pt x="332557" y="850230"/>
                    </a:cubicBezTo>
                    <a:cubicBezTo>
                      <a:pt x="247154" y="847800"/>
                      <a:pt x="118330" y="839411"/>
                      <a:pt x="65484" y="809625"/>
                    </a:cubicBezTo>
                    <a:cubicBezTo>
                      <a:pt x="12638" y="779839"/>
                      <a:pt x="0" y="716359"/>
                      <a:pt x="15478" y="671512"/>
                    </a:cubicBezTo>
                    <a:cubicBezTo>
                      <a:pt x="30956" y="626665"/>
                      <a:pt x="96503" y="552358"/>
                      <a:pt x="158353" y="540543"/>
                    </a:cubicBezTo>
                    <a:cubicBezTo>
                      <a:pt x="220203" y="528728"/>
                      <a:pt x="344909" y="598239"/>
                      <a:pt x="386581" y="600620"/>
                    </a:cubicBezTo>
                    <a:cubicBezTo>
                      <a:pt x="428253" y="603001"/>
                      <a:pt x="405544" y="654934"/>
                      <a:pt x="408384" y="554831"/>
                    </a:cubicBezTo>
                    <a:cubicBezTo>
                      <a:pt x="411224" y="454728"/>
                      <a:pt x="406400" y="229393"/>
                      <a:pt x="403622" y="0"/>
                    </a:cubicBezTo>
                  </a:path>
                </a:pathLst>
              </a:custGeom>
              <a:solidFill>
                <a:srgbClr val="FFFF00"/>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6" name="Sun 5"/>
              <p:cNvSpPr/>
              <p:nvPr/>
            </p:nvSpPr>
            <p:spPr>
              <a:xfrm>
                <a:off x="3203848" y="1700808"/>
                <a:ext cx="3168352" cy="3348372"/>
              </a:xfrm>
              <a:prstGeom prst="sun">
                <a:avLst>
                  <a:gd name="adj" fmla="val 21511"/>
                </a:avLst>
              </a:prstGeom>
              <a:solidFill>
                <a:srgbClr val="FFFF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7" name="Arc 6"/>
            <p:cNvSpPr/>
            <p:nvPr/>
          </p:nvSpPr>
          <p:spPr>
            <a:xfrm rot="10800000" flipV="1">
              <a:off x="1534129" y="4140417"/>
              <a:ext cx="880633" cy="880630"/>
            </a:xfrm>
            <a:prstGeom prst="arc">
              <a:avLst>
                <a:gd name="adj1" fmla="val 430388"/>
                <a:gd name="adj2" fmla="val 10457216"/>
              </a:avLst>
            </a:prstGeom>
            <a:no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dirty="0"/>
            </a:p>
          </p:txBody>
        </p:sp>
        <p:grpSp>
          <p:nvGrpSpPr>
            <p:cNvPr id="174" name="Group 173"/>
            <p:cNvGrpSpPr/>
            <p:nvPr/>
          </p:nvGrpSpPr>
          <p:grpSpPr>
            <a:xfrm>
              <a:off x="1715984" y="4220475"/>
              <a:ext cx="538661" cy="195675"/>
              <a:chOff x="1715984" y="4220475"/>
              <a:chExt cx="538661" cy="195675"/>
            </a:xfrm>
          </p:grpSpPr>
          <p:sp>
            <p:nvSpPr>
              <p:cNvPr id="8" name="Oval 7"/>
              <p:cNvSpPr/>
              <p:nvPr/>
            </p:nvSpPr>
            <p:spPr>
              <a:xfrm>
                <a:off x="1715984" y="4220475"/>
                <a:ext cx="80057" cy="195675"/>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9" name="Oval 8"/>
              <p:cNvSpPr/>
              <p:nvPr/>
            </p:nvSpPr>
            <p:spPr>
              <a:xfrm>
                <a:off x="2174588" y="4220475"/>
                <a:ext cx="80057" cy="195675"/>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sp>
        <p:nvSpPr>
          <p:cNvPr id="10" name="Freeform 9"/>
          <p:cNvSpPr/>
          <p:nvPr/>
        </p:nvSpPr>
        <p:spPr>
          <a:xfrm rot="18430890" flipH="1" flipV="1">
            <a:off x="680664" y="3737584"/>
            <a:ext cx="661056" cy="863274"/>
          </a:xfrm>
          <a:custGeom>
            <a:avLst/>
            <a:gdLst>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75432 w 777479"/>
              <a:gd name="connsiteY8" fmla="*/ 659606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65919 w 777479"/>
              <a:gd name="connsiteY10" fmla="*/ 516731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62013 w 777479"/>
              <a:gd name="connsiteY20" fmla="*/ 605036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2397 h 834313"/>
              <a:gd name="connsiteX1" fmla="*/ 239713 w 777479"/>
              <a:gd name="connsiteY1" fmla="*/ 240985 h 834313"/>
              <a:gd name="connsiteX2" fmla="*/ 82550 w 777479"/>
              <a:gd name="connsiteY2" fmla="*/ 336235 h 834313"/>
              <a:gd name="connsiteX3" fmla="*/ 3969 w 777479"/>
              <a:gd name="connsiteY3" fmla="*/ 474347 h 834313"/>
              <a:gd name="connsiteX4" fmla="*/ 106363 w 777479"/>
              <a:gd name="connsiteY4" fmla="*/ 488635 h 834313"/>
              <a:gd name="connsiteX5" fmla="*/ 254000 w 777479"/>
              <a:gd name="connsiteY5" fmla="*/ 386241 h 834313"/>
              <a:gd name="connsiteX6" fmla="*/ 261144 w 777479"/>
              <a:gd name="connsiteY6" fmla="*/ 398147 h 834313"/>
              <a:gd name="connsiteX7" fmla="*/ 223044 w 777479"/>
              <a:gd name="connsiteY7" fmla="*/ 533878 h 834313"/>
              <a:gd name="connsiteX8" fmla="*/ 198834 w 777479"/>
              <a:gd name="connsiteY8" fmla="*/ 660085 h 834313"/>
              <a:gd name="connsiteX9" fmla="*/ 248147 w 777479"/>
              <a:gd name="connsiteY9" fmla="*/ 750200 h 834313"/>
              <a:gd name="connsiteX10" fmla="*/ 335682 w 777479"/>
              <a:gd name="connsiteY10" fmla="*/ 608466 h 834313"/>
              <a:gd name="connsiteX11" fmla="*/ 368300 w 777479"/>
              <a:gd name="connsiteY11" fmla="*/ 488634 h 834313"/>
              <a:gd name="connsiteX12" fmla="*/ 375444 w 777479"/>
              <a:gd name="connsiteY12" fmla="*/ 555310 h 834313"/>
              <a:gd name="connsiteX13" fmla="*/ 401638 w 777479"/>
              <a:gd name="connsiteY13" fmla="*/ 767241 h 834313"/>
              <a:gd name="connsiteX14" fmla="*/ 451644 w 777479"/>
              <a:gd name="connsiteY14" fmla="*/ 833916 h 834313"/>
              <a:gd name="connsiteX15" fmla="*/ 504032 w 777479"/>
              <a:gd name="connsiteY15" fmla="*/ 769622 h 834313"/>
              <a:gd name="connsiteX16" fmla="*/ 504032 w 777479"/>
              <a:gd name="connsiteY16" fmla="*/ 529115 h 834313"/>
              <a:gd name="connsiteX17" fmla="*/ 527844 w 777479"/>
              <a:gd name="connsiteY17" fmla="*/ 643416 h 834313"/>
              <a:gd name="connsiteX18" fmla="*/ 573088 w 777479"/>
              <a:gd name="connsiteY18" fmla="*/ 741047 h 834313"/>
              <a:gd name="connsiteX19" fmla="*/ 625475 w 777479"/>
              <a:gd name="connsiteY19" fmla="*/ 762478 h 834313"/>
              <a:gd name="connsiteX20" fmla="*/ 662013 w 777479"/>
              <a:gd name="connsiteY20" fmla="*/ 705527 h 834313"/>
              <a:gd name="connsiteX21" fmla="*/ 644525 w 777479"/>
              <a:gd name="connsiteY21" fmla="*/ 583885 h 834313"/>
              <a:gd name="connsiteX22" fmla="*/ 632619 w 777479"/>
              <a:gd name="connsiteY22" fmla="*/ 507685 h 834313"/>
              <a:gd name="connsiteX23" fmla="*/ 718344 w 777479"/>
              <a:gd name="connsiteY23" fmla="*/ 657703 h 834313"/>
              <a:gd name="connsiteX24" fmla="*/ 770732 w 777479"/>
              <a:gd name="connsiteY24" fmla="*/ 636272 h 834313"/>
              <a:gd name="connsiteX25" fmla="*/ 758825 w 777479"/>
              <a:gd name="connsiteY25" fmla="*/ 495778 h 834313"/>
              <a:gd name="connsiteX26" fmla="*/ 668338 w 777479"/>
              <a:gd name="connsiteY26" fmla="*/ 324328 h 834313"/>
              <a:gd name="connsiteX27" fmla="*/ 668239 w 777479"/>
              <a:gd name="connsiteY27" fmla="*/ 0 h 834313"/>
              <a:gd name="connsiteX0" fmla="*/ 240017 w 777479"/>
              <a:gd name="connsiteY0" fmla="*/ 24652 h 834313"/>
              <a:gd name="connsiteX1" fmla="*/ 239713 w 777479"/>
              <a:gd name="connsiteY1" fmla="*/ 240985 h 834313"/>
              <a:gd name="connsiteX2" fmla="*/ 82550 w 777479"/>
              <a:gd name="connsiteY2" fmla="*/ 336235 h 834313"/>
              <a:gd name="connsiteX3" fmla="*/ 3969 w 777479"/>
              <a:gd name="connsiteY3" fmla="*/ 474347 h 834313"/>
              <a:gd name="connsiteX4" fmla="*/ 106363 w 777479"/>
              <a:gd name="connsiteY4" fmla="*/ 488635 h 834313"/>
              <a:gd name="connsiteX5" fmla="*/ 254000 w 777479"/>
              <a:gd name="connsiteY5" fmla="*/ 386241 h 834313"/>
              <a:gd name="connsiteX6" fmla="*/ 261144 w 777479"/>
              <a:gd name="connsiteY6" fmla="*/ 398147 h 834313"/>
              <a:gd name="connsiteX7" fmla="*/ 223044 w 777479"/>
              <a:gd name="connsiteY7" fmla="*/ 533878 h 834313"/>
              <a:gd name="connsiteX8" fmla="*/ 198834 w 777479"/>
              <a:gd name="connsiteY8" fmla="*/ 660085 h 834313"/>
              <a:gd name="connsiteX9" fmla="*/ 248147 w 777479"/>
              <a:gd name="connsiteY9" fmla="*/ 750200 h 834313"/>
              <a:gd name="connsiteX10" fmla="*/ 335682 w 777479"/>
              <a:gd name="connsiteY10" fmla="*/ 608466 h 834313"/>
              <a:gd name="connsiteX11" fmla="*/ 368300 w 777479"/>
              <a:gd name="connsiteY11" fmla="*/ 488634 h 834313"/>
              <a:gd name="connsiteX12" fmla="*/ 375444 w 777479"/>
              <a:gd name="connsiteY12" fmla="*/ 555310 h 834313"/>
              <a:gd name="connsiteX13" fmla="*/ 401638 w 777479"/>
              <a:gd name="connsiteY13" fmla="*/ 767241 h 834313"/>
              <a:gd name="connsiteX14" fmla="*/ 451644 w 777479"/>
              <a:gd name="connsiteY14" fmla="*/ 833916 h 834313"/>
              <a:gd name="connsiteX15" fmla="*/ 504032 w 777479"/>
              <a:gd name="connsiteY15" fmla="*/ 769622 h 834313"/>
              <a:gd name="connsiteX16" fmla="*/ 504032 w 777479"/>
              <a:gd name="connsiteY16" fmla="*/ 529115 h 834313"/>
              <a:gd name="connsiteX17" fmla="*/ 527844 w 777479"/>
              <a:gd name="connsiteY17" fmla="*/ 643416 h 834313"/>
              <a:gd name="connsiteX18" fmla="*/ 573088 w 777479"/>
              <a:gd name="connsiteY18" fmla="*/ 741047 h 834313"/>
              <a:gd name="connsiteX19" fmla="*/ 625475 w 777479"/>
              <a:gd name="connsiteY19" fmla="*/ 762478 h 834313"/>
              <a:gd name="connsiteX20" fmla="*/ 662013 w 777479"/>
              <a:gd name="connsiteY20" fmla="*/ 705527 h 834313"/>
              <a:gd name="connsiteX21" fmla="*/ 644525 w 777479"/>
              <a:gd name="connsiteY21" fmla="*/ 583885 h 834313"/>
              <a:gd name="connsiteX22" fmla="*/ 632619 w 777479"/>
              <a:gd name="connsiteY22" fmla="*/ 507685 h 834313"/>
              <a:gd name="connsiteX23" fmla="*/ 718344 w 777479"/>
              <a:gd name="connsiteY23" fmla="*/ 657703 h 834313"/>
              <a:gd name="connsiteX24" fmla="*/ 770732 w 777479"/>
              <a:gd name="connsiteY24" fmla="*/ 636272 h 834313"/>
              <a:gd name="connsiteX25" fmla="*/ 758825 w 777479"/>
              <a:gd name="connsiteY25" fmla="*/ 495778 h 834313"/>
              <a:gd name="connsiteX26" fmla="*/ 668338 w 777479"/>
              <a:gd name="connsiteY26" fmla="*/ 324328 h 834313"/>
              <a:gd name="connsiteX27" fmla="*/ 668239 w 777479"/>
              <a:gd name="connsiteY27" fmla="*/ 0 h 834313"/>
              <a:gd name="connsiteX0" fmla="*/ 240017 w 777479"/>
              <a:gd name="connsiteY0" fmla="*/ 164738 h 974399"/>
              <a:gd name="connsiteX1" fmla="*/ 239713 w 777479"/>
              <a:gd name="connsiteY1" fmla="*/ 381071 h 974399"/>
              <a:gd name="connsiteX2" fmla="*/ 82550 w 777479"/>
              <a:gd name="connsiteY2" fmla="*/ 476321 h 974399"/>
              <a:gd name="connsiteX3" fmla="*/ 3969 w 777479"/>
              <a:gd name="connsiteY3" fmla="*/ 614433 h 974399"/>
              <a:gd name="connsiteX4" fmla="*/ 106363 w 777479"/>
              <a:gd name="connsiteY4" fmla="*/ 628721 h 974399"/>
              <a:gd name="connsiteX5" fmla="*/ 254000 w 777479"/>
              <a:gd name="connsiteY5" fmla="*/ 526327 h 974399"/>
              <a:gd name="connsiteX6" fmla="*/ 261144 w 777479"/>
              <a:gd name="connsiteY6" fmla="*/ 538233 h 974399"/>
              <a:gd name="connsiteX7" fmla="*/ 223044 w 777479"/>
              <a:gd name="connsiteY7" fmla="*/ 673964 h 974399"/>
              <a:gd name="connsiteX8" fmla="*/ 198834 w 777479"/>
              <a:gd name="connsiteY8" fmla="*/ 800171 h 974399"/>
              <a:gd name="connsiteX9" fmla="*/ 248147 w 777479"/>
              <a:gd name="connsiteY9" fmla="*/ 890286 h 974399"/>
              <a:gd name="connsiteX10" fmla="*/ 335682 w 777479"/>
              <a:gd name="connsiteY10" fmla="*/ 748552 h 974399"/>
              <a:gd name="connsiteX11" fmla="*/ 368300 w 777479"/>
              <a:gd name="connsiteY11" fmla="*/ 628720 h 974399"/>
              <a:gd name="connsiteX12" fmla="*/ 375444 w 777479"/>
              <a:gd name="connsiteY12" fmla="*/ 695396 h 974399"/>
              <a:gd name="connsiteX13" fmla="*/ 401638 w 777479"/>
              <a:gd name="connsiteY13" fmla="*/ 907327 h 974399"/>
              <a:gd name="connsiteX14" fmla="*/ 451644 w 777479"/>
              <a:gd name="connsiteY14" fmla="*/ 974002 h 974399"/>
              <a:gd name="connsiteX15" fmla="*/ 504032 w 777479"/>
              <a:gd name="connsiteY15" fmla="*/ 909708 h 974399"/>
              <a:gd name="connsiteX16" fmla="*/ 504032 w 777479"/>
              <a:gd name="connsiteY16" fmla="*/ 669201 h 974399"/>
              <a:gd name="connsiteX17" fmla="*/ 527844 w 777479"/>
              <a:gd name="connsiteY17" fmla="*/ 783502 h 974399"/>
              <a:gd name="connsiteX18" fmla="*/ 573088 w 777479"/>
              <a:gd name="connsiteY18" fmla="*/ 881133 h 974399"/>
              <a:gd name="connsiteX19" fmla="*/ 625475 w 777479"/>
              <a:gd name="connsiteY19" fmla="*/ 902564 h 974399"/>
              <a:gd name="connsiteX20" fmla="*/ 662013 w 777479"/>
              <a:gd name="connsiteY20" fmla="*/ 845613 h 974399"/>
              <a:gd name="connsiteX21" fmla="*/ 644525 w 777479"/>
              <a:gd name="connsiteY21" fmla="*/ 723971 h 974399"/>
              <a:gd name="connsiteX22" fmla="*/ 632619 w 777479"/>
              <a:gd name="connsiteY22" fmla="*/ 647771 h 974399"/>
              <a:gd name="connsiteX23" fmla="*/ 718344 w 777479"/>
              <a:gd name="connsiteY23" fmla="*/ 797789 h 974399"/>
              <a:gd name="connsiteX24" fmla="*/ 770732 w 777479"/>
              <a:gd name="connsiteY24" fmla="*/ 776358 h 974399"/>
              <a:gd name="connsiteX25" fmla="*/ 758825 w 777479"/>
              <a:gd name="connsiteY25" fmla="*/ 635864 h 974399"/>
              <a:gd name="connsiteX26" fmla="*/ 668338 w 777479"/>
              <a:gd name="connsiteY26" fmla="*/ 464414 h 974399"/>
              <a:gd name="connsiteX27" fmla="*/ 577964 w 777479"/>
              <a:gd name="connsiteY27" fmla="*/ 0 h 974399"/>
              <a:gd name="connsiteX0" fmla="*/ 224488 w 777479"/>
              <a:gd name="connsiteY0" fmla="*/ 79294 h 974399"/>
              <a:gd name="connsiteX1" fmla="*/ 239713 w 777479"/>
              <a:gd name="connsiteY1" fmla="*/ 381071 h 974399"/>
              <a:gd name="connsiteX2" fmla="*/ 82550 w 777479"/>
              <a:gd name="connsiteY2" fmla="*/ 476321 h 974399"/>
              <a:gd name="connsiteX3" fmla="*/ 3969 w 777479"/>
              <a:gd name="connsiteY3" fmla="*/ 614433 h 974399"/>
              <a:gd name="connsiteX4" fmla="*/ 106363 w 777479"/>
              <a:gd name="connsiteY4" fmla="*/ 628721 h 974399"/>
              <a:gd name="connsiteX5" fmla="*/ 254000 w 777479"/>
              <a:gd name="connsiteY5" fmla="*/ 526327 h 974399"/>
              <a:gd name="connsiteX6" fmla="*/ 261144 w 777479"/>
              <a:gd name="connsiteY6" fmla="*/ 538233 h 974399"/>
              <a:gd name="connsiteX7" fmla="*/ 223044 w 777479"/>
              <a:gd name="connsiteY7" fmla="*/ 673964 h 974399"/>
              <a:gd name="connsiteX8" fmla="*/ 198834 w 777479"/>
              <a:gd name="connsiteY8" fmla="*/ 800171 h 974399"/>
              <a:gd name="connsiteX9" fmla="*/ 248147 w 777479"/>
              <a:gd name="connsiteY9" fmla="*/ 890286 h 974399"/>
              <a:gd name="connsiteX10" fmla="*/ 335682 w 777479"/>
              <a:gd name="connsiteY10" fmla="*/ 748552 h 974399"/>
              <a:gd name="connsiteX11" fmla="*/ 368300 w 777479"/>
              <a:gd name="connsiteY11" fmla="*/ 628720 h 974399"/>
              <a:gd name="connsiteX12" fmla="*/ 375444 w 777479"/>
              <a:gd name="connsiteY12" fmla="*/ 695396 h 974399"/>
              <a:gd name="connsiteX13" fmla="*/ 401638 w 777479"/>
              <a:gd name="connsiteY13" fmla="*/ 907327 h 974399"/>
              <a:gd name="connsiteX14" fmla="*/ 451644 w 777479"/>
              <a:gd name="connsiteY14" fmla="*/ 974002 h 974399"/>
              <a:gd name="connsiteX15" fmla="*/ 504032 w 777479"/>
              <a:gd name="connsiteY15" fmla="*/ 909708 h 974399"/>
              <a:gd name="connsiteX16" fmla="*/ 504032 w 777479"/>
              <a:gd name="connsiteY16" fmla="*/ 669201 h 974399"/>
              <a:gd name="connsiteX17" fmla="*/ 527844 w 777479"/>
              <a:gd name="connsiteY17" fmla="*/ 783502 h 974399"/>
              <a:gd name="connsiteX18" fmla="*/ 573088 w 777479"/>
              <a:gd name="connsiteY18" fmla="*/ 881133 h 974399"/>
              <a:gd name="connsiteX19" fmla="*/ 625475 w 777479"/>
              <a:gd name="connsiteY19" fmla="*/ 902564 h 974399"/>
              <a:gd name="connsiteX20" fmla="*/ 662013 w 777479"/>
              <a:gd name="connsiteY20" fmla="*/ 845613 h 974399"/>
              <a:gd name="connsiteX21" fmla="*/ 644525 w 777479"/>
              <a:gd name="connsiteY21" fmla="*/ 723971 h 974399"/>
              <a:gd name="connsiteX22" fmla="*/ 632619 w 777479"/>
              <a:gd name="connsiteY22" fmla="*/ 647771 h 974399"/>
              <a:gd name="connsiteX23" fmla="*/ 718344 w 777479"/>
              <a:gd name="connsiteY23" fmla="*/ 797789 h 974399"/>
              <a:gd name="connsiteX24" fmla="*/ 770732 w 777479"/>
              <a:gd name="connsiteY24" fmla="*/ 776358 h 974399"/>
              <a:gd name="connsiteX25" fmla="*/ 758825 w 777479"/>
              <a:gd name="connsiteY25" fmla="*/ 635864 h 974399"/>
              <a:gd name="connsiteX26" fmla="*/ 668338 w 777479"/>
              <a:gd name="connsiteY26" fmla="*/ 464414 h 974399"/>
              <a:gd name="connsiteX27" fmla="*/ 577964 w 777479"/>
              <a:gd name="connsiteY27" fmla="*/ 0 h 974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77479" h="974399">
                <a:moveTo>
                  <a:pt x="224488" y="79294"/>
                </a:moveTo>
                <a:cubicBezTo>
                  <a:pt x="238577" y="124935"/>
                  <a:pt x="263369" y="314900"/>
                  <a:pt x="239713" y="381071"/>
                </a:cubicBezTo>
                <a:cubicBezTo>
                  <a:pt x="216057" y="447242"/>
                  <a:pt x="121841" y="437427"/>
                  <a:pt x="82550" y="476321"/>
                </a:cubicBezTo>
                <a:cubicBezTo>
                  <a:pt x="43259" y="515215"/>
                  <a:pt x="0" y="589033"/>
                  <a:pt x="3969" y="614433"/>
                </a:cubicBezTo>
                <a:cubicBezTo>
                  <a:pt x="7938" y="639833"/>
                  <a:pt x="64691" y="643405"/>
                  <a:pt x="106363" y="628721"/>
                </a:cubicBezTo>
                <a:cubicBezTo>
                  <a:pt x="148035" y="614037"/>
                  <a:pt x="228203" y="541408"/>
                  <a:pt x="254000" y="526327"/>
                </a:cubicBezTo>
                <a:cubicBezTo>
                  <a:pt x="279797" y="511246"/>
                  <a:pt x="266303" y="513627"/>
                  <a:pt x="261144" y="538233"/>
                </a:cubicBezTo>
                <a:cubicBezTo>
                  <a:pt x="255985" y="562839"/>
                  <a:pt x="233429" y="630308"/>
                  <a:pt x="223044" y="673964"/>
                </a:cubicBezTo>
                <a:cubicBezTo>
                  <a:pt x="212659" y="717620"/>
                  <a:pt x="194650" y="764117"/>
                  <a:pt x="198834" y="800171"/>
                </a:cubicBezTo>
                <a:cubicBezTo>
                  <a:pt x="203018" y="836225"/>
                  <a:pt x="225339" y="898889"/>
                  <a:pt x="248147" y="890286"/>
                </a:cubicBezTo>
                <a:cubicBezTo>
                  <a:pt x="270955" y="881683"/>
                  <a:pt x="315657" y="792146"/>
                  <a:pt x="335682" y="748552"/>
                </a:cubicBezTo>
                <a:cubicBezTo>
                  <a:pt x="355707" y="704958"/>
                  <a:pt x="361673" y="637579"/>
                  <a:pt x="368300" y="628720"/>
                </a:cubicBezTo>
                <a:cubicBezTo>
                  <a:pt x="374927" y="619861"/>
                  <a:pt x="369888" y="648962"/>
                  <a:pt x="375444" y="695396"/>
                </a:cubicBezTo>
                <a:cubicBezTo>
                  <a:pt x="381000" y="741831"/>
                  <a:pt x="388938" y="860893"/>
                  <a:pt x="401638" y="907327"/>
                </a:cubicBezTo>
                <a:cubicBezTo>
                  <a:pt x="414338" y="953761"/>
                  <a:pt x="434578" y="973605"/>
                  <a:pt x="451644" y="974002"/>
                </a:cubicBezTo>
                <a:cubicBezTo>
                  <a:pt x="468710" y="974399"/>
                  <a:pt x="495301" y="960508"/>
                  <a:pt x="504032" y="909708"/>
                </a:cubicBezTo>
                <a:cubicBezTo>
                  <a:pt x="512763" y="858908"/>
                  <a:pt x="500063" y="690235"/>
                  <a:pt x="504032" y="669201"/>
                </a:cubicBezTo>
                <a:cubicBezTo>
                  <a:pt x="508001" y="648167"/>
                  <a:pt x="516335" y="748180"/>
                  <a:pt x="527844" y="783502"/>
                </a:cubicBezTo>
                <a:cubicBezTo>
                  <a:pt x="539353" y="818824"/>
                  <a:pt x="556816" y="861289"/>
                  <a:pt x="573088" y="881133"/>
                </a:cubicBezTo>
                <a:cubicBezTo>
                  <a:pt x="589360" y="900977"/>
                  <a:pt x="610654" y="908484"/>
                  <a:pt x="625475" y="902564"/>
                </a:cubicBezTo>
                <a:cubicBezTo>
                  <a:pt x="640296" y="896644"/>
                  <a:pt x="658838" y="875379"/>
                  <a:pt x="662013" y="845613"/>
                </a:cubicBezTo>
                <a:cubicBezTo>
                  <a:pt x="665188" y="815847"/>
                  <a:pt x="649424" y="756945"/>
                  <a:pt x="644525" y="723971"/>
                </a:cubicBezTo>
                <a:cubicBezTo>
                  <a:pt x="639626" y="690997"/>
                  <a:pt x="620316" y="635468"/>
                  <a:pt x="632619" y="647771"/>
                </a:cubicBezTo>
                <a:cubicBezTo>
                  <a:pt x="644922" y="660074"/>
                  <a:pt x="695325" y="776358"/>
                  <a:pt x="718344" y="797789"/>
                </a:cubicBezTo>
                <a:cubicBezTo>
                  <a:pt x="741363" y="819220"/>
                  <a:pt x="763985" y="803346"/>
                  <a:pt x="770732" y="776358"/>
                </a:cubicBezTo>
                <a:cubicBezTo>
                  <a:pt x="777479" y="749371"/>
                  <a:pt x="775891" y="687855"/>
                  <a:pt x="758825" y="635864"/>
                </a:cubicBezTo>
                <a:cubicBezTo>
                  <a:pt x="741759" y="583873"/>
                  <a:pt x="698481" y="570391"/>
                  <a:pt x="668338" y="464414"/>
                </a:cubicBezTo>
                <a:cubicBezTo>
                  <a:pt x="638195" y="358437"/>
                  <a:pt x="580345" y="78978"/>
                  <a:pt x="577964" y="0"/>
                </a:cubicBezTo>
              </a:path>
            </a:pathLst>
          </a:custGeom>
          <a:solidFill>
            <a:srgbClr val="FFFF00"/>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11" name="Freeform 10"/>
          <p:cNvSpPr/>
          <p:nvPr/>
        </p:nvSpPr>
        <p:spPr>
          <a:xfrm rot="3196882" flipV="1">
            <a:off x="2620715" y="3734899"/>
            <a:ext cx="675605" cy="863267"/>
          </a:xfrm>
          <a:custGeom>
            <a:avLst/>
            <a:gdLst>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75432 w 777479"/>
              <a:gd name="connsiteY8" fmla="*/ 659606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65919 w 777479"/>
              <a:gd name="connsiteY10" fmla="*/ 516731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62013 w 777479"/>
              <a:gd name="connsiteY20" fmla="*/ 605036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2397 h 834313"/>
              <a:gd name="connsiteX1" fmla="*/ 239713 w 777479"/>
              <a:gd name="connsiteY1" fmla="*/ 240985 h 834313"/>
              <a:gd name="connsiteX2" fmla="*/ 82550 w 777479"/>
              <a:gd name="connsiteY2" fmla="*/ 336235 h 834313"/>
              <a:gd name="connsiteX3" fmla="*/ 3969 w 777479"/>
              <a:gd name="connsiteY3" fmla="*/ 474347 h 834313"/>
              <a:gd name="connsiteX4" fmla="*/ 106363 w 777479"/>
              <a:gd name="connsiteY4" fmla="*/ 488635 h 834313"/>
              <a:gd name="connsiteX5" fmla="*/ 254000 w 777479"/>
              <a:gd name="connsiteY5" fmla="*/ 386241 h 834313"/>
              <a:gd name="connsiteX6" fmla="*/ 261144 w 777479"/>
              <a:gd name="connsiteY6" fmla="*/ 398147 h 834313"/>
              <a:gd name="connsiteX7" fmla="*/ 223044 w 777479"/>
              <a:gd name="connsiteY7" fmla="*/ 533878 h 834313"/>
              <a:gd name="connsiteX8" fmla="*/ 198834 w 777479"/>
              <a:gd name="connsiteY8" fmla="*/ 660085 h 834313"/>
              <a:gd name="connsiteX9" fmla="*/ 248147 w 777479"/>
              <a:gd name="connsiteY9" fmla="*/ 750200 h 834313"/>
              <a:gd name="connsiteX10" fmla="*/ 335682 w 777479"/>
              <a:gd name="connsiteY10" fmla="*/ 608466 h 834313"/>
              <a:gd name="connsiteX11" fmla="*/ 368300 w 777479"/>
              <a:gd name="connsiteY11" fmla="*/ 488634 h 834313"/>
              <a:gd name="connsiteX12" fmla="*/ 375444 w 777479"/>
              <a:gd name="connsiteY12" fmla="*/ 555310 h 834313"/>
              <a:gd name="connsiteX13" fmla="*/ 401638 w 777479"/>
              <a:gd name="connsiteY13" fmla="*/ 767241 h 834313"/>
              <a:gd name="connsiteX14" fmla="*/ 451644 w 777479"/>
              <a:gd name="connsiteY14" fmla="*/ 833916 h 834313"/>
              <a:gd name="connsiteX15" fmla="*/ 504032 w 777479"/>
              <a:gd name="connsiteY15" fmla="*/ 769622 h 834313"/>
              <a:gd name="connsiteX16" fmla="*/ 504032 w 777479"/>
              <a:gd name="connsiteY16" fmla="*/ 529115 h 834313"/>
              <a:gd name="connsiteX17" fmla="*/ 527844 w 777479"/>
              <a:gd name="connsiteY17" fmla="*/ 643416 h 834313"/>
              <a:gd name="connsiteX18" fmla="*/ 573088 w 777479"/>
              <a:gd name="connsiteY18" fmla="*/ 741047 h 834313"/>
              <a:gd name="connsiteX19" fmla="*/ 625475 w 777479"/>
              <a:gd name="connsiteY19" fmla="*/ 762478 h 834313"/>
              <a:gd name="connsiteX20" fmla="*/ 662013 w 777479"/>
              <a:gd name="connsiteY20" fmla="*/ 705527 h 834313"/>
              <a:gd name="connsiteX21" fmla="*/ 644525 w 777479"/>
              <a:gd name="connsiteY21" fmla="*/ 583885 h 834313"/>
              <a:gd name="connsiteX22" fmla="*/ 632619 w 777479"/>
              <a:gd name="connsiteY22" fmla="*/ 507685 h 834313"/>
              <a:gd name="connsiteX23" fmla="*/ 718344 w 777479"/>
              <a:gd name="connsiteY23" fmla="*/ 657703 h 834313"/>
              <a:gd name="connsiteX24" fmla="*/ 770732 w 777479"/>
              <a:gd name="connsiteY24" fmla="*/ 636272 h 834313"/>
              <a:gd name="connsiteX25" fmla="*/ 758825 w 777479"/>
              <a:gd name="connsiteY25" fmla="*/ 495778 h 834313"/>
              <a:gd name="connsiteX26" fmla="*/ 668338 w 777479"/>
              <a:gd name="connsiteY26" fmla="*/ 324328 h 834313"/>
              <a:gd name="connsiteX27" fmla="*/ 668239 w 777479"/>
              <a:gd name="connsiteY27" fmla="*/ 0 h 834313"/>
              <a:gd name="connsiteX0" fmla="*/ 240017 w 777479"/>
              <a:gd name="connsiteY0" fmla="*/ 24652 h 834313"/>
              <a:gd name="connsiteX1" fmla="*/ 239713 w 777479"/>
              <a:gd name="connsiteY1" fmla="*/ 240985 h 834313"/>
              <a:gd name="connsiteX2" fmla="*/ 82550 w 777479"/>
              <a:gd name="connsiteY2" fmla="*/ 336235 h 834313"/>
              <a:gd name="connsiteX3" fmla="*/ 3969 w 777479"/>
              <a:gd name="connsiteY3" fmla="*/ 474347 h 834313"/>
              <a:gd name="connsiteX4" fmla="*/ 106363 w 777479"/>
              <a:gd name="connsiteY4" fmla="*/ 488635 h 834313"/>
              <a:gd name="connsiteX5" fmla="*/ 254000 w 777479"/>
              <a:gd name="connsiteY5" fmla="*/ 386241 h 834313"/>
              <a:gd name="connsiteX6" fmla="*/ 261144 w 777479"/>
              <a:gd name="connsiteY6" fmla="*/ 398147 h 834313"/>
              <a:gd name="connsiteX7" fmla="*/ 223044 w 777479"/>
              <a:gd name="connsiteY7" fmla="*/ 533878 h 834313"/>
              <a:gd name="connsiteX8" fmla="*/ 198834 w 777479"/>
              <a:gd name="connsiteY8" fmla="*/ 660085 h 834313"/>
              <a:gd name="connsiteX9" fmla="*/ 248147 w 777479"/>
              <a:gd name="connsiteY9" fmla="*/ 750200 h 834313"/>
              <a:gd name="connsiteX10" fmla="*/ 335682 w 777479"/>
              <a:gd name="connsiteY10" fmla="*/ 608466 h 834313"/>
              <a:gd name="connsiteX11" fmla="*/ 368300 w 777479"/>
              <a:gd name="connsiteY11" fmla="*/ 488634 h 834313"/>
              <a:gd name="connsiteX12" fmla="*/ 375444 w 777479"/>
              <a:gd name="connsiteY12" fmla="*/ 555310 h 834313"/>
              <a:gd name="connsiteX13" fmla="*/ 401638 w 777479"/>
              <a:gd name="connsiteY13" fmla="*/ 767241 h 834313"/>
              <a:gd name="connsiteX14" fmla="*/ 451644 w 777479"/>
              <a:gd name="connsiteY14" fmla="*/ 833916 h 834313"/>
              <a:gd name="connsiteX15" fmla="*/ 504032 w 777479"/>
              <a:gd name="connsiteY15" fmla="*/ 769622 h 834313"/>
              <a:gd name="connsiteX16" fmla="*/ 504032 w 777479"/>
              <a:gd name="connsiteY16" fmla="*/ 529115 h 834313"/>
              <a:gd name="connsiteX17" fmla="*/ 527844 w 777479"/>
              <a:gd name="connsiteY17" fmla="*/ 643416 h 834313"/>
              <a:gd name="connsiteX18" fmla="*/ 573088 w 777479"/>
              <a:gd name="connsiteY18" fmla="*/ 741047 h 834313"/>
              <a:gd name="connsiteX19" fmla="*/ 625475 w 777479"/>
              <a:gd name="connsiteY19" fmla="*/ 762478 h 834313"/>
              <a:gd name="connsiteX20" fmla="*/ 662013 w 777479"/>
              <a:gd name="connsiteY20" fmla="*/ 705527 h 834313"/>
              <a:gd name="connsiteX21" fmla="*/ 644525 w 777479"/>
              <a:gd name="connsiteY21" fmla="*/ 583885 h 834313"/>
              <a:gd name="connsiteX22" fmla="*/ 632619 w 777479"/>
              <a:gd name="connsiteY22" fmla="*/ 507685 h 834313"/>
              <a:gd name="connsiteX23" fmla="*/ 718344 w 777479"/>
              <a:gd name="connsiteY23" fmla="*/ 657703 h 834313"/>
              <a:gd name="connsiteX24" fmla="*/ 770732 w 777479"/>
              <a:gd name="connsiteY24" fmla="*/ 636272 h 834313"/>
              <a:gd name="connsiteX25" fmla="*/ 758825 w 777479"/>
              <a:gd name="connsiteY25" fmla="*/ 495778 h 834313"/>
              <a:gd name="connsiteX26" fmla="*/ 668338 w 777479"/>
              <a:gd name="connsiteY26" fmla="*/ 324328 h 834313"/>
              <a:gd name="connsiteX27" fmla="*/ 668239 w 777479"/>
              <a:gd name="connsiteY27" fmla="*/ 0 h 834313"/>
              <a:gd name="connsiteX0" fmla="*/ 240017 w 777479"/>
              <a:gd name="connsiteY0" fmla="*/ 164738 h 974399"/>
              <a:gd name="connsiteX1" fmla="*/ 239713 w 777479"/>
              <a:gd name="connsiteY1" fmla="*/ 381071 h 974399"/>
              <a:gd name="connsiteX2" fmla="*/ 82550 w 777479"/>
              <a:gd name="connsiteY2" fmla="*/ 476321 h 974399"/>
              <a:gd name="connsiteX3" fmla="*/ 3969 w 777479"/>
              <a:gd name="connsiteY3" fmla="*/ 614433 h 974399"/>
              <a:gd name="connsiteX4" fmla="*/ 106363 w 777479"/>
              <a:gd name="connsiteY4" fmla="*/ 628721 h 974399"/>
              <a:gd name="connsiteX5" fmla="*/ 254000 w 777479"/>
              <a:gd name="connsiteY5" fmla="*/ 526327 h 974399"/>
              <a:gd name="connsiteX6" fmla="*/ 261144 w 777479"/>
              <a:gd name="connsiteY6" fmla="*/ 538233 h 974399"/>
              <a:gd name="connsiteX7" fmla="*/ 223044 w 777479"/>
              <a:gd name="connsiteY7" fmla="*/ 673964 h 974399"/>
              <a:gd name="connsiteX8" fmla="*/ 198834 w 777479"/>
              <a:gd name="connsiteY8" fmla="*/ 800171 h 974399"/>
              <a:gd name="connsiteX9" fmla="*/ 248147 w 777479"/>
              <a:gd name="connsiteY9" fmla="*/ 890286 h 974399"/>
              <a:gd name="connsiteX10" fmla="*/ 335682 w 777479"/>
              <a:gd name="connsiteY10" fmla="*/ 748552 h 974399"/>
              <a:gd name="connsiteX11" fmla="*/ 368300 w 777479"/>
              <a:gd name="connsiteY11" fmla="*/ 628720 h 974399"/>
              <a:gd name="connsiteX12" fmla="*/ 375444 w 777479"/>
              <a:gd name="connsiteY12" fmla="*/ 695396 h 974399"/>
              <a:gd name="connsiteX13" fmla="*/ 401638 w 777479"/>
              <a:gd name="connsiteY13" fmla="*/ 907327 h 974399"/>
              <a:gd name="connsiteX14" fmla="*/ 451644 w 777479"/>
              <a:gd name="connsiteY14" fmla="*/ 974002 h 974399"/>
              <a:gd name="connsiteX15" fmla="*/ 504032 w 777479"/>
              <a:gd name="connsiteY15" fmla="*/ 909708 h 974399"/>
              <a:gd name="connsiteX16" fmla="*/ 504032 w 777479"/>
              <a:gd name="connsiteY16" fmla="*/ 669201 h 974399"/>
              <a:gd name="connsiteX17" fmla="*/ 527844 w 777479"/>
              <a:gd name="connsiteY17" fmla="*/ 783502 h 974399"/>
              <a:gd name="connsiteX18" fmla="*/ 573088 w 777479"/>
              <a:gd name="connsiteY18" fmla="*/ 881133 h 974399"/>
              <a:gd name="connsiteX19" fmla="*/ 625475 w 777479"/>
              <a:gd name="connsiteY19" fmla="*/ 902564 h 974399"/>
              <a:gd name="connsiteX20" fmla="*/ 662013 w 777479"/>
              <a:gd name="connsiteY20" fmla="*/ 845613 h 974399"/>
              <a:gd name="connsiteX21" fmla="*/ 644525 w 777479"/>
              <a:gd name="connsiteY21" fmla="*/ 723971 h 974399"/>
              <a:gd name="connsiteX22" fmla="*/ 632619 w 777479"/>
              <a:gd name="connsiteY22" fmla="*/ 647771 h 974399"/>
              <a:gd name="connsiteX23" fmla="*/ 718344 w 777479"/>
              <a:gd name="connsiteY23" fmla="*/ 797789 h 974399"/>
              <a:gd name="connsiteX24" fmla="*/ 770732 w 777479"/>
              <a:gd name="connsiteY24" fmla="*/ 776358 h 974399"/>
              <a:gd name="connsiteX25" fmla="*/ 758825 w 777479"/>
              <a:gd name="connsiteY25" fmla="*/ 635864 h 974399"/>
              <a:gd name="connsiteX26" fmla="*/ 668338 w 777479"/>
              <a:gd name="connsiteY26" fmla="*/ 464414 h 974399"/>
              <a:gd name="connsiteX27" fmla="*/ 577964 w 777479"/>
              <a:gd name="connsiteY27" fmla="*/ 0 h 974399"/>
              <a:gd name="connsiteX0" fmla="*/ 224488 w 777479"/>
              <a:gd name="connsiteY0" fmla="*/ 79294 h 974399"/>
              <a:gd name="connsiteX1" fmla="*/ 239713 w 777479"/>
              <a:gd name="connsiteY1" fmla="*/ 381071 h 974399"/>
              <a:gd name="connsiteX2" fmla="*/ 82550 w 777479"/>
              <a:gd name="connsiteY2" fmla="*/ 476321 h 974399"/>
              <a:gd name="connsiteX3" fmla="*/ 3969 w 777479"/>
              <a:gd name="connsiteY3" fmla="*/ 614433 h 974399"/>
              <a:gd name="connsiteX4" fmla="*/ 106363 w 777479"/>
              <a:gd name="connsiteY4" fmla="*/ 628721 h 974399"/>
              <a:gd name="connsiteX5" fmla="*/ 254000 w 777479"/>
              <a:gd name="connsiteY5" fmla="*/ 526327 h 974399"/>
              <a:gd name="connsiteX6" fmla="*/ 261144 w 777479"/>
              <a:gd name="connsiteY6" fmla="*/ 538233 h 974399"/>
              <a:gd name="connsiteX7" fmla="*/ 223044 w 777479"/>
              <a:gd name="connsiteY7" fmla="*/ 673964 h 974399"/>
              <a:gd name="connsiteX8" fmla="*/ 198834 w 777479"/>
              <a:gd name="connsiteY8" fmla="*/ 800171 h 974399"/>
              <a:gd name="connsiteX9" fmla="*/ 248147 w 777479"/>
              <a:gd name="connsiteY9" fmla="*/ 890286 h 974399"/>
              <a:gd name="connsiteX10" fmla="*/ 335682 w 777479"/>
              <a:gd name="connsiteY10" fmla="*/ 748552 h 974399"/>
              <a:gd name="connsiteX11" fmla="*/ 368300 w 777479"/>
              <a:gd name="connsiteY11" fmla="*/ 628720 h 974399"/>
              <a:gd name="connsiteX12" fmla="*/ 375444 w 777479"/>
              <a:gd name="connsiteY12" fmla="*/ 695396 h 974399"/>
              <a:gd name="connsiteX13" fmla="*/ 401638 w 777479"/>
              <a:gd name="connsiteY13" fmla="*/ 907327 h 974399"/>
              <a:gd name="connsiteX14" fmla="*/ 451644 w 777479"/>
              <a:gd name="connsiteY14" fmla="*/ 974002 h 974399"/>
              <a:gd name="connsiteX15" fmla="*/ 504032 w 777479"/>
              <a:gd name="connsiteY15" fmla="*/ 909708 h 974399"/>
              <a:gd name="connsiteX16" fmla="*/ 504032 w 777479"/>
              <a:gd name="connsiteY16" fmla="*/ 669201 h 974399"/>
              <a:gd name="connsiteX17" fmla="*/ 527844 w 777479"/>
              <a:gd name="connsiteY17" fmla="*/ 783502 h 974399"/>
              <a:gd name="connsiteX18" fmla="*/ 573088 w 777479"/>
              <a:gd name="connsiteY18" fmla="*/ 881133 h 974399"/>
              <a:gd name="connsiteX19" fmla="*/ 625475 w 777479"/>
              <a:gd name="connsiteY19" fmla="*/ 902564 h 974399"/>
              <a:gd name="connsiteX20" fmla="*/ 662013 w 777479"/>
              <a:gd name="connsiteY20" fmla="*/ 845613 h 974399"/>
              <a:gd name="connsiteX21" fmla="*/ 644525 w 777479"/>
              <a:gd name="connsiteY21" fmla="*/ 723971 h 974399"/>
              <a:gd name="connsiteX22" fmla="*/ 632619 w 777479"/>
              <a:gd name="connsiteY22" fmla="*/ 647771 h 974399"/>
              <a:gd name="connsiteX23" fmla="*/ 718344 w 777479"/>
              <a:gd name="connsiteY23" fmla="*/ 797789 h 974399"/>
              <a:gd name="connsiteX24" fmla="*/ 770732 w 777479"/>
              <a:gd name="connsiteY24" fmla="*/ 776358 h 974399"/>
              <a:gd name="connsiteX25" fmla="*/ 758825 w 777479"/>
              <a:gd name="connsiteY25" fmla="*/ 635864 h 974399"/>
              <a:gd name="connsiteX26" fmla="*/ 668338 w 777479"/>
              <a:gd name="connsiteY26" fmla="*/ 464414 h 974399"/>
              <a:gd name="connsiteX27" fmla="*/ 577964 w 777479"/>
              <a:gd name="connsiteY27" fmla="*/ 0 h 974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77479" h="974399">
                <a:moveTo>
                  <a:pt x="224488" y="79294"/>
                </a:moveTo>
                <a:cubicBezTo>
                  <a:pt x="238577" y="124935"/>
                  <a:pt x="263369" y="314900"/>
                  <a:pt x="239713" y="381071"/>
                </a:cubicBezTo>
                <a:cubicBezTo>
                  <a:pt x="216057" y="447242"/>
                  <a:pt x="121841" y="437427"/>
                  <a:pt x="82550" y="476321"/>
                </a:cubicBezTo>
                <a:cubicBezTo>
                  <a:pt x="43259" y="515215"/>
                  <a:pt x="0" y="589033"/>
                  <a:pt x="3969" y="614433"/>
                </a:cubicBezTo>
                <a:cubicBezTo>
                  <a:pt x="7938" y="639833"/>
                  <a:pt x="64691" y="643405"/>
                  <a:pt x="106363" y="628721"/>
                </a:cubicBezTo>
                <a:cubicBezTo>
                  <a:pt x="148035" y="614037"/>
                  <a:pt x="228203" y="541408"/>
                  <a:pt x="254000" y="526327"/>
                </a:cubicBezTo>
                <a:cubicBezTo>
                  <a:pt x="279797" y="511246"/>
                  <a:pt x="266303" y="513627"/>
                  <a:pt x="261144" y="538233"/>
                </a:cubicBezTo>
                <a:cubicBezTo>
                  <a:pt x="255985" y="562839"/>
                  <a:pt x="233429" y="630308"/>
                  <a:pt x="223044" y="673964"/>
                </a:cubicBezTo>
                <a:cubicBezTo>
                  <a:pt x="212659" y="717620"/>
                  <a:pt x="194650" y="764117"/>
                  <a:pt x="198834" y="800171"/>
                </a:cubicBezTo>
                <a:cubicBezTo>
                  <a:pt x="203018" y="836225"/>
                  <a:pt x="225339" y="898889"/>
                  <a:pt x="248147" y="890286"/>
                </a:cubicBezTo>
                <a:cubicBezTo>
                  <a:pt x="270955" y="881683"/>
                  <a:pt x="315657" y="792146"/>
                  <a:pt x="335682" y="748552"/>
                </a:cubicBezTo>
                <a:cubicBezTo>
                  <a:pt x="355707" y="704958"/>
                  <a:pt x="361673" y="637579"/>
                  <a:pt x="368300" y="628720"/>
                </a:cubicBezTo>
                <a:cubicBezTo>
                  <a:pt x="374927" y="619861"/>
                  <a:pt x="369888" y="648962"/>
                  <a:pt x="375444" y="695396"/>
                </a:cubicBezTo>
                <a:cubicBezTo>
                  <a:pt x="381000" y="741831"/>
                  <a:pt x="388938" y="860893"/>
                  <a:pt x="401638" y="907327"/>
                </a:cubicBezTo>
                <a:cubicBezTo>
                  <a:pt x="414338" y="953761"/>
                  <a:pt x="434578" y="973605"/>
                  <a:pt x="451644" y="974002"/>
                </a:cubicBezTo>
                <a:cubicBezTo>
                  <a:pt x="468710" y="974399"/>
                  <a:pt x="495301" y="960508"/>
                  <a:pt x="504032" y="909708"/>
                </a:cubicBezTo>
                <a:cubicBezTo>
                  <a:pt x="512763" y="858908"/>
                  <a:pt x="500063" y="690235"/>
                  <a:pt x="504032" y="669201"/>
                </a:cubicBezTo>
                <a:cubicBezTo>
                  <a:pt x="508001" y="648167"/>
                  <a:pt x="516335" y="748180"/>
                  <a:pt x="527844" y="783502"/>
                </a:cubicBezTo>
                <a:cubicBezTo>
                  <a:pt x="539353" y="818824"/>
                  <a:pt x="556816" y="861289"/>
                  <a:pt x="573088" y="881133"/>
                </a:cubicBezTo>
                <a:cubicBezTo>
                  <a:pt x="589360" y="900977"/>
                  <a:pt x="610654" y="908484"/>
                  <a:pt x="625475" y="902564"/>
                </a:cubicBezTo>
                <a:cubicBezTo>
                  <a:pt x="640296" y="896644"/>
                  <a:pt x="658838" y="875379"/>
                  <a:pt x="662013" y="845613"/>
                </a:cubicBezTo>
                <a:cubicBezTo>
                  <a:pt x="665188" y="815847"/>
                  <a:pt x="649424" y="756945"/>
                  <a:pt x="644525" y="723971"/>
                </a:cubicBezTo>
                <a:cubicBezTo>
                  <a:pt x="639626" y="690997"/>
                  <a:pt x="620316" y="635468"/>
                  <a:pt x="632619" y="647771"/>
                </a:cubicBezTo>
                <a:cubicBezTo>
                  <a:pt x="644922" y="660074"/>
                  <a:pt x="695325" y="776358"/>
                  <a:pt x="718344" y="797789"/>
                </a:cubicBezTo>
                <a:cubicBezTo>
                  <a:pt x="741363" y="819220"/>
                  <a:pt x="763985" y="803346"/>
                  <a:pt x="770732" y="776358"/>
                </a:cubicBezTo>
                <a:cubicBezTo>
                  <a:pt x="777479" y="749371"/>
                  <a:pt x="775891" y="687855"/>
                  <a:pt x="758825" y="635864"/>
                </a:cubicBezTo>
                <a:cubicBezTo>
                  <a:pt x="741759" y="583873"/>
                  <a:pt x="698481" y="570391"/>
                  <a:pt x="668338" y="464414"/>
                </a:cubicBezTo>
                <a:cubicBezTo>
                  <a:pt x="638195" y="358437"/>
                  <a:pt x="580345" y="78978"/>
                  <a:pt x="577964" y="0"/>
                </a:cubicBezTo>
              </a:path>
            </a:pathLst>
          </a:custGeom>
          <a:solidFill>
            <a:srgbClr val="FFFF00"/>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53" name="Freeform 52"/>
          <p:cNvSpPr/>
          <p:nvPr/>
        </p:nvSpPr>
        <p:spPr>
          <a:xfrm rot="1198201">
            <a:off x="3667482" y="3872847"/>
            <a:ext cx="386060" cy="1124885"/>
          </a:xfrm>
          <a:custGeom>
            <a:avLst/>
            <a:gdLst>
              <a:gd name="connsiteX0" fmla="*/ 452907 w 646090"/>
              <a:gd name="connsiteY0" fmla="*/ 92298 h 1092558"/>
              <a:gd name="connsiteX1" fmla="*/ 15025 w 646090"/>
              <a:gd name="connsiteY1" fmla="*/ 581695 h 1092558"/>
              <a:gd name="connsiteX2" fmla="*/ 543059 w 646090"/>
              <a:gd name="connsiteY2" fmla="*/ 1032456 h 1092558"/>
              <a:gd name="connsiteX3" fmla="*/ 633211 w 646090"/>
              <a:gd name="connsiteY3" fmla="*/ 942304 h 1092558"/>
              <a:gd name="connsiteX4" fmla="*/ 581696 w 646090"/>
              <a:gd name="connsiteY4" fmla="*/ 143814 h 1092558"/>
              <a:gd name="connsiteX5" fmla="*/ 452907 w 646090"/>
              <a:gd name="connsiteY5" fmla="*/ 92298 h 1092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6090" h="1092558">
                <a:moveTo>
                  <a:pt x="452907" y="92298"/>
                </a:moveTo>
                <a:cubicBezTo>
                  <a:pt x="358462" y="165278"/>
                  <a:pt x="0" y="425002"/>
                  <a:pt x="15025" y="581695"/>
                </a:cubicBezTo>
                <a:cubicBezTo>
                  <a:pt x="30050" y="738388"/>
                  <a:pt x="440028" y="972354"/>
                  <a:pt x="543059" y="1032456"/>
                </a:cubicBezTo>
                <a:cubicBezTo>
                  <a:pt x="646090" y="1092558"/>
                  <a:pt x="626772" y="1090411"/>
                  <a:pt x="633211" y="942304"/>
                </a:cubicBezTo>
                <a:cubicBezTo>
                  <a:pt x="639650" y="794197"/>
                  <a:pt x="607454" y="287628"/>
                  <a:pt x="581696" y="143814"/>
                </a:cubicBezTo>
                <a:cubicBezTo>
                  <a:pt x="555938" y="0"/>
                  <a:pt x="547352" y="19318"/>
                  <a:pt x="452907" y="92298"/>
                </a:cubicBezTo>
                <a:close/>
              </a:path>
            </a:pathLst>
          </a:custGeom>
          <a:solidFill>
            <a:srgbClr val="CC00FF"/>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2" name="Freeform 51"/>
          <p:cNvSpPr/>
          <p:nvPr/>
        </p:nvSpPr>
        <p:spPr>
          <a:xfrm rot="20440877" flipH="1">
            <a:off x="5602306" y="3872931"/>
            <a:ext cx="386060" cy="1124885"/>
          </a:xfrm>
          <a:custGeom>
            <a:avLst/>
            <a:gdLst>
              <a:gd name="connsiteX0" fmla="*/ 452907 w 646090"/>
              <a:gd name="connsiteY0" fmla="*/ 92298 h 1092558"/>
              <a:gd name="connsiteX1" fmla="*/ 15025 w 646090"/>
              <a:gd name="connsiteY1" fmla="*/ 581695 h 1092558"/>
              <a:gd name="connsiteX2" fmla="*/ 543059 w 646090"/>
              <a:gd name="connsiteY2" fmla="*/ 1032456 h 1092558"/>
              <a:gd name="connsiteX3" fmla="*/ 633211 w 646090"/>
              <a:gd name="connsiteY3" fmla="*/ 942304 h 1092558"/>
              <a:gd name="connsiteX4" fmla="*/ 581696 w 646090"/>
              <a:gd name="connsiteY4" fmla="*/ 143814 h 1092558"/>
              <a:gd name="connsiteX5" fmla="*/ 452907 w 646090"/>
              <a:gd name="connsiteY5" fmla="*/ 92298 h 1092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6090" h="1092558">
                <a:moveTo>
                  <a:pt x="452907" y="92298"/>
                </a:moveTo>
                <a:cubicBezTo>
                  <a:pt x="358462" y="165278"/>
                  <a:pt x="0" y="425002"/>
                  <a:pt x="15025" y="581695"/>
                </a:cubicBezTo>
                <a:cubicBezTo>
                  <a:pt x="30050" y="738388"/>
                  <a:pt x="440028" y="972354"/>
                  <a:pt x="543059" y="1032456"/>
                </a:cubicBezTo>
                <a:cubicBezTo>
                  <a:pt x="646090" y="1092558"/>
                  <a:pt x="626772" y="1090411"/>
                  <a:pt x="633211" y="942304"/>
                </a:cubicBezTo>
                <a:cubicBezTo>
                  <a:pt x="639650" y="794197"/>
                  <a:pt x="607454" y="287628"/>
                  <a:pt x="581696" y="143814"/>
                </a:cubicBezTo>
                <a:cubicBezTo>
                  <a:pt x="555938" y="0"/>
                  <a:pt x="547352" y="19318"/>
                  <a:pt x="452907" y="92298"/>
                </a:cubicBezTo>
                <a:close/>
              </a:path>
            </a:pathLst>
          </a:custGeom>
          <a:solidFill>
            <a:srgbClr val="CC00FF"/>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6" name="Freeform 35"/>
          <p:cNvSpPr/>
          <p:nvPr/>
        </p:nvSpPr>
        <p:spPr>
          <a:xfrm rot="7814319">
            <a:off x="3607624" y="3523195"/>
            <a:ext cx="500674" cy="876178"/>
          </a:xfrm>
          <a:custGeom>
            <a:avLst/>
            <a:gdLst>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75432 w 777479"/>
              <a:gd name="connsiteY8" fmla="*/ 659606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65919 w 777479"/>
              <a:gd name="connsiteY10" fmla="*/ 516731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62013 w 777479"/>
              <a:gd name="connsiteY20" fmla="*/ 605036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2397 h 834313"/>
              <a:gd name="connsiteX1" fmla="*/ 239713 w 777479"/>
              <a:gd name="connsiteY1" fmla="*/ 240985 h 834313"/>
              <a:gd name="connsiteX2" fmla="*/ 82550 w 777479"/>
              <a:gd name="connsiteY2" fmla="*/ 336235 h 834313"/>
              <a:gd name="connsiteX3" fmla="*/ 3969 w 777479"/>
              <a:gd name="connsiteY3" fmla="*/ 474347 h 834313"/>
              <a:gd name="connsiteX4" fmla="*/ 106363 w 777479"/>
              <a:gd name="connsiteY4" fmla="*/ 488635 h 834313"/>
              <a:gd name="connsiteX5" fmla="*/ 254000 w 777479"/>
              <a:gd name="connsiteY5" fmla="*/ 386241 h 834313"/>
              <a:gd name="connsiteX6" fmla="*/ 261144 w 777479"/>
              <a:gd name="connsiteY6" fmla="*/ 398147 h 834313"/>
              <a:gd name="connsiteX7" fmla="*/ 223044 w 777479"/>
              <a:gd name="connsiteY7" fmla="*/ 533878 h 834313"/>
              <a:gd name="connsiteX8" fmla="*/ 198834 w 777479"/>
              <a:gd name="connsiteY8" fmla="*/ 660085 h 834313"/>
              <a:gd name="connsiteX9" fmla="*/ 248147 w 777479"/>
              <a:gd name="connsiteY9" fmla="*/ 750200 h 834313"/>
              <a:gd name="connsiteX10" fmla="*/ 335682 w 777479"/>
              <a:gd name="connsiteY10" fmla="*/ 608466 h 834313"/>
              <a:gd name="connsiteX11" fmla="*/ 368300 w 777479"/>
              <a:gd name="connsiteY11" fmla="*/ 488634 h 834313"/>
              <a:gd name="connsiteX12" fmla="*/ 375444 w 777479"/>
              <a:gd name="connsiteY12" fmla="*/ 555310 h 834313"/>
              <a:gd name="connsiteX13" fmla="*/ 401638 w 777479"/>
              <a:gd name="connsiteY13" fmla="*/ 767241 h 834313"/>
              <a:gd name="connsiteX14" fmla="*/ 451644 w 777479"/>
              <a:gd name="connsiteY14" fmla="*/ 833916 h 834313"/>
              <a:gd name="connsiteX15" fmla="*/ 504032 w 777479"/>
              <a:gd name="connsiteY15" fmla="*/ 769622 h 834313"/>
              <a:gd name="connsiteX16" fmla="*/ 504032 w 777479"/>
              <a:gd name="connsiteY16" fmla="*/ 529115 h 834313"/>
              <a:gd name="connsiteX17" fmla="*/ 527844 w 777479"/>
              <a:gd name="connsiteY17" fmla="*/ 643416 h 834313"/>
              <a:gd name="connsiteX18" fmla="*/ 573088 w 777479"/>
              <a:gd name="connsiteY18" fmla="*/ 741047 h 834313"/>
              <a:gd name="connsiteX19" fmla="*/ 625475 w 777479"/>
              <a:gd name="connsiteY19" fmla="*/ 762478 h 834313"/>
              <a:gd name="connsiteX20" fmla="*/ 662013 w 777479"/>
              <a:gd name="connsiteY20" fmla="*/ 705527 h 834313"/>
              <a:gd name="connsiteX21" fmla="*/ 644525 w 777479"/>
              <a:gd name="connsiteY21" fmla="*/ 583885 h 834313"/>
              <a:gd name="connsiteX22" fmla="*/ 632619 w 777479"/>
              <a:gd name="connsiteY22" fmla="*/ 507685 h 834313"/>
              <a:gd name="connsiteX23" fmla="*/ 718344 w 777479"/>
              <a:gd name="connsiteY23" fmla="*/ 657703 h 834313"/>
              <a:gd name="connsiteX24" fmla="*/ 770732 w 777479"/>
              <a:gd name="connsiteY24" fmla="*/ 636272 h 834313"/>
              <a:gd name="connsiteX25" fmla="*/ 758825 w 777479"/>
              <a:gd name="connsiteY25" fmla="*/ 495778 h 834313"/>
              <a:gd name="connsiteX26" fmla="*/ 668338 w 777479"/>
              <a:gd name="connsiteY26" fmla="*/ 324328 h 834313"/>
              <a:gd name="connsiteX27" fmla="*/ 668239 w 777479"/>
              <a:gd name="connsiteY27" fmla="*/ 0 h 834313"/>
              <a:gd name="connsiteX0" fmla="*/ 240017 w 777479"/>
              <a:gd name="connsiteY0" fmla="*/ 24652 h 834313"/>
              <a:gd name="connsiteX1" fmla="*/ 239713 w 777479"/>
              <a:gd name="connsiteY1" fmla="*/ 240985 h 834313"/>
              <a:gd name="connsiteX2" fmla="*/ 82550 w 777479"/>
              <a:gd name="connsiteY2" fmla="*/ 336235 h 834313"/>
              <a:gd name="connsiteX3" fmla="*/ 3969 w 777479"/>
              <a:gd name="connsiteY3" fmla="*/ 474347 h 834313"/>
              <a:gd name="connsiteX4" fmla="*/ 106363 w 777479"/>
              <a:gd name="connsiteY4" fmla="*/ 488635 h 834313"/>
              <a:gd name="connsiteX5" fmla="*/ 254000 w 777479"/>
              <a:gd name="connsiteY5" fmla="*/ 386241 h 834313"/>
              <a:gd name="connsiteX6" fmla="*/ 261144 w 777479"/>
              <a:gd name="connsiteY6" fmla="*/ 398147 h 834313"/>
              <a:gd name="connsiteX7" fmla="*/ 223044 w 777479"/>
              <a:gd name="connsiteY7" fmla="*/ 533878 h 834313"/>
              <a:gd name="connsiteX8" fmla="*/ 198834 w 777479"/>
              <a:gd name="connsiteY8" fmla="*/ 660085 h 834313"/>
              <a:gd name="connsiteX9" fmla="*/ 248147 w 777479"/>
              <a:gd name="connsiteY9" fmla="*/ 750200 h 834313"/>
              <a:gd name="connsiteX10" fmla="*/ 335682 w 777479"/>
              <a:gd name="connsiteY10" fmla="*/ 608466 h 834313"/>
              <a:gd name="connsiteX11" fmla="*/ 368300 w 777479"/>
              <a:gd name="connsiteY11" fmla="*/ 488634 h 834313"/>
              <a:gd name="connsiteX12" fmla="*/ 375444 w 777479"/>
              <a:gd name="connsiteY12" fmla="*/ 555310 h 834313"/>
              <a:gd name="connsiteX13" fmla="*/ 401638 w 777479"/>
              <a:gd name="connsiteY13" fmla="*/ 767241 h 834313"/>
              <a:gd name="connsiteX14" fmla="*/ 451644 w 777479"/>
              <a:gd name="connsiteY14" fmla="*/ 833916 h 834313"/>
              <a:gd name="connsiteX15" fmla="*/ 504032 w 777479"/>
              <a:gd name="connsiteY15" fmla="*/ 769622 h 834313"/>
              <a:gd name="connsiteX16" fmla="*/ 504032 w 777479"/>
              <a:gd name="connsiteY16" fmla="*/ 529115 h 834313"/>
              <a:gd name="connsiteX17" fmla="*/ 527844 w 777479"/>
              <a:gd name="connsiteY17" fmla="*/ 643416 h 834313"/>
              <a:gd name="connsiteX18" fmla="*/ 573088 w 777479"/>
              <a:gd name="connsiteY18" fmla="*/ 741047 h 834313"/>
              <a:gd name="connsiteX19" fmla="*/ 625475 w 777479"/>
              <a:gd name="connsiteY19" fmla="*/ 762478 h 834313"/>
              <a:gd name="connsiteX20" fmla="*/ 662013 w 777479"/>
              <a:gd name="connsiteY20" fmla="*/ 705527 h 834313"/>
              <a:gd name="connsiteX21" fmla="*/ 644525 w 777479"/>
              <a:gd name="connsiteY21" fmla="*/ 583885 h 834313"/>
              <a:gd name="connsiteX22" fmla="*/ 632619 w 777479"/>
              <a:gd name="connsiteY22" fmla="*/ 507685 h 834313"/>
              <a:gd name="connsiteX23" fmla="*/ 718344 w 777479"/>
              <a:gd name="connsiteY23" fmla="*/ 657703 h 834313"/>
              <a:gd name="connsiteX24" fmla="*/ 770732 w 777479"/>
              <a:gd name="connsiteY24" fmla="*/ 636272 h 834313"/>
              <a:gd name="connsiteX25" fmla="*/ 758825 w 777479"/>
              <a:gd name="connsiteY25" fmla="*/ 495778 h 834313"/>
              <a:gd name="connsiteX26" fmla="*/ 668338 w 777479"/>
              <a:gd name="connsiteY26" fmla="*/ 324328 h 834313"/>
              <a:gd name="connsiteX27" fmla="*/ 668239 w 777479"/>
              <a:gd name="connsiteY27" fmla="*/ 0 h 834313"/>
              <a:gd name="connsiteX0" fmla="*/ 240017 w 777479"/>
              <a:gd name="connsiteY0" fmla="*/ 164738 h 974399"/>
              <a:gd name="connsiteX1" fmla="*/ 239713 w 777479"/>
              <a:gd name="connsiteY1" fmla="*/ 381071 h 974399"/>
              <a:gd name="connsiteX2" fmla="*/ 82550 w 777479"/>
              <a:gd name="connsiteY2" fmla="*/ 476321 h 974399"/>
              <a:gd name="connsiteX3" fmla="*/ 3969 w 777479"/>
              <a:gd name="connsiteY3" fmla="*/ 614433 h 974399"/>
              <a:gd name="connsiteX4" fmla="*/ 106363 w 777479"/>
              <a:gd name="connsiteY4" fmla="*/ 628721 h 974399"/>
              <a:gd name="connsiteX5" fmla="*/ 254000 w 777479"/>
              <a:gd name="connsiteY5" fmla="*/ 526327 h 974399"/>
              <a:gd name="connsiteX6" fmla="*/ 261144 w 777479"/>
              <a:gd name="connsiteY6" fmla="*/ 538233 h 974399"/>
              <a:gd name="connsiteX7" fmla="*/ 223044 w 777479"/>
              <a:gd name="connsiteY7" fmla="*/ 673964 h 974399"/>
              <a:gd name="connsiteX8" fmla="*/ 198834 w 777479"/>
              <a:gd name="connsiteY8" fmla="*/ 800171 h 974399"/>
              <a:gd name="connsiteX9" fmla="*/ 248147 w 777479"/>
              <a:gd name="connsiteY9" fmla="*/ 890286 h 974399"/>
              <a:gd name="connsiteX10" fmla="*/ 335682 w 777479"/>
              <a:gd name="connsiteY10" fmla="*/ 748552 h 974399"/>
              <a:gd name="connsiteX11" fmla="*/ 368300 w 777479"/>
              <a:gd name="connsiteY11" fmla="*/ 628720 h 974399"/>
              <a:gd name="connsiteX12" fmla="*/ 375444 w 777479"/>
              <a:gd name="connsiteY12" fmla="*/ 695396 h 974399"/>
              <a:gd name="connsiteX13" fmla="*/ 401638 w 777479"/>
              <a:gd name="connsiteY13" fmla="*/ 907327 h 974399"/>
              <a:gd name="connsiteX14" fmla="*/ 451644 w 777479"/>
              <a:gd name="connsiteY14" fmla="*/ 974002 h 974399"/>
              <a:gd name="connsiteX15" fmla="*/ 504032 w 777479"/>
              <a:gd name="connsiteY15" fmla="*/ 909708 h 974399"/>
              <a:gd name="connsiteX16" fmla="*/ 504032 w 777479"/>
              <a:gd name="connsiteY16" fmla="*/ 669201 h 974399"/>
              <a:gd name="connsiteX17" fmla="*/ 527844 w 777479"/>
              <a:gd name="connsiteY17" fmla="*/ 783502 h 974399"/>
              <a:gd name="connsiteX18" fmla="*/ 573088 w 777479"/>
              <a:gd name="connsiteY18" fmla="*/ 881133 h 974399"/>
              <a:gd name="connsiteX19" fmla="*/ 625475 w 777479"/>
              <a:gd name="connsiteY19" fmla="*/ 902564 h 974399"/>
              <a:gd name="connsiteX20" fmla="*/ 662013 w 777479"/>
              <a:gd name="connsiteY20" fmla="*/ 845613 h 974399"/>
              <a:gd name="connsiteX21" fmla="*/ 644525 w 777479"/>
              <a:gd name="connsiteY21" fmla="*/ 723971 h 974399"/>
              <a:gd name="connsiteX22" fmla="*/ 632619 w 777479"/>
              <a:gd name="connsiteY22" fmla="*/ 647771 h 974399"/>
              <a:gd name="connsiteX23" fmla="*/ 718344 w 777479"/>
              <a:gd name="connsiteY23" fmla="*/ 797789 h 974399"/>
              <a:gd name="connsiteX24" fmla="*/ 770732 w 777479"/>
              <a:gd name="connsiteY24" fmla="*/ 776358 h 974399"/>
              <a:gd name="connsiteX25" fmla="*/ 758825 w 777479"/>
              <a:gd name="connsiteY25" fmla="*/ 635864 h 974399"/>
              <a:gd name="connsiteX26" fmla="*/ 668338 w 777479"/>
              <a:gd name="connsiteY26" fmla="*/ 464414 h 974399"/>
              <a:gd name="connsiteX27" fmla="*/ 577964 w 777479"/>
              <a:gd name="connsiteY27" fmla="*/ 0 h 974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77479" h="974399">
                <a:moveTo>
                  <a:pt x="240017" y="164738"/>
                </a:moveTo>
                <a:cubicBezTo>
                  <a:pt x="254106" y="210379"/>
                  <a:pt x="265958" y="329141"/>
                  <a:pt x="239713" y="381071"/>
                </a:cubicBezTo>
                <a:cubicBezTo>
                  <a:pt x="213469" y="433002"/>
                  <a:pt x="121841" y="437427"/>
                  <a:pt x="82550" y="476321"/>
                </a:cubicBezTo>
                <a:cubicBezTo>
                  <a:pt x="43259" y="515215"/>
                  <a:pt x="0" y="589033"/>
                  <a:pt x="3969" y="614433"/>
                </a:cubicBezTo>
                <a:cubicBezTo>
                  <a:pt x="7938" y="639833"/>
                  <a:pt x="64691" y="643405"/>
                  <a:pt x="106363" y="628721"/>
                </a:cubicBezTo>
                <a:cubicBezTo>
                  <a:pt x="148035" y="614037"/>
                  <a:pt x="228203" y="541408"/>
                  <a:pt x="254000" y="526327"/>
                </a:cubicBezTo>
                <a:cubicBezTo>
                  <a:pt x="279797" y="511246"/>
                  <a:pt x="266303" y="513627"/>
                  <a:pt x="261144" y="538233"/>
                </a:cubicBezTo>
                <a:cubicBezTo>
                  <a:pt x="255985" y="562839"/>
                  <a:pt x="233429" y="630308"/>
                  <a:pt x="223044" y="673964"/>
                </a:cubicBezTo>
                <a:cubicBezTo>
                  <a:pt x="212659" y="717620"/>
                  <a:pt x="194650" y="764117"/>
                  <a:pt x="198834" y="800171"/>
                </a:cubicBezTo>
                <a:cubicBezTo>
                  <a:pt x="203018" y="836225"/>
                  <a:pt x="225339" y="898889"/>
                  <a:pt x="248147" y="890286"/>
                </a:cubicBezTo>
                <a:cubicBezTo>
                  <a:pt x="270955" y="881683"/>
                  <a:pt x="315657" y="792146"/>
                  <a:pt x="335682" y="748552"/>
                </a:cubicBezTo>
                <a:cubicBezTo>
                  <a:pt x="355707" y="704958"/>
                  <a:pt x="361673" y="637579"/>
                  <a:pt x="368300" y="628720"/>
                </a:cubicBezTo>
                <a:cubicBezTo>
                  <a:pt x="374927" y="619861"/>
                  <a:pt x="369888" y="648962"/>
                  <a:pt x="375444" y="695396"/>
                </a:cubicBezTo>
                <a:cubicBezTo>
                  <a:pt x="381000" y="741831"/>
                  <a:pt x="388938" y="860893"/>
                  <a:pt x="401638" y="907327"/>
                </a:cubicBezTo>
                <a:cubicBezTo>
                  <a:pt x="414338" y="953761"/>
                  <a:pt x="434578" y="973605"/>
                  <a:pt x="451644" y="974002"/>
                </a:cubicBezTo>
                <a:cubicBezTo>
                  <a:pt x="468710" y="974399"/>
                  <a:pt x="495301" y="960508"/>
                  <a:pt x="504032" y="909708"/>
                </a:cubicBezTo>
                <a:cubicBezTo>
                  <a:pt x="512763" y="858908"/>
                  <a:pt x="500063" y="690235"/>
                  <a:pt x="504032" y="669201"/>
                </a:cubicBezTo>
                <a:cubicBezTo>
                  <a:pt x="508001" y="648167"/>
                  <a:pt x="516335" y="748180"/>
                  <a:pt x="527844" y="783502"/>
                </a:cubicBezTo>
                <a:cubicBezTo>
                  <a:pt x="539353" y="818824"/>
                  <a:pt x="556816" y="861289"/>
                  <a:pt x="573088" y="881133"/>
                </a:cubicBezTo>
                <a:cubicBezTo>
                  <a:pt x="589360" y="900977"/>
                  <a:pt x="610654" y="908484"/>
                  <a:pt x="625475" y="902564"/>
                </a:cubicBezTo>
                <a:cubicBezTo>
                  <a:pt x="640296" y="896644"/>
                  <a:pt x="658838" y="875379"/>
                  <a:pt x="662013" y="845613"/>
                </a:cubicBezTo>
                <a:cubicBezTo>
                  <a:pt x="665188" y="815847"/>
                  <a:pt x="649424" y="756945"/>
                  <a:pt x="644525" y="723971"/>
                </a:cubicBezTo>
                <a:cubicBezTo>
                  <a:pt x="639626" y="690997"/>
                  <a:pt x="620316" y="635468"/>
                  <a:pt x="632619" y="647771"/>
                </a:cubicBezTo>
                <a:cubicBezTo>
                  <a:pt x="644922" y="660074"/>
                  <a:pt x="695325" y="776358"/>
                  <a:pt x="718344" y="797789"/>
                </a:cubicBezTo>
                <a:cubicBezTo>
                  <a:pt x="741363" y="819220"/>
                  <a:pt x="763985" y="803346"/>
                  <a:pt x="770732" y="776358"/>
                </a:cubicBezTo>
                <a:cubicBezTo>
                  <a:pt x="777479" y="749371"/>
                  <a:pt x="775891" y="687855"/>
                  <a:pt x="758825" y="635864"/>
                </a:cubicBezTo>
                <a:cubicBezTo>
                  <a:pt x="741759" y="583873"/>
                  <a:pt x="698481" y="570391"/>
                  <a:pt x="668338" y="464414"/>
                </a:cubicBezTo>
                <a:cubicBezTo>
                  <a:pt x="638195" y="358437"/>
                  <a:pt x="580345" y="78978"/>
                  <a:pt x="577964" y="0"/>
                </a:cubicBezTo>
              </a:path>
            </a:pathLst>
          </a:custGeom>
          <a:solidFill>
            <a:srgbClr val="CC00FF"/>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37" name="Freeform 36"/>
          <p:cNvSpPr/>
          <p:nvPr/>
        </p:nvSpPr>
        <p:spPr>
          <a:xfrm rot="2920664" flipV="1">
            <a:off x="5569406" y="3650334"/>
            <a:ext cx="500674" cy="938763"/>
          </a:xfrm>
          <a:custGeom>
            <a:avLst/>
            <a:gdLst>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75432 w 777479"/>
              <a:gd name="connsiteY8" fmla="*/ 659606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65919 w 777479"/>
              <a:gd name="connsiteY10" fmla="*/ 516731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62013 w 777479"/>
              <a:gd name="connsiteY20" fmla="*/ 605036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2397 h 834313"/>
              <a:gd name="connsiteX1" fmla="*/ 239713 w 777479"/>
              <a:gd name="connsiteY1" fmla="*/ 240985 h 834313"/>
              <a:gd name="connsiteX2" fmla="*/ 82550 w 777479"/>
              <a:gd name="connsiteY2" fmla="*/ 336235 h 834313"/>
              <a:gd name="connsiteX3" fmla="*/ 3969 w 777479"/>
              <a:gd name="connsiteY3" fmla="*/ 474347 h 834313"/>
              <a:gd name="connsiteX4" fmla="*/ 106363 w 777479"/>
              <a:gd name="connsiteY4" fmla="*/ 488635 h 834313"/>
              <a:gd name="connsiteX5" fmla="*/ 254000 w 777479"/>
              <a:gd name="connsiteY5" fmla="*/ 386241 h 834313"/>
              <a:gd name="connsiteX6" fmla="*/ 261144 w 777479"/>
              <a:gd name="connsiteY6" fmla="*/ 398147 h 834313"/>
              <a:gd name="connsiteX7" fmla="*/ 223044 w 777479"/>
              <a:gd name="connsiteY7" fmla="*/ 533878 h 834313"/>
              <a:gd name="connsiteX8" fmla="*/ 198834 w 777479"/>
              <a:gd name="connsiteY8" fmla="*/ 660085 h 834313"/>
              <a:gd name="connsiteX9" fmla="*/ 248147 w 777479"/>
              <a:gd name="connsiteY9" fmla="*/ 750200 h 834313"/>
              <a:gd name="connsiteX10" fmla="*/ 335682 w 777479"/>
              <a:gd name="connsiteY10" fmla="*/ 608466 h 834313"/>
              <a:gd name="connsiteX11" fmla="*/ 368300 w 777479"/>
              <a:gd name="connsiteY11" fmla="*/ 488634 h 834313"/>
              <a:gd name="connsiteX12" fmla="*/ 375444 w 777479"/>
              <a:gd name="connsiteY12" fmla="*/ 555310 h 834313"/>
              <a:gd name="connsiteX13" fmla="*/ 401638 w 777479"/>
              <a:gd name="connsiteY13" fmla="*/ 767241 h 834313"/>
              <a:gd name="connsiteX14" fmla="*/ 451644 w 777479"/>
              <a:gd name="connsiteY14" fmla="*/ 833916 h 834313"/>
              <a:gd name="connsiteX15" fmla="*/ 504032 w 777479"/>
              <a:gd name="connsiteY15" fmla="*/ 769622 h 834313"/>
              <a:gd name="connsiteX16" fmla="*/ 504032 w 777479"/>
              <a:gd name="connsiteY16" fmla="*/ 529115 h 834313"/>
              <a:gd name="connsiteX17" fmla="*/ 527844 w 777479"/>
              <a:gd name="connsiteY17" fmla="*/ 643416 h 834313"/>
              <a:gd name="connsiteX18" fmla="*/ 573088 w 777479"/>
              <a:gd name="connsiteY18" fmla="*/ 741047 h 834313"/>
              <a:gd name="connsiteX19" fmla="*/ 625475 w 777479"/>
              <a:gd name="connsiteY19" fmla="*/ 762478 h 834313"/>
              <a:gd name="connsiteX20" fmla="*/ 662013 w 777479"/>
              <a:gd name="connsiteY20" fmla="*/ 705527 h 834313"/>
              <a:gd name="connsiteX21" fmla="*/ 644525 w 777479"/>
              <a:gd name="connsiteY21" fmla="*/ 583885 h 834313"/>
              <a:gd name="connsiteX22" fmla="*/ 632619 w 777479"/>
              <a:gd name="connsiteY22" fmla="*/ 507685 h 834313"/>
              <a:gd name="connsiteX23" fmla="*/ 718344 w 777479"/>
              <a:gd name="connsiteY23" fmla="*/ 657703 h 834313"/>
              <a:gd name="connsiteX24" fmla="*/ 770732 w 777479"/>
              <a:gd name="connsiteY24" fmla="*/ 636272 h 834313"/>
              <a:gd name="connsiteX25" fmla="*/ 758825 w 777479"/>
              <a:gd name="connsiteY25" fmla="*/ 495778 h 834313"/>
              <a:gd name="connsiteX26" fmla="*/ 668338 w 777479"/>
              <a:gd name="connsiteY26" fmla="*/ 324328 h 834313"/>
              <a:gd name="connsiteX27" fmla="*/ 668239 w 777479"/>
              <a:gd name="connsiteY27" fmla="*/ 0 h 834313"/>
              <a:gd name="connsiteX0" fmla="*/ 240017 w 777479"/>
              <a:gd name="connsiteY0" fmla="*/ 24652 h 834313"/>
              <a:gd name="connsiteX1" fmla="*/ 239713 w 777479"/>
              <a:gd name="connsiteY1" fmla="*/ 240985 h 834313"/>
              <a:gd name="connsiteX2" fmla="*/ 82550 w 777479"/>
              <a:gd name="connsiteY2" fmla="*/ 336235 h 834313"/>
              <a:gd name="connsiteX3" fmla="*/ 3969 w 777479"/>
              <a:gd name="connsiteY3" fmla="*/ 474347 h 834313"/>
              <a:gd name="connsiteX4" fmla="*/ 106363 w 777479"/>
              <a:gd name="connsiteY4" fmla="*/ 488635 h 834313"/>
              <a:gd name="connsiteX5" fmla="*/ 254000 w 777479"/>
              <a:gd name="connsiteY5" fmla="*/ 386241 h 834313"/>
              <a:gd name="connsiteX6" fmla="*/ 261144 w 777479"/>
              <a:gd name="connsiteY6" fmla="*/ 398147 h 834313"/>
              <a:gd name="connsiteX7" fmla="*/ 223044 w 777479"/>
              <a:gd name="connsiteY7" fmla="*/ 533878 h 834313"/>
              <a:gd name="connsiteX8" fmla="*/ 198834 w 777479"/>
              <a:gd name="connsiteY8" fmla="*/ 660085 h 834313"/>
              <a:gd name="connsiteX9" fmla="*/ 248147 w 777479"/>
              <a:gd name="connsiteY9" fmla="*/ 750200 h 834313"/>
              <a:gd name="connsiteX10" fmla="*/ 335682 w 777479"/>
              <a:gd name="connsiteY10" fmla="*/ 608466 h 834313"/>
              <a:gd name="connsiteX11" fmla="*/ 368300 w 777479"/>
              <a:gd name="connsiteY11" fmla="*/ 488634 h 834313"/>
              <a:gd name="connsiteX12" fmla="*/ 375444 w 777479"/>
              <a:gd name="connsiteY12" fmla="*/ 555310 h 834313"/>
              <a:gd name="connsiteX13" fmla="*/ 401638 w 777479"/>
              <a:gd name="connsiteY13" fmla="*/ 767241 h 834313"/>
              <a:gd name="connsiteX14" fmla="*/ 451644 w 777479"/>
              <a:gd name="connsiteY14" fmla="*/ 833916 h 834313"/>
              <a:gd name="connsiteX15" fmla="*/ 504032 w 777479"/>
              <a:gd name="connsiteY15" fmla="*/ 769622 h 834313"/>
              <a:gd name="connsiteX16" fmla="*/ 504032 w 777479"/>
              <a:gd name="connsiteY16" fmla="*/ 529115 h 834313"/>
              <a:gd name="connsiteX17" fmla="*/ 527844 w 777479"/>
              <a:gd name="connsiteY17" fmla="*/ 643416 h 834313"/>
              <a:gd name="connsiteX18" fmla="*/ 573088 w 777479"/>
              <a:gd name="connsiteY18" fmla="*/ 741047 h 834313"/>
              <a:gd name="connsiteX19" fmla="*/ 625475 w 777479"/>
              <a:gd name="connsiteY19" fmla="*/ 762478 h 834313"/>
              <a:gd name="connsiteX20" fmla="*/ 662013 w 777479"/>
              <a:gd name="connsiteY20" fmla="*/ 705527 h 834313"/>
              <a:gd name="connsiteX21" fmla="*/ 644525 w 777479"/>
              <a:gd name="connsiteY21" fmla="*/ 583885 h 834313"/>
              <a:gd name="connsiteX22" fmla="*/ 632619 w 777479"/>
              <a:gd name="connsiteY22" fmla="*/ 507685 h 834313"/>
              <a:gd name="connsiteX23" fmla="*/ 718344 w 777479"/>
              <a:gd name="connsiteY23" fmla="*/ 657703 h 834313"/>
              <a:gd name="connsiteX24" fmla="*/ 770732 w 777479"/>
              <a:gd name="connsiteY24" fmla="*/ 636272 h 834313"/>
              <a:gd name="connsiteX25" fmla="*/ 758825 w 777479"/>
              <a:gd name="connsiteY25" fmla="*/ 495778 h 834313"/>
              <a:gd name="connsiteX26" fmla="*/ 668338 w 777479"/>
              <a:gd name="connsiteY26" fmla="*/ 324328 h 834313"/>
              <a:gd name="connsiteX27" fmla="*/ 668239 w 777479"/>
              <a:gd name="connsiteY27" fmla="*/ 0 h 834313"/>
              <a:gd name="connsiteX0" fmla="*/ 240017 w 777479"/>
              <a:gd name="connsiteY0" fmla="*/ 164738 h 974399"/>
              <a:gd name="connsiteX1" fmla="*/ 239713 w 777479"/>
              <a:gd name="connsiteY1" fmla="*/ 381071 h 974399"/>
              <a:gd name="connsiteX2" fmla="*/ 82550 w 777479"/>
              <a:gd name="connsiteY2" fmla="*/ 476321 h 974399"/>
              <a:gd name="connsiteX3" fmla="*/ 3969 w 777479"/>
              <a:gd name="connsiteY3" fmla="*/ 614433 h 974399"/>
              <a:gd name="connsiteX4" fmla="*/ 106363 w 777479"/>
              <a:gd name="connsiteY4" fmla="*/ 628721 h 974399"/>
              <a:gd name="connsiteX5" fmla="*/ 254000 w 777479"/>
              <a:gd name="connsiteY5" fmla="*/ 526327 h 974399"/>
              <a:gd name="connsiteX6" fmla="*/ 261144 w 777479"/>
              <a:gd name="connsiteY6" fmla="*/ 538233 h 974399"/>
              <a:gd name="connsiteX7" fmla="*/ 223044 w 777479"/>
              <a:gd name="connsiteY7" fmla="*/ 673964 h 974399"/>
              <a:gd name="connsiteX8" fmla="*/ 198834 w 777479"/>
              <a:gd name="connsiteY8" fmla="*/ 800171 h 974399"/>
              <a:gd name="connsiteX9" fmla="*/ 248147 w 777479"/>
              <a:gd name="connsiteY9" fmla="*/ 890286 h 974399"/>
              <a:gd name="connsiteX10" fmla="*/ 335682 w 777479"/>
              <a:gd name="connsiteY10" fmla="*/ 748552 h 974399"/>
              <a:gd name="connsiteX11" fmla="*/ 368300 w 777479"/>
              <a:gd name="connsiteY11" fmla="*/ 628720 h 974399"/>
              <a:gd name="connsiteX12" fmla="*/ 375444 w 777479"/>
              <a:gd name="connsiteY12" fmla="*/ 695396 h 974399"/>
              <a:gd name="connsiteX13" fmla="*/ 401638 w 777479"/>
              <a:gd name="connsiteY13" fmla="*/ 907327 h 974399"/>
              <a:gd name="connsiteX14" fmla="*/ 451644 w 777479"/>
              <a:gd name="connsiteY14" fmla="*/ 974002 h 974399"/>
              <a:gd name="connsiteX15" fmla="*/ 504032 w 777479"/>
              <a:gd name="connsiteY15" fmla="*/ 909708 h 974399"/>
              <a:gd name="connsiteX16" fmla="*/ 504032 w 777479"/>
              <a:gd name="connsiteY16" fmla="*/ 669201 h 974399"/>
              <a:gd name="connsiteX17" fmla="*/ 527844 w 777479"/>
              <a:gd name="connsiteY17" fmla="*/ 783502 h 974399"/>
              <a:gd name="connsiteX18" fmla="*/ 573088 w 777479"/>
              <a:gd name="connsiteY18" fmla="*/ 881133 h 974399"/>
              <a:gd name="connsiteX19" fmla="*/ 625475 w 777479"/>
              <a:gd name="connsiteY19" fmla="*/ 902564 h 974399"/>
              <a:gd name="connsiteX20" fmla="*/ 662013 w 777479"/>
              <a:gd name="connsiteY20" fmla="*/ 845613 h 974399"/>
              <a:gd name="connsiteX21" fmla="*/ 644525 w 777479"/>
              <a:gd name="connsiteY21" fmla="*/ 723971 h 974399"/>
              <a:gd name="connsiteX22" fmla="*/ 632619 w 777479"/>
              <a:gd name="connsiteY22" fmla="*/ 647771 h 974399"/>
              <a:gd name="connsiteX23" fmla="*/ 718344 w 777479"/>
              <a:gd name="connsiteY23" fmla="*/ 797789 h 974399"/>
              <a:gd name="connsiteX24" fmla="*/ 770732 w 777479"/>
              <a:gd name="connsiteY24" fmla="*/ 776358 h 974399"/>
              <a:gd name="connsiteX25" fmla="*/ 758825 w 777479"/>
              <a:gd name="connsiteY25" fmla="*/ 635864 h 974399"/>
              <a:gd name="connsiteX26" fmla="*/ 668338 w 777479"/>
              <a:gd name="connsiteY26" fmla="*/ 464414 h 974399"/>
              <a:gd name="connsiteX27" fmla="*/ 577964 w 777479"/>
              <a:gd name="connsiteY27" fmla="*/ 0 h 974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77479" h="974399">
                <a:moveTo>
                  <a:pt x="240017" y="164738"/>
                </a:moveTo>
                <a:cubicBezTo>
                  <a:pt x="254106" y="210379"/>
                  <a:pt x="265958" y="329141"/>
                  <a:pt x="239713" y="381071"/>
                </a:cubicBezTo>
                <a:cubicBezTo>
                  <a:pt x="213469" y="433002"/>
                  <a:pt x="121841" y="437427"/>
                  <a:pt x="82550" y="476321"/>
                </a:cubicBezTo>
                <a:cubicBezTo>
                  <a:pt x="43259" y="515215"/>
                  <a:pt x="0" y="589033"/>
                  <a:pt x="3969" y="614433"/>
                </a:cubicBezTo>
                <a:cubicBezTo>
                  <a:pt x="7938" y="639833"/>
                  <a:pt x="64691" y="643405"/>
                  <a:pt x="106363" y="628721"/>
                </a:cubicBezTo>
                <a:cubicBezTo>
                  <a:pt x="148035" y="614037"/>
                  <a:pt x="228203" y="541408"/>
                  <a:pt x="254000" y="526327"/>
                </a:cubicBezTo>
                <a:cubicBezTo>
                  <a:pt x="279797" y="511246"/>
                  <a:pt x="266303" y="513627"/>
                  <a:pt x="261144" y="538233"/>
                </a:cubicBezTo>
                <a:cubicBezTo>
                  <a:pt x="255985" y="562839"/>
                  <a:pt x="233429" y="630308"/>
                  <a:pt x="223044" y="673964"/>
                </a:cubicBezTo>
                <a:cubicBezTo>
                  <a:pt x="212659" y="717620"/>
                  <a:pt x="194650" y="764117"/>
                  <a:pt x="198834" y="800171"/>
                </a:cubicBezTo>
                <a:cubicBezTo>
                  <a:pt x="203018" y="836225"/>
                  <a:pt x="225339" y="898889"/>
                  <a:pt x="248147" y="890286"/>
                </a:cubicBezTo>
                <a:cubicBezTo>
                  <a:pt x="270955" y="881683"/>
                  <a:pt x="315657" y="792146"/>
                  <a:pt x="335682" y="748552"/>
                </a:cubicBezTo>
                <a:cubicBezTo>
                  <a:pt x="355707" y="704958"/>
                  <a:pt x="361673" y="637579"/>
                  <a:pt x="368300" y="628720"/>
                </a:cubicBezTo>
                <a:cubicBezTo>
                  <a:pt x="374927" y="619861"/>
                  <a:pt x="369888" y="648962"/>
                  <a:pt x="375444" y="695396"/>
                </a:cubicBezTo>
                <a:cubicBezTo>
                  <a:pt x="381000" y="741831"/>
                  <a:pt x="388938" y="860893"/>
                  <a:pt x="401638" y="907327"/>
                </a:cubicBezTo>
                <a:cubicBezTo>
                  <a:pt x="414338" y="953761"/>
                  <a:pt x="434578" y="973605"/>
                  <a:pt x="451644" y="974002"/>
                </a:cubicBezTo>
                <a:cubicBezTo>
                  <a:pt x="468710" y="974399"/>
                  <a:pt x="495301" y="960508"/>
                  <a:pt x="504032" y="909708"/>
                </a:cubicBezTo>
                <a:cubicBezTo>
                  <a:pt x="512763" y="858908"/>
                  <a:pt x="500063" y="690235"/>
                  <a:pt x="504032" y="669201"/>
                </a:cubicBezTo>
                <a:cubicBezTo>
                  <a:pt x="508001" y="648167"/>
                  <a:pt x="516335" y="748180"/>
                  <a:pt x="527844" y="783502"/>
                </a:cubicBezTo>
                <a:cubicBezTo>
                  <a:pt x="539353" y="818824"/>
                  <a:pt x="556816" y="861289"/>
                  <a:pt x="573088" y="881133"/>
                </a:cubicBezTo>
                <a:cubicBezTo>
                  <a:pt x="589360" y="900977"/>
                  <a:pt x="610654" y="908484"/>
                  <a:pt x="625475" y="902564"/>
                </a:cubicBezTo>
                <a:cubicBezTo>
                  <a:pt x="640296" y="896644"/>
                  <a:pt x="658838" y="875379"/>
                  <a:pt x="662013" y="845613"/>
                </a:cubicBezTo>
                <a:cubicBezTo>
                  <a:pt x="665188" y="815847"/>
                  <a:pt x="649424" y="756945"/>
                  <a:pt x="644525" y="723971"/>
                </a:cubicBezTo>
                <a:cubicBezTo>
                  <a:pt x="639626" y="690997"/>
                  <a:pt x="620316" y="635468"/>
                  <a:pt x="632619" y="647771"/>
                </a:cubicBezTo>
                <a:cubicBezTo>
                  <a:pt x="644922" y="660074"/>
                  <a:pt x="695325" y="776358"/>
                  <a:pt x="718344" y="797789"/>
                </a:cubicBezTo>
                <a:cubicBezTo>
                  <a:pt x="741363" y="819220"/>
                  <a:pt x="763985" y="803346"/>
                  <a:pt x="770732" y="776358"/>
                </a:cubicBezTo>
                <a:cubicBezTo>
                  <a:pt x="777479" y="749371"/>
                  <a:pt x="775891" y="687855"/>
                  <a:pt x="758825" y="635864"/>
                </a:cubicBezTo>
                <a:cubicBezTo>
                  <a:pt x="741759" y="583873"/>
                  <a:pt x="698481" y="570391"/>
                  <a:pt x="668338" y="464414"/>
                </a:cubicBezTo>
                <a:cubicBezTo>
                  <a:pt x="638195" y="358437"/>
                  <a:pt x="580345" y="78978"/>
                  <a:pt x="577964" y="0"/>
                </a:cubicBezTo>
              </a:path>
            </a:pathLst>
          </a:custGeom>
          <a:solidFill>
            <a:srgbClr val="CC00FF"/>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grpSp>
        <p:nvGrpSpPr>
          <p:cNvPr id="177" name="Group 176"/>
          <p:cNvGrpSpPr/>
          <p:nvPr/>
        </p:nvGrpSpPr>
        <p:grpSpPr>
          <a:xfrm>
            <a:off x="3793979" y="3308860"/>
            <a:ext cx="2064729" cy="3504516"/>
            <a:chOff x="3793979" y="3308860"/>
            <a:chExt cx="2064729" cy="3504516"/>
          </a:xfrm>
        </p:grpSpPr>
        <p:grpSp>
          <p:nvGrpSpPr>
            <p:cNvPr id="34" name="Group 75"/>
            <p:cNvGrpSpPr/>
            <p:nvPr/>
          </p:nvGrpSpPr>
          <p:grpSpPr>
            <a:xfrm>
              <a:off x="3793979" y="5311551"/>
              <a:ext cx="917894" cy="819514"/>
              <a:chOff x="3083489" y="4581128"/>
              <a:chExt cx="1344495" cy="1224136"/>
            </a:xfrm>
          </p:grpSpPr>
          <p:sp>
            <p:nvSpPr>
              <p:cNvPr id="49" name="Freeform 48"/>
              <p:cNvSpPr/>
              <p:nvPr/>
            </p:nvSpPr>
            <p:spPr>
              <a:xfrm>
                <a:off x="3306586" y="4581128"/>
                <a:ext cx="1020812" cy="1144288"/>
              </a:xfrm>
              <a:custGeom>
                <a:avLst/>
                <a:gdLst>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98859 w 625872"/>
                  <a:gd name="connsiteY6" fmla="*/ 576262 h 840978"/>
                  <a:gd name="connsiteX7" fmla="*/ 408384 w 625872"/>
                  <a:gd name="connsiteY7" fmla="*/ 554831 h 840978"/>
                  <a:gd name="connsiteX8" fmla="*/ 403622 w 625872"/>
                  <a:gd name="connsiteY8" fmla="*/ 0 h 840978"/>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86581 w 625872"/>
                  <a:gd name="connsiteY6" fmla="*/ 600620 h 840978"/>
                  <a:gd name="connsiteX7" fmla="*/ 408384 w 625872"/>
                  <a:gd name="connsiteY7" fmla="*/ 554831 h 840978"/>
                  <a:gd name="connsiteX8" fmla="*/ 403622 w 625872"/>
                  <a:gd name="connsiteY8" fmla="*/ 0 h 840978"/>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52338"/>
                  <a:gd name="connsiteX1" fmla="*/ 586978 w 629778"/>
                  <a:gd name="connsiteY1" fmla="*/ 707231 h 852338"/>
                  <a:gd name="connsiteX2" fmla="*/ 332557 w 629778"/>
                  <a:gd name="connsiteY2" fmla="*/ 850230 h 852338"/>
                  <a:gd name="connsiteX3" fmla="*/ 65484 w 629778"/>
                  <a:gd name="connsiteY3" fmla="*/ 809625 h 852338"/>
                  <a:gd name="connsiteX4" fmla="*/ 15478 w 629778"/>
                  <a:gd name="connsiteY4" fmla="*/ 671512 h 852338"/>
                  <a:gd name="connsiteX5" fmla="*/ 158353 w 629778"/>
                  <a:gd name="connsiteY5" fmla="*/ 540543 h 852338"/>
                  <a:gd name="connsiteX6" fmla="*/ 386581 w 629778"/>
                  <a:gd name="connsiteY6" fmla="*/ 600620 h 852338"/>
                  <a:gd name="connsiteX7" fmla="*/ 408384 w 629778"/>
                  <a:gd name="connsiteY7" fmla="*/ 554831 h 852338"/>
                  <a:gd name="connsiteX8" fmla="*/ 403622 w 629778"/>
                  <a:gd name="connsiteY8" fmla="*/ 0 h 852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9778" h="852338">
                    <a:moveTo>
                      <a:pt x="589359" y="40481"/>
                    </a:moveTo>
                    <a:cubicBezTo>
                      <a:pt x="607615" y="308570"/>
                      <a:pt x="629778" y="572273"/>
                      <a:pt x="586978" y="707231"/>
                    </a:cubicBezTo>
                    <a:cubicBezTo>
                      <a:pt x="544178" y="842189"/>
                      <a:pt x="393081" y="852338"/>
                      <a:pt x="332557" y="850230"/>
                    </a:cubicBezTo>
                    <a:cubicBezTo>
                      <a:pt x="247154" y="847800"/>
                      <a:pt x="118330" y="839411"/>
                      <a:pt x="65484" y="809625"/>
                    </a:cubicBezTo>
                    <a:cubicBezTo>
                      <a:pt x="12638" y="779839"/>
                      <a:pt x="0" y="716359"/>
                      <a:pt x="15478" y="671512"/>
                    </a:cubicBezTo>
                    <a:cubicBezTo>
                      <a:pt x="30956" y="626665"/>
                      <a:pt x="96503" y="552358"/>
                      <a:pt x="158353" y="540543"/>
                    </a:cubicBezTo>
                    <a:cubicBezTo>
                      <a:pt x="220203" y="528728"/>
                      <a:pt x="344909" y="598239"/>
                      <a:pt x="386581" y="600620"/>
                    </a:cubicBezTo>
                    <a:cubicBezTo>
                      <a:pt x="428253" y="603001"/>
                      <a:pt x="405544" y="654934"/>
                      <a:pt x="408384" y="554831"/>
                    </a:cubicBezTo>
                    <a:cubicBezTo>
                      <a:pt x="411224" y="454728"/>
                      <a:pt x="406400" y="229393"/>
                      <a:pt x="403622" y="0"/>
                    </a:cubicBezTo>
                  </a:path>
                </a:pathLst>
              </a:custGeom>
              <a:solidFill>
                <a:srgbClr val="CC00FF"/>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50" name="Freeform 11"/>
              <p:cNvSpPr/>
              <p:nvPr/>
            </p:nvSpPr>
            <p:spPr>
              <a:xfrm>
                <a:off x="3083489" y="5109782"/>
                <a:ext cx="1344495" cy="695482"/>
              </a:xfrm>
              <a:custGeom>
                <a:avLst/>
                <a:gdLst>
                  <a:gd name="connsiteX0" fmla="*/ 909711 w 1444283"/>
                  <a:gd name="connsiteY0" fmla="*/ 180535 h 616633"/>
                  <a:gd name="connsiteX1" fmla="*/ 501748 w 1444283"/>
                  <a:gd name="connsiteY1" fmla="*/ 11723 h 616633"/>
                  <a:gd name="connsiteX2" fmla="*/ 192259 w 1444283"/>
                  <a:gd name="connsiteY2" fmla="*/ 250874 h 616633"/>
                  <a:gd name="connsiteX3" fmla="*/ 178191 w 1444283"/>
                  <a:gd name="connsiteY3" fmla="*/ 504092 h 616633"/>
                  <a:gd name="connsiteX4" fmla="*/ 1261403 w 1444283"/>
                  <a:gd name="connsiteY4" fmla="*/ 574430 h 616633"/>
                  <a:gd name="connsiteX5" fmla="*/ 1275471 w 1444283"/>
                  <a:gd name="connsiteY5" fmla="*/ 546295 h 616633"/>
                  <a:gd name="connsiteX6" fmla="*/ 1289539 w 1444283"/>
                  <a:gd name="connsiteY6" fmla="*/ 152400 h 616633"/>
                  <a:gd name="connsiteX7" fmla="*/ 1275471 w 1444283"/>
                  <a:gd name="connsiteY7" fmla="*/ 124264 h 616633"/>
                  <a:gd name="connsiteX8" fmla="*/ 937846 w 1444283"/>
                  <a:gd name="connsiteY8" fmla="*/ 222738 h 616633"/>
                  <a:gd name="connsiteX0" fmla="*/ 909711 w 1444283"/>
                  <a:gd name="connsiteY0" fmla="*/ 180535 h 616633"/>
                  <a:gd name="connsiteX1" fmla="*/ 501748 w 1444283"/>
                  <a:gd name="connsiteY1" fmla="*/ 11723 h 616633"/>
                  <a:gd name="connsiteX2" fmla="*/ 192259 w 1444283"/>
                  <a:gd name="connsiteY2" fmla="*/ 250874 h 616633"/>
                  <a:gd name="connsiteX3" fmla="*/ 178191 w 1444283"/>
                  <a:gd name="connsiteY3" fmla="*/ 504092 h 616633"/>
                  <a:gd name="connsiteX4" fmla="*/ 1261403 w 1444283"/>
                  <a:gd name="connsiteY4" fmla="*/ 574430 h 616633"/>
                  <a:gd name="connsiteX5" fmla="*/ 1275471 w 1444283"/>
                  <a:gd name="connsiteY5" fmla="*/ 546295 h 616633"/>
                  <a:gd name="connsiteX6" fmla="*/ 1289539 w 1444283"/>
                  <a:gd name="connsiteY6" fmla="*/ 152400 h 616633"/>
                  <a:gd name="connsiteX7" fmla="*/ 1275471 w 1444283"/>
                  <a:gd name="connsiteY7" fmla="*/ 124264 h 616633"/>
                  <a:gd name="connsiteX8" fmla="*/ 882287 w 1444283"/>
                  <a:gd name="connsiteY8" fmla="*/ 64012 h 616633"/>
                  <a:gd name="connsiteX0" fmla="*/ 909711 w 1444283"/>
                  <a:gd name="connsiteY0" fmla="*/ 180535 h 616633"/>
                  <a:gd name="connsiteX1" fmla="*/ 501748 w 1444283"/>
                  <a:gd name="connsiteY1" fmla="*/ 11723 h 616633"/>
                  <a:gd name="connsiteX2" fmla="*/ 192259 w 1444283"/>
                  <a:gd name="connsiteY2" fmla="*/ 250874 h 616633"/>
                  <a:gd name="connsiteX3" fmla="*/ 178191 w 1444283"/>
                  <a:gd name="connsiteY3" fmla="*/ 504092 h 616633"/>
                  <a:gd name="connsiteX4" fmla="*/ 1261403 w 1444283"/>
                  <a:gd name="connsiteY4" fmla="*/ 574430 h 616633"/>
                  <a:gd name="connsiteX5" fmla="*/ 1275471 w 1444283"/>
                  <a:gd name="connsiteY5" fmla="*/ 546295 h 616633"/>
                  <a:gd name="connsiteX6" fmla="*/ 1289539 w 1444283"/>
                  <a:gd name="connsiteY6" fmla="*/ 152400 h 616633"/>
                  <a:gd name="connsiteX7" fmla="*/ 1242327 w 1444283"/>
                  <a:gd name="connsiteY7" fmla="*/ 64012 h 616633"/>
                  <a:gd name="connsiteX8" fmla="*/ 882287 w 1444283"/>
                  <a:gd name="connsiteY8" fmla="*/ 64012 h 616633"/>
                  <a:gd name="connsiteX0" fmla="*/ 909711 w 1444283"/>
                  <a:gd name="connsiteY0" fmla="*/ 311317 h 747415"/>
                  <a:gd name="connsiteX1" fmla="*/ 501748 w 1444283"/>
                  <a:gd name="connsiteY1" fmla="*/ 142505 h 747415"/>
                  <a:gd name="connsiteX2" fmla="*/ 192259 w 1444283"/>
                  <a:gd name="connsiteY2" fmla="*/ 381656 h 747415"/>
                  <a:gd name="connsiteX3" fmla="*/ 178191 w 1444283"/>
                  <a:gd name="connsiteY3" fmla="*/ 634874 h 747415"/>
                  <a:gd name="connsiteX4" fmla="*/ 1261403 w 1444283"/>
                  <a:gd name="connsiteY4" fmla="*/ 705212 h 747415"/>
                  <a:gd name="connsiteX5" fmla="*/ 1275471 w 1444283"/>
                  <a:gd name="connsiteY5" fmla="*/ 677077 h 747415"/>
                  <a:gd name="connsiteX6" fmla="*/ 1289539 w 1444283"/>
                  <a:gd name="connsiteY6" fmla="*/ 283182 h 747415"/>
                  <a:gd name="connsiteX7" fmla="*/ 1242327 w 1444283"/>
                  <a:gd name="connsiteY7" fmla="*/ 194794 h 747415"/>
                  <a:gd name="connsiteX8" fmla="*/ 882287 w 1444283"/>
                  <a:gd name="connsiteY8" fmla="*/ 194794 h 747415"/>
                  <a:gd name="connsiteX0" fmla="*/ 909711 w 1444283"/>
                  <a:gd name="connsiteY0" fmla="*/ 311317 h 714141"/>
                  <a:gd name="connsiteX1" fmla="*/ 501748 w 1444283"/>
                  <a:gd name="connsiteY1" fmla="*/ 142505 h 714141"/>
                  <a:gd name="connsiteX2" fmla="*/ 192259 w 1444283"/>
                  <a:gd name="connsiteY2" fmla="*/ 381656 h 714141"/>
                  <a:gd name="connsiteX3" fmla="*/ 178191 w 1444283"/>
                  <a:gd name="connsiteY3" fmla="*/ 634874 h 714141"/>
                  <a:gd name="connsiteX4" fmla="*/ 1261403 w 1444283"/>
                  <a:gd name="connsiteY4" fmla="*/ 705212 h 714141"/>
                  <a:gd name="connsiteX5" fmla="*/ 1275471 w 1444283"/>
                  <a:gd name="connsiteY5" fmla="*/ 677077 h 714141"/>
                  <a:gd name="connsiteX6" fmla="*/ 1314335 w 1444283"/>
                  <a:gd name="connsiteY6" fmla="*/ 482826 h 714141"/>
                  <a:gd name="connsiteX7" fmla="*/ 1242327 w 1444283"/>
                  <a:gd name="connsiteY7" fmla="*/ 194794 h 714141"/>
                  <a:gd name="connsiteX8" fmla="*/ 882287 w 1444283"/>
                  <a:gd name="connsiteY8" fmla="*/ 194794 h 714141"/>
                  <a:gd name="connsiteX0" fmla="*/ 909711 w 1444283"/>
                  <a:gd name="connsiteY0" fmla="*/ 311317 h 714141"/>
                  <a:gd name="connsiteX1" fmla="*/ 501748 w 1444283"/>
                  <a:gd name="connsiteY1" fmla="*/ 142505 h 714141"/>
                  <a:gd name="connsiteX2" fmla="*/ 192259 w 1444283"/>
                  <a:gd name="connsiteY2" fmla="*/ 381656 h 714141"/>
                  <a:gd name="connsiteX3" fmla="*/ 178191 w 1444283"/>
                  <a:gd name="connsiteY3" fmla="*/ 634874 h 714141"/>
                  <a:gd name="connsiteX4" fmla="*/ 1261403 w 1444283"/>
                  <a:gd name="connsiteY4" fmla="*/ 705212 h 714141"/>
                  <a:gd name="connsiteX5" fmla="*/ 1275471 w 1444283"/>
                  <a:gd name="connsiteY5" fmla="*/ 677077 h 714141"/>
                  <a:gd name="connsiteX6" fmla="*/ 1314335 w 1444283"/>
                  <a:gd name="connsiteY6" fmla="*/ 482826 h 714141"/>
                  <a:gd name="connsiteX7" fmla="*/ 1242327 w 1444283"/>
                  <a:gd name="connsiteY7" fmla="*/ 194794 h 714141"/>
                  <a:gd name="connsiteX8" fmla="*/ 882287 w 1444283"/>
                  <a:gd name="connsiteY8" fmla="*/ 194794 h 714141"/>
                  <a:gd name="connsiteX0" fmla="*/ 909711 w 1444283"/>
                  <a:gd name="connsiteY0" fmla="*/ 180535 h 631365"/>
                  <a:gd name="connsiteX1" fmla="*/ 501748 w 1444283"/>
                  <a:gd name="connsiteY1" fmla="*/ 11723 h 631365"/>
                  <a:gd name="connsiteX2" fmla="*/ 192259 w 1444283"/>
                  <a:gd name="connsiteY2" fmla="*/ 250874 h 631365"/>
                  <a:gd name="connsiteX3" fmla="*/ 178191 w 1444283"/>
                  <a:gd name="connsiteY3" fmla="*/ 504092 h 631365"/>
                  <a:gd name="connsiteX4" fmla="*/ 1261403 w 1444283"/>
                  <a:gd name="connsiteY4" fmla="*/ 574430 h 631365"/>
                  <a:gd name="connsiteX5" fmla="*/ 1275471 w 1444283"/>
                  <a:gd name="connsiteY5" fmla="*/ 546295 h 631365"/>
                  <a:gd name="connsiteX6" fmla="*/ 1242327 w 1444283"/>
                  <a:gd name="connsiteY6" fmla="*/ 64012 h 631365"/>
                  <a:gd name="connsiteX7" fmla="*/ 882287 w 1444283"/>
                  <a:gd name="connsiteY7" fmla="*/ 64012 h 631365"/>
                  <a:gd name="connsiteX0" fmla="*/ 909711 w 1444283"/>
                  <a:gd name="connsiteY0" fmla="*/ 180535 h 631365"/>
                  <a:gd name="connsiteX1" fmla="*/ 501748 w 1444283"/>
                  <a:gd name="connsiteY1" fmla="*/ 11723 h 631365"/>
                  <a:gd name="connsiteX2" fmla="*/ 192259 w 1444283"/>
                  <a:gd name="connsiteY2" fmla="*/ 250874 h 631365"/>
                  <a:gd name="connsiteX3" fmla="*/ 178191 w 1444283"/>
                  <a:gd name="connsiteY3" fmla="*/ 504092 h 631365"/>
                  <a:gd name="connsiteX4" fmla="*/ 1261403 w 1444283"/>
                  <a:gd name="connsiteY4" fmla="*/ 574430 h 631365"/>
                  <a:gd name="connsiteX5" fmla="*/ 1275471 w 1444283"/>
                  <a:gd name="connsiteY5" fmla="*/ 546295 h 631365"/>
                  <a:gd name="connsiteX6" fmla="*/ 1242327 w 1444283"/>
                  <a:gd name="connsiteY6" fmla="*/ 64012 h 631365"/>
                  <a:gd name="connsiteX7" fmla="*/ 882287 w 1444283"/>
                  <a:gd name="connsiteY7" fmla="*/ 64012 h 631365"/>
                  <a:gd name="connsiteX0" fmla="*/ 909711 w 1444283"/>
                  <a:gd name="connsiteY0" fmla="*/ 180535 h 631365"/>
                  <a:gd name="connsiteX1" fmla="*/ 501748 w 1444283"/>
                  <a:gd name="connsiteY1" fmla="*/ 11723 h 631365"/>
                  <a:gd name="connsiteX2" fmla="*/ 192259 w 1444283"/>
                  <a:gd name="connsiteY2" fmla="*/ 250874 h 631365"/>
                  <a:gd name="connsiteX3" fmla="*/ 178191 w 1444283"/>
                  <a:gd name="connsiteY3" fmla="*/ 504092 h 631365"/>
                  <a:gd name="connsiteX4" fmla="*/ 1261403 w 1444283"/>
                  <a:gd name="connsiteY4" fmla="*/ 574430 h 631365"/>
                  <a:gd name="connsiteX5" fmla="*/ 1275471 w 1444283"/>
                  <a:gd name="connsiteY5" fmla="*/ 546295 h 631365"/>
                  <a:gd name="connsiteX6" fmla="*/ 1242327 w 1444283"/>
                  <a:gd name="connsiteY6" fmla="*/ 64012 h 631365"/>
                  <a:gd name="connsiteX7" fmla="*/ 882287 w 1444283"/>
                  <a:gd name="connsiteY7" fmla="*/ 64012 h 631365"/>
                  <a:gd name="connsiteX0" fmla="*/ 894530 w 1338018"/>
                  <a:gd name="connsiteY0" fmla="*/ 180535 h 630304"/>
                  <a:gd name="connsiteX1" fmla="*/ 486567 w 1338018"/>
                  <a:gd name="connsiteY1" fmla="*/ 11723 h 630304"/>
                  <a:gd name="connsiteX2" fmla="*/ 177078 w 1338018"/>
                  <a:gd name="connsiteY2" fmla="*/ 250874 h 630304"/>
                  <a:gd name="connsiteX3" fmla="*/ 163010 w 1338018"/>
                  <a:gd name="connsiteY3" fmla="*/ 504092 h 630304"/>
                  <a:gd name="connsiteX4" fmla="*/ 1155138 w 1338018"/>
                  <a:gd name="connsiteY4" fmla="*/ 568068 h 630304"/>
                  <a:gd name="connsiteX5" fmla="*/ 1260290 w 1338018"/>
                  <a:gd name="connsiteY5" fmla="*/ 546295 h 630304"/>
                  <a:gd name="connsiteX6" fmla="*/ 1227146 w 1338018"/>
                  <a:gd name="connsiteY6" fmla="*/ 64012 h 630304"/>
                  <a:gd name="connsiteX7" fmla="*/ 867106 w 1338018"/>
                  <a:gd name="connsiteY7" fmla="*/ 64012 h 630304"/>
                  <a:gd name="connsiteX0" fmla="*/ 894530 w 1344495"/>
                  <a:gd name="connsiteY0" fmla="*/ 180535 h 652077"/>
                  <a:gd name="connsiteX1" fmla="*/ 486567 w 1344495"/>
                  <a:gd name="connsiteY1" fmla="*/ 11723 h 652077"/>
                  <a:gd name="connsiteX2" fmla="*/ 177078 w 1344495"/>
                  <a:gd name="connsiteY2" fmla="*/ 250874 h 652077"/>
                  <a:gd name="connsiteX3" fmla="*/ 163010 w 1344495"/>
                  <a:gd name="connsiteY3" fmla="*/ 504092 h 652077"/>
                  <a:gd name="connsiteX4" fmla="*/ 1155138 w 1344495"/>
                  <a:gd name="connsiteY4" fmla="*/ 568068 h 652077"/>
                  <a:gd name="connsiteX5" fmla="*/ 1299153 w 1344495"/>
                  <a:gd name="connsiteY5" fmla="*/ 568068 h 652077"/>
                  <a:gd name="connsiteX6" fmla="*/ 1227146 w 1344495"/>
                  <a:gd name="connsiteY6" fmla="*/ 64012 h 652077"/>
                  <a:gd name="connsiteX7" fmla="*/ 867106 w 1344495"/>
                  <a:gd name="connsiteY7" fmla="*/ 64012 h 652077"/>
                  <a:gd name="connsiteX0" fmla="*/ 894530 w 1344495"/>
                  <a:gd name="connsiteY0" fmla="*/ 202909 h 674451"/>
                  <a:gd name="connsiteX1" fmla="*/ 486567 w 1344495"/>
                  <a:gd name="connsiteY1" fmla="*/ 34097 h 674451"/>
                  <a:gd name="connsiteX2" fmla="*/ 177078 w 1344495"/>
                  <a:gd name="connsiteY2" fmla="*/ 273248 h 674451"/>
                  <a:gd name="connsiteX3" fmla="*/ 163010 w 1344495"/>
                  <a:gd name="connsiteY3" fmla="*/ 526466 h 674451"/>
                  <a:gd name="connsiteX4" fmla="*/ 1155138 w 1344495"/>
                  <a:gd name="connsiteY4" fmla="*/ 590442 h 674451"/>
                  <a:gd name="connsiteX5" fmla="*/ 1299153 w 1344495"/>
                  <a:gd name="connsiteY5" fmla="*/ 590442 h 674451"/>
                  <a:gd name="connsiteX6" fmla="*/ 1227146 w 1344495"/>
                  <a:gd name="connsiteY6" fmla="*/ 86386 h 674451"/>
                  <a:gd name="connsiteX7" fmla="*/ 905007 w 1344495"/>
                  <a:gd name="connsiteY7" fmla="*/ 72124 h 674451"/>
                  <a:gd name="connsiteX8" fmla="*/ 867106 w 1344495"/>
                  <a:gd name="connsiteY8" fmla="*/ 86386 h 674451"/>
                  <a:gd name="connsiteX0" fmla="*/ 894530 w 1344495"/>
                  <a:gd name="connsiteY0" fmla="*/ 202909 h 674451"/>
                  <a:gd name="connsiteX1" fmla="*/ 486567 w 1344495"/>
                  <a:gd name="connsiteY1" fmla="*/ 34097 h 674451"/>
                  <a:gd name="connsiteX2" fmla="*/ 177078 w 1344495"/>
                  <a:gd name="connsiteY2" fmla="*/ 273248 h 674451"/>
                  <a:gd name="connsiteX3" fmla="*/ 163010 w 1344495"/>
                  <a:gd name="connsiteY3" fmla="*/ 526466 h 674451"/>
                  <a:gd name="connsiteX4" fmla="*/ 1155138 w 1344495"/>
                  <a:gd name="connsiteY4" fmla="*/ 590442 h 674451"/>
                  <a:gd name="connsiteX5" fmla="*/ 1299153 w 1344495"/>
                  <a:gd name="connsiteY5" fmla="*/ 590442 h 674451"/>
                  <a:gd name="connsiteX6" fmla="*/ 1227146 w 1344495"/>
                  <a:gd name="connsiteY6" fmla="*/ 86386 h 674451"/>
                  <a:gd name="connsiteX7" fmla="*/ 905007 w 1344495"/>
                  <a:gd name="connsiteY7" fmla="*/ 72124 h 674451"/>
                  <a:gd name="connsiteX8" fmla="*/ 867105 w 1344495"/>
                  <a:gd name="connsiteY8" fmla="*/ 158394 h 674451"/>
                  <a:gd name="connsiteX0" fmla="*/ 894530 w 1344495"/>
                  <a:gd name="connsiteY0" fmla="*/ 212534 h 684076"/>
                  <a:gd name="connsiteX1" fmla="*/ 486567 w 1344495"/>
                  <a:gd name="connsiteY1" fmla="*/ 43722 h 684076"/>
                  <a:gd name="connsiteX2" fmla="*/ 177078 w 1344495"/>
                  <a:gd name="connsiteY2" fmla="*/ 282873 h 684076"/>
                  <a:gd name="connsiteX3" fmla="*/ 163010 w 1344495"/>
                  <a:gd name="connsiteY3" fmla="*/ 536091 h 684076"/>
                  <a:gd name="connsiteX4" fmla="*/ 1155138 w 1344495"/>
                  <a:gd name="connsiteY4" fmla="*/ 600067 h 684076"/>
                  <a:gd name="connsiteX5" fmla="*/ 1299153 w 1344495"/>
                  <a:gd name="connsiteY5" fmla="*/ 600067 h 684076"/>
                  <a:gd name="connsiteX6" fmla="*/ 1227146 w 1344495"/>
                  <a:gd name="connsiteY6" fmla="*/ 96011 h 684076"/>
                  <a:gd name="connsiteX7" fmla="*/ 867105 w 1344495"/>
                  <a:gd name="connsiteY7" fmla="*/ 24003 h 684076"/>
                  <a:gd name="connsiteX8" fmla="*/ 867105 w 1344495"/>
                  <a:gd name="connsiteY8" fmla="*/ 168019 h 684076"/>
                  <a:gd name="connsiteX0" fmla="*/ 894530 w 1344495"/>
                  <a:gd name="connsiteY0" fmla="*/ 212534 h 684076"/>
                  <a:gd name="connsiteX1" fmla="*/ 486567 w 1344495"/>
                  <a:gd name="connsiteY1" fmla="*/ 43722 h 684076"/>
                  <a:gd name="connsiteX2" fmla="*/ 177078 w 1344495"/>
                  <a:gd name="connsiteY2" fmla="*/ 282873 h 684076"/>
                  <a:gd name="connsiteX3" fmla="*/ 163010 w 1344495"/>
                  <a:gd name="connsiteY3" fmla="*/ 536091 h 684076"/>
                  <a:gd name="connsiteX4" fmla="*/ 1155138 w 1344495"/>
                  <a:gd name="connsiteY4" fmla="*/ 600067 h 684076"/>
                  <a:gd name="connsiteX5" fmla="*/ 1299153 w 1344495"/>
                  <a:gd name="connsiteY5" fmla="*/ 600067 h 684076"/>
                  <a:gd name="connsiteX6" fmla="*/ 1227146 w 1344495"/>
                  <a:gd name="connsiteY6" fmla="*/ 96011 h 684076"/>
                  <a:gd name="connsiteX7" fmla="*/ 867105 w 1344495"/>
                  <a:gd name="connsiteY7" fmla="*/ 24003 h 684076"/>
                  <a:gd name="connsiteX8" fmla="*/ 867105 w 1344495"/>
                  <a:gd name="connsiteY8" fmla="*/ 168019 h 684076"/>
                  <a:gd name="connsiteX0" fmla="*/ 894530 w 1344495"/>
                  <a:gd name="connsiteY0" fmla="*/ 212534 h 684076"/>
                  <a:gd name="connsiteX1" fmla="*/ 486567 w 1344495"/>
                  <a:gd name="connsiteY1" fmla="*/ 43722 h 684076"/>
                  <a:gd name="connsiteX2" fmla="*/ 177078 w 1344495"/>
                  <a:gd name="connsiteY2" fmla="*/ 282873 h 684076"/>
                  <a:gd name="connsiteX3" fmla="*/ 163010 w 1344495"/>
                  <a:gd name="connsiteY3" fmla="*/ 536091 h 684076"/>
                  <a:gd name="connsiteX4" fmla="*/ 1155138 w 1344495"/>
                  <a:gd name="connsiteY4" fmla="*/ 600067 h 684076"/>
                  <a:gd name="connsiteX5" fmla="*/ 1299153 w 1344495"/>
                  <a:gd name="connsiteY5" fmla="*/ 600067 h 684076"/>
                  <a:gd name="connsiteX6" fmla="*/ 1227146 w 1344495"/>
                  <a:gd name="connsiteY6" fmla="*/ 96011 h 684076"/>
                  <a:gd name="connsiteX7" fmla="*/ 867105 w 1344495"/>
                  <a:gd name="connsiteY7" fmla="*/ 24003 h 684076"/>
                  <a:gd name="connsiteX8" fmla="*/ 867105 w 1344495"/>
                  <a:gd name="connsiteY8" fmla="*/ 168019 h 684076"/>
                  <a:gd name="connsiteX0" fmla="*/ 894530 w 1344495"/>
                  <a:gd name="connsiteY0" fmla="*/ 284542 h 768086"/>
                  <a:gd name="connsiteX1" fmla="*/ 486567 w 1344495"/>
                  <a:gd name="connsiteY1" fmla="*/ 115730 h 768086"/>
                  <a:gd name="connsiteX2" fmla="*/ 177078 w 1344495"/>
                  <a:gd name="connsiteY2" fmla="*/ 354881 h 768086"/>
                  <a:gd name="connsiteX3" fmla="*/ 163010 w 1344495"/>
                  <a:gd name="connsiteY3" fmla="*/ 608099 h 768086"/>
                  <a:gd name="connsiteX4" fmla="*/ 1155138 w 1344495"/>
                  <a:gd name="connsiteY4" fmla="*/ 672075 h 768086"/>
                  <a:gd name="connsiteX5" fmla="*/ 1299153 w 1344495"/>
                  <a:gd name="connsiteY5" fmla="*/ 672075 h 768086"/>
                  <a:gd name="connsiteX6" fmla="*/ 1227145 w 1344495"/>
                  <a:gd name="connsiteY6" fmla="*/ 96011 h 768086"/>
                  <a:gd name="connsiteX7" fmla="*/ 867105 w 1344495"/>
                  <a:gd name="connsiteY7" fmla="*/ 96011 h 768086"/>
                  <a:gd name="connsiteX8" fmla="*/ 867105 w 1344495"/>
                  <a:gd name="connsiteY8" fmla="*/ 240027 h 768086"/>
                  <a:gd name="connsiteX0" fmla="*/ 894530 w 1344495"/>
                  <a:gd name="connsiteY0" fmla="*/ 211938 h 695482"/>
                  <a:gd name="connsiteX1" fmla="*/ 486567 w 1344495"/>
                  <a:gd name="connsiteY1" fmla="*/ 43126 h 695482"/>
                  <a:gd name="connsiteX2" fmla="*/ 177078 w 1344495"/>
                  <a:gd name="connsiteY2" fmla="*/ 282277 h 695482"/>
                  <a:gd name="connsiteX3" fmla="*/ 163010 w 1344495"/>
                  <a:gd name="connsiteY3" fmla="*/ 535495 h 695482"/>
                  <a:gd name="connsiteX4" fmla="*/ 1155138 w 1344495"/>
                  <a:gd name="connsiteY4" fmla="*/ 599471 h 695482"/>
                  <a:gd name="connsiteX5" fmla="*/ 1299153 w 1344495"/>
                  <a:gd name="connsiteY5" fmla="*/ 599471 h 695482"/>
                  <a:gd name="connsiteX6" fmla="*/ 1227145 w 1344495"/>
                  <a:gd name="connsiteY6" fmla="*/ 23407 h 695482"/>
                  <a:gd name="connsiteX7" fmla="*/ 867105 w 1344495"/>
                  <a:gd name="connsiteY7" fmla="*/ 23407 h 695482"/>
                  <a:gd name="connsiteX8" fmla="*/ 867105 w 1344495"/>
                  <a:gd name="connsiteY8" fmla="*/ 167423 h 695482"/>
                  <a:gd name="connsiteX0" fmla="*/ 894530 w 1344495"/>
                  <a:gd name="connsiteY0" fmla="*/ 211938 h 695482"/>
                  <a:gd name="connsiteX1" fmla="*/ 486567 w 1344495"/>
                  <a:gd name="connsiteY1" fmla="*/ 43126 h 695482"/>
                  <a:gd name="connsiteX2" fmla="*/ 177078 w 1344495"/>
                  <a:gd name="connsiteY2" fmla="*/ 282277 h 695482"/>
                  <a:gd name="connsiteX3" fmla="*/ 163010 w 1344495"/>
                  <a:gd name="connsiteY3" fmla="*/ 535495 h 695482"/>
                  <a:gd name="connsiteX4" fmla="*/ 1155138 w 1344495"/>
                  <a:gd name="connsiteY4" fmla="*/ 599471 h 695482"/>
                  <a:gd name="connsiteX5" fmla="*/ 1299153 w 1344495"/>
                  <a:gd name="connsiteY5" fmla="*/ 599471 h 695482"/>
                  <a:gd name="connsiteX6" fmla="*/ 1227145 w 1344495"/>
                  <a:gd name="connsiteY6" fmla="*/ 23407 h 695482"/>
                  <a:gd name="connsiteX7" fmla="*/ 867105 w 1344495"/>
                  <a:gd name="connsiteY7" fmla="*/ 23407 h 695482"/>
                  <a:gd name="connsiteX8" fmla="*/ 867105 w 1344495"/>
                  <a:gd name="connsiteY8" fmla="*/ 167423 h 695482"/>
                  <a:gd name="connsiteX0" fmla="*/ 894530 w 1344495"/>
                  <a:gd name="connsiteY0" fmla="*/ 211938 h 695482"/>
                  <a:gd name="connsiteX1" fmla="*/ 486567 w 1344495"/>
                  <a:gd name="connsiteY1" fmla="*/ 43126 h 695482"/>
                  <a:gd name="connsiteX2" fmla="*/ 177078 w 1344495"/>
                  <a:gd name="connsiteY2" fmla="*/ 282277 h 695482"/>
                  <a:gd name="connsiteX3" fmla="*/ 163010 w 1344495"/>
                  <a:gd name="connsiteY3" fmla="*/ 535495 h 695482"/>
                  <a:gd name="connsiteX4" fmla="*/ 1155138 w 1344495"/>
                  <a:gd name="connsiteY4" fmla="*/ 599471 h 695482"/>
                  <a:gd name="connsiteX5" fmla="*/ 1299153 w 1344495"/>
                  <a:gd name="connsiteY5" fmla="*/ 599471 h 695482"/>
                  <a:gd name="connsiteX6" fmla="*/ 1227145 w 1344495"/>
                  <a:gd name="connsiteY6" fmla="*/ 23407 h 695482"/>
                  <a:gd name="connsiteX7" fmla="*/ 867105 w 1344495"/>
                  <a:gd name="connsiteY7" fmla="*/ 23407 h 695482"/>
                  <a:gd name="connsiteX8" fmla="*/ 867105 w 1344495"/>
                  <a:gd name="connsiteY8" fmla="*/ 167423 h 695482"/>
                  <a:gd name="connsiteX0" fmla="*/ 894530 w 1344495"/>
                  <a:gd name="connsiteY0" fmla="*/ 211938 h 695482"/>
                  <a:gd name="connsiteX1" fmla="*/ 486567 w 1344495"/>
                  <a:gd name="connsiteY1" fmla="*/ 43126 h 695482"/>
                  <a:gd name="connsiteX2" fmla="*/ 177078 w 1344495"/>
                  <a:gd name="connsiteY2" fmla="*/ 282277 h 695482"/>
                  <a:gd name="connsiteX3" fmla="*/ 163010 w 1344495"/>
                  <a:gd name="connsiteY3" fmla="*/ 535495 h 695482"/>
                  <a:gd name="connsiteX4" fmla="*/ 1155138 w 1344495"/>
                  <a:gd name="connsiteY4" fmla="*/ 599471 h 695482"/>
                  <a:gd name="connsiteX5" fmla="*/ 1299153 w 1344495"/>
                  <a:gd name="connsiteY5" fmla="*/ 599471 h 695482"/>
                  <a:gd name="connsiteX6" fmla="*/ 1227145 w 1344495"/>
                  <a:gd name="connsiteY6" fmla="*/ 23407 h 695482"/>
                  <a:gd name="connsiteX7" fmla="*/ 867105 w 1344495"/>
                  <a:gd name="connsiteY7" fmla="*/ 23407 h 695482"/>
                  <a:gd name="connsiteX8" fmla="*/ 867105 w 1344495"/>
                  <a:gd name="connsiteY8" fmla="*/ 239431 h 695482"/>
                  <a:gd name="connsiteX0" fmla="*/ 894530 w 1344495"/>
                  <a:gd name="connsiteY0" fmla="*/ 211938 h 695482"/>
                  <a:gd name="connsiteX1" fmla="*/ 486567 w 1344495"/>
                  <a:gd name="connsiteY1" fmla="*/ 43126 h 695482"/>
                  <a:gd name="connsiteX2" fmla="*/ 177078 w 1344495"/>
                  <a:gd name="connsiteY2" fmla="*/ 282277 h 695482"/>
                  <a:gd name="connsiteX3" fmla="*/ 163010 w 1344495"/>
                  <a:gd name="connsiteY3" fmla="*/ 535495 h 695482"/>
                  <a:gd name="connsiteX4" fmla="*/ 1155138 w 1344495"/>
                  <a:gd name="connsiteY4" fmla="*/ 599471 h 695482"/>
                  <a:gd name="connsiteX5" fmla="*/ 1299153 w 1344495"/>
                  <a:gd name="connsiteY5" fmla="*/ 599471 h 695482"/>
                  <a:gd name="connsiteX6" fmla="*/ 1227145 w 1344495"/>
                  <a:gd name="connsiteY6" fmla="*/ 23407 h 695482"/>
                  <a:gd name="connsiteX7" fmla="*/ 867105 w 1344495"/>
                  <a:gd name="connsiteY7" fmla="*/ 23407 h 695482"/>
                  <a:gd name="connsiteX8" fmla="*/ 867105 w 1344495"/>
                  <a:gd name="connsiteY8" fmla="*/ 239431 h 695482"/>
                  <a:gd name="connsiteX0" fmla="*/ 894530 w 1344495"/>
                  <a:gd name="connsiteY0" fmla="*/ 211938 h 695482"/>
                  <a:gd name="connsiteX1" fmla="*/ 486567 w 1344495"/>
                  <a:gd name="connsiteY1" fmla="*/ 43126 h 695482"/>
                  <a:gd name="connsiteX2" fmla="*/ 177078 w 1344495"/>
                  <a:gd name="connsiteY2" fmla="*/ 282277 h 695482"/>
                  <a:gd name="connsiteX3" fmla="*/ 163010 w 1344495"/>
                  <a:gd name="connsiteY3" fmla="*/ 535495 h 695482"/>
                  <a:gd name="connsiteX4" fmla="*/ 1155138 w 1344495"/>
                  <a:gd name="connsiteY4" fmla="*/ 599471 h 695482"/>
                  <a:gd name="connsiteX5" fmla="*/ 1299153 w 1344495"/>
                  <a:gd name="connsiteY5" fmla="*/ 599471 h 695482"/>
                  <a:gd name="connsiteX6" fmla="*/ 1227145 w 1344495"/>
                  <a:gd name="connsiteY6" fmla="*/ 23407 h 695482"/>
                  <a:gd name="connsiteX7" fmla="*/ 867105 w 1344495"/>
                  <a:gd name="connsiteY7" fmla="*/ 23407 h 695482"/>
                  <a:gd name="connsiteX8" fmla="*/ 867105 w 1344495"/>
                  <a:gd name="connsiteY8" fmla="*/ 239431 h 695482"/>
                  <a:gd name="connsiteX0" fmla="*/ 867105 w 1344495"/>
                  <a:gd name="connsiteY0" fmla="*/ 239431 h 695482"/>
                  <a:gd name="connsiteX1" fmla="*/ 486567 w 1344495"/>
                  <a:gd name="connsiteY1" fmla="*/ 43126 h 695482"/>
                  <a:gd name="connsiteX2" fmla="*/ 177078 w 1344495"/>
                  <a:gd name="connsiteY2" fmla="*/ 282277 h 695482"/>
                  <a:gd name="connsiteX3" fmla="*/ 163010 w 1344495"/>
                  <a:gd name="connsiteY3" fmla="*/ 535495 h 695482"/>
                  <a:gd name="connsiteX4" fmla="*/ 1155138 w 1344495"/>
                  <a:gd name="connsiteY4" fmla="*/ 599471 h 695482"/>
                  <a:gd name="connsiteX5" fmla="*/ 1299153 w 1344495"/>
                  <a:gd name="connsiteY5" fmla="*/ 599471 h 695482"/>
                  <a:gd name="connsiteX6" fmla="*/ 1227145 w 1344495"/>
                  <a:gd name="connsiteY6" fmla="*/ 23407 h 695482"/>
                  <a:gd name="connsiteX7" fmla="*/ 867105 w 1344495"/>
                  <a:gd name="connsiteY7" fmla="*/ 23407 h 695482"/>
                  <a:gd name="connsiteX8" fmla="*/ 867105 w 1344495"/>
                  <a:gd name="connsiteY8" fmla="*/ 239431 h 695482"/>
                  <a:gd name="connsiteX0" fmla="*/ 867105 w 1344495"/>
                  <a:gd name="connsiteY0" fmla="*/ 239431 h 695482"/>
                  <a:gd name="connsiteX1" fmla="*/ 486567 w 1344495"/>
                  <a:gd name="connsiteY1" fmla="*/ 43126 h 695482"/>
                  <a:gd name="connsiteX2" fmla="*/ 177078 w 1344495"/>
                  <a:gd name="connsiteY2" fmla="*/ 282277 h 695482"/>
                  <a:gd name="connsiteX3" fmla="*/ 163010 w 1344495"/>
                  <a:gd name="connsiteY3" fmla="*/ 535495 h 695482"/>
                  <a:gd name="connsiteX4" fmla="*/ 1155138 w 1344495"/>
                  <a:gd name="connsiteY4" fmla="*/ 599471 h 695482"/>
                  <a:gd name="connsiteX5" fmla="*/ 1299153 w 1344495"/>
                  <a:gd name="connsiteY5" fmla="*/ 599471 h 695482"/>
                  <a:gd name="connsiteX6" fmla="*/ 1227145 w 1344495"/>
                  <a:gd name="connsiteY6" fmla="*/ 23407 h 695482"/>
                  <a:gd name="connsiteX7" fmla="*/ 867105 w 1344495"/>
                  <a:gd name="connsiteY7" fmla="*/ 23407 h 695482"/>
                  <a:gd name="connsiteX8" fmla="*/ 867105 w 1344495"/>
                  <a:gd name="connsiteY8" fmla="*/ 167423 h 695482"/>
                  <a:gd name="connsiteX0" fmla="*/ 867105 w 1344495"/>
                  <a:gd name="connsiteY0" fmla="*/ 239431 h 695482"/>
                  <a:gd name="connsiteX1" fmla="*/ 939113 w 1344495"/>
                  <a:gd name="connsiteY1" fmla="*/ 527463 h 695482"/>
                  <a:gd name="connsiteX2" fmla="*/ 486567 w 1344495"/>
                  <a:gd name="connsiteY2" fmla="*/ 43126 h 695482"/>
                  <a:gd name="connsiteX3" fmla="*/ 177078 w 1344495"/>
                  <a:gd name="connsiteY3" fmla="*/ 282277 h 695482"/>
                  <a:gd name="connsiteX4" fmla="*/ 163010 w 1344495"/>
                  <a:gd name="connsiteY4" fmla="*/ 535495 h 695482"/>
                  <a:gd name="connsiteX5" fmla="*/ 1155138 w 1344495"/>
                  <a:gd name="connsiteY5" fmla="*/ 599471 h 695482"/>
                  <a:gd name="connsiteX6" fmla="*/ 1299153 w 1344495"/>
                  <a:gd name="connsiteY6" fmla="*/ 599471 h 695482"/>
                  <a:gd name="connsiteX7" fmla="*/ 1227145 w 1344495"/>
                  <a:gd name="connsiteY7" fmla="*/ 23407 h 695482"/>
                  <a:gd name="connsiteX8" fmla="*/ 867105 w 1344495"/>
                  <a:gd name="connsiteY8" fmla="*/ 23407 h 695482"/>
                  <a:gd name="connsiteX9" fmla="*/ 867105 w 1344495"/>
                  <a:gd name="connsiteY9" fmla="*/ 167423 h 695482"/>
                  <a:gd name="connsiteX0" fmla="*/ 867105 w 1344495"/>
                  <a:gd name="connsiteY0" fmla="*/ 239431 h 695482"/>
                  <a:gd name="connsiteX1" fmla="*/ 867105 w 1344495"/>
                  <a:gd name="connsiteY1" fmla="*/ 167423 h 695482"/>
                  <a:gd name="connsiteX2" fmla="*/ 939113 w 1344495"/>
                  <a:gd name="connsiteY2" fmla="*/ 527463 h 695482"/>
                  <a:gd name="connsiteX3" fmla="*/ 486567 w 1344495"/>
                  <a:gd name="connsiteY3" fmla="*/ 43126 h 695482"/>
                  <a:gd name="connsiteX4" fmla="*/ 177078 w 1344495"/>
                  <a:gd name="connsiteY4" fmla="*/ 282277 h 695482"/>
                  <a:gd name="connsiteX5" fmla="*/ 163010 w 1344495"/>
                  <a:gd name="connsiteY5" fmla="*/ 535495 h 695482"/>
                  <a:gd name="connsiteX6" fmla="*/ 1155138 w 1344495"/>
                  <a:gd name="connsiteY6" fmla="*/ 599471 h 695482"/>
                  <a:gd name="connsiteX7" fmla="*/ 1299153 w 1344495"/>
                  <a:gd name="connsiteY7" fmla="*/ 599471 h 695482"/>
                  <a:gd name="connsiteX8" fmla="*/ 1227145 w 1344495"/>
                  <a:gd name="connsiteY8" fmla="*/ 23407 h 695482"/>
                  <a:gd name="connsiteX9" fmla="*/ 867105 w 1344495"/>
                  <a:gd name="connsiteY9" fmla="*/ 23407 h 695482"/>
                  <a:gd name="connsiteX10" fmla="*/ 867105 w 1344495"/>
                  <a:gd name="connsiteY10" fmla="*/ 167423 h 695482"/>
                  <a:gd name="connsiteX0" fmla="*/ 867105 w 1344495"/>
                  <a:gd name="connsiteY0" fmla="*/ 239431 h 695482"/>
                  <a:gd name="connsiteX1" fmla="*/ 867105 w 1344495"/>
                  <a:gd name="connsiteY1" fmla="*/ 167423 h 695482"/>
                  <a:gd name="connsiteX2" fmla="*/ 486567 w 1344495"/>
                  <a:gd name="connsiteY2" fmla="*/ 43126 h 695482"/>
                  <a:gd name="connsiteX3" fmla="*/ 177078 w 1344495"/>
                  <a:gd name="connsiteY3" fmla="*/ 282277 h 695482"/>
                  <a:gd name="connsiteX4" fmla="*/ 163010 w 1344495"/>
                  <a:gd name="connsiteY4" fmla="*/ 535495 h 695482"/>
                  <a:gd name="connsiteX5" fmla="*/ 1155138 w 1344495"/>
                  <a:gd name="connsiteY5" fmla="*/ 599471 h 695482"/>
                  <a:gd name="connsiteX6" fmla="*/ 1299153 w 1344495"/>
                  <a:gd name="connsiteY6" fmla="*/ 599471 h 695482"/>
                  <a:gd name="connsiteX7" fmla="*/ 1227145 w 1344495"/>
                  <a:gd name="connsiteY7" fmla="*/ 23407 h 695482"/>
                  <a:gd name="connsiteX8" fmla="*/ 867105 w 1344495"/>
                  <a:gd name="connsiteY8" fmla="*/ 23407 h 695482"/>
                  <a:gd name="connsiteX9" fmla="*/ 867105 w 1344495"/>
                  <a:gd name="connsiteY9" fmla="*/ 167423 h 695482"/>
                  <a:gd name="connsiteX0" fmla="*/ 867105 w 1344495"/>
                  <a:gd name="connsiteY0" fmla="*/ 239431 h 695482"/>
                  <a:gd name="connsiteX1" fmla="*/ 867105 w 1344495"/>
                  <a:gd name="connsiteY1" fmla="*/ 167423 h 695482"/>
                  <a:gd name="connsiteX2" fmla="*/ 486567 w 1344495"/>
                  <a:gd name="connsiteY2" fmla="*/ 43126 h 695482"/>
                  <a:gd name="connsiteX3" fmla="*/ 177078 w 1344495"/>
                  <a:gd name="connsiteY3" fmla="*/ 282277 h 695482"/>
                  <a:gd name="connsiteX4" fmla="*/ 163010 w 1344495"/>
                  <a:gd name="connsiteY4" fmla="*/ 535495 h 695482"/>
                  <a:gd name="connsiteX5" fmla="*/ 1155138 w 1344495"/>
                  <a:gd name="connsiteY5" fmla="*/ 599471 h 695482"/>
                  <a:gd name="connsiteX6" fmla="*/ 1299153 w 1344495"/>
                  <a:gd name="connsiteY6" fmla="*/ 599471 h 695482"/>
                  <a:gd name="connsiteX7" fmla="*/ 1227145 w 1344495"/>
                  <a:gd name="connsiteY7" fmla="*/ 23407 h 695482"/>
                  <a:gd name="connsiteX8" fmla="*/ 867105 w 1344495"/>
                  <a:gd name="connsiteY8" fmla="*/ 23407 h 695482"/>
                  <a:gd name="connsiteX9" fmla="*/ 867105 w 1344495"/>
                  <a:gd name="connsiteY9" fmla="*/ 167423 h 695482"/>
                  <a:gd name="connsiteX0" fmla="*/ 867105 w 1344495"/>
                  <a:gd name="connsiteY0" fmla="*/ 362417 h 818468"/>
                  <a:gd name="connsiteX1" fmla="*/ 867105 w 1344495"/>
                  <a:gd name="connsiteY1" fmla="*/ 290409 h 818468"/>
                  <a:gd name="connsiteX2" fmla="*/ 486567 w 1344495"/>
                  <a:gd name="connsiteY2" fmla="*/ 166112 h 818468"/>
                  <a:gd name="connsiteX3" fmla="*/ 177078 w 1344495"/>
                  <a:gd name="connsiteY3" fmla="*/ 405263 h 818468"/>
                  <a:gd name="connsiteX4" fmla="*/ 163010 w 1344495"/>
                  <a:gd name="connsiteY4" fmla="*/ 658481 h 818468"/>
                  <a:gd name="connsiteX5" fmla="*/ 1155138 w 1344495"/>
                  <a:gd name="connsiteY5" fmla="*/ 722457 h 818468"/>
                  <a:gd name="connsiteX6" fmla="*/ 1299153 w 1344495"/>
                  <a:gd name="connsiteY6" fmla="*/ 722457 h 818468"/>
                  <a:gd name="connsiteX7" fmla="*/ 1227145 w 1344495"/>
                  <a:gd name="connsiteY7" fmla="*/ 146393 h 818468"/>
                  <a:gd name="connsiteX8" fmla="*/ 867105 w 1344495"/>
                  <a:gd name="connsiteY8" fmla="*/ 146393 h 818468"/>
                  <a:gd name="connsiteX9" fmla="*/ 651081 w 1344495"/>
                  <a:gd name="connsiteY9" fmla="*/ 2377 h 818468"/>
                  <a:gd name="connsiteX0" fmla="*/ 867105 w 1344495"/>
                  <a:gd name="connsiteY0" fmla="*/ 434425 h 818468"/>
                  <a:gd name="connsiteX1" fmla="*/ 867105 w 1344495"/>
                  <a:gd name="connsiteY1" fmla="*/ 290409 h 818468"/>
                  <a:gd name="connsiteX2" fmla="*/ 486567 w 1344495"/>
                  <a:gd name="connsiteY2" fmla="*/ 166112 h 818468"/>
                  <a:gd name="connsiteX3" fmla="*/ 177078 w 1344495"/>
                  <a:gd name="connsiteY3" fmla="*/ 405263 h 818468"/>
                  <a:gd name="connsiteX4" fmla="*/ 163010 w 1344495"/>
                  <a:gd name="connsiteY4" fmla="*/ 658481 h 818468"/>
                  <a:gd name="connsiteX5" fmla="*/ 1155138 w 1344495"/>
                  <a:gd name="connsiteY5" fmla="*/ 722457 h 818468"/>
                  <a:gd name="connsiteX6" fmla="*/ 1299153 w 1344495"/>
                  <a:gd name="connsiteY6" fmla="*/ 722457 h 818468"/>
                  <a:gd name="connsiteX7" fmla="*/ 1227145 w 1344495"/>
                  <a:gd name="connsiteY7" fmla="*/ 146393 h 818468"/>
                  <a:gd name="connsiteX8" fmla="*/ 867105 w 1344495"/>
                  <a:gd name="connsiteY8" fmla="*/ 146393 h 818468"/>
                  <a:gd name="connsiteX9" fmla="*/ 651081 w 1344495"/>
                  <a:gd name="connsiteY9" fmla="*/ 2377 h 818468"/>
                  <a:gd name="connsiteX0" fmla="*/ 867105 w 1344495"/>
                  <a:gd name="connsiteY0" fmla="*/ 290409 h 818468"/>
                  <a:gd name="connsiteX1" fmla="*/ 486567 w 1344495"/>
                  <a:gd name="connsiteY1" fmla="*/ 166112 h 818468"/>
                  <a:gd name="connsiteX2" fmla="*/ 177078 w 1344495"/>
                  <a:gd name="connsiteY2" fmla="*/ 405263 h 818468"/>
                  <a:gd name="connsiteX3" fmla="*/ 163010 w 1344495"/>
                  <a:gd name="connsiteY3" fmla="*/ 658481 h 818468"/>
                  <a:gd name="connsiteX4" fmla="*/ 1155138 w 1344495"/>
                  <a:gd name="connsiteY4" fmla="*/ 722457 h 818468"/>
                  <a:gd name="connsiteX5" fmla="*/ 1299153 w 1344495"/>
                  <a:gd name="connsiteY5" fmla="*/ 722457 h 818468"/>
                  <a:gd name="connsiteX6" fmla="*/ 1227145 w 1344495"/>
                  <a:gd name="connsiteY6" fmla="*/ 146393 h 818468"/>
                  <a:gd name="connsiteX7" fmla="*/ 867105 w 1344495"/>
                  <a:gd name="connsiteY7" fmla="*/ 146393 h 818468"/>
                  <a:gd name="connsiteX8" fmla="*/ 651081 w 1344495"/>
                  <a:gd name="connsiteY8" fmla="*/ 2377 h 818468"/>
                  <a:gd name="connsiteX0" fmla="*/ 867105 w 1344495"/>
                  <a:gd name="connsiteY0" fmla="*/ 167423 h 695482"/>
                  <a:gd name="connsiteX1" fmla="*/ 486567 w 1344495"/>
                  <a:gd name="connsiteY1" fmla="*/ 43126 h 695482"/>
                  <a:gd name="connsiteX2" fmla="*/ 177078 w 1344495"/>
                  <a:gd name="connsiteY2" fmla="*/ 282277 h 695482"/>
                  <a:gd name="connsiteX3" fmla="*/ 163010 w 1344495"/>
                  <a:gd name="connsiteY3" fmla="*/ 535495 h 695482"/>
                  <a:gd name="connsiteX4" fmla="*/ 1155138 w 1344495"/>
                  <a:gd name="connsiteY4" fmla="*/ 599471 h 695482"/>
                  <a:gd name="connsiteX5" fmla="*/ 1299153 w 1344495"/>
                  <a:gd name="connsiteY5" fmla="*/ 599471 h 695482"/>
                  <a:gd name="connsiteX6" fmla="*/ 1227145 w 1344495"/>
                  <a:gd name="connsiteY6" fmla="*/ 23407 h 695482"/>
                  <a:gd name="connsiteX7" fmla="*/ 867105 w 1344495"/>
                  <a:gd name="connsiteY7" fmla="*/ 23407 h 695482"/>
                  <a:gd name="connsiteX8" fmla="*/ 867105 w 1344495"/>
                  <a:gd name="connsiteY8" fmla="*/ 167423 h 695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44495" h="695482">
                    <a:moveTo>
                      <a:pt x="867105" y="167423"/>
                    </a:moveTo>
                    <a:cubicBezTo>
                      <a:pt x="803682" y="122704"/>
                      <a:pt x="601572" y="23984"/>
                      <a:pt x="486567" y="43126"/>
                    </a:cubicBezTo>
                    <a:cubicBezTo>
                      <a:pt x="371563" y="62268"/>
                      <a:pt x="231004" y="200216"/>
                      <a:pt x="177078" y="282277"/>
                    </a:cubicBezTo>
                    <a:cubicBezTo>
                      <a:pt x="123152" y="364338"/>
                      <a:pt x="0" y="482629"/>
                      <a:pt x="163010" y="535495"/>
                    </a:cubicBezTo>
                    <a:cubicBezTo>
                      <a:pt x="326020" y="588361"/>
                      <a:pt x="965781" y="588808"/>
                      <a:pt x="1155138" y="599471"/>
                    </a:cubicBezTo>
                    <a:cubicBezTo>
                      <a:pt x="1344495" y="610134"/>
                      <a:pt x="1287152" y="695482"/>
                      <a:pt x="1299153" y="599471"/>
                    </a:cubicBezTo>
                    <a:cubicBezTo>
                      <a:pt x="1311154" y="503460"/>
                      <a:pt x="1266957" y="99823"/>
                      <a:pt x="1227145" y="23407"/>
                    </a:cubicBezTo>
                    <a:cubicBezTo>
                      <a:pt x="1133607" y="0"/>
                      <a:pt x="954918" y="16764"/>
                      <a:pt x="867105" y="23407"/>
                    </a:cubicBezTo>
                    <a:cubicBezTo>
                      <a:pt x="864620" y="145541"/>
                      <a:pt x="873422" y="165046"/>
                      <a:pt x="867105" y="167423"/>
                    </a:cubicBezTo>
                  </a:path>
                </a:pathLst>
              </a:custGeom>
              <a:solidFill>
                <a:schemeClr val="accent6">
                  <a:lumMod val="50000"/>
                </a:schemeClr>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51" name="Freeform 50"/>
              <p:cNvSpPr/>
              <p:nvPr/>
            </p:nvSpPr>
            <p:spPr>
              <a:xfrm>
                <a:off x="3131839" y="5589240"/>
                <a:ext cx="1259185" cy="195263"/>
              </a:xfrm>
              <a:custGeom>
                <a:avLst/>
                <a:gdLst>
                  <a:gd name="connsiteX0" fmla="*/ 9525 w 1295400"/>
                  <a:gd name="connsiteY0" fmla="*/ 0 h 195263"/>
                  <a:gd name="connsiteX1" fmla="*/ 0 w 1295400"/>
                  <a:gd name="connsiteY1" fmla="*/ 161925 h 195263"/>
                  <a:gd name="connsiteX2" fmla="*/ 1276350 w 1295400"/>
                  <a:gd name="connsiteY2" fmla="*/ 195263 h 195263"/>
                  <a:gd name="connsiteX3" fmla="*/ 1295400 w 1295400"/>
                  <a:gd name="connsiteY3" fmla="*/ 47625 h 195263"/>
                  <a:gd name="connsiteX4" fmla="*/ 9525 w 1295400"/>
                  <a:gd name="connsiteY4" fmla="*/ 0 h 1952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95400" h="195263">
                    <a:moveTo>
                      <a:pt x="9525" y="0"/>
                    </a:moveTo>
                    <a:lnTo>
                      <a:pt x="0" y="161925"/>
                    </a:lnTo>
                    <a:lnTo>
                      <a:pt x="1276350" y="195263"/>
                    </a:lnTo>
                    <a:lnTo>
                      <a:pt x="1295400" y="47625"/>
                    </a:lnTo>
                    <a:lnTo>
                      <a:pt x="9525" y="0"/>
                    </a:lnTo>
                    <a:close/>
                  </a:path>
                </a:pathLst>
              </a:custGeom>
              <a:solidFill>
                <a:schemeClr val="accent6">
                  <a:lumMod val="5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35" name="Group 79"/>
            <p:cNvGrpSpPr/>
            <p:nvPr/>
          </p:nvGrpSpPr>
          <p:grpSpPr>
            <a:xfrm>
              <a:off x="4826344" y="5311551"/>
              <a:ext cx="934045" cy="819514"/>
              <a:chOff x="4355976" y="4581128"/>
              <a:chExt cx="1368152" cy="1224136"/>
            </a:xfrm>
          </p:grpSpPr>
          <p:sp>
            <p:nvSpPr>
              <p:cNvPr id="46" name="Freeform 7"/>
              <p:cNvSpPr/>
              <p:nvPr/>
            </p:nvSpPr>
            <p:spPr>
              <a:xfrm flipH="1">
                <a:off x="4442273" y="4581128"/>
                <a:ext cx="1080118" cy="1144288"/>
              </a:xfrm>
              <a:custGeom>
                <a:avLst/>
                <a:gdLst>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98859 w 625872"/>
                  <a:gd name="connsiteY6" fmla="*/ 576262 h 840978"/>
                  <a:gd name="connsiteX7" fmla="*/ 408384 w 625872"/>
                  <a:gd name="connsiteY7" fmla="*/ 554831 h 840978"/>
                  <a:gd name="connsiteX8" fmla="*/ 403622 w 625872"/>
                  <a:gd name="connsiteY8" fmla="*/ 0 h 840978"/>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86581 w 625872"/>
                  <a:gd name="connsiteY6" fmla="*/ 600620 h 840978"/>
                  <a:gd name="connsiteX7" fmla="*/ 408384 w 625872"/>
                  <a:gd name="connsiteY7" fmla="*/ 554831 h 840978"/>
                  <a:gd name="connsiteX8" fmla="*/ 403622 w 625872"/>
                  <a:gd name="connsiteY8" fmla="*/ 0 h 840978"/>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52338"/>
                  <a:gd name="connsiteX1" fmla="*/ 586978 w 629778"/>
                  <a:gd name="connsiteY1" fmla="*/ 707231 h 852338"/>
                  <a:gd name="connsiteX2" fmla="*/ 332557 w 629778"/>
                  <a:gd name="connsiteY2" fmla="*/ 850230 h 852338"/>
                  <a:gd name="connsiteX3" fmla="*/ 65484 w 629778"/>
                  <a:gd name="connsiteY3" fmla="*/ 809625 h 852338"/>
                  <a:gd name="connsiteX4" fmla="*/ 15478 w 629778"/>
                  <a:gd name="connsiteY4" fmla="*/ 671512 h 852338"/>
                  <a:gd name="connsiteX5" fmla="*/ 158353 w 629778"/>
                  <a:gd name="connsiteY5" fmla="*/ 540543 h 852338"/>
                  <a:gd name="connsiteX6" fmla="*/ 386581 w 629778"/>
                  <a:gd name="connsiteY6" fmla="*/ 600620 h 852338"/>
                  <a:gd name="connsiteX7" fmla="*/ 408384 w 629778"/>
                  <a:gd name="connsiteY7" fmla="*/ 554831 h 852338"/>
                  <a:gd name="connsiteX8" fmla="*/ 403622 w 629778"/>
                  <a:gd name="connsiteY8" fmla="*/ 0 h 852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9778" h="852338">
                    <a:moveTo>
                      <a:pt x="589359" y="40481"/>
                    </a:moveTo>
                    <a:cubicBezTo>
                      <a:pt x="607615" y="308570"/>
                      <a:pt x="629778" y="572273"/>
                      <a:pt x="586978" y="707231"/>
                    </a:cubicBezTo>
                    <a:cubicBezTo>
                      <a:pt x="544178" y="842189"/>
                      <a:pt x="393081" y="852338"/>
                      <a:pt x="332557" y="850230"/>
                    </a:cubicBezTo>
                    <a:cubicBezTo>
                      <a:pt x="247154" y="847800"/>
                      <a:pt x="118330" y="839411"/>
                      <a:pt x="65484" y="809625"/>
                    </a:cubicBezTo>
                    <a:cubicBezTo>
                      <a:pt x="12638" y="779839"/>
                      <a:pt x="0" y="716359"/>
                      <a:pt x="15478" y="671512"/>
                    </a:cubicBezTo>
                    <a:cubicBezTo>
                      <a:pt x="30956" y="626665"/>
                      <a:pt x="96503" y="552358"/>
                      <a:pt x="158353" y="540543"/>
                    </a:cubicBezTo>
                    <a:cubicBezTo>
                      <a:pt x="220203" y="528728"/>
                      <a:pt x="344909" y="598239"/>
                      <a:pt x="386581" y="600620"/>
                    </a:cubicBezTo>
                    <a:cubicBezTo>
                      <a:pt x="428253" y="603001"/>
                      <a:pt x="405544" y="654934"/>
                      <a:pt x="408384" y="554831"/>
                    </a:cubicBezTo>
                    <a:cubicBezTo>
                      <a:pt x="411224" y="454728"/>
                      <a:pt x="406400" y="229393"/>
                      <a:pt x="403622" y="0"/>
                    </a:cubicBezTo>
                  </a:path>
                </a:pathLst>
              </a:custGeom>
              <a:solidFill>
                <a:srgbClr val="CC00FF"/>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47" name="Freeform 8"/>
              <p:cNvSpPr/>
              <p:nvPr/>
            </p:nvSpPr>
            <p:spPr>
              <a:xfrm flipH="1">
                <a:off x="4355976" y="5109782"/>
                <a:ext cx="1368152" cy="695482"/>
              </a:xfrm>
              <a:custGeom>
                <a:avLst/>
                <a:gdLst>
                  <a:gd name="connsiteX0" fmla="*/ 909711 w 1444283"/>
                  <a:gd name="connsiteY0" fmla="*/ 180535 h 616633"/>
                  <a:gd name="connsiteX1" fmla="*/ 501748 w 1444283"/>
                  <a:gd name="connsiteY1" fmla="*/ 11723 h 616633"/>
                  <a:gd name="connsiteX2" fmla="*/ 192259 w 1444283"/>
                  <a:gd name="connsiteY2" fmla="*/ 250874 h 616633"/>
                  <a:gd name="connsiteX3" fmla="*/ 178191 w 1444283"/>
                  <a:gd name="connsiteY3" fmla="*/ 504092 h 616633"/>
                  <a:gd name="connsiteX4" fmla="*/ 1261403 w 1444283"/>
                  <a:gd name="connsiteY4" fmla="*/ 574430 h 616633"/>
                  <a:gd name="connsiteX5" fmla="*/ 1275471 w 1444283"/>
                  <a:gd name="connsiteY5" fmla="*/ 546295 h 616633"/>
                  <a:gd name="connsiteX6" fmla="*/ 1289539 w 1444283"/>
                  <a:gd name="connsiteY6" fmla="*/ 152400 h 616633"/>
                  <a:gd name="connsiteX7" fmla="*/ 1275471 w 1444283"/>
                  <a:gd name="connsiteY7" fmla="*/ 124264 h 616633"/>
                  <a:gd name="connsiteX8" fmla="*/ 937846 w 1444283"/>
                  <a:gd name="connsiteY8" fmla="*/ 222738 h 616633"/>
                  <a:gd name="connsiteX0" fmla="*/ 909711 w 1444283"/>
                  <a:gd name="connsiteY0" fmla="*/ 180535 h 616633"/>
                  <a:gd name="connsiteX1" fmla="*/ 501748 w 1444283"/>
                  <a:gd name="connsiteY1" fmla="*/ 11723 h 616633"/>
                  <a:gd name="connsiteX2" fmla="*/ 192259 w 1444283"/>
                  <a:gd name="connsiteY2" fmla="*/ 250874 h 616633"/>
                  <a:gd name="connsiteX3" fmla="*/ 178191 w 1444283"/>
                  <a:gd name="connsiteY3" fmla="*/ 504092 h 616633"/>
                  <a:gd name="connsiteX4" fmla="*/ 1261403 w 1444283"/>
                  <a:gd name="connsiteY4" fmla="*/ 574430 h 616633"/>
                  <a:gd name="connsiteX5" fmla="*/ 1275471 w 1444283"/>
                  <a:gd name="connsiteY5" fmla="*/ 546295 h 616633"/>
                  <a:gd name="connsiteX6" fmla="*/ 1289539 w 1444283"/>
                  <a:gd name="connsiteY6" fmla="*/ 152400 h 616633"/>
                  <a:gd name="connsiteX7" fmla="*/ 1275471 w 1444283"/>
                  <a:gd name="connsiteY7" fmla="*/ 124264 h 616633"/>
                  <a:gd name="connsiteX8" fmla="*/ 882287 w 1444283"/>
                  <a:gd name="connsiteY8" fmla="*/ 64012 h 616633"/>
                  <a:gd name="connsiteX0" fmla="*/ 909711 w 1444283"/>
                  <a:gd name="connsiteY0" fmla="*/ 180535 h 616633"/>
                  <a:gd name="connsiteX1" fmla="*/ 501748 w 1444283"/>
                  <a:gd name="connsiteY1" fmla="*/ 11723 h 616633"/>
                  <a:gd name="connsiteX2" fmla="*/ 192259 w 1444283"/>
                  <a:gd name="connsiteY2" fmla="*/ 250874 h 616633"/>
                  <a:gd name="connsiteX3" fmla="*/ 178191 w 1444283"/>
                  <a:gd name="connsiteY3" fmla="*/ 504092 h 616633"/>
                  <a:gd name="connsiteX4" fmla="*/ 1261403 w 1444283"/>
                  <a:gd name="connsiteY4" fmla="*/ 574430 h 616633"/>
                  <a:gd name="connsiteX5" fmla="*/ 1275471 w 1444283"/>
                  <a:gd name="connsiteY5" fmla="*/ 546295 h 616633"/>
                  <a:gd name="connsiteX6" fmla="*/ 1289539 w 1444283"/>
                  <a:gd name="connsiteY6" fmla="*/ 152400 h 616633"/>
                  <a:gd name="connsiteX7" fmla="*/ 1242327 w 1444283"/>
                  <a:gd name="connsiteY7" fmla="*/ 64012 h 616633"/>
                  <a:gd name="connsiteX8" fmla="*/ 882287 w 1444283"/>
                  <a:gd name="connsiteY8" fmla="*/ 64012 h 616633"/>
                  <a:gd name="connsiteX0" fmla="*/ 909711 w 1444283"/>
                  <a:gd name="connsiteY0" fmla="*/ 311317 h 747415"/>
                  <a:gd name="connsiteX1" fmla="*/ 501748 w 1444283"/>
                  <a:gd name="connsiteY1" fmla="*/ 142505 h 747415"/>
                  <a:gd name="connsiteX2" fmla="*/ 192259 w 1444283"/>
                  <a:gd name="connsiteY2" fmla="*/ 381656 h 747415"/>
                  <a:gd name="connsiteX3" fmla="*/ 178191 w 1444283"/>
                  <a:gd name="connsiteY3" fmla="*/ 634874 h 747415"/>
                  <a:gd name="connsiteX4" fmla="*/ 1261403 w 1444283"/>
                  <a:gd name="connsiteY4" fmla="*/ 705212 h 747415"/>
                  <a:gd name="connsiteX5" fmla="*/ 1275471 w 1444283"/>
                  <a:gd name="connsiteY5" fmla="*/ 677077 h 747415"/>
                  <a:gd name="connsiteX6" fmla="*/ 1289539 w 1444283"/>
                  <a:gd name="connsiteY6" fmla="*/ 283182 h 747415"/>
                  <a:gd name="connsiteX7" fmla="*/ 1242327 w 1444283"/>
                  <a:gd name="connsiteY7" fmla="*/ 194794 h 747415"/>
                  <a:gd name="connsiteX8" fmla="*/ 882287 w 1444283"/>
                  <a:gd name="connsiteY8" fmla="*/ 194794 h 747415"/>
                  <a:gd name="connsiteX0" fmla="*/ 909711 w 1444283"/>
                  <a:gd name="connsiteY0" fmla="*/ 311317 h 714141"/>
                  <a:gd name="connsiteX1" fmla="*/ 501748 w 1444283"/>
                  <a:gd name="connsiteY1" fmla="*/ 142505 h 714141"/>
                  <a:gd name="connsiteX2" fmla="*/ 192259 w 1444283"/>
                  <a:gd name="connsiteY2" fmla="*/ 381656 h 714141"/>
                  <a:gd name="connsiteX3" fmla="*/ 178191 w 1444283"/>
                  <a:gd name="connsiteY3" fmla="*/ 634874 h 714141"/>
                  <a:gd name="connsiteX4" fmla="*/ 1261403 w 1444283"/>
                  <a:gd name="connsiteY4" fmla="*/ 705212 h 714141"/>
                  <a:gd name="connsiteX5" fmla="*/ 1275471 w 1444283"/>
                  <a:gd name="connsiteY5" fmla="*/ 677077 h 714141"/>
                  <a:gd name="connsiteX6" fmla="*/ 1314335 w 1444283"/>
                  <a:gd name="connsiteY6" fmla="*/ 482826 h 714141"/>
                  <a:gd name="connsiteX7" fmla="*/ 1242327 w 1444283"/>
                  <a:gd name="connsiteY7" fmla="*/ 194794 h 714141"/>
                  <a:gd name="connsiteX8" fmla="*/ 882287 w 1444283"/>
                  <a:gd name="connsiteY8" fmla="*/ 194794 h 714141"/>
                  <a:gd name="connsiteX0" fmla="*/ 909711 w 1444283"/>
                  <a:gd name="connsiteY0" fmla="*/ 311317 h 714141"/>
                  <a:gd name="connsiteX1" fmla="*/ 501748 w 1444283"/>
                  <a:gd name="connsiteY1" fmla="*/ 142505 h 714141"/>
                  <a:gd name="connsiteX2" fmla="*/ 192259 w 1444283"/>
                  <a:gd name="connsiteY2" fmla="*/ 381656 h 714141"/>
                  <a:gd name="connsiteX3" fmla="*/ 178191 w 1444283"/>
                  <a:gd name="connsiteY3" fmla="*/ 634874 h 714141"/>
                  <a:gd name="connsiteX4" fmla="*/ 1261403 w 1444283"/>
                  <a:gd name="connsiteY4" fmla="*/ 705212 h 714141"/>
                  <a:gd name="connsiteX5" fmla="*/ 1275471 w 1444283"/>
                  <a:gd name="connsiteY5" fmla="*/ 677077 h 714141"/>
                  <a:gd name="connsiteX6" fmla="*/ 1314335 w 1444283"/>
                  <a:gd name="connsiteY6" fmla="*/ 482826 h 714141"/>
                  <a:gd name="connsiteX7" fmla="*/ 1242327 w 1444283"/>
                  <a:gd name="connsiteY7" fmla="*/ 194794 h 714141"/>
                  <a:gd name="connsiteX8" fmla="*/ 882287 w 1444283"/>
                  <a:gd name="connsiteY8" fmla="*/ 194794 h 714141"/>
                  <a:gd name="connsiteX0" fmla="*/ 909711 w 1444283"/>
                  <a:gd name="connsiteY0" fmla="*/ 180535 h 631365"/>
                  <a:gd name="connsiteX1" fmla="*/ 501748 w 1444283"/>
                  <a:gd name="connsiteY1" fmla="*/ 11723 h 631365"/>
                  <a:gd name="connsiteX2" fmla="*/ 192259 w 1444283"/>
                  <a:gd name="connsiteY2" fmla="*/ 250874 h 631365"/>
                  <a:gd name="connsiteX3" fmla="*/ 178191 w 1444283"/>
                  <a:gd name="connsiteY3" fmla="*/ 504092 h 631365"/>
                  <a:gd name="connsiteX4" fmla="*/ 1261403 w 1444283"/>
                  <a:gd name="connsiteY4" fmla="*/ 574430 h 631365"/>
                  <a:gd name="connsiteX5" fmla="*/ 1275471 w 1444283"/>
                  <a:gd name="connsiteY5" fmla="*/ 546295 h 631365"/>
                  <a:gd name="connsiteX6" fmla="*/ 1242327 w 1444283"/>
                  <a:gd name="connsiteY6" fmla="*/ 64012 h 631365"/>
                  <a:gd name="connsiteX7" fmla="*/ 882287 w 1444283"/>
                  <a:gd name="connsiteY7" fmla="*/ 64012 h 631365"/>
                  <a:gd name="connsiteX0" fmla="*/ 909711 w 1444283"/>
                  <a:gd name="connsiteY0" fmla="*/ 180535 h 631365"/>
                  <a:gd name="connsiteX1" fmla="*/ 501748 w 1444283"/>
                  <a:gd name="connsiteY1" fmla="*/ 11723 h 631365"/>
                  <a:gd name="connsiteX2" fmla="*/ 192259 w 1444283"/>
                  <a:gd name="connsiteY2" fmla="*/ 250874 h 631365"/>
                  <a:gd name="connsiteX3" fmla="*/ 178191 w 1444283"/>
                  <a:gd name="connsiteY3" fmla="*/ 504092 h 631365"/>
                  <a:gd name="connsiteX4" fmla="*/ 1261403 w 1444283"/>
                  <a:gd name="connsiteY4" fmla="*/ 574430 h 631365"/>
                  <a:gd name="connsiteX5" fmla="*/ 1275471 w 1444283"/>
                  <a:gd name="connsiteY5" fmla="*/ 546295 h 631365"/>
                  <a:gd name="connsiteX6" fmla="*/ 1242327 w 1444283"/>
                  <a:gd name="connsiteY6" fmla="*/ 64012 h 631365"/>
                  <a:gd name="connsiteX7" fmla="*/ 882287 w 1444283"/>
                  <a:gd name="connsiteY7" fmla="*/ 64012 h 631365"/>
                  <a:gd name="connsiteX0" fmla="*/ 909711 w 1444283"/>
                  <a:gd name="connsiteY0" fmla="*/ 180535 h 631365"/>
                  <a:gd name="connsiteX1" fmla="*/ 501748 w 1444283"/>
                  <a:gd name="connsiteY1" fmla="*/ 11723 h 631365"/>
                  <a:gd name="connsiteX2" fmla="*/ 192259 w 1444283"/>
                  <a:gd name="connsiteY2" fmla="*/ 250874 h 631365"/>
                  <a:gd name="connsiteX3" fmla="*/ 178191 w 1444283"/>
                  <a:gd name="connsiteY3" fmla="*/ 504092 h 631365"/>
                  <a:gd name="connsiteX4" fmla="*/ 1261403 w 1444283"/>
                  <a:gd name="connsiteY4" fmla="*/ 574430 h 631365"/>
                  <a:gd name="connsiteX5" fmla="*/ 1275471 w 1444283"/>
                  <a:gd name="connsiteY5" fmla="*/ 546295 h 631365"/>
                  <a:gd name="connsiteX6" fmla="*/ 1242327 w 1444283"/>
                  <a:gd name="connsiteY6" fmla="*/ 64012 h 631365"/>
                  <a:gd name="connsiteX7" fmla="*/ 882287 w 1444283"/>
                  <a:gd name="connsiteY7" fmla="*/ 64012 h 631365"/>
                  <a:gd name="connsiteX0" fmla="*/ 894530 w 1338018"/>
                  <a:gd name="connsiteY0" fmla="*/ 180535 h 630304"/>
                  <a:gd name="connsiteX1" fmla="*/ 486567 w 1338018"/>
                  <a:gd name="connsiteY1" fmla="*/ 11723 h 630304"/>
                  <a:gd name="connsiteX2" fmla="*/ 177078 w 1338018"/>
                  <a:gd name="connsiteY2" fmla="*/ 250874 h 630304"/>
                  <a:gd name="connsiteX3" fmla="*/ 163010 w 1338018"/>
                  <a:gd name="connsiteY3" fmla="*/ 504092 h 630304"/>
                  <a:gd name="connsiteX4" fmla="*/ 1155138 w 1338018"/>
                  <a:gd name="connsiteY4" fmla="*/ 568068 h 630304"/>
                  <a:gd name="connsiteX5" fmla="*/ 1260290 w 1338018"/>
                  <a:gd name="connsiteY5" fmla="*/ 546295 h 630304"/>
                  <a:gd name="connsiteX6" fmla="*/ 1227146 w 1338018"/>
                  <a:gd name="connsiteY6" fmla="*/ 64012 h 630304"/>
                  <a:gd name="connsiteX7" fmla="*/ 867106 w 1338018"/>
                  <a:gd name="connsiteY7" fmla="*/ 64012 h 630304"/>
                  <a:gd name="connsiteX0" fmla="*/ 894530 w 1344495"/>
                  <a:gd name="connsiteY0" fmla="*/ 180535 h 652077"/>
                  <a:gd name="connsiteX1" fmla="*/ 486567 w 1344495"/>
                  <a:gd name="connsiteY1" fmla="*/ 11723 h 652077"/>
                  <a:gd name="connsiteX2" fmla="*/ 177078 w 1344495"/>
                  <a:gd name="connsiteY2" fmla="*/ 250874 h 652077"/>
                  <a:gd name="connsiteX3" fmla="*/ 163010 w 1344495"/>
                  <a:gd name="connsiteY3" fmla="*/ 504092 h 652077"/>
                  <a:gd name="connsiteX4" fmla="*/ 1155138 w 1344495"/>
                  <a:gd name="connsiteY4" fmla="*/ 568068 h 652077"/>
                  <a:gd name="connsiteX5" fmla="*/ 1299153 w 1344495"/>
                  <a:gd name="connsiteY5" fmla="*/ 568068 h 652077"/>
                  <a:gd name="connsiteX6" fmla="*/ 1227146 w 1344495"/>
                  <a:gd name="connsiteY6" fmla="*/ 64012 h 652077"/>
                  <a:gd name="connsiteX7" fmla="*/ 867106 w 1344495"/>
                  <a:gd name="connsiteY7" fmla="*/ 64012 h 652077"/>
                  <a:gd name="connsiteX0" fmla="*/ 894530 w 1344495"/>
                  <a:gd name="connsiteY0" fmla="*/ 202909 h 674451"/>
                  <a:gd name="connsiteX1" fmla="*/ 486567 w 1344495"/>
                  <a:gd name="connsiteY1" fmla="*/ 34097 h 674451"/>
                  <a:gd name="connsiteX2" fmla="*/ 177078 w 1344495"/>
                  <a:gd name="connsiteY2" fmla="*/ 273248 h 674451"/>
                  <a:gd name="connsiteX3" fmla="*/ 163010 w 1344495"/>
                  <a:gd name="connsiteY3" fmla="*/ 526466 h 674451"/>
                  <a:gd name="connsiteX4" fmla="*/ 1155138 w 1344495"/>
                  <a:gd name="connsiteY4" fmla="*/ 590442 h 674451"/>
                  <a:gd name="connsiteX5" fmla="*/ 1299153 w 1344495"/>
                  <a:gd name="connsiteY5" fmla="*/ 590442 h 674451"/>
                  <a:gd name="connsiteX6" fmla="*/ 1227146 w 1344495"/>
                  <a:gd name="connsiteY6" fmla="*/ 86386 h 674451"/>
                  <a:gd name="connsiteX7" fmla="*/ 905007 w 1344495"/>
                  <a:gd name="connsiteY7" fmla="*/ 72124 h 674451"/>
                  <a:gd name="connsiteX8" fmla="*/ 867106 w 1344495"/>
                  <a:gd name="connsiteY8" fmla="*/ 86386 h 674451"/>
                  <a:gd name="connsiteX0" fmla="*/ 894530 w 1344495"/>
                  <a:gd name="connsiteY0" fmla="*/ 202909 h 674451"/>
                  <a:gd name="connsiteX1" fmla="*/ 486567 w 1344495"/>
                  <a:gd name="connsiteY1" fmla="*/ 34097 h 674451"/>
                  <a:gd name="connsiteX2" fmla="*/ 177078 w 1344495"/>
                  <a:gd name="connsiteY2" fmla="*/ 273248 h 674451"/>
                  <a:gd name="connsiteX3" fmla="*/ 163010 w 1344495"/>
                  <a:gd name="connsiteY3" fmla="*/ 526466 h 674451"/>
                  <a:gd name="connsiteX4" fmla="*/ 1155138 w 1344495"/>
                  <a:gd name="connsiteY4" fmla="*/ 590442 h 674451"/>
                  <a:gd name="connsiteX5" fmla="*/ 1299153 w 1344495"/>
                  <a:gd name="connsiteY5" fmla="*/ 590442 h 674451"/>
                  <a:gd name="connsiteX6" fmla="*/ 1227146 w 1344495"/>
                  <a:gd name="connsiteY6" fmla="*/ 86386 h 674451"/>
                  <a:gd name="connsiteX7" fmla="*/ 905007 w 1344495"/>
                  <a:gd name="connsiteY7" fmla="*/ 72124 h 674451"/>
                  <a:gd name="connsiteX8" fmla="*/ 867105 w 1344495"/>
                  <a:gd name="connsiteY8" fmla="*/ 158394 h 674451"/>
                  <a:gd name="connsiteX0" fmla="*/ 894530 w 1344495"/>
                  <a:gd name="connsiteY0" fmla="*/ 212534 h 684076"/>
                  <a:gd name="connsiteX1" fmla="*/ 486567 w 1344495"/>
                  <a:gd name="connsiteY1" fmla="*/ 43722 h 684076"/>
                  <a:gd name="connsiteX2" fmla="*/ 177078 w 1344495"/>
                  <a:gd name="connsiteY2" fmla="*/ 282873 h 684076"/>
                  <a:gd name="connsiteX3" fmla="*/ 163010 w 1344495"/>
                  <a:gd name="connsiteY3" fmla="*/ 536091 h 684076"/>
                  <a:gd name="connsiteX4" fmla="*/ 1155138 w 1344495"/>
                  <a:gd name="connsiteY4" fmla="*/ 600067 h 684076"/>
                  <a:gd name="connsiteX5" fmla="*/ 1299153 w 1344495"/>
                  <a:gd name="connsiteY5" fmla="*/ 600067 h 684076"/>
                  <a:gd name="connsiteX6" fmla="*/ 1227146 w 1344495"/>
                  <a:gd name="connsiteY6" fmla="*/ 96011 h 684076"/>
                  <a:gd name="connsiteX7" fmla="*/ 867105 w 1344495"/>
                  <a:gd name="connsiteY7" fmla="*/ 24003 h 684076"/>
                  <a:gd name="connsiteX8" fmla="*/ 867105 w 1344495"/>
                  <a:gd name="connsiteY8" fmla="*/ 168019 h 684076"/>
                  <a:gd name="connsiteX0" fmla="*/ 894530 w 1344495"/>
                  <a:gd name="connsiteY0" fmla="*/ 212534 h 684076"/>
                  <a:gd name="connsiteX1" fmla="*/ 486567 w 1344495"/>
                  <a:gd name="connsiteY1" fmla="*/ 43722 h 684076"/>
                  <a:gd name="connsiteX2" fmla="*/ 177078 w 1344495"/>
                  <a:gd name="connsiteY2" fmla="*/ 282873 h 684076"/>
                  <a:gd name="connsiteX3" fmla="*/ 163010 w 1344495"/>
                  <a:gd name="connsiteY3" fmla="*/ 536091 h 684076"/>
                  <a:gd name="connsiteX4" fmla="*/ 1155138 w 1344495"/>
                  <a:gd name="connsiteY4" fmla="*/ 600067 h 684076"/>
                  <a:gd name="connsiteX5" fmla="*/ 1299153 w 1344495"/>
                  <a:gd name="connsiteY5" fmla="*/ 600067 h 684076"/>
                  <a:gd name="connsiteX6" fmla="*/ 1227146 w 1344495"/>
                  <a:gd name="connsiteY6" fmla="*/ 96011 h 684076"/>
                  <a:gd name="connsiteX7" fmla="*/ 867105 w 1344495"/>
                  <a:gd name="connsiteY7" fmla="*/ 24003 h 684076"/>
                  <a:gd name="connsiteX8" fmla="*/ 867105 w 1344495"/>
                  <a:gd name="connsiteY8" fmla="*/ 168019 h 684076"/>
                  <a:gd name="connsiteX0" fmla="*/ 894530 w 1344495"/>
                  <a:gd name="connsiteY0" fmla="*/ 212534 h 684076"/>
                  <a:gd name="connsiteX1" fmla="*/ 486567 w 1344495"/>
                  <a:gd name="connsiteY1" fmla="*/ 43722 h 684076"/>
                  <a:gd name="connsiteX2" fmla="*/ 177078 w 1344495"/>
                  <a:gd name="connsiteY2" fmla="*/ 282873 h 684076"/>
                  <a:gd name="connsiteX3" fmla="*/ 163010 w 1344495"/>
                  <a:gd name="connsiteY3" fmla="*/ 536091 h 684076"/>
                  <a:gd name="connsiteX4" fmla="*/ 1155138 w 1344495"/>
                  <a:gd name="connsiteY4" fmla="*/ 600067 h 684076"/>
                  <a:gd name="connsiteX5" fmla="*/ 1299153 w 1344495"/>
                  <a:gd name="connsiteY5" fmla="*/ 600067 h 684076"/>
                  <a:gd name="connsiteX6" fmla="*/ 1227146 w 1344495"/>
                  <a:gd name="connsiteY6" fmla="*/ 96011 h 684076"/>
                  <a:gd name="connsiteX7" fmla="*/ 867105 w 1344495"/>
                  <a:gd name="connsiteY7" fmla="*/ 24003 h 684076"/>
                  <a:gd name="connsiteX8" fmla="*/ 867105 w 1344495"/>
                  <a:gd name="connsiteY8" fmla="*/ 168019 h 684076"/>
                  <a:gd name="connsiteX0" fmla="*/ 894530 w 1344495"/>
                  <a:gd name="connsiteY0" fmla="*/ 284542 h 768086"/>
                  <a:gd name="connsiteX1" fmla="*/ 486567 w 1344495"/>
                  <a:gd name="connsiteY1" fmla="*/ 115730 h 768086"/>
                  <a:gd name="connsiteX2" fmla="*/ 177078 w 1344495"/>
                  <a:gd name="connsiteY2" fmla="*/ 354881 h 768086"/>
                  <a:gd name="connsiteX3" fmla="*/ 163010 w 1344495"/>
                  <a:gd name="connsiteY3" fmla="*/ 608099 h 768086"/>
                  <a:gd name="connsiteX4" fmla="*/ 1155138 w 1344495"/>
                  <a:gd name="connsiteY4" fmla="*/ 672075 h 768086"/>
                  <a:gd name="connsiteX5" fmla="*/ 1299153 w 1344495"/>
                  <a:gd name="connsiteY5" fmla="*/ 672075 h 768086"/>
                  <a:gd name="connsiteX6" fmla="*/ 1227145 w 1344495"/>
                  <a:gd name="connsiteY6" fmla="*/ 96011 h 768086"/>
                  <a:gd name="connsiteX7" fmla="*/ 867105 w 1344495"/>
                  <a:gd name="connsiteY7" fmla="*/ 96011 h 768086"/>
                  <a:gd name="connsiteX8" fmla="*/ 867105 w 1344495"/>
                  <a:gd name="connsiteY8" fmla="*/ 240027 h 768086"/>
                  <a:gd name="connsiteX0" fmla="*/ 894530 w 1344495"/>
                  <a:gd name="connsiteY0" fmla="*/ 211938 h 695482"/>
                  <a:gd name="connsiteX1" fmla="*/ 486567 w 1344495"/>
                  <a:gd name="connsiteY1" fmla="*/ 43126 h 695482"/>
                  <a:gd name="connsiteX2" fmla="*/ 177078 w 1344495"/>
                  <a:gd name="connsiteY2" fmla="*/ 282277 h 695482"/>
                  <a:gd name="connsiteX3" fmla="*/ 163010 w 1344495"/>
                  <a:gd name="connsiteY3" fmla="*/ 535495 h 695482"/>
                  <a:gd name="connsiteX4" fmla="*/ 1155138 w 1344495"/>
                  <a:gd name="connsiteY4" fmla="*/ 599471 h 695482"/>
                  <a:gd name="connsiteX5" fmla="*/ 1299153 w 1344495"/>
                  <a:gd name="connsiteY5" fmla="*/ 599471 h 695482"/>
                  <a:gd name="connsiteX6" fmla="*/ 1227145 w 1344495"/>
                  <a:gd name="connsiteY6" fmla="*/ 23407 h 695482"/>
                  <a:gd name="connsiteX7" fmla="*/ 867105 w 1344495"/>
                  <a:gd name="connsiteY7" fmla="*/ 23407 h 695482"/>
                  <a:gd name="connsiteX8" fmla="*/ 867105 w 1344495"/>
                  <a:gd name="connsiteY8" fmla="*/ 167423 h 695482"/>
                  <a:gd name="connsiteX0" fmla="*/ 894530 w 1344495"/>
                  <a:gd name="connsiteY0" fmla="*/ 211938 h 695482"/>
                  <a:gd name="connsiteX1" fmla="*/ 486567 w 1344495"/>
                  <a:gd name="connsiteY1" fmla="*/ 43126 h 695482"/>
                  <a:gd name="connsiteX2" fmla="*/ 177078 w 1344495"/>
                  <a:gd name="connsiteY2" fmla="*/ 282277 h 695482"/>
                  <a:gd name="connsiteX3" fmla="*/ 163010 w 1344495"/>
                  <a:gd name="connsiteY3" fmla="*/ 535495 h 695482"/>
                  <a:gd name="connsiteX4" fmla="*/ 1155138 w 1344495"/>
                  <a:gd name="connsiteY4" fmla="*/ 599471 h 695482"/>
                  <a:gd name="connsiteX5" fmla="*/ 1299153 w 1344495"/>
                  <a:gd name="connsiteY5" fmla="*/ 599471 h 695482"/>
                  <a:gd name="connsiteX6" fmla="*/ 1227145 w 1344495"/>
                  <a:gd name="connsiteY6" fmla="*/ 23407 h 695482"/>
                  <a:gd name="connsiteX7" fmla="*/ 867105 w 1344495"/>
                  <a:gd name="connsiteY7" fmla="*/ 23407 h 695482"/>
                  <a:gd name="connsiteX8" fmla="*/ 867105 w 1344495"/>
                  <a:gd name="connsiteY8" fmla="*/ 167423 h 695482"/>
                  <a:gd name="connsiteX0" fmla="*/ 894530 w 1344495"/>
                  <a:gd name="connsiteY0" fmla="*/ 211938 h 695482"/>
                  <a:gd name="connsiteX1" fmla="*/ 486567 w 1344495"/>
                  <a:gd name="connsiteY1" fmla="*/ 43126 h 695482"/>
                  <a:gd name="connsiteX2" fmla="*/ 177078 w 1344495"/>
                  <a:gd name="connsiteY2" fmla="*/ 282277 h 695482"/>
                  <a:gd name="connsiteX3" fmla="*/ 163010 w 1344495"/>
                  <a:gd name="connsiteY3" fmla="*/ 535495 h 695482"/>
                  <a:gd name="connsiteX4" fmla="*/ 1155138 w 1344495"/>
                  <a:gd name="connsiteY4" fmla="*/ 599471 h 695482"/>
                  <a:gd name="connsiteX5" fmla="*/ 1299153 w 1344495"/>
                  <a:gd name="connsiteY5" fmla="*/ 599471 h 695482"/>
                  <a:gd name="connsiteX6" fmla="*/ 1227145 w 1344495"/>
                  <a:gd name="connsiteY6" fmla="*/ 23407 h 695482"/>
                  <a:gd name="connsiteX7" fmla="*/ 867105 w 1344495"/>
                  <a:gd name="connsiteY7" fmla="*/ 23407 h 695482"/>
                  <a:gd name="connsiteX8" fmla="*/ 867105 w 1344495"/>
                  <a:gd name="connsiteY8" fmla="*/ 167423 h 695482"/>
                  <a:gd name="connsiteX0" fmla="*/ 894530 w 1344495"/>
                  <a:gd name="connsiteY0" fmla="*/ 211938 h 695482"/>
                  <a:gd name="connsiteX1" fmla="*/ 486567 w 1344495"/>
                  <a:gd name="connsiteY1" fmla="*/ 43126 h 695482"/>
                  <a:gd name="connsiteX2" fmla="*/ 177078 w 1344495"/>
                  <a:gd name="connsiteY2" fmla="*/ 282277 h 695482"/>
                  <a:gd name="connsiteX3" fmla="*/ 163010 w 1344495"/>
                  <a:gd name="connsiteY3" fmla="*/ 535495 h 695482"/>
                  <a:gd name="connsiteX4" fmla="*/ 1155138 w 1344495"/>
                  <a:gd name="connsiteY4" fmla="*/ 599471 h 695482"/>
                  <a:gd name="connsiteX5" fmla="*/ 1299153 w 1344495"/>
                  <a:gd name="connsiteY5" fmla="*/ 599471 h 695482"/>
                  <a:gd name="connsiteX6" fmla="*/ 1227145 w 1344495"/>
                  <a:gd name="connsiteY6" fmla="*/ 23407 h 695482"/>
                  <a:gd name="connsiteX7" fmla="*/ 867105 w 1344495"/>
                  <a:gd name="connsiteY7" fmla="*/ 23407 h 695482"/>
                  <a:gd name="connsiteX8" fmla="*/ 867105 w 1344495"/>
                  <a:gd name="connsiteY8" fmla="*/ 239431 h 695482"/>
                  <a:gd name="connsiteX0" fmla="*/ 894530 w 1344495"/>
                  <a:gd name="connsiteY0" fmla="*/ 211938 h 695482"/>
                  <a:gd name="connsiteX1" fmla="*/ 486567 w 1344495"/>
                  <a:gd name="connsiteY1" fmla="*/ 43126 h 695482"/>
                  <a:gd name="connsiteX2" fmla="*/ 177078 w 1344495"/>
                  <a:gd name="connsiteY2" fmla="*/ 282277 h 695482"/>
                  <a:gd name="connsiteX3" fmla="*/ 163010 w 1344495"/>
                  <a:gd name="connsiteY3" fmla="*/ 535495 h 695482"/>
                  <a:gd name="connsiteX4" fmla="*/ 1155138 w 1344495"/>
                  <a:gd name="connsiteY4" fmla="*/ 599471 h 695482"/>
                  <a:gd name="connsiteX5" fmla="*/ 1299153 w 1344495"/>
                  <a:gd name="connsiteY5" fmla="*/ 599471 h 695482"/>
                  <a:gd name="connsiteX6" fmla="*/ 1227145 w 1344495"/>
                  <a:gd name="connsiteY6" fmla="*/ 23407 h 695482"/>
                  <a:gd name="connsiteX7" fmla="*/ 867105 w 1344495"/>
                  <a:gd name="connsiteY7" fmla="*/ 23407 h 695482"/>
                  <a:gd name="connsiteX8" fmla="*/ 867105 w 1344495"/>
                  <a:gd name="connsiteY8" fmla="*/ 239431 h 695482"/>
                  <a:gd name="connsiteX0" fmla="*/ 894530 w 1344495"/>
                  <a:gd name="connsiteY0" fmla="*/ 211938 h 695482"/>
                  <a:gd name="connsiteX1" fmla="*/ 486567 w 1344495"/>
                  <a:gd name="connsiteY1" fmla="*/ 43126 h 695482"/>
                  <a:gd name="connsiteX2" fmla="*/ 177078 w 1344495"/>
                  <a:gd name="connsiteY2" fmla="*/ 282277 h 695482"/>
                  <a:gd name="connsiteX3" fmla="*/ 163010 w 1344495"/>
                  <a:gd name="connsiteY3" fmla="*/ 535495 h 695482"/>
                  <a:gd name="connsiteX4" fmla="*/ 1155138 w 1344495"/>
                  <a:gd name="connsiteY4" fmla="*/ 599471 h 695482"/>
                  <a:gd name="connsiteX5" fmla="*/ 1299153 w 1344495"/>
                  <a:gd name="connsiteY5" fmla="*/ 599471 h 695482"/>
                  <a:gd name="connsiteX6" fmla="*/ 1227145 w 1344495"/>
                  <a:gd name="connsiteY6" fmla="*/ 23407 h 695482"/>
                  <a:gd name="connsiteX7" fmla="*/ 867105 w 1344495"/>
                  <a:gd name="connsiteY7" fmla="*/ 23407 h 695482"/>
                  <a:gd name="connsiteX8" fmla="*/ 867105 w 1344495"/>
                  <a:gd name="connsiteY8" fmla="*/ 239431 h 695482"/>
                  <a:gd name="connsiteX0" fmla="*/ 867105 w 1344495"/>
                  <a:gd name="connsiteY0" fmla="*/ 239431 h 695482"/>
                  <a:gd name="connsiteX1" fmla="*/ 486567 w 1344495"/>
                  <a:gd name="connsiteY1" fmla="*/ 43126 h 695482"/>
                  <a:gd name="connsiteX2" fmla="*/ 177078 w 1344495"/>
                  <a:gd name="connsiteY2" fmla="*/ 282277 h 695482"/>
                  <a:gd name="connsiteX3" fmla="*/ 163010 w 1344495"/>
                  <a:gd name="connsiteY3" fmla="*/ 535495 h 695482"/>
                  <a:gd name="connsiteX4" fmla="*/ 1155138 w 1344495"/>
                  <a:gd name="connsiteY4" fmla="*/ 599471 h 695482"/>
                  <a:gd name="connsiteX5" fmla="*/ 1299153 w 1344495"/>
                  <a:gd name="connsiteY5" fmla="*/ 599471 h 695482"/>
                  <a:gd name="connsiteX6" fmla="*/ 1227145 w 1344495"/>
                  <a:gd name="connsiteY6" fmla="*/ 23407 h 695482"/>
                  <a:gd name="connsiteX7" fmla="*/ 867105 w 1344495"/>
                  <a:gd name="connsiteY7" fmla="*/ 23407 h 695482"/>
                  <a:gd name="connsiteX8" fmla="*/ 867105 w 1344495"/>
                  <a:gd name="connsiteY8" fmla="*/ 239431 h 695482"/>
                  <a:gd name="connsiteX0" fmla="*/ 867105 w 1344495"/>
                  <a:gd name="connsiteY0" fmla="*/ 239431 h 695482"/>
                  <a:gd name="connsiteX1" fmla="*/ 486567 w 1344495"/>
                  <a:gd name="connsiteY1" fmla="*/ 43126 h 695482"/>
                  <a:gd name="connsiteX2" fmla="*/ 177078 w 1344495"/>
                  <a:gd name="connsiteY2" fmla="*/ 282277 h 695482"/>
                  <a:gd name="connsiteX3" fmla="*/ 163010 w 1344495"/>
                  <a:gd name="connsiteY3" fmla="*/ 535495 h 695482"/>
                  <a:gd name="connsiteX4" fmla="*/ 1155138 w 1344495"/>
                  <a:gd name="connsiteY4" fmla="*/ 599471 h 695482"/>
                  <a:gd name="connsiteX5" fmla="*/ 1299153 w 1344495"/>
                  <a:gd name="connsiteY5" fmla="*/ 599471 h 695482"/>
                  <a:gd name="connsiteX6" fmla="*/ 1227145 w 1344495"/>
                  <a:gd name="connsiteY6" fmla="*/ 23407 h 695482"/>
                  <a:gd name="connsiteX7" fmla="*/ 867105 w 1344495"/>
                  <a:gd name="connsiteY7" fmla="*/ 23407 h 695482"/>
                  <a:gd name="connsiteX8" fmla="*/ 867105 w 1344495"/>
                  <a:gd name="connsiteY8" fmla="*/ 167423 h 695482"/>
                  <a:gd name="connsiteX0" fmla="*/ 867105 w 1344495"/>
                  <a:gd name="connsiteY0" fmla="*/ 239431 h 695482"/>
                  <a:gd name="connsiteX1" fmla="*/ 939113 w 1344495"/>
                  <a:gd name="connsiteY1" fmla="*/ 527463 h 695482"/>
                  <a:gd name="connsiteX2" fmla="*/ 486567 w 1344495"/>
                  <a:gd name="connsiteY2" fmla="*/ 43126 h 695482"/>
                  <a:gd name="connsiteX3" fmla="*/ 177078 w 1344495"/>
                  <a:gd name="connsiteY3" fmla="*/ 282277 h 695482"/>
                  <a:gd name="connsiteX4" fmla="*/ 163010 w 1344495"/>
                  <a:gd name="connsiteY4" fmla="*/ 535495 h 695482"/>
                  <a:gd name="connsiteX5" fmla="*/ 1155138 w 1344495"/>
                  <a:gd name="connsiteY5" fmla="*/ 599471 h 695482"/>
                  <a:gd name="connsiteX6" fmla="*/ 1299153 w 1344495"/>
                  <a:gd name="connsiteY6" fmla="*/ 599471 h 695482"/>
                  <a:gd name="connsiteX7" fmla="*/ 1227145 w 1344495"/>
                  <a:gd name="connsiteY7" fmla="*/ 23407 h 695482"/>
                  <a:gd name="connsiteX8" fmla="*/ 867105 w 1344495"/>
                  <a:gd name="connsiteY8" fmla="*/ 23407 h 695482"/>
                  <a:gd name="connsiteX9" fmla="*/ 867105 w 1344495"/>
                  <a:gd name="connsiteY9" fmla="*/ 167423 h 695482"/>
                  <a:gd name="connsiteX0" fmla="*/ 867105 w 1344495"/>
                  <a:gd name="connsiteY0" fmla="*/ 239431 h 695482"/>
                  <a:gd name="connsiteX1" fmla="*/ 867105 w 1344495"/>
                  <a:gd name="connsiteY1" fmla="*/ 167423 h 695482"/>
                  <a:gd name="connsiteX2" fmla="*/ 939113 w 1344495"/>
                  <a:gd name="connsiteY2" fmla="*/ 527463 h 695482"/>
                  <a:gd name="connsiteX3" fmla="*/ 486567 w 1344495"/>
                  <a:gd name="connsiteY3" fmla="*/ 43126 h 695482"/>
                  <a:gd name="connsiteX4" fmla="*/ 177078 w 1344495"/>
                  <a:gd name="connsiteY4" fmla="*/ 282277 h 695482"/>
                  <a:gd name="connsiteX5" fmla="*/ 163010 w 1344495"/>
                  <a:gd name="connsiteY5" fmla="*/ 535495 h 695482"/>
                  <a:gd name="connsiteX6" fmla="*/ 1155138 w 1344495"/>
                  <a:gd name="connsiteY6" fmla="*/ 599471 h 695482"/>
                  <a:gd name="connsiteX7" fmla="*/ 1299153 w 1344495"/>
                  <a:gd name="connsiteY7" fmla="*/ 599471 h 695482"/>
                  <a:gd name="connsiteX8" fmla="*/ 1227145 w 1344495"/>
                  <a:gd name="connsiteY8" fmla="*/ 23407 h 695482"/>
                  <a:gd name="connsiteX9" fmla="*/ 867105 w 1344495"/>
                  <a:gd name="connsiteY9" fmla="*/ 23407 h 695482"/>
                  <a:gd name="connsiteX10" fmla="*/ 867105 w 1344495"/>
                  <a:gd name="connsiteY10" fmla="*/ 167423 h 695482"/>
                  <a:gd name="connsiteX0" fmla="*/ 867105 w 1344495"/>
                  <a:gd name="connsiteY0" fmla="*/ 239431 h 695482"/>
                  <a:gd name="connsiteX1" fmla="*/ 867105 w 1344495"/>
                  <a:gd name="connsiteY1" fmla="*/ 167423 h 695482"/>
                  <a:gd name="connsiteX2" fmla="*/ 486567 w 1344495"/>
                  <a:gd name="connsiteY2" fmla="*/ 43126 h 695482"/>
                  <a:gd name="connsiteX3" fmla="*/ 177078 w 1344495"/>
                  <a:gd name="connsiteY3" fmla="*/ 282277 h 695482"/>
                  <a:gd name="connsiteX4" fmla="*/ 163010 w 1344495"/>
                  <a:gd name="connsiteY4" fmla="*/ 535495 h 695482"/>
                  <a:gd name="connsiteX5" fmla="*/ 1155138 w 1344495"/>
                  <a:gd name="connsiteY5" fmla="*/ 599471 h 695482"/>
                  <a:gd name="connsiteX6" fmla="*/ 1299153 w 1344495"/>
                  <a:gd name="connsiteY6" fmla="*/ 599471 h 695482"/>
                  <a:gd name="connsiteX7" fmla="*/ 1227145 w 1344495"/>
                  <a:gd name="connsiteY7" fmla="*/ 23407 h 695482"/>
                  <a:gd name="connsiteX8" fmla="*/ 867105 w 1344495"/>
                  <a:gd name="connsiteY8" fmla="*/ 23407 h 695482"/>
                  <a:gd name="connsiteX9" fmla="*/ 867105 w 1344495"/>
                  <a:gd name="connsiteY9" fmla="*/ 167423 h 695482"/>
                  <a:gd name="connsiteX0" fmla="*/ 867105 w 1344495"/>
                  <a:gd name="connsiteY0" fmla="*/ 239431 h 695482"/>
                  <a:gd name="connsiteX1" fmla="*/ 867105 w 1344495"/>
                  <a:gd name="connsiteY1" fmla="*/ 167423 h 695482"/>
                  <a:gd name="connsiteX2" fmla="*/ 486567 w 1344495"/>
                  <a:gd name="connsiteY2" fmla="*/ 43126 h 695482"/>
                  <a:gd name="connsiteX3" fmla="*/ 177078 w 1344495"/>
                  <a:gd name="connsiteY3" fmla="*/ 282277 h 695482"/>
                  <a:gd name="connsiteX4" fmla="*/ 163010 w 1344495"/>
                  <a:gd name="connsiteY4" fmla="*/ 535495 h 695482"/>
                  <a:gd name="connsiteX5" fmla="*/ 1155138 w 1344495"/>
                  <a:gd name="connsiteY5" fmla="*/ 599471 h 695482"/>
                  <a:gd name="connsiteX6" fmla="*/ 1299153 w 1344495"/>
                  <a:gd name="connsiteY6" fmla="*/ 599471 h 695482"/>
                  <a:gd name="connsiteX7" fmla="*/ 1227145 w 1344495"/>
                  <a:gd name="connsiteY7" fmla="*/ 23407 h 695482"/>
                  <a:gd name="connsiteX8" fmla="*/ 867105 w 1344495"/>
                  <a:gd name="connsiteY8" fmla="*/ 23407 h 695482"/>
                  <a:gd name="connsiteX9" fmla="*/ 867105 w 1344495"/>
                  <a:gd name="connsiteY9" fmla="*/ 167423 h 695482"/>
                  <a:gd name="connsiteX0" fmla="*/ 867105 w 1344495"/>
                  <a:gd name="connsiteY0" fmla="*/ 362417 h 818468"/>
                  <a:gd name="connsiteX1" fmla="*/ 867105 w 1344495"/>
                  <a:gd name="connsiteY1" fmla="*/ 290409 h 818468"/>
                  <a:gd name="connsiteX2" fmla="*/ 486567 w 1344495"/>
                  <a:gd name="connsiteY2" fmla="*/ 166112 h 818468"/>
                  <a:gd name="connsiteX3" fmla="*/ 177078 w 1344495"/>
                  <a:gd name="connsiteY3" fmla="*/ 405263 h 818468"/>
                  <a:gd name="connsiteX4" fmla="*/ 163010 w 1344495"/>
                  <a:gd name="connsiteY4" fmla="*/ 658481 h 818468"/>
                  <a:gd name="connsiteX5" fmla="*/ 1155138 w 1344495"/>
                  <a:gd name="connsiteY5" fmla="*/ 722457 h 818468"/>
                  <a:gd name="connsiteX6" fmla="*/ 1299153 w 1344495"/>
                  <a:gd name="connsiteY6" fmla="*/ 722457 h 818468"/>
                  <a:gd name="connsiteX7" fmla="*/ 1227145 w 1344495"/>
                  <a:gd name="connsiteY7" fmla="*/ 146393 h 818468"/>
                  <a:gd name="connsiteX8" fmla="*/ 867105 w 1344495"/>
                  <a:gd name="connsiteY8" fmla="*/ 146393 h 818468"/>
                  <a:gd name="connsiteX9" fmla="*/ 651081 w 1344495"/>
                  <a:gd name="connsiteY9" fmla="*/ 2377 h 818468"/>
                  <a:gd name="connsiteX0" fmla="*/ 867105 w 1344495"/>
                  <a:gd name="connsiteY0" fmla="*/ 434425 h 818468"/>
                  <a:gd name="connsiteX1" fmla="*/ 867105 w 1344495"/>
                  <a:gd name="connsiteY1" fmla="*/ 290409 h 818468"/>
                  <a:gd name="connsiteX2" fmla="*/ 486567 w 1344495"/>
                  <a:gd name="connsiteY2" fmla="*/ 166112 h 818468"/>
                  <a:gd name="connsiteX3" fmla="*/ 177078 w 1344495"/>
                  <a:gd name="connsiteY3" fmla="*/ 405263 h 818468"/>
                  <a:gd name="connsiteX4" fmla="*/ 163010 w 1344495"/>
                  <a:gd name="connsiteY4" fmla="*/ 658481 h 818468"/>
                  <a:gd name="connsiteX5" fmla="*/ 1155138 w 1344495"/>
                  <a:gd name="connsiteY5" fmla="*/ 722457 h 818468"/>
                  <a:gd name="connsiteX6" fmla="*/ 1299153 w 1344495"/>
                  <a:gd name="connsiteY6" fmla="*/ 722457 h 818468"/>
                  <a:gd name="connsiteX7" fmla="*/ 1227145 w 1344495"/>
                  <a:gd name="connsiteY7" fmla="*/ 146393 h 818468"/>
                  <a:gd name="connsiteX8" fmla="*/ 867105 w 1344495"/>
                  <a:gd name="connsiteY8" fmla="*/ 146393 h 818468"/>
                  <a:gd name="connsiteX9" fmla="*/ 651081 w 1344495"/>
                  <a:gd name="connsiteY9" fmla="*/ 2377 h 818468"/>
                  <a:gd name="connsiteX0" fmla="*/ 867105 w 1344495"/>
                  <a:gd name="connsiteY0" fmla="*/ 290409 h 818468"/>
                  <a:gd name="connsiteX1" fmla="*/ 486567 w 1344495"/>
                  <a:gd name="connsiteY1" fmla="*/ 166112 h 818468"/>
                  <a:gd name="connsiteX2" fmla="*/ 177078 w 1344495"/>
                  <a:gd name="connsiteY2" fmla="*/ 405263 h 818468"/>
                  <a:gd name="connsiteX3" fmla="*/ 163010 w 1344495"/>
                  <a:gd name="connsiteY3" fmla="*/ 658481 h 818468"/>
                  <a:gd name="connsiteX4" fmla="*/ 1155138 w 1344495"/>
                  <a:gd name="connsiteY4" fmla="*/ 722457 h 818468"/>
                  <a:gd name="connsiteX5" fmla="*/ 1299153 w 1344495"/>
                  <a:gd name="connsiteY5" fmla="*/ 722457 h 818468"/>
                  <a:gd name="connsiteX6" fmla="*/ 1227145 w 1344495"/>
                  <a:gd name="connsiteY6" fmla="*/ 146393 h 818468"/>
                  <a:gd name="connsiteX7" fmla="*/ 867105 w 1344495"/>
                  <a:gd name="connsiteY7" fmla="*/ 146393 h 818468"/>
                  <a:gd name="connsiteX8" fmla="*/ 651081 w 1344495"/>
                  <a:gd name="connsiteY8" fmla="*/ 2377 h 818468"/>
                  <a:gd name="connsiteX0" fmla="*/ 867105 w 1344495"/>
                  <a:gd name="connsiteY0" fmla="*/ 167423 h 695482"/>
                  <a:gd name="connsiteX1" fmla="*/ 486567 w 1344495"/>
                  <a:gd name="connsiteY1" fmla="*/ 43126 h 695482"/>
                  <a:gd name="connsiteX2" fmla="*/ 177078 w 1344495"/>
                  <a:gd name="connsiteY2" fmla="*/ 282277 h 695482"/>
                  <a:gd name="connsiteX3" fmla="*/ 163010 w 1344495"/>
                  <a:gd name="connsiteY3" fmla="*/ 535495 h 695482"/>
                  <a:gd name="connsiteX4" fmla="*/ 1155138 w 1344495"/>
                  <a:gd name="connsiteY4" fmla="*/ 599471 h 695482"/>
                  <a:gd name="connsiteX5" fmla="*/ 1299153 w 1344495"/>
                  <a:gd name="connsiteY5" fmla="*/ 599471 h 695482"/>
                  <a:gd name="connsiteX6" fmla="*/ 1227145 w 1344495"/>
                  <a:gd name="connsiteY6" fmla="*/ 23407 h 695482"/>
                  <a:gd name="connsiteX7" fmla="*/ 867105 w 1344495"/>
                  <a:gd name="connsiteY7" fmla="*/ 23407 h 695482"/>
                  <a:gd name="connsiteX8" fmla="*/ 867105 w 1344495"/>
                  <a:gd name="connsiteY8" fmla="*/ 167423 h 695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44495" h="695482">
                    <a:moveTo>
                      <a:pt x="867105" y="167423"/>
                    </a:moveTo>
                    <a:cubicBezTo>
                      <a:pt x="803682" y="122704"/>
                      <a:pt x="601572" y="23984"/>
                      <a:pt x="486567" y="43126"/>
                    </a:cubicBezTo>
                    <a:cubicBezTo>
                      <a:pt x="371563" y="62268"/>
                      <a:pt x="231004" y="200216"/>
                      <a:pt x="177078" y="282277"/>
                    </a:cubicBezTo>
                    <a:cubicBezTo>
                      <a:pt x="123152" y="364338"/>
                      <a:pt x="0" y="482629"/>
                      <a:pt x="163010" y="535495"/>
                    </a:cubicBezTo>
                    <a:cubicBezTo>
                      <a:pt x="326020" y="588361"/>
                      <a:pt x="965781" y="588808"/>
                      <a:pt x="1155138" y="599471"/>
                    </a:cubicBezTo>
                    <a:cubicBezTo>
                      <a:pt x="1344495" y="610134"/>
                      <a:pt x="1287152" y="695482"/>
                      <a:pt x="1299153" y="599471"/>
                    </a:cubicBezTo>
                    <a:cubicBezTo>
                      <a:pt x="1311154" y="503460"/>
                      <a:pt x="1266957" y="99823"/>
                      <a:pt x="1227145" y="23407"/>
                    </a:cubicBezTo>
                    <a:cubicBezTo>
                      <a:pt x="1133607" y="0"/>
                      <a:pt x="954918" y="16764"/>
                      <a:pt x="867105" y="23407"/>
                    </a:cubicBezTo>
                    <a:cubicBezTo>
                      <a:pt x="864620" y="145541"/>
                      <a:pt x="873422" y="165046"/>
                      <a:pt x="867105" y="167423"/>
                    </a:cubicBezTo>
                  </a:path>
                </a:pathLst>
              </a:custGeom>
              <a:solidFill>
                <a:schemeClr val="accent6">
                  <a:lumMod val="50000"/>
                </a:schemeClr>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48" name="Freeform 47"/>
              <p:cNvSpPr/>
              <p:nvPr/>
            </p:nvSpPr>
            <p:spPr>
              <a:xfrm flipH="1">
                <a:off x="4407202" y="5589240"/>
                <a:ext cx="1244918" cy="195263"/>
              </a:xfrm>
              <a:custGeom>
                <a:avLst/>
                <a:gdLst>
                  <a:gd name="connsiteX0" fmla="*/ 9525 w 1295400"/>
                  <a:gd name="connsiteY0" fmla="*/ 0 h 195263"/>
                  <a:gd name="connsiteX1" fmla="*/ 0 w 1295400"/>
                  <a:gd name="connsiteY1" fmla="*/ 161925 h 195263"/>
                  <a:gd name="connsiteX2" fmla="*/ 1276350 w 1295400"/>
                  <a:gd name="connsiteY2" fmla="*/ 195263 h 195263"/>
                  <a:gd name="connsiteX3" fmla="*/ 1295400 w 1295400"/>
                  <a:gd name="connsiteY3" fmla="*/ 47625 h 195263"/>
                  <a:gd name="connsiteX4" fmla="*/ 9525 w 1295400"/>
                  <a:gd name="connsiteY4" fmla="*/ 0 h 1952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95400" h="195263">
                    <a:moveTo>
                      <a:pt x="9525" y="0"/>
                    </a:moveTo>
                    <a:lnTo>
                      <a:pt x="0" y="161925"/>
                    </a:lnTo>
                    <a:lnTo>
                      <a:pt x="1276350" y="195263"/>
                    </a:lnTo>
                    <a:lnTo>
                      <a:pt x="1295400" y="47625"/>
                    </a:lnTo>
                    <a:lnTo>
                      <a:pt x="9525" y="0"/>
                    </a:lnTo>
                    <a:close/>
                  </a:path>
                </a:pathLst>
              </a:custGeom>
              <a:solidFill>
                <a:schemeClr val="accent6">
                  <a:lumMod val="5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33" name="Chord 32"/>
            <p:cNvSpPr/>
            <p:nvPr/>
          </p:nvSpPr>
          <p:spPr>
            <a:xfrm>
              <a:off x="3793979" y="3631736"/>
              <a:ext cx="2064729" cy="3181640"/>
            </a:xfrm>
            <a:prstGeom prst="chord">
              <a:avLst>
                <a:gd name="adj1" fmla="val 10135620"/>
                <a:gd name="adj2" fmla="val 674418"/>
              </a:avLst>
            </a:prstGeom>
            <a:solidFill>
              <a:srgbClr val="CC00FF"/>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38" name="Group 64"/>
            <p:cNvGrpSpPr/>
            <p:nvPr/>
          </p:nvGrpSpPr>
          <p:grpSpPr>
            <a:xfrm>
              <a:off x="4236421" y="3997284"/>
              <a:ext cx="1179845" cy="1291436"/>
              <a:chOff x="3995936" y="2441097"/>
              <a:chExt cx="1728192" cy="1929061"/>
            </a:xfrm>
          </p:grpSpPr>
          <p:grpSp>
            <p:nvGrpSpPr>
              <p:cNvPr id="42" name="Group 2"/>
              <p:cNvGrpSpPr/>
              <p:nvPr/>
            </p:nvGrpSpPr>
            <p:grpSpPr>
              <a:xfrm>
                <a:off x="4514402" y="2441097"/>
                <a:ext cx="653024" cy="350449"/>
                <a:chOff x="7797958" y="1180860"/>
                <a:chExt cx="435349" cy="213255"/>
              </a:xfrm>
            </p:grpSpPr>
            <p:sp>
              <p:nvSpPr>
                <p:cNvPr id="44" name="Oval 43"/>
                <p:cNvSpPr/>
                <p:nvPr/>
              </p:nvSpPr>
              <p:spPr>
                <a:xfrm>
                  <a:off x="8143597" y="1180860"/>
                  <a:ext cx="89710" cy="213255"/>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5" name="Oval 44"/>
                <p:cNvSpPr/>
                <p:nvPr/>
              </p:nvSpPr>
              <p:spPr>
                <a:xfrm>
                  <a:off x="7797958" y="1180860"/>
                  <a:ext cx="89710" cy="213255"/>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43" name="Moon 42"/>
              <p:cNvSpPr/>
              <p:nvPr/>
            </p:nvSpPr>
            <p:spPr>
              <a:xfrm rot="16200000">
                <a:off x="4175956" y="2821986"/>
                <a:ext cx="1368152" cy="1728192"/>
              </a:xfrm>
              <a:prstGeom prst="moon">
                <a:avLst>
                  <a:gd name="adj" fmla="val 87500"/>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39" name="Group 72"/>
            <p:cNvGrpSpPr/>
            <p:nvPr/>
          </p:nvGrpSpPr>
          <p:grpSpPr>
            <a:xfrm>
              <a:off x="4383901" y="3308860"/>
              <a:ext cx="884884" cy="819514"/>
              <a:chOff x="2195736" y="1196752"/>
              <a:chExt cx="1296144" cy="792088"/>
            </a:xfrm>
          </p:grpSpPr>
          <p:sp>
            <p:nvSpPr>
              <p:cNvPr id="40" name="Freeform 39"/>
              <p:cNvSpPr/>
              <p:nvPr/>
            </p:nvSpPr>
            <p:spPr>
              <a:xfrm>
                <a:off x="2195736" y="1484784"/>
                <a:ext cx="1296144" cy="145366"/>
              </a:xfrm>
              <a:custGeom>
                <a:avLst/>
                <a:gdLst>
                  <a:gd name="connsiteX0" fmla="*/ 0 w 1209821"/>
                  <a:gd name="connsiteY0" fmla="*/ 0 h 138332"/>
                  <a:gd name="connsiteX1" fmla="*/ 337625 w 1209821"/>
                  <a:gd name="connsiteY1" fmla="*/ 112541 h 138332"/>
                  <a:gd name="connsiteX2" fmla="*/ 928468 w 1209821"/>
                  <a:gd name="connsiteY2" fmla="*/ 126609 h 138332"/>
                  <a:gd name="connsiteX3" fmla="*/ 1209821 w 1209821"/>
                  <a:gd name="connsiteY3" fmla="*/ 42203 h 138332"/>
                  <a:gd name="connsiteX0" fmla="*/ 0 w 1296144"/>
                  <a:gd name="connsiteY0" fmla="*/ 0 h 145366"/>
                  <a:gd name="connsiteX1" fmla="*/ 337625 w 1296144"/>
                  <a:gd name="connsiteY1" fmla="*/ 112541 h 145366"/>
                  <a:gd name="connsiteX2" fmla="*/ 928468 w 1296144"/>
                  <a:gd name="connsiteY2" fmla="*/ 126609 h 145366"/>
                  <a:gd name="connsiteX3" fmla="*/ 1296144 w 1296144"/>
                  <a:gd name="connsiteY3" fmla="*/ 0 h 145366"/>
                </a:gdLst>
                <a:ahLst/>
                <a:cxnLst>
                  <a:cxn ang="0">
                    <a:pos x="connsiteX0" y="connsiteY0"/>
                  </a:cxn>
                  <a:cxn ang="0">
                    <a:pos x="connsiteX1" y="connsiteY1"/>
                  </a:cxn>
                  <a:cxn ang="0">
                    <a:pos x="connsiteX2" y="connsiteY2"/>
                  </a:cxn>
                  <a:cxn ang="0">
                    <a:pos x="connsiteX3" y="connsiteY3"/>
                  </a:cxn>
                </a:cxnLst>
                <a:rect l="l" t="t" r="r" b="b"/>
                <a:pathLst>
                  <a:path w="1296144" h="145366">
                    <a:moveTo>
                      <a:pt x="0" y="0"/>
                    </a:moveTo>
                    <a:cubicBezTo>
                      <a:pt x="91440" y="45719"/>
                      <a:pt x="182880" y="91439"/>
                      <a:pt x="337625" y="112541"/>
                    </a:cubicBezTo>
                    <a:cubicBezTo>
                      <a:pt x="492370" y="133643"/>
                      <a:pt x="768715" y="145366"/>
                      <a:pt x="928468" y="126609"/>
                    </a:cubicBezTo>
                    <a:cubicBezTo>
                      <a:pt x="1088221" y="107852"/>
                      <a:pt x="1228150" y="36341"/>
                      <a:pt x="1296144" y="0"/>
                    </a:cubicBezTo>
                  </a:path>
                </a:pathLst>
              </a:custGeom>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dirty="0"/>
              </a:p>
            </p:txBody>
          </p:sp>
          <p:sp>
            <p:nvSpPr>
              <p:cNvPr id="41" name="Chord 40"/>
              <p:cNvSpPr/>
              <p:nvPr/>
            </p:nvSpPr>
            <p:spPr>
              <a:xfrm>
                <a:off x="2483768" y="1196752"/>
                <a:ext cx="720080" cy="792088"/>
              </a:xfrm>
              <a:prstGeom prst="chord">
                <a:avLst>
                  <a:gd name="adj1" fmla="val 10765082"/>
                  <a:gd name="adj2" fmla="val 108958"/>
                </a:avLst>
              </a:prstGeom>
              <a:solidFill>
                <a:srgbClr val="0099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sp>
        <p:nvSpPr>
          <p:cNvPr id="56" name="Freeform 55"/>
          <p:cNvSpPr/>
          <p:nvPr/>
        </p:nvSpPr>
        <p:spPr>
          <a:xfrm flipH="1">
            <a:off x="8177258" y="3861048"/>
            <a:ext cx="560076" cy="1162655"/>
          </a:xfrm>
          <a:custGeom>
            <a:avLst/>
            <a:gdLst>
              <a:gd name="connsiteX0" fmla="*/ 452907 w 646090"/>
              <a:gd name="connsiteY0" fmla="*/ 92298 h 1092558"/>
              <a:gd name="connsiteX1" fmla="*/ 15025 w 646090"/>
              <a:gd name="connsiteY1" fmla="*/ 581695 h 1092558"/>
              <a:gd name="connsiteX2" fmla="*/ 543059 w 646090"/>
              <a:gd name="connsiteY2" fmla="*/ 1032456 h 1092558"/>
              <a:gd name="connsiteX3" fmla="*/ 633211 w 646090"/>
              <a:gd name="connsiteY3" fmla="*/ 942304 h 1092558"/>
              <a:gd name="connsiteX4" fmla="*/ 581696 w 646090"/>
              <a:gd name="connsiteY4" fmla="*/ 143814 h 1092558"/>
              <a:gd name="connsiteX5" fmla="*/ 452907 w 646090"/>
              <a:gd name="connsiteY5" fmla="*/ 92298 h 1092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6090" h="1092558">
                <a:moveTo>
                  <a:pt x="452907" y="92298"/>
                </a:moveTo>
                <a:cubicBezTo>
                  <a:pt x="358462" y="165278"/>
                  <a:pt x="0" y="425002"/>
                  <a:pt x="15025" y="581695"/>
                </a:cubicBezTo>
                <a:cubicBezTo>
                  <a:pt x="30050" y="738388"/>
                  <a:pt x="440028" y="972354"/>
                  <a:pt x="543059" y="1032456"/>
                </a:cubicBezTo>
                <a:cubicBezTo>
                  <a:pt x="646090" y="1092558"/>
                  <a:pt x="626772" y="1090411"/>
                  <a:pt x="633211" y="942304"/>
                </a:cubicBezTo>
                <a:cubicBezTo>
                  <a:pt x="639650" y="794197"/>
                  <a:pt x="607454" y="287628"/>
                  <a:pt x="581696" y="143814"/>
                </a:cubicBezTo>
                <a:cubicBezTo>
                  <a:pt x="555938" y="0"/>
                  <a:pt x="547352" y="19318"/>
                  <a:pt x="452907" y="92298"/>
                </a:cubicBezTo>
                <a:close/>
              </a:path>
            </a:pathLst>
          </a:custGeom>
          <a:solidFill>
            <a:srgbClr val="0033CC"/>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7" name="Freeform 56"/>
          <p:cNvSpPr/>
          <p:nvPr/>
        </p:nvSpPr>
        <p:spPr>
          <a:xfrm>
            <a:off x="6156176" y="3847920"/>
            <a:ext cx="578019" cy="1162655"/>
          </a:xfrm>
          <a:custGeom>
            <a:avLst/>
            <a:gdLst>
              <a:gd name="connsiteX0" fmla="*/ 452907 w 646090"/>
              <a:gd name="connsiteY0" fmla="*/ 92298 h 1092558"/>
              <a:gd name="connsiteX1" fmla="*/ 15025 w 646090"/>
              <a:gd name="connsiteY1" fmla="*/ 581695 h 1092558"/>
              <a:gd name="connsiteX2" fmla="*/ 543059 w 646090"/>
              <a:gd name="connsiteY2" fmla="*/ 1032456 h 1092558"/>
              <a:gd name="connsiteX3" fmla="*/ 633211 w 646090"/>
              <a:gd name="connsiteY3" fmla="*/ 942304 h 1092558"/>
              <a:gd name="connsiteX4" fmla="*/ 581696 w 646090"/>
              <a:gd name="connsiteY4" fmla="*/ 143814 h 1092558"/>
              <a:gd name="connsiteX5" fmla="*/ 452907 w 646090"/>
              <a:gd name="connsiteY5" fmla="*/ 92298 h 1092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6090" h="1092558">
                <a:moveTo>
                  <a:pt x="452907" y="92298"/>
                </a:moveTo>
                <a:cubicBezTo>
                  <a:pt x="358462" y="165278"/>
                  <a:pt x="0" y="425002"/>
                  <a:pt x="15025" y="581695"/>
                </a:cubicBezTo>
                <a:cubicBezTo>
                  <a:pt x="30050" y="738388"/>
                  <a:pt x="440028" y="972354"/>
                  <a:pt x="543059" y="1032456"/>
                </a:cubicBezTo>
                <a:cubicBezTo>
                  <a:pt x="646090" y="1092558"/>
                  <a:pt x="626772" y="1090411"/>
                  <a:pt x="633211" y="942304"/>
                </a:cubicBezTo>
                <a:cubicBezTo>
                  <a:pt x="639650" y="794197"/>
                  <a:pt x="607454" y="287628"/>
                  <a:pt x="581696" y="143814"/>
                </a:cubicBezTo>
                <a:cubicBezTo>
                  <a:pt x="555938" y="0"/>
                  <a:pt x="547352" y="19318"/>
                  <a:pt x="452907" y="92298"/>
                </a:cubicBezTo>
                <a:close/>
              </a:path>
            </a:pathLst>
          </a:custGeom>
          <a:solidFill>
            <a:srgbClr val="0033CC"/>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3" name="Freeform 62"/>
          <p:cNvSpPr/>
          <p:nvPr/>
        </p:nvSpPr>
        <p:spPr>
          <a:xfrm rot="7912557">
            <a:off x="6057231" y="3014777"/>
            <a:ext cx="692527" cy="1010541"/>
          </a:xfrm>
          <a:custGeom>
            <a:avLst/>
            <a:gdLst>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75432 w 777479"/>
              <a:gd name="connsiteY8" fmla="*/ 659606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65919 w 777479"/>
              <a:gd name="connsiteY10" fmla="*/ 516731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62013 w 777479"/>
              <a:gd name="connsiteY20" fmla="*/ 605036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180 w 777479"/>
              <a:gd name="connsiteY0" fmla="*/ 0 h 909988"/>
              <a:gd name="connsiteX1" fmla="*/ 239713 w 777479"/>
              <a:gd name="connsiteY1" fmla="*/ 316660 h 909988"/>
              <a:gd name="connsiteX2" fmla="*/ 82550 w 777479"/>
              <a:gd name="connsiteY2" fmla="*/ 411910 h 909988"/>
              <a:gd name="connsiteX3" fmla="*/ 3969 w 777479"/>
              <a:gd name="connsiteY3" fmla="*/ 550022 h 909988"/>
              <a:gd name="connsiteX4" fmla="*/ 106363 w 777479"/>
              <a:gd name="connsiteY4" fmla="*/ 564310 h 909988"/>
              <a:gd name="connsiteX5" fmla="*/ 254000 w 777479"/>
              <a:gd name="connsiteY5" fmla="*/ 461916 h 909988"/>
              <a:gd name="connsiteX6" fmla="*/ 261144 w 777479"/>
              <a:gd name="connsiteY6" fmla="*/ 473822 h 909988"/>
              <a:gd name="connsiteX7" fmla="*/ 223044 w 777479"/>
              <a:gd name="connsiteY7" fmla="*/ 609553 h 909988"/>
              <a:gd name="connsiteX8" fmla="*/ 198834 w 777479"/>
              <a:gd name="connsiteY8" fmla="*/ 735760 h 909988"/>
              <a:gd name="connsiteX9" fmla="*/ 248147 w 777479"/>
              <a:gd name="connsiteY9" fmla="*/ 825875 h 909988"/>
              <a:gd name="connsiteX10" fmla="*/ 335682 w 777479"/>
              <a:gd name="connsiteY10" fmla="*/ 684141 h 909988"/>
              <a:gd name="connsiteX11" fmla="*/ 368300 w 777479"/>
              <a:gd name="connsiteY11" fmla="*/ 564309 h 909988"/>
              <a:gd name="connsiteX12" fmla="*/ 375444 w 777479"/>
              <a:gd name="connsiteY12" fmla="*/ 630985 h 909988"/>
              <a:gd name="connsiteX13" fmla="*/ 401638 w 777479"/>
              <a:gd name="connsiteY13" fmla="*/ 842916 h 909988"/>
              <a:gd name="connsiteX14" fmla="*/ 451644 w 777479"/>
              <a:gd name="connsiteY14" fmla="*/ 909591 h 909988"/>
              <a:gd name="connsiteX15" fmla="*/ 504032 w 777479"/>
              <a:gd name="connsiteY15" fmla="*/ 845297 h 909988"/>
              <a:gd name="connsiteX16" fmla="*/ 504032 w 777479"/>
              <a:gd name="connsiteY16" fmla="*/ 604790 h 909988"/>
              <a:gd name="connsiteX17" fmla="*/ 527844 w 777479"/>
              <a:gd name="connsiteY17" fmla="*/ 719091 h 909988"/>
              <a:gd name="connsiteX18" fmla="*/ 573088 w 777479"/>
              <a:gd name="connsiteY18" fmla="*/ 816722 h 909988"/>
              <a:gd name="connsiteX19" fmla="*/ 625475 w 777479"/>
              <a:gd name="connsiteY19" fmla="*/ 838153 h 909988"/>
              <a:gd name="connsiteX20" fmla="*/ 662013 w 777479"/>
              <a:gd name="connsiteY20" fmla="*/ 781202 h 909988"/>
              <a:gd name="connsiteX21" fmla="*/ 644525 w 777479"/>
              <a:gd name="connsiteY21" fmla="*/ 659560 h 909988"/>
              <a:gd name="connsiteX22" fmla="*/ 632619 w 777479"/>
              <a:gd name="connsiteY22" fmla="*/ 583360 h 909988"/>
              <a:gd name="connsiteX23" fmla="*/ 718344 w 777479"/>
              <a:gd name="connsiteY23" fmla="*/ 733378 h 909988"/>
              <a:gd name="connsiteX24" fmla="*/ 770732 w 777479"/>
              <a:gd name="connsiteY24" fmla="*/ 711947 h 909988"/>
              <a:gd name="connsiteX25" fmla="*/ 758825 w 777479"/>
              <a:gd name="connsiteY25" fmla="*/ 571453 h 909988"/>
              <a:gd name="connsiteX26" fmla="*/ 668338 w 777479"/>
              <a:gd name="connsiteY26" fmla="*/ 400003 h 909988"/>
              <a:gd name="connsiteX27" fmla="*/ 644525 w 777479"/>
              <a:gd name="connsiteY27" fmla="*/ 176166 h 909988"/>
              <a:gd name="connsiteX0" fmla="*/ 237180 w 777479"/>
              <a:gd name="connsiteY0" fmla="*/ 0 h 909988"/>
              <a:gd name="connsiteX1" fmla="*/ 239713 w 777479"/>
              <a:gd name="connsiteY1" fmla="*/ 316660 h 909988"/>
              <a:gd name="connsiteX2" fmla="*/ 82550 w 777479"/>
              <a:gd name="connsiteY2" fmla="*/ 411910 h 909988"/>
              <a:gd name="connsiteX3" fmla="*/ 3969 w 777479"/>
              <a:gd name="connsiteY3" fmla="*/ 550022 h 909988"/>
              <a:gd name="connsiteX4" fmla="*/ 106363 w 777479"/>
              <a:gd name="connsiteY4" fmla="*/ 564310 h 909988"/>
              <a:gd name="connsiteX5" fmla="*/ 254000 w 777479"/>
              <a:gd name="connsiteY5" fmla="*/ 461916 h 909988"/>
              <a:gd name="connsiteX6" fmla="*/ 261144 w 777479"/>
              <a:gd name="connsiteY6" fmla="*/ 473822 h 909988"/>
              <a:gd name="connsiteX7" fmla="*/ 223044 w 777479"/>
              <a:gd name="connsiteY7" fmla="*/ 609553 h 909988"/>
              <a:gd name="connsiteX8" fmla="*/ 198834 w 777479"/>
              <a:gd name="connsiteY8" fmla="*/ 735760 h 909988"/>
              <a:gd name="connsiteX9" fmla="*/ 248147 w 777479"/>
              <a:gd name="connsiteY9" fmla="*/ 825875 h 909988"/>
              <a:gd name="connsiteX10" fmla="*/ 335682 w 777479"/>
              <a:gd name="connsiteY10" fmla="*/ 684141 h 909988"/>
              <a:gd name="connsiteX11" fmla="*/ 368300 w 777479"/>
              <a:gd name="connsiteY11" fmla="*/ 564309 h 909988"/>
              <a:gd name="connsiteX12" fmla="*/ 375444 w 777479"/>
              <a:gd name="connsiteY12" fmla="*/ 630985 h 909988"/>
              <a:gd name="connsiteX13" fmla="*/ 401638 w 777479"/>
              <a:gd name="connsiteY13" fmla="*/ 842916 h 909988"/>
              <a:gd name="connsiteX14" fmla="*/ 451644 w 777479"/>
              <a:gd name="connsiteY14" fmla="*/ 909591 h 909988"/>
              <a:gd name="connsiteX15" fmla="*/ 504032 w 777479"/>
              <a:gd name="connsiteY15" fmla="*/ 845297 h 909988"/>
              <a:gd name="connsiteX16" fmla="*/ 504032 w 777479"/>
              <a:gd name="connsiteY16" fmla="*/ 604790 h 909988"/>
              <a:gd name="connsiteX17" fmla="*/ 527844 w 777479"/>
              <a:gd name="connsiteY17" fmla="*/ 719091 h 909988"/>
              <a:gd name="connsiteX18" fmla="*/ 573088 w 777479"/>
              <a:gd name="connsiteY18" fmla="*/ 816722 h 909988"/>
              <a:gd name="connsiteX19" fmla="*/ 625475 w 777479"/>
              <a:gd name="connsiteY19" fmla="*/ 838153 h 909988"/>
              <a:gd name="connsiteX20" fmla="*/ 662013 w 777479"/>
              <a:gd name="connsiteY20" fmla="*/ 781202 h 909988"/>
              <a:gd name="connsiteX21" fmla="*/ 644525 w 777479"/>
              <a:gd name="connsiteY21" fmla="*/ 659560 h 909988"/>
              <a:gd name="connsiteX22" fmla="*/ 632619 w 777479"/>
              <a:gd name="connsiteY22" fmla="*/ 583360 h 909988"/>
              <a:gd name="connsiteX23" fmla="*/ 718344 w 777479"/>
              <a:gd name="connsiteY23" fmla="*/ 733378 h 909988"/>
              <a:gd name="connsiteX24" fmla="*/ 770732 w 777479"/>
              <a:gd name="connsiteY24" fmla="*/ 711947 h 909988"/>
              <a:gd name="connsiteX25" fmla="*/ 758825 w 777479"/>
              <a:gd name="connsiteY25" fmla="*/ 571453 h 909988"/>
              <a:gd name="connsiteX26" fmla="*/ 668338 w 777479"/>
              <a:gd name="connsiteY26" fmla="*/ 400003 h 909988"/>
              <a:gd name="connsiteX27" fmla="*/ 614486 w 777479"/>
              <a:gd name="connsiteY27" fmla="*/ 68283 h 909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77479" h="909988">
                <a:moveTo>
                  <a:pt x="237180" y="0"/>
                </a:moveTo>
                <a:cubicBezTo>
                  <a:pt x="251269" y="45641"/>
                  <a:pt x="265485" y="248008"/>
                  <a:pt x="239713" y="316660"/>
                </a:cubicBezTo>
                <a:cubicBezTo>
                  <a:pt x="213941" y="385312"/>
                  <a:pt x="121841" y="373016"/>
                  <a:pt x="82550" y="411910"/>
                </a:cubicBezTo>
                <a:cubicBezTo>
                  <a:pt x="43259" y="450804"/>
                  <a:pt x="0" y="524622"/>
                  <a:pt x="3969" y="550022"/>
                </a:cubicBezTo>
                <a:cubicBezTo>
                  <a:pt x="7938" y="575422"/>
                  <a:pt x="64691" y="578994"/>
                  <a:pt x="106363" y="564310"/>
                </a:cubicBezTo>
                <a:cubicBezTo>
                  <a:pt x="148035" y="549626"/>
                  <a:pt x="228203" y="476997"/>
                  <a:pt x="254000" y="461916"/>
                </a:cubicBezTo>
                <a:cubicBezTo>
                  <a:pt x="279797" y="446835"/>
                  <a:pt x="266303" y="449216"/>
                  <a:pt x="261144" y="473822"/>
                </a:cubicBezTo>
                <a:cubicBezTo>
                  <a:pt x="255985" y="498428"/>
                  <a:pt x="233429" y="565897"/>
                  <a:pt x="223044" y="609553"/>
                </a:cubicBezTo>
                <a:cubicBezTo>
                  <a:pt x="212659" y="653209"/>
                  <a:pt x="194650" y="699706"/>
                  <a:pt x="198834" y="735760"/>
                </a:cubicBezTo>
                <a:cubicBezTo>
                  <a:pt x="203018" y="771814"/>
                  <a:pt x="225339" y="834478"/>
                  <a:pt x="248147" y="825875"/>
                </a:cubicBezTo>
                <a:cubicBezTo>
                  <a:pt x="270955" y="817272"/>
                  <a:pt x="315657" y="727735"/>
                  <a:pt x="335682" y="684141"/>
                </a:cubicBezTo>
                <a:cubicBezTo>
                  <a:pt x="355707" y="640547"/>
                  <a:pt x="361673" y="573168"/>
                  <a:pt x="368300" y="564309"/>
                </a:cubicBezTo>
                <a:cubicBezTo>
                  <a:pt x="374927" y="555450"/>
                  <a:pt x="369888" y="584551"/>
                  <a:pt x="375444" y="630985"/>
                </a:cubicBezTo>
                <a:cubicBezTo>
                  <a:pt x="381000" y="677420"/>
                  <a:pt x="388938" y="796482"/>
                  <a:pt x="401638" y="842916"/>
                </a:cubicBezTo>
                <a:cubicBezTo>
                  <a:pt x="414338" y="889350"/>
                  <a:pt x="434578" y="909194"/>
                  <a:pt x="451644" y="909591"/>
                </a:cubicBezTo>
                <a:cubicBezTo>
                  <a:pt x="468710" y="909988"/>
                  <a:pt x="495301" y="896097"/>
                  <a:pt x="504032" y="845297"/>
                </a:cubicBezTo>
                <a:cubicBezTo>
                  <a:pt x="512763" y="794497"/>
                  <a:pt x="500063" y="625824"/>
                  <a:pt x="504032" y="604790"/>
                </a:cubicBezTo>
                <a:cubicBezTo>
                  <a:pt x="508001" y="583756"/>
                  <a:pt x="516335" y="683769"/>
                  <a:pt x="527844" y="719091"/>
                </a:cubicBezTo>
                <a:cubicBezTo>
                  <a:pt x="539353" y="754413"/>
                  <a:pt x="556816" y="796878"/>
                  <a:pt x="573088" y="816722"/>
                </a:cubicBezTo>
                <a:cubicBezTo>
                  <a:pt x="589360" y="836566"/>
                  <a:pt x="610654" y="844073"/>
                  <a:pt x="625475" y="838153"/>
                </a:cubicBezTo>
                <a:cubicBezTo>
                  <a:pt x="640296" y="832233"/>
                  <a:pt x="658838" y="810968"/>
                  <a:pt x="662013" y="781202"/>
                </a:cubicBezTo>
                <a:cubicBezTo>
                  <a:pt x="665188" y="751436"/>
                  <a:pt x="649424" y="692534"/>
                  <a:pt x="644525" y="659560"/>
                </a:cubicBezTo>
                <a:cubicBezTo>
                  <a:pt x="639626" y="626586"/>
                  <a:pt x="620316" y="571057"/>
                  <a:pt x="632619" y="583360"/>
                </a:cubicBezTo>
                <a:cubicBezTo>
                  <a:pt x="644922" y="595663"/>
                  <a:pt x="695325" y="711947"/>
                  <a:pt x="718344" y="733378"/>
                </a:cubicBezTo>
                <a:cubicBezTo>
                  <a:pt x="741363" y="754809"/>
                  <a:pt x="763985" y="738935"/>
                  <a:pt x="770732" y="711947"/>
                </a:cubicBezTo>
                <a:cubicBezTo>
                  <a:pt x="777479" y="684960"/>
                  <a:pt x="775891" y="623444"/>
                  <a:pt x="758825" y="571453"/>
                </a:cubicBezTo>
                <a:cubicBezTo>
                  <a:pt x="741759" y="519462"/>
                  <a:pt x="692395" y="483865"/>
                  <a:pt x="668338" y="400003"/>
                </a:cubicBezTo>
                <a:cubicBezTo>
                  <a:pt x="644281" y="316141"/>
                  <a:pt x="616867" y="147261"/>
                  <a:pt x="614486" y="68283"/>
                </a:cubicBezTo>
              </a:path>
            </a:pathLst>
          </a:custGeom>
          <a:solidFill>
            <a:srgbClr val="0033CC"/>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64" name="Freeform 63"/>
          <p:cNvSpPr/>
          <p:nvPr/>
        </p:nvSpPr>
        <p:spPr>
          <a:xfrm rot="13843631" flipH="1">
            <a:off x="8168905" y="3088348"/>
            <a:ext cx="715175" cy="1010541"/>
          </a:xfrm>
          <a:custGeom>
            <a:avLst/>
            <a:gdLst>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75432 w 777479"/>
              <a:gd name="connsiteY8" fmla="*/ 659606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65919 w 777479"/>
              <a:gd name="connsiteY10" fmla="*/ 516731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62013 w 777479"/>
              <a:gd name="connsiteY20" fmla="*/ 605036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180 w 777479"/>
              <a:gd name="connsiteY0" fmla="*/ 0 h 909988"/>
              <a:gd name="connsiteX1" fmla="*/ 239713 w 777479"/>
              <a:gd name="connsiteY1" fmla="*/ 316660 h 909988"/>
              <a:gd name="connsiteX2" fmla="*/ 82550 w 777479"/>
              <a:gd name="connsiteY2" fmla="*/ 411910 h 909988"/>
              <a:gd name="connsiteX3" fmla="*/ 3969 w 777479"/>
              <a:gd name="connsiteY3" fmla="*/ 550022 h 909988"/>
              <a:gd name="connsiteX4" fmla="*/ 106363 w 777479"/>
              <a:gd name="connsiteY4" fmla="*/ 564310 h 909988"/>
              <a:gd name="connsiteX5" fmla="*/ 254000 w 777479"/>
              <a:gd name="connsiteY5" fmla="*/ 461916 h 909988"/>
              <a:gd name="connsiteX6" fmla="*/ 261144 w 777479"/>
              <a:gd name="connsiteY6" fmla="*/ 473822 h 909988"/>
              <a:gd name="connsiteX7" fmla="*/ 223044 w 777479"/>
              <a:gd name="connsiteY7" fmla="*/ 609553 h 909988"/>
              <a:gd name="connsiteX8" fmla="*/ 198834 w 777479"/>
              <a:gd name="connsiteY8" fmla="*/ 735760 h 909988"/>
              <a:gd name="connsiteX9" fmla="*/ 248147 w 777479"/>
              <a:gd name="connsiteY9" fmla="*/ 825875 h 909988"/>
              <a:gd name="connsiteX10" fmla="*/ 335682 w 777479"/>
              <a:gd name="connsiteY10" fmla="*/ 684141 h 909988"/>
              <a:gd name="connsiteX11" fmla="*/ 368300 w 777479"/>
              <a:gd name="connsiteY11" fmla="*/ 564309 h 909988"/>
              <a:gd name="connsiteX12" fmla="*/ 375444 w 777479"/>
              <a:gd name="connsiteY12" fmla="*/ 630985 h 909988"/>
              <a:gd name="connsiteX13" fmla="*/ 401638 w 777479"/>
              <a:gd name="connsiteY13" fmla="*/ 842916 h 909988"/>
              <a:gd name="connsiteX14" fmla="*/ 451644 w 777479"/>
              <a:gd name="connsiteY14" fmla="*/ 909591 h 909988"/>
              <a:gd name="connsiteX15" fmla="*/ 504032 w 777479"/>
              <a:gd name="connsiteY15" fmla="*/ 845297 h 909988"/>
              <a:gd name="connsiteX16" fmla="*/ 504032 w 777479"/>
              <a:gd name="connsiteY16" fmla="*/ 604790 h 909988"/>
              <a:gd name="connsiteX17" fmla="*/ 527844 w 777479"/>
              <a:gd name="connsiteY17" fmla="*/ 719091 h 909988"/>
              <a:gd name="connsiteX18" fmla="*/ 573088 w 777479"/>
              <a:gd name="connsiteY18" fmla="*/ 816722 h 909988"/>
              <a:gd name="connsiteX19" fmla="*/ 625475 w 777479"/>
              <a:gd name="connsiteY19" fmla="*/ 838153 h 909988"/>
              <a:gd name="connsiteX20" fmla="*/ 662013 w 777479"/>
              <a:gd name="connsiteY20" fmla="*/ 781202 h 909988"/>
              <a:gd name="connsiteX21" fmla="*/ 644525 w 777479"/>
              <a:gd name="connsiteY21" fmla="*/ 659560 h 909988"/>
              <a:gd name="connsiteX22" fmla="*/ 632619 w 777479"/>
              <a:gd name="connsiteY22" fmla="*/ 583360 h 909988"/>
              <a:gd name="connsiteX23" fmla="*/ 718344 w 777479"/>
              <a:gd name="connsiteY23" fmla="*/ 733378 h 909988"/>
              <a:gd name="connsiteX24" fmla="*/ 770732 w 777479"/>
              <a:gd name="connsiteY24" fmla="*/ 711947 h 909988"/>
              <a:gd name="connsiteX25" fmla="*/ 758825 w 777479"/>
              <a:gd name="connsiteY25" fmla="*/ 571453 h 909988"/>
              <a:gd name="connsiteX26" fmla="*/ 668338 w 777479"/>
              <a:gd name="connsiteY26" fmla="*/ 400003 h 909988"/>
              <a:gd name="connsiteX27" fmla="*/ 644525 w 777479"/>
              <a:gd name="connsiteY27" fmla="*/ 176166 h 909988"/>
              <a:gd name="connsiteX0" fmla="*/ 237180 w 777479"/>
              <a:gd name="connsiteY0" fmla="*/ 0 h 909988"/>
              <a:gd name="connsiteX1" fmla="*/ 239713 w 777479"/>
              <a:gd name="connsiteY1" fmla="*/ 316660 h 909988"/>
              <a:gd name="connsiteX2" fmla="*/ 82550 w 777479"/>
              <a:gd name="connsiteY2" fmla="*/ 411910 h 909988"/>
              <a:gd name="connsiteX3" fmla="*/ 3969 w 777479"/>
              <a:gd name="connsiteY3" fmla="*/ 550022 h 909988"/>
              <a:gd name="connsiteX4" fmla="*/ 106363 w 777479"/>
              <a:gd name="connsiteY4" fmla="*/ 564310 h 909988"/>
              <a:gd name="connsiteX5" fmla="*/ 254000 w 777479"/>
              <a:gd name="connsiteY5" fmla="*/ 461916 h 909988"/>
              <a:gd name="connsiteX6" fmla="*/ 261144 w 777479"/>
              <a:gd name="connsiteY6" fmla="*/ 473822 h 909988"/>
              <a:gd name="connsiteX7" fmla="*/ 223044 w 777479"/>
              <a:gd name="connsiteY7" fmla="*/ 609553 h 909988"/>
              <a:gd name="connsiteX8" fmla="*/ 198834 w 777479"/>
              <a:gd name="connsiteY8" fmla="*/ 735760 h 909988"/>
              <a:gd name="connsiteX9" fmla="*/ 248147 w 777479"/>
              <a:gd name="connsiteY9" fmla="*/ 825875 h 909988"/>
              <a:gd name="connsiteX10" fmla="*/ 335682 w 777479"/>
              <a:gd name="connsiteY10" fmla="*/ 684141 h 909988"/>
              <a:gd name="connsiteX11" fmla="*/ 368300 w 777479"/>
              <a:gd name="connsiteY11" fmla="*/ 564309 h 909988"/>
              <a:gd name="connsiteX12" fmla="*/ 375444 w 777479"/>
              <a:gd name="connsiteY12" fmla="*/ 630985 h 909988"/>
              <a:gd name="connsiteX13" fmla="*/ 401638 w 777479"/>
              <a:gd name="connsiteY13" fmla="*/ 842916 h 909988"/>
              <a:gd name="connsiteX14" fmla="*/ 451644 w 777479"/>
              <a:gd name="connsiteY14" fmla="*/ 909591 h 909988"/>
              <a:gd name="connsiteX15" fmla="*/ 504032 w 777479"/>
              <a:gd name="connsiteY15" fmla="*/ 845297 h 909988"/>
              <a:gd name="connsiteX16" fmla="*/ 504032 w 777479"/>
              <a:gd name="connsiteY16" fmla="*/ 604790 h 909988"/>
              <a:gd name="connsiteX17" fmla="*/ 527844 w 777479"/>
              <a:gd name="connsiteY17" fmla="*/ 719091 h 909988"/>
              <a:gd name="connsiteX18" fmla="*/ 573088 w 777479"/>
              <a:gd name="connsiteY18" fmla="*/ 816722 h 909988"/>
              <a:gd name="connsiteX19" fmla="*/ 625475 w 777479"/>
              <a:gd name="connsiteY19" fmla="*/ 838153 h 909988"/>
              <a:gd name="connsiteX20" fmla="*/ 662013 w 777479"/>
              <a:gd name="connsiteY20" fmla="*/ 781202 h 909988"/>
              <a:gd name="connsiteX21" fmla="*/ 644525 w 777479"/>
              <a:gd name="connsiteY21" fmla="*/ 659560 h 909988"/>
              <a:gd name="connsiteX22" fmla="*/ 632619 w 777479"/>
              <a:gd name="connsiteY22" fmla="*/ 583360 h 909988"/>
              <a:gd name="connsiteX23" fmla="*/ 718344 w 777479"/>
              <a:gd name="connsiteY23" fmla="*/ 733378 h 909988"/>
              <a:gd name="connsiteX24" fmla="*/ 770732 w 777479"/>
              <a:gd name="connsiteY24" fmla="*/ 711947 h 909988"/>
              <a:gd name="connsiteX25" fmla="*/ 758825 w 777479"/>
              <a:gd name="connsiteY25" fmla="*/ 571453 h 909988"/>
              <a:gd name="connsiteX26" fmla="*/ 668338 w 777479"/>
              <a:gd name="connsiteY26" fmla="*/ 400003 h 909988"/>
              <a:gd name="connsiteX27" fmla="*/ 614486 w 777479"/>
              <a:gd name="connsiteY27" fmla="*/ 68283 h 909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77479" h="909988">
                <a:moveTo>
                  <a:pt x="237180" y="0"/>
                </a:moveTo>
                <a:cubicBezTo>
                  <a:pt x="251269" y="45641"/>
                  <a:pt x="265485" y="248008"/>
                  <a:pt x="239713" y="316660"/>
                </a:cubicBezTo>
                <a:cubicBezTo>
                  <a:pt x="213941" y="385312"/>
                  <a:pt x="121841" y="373016"/>
                  <a:pt x="82550" y="411910"/>
                </a:cubicBezTo>
                <a:cubicBezTo>
                  <a:pt x="43259" y="450804"/>
                  <a:pt x="0" y="524622"/>
                  <a:pt x="3969" y="550022"/>
                </a:cubicBezTo>
                <a:cubicBezTo>
                  <a:pt x="7938" y="575422"/>
                  <a:pt x="64691" y="578994"/>
                  <a:pt x="106363" y="564310"/>
                </a:cubicBezTo>
                <a:cubicBezTo>
                  <a:pt x="148035" y="549626"/>
                  <a:pt x="228203" y="476997"/>
                  <a:pt x="254000" y="461916"/>
                </a:cubicBezTo>
                <a:cubicBezTo>
                  <a:pt x="279797" y="446835"/>
                  <a:pt x="266303" y="449216"/>
                  <a:pt x="261144" y="473822"/>
                </a:cubicBezTo>
                <a:cubicBezTo>
                  <a:pt x="255985" y="498428"/>
                  <a:pt x="233429" y="565897"/>
                  <a:pt x="223044" y="609553"/>
                </a:cubicBezTo>
                <a:cubicBezTo>
                  <a:pt x="212659" y="653209"/>
                  <a:pt x="194650" y="699706"/>
                  <a:pt x="198834" y="735760"/>
                </a:cubicBezTo>
                <a:cubicBezTo>
                  <a:pt x="203018" y="771814"/>
                  <a:pt x="225339" y="834478"/>
                  <a:pt x="248147" y="825875"/>
                </a:cubicBezTo>
                <a:cubicBezTo>
                  <a:pt x="270955" y="817272"/>
                  <a:pt x="315657" y="727735"/>
                  <a:pt x="335682" y="684141"/>
                </a:cubicBezTo>
                <a:cubicBezTo>
                  <a:pt x="355707" y="640547"/>
                  <a:pt x="361673" y="573168"/>
                  <a:pt x="368300" y="564309"/>
                </a:cubicBezTo>
                <a:cubicBezTo>
                  <a:pt x="374927" y="555450"/>
                  <a:pt x="369888" y="584551"/>
                  <a:pt x="375444" y="630985"/>
                </a:cubicBezTo>
                <a:cubicBezTo>
                  <a:pt x="381000" y="677420"/>
                  <a:pt x="388938" y="796482"/>
                  <a:pt x="401638" y="842916"/>
                </a:cubicBezTo>
                <a:cubicBezTo>
                  <a:pt x="414338" y="889350"/>
                  <a:pt x="434578" y="909194"/>
                  <a:pt x="451644" y="909591"/>
                </a:cubicBezTo>
                <a:cubicBezTo>
                  <a:pt x="468710" y="909988"/>
                  <a:pt x="495301" y="896097"/>
                  <a:pt x="504032" y="845297"/>
                </a:cubicBezTo>
                <a:cubicBezTo>
                  <a:pt x="512763" y="794497"/>
                  <a:pt x="500063" y="625824"/>
                  <a:pt x="504032" y="604790"/>
                </a:cubicBezTo>
                <a:cubicBezTo>
                  <a:pt x="508001" y="583756"/>
                  <a:pt x="516335" y="683769"/>
                  <a:pt x="527844" y="719091"/>
                </a:cubicBezTo>
                <a:cubicBezTo>
                  <a:pt x="539353" y="754413"/>
                  <a:pt x="556816" y="796878"/>
                  <a:pt x="573088" y="816722"/>
                </a:cubicBezTo>
                <a:cubicBezTo>
                  <a:pt x="589360" y="836566"/>
                  <a:pt x="610654" y="844073"/>
                  <a:pt x="625475" y="838153"/>
                </a:cubicBezTo>
                <a:cubicBezTo>
                  <a:pt x="640296" y="832233"/>
                  <a:pt x="658838" y="810968"/>
                  <a:pt x="662013" y="781202"/>
                </a:cubicBezTo>
                <a:cubicBezTo>
                  <a:pt x="665188" y="751436"/>
                  <a:pt x="649424" y="692534"/>
                  <a:pt x="644525" y="659560"/>
                </a:cubicBezTo>
                <a:cubicBezTo>
                  <a:pt x="639626" y="626586"/>
                  <a:pt x="620316" y="571057"/>
                  <a:pt x="632619" y="583360"/>
                </a:cubicBezTo>
                <a:cubicBezTo>
                  <a:pt x="644922" y="595663"/>
                  <a:pt x="695325" y="711947"/>
                  <a:pt x="718344" y="733378"/>
                </a:cubicBezTo>
                <a:cubicBezTo>
                  <a:pt x="741363" y="754809"/>
                  <a:pt x="763985" y="738935"/>
                  <a:pt x="770732" y="711947"/>
                </a:cubicBezTo>
                <a:cubicBezTo>
                  <a:pt x="777479" y="684960"/>
                  <a:pt x="775891" y="623444"/>
                  <a:pt x="758825" y="571453"/>
                </a:cubicBezTo>
                <a:cubicBezTo>
                  <a:pt x="741759" y="519462"/>
                  <a:pt x="692395" y="483865"/>
                  <a:pt x="668338" y="400003"/>
                </a:cubicBezTo>
                <a:cubicBezTo>
                  <a:pt x="644281" y="316141"/>
                  <a:pt x="616867" y="147261"/>
                  <a:pt x="614486" y="68283"/>
                </a:cubicBezTo>
              </a:path>
            </a:pathLst>
          </a:custGeom>
          <a:solidFill>
            <a:srgbClr val="0033CC"/>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grpSp>
        <p:nvGrpSpPr>
          <p:cNvPr id="180" name="Group 179"/>
          <p:cNvGrpSpPr/>
          <p:nvPr/>
        </p:nvGrpSpPr>
        <p:grpSpPr>
          <a:xfrm>
            <a:off x="6521695" y="2989492"/>
            <a:ext cx="1872108" cy="3103804"/>
            <a:chOff x="6521695" y="2989492"/>
            <a:chExt cx="1872108" cy="3103804"/>
          </a:xfrm>
        </p:grpSpPr>
        <p:grpSp>
          <p:nvGrpSpPr>
            <p:cNvPr id="178" name="Group 177"/>
            <p:cNvGrpSpPr/>
            <p:nvPr/>
          </p:nvGrpSpPr>
          <p:grpSpPr>
            <a:xfrm>
              <a:off x="6521695" y="2989492"/>
              <a:ext cx="1872108" cy="3103804"/>
              <a:chOff x="6521695" y="2989492"/>
              <a:chExt cx="1872108" cy="3103804"/>
            </a:xfrm>
          </p:grpSpPr>
          <p:sp>
            <p:nvSpPr>
              <p:cNvPr id="58" name="Freeform 57"/>
              <p:cNvSpPr/>
              <p:nvPr/>
            </p:nvSpPr>
            <p:spPr>
              <a:xfrm flipH="1">
                <a:off x="7477419" y="5227119"/>
                <a:ext cx="577454" cy="866177"/>
              </a:xfrm>
              <a:custGeom>
                <a:avLst/>
                <a:gdLst>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98859 w 625872"/>
                  <a:gd name="connsiteY6" fmla="*/ 576262 h 840978"/>
                  <a:gd name="connsiteX7" fmla="*/ 408384 w 625872"/>
                  <a:gd name="connsiteY7" fmla="*/ 554831 h 840978"/>
                  <a:gd name="connsiteX8" fmla="*/ 403622 w 625872"/>
                  <a:gd name="connsiteY8" fmla="*/ 0 h 840978"/>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86581 w 625872"/>
                  <a:gd name="connsiteY6" fmla="*/ 600620 h 840978"/>
                  <a:gd name="connsiteX7" fmla="*/ 408384 w 625872"/>
                  <a:gd name="connsiteY7" fmla="*/ 554831 h 840978"/>
                  <a:gd name="connsiteX8" fmla="*/ 403622 w 625872"/>
                  <a:gd name="connsiteY8" fmla="*/ 0 h 840978"/>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52338"/>
                  <a:gd name="connsiteX1" fmla="*/ 586978 w 629778"/>
                  <a:gd name="connsiteY1" fmla="*/ 707231 h 852338"/>
                  <a:gd name="connsiteX2" fmla="*/ 332557 w 629778"/>
                  <a:gd name="connsiteY2" fmla="*/ 850230 h 852338"/>
                  <a:gd name="connsiteX3" fmla="*/ 65484 w 629778"/>
                  <a:gd name="connsiteY3" fmla="*/ 809625 h 852338"/>
                  <a:gd name="connsiteX4" fmla="*/ 15478 w 629778"/>
                  <a:gd name="connsiteY4" fmla="*/ 671512 h 852338"/>
                  <a:gd name="connsiteX5" fmla="*/ 158353 w 629778"/>
                  <a:gd name="connsiteY5" fmla="*/ 540543 h 852338"/>
                  <a:gd name="connsiteX6" fmla="*/ 386581 w 629778"/>
                  <a:gd name="connsiteY6" fmla="*/ 600620 h 852338"/>
                  <a:gd name="connsiteX7" fmla="*/ 408384 w 629778"/>
                  <a:gd name="connsiteY7" fmla="*/ 554831 h 852338"/>
                  <a:gd name="connsiteX8" fmla="*/ 403622 w 629778"/>
                  <a:gd name="connsiteY8" fmla="*/ 0 h 852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9778" h="852338">
                    <a:moveTo>
                      <a:pt x="589359" y="40481"/>
                    </a:moveTo>
                    <a:cubicBezTo>
                      <a:pt x="607615" y="308570"/>
                      <a:pt x="629778" y="572273"/>
                      <a:pt x="586978" y="707231"/>
                    </a:cubicBezTo>
                    <a:cubicBezTo>
                      <a:pt x="544178" y="842189"/>
                      <a:pt x="393081" y="852338"/>
                      <a:pt x="332557" y="850230"/>
                    </a:cubicBezTo>
                    <a:cubicBezTo>
                      <a:pt x="247154" y="847800"/>
                      <a:pt x="118330" y="839411"/>
                      <a:pt x="65484" y="809625"/>
                    </a:cubicBezTo>
                    <a:cubicBezTo>
                      <a:pt x="12638" y="779839"/>
                      <a:pt x="0" y="716359"/>
                      <a:pt x="15478" y="671512"/>
                    </a:cubicBezTo>
                    <a:cubicBezTo>
                      <a:pt x="30956" y="626665"/>
                      <a:pt x="96503" y="552358"/>
                      <a:pt x="158353" y="540543"/>
                    </a:cubicBezTo>
                    <a:cubicBezTo>
                      <a:pt x="220203" y="528728"/>
                      <a:pt x="344909" y="598239"/>
                      <a:pt x="386581" y="600620"/>
                    </a:cubicBezTo>
                    <a:cubicBezTo>
                      <a:pt x="428253" y="603001"/>
                      <a:pt x="405544" y="654934"/>
                      <a:pt x="408384" y="554831"/>
                    </a:cubicBezTo>
                    <a:cubicBezTo>
                      <a:pt x="411224" y="454728"/>
                      <a:pt x="406400" y="229393"/>
                      <a:pt x="403622" y="0"/>
                    </a:cubicBezTo>
                  </a:path>
                </a:pathLst>
              </a:custGeom>
              <a:solidFill>
                <a:srgbClr val="0033CC"/>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59" name="Freeform 58"/>
              <p:cNvSpPr/>
              <p:nvPr/>
            </p:nvSpPr>
            <p:spPr>
              <a:xfrm>
                <a:off x="6733628" y="5252914"/>
                <a:ext cx="599430" cy="840382"/>
              </a:xfrm>
              <a:custGeom>
                <a:avLst/>
                <a:gdLst>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98859 w 625872"/>
                  <a:gd name="connsiteY6" fmla="*/ 576262 h 840978"/>
                  <a:gd name="connsiteX7" fmla="*/ 408384 w 625872"/>
                  <a:gd name="connsiteY7" fmla="*/ 554831 h 840978"/>
                  <a:gd name="connsiteX8" fmla="*/ 403622 w 625872"/>
                  <a:gd name="connsiteY8" fmla="*/ 0 h 840978"/>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86581 w 625872"/>
                  <a:gd name="connsiteY6" fmla="*/ 600620 h 840978"/>
                  <a:gd name="connsiteX7" fmla="*/ 408384 w 625872"/>
                  <a:gd name="connsiteY7" fmla="*/ 554831 h 840978"/>
                  <a:gd name="connsiteX8" fmla="*/ 403622 w 625872"/>
                  <a:gd name="connsiteY8" fmla="*/ 0 h 840978"/>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52338"/>
                  <a:gd name="connsiteX1" fmla="*/ 586978 w 629778"/>
                  <a:gd name="connsiteY1" fmla="*/ 707231 h 852338"/>
                  <a:gd name="connsiteX2" fmla="*/ 332557 w 629778"/>
                  <a:gd name="connsiteY2" fmla="*/ 850230 h 852338"/>
                  <a:gd name="connsiteX3" fmla="*/ 65484 w 629778"/>
                  <a:gd name="connsiteY3" fmla="*/ 809625 h 852338"/>
                  <a:gd name="connsiteX4" fmla="*/ 15478 w 629778"/>
                  <a:gd name="connsiteY4" fmla="*/ 671512 h 852338"/>
                  <a:gd name="connsiteX5" fmla="*/ 158353 w 629778"/>
                  <a:gd name="connsiteY5" fmla="*/ 540543 h 852338"/>
                  <a:gd name="connsiteX6" fmla="*/ 386581 w 629778"/>
                  <a:gd name="connsiteY6" fmla="*/ 600620 h 852338"/>
                  <a:gd name="connsiteX7" fmla="*/ 408384 w 629778"/>
                  <a:gd name="connsiteY7" fmla="*/ 554831 h 852338"/>
                  <a:gd name="connsiteX8" fmla="*/ 403622 w 629778"/>
                  <a:gd name="connsiteY8" fmla="*/ 0 h 852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9778" h="852338">
                    <a:moveTo>
                      <a:pt x="589359" y="40481"/>
                    </a:moveTo>
                    <a:cubicBezTo>
                      <a:pt x="607615" y="308570"/>
                      <a:pt x="629778" y="572273"/>
                      <a:pt x="586978" y="707231"/>
                    </a:cubicBezTo>
                    <a:cubicBezTo>
                      <a:pt x="544178" y="842189"/>
                      <a:pt x="393081" y="852338"/>
                      <a:pt x="332557" y="850230"/>
                    </a:cubicBezTo>
                    <a:cubicBezTo>
                      <a:pt x="247154" y="847800"/>
                      <a:pt x="118330" y="839411"/>
                      <a:pt x="65484" y="809625"/>
                    </a:cubicBezTo>
                    <a:cubicBezTo>
                      <a:pt x="12638" y="779839"/>
                      <a:pt x="0" y="716359"/>
                      <a:pt x="15478" y="671512"/>
                    </a:cubicBezTo>
                    <a:cubicBezTo>
                      <a:pt x="30956" y="626665"/>
                      <a:pt x="96503" y="552358"/>
                      <a:pt x="158353" y="540543"/>
                    </a:cubicBezTo>
                    <a:cubicBezTo>
                      <a:pt x="220203" y="528728"/>
                      <a:pt x="344909" y="598239"/>
                      <a:pt x="386581" y="600620"/>
                    </a:cubicBezTo>
                    <a:cubicBezTo>
                      <a:pt x="428253" y="603001"/>
                      <a:pt x="405544" y="654934"/>
                      <a:pt x="408384" y="554831"/>
                    </a:cubicBezTo>
                    <a:cubicBezTo>
                      <a:pt x="411224" y="454728"/>
                      <a:pt x="406400" y="229393"/>
                      <a:pt x="403622" y="0"/>
                    </a:cubicBezTo>
                  </a:path>
                </a:pathLst>
              </a:custGeom>
              <a:solidFill>
                <a:srgbClr val="0033CC"/>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grpSp>
            <p:nvGrpSpPr>
              <p:cNvPr id="60" name="Group 20"/>
              <p:cNvGrpSpPr/>
              <p:nvPr/>
            </p:nvGrpSpPr>
            <p:grpSpPr>
              <a:xfrm>
                <a:off x="6521695" y="2989492"/>
                <a:ext cx="1872108" cy="2504164"/>
                <a:chOff x="1475656" y="2564904"/>
                <a:chExt cx="2160240" cy="2808312"/>
              </a:xfrm>
            </p:grpSpPr>
            <p:sp>
              <p:nvSpPr>
                <p:cNvPr id="68" name="Oval 10"/>
                <p:cNvSpPr/>
                <p:nvPr/>
              </p:nvSpPr>
              <p:spPr>
                <a:xfrm>
                  <a:off x="1475656" y="2564904"/>
                  <a:ext cx="2160240" cy="2808312"/>
                </a:xfrm>
                <a:prstGeom prst="ellipse">
                  <a:avLst/>
                </a:prstGeom>
                <a:solidFill>
                  <a:srgbClr val="0033CC"/>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9" name="Freeform 6"/>
                <p:cNvSpPr/>
                <p:nvPr/>
              </p:nvSpPr>
              <p:spPr>
                <a:xfrm>
                  <a:off x="1979712" y="2996952"/>
                  <a:ext cx="1107584" cy="154547"/>
                </a:xfrm>
                <a:custGeom>
                  <a:avLst/>
                  <a:gdLst>
                    <a:gd name="connsiteX0" fmla="*/ 0 w 1107584"/>
                    <a:gd name="connsiteY0" fmla="*/ 154547 h 154547"/>
                    <a:gd name="connsiteX1" fmla="*/ 103031 w 1107584"/>
                    <a:gd name="connsiteY1" fmla="*/ 12879 h 154547"/>
                    <a:gd name="connsiteX2" fmla="*/ 244699 w 1107584"/>
                    <a:gd name="connsiteY2" fmla="*/ 154547 h 154547"/>
                    <a:gd name="connsiteX3" fmla="*/ 386367 w 1107584"/>
                    <a:gd name="connsiteY3" fmla="*/ 12879 h 154547"/>
                    <a:gd name="connsiteX4" fmla="*/ 515155 w 1107584"/>
                    <a:gd name="connsiteY4" fmla="*/ 141668 h 154547"/>
                    <a:gd name="connsiteX5" fmla="*/ 669702 w 1107584"/>
                    <a:gd name="connsiteY5" fmla="*/ 38637 h 154547"/>
                    <a:gd name="connsiteX6" fmla="*/ 837127 w 1107584"/>
                    <a:gd name="connsiteY6" fmla="*/ 115910 h 154547"/>
                    <a:gd name="connsiteX7" fmla="*/ 978795 w 1107584"/>
                    <a:gd name="connsiteY7" fmla="*/ 0 h 154547"/>
                    <a:gd name="connsiteX8" fmla="*/ 1107584 w 1107584"/>
                    <a:gd name="connsiteY8" fmla="*/ 115910 h 154547"/>
                    <a:gd name="connsiteX9" fmla="*/ 1107584 w 1107584"/>
                    <a:gd name="connsiteY9" fmla="*/ 115910 h 1545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07584" h="154547">
                      <a:moveTo>
                        <a:pt x="0" y="154547"/>
                      </a:moveTo>
                      <a:cubicBezTo>
                        <a:pt x="31124" y="83713"/>
                        <a:pt x="62248" y="12879"/>
                        <a:pt x="103031" y="12879"/>
                      </a:cubicBezTo>
                      <a:cubicBezTo>
                        <a:pt x="143814" y="12879"/>
                        <a:pt x="197476" y="154547"/>
                        <a:pt x="244699" y="154547"/>
                      </a:cubicBezTo>
                      <a:cubicBezTo>
                        <a:pt x="291922" y="154547"/>
                        <a:pt x="341291" y="15026"/>
                        <a:pt x="386367" y="12879"/>
                      </a:cubicBezTo>
                      <a:cubicBezTo>
                        <a:pt x="431443" y="10733"/>
                        <a:pt x="467933" y="137375"/>
                        <a:pt x="515155" y="141668"/>
                      </a:cubicBezTo>
                      <a:cubicBezTo>
                        <a:pt x="562378" y="145961"/>
                        <a:pt x="616040" y="42930"/>
                        <a:pt x="669702" y="38637"/>
                      </a:cubicBezTo>
                      <a:cubicBezTo>
                        <a:pt x="723364" y="34344"/>
                        <a:pt x="785612" y="122350"/>
                        <a:pt x="837127" y="115910"/>
                      </a:cubicBezTo>
                      <a:cubicBezTo>
                        <a:pt x="888643" y="109471"/>
                        <a:pt x="933719" y="0"/>
                        <a:pt x="978795" y="0"/>
                      </a:cubicBezTo>
                      <a:cubicBezTo>
                        <a:pt x="1023871" y="0"/>
                        <a:pt x="1107584" y="115910"/>
                        <a:pt x="1107584" y="115910"/>
                      </a:cubicBezTo>
                      <a:lnTo>
                        <a:pt x="1107584" y="115910"/>
                      </a:lnTo>
                    </a:path>
                  </a:pathLst>
                </a:custGeom>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70" name="Freeform 7"/>
                <p:cNvSpPr/>
                <p:nvPr/>
              </p:nvSpPr>
              <p:spPr>
                <a:xfrm>
                  <a:off x="1979712" y="2852936"/>
                  <a:ext cx="1107584" cy="154547"/>
                </a:xfrm>
                <a:custGeom>
                  <a:avLst/>
                  <a:gdLst>
                    <a:gd name="connsiteX0" fmla="*/ 0 w 1107584"/>
                    <a:gd name="connsiteY0" fmla="*/ 154547 h 154547"/>
                    <a:gd name="connsiteX1" fmla="*/ 103031 w 1107584"/>
                    <a:gd name="connsiteY1" fmla="*/ 12879 h 154547"/>
                    <a:gd name="connsiteX2" fmla="*/ 244699 w 1107584"/>
                    <a:gd name="connsiteY2" fmla="*/ 154547 h 154547"/>
                    <a:gd name="connsiteX3" fmla="*/ 386367 w 1107584"/>
                    <a:gd name="connsiteY3" fmla="*/ 12879 h 154547"/>
                    <a:gd name="connsiteX4" fmla="*/ 515155 w 1107584"/>
                    <a:gd name="connsiteY4" fmla="*/ 141668 h 154547"/>
                    <a:gd name="connsiteX5" fmla="*/ 669702 w 1107584"/>
                    <a:gd name="connsiteY5" fmla="*/ 38637 h 154547"/>
                    <a:gd name="connsiteX6" fmla="*/ 837127 w 1107584"/>
                    <a:gd name="connsiteY6" fmla="*/ 115910 h 154547"/>
                    <a:gd name="connsiteX7" fmla="*/ 978795 w 1107584"/>
                    <a:gd name="connsiteY7" fmla="*/ 0 h 154547"/>
                    <a:gd name="connsiteX8" fmla="*/ 1107584 w 1107584"/>
                    <a:gd name="connsiteY8" fmla="*/ 115910 h 154547"/>
                    <a:gd name="connsiteX9" fmla="*/ 1107584 w 1107584"/>
                    <a:gd name="connsiteY9" fmla="*/ 115910 h 1545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07584" h="154547">
                      <a:moveTo>
                        <a:pt x="0" y="154547"/>
                      </a:moveTo>
                      <a:cubicBezTo>
                        <a:pt x="31124" y="83713"/>
                        <a:pt x="62248" y="12879"/>
                        <a:pt x="103031" y="12879"/>
                      </a:cubicBezTo>
                      <a:cubicBezTo>
                        <a:pt x="143814" y="12879"/>
                        <a:pt x="197476" y="154547"/>
                        <a:pt x="244699" y="154547"/>
                      </a:cubicBezTo>
                      <a:cubicBezTo>
                        <a:pt x="291922" y="154547"/>
                        <a:pt x="341291" y="15026"/>
                        <a:pt x="386367" y="12879"/>
                      </a:cubicBezTo>
                      <a:cubicBezTo>
                        <a:pt x="431443" y="10733"/>
                        <a:pt x="467933" y="137375"/>
                        <a:pt x="515155" y="141668"/>
                      </a:cubicBezTo>
                      <a:cubicBezTo>
                        <a:pt x="562378" y="145961"/>
                        <a:pt x="616040" y="42930"/>
                        <a:pt x="669702" y="38637"/>
                      </a:cubicBezTo>
                      <a:cubicBezTo>
                        <a:pt x="723364" y="34344"/>
                        <a:pt x="785612" y="122350"/>
                        <a:pt x="837127" y="115910"/>
                      </a:cubicBezTo>
                      <a:cubicBezTo>
                        <a:pt x="888643" y="109471"/>
                        <a:pt x="933719" y="0"/>
                        <a:pt x="978795" y="0"/>
                      </a:cubicBezTo>
                      <a:cubicBezTo>
                        <a:pt x="1023871" y="0"/>
                        <a:pt x="1107584" y="115910"/>
                        <a:pt x="1107584" y="115910"/>
                      </a:cubicBezTo>
                      <a:lnTo>
                        <a:pt x="1107584" y="115910"/>
                      </a:lnTo>
                    </a:path>
                  </a:pathLst>
                </a:custGeom>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71" name="Freeform 8"/>
                <p:cNvSpPr/>
                <p:nvPr/>
              </p:nvSpPr>
              <p:spPr>
                <a:xfrm>
                  <a:off x="1979712" y="2708920"/>
                  <a:ext cx="1107584" cy="154547"/>
                </a:xfrm>
                <a:custGeom>
                  <a:avLst/>
                  <a:gdLst>
                    <a:gd name="connsiteX0" fmla="*/ 0 w 1107584"/>
                    <a:gd name="connsiteY0" fmla="*/ 154547 h 154547"/>
                    <a:gd name="connsiteX1" fmla="*/ 103031 w 1107584"/>
                    <a:gd name="connsiteY1" fmla="*/ 12879 h 154547"/>
                    <a:gd name="connsiteX2" fmla="*/ 244699 w 1107584"/>
                    <a:gd name="connsiteY2" fmla="*/ 154547 h 154547"/>
                    <a:gd name="connsiteX3" fmla="*/ 386367 w 1107584"/>
                    <a:gd name="connsiteY3" fmla="*/ 12879 h 154547"/>
                    <a:gd name="connsiteX4" fmla="*/ 515155 w 1107584"/>
                    <a:gd name="connsiteY4" fmla="*/ 141668 h 154547"/>
                    <a:gd name="connsiteX5" fmla="*/ 669702 w 1107584"/>
                    <a:gd name="connsiteY5" fmla="*/ 38637 h 154547"/>
                    <a:gd name="connsiteX6" fmla="*/ 837127 w 1107584"/>
                    <a:gd name="connsiteY6" fmla="*/ 115910 h 154547"/>
                    <a:gd name="connsiteX7" fmla="*/ 978795 w 1107584"/>
                    <a:gd name="connsiteY7" fmla="*/ 0 h 154547"/>
                    <a:gd name="connsiteX8" fmla="*/ 1107584 w 1107584"/>
                    <a:gd name="connsiteY8" fmla="*/ 115910 h 154547"/>
                    <a:gd name="connsiteX9" fmla="*/ 1107584 w 1107584"/>
                    <a:gd name="connsiteY9" fmla="*/ 115910 h 1545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07584" h="154547">
                      <a:moveTo>
                        <a:pt x="0" y="154547"/>
                      </a:moveTo>
                      <a:cubicBezTo>
                        <a:pt x="31124" y="83713"/>
                        <a:pt x="62248" y="12879"/>
                        <a:pt x="103031" y="12879"/>
                      </a:cubicBezTo>
                      <a:cubicBezTo>
                        <a:pt x="143814" y="12879"/>
                        <a:pt x="197476" y="154547"/>
                        <a:pt x="244699" y="154547"/>
                      </a:cubicBezTo>
                      <a:cubicBezTo>
                        <a:pt x="291922" y="154547"/>
                        <a:pt x="341291" y="15026"/>
                        <a:pt x="386367" y="12879"/>
                      </a:cubicBezTo>
                      <a:cubicBezTo>
                        <a:pt x="431443" y="10733"/>
                        <a:pt x="467933" y="137375"/>
                        <a:pt x="515155" y="141668"/>
                      </a:cubicBezTo>
                      <a:cubicBezTo>
                        <a:pt x="562378" y="145961"/>
                        <a:pt x="616040" y="42930"/>
                        <a:pt x="669702" y="38637"/>
                      </a:cubicBezTo>
                      <a:cubicBezTo>
                        <a:pt x="723364" y="34344"/>
                        <a:pt x="785612" y="122350"/>
                        <a:pt x="837127" y="115910"/>
                      </a:cubicBezTo>
                      <a:cubicBezTo>
                        <a:pt x="888643" y="109471"/>
                        <a:pt x="933719" y="0"/>
                        <a:pt x="978795" y="0"/>
                      </a:cubicBezTo>
                      <a:cubicBezTo>
                        <a:pt x="1023871" y="0"/>
                        <a:pt x="1107584" y="115910"/>
                        <a:pt x="1107584" y="115910"/>
                      </a:cubicBezTo>
                      <a:lnTo>
                        <a:pt x="1107584" y="115910"/>
                      </a:lnTo>
                    </a:path>
                  </a:pathLst>
                </a:custGeom>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grpSp>
        </p:grpSp>
        <p:sp>
          <p:nvSpPr>
            <p:cNvPr id="61" name="Chord 60"/>
            <p:cNvSpPr/>
            <p:nvPr/>
          </p:nvSpPr>
          <p:spPr>
            <a:xfrm>
              <a:off x="7200707" y="4051139"/>
              <a:ext cx="488567" cy="331521"/>
            </a:xfrm>
            <a:prstGeom prst="chord">
              <a:avLst>
                <a:gd name="adj1" fmla="val 5430208"/>
                <a:gd name="adj2" fmla="val 5345722"/>
              </a:avLst>
            </a:prstGeom>
            <a:solidFill>
              <a:srgbClr val="FF00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62" name="Group 12"/>
            <p:cNvGrpSpPr/>
            <p:nvPr/>
          </p:nvGrpSpPr>
          <p:grpSpPr>
            <a:xfrm>
              <a:off x="7219865" y="3676877"/>
              <a:ext cx="452123" cy="248642"/>
              <a:chOff x="6739030" y="3610677"/>
              <a:chExt cx="451036" cy="248044"/>
            </a:xfrm>
          </p:grpSpPr>
          <p:sp>
            <p:nvSpPr>
              <p:cNvPr id="66" name="Oval 65"/>
              <p:cNvSpPr/>
              <p:nvPr/>
            </p:nvSpPr>
            <p:spPr>
              <a:xfrm rot="190219">
                <a:off x="7099070" y="3610677"/>
                <a:ext cx="90996" cy="248044"/>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7" name="Oval 66"/>
              <p:cNvSpPr/>
              <p:nvPr/>
            </p:nvSpPr>
            <p:spPr>
              <a:xfrm rot="190219">
                <a:off x="6739030" y="3610677"/>
                <a:ext cx="90996" cy="248044"/>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65" name="Arc 64"/>
            <p:cNvSpPr/>
            <p:nvPr/>
          </p:nvSpPr>
          <p:spPr>
            <a:xfrm>
              <a:off x="6877991" y="4649667"/>
              <a:ext cx="1154904" cy="866178"/>
            </a:xfrm>
            <a:prstGeom prst="arc">
              <a:avLst>
                <a:gd name="adj1" fmla="val 13520168"/>
                <a:gd name="adj2" fmla="val 19023606"/>
              </a:avLst>
            </a:prstGeom>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xit"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hidden"/>
                                      </p:to>
                                    </p:set>
                                  </p:childTnLst>
                                </p:cTn>
                              </p:par>
                              <p:par>
                                <p:cTn id="7" presetID="1" presetClass="exit" presetSubtype="0" fill="hold" grpId="0" nodeType="withEffect">
                                  <p:stCondLst>
                                    <p:cond delay="0"/>
                                  </p:stCondLst>
                                  <p:childTnLst>
                                    <p:set>
                                      <p:cBhvr>
                                        <p:cTn id="8" dur="1" fill="hold">
                                          <p:stCondLst>
                                            <p:cond delay="0"/>
                                          </p:stCondLst>
                                        </p:cTn>
                                        <p:tgtEl>
                                          <p:spTgt spid="175"/>
                                        </p:tgtEl>
                                        <p:attrNameLst>
                                          <p:attrName>style.visibility</p:attrName>
                                        </p:attrNameLst>
                                      </p:cBhvr>
                                      <p:to>
                                        <p:strVal val="hidden"/>
                                      </p:to>
                                    </p:set>
                                  </p:childTnLst>
                                </p:cTn>
                              </p:par>
                              <p:par>
                                <p:cTn id="9" presetID="1" presetClass="exit" presetSubtype="0" fill="hold" grpId="0" nodeType="withEffect">
                                  <p:stCondLst>
                                    <p:cond delay="0"/>
                                  </p:stCondLst>
                                  <p:childTnLst>
                                    <p:set>
                                      <p:cBhvr>
                                        <p:cTn id="10" dur="1" fill="hold">
                                          <p:stCondLst>
                                            <p:cond delay="0"/>
                                          </p:stCondLst>
                                        </p:cTn>
                                        <p:tgtEl>
                                          <p:spTgt spid="53"/>
                                        </p:tgtEl>
                                        <p:attrNameLst>
                                          <p:attrName>style.visibility</p:attrName>
                                        </p:attrNameLst>
                                      </p:cBhvr>
                                      <p:to>
                                        <p:strVal val="hidden"/>
                                      </p:to>
                                    </p:set>
                                  </p:childTnLst>
                                </p:cTn>
                              </p:par>
                              <p:par>
                                <p:cTn id="11" presetID="1" presetClass="exit" presetSubtype="0" fill="hold" grpId="0" nodeType="withEffect">
                                  <p:stCondLst>
                                    <p:cond delay="0"/>
                                  </p:stCondLst>
                                  <p:childTnLst>
                                    <p:set>
                                      <p:cBhvr>
                                        <p:cTn id="12" dur="1" fill="hold">
                                          <p:stCondLst>
                                            <p:cond delay="0"/>
                                          </p:stCondLst>
                                        </p:cTn>
                                        <p:tgtEl>
                                          <p:spTgt spid="52"/>
                                        </p:tgtEl>
                                        <p:attrNameLst>
                                          <p:attrName>style.visibility</p:attrName>
                                        </p:attrNameLst>
                                      </p:cBhvr>
                                      <p:to>
                                        <p:strVal val="hidden"/>
                                      </p:to>
                                    </p:set>
                                  </p:childTnLst>
                                </p:cTn>
                              </p:par>
                              <p:par>
                                <p:cTn id="13" presetID="1" presetClass="exit" presetSubtype="0" fill="hold" grpId="0" nodeType="withEffect">
                                  <p:stCondLst>
                                    <p:cond delay="0"/>
                                  </p:stCondLst>
                                  <p:childTnLst>
                                    <p:set>
                                      <p:cBhvr>
                                        <p:cTn id="14" dur="1" fill="hold">
                                          <p:stCondLst>
                                            <p:cond delay="0"/>
                                          </p:stCondLst>
                                        </p:cTn>
                                        <p:tgtEl>
                                          <p:spTgt spid="56"/>
                                        </p:tgtEl>
                                        <p:attrNameLst>
                                          <p:attrName>style.visibility</p:attrName>
                                        </p:attrNameLst>
                                      </p:cBhvr>
                                      <p:to>
                                        <p:strVal val="hidden"/>
                                      </p:to>
                                    </p:set>
                                  </p:childTnLst>
                                </p:cTn>
                              </p:par>
                              <p:par>
                                <p:cTn id="15" presetID="1" presetClass="exit" presetSubtype="0" fill="hold" grpId="0" nodeType="withEffect">
                                  <p:stCondLst>
                                    <p:cond delay="0"/>
                                  </p:stCondLst>
                                  <p:childTnLst>
                                    <p:set>
                                      <p:cBhvr>
                                        <p:cTn id="16" dur="1" fill="hold">
                                          <p:stCondLst>
                                            <p:cond delay="0"/>
                                          </p:stCondLst>
                                        </p:cTn>
                                        <p:tgtEl>
                                          <p:spTgt spid="57"/>
                                        </p:tgtEl>
                                        <p:attrNameLst>
                                          <p:attrName>style.visibility</p:attrName>
                                        </p:attrNameLst>
                                      </p:cBhvr>
                                      <p:to>
                                        <p:strVal val="hidden"/>
                                      </p:to>
                                    </p:set>
                                  </p:childTnLst>
                                </p:cTn>
                              </p:par>
                              <p:par>
                                <p:cTn id="17" presetID="1" presetClass="exit" presetSubtype="0" fill="hold" grpId="0" nodeType="withEffect">
                                  <p:stCondLst>
                                    <p:cond delay="0"/>
                                  </p:stCondLst>
                                  <p:childTnLst>
                                    <p:set>
                                      <p:cBhvr>
                                        <p:cTn id="18" dur="1" fill="hold">
                                          <p:stCondLst>
                                            <p:cond delay="0"/>
                                          </p:stCondLst>
                                        </p:cTn>
                                        <p:tgtEl>
                                          <p:spTgt spid="162"/>
                                        </p:tgtEl>
                                        <p:attrNameLst>
                                          <p:attrName>style.visibility</p:attrName>
                                        </p:attrNameLst>
                                      </p:cBhvr>
                                      <p:to>
                                        <p:strVal val="hidden"/>
                                      </p:to>
                                    </p:set>
                                  </p:childTnLst>
                                </p:cTn>
                              </p:par>
                              <p:par>
                                <p:cTn id="19" presetID="1" presetClass="exit" presetSubtype="0" fill="hold" grpId="0" nodeType="withEffect">
                                  <p:stCondLst>
                                    <p:cond delay="0"/>
                                  </p:stCondLst>
                                  <p:childTnLst>
                                    <p:set>
                                      <p:cBhvr>
                                        <p:cTn id="20" dur="1" fill="hold">
                                          <p:stCondLst>
                                            <p:cond delay="0"/>
                                          </p:stCondLst>
                                        </p:cTn>
                                        <p:tgtEl>
                                          <p:spTgt spid="163"/>
                                        </p:tgtEl>
                                        <p:attrNameLst>
                                          <p:attrName>style.visibility</p:attrName>
                                        </p:attrNameLst>
                                      </p:cBhvr>
                                      <p:to>
                                        <p:strVal val="hidden"/>
                                      </p:to>
                                    </p:set>
                                  </p:childTnLst>
                                </p:cTn>
                              </p:par>
                              <p:par>
                                <p:cTn id="21" presetID="1" presetClass="exit" presetSubtype="0" fill="hold" grpId="0" nodeType="withEffect">
                                  <p:stCondLst>
                                    <p:cond delay="0"/>
                                  </p:stCondLst>
                                  <p:childTnLst>
                                    <p:set>
                                      <p:cBhvr>
                                        <p:cTn id="22" dur="1" fill="hold">
                                          <p:stCondLst>
                                            <p:cond delay="0"/>
                                          </p:stCondLst>
                                        </p:cTn>
                                        <p:tgtEl>
                                          <p:spTgt spid="148"/>
                                        </p:tgtEl>
                                        <p:attrNameLst>
                                          <p:attrName>style.visibility</p:attrName>
                                        </p:attrNameLst>
                                      </p:cBhvr>
                                      <p:to>
                                        <p:strVal val="hidden"/>
                                      </p:to>
                                    </p:set>
                                  </p:childTnLst>
                                </p:cTn>
                              </p:par>
                              <p:par>
                                <p:cTn id="23" presetID="1" presetClass="exit" presetSubtype="0" fill="hold" grpId="0" nodeType="withEffect">
                                  <p:stCondLst>
                                    <p:cond delay="0"/>
                                  </p:stCondLst>
                                  <p:childTnLst>
                                    <p:set>
                                      <p:cBhvr>
                                        <p:cTn id="24" dur="1" fill="hold">
                                          <p:stCondLst>
                                            <p:cond delay="0"/>
                                          </p:stCondLst>
                                        </p:cTn>
                                        <p:tgtEl>
                                          <p:spTgt spid="149"/>
                                        </p:tgtEl>
                                        <p:attrNameLst>
                                          <p:attrName>style.visibility</p:attrName>
                                        </p:attrNameLst>
                                      </p:cBhvr>
                                      <p:to>
                                        <p:strVal val="hidden"/>
                                      </p:to>
                                    </p:set>
                                  </p:childTnLst>
                                </p:cTn>
                              </p:par>
                              <p:par>
                                <p:cTn id="25" presetID="1" presetClass="exit" presetSubtype="0" fill="hold" grpId="0" nodeType="withEffect">
                                  <p:stCondLst>
                                    <p:cond delay="0"/>
                                  </p:stCondLst>
                                  <p:childTnLst>
                                    <p:set>
                                      <p:cBhvr>
                                        <p:cTn id="26" dur="1" fill="hold">
                                          <p:stCondLst>
                                            <p:cond delay="0"/>
                                          </p:stCondLst>
                                        </p:cTn>
                                        <p:tgtEl>
                                          <p:spTgt spid="101"/>
                                        </p:tgtEl>
                                        <p:attrNameLst>
                                          <p:attrName>style.visibility</p:attrName>
                                        </p:attrNameLst>
                                      </p:cBhvr>
                                      <p:to>
                                        <p:strVal val="hidden"/>
                                      </p:to>
                                    </p:set>
                                  </p:childTnLst>
                                </p:cTn>
                              </p:par>
                              <p:par>
                                <p:cTn id="27" presetID="1" presetClass="exit" presetSubtype="0" fill="hold" grpId="0" nodeType="withEffect">
                                  <p:stCondLst>
                                    <p:cond delay="0"/>
                                  </p:stCondLst>
                                  <p:childTnLst>
                                    <p:set>
                                      <p:cBhvr>
                                        <p:cTn id="28" dur="1" fill="hold">
                                          <p:stCondLst>
                                            <p:cond delay="0"/>
                                          </p:stCondLst>
                                        </p:cTn>
                                        <p:tgtEl>
                                          <p:spTgt spid="100"/>
                                        </p:tgtEl>
                                        <p:attrNameLst>
                                          <p:attrName>style.visibility</p:attrName>
                                        </p:attrNameLst>
                                      </p:cBhvr>
                                      <p:to>
                                        <p:strVal val="hidden"/>
                                      </p:to>
                                    </p:set>
                                  </p:childTnLst>
                                </p:cTn>
                              </p:par>
                              <p:par>
                                <p:cTn id="29" presetID="1" presetClass="entr" presetSubtype="0" fill="hold" grpId="0" nodeType="withEffect">
                                  <p:stCondLst>
                                    <p:cond delay="0"/>
                                  </p:stCondLst>
                                  <p:childTnLst>
                                    <p:set>
                                      <p:cBhvr>
                                        <p:cTn id="30" dur="1" fill="hold">
                                          <p:stCondLst>
                                            <p:cond delay="0"/>
                                          </p:stCondLst>
                                        </p:cTn>
                                        <p:tgtEl>
                                          <p:spTgt spid="10"/>
                                        </p:tgtEl>
                                        <p:attrNameLst>
                                          <p:attrName>style.visibility</p:attrName>
                                        </p:attrNameLst>
                                      </p:cBhvr>
                                      <p:to>
                                        <p:strVal val="visible"/>
                                      </p:to>
                                    </p:set>
                                  </p:childTnLst>
                                </p:cTn>
                              </p:par>
                              <p:par>
                                <p:cTn id="31" presetID="1" presetClass="entr" presetSubtype="0" fill="hold" grpId="0" nodeType="withEffect">
                                  <p:stCondLst>
                                    <p:cond delay="0"/>
                                  </p:stCondLst>
                                  <p:childTnLst>
                                    <p:set>
                                      <p:cBhvr>
                                        <p:cTn id="32" dur="1" fill="hold">
                                          <p:stCondLst>
                                            <p:cond delay="0"/>
                                          </p:stCondLst>
                                        </p:cTn>
                                        <p:tgtEl>
                                          <p:spTgt spid="11"/>
                                        </p:tgtEl>
                                        <p:attrNameLst>
                                          <p:attrName>style.visibility</p:attrName>
                                        </p:attrNameLst>
                                      </p:cBhvr>
                                      <p:to>
                                        <p:strVal val="visible"/>
                                      </p:to>
                                    </p:set>
                                  </p:childTnLst>
                                </p:cTn>
                              </p:par>
                              <p:par>
                                <p:cTn id="33" presetID="1" presetClass="entr" presetSubtype="0" fill="hold" grpId="0" nodeType="withEffect">
                                  <p:stCondLst>
                                    <p:cond delay="0"/>
                                  </p:stCondLst>
                                  <p:childTnLst>
                                    <p:set>
                                      <p:cBhvr>
                                        <p:cTn id="34" dur="1" fill="hold">
                                          <p:stCondLst>
                                            <p:cond delay="0"/>
                                          </p:stCondLst>
                                        </p:cTn>
                                        <p:tgtEl>
                                          <p:spTgt spid="36"/>
                                        </p:tgtEl>
                                        <p:attrNameLst>
                                          <p:attrName>style.visibility</p:attrName>
                                        </p:attrNameLst>
                                      </p:cBhvr>
                                      <p:to>
                                        <p:strVal val="visible"/>
                                      </p:to>
                                    </p:set>
                                  </p:childTnLst>
                                </p:cTn>
                              </p:par>
                              <p:par>
                                <p:cTn id="35" presetID="1" presetClass="entr" presetSubtype="0" fill="hold" grpId="0" nodeType="withEffect">
                                  <p:stCondLst>
                                    <p:cond delay="0"/>
                                  </p:stCondLst>
                                  <p:childTnLst>
                                    <p:set>
                                      <p:cBhvr>
                                        <p:cTn id="36" dur="1" fill="hold">
                                          <p:stCondLst>
                                            <p:cond delay="0"/>
                                          </p:stCondLst>
                                        </p:cTn>
                                        <p:tgtEl>
                                          <p:spTgt spid="37"/>
                                        </p:tgtEl>
                                        <p:attrNameLst>
                                          <p:attrName>style.visibility</p:attrName>
                                        </p:attrNameLst>
                                      </p:cBhvr>
                                      <p:to>
                                        <p:strVal val="visible"/>
                                      </p:to>
                                    </p:set>
                                  </p:childTnLst>
                                </p:cTn>
                              </p:par>
                              <p:par>
                                <p:cTn id="37" presetID="1" presetClass="entr" presetSubtype="0" fill="hold" grpId="0" nodeType="withEffect">
                                  <p:stCondLst>
                                    <p:cond delay="0"/>
                                  </p:stCondLst>
                                  <p:childTnLst>
                                    <p:set>
                                      <p:cBhvr>
                                        <p:cTn id="38" dur="1" fill="hold">
                                          <p:stCondLst>
                                            <p:cond delay="0"/>
                                          </p:stCondLst>
                                        </p:cTn>
                                        <p:tgtEl>
                                          <p:spTgt spid="64"/>
                                        </p:tgtEl>
                                        <p:attrNameLst>
                                          <p:attrName>style.visibility</p:attrName>
                                        </p:attrNameLst>
                                      </p:cBhvr>
                                      <p:to>
                                        <p:strVal val="visible"/>
                                      </p:to>
                                    </p:set>
                                  </p:childTnLst>
                                </p:cTn>
                              </p:par>
                              <p:par>
                                <p:cTn id="39" presetID="1" presetClass="entr" presetSubtype="0" fill="hold" grpId="0" nodeType="withEffect">
                                  <p:stCondLst>
                                    <p:cond delay="0"/>
                                  </p:stCondLst>
                                  <p:childTnLst>
                                    <p:set>
                                      <p:cBhvr>
                                        <p:cTn id="40" dur="1" fill="hold">
                                          <p:stCondLst>
                                            <p:cond delay="0"/>
                                          </p:stCondLst>
                                        </p:cTn>
                                        <p:tgtEl>
                                          <p:spTgt spid="161"/>
                                        </p:tgtEl>
                                        <p:attrNameLst>
                                          <p:attrName>style.visibility</p:attrName>
                                        </p:attrNameLst>
                                      </p:cBhvr>
                                      <p:to>
                                        <p:strVal val="visible"/>
                                      </p:to>
                                    </p:set>
                                  </p:childTnLst>
                                </p:cTn>
                              </p:par>
                              <p:par>
                                <p:cTn id="41" presetID="1" presetClass="entr" presetSubtype="0" fill="hold" grpId="0" nodeType="withEffect">
                                  <p:stCondLst>
                                    <p:cond delay="0"/>
                                  </p:stCondLst>
                                  <p:childTnLst>
                                    <p:set>
                                      <p:cBhvr>
                                        <p:cTn id="42" dur="1" fill="hold">
                                          <p:stCondLst>
                                            <p:cond delay="0"/>
                                          </p:stCondLst>
                                        </p:cTn>
                                        <p:tgtEl>
                                          <p:spTgt spid="172"/>
                                        </p:tgtEl>
                                        <p:attrNameLst>
                                          <p:attrName>style.visibility</p:attrName>
                                        </p:attrNameLst>
                                      </p:cBhvr>
                                      <p:to>
                                        <p:strVal val="visible"/>
                                      </p:to>
                                    </p:set>
                                  </p:childTnLst>
                                </p:cTn>
                              </p:par>
                              <p:par>
                                <p:cTn id="43" presetID="1" presetClass="entr" presetSubtype="0" fill="hold" grpId="0" nodeType="withEffect">
                                  <p:stCondLst>
                                    <p:cond delay="0"/>
                                  </p:stCondLst>
                                  <p:childTnLst>
                                    <p:set>
                                      <p:cBhvr>
                                        <p:cTn id="44" dur="1" fill="hold">
                                          <p:stCondLst>
                                            <p:cond delay="0"/>
                                          </p:stCondLst>
                                        </p:cTn>
                                        <p:tgtEl>
                                          <p:spTgt spid="151"/>
                                        </p:tgtEl>
                                        <p:attrNameLst>
                                          <p:attrName>style.visibility</p:attrName>
                                        </p:attrNameLst>
                                      </p:cBhvr>
                                      <p:to>
                                        <p:strVal val="visible"/>
                                      </p:to>
                                    </p:set>
                                  </p:childTnLst>
                                </p:cTn>
                              </p:par>
                              <p:par>
                                <p:cTn id="45" presetID="1" presetClass="entr" presetSubtype="0" fill="hold" grpId="0" nodeType="withEffect">
                                  <p:stCondLst>
                                    <p:cond delay="0"/>
                                  </p:stCondLst>
                                  <p:childTnLst>
                                    <p:set>
                                      <p:cBhvr>
                                        <p:cTn id="46" dur="1" fill="hold">
                                          <p:stCondLst>
                                            <p:cond delay="0"/>
                                          </p:stCondLst>
                                        </p:cTn>
                                        <p:tgtEl>
                                          <p:spTgt spid="152"/>
                                        </p:tgtEl>
                                        <p:attrNameLst>
                                          <p:attrName>style.visibility</p:attrName>
                                        </p:attrNameLst>
                                      </p:cBhvr>
                                      <p:to>
                                        <p:strVal val="visible"/>
                                      </p:to>
                                    </p:set>
                                  </p:childTnLst>
                                </p:cTn>
                              </p:par>
                              <p:par>
                                <p:cTn id="47" presetID="1" presetClass="entr" presetSubtype="0" fill="hold" grpId="0" nodeType="withEffect">
                                  <p:stCondLst>
                                    <p:cond delay="0"/>
                                  </p:stCondLst>
                                  <p:childTnLst>
                                    <p:set>
                                      <p:cBhvr>
                                        <p:cTn id="48" dur="1" fill="hold">
                                          <p:stCondLst>
                                            <p:cond delay="0"/>
                                          </p:stCondLst>
                                        </p:cTn>
                                        <p:tgtEl>
                                          <p:spTgt spid="98"/>
                                        </p:tgtEl>
                                        <p:attrNameLst>
                                          <p:attrName>style.visibility</p:attrName>
                                        </p:attrNameLst>
                                      </p:cBhvr>
                                      <p:to>
                                        <p:strVal val="visible"/>
                                      </p:to>
                                    </p:set>
                                  </p:childTnLst>
                                </p:cTn>
                              </p:par>
                              <p:par>
                                <p:cTn id="49" presetID="1" presetClass="entr" presetSubtype="0" fill="hold" grpId="0" nodeType="withEffect">
                                  <p:stCondLst>
                                    <p:cond delay="0"/>
                                  </p:stCondLst>
                                  <p:childTnLst>
                                    <p:set>
                                      <p:cBhvr>
                                        <p:cTn id="50" dur="1" fill="hold">
                                          <p:stCondLst>
                                            <p:cond delay="0"/>
                                          </p:stCondLst>
                                        </p:cTn>
                                        <p:tgtEl>
                                          <p:spTgt spid="99"/>
                                        </p:tgtEl>
                                        <p:attrNameLst>
                                          <p:attrName>style.visibility</p:attrName>
                                        </p:attrNameLst>
                                      </p:cBhvr>
                                      <p:to>
                                        <p:strVal val="visible"/>
                                      </p:to>
                                    </p:set>
                                  </p:childTnLst>
                                </p:cTn>
                              </p:par>
                              <p:par>
                                <p:cTn id="51" presetID="1" presetClass="entr" presetSubtype="0" fill="hold" grpId="0" nodeType="withEffect">
                                  <p:stCondLst>
                                    <p:cond delay="0"/>
                                  </p:stCondLst>
                                  <p:childTnLst>
                                    <p:set>
                                      <p:cBhvr>
                                        <p:cTn id="52" dur="1" fill="hold">
                                          <p:stCondLst>
                                            <p:cond delay="0"/>
                                          </p:stCondLst>
                                        </p:cTn>
                                        <p:tgtEl>
                                          <p:spTgt spid="184"/>
                                        </p:tgtEl>
                                        <p:attrNameLst>
                                          <p:attrName>style.visibility</p:attrName>
                                        </p:attrNameLst>
                                      </p:cBhvr>
                                      <p:to>
                                        <p:strVal val="visible"/>
                                      </p:to>
                                    </p:set>
                                  </p:childTnLst>
                                </p:cTn>
                              </p:par>
                              <p:par>
                                <p:cTn id="53" presetID="1" presetClass="entr" presetSubtype="0" fill="hold" grpId="0" nodeType="withEffect">
                                  <p:stCondLst>
                                    <p:cond delay="0"/>
                                  </p:stCondLst>
                                  <p:childTnLst>
                                    <p:set>
                                      <p:cBhvr>
                                        <p:cTn id="54" dur="1" fill="hold">
                                          <p:stCondLst>
                                            <p:cond delay="0"/>
                                          </p:stCondLst>
                                        </p:cTn>
                                        <p:tgtEl>
                                          <p:spTgt spid="6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4" grpId="0" animBg="1"/>
      <p:bldP spid="172" grpId="0" animBg="1"/>
      <p:bldP spid="175" grpId="0" animBg="1"/>
      <p:bldP spid="161" grpId="0" animBg="1"/>
      <p:bldP spid="162" grpId="0" animBg="1"/>
      <p:bldP spid="163" grpId="0" animBg="1"/>
      <p:bldP spid="148" grpId="0" animBg="1"/>
      <p:bldP spid="149" grpId="0" animBg="1"/>
      <p:bldP spid="151" grpId="0" animBg="1"/>
      <p:bldP spid="152" grpId="0" animBg="1"/>
      <p:bldP spid="98" grpId="0" animBg="1"/>
      <p:bldP spid="99" grpId="0" animBg="1"/>
      <p:bldP spid="100" grpId="0" animBg="1"/>
      <p:bldP spid="101" grpId="0" animBg="1"/>
      <p:bldP spid="2" grpId="0" animBg="1"/>
      <p:bldP spid="10" grpId="0" animBg="1"/>
      <p:bldP spid="11" grpId="0" animBg="1"/>
      <p:bldP spid="53" grpId="0" animBg="1"/>
      <p:bldP spid="52" grpId="0" animBg="1"/>
      <p:bldP spid="36" grpId="0" animBg="1"/>
      <p:bldP spid="37" grpId="0" animBg="1"/>
      <p:bldP spid="56" grpId="0" animBg="1"/>
      <p:bldP spid="57" grpId="0" animBg="1"/>
      <p:bldP spid="63" grpId="0" animBg="1"/>
      <p:bldP spid="64" grpId="0" animBg="1"/>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5" name="Group 54"/>
          <p:cNvGrpSpPr/>
          <p:nvPr/>
        </p:nvGrpSpPr>
        <p:grpSpPr>
          <a:xfrm>
            <a:off x="-900608" y="-1179512"/>
            <a:ext cx="10225136" cy="8784975"/>
            <a:chOff x="-900608" y="-1179512"/>
            <a:chExt cx="10225136" cy="8784975"/>
          </a:xfrm>
        </p:grpSpPr>
        <p:sp>
          <p:nvSpPr>
            <p:cNvPr id="60" name="Rectangle 59"/>
            <p:cNvSpPr/>
            <p:nvPr/>
          </p:nvSpPr>
          <p:spPr>
            <a:xfrm>
              <a:off x="-468560" y="3744415"/>
              <a:ext cx="9793088" cy="3861048"/>
            </a:xfrm>
            <a:prstGeom prst="rect">
              <a:avLst/>
            </a:prstGeom>
            <a:solidFill>
              <a:srgbClr val="0066FF"/>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61" name="Group 17"/>
            <p:cNvGrpSpPr/>
            <p:nvPr/>
          </p:nvGrpSpPr>
          <p:grpSpPr>
            <a:xfrm>
              <a:off x="-324544" y="-675456"/>
              <a:ext cx="4104456" cy="3240359"/>
              <a:chOff x="4283968" y="-315416"/>
              <a:chExt cx="3672408" cy="2232248"/>
            </a:xfrm>
          </p:grpSpPr>
          <p:sp>
            <p:nvSpPr>
              <p:cNvPr id="68" name="Rounded Rectangle 8"/>
              <p:cNvSpPr/>
              <p:nvPr/>
            </p:nvSpPr>
            <p:spPr>
              <a:xfrm>
                <a:off x="4283968" y="-315416"/>
                <a:ext cx="3672408" cy="2232248"/>
              </a:xfrm>
              <a:prstGeom prst="roundRect">
                <a:avLst>
                  <a:gd name="adj" fmla="val 3504"/>
                </a:avLst>
              </a:prstGeom>
              <a:solidFill>
                <a:srgbClr val="B2B2B2"/>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9" name="Rounded Rectangle 68"/>
              <p:cNvSpPr/>
              <p:nvPr/>
            </p:nvSpPr>
            <p:spPr>
              <a:xfrm>
                <a:off x="4355976" y="-243408"/>
                <a:ext cx="3491880" cy="2088232"/>
              </a:xfrm>
              <a:prstGeom prst="roundRect">
                <a:avLst>
                  <a:gd name="adj" fmla="val 7544"/>
                </a:avLst>
              </a:prstGeom>
              <a:solidFill>
                <a:schemeClr val="bg1"/>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grpSp>
        <p:cxnSp>
          <p:nvCxnSpPr>
            <p:cNvPr id="62" name="Straight Connector 61"/>
            <p:cNvCxnSpPr/>
            <p:nvPr/>
          </p:nvCxnSpPr>
          <p:spPr>
            <a:xfrm>
              <a:off x="0" y="3744415"/>
              <a:ext cx="9144000" cy="0"/>
            </a:xfrm>
            <a:prstGeom prst="line">
              <a:avLst/>
            </a:prstGeom>
            <a:ln w="762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3" name="Straight Connector 62"/>
            <p:cNvCxnSpPr/>
            <p:nvPr/>
          </p:nvCxnSpPr>
          <p:spPr>
            <a:xfrm flipV="1">
              <a:off x="-900608" y="116631"/>
              <a:ext cx="0" cy="3645024"/>
            </a:xfrm>
            <a:prstGeom prst="line">
              <a:avLst/>
            </a:prstGeom>
            <a:ln w="762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64" name="Group 63"/>
            <p:cNvGrpSpPr/>
            <p:nvPr/>
          </p:nvGrpSpPr>
          <p:grpSpPr>
            <a:xfrm rot="16200000">
              <a:off x="4824029" y="-1215516"/>
              <a:ext cx="4104456" cy="4176463"/>
              <a:chOff x="5868144" y="-603448"/>
              <a:chExt cx="3600400" cy="3024336"/>
            </a:xfrm>
          </p:grpSpPr>
          <p:sp>
            <p:nvSpPr>
              <p:cNvPr id="65" name="Rectangle 64"/>
              <p:cNvSpPr/>
              <p:nvPr/>
            </p:nvSpPr>
            <p:spPr>
              <a:xfrm>
                <a:off x="6012160" y="980729"/>
                <a:ext cx="3312368" cy="1335874"/>
              </a:xfrm>
              <a:prstGeom prst="rect">
                <a:avLst/>
              </a:prstGeom>
              <a:solidFill>
                <a:srgbClr val="00FFFF"/>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6" name="Rectangle 65"/>
              <p:cNvSpPr/>
              <p:nvPr/>
            </p:nvSpPr>
            <p:spPr>
              <a:xfrm>
                <a:off x="6012160" y="-459432"/>
                <a:ext cx="3312368" cy="1316009"/>
              </a:xfrm>
              <a:prstGeom prst="rect">
                <a:avLst/>
              </a:prstGeom>
              <a:solidFill>
                <a:srgbClr val="00FFFF"/>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7" name="Rectangle 66"/>
              <p:cNvSpPr/>
              <p:nvPr/>
            </p:nvSpPr>
            <p:spPr>
              <a:xfrm>
                <a:off x="5868144" y="-603448"/>
                <a:ext cx="3600400" cy="3024336"/>
              </a:xfrm>
              <a:prstGeom prst="rect">
                <a:avLst/>
              </a:pr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sp>
        <p:nvSpPr>
          <p:cNvPr id="107" name="Freeform 106"/>
          <p:cNvSpPr/>
          <p:nvPr/>
        </p:nvSpPr>
        <p:spPr>
          <a:xfrm rot="5400000" flipV="1">
            <a:off x="5391303" y="3689818"/>
            <a:ext cx="632809" cy="831254"/>
          </a:xfrm>
          <a:custGeom>
            <a:avLst/>
            <a:gdLst>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75432 w 777479"/>
              <a:gd name="connsiteY8" fmla="*/ 659606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65919 w 777479"/>
              <a:gd name="connsiteY10" fmla="*/ 516731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62013 w 777479"/>
              <a:gd name="connsiteY20" fmla="*/ 605036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2397 h 834313"/>
              <a:gd name="connsiteX1" fmla="*/ 239713 w 777479"/>
              <a:gd name="connsiteY1" fmla="*/ 240985 h 834313"/>
              <a:gd name="connsiteX2" fmla="*/ 82550 w 777479"/>
              <a:gd name="connsiteY2" fmla="*/ 336235 h 834313"/>
              <a:gd name="connsiteX3" fmla="*/ 3969 w 777479"/>
              <a:gd name="connsiteY3" fmla="*/ 474347 h 834313"/>
              <a:gd name="connsiteX4" fmla="*/ 106363 w 777479"/>
              <a:gd name="connsiteY4" fmla="*/ 488635 h 834313"/>
              <a:gd name="connsiteX5" fmla="*/ 254000 w 777479"/>
              <a:gd name="connsiteY5" fmla="*/ 386241 h 834313"/>
              <a:gd name="connsiteX6" fmla="*/ 261144 w 777479"/>
              <a:gd name="connsiteY6" fmla="*/ 398147 h 834313"/>
              <a:gd name="connsiteX7" fmla="*/ 223044 w 777479"/>
              <a:gd name="connsiteY7" fmla="*/ 533878 h 834313"/>
              <a:gd name="connsiteX8" fmla="*/ 198834 w 777479"/>
              <a:gd name="connsiteY8" fmla="*/ 660085 h 834313"/>
              <a:gd name="connsiteX9" fmla="*/ 248147 w 777479"/>
              <a:gd name="connsiteY9" fmla="*/ 750200 h 834313"/>
              <a:gd name="connsiteX10" fmla="*/ 335682 w 777479"/>
              <a:gd name="connsiteY10" fmla="*/ 608466 h 834313"/>
              <a:gd name="connsiteX11" fmla="*/ 368300 w 777479"/>
              <a:gd name="connsiteY11" fmla="*/ 488634 h 834313"/>
              <a:gd name="connsiteX12" fmla="*/ 375444 w 777479"/>
              <a:gd name="connsiteY12" fmla="*/ 555310 h 834313"/>
              <a:gd name="connsiteX13" fmla="*/ 401638 w 777479"/>
              <a:gd name="connsiteY13" fmla="*/ 767241 h 834313"/>
              <a:gd name="connsiteX14" fmla="*/ 451644 w 777479"/>
              <a:gd name="connsiteY14" fmla="*/ 833916 h 834313"/>
              <a:gd name="connsiteX15" fmla="*/ 504032 w 777479"/>
              <a:gd name="connsiteY15" fmla="*/ 769622 h 834313"/>
              <a:gd name="connsiteX16" fmla="*/ 504032 w 777479"/>
              <a:gd name="connsiteY16" fmla="*/ 529115 h 834313"/>
              <a:gd name="connsiteX17" fmla="*/ 527844 w 777479"/>
              <a:gd name="connsiteY17" fmla="*/ 643416 h 834313"/>
              <a:gd name="connsiteX18" fmla="*/ 573088 w 777479"/>
              <a:gd name="connsiteY18" fmla="*/ 741047 h 834313"/>
              <a:gd name="connsiteX19" fmla="*/ 625475 w 777479"/>
              <a:gd name="connsiteY19" fmla="*/ 762478 h 834313"/>
              <a:gd name="connsiteX20" fmla="*/ 662013 w 777479"/>
              <a:gd name="connsiteY20" fmla="*/ 705527 h 834313"/>
              <a:gd name="connsiteX21" fmla="*/ 644525 w 777479"/>
              <a:gd name="connsiteY21" fmla="*/ 583885 h 834313"/>
              <a:gd name="connsiteX22" fmla="*/ 632619 w 777479"/>
              <a:gd name="connsiteY22" fmla="*/ 507685 h 834313"/>
              <a:gd name="connsiteX23" fmla="*/ 718344 w 777479"/>
              <a:gd name="connsiteY23" fmla="*/ 657703 h 834313"/>
              <a:gd name="connsiteX24" fmla="*/ 770732 w 777479"/>
              <a:gd name="connsiteY24" fmla="*/ 636272 h 834313"/>
              <a:gd name="connsiteX25" fmla="*/ 758825 w 777479"/>
              <a:gd name="connsiteY25" fmla="*/ 495778 h 834313"/>
              <a:gd name="connsiteX26" fmla="*/ 668338 w 777479"/>
              <a:gd name="connsiteY26" fmla="*/ 324328 h 834313"/>
              <a:gd name="connsiteX27" fmla="*/ 668239 w 777479"/>
              <a:gd name="connsiteY27" fmla="*/ 0 h 834313"/>
              <a:gd name="connsiteX0" fmla="*/ 240017 w 777479"/>
              <a:gd name="connsiteY0" fmla="*/ 24652 h 834313"/>
              <a:gd name="connsiteX1" fmla="*/ 239713 w 777479"/>
              <a:gd name="connsiteY1" fmla="*/ 240985 h 834313"/>
              <a:gd name="connsiteX2" fmla="*/ 82550 w 777479"/>
              <a:gd name="connsiteY2" fmla="*/ 336235 h 834313"/>
              <a:gd name="connsiteX3" fmla="*/ 3969 w 777479"/>
              <a:gd name="connsiteY3" fmla="*/ 474347 h 834313"/>
              <a:gd name="connsiteX4" fmla="*/ 106363 w 777479"/>
              <a:gd name="connsiteY4" fmla="*/ 488635 h 834313"/>
              <a:gd name="connsiteX5" fmla="*/ 254000 w 777479"/>
              <a:gd name="connsiteY5" fmla="*/ 386241 h 834313"/>
              <a:gd name="connsiteX6" fmla="*/ 261144 w 777479"/>
              <a:gd name="connsiteY6" fmla="*/ 398147 h 834313"/>
              <a:gd name="connsiteX7" fmla="*/ 223044 w 777479"/>
              <a:gd name="connsiteY7" fmla="*/ 533878 h 834313"/>
              <a:gd name="connsiteX8" fmla="*/ 198834 w 777479"/>
              <a:gd name="connsiteY8" fmla="*/ 660085 h 834313"/>
              <a:gd name="connsiteX9" fmla="*/ 248147 w 777479"/>
              <a:gd name="connsiteY9" fmla="*/ 750200 h 834313"/>
              <a:gd name="connsiteX10" fmla="*/ 335682 w 777479"/>
              <a:gd name="connsiteY10" fmla="*/ 608466 h 834313"/>
              <a:gd name="connsiteX11" fmla="*/ 368300 w 777479"/>
              <a:gd name="connsiteY11" fmla="*/ 488634 h 834313"/>
              <a:gd name="connsiteX12" fmla="*/ 375444 w 777479"/>
              <a:gd name="connsiteY12" fmla="*/ 555310 h 834313"/>
              <a:gd name="connsiteX13" fmla="*/ 401638 w 777479"/>
              <a:gd name="connsiteY13" fmla="*/ 767241 h 834313"/>
              <a:gd name="connsiteX14" fmla="*/ 451644 w 777479"/>
              <a:gd name="connsiteY14" fmla="*/ 833916 h 834313"/>
              <a:gd name="connsiteX15" fmla="*/ 504032 w 777479"/>
              <a:gd name="connsiteY15" fmla="*/ 769622 h 834313"/>
              <a:gd name="connsiteX16" fmla="*/ 504032 w 777479"/>
              <a:gd name="connsiteY16" fmla="*/ 529115 h 834313"/>
              <a:gd name="connsiteX17" fmla="*/ 527844 w 777479"/>
              <a:gd name="connsiteY17" fmla="*/ 643416 h 834313"/>
              <a:gd name="connsiteX18" fmla="*/ 573088 w 777479"/>
              <a:gd name="connsiteY18" fmla="*/ 741047 h 834313"/>
              <a:gd name="connsiteX19" fmla="*/ 625475 w 777479"/>
              <a:gd name="connsiteY19" fmla="*/ 762478 h 834313"/>
              <a:gd name="connsiteX20" fmla="*/ 662013 w 777479"/>
              <a:gd name="connsiteY20" fmla="*/ 705527 h 834313"/>
              <a:gd name="connsiteX21" fmla="*/ 644525 w 777479"/>
              <a:gd name="connsiteY21" fmla="*/ 583885 h 834313"/>
              <a:gd name="connsiteX22" fmla="*/ 632619 w 777479"/>
              <a:gd name="connsiteY22" fmla="*/ 507685 h 834313"/>
              <a:gd name="connsiteX23" fmla="*/ 718344 w 777479"/>
              <a:gd name="connsiteY23" fmla="*/ 657703 h 834313"/>
              <a:gd name="connsiteX24" fmla="*/ 770732 w 777479"/>
              <a:gd name="connsiteY24" fmla="*/ 636272 h 834313"/>
              <a:gd name="connsiteX25" fmla="*/ 758825 w 777479"/>
              <a:gd name="connsiteY25" fmla="*/ 495778 h 834313"/>
              <a:gd name="connsiteX26" fmla="*/ 668338 w 777479"/>
              <a:gd name="connsiteY26" fmla="*/ 324328 h 834313"/>
              <a:gd name="connsiteX27" fmla="*/ 668239 w 777479"/>
              <a:gd name="connsiteY27" fmla="*/ 0 h 834313"/>
              <a:gd name="connsiteX0" fmla="*/ 240017 w 777479"/>
              <a:gd name="connsiteY0" fmla="*/ 164738 h 974399"/>
              <a:gd name="connsiteX1" fmla="*/ 239713 w 777479"/>
              <a:gd name="connsiteY1" fmla="*/ 381071 h 974399"/>
              <a:gd name="connsiteX2" fmla="*/ 82550 w 777479"/>
              <a:gd name="connsiteY2" fmla="*/ 476321 h 974399"/>
              <a:gd name="connsiteX3" fmla="*/ 3969 w 777479"/>
              <a:gd name="connsiteY3" fmla="*/ 614433 h 974399"/>
              <a:gd name="connsiteX4" fmla="*/ 106363 w 777479"/>
              <a:gd name="connsiteY4" fmla="*/ 628721 h 974399"/>
              <a:gd name="connsiteX5" fmla="*/ 254000 w 777479"/>
              <a:gd name="connsiteY5" fmla="*/ 526327 h 974399"/>
              <a:gd name="connsiteX6" fmla="*/ 261144 w 777479"/>
              <a:gd name="connsiteY6" fmla="*/ 538233 h 974399"/>
              <a:gd name="connsiteX7" fmla="*/ 223044 w 777479"/>
              <a:gd name="connsiteY7" fmla="*/ 673964 h 974399"/>
              <a:gd name="connsiteX8" fmla="*/ 198834 w 777479"/>
              <a:gd name="connsiteY8" fmla="*/ 800171 h 974399"/>
              <a:gd name="connsiteX9" fmla="*/ 248147 w 777479"/>
              <a:gd name="connsiteY9" fmla="*/ 890286 h 974399"/>
              <a:gd name="connsiteX10" fmla="*/ 335682 w 777479"/>
              <a:gd name="connsiteY10" fmla="*/ 748552 h 974399"/>
              <a:gd name="connsiteX11" fmla="*/ 368300 w 777479"/>
              <a:gd name="connsiteY11" fmla="*/ 628720 h 974399"/>
              <a:gd name="connsiteX12" fmla="*/ 375444 w 777479"/>
              <a:gd name="connsiteY12" fmla="*/ 695396 h 974399"/>
              <a:gd name="connsiteX13" fmla="*/ 401638 w 777479"/>
              <a:gd name="connsiteY13" fmla="*/ 907327 h 974399"/>
              <a:gd name="connsiteX14" fmla="*/ 451644 w 777479"/>
              <a:gd name="connsiteY14" fmla="*/ 974002 h 974399"/>
              <a:gd name="connsiteX15" fmla="*/ 504032 w 777479"/>
              <a:gd name="connsiteY15" fmla="*/ 909708 h 974399"/>
              <a:gd name="connsiteX16" fmla="*/ 504032 w 777479"/>
              <a:gd name="connsiteY16" fmla="*/ 669201 h 974399"/>
              <a:gd name="connsiteX17" fmla="*/ 527844 w 777479"/>
              <a:gd name="connsiteY17" fmla="*/ 783502 h 974399"/>
              <a:gd name="connsiteX18" fmla="*/ 573088 w 777479"/>
              <a:gd name="connsiteY18" fmla="*/ 881133 h 974399"/>
              <a:gd name="connsiteX19" fmla="*/ 625475 w 777479"/>
              <a:gd name="connsiteY19" fmla="*/ 902564 h 974399"/>
              <a:gd name="connsiteX20" fmla="*/ 662013 w 777479"/>
              <a:gd name="connsiteY20" fmla="*/ 845613 h 974399"/>
              <a:gd name="connsiteX21" fmla="*/ 644525 w 777479"/>
              <a:gd name="connsiteY21" fmla="*/ 723971 h 974399"/>
              <a:gd name="connsiteX22" fmla="*/ 632619 w 777479"/>
              <a:gd name="connsiteY22" fmla="*/ 647771 h 974399"/>
              <a:gd name="connsiteX23" fmla="*/ 718344 w 777479"/>
              <a:gd name="connsiteY23" fmla="*/ 797789 h 974399"/>
              <a:gd name="connsiteX24" fmla="*/ 770732 w 777479"/>
              <a:gd name="connsiteY24" fmla="*/ 776358 h 974399"/>
              <a:gd name="connsiteX25" fmla="*/ 758825 w 777479"/>
              <a:gd name="connsiteY25" fmla="*/ 635864 h 974399"/>
              <a:gd name="connsiteX26" fmla="*/ 668338 w 777479"/>
              <a:gd name="connsiteY26" fmla="*/ 464414 h 974399"/>
              <a:gd name="connsiteX27" fmla="*/ 577964 w 777479"/>
              <a:gd name="connsiteY27" fmla="*/ 0 h 974399"/>
              <a:gd name="connsiteX0" fmla="*/ 224488 w 777479"/>
              <a:gd name="connsiteY0" fmla="*/ 79294 h 974399"/>
              <a:gd name="connsiteX1" fmla="*/ 239713 w 777479"/>
              <a:gd name="connsiteY1" fmla="*/ 381071 h 974399"/>
              <a:gd name="connsiteX2" fmla="*/ 82550 w 777479"/>
              <a:gd name="connsiteY2" fmla="*/ 476321 h 974399"/>
              <a:gd name="connsiteX3" fmla="*/ 3969 w 777479"/>
              <a:gd name="connsiteY3" fmla="*/ 614433 h 974399"/>
              <a:gd name="connsiteX4" fmla="*/ 106363 w 777479"/>
              <a:gd name="connsiteY4" fmla="*/ 628721 h 974399"/>
              <a:gd name="connsiteX5" fmla="*/ 254000 w 777479"/>
              <a:gd name="connsiteY5" fmla="*/ 526327 h 974399"/>
              <a:gd name="connsiteX6" fmla="*/ 261144 w 777479"/>
              <a:gd name="connsiteY6" fmla="*/ 538233 h 974399"/>
              <a:gd name="connsiteX7" fmla="*/ 223044 w 777479"/>
              <a:gd name="connsiteY7" fmla="*/ 673964 h 974399"/>
              <a:gd name="connsiteX8" fmla="*/ 198834 w 777479"/>
              <a:gd name="connsiteY8" fmla="*/ 800171 h 974399"/>
              <a:gd name="connsiteX9" fmla="*/ 248147 w 777479"/>
              <a:gd name="connsiteY9" fmla="*/ 890286 h 974399"/>
              <a:gd name="connsiteX10" fmla="*/ 335682 w 777479"/>
              <a:gd name="connsiteY10" fmla="*/ 748552 h 974399"/>
              <a:gd name="connsiteX11" fmla="*/ 368300 w 777479"/>
              <a:gd name="connsiteY11" fmla="*/ 628720 h 974399"/>
              <a:gd name="connsiteX12" fmla="*/ 375444 w 777479"/>
              <a:gd name="connsiteY12" fmla="*/ 695396 h 974399"/>
              <a:gd name="connsiteX13" fmla="*/ 401638 w 777479"/>
              <a:gd name="connsiteY13" fmla="*/ 907327 h 974399"/>
              <a:gd name="connsiteX14" fmla="*/ 451644 w 777479"/>
              <a:gd name="connsiteY14" fmla="*/ 974002 h 974399"/>
              <a:gd name="connsiteX15" fmla="*/ 504032 w 777479"/>
              <a:gd name="connsiteY15" fmla="*/ 909708 h 974399"/>
              <a:gd name="connsiteX16" fmla="*/ 504032 w 777479"/>
              <a:gd name="connsiteY16" fmla="*/ 669201 h 974399"/>
              <a:gd name="connsiteX17" fmla="*/ 527844 w 777479"/>
              <a:gd name="connsiteY17" fmla="*/ 783502 h 974399"/>
              <a:gd name="connsiteX18" fmla="*/ 573088 w 777479"/>
              <a:gd name="connsiteY18" fmla="*/ 881133 h 974399"/>
              <a:gd name="connsiteX19" fmla="*/ 625475 w 777479"/>
              <a:gd name="connsiteY19" fmla="*/ 902564 h 974399"/>
              <a:gd name="connsiteX20" fmla="*/ 662013 w 777479"/>
              <a:gd name="connsiteY20" fmla="*/ 845613 h 974399"/>
              <a:gd name="connsiteX21" fmla="*/ 644525 w 777479"/>
              <a:gd name="connsiteY21" fmla="*/ 723971 h 974399"/>
              <a:gd name="connsiteX22" fmla="*/ 632619 w 777479"/>
              <a:gd name="connsiteY22" fmla="*/ 647771 h 974399"/>
              <a:gd name="connsiteX23" fmla="*/ 718344 w 777479"/>
              <a:gd name="connsiteY23" fmla="*/ 797789 h 974399"/>
              <a:gd name="connsiteX24" fmla="*/ 770732 w 777479"/>
              <a:gd name="connsiteY24" fmla="*/ 776358 h 974399"/>
              <a:gd name="connsiteX25" fmla="*/ 758825 w 777479"/>
              <a:gd name="connsiteY25" fmla="*/ 635864 h 974399"/>
              <a:gd name="connsiteX26" fmla="*/ 668338 w 777479"/>
              <a:gd name="connsiteY26" fmla="*/ 464414 h 974399"/>
              <a:gd name="connsiteX27" fmla="*/ 577964 w 777479"/>
              <a:gd name="connsiteY27" fmla="*/ 0 h 974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77479" h="974399">
                <a:moveTo>
                  <a:pt x="224488" y="79294"/>
                </a:moveTo>
                <a:cubicBezTo>
                  <a:pt x="238577" y="124935"/>
                  <a:pt x="263369" y="314900"/>
                  <a:pt x="239713" y="381071"/>
                </a:cubicBezTo>
                <a:cubicBezTo>
                  <a:pt x="216057" y="447242"/>
                  <a:pt x="121841" y="437427"/>
                  <a:pt x="82550" y="476321"/>
                </a:cubicBezTo>
                <a:cubicBezTo>
                  <a:pt x="43259" y="515215"/>
                  <a:pt x="0" y="589033"/>
                  <a:pt x="3969" y="614433"/>
                </a:cubicBezTo>
                <a:cubicBezTo>
                  <a:pt x="7938" y="639833"/>
                  <a:pt x="64691" y="643405"/>
                  <a:pt x="106363" y="628721"/>
                </a:cubicBezTo>
                <a:cubicBezTo>
                  <a:pt x="148035" y="614037"/>
                  <a:pt x="228203" y="541408"/>
                  <a:pt x="254000" y="526327"/>
                </a:cubicBezTo>
                <a:cubicBezTo>
                  <a:pt x="279797" y="511246"/>
                  <a:pt x="266303" y="513627"/>
                  <a:pt x="261144" y="538233"/>
                </a:cubicBezTo>
                <a:cubicBezTo>
                  <a:pt x="255985" y="562839"/>
                  <a:pt x="233429" y="630308"/>
                  <a:pt x="223044" y="673964"/>
                </a:cubicBezTo>
                <a:cubicBezTo>
                  <a:pt x="212659" y="717620"/>
                  <a:pt x="194650" y="764117"/>
                  <a:pt x="198834" y="800171"/>
                </a:cubicBezTo>
                <a:cubicBezTo>
                  <a:pt x="203018" y="836225"/>
                  <a:pt x="225339" y="898889"/>
                  <a:pt x="248147" y="890286"/>
                </a:cubicBezTo>
                <a:cubicBezTo>
                  <a:pt x="270955" y="881683"/>
                  <a:pt x="315657" y="792146"/>
                  <a:pt x="335682" y="748552"/>
                </a:cubicBezTo>
                <a:cubicBezTo>
                  <a:pt x="355707" y="704958"/>
                  <a:pt x="361673" y="637579"/>
                  <a:pt x="368300" y="628720"/>
                </a:cubicBezTo>
                <a:cubicBezTo>
                  <a:pt x="374927" y="619861"/>
                  <a:pt x="369888" y="648962"/>
                  <a:pt x="375444" y="695396"/>
                </a:cubicBezTo>
                <a:cubicBezTo>
                  <a:pt x="381000" y="741831"/>
                  <a:pt x="388938" y="860893"/>
                  <a:pt x="401638" y="907327"/>
                </a:cubicBezTo>
                <a:cubicBezTo>
                  <a:pt x="414338" y="953761"/>
                  <a:pt x="434578" y="973605"/>
                  <a:pt x="451644" y="974002"/>
                </a:cubicBezTo>
                <a:cubicBezTo>
                  <a:pt x="468710" y="974399"/>
                  <a:pt x="495301" y="960508"/>
                  <a:pt x="504032" y="909708"/>
                </a:cubicBezTo>
                <a:cubicBezTo>
                  <a:pt x="512763" y="858908"/>
                  <a:pt x="500063" y="690235"/>
                  <a:pt x="504032" y="669201"/>
                </a:cubicBezTo>
                <a:cubicBezTo>
                  <a:pt x="508001" y="648167"/>
                  <a:pt x="516335" y="748180"/>
                  <a:pt x="527844" y="783502"/>
                </a:cubicBezTo>
                <a:cubicBezTo>
                  <a:pt x="539353" y="818824"/>
                  <a:pt x="556816" y="861289"/>
                  <a:pt x="573088" y="881133"/>
                </a:cubicBezTo>
                <a:cubicBezTo>
                  <a:pt x="589360" y="900977"/>
                  <a:pt x="610654" y="908484"/>
                  <a:pt x="625475" y="902564"/>
                </a:cubicBezTo>
                <a:cubicBezTo>
                  <a:pt x="640296" y="896644"/>
                  <a:pt x="658838" y="875379"/>
                  <a:pt x="662013" y="845613"/>
                </a:cubicBezTo>
                <a:cubicBezTo>
                  <a:pt x="665188" y="815847"/>
                  <a:pt x="649424" y="756945"/>
                  <a:pt x="644525" y="723971"/>
                </a:cubicBezTo>
                <a:cubicBezTo>
                  <a:pt x="639626" y="690997"/>
                  <a:pt x="620316" y="635468"/>
                  <a:pt x="632619" y="647771"/>
                </a:cubicBezTo>
                <a:cubicBezTo>
                  <a:pt x="644922" y="660074"/>
                  <a:pt x="695325" y="776358"/>
                  <a:pt x="718344" y="797789"/>
                </a:cubicBezTo>
                <a:cubicBezTo>
                  <a:pt x="741363" y="819220"/>
                  <a:pt x="763985" y="803346"/>
                  <a:pt x="770732" y="776358"/>
                </a:cubicBezTo>
                <a:cubicBezTo>
                  <a:pt x="777479" y="749371"/>
                  <a:pt x="775891" y="687855"/>
                  <a:pt x="758825" y="635864"/>
                </a:cubicBezTo>
                <a:cubicBezTo>
                  <a:pt x="741759" y="583873"/>
                  <a:pt x="698481" y="570391"/>
                  <a:pt x="668338" y="464414"/>
                </a:cubicBezTo>
                <a:cubicBezTo>
                  <a:pt x="638195" y="358437"/>
                  <a:pt x="580345" y="78978"/>
                  <a:pt x="577964" y="0"/>
                </a:cubicBezTo>
              </a:path>
            </a:pathLst>
          </a:custGeom>
          <a:solidFill>
            <a:srgbClr val="0066FF"/>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108" name="Freeform 107"/>
          <p:cNvSpPr/>
          <p:nvPr/>
        </p:nvSpPr>
        <p:spPr>
          <a:xfrm rot="16391166" flipH="1" flipV="1">
            <a:off x="3195767" y="3661657"/>
            <a:ext cx="603619" cy="831254"/>
          </a:xfrm>
          <a:custGeom>
            <a:avLst/>
            <a:gdLst>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75432 w 777479"/>
              <a:gd name="connsiteY8" fmla="*/ 659606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65919 w 777479"/>
              <a:gd name="connsiteY10" fmla="*/ 516731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62013 w 777479"/>
              <a:gd name="connsiteY20" fmla="*/ 605036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2397 h 834313"/>
              <a:gd name="connsiteX1" fmla="*/ 239713 w 777479"/>
              <a:gd name="connsiteY1" fmla="*/ 240985 h 834313"/>
              <a:gd name="connsiteX2" fmla="*/ 82550 w 777479"/>
              <a:gd name="connsiteY2" fmla="*/ 336235 h 834313"/>
              <a:gd name="connsiteX3" fmla="*/ 3969 w 777479"/>
              <a:gd name="connsiteY3" fmla="*/ 474347 h 834313"/>
              <a:gd name="connsiteX4" fmla="*/ 106363 w 777479"/>
              <a:gd name="connsiteY4" fmla="*/ 488635 h 834313"/>
              <a:gd name="connsiteX5" fmla="*/ 254000 w 777479"/>
              <a:gd name="connsiteY5" fmla="*/ 386241 h 834313"/>
              <a:gd name="connsiteX6" fmla="*/ 261144 w 777479"/>
              <a:gd name="connsiteY6" fmla="*/ 398147 h 834313"/>
              <a:gd name="connsiteX7" fmla="*/ 223044 w 777479"/>
              <a:gd name="connsiteY7" fmla="*/ 533878 h 834313"/>
              <a:gd name="connsiteX8" fmla="*/ 198834 w 777479"/>
              <a:gd name="connsiteY8" fmla="*/ 660085 h 834313"/>
              <a:gd name="connsiteX9" fmla="*/ 248147 w 777479"/>
              <a:gd name="connsiteY9" fmla="*/ 750200 h 834313"/>
              <a:gd name="connsiteX10" fmla="*/ 335682 w 777479"/>
              <a:gd name="connsiteY10" fmla="*/ 608466 h 834313"/>
              <a:gd name="connsiteX11" fmla="*/ 368300 w 777479"/>
              <a:gd name="connsiteY11" fmla="*/ 488634 h 834313"/>
              <a:gd name="connsiteX12" fmla="*/ 375444 w 777479"/>
              <a:gd name="connsiteY12" fmla="*/ 555310 h 834313"/>
              <a:gd name="connsiteX13" fmla="*/ 401638 w 777479"/>
              <a:gd name="connsiteY13" fmla="*/ 767241 h 834313"/>
              <a:gd name="connsiteX14" fmla="*/ 451644 w 777479"/>
              <a:gd name="connsiteY14" fmla="*/ 833916 h 834313"/>
              <a:gd name="connsiteX15" fmla="*/ 504032 w 777479"/>
              <a:gd name="connsiteY15" fmla="*/ 769622 h 834313"/>
              <a:gd name="connsiteX16" fmla="*/ 504032 w 777479"/>
              <a:gd name="connsiteY16" fmla="*/ 529115 h 834313"/>
              <a:gd name="connsiteX17" fmla="*/ 527844 w 777479"/>
              <a:gd name="connsiteY17" fmla="*/ 643416 h 834313"/>
              <a:gd name="connsiteX18" fmla="*/ 573088 w 777479"/>
              <a:gd name="connsiteY18" fmla="*/ 741047 h 834313"/>
              <a:gd name="connsiteX19" fmla="*/ 625475 w 777479"/>
              <a:gd name="connsiteY19" fmla="*/ 762478 h 834313"/>
              <a:gd name="connsiteX20" fmla="*/ 662013 w 777479"/>
              <a:gd name="connsiteY20" fmla="*/ 705527 h 834313"/>
              <a:gd name="connsiteX21" fmla="*/ 644525 w 777479"/>
              <a:gd name="connsiteY21" fmla="*/ 583885 h 834313"/>
              <a:gd name="connsiteX22" fmla="*/ 632619 w 777479"/>
              <a:gd name="connsiteY22" fmla="*/ 507685 h 834313"/>
              <a:gd name="connsiteX23" fmla="*/ 718344 w 777479"/>
              <a:gd name="connsiteY23" fmla="*/ 657703 h 834313"/>
              <a:gd name="connsiteX24" fmla="*/ 770732 w 777479"/>
              <a:gd name="connsiteY24" fmla="*/ 636272 h 834313"/>
              <a:gd name="connsiteX25" fmla="*/ 758825 w 777479"/>
              <a:gd name="connsiteY25" fmla="*/ 495778 h 834313"/>
              <a:gd name="connsiteX26" fmla="*/ 668338 w 777479"/>
              <a:gd name="connsiteY26" fmla="*/ 324328 h 834313"/>
              <a:gd name="connsiteX27" fmla="*/ 668239 w 777479"/>
              <a:gd name="connsiteY27" fmla="*/ 0 h 834313"/>
              <a:gd name="connsiteX0" fmla="*/ 240017 w 777479"/>
              <a:gd name="connsiteY0" fmla="*/ 24652 h 834313"/>
              <a:gd name="connsiteX1" fmla="*/ 239713 w 777479"/>
              <a:gd name="connsiteY1" fmla="*/ 240985 h 834313"/>
              <a:gd name="connsiteX2" fmla="*/ 82550 w 777479"/>
              <a:gd name="connsiteY2" fmla="*/ 336235 h 834313"/>
              <a:gd name="connsiteX3" fmla="*/ 3969 w 777479"/>
              <a:gd name="connsiteY3" fmla="*/ 474347 h 834313"/>
              <a:gd name="connsiteX4" fmla="*/ 106363 w 777479"/>
              <a:gd name="connsiteY4" fmla="*/ 488635 h 834313"/>
              <a:gd name="connsiteX5" fmla="*/ 254000 w 777479"/>
              <a:gd name="connsiteY5" fmla="*/ 386241 h 834313"/>
              <a:gd name="connsiteX6" fmla="*/ 261144 w 777479"/>
              <a:gd name="connsiteY6" fmla="*/ 398147 h 834313"/>
              <a:gd name="connsiteX7" fmla="*/ 223044 w 777479"/>
              <a:gd name="connsiteY7" fmla="*/ 533878 h 834313"/>
              <a:gd name="connsiteX8" fmla="*/ 198834 w 777479"/>
              <a:gd name="connsiteY8" fmla="*/ 660085 h 834313"/>
              <a:gd name="connsiteX9" fmla="*/ 248147 w 777479"/>
              <a:gd name="connsiteY9" fmla="*/ 750200 h 834313"/>
              <a:gd name="connsiteX10" fmla="*/ 335682 w 777479"/>
              <a:gd name="connsiteY10" fmla="*/ 608466 h 834313"/>
              <a:gd name="connsiteX11" fmla="*/ 368300 w 777479"/>
              <a:gd name="connsiteY11" fmla="*/ 488634 h 834313"/>
              <a:gd name="connsiteX12" fmla="*/ 375444 w 777479"/>
              <a:gd name="connsiteY12" fmla="*/ 555310 h 834313"/>
              <a:gd name="connsiteX13" fmla="*/ 401638 w 777479"/>
              <a:gd name="connsiteY13" fmla="*/ 767241 h 834313"/>
              <a:gd name="connsiteX14" fmla="*/ 451644 w 777479"/>
              <a:gd name="connsiteY14" fmla="*/ 833916 h 834313"/>
              <a:gd name="connsiteX15" fmla="*/ 504032 w 777479"/>
              <a:gd name="connsiteY15" fmla="*/ 769622 h 834313"/>
              <a:gd name="connsiteX16" fmla="*/ 504032 w 777479"/>
              <a:gd name="connsiteY16" fmla="*/ 529115 h 834313"/>
              <a:gd name="connsiteX17" fmla="*/ 527844 w 777479"/>
              <a:gd name="connsiteY17" fmla="*/ 643416 h 834313"/>
              <a:gd name="connsiteX18" fmla="*/ 573088 w 777479"/>
              <a:gd name="connsiteY18" fmla="*/ 741047 h 834313"/>
              <a:gd name="connsiteX19" fmla="*/ 625475 w 777479"/>
              <a:gd name="connsiteY19" fmla="*/ 762478 h 834313"/>
              <a:gd name="connsiteX20" fmla="*/ 662013 w 777479"/>
              <a:gd name="connsiteY20" fmla="*/ 705527 h 834313"/>
              <a:gd name="connsiteX21" fmla="*/ 644525 w 777479"/>
              <a:gd name="connsiteY21" fmla="*/ 583885 h 834313"/>
              <a:gd name="connsiteX22" fmla="*/ 632619 w 777479"/>
              <a:gd name="connsiteY22" fmla="*/ 507685 h 834313"/>
              <a:gd name="connsiteX23" fmla="*/ 718344 w 777479"/>
              <a:gd name="connsiteY23" fmla="*/ 657703 h 834313"/>
              <a:gd name="connsiteX24" fmla="*/ 770732 w 777479"/>
              <a:gd name="connsiteY24" fmla="*/ 636272 h 834313"/>
              <a:gd name="connsiteX25" fmla="*/ 758825 w 777479"/>
              <a:gd name="connsiteY25" fmla="*/ 495778 h 834313"/>
              <a:gd name="connsiteX26" fmla="*/ 668338 w 777479"/>
              <a:gd name="connsiteY26" fmla="*/ 324328 h 834313"/>
              <a:gd name="connsiteX27" fmla="*/ 668239 w 777479"/>
              <a:gd name="connsiteY27" fmla="*/ 0 h 834313"/>
              <a:gd name="connsiteX0" fmla="*/ 240017 w 777479"/>
              <a:gd name="connsiteY0" fmla="*/ 164738 h 974399"/>
              <a:gd name="connsiteX1" fmla="*/ 239713 w 777479"/>
              <a:gd name="connsiteY1" fmla="*/ 381071 h 974399"/>
              <a:gd name="connsiteX2" fmla="*/ 82550 w 777479"/>
              <a:gd name="connsiteY2" fmla="*/ 476321 h 974399"/>
              <a:gd name="connsiteX3" fmla="*/ 3969 w 777479"/>
              <a:gd name="connsiteY3" fmla="*/ 614433 h 974399"/>
              <a:gd name="connsiteX4" fmla="*/ 106363 w 777479"/>
              <a:gd name="connsiteY4" fmla="*/ 628721 h 974399"/>
              <a:gd name="connsiteX5" fmla="*/ 254000 w 777479"/>
              <a:gd name="connsiteY5" fmla="*/ 526327 h 974399"/>
              <a:gd name="connsiteX6" fmla="*/ 261144 w 777479"/>
              <a:gd name="connsiteY6" fmla="*/ 538233 h 974399"/>
              <a:gd name="connsiteX7" fmla="*/ 223044 w 777479"/>
              <a:gd name="connsiteY7" fmla="*/ 673964 h 974399"/>
              <a:gd name="connsiteX8" fmla="*/ 198834 w 777479"/>
              <a:gd name="connsiteY8" fmla="*/ 800171 h 974399"/>
              <a:gd name="connsiteX9" fmla="*/ 248147 w 777479"/>
              <a:gd name="connsiteY9" fmla="*/ 890286 h 974399"/>
              <a:gd name="connsiteX10" fmla="*/ 335682 w 777479"/>
              <a:gd name="connsiteY10" fmla="*/ 748552 h 974399"/>
              <a:gd name="connsiteX11" fmla="*/ 368300 w 777479"/>
              <a:gd name="connsiteY11" fmla="*/ 628720 h 974399"/>
              <a:gd name="connsiteX12" fmla="*/ 375444 w 777479"/>
              <a:gd name="connsiteY12" fmla="*/ 695396 h 974399"/>
              <a:gd name="connsiteX13" fmla="*/ 401638 w 777479"/>
              <a:gd name="connsiteY13" fmla="*/ 907327 h 974399"/>
              <a:gd name="connsiteX14" fmla="*/ 451644 w 777479"/>
              <a:gd name="connsiteY14" fmla="*/ 974002 h 974399"/>
              <a:gd name="connsiteX15" fmla="*/ 504032 w 777479"/>
              <a:gd name="connsiteY15" fmla="*/ 909708 h 974399"/>
              <a:gd name="connsiteX16" fmla="*/ 504032 w 777479"/>
              <a:gd name="connsiteY16" fmla="*/ 669201 h 974399"/>
              <a:gd name="connsiteX17" fmla="*/ 527844 w 777479"/>
              <a:gd name="connsiteY17" fmla="*/ 783502 h 974399"/>
              <a:gd name="connsiteX18" fmla="*/ 573088 w 777479"/>
              <a:gd name="connsiteY18" fmla="*/ 881133 h 974399"/>
              <a:gd name="connsiteX19" fmla="*/ 625475 w 777479"/>
              <a:gd name="connsiteY19" fmla="*/ 902564 h 974399"/>
              <a:gd name="connsiteX20" fmla="*/ 662013 w 777479"/>
              <a:gd name="connsiteY20" fmla="*/ 845613 h 974399"/>
              <a:gd name="connsiteX21" fmla="*/ 644525 w 777479"/>
              <a:gd name="connsiteY21" fmla="*/ 723971 h 974399"/>
              <a:gd name="connsiteX22" fmla="*/ 632619 w 777479"/>
              <a:gd name="connsiteY22" fmla="*/ 647771 h 974399"/>
              <a:gd name="connsiteX23" fmla="*/ 718344 w 777479"/>
              <a:gd name="connsiteY23" fmla="*/ 797789 h 974399"/>
              <a:gd name="connsiteX24" fmla="*/ 770732 w 777479"/>
              <a:gd name="connsiteY24" fmla="*/ 776358 h 974399"/>
              <a:gd name="connsiteX25" fmla="*/ 758825 w 777479"/>
              <a:gd name="connsiteY25" fmla="*/ 635864 h 974399"/>
              <a:gd name="connsiteX26" fmla="*/ 668338 w 777479"/>
              <a:gd name="connsiteY26" fmla="*/ 464414 h 974399"/>
              <a:gd name="connsiteX27" fmla="*/ 577964 w 777479"/>
              <a:gd name="connsiteY27" fmla="*/ 0 h 974399"/>
              <a:gd name="connsiteX0" fmla="*/ 224488 w 777479"/>
              <a:gd name="connsiteY0" fmla="*/ 79294 h 974399"/>
              <a:gd name="connsiteX1" fmla="*/ 239713 w 777479"/>
              <a:gd name="connsiteY1" fmla="*/ 381071 h 974399"/>
              <a:gd name="connsiteX2" fmla="*/ 82550 w 777479"/>
              <a:gd name="connsiteY2" fmla="*/ 476321 h 974399"/>
              <a:gd name="connsiteX3" fmla="*/ 3969 w 777479"/>
              <a:gd name="connsiteY3" fmla="*/ 614433 h 974399"/>
              <a:gd name="connsiteX4" fmla="*/ 106363 w 777479"/>
              <a:gd name="connsiteY4" fmla="*/ 628721 h 974399"/>
              <a:gd name="connsiteX5" fmla="*/ 254000 w 777479"/>
              <a:gd name="connsiteY5" fmla="*/ 526327 h 974399"/>
              <a:gd name="connsiteX6" fmla="*/ 261144 w 777479"/>
              <a:gd name="connsiteY6" fmla="*/ 538233 h 974399"/>
              <a:gd name="connsiteX7" fmla="*/ 223044 w 777479"/>
              <a:gd name="connsiteY7" fmla="*/ 673964 h 974399"/>
              <a:gd name="connsiteX8" fmla="*/ 198834 w 777479"/>
              <a:gd name="connsiteY8" fmla="*/ 800171 h 974399"/>
              <a:gd name="connsiteX9" fmla="*/ 248147 w 777479"/>
              <a:gd name="connsiteY9" fmla="*/ 890286 h 974399"/>
              <a:gd name="connsiteX10" fmla="*/ 335682 w 777479"/>
              <a:gd name="connsiteY10" fmla="*/ 748552 h 974399"/>
              <a:gd name="connsiteX11" fmla="*/ 368300 w 777479"/>
              <a:gd name="connsiteY11" fmla="*/ 628720 h 974399"/>
              <a:gd name="connsiteX12" fmla="*/ 375444 w 777479"/>
              <a:gd name="connsiteY12" fmla="*/ 695396 h 974399"/>
              <a:gd name="connsiteX13" fmla="*/ 401638 w 777479"/>
              <a:gd name="connsiteY13" fmla="*/ 907327 h 974399"/>
              <a:gd name="connsiteX14" fmla="*/ 451644 w 777479"/>
              <a:gd name="connsiteY14" fmla="*/ 974002 h 974399"/>
              <a:gd name="connsiteX15" fmla="*/ 504032 w 777479"/>
              <a:gd name="connsiteY15" fmla="*/ 909708 h 974399"/>
              <a:gd name="connsiteX16" fmla="*/ 504032 w 777479"/>
              <a:gd name="connsiteY16" fmla="*/ 669201 h 974399"/>
              <a:gd name="connsiteX17" fmla="*/ 527844 w 777479"/>
              <a:gd name="connsiteY17" fmla="*/ 783502 h 974399"/>
              <a:gd name="connsiteX18" fmla="*/ 573088 w 777479"/>
              <a:gd name="connsiteY18" fmla="*/ 881133 h 974399"/>
              <a:gd name="connsiteX19" fmla="*/ 625475 w 777479"/>
              <a:gd name="connsiteY19" fmla="*/ 902564 h 974399"/>
              <a:gd name="connsiteX20" fmla="*/ 662013 w 777479"/>
              <a:gd name="connsiteY20" fmla="*/ 845613 h 974399"/>
              <a:gd name="connsiteX21" fmla="*/ 644525 w 777479"/>
              <a:gd name="connsiteY21" fmla="*/ 723971 h 974399"/>
              <a:gd name="connsiteX22" fmla="*/ 632619 w 777479"/>
              <a:gd name="connsiteY22" fmla="*/ 647771 h 974399"/>
              <a:gd name="connsiteX23" fmla="*/ 718344 w 777479"/>
              <a:gd name="connsiteY23" fmla="*/ 797789 h 974399"/>
              <a:gd name="connsiteX24" fmla="*/ 770732 w 777479"/>
              <a:gd name="connsiteY24" fmla="*/ 776358 h 974399"/>
              <a:gd name="connsiteX25" fmla="*/ 758825 w 777479"/>
              <a:gd name="connsiteY25" fmla="*/ 635864 h 974399"/>
              <a:gd name="connsiteX26" fmla="*/ 668338 w 777479"/>
              <a:gd name="connsiteY26" fmla="*/ 464414 h 974399"/>
              <a:gd name="connsiteX27" fmla="*/ 577964 w 777479"/>
              <a:gd name="connsiteY27" fmla="*/ 0 h 974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77479" h="974399">
                <a:moveTo>
                  <a:pt x="224488" y="79294"/>
                </a:moveTo>
                <a:cubicBezTo>
                  <a:pt x="238577" y="124935"/>
                  <a:pt x="263369" y="314900"/>
                  <a:pt x="239713" y="381071"/>
                </a:cubicBezTo>
                <a:cubicBezTo>
                  <a:pt x="216057" y="447242"/>
                  <a:pt x="121841" y="437427"/>
                  <a:pt x="82550" y="476321"/>
                </a:cubicBezTo>
                <a:cubicBezTo>
                  <a:pt x="43259" y="515215"/>
                  <a:pt x="0" y="589033"/>
                  <a:pt x="3969" y="614433"/>
                </a:cubicBezTo>
                <a:cubicBezTo>
                  <a:pt x="7938" y="639833"/>
                  <a:pt x="64691" y="643405"/>
                  <a:pt x="106363" y="628721"/>
                </a:cubicBezTo>
                <a:cubicBezTo>
                  <a:pt x="148035" y="614037"/>
                  <a:pt x="228203" y="541408"/>
                  <a:pt x="254000" y="526327"/>
                </a:cubicBezTo>
                <a:cubicBezTo>
                  <a:pt x="279797" y="511246"/>
                  <a:pt x="266303" y="513627"/>
                  <a:pt x="261144" y="538233"/>
                </a:cubicBezTo>
                <a:cubicBezTo>
                  <a:pt x="255985" y="562839"/>
                  <a:pt x="233429" y="630308"/>
                  <a:pt x="223044" y="673964"/>
                </a:cubicBezTo>
                <a:cubicBezTo>
                  <a:pt x="212659" y="717620"/>
                  <a:pt x="194650" y="764117"/>
                  <a:pt x="198834" y="800171"/>
                </a:cubicBezTo>
                <a:cubicBezTo>
                  <a:pt x="203018" y="836225"/>
                  <a:pt x="225339" y="898889"/>
                  <a:pt x="248147" y="890286"/>
                </a:cubicBezTo>
                <a:cubicBezTo>
                  <a:pt x="270955" y="881683"/>
                  <a:pt x="315657" y="792146"/>
                  <a:pt x="335682" y="748552"/>
                </a:cubicBezTo>
                <a:cubicBezTo>
                  <a:pt x="355707" y="704958"/>
                  <a:pt x="361673" y="637579"/>
                  <a:pt x="368300" y="628720"/>
                </a:cubicBezTo>
                <a:cubicBezTo>
                  <a:pt x="374927" y="619861"/>
                  <a:pt x="369888" y="648962"/>
                  <a:pt x="375444" y="695396"/>
                </a:cubicBezTo>
                <a:cubicBezTo>
                  <a:pt x="381000" y="741831"/>
                  <a:pt x="388938" y="860893"/>
                  <a:pt x="401638" y="907327"/>
                </a:cubicBezTo>
                <a:cubicBezTo>
                  <a:pt x="414338" y="953761"/>
                  <a:pt x="434578" y="973605"/>
                  <a:pt x="451644" y="974002"/>
                </a:cubicBezTo>
                <a:cubicBezTo>
                  <a:pt x="468710" y="974399"/>
                  <a:pt x="495301" y="960508"/>
                  <a:pt x="504032" y="909708"/>
                </a:cubicBezTo>
                <a:cubicBezTo>
                  <a:pt x="512763" y="858908"/>
                  <a:pt x="500063" y="690235"/>
                  <a:pt x="504032" y="669201"/>
                </a:cubicBezTo>
                <a:cubicBezTo>
                  <a:pt x="508001" y="648167"/>
                  <a:pt x="516335" y="748180"/>
                  <a:pt x="527844" y="783502"/>
                </a:cubicBezTo>
                <a:cubicBezTo>
                  <a:pt x="539353" y="818824"/>
                  <a:pt x="556816" y="861289"/>
                  <a:pt x="573088" y="881133"/>
                </a:cubicBezTo>
                <a:cubicBezTo>
                  <a:pt x="589360" y="900977"/>
                  <a:pt x="610654" y="908484"/>
                  <a:pt x="625475" y="902564"/>
                </a:cubicBezTo>
                <a:cubicBezTo>
                  <a:pt x="640296" y="896644"/>
                  <a:pt x="658838" y="875379"/>
                  <a:pt x="662013" y="845613"/>
                </a:cubicBezTo>
                <a:cubicBezTo>
                  <a:pt x="665188" y="815847"/>
                  <a:pt x="649424" y="756945"/>
                  <a:pt x="644525" y="723971"/>
                </a:cubicBezTo>
                <a:cubicBezTo>
                  <a:pt x="639626" y="690997"/>
                  <a:pt x="620316" y="635468"/>
                  <a:pt x="632619" y="647771"/>
                </a:cubicBezTo>
                <a:cubicBezTo>
                  <a:pt x="644922" y="660074"/>
                  <a:pt x="695325" y="776358"/>
                  <a:pt x="718344" y="797789"/>
                </a:cubicBezTo>
                <a:cubicBezTo>
                  <a:pt x="741363" y="819220"/>
                  <a:pt x="763985" y="803346"/>
                  <a:pt x="770732" y="776358"/>
                </a:cubicBezTo>
                <a:cubicBezTo>
                  <a:pt x="777479" y="749371"/>
                  <a:pt x="775891" y="687855"/>
                  <a:pt x="758825" y="635864"/>
                </a:cubicBezTo>
                <a:cubicBezTo>
                  <a:pt x="741759" y="583873"/>
                  <a:pt x="698481" y="570391"/>
                  <a:pt x="668338" y="464414"/>
                </a:cubicBezTo>
                <a:cubicBezTo>
                  <a:pt x="638195" y="358437"/>
                  <a:pt x="580345" y="78978"/>
                  <a:pt x="577964" y="0"/>
                </a:cubicBezTo>
              </a:path>
            </a:pathLst>
          </a:custGeom>
          <a:solidFill>
            <a:srgbClr val="0066FF"/>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4" name="Freeform 3"/>
          <p:cNvSpPr/>
          <p:nvPr/>
        </p:nvSpPr>
        <p:spPr>
          <a:xfrm>
            <a:off x="6488269" y="4298090"/>
            <a:ext cx="318559" cy="744420"/>
          </a:xfrm>
          <a:custGeom>
            <a:avLst/>
            <a:gdLst>
              <a:gd name="connsiteX0" fmla="*/ 452907 w 646090"/>
              <a:gd name="connsiteY0" fmla="*/ 92298 h 1092558"/>
              <a:gd name="connsiteX1" fmla="*/ 15025 w 646090"/>
              <a:gd name="connsiteY1" fmla="*/ 581695 h 1092558"/>
              <a:gd name="connsiteX2" fmla="*/ 543059 w 646090"/>
              <a:gd name="connsiteY2" fmla="*/ 1032456 h 1092558"/>
              <a:gd name="connsiteX3" fmla="*/ 633211 w 646090"/>
              <a:gd name="connsiteY3" fmla="*/ 942304 h 1092558"/>
              <a:gd name="connsiteX4" fmla="*/ 581696 w 646090"/>
              <a:gd name="connsiteY4" fmla="*/ 143814 h 1092558"/>
              <a:gd name="connsiteX5" fmla="*/ 452907 w 646090"/>
              <a:gd name="connsiteY5" fmla="*/ 92298 h 1092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6090" h="1092558">
                <a:moveTo>
                  <a:pt x="452907" y="92298"/>
                </a:moveTo>
                <a:cubicBezTo>
                  <a:pt x="358462" y="165278"/>
                  <a:pt x="0" y="425002"/>
                  <a:pt x="15025" y="581695"/>
                </a:cubicBezTo>
                <a:cubicBezTo>
                  <a:pt x="30050" y="738388"/>
                  <a:pt x="440028" y="972354"/>
                  <a:pt x="543059" y="1032456"/>
                </a:cubicBezTo>
                <a:cubicBezTo>
                  <a:pt x="646090" y="1092558"/>
                  <a:pt x="626772" y="1090411"/>
                  <a:pt x="633211" y="942304"/>
                </a:cubicBezTo>
                <a:cubicBezTo>
                  <a:pt x="639650" y="794197"/>
                  <a:pt x="607454" y="287628"/>
                  <a:pt x="581696" y="143814"/>
                </a:cubicBezTo>
                <a:cubicBezTo>
                  <a:pt x="555938" y="0"/>
                  <a:pt x="547352" y="19318"/>
                  <a:pt x="452907" y="92298"/>
                </a:cubicBezTo>
                <a:close/>
              </a:path>
            </a:pathLst>
          </a:custGeom>
          <a:solidFill>
            <a:srgbClr val="FF00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1" name="Freeform 20"/>
          <p:cNvSpPr/>
          <p:nvPr/>
        </p:nvSpPr>
        <p:spPr>
          <a:xfrm flipH="1">
            <a:off x="2212450" y="4307358"/>
            <a:ext cx="325237" cy="789818"/>
          </a:xfrm>
          <a:custGeom>
            <a:avLst/>
            <a:gdLst>
              <a:gd name="connsiteX0" fmla="*/ 452907 w 646090"/>
              <a:gd name="connsiteY0" fmla="*/ 92298 h 1092558"/>
              <a:gd name="connsiteX1" fmla="*/ 15025 w 646090"/>
              <a:gd name="connsiteY1" fmla="*/ 581695 h 1092558"/>
              <a:gd name="connsiteX2" fmla="*/ 543059 w 646090"/>
              <a:gd name="connsiteY2" fmla="*/ 1032456 h 1092558"/>
              <a:gd name="connsiteX3" fmla="*/ 633211 w 646090"/>
              <a:gd name="connsiteY3" fmla="*/ 942304 h 1092558"/>
              <a:gd name="connsiteX4" fmla="*/ 581696 w 646090"/>
              <a:gd name="connsiteY4" fmla="*/ 143814 h 1092558"/>
              <a:gd name="connsiteX5" fmla="*/ 452907 w 646090"/>
              <a:gd name="connsiteY5" fmla="*/ 92298 h 1092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6090" h="1092558">
                <a:moveTo>
                  <a:pt x="452907" y="92298"/>
                </a:moveTo>
                <a:cubicBezTo>
                  <a:pt x="358462" y="165278"/>
                  <a:pt x="0" y="425002"/>
                  <a:pt x="15025" y="581695"/>
                </a:cubicBezTo>
                <a:cubicBezTo>
                  <a:pt x="30050" y="738388"/>
                  <a:pt x="440028" y="972354"/>
                  <a:pt x="543059" y="1032456"/>
                </a:cubicBezTo>
                <a:cubicBezTo>
                  <a:pt x="646090" y="1092558"/>
                  <a:pt x="626772" y="1090411"/>
                  <a:pt x="633211" y="942304"/>
                </a:cubicBezTo>
                <a:cubicBezTo>
                  <a:pt x="639650" y="794197"/>
                  <a:pt x="607454" y="287628"/>
                  <a:pt x="581696" y="143814"/>
                </a:cubicBezTo>
                <a:cubicBezTo>
                  <a:pt x="555938" y="0"/>
                  <a:pt x="547352" y="19318"/>
                  <a:pt x="452907" y="92298"/>
                </a:cubicBezTo>
                <a:close/>
              </a:path>
            </a:pathLst>
          </a:custGeom>
          <a:solidFill>
            <a:srgbClr val="FF99CC"/>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2" name="Freeform 21"/>
          <p:cNvSpPr/>
          <p:nvPr/>
        </p:nvSpPr>
        <p:spPr>
          <a:xfrm>
            <a:off x="846455" y="4307358"/>
            <a:ext cx="350203" cy="780568"/>
          </a:xfrm>
          <a:custGeom>
            <a:avLst/>
            <a:gdLst>
              <a:gd name="connsiteX0" fmla="*/ 452907 w 646090"/>
              <a:gd name="connsiteY0" fmla="*/ 92298 h 1092558"/>
              <a:gd name="connsiteX1" fmla="*/ 15025 w 646090"/>
              <a:gd name="connsiteY1" fmla="*/ 581695 h 1092558"/>
              <a:gd name="connsiteX2" fmla="*/ 543059 w 646090"/>
              <a:gd name="connsiteY2" fmla="*/ 1032456 h 1092558"/>
              <a:gd name="connsiteX3" fmla="*/ 633211 w 646090"/>
              <a:gd name="connsiteY3" fmla="*/ 942304 h 1092558"/>
              <a:gd name="connsiteX4" fmla="*/ 581696 w 646090"/>
              <a:gd name="connsiteY4" fmla="*/ 143814 h 1092558"/>
              <a:gd name="connsiteX5" fmla="*/ 452907 w 646090"/>
              <a:gd name="connsiteY5" fmla="*/ 92298 h 1092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6090" h="1092558">
                <a:moveTo>
                  <a:pt x="452907" y="92298"/>
                </a:moveTo>
                <a:cubicBezTo>
                  <a:pt x="358462" y="165278"/>
                  <a:pt x="0" y="425002"/>
                  <a:pt x="15025" y="581695"/>
                </a:cubicBezTo>
                <a:cubicBezTo>
                  <a:pt x="30050" y="738388"/>
                  <a:pt x="440028" y="972354"/>
                  <a:pt x="543059" y="1032456"/>
                </a:cubicBezTo>
                <a:cubicBezTo>
                  <a:pt x="646090" y="1092558"/>
                  <a:pt x="626772" y="1090411"/>
                  <a:pt x="633211" y="942304"/>
                </a:cubicBezTo>
                <a:cubicBezTo>
                  <a:pt x="639650" y="794197"/>
                  <a:pt x="607454" y="287628"/>
                  <a:pt x="581696" y="143814"/>
                </a:cubicBezTo>
                <a:cubicBezTo>
                  <a:pt x="555938" y="0"/>
                  <a:pt x="547352" y="19318"/>
                  <a:pt x="452907" y="92298"/>
                </a:cubicBezTo>
                <a:close/>
              </a:path>
            </a:pathLst>
          </a:custGeom>
          <a:solidFill>
            <a:srgbClr val="FF99CC"/>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 name="Freeform 4"/>
          <p:cNvSpPr/>
          <p:nvPr/>
        </p:nvSpPr>
        <p:spPr>
          <a:xfrm flipH="1">
            <a:off x="7852515" y="4299499"/>
            <a:ext cx="295849" cy="753242"/>
          </a:xfrm>
          <a:custGeom>
            <a:avLst/>
            <a:gdLst>
              <a:gd name="connsiteX0" fmla="*/ 452907 w 646090"/>
              <a:gd name="connsiteY0" fmla="*/ 92298 h 1092558"/>
              <a:gd name="connsiteX1" fmla="*/ 15025 w 646090"/>
              <a:gd name="connsiteY1" fmla="*/ 581695 h 1092558"/>
              <a:gd name="connsiteX2" fmla="*/ 543059 w 646090"/>
              <a:gd name="connsiteY2" fmla="*/ 1032456 h 1092558"/>
              <a:gd name="connsiteX3" fmla="*/ 633211 w 646090"/>
              <a:gd name="connsiteY3" fmla="*/ 942304 h 1092558"/>
              <a:gd name="connsiteX4" fmla="*/ 581696 w 646090"/>
              <a:gd name="connsiteY4" fmla="*/ 143814 h 1092558"/>
              <a:gd name="connsiteX5" fmla="*/ 452907 w 646090"/>
              <a:gd name="connsiteY5" fmla="*/ 92298 h 1092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6090" h="1092558">
                <a:moveTo>
                  <a:pt x="452907" y="92298"/>
                </a:moveTo>
                <a:cubicBezTo>
                  <a:pt x="358462" y="165278"/>
                  <a:pt x="0" y="425002"/>
                  <a:pt x="15025" y="581695"/>
                </a:cubicBezTo>
                <a:cubicBezTo>
                  <a:pt x="30050" y="738388"/>
                  <a:pt x="440028" y="972354"/>
                  <a:pt x="543059" y="1032456"/>
                </a:cubicBezTo>
                <a:cubicBezTo>
                  <a:pt x="646090" y="1092558"/>
                  <a:pt x="626772" y="1090411"/>
                  <a:pt x="633211" y="942304"/>
                </a:cubicBezTo>
                <a:cubicBezTo>
                  <a:pt x="639650" y="794197"/>
                  <a:pt x="607454" y="287628"/>
                  <a:pt x="581696" y="143814"/>
                </a:cubicBezTo>
                <a:cubicBezTo>
                  <a:pt x="555938" y="0"/>
                  <a:pt x="547352" y="19318"/>
                  <a:pt x="452907" y="92298"/>
                </a:cubicBezTo>
                <a:close/>
              </a:path>
            </a:pathLst>
          </a:custGeom>
          <a:solidFill>
            <a:srgbClr val="FF00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2" name="Group 92"/>
          <p:cNvGrpSpPr/>
          <p:nvPr/>
        </p:nvGrpSpPr>
        <p:grpSpPr>
          <a:xfrm>
            <a:off x="6679272" y="3980250"/>
            <a:ext cx="1312852" cy="1883658"/>
            <a:chOff x="6679272" y="3980250"/>
            <a:chExt cx="1312852" cy="1883658"/>
          </a:xfrm>
        </p:grpSpPr>
        <p:grpSp>
          <p:nvGrpSpPr>
            <p:cNvPr id="15" name="Group 88"/>
            <p:cNvGrpSpPr/>
            <p:nvPr/>
          </p:nvGrpSpPr>
          <p:grpSpPr>
            <a:xfrm>
              <a:off x="6679272" y="3980250"/>
              <a:ext cx="1312852" cy="1883658"/>
              <a:chOff x="6679272" y="3980250"/>
              <a:chExt cx="1312852" cy="1883658"/>
            </a:xfrm>
          </p:grpSpPr>
          <p:sp>
            <p:nvSpPr>
              <p:cNvPr id="7" name="Freeform 6"/>
              <p:cNvSpPr/>
              <p:nvPr/>
            </p:nvSpPr>
            <p:spPr>
              <a:xfrm>
                <a:off x="6736352" y="5178940"/>
                <a:ext cx="535028" cy="684967"/>
              </a:xfrm>
              <a:custGeom>
                <a:avLst/>
                <a:gdLst>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98859 w 625872"/>
                  <a:gd name="connsiteY6" fmla="*/ 576262 h 840978"/>
                  <a:gd name="connsiteX7" fmla="*/ 408384 w 625872"/>
                  <a:gd name="connsiteY7" fmla="*/ 554831 h 840978"/>
                  <a:gd name="connsiteX8" fmla="*/ 403622 w 625872"/>
                  <a:gd name="connsiteY8" fmla="*/ 0 h 840978"/>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86581 w 625872"/>
                  <a:gd name="connsiteY6" fmla="*/ 600620 h 840978"/>
                  <a:gd name="connsiteX7" fmla="*/ 408384 w 625872"/>
                  <a:gd name="connsiteY7" fmla="*/ 554831 h 840978"/>
                  <a:gd name="connsiteX8" fmla="*/ 403622 w 625872"/>
                  <a:gd name="connsiteY8" fmla="*/ 0 h 840978"/>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52338"/>
                  <a:gd name="connsiteX1" fmla="*/ 586978 w 629778"/>
                  <a:gd name="connsiteY1" fmla="*/ 707231 h 852338"/>
                  <a:gd name="connsiteX2" fmla="*/ 332557 w 629778"/>
                  <a:gd name="connsiteY2" fmla="*/ 850230 h 852338"/>
                  <a:gd name="connsiteX3" fmla="*/ 65484 w 629778"/>
                  <a:gd name="connsiteY3" fmla="*/ 809625 h 852338"/>
                  <a:gd name="connsiteX4" fmla="*/ 15478 w 629778"/>
                  <a:gd name="connsiteY4" fmla="*/ 671512 h 852338"/>
                  <a:gd name="connsiteX5" fmla="*/ 158353 w 629778"/>
                  <a:gd name="connsiteY5" fmla="*/ 540543 h 852338"/>
                  <a:gd name="connsiteX6" fmla="*/ 386581 w 629778"/>
                  <a:gd name="connsiteY6" fmla="*/ 600620 h 852338"/>
                  <a:gd name="connsiteX7" fmla="*/ 408384 w 629778"/>
                  <a:gd name="connsiteY7" fmla="*/ 554831 h 852338"/>
                  <a:gd name="connsiteX8" fmla="*/ 403622 w 629778"/>
                  <a:gd name="connsiteY8" fmla="*/ 0 h 852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9778" h="852338">
                    <a:moveTo>
                      <a:pt x="589359" y="40481"/>
                    </a:moveTo>
                    <a:cubicBezTo>
                      <a:pt x="607615" y="308570"/>
                      <a:pt x="629778" y="572273"/>
                      <a:pt x="586978" y="707231"/>
                    </a:cubicBezTo>
                    <a:cubicBezTo>
                      <a:pt x="544178" y="842189"/>
                      <a:pt x="393081" y="852338"/>
                      <a:pt x="332557" y="850230"/>
                    </a:cubicBezTo>
                    <a:cubicBezTo>
                      <a:pt x="247154" y="847800"/>
                      <a:pt x="118330" y="839411"/>
                      <a:pt x="65484" y="809625"/>
                    </a:cubicBezTo>
                    <a:cubicBezTo>
                      <a:pt x="12638" y="779839"/>
                      <a:pt x="0" y="716359"/>
                      <a:pt x="15478" y="671512"/>
                    </a:cubicBezTo>
                    <a:cubicBezTo>
                      <a:pt x="30956" y="626665"/>
                      <a:pt x="96503" y="552358"/>
                      <a:pt x="158353" y="540543"/>
                    </a:cubicBezTo>
                    <a:cubicBezTo>
                      <a:pt x="220203" y="528728"/>
                      <a:pt x="344909" y="598239"/>
                      <a:pt x="386581" y="600620"/>
                    </a:cubicBezTo>
                    <a:cubicBezTo>
                      <a:pt x="428253" y="603001"/>
                      <a:pt x="405544" y="654934"/>
                      <a:pt x="408384" y="554831"/>
                    </a:cubicBezTo>
                    <a:cubicBezTo>
                      <a:pt x="411224" y="454728"/>
                      <a:pt x="406400" y="229393"/>
                      <a:pt x="403622" y="0"/>
                    </a:cubicBezTo>
                  </a:path>
                </a:pathLst>
              </a:custGeom>
              <a:solidFill>
                <a:srgbClr val="FF0000"/>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8" name="Freeform 7"/>
              <p:cNvSpPr/>
              <p:nvPr/>
            </p:nvSpPr>
            <p:spPr>
              <a:xfrm flipH="1">
                <a:off x="7364238" y="5178941"/>
                <a:ext cx="566111" cy="684967"/>
              </a:xfrm>
              <a:custGeom>
                <a:avLst/>
                <a:gdLst>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98859 w 625872"/>
                  <a:gd name="connsiteY6" fmla="*/ 576262 h 840978"/>
                  <a:gd name="connsiteX7" fmla="*/ 408384 w 625872"/>
                  <a:gd name="connsiteY7" fmla="*/ 554831 h 840978"/>
                  <a:gd name="connsiteX8" fmla="*/ 403622 w 625872"/>
                  <a:gd name="connsiteY8" fmla="*/ 0 h 840978"/>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86581 w 625872"/>
                  <a:gd name="connsiteY6" fmla="*/ 600620 h 840978"/>
                  <a:gd name="connsiteX7" fmla="*/ 408384 w 625872"/>
                  <a:gd name="connsiteY7" fmla="*/ 554831 h 840978"/>
                  <a:gd name="connsiteX8" fmla="*/ 403622 w 625872"/>
                  <a:gd name="connsiteY8" fmla="*/ 0 h 840978"/>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52338"/>
                  <a:gd name="connsiteX1" fmla="*/ 586978 w 629778"/>
                  <a:gd name="connsiteY1" fmla="*/ 707231 h 852338"/>
                  <a:gd name="connsiteX2" fmla="*/ 332557 w 629778"/>
                  <a:gd name="connsiteY2" fmla="*/ 850230 h 852338"/>
                  <a:gd name="connsiteX3" fmla="*/ 65484 w 629778"/>
                  <a:gd name="connsiteY3" fmla="*/ 809625 h 852338"/>
                  <a:gd name="connsiteX4" fmla="*/ 15478 w 629778"/>
                  <a:gd name="connsiteY4" fmla="*/ 671512 h 852338"/>
                  <a:gd name="connsiteX5" fmla="*/ 158353 w 629778"/>
                  <a:gd name="connsiteY5" fmla="*/ 540543 h 852338"/>
                  <a:gd name="connsiteX6" fmla="*/ 386581 w 629778"/>
                  <a:gd name="connsiteY6" fmla="*/ 600620 h 852338"/>
                  <a:gd name="connsiteX7" fmla="*/ 408384 w 629778"/>
                  <a:gd name="connsiteY7" fmla="*/ 554831 h 852338"/>
                  <a:gd name="connsiteX8" fmla="*/ 403622 w 629778"/>
                  <a:gd name="connsiteY8" fmla="*/ 0 h 852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9778" h="852338">
                    <a:moveTo>
                      <a:pt x="589359" y="40481"/>
                    </a:moveTo>
                    <a:cubicBezTo>
                      <a:pt x="607615" y="308570"/>
                      <a:pt x="629778" y="572273"/>
                      <a:pt x="586978" y="707231"/>
                    </a:cubicBezTo>
                    <a:cubicBezTo>
                      <a:pt x="544178" y="842189"/>
                      <a:pt x="393081" y="852338"/>
                      <a:pt x="332557" y="850230"/>
                    </a:cubicBezTo>
                    <a:cubicBezTo>
                      <a:pt x="247154" y="847800"/>
                      <a:pt x="118330" y="839411"/>
                      <a:pt x="65484" y="809625"/>
                    </a:cubicBezTo>
                    <a:cubicBezTo>
                      <a:pt x="12638" y="779839"/>
                      <a:pt x="0" y="716359"/>
                      <a:pt x="15478" y="671512"/>
                    </a:cubicBezTo>
                    <a:cubicBezTo>
                      <a:pt x="30956" y="626665"/>
                      <a:pt x="96503" y="552358"/>
                      <a:pt x="158353" y="540543"/>
                    </a:cubicBezTo>
                    <a:cubicBezTo>
                      <a:pt x="220203" y="528728"/>
                      <a:pt x="344909" y="598239"/>
                      <a:pt x="386581" y="600620"/>
                    </a:cubicBezTo>
                    <a:cubicBezTo>
                      <a:pt x="428253" y="603001"/>
                      <a:pt x="405544" y="654934"/>
                      <a:pt x="408384" y="554831"/>
                    </a:cubicBezTo>
                    <a:cubicBezTo>
                      <a:pt x="411224" y="454728"/>
                      <a:pt x="406400" y="229393"/>
                      <a:pt x="403622" y="0"/>
                    </a:cubicBezTo>
                  </a:path>
                </a:pathLst>
              </a:custGeom>
              <a:solidFill>
                <a:srgbClr val="FF0000"/>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9" name="Oval 8"/>
              <p:cNvSpPr/>
              <p:nvPr/>
            </p:nvSpPr>
            <p:spPr>
              <a:xfrm>
                <a:off x="6679272" y="3980250"/>
                <a:ext cx="1312852" cy="1427014"/>
              </a:xfrm>
              <a:prstGeom prst="ellipse">
                <a:avLst/>
              </a:prstGeom>
              <a:solidFill>
                <a:srgbClr val="FF00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10" name="Oval 9"/>
            <p:cNvSpPr/>
            <p:nvPr/>
          </p:nvSpPr>
          <p:spPr>
            <a:xfrm>
              <a:off x="7455881" y="4273421"/>
              <a:ext cx="70097" cy="198429"/>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1" name="Oval 10"/>
            <p:cNvSpPr/>
            <p:nvPr/>
          </p:nvSpPr>
          <p:spPr>
            <a:xfrm>
              <a:off x="7185809" y="4273421"/>
              <a:ext cx="70097" cy="198429"/>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12" name="Arc 11"/>
          <p:cNvSpPr/>
          <p:nvPr/>
        </p:nvSpPr>
        <p:spPr>
          <a:xfrm rot="10800000">
            <a:off x="6969001" y="4397132"/>
            <a:ext cx="768499" cy="569174"/>
          </a:xfrm>
          <a:prstGeom prst="arc">
            <a:avLst>
              <a:gd name="adj1" fmla="val 11045684"/>
              <a:gd name="adj2" fmla="val 21237176"/>
            </a:avLst>
          </a:prstGeom>
          <a:no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dirty="0"/>
          </a:p>
        </p:txBody>
      </p:sp>
      <p:grpSp>
        <p:nvGrpSpPr>
          <p:cNvPr id="18" name="Group 89"/>
          <p:cNvGrpSpPr/>
          <p:nvPr/>
        </p:nvGrpSpPr>
        <p:grpSpPr>
          <a:xfrm>
            <a:off x="1106645" y="3789040"/>
            <a:ext cx="1170853" cy="2018297"/>
            <a:chOff x="1106645" y="3789040"/>
            <a:chExt cx="1170853" cy="2018297"/>
          </a:xfrm>
        </p:grpSpPr>
        <p:grpSp>
          <p:nvGrpSpPr>
            <p:cNvPr id="28" name="Group 87"/>
            <p:cNvGrpSpPr/>
            <p:nvPr/>
          </p:nvGrpSpPr>
          <p:grpSpPr>
            <a:xfrm>
              <a:off x="1106645" y="3789040"/>
              <a:ext cx="1170853" cy="2018297"/>
              <a:chOff x="1106645" y="3789040"/>
              <a:chExt cx="1170853" cy="2018297"/>
            </a:xfrm>
          </p:grpSpPr>
          <p:grpSp>
            <p:nvGrpSpPr>
              <p:cNvPr id="33" name="Group 33"/>
              <p:cNvGrpSpPr/>
              <p:nvPr/>
            </p:nvGrpSpPr>
            <p:grpSpPr>
              <a:xfrm>
                <a:off x="1470422" y="3789040"/>
                <a:ext cx="464631" cy="240920"/>
                <a:chOff x="4343400" y="3450332"/>
                <a:chExt cx="514350" cy="266700"/>
              </a:xfrm>
            </p:grpSpPr>
            <p:sp>
              <p:nvSpPr>
                <p:cNvPr id="31" name="Freeform 4"/>
                <p:cNvSpPr/>
                <p:nvPr/>
              </p:nvSpPr>
              <p:spPr>
                <a:xfrm>
                  <a:off x="4343400" y="3526532"/>
                  <a:ext cx="514350" cy="190500"/>
                </a:xfrm>
                <a:custGeom>
                  <a:avLst/>
                  <a:gdLst>
                    <a:gd name="connsiteX0" fmla="*/ 0 w 514350"/>
                    <a:gd name="connsiteY0" fmla="*/ 0 h 190500"/>
                    <a:gd name="connsiteX1" fmla="*/ 247650 w 514350"/>
                    <a:gd name="connsiteY1" fmla="*/ 190500 h 190500"/>
                    <a:gd name="connsiteX2" fmla="*/ 514350 w 514350"/>
                    <a:gd name="connsiteY2" fmla="*/ 9525 h 190500"/>
                    <a:gd name="connsiteX3" fmla="*/ 514350 w 514350"/>
                    <a:gd name="connsiteY3" fmla="*/ 9525 h 190500"/>
                  </a:gdLst>
                  <a:ahLst/>
                  <a:cxnLst>
                    <a:cxn ang="0">
                      <a:pos x="connsiteX0" y="connsiteY0"/>
                    </a:cxn>
                    <a:cxn ang="0">
                      <a:pos x="connsiteX1" y="connsiteY1"/>
                    </a:cxn>
                    <a:cxn ang="0">
                      <a:pos x="connsiteX2" y="connsiteY2"/>
                    </a:cxn>
                    <a:cxn ang="0">
                      <a:pos x="connsiteX3" y="connsiteY3"/>
                    </a:cxn>
                  </a:cxnLst>
                  <a:rect l="l" t="t" r="r" b="b"/>
                  <a:pathLst>
                    <a:path w="514350" h="190500">
                      <a:moveTo>
                        <a:pt x="0" y="0"/>
                      </a:moveTo>
                      <a:lnTo>
                        <a:pt x="247650" y="190500"/>
                      </a:lnTo>
                      <a:lnTo>
                        <a:pt x="514350" y="9525"/>
                      </a:lnTo>
                      <a:lnTo>
                        <a:pt x="514350" y="9525"/>
                      </a:lnTo>
                    </a:path>
                  </a:pathLst>
                </a:custGeom>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32" name="Freeform 31"/>
                <p:cNvSpPr/>
                <p:nvPr/>
              </p:nvSpPr>
              <p:spPr>
                <a:xfrm>
                  <a:off x="4457700" y="3450332"/>
                  <a:ext cx="257175" cy="257175"/>
                </a:xfrm>
                <a:custGeom>
                  <a:avLst/>
                  <a:gdLst>
                    <a:gd name="connsiteX0" fmla="*/ 0 w 257175"/>
                    <a:gd name="connsiteY0" fmla="*/ 0 h 257175"/>
                    <a:gd name="connsiteX1" fmla="*/ 123825 w 257175"/>
                    <a:gd name="connsiteY1" fmla="*/ 257175 h 257175"/>
                    <a:gd name="connsiteX2" fmla="*/ 257175 w 257175"/>
                    <a:gd name="connsiteY2" fmla="*/ 19050 h 257175"/>
                  </a:gdLst>
                  <a:ahLst/>
                  <a:cxnLst>
                    <a:cxn ang="0">
                      <a:pos x="connsiteX0" y="connsiteY0"/>
                    </a:cxn>
                    <a:cxn ang="0">
                      <a:pos x="connsiteX1" y="connsiteY1"/>
                    </a:cxn>
                    <a:cxn ang="0">
                      <a:pos x="connsiteX2" y="connsiteY2"/>
                    </a:cxn>
                  </a:cxnLst>
                  <a:rect l="l" t="t" r="r" b="b"/>
                  <a:pathLst>
                    <a:path w="257175" h="257175">
                      <a:moveTo>
                        <a:pt x="0" y="0"/>
                      </a:moveTo>
                      <a:lnTo>
                        <a:pt x="123825" y="257175"/>
                      </a:lnTo>
                      <a:lnTo>
                        <a:pt x="257175" y="19050"/>
                      </a:lnTo>
                    </a:path>
                  </a:pathLst>
                </a:custGeom>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grpSp>
          <p:sp>
            <p:nvSpPr>
              <p:cNvPr id="19" name="Freeform 18"/>
              <p:cNvSpPr/>
              <p:nvPr/>
            </p:nvSpPr>
            <p:spPr>
              <a:xfrm>
                <a:off x="1209840" y="5085184"/>
                <a:ext cx="455332" cy="722153"/>
              </a:xfrm>
              <a:custGeom>
                <a:avLst/>
                <a:gdLst>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98859 w 625872"/>
                  <a:gd name="connsiteY6" fmla="*/ 576262 h 840978"/>
                  <a:gd name="connsiteX7" fmla="*/ 408384 w 625872"/>
                  <a:gd name="connsiteY7" fmla="*/ 554831 h 840978"/>
                  <a:gd name="connsiteX8" fmla="*/ 403622 w 625872"/>
                  <a:gd name="connsiteY8" fmla="*/ 0 h 840978"/>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86581 w 625872"/>
                  <a:gd name="connsiteY6" fmla="*/ 600620 h 840978"/>
                  <a:gd name="connsiteX7" fmla="*/ 408384 w 625872"/>
                  <a:gd name="connsiteY7" fmla="*/ 554831 h 840978"/>
                  <a:gd name="connsiteX8" fmla="*/ 403622 w 625872"/>
                  <a:gd name="connsiteY8" fmla="*/ 0 h 840978"/>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52338"/>
                  <a:gd name="connsiteX1" fmla="*/ 586978 w 629778"/>
                  <a:gd name="connsiteY1" fmla="*/ 707231 h 852338"/>
                  <a:gd name="connsiteX2" fmla="*/ 332557 w 629778"/>
                  <a:gd name="connsiteY2" fmla="*/ 850230 h 852338"/>
                  <a:gd name="connsiteX3" fmla="*/ 65484 w 629778"/>
                  <a:gd name="connsiteY3" fmla="*/ 809625 h 852338"/>
                  <a:gd name="connsiteX4" fmla="*/ 15478 w 629778"/>
                  <a:gd name="connsiteY4" fmla="*/ 671512 h 852338"/>
                  <a:gd name="connsiteX5" fmla="*/ 158353 w 629778"/>
                  <a:gd name="connsiteY5" fmla="*/ 540543 h 852338"/>
                  <a:gd name="connsiteX6" fmla="*/ 386581 w 629778"/>
                  <a:gd name="connsiteY6" fmla="*/ 600620 h 852338"/>
                  <a:gd name="connsiteX7" fmla="*/ 408384 w 629778"/>
                  <a:gd name="connsiteY7" fmla="*/ 554831 h 852338"/>
                  <a:gd name="connsiteX8" fmla="*/ 403622 w 629778"/>
                  <a:gd name="connsiteY8" fmla="*/ 0 h 852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9778" h="852338">
                    <a:moveTo>
                      <a:pt x="589359" y="40481"/>
                    </a:moveTo>
                    <a:cubicBezTo>
                      <a:pt x="607615" y="308570"/>
                      <a:pt x="629778" y="572273"/>
                      <a:pt x="586978" y="707231"/>
                    </a:cubicBezTo>
                    <a:cubicBezTo>
                      <a:pt x="544178" y="842189"/>
                      <a:pt x="393081" y="852338"/>
                      <a:pt x="332557" y="850230"/>
                    </a:cubicBezTo>
                    <a:cubicBezTo>
                      <a:pt x="247154" y="847800"/>
                      <a:pt x="118330" y="839411"/>
                      <a:pt x="65484" y="809625"/>
                    </a:cubicBezTo>
                    <a:cubicBezTo>
                      <a:pt x="12638" y="779839"/>
                      <a:pt x="0" y="716359"/>
                      <a:pt x="15478" y="671512"/>
                    </a:cubicBezTo>
                    <a:cubicBezTo>
                      <a:pt x="30956" y="626665"/>
                      <a:pt x="96503" y="552358"/>
                      <a:pt x="158353" y="540543"/>
                    </a:cubicBezTo>
                    <a:cubicBezTo>
                      <a:pt x="220203" y="528728"/>
                      <a:pt x="344909" y="598239"/>
                      <a:pt x="386581" y="600620"/>
                    </a:cubicBezTo>
                    <a:cubicBezTo>
                      <a:pt x="428253" y="603001"/>
                      <a:pt x="405544" y="654934"/>
                      <a:pt x="408384" y="554831"/>
                    </a:cubicBezTo>
                    <a:cubicBezTo>
                      <a:pt x="411224" y="454728"/>
                      <a:pt x="406400" y="229393"/>
                      <a:pt x="403622" y="0"/>
                    </a:cubicBezTo>
                  </a:path>
                </a:pathLst>
              </a:custGeom>
              <a:solidFill>
                <a:srgbClr val="FF99CC"/>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20" name="Freeform 19"/>
              <p:cNvSpPr/>
              <p:nvPr/>
            </p:nvSpPr>
            <p:spPr>
              <a:xfrm flipH="1">
                <a:off x="1691680" y="5085184"/>
                <a:ext cx="481786" cy="722153"/>
              </a:xfrm>
              <a:custGeom>
                <a:avLst/>
                <a:gdLst>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98859 w 625872"/>
                  <a:gd name="connsiteY6" fmla="*/ 576262 h 840978"/>
                  <a:gd name="connsiteX7" fmla="*/ 408384 w 625872"/>
                  <a:gd name="connsiteY7" fmla="*/ 554831 h 840978"/>
                  <a:gd name="connsiteX8" fmla="*/ 403622 w 625872"/>
                  <a:gd name="connsiteY8" fmla="*/ 0 h 840978"/>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86581 w 625872"/>
                  <a:gd name="connsiteY6" fmla="*/ 600620 h 840978"/>
                  <a:gd name="connsiteX7" fmla="*/ 408384 w 625872"/>
                  <a:gd name="connsiteY7" fmla="*/ 554831 h 840978"/>
                  <a:gd name="connsiteX8" fmla="*/ 403622 w 625872"/>
                  <a:gd name="connsiteY8" fmla="*/ 0 h 840978"/>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52338"/>
                  <a:gd name="connsiteX1" fmla="*/ 586978 w 629778"/>
                  <a:gd name="connsiteY1" fmla="*/ 707231 h 852338"/>
                  <a:gd name="connsiteX2" fmla="*/ 332557 w 629778"/>
                  <a:gd name="connsiteY2" fmla="*/ 850230 h 852338"/>
                  <a:gd name="connsiteX3" fmla="*/ 65484 w 629778"/>
                  <a:gd name="connsiteY3" fmla="*/ 809625 h 852338"/>
                  <a:gd name="connsiteX4" fmla="*/ 15478 w 629778"/>
                  <a:gd name="connsiteY4" fmla="*/ 671512 h 852338"/>
                  <a:gd name="connsiteX5" fmla="*/ 158353 w 629778"/>
                  <a:gd name="connsiteY5" fmla="*/ 540543 h 852338"/>
                  <a:gd name="connsiteX6" fmla="*/ 386581 w 629778"/>
                  <a:gd name="connsiteY6" fmla="*/ 600620 h 852338"/>
                  <a:gd name="connsiteX7" fmla="*/ 408384 w 629778"/>
                  <a:gd name="connsiteY7" fmla="*/ 554831 h 852338"/>
                  <a:gd name="connsiteX8" fmla="*/ 403622 w 629778"/>
                  <a:gd name="connsiteY8" fmla="*/ 0 h 852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9778" h="852338">
                    <a:moveTo>
                      <a:pt x="589359" y="40481"/>
                    </a:moveTo>
                    <a:cubicBezTo>
                      <a:pt x="607615" y="308570"/>
                      <a:pt x="629778" y="572273"/>
                      <a:pt x="586978" y="707231"/>
                    </a:cubicBezTo>
                    <a:cubicBezTo>
                      <a:pt x="544178" y="842189"/>
                      <a:pt x="393081" y="852338"/>
                      <a:pt x="332557" y="850230"/>
                    </a:cubicBezTo>
                    <a:cubicBezTo>
                      <a:pt x="247154" y="847800"/>
                      <a:pt x="118330" y="839411"/>
                      <a:pt x="65484" y="809625"/>
                    </a:cubicBezTo>
                    <a:cubicBezTo>
                      <a:pt x="12638" y="779839"/>
                      <a:pt x="0" y="716359"/>
                      <a:pt x="15478" y="671512"/>
                    </a:cubicBezTo>
                    <a:cubicBezTo>
                      <a:pt x="30956" y="626665"/>
                      <a:pt x="96503" y="552358"/>
                      <a:pt x="158353" y="540543"/>
                    </a:cubicBezTo>
                    <a:cubicBezTo>
                      <a:pt x="220203" y="528728"/>
                      <a:pt x="344909" y="598239"/>
                      <a:pt x="386581" y="600620"/>
                    </a:cubicBezTo>
                    <a:cubicBezTo>
                      <a:pt x="428253" y="603001"/>
                      <a:pt x="405544" y="654934"/>
                      <a:pt x="408384" y="554831"/>
                    </a:cubicBezTo>
                    <a:cubicBezTo>
                      <a:pt x="411224" y="454728"/>
                      <a:pt x="406400" y="229393"/>
                      <a:pt x="403622" y="0"/>
                    </a:cubicBezTo>
                  </a:path>
                </a:pathLst>
              </a:custGeom>
              <a:solidFill>
                <a:srgbClr val="FF99CC"/>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23" name="Rounded Rectangle 22"/>
              <p:cNvSpPr/>
              <p:nvPr/>
            </p:nvSpPr>
            <p:spPr>
              <a:xfrm>
                <a:off x="1106645" y="3982121"/>
                <a:ext cx="1170853" cy="1365993"/>
              </a:xfrm>
              <a:prstGeom prst="roundRect">
                <a:avLst>
                  <a:gd name="adj" fmla="val 40327"/>
                </a:avLst>
              </a:prstGeom>
              <a:solidFill>
                <a:srgbClr val="FF99CC"/>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7" name="Oval 26"/>
              <p:cNvSpPr/>
              <p:nvPr/>
            </p:nvSpPr>
            <p:spPr>
              <a:xfrm flipH="1">
                <a:off x="1587789" y="4556300"/>
                <a:ext cx="195142" cy="214192"/>
              </a:xfrm>
              <a:prstGeom prst="ellipse">
                <a:avLst/>
              </a:prstGeom>
              <a:solidFill>
                <a:srgbClr val="FF99CC"/>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24" name="Oval 23"/>
            <p:cNvSpPr/>
            <p:nvPr/>
          </p:nvSpPr>
          <p:spPr>
            <a:xfrm flipH="1">
              <a:off x="1801327" y="4353355"/>
              <a:ext cx="85887" cy="149144"/>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5" name="Oval 24"/>
            <p:cNvSpPr/>
            <p:nvPr/>
          </p:nvSpPr>
          <p:spPr>
            <a:xfrm flipH="1">
              <a:off x="1496929" y="4362880"/>
              <a:ext cx="85887" cy="149144"/>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35" name="Freeform 34"/>
          <p:cNvSpPr/>
          <p:nvPr/>
        </p:nvSpPr>
        <p:spPr>
          <a:xfrm rot="2508607" flipV="1">
            <a:off x="5128553" y="3013373"/>
            <a:ext cx="632809" cy="831254"/>
          </a:xfrm>
          <a:custGeom>
            <a:avLst/>
            <a:gdLst>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75432 w 777479"/>
              <a:gd name="connsiteY8" fmla="*/ 659606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65919 w 777479"/>
              <a:gd name="connsiteY10" fmla="*/ 516731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62013 w 777479"/>
              <a:gd name="connsiteY20" fmla="*/ 605036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2397 h 834313"/>
              <a:gd name="connsiteX1" fmla="*/ 239713 w 777479"/>
              <a:gd name="connsiteY1" fmla="*/ 240985 h 834313"/>
              <a:gd name="connsiteX2" fmla="*/ 82550 w 777479"/>
              <a:gd name="connsiteY2" fmla="*/ 336235 h 834313"/>
              <a:gd name="connsiteX3" fmla="*/ 3969 w 777479"/>
              <a:gd name="connsiteY3" fmla="*/ 474347 h 834313"/>
              <a:gd name="connsiteX4" fmla="*/ 106363 w 777479"/>
              <a:gd name="connsiteY4" fmla="*/ 488635 h 834313"/>
              <a:gd name="connsiteX5" fmla="*/ 254000 w 777479"/>
              <a:gd name="connsiteY5" fmla="*/ 386241 h 834313"/>
              <a:gd name="connsiteX6" fmla="*/ 261144 w 777479"/>
              <a:gd name="connsiteY6" fmla="*/ 398147 h 834313"/>
              <a:gd name="connsiteX7" fmla="*/ 223044 w 777479"/>
              <a:gd name="connsiteY7" fmla="*/ 533878 h 834313"/>
              <a:gd name="connsiteX8" fmla="*/ 198834 w 777479"/>
              <a:gd name="connsiteY8" fmla="*/ 660085 h 834313"/>
              <a:gd name="connsiteX9" fmla="*/ 248147 w 777479"/>
              <a:gd name="connsiteY9" fmla="*/ 750200 h 834313"/>
              <a:gd name="connsiteX10" fmla="*/ 335682 w 777479"/>
              <a:gd name="connsiteY10" fmla="*/ 608466 h 834313"/>
              <a:gd name="connsiteX11" fmla="*/ 368300 w 777479"/>
              <a:gd name="connsiteY11" fmla="*/ 488634 h 834313"/>
              <a:gd name="connsiteX12" fmla="*/ 375444 w 777479"/>
              <a:gd name="connsiteY12" fmla="*/ 555310 h 834313"/>
              <a:gd name="connsiteX13" fmla="*/ 401638 w 777479"/>
              <a:gd name="connsiteY13" fmla="*/ 767241 h 834313"/>
              <a:gd name="connsiteX14" fmla="*/ 451644 w 777479"/>
              <a:gd name="connsiteY14" fmla="*/ 833916 h 834313"/>
              <a:gd name="connsiteX15" fmla="*/ 504032 w 777479"/>
              <a:gd name="connsiteY15" fmla="*/ 769622 h 834313"/>
              <a:gd name="connsiteX16" fmla="*/ 504032 w 777479"/>
              <a:gd name="connsiteY16" fmla="*/ 529115 h 834313"/>
              <a:gd name="connsiteX17" fmla="*/ 527844 w 777479"/>
              <a:gd name="connsiteY17" fmla="*/ 643416 h 834313"/>
              <a:gd name="connsiteX18" fmla="*/ 573088 w 777479"/>
              <a:gd name="connsiteY18" fmla="*/ 741047 h 834313"/>
              <a:gd name="connsiteX19" fmla="*/ 625475 w 777479"/>
              <a:gd name="connsiteY19" fmla="*/ 762478 h 834313"/>
              <a:gd name="connsiteX20" fmla="*/ 662013 w 777479"/>
              <a:gd name="connsiteY20" fmla="*/ 705527 h 834313"/>
              <a:gd name="connsiteX21" fmla="*/ 644525 w 777479"/>
              <a:gd name="connsiteY21" fmla="*/ 583885 h 834313"/>
              <a:gd name="connsiteX22" fmla="*/ 632619 w 777479"/>
              <a:gd name="connsiteY22" fmla="*/ 507685 h 834313"/>
              <a:gd name="connsiteX23" fmla="*/ 718344 w 777479"/>
              <a:gd name="connsiteY23" fmla="*/ 657703 h 834313"/>
              <a:gd name="connsiteX24" fmla="*/ 770732 w 777479"/>
              <a:gd name="connsiteY24" fmla="*/ 636272 h 834313"/>
              <a:gd name="connsiteX25" fmla="*/ 758825 w 777479"/>
              <a:gd name="connsiteY25" fmla="*/ 495778 h 834313"/>
              <a:gd name="connsiteX26" fmla="*/ 668338 w 777479"/>
              <a:gd name="connsiteY26" fmla="*/ 324328 h 834313"/>
              <a:gd name="connsiteX27" fmla="*/ 668239 w 777479"/>
              <a:gd name="connsiteY27" fmla="*/ 0 h 834313"/>
              <a:gd name="connsiteX0" fmla="*/ 240017 w 777479"/>
              <a:gd name="connsiteY0" fmla="*/ 24652 h 834313"/>
              <a:gd name="connsiteX1" fmla="*/ 239713 w 777479"/>
              <a:gd name="connsiteY1" fmla="*/ 240985 h 834313"/>
              <a:gd name="connsiteX2" fmla="*/ 82550 w 777479"/>
              <a:gd name="connsiteY2" fmla="*/ 336235 h 834313"/>
              <a:gd name="connsiteX3" fmla="*/ 3969 w 777479"/>
              <a:gd name="connsiteY3" fmla="*/ 474347 h 834313"/>
              <a:gd name="connsiteX4" fmla="*/ 106363 w 777479"/>
              <a:gd name="connsiteY4" fmla="*/ 488635 h 834313"/>
              <a:gd name="connsiteX5" fmla="*/ 254000 w 777479"/>
              <a:gd name="connsiteY5" fmla="*/ 386241 h 834313"/>
              <a:gd name="connsiteX6" fmla="*/ 261144 w 777479"/>
              <a:gd name="connsiteY6" fmla="*/ 398147 h 834313"/>
              <a:gd name="connsiteX7" fmla="*/ 223044 w 777479"/>
              <a:gd name="connsiteY7" fmla="*/ 533878 h 834313"/>
              <a:gd name="connsiteX8" fmla="*/ 198834 w 777479"/>
              <a:gd name="connsiteY8" fmla="*/ 660085 h 834313"/>
              <a:gd name="connsiteX9" fmla="*/ 248147 w 777479"/>
              <a:gd name="connsiteY9" fmla="*/ 750200 h 834313"/>
              <a:gd name="connsiteX10" fmla="*/ 335682 w 777479"/>
              <a:gd name="connsiteY10" fmla="*/ 608466 h 834313"/>
              <a:gd name="connsiteX11" fmla="*/ 368300 w 777479"/>
              <a:gd name="connsiteY11" fmla="*/ 488634 h 834313"/>
              <a:gd name="connsiteX12" fmla="*/ 375444 w 777479"/>
              <a:gd name="connsiteY12" fmla="*/ 555310 h 834313"/>
              <a:gd name="connsiteX13" fmla="*/ 401638 w 777479"/>
              <a:gd name="connsiteY13" fmla="*/ 767241 h 834313"/>
              <a:gd name="connsiteX14" fmla="*/ 451644 w 777479"/>
              <a:gd name="connsiteY14" fmla="*/ 833916 h 834313"/>
              <a:gd name="connsiteX15" fmla="*/ 504032 w 777479"/>
              <a:gd name="connsiteY15" fmla="*/ 769622 h 834313"/>
              <a:gd name="connsiteX16" fmla="*/ 504032 w 777479"/>
              <a:gd name="connsiteY16" fmla="*/ 529115 h 834313"/>
              <a:gd name="connsiteX17" fmla="*/ 527844 w 777479"/>
              <a:gd name="connsiteY17" fmla="*/ 643416 h 834313"/>
              <a:gd name="connsiteX18" fmla="*/ 573088 w 777479"/>
              <a:gd name="connsiteY18" fmla="*/ 741047 h 834313"/>
              <a:gd name="connsiteX19" fmla="*/ 625475 w 777479"/>
              <a:gd name="connsiteY19" fmla="*/ 762478 h 834313"/>
              <a:gd name="connsiteX20" fmla="*/ 662013 w 777479"/>
              <a:gd name="connsiteY20" fmla="*/ 705527 h 834313"/>
              <a:gd name="connsiteX21" fmla="*/ 644525 w 777479"/>
              <a:gd name="connsiteY21" fmla="*/ 583885 h 834313"/>
              <a:gd name="connsiteX22" fmla="*/ 632619 w 777479"/>
              <a:gd name="connsiteY22" fmla="*/ 507685 h 834313"/>
              <a:gd name="connsiteX23" fmla="*/ 718344 w 777479"/>
              <a:gd name="connsiteY23" fmla="*/ 657703 h 834313"/>
              <a:gd name="connsiteX24" fmla="*/ 770732 w 777479"/>
              <a:gd name="connsiteY24" fmla="*/ 636272 h 834313"/>
              <a:gd name="connsiteX25" fmla="*/ 758825 w 777479"/>
              <a:gd name="connsiteY25" fmla="*/ 495778 h 834313"/>
              <a:gd name="connsiteX26" fmla="*/ 668338 w 777479"/>
              <a:gd name="connsiteY26" fmla="*/ 324328 h 834313"/>
              <a:gd name="connsiteX27" fmla="*/ 668239 w 777479"/>
              <a:gd name="connsiteY27" fmla="*/ 0 h 834313"/>
              <a:gd name="connsiteX0" fmla="*/ 240017 w 777479"/>
              <a:gd name="connsiteY0" fmla="*/ 164738 h 974399"/>
              <a:gd name="connsiteX1" fmla="*/ 239713 w 777479"/>
              <a:gd name="connsiteY1" fmla="*/ 381071 h 974399"/>
              <a:gd name="connsiteX2" fmla="*/ 82550 w 777479"/>
              <a:gd name="connsiteY2" fmla="*/ 476321 h 974399"/>
              <a:gd name="connsiteX3" fmla="*/ 3969 w 777479"/>
              <a:gd name="connsiteY3" fmla="*/ 614433 h 974399"/>
              <a:gd name="connsiteX4" fmla="*/ 106363 w 777479"/>
              <a:gd name="connsiteY4" fmla="*/ 628721 h 974399"/>
              <a:gd name="connsiteX5" fmla="*/ 254000 w 777479"/>
              <a:gd name="connsiteY5" fmla="*/ 526327 h 974399"/>
              <a:gd name="connsiteX6" fmla="*/ 261144 w 777479"/>
              <a:gd name="connsiteY6" fmla="*/ 538233 h 974399"/>
              <a:gd name="connsiteX7" fmla="*/ 223044 w 777479"/>
              <a:gd name="connsiteY7" fmla="*/ 673964 h 974399"/>
              <a:gd name="connsiteX8" fmla="*/ 198834 w 777479"/>
              <a:gd name="connsiteY8" fmla="*/ 800171 h 974399"/>
              <a:gd name="connsiteX9" fmla="*/ 248147 w 777479"/>
              <a:gd name="connsiteY9" fmla="*/ 890286 h 974399"/>
              <a:gd name="connsiteX10" fmla="*/ 335682 w 777479"/>
              <a:gd name="connsiteY10" fmla="*/ 748552 h 974399"/>
              <a:gd name="connsiteX11" fmla="*/ 368300 w 777479"/>
              <a:gd name="connsiteY11" fmla="*/ 628720 h 974399"/>
              <a:gd name="connsiteX12" fmla="*/ 375444 w 777479"/>
              <a:gd name="connsiteY12" fmla="*/ 695396 h 974399"/>
              <a:gd name="connsiteX13" fmla="*/ 401638 w 777479"/>
              <a:gd name="connsiteY13" fmla="*/ 907327 h 974399"/>
              <a:gd name="connsiteX14" fmla="*/ 451644 w 777479"/>
              <a:gd name="connsiteY14" fmla="*/ 974002 h 974399"/>
              <a:gd name="connsiteX15" fmla="*/ 504032 w 777479"/>
              <a:gd name="connsiteY15" fmla="*/ 909708 h 974399"/>
              <a:gd name="connsiteX16" fmla="*/ 504032 w 777479"/>
              <a:gd name="connsiteY16" fmla="*/ 669201 h 974399"/>
              <a:gd name="connsiteX17" fmla="*/ 527844 w 777479"/>
              <a:gd name="connsiteY17" fmla="*/ 783502 h 974399"/>
              <a:gd name="connsiteX18" fmla="*/ 573088 w 777479"/>
              <a:gd name="connsiteY18" fmla="*/ 881133 h 974399"/>
              <a:gd name="connsiteX19" fmla="*/ 625475 w 777479"/>
              <a:gd name="connsiteY19" fmla="*/ 902564 h 974399"/>
              <a:gd name="connsiteX20" fmla="*/ 662013 w 777479"/>
              <a:gd name="connsiteY20" fmla="*/ 845613 h 974399"/>
              <a:gd name="connsiteX21" fmla="*/ 644525 w 777479"/>
              <a:gd name="connsiteY21" fmla="*/ 723971 h 974399"/>
              <a:gd name="connsiteX22" fmla="*/ 632619 w 777479"/>
              <a:gd name="connsiteY22" fmla="*/ 647771 h 974399"/>
              <a:gd name="connsiteX23" fmla="*/ 718344 w 777479"/>
              <a:gd name="connsiteY23" fmla="*/ 797789 h 974399"/>
              <a:gd name="connsiteX24" fmla="*/ 770732 w 777479"/>
              <a:gd name="connsiteY24" fmla="*/ 776358 h 974399"/>
              <a:gd name="connsiteX25" fmla="*/ 758825 w 777479"/>
              <a:gd name="connsiteY25" fmla="*/ 635864 h 974399"/>
              <a:gd name="connsiteX26" fmla="*/ 668338 w 777479"/>
              <a:gd name="connsiteY26" fmla="*/ 464414 h 974399"/>
              <a:gd name="connsiteX27" fmla="*/ 577964 w 777479"/>
              <a:gd name="connsiteY27" fmla="*/ 0 h 974399"/>
              <a:gd name="connsiteX0" fmla="*/ 224488 w 777479"/>
              <a:gd name="connsiteY0" fmla="*/ 79294 h 974399"/>
              <a:gd name="connsiteX1" fmla="*/ 239713 w 777479"/>
              <a:gd name="connsiteY1" fmla="*/ 381071 h 974399"/>
              <a:gd name="connsiteX2" fmla="*/ 82550 w 777479"/>
              <a:gd name="connsiteY2" fmla="*/ 476321 h 974399"/>
              <a:gd name="connsiteX3" fmla="*/ 3969 w 777479"/>
              <a:gd name="connsiteY3" fmla="*/ 614433 h 974399"/>
              <a:gd name="connsiteX4" fmla="*/ 106363 w 777479"/>
              <a:gd name="connsiteY4" fmla="*/ 628721 h 974399"/>
              <a:gd name="connsiteX5" fmla="*/ 254000 w 777479"/>
              <a:gd name="connsiteY5" fmla="*/ 526327 h 974399"/>
              <a:gd name="connsiteX6" fmla="*/ 261144 w 777479"/>
              <a:gd name="connsiteY6" fmla="*/ 538233 h 974399"/>
              <a:gd name="connsiteX7" fmla="*/ 223044 w 777479"/>
              <a:gd name="connsiteY7" fmla="*/ 673964 h 974399"/>
              <a:gd name="connsiteX8" fmla="*/ 198834 w 777479"/>
              <a:gd name="connsiteY8" fmla="*/ 800171 h 974399"/>
              <a:gd name="connsiteX9" fmla="*/ 248147 w 777479"/>
              <a:gd name="connsiteY9" fmla="*/ 890286 h 974399"/>
              <a:gd name="connsiteX10" fmla="*/ 335682 w 777479"/>
              <a:gd name="connsiteY10" fmla="*/ 748552 h 974399"/>
              <a:gd name="connsiteX11" fmla="*/ 368300 w 777479"/>
              <a:gd name="connsiteY11" fmla="*/ 628720 h 974399"/>
              <a:gd name="connsiteX12" fmla="*/ 375444 w 777479"/>
              <a:gd name="connsiteY12" fmla="*/ 695396 h 974399"/>
              <a:gd name="connsiteX13" fmla="*/ 401638 w 777479"/>
              <a:gd name="connsiteY13" fmla="*/ 907327 h 974399"/>
              <a:gd name="connsiteX14" fmla="*/ 451644 w 777479"/>
              <a:gd name="connsiteY14" fmla="*/ 974002 h 974399"/>
              <a:gd name="connsiteX15" fmla="*/ 504032 w 777479"/>
              <a:gd name="connsiteY15" fmla="*/ 909708 h 974399"/>
              <a:gd name="connsiteX16" fmla="*/ 504032 w 777479"/>
              <a:gd name="connsiteY16" fmla="*/ 669201 h 974399"/>
              <a:gd name="connsiteX17" fmla="*/ 527844 w 777479"/>
              <a:gd name="connsiteY17" fmla="*/ 783502 h 974399"/>
              <a:gd name="connsiteX18" fmla="*/ 573088 w 777479"/>
              <a:gd name="connsiteY18" fmla="*/ 881133 h 974399"/>
              <a:gd name="connsiteX19" fmla="*/ 625475 w 777479"/>
              <a:gd name="connsiteY19" fmla="*/ 902564 h 974399"/>
              <a:gd name="connsiteX20" fmla="*/ 662013 w 777479"/>
              <a:gd name="connsiteY20" fmla="*/ 845613 h 974399"/>
              <a:gd name="connsiteX21" fmla="*/ 644525 w 777479"/>
              <a:gd name="connsiteY21" fmla="*/ 723971 h 974399"/>
              <a:gd name="connsiteX22" fmla="*/ 632619 w 777479"/>
              <a:gd name="connsiteY22" fmla="*/ 647771 h 974399"/>
              <a:gd name="connsiteX23" fmla="*/ 718344 w 777479"/>
              <a:gd name="connsiteY23" fmla="*/ 797789 h 974399"/>
              <a:gd name="connsiteX24" fmla="*/ 770732 w 777479"/>
              <a:gd name="connsiteY24" fmla="*/ 776358 h 974399"/>
              <a:gd name="connsiteX25" fmla="*/ 758825 w 777479"/>
              <a:gd name="connsiteY25" fmla="*/ 635864 h 974399"/>
              <a:gd name="connsiteX26" fmla="*/ 668338 w 777479"/>
              <a:gd name="connsiteY26" fmla="*/ 464414 h 974399"/>
              <a:gd name="connsiteX27" fmla="*/ 577964 w 777479"/>
              <a:gd name="connsiteY27" fmla="*/ 0 h 974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77479" h="974399">
                <a:moveTo>
                  <a:pt x="224488" y="79294"/>
                </a:moveTo>
                <a:cubicBezTo>
                  <a:pt x="238577" y="124935"/>
                  <a:pt x="263369" y="314900"/>
                  <a:pt x="239713" y="381071"/>
                </a:cubicBezTo>
                <a:cubicBezTo>
                  <a:pt x="216057" y="447242"/>
                  <a:pt x="121841" y="437427"/>
                  <a:pt x="82550" y="476321"/>
                </a:cubicBezTo>
                <a:cubicBezTo>
                  <a:pt x="43259" y="515215"/>
                  <a:pt x="0" y="589033"/>
                  <a:pt x="3969" y="614433"/>
                </a:cubicBezTo>
                <a:cubicBezTo>
                  <a:pt x="7938" y="639833"/>
                  <a:pt x="64691" y="643405"/>
                  <a:pt x="106363" y="628721"/>
                </a:cubicBezTo>
                <a:cubicBezTo>
                  <a:pt x="148035" y="614037"/>
                  <a:pt x="228203" y="541408"/>
                  <a:pt x="254000" y="526327"/>
                </a:cubicBezTo>
                <a:cubicBezTo>
                  <a:pt x="279797" y="511246"/>
                  <a:pt x="266303" y="513627"/>
                  <a:pt x="261144" y="538233"/>
                </a:cubicBezTo>
                <a:cubicBezTo>
                  <a:pt x="255985" y="562839"/>
                  <a:pt x="233429" y="630308"/>
                  <a:pt x="223044" y="673964"/>
                </a:cubicBezTo>
                <a:cubicBezTo>
                  <a:pt x="212659" y="717620"/>
                  <a:pt x="194650" y="764117"/>
                  <a:pt x="198834" y="800171"/>
                </a:cubicBezTo>
                <a:cubicBezTo>
                  <a:pt x="203018" y="836225"/>
                  <a:pt x="225339" y="898889"/>
                  <a:pt x="248147" y="890286"/>
                </a:cubicBezTo>
                <a:cubicBezTo>
                  <a:pt x="270955" y="881683"/>
                  <a:pt x="315657" y="792146"/>
                  <a:pt x="335682" y="748552"/>
                </a:cubicBezTo>
                <a:cubicBezTo>
                  <a:pt x="355707" y="704958"/>
                  <a:pt x="361673" y="637579"/>
                  <a:pt x="368300" y="628720"/>
                </a:cubicBezTo>
                <a:cubicBezTo>
                  <a:pt x="374927" y="619861"/>
                  <a:pt x="369888" y="648962"/>
                  <a:pt x="375444" y="695396"/>
                </a:cubicBezTo>
                <a:cubicBezTo>
                  <a:pt x="381000" y="741831"/>
                  <a:pt x="388938" y="860893"/>
                  <a:pt x="401638" y="907327"/>
                </a:cubicBezTo>
                <a:cubicBezTo>
                  <a:pt x="414338" y="953761"/>
                  <a:pt x="434578" y="973605"/>
                  <a:pt x="451644" y="974002"/>
                </a:cubicBezTo>
                <a:cubicBezTo>
                  <a:pt x="468710" y="974399"/>
                  <a:pt x="495301" y="960508"/>
                  <a:pt x="504032" y="909708"/>
                </a:cubicBezTo>
                <a:cubicBezTo>
                  <a:pt x="512763" y="858908"/>
                  <a:pt x="500063" y="690235"/>
                  <a:pt x="504032" y="669201"/>
                </a:cubicBezTo>
                <a:cubicBezTo>
                  <a:pt x="508001" y="648167"/>
                  <a:pt x="516335" y="748180"/>
                  <a:pt x="527844" y="783502"/>
                </a:cubicBezTo>
                <a:cubicBezTo>
                  <a:pt x="539353" y="818824"/>
                  <a:pt x="556816" y="861289"/>
                  <a:pt x="573088" y="881133"/>
                </a:cubicBezTo>
                <a:cubicBezTo>
                  <a:pt x="589360" y="900977"/>
                  <a:pt x="610654" y="908484"/>
                  <a:pt x="625475" y="902564"/>
                </a:cubicBezTo>
                <a:cubicBezTo>
                  <a:pt x="640296" y="896644"/>
                  <a:pt x="658838" y="875379"/>
                  <a:pt x="662013" y="845613"/>
                </a:cubicBezTo>
                <a:cubicBezTo>
                  <a:pt x="665188" y="815847"/>
                  <a:pt x="649424" y="756945"/>
                  <a:pt x="644525" y="723971"/>
                </a:cubicBezTo>
                <a:cubicBezTo>
                  <a:pt x="639626" y="690997"/>
                  <a:pt x="620316" y="635468"/>
                  <a:pt x="632619" y="647771"/>
                </a:cubicBezTo>
                <a:cubicBezTo>
                  <a:pt x="644922" y="660074"/>
                  <a:pt x="695325" y="776358"/>
                  <a:pt x="718344" y="797789"/>
                </a:cubicBezTo>
                <a:cubicBezTo>
                  <a:pt x="741363" y="819220"/>
                  <a:pt x="763985" y="803346"/>
                  <a:pt x="770732" y="776358"/>
                </a:cubicBezTo>
                <a:cubicBezTo>
                  <a:pt x="777479" y="749371"/>
                  <a:pt x="775891" y="687855"/>
                  <a:pt x="758825" y="635864"/>
                </a:cubicBezTo>
                <a:cubicBezTo>
                  <a:pt x="741759" y="583873"/>
                  <a:pt x="698481" y="570391"/>
                  <a:pt x="668338" y="464414"/>
                </a:cubicBezTo>
                <a:cubicBezTo>
                  <a:pt x="638195" y="358437"/>
                  <a:pt x="580345" y="78978"/>
                  <a:pt x="577964" y="0"/>
                </a:cubicBezTo>
              </a:path>
            </a:pathLst>
          </a:custGeom>
          <a:solidFill>
            <a:srgbClr val="0066FF"/>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36" name="Freeform 35"/>
          <p:cNvSpPr/>
          <p:nvPr/>
        </p:nvSpPr>
        <p:spPr>
          <a:xfrm rot="18782830" flipH="1" flipV="1">
            <a:off x="3411790" y="3013373"/>
            <a:ext cx="603619" cy="831254"/>
          </a:xfrm>
          <a:custGeom>
            <a:avLst/>
            <a:gdLst>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75432 w 777479"/>
              <a:gd name="connsiteY8" fmla="*/ 659606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65919 w 777479"/>
              <a:gd name="connsiteY10" fmla="*/ 516731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62013 w 777479"/>
              <a:gd name="connsiteY20" fmla="*/ 605036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2397 h 834313"/>
              <a:gd name="connsiteX1" fmla="*/ 239713 w 777479"/>
              <a:gd name="connsiteY1" fmla="*/ 240985 h 834313"/>
              <a:gd name="connsiteX2" fmla="*/ 82550 w 777479"/>
              <a:gd name="connsiteY2" fmla="*/ 336235 h 834313"/>
              <a:gd name="connsiteX3" fmla="*/ 3969 w 777479"/>
              <a:gd name="connsiteY3" fmla="*/ 474347 h 834313"/>
              <a:gd name="connsiteX4" fmla="*/ 106363 w 777479"/>
              <a:gd name="connsiteY4" fmla="*/ 488635 h 834313"/>
              <a:gd name="connsiteX5" fmla="*/ 254000 w 777479"/>
              <a:gd name="connsiteY5" fmla="*/ 386241 h 834313"/>
              <a:gd name="connsiteX6" fmla="*/ 261144 w 777479"/>
              <a:gd name="connsiteY6" fmla="*/ 398147 h 834313"/>
              <a:gd name="connsiteX7" fmla="*/ 223044 w 777479"/>
              <a:gd name="connsiteY7" fmla="*/ 533878 h 834313"/>
              <a:gd name="connsiteX8" fmla="*/ 198834 w 777479"/>
              <a:gd name="connsiteY8" fmla="*/ 660085 h 834313"/>
              <a:gd name="connsiteX9" fmla="*/ 248147 w 777479"/>
              <a:gd name="connsiteY9" fmla="*/ 750200 h 834313"/>
              <a:gd name="connsiteX10" fmla="*/ 335682 w 777479"/>
              <a:gd name="connsiteY10" fmla="*/ 608466 h 834313"/>
              <a:gd name="connsiteX11" fmla="*/ 368300 w 777479"/>
              <a:gd name="connsiteY11" fmla="*/ 488634 h 834313"/>
              <a:gd name="connsiteX12" fmla="*/ 375444 w 777479"/>
              <a:gd name="connsiteY12" fmla="*/ 555310 h 834313"/>
              <a:gd name="connsiteX13" fmla="*/ 401638 w 777479"/>
              <a:gd name="connsiteY13" fmla="*/ 767241 h 834313"/>
              <a:gd name="connsiteX14" fmla="*/ 451644 w 777479"/>
              <a:gd name="connsiteY14" fmla="*/ 833916 h 834313"/>
              <a:gd name="connsiteX15" fmla="*/ 504032 w 777479"/>
              <a:gd name="connsiteY15" fmla="*/ 769622 h 834313"/>
              <a:gd name="connsiteX16" fmla="*/ 504032 w 777479"/>
              <a:gd name="connsiteY16" fmla="*/ 529115 h 834313"/>
              <a:gd name="connsiteX17" fmla="*/ 527844 w 777479"/>
              <a:gd name="connsiteY17" fmla="*/ 643416 h 834313"/>
              <a:gd name="connsiteX18" fmla="*/ 573088 w 777479"/>
              <a:gd name="connsiteY18" fmla="*/ 741047 h 834313"/>
              <a:gd name="connsiteX19" fmla="*/ 625475 w 777479"/>
              <a:gd name="connsiteY19" fmla="*/ 762478 h 834313"/>
              <a:gd name="connsiteX20" fmla="*/ 662013 w 777479"/>
              <a:gd name="connsiteY20" fmla="*/ 705527 h 834313"/>
              <a:gd name="connsiteX21" fmla="*/ 644525 w 777479"/>
              <a:gd name="connsiteY21" fmla="*/ 583885 h 834313"/>
              <a:gd name="connsiteX22" fmla="*/ 632619 w 777479"/>
              <a:gd name="connsiteY22" fmla="*/ 507685 h 834313"/>
              <a:gd name="connsiteX23" fmla="*/ 718344 w 777479"/>
              <a:gd name="connsiteY23" fmla="*/ 657703 h 834313"/>
              <a:gd name="connsiteX24" fmla="*/ 770732 w 777479"/>
              <a:gd name="connsiteY24" fmla="*/ 636272 h 834313"/>
              <a:gd name="connsiteX25" fmla="*/ 758825 w 777479"/>
              <a:gd name="connsiteY25" fmla="*/ 495778 h 834313"/>
              <a:gd name="connsiteX26" fmla="*/ 668338 w 777479"/>
              <a:gd name="connsiteY26" fmla="*/ 324328 h 834313"/>
              <a:gd name="connsiteX27" fmla="*/ 668239 w 777479"/>
              <a:gd name="connsiteY27" fmla="*/ 0 h 834313"/>
              <a:gd name="connsiteX0" fmla="*/ 240017 w 777479"/>
              <a:gd name="connsiteY0" fmla="*/ 24652 h 834313"/>
              <a:gd name="connsiteX1" fmla="*/ 239713 w 777479"/>
              <a:gd name="connsiteY1" fmla="*/ 240985 h 834313"/>
              <a:gd name="connsiteX2" fmla="*/ 82550 w 777479"/>
              <a:gd name="connsiteY2" fmla="*/ 336235 h 834313"/>
              <a:gd name="connsiteX3" fmla="*/ 3969 w 777479"/>
              <a:gd name="connsiteY3" fmla="*/ 474347 h 834313"/>
              <a:gd name="connsiteX4" fmla="*/ 106363 w 777479"/>
              <a:gd name="connsiteY4" fmla="*/ 488635 h 834313"/>
              <a:gd name="connsiteX5" fmla="*/ 254000 w 777479"/>
              <a:gd name="connsiteY5" fmla="*/ 386241 h 834313"/>
              <a:gd name="connsiteX6" fmla="*/ 261144 w 777479"/>
              <a:gd name="connsiteY6" fmla="*/ 398147 h 834313"/>
              <a:gd name="connsiteX7" fmla="*/ 223044 w 777479"/>
              <a:gd name="connsiteY7" fmla="*/ 533878 h 834313"/>
              <a:gd name="connsiteX8" fmla="*/ 198834 w 777479"/>
              <a:gd name="connsiteY8" fmla="*/ 660085 h 834313"/>
              <a:gd name="connsiteX9" fmla="*/ 248147 w 777479"/>
              <a:gd name="connsiteY9" fmla="*/ 750200 h 834313"/>
              <a:gd name="connsiteX10" fmla="*/ 335682 w 777479"/>
              <a:gd name="connsiteY10" fmla="*/ 608466 h 834313"/>
              <a:gd name="connsiteX11" fmla="*/ 368300 w 777479"/>
              <a:gd name="connsiteY11" fmla="*/ 488634 h 834313"/>
              <a:gd name="connsiteX12" fmla="*/ 375444 w 777479"/>
              <a:gd name="connsiteY12" fmla="*/ 555310 h 834313"/>
              <a:gd name="connsiteX13" fmla="*/ 401638 w 777479"/>
              <a:gd name="connsiteY13" fmla="*/ 767241 h 834313"/>
              <a:gd name="connsiteX14" fmla="*/ 451644 w 777479"/>
              <a:gd name="connsiteY14" fmla="*/ 833916 h 834313"/>
              <a:gd name="connsiteX15" fmla="*/ 504032 w 777479"/>
              <a:gd name="connsiteY15" fmla="*/ 769622 h 834313"/>
              <a:gd name="connsiteX16" fmla="*/ 504032 w 777479"/>
              <a:gd name="connsiteY16" fmla="*/ 529115 h 834313"/>
              <a:gd name="connsiteX17" fmla="*/ 527844 w 777479"/>
              <a:gd name="connsiteY17" fmla="*/ 643416 h 834313"/>
              <a:gd name="connsiteX18" fmla="*/ 573088 w 777479"/>
              <a:gd name="connsiteY18" fmla="*/ 741047 h 834313"/>
              <a:gd name="connsiteX19" fmla="*/ 625475 w 777479"/>
              <a:gd name="connsiteY19" fmla="*/ 762478 h 834313"/>
              <a:gd name="connsiteX20" fmla="*/ 662013 w 777479"/>
              <a:gd name="connsiteY20" fmla="*/ 705527 h 834313"/>
              <a:gd name="connsiteX21" fmla="*/ 644525 w 777479"/>
              <a:gd name="connsiteY21" fmla="*/ 583885 h 834313"/>
              <a:gd name="connsiteX22" fmla="*/ 632619 w 777479"/>
              <a:gd name="connsiteY22" fmla="*/ 507685 h 834313"/>
              <a:gd name="connsiteX23" fmla="*/ 718344 w 777479"/>
              <a:gd name="connsiteY23" fmla="*/ 657703 h 834313"/>
              <a:gd name="connsiteX24" fmla="*/ 770732 w 777479"/>
              <a:gd name="connsiteY24" fmla="*/ 636272 h 834313"/>
              <a:gd name="connsiteX25" fmla="*/ 758825 w 777479"/>
              <a:gd name="connsiteY25" fmla="*/ 495778 h 834313"/>
              <a:gd name="connsiteX26" fmla="*/ 668338 w 777479"/>
              <a:gd name="connsiteY26" fmla="*/ 324328 h 834313"/>
              <a:gd name="connsiteX27" fmla="*/ 668239 w 777479"/>
              <a:gd name="connsiteY27" fmla="*/ 0 h 834313"/>
              <a:gd name="connsiteX0" fmla="*/ 240017 w 777479"/>
              <a:gd name="connsiteY0" fmla="*/ 164738 h 974399"/>
              <a:gd name="connsiteX1" fmla="*/ 239713 w 777479"/>
              <a:gd name="connsiteY1" fmla="*/ 381071 h 974399"/>
              <a:gd name="connsiteX2" fmla="*/ 82550 w 777479"/>
              <a:gd name="connsiteY2" fmla="*/ 476321 h 974399"/>
              <a:gd name="connsiteX3" fmla="*/ 3969 w 777479"/>
              <a:gd name="connsiteY3" fmla="*/ 614433 h 974399"/>
              <a:gd name="connsiteX4" fmla="*/ 106363 w 777479"/>
              <a:gd name="connsiteY4" fmla="*/ 628721 h 974399"/>
              <a:gd name="connsiteX5" fmla="*/ 254000 w 777479"/>
              <a:gd name="connsiteY5" fmla="*/ 526327 h 974399"/>
              <a:gd name="connsiteX6" fmla="*/ 261144 w 777479"/>
              <a:gd name="connsiteY6" fmla="*/ 538233 h 974399"/>
              <a:gd name="connsiteX7" fmla="*/ 223044 w 777479"/>
              <a:gd name="connsiteY7" fmla="*/ 673964 h 974399"/>
              <a:gd name="connsiteX8" fmla="*/ 198834 w 777479"/>
              <a:gd name="connsiteY8" fmla="*/ 800171 h 974399"/>
              <a:gd name="connsiteX9" fmla="*/ 248147 w 777479"/>
              <a:gd name="connsiteY9" fmla="*/ 890286 h 974399"/>
              <a:gd name="connsiteX10" fmla="*/ 335682 w 777479"/>
              <a:gd name="connsiteY10" fmla="*/ 748552 h 974399"/>
              <a:gd name="connsiteX11" fmla="*/ 368300 w 777479"/>
              <a:gd name="connsiteY11" fmla="*/ 628720 h 974399"/>
              <a:gd name="connsiteX12" fmla="*/ 375444 w 777479"/>
              <a:gd name="connsiteY12" fmla="*/ 695396 h 974399"/>
              <a:gd name="connsiteX13" fmla="*/ 401638 w 777479"/>
              <a:gd name="connsiteY13" fmla="*/ 907327 h 974399"/>
              <a:gd name="connsiteX14" fmla="*/ 451644 w 777479"/>
              <a:gd name="connsiteY14" fmla="*/ 974002 h 974399"/>
              <a:gd name="connsiteX15" fmla="*/ 504032 w 777479"/>
              <a:gd name="connsiteY15" fmla="*/ 909708 h 974399"/>
              <a:gd name="connsiteX16" fmla="*/ 504032 w 777479"/>
              <a:gd name="connsiteY16" fmla="*/ 669201 h 974399"/>
              <a:gd name="connsiteX17" fmla="*/ 527844 w 777479"/>
              <a:gd name="connsiteY17" fmla="*/ 783502 h 974399"/>
              <a:gd name="connsiteX18" fmla="*/ 573088 w 777479"/>
              <a:gd name="connsiteY18" fmla="*/ 881133 h 974399"/>
              <a:gd name="connsiteX19" fmla="*/ 625475 w 777479"/>
              <a:gd name="connsiteY19" fmla="*/ 902564 h 974399"/>
              <a:gd name="connsiteX20" fmla="*/ 662013 w 777479"/>
              <a:gd name="connsiteY20" fmla="*/ 845613 h 974399"/>
              <a:gd name="connsiteX21" fmla="*/ 644525 w 777479"/>
              <a:gd name="connsiteY21" fmla="*/ 723971 h 974399"/>
              <a:gd name="connsiteX22" fmla="*/ 632619 w 777479"/>
              <a:gd name="connsiteY22" fmla="*/ 647771 h 974399"/>
              <a:gd name="connsiteX23" fmla="*/ 718344 w 777479"/>
              <a:gd name="connsiteY23" fmla="*/ 797789 h 974399"/>
              <a:gd name="connsiteX24" fmla="*/ 770732 w 777479"/>
              <a:gd name="connsiteY24" fmla="*/ 776358 h 974399"/>
              <a:gd name="connsiteX25" fmla="*/ 758825 w 777479"/>
              <a:gd name="connsiteY25" fmla="*/ 635864 h 974399"/>
              <a:gd name="connsiteX26" fmla="*/ 668338 w 777479"/>
              <a:gd name="connsiteY26" fmla="*/ 464414 h 974399"/>
              <a:gd name="connsiteX27" fmla="*/ 577964 w 777479"/>
              <a:gd name="connsiteY27" fmla="*/ 0 h 974399"/>
              <a:gd name="connsiteX0" fmla="*/ 224488 w 777479"/>
              <a:gd name="connsiteY0" fmla="*/ 79294 h 974399"/>
              <a:gd name="connsiteX1" fmla="*/ 239713 w 777479"/>
              <a:gd name="connsiteY1" fmla="*/ 381071 h 974399"/>
              <a:gd name="connsiteX2" fmla="*/ 82550 w 777479"/>
              <a:gd name="connsiteY2" fmla="*/ 476321 h 974399"/>
              <a:gd name="connsiteX3" fmla="*/ 3969 w 777479"/>
              <a:gd name="connsiteY3" fmla="*/ 614433 h 974399"/>
              <a:gd name="connsiteX4" fmla="*/ 106363 w 777479"/>
              <a:gd name="connsiteY4" fmla="*/ 628721 h 974399"/>
              <a:gd name="connsiteX5" fmla="*/ 254000 w 777479"/>
              <a:gd name="connsiteY5" fmla="*/ 526327 h 974399"/>
              <a:gd name="connsiteX6" fmla="*/ 261144 w 777479"/>
              <a:gd name="connsiteY6" fmla="*/ 538233 h 974399"/>
              <a:gd name="connsiteX7" fmla="*/ 223044 w 777479"/>
              <a:gd name="connsiteY7" fmla="*/ 673964 h 974399"/>
              <a:gd name="connsiteX8" fmla="*/ 198834 w 777479"/>
              <a:gd name="connsiteY8" fmla="*/ 800171 h 974399"/>
              <a:gd name="connsiteX9" fmla="*/ 248147 w 777479"/>
              <a:gd name="connsiteY9" fmla="*/ 890286 h 974399"/>
              <a:gd name="connsiteX10" fmla="*/ 335682 w 777479"/>
              <a:gd name="connsiteY10" fmla="*/ 748552 h 974399"/>
              <a:gd name="connsiteX11" fmla="*/ 368300 w 777479"/>
              <a:gd name="connsiteY11" fmla="*/ 628720 h 974399"/>
              <a:gd name="connsiteX12" fmla="*/ 375444 w 777479"/>
              <a:gd name="connsiteY12" fmla="*/ 695396 h 974399"/>
              <a:gd name="connsiteX13" fmla="*/ 401638 w 777479"/>
              <a:gd name="connsiteY13" fmla="*/ 907327 h 974399"/>
              <a:gd name="connsiteX14" fmla="*/ 451644 w 777479"/>
              <a:gd name="connsiteY14" fmla="*/ 974002 h 974399"/>
              <a:gd name="connsiteX15" fmla="*/ 504032 w 777479"/>
              <a:gd name="connsiteY15" fmla="*/ 909708 h 974399"/>
              <a:gd name="connsiteX16" fmla="*/ 504032 w 777479"/>
              <a:gd name="connsiteY16" fmla="*/ 669201 h 974399"/>
              <a:gd name="connsiteX17" fmla="*/ 527844 w 777479"/>
              <a:gd name="connsiteY17" fmla="*/ 783502 h 974399"/>
              <a:gd name="connsiteX18" fmla="*/ 573088 w 777479"/>
              <a:gd name="connsiteY18" fmla="*/ 881133 h 974399"/>
              <a:gd name="connsiteX19" fmla="*/ 625475 w 777479"/>
              <a:gd name="connsiteY19" fmla="*/ 902564 h 974399"/>
              <a:gd name="connsiteX20" fmla="*/ 662013 w 777479"/>
              <a:gd name="connsiteY20" fmla="*/ 845613 h 974399"/>
              <a:gd name="connsiteX21" fmla="*/ 644525 w 777479"/>
              <a:gd name="connsiteY21" fmla="*/ 723971 h 974399"/>
              <a:gd name="connsiteX22" fmla="*/ 632619 w 777479"/>
              <a:gd name="connsiteY22" fmla="*/ 647771 h 974399"/>
              <a:gd name="connsiteX23" fmla="*/ 718344 w 777479"/>
              <a:gd name="connsiteY23" fmla="*/ 797789 h 974399"/>
              <a:gd name="connsiteX24" fmla="*/ 770732 w 777479"/>
              <a:gd name="connsiteY24" fmla="*/ 776358 h 974399"/>
              <a:gd name="connsiteX25" fmla="*/ 758825 w 777479"/>
              <a:gd name="connsiteY25" fmla="*/ 635864 h 974399"/>
              <a:gd name="connsiteX26" fmla="*/ 668338 w 777479"/>
              <a:gd name="connsiteY26" fmla="*/ 464414 h 974399"/>
              <a:gd name="connsiteX27" fmla="*/ 577964 w 777479"/>
              <a:gd name="connsiteY27" fmla="*/ 0 h 974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77479" h="974399">
                <a:moveTo>
                  <a:pt x="224488" y="79294"/>
                </a:moveTo>
                <a:cubicBezTo>
                  <a:pt x="238577" y="124935"/>
                  <a:pt x="263369" y="314900"/>
                  <a:pt x="239713" y="381071"/>
                </a:cubicBezTo>
                <a:cubicBezTo>
                  <a:pt x="216057" y="447242"/>
                  <a:pt x="121841" y="437427"/>
                  <a:pt x="82550" y="476321"/>
                </a:cubicBezTo>
                <a:cubicBezTo>
                  <a:pt x="43259" y="515215"/>
                  <a:pt x="0" y="589033"/>
                  <a:pt x="3969" y="614433"/>
                </a:cubicBezTo>
                <a:cubicBezTo>
                  <a:pt x="7938" y="639833"/>
                  <a:pt x="64691" y="643405"/>
                  <a:pt x="106363" y="628721"/>
                </a:cubicBezTo>
                <a:cubicBezTo>
                  <a:pt x="148035" y="614037"/>
                  <a:pt x="228203" y="541408"/>
                  <a:pt x="254000" y="526327"/>
                </a:cubicBezTo>
                <a:cubicBezTo>
                  <a:pt x="279797" y="511246"/>
                  <a:pt x="266303" y="513627"/>
                  <a:pt x="261144" y="538233"/>
                </a:cubicBezTo>
                <a:cubicBezTo>
                  <a:pt x="255985" y="562839"/>
                  <a:pt x="233429" y="630308"/>
                  <a:pt x="223044" y="673964"/>
                </a:cubicBezTo>
                <a:cubicBezTo>
                  <a:pt x="212659" y="717620"/>
                  <a:pt x="194650" y="764117"/>
                  <a:pt x="198834" y="800171"/>
                </a:cubicBezTo>
                <a:cubicBezTo>
                  <a:pt x="203018" y="836225"/>
                  <a:pt x="225339" y="898889"/>
                  <a:pt x="248147" y="890286"/>
                </a:cubicBezTo>
                <a:cubicBezTo>
                  <a:pt x="270955" y="881683"/>
                  <a:pt x="315657" y="792146"/>
                  <a:pt x="335682" y="748552"/>
                </a:cubicBezTo>
                <a:cubicBezTo>
                  <a:pt x="355707" y="704958"/>
                  <a:pt x="361673" y="637579"/>
                  <a:pt x="368300" y="628720"/>
                </a:cubicBezTo>
                <a:cubicBezTo>
                  <a:pt x="374927" y="619861"/>
                  <a:pt x="369888" y="648962"/>
                  <a:pt x="375444" y="695396"/>
                </a:cubicBezTo>
                <a:cubicBezTo>
                  <a:pt x="381000" y="741831"/>
                  <a:pt x="388938" y="860893"/>
                  <a:pt x="401638" y="907327"/>
                </a:cubicBezTo>
                <a:cubicBezTo>
                  <a:pt x="414338" y="953761"/>
                  <a:pt x="434578" y="973605"/>
                  <a:pt x="451644" y="974002"/>
                </a:cubicBezTo>
                <a:cubicBezTo>
                  <a:pt x="468710" y="974399"/>
                  <a:pt x="495301" y="960508"/>
                  <a:pt x="504032" y="909708"/>
                </a:cubicBezTo>
                <a:cubicBezTo>
                  <a:pt x="512763" y="858908"/>
                  <a:pt x="500063" y="690235"/>
                  <a:pt x="504032" y="669201"/>
                </a:cubicBezTo>
                <a:cubicBezTo>
                  <a:pt x="508001" y="648167"/>
                  <a:pt x="516335" y="748180"/>
                  <a:pt x="527844" y="783502"/>
                </a:cubicBezTo>
                <a:cubicBezTo>
                  <a:pt x="539353" y="818824"/>
                  <a:pt x="556816" y="861289"/>
                  <a:pt x="573088" y="881133"/>
                </a:cubicBezTo>
                <a:cubicBezTo>
                  <a:pt x="589360" y="900977"/>
                  <a:pt x="610654" y="908484"/>
                  <a:pt x="625475" y="902564"/>
                </a:cubicBezTo>
                <a:cubicBezTo>
                  <a:pt x="640296" y="896644"/>
                  <a:pt x="658838" y="875379"/>
                  <a:pt x="662013" y="845613"/>
                </a:cubicBezTo>
                <a:cubicBezTo>
                  <a:pt x="665188" y="815847"/>
                  <a:pt x="649424" y="756945"/>
                  <a:pt x="644525" y="723971"/>
                </a:cubicBezTo>
                <a:cubicBezTo>
                  <a:pt x="639626" y="690997"/>
                  <a:pt x="620316" y="635468"/>
                  <a:pt x="632619" y="647771"/>
                </a:cubicBezTo>
                <a:cubicBezTo>
                  <a:pt x="644922" y="660074"/>
                  <a:pt x="695325" y="776358"/>
                  <a:pt x="718344" y="797789"/>
                </a:cubicBezTo>
                <a:cubicBezTo>
                  <a:pt x="741363" y="819220"/>
                  <a:pt x="763985" y="803346"/>
                  <a:pt x="770732" y="776358"/>
                </a:cubicBezTo>
                <a:cubicBezTo>
                  <a:pt x="777479" y="749371"/>
                  <a:pt x="775891" y="687855"/>
                  <a:pt x="758825" y="635864"/>
                </a:cubicBezTo>
                <a:cubicBezTo>
                  <a:pt x="741759" y="583873"/>
                  <a:pt x="698481" y="570391"/>
                  <a:pt x="668338" y="464414"/>
                </a:cubicBezTo>
                <a:cubicBezTo>
                  <a:pt x="638195" y="358437"/>
                  <a:pt x="580345" y="78978"/>
                  <a:pt x="577964" y="0"/>
                </a:cubicBezTo>
              </a:path>
            </a:pathLst>
          </a:custGeom>
          <a:solidFill>
            <a:srgbClr val="0066FF"/>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37" name="Freeform 36"/>
          <p:cNvSpPr/>
          <p:nvPr/>
        </p:nvSpPr>
        <p:spPr>
          <a:xfrm>
            <a:off x="3570151" y="3670439"/>
            <a:ext cx="355284" cy="791893"/>
          </a:xfrm>
          <a:custGeom>
            <a:avLst/>
            <a:gdLst>
              <a:gd name="connsiteX0" fmla="*/ 452907 w 646090"/>
              <a:gd name="connsiteY0" fmla="*/ 92298 h 1092558"/>
              <a:gd name="connsiteX1" fmla="*/ 15025 w 646090"/>
              <a:gd name="connsiteY1" fmla="*/ 581695 h 1092558"/>
              <a:gd name="connsiteX2" fmla="*/ 543059 w 646090"/>
              <a:gd name="connsiteY2" fmla="*/ 1032456 h 1092558"/>
              <a:gd name="connsiteX3" fmla="*/ 633211 w 646090"/>
              <a:gd name="connsiteY3" fmla="*/ 942304 h 1092558"/>
              <a:gd name="connsiteX4" fmla="*/ 581696 w 646090"/>
              <a:gd name="connsiteY4" fmla="*/ 143814 h 1092558"/>
              <a:gd name="connsiteX5" fmla="*/ 452907 w 646090"/>
              <a:gd name="connsiteY5" fmla="*/ 92298 h 1092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6090" h="1092558">
                <a:moveTo>
                  <a:pt x="452907" y="92298"/>
                </a:moveTo>
                <a:cubicBezTo>
                  <a:pt x="358462" y="165278"/>
                  <a:pt x="0" y="425002"/>
                  <a:pt x="15025" y="581695"/>
                </a:cubicBezTo>
                <a:cubicBezTo>
                  <a:pt x="30050" y="738388"/>
                  <a:pt x="440028" y="972354"/>
                  <a:pt x="543059" y="1032456"/>
                </a:cubicBezTo>
                <a:cubicBezTo>
                  <a:pt x="646090" y="1092558"/>
                  <a:pt x="626772" y="1090411"/>
                  <a:pt x="633211" y="942304"/>
                </a:cubicBezTo>
                <a:cubicBezTo>
                  <a:pt x="639650" y="794197"/>
                  <a:pt x="607454" y="287628"/>
                  <a:pt x="581696" y="143814"/>
                </a:cubicBezTo>
                <a:cubicBezTo>
                  <a:pt x="555938" y="0"/>
                  <a:pt x="547352" y="19318"/>
                  <a:pt x="452907" y="92298"/>
                </a:cubicBezTo>
                <a:close/>
              </a:path>
            </a:pathLst>
          </a:custGeom>
          <a:solidFill>
            <a:srgbClr val="0066FF"/>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8" name="Freeform 37"/>
          <p:cNvSpPr/>
          <p:nvPr/>
        </p:nvSpPr>
        <p:spPr>
          <a:xfrm flipH="1">
            <a:off x="5331117" y="3670439"/>
            <a:ext cx="329956" cy="801278"/>
          </a:xfrm>
          <a:custGeom>
            <a:avLst/>
            <a:gdLst>
              <a:gd name="connsiteX0" fmla="*/ 452907 w 646090"/>
              <a:gd name="connsiteY0" fmla="*/ 92298 h 1092558"/>
              <a:gd name="connsiteX1" fmla="*/ 15025 w 646090"/>
              <a:gd name="connsiteY1" fmla="*/ 581695 h 1092558"/>
              <a:gd name="connsiteX2" fmla="*/ 543059 w 646090"/>
              <a:gd name="connsiteY2" fmla="*/ 1032456 h 1092558"/>
              <a:gd name="connsiteX3" fmla="*/ 633211 w 646090"/>
              <a:gd name="connsiteY3" fmla="*/ 942304 h 1092558"/>
              <a:gd name="connsiteX4" fmla="*/ 581696 w 646090"/>
              <a:gd name="connsiteY4" fmla="*/ 143814 h 1092558"/>
              <a:gd name="connsiteX5" fmla="*/ 452907 w 646090"/>
              <a:gd name="connsiteY5" fmla="*/ 92298 h 1092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6090" h="1092558">
                <a:moveTo>
                  <a:pt x="452907" y="92298"/>
                </a:moveTo>
                <a:cubicBezTo>
                  <a:pt x="358462" y="165278"/>
                  <a:pt x="0" y="425002"/>
                  <a:pt x="15025" y="581695"/>
                </a:cubicBezTo>
                <a:cubicBezTo>
                  <a:pt x="30050" y="738388"/>
                  <a:pt x="440028" y="972354"/>
                  <a:pt x="543059" y="1032456"/>
                </a:cubicBezTo>
                <a:cubicBezTo>
                  <a:pt x="646090" y="1092558"/>
                  <a:pt x="626772" y="1090411"/>
                  <a:pt x="633211" y="942304"/>
                </a:cubicBezTo>
                <a:cubicBezTo>
                  <a:pt x="639650" y="794197"/>
                  <a:pt x="607454" y="287628"/>
                  <a:pt x="581696" y="143814"/>
                </a:cubicBezTo>
                <a:cubicBezTo>
                  <a:pt x="555938" y="0"/>
                  <a:pt x="547352" y="19318"/>
                  <a:pt x="452907" y="92298"/>
                </a:cubicBezTo>
                <a:close/>
              </a:path>
            </a:pathLst>
          </a:custGeom>
          <a:solidFill>
            <a:srgbClr val="0066FF"/>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39" name="Group 38"/>
          <p:cNvGrpSpPr/>
          <p:nvPr/>
        </p:nvGrpSpPr>
        <p:grpSpPr>
          <a:xfrm>
            <a:off x="3771595" y="3211022"/>
            <a:ext cx="1676663" cy="2101858"/>
            <a:chOff x="3448144" y="2895630"/>
            <a:chExt cx="1820679" cy="2282396"/>
          </a:xfrm>
        </p:grpSpPr>
        <p:grpSp>
          <p:nvGrpSpPr>
            <p:cNvPr id="40" name="Group 93"/>
            <p:cNvGrpSpPr/>
            <p:nvPr/>
          </p:nvGrpSpPr>
          <p:grpSpPr>
            <a:xfrm>
              <a:off x="3787415" y="4571158"/>
              <a:ext cx="1113041" cy="606868"/>
              <a:chOff x="1747239" y="4398097"/>
              <a:chExt cx="1260168" cy="687087"/>
            </a:xfrm>
          </p:grpSpPr>
          <p:sp>
            <p:nvSpPr>
              <p:cNvPr id="50" name="Freeform 49"/>
              <p:cNvSpPr/>
              <p:nvPr/>
            </p:nvSpPr>
            <p:spPr>
              <a:xfrm flipH="1">
                <a:off x="2467335" y="4398097"/>
                <a:ext cx="540072" cy="687087"/>
              </a:xfrm>
              <a:custGeom>
                <a:avLst/>
                <a:gdLst>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98859 w 625872"/>
                  <a:gd name="connsiteY6" fmla="*/ 576262 h 840978"/>
                  <a:gd name="connsiteX7" fmla="*/ 408384 w 625872"/>
                  <a:gd name="connsiteY7" fmla="*/ 554831 h 840978"/>
                  <a:gd name="connsiteX8" fmla="*/ 403622 w 625872"/>
                  <a:gd name="connsiteY8" fmla="*/ 0 h 840978"/>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86581 w 625872"/>
                  <a:gd name="connsiteY6" fmla="*/ 600620 h 840978"/>
                  <a:gd name="connsiteX7" fmla="*/ 408384 w 625872"/>
                  <a:gd name="connsiteY7" fmla="*/ 554831 h 840978"/>
                  <a:gd name="connsiteX8" fmla="*/ 403622 w 625872"/>
                  <a:gd name="connsiteY8" fmla="*/ 0 h 840978"/>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52338"/>
                  <a:gd name="connsiteX1" fmla="*/ 586978 w 629778"/>
                  <a:gd name="connsiteY1" fmla="*/ 707231 h 852338"/>
                  <a:gd name="connsiteX2" fmla="*/ 332557 w 629778"/>
                  <a:gd name="connsiteY2" fmla="*/ 850230 h 852338"/>
                  <a:gd name="connsiteX3" fmla="*/ 65484 w 629778"/>
                  <a:gd name="connsiteY3" fmla="*/ 809625 h 852338"/>
                  <a:gd name="connsiteX4" fmla="*/ 15478 w 629778"/>
                  <a:gd name="connsiteY4" fmla="*/ 671512 h 852338"/>
                  <a:gd name="connsiteX5" fmla="*/ 158353 w 629778"/>
                  <a:gd name="connsiteY5" fmla="*/ 540543 h 852338"/>
                  <a:gd name="connsiteX6" fmla="*/ 386581 w 629778"/>
                  <a:gd name="connsiteY6" fmla="*/ 600620 h 852338"/>
                  <a:gd name="connsiteX7" fmla="*/ 408384 w 629778"/>
                  <a:gd name="connsiteY7" fmla="*/ 554831 h 852338"/>
                  <a:gd name="connsiteX8" fmla="*/ 403622 w 629778"/>
                  <a:gd name="connsiteY8" fmla="*/ 0 h 852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9778" h="852338">
                    <a:moveTo>
                      <a:pt x="589359" y="40481"/>
                    </a:moveTo>
                    <a:cubicBezTo>
                      <a:pt x="607615" y="308570"/>
                      <a:pt x="629778" y="572273"/>
                      <a:pt x="586978" y="707231"/>
                    </a:cubicBezTo>
                    <a:cubicBezTo>
                      <a:pt x="544178" y="842189"/>
                      <a:pt x="393081" y="852338"/>
                      <a:pt x="332557" y="850230"/>
                    </a:cubicBezTo>
                    <a:cubicBezTo>
                      <a:pt x="247154" y="847800"/>
                      <a:pt x="118330" y="839411"/>
                      <a:pt x="65484" y="809625"/>
                    </a:cubicBezTo>
                    <a:cubicBezTo>
                      <a:pt x="12638" y="779839"/>
                      <a:pt x="0" y="716359"/>
                      <a:pt x="15478" y="671512"/>
                    </a:cubicBezTo>
                    <a:cubicBezTo>
                      <a:pt x="30956" y="626665"/>
                      <a:pt x="96503" y="552358"/>
                      <a:pt x="158353" y="540543"/>
                    </a:cubicBezTo>
                    <a:cubicBezTo>
                      <a:pt x="220203" y="528728"/>
                      <a:pt x="344909" y="598239"/>
                      <a:pt x="386581" y="600620"/>
                    </a:cubicBezTo>
                    <a:cubicBezTo>
                      <a:pt x="428253" y="603001"/>
                      <a:pt x="405544" y="654934"/>
                      <a:pt x="408384" y="554831"/>
                    </a:cubicBezTo>
                    <a:cubicBezTo>
                      <a:pt x="411224" y="454728"/>
                      <a:pt x="406400" y="229393"/>
                      <a:pt x="403622" y="0"/>
                    </a:cubicBezTo>
                  </a:path>
                </a:pathLst>
              </a:custGeom>
              <a:solidFill>
                <a:srgbClr val="0066FF"/>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51" name="Freeform 50"/>
              <p:cNvSpPr/>
              <p:nvPr/>
            </p:nvSpPr>
            <p:spPr>
              <a:xfrm>
                <a:off x="1747239" y="4398097"/>
                <a:ext cx="540072" cy="687087"/>
              </a:xfrm>
              <a:custGeom>
                <a:avLst/>
                <a:gdLst>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98859 w 625872"/>
                  <a:gd name="connsiteY6" fmla="*/ 576262 h 840978"/>
                  <a:gd name="connsiteX7" fmla="*/ 408384 w 625872"/>
                  <a:gd name="connsiteY7" fmla="*/ 554831 h 840978"/>
                  <a:gd name="connsiteX8" fmla="*/ 403622 w 625872"/>
                  <a:gd name="connsiteY8" fmla="*/ 0 h 840978"/>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86581 w 625872"/>
                  <a:gd name="connsiteY6" fmla="*/ 600620 h 840978"/>
                  <a:gd name="connsiteX7" fmla="*/ 408384 w 625872"/>
                  <a:gd name="connsiteY7" fmla="*/ 554831 h 840978"/>
                  <a:gd name="connsiteX8" fmla="*/ 403622 w 625872"/>
                  <a:gd name="connsiteY8" fmla="*/ 0 h 840978"/>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52338"/>
                  <a:gd name="connsiteX1" fmla="*/ 586978 w 629778"/>
                  <a:gd name="connsiteY1" fmla="*/ 707231 h 852338"/>
                  <a:gd name="connsiteX2" fmla="*/ 332557 w 629778"/>
                  <a:gd name="connsiteY2" fmla="*/ 850230 h 852338"/>
                  <a:gd name="connsiteX3" fmla="*/ 65484 w 629778"/>
                  <a:gd name="connsiteY3" fmla="*/ 809625 h 852338"/>
                  <a:gd name="connsiteX4" fmla="*/ 15478 w 629778"/>
                  <a:gd name="connsiteY4" fmla="*/ 671512 h 852338"/>
                  <a:gd name="connsiteX5" fmla="*/ 158353 w 629778"/>
                  <a:gd name="connsiteY5" fmla="*/ 540543 h 852338"/>
                  <a:gd name="connsiteX6" fmla="*/ 386581 w 629778"/>
                  <a:gd name="connsiteY6" fmla="*/ 600620 h 852338"/>
                  <a:gd name="connsiteX7" fmla="*/ 408384 w 629778"/>
                  <a:gd name="connsiteY7" fmla="*/ 554831 h 852338"/>
                  <a:gd name="connsiteX8" fmla="*/ 403622 w 629778"/>
                  <a:gd name="connsiteY8" fmla="*/ 0 h 852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9778" h="852338">
                    <a:moveTo>
                      <a:pt x="589359" y="40481"/>
                    </a:moveTo>
                    <a:cubicBezTo>
                      <a:pt x="607615" y="308570"/>
                      <a:pt x="629778" y="572273"/>
                      <a:pt x="586978" y="707231"/>
                    </a:cubicBezTo>
                    <a:cubicBezTo>
                      <a:pt x="544178" y="842189"/>
                      <a:pt x="393081" y="852338"/>
                      <a:pt x="332557" y="850230"/>
                    </a:cubicBezTo>
                    <a:cubicBezTo>
                      <a:pt x="247154" y="847800"/>
                      <a:pt x="118330" y="839411"/>
                      <a:pt x="65484" y="809625"/>
                    </a:cubicBezTo>
                    <a:cubicBezTo>
                      <a:pt x="12638" y="779839"/>
                      <a:pt x="0" y="716359"/>
                      <a:pt x="15478" y="671512"/>
                    </a:cubicBezTo>
                    <a:cubicBezTo>
                      <a:pt x="30956" y="626665"/>
                      <a:pt x="96503" y="552358"/>
                      <a:pt x="158353" y="540543"/>
                    </a:cubicBezTo>
                    <a:cubicBezTo>
                      <a:pt x="220203" y="528728"/>
                      <a:pt x="344909" y="598239"/>
                      <a:pt x="386581" y="600620"/>
                    </a:cubicBezTo>
                    <a:cubicBezTo>
                      <a:pt x="428253" y="603001"/>
                      <a:pt x="405544" y="654934"/>
                      <a:pt x="408384" y="554831"/>
                    </a:cubicBezTo>
                    <a:cubicBezTo>
                      <a:pt x="411224" y="454728"/>
                      <a:pt x="406400" y="229393"/>
                      <a:pt x="403622" y="0"/>
                    </a:cubicBezTo>
                  </a:path>
                </a:pathLst>
              </a:custGeom>
              <a:solidFill>
                <a:srgbClr val="0066FF"/>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grpSp>
        <p:grpSp>
          <p:nvGrpSpPr>
            <p:cNvPr id="41" name="Group 56"/>
            <p:cNvGrpSpPr/>
            <p:nvPr/>
          </p:nvGrpSpPr>
          <p:grpSpPr>
            <a:xfrm>
              <a:off x="3448144" y="2895630"/>
              <a:ext cx="1820679" cy="1770897"/>
              <a:chOff x="755576" y="2492896"/>
              <a:chExt cx="2061344" cy="2004982"/>
            </a:xfrm>
          </p:grpSpPr>
          <p:sp>
            <p:nvSpPr>
              <p:cNvPr id="43" name="Oval 68"/>
              <p:cNvSpPr/>
              <p:nvPr/>
            </p:nvSpPr>
            <p:spPr>
              <a:xfrm>
                <a:off x="755576" y="2492896"/>
                <a:ext cx="2061341" cy="2004982"/>
              </a:xfrm>
              <a:prstGeom prst="ellipse">
                <a:avLst/>
              </a:prstGeom>
              <a:solidFill>
                <a:srgbClr val="0066FF"/>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4" name="Freeform 43"/>
              <p:cNvSpPr/>
              <p:nvPr/>
            </p:nvSpPr>
            <p:spPr>
              <a:xfrm>
                <a:off x="755579" y="2532538"/>
                <a:ext cx="1030670" cy="763975"/>
              </a:xfrm>
              <a:custGeom>
                <a:avLst/>
                <a:gdLst>
                  <a:gd name="connsiteX0" fmla="*/ 809468 w 809468"/>
                  <a:gd name="connsiteY0" fmla="*/ 0 h 569626"/>
                  <a:gd name="connsiteX1" fmla="*/ 659567 w 809468"/>
                  <a:gd name="connsiteY1" fmla="*/ 449705 h 569626"/>
                  <a:gd name="connsiteX2" fmla="*/ 0 w 809468"/>
                  <a:gd name="connsiteY2" fmla="*/ 569626 h 569626"/>
                  <a:gd name="connsiteX0" fmla="*/ 886810 w 886810"/>
                  <a:gd name="connsiteY0" fmla="*/ 0 h 584088"/>
                  <a:gd name="connsiteX1" fmla="*/ 736909 w 886810"/>
                  <a:gd name="connsiteY1" fmla="*/ 449705 h 584088"/>
                  <a:gd name="connsiteX2" fmla="*/ 0 w 886810"/>
                  <a:gd name="connsiteY2" fmla="*/ 584088 h 584088"/>
                  <a:gd name="connsiteX0" fmla="*/ 864096 w 880925"/>
                  <a:gd name="connsiteY0" fmla="*/ 0 h 648072"/>
                  <a:gd name="connsiteX1" fmla="*/ 736909 w 880925"/>
                  <a:gd name="connsiteY1" fmla="*/ 513689 h 648072"/>
                  <a:gd name="connsiteX2" fmla="*/ 0 w 880925"/>
                  <a:gd name="connsiteY2" fmla="*/ 648072 h 648072"/>
                  <a:gd name="connsiteX0" fmla="*/ 864096 w 864096"/>
                  <a:gd name="connsiteY0" fmla="*/ 0 h 648072"/>
                  <a:gd name="connsiteX1" fmla="*/ 648073 w 864096"/>
                  <a:gd name="connsiteY1" fmla="*/ 504056 h 648072"/>
                  <a:gd name="connsiteX2" fmla="*/ 0 w 864096"/>
                  <a:gd name="connsiteY2" fmla="*/ 648072 h 648072"/>
                </a:gdLst>
                <a:ahLst/>
                <a:cxnLst>
                  <a:cxn ang="0">
                    <a:pos x="connsiteX0" y="connsiteY0"/>
                  </a:cxn>
                  <a:cxn ang="0">
                    <a:pos x="connsiteX1" y="connsiteY1"/>
                  </a:cxn>
                  <a:cxn ang="0">
                    <a:pos x="connsiteX2" y="connsiteY2"/>
                  </a:cxn>
                </a:cxnLst>
                <a:rect l="l" t="t" r="r" b="b"/>
                <a:pathLst>
                  <a:path w="864096" h="648072">
                    <a:moveTo>
                      <a:pt x="864096" y="0"/>
                    </a:moveTo>
                    <a:cubicBezTo>
                      <a:pt x="856601" y="177383"/>
                      <a:pt x="792089" y="396044"/>
                      <a:pt x="648073" y="504056"/>
                    </a:cubicBezTo>
                    <a:cubicBezTo>
                      <a:pt x="504057" y="612068"/>
                      <a:pt x="262328" y="635580"/>
                      <a:pt x="0" y="648072"/>
                    </a:cubicBezTo>
                  </a:path>
                </a:pathLst>
              </a:custGeom>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45" name="Freeform 44"/>
              <p:cNvSpPr/>
              <p:nvPr/>
            </p:nvSpPr>
            <p:spPr>
              <a:xfrm>
                <a:off x="883592" y="2532538"/>
                <a:ext cx="902660" cy="553335"/>
              </a:xfrm>
              <a:custGeom>
                <a:avLst/>
                <a:gdLst>
                  <a:gd name="connsiteX0" fmla="*/ 794479 w 794479"/>
                  <a:gd name="connsiteY0" fmla="*/ 0 h 429718"/>
                  <a:gd name="connsiteX1" fmla="*/ 464695 w 794479"/>
                  <a:gd name="connsiteY1" fmla="*/ 359764 h 429718"/>
                  <a:gd name="connsiteX2" fmla="*/ 0 w 794479"/>
                  <a:gd name="connsiteY2" fmla="*/ 419725 h 429718"/>
                  <a:gd name="connsiteX0" fmla="*/ 756774 w 756774"/>
                  <a:gd name="connsiteY0" fmla="*/ 0 h 469389"/>
                  <a:gd name="connsiteX1" fmla="*/ 464695 w 756774"/>
                  <a:gd name="connsiteY1" fmla="*/ 393768 h 469389"/>
                  <a:gd name="connsiteX2" fmla="*/ 0 w 756774"/>
                  <a:gd name="connsiteY2" fmla="*/ 453729 h 469389"/>
                  <a:gd name="connsiteX0" fmla="*/ 756774 w 756774"/>
                  <a:gd name="connsiteY0" fmla="*/ 0 h 469389"/>
                  <a:gd name="connsiteX1" fmla="*/ 464695 w 756774"/>
                  <a:gd name="connsiteY1" fmla="*/ 393768 h 469389"/>
                  <a:gd name="connsiteX2" fmla="*/ 0 w 756774"/>
                  <a:gd name="connsiteY2" fmla="*/ 453729 h 469389"/>
                </a:gdLst>
                <a:ahLst/>
                <a:cxnLst>
                  <a:cxn ang="0">
                    <a:pos x="connsiteX0" y="connsiteY0"/>
                  </a:cxn>
                  <a:cxn ang="0">
                    <a:pos x="connsiteX1" y="connsiteY1"/>
                  </a:cxn>
                  <a:cxn ang="0">
                    <a:pos x="connsiteX2" y="connsiteY2"/>
                  </a:cxn>
                </a:cxnLst>
                <a:rect l="l" t="t" r="r" b="b"/>
                <a:pathLst>
                  <a:path w="756774" h="469389">
                    <a:moveTo>
                      <a:pt x="756774" y="0"/>
                    </a:moveTo>
                    <a:cubicBezTo>
                      <a:pt x="659825" y="194242"/>
                      <a:pt x="590824" y="318147"/>
                      <a:pt x="464695" y="393768"/>
                    </a:cubicBezTo>
                    <a:cubicBezTo>
                      <a:pt x="338566" y="469389"/>
                      <a:pt x="166141" y="458725"/>
                      <a:pt x="0" y="453729"/>
                    </a:cubicBezTo>
                  </a:path>
                </a:pathLst>
              </a:custGeom>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46" name="Freeform 45"/>
              <p:cNvSpPr/>
              <p:nvPr/>
            </p:nvSpPr>
            <p:spPr>
              <a:xfrm>
                <a:off x="1044508" y="2532538"/>
                <a:ext cx="741742" cy="305150"/>
              </a:xfrm>
              <a:custGeom>
                <a:avLst/>
                <a:gdLst>
                  <a:gd name="connsiteX0" fmla="*/ 689548 w 689548"/>
                  <a:gd name="connsiteY0" fmla="*/ 0 h 209862"/>
                  <a:gd name="connsiteX1" fmla="*/ 344774 w 689548"/>
                  <a:gd name="connsiteY1" fmla="*/ 164892 h 209862"/>
                  <a:gd name="connsiteX2" fmla="*/ 0 w 689548"/>
                  <a:gd name="connsiteY2" fmla="*/ 209862 h 209862"/>
                  <a:gd name="connsiteX0" fmla="*/ 621863 w 621863"/>
                  <a:gd name="connsiteY0" fmla="*/ 0 h 258856"/>
                  <a:gd name="connsiteX1" fmla="*/ 344774 w 621863"/>
                  <a:gd name="connsiteY1" fmla="*/ 213886 h 258856"/>
                  <a:gd name="connsiteX2" fmla="*/ 0 w 621863"/>
                  <a:gd name="connsiteY2" fmla="*/ 258856 h 258856"/>
                  <a:gd name="connsiteX0" fmla="*/ 621863 w 621863"/>
                  <a:gd name="connsiteY0" fmla="*/ 0 h 258856"/>
                  <a:gd name="connsiteX1" fmla="*/ 344774 w 621863"/>
                  <a:gd name="connsiteY1" fmla="*/ 213886 h 258856"/>
                  <a:gd name="connsiteX2" fmla="*/ 0 w 621863"/>
                  <a:gd name="connsiteY2" fmla="*/ 258856 h 258856"/>
                </a:gdLst>
                <a:ahLst/>
                <a:cxnLst>
                  <a:cxn ang="0">
                    <a:pos x="connsiteX0" y="connsiteY0"/>
                  </a:cxn>
                  <a:cxn ang="0">
                    <a:pos x="connsiteX1" y="connsiteY1"/>
                  </a:cxn>
                  <a:cxn ang="0">
                    <a:pos x="connsiteX2" y="connsiteY2"/>
                  </a:cxn>
                </a:cxnLst>
                <a:rect l="l" t="t" r="r" b="b"/>
                <a:pathLst>
                  <a:path w="621863" h="258856">
                    <a:moveTo>
                      <a:pt x="621863" y="0"/>
                    </a:moveTo>
                    <a:cubicBezTo>
                      <a:pt x="580683" y="91052"/>
                      <a:pt x="448418" y="170743"/>
                      <a:pt x="344774" y="213886"/>
                    </a:cubicBezTo>
                    <a:cubicBezTo>
                      <a:pt x="241130" y="257029"/>
                      <a:pt x="114924" y="253859"/>
                      <a:pt x="0" y="258856"/>
                    </a:cubicBezTo>
                  </a:path>
                </a:pathLst>
              </a:custGeom>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47" name="Freeform 46"/>
              <p:cNvSpPr/>
              <p:nvPr/>
            </p:nvSpPr>
            <p:spPr>
              <a:xfrm flipH="1">
                <a:off x="1786248" y="2532538"/>
                <a:ext cx="1030672" cy="763975"/>
              </a:xfrm>
              <a:custGeom>
                <a:avLst/>
                <a:gdLst>
                  <a:gd name="connsiteX0" fmla="*/ 809468 w 809468"/>
                  <a:gd name="connsiteY0" fmla="*/ 0 h 569626"/>
                  <a:gd name="connsiteX1" fmla="*/ 659567 w 809468"/>
                  <a:gd name="connsiteY1" fmla="*/ 449705 h 569626"/>
                  <a:gd name="connsiteX2" fmla="*/ 0 w 809468"/>
                  <a:gd name="connsiteY2" fmla="*/ 569626 h 569626"/>
                  <a:gd name="connsiteX0" fmla="*/ 886810 w 886810"/>
                  <a:gd name="connsiteY0" fmla="*/ 0 h 584088"/>
                  <a:gd name="connsiteX1" fmla="*/ 736909 w 886810"/>
                  <a:gd name="connsiteY1" fmla="*/ 449705 h 584088"/>
                  <a:gd name="connsiteX2" fmla="*/ 0 w 886810"/>
                  <a:gd name="connsiteY2" fmla="*/ 584088 h 584088"/>
                  <a:gd name="connsiteX0" fmla="*/ 864096 w 880925"/>
                  <a:gd name="connsiteY0" fmla="*/ 0 h 648072"/>
                  <a:gd name="connsiteX1" fmla="*/ 736909 w 880925"/>
                  <a:gd name="connsiteY1" fmla="*/ 513689 h 648072"/>
                  <a:gd name="connsiteX2" fmla="*/ 0 w 880925"/>
                  <a:gd name="connsiteY2" fmla="*/ 648072 h 648072"/>
                  <a:gd name="connsiteX0" fmla="*/ 864096 w 864096"/>
                  <a:gd name="connsiteY0" fmla="*/ 0 h 648072"/>
                  <a:gd name="connsiteX1" fmla="*/ 648073 w 864096"/>
                  <a:gd name="connsiteY1" fmla="*/ 504056 h 648072"/>
                  <a:gd name="connsiteX2" fmla="*/ 0 w 864096"/>
                  <a:gd name="connsiteY2" fmla="*/ 648072 h 648072"/>
                </a:gdLst>
                <a:ahLst/>
                <a:cxnLst>
                  <a:cxn ang="0">
                    <a:pos x="connsiteX0" y="connsiteY0"/>
                  </a:cxn>
                  <a:cxn ang="0">
                    <a:pos x="connsiteX1" y="connsiteY1"/>
                  </a:cxn>
                  <a:cxn ang="0">
                    <a:pos x="connsiteX2" y="connsiteY2"/>
                  </a:cxn>
                </a:cxnLst>
                <a:rect l="l" t="t" r="r" b="b"/>
                <a:pathLst>
                  <a:path w="864096" h="648072">
                    <a:moveTo>
                      <a:pt x="864096" y="0"/>
                    </a:moveTo>
                    <a:cubicBezTo>
                      <a:pt x="856601" y="177383"/>
                      <a:pt x="792089" y="396044"/>
                      <a:pt x="648073" y="504056"/>
                    </a:cubicBezTo>
                    <a:cubicBezTo>
                      <a:pt x="504057" y="612068"/>
                      <a:pt x="262328" y="635580"/>
                      <a:pt x="0" y="648072"/>
                    </a:cubicBezTo>
                  </a:path>
                </a:pathLst>
              </a:custGeom>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48" name="Freeform 47"/>
              <p:cNvSpPr/>
              <p:nvPr/>
            </p:nvSpPr>
            <p:spPr>
              <a:xfrm flipH="1">
                <a:off x="1786250" y="2532538"/>
                <a:ext cx="902661" cy="553335"/>
              </a:xfrm>
              <a:custGeom>
                <a:avLst/>
                <a:gdLst>
                  <a:gd name="connsiteX0" fmla="*/ 794479 w 794479"/>
                  <a:gd name="connsiteY0" fmla="*/ 0 h 429718"/>
                  <a:gd name="connsiteX1" fmla="*/ 464695 w 794479"/>
                  <a:gd name="connsiteY1" fmla="*/ 359764 h 429718"/>
                  <a:gd name="connsiteX2" fmla="*/ 0 w 794479"/>
                  <a:gd name="connsiteY2" fmla="*/ 419725 h 429718"/>
                  <a:gd name="connsiteX0" fmla="*/ 756774 w 756774"/>
                  <a:gd name="connsiteY0" fmla="*/ 0 h 469389"/>
                  <a:gd name="connsiteX1" fmla="*/ 464695 w 756774"/>
                  <a:gd name="connsiteY1" fmla="*/ 393768 h 469389"/>
                  <a:gd name="connsiteX2" fmla="*/ 0 w 756774"/>
                  <a:gd name="connsiteY2" fmla="*/ 453729 h 469389"/>
                  <a:gd name="connsiteX0" fmla="*/ 756774 w 756774"/>
                  <a:gd name="connsiteY0" fmla="*/ 0 h 469389"/>
                  <a:gd name="connsiteX1" fmla="*/ 464695 w 756774"/>
                  <a:gd name="connsiteY1" fmla="*/ 393768 h 469389"/>
                  <a:gd name="connsiteX2" fmla="*/ 0 w 756774"/>
                  <a:gd name="connsiteY2" fmla="*/ 453729 h 469389"/>
                </a:gdLst>
                <a:ahLst/>
                <a:cxnLst>
                  <a:cxn ang="0">
                    <a:pos x="connsiteX0" y="connsiteY0"/>
                  </a:cxn>
                  <a:cxn ang="0">
                    <a:pos x="connsiteX1" y="connsiteY1"/>
                  </a:cxn>
                  <a:cxn ang="0">
                    <a:pos x="connsiteX2" y="connsiteY2"/>
                  </a:cxn>
                </a:cxnLst>
                <a:rect l="l" t="t" r="r" b="b"/>
                <a:pathLst>
                  <a:path w="756774" h="469389">
                    <a:moveTo>
                      <a:pt x="756774" y="0"/>
                    </a:moveTo>
                    <a:cubicBezTo>
                      <a:pt x="659825" y="194242"/>
                      <a:pt x="590824" y="318147"/>
                      <a:pt x="464695" y="393768"/>
                    </a:cubicBezTo>
                    <a:cubicBezTo>
                      <a:pt x="338566" y="469389"/>
                      <a:pt x="166141" y="458725"/>
                      <a:pt x="0" y="453729"/>
                    </a:cubicBezTo>
                  </a:path>
                </a:pathLst>
              </a:custGeom>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49" name="Freeform 48"/>
              <p:cNvSpPr/>
              <p:nvPr/>
            </p:nvSpPr>
            <p:spPr>
              <a:xfrm flipH="1">
                <a:off x="1786250" y="2532538"/>
                <a:ext cx="741742" cy="305150"/>
              </a:xfrm>
              <a:custGeom>
                <a:avLst/>
                <a:gdLst>
                  <a:gd name="connsiteX0" fmla="*/ 689548 w 689548"/>
                  <a:gd name="connsiteY0" fmla="*/ 0 h 209862"/>
                  <a:gd name="connsiteX1" fmla="*/ 344774 w 689548"/>
                  <a:gd name="connsiteY1" fmla="*/ 164892 h 209862"/>
                  <a:gd name="connsiteX2" fmla="*/ 0 w 689548"/>
                  <a:gd name="connsiteY2" fmla="*/ 209862 h 209862"/>
                  <a:gd name="connsiteX0" fmla="*/ 621863 w 621863"/>
                  <a:gd name="connsiteY0" fmla="*/ 0 h 258856"/>
                  <a:gd name="connsiteX1" fmla="*/ 344774 w 621863"/>
                  <a:gd name="connsiteY1" fmla="*/ 213886 h 258856"/>
                  <a:gd name="connsiteX2" fmla="*/ 0 w 621863"/>
                  <a:gd name="connsiteY2" fmla="*/ 258856 h 258856"/>
                  <a:gd name="connsiteX0" fmla="*/ 621863 w 621863"/>
                  <a:gd name="connsiteY0" fmla="*/ 0 h 258856"/>
                  <a:gd name="connsiteX1" fmla="*/ 344774 w 621863"/>
                  <a:gd name="connsiteY1" fmla="*/ 213886 h 258856"/>
                  <a:gd name="connsiteX2" fmla="*/ 0 w 621863"/>
                  <a:gd name="connsiteY2" fmla="*/ 258856 h 258856"/>
                </a:gdLst>
                <a:ahLst/>
                <a:cxnLst>
                  <a:cxn ang="0">
                    <a:pos x="connsiteX0" y="connsiteY0"/>
                  </a:cxn>
                  <a:cxn ang="0">
                    <a:pos x="connsiteX1" y="connsiteY1"/>
                  </a:cxn>
                  <a:cxn ang="0">
                    <a:pos x="connsiteX2" y="connsiteY2"/>
                  </a:cxn>
                </a:cxnLst>
                <a:rect l="l" t="t" r="r" b="b"/>
                <a:pathLst>
                  <a:path w="621863" h="258856">
                    <a:moveTo>
                      <a:pt x="621863" y="0"/>
                    </a:moveTo>
                    <a:cubicBezTo>
                      <a:pt x="580683" y="91052"/>
                      <a:pt x="448418" y="170743"/>
                      <a:pt x="344774" y="213886"/>
                    </a:cubicBezTo>
                    <a:cubicBezTo>
                      <a:pt x="241130" y="257029"/>
                      <a:pt x="114924" y="253859"/>
                      <a:pt x="0" y="258856"/>
                    </a:cubicBezTo>
                  </a:path>
                </a:pathLst>
              </a:custGeom>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grpSp>
        <p:sp>
          <p:nvSpPr>
            <p:cNvPr id="42" name="Oval 41"/>
            <p:cNvSpPr/>
            <p:nvPr/>
          </p:nvSpPr>
          <p:spPr>
            <a:xfrm>
              <a:off x="4290286" y="3842406"/>
              <a:ext cx="151724" cy="149952"/>
            </a:xfrm>
            <a:prstGeom prst="ellipse">
              <a:avLst/>
            </a:prstGeom>
            <a:solidFill>
              <a:srgbClr val="C00000"/>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52" name="Group 99"/>
          <p:cNvGrpSpPr/>
          <p:nvPr/>
        </p:nvGrpSpPr>
        <p:grpSpPr>
          <a:xfrm>
            <a:off x="4408060" y="3869918"/>
            <a:ext cx="395926" cy="166600"/>
            <a:chOff x="1995445" y="3314205"/>
            <a:chExt cx="486765" cy="204823"/>
          </a:xfrm>
        </p:grpSpPr>
        <p:sp>
          <p:nvSpPr>
            <p:cNvPr id="53" name="Oval 52"/>
            <p:cNvSpPr/>
            <p:nvPr/>
          </p:nvSpPr>
          <p:spPr>
            <a:xfrm>
              <a:off x="1995445" y="3314205"/>
              <a:ext cx="107004" cy="204823"/>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4" name="Oval 53"/>
            <p:cNvSpPr/>
            <p:nvPr/>
          </p:nvSpPr>
          <p:spPr>
            <a:xfrm>
              <a:off x="2375206" y="3314205"/>
              <a:ext cx="107004" cy="204823"/>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56" name="Arc 55"/>
          <p:cNvSpPr/>
          <p:nvPr/>
        </p:nvSpPr>
        <p:spPr>
          <a:xfrm rot="10800000">
            <a:off x="4276057" y="4100075"/>
            <a:ext cx="704953" cy="409989"/>
          </a:xfrm>
          <a:prstGeom prst="arc">
            <a:avLst>
              <a:gd name="adj1" fmla="val 10959807"/>
              <a:gd name="adj2" fmla="val 21338736"/>
            </a:avLst>
          </a:prstGeom>
          <a:no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dirty="0"/>
          </a:p>
        </p:txBody>
      </p:sp>
      <p:grpSp>
        <p:nvGrpSpPr>
          <p:cNvPr id="57" name="Group 30"/>
          <p:cNvGrpSpPr/>
          <p:nvPr/>
        </p:nvGrpSpPr>
        <p:grpSpPr>
          <a:xfrm flipV="1">
            <a:off x="4332901" y="3933056"/>
            <a:ext cx="527131" cy="37187"/>
            <a:chOff x="3347864" y="2492896"/>
            <a:chExt cx="665183" cy="144016"/>
          </a:xfrm>
        </p:grpSpPr>
        <p:cxnSp>
          <p:nvCxnSpPr>
            <p:cNvPr id="58" name="Straight Connector 57"/>
            <p:cNvCxnSpPr/>
            <p:nvPr/>
          </p:nvCxnSpPr>
          <p:spPr>
            <a:xfrm>
              <a:off x="3347864" y="2492896"/>
              <a:ext cx="216024" cy="144016"/>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9" name="Straight Connector 58"/>
            <p:cNvCxnSpPr/>
            <p:nvPr/>
          </p:nvCxnSpPr>
          <p:spPr>
            <a:xfrm flipV="1">
              <a:off x="3797023" y="2492896"/>
              <a:ext cx="216024" cy="144016"/>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92" name="Arc 91"/>
          <p:cNvSpPr/>
          <p:nvPr/>
        </p:nvSpPr>
        <p:spPr>
          <a:xfrm rot="10800000">
            <a:off x="1422699" y="4462512"/>
            <a:ext cx="504057" cy="576064"/>
          </a:xfrm>
          <a:prstGeom prst="arc">
            <a:avLst>
              <a:gd name="adj1" fmla="val 13254210"/>
              <a:gd name="adj2" fmla="val 19209724"/>
            </a:avLst>
          </a:prstGeom>
          <a:no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xit" presetSubtype="0" fill="hold" grpId="1" nodeType="clickEffect">
                                  <p:stCondLst>
                                    <p:cond delay="0"/>
                                  </p:stCondLst>
                                  <p:childTnLst>
                                    <p:set>
                                      <p:cBhvr>
                                        <p:cTn id="6" dur="1" fill="hold">
                                          <p:stCondLst>
                                            <p:cond delay="0"/>
                                          </p:stCondLst>
                                        </p:cTn>
                                        <p:tgtEl>
                                          <p:spTgt spid="37"/>
                                        </p:tgtEl>
                                        <p:attrNameLst>
                                          <p:attrName>style.visibility</p:attrName>
                                        </p:attrNameLst>
                                      </p:cBhvr>
                                      <p:to>
                                        <p:strVal val="hidden"/>
                                      </p:to>
                                    </p:set>
                                  </p:childTnLst>
                                </p:cTn>
                              </p:par>
                              <p:par>
                                <p:cTn id="7" presetID="1" presetClass="exit" presetSubtype="0" fill="hold" grpId="1" nodeType="withEffect">
                                  <p:stCondLst>
                                    <p:cond delay="0"/>
                                  </p:stCondLst>
                                  <p:childTnLst>
                                    <p:set>
                                      <p:cBhvr>
                                        <p:cTn id="8" dur="1" fill="hold">
                                          <p:stCondLst>
                                            <p:cond delay="0"/>
                                          </p:stCondLst>
                                        </p:cTn>
                                        <p:tgtEl>
                                          <p:spTgt spid="38"/>
                                        </p:tgtEl>
                                        <p:attrNameLst>
                                          <p:attrName>style.visibility</p:attrName>
                                        </p:attrNameLst>
                                      </p:cBhvr>
                                      <p:to>
                                        <p:strVal val="hidden"/>
                                      </p:to>
                                    </p:set>
                                  </p:childTnLst>
                                </p:cTn>
                              </p:par>
                              <p:par>
                                <p:cTn id="9" presetID="1" presetClass="entr" presetSubtype="0" fill="hold" grpId="0" nodeType="withEffect">
                                  <p:stCondLst>
                                    <p:cond delay="0"/>
                                  </p:stCondLst>
                                  <p:childTnLst>
                                    <p:set>
                                      <p:cBhvr>
                                        <p:cTn id="10" dur="1" fill="hold">
                                          <p:stCondLst>
                                            <p:cond delay="0"/>
                                          </p:stCondLst>
                                        </p:cTn>
                                        <p:tgtEl>
                                          <p:spTgt spid="36"/>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35"/>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xit" presetSubtype="0" fill="hold" grpId="1" nodeType="clickEffect">
                                  <p:stCondLst>
                                    <p:cond delay="0"/>
                                  </p:stCondLst>
                                  <p:childTnLst>
                                    <p:set>
                                      <p:cBhvr>
                                        <p:cTn id="16" dur="1" fill="hold">
                                          <p:stCondLst>
                                            <p:cond delay="0"/>
                                          </p:stCondLst>
                                        </p:cTn>
                                        <p:tgtEl>
                                          <p:spTgt spid="35"/>
                                        </p:tgtEl>
                                        <p:attrNameLst>
                                          <p:attrName>style.visibility</p:attrName>
                                        </p:attrNameLst>
                                      </p:cBhvr>
                                      <p:to>
                                        <p:strVal val="hidden"/>
                                      </p:to>
                                    </p:set>
                                  </p:childTnLst>
                                </p:cTn>
                              </p:par>
                              <p:par>
                                <p:cTn id="17" presetID="1" presetClass="exit" presetSubtype="0" fill="hold" grpId="1" nodeType="withEffect">
                                  <p:stCondLst>
                                    <p:cond delay="0"/>
                                  </p:stCondLst>
                                  <p:childTnLst>
                                    <p:set>
                                      <p:cBhvr>
                                        <p:cTn id="18" dur="1" fill="hold">
                                          <p:stCondLst>
                                            <p:cond delay="0"/>
                                          </p:stCondLst>
                                        </p:cTn>
                                        <p:tgtEl>
                                          <p:spTgt spid="36"/>
                                        </p:tgtEl>
                                        <p:attrNameLst>
                                          <p:attrName>style.visibility</p:attrName>
                                        </p:attrNameLst>
                                      </p:cBhvr>
                                      <p:to>
                                        <p:strVal val="hidden"/>
                                      </p:to>
                                    </p:set>
                                  </p:childTnLst>
                                </p:cTn>
                              </p:par>
                              <p:par>
                                <p:cTn id="19" presetID="1" presetClass="entr" presetSubtype="0" fill="hold" grpId="0" nodeType="withEffect">
                                  <p:stCondLst>
                                    <p:cond delay="0"/>
                                  </p:stCondLst>
                                  <p:childTnLst>
                                    <p:set>
                                      <p:cBhvr>
                                        <p:cTn id="20" dur="1" fill="hold">
                                          <p:stCondLst>
                                            <p:cond delay="0"/>
                                          </p:stCondLst>
                                        </p:cTn>
                                        <p:tgtEl>
                                          <p:spTgt spid="108"/>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107"/>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xit" presetSubtype="0" fill="hold" grpId="1" nodeType="clickEffect">
                                  <p:stCondLst>
                                    <p:cond delay="0"/>
                                  </p:stCondLst>
                                  <p:childTnLst>
                                    <p:set>
                                      <p:cBhvr>
                                        <p:cTn id="26" dur="1" fill="hold">
                                          <p:stCondLst>
                                            <p:cond delay="0"/>
                                          </p:stCondLst>
                                        </p:cTn>
                                        <p:tgtEl>
                                          <p:spTgt spid="107"/>
                                        </p:tgtEl>
                                        <p:attrNameLst>
                                          <p:attrName>style.visibility</p:attrName>
                                        </p:attrNameLst>
                                      </p:cBhvr>
                                      <p:to>
                                        <p:strVal val="hidden"/>
                                      </p:to>
                                    </p:set>
                                  </p:childTnLst>
                                </p:cTn>
                              </p:par>
                              <p:par>
                                <p:cTn id="27" presetID="1" presetClass="entr" presetSubtype="0" fill="hold" grpId="2" nodeType="withEffect">
                                  <p:stCondLst>
                                    <p:cond delay="0"/>
                                  </p:stCondLst>
                                  <p:childTnLst>
                                    <p:set>
                                      <p:cBhvr>
                                        <p:cTn id="28" dur="1" fill="hold">
                                          <p:stCondLst>
                                            <p:cond delay="0"/>
                                          </p:stCondLst>
                                        </p:cTn>
                                        <p:tgtEl>
                                          <p:spTgt spid="35"/>
                                        </p:tgtEl>
                                        <p:attrNameLst>
                                          <p:attrName>style.visibility</p:attrName>
                                        </p:attrNameLst>
                                      </p:cBhvr>
                                      <p:to>
                                        <p:strVal val="visible"/>
                                      </p:to>
                                    </p:set>
                                  </p:childTnLst>
                                </p:cTn>
                              </p:par>
                            </p:childTnLst>
                          </p:cTn>
                        </p:par>
                      </p:childTnLst>
                    </p:cTn>
                  </p:par>
                  <p:par>
                    <p:cTn id="29" fill="hold">
                      <p:stCondLst>
                        <p:cond delay="indefinite"/>
                      </p:stCondLst>
                      <p:childTnLst>
                        <p:par>
                          <p:cTn id="30" fill="hold">
                            <p:stCondLst>
                              <p:cond delay="0"/>
                            </p:stCondLst>
                            <p:childTnLst>
                              <p:par>
                                <p:cTn id="31" presetID="1" presetClass="exit" presetSubtype="0" fill="hold" nodeType="clickEffect">
                                  <p:stCondLst>
                                    <p:cond delay="0"/>
                                  </p:stCondLst>
                                  <p:childTnLst>
                                    <p:set>
                                      <p:cBhvr>
                                        <p:cTn id="32" dur="1" fill="hold">
                                          <p:stCondLst>
                                            <p:cond delay="0"/>
                                          </p:stCondLst>
                                        </p:cTn>
                                        <p:tgtEl>
                                          <p:spTgt spid="52"/>
                                        </p:tgtEl>
                                        <p:attrNameLst>
                                          <p:attrName>style.visibility</p:attrName>
                                        </p:attrNameLst>
                                      </p:cBhvr>
                                      <p:to>
                                        <p:strVal val="hidden"/>
                                      </p:to>
                                    </p:set>
                                  </p:childTnLst>
                                </p:cTn>
                              </p:par>
                              <p:par>
                                <p:cTn id="33" presetID="1" presetClass="entr" presetSubtype="0" fill="hold" nodeType="withEffect">
                                  <p:stCondLst>
                                    <p:cond delay="0"/>
                                  </p:stCondLst>
                                  <p:childTnLst>
                                    <p:set>
                                      <p:cBhvr>
                                        <p:cTn id="34" dur="1" fill="hold">
                                          <p:stCondLst>
                                            <p:cond delay="0"/>
                                          </p:stCondLst>
                                        </p:cTn>
                                        <p:tgtEl>
                                          <p:spTgt spid="5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7" grpId="0" animBg="1"/>
      <p:bldP spid="107" grpId="1" animBg="1"/>
      <p:bldP spid="108" grpId="0" animBg="1"/>
      <p:bldP spid="35" grpId="0" animBg="1"/>
      <p:bldP spid="35" grpId="1" animBg="1"/>
      <p:bldP spid="35" grpId="2" animBg="1"/>
      <p:bldP spid="36" grpId="0" animBg="1"/>
      <p:bldP spid="36" grpId="1" animBg="1"/>
      <p:bldP spid="37" grpId="1" animBg="1"/>
      <p:bldP spid="38" grpId="1" animBg="1"/>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60" name="Group 159"/>
          <p:cNvGrpSpPr/>
          <p:nvPr/>
        </p:nvGrpSpPr>
        <p:grpSpPr>
          <a:xfrm>
            <a:off x="-396552" y="-1252990"/>
            <a:ext cx="10081120" cy="8110991"/>
            <a:chOff x="-493907" y="-891480"/>
            <a:chExt cx="11855397" cy="9538524"/>
          </a:xfrm>
        </p:grpSpPr>
        <p:sp>
          <p:nvSpPr>
            <p:cNvPr id="172" name="Rectangle 171"/>
            <p:cNvSpPr/>
            <p:nvPr/>
          </p:nvSpPr>
          <p:spPr>
            <a:xfrm>
              <a:off x="-324544" y="4005064"/>
              <a:ext cx="11686034" cy="4641980"/>
            </a:xfrm>
            <a:prstGeom prst="rect">
              <a:avLst/>
            </a:prstGeom>
            <a:solidFill>
              <a:srgbClr val="0066FF"/>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cxnSp>
          <p:nvCxnSpPr>
            <p:cNvPr id="189" name="Straight Connector 188"/>
            <p:cNvCxnSpPr/>
            <p:nvPr/>
          </p:nvCxnSpPr>
          <p:spPr>
            <a:xfrm>
              <a:off x="-493907" y="4021770"/>
              <a:ext cx="11855397" cy="0"/>
            </a:xfrm>
            <a:prstGeom prst="line">
              <a:avLst/>
            </a:prstGeom>
            <a:ln w="76200">
              <a:solidFill>
                <a:schemeClr val="tx1"/>
              </a:solidFill>
            </a:ln>
          </p:spPr>
          <p:style>
            <a:lnRef idx="1">
              <a:schemeClr val="accent1"/>
            </a:lnRef>
            <a:fillRef idx="0">
              <a:schemeClr val="accent1"/>
            </a:fillRef>
            <a:effectRef idx="0">
              <a:schemeClr val="accent1"/>
            </a:effectRef>
            <a:fontRef idx="minor">
              <a:schemeClr val="tx1"/>
            </a:fontRef>
          </p:style>
        </p:cxnSp>
        <p:pic>
          <p:nvPicPr>
            <p:cNvPr id="190" name="Picture 2" descr="https://www.wetterzentrale.de/maps/GFSOPEU18_0_1.png"/>
            <p:cNvPicPr>
              <a:picLocks noChangeAspect="1" noChangeArrowheads="1"/>
            </p:cNvPicPr>
            <p:nvPr/>
          </p:nvPicPr>
          <p:blipFill>
            <a:blip r:embed="rId3" cstate="print"/>
            <a:srcRect/>
            <a:stretch>
              <a:fillRect/>
            </a:stretch>
          </p:blipFill>
          <p:spPr bwMode="auto">
            <a:xfrm>
              <a:off x="5868144" y="-675456"/>
              <a:ext cx="4320480" cy="3468999"/>
            </a:xfrm>
            <a:prstGeom prst="rect">
              <a:avLst/>
            </a:prstGeom>
            <a:noFill/>
            <a:ln w="38100">
              <a:solidFill>
                <a:schemeClr val="tx1"/>
              </a:solidFill>
            </a:ln>
          </p:spPr>
        </p:pic>
        <p:pic>
          <p:nvPicPr>
            <p:cNvPr id="198" name="Picture 3"/>
            <p:cNvPicPr>
              <a:picLocks noChangeAspect="1" noChangeArrowheads="1"/>
            </p:cNvPicPr>
            <p:nvPr/>
          </p:nvPicPr>
          <p:blipFill>
            <a:blip r:embed="rId4" cstate="print"/>
            <a:srcRect/>
            <a:stretch>
              <a:fillRect/>
            </a:stretch>
          </p:blipFill>
          <p:spPr bwMode="auto">
            <a:xfrm>
              <a:off x="323528" y="-891480"/>
              <a:ext cx="3922192" cy="3897170"/>
            </a:xfrm>
            <a:prstGeom prst="rect">
              <a:avLst/>
            </a:prstGeom>
            <a:noFill/>
            <a:ln w="38100">
              <a:solidFill>
                <a:schemeClr val="tx1"/>
              </a:solidFill>
              <a:miter lim="800000"/>
              <a:headEnd/>
              <a:tailEnd/>
            </a:ln>
          </p:spPr>
        </p:pic>
      </p:grpSp>
      <p:grpSp>
        <p:nvGrpSpPr>
          <p:cNvPr id="195" name="Group 194"/>
          <p:cNvGrpSpPr/>
          <p:nvPr/>
        </p:nvGrpSpPr>
        <p:grpSpPr>
          <a:xfrm>
            <a:off x="7236296" y="1196752"/>
            <a:ext cx="756146" cy="1041664"/>
            <a:chOff x="6892603" y="0"/>
            <a:chExt cx="756146" cy="1041664"/>
          </a:xfrm>
        </p:grpSpPr>
        <p:sp>
          <p:nvSpPr>
            <p:cNvPr id="161" name="Freeform 160"/>
            <p:cNvSpPr/>
            <p:nvPr/>
          </p:nvSpPr>
          <p:spPr>
            <a:xfrm rot="7330235">
              <a:off x="6995715" y="388631"/>
              <a:ext cx="549921" cy="756146"/>
            </a:xfrm>
            <a:custGeom>
              <a:avLst/>
              <a:gdLst>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75432 w 777479"/>
                <a:gd name="connsiteY8" fmla="*/ 659606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65919 w 777479"/>
                <a:gd name="connsiteY10" fmla="*/ 516731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62013 w 777479"/>
                <a:gd name="connsiteY20" fmla="*/ 605036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2397 h 834313"/>
                <a:gd name="connsiteX1" fmla="*/ 239713 w 777479"/>
                <a:gd name="connsiteY1" fmla="*/ 240985 h 834313"/>
                <a:gd name="connsiteX2" fmla="*/ 82550 w 777479"/>
                <a:gd name="connsiteY2" fmla="*/ 336235 h 834313"/>
                <a:gd name="connsiteX3" fmla="*/ 3969 w 777479"/>
                <a:gd name="connsiteY3" fmla="*/ 474347 h 834313"/>
                <a:gd name="connsiteX4" fmla="*/ 106363 w 777479"/>
                <a:gd name="connsiteY4" fmla="*/ 488635 h 834313"/>
                <a:gd name="connsiteX5" fmla="*/ 254000 w 777479"/>
                <a:gd name="connsiteY5" fmla="*/ 386241 h 834313"/>
                <a:gd name="connsiteX6" fmla="*/ 261144 w 777479"/>
                <a:gd name="connsiteY6" fmla="*/ 398147 h 834313"/>
                <a:gd name="connsiteX7" fmla="*/ 223044 w 777479"/>
                <a:gd name="connsiteY7" fmla="*/ 533878 h 834313"/>
                <a:gd name="connsiteX8" fmla="*/ 198834 w 777479"/>
                <a:gd name="connsiteY8" fmla="*/ 660085 h 834313"/>
                <a:gd name="connsiteX9" fmla="*/ 248147 w 777479"/>
                <a:gd name="connsiteY9" fmla="*/ 750200 h 834313"/>
                <a:gd name="connsiteX10" fmla="*/ 335682 w 777479"/>
                <a:gd name="connsiteY10" fmla="*/ 608466 h 834313"/>
                <a:gd name="connsiteX11" fmla="*/ 368300 w 777479"/>
                <a:gd name="connsiteY11" fmla="*/ 488634 h 834313"/>
                <a:gd name="connsiteX12" fmla="*/ 375444 w 777479"/>
                <a:gd name="connsiteY12" fmla="*/ 555310 h 834313"/>
                <a:gd name="connsiteX13" fmla="*/ 401638 w 777479"/>
                <a:gd name="connsiteY13" fmla="*/ 767241 h 834313"/>
                <a:gd name="connsiteX14" fmla="*/ 451644 w 777479"/>
                <a:gd name="connsiteY14" fmla="*/ 833916 h 834313"/>
                <a:gd name="connsiteX15" fmla="*/ 504032 w 777479"/>
                <a:gd name="connsiteY15" fmla="*/ 769622 h 834313"/>
                <a:gd name="connsiteX16" fmla="*/ 504032 w 777479"/>
                <a:gd name="connsiteY16" fmla="*/ 529115 h 834313"/>
                <a:gd name="connsiteX17" fmla="*/ 527844 w 777479"/>
                <a:gd name="connsiteY17" fmla="*/ 643416 h 834313"/>
                <a:gd name="connsiteX18" fmla="*/ 573088 w 777479"/>
                <a:gd name="connsiteY18" fmla="*/ 741047 h 834313"/>
                <a:gd name="connsiteX19" fmla="*/ 625475 w 777479"/>
                <a:gd name="connsiteY19" fmla="*/ 762478 h 834313"/>
                <a:gd name="connsiteX20" fmla="*/ 662013 w 777479"/>
                <a:gd name="connsiteY20" fmla="*/ 705527 h 834313"/>
                <a:gd name="connsiteX21" fmla="*/ 644525 w 777479"/>
                <a:gd name="connsiteY21" fmla="*/ 583885 h 834313"/>
                <a:gd name="connsiteX22" fmla="*/ 632619 w 777479"/>
                <a:gd name="connsiteY22" fmla="*/ 507685 h 834313"/>
                <a:gd name="connsiteX23" fmla="*/ 718344 w 777479"/>
                <a:gd name="connsiteY23" fmla="*/ 657703 h 834313"/>
                <a:gd name="connsiteX24" fmla="*/ 770732 w 777479"/>
                <a:gd name="connsiteY24" fmla="*/ 636272 h 834313"/>
                <a:gd name="connsiteX25" fmla="*/ 758825 w 777479"/>
                <a:gd name="connsiteY25" fmla="*/ 495778 h 834313"/>
                <a:gd name="connsiteX26" fmla="*/ 668338 w 777479"/>
                <a:gd name="connsiteY26" fmla="*/ 324328 h 834313"/>
                <a:gd name="connsiteX27" fmla="*/ 668239 w 777479"/>
                <a:gd name="connsiteY27" fmla="*/ 0 h 834313"/>
                <a:gd name="connsiteX0" fmla="*/ 240017 w 777479"/>
                <a:gd name="connsiteY0" fmla="*/ 24652 h 834313"/>
                <a:gd name="connsiteX1" fmla="*/ 239713 w 777479"/>
                <a:gd name="connsiteY1" fmla="*/ 240985 h 834313"/>
                <a:gd name="connsiteX2" fmla="*/ 82550 w 777479"/>
                <a:gd name="connsiteY2" fmla="*/ 336235 h 834313"/>
                <a:gd name="connsiteX3" fmla="*/ 3969 w 777479"/>
                <a:gd name="connsiteY3" fmla="*/ 474347 h 834313"/>
                <a:gd name="connsiteX4" fmla="*/ 106363 w 777479"/>
                <a:gd name="connsiteY4" fmla="*/ 488635 h 834313"/>
                <a:gd name="connsiteX5" fmla="*/ 254000 w 777479"/>
                <a:gd name="connsiteY5" fmla="*/ 386241 h 834313"/>
                <a:gd name="connsiteX6" fmla="*/ 261144 w 777479"/>
                <a:gd name="connsiteY6" fmla="*/ 398147 h 834313"/>
                <a:gd name="connsiteX7" fmla="*/ 223044 w 777479"/>
                <a:gd name="connsiteY7" fmla="*/ 533878 h 834313"/>
                <a:gd name="connsiteX8" fmla="*/ 198834 w 777479"/>
                <a:gd name="connsiteY8" fmla="*/ 660085 h 834313"/>
                <a:gd name="connsiteX9" fmla="*/ 248147 w 777479"/>
                <a:gd name="connsiteY9" fmla="*/ 750200 h 834313"/>
                <a:gd name="connsiteX10" fmla="*/ 335682 w 777479"/>
                <a:gd name="connsiteY10" fmla="*/ 608466 h 834313"/>
                <a:gd name="connsiteX11" fmla="*/ 368300 w 777479"/>
                <a:gd name="connsiteY11" fmla="*/ 488634 h 834313"/>
                <a:gd name="connsiteX12" fmla="*/ 375444 w 777479"/>
                <a:gd name="connsiteY12" fmla="*/ 555310 h 834313"/>
                <a:gd name="connsiteX13" fmla="*/ 401638 w 777479"/>
                <a:gd name="connsiteY13" fmla="*/ 767241 h 834313"/>
                <a:gd name="connsiteX14" fmla="*/ 451644 w 777479"/>
                <a:gd name="connsiteY14" fmla="*/ 833916 h 834313"/>
                <a:gd name="connsiteX15" fmla="*/ 504032 w 777479"/>
                <a:gd name="connsiteY15" fmla="*/ 769622 h 834313"/>
                <a:gd name="connsiteX16" fmla="*/ 504032 w 777479"/>
                <a:gd name="connsiteY16" fmla="*/ 529115 h 834313"/>
                <a:gd name="connsiteX17" fmla="*/ 527844 w 777479"/>
                <a:gd name="connsiteY17" fmla="*/ 643416 h 834313"/>
                <a:gd name="connsiteX18" fmla="*/ 573088 w 777479"/>
                <a:gd name="connsiteY18" fmla="*/ 741047 h 834313"/>
                <a:gd name="connsiteX19" fmla="*/ 625475 w 777479"/>
                <a:gd name="connsiteY19" fmla="*/ 762478 h 834313"/>
                <a:gd name="connsiteX20" fmla="*/ 662013 w 777479"/>
                <a:gd name="connsiteY20" fmla="*/ 705527 h 834313"/>
                <a:gd name="connsiteX21" fmla="*/ 644525 w 777479"/>
                <a:gd name="connsiteY21" fmla="*/ 583885 h 834313"/>
                <a:gd name="connsiteX22" fmla="*/ 632619 w 777479"/>
                <a:gd name="connsiteY22" fmla="*/ 507685 h 834313"/>
                <a:gd name="connsiteX23" fmla="*/ 718344 w 777479"/>
                <a:gd name="connsiteY23" fmla="*/ 657703 h 834313"/>
                <a:gd name="connsiteX24" fmla="*/ 770732 w 777479"/>
                <a:gd name="connsiteY24" fmla="*/ 636272 h 834313"/>
                <a:gd name="connsiteX25" fmla="*/ 758825 w 777479"/>
                <a:gd name="connsiteY25" fmla="*/ 495778 h 834313"/>
                <a:gd name="connsiteX26" fmla="*/ 668338 w 777479"/>
                <a:gd name="connsiteY26" fmla="*/ 324328 h 834313"/>
                <a:gd name="connsiteX27" fmla="*/ 668239 w 777479"/>
                <a:gd name="connsiteY27" fmla="*/ 0 h 834313"/>
                <a:gd name="connsiteX0" fmla="*/ 240017 w 777479"/>
                <a:gd name="connsiteY0" fmla="*/ 164738 h 974399"/>
                <a:gd name="connsiteX1" fmla="*/ 239713 w 777479"/>
                <a:gd name="connsiteY1" fmla="*/ 381071 h 974399"/>
                <a:gd name="connsiteX2" fmla="*/ 82550 w 777479"/>
                <a:gd name="connsiteY2" fmla="*/ 476321 h 974399"/>
                <a:gd name="connsiteX3" fmla="*/ 3969 w 777479"/>
                <a:gd name="connsiteY3" fmla="*/ 614433 h 974399"/>
                <a:gd name="connsiteX4" fmla="*/ 106363 w 777479"/>
                <a:gd name="connsiteY4" fmla="*/ 628721 h 974399"/>
                <a:gd name="connsiteX5" fmla="*/ 254000 w 777479"/>
                <a:gd name="connsiteY5" fmla="*/ 526327 h 974399"/>
                <a:gd name="connsiteX6" fmla="*/ 261144 w 777479"/>
                <a:gd name="connsiteY6" fmla="*/ 538233 h 974399"/>
                <a:gd name="connsiteX7" fmla="*/ 223044 w 777479"/>
                <a:gd name="connsiteY7" fmla="*/ 673964 h 974399"/>
                <a:gd name="connsiteX8" fmla="*/ 198834 w 777479"/>
                <a:gd name="connsiteY8" fmla="*/ 800171 h 974399"/>
                <a:gd name="connsiteX9" fmla="*/ 248147 w 777479"/>
                <a:gd name="connsiteY9" fmla="*/ 890286 h 974399"/>
                <a:gd name="connsiteX10" fmla="*/ 335682 w 777479"/>
                <a:gd name="connsiteY10" fmla="*/ 748552 h 974399"/>
                <a:gd name="connsiteX11" fmla="*/ 368300 w 777479"/>
                <a:gd name="connsiteY11" fmla="*/ 628720 h 974399"/>
                <a:gd name="connsiteX12" fmla="*/ 375444 w 777479"/>
                <a:gd name="connsiteY12" fmla="*/ 695396 h 974399"/>
                <a:gd name="connsiteX13" fmla="*/ 401638 w 777479"/>
                <a:gd name="connsiteY13" fmla="*/ 907327 h 974399"/>
                <a:gd name="connsiteX14" fmla="*/ 451644 w 777479"/>
                <a:gd name="connsiteY14" fmla="*/ 974002 h 974399"/>
                <a:gd name="connsiteX15" fmla="*/ 504032 w 777479"/>
                <a:gd name="connsiteY15" fmla="*/ 909708 h 974399"/>
                <a:gd name="connsiteX16" fmla="*/ 504032 w 777479"/>
                <a:gd name="connsiteY16" fmla="*/ 669201 h 974399"/>
                <a:gd name="connsiteX17" fmla="*/ 527844 w 777479"/>
                <a:gd name="connsiteY17" fmla="*/ 783502 h 974399"/>
                <a:gd name="connsiteX18" fmla="*/ 573088 w 777479"/>
                <a:gd name="connsiteY18" fmla="*/ 881133 h 974399"/>
                <a:gd name="connsiteX19" fmla="*/ 625475 w 777479"/>
                <a:gd name="connsiteY19" fmla="*/ 902564 h 974399"/>
                <a:gd name="connsiteX20" fmla="*/ 662013 w 777479"/>
                <a:gd name="connsiteY20" fmla="*/ 845613 h 974399"/>
                <a:gd name="connsiteX21" fmla="*/ 644525 w 777479"/>
                <a:gd name="connsiteY21" fmla="*/ 723971 h 974399"/>
                <a:gd name="connsiteX22" fmla="*/ 632619 w 777479"/>
                <a:gd name="connsiteY22" fmla="*/ 647771 h 974399"/>
                <a:gd name="connsiteX23" fmla="*/ 718344 w 777479"/>
                <a:gd name="connsiteY23" fmla="*/ 797789 h 974399"/>
                <a:gd name="connsiteX24" fmla="*/ 770732 w 777479"/>
                <a:gd name="connsiteY24" fmla="*/ 776358 h 974399"/>
                <a:gd name="connsiteX25" fmla="*/ 758825 w 777479"/>
                <a:gd name="connsiteY25" fmla="*/ 635864 h 974399"/>
                <a:gd name="connsiteX26" fmla="*/ 668338 w 777479"/>
                <a:gd name="connsiteY26" fmla="*/ 464414 h 974399"/>
                <a:gd name="connsiteX27" fmla="*/ 577964 w 777479"/>
                <a:gd name="connsiteY27" fmla="*/ 0 h 974399"/>
                <a:gd name="connsiteX0" fmla="*/ 249011 w 777479"/>
                <a:gd name="connsiteY0" fmla="*/ 33271 h 974399"/>
                <a:gd name="connsiteX1" fmla="*/ 239713 w 777479"/>
                <a:gd name="connsiteY1" fmla="*/ 381071 h 974399"/>
                <a:gd name="connsiteX2" fmla="*/ 82550 w 777479"/>
                <a:gd name="connsiteY2" fmla="*/ 476321 h 974399"/>
                <a:gd name="connsiteX3" fmla="*/ 3969 w 777479"/>
                <a:gd name="connsiteY3" fmla="*/ 614433 h 974399"/>
                <a:gd name="connsiteX4" fmla="*/ 106363 w 777479"/>
                <a:gd name="connsiteY4" fmla="*/ 628721 h 974399"/>
                <a:gd name="connsiteX5" fmla="*/ 254000 w 777479"/>
                <a:gd name="connsiteY5" fmla="*/ 526327 h 974399"/>
                <a:gd name="connsiteX6" fmla="*/ 261144 w 777479"/>
                <a:gd name="connsiteY6" fmla="*/ 538233 h 974399"/>
                <a:gd name="connsiteX7" fmla="*/ 223044 w 777479"/>
                <a:gd name="connsiteY7" fmla="*/ 673964 h 974399"/>
                <a:gd name="connsiteX8" fmla="*/ 198834 w 777479"/>
                <a:gd name="connsiteY8" fmla="*/ 800171 h 974399"/>
                <a:gd name="connsiteX9" fmla="*/ 248147 w 777479"/>
                <a:gd name="connsiteY9" fmla="*/ 890286 h 974399"/>
                <a:gd name="connsiteX10" fmla="*/ 335682 w 777479"/>
                <a:gd name="connsiteY10" fmla="*/ 748552 h 974399"/>
                <a:gd name="connsiteX11" fmla="*/ 368300 w 777479"/>
                <a:gd name="connsiteY11" fmla="*/ 628720 h 974399"/>
                <a:gd name="connsiteX12" fmla="*/ 375444 w 777479"/>
                <a:gd name="connsiteY12" fmla="*/ 695396 h 974399"/>
                <a:gd name="connsiteX13" fmla="*/ 401638 w 777479"/>
                <a:gd name="connsiteY13" fmla="*/ 907327 h 974399"/>
                <a:gd name="connsiteX14" fmla="*/ 451644 w 777479"/>
                <a:gd name="connsiteY14" fmla="*/ 974002 h 974399"/>
                <a:gd name="connsiteX15" fmla="*/ 504032 w 777479"/>
                <a:gd name="connsiteY15" fmla="*/ 909708 h 974399"/>
                <a:gd name="connsiteX16" fmla="*/ 504032 w 777479"/>
                <a:gd name="connsiteY16" fmla="*/ 669201 h 974399"/>
                <a:gd name="connsiteX17" fmla="*/ 527844 w 777479"/>
                <a:gd name="connsiteY17" fmla="*/ 783502 h 974399"/>
                <a:gd name="connsiteX18" fmla="*/ 573088 w 777479"/>
                <a:gd name="connsiteY18" fmla="*/ 881133 h 974399"/>
                <a:gd name="connsiteX19" fmla="*/ 625475 w 777479"/>
                <a:gd name="connsiteY19" fmla="*/ 902564 h 974399"/>
                <a:gd name="connsiteX20" fmla="*/ 662013 w 777479"/>
                <a:gd name="connsiteY20" fmla="*/ 845613 h 974399"/>
                <a:gd name="connsiteX21" fmla="*/ 644525 w 777479"/>
                <a:gd name="connsiteY21" fmla="*/ 723971 h 974399"/>
                <a:gd name="connsiteX22" fmla="*/ 632619 w 777479"/>
                <a:gd name="connsiteY22" fmla="*/ 647771 h 974399"/>
                <a:gd name="connsiteX23" fmla="*/ 718344 w 777479"/>
                <a:gd name="connsiteY23" fmla="*/ 797789 h 974399"/>
                <a:gd name="connsiteX24" fmla="*/ 770732 w 777479"/>
                <a:gd name="connsiteY24" fmla="*/ 776358 h 974399"/>
                <a:gd name="connsiteX25" fmla="*/ 758825 w 777479"/>
                <a:gd name="connsiteY25" fmla="*/ 635864 h 974399"/>
                <a:gd name="connsiteX26" fmla="*/ 668338 w 777479"/>
                <a:gd name="connsiteY26" fmla="*/ 464414 h 974399"/>
                <a:gd name="connsiteX27" fmla="*/ 577964 w 777479"/>
                <a:gd name="connsiteY27" fmla="*/ 0 h 974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77479" h="974399">
                  <a:moveTo>
                    <a:pt x="249011" y="33271"/>
                  </a:moveTo>
                  <a:cubicBezTo>
                    <a:pt x="263100" y="78912"/>
                    <a:pt x="267456" y="307229"/>
                    <a:pt x="239713" y="381071"/>
                  </a:cubicBezTo>
                  <a:cubicBezTo>
                    <a:pt x="211970" y="454913"/>
                    <a:pt x="121841" y="437427"/>
                    <a:pt x="82550" y="476321"/>
                  </a:cubicBezTo>
                  <a:cubicBezTo>
                    <a:pt x="43259" y="515215"/>
                    <a:pt x="0" y="589033"/>
                    <a:pt x="3969" y="614433"/>
                  </a:cubicBezTo>
                  <a:cubicBezTo>
                    <a:pt x="7938" y="639833"/>
                    <a:pt x="64691" y="643405"/>
                    <a:pt x="106363" y="628721"/>
                  </a:cubicBezTo>
                  <a:cubicBezTo>
                    <a:pt x="148035" y="614037"/>
                    <a:pt x="228203" y="541408"/>
                    <a:pt x="254000" y="526327"/>
                  </a:cubicBezTo>
                  <a:cubicBezTo>
                    <a:pt x="279797" y="511246"/>
                    <a:pt x="266303" y="513627"/>
                    <a:pt x="261144" y="538233"/>
                  </a:cubicBezTo>
                  <a:cubicBezTo>
                    <a:pt x="255985" y="562839"/>
                    <a:pt x="233429" y="630308"/>
                    <a:pt x="223044" y="673964"/>
                  </a:cubicBezTo>
                  <a:cubicBezTo>
                    <a:pt x="212659" y="717620"/>
                    <a:pt x="194650" y="764117"/>
                    <a:pt x="198834" y="800171"/>
                  </a:cubicBezTo>
                  <a:cubicBezTo>
                    <a:pt x="203018" y="836225"/>
                    <a:pt x="225339" y="898889"/>
                    <a:pt x="248147" y="890286"/>
                  </a:cubicBezTo>
                  <a:cubicBezTo>
                    <a:pt x="270955" y="881683"/>
                    <a:pt x="315657" y="792146"/>
                    <a:pt x="335682" y="748552"/>
                  </a:cubicBezTo>
                  <a:cubicBezTo>
                    <a:pt x="355707" y="704958"/>
                    <a:pt x="361673" y="637579"/>
                    <a:pt x="368300" y="628720"/>
                  </a:cubicBezTo>
                  <a:cubicBezTo>
                    <a:pt x="374927" y="619861"/>
                    <a:pt x="369888" y="648962"/>
                    <a:pt x="375444" y="695396"/>
                  </a:cubicBezTo>
                  <a:cubicBezTo>
                    <a:pt x="381000" y="741831"/>
                    <a:pt x="388938" y="860893"/>
                    <a:pt x="401638" y="907327"/>
                  </a:cubicBezTo>
                  <a:cubicBezTo>
                    <a:pt x="414338" y="953761"/>
                    <a:pt x="434578" y="973605"/>
                    <a:pt x="451644" y="974002"/>
                  </a:cubicBezTo>
                  <a:cubicBezTo>
                    <a:pt x="468710" y="974399"/>
                    <a:pt x="495301" y="960508"/>
                    <a:pt x="504032" y="909708"/>
                  </a:cubicBezTo>
                  <a:cubicBezTo>
                    <a:pt x="512763" y="858908"/>
                    <a:pt x="500063" y="690235"/>
                    <a:pt x="504032" y="669201"/>
                  </a:cubicBezTo>
                  <a:cubicBezTo>
                    <a:pt x="508001" y="648167"/>
                    <a:pt x="516335" y="748180"/>
                    <a:pt x="527844" y="783502"/>
                  </a:cubicBezTo>
                  <a:cubicBezTo>
                    <a:pt x="539353" y="818824"/>
                    <a:pt x="556816" y="861289"/>
                    <a:pt x="573088" y="881133"/>
                  </a:cubicBezTo>
                  <a:cubicBezTo>
                    <a:pt x="589360" y="900977"/>
                    <a:pt x="610654" y="908484"/>
                    <a:pt x="625475" y="902564"/>
                  </a:cubicBezTo>
                  <a:cubicBezTo>
                    <a:pt x="640296" y="896644"/>
                    <a:pt x="658838" y="875379"/>
                    <a:pt x="662013" y="845613"/>
                  </a:cubicBezTo>
                  <a:cubicBezTo>
                    <a:pt x="665188" y="815847"/>
                    <a:pt x="649424" y="756945"/>
                    <a:pt x="644525" y="723971"/>
                  </a:cubicBezTo>
                  <a:cubicBezTo>
                    <a:pt x="639626" y="690997"/>
                    <a:pt x="620316" y="635468"/>
                    <a:pt x="632619" y="647771"/>
                  </a:cubicBezTo>
                  <a:cubicBezTo>
                    <a:pt x="644922" y="660074"/>
                    <a:pt x="695325" y="776358"/>
                    <a:pt x="718344" y="797789"/>
                  </a:cubicBezTo>
                  <a:cubicBezTo>
                    <a:pt x="741363" y="819220"/>
                    <a:pt x="763985" y="803346"/>
                    <a:pt x="770732" y="776358"/>
                  </a:cubicBezTo>
                  <a:cubicBezTo>
                    <a:pt x="777479" y="749371"/>
                    <a:pt x="775891" y="687855"/>
                    <a:pt x="758825" y="635864"/>
                  </a:cubicBezTo>
                  <a:cubicBezTo>
                    <a:pt x="741759" y="583873"/>
                    <a:pt x="698481" y="570391"/>
                    <a:pt x="668338" y="464414"/>
                  </a:cubicBezTo>
                  <a:cubicBezTo>
                    <a:pt x="638195" y="358437"/>
                    <a:pt x="580345" y="78978"/>
                    <a:pt x="577964" y="0"/>
                  </a:cubicBezTo>
                </a:path>
              </a:pathLst>
            </a:custGeom>
            <a:solidFill>
              <a:srgbClr val="3399FF"/>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grpSp>
          <p:nvGrpSpPr>
            <p:cNvPr id="124" name="Group 123"/>
            <p:cNvGrpSpPr/>
            <p:nvPr/>
          </p:nvGrpSpPr>
          <p:grpSpPr>
            <a:xfrm>
              <a:off x="7092280" y="0"/>
              <a:ext cx="313332" cy="1029520"/>
              <a:chOff x="1115616" y="3429000"/>
              <a:chExt cx="504056" cy="1656184"/>
            </a:xfrm>
          </p:grpSpPr>
          <p:sp>
            <p:nvSpPr>
              <p:cNvPr id="125" name="Isosceles Triangle 124"/>
              <p:cNvSpPr/>
              <p:nvPr/>
            </p:nvSpPr>
            <p:spPr>
              <a:xfrm>
                <a:off x="1115616" y="5013176"/>
                <a:ext cx="504056" cy="72008"/>
              </a:xfrm>
              <a:prstGeom prst="triangle">
                <a:avLst/>
              </a:prstGeom>
              <a:solidFill>
                <a:schemeClr val="bg1"/>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26" name="Chord 125"/>
              <p:cNvSpPr/>
              <p:nvPr/>
            </p:nvSpPr>
            <p:spPr>
              <a:xfrm>
                <a:off x="1115616" y="3429000"/>
                <a:ext cx="504056" cy="1080120"/>
              </a:xfrm>
              <a:prstGeom prst="chord">
                <a:avLst>
                  <a:gd name="adj1" fmla="val 20627079"/>
                  <a:gd name="adj2" fmla="val 11756870"/>
                </a:avLst>
              </a:pr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27" name="Chord 126"/>
              <p:cNvSpPr/>
              <p:nvPr/>
            </p:nvSpPr>
            <p:spPr>
              <a:xfrm>
                <a:off x="1115616" y="3429000"/>
                <a:ext cx="504056" cy="1080120"/>
              </a:xfrm>
              <a:prstGeom prst="chord">
                <a:avLst>
                  <a:gd name="adj1" fmla="val 4355233"/>
                  <a:gd name="adj2" fmla="val 6479972"/>
                </a:avLst>
              </a:prstGeom>
              <a:solidFill>
                <a:srgbClr val="990033"/>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28" name="Rectangle 127"/>
              <p:cNvSpPr/>
              <p:nvPr/>
            </p:nvSpPr>
            <p:spPr>
              <a:xfrm>
                <a:off x="1331640" y="4509120"/>
                <a:ext cx="72008" cy="504056"/>
              </a:xfrm>
              <a:prstGeom prst="rect">
                <a:avLst/>
              </a:prstGeom>
              <a:solidFill>
                <a:schemeClr val="bg1"/>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sp>
        <p:nvSpPr>
          <p:cNvPr id="149" name="Freeform 148"/>
          <p:cNvSpPr/>
          <p:nvPr/>
        </p:nvSpPr>
        <p:spPr>
          <a:xfrm rot="1198201">
            <a:off x="5083449" y="2307169"/>
            <a:ext cx="309673" cy="902314"/>
          </a:xfrm>
          <a:custGeom>
            <a:avLst/>
            <a:gdLst>
              <a:gd name="connsiteX0" fmla="*/ 452907 w 646090"/>
              <a:gd name="connsiteY0" fmla="*/ 92298 h 1092558"/>
              <a:gd name="connsiteX1" fmla="*/ 15025 w 646090"/>
              <a:gd name="connsiteY1" fmla="*/ 581695 h 1092558"/>
              <a:gd name="connsiteX2" fmla="*/ 543059 w 646090"/>
              <a:gd name="connsiteY2" fmla="*/ 1032456 h 1092558"/>
              <a:gd name="connsiteX3" fmla="*/ 633211 w 646090"/>
              <a:gd name="connsiteY3" fmla="*/ 942304 h 1092558"/>
              <a:gd name="connsiteX4" fmla="*/ 581696 w 646090"/>
              <a:gd name="connsiteY4" fmla="*/ 143814 h 1092558"/>
              <a:gd name="connsiteX5" fmla="*/ 452907 w 646090"/>
              <a:gd name="connsiteY5" fmla="*/ 92298 h 1092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6090" h="1092558">
                <a:moveTo>
                  <a:pt x="452907" y="92298"/>
                </a:moveTo>
                <a:cubicBezTo>
                  <a:pt x="358462" y="165278"/>
                  <a:pt x="0" y="425002"/>
                  <a:pt x="15025" y="581695"/>
                </a:cubicBezTo>
                <a:cubicBezTo>
                  <a:pt x="30050" y="738388"/>
                  <a:pt x="440028" y="972354"/>
                  <a:pt x="543059" y="1032456"/>
                </a:cubicBezTo>
                <a:cubicBezTo>
                  <a:pt x="646090" y="1092558"/>
                  <a:pt x="626772" y="1090411"/>
                  <a:pt x="633211" y="942304"/>
                </a:cubicBezTo>
                <a:cubicBezTo>
                  <a:pt x="639650" y="794197"/>
                  <a:pt x="607454" y="287628"/>
                  <a:pt x="581696" y="143814"/>
                </a:cubicBezTo>
                <a:cubicBezTo>
                  <a:pt x="555938" y="0"/>
                  <a:pt x="547352" y="19318"/>
                  <a:pt x="452907" y="92298"/>
                </a:cubicBezTo>
                <a:close/>
              </a:path>
            </a:pathLst>
          </a:custGeom>
          <a:solidFill>
            <a:srgbClr val="FFCC99"/>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193" name="Group 192"/>
          <p:cNvGrpSpPr/>
          <p:nvPr/>
        </p:nvGrpSpPr>
        <p:grpSpPr>
          <a:xfrm>
            <a:off x="4910103" y="1628800"/>
            <a:ext cx="670009" cy="1029520"/>
            <a:chOff x="4876353" y="548680"/>
            <a:chExt cx="670009" cy="1029520"/>
          </a:xfrm>
        </p:grpSpPr>
        <p:sp>
          <p:nvSpPr>
            <p:cNvPr id="152" name="Freeform 151"/>
            <p:cNvSpPr/>
            <p:nvPr/>
          </p:nvSpPr>
          <p:spPr>
            <a:xfrm rot="18580916" flipH="1" flipV="1">
              <a:off x="4952145" y="915106"/>
              <a:ext cx="518426" cy="670009"/>
            </a:xfrm>
            <a:custGeom>
              <a:avLst/>
              <a:gdLst>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75432 w 777479"/>
                <a:gd name="connsiteY8" fmla="*/ 659606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65919 w 777479"/>
                <a:gd name="connsiteY10" fmla="*/ 516731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62013 w 777479"/>
                <a:gd name="connsiteY20" fmla="*/ 605036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77479" h="733822">
                  <a:moveTo>
                    <a:pt x="237332" y="11906"/>
                  </a:moveTo>
                  <a:cubicBezTo>
                    <a:pt x="251421" y="57547"/>
                    <a:pt x="265510" y="103188"/>
                    <a:pt x="239713" y="140494"/>
                  </a:cubicBezTo>
                  <a:cubicBezTo>
                    <a:pt x="213916" y="177800"/>
                    <a:pt x="121841" y="196850"/>
                    <a:pt x="82550" y="235744"/>
                  </a:cubicBezTo>
                  <a:cubicBezTo>
                    <a:pt x="43259" y="274638"/>
                    <a:pt x="0" y="348456"/>
                    <a:pt x="3969" y="373856"/>
                  </a:cubicBezTo>
                  <a:cubicBezTo>
                    <a:pt x="7938" y="399256"/>
                    <a:pt x="64691" y="402828"/>
                    <a:pt x="106363" y="388144"/>
                  </a:cubicBezTo>
                  <a:cubicBezTo>
                    <a:pt x="148035" y="373460"/>
                    <a:pt x="228203" y="300831"/>
                    <a:pt x="254000" y="285750"/>
                  </a:cubicBezTo>
                  <a:cubicBezTo>
                    <a:pt x="279797" y="270669"/>
                    <a:pt x="266303" y="273050"/>
                    <a:pt x="261144" y="297656"/>
                  </a:cubicBezTo>
                  <a:cubicBezTo>
                    <a:pt x="255985" y="322262"/>
                    <a:pt x="233429" y="389731"/>
                    <a:pt x="223044" y="433387"/>
                  </a:cubicBezTo>
                  <a:cubicBezTo>
                    <a:pt x="212659" y="477043"/>
                    <a:pt x="194650" y="523540"/>
                    <a:pt x="198834" y="559594"/>
                  </a:cubicBezTo>
                  <a:cubicBezTo>
                    <a:pt x="203018" y="595648"/>
                    <a:pt x="225339" y="658312"/>
                    <a:pt x="248147" y="649709"/>
                  </a:cubicBezTo>
                  <a:cubicBezTo>
                    <a:pt x="270955" y="641106"/>
                    <a:pt x="315657" y="551569"/>
                    <a:pt x="335682" y="507975"/>
                  </a:cubicBezTo>
                  <a:cubicBezTo>
                    <a:pt x="355707" y="464381"/>
                    <a:pt x="361673" y="397002"/>
                    <a:pt x="368300" y="388143"/>
                  </a:cubicBezTo>
                  <a:cubicBezTo>
                    <a:pt x="374927" y="379284"/>
                    <a:pt x="369888" y="408385"/>
                    <a:pt x="375444" y="454819"/>
                  </a:cubicBezTo>
                  <a:cubicBezTo>
                    <a:pt x="381000" y="501254"/>
                    <a:pt x="388938" y="620316"/>
                    <a:pt x="401638" y="666750"/>
                  </a:cubicBezTo>
                  <a:cubicBezTo>
                    <a:pt x="414338" y="713184"/>
                    <a:pt x="434578" y="733028"/>
                    <a:pt x="451644" y="733425"/>
                  </a:cubicBezTo>
                  <a:cubicBezTo>
                    <a:pt x="468710" y="733822"/>
                    <a:pt x="495301" y="719931"/>
                    <a:pt x="504032" y="669131"/>
                  </a:cubicBezTo>
                  <a:cubicBezTo>
                    <a:pt x="512763" y="618331"/>
                    <a:pt x="500063" y="449658"/>
                    <a:pt x="504032" y="428624"/>
                  </a:cubicBezTo>
                  <a:cubicBezTo>
                    <a:pt x="508001" y="407590"/>
                    <a:pt x="516335" y="507603"/>
                    <a:pt x="527844" y="542925"/>
                  </a:cubicBezTo>
                  <a:cubicBezTo>
                    <a:pt x="539353" y="578247"/>
                    <a:pt x="556816" y="620712"/>
                    <a:pt x="573088" y="640556"/>
                  </a:cubicBezTo>
                  <a:cubicBezTo>
                    <a:pt x="589360" y="660400"/>
                    <a:pt x="610654" y="667907"/>
                    <a:pt x="625475" y="661987"/>
                  </a:cubicBezTo>
                  <a:cubicBezTo>
                    <a:pt x="640296" y="656067"/>
                    <a:pt x="658838" y="634802"/>
                    <a:pt x="662013" y="605036"/>
                  </a:cubicBezTo>
                  <a:cubicBezTo>
                    <a:pt x="665188" y="575270"/>
                    <a:pt x="649424" y="516368"/>
                    <a:pt x="644525" y="483394"/>
                  </a:cubicBezTo>
                  <a:cubicBezTo>
                    <a:pt x="639626" y="450420"/>
                    <a:pt x="620316" y="394891"/>
                    <a:pt x="632619" y="407194"/>
                  </a:cubicBezTo>
                  <a:cubicBezTo>
                    <a:pt x="644922" y="419497"/>
                    <a:pt x="695325" y="535781"/>
                    <a:pt x="718344" y="557212"/>
                  </a:cubicBezTo>
                  <a:cubicBezTo>
                    <a:pt x="741363" y="578643"/>
                    <a:pt x="763985" y="562769"/>
                    <a:pt x="770732" y="535781"/>
                  </a:cubicBezTo>
                  <a:cubicBezTo>
                    <a:pt x="777479" y="508794"/>
                    <a:pt x="775891" y="447278"/>
                    <a:pt x="758825" y="395287"/>
                  </a:cubicBezTo>
                  <a:cubicBezTo>
                    <a:pt x="741759" y="343296"/>
                    <a:pt x="687388" y="289718"/>
                    <a:pt x="668338" y="223837"/>
                  </a:cubicBezTo>
                  <a:cubicBezTo>
                    <a:pt x="649288" y="157956"/>
                    <a:pt x="646906" y="78978"/>
                    <a:pt x="644525" y="0"/>
                  </a:cubicBezTo>
                </a:path>
              </a:pathLst>
            </a:custGeom>
            <a:solidFill>
              <a:srgbClr val="FFCC99"/>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grpSp>
          <p:nvGrpSpPr>
            <p:cNvPr id="129" name="Group 128"/>
            <p:cNvGrpSpPr/>
            <p:nvPr/>
          </p:nvGrpSpPr>
          <p:grpSpPr>
            <a:xfrm>
              <a:off x="5004048" y="548680"/>
              <a:ext cx="313332" cy="1029520"/>
              <a:chOff x="1115616" y="3429000"/>
              <a:chExt cx="504056" cy="1656184"/>
            </a:xfrm>
          </p:grpSpPr>
          <p:sp>
            <p:nvSpPr>
              <p:cNvPr id="130" name="Isosceles Triangle 129"/>
              <p:cNvSpPr/>
              <p:nvPr/>
            </p:nvSpPr>
            <p:spPr>
              <a:xfrm>
                <a:off x="1115616" y="5013176"/>
                <a:ext cx="504056" cy="72008"/>
              </a:xfrm>
              <a:prstGeom prst="triangle">
                <a:avLst/>
              </a:prstGeom>
              <a:solidFill>
                <a:schemeClr val="bg1"/>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31" name="Chord 130"/>
              <p:cNvSpPr/>
              <p:nvPr/>
            </p:nvSpPr>
            <p:spPr>
              <a:xfrm>
                <a:off x="1115616" y="3429000"/>
                <a:ext cx="504056" cy="1080120"/>
              </a:xfrm>
              <a:prstGeom prst="chord">
                <a:avLst>
                  <a:gd name="adj1" fmla="val 20627079"/>
                  <a:gd name="adj2" fmla="val 11756870"/>
                </a:avLst>
              </a:pr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32" name="Chord 131"/>
              <p:cNvSpPr/>
              <p:nvPr/>
            </p:nvSpPr>
            <p:spPr>
              <a:xfrm>
                <a:off x="1115616" y="3429000"/>
                <a:ext cx="504056" cy="1080120"/>
              </a:xfrm>
              <a:prstGeom prst="chord">
                <a:avLst>
                  <a:gd name="adj1" fmla="val 2750670"/>
                  <a:gd name="adj2" fmla="val 8084417"/>
                </a:avLst>
              </a:prstGeom>
              <a:solidFill>
                <a:srgbClr val="990033"/>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33" name="Rectangle 132"/>
              <p:cNvSpPr/>
              <p:nvPr/>
            </p:nvSpPr>
            <p:spPr>
              <a:xfrm>
                <a:off x="1331640" y="4509120"/>
                <a:ext cx="72008" cy="504056"/>
              </a:xfrm>
              <a:prstGeom prst="rect">
                <a:avLst/>
              </a:prstGeom>
              <a:solidFill>
                <a:schemeClr val="bg1"/>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grpSp>
        <p:nvGrpSpPr>
          <p:cNvPr id="194" name="Group 193"/>
          <p:cNvGrpSpPr/>
          <p:nvPr/>
        </p:nvGrpSpPr>
        <p:grpSpPr>
          <a:xfrm>
            <a:off x="2538481" y="1700808"/>
            <a:ext cx="737375" cy="1044101"/>
            <a:chOff x="3431692" y="548680"/>
            <a:chExt cx="737375" cy="1044101"/>
          </a:xfrm>
        </p:grpSpPr>
        <p:sp>
          <p:nvSpPr>
            <p:cNvPr id="98" name="Freeform 97"/>
            <p:cNvSpPr/>
            <p:nvPr/>
          </p:nvSpPr>
          <p:spPr>
            <a:xfrm rot="7360404">
              <a:off x="3537031" y="960745"/>
              <a:ext cx="526697" cy="737375"/>
            </a:xfrm>
            <a:custGeom>
              <a:avLst/>
              <a:gdLst>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75432 w 777479"/>
                <a:gd name="connsiteY8" fmla="*/ 659606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65919 w 777479"/>
                <a:gd name="connsiteY10" fmla="*/ 516731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62013 w 777479"/>
                <a:gd name="connsiteY20" fmla="*/ 605036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180 w 777479"/>
                <a:gd name="connsiteY0" fmla="*/ 0 h 909988"/>
                <a:gd name="connsiteX1" fmla="*/ 239713 w 777479"/>
                <a:gd name="connsiteY1" fmla="*/ 316660 h 909988"/>
                <a:gd name="connsiteX2" fmla="*/ 82550 w 777479"/>
                <a:gd name="connsiteY2" fmla="*/ 411910 h 909988"/>
                <a:gd name="connsiteX3" fmla="*/ 3969 w 777479"/>
                <a:gd name="connsiteY3" fmla="*/ 550022 h 909988"/>
                <a:gd name="connsiteX4" fmla="*/ 106363 w 777479"/>
                <a:gd name="connsiteY4" fmla="*/ 564310 h 909988"/>
                <a:gd name="connsiteX5" fmla="*/ 254000 w 777479"/>
                <a:gd name="connsiteY5" fmla="*/ 461916 h 909988"/>
                <a:gd name="connsiteX6" fmla="*/ 261144 w 777479"/>
                <a:gd name="connsiteY6" fmla="*/ 473822 h 909988"/>
                <a:gd name="connsiteX7" fmla="*/ 223044 w 777479"/>
                <a:gd name="connsiteY7" fmla="*/ 609553 h 909988"/>
                <a:gd name="connsiteX8" fmla="*/ 198834 w 777479"/>
                <a:gd name="connsiteY8" fmla="*/ 735760 h 909988"/>
                <a:gd name="connsiteX9" fmla="*/ 248147 w 777479"/>
                <a:gd name="connsiteY9" fmla="*/ 825875 h 909988"/>
                <a:gd name="connsiteX10" fmla="*/ 335682 w 777479"/>
                <a:gd name="connsiteY10" fmla="*/ 684141 h 909988"/>
                <a:gd name="connsiteX11" fmla="*/ 368300 w 777479"/>
                <a:gd name="connsiteY11" fmla="*/ 564309 h 909988"/>
                <a:gd name="connsiteX12" fmla="*/ 375444 w 777479"/>
                <a:gd name="connsiteY12" fmla="*/ 630985 h 909988"/>
                <a:gd name="connsiteX13" fmla="*/ 401638 w 777479"/>
                <a:gd name="connsiteY13" fmla="*/ 842916 h 909988"/>
                <a:gd name="connsiteX14" fmla="*/ 451644 w 777479"/>
                <a:gd name="connsiteY14" fmla="*/ 909591 h 909988"/>
                <a:gd name="connsiteX15" fmla="*/ 504032 w 777479"/>
                <a:gd name="connsiteY15" fmla="*/ 845297 h 909988"/>
                <a:gd name="connsiteX16" fmla="*/ 504032 w 777479"/>
                <a:gd name="connsiteY16" fmla="*/ 604790 h 909988"/>
                <a:gd name="connsiteX17" fmla="*/ 527844 w 777479"/>
                <a:gd name="connsiteY17" fmla="*/ 719091 h 909988"/>
                <a:gd name="connsiteX18" fmla="*/ 573088 w 777479"/>
                <a:gd name="connsiteY18" fmla="*/ 816722 h 909988"/>
                <a:gd name="connsiteX19" fmla="*/ 625475 w 777479"/>
                <a:gd name="connsiteY19" fmla="*/ 838153 h 909988"/>
                <a:gd name="connsiteX20" fmla="*/ 662013 w 777479"/>
                <a:gd name="connsiteY20" fmla="*/ 781202 h 909988"/>
                <a:gd name="connsiteX21" fmla="*/ 644525 w 777479"/>
                <a:gd name="connsiteY21" fmla="*/ 659560 h 909988"/>
                <a:gd name="connsiteX22" fmla="*/ 632619 w 777479"/>
                <a:gd name="connsiteY22" fmla="*/ 583360 h 909988"/>
                <a:gd name="connsiteX23" fmla="*/ 718344 w 777479"/>
                <a:gd name="connsiteY23" fmla="*/ 733378 h 909988"/>
                <a:gd name="connsiteX24" fmla="*/ 770732 w 777479"/>
                <a:gd name="connsiteY24" fmla="*/ 711947 h 909988"/>
                <a:gd name="connsiteX25" fmla="*/ 758825 w 777479"/>
                <a:gd name="connsiteY25" fmla="*/ 571453 h 909988"/>
                <a:gd name="connsiteX26" fmla="*/ 668338 w 777479"/>
                <a:gd name="connsiteY26" fmla="*/ 400003 h 909988"/>
                <a:gd name="connsiteX27" fmla="*/ 644525 w 777479"/>
                <a:gd name="connsiteY27" fmla="*/ 176166 h 909988"/>
                <a:gd name="connsiteX0" fmla="*/ 237180 w 777479"/>
                <a:gd name="connsiteY0" fmla="*/ 0 h 909988"/>
                <a:gd name="connsiteX1" fmla="*/ 239713 w 777479"/>
                <a:gd name="connsiteY1" fmla="*/ 316660 h 909988"/>
                <a:gd name="connsiteX2" fmla="*/ 82550 w 777479"/>
                <a:gd name="connsiteY2" fmla="*/ 411910 h 909988"/>
                <a:gd name="connsiteX3" fmla="*/ 3969 w 777479"/>
                <a:gd name="connsiteY3" fmla="*/ 550022 h 909988"/>
                <a:gd name="connsiteX4" fmla="*/ 106363 w 777479"/>
                <a:gd name="connsiteY4" fmla="*/ 564310 h 909988"/>
                <a:gd name="connsiteX5" fmla="*/ 254000 w 777479"/>
                <a:gd name="connsiteY5" fmla="*/ 461916 h 909988"/>
                <a:gd name="connsiteX6" fmla="*/ 261144 w 777479"/>
                <a:gd name="connsiteY6" fmla="*/ 473822 h 909988"/>
                <a:gd name="connsiteX7" fmla="*/ 223044 w 777479"/>
                <a:gd name="connsiteY7" fmla="*/ 609553 h 909988"/>
                <a:gd name="connsiteX8" fmla="*/ 198834 w 777479"/>
                <a:gd name="connsiteY8" fmla="*/ 735760 h 909988"/>
                <a:gd name="connsiteX9" fmla="*/ 248147 w 777479"/>
                <a:gd name="connsiteY9" fmla="*/ 825875 h 909988"/>
                <a:gd name="connsiteX10" fmla="*/ 335682 w 777479"/>
                <a:gd name="connsiteY10" fmla="*/ 684141 h 909988"/>
                <a:gd name="connsiteX11" fmla="*/ 368300 w 777479"/>
                <a:gd name="connsiteY11" fmla="*/ 564309 h 909988"/>
                <a:gd name="connsiteX12" fmla="*/ 375444 w 777479"/>
                <a:gd name="connsiteY12" fmla="*/ 630985 h 909988"/>
                <a:gd name="connsiteX13" fmla="*/ 401638 w 777479"/>
                <a:gd name="connsiteY13" fmla="*/ 842916 h 909988"/>
                <a:gd name="connsiteX14" fmla="*/ 451644 w 777479"/>
                <a:gd name="connsiteY14" fmla="*/ 909591 h 909988"/>
                <a:gd name="connsiteX15" fmla="*/ 504032 w 777479"/>
                <a:gd name="connsiteY15" fmla="*/ 845297 h 909988"/>
                <a:gd name="connsiteX16" fmla="*/ 504032 w 777479"/>
                <a:gd name="connsiteY16" fmla="*/ 604790 h 909988"/>
                <a:gd name="connsiteX17" fmla="*/ 527844 w 777479"/>
                <a:gd name="connsiteY17" fmla="*/ 719091 h 909988"/>
                <a:gd name="connsiteX18" fmla="*/ 573088 w 777479"/>
                <a:gd name="connsiteY18" fmla="*/ 816722 h 909988"/>
                <a:gd name="connsiteX19" fmla="*/ 625475 w 777479"/>
                <a:gd name="connsiteY19" fmla="*/ 838153 h 909988"/>
                <a:gd name="connsiteX20" fmla="*/ 662013 w 777479"/>
                <a:gd name="connsiteY20" fmla="*/ 781202 h 909988"/>
                <a:gd name="connsiteX21" fmla="*/ 644525 w 777479"/>
                <a:gd name="connsiteY21" fmla="*/ 659560 h 909988"/>
                <a:gd name="connsiteX22" fmla="*/ 632619 w 777479"/>
                <a:gd name="connsiteY22" fmla="*/ 583360 h 909988"/>
                <a:gd name="connsiteX23" fmla="*/ 718344 w 777479"/>
                <a:gd name="connsiteY23" fmla="*/ 733378 h 909988"/>
                <a:gd name="connsiteX24" fmla="*/ 770732 w 777479"/>
                <a:gd name="connsiteY24" fmla="*/ 711947 h 909988"/>
                <a:gd name="connsiteX25" fmla="*/ 758825 w 777479"/>
                <a:gd name="connsiteY25" fmla="*/ 571453 h 909988"/>
                <a:gd name="connsiteX26" fmla="*/ 668338 w 777479"/>
                <a:gd name="connsiteY26" fmla="*/ 400003 h 909988"/>
                <a:gd name="connsiteX27" fmla="*/ 614486 w 777479"/>
                <a:gd name="connsiteY27" fmla="*/ 68283 h 909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77479" h="909988">
                  <a:moveTo>
                    <a:pt x="237180" y="0"/>
                  </a:moveTo>
                  <a:cubicBezTo>
                    <a:pt x="251269" y="45641"/>
                    <a:pt x="265485" y="248008"/>
                    <a:pt x="239713" y="316660"/>
                  </a:cubicBezTo>
                  <a:cubicBezTo>
                    <a:pt x="213941" y="385312"/>
                    <a:pt x="121841" y="373016"/>
                    <a:pt x="82550" y="411910"/>
                  </a:cubicBezTo>
                  <a:cubicBezTo>
                    <a:pt x="43259" y="450804"/>
                    <a:pt x="0" y="524622"/>
                    <a:pt x="3969" y="550022"/>
                  </a:cubicBezTo>
                  <a:cubicBezTo>
                    <a:pt x="7938" y="575422"/>
                    <a:pt x="64691" y="578994"/>
                    <a:pt x="106363" y="564310"/>
                  </a:cubicBezTo>
                  <a:cubicBezTo>
                    <a:pt x="148035" y="549626"/>
                    <a:pt x="228203" y="476997"/>
                    <a:pt x="254000" y="461916"/>
                  </a:cubicBezTo>
                  <a:cubicBezTo>
                    <a:pt x="279797" y="446835"/>
                    <a:pt x="266303" y="449216"/>
                    <a:pt x="261144" y="473822"/>
                  </a:cubicBezTo>
                  <a:cubicBezTo>
                    <a:pt x="255985" y="498428"/>
                    <a:pt x="233429" y="565897"/>
                    <a:pt x="223044" y="609553"/>
                  </a:cubicBezTo>
                  <a:cubicBezTo>
                    <a:pt x="212659" y="653209"/>
                    <a:pt x="194650" y="699706"/>
                    <a:pt x="198834" y="735760"/>
                  </a:cubicBezTo>
                  <a:cubicBezTo>
                    <a:pt x="203018" y="771814"/>
                    <a:pt x="225339" y="834478"/>
                    <a:pt x="248147" y="825875"/>
                  </a:cubicBezTo>
                  <a:cubicBezTo>
                    <a:pt x="270955" y="817272"/>
                    <a:pt x="315657" y="727735"/>
                    <a:pt x="335682" y="684141"/>
                  </a:cubicBezTo>
                  <a:cubicBezTo>
                    <a:pt x="355707" y="640547"/>
                    <a:pt x="361673" y="573168"/>
                    <a:pt x="368300" y="564309"/>
                  </a:cubicBezTo>
                  <a:cubicBezTo>
                    <a:pt x="374927" y="555450"/>
                    <a:pt x="369888" y="584551"/>
                    <a:pt x="375444" y="630985"/>
                  </a:cubicBezTo>
                  <a:cubicBezTo>
                    <a:pt x="381000" y="677420"/>
                    <a:pt x="388938" y="796482"/>
                    <a:pt x="401638" y="842916"/>
                  </a:cubicBezTo>
                  <a:cubicBezTo>
                    <a:pt x="414338" y="889350"/>
                    <a:pt x="434578" y="909194"/>
                    <a:pt x="451644" y="909591"/>
                  </a:cubicBezTo>
                  <a:cubicBezTo>
                    <a:pt x="468710" y="909988"/>
                    <a:pt x="495301" y="896097"/>
                    <a:pt x="504032" y="845297"/>
                  </a:cubicBezTo>
                  <a:cubicBezTo>
                    <a:pt x="512763" y="794497"/>
                    <a:pt x="500063" y="625824"/>
                    <a:pt x="504032" y="604790"/>
                  </a:cubicBezTo>
                  <a:cubicBezTo>
                    <a:pt x="508001" y="583756"/>
                    <a:pt x="516335" y="683769"/>
                    <a:pt x="527844" y="719091"/>
                  </a:cubicBezTo>
                  <a:cubicBezTo>
                    <a:pt x="539353" y="754413"/>
                    <a:pt x="556816" y="796878"/>
                    <a:pt x="573088" y="816722"/>
                  </a:cubicBezTo>
                  <a:cubicBezTo>
                    <a:pt x="589360" y="836566"/>
                    <a:pt x="610654" y="844073"/>
                    <a:pt x="625475" y="838153"/>
                  </a:cubicBezTo>
                  <a:cubicBezTo>
                    <a:pt x="640296" y="832233"/>
                    <a:pt x="658838" y="810968"/>
                    <a:pt x="662013" y="781202"/>
                  </a:cubicBezTo>
                  <a:cubicBezTo>
                    <a:pt x="665188" y="751436"/>
                    <a:pt x="649424" y="692534"/>
                    <a:pt x="644525" y="659560"/>
                  </a:cubicBezTo>
                  <a:cubicBezTo>
                    <a:pt x="639626" y="626586"/>
                    <a:pt x="620316" y="571057"/>
                    <a:pt x="632619" y="583360"/>
                  </a:cubicBezTo>
                  <a:cubicBezTo>
                    <a:pt x="644922" y="595663"/>
                    <a:pt x="695325" y="711947"/>
                    <a:pt x="718344" y="733378"/>
                  </a:cubicBezTo>
                  <a:cubicBezTo>
                    <a:pt x="741363" y="754809"/>
                    <a:pt x="763985" y="738935"/>
                    <a:pt x="770732" y="711947"/>
                  </a:cubicBezTo>
                  <a:cubicBezTo>
                    <a:pt x="777479" y="684960"/>
                    <a:pt x="775891" y="623444"/>
                    <a:pt x="758825" y="571453"/>
                  </a:cubicBezTo>
                  <a:cubicBezTo>
                    <a:pt x="741759" y="519462"/>
                    <a:pt x="692395" y="483865"/>
                    <a:pt x="668338" y="400003"/>
                  </a:cubicBezTo>
                  <a:cubicBezTo>
                    <a:pt x="644281" y="316141"/>
                    <a:pt x="616867" y="147261"/>
                    <a:pt x="614486" y="68283"/>
                  </a:cubicBezTo>
                </a:path>
              </a:pathLst>
            </a:custGeom>
            <a:solidFill>
              <a:srgbClr val="00CC00"/>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grpSp>
          <p:nvGrpSpPr>
            <p:cNvPr id="178" name="Group 177"/>
            <p:cNvGrpSpPr/>
            <p:nvPr/>
          </p:nvGrpSpPr>
          <p:grpSpPr>
            <a:xfrm>
              <a:off x="3563888" y="548680"/>
              <a:ext cx="313332" cy="1029520"/>
              <a:chOff x="1115616" y="3429000"/>
              <a:chExt cx="504056" cy="1656184"/>
            </a:xfrm>
          </p:grpSpPr>
          <p:sp>
            <p:nvSpPr>
              <p:cNvPr id="179" name="Isosceles Triangle 178"/>
              <p:cNvSpPr/>
              <p:nvPr/>
            </p:nvSpPr>
            <p:spPr>
              <a:xfrm>
                <a:off x="1115616" y="5013176"/>
                <a:ext cx="504056" cy="72008"/>
              </a:xfrm>
              <a:prstGeom prst="triangle">
                <a:avLst/>
              </a:prstGeom>
              <a:solidFill>
                <a:schemeClr val="bg1"/>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80" name="Chord 179"/>
              <p:cNvSpPr/>
              <p:nvPr/>
            </p:nvSpPr>
            <p:spPr>
              <a:xfrm>
                <a:off x="1115616" y="3429000"/>
                <a:ext cx="504056" cy="1080120"/>
              </a:xfrm>
              <a:prstGeom prst="chord">
                <a:avLst>
                  <a:gd name="adj1" fmla="val 20627079"/>
                  <a:gd name="adj2" fmla="val 11756870"/>
                </a:avLst>
              </a:pr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81" name="Chord 180"/>
              <p:cNvSpPr/>
              <p:nvPr/>
            </p:nvSpPr>
            <p:spPr>
              <a:xfrm>
                <a:off x="1115616" y="3429000"/>
                <a:ext cx="504056" cy="1080120"/>
              </a:xfrm>
              <a:prstGeom prst="chord">
                <a:avLst>
                  <a:gd name="adj1" fmla="val 1848799"/>
                  <a:gd name="adj2" fmla="val 8966062"/>
                </a:avLst>
              </a:prstGeom>
              <a:solidFill>
                <a:srgbClr val="FFFF66"/>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82" name="Rectangle 181"/>
              <p:cNvSpPr/>
              <p:nvPr/>
            </p:nvSpPr>
            <p:spPr>
              <a:xfrm>
                <a:off x="1331640" y="4509120"/>
                <a:ext cx="72008" cy="504056"/>
              </a:xfrm>
              <a:prstGeom prst="rect">
                <a:avLst/>
              </a:prstGeom>
              <a:solidFill>
                <a:schemeClr val="bg1"/>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grpSp>
        <p:nvGrpSpPr>
          <p:cNvPr id="3" name="Group 35"/>
          <p:cNvGrpSpPr/>
          <p:nvPr/>
        </p:nvGrpSpPr>
        <p:grpSpPr>
          <a:xfrm>
            <a:off x="-244670" y="2416598"/>
            <a:ext cx="1615642" cy="2034511"/>
            <a:chOff x="3879540" y="3429000"/>
            <a:chExt cx="1384920" cy="2160240"/>
          </a:xfrm>
          <a:solidFill>
            <a:srgbClr val="FF99FF"/>
          </a:solidFill>
        </p:grpSpPr>
        <p:sp>
          <p:nvSpPr>
            <p:cNvPr id="73" name="Rectangle 72"/>
            <p:cNvSpPr/>
            <p:nvPr/>
          </p:nvSpPr>
          <p:spPr>
            <a:xfrm flipH="1">
              <a:off x="3929987" y="4581128"/>
              <a:ext cx="65949" cy="720080"/>
            </a:xfrm>
            <a:prstGeom prst="rect">
              <a:avLst/>
            </a:prstGeom>
            <a:grp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grpSp>
          <p:nvGrpSpPr>
            <p:cNvPr id="12" name="Group 28"/>
            <p:cNvGrpSpPr/>
            <p:nvPr/>
          </p:nvGrpSpPr>
          <p:grpSpPr>
            <a:xfrm flipH="1">
              <a:off x="3879540" y="3429000"/>
              <a:ext cx="1384920" cy="2160240"/>
              <a:chOff x="683569" y="3933056"/>
              <a:chExt cx="1512168" cy="2160240"/>
            </a:xfrm>
            <a:grpFill/>
          </p:grpSpPr>
          <p:sp>
            <p:nvSpPr>
              <p:cNvPr id="75" name="Parallelogram 74"/>
              <p:cNvSpPr/>
              <p:nvPr/>
            </p:nvSpPr>
            <p:spPr>
              <a:xfrm>
                <a:off x="899592" y="3933056"/>
                <a:ext cx="1296144" cy="1105044"/>
              </a:xfrm>
              <a:prstGeom prst="parallelogram">
                <a:avLst>
                  <a:gd name="adj" fmla="val 0"/>
                </a:avLst>
              </a:prstGeom>
              <a:grp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76" name="Rectangle 75"/>
              <p:cNvSpPr/>
              <p:nvPr/>
            </p:nvSpPr>
            <p:spPr>
              <a:xfrm>
                <a:off x="827584" y="5373216"/>
                <a:ext cx="72008" cy="720080"/>
              </a:xfrm>
              <a:prstGeom prst="rect">
                <a:avLst/>
              </a:prstGeom>
              <a:solidFill>
                <a:srgbClr val="CC9900"/>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77" name="Rectangle 76"/>
              <p:cNvSpPr/>
              <p:nvPr/>
            </p:nvSpPr>
            <p:spPr>
              <a:xfrm>
                <a:off x="1763688" y="5373216"/>
                <a:ext cx="72008" cy="720080"/>
              </a:xfrm>
              <a:prstGeom prst="rect">
                <a:avLst/>
              </a:prstGeom>
              <a:solidFill>
                <a:srgbClr val="CC9900"/>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78" name="Parallelogram 77"/>
              <p:cNvSpPr/>
              <p:nvPr/>
            </p:nvSpPr>
            <p:spPr>
              <a:xfrm>
                <a:off x="683569" y="5015108"/>
                <a:ext cx="1512168" cy="384964"/>
              </a:xfrm>
              <a:prstGeom prst="parallelogram">
                <a:avLst>
                  <a:gd name="adj" fmla="val 62434"/>
                </a:avLst>
              </a:prstGeom>
              <a:grp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grpSp>
      </p:grpSp>
      <p:grpSp>
        <p:nvGrpSpPr>
          <p:cNvPr id="191" name="Group 190"/>
          <p:cNvGrpSpPr/>
          <p:nvPr/>
        </p:nvGrpSpPr>
        <p:grpSpPr>
          <a:xfrm>
            <a:off x="827584" y="1700808"/>
            <a:ext cx="693888" cy="1029520"/>
            <a:chOff x="466870" y="188640"/>
            <a:chExt cx="693888" cy="1029520"/>
          </a:xfrm>
        </p:grpSpPr>
        <p:sp>
          <p:nvSpPr>
            <p:cNvPr id="184" name="Freeform 183"/>
            <p:cNvSpPr/>
            <p:nvPr/>
          </p:nvSpPr>
          <p:spPr>
            <a:xfrm rot="13709101" flipH="1">
              <a:off x="574696" y="538736"/>
              <a:ext cx="478236" cy="693888"/>
            </a:xfrm>
            <a:custGeom>
              <a:avLst/>
              <a:gdLst>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75432 w 777479"/>
                <a:gd name="connsiteY8" fmla="*/ 659606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65919 w 777479"/>
                <a:gd name="connsiteY10" fmla="*/ 516731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62013 w 777479"/>
                <a:gd name="connsiteY20" fmla="*/ 605036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77479" h="733822">
                  <a:moveTo>
                    <a:pt x="237332" y="11906"/>
                  </a:moveTo>
                  <a:cubicBezTo>
                    <a:pt x="251421" y="57547"/>
                    <a:pt x="265510" y="103188"/>
                    <a:pt x="239713" y="140494"/>
                  </a:cubicBezTo>
                  <a:cubicBezTo>
                    <a:pt x="213916" y="177800"/>
                    <a:pt x="121841" y="196850"/>
                    <a:pt x="82550" y="235744"/>
                  </a:cubicBezTo>
                  <a:cubicBezTo>
                    <a:pt x="43259" y="274638"/>
                    <a:pt x="0" y="348456"/>
                    <a:pt x="3969" y="373856"/>
                  </a:cubicBezTo>
                  <a:cubicBezTo>
                    <a:pt x="7938" y="399256"/>
                    <a:pt x="64691" y="402828"/>
                    <a:pt x="106363" y="388144"/>
                  </a:cubicBezTo>
                  <a:cubicBezTo>
                    <a:pt x="148035" y="373460"/>
                    <a:pt x="228203" y="300831"/>
                    <a:pt x="254000" y="285750"/>
                  </a:cubicBezTo>
                  <a:cubicBezTo>
                    <a:pt x="279797" y="270669"/>
                    <a:pt x="266303" y="273050"/>
                    <a:pt x="261144" y="297656"/>
                  </a:cubicBezTo>
                  <a:cubicBezTo>
                    <a:pt x="255985" y="322262"/>
                    <a:pt x="233429" y="389731"/>
                    <a:pt x="223044" y="433387"/>
                  </a:cubicBezTo>
                  <a:cubicBezTo>
                    <a:pt x="212659" y="477043"/>
                    <a:pt x="194650" y="523540"/>
                    <a:pt x="198834" y="559594"/>
                  </a:cubicBezTo>
                  <a:cubicBezTo>
                    <a:pt x="203018" y="595648"/>
                    <a:pt x="225339" y="658312"/>
                    <a:pt x="248147" y="649709"/>
                  </a:cubicBezTo>
                  <a:cubicBezTo>
                    <a:pt x="270955" y="641106"/>
                    <a:pt x="315657" y="551569"/>
                    <a:pt x="335682" y="507975"/>
                  </a:cubicBezTo>
                  <a:cubicBezTo>
                    <a:pt x="355707" y="464381"/>
                    <a:pt x="361673" y="397002"/>
                    <a:pt x="368300" y="388143"/>
                  </a:cubicBezTo>
                  <a:cubicBezTo>
                    <a:pt x="374927" y="379284"/>
                    <a:pt x="369888" y="408385"/>
                    <a:pt x="375444" y="454819"/>
                  </a:cubicBezTo>
                  <a:cubicBezTo>
                    <a:pt x="381000" y="501254"/>
                    <a:pt x="388938" y="620316"/>
                    <a:pt x="401638" y="666750"/>
                  </a:cubicBezTo>
                  <a:cubicBezTo>
                    <a:pt x="414338" y="713184"/>
                    <a:pt x="434578" y="733028"/>
                    <a:pt x="451644" y="733425"/>
                  </a:cubicBezTo>
                  <a:cubicBezTo>
                    <a:pt x="468710" y="733822"/>
                    <a:pt x="495301" y="719931"/>
                    <a:pt x="504032" y="669131"/>
                  </a:cubicBezTo>
                  <a:cubicBezTo>
                    <a:pt x="512763" y="618331"/>
                    <a:pt x="500063" y="449658"/>
                    <a:pt x="504032" y="428624"/>
                  </a:cubicBezTo>
                  <a:cubicBezTo>
                    <a:pt x="508001" y="407590"/>
                    <a:pt x="516335" y="507603"/>
                    <a:pt x="527844" y="542925"/>
                  </a:cubicBezTo>
                  <a:cubicBezTo>
                    <a:pt x="539353" y="578247"/>
                    <a:pt x="556816" y="620712"/>
                    <a:pt x="573088" y="640556"/>
                  </a:cubicBezTo>
                  <a:cubicBezTo>
                    <a:pt x="589360" y="660400"/>
                    <a:pt x="610654" y="667907"/>
                    <a:pt x="625475" y="661987"/>
                  </a:cubicBezTo>
                  <a:cubicBezTo>
                    <a:pt x="640296" y="656067"/>
                    <a:pt x="658838" y="634802"/>
                    <a:pt x="662013" y="605036"/>
                  </a:cubicBezTo>
                  <a:cubicBezTo>
                    <a:pt x="665188" y="575270"/>
                    <a:pt x="649424" y="516368"/>
                    <a:pt x="644525" y="483394"/>
                  </a:cubicBezTo>
                  <a:cubicBezTo>
                    <a:pt x="639626" y="450420"/>
                    <a:pt x="620316" y="394891"/>
                    <a:pt x="632619" y="407194"/>
                  </a:cubicBezTo>
                  <a:cubicBezTo>
                    <a:pt x="644922" y="419497"/>
                    <a:pt x="695325" y="535781"/>
                    <a:pt x="718344" y="557212"/>
                  </a:cubicBezTo>
                  <a:cubicBezTo>
                    <a:pt x="741363" y="578643"/>
                    <a:pt x="763985" y="562769"/>
                    <a:pt x="770732" y="535781"/>
                  </a:cubicBezTo>
                  <a:cubicBezTo>
                    <a:pt x="777479" y="508794"/>
                    <a:pt x="775891" y="447278"/>
                    <a:pt x="758825" y="395287"/>
                  </a:cubicBezTo>
                  <a:cubicBezTo>
                    <a:pt x="741759" y="343296"/>
                    <a:pt x="687388" y="289718"/>
                    <a:pt x="668338" y="223837"/>
                  </a:cubicBezTo>
                  <a:cubicBezTo>
                    <a:pt x="649288" y="157956"/>
                    <a:pt x="646906" y="78978"/>
                    <a:pt x="644525" y="0"/>
                  </a:cubicBezTo>
                </a:path>
              </a:pathLst>
            </a:custGeom>
            <a:solidFill>
              <a:srgbClr val="CC66FF"/>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grpSp>
          <p:nvGrpSpPr>
            <p:cNvPr id="139" name="Group 138"/>
            <p:cNvGrpSpPr/>
            <p:nvPr/>
          </p:nvGrpSpPr>
          <p:grpSpPr>
            <a:xfrm>
              <a:off x="730276" y="188640"/>
              <a:ext cx="313332" cy="1029520"/>
              <a:chOff x="1115616" y="3429000"/>
              <a:chExt cx="504056" cy="1656184"/>
            </a:xfrm>
          </p:grpSpPr>
          <p:sp>
            <p:nvSpPr>
              <p:cNvPr id="140" name="Isosceles Triangle 139"/>
              <p:cNvSpPr/>
              <p:nvPr/>
            </p:nvSpPr>
            <p:spPr>
              <a:xfrm>
                <a:off x="1115616" y="5013176"/>
                <a:ext cx="504056" cy="72008"/>
              </a:xfrm>
              <a:prstGeom prst="triangle">
                <a:avLst/>
              </a:prstGeom>
              <a:solidFill>
                <a:schemeClr val="bg1"/>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41" name="Chord 140"/>
              <p:cNvSpPr/>
              <p:nvPr/>
            </p:nvSpPr>
            <p:spPr>
              <a:xfrm>
                <a:off x="1115616" y="3429000"/>
                <a:ext cx="504056" cy="1080120"/>
              </a:xfrm>
              <a:prstGeom prst="chord">
                <a:avLst>
                  <a:gd name="adj1" fmla="val 20627079"/>
                  <a:gd name="adj2" fmla="val 11756870"/>
                </a:avLst>
              </a:pr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42" name="Chord 141"/>
              <p:cNvSpPr/>
              <p:nvPr/>
            </p:nvSpPr>
            <p:spPr>
              <a:xfrm>
                <a:off x="1115616" y="3429000"/>
                <a:ext cx="504056" cy="1080120"/>
              </a:xfrm>
              <a:prstGeom prst="chord">
                <a:avLst>
                  <a:gd name="adj1" fmla="val 3263154"/>
                  <a:gd name="adj2" fmla="val 7516890"/>
                </a:avLst>
              </a:prstGeom>
              <a:solidFill>
                <a:srgbClr val="990033"/>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43" name="Rectangle 142"/>
              <p:cNvSpPr/>
              <p:nvPr/>
            </p:nvSpPr>
            <p:spPr>
              <a:xfrm>
                <a:off x="1331640" y="4509120"/>
                <a:ext cx="72008" cy="504056"/>
              </a:xfrm>
              <a:prstGeom prst="rect">
                <a:avLst/>
              </a:prstGeom>
              <a:solidFill>
                <a:schemeClr val="bg1"/>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grpSp>
        <p:nvGrpSpPr>
          <p:cNvPr id="13" name="Group 34"/>
          <p:cNvGrpSpPr/>
          <p:nvPr/>
        </p:nvGrpSpPr>
        <p:grpSpPr>
          <a:xfrm>
            <a:off x="-136960" y="1814489"/>
            <a:ext cx="1278047" cy="2313492"/>
            <a:chOff x="323528" y="2276872"/>
            <a:chExt cx="1531511" cy="2772308"/>
          </a:xfrm>
        </p:grpSpPr>
        <p:sp>
          <p:nvSpPr>
            <p:cNvPr id="80" name="Oval 79"/>
            <p:cNvSpPr/>
            <p:nvPr/>
          </p:nvSpPr>
          <p:spPr>
            <a:xfrm flipH="1">
              <a:off x="323528" y="2801850"/>
              <a:ext cx="1531511" cy="2247330"/>
            </a:xfrm>
            <a:prstGeom prst="ellipse">
              <a:avLst/>
            </a:prstGeom>
            <a:solidFill>
              <a:srgbClr val="CC66FF"/>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1" name="Freeform 80"/>
            <p:cNvSpPr/>
            <p:nvPr/>
          </p:nvSpPr>
          <p:spPr>
            <a:xfrm flipH="1">
              <a:off x="805504" y="2276872"/>
              <a:ext cx="572146" cy="567185"/>
            </a:xfrm>
            <a:custGeom>
              <a:avLst/>
              <a:gdLst>
                <a:gd name="connsiteX0" fmla="*/ 12492 w 687049"/>
                <a:gd name="connsiteY0" fmla="*/ 484682 h 484682"/>
                <a:gd name="connsiteX1" fmla="*/ 57462 w 687049"/>
                <a:gd name="connsiteY1" fmla="*/ 34977 h 484682"/>
                <a:gd name="connsiteX2" fmla="*/ 357265 w 687049"/>
                <a:gd name="connsiteY2" fmla="*/ 274820 h 484682"/>
                <a:gd name="connsiteX3" fmla="*/ 582118 w 687049"/>
                <a:gd name="connsiteY3" fmla="*/ 49968 h 484682"/>
                <a:gd name="connsiteX4" fmla="*/ 687049 w 687049"/>
                <a:gd name="connsiteY4" fmla="*/ 424722 h 484682"/>
                <a:gd name="connsiteX0" fmla="*/ 12492 w 687049"/>
                <a:gd name="connsiteY0" fmla="*/ 560929 h 560929"/>
                <a:gd name="connsiteX1" fmla="*/ 57462 w 687049"/>
                <a:gd name="connsiteY1" fmla="*/ 111224 h 560929"/>
                <a:gd name="connsiteX2" fmla="*/ 357265 w 687049"/>
                <a:gd name="connsiteY2" fmla="*/ 351067 h 560929"/>
                <a:gd name="connsiteX3" fmla="*/ 607223 w 687049"/>
                <a:gd name="connsiteY3" fmla="*/ 24984 h 560929"/>
                <a:gd name="connsiteX4" fmla="*/ 687049 w 687049"/>
                <a:gd name="connsiteY4" fmla="*/ 500969 h 560929"/>
                <a:gd name="connsiteX0" fmla="*/ 6246 w 680803"/>
                <a:gd name="connsiteY0" fmla="*/ 570921 h 570921"/>
                <a:gd name="connsiteX1" fmla="*/ 96921 w 680803"/>
                <a:gd name="connsiteY1" fmla="*/ 34977 h 570921"/>
                <a:gd name="connsiteX2" fmla="*/ 351019 w 680803"/>
                <a:gd name="connsiteY2" fmla="*/ 361059 h 570921"/>
                <a:gd name="connsiteX3" fmla="*/ 600977 w 680803"/>
                <a:gd name="connsiteY3" fmla="*/ 34976 h 570921"/>
                <a:gd name="connsiteX4" fmla="*/ 680803 w 680803"/>
                <a:gd name="connsiteY4" fmla="*/ 510961 h 570921"/>
                <a:gd name="connsiteX0" fmla="*/ 6246 w 680803"/>
                <a:gd name="connsiteY0" fmla="*/ 589264 h 589264"/>
                <a:gd name="connsiteX1" fmla="*/ 96921 w 680803"/>
                <a:gd name="connsiteY1" fmla="*/ 53320 h 589264"/>
                <a:gd name="connsiteX2" fmla="*/ 384953 w 680803"/>
                <a:gd name="connsiteY2" fmla="*/ 269344 h 589264"/>
                <a:gd name="connsiteX3" fmla="*/ 600977 w 680803"/>
                <a:gd name="connsiteY3" fmla="*/ 53319 h 589264"/>
                <a:gd name="connsiteX4" fmla="*/ 680803 w 680803"/>
                <a:gd name="connsiteY4" fmla="*/ 529304 h 589264"/>
                <a:gd name="connsiteX0" fmla="*/ 6246 w 722293"/>
                <a:gd name="connsiteY0" fmla="*/ 589264 h 589264"/>
                <a:gd name="connsiteX1" fmla="*/ 96921 w 722293"/>
                <a:gd name="connsiteY1" fmla="*/ 53320 h 589264"/>
                <a:gd name="connsiteX2" fmla="*/ 384953 w 722293"/>
                <a:gd name="connsiteY2" fmla="*/ 269344 h 589264"/>
                <a:gd name="connsiteX3" fmla="*/ 672985 w 722293"/>
                <a:gd name="connsiteY3" fmla="*/ 53320 h 589264"/>
                <a:gd name="connsiteX4" fmla="*/ 680803 w 722293"/>
                <a:gd name="connsiteY4" fmla="*/ 529304 h 589264"/>
                <a:gd name="connsiteX0" fmla="*/ 6246 w 817001"/>
                <a:gd name="connsiteY0" fmla="*/ 589264 h 589264"/>
                <a:gd name="connsiteX1" fmla="*/ 96921 w 817001"/>
                <a:gd name="connsiteY1" fmla="*/ 53320 h 589264"/>
                <a:gd name="connsiteX2" fmla="*/ 384953 w 817001"/>
                <a:gd name="connsiteY2" fmla="*/ 269344 h 589264"/>
                <a:gd name="connsiteX3" fmla="*/ 672985 w 817001"/>
                <a:gd name="connsiteY3" fmla="*/ 53320 h 589264"/>
                <a:gd name="connsiteX4" fmla="*/ 817001 w 817001"/>
                <a:gd name="connsiteY4" fmla="*/ 485368 h 589264"/>
                <a:gd name="connsiteX0" fmla="*/ 6246 w 744993"/>
                <a:gd name="connsiteY0" fmla="*/ 595951 h 636071"/>
                <a:gd name="connsiteX1" fmla="*/ 96921 w 744993"/>
                <a:gd name="connsiteY1" fmla="*/ 60007 h 636071"/>
                <a:gd name="connsiteX2" fmla="*/ 384953 w 744993"/>
                <a:gd name="connsiteY2" fmla="*/ 276031 h 636071"/>
                <a:gd name="connsiteX3" fmla="*/ 672985 w 744993"/>
                <a:gd name="connsiteY3" fmla="*/ 60007 h 636071"/>
                <a:gd name="connsiteX4" fmla="*/ 744993 w 744993"/>
                <a:gd name="connsiteY4" fmla="*/ 636071 h 636071"/>
                <a:gd name="connsiteX0" fmla="*/ 6246 w 726326"/>
                <a:gd name="connsiteY0" fmla="*/ 636072 h 636072"/>
                <a:gd name="connsiteX1" fmla="*/ 78254 w 726326"/>
                <a:gd name="connsiteY1" fmla="*/ 60007 h 636072"/>
                <a:gd name="connsiteX2" fmla="*/ 366286 w 726326"/>
                <a:gd name="connsiteY2" fmla="*/ 276031 h 636072"/>
                <a:gd name="connsiteX3" fmla="*/ 654318 w 726326"/>
                <a:gd name="connsiteY3" fmla="*/ 60007 h 636072"/>
                <a:gd name="connsiteX4" fmla="*/ 726326 w 726326"/>
                <a:gd name="connsiteY4" fmla="*/ 636071 h 6360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6326" h="636072">
                  <a:moveTo>
                    <a:pt x="6246" y="636072"/>
                  </a:moveTo>
                  <a:cubicBezTo>
                    <a:pt x="0" y="428708"/>
                    <a:pt x="18247" y="120014"/>
                    <a:pt x="78254" y="60007"/>
                  </a:cubicBezTo>
                  <a:cubicBezTo>
                    <a:pt x="138261" y="0"/>
                    <a:pt x="270275" y="276031"/>
                    <a:pt x="366286" y="276031"/>
                  </a:cubicBezTo>
                  <a:cubicBezTo>
                    <a:pt x="462297" y="276031"/>
                    <a:pt x="594311" y="0"/>
                    <a:pt x="654318" y="60007"/>
                  </a:cubicBezTo>
                  <a:cubicBezTo>
                    <a:pt x="714325" y="120014"/>
                    <a:pt x="701342" y="461186"/>
                    <a:pt x="726326" y="636071"/>
                  </a:cubicBezTo>
                </a:path>
              </a:pathLst>
            </a:custGeom>
            <a:solidFill>
              <a:srgbClr val="33CCCC"/>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82" name="Freeform 81"/>
            <p:cNvSpPr/>
            <p:nvPr/>
          </p:nvSpPr>
          <p:spPr>
            <a:xfrm flipH="1">
              <a:off x="537249" y="2651427"/>
              <a:ext cx="1098159" cy="218323"/>
            </a:xfrm>
            <a:custGeom>
              <a:avLst/>
              <a:gdLst>
                <a:gd name="connsiteX0" fmla="*/ 0 w 1394086"/>
                <a:gd name="connsiteY0" fmla="*/ 0 h 244839"/>
                <a:gd name="connsiteX1" fmla="*/ 344774 w 1394086"/>
                <a:gd name="connsiteY1" fmla="*/ 209862 h 244839"/>
                <a:gd name="connsiteX2" fmla="*/ 1079292 w 1394086"/>
                <a:gd name="connsiteY2" fmla="*/ 209862 h 244839"/>
                <a:gd name="connsiteX3" fmla="*/ 1394086 w 1394086"/>
                <a:gd name="connsiteY3" fmla="*/ 0 h 244839"/>
              </a:gdLst>
              <a:ahLst/>
              <a:cxnLst>
                <a:cxn ang="0">
                  <a:pos x="connsiteX0" y="connsiteY0"/>
                </a:cxn>
                <a:cxn ang="0">
                  <a:pos x="connsiteX1" y="connsiteY1"/>
                </a:cxn>
                <a:cxn ang="0">
                  <a:pos x="connsiteX2" y="connsiteY2"/>
                </a:cxn>
                <a:cxn ang="0">
                  <a:pos x="connsiteX3" y="connsiteY3"/>
                </a:cxn>
              </a:cxnLst>
              <a:rect l="l" t="t" r="r" b="b"/>
              <a:pathLst>
                <a:path w="1394086" h="244839">
                  <a:moveTo>
                    <a:pt x="0" y="0"/>
                  </a:moveTo>
                  <a:cubicBezTo>
                    <a:pt x="82446" y="87442"/>
                    <a:pt x="164892" y="174885"/>
                    <a:pt x="344774" y="209862"/>
                  </a:cubicBezTo>
                  <a:cubicBezTo>
                    <a:pt x="524656" y="244839"/>
                    <a:pt x="904407" y="244839"/>
                    <a:pt x="1079292" y="209862"/>
                  </a:cubicBezTo>
                  <a:cubicBezTo>
                    <a:pt x="1254177" y="174885"/>
                    <a:pt x="1324131" y="87442"/>
                    <a:pt x="1394086" y="0"/>
                  </a:cubicBezTo>
                </a:path>
              </a:pathLst>
            </a:custGeom>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grpSp>
      <p:grpSp>
        <p:nvGrpSpPr>
          <p:cNvPr id="14" name="Group 33"/>
          <p:cNvGrpSpPr/>
          <p:nvPr/>
        </p:nvGrpSpPr>
        <p:grpSpPr>
          <a:xfrm>
            <a:off x="429608" y="2781613"/>
            <a:ext cx="456672" cy="160748"/>
            <a:chOff x="1043951" y="3449922"/>
            <a:chExt cx="547239" cy="192628"/>
          </a:xfrm>
        </p:grpSpPr>
        <p:sp>
          <p:nvSpPr>
            <p:cNvPr id="84" name="Oval 83"/>
            <p:cNvSpPr/>
            <p:nvPr/>
          </p:nvSpPr>
          <p:spPr>
            <a:xfrm flipH="1">
              <a:off x="1043951" y="3449922"/>
              <a:ext cx="107976" cy="192628"/>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5" name="Oval 84"/>
            <p:cNvSpPr/>
            <p:nvPr/>
          </p:nvSpPr>
          <p:spPr>
            <a:xfrm flipH="1">
              <a:off x="1483214" y="3449922"/>
              <a:ext cx="107976" cy="192628"/>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15" name="Group 8"/>
          <p:cNvGrpSpPr/>
          <p:nvPr/>
        </p:nvGrpSpPr>
        <p:grpSpPr>
          <a:xfrm>
            <a:off x="-648580" y="3389650"/>
            <a:ext cx="3204356" cy="1653861"/>
            <a:chOff x="3491880" y="4077072"/>
            <a:chExt cx="4464496" cy="2304256"/>
          </a:xfrm>
          <a:solidFill>
            <a:srgbClr val="CC9900"/>
          </a:solidFill>
        </p:grpSpPr>
        <p:sp>
          <p:nvSpPr>
            <p:cNvPr id="87" name="Rectangle 86"/>
            <p:cNvSpPr/>
            <p:nvPr/>
          </p:nvSpPr>
          <p:spPr>
            <a:xfrm>
              <a:off x="4211960" y="4581128"/>
              <a:ext cx="144016" cy="1800200"/>
            </a:xfrm>
            <a:prstGeom prst="rect">
              <a:avLst/>
            </a:prstGeom>
            <a:grp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88" name="Rectangle 87"/>
            <p:cNvSpPr/>
            <p:nvPr/>
          </p:nvSpPr>
          <p:spPr>
            <a:xfrm>
              <a:off x="7020272" y="4509120"/>
              <a:ext cx="144016" cy="1800200"/>
            </a:xfrm>
            <a:prstGeom prst="rect">
              <a:avLst/>
            </a:prstGeom>
            <a:grp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89" name="Rectangle 88"/>
            <p:cNvSpPr/>
            <p:nvPr/>
          </p:nvSpPr>
          <p:spPr>
            <a:xfrm>
              <a:off x="5508104" y="4149080"/>
              <a:ext cx="144016" cy="1800200"/>
            </a:xfrm>
            <a:prstGeom prst="rect">
              <a:avLst/>
            </a:prstGeom>
            <a:grp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90" name="Oval 89"/>
            <p:cNvSpPr/>
            <p:nvPr/>
          </p:nvSpPr>
          <p:spPr>
            <a:xfrm>
              <a:off x="3491880" y="4077072"/>
              <a:ext cx="4464496" cy="1152128"/>
            </a:xfrm>
            <a:prstGeom prst="ellipse">
              <a:avLst/>
            </a:prstGeom>
            <a:grp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grpSp>
      <p:grpSp>
        <p:nvGrpSpPr>
          <p:cNvPr id="16" name="Group 35"/>
          <p:cNvGrpSpPr/>
          <p:nvPr/>
        </p:nvGrpSpPr>
        <p:grpSpPr>
          <a:xfrm>
            <a:off x="211528" y="2860986"/>
            <a:ext cx="1128655" cy="871015"/>
            <a:chOff x="1979712" y="1296928"/>
            <a:chExt cx="1083188" cy="835928"/>
          </a:xfrm>
        </p:grpSpPr>
        <p:sp>
          <p:nvSpPr>
            <p:cNvPr id="92" name="Rounded Rectangle 91"/>
            <p:cNvSpPr/>
            <p:nvPr/>
          </p:nvSpPr>
          <p:spPr>
            <a:xfrm flipH="1">
              <a:off x="1979712" y="1988840"/>
              <a:ext cx="1080120" cy="144016"/>
            </a:xfrm>
            <a:prstGeom prst="roundRect">
              <a:avLst/>
            </a:prstGeom>
            <a:solidFill>
              <a:schemeClr val="bg1">
                <a:lumMod val="95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93" name="Parallelogram 92"/>
            <p:cNvSpPr/>
            <p:nvPr/>
          </p:nvSpPr>
          <p:spPr>
            <a:xfrm rot="6078822" flipH="1">
              <a:off x="2153125" y="1209205"/>
              <a:ext cx="822052" cy="997498"/>
            </a:xfrm>
            <a:prstGeom prst="parallelogram">
              <a:avLst/>
            </a:prstGeom>
            <a:solidFill>
              <a:schemeClr val="bg1">
                <a:lumMod val="95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94" name="Picture 6" descr="Image result for apple icon png"/>
            <p:cNvPicPr>
              <a:picLocks noChangeAspect="1" noChangeArrowheads="1"/>
            </p:cNvPicPr>
            <p:nvPr/>
          </p:nvPicPr>
          <p:blipFill>
            <a:blip r:embed="rId5" cstate="print"/>
            <a:srcRect/>
            <a:stretch>
              <a:fillRect/>
            </a:stretch>
          </p:blipFill>
          <p:spPr bwMode="auto">
            <a:xfrm>
              <a:off x="2411760" y="1628800"/>
              <a:ext cx="244474" cy="246392"/>
            </a:xfrm>
            <a:prstGeom prst="rect">
              <a:avLst/>
            </a:prstGeom>
            <a:noFill/>
          </p:spPr>
        </p:pic>
      </p:grpSp>
      <p:sp>
        <p:nvSpPr>
          <p:cNvPr id="175" name="Freeform 174"/>
          <p:cNvSpPr/>
          <p:nvPr/>
        </p:nvSpPr>
        <p:spPr>
          <a:xfrm flipH="1">
            <a:off x="2483768" y="4077072"/>
            <a:ext cx="414408" cy="1120804"/>
          </a:xfrm>
          <a:custGeom>
            <a:avLst/>
            <a:gdLst>
              <a:gd name="connsiteX0" fmla="*/ 452907 w 646090"/>
              <a:gd name="connsiteY0" fmla="*/ 92298 h 1092558"/>
              <a:gd name="connsiteX1" fmla="*/ 15025 w 646090"/>
              <a:gd name="connsiteY1" fmla="*/ 581695 h 1092558"/>
              <a:gd name="connsiteX2" fmla="*/ 543059 w 646090"/>
              <a:gd name="connsiteY2" fmla="*/ 1032456 h 1092558"/>
              <a:gd name="connsiteX3" fmla="*/ 633211 w 646090"/>
              <a:gd name="connsiteY3" fmla="*/ 942304 h 1092558"/>
              <a:gd name="connsiteX4" fmla="*/ 581696 w 646090"/>
              <a:gd name="connsiteY4" fmla="*/ 143814 h 1092558"/>
              <a:gd name="connsiteX5" fmla="*/ 452907 w 646090"/>
              <a:gd name="connsiteY5" fmla="*/ 92298 h 1092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6090" h="1092558">
                <a:moveTo>
                  <a:pt x="452907" y="92298"/>
                </a:moveTo>
                <a:cubicBezTo>
                  <a:pt x="358462" y="165278"/>
                  <a:pt x="0" y="425002"/>
                  <a:pt x="15025" y="581695"/>
                </a:cubicBezTo>
                <a:cubicBezTo>
                  <a:pt x="30050" y="738388"/>
                  <a:pt x="440028" y="972354"/>
                  <a:pt x="543059" y="1032456"/>
                </a:cubicBezTo>
                <a:cubicBezTo>
                  <a:pt x="646090" y="1092558"/>
                  <a:pt x="626772" y="1090411"/>
                  <a:pt x="633211" y="942304"/>
                </a:cubicBezTo>
                <a:cubicBezTo>
                  <a:pt x="639650" y="794197"/>
                  <a:pt x="607454" y="287628"/>
                  <a:pt x="581696" y="143814"/>
                </a:cubicBezTo>
                <a:cubicBezTo>
                  <a:pt x="555938" y="0"/>
                  <a:pt x="547352" y="19318"/>
                  <a:pt x="452907" y="92298"/>
                </a:cubicBezTo>
                <a:close/>
              </a:path>
            </a:pathLst>
          </a:custGeom>
          <a:solidFill>
            <a:srgbClr val="FFFF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62" name="Freeform 161"/>
          <p:cNvSpPr/>
          <p:nvPr/>
        </p:nvSpPr>
        <p:spPr>
          <a:xfrm>
            <a:off x="7494270" y="2070044"/>
            <a:ext cx="374379" cy="673519"/>
          </a:xfrm>
          <a:custGeom>
            <a:avLst/>
            <a:gdLst>
              <a:gd name="connsiteX0" fmla="*/ 452907 w 646090"/>
              <a:gd name="connsiteY0" fmla="*/ 92298 h 1092558"/>
              <a:gd name="connsiteX1" fmla="*/ 15025 w 646090"/>
              <a:gd name="connsiteY1" fmla="*/ 581695 h 1092558"/>
              <a:gd name="connsiteX2" fmla="*/ 543059 w 646090"/>
              <a:gd name="connsiteY2" fmla="*/ 1032456 h 1092558"/>
              <a:gd name="connsiteX3" fmla="*/ 633211 w 646090"/>
              <a:gd name="connsiteY3" fmla="*/ 942304 h 1092558"/>
              <a:gd name="connsiteX4" fmla="*/ 581696 w 646090"/>
              <a:gd name="connsiteY4" fmla="*/ 143814 h 1092558"/>
              <a:gd name="connsiteX5" fmla="*/ 452907 w 646090"/>
              <a:gd name="connsiteY5" fmla="*/ 92298 h 1092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6090" h="1092558">
                <a:moveTo>
                  <a:pt x="452907" y="92298"/>
                </a:moveTo>
                <a:cubicBezTo>
                  <a:pt x="358462" y="165278"/>
                  <a:pt x="0" y="425002"/>
                  <a:pt x="15025" y="581695"/>
                </a:cubicBezTo>
                <a:cubicBezTo>
                  <a:pt x="30050" y="738388"/>
                  <a:pt x="440028" y="972354"/>
                  <a:pt x="543059" y="1032456"/>
                </a:cubicBezTo>
                <a:cubicBezTo>
                  <a:pt x="646090" y="1092558"/>
                  <a:pt x="626772" y="1090411"/>
                  <a:pt x="633211" y="942304"/>
                </a:cubicBezTo>
                <a:cubicBezTo>
                  <a:pt x="639650" y="794197"/>
                  <a:pt x="607454" y="287628"/>
                  <a:pt x="581696" y="143814"/>
                </a:cubicBezTo>
                <a:cubicBezTo>
                  <a:pt x="555938" y="0"/>
                  <a:pt x="547352" y="19318"/>
                  <a:pt x="452907" y="92298"/>
                </a:cubicBezTo>
                <a:close/>
              </a:path>
            </a:pathLst>
          </a:custGeom>
          <a:solidFill>
            <a:srgbClr val="3399FF"/>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63" name="Freeform 162"/>
          <p:cNvSpPr/>
          <p:nvPr/>
        </p:nvSpPr>
        <p:spPr>
          <a:xfrm flipH="1">
            <a:off x="8517707" y="2070044"/>
            <a:ext cx="367114" cy="673519"/>
          </a:xfrm>
          <a:custGeom>
            <a:avLst/>
            <a:gdLst>
              <a:gd name="connsiteX0" fmla="*/ 452907 w 646090"/>
              <a:gd name="connsiteY0" fmla="*/ 92298 h 1092558"/>
              <a:gd name="connsiteX1" fmla="*/ 15025 w 646090"/>
              <a:gd name="connsiteY1" fmla="*/ 581695 h 1092558"/>
              <a:gd name="connsiteX2" fmla="*/ 543059 w 646090"/>
              <a:gd name="connsiteY2" fmla="*/ 1032456 h 1092558"/>
              <a:gd name="connsiteX3" fmla="*/ 633211 w 646090"/>
              <a:gd name="connsiteY3" fmla="*/ 942304 h 1092558"/>
              <a:gd name="connsiteX4" fmla="*/ 581696 w 646090"/>
              <a:gd name="connsiteY4" fmla="*/ 143814 h 1092558"/>
              <a:gd name="connsiteX5" fmla="*/ 452907 w 646090"/>
              <a:gd name="connsiteY5" fmla="*/ 92298 h 1092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6090" h="1092558">
                <a:moveTo>
                  <a:pt x="452907" y="92298"/>
                </a:moveTo>
                <a:cubicBezTo>
                  <a:pt x="358462" y="165278"/>
                  <a:pt x="0" y="425002"/>
                  <a:pt x="15025" y="581695"/>
                </a:cubicBezTo>
                <a:cubicBezTo>
                  <a:pt x="30050" y="738388"/>
                  <a:pt x="440028" y="972354"/>
                  <a:pt x="543059" y="1032456"/>
                </a:cubicBezTo>
                <a:cubicBezTo>
                  <a:pt x="646090" y="1092558"/>
                  <a:pt x="626772" y="1090411"/>
                  <a:pt x="633211" y="942304"/>
                </a:cubicBezTo>
                <a:cubicBezTo>
                  <a:pt x="639650" y="794197"/>
                  <a:pt x="607454" y="287628"/>
                  <a:pt x="581696" y="143814"/>
                </a:cubicBezTo>
                <a:cubicBezTo>
                  <a:pt x="555938" y="0"/>
                  <a:pt x="547352" y="19318"/>
                  <a:pt x="452907" y="92298"/>
                </a:cubicBezTo>
                <a:close/>
              </a:path>
            </a:pathLst>
          </a:custGeom>
          <a:solidFill>
            <a:srgbClr val="3399FF"/>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64" name="Freeform 163"/>
          <p:cNvSpPr/>
          <p:nvPr/>
        </p:nvSpPr>
        <p:spPr>
          <a:xfrm>
            <a:off x="7725425" y="3499428"/>
            <a:ext cx="446022" cy="577644"/>
          </a:xfrm>
          <a:custGeom>
            <a:avLst/>
            <a:gdLst>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98859 w 625872"/>
              <a:gd name="connsiteY6" fmla="*/ 576262 h 840978"/>
              <a:gd name="connsiteX7" fmla="*/ 408384 w 625872"/>
              <a:gd name="connsiteY7" fmla="*/ 554831 h 840978"/>
              <a:gd name="connsiteX8" fmla="*/ 403622 w 625872"/>
              <a:gd name="connsiteY8" fmla="*/ 0 h 840978"/>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86581 w 625872"/>
              <a:gd name="connsiteY6" fmla="*/ 600620 h 840978"/>
              <a:gd name="connsiteX7" fmla="*/ 408384 w 625872"/>
              <a:gd name="connsiteY7" fmla="*/ 554831 h 840978"/>
              <a:gd name="connsiteX8" fmla="*/ 403622 w 625872"/>
              <a:gd name="connsiteY8" fmla="*/ 0 h 840978"/>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52338"/>
              <a:gd name="connsiteX1" fmla="*/ 586978 w 629778"/>
              <a:gd name="connsiteY1" fmla="*/ 707231 h 852338"/>
              <a:gd name="connsiteX2" fmla="*/ 332557 w 629778"/>
              <a:gd name="connsiteY2" fmla="*/ 850230 h 852338"/>
              <a:gd name="connsiteX3" fmla="*/ 65484 w 629778"/>
              <a:gd name="connsiteY3" fmla="*/ 809625 h 852338"/>
              <a:gd name="connsiteX4" fmla="*/ 15478 w 629778"/>
              <a:gd name="connsiteY4" fmla="*/ 671512 h 852338"/>
              <a:gd name="connsiteX5" fmla="*/ 158353 w 629778"/>
              <a:gd name="connsiteY5" fmla="*/ 540543 h 852338"/>
              <a:gd name="connsiteX6" fmla="*/ 386581 w 629778"/>
              <a:gd name="connsiteY6" fmla="*/ 600620 h 852338"/>
              <a:gd name="connsiteX7" fmla="*/ 408384 w 629778"/>
              <a:gd name="connsiteY7" fmla="*/ 554831 h 852338"/>
              <a:gd name="connsiteX8" fmla="*/ 403622 w 629778"/>
              <a:gd name="connsiteY8" fmla="*/ 0 h 852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9778" h="852338">
                <a:moveTo>
                  <a:pt x="589359" y="40481"/>
                </a:moveTo>
                <a:cubicBezTo>
                  <a:pt x="607615" y="308570"/>
                  <a:pt x="629778" y="572273"/>
                  <a:pt x="586978" y="707231"/>
                </a:cubicBezTo>
                <a:cubicBezTo>
                  <a:pt x="544178" y="842189"/>
                  <a:pt x="393081" y="852338"/>
                  <a:pt x="332557" y="850230"/>
                </a:cubicBezTo>
                <a:cubicBezTo>
                  <a:pt x="247154" y="847800"/>
                  <a:pt x="118330" y="839411"/>
                  <a:pt x="65484" y="809625"/>
                </a:cubicBezTo>
                <a:cubicBezTo>
                  <a:pt x="12638" y="779839"/>
                  <a:pt x="0" y="716359"/>
                  <a:pt x="15478" y="671512"/>
                </a:cubicBezTo>
                <a:cubicBezTo>
                  <a:pt x="30956" y="626665"/>
                  <a:pt x="96503" y="552358"/>
                  <a:pt x="158353" y="540543"/>
                </a:cubicBezTo>
                <a:cubicBezTo>
                  <a:pt x="220203" y="528728"/>
                  <a:pt x="344909" y="598239"/>
                  <a:pt x="386581" y="600620"/>
                </a:cubicBezTo>
                <a:cubicBezTo>
                  <a:pt x="428253" y="603001"/>
                  <a:pt x="405544" y="654934"/>
                  <a:pt x="408384" y="554831"/>
                </a:cubicBezTo>
                <a:cubicBezTo>
                  <a:pt x="411224" y="454728"/>
                  <a:pt x="406400" y="229393"/>
                  <a:pt x="403622" y="0"/>
                </a:cubicBezTo>
              </a:path>
            </a:pathLst>
          </a:custGeom>
          <a:solidFill>
            <a:srgbClr val="3399FF"/>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grpSp>
        <p:nvGrpSpPr>
          <p:cNvPr id="17" name="Group 180"/>
          <p:cNvGrpSpPr/>
          <p:nvPr/>
        </p:nvGrpSpPr>
        <p:grpSpPr>
          <a:xfrm>
            <a:off x="7822600" y="1160838"/>
            <a:ext cx="877344" cy="2916234"/>
            <a:chOff x="7822600" y="1160838"/>
            <a:chExt cx="877344" cy="2916234"/>
          </a:xfrm>
        </p:grpSpPr>
        <p:sp>
          <p:nvSpPr>
            <p:cNvPr id="165" name="Freeform 164"/>
            <p:cNvSpPr/>
            <p:nvPr/>
          </p:nvSpPr>
          <p:spPr>
            <a:xfrm flipH="1">
              <a:off x="8278412" y="3499428"/>
              <a:ext cx="421532" cy="577644"/>
            </a:xfrm>
            <a:custGeom>
              <a:avLst/>
              <a:gdLst>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98859 w 625872"/>
                <a:gd name="connsiteY6" fmla="*/ 576262 h 840978"/>
                <a:gd name="connsiteX7" fmla="*/ 408384 w 625872"/>
                <a:gd name="connsiteY7" fmla="*/ 554831 h 840978"/>
                <a:gd name="connsiteX8" fmla="*/ 403622 w 625872"/>
                <a:gd name="connsiteY8" fmla="*/ 0 h 840978"/>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86581 w 625872"/>
                <a:gd name="connsiteY6" fmla="*/ 600620 h 840978"/>
                <a:gd name="connsiteX7" fmla="*/ 408384 w 625872"/>
                <a:gd name="connsiteY7" fmla="*/ 554831 h 840978"/>
                <a:gd name="connsiteX8" fmla="*/ 403622 w 625872"/>
                <a:gd name="connsiteY8" fmla="*/ 0 h 840978"/>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52338"/>
                <a:gd name="connsiteX1" fmla="*/ 586978 w 629778"/>
                <a:gd name="connsiteY1" fmla="*/ 707231 h 852338"/>
                <a:gd name="connsiteX2" fmla="*/ 332557 w 629778"/>
                <a:gd name="connsiteY2" fmla="*/ 850230 h 852338"/>
                <a:gd name="connsiteX3" fmla="*/ 65484 w 629778"/>
                <a:gd name="connsiteY3" fmla="*/ 809625 h 852338"/>
                <a:gd name="connsiteX4" fmla="*/ 15478 w 629778"/>
                <a:gd name="connsiteY4" fmla="*/ 671512 h 852338"/>
                <a:gd name="connsiteX5" fmla="*/ 158353 w 629778"/>
                <a:gd name="connsiteY5" fmla="*/ 540543 h 852338"/>
                <a:gd name="connsiteX6" fmla="*/ 386581 w 629778"/>
                <a:gd name="connsiteY6" fmla="*/ 600620 h 852338"/>
                <a:gd name="connsiteX7" fmla="*/ 408384 w 629778"/>
                <a:gd name="connsiteY7" fmla="*/ 554831 h 852338"/>
                <a:gd name="connsiteX8" fmla="*/ 403622 w 629778"/>
                <a:gd name="connsiteY8" fmla="*/ 0 h 852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9778" h="852338">
                  <a:moveTo>
                    <a:pt x="589359" y="40481"/>
                  </a:moveTo>
                  <a:cubicBezTo>
                    <a:pt x="607615" y="308570"/>
                    <a:pt x="629778" y="572273"/>
                    <a:pt x="586978" y="707231"/>
                  </a:cubicBezTo>
                  <a:cubicBezTo>
                    <a:pt x="544178" y="842189"/>
                    <a:pt x="393081" y="852338"/>
                    <a:pt x="332557" y="850230"/>
                  </a:cubicBezTo>
                  <a:cubicBezTo>
                    <a:pt x="247154" y="847800"/>
                    <a:pt x="118330" y="839411"/>
                    <a:pt x="65484" y="809625"/>
                  </a:cubicBezTo>
                  <a:cubicBezTo>
                    <a:pt x="12638" y="779839"/>
                    <a:pt x="0" y="716359"/>
                    <a:pt x="15478" y="671512"/>
                  </a:cubicBezTo>
                  <a:cubicBezTo>
                    <a:pt x="30956" y="626665"/>
                    <a:pt x="96503" y="552358"/>
                    <a:pt x="158353" y="540543"/>
                  </a:cubicBezTo>
                  <a:cubicBezTo>
                    <a:pt x="220203" y="528728"/>
                    <a:pt x="344909" y="598239"/>
                    <a:pt x="386581" y="600620"/>
                  </a:cubicBezTo>
                  <a:cubicBezTo>
                    <a:pt x="428253" y="603001"/>
                    <a:pt x="405544" y="654934"/>
                    <a:pt x="408384" y="554831"/>
                  </a:cubicBezTo>
                  <a:cubicBezTo>
                    <a:pt x="411224" y="454728"/>
                    <a:pt x="406400" y="229393"/>
                    <a:pt x="403622" y="0"/>
                  </a:cubicBezTo>
                </a:path>
              </a:pathLst>
            </a:custGeom>
            <a:solidFill>
              <a:srgbClr val="3399FF"/>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166" name="Rounded Rectangle 165"/>
            <p:cNvSpPr/>
            <p:nvPr/>
          </p:nvSpPr>
          <p:spPr>
            <a:xfrm>
              <a:off x="7822600" y="1160838"/>
              <a:ext cx="802241" cy="2461696"/>
            </a:xfrm>
            <a:prstGeom prst="roundRect">
              <a:avLst>
                <a:gd name="adj" fmla="val 50000"/>
              </a:avLst>
            </a:prstGeom>
            <a:solidFill>
              <a:srgbClr val="3399FF"/>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67" name="Chord 7"/>
            <p:cNvSpPr/>
            <p:nvPr/>
          </p:nvSpPr>
          <p:spPr>
            <a:xfrm>
              <a:off x="8082580" y="1810804"/>
              <a:ext cx="265185" cy="214066"/>
            </a:xfrm>
            <a:prstGeom prst="chord">
              <a:avLst>
                <a:gd name="adj1" fmla="val 5430208"/>
                <a:gd name="adj2" fmla="val 5345722"/>
              </a:avLst>
            </a:prstGeom>
            <a:solidFill>
              <a:srgbClr val="FFFF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18" name="Group 21"/>
            <p:cNvGrpSpPr/>
            <p:nvPr/>
          </p:nvGrpSpPr>
          <p:grpSpPr>
            <a:xfrm>
              <a:off x="8082580" y="1578033"/>
              <a:ext cx="267414" cy="160448"/>
              <a:chOff x="3275856" y="2564904"/>
              <a:chExt cx="360040" cy="216161"/>
            </a:xfrm>
          </p:grpSpPr>
          <p:sp>
            <p:nvSpPr>
              <p:cNvPr id="169" name="Oval 168"/>
              <p:cNvSpPr/>
              <p:nvPr/>
            </p:nvSpPr>
            <p:spPr>
              <a:xfrm>
                <a:off x="3275856" y="2564904"/>
                <a:ext cx="51006" cy="216161"/>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0" name="Oval 169"/>
              <p:cNvSpPr/>
              <p:nvPr/>
            </p:nvSpPr>
            <p:spPr>
              <a:xfrm>
                <a:off x="3584890" y="2564904"/>
                <a:ext cx="51006" cy="216161"/>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171" name="Arc 170"/>
            <p:cNvSpPr/>
            <p:nvPr/>
          </p:nvSpPr>
          <p:spPr>
            <a:xfrm>
              <a:off x="8025709" y="2151694"/>
              <a:ext cx="366400" cy="400791"/>
            </a:xfrm>
            <a:prstGeom prst="arc">
              <a:avLst>
                <a:gd name="adj1" fmla="val 11462497"/>
                <a:gd name="adj2" fmla="val 20804614"/>
              </a:avLst>
            </a:prstGeom>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grpSp>
      <p:sp>
        <p:nvSpPr>
          <p:cNvPr id="148" name="Freeform 147"/>
          <p:cNvSpPr/>
          <p:nvPr/>
        </p:nvSpPr>
        <p:spPr>
          <a:xfrm rot="20440877" flipH="1">
            <a:off x="6894929" y="2307235"/>
            <a:ext cx="309673" cy="902314"/>
          </a:xfrm>
          <a:custGeom>
            <a:avLst/>
            <a:gdLst>
              <a:gd name="connsiteX0" fmla="*/ 452907 w 646090"/>
              <a:gd name="connsiteY0" fmla="*/ 92298 h 1092558"/>
              <a:gd name="connsiteX1" fmla="*/ 15025 w 646090"/>
              <a:gd name="connsiteY1" fmla="*/ 581695 h 1092558"/>
              <a:gd name="connsiteX2" fmla="*/ 543059 w 646090"/>
              <a:gd name="connsiteY2" fmla="*/ 1032456 h 1092558"/>
              <a:gd name="connsiteX3" fmla="*/ 633211 w 646090"/>
              <a:gd name="connsiteY3" fmla="*/ 942304 h 1092558"/>
              <a:gd name="connsiteX4" fmla="*/ 581696 w 646090"/>
              <a:gd name="connsiteY4" fmla="*/ 143814 h 1092558"/>
              <a:gd name="connsiteX5" fmla="*/ 452907 w 646090"/>
              <a:gd name="connsiteY5" fmla="*/ 92298 h 1092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6090" h="1092558">
                <a:moveTo>
                  <a:pt x="452907" y="92298"/>
                </a:moveTo>
                <a:cubicBezTo>
                  <a:pt x="358462" y="165278"/>
                  <a:pt x="0" y="425002"/>
                  <a:pt x="15025" y="581695"/>
                </a:cubicBezTo>
                <a:cubicBezTo>
                  <a:pt x="30050" y="738388"/>
                  <a:pt x="440028" y="972354"/>
                  <a:pt x="543059" y="1032456"/>
                </a:cubicBezTo>
                <a:cubicBezTo>
                  <a:pt x="646090" y="1092558"/>
                  <a:pt x="626772" y="1090411"/>
                  <a:pt x="633211" y="942304"/>
                </a:cubicBezTo>
                <a:cubicBezTo>
                  <a:pt x="639650" y="794197"/>
                  <a:pt x="607454" y="287628"/>
                  <a:pt x="581696" y="143814"/>
                </a:cubicBezTo>
                <a:cubicBezTo>
                  <a:pt x="555938" y="0"/>
                  <a:pt x="547352" y="19318"/>
                  <a:pt x="452907" y="92298"/>
                </a:cubicBezTo>
                <a:close/>
              </a:path>
            </a:pathLst>
          </a:custGeom>
          <a:solidFill>
            <a:srgbClr val="FFCC99"/>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19" name="Group 181"/>
          <p:cNvGrpSpPr/>
          <p:nvPr/>
        </p:nvGrpSpPr>
        <p:grpSpPr>
          <a:xfrm>
            <a:off x="5219700" y="1628800"/>
            <a:ext cx="1852815" cy="3022208"/>
            <a:chOff x="5219700" y="1628800"/>
            <a:chExt cx="1852815" cy="3022208"/>
          </a:xfrm>
        </p:grpSpPr>
        <p:sp>
          <p:nvSpPr>
            <p:cNvPr id="146" name="Freeform 145"/>
            <p:cNvSpPr/>
            <p:nvPr/>
          </p:nvSpPr>
          <p:spPr>
            <a:xfrm flipH="1">
              <a:off x="6205445" y="3429229"/>
              <a:ext cx="585007" cy="654871"/>
            </a:xfrm>
            <a:custGeom>
              <a:avLst/>
              <a:gdLst>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98859 w 625872"/>
                <a:gd name="connsiteY6" fmla="*/ 576262 h 840978"/>
                <a:gd name="connsiteX7" fmla="*/ 408384 w 625872"/>
                <a:gd name="connsiteY7" fmla="*/ 554831 h 840978"/>
                <a:gd name="connsiteX8" fmla="*/ 403622 w 625872"/>
                <a:gd name="connsiteY8" fmla="*/ 0 h 840978"/>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86581 w 625872"/>
                <a:gd name="connsiteY6" fmla="*/ 600620 h 840978"/>
                <a:gd name="connsiteX7" fmla="*/ 408384 w 625872"/>
                <a:gd name="connsiteY7" fmla="*/ 554831 h 840978"/>
                <a:gd name="connsiteX8" fmla="*/ 403622 w 625872"/>
                <a:gd name="connsiteY8" fmla="*/ 0 h 840978"/>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52338"/>
                <a:gd name="connsiteX1" fmla="*/ 586978 w 629778"/>
                <a:gd name="connsiteY1" fmla="*/ 707231 h 852338"/>
                <a:gd name="connsiteX2" fmla="*/ 332557 w 629778"/>
                <a:gd name="connsiteY2" fmla="*/ 850230 h 852338"/>
                <a:gd name="connsiteX3" fmla="*/ 65484 w 629778"/>
                <a:gd name="connsiteY3" fmla="*/ 809625 h 852338"/>
                <a:gd name="connsiteX4" fmla="*/ 15478 w 629778"/>
                <a:gd name="connsiteY4" fmla="*/ 671512 h 852338"/>
                <a:gd name="connsiteX5" fmla="*/ 158353 w 629778"/>
                <a:gd name="connsiteY5" fmla="*/ 540543 h 852338"/>
                <a:gd name="connsiteX6" fmla="*/ 386581 w 629778"/>
                <a:gd name="connsiteY6" fmla="*/ 600620 h 852338"/>
                <a:gd name="connsiteX7" fmla="*/ 408384 w 629778"/>
                <a:gd name="connsiteY7" fmla="*/ 554831 h 852338"/>
                <a:gd name="connsiteX8" fmla="*/ 403622 w 629778"/>
                <a:gd name="connsiteY8" fmla="*/ 0 h 852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9778" h="852338">
                  <a:moveTo>
                    <a:pt x="589359" y="40481"/>
                  </a:moveTo>
                  <a:cubicBezTo>
                    <a:pt x="607615" y="308570"/>
                    <a:pt x="629778" y="572273"/>
                    <a:pt x="586978" y="707231"/>
                  </a:cubicBezTo>
                  <a:cubicBezTo>
                    <a:pt x="544178" y="842189"/>
                    <a:pt x="393081" y="852338"/>
                    <a:pt x="332557" y="850230"/>
                  </a:cubicBezTo>
                  <a:cubicBezTo>
                    <a:pt x="247154" y="847800"/>
                    <a:pt x="118330" y="839411"/>
                    <a:pt x="65484" y="809625"/>
                  </a:cubicBezTo>
                  <a:cubicBezTo>
                    <a:pt x="12638" y="779839"/>
                    <a:pt x="0" y="716359"/>
                    <a:pt x="15478" y="671512"/>
                  </a:cubicBezTo>
                  <a:cubicBezTo>
                    <a:pt x="30956" y="626665"/>
                    <a:pt x="96503" y="552358"/>
                    <a:pt x="158353" y="540543"/>
                  </a:cubicBezTo>
                  <a:cubicBezTo>
                    <a:pt x="220203" y="528728"/>
                    <a:pt x="344909" y="598239"/>
                    <a:pt x="386581" y="600620"/>
                  </a:cubicBezTo>
                  <a:cubicBezTo>
                    <a:pt x="428253" y="603001"/>
                    <a:pt x="405544" y="654934"/>
                    <a:pt x="408384" y="554831"/>
                  </a:cubicBezTo>
                  <a:cubicBezTo>
                    <a:pt x="411224" y="454728"/>
                    <a:pt x="406400" y="229393"/>
                    <a:pt x="403622" y="0"/>
                  </a:cubicBezTo>
                </a:path>
              </a:pathLst>
            </a:custGeom>
            <a:solidFill>
              <a:srgbClr val="FFCC99"/>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147" name="Freeform 146"/>
            <p:cNvSpPr/>
            <p:nvPr/>
          </p:nvSpPr>
          <p:spPr>
            <a:xfrm>
              <a:off x="5482565" y="3429229"/>
              <a:ext cx="507579" cy="654871"/>
            </a:xfrm>
            <a:custGeom>
              <a:avLst/>
              <a:gdLst>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98859 w 625872"/>
                <a:gd name="connsiteY6" fmla="*/ 576262 h 840978"/>
                <a:gd name="connsiteX7" fmla="*/ 408384 w 625872"/>
                <a:gd name="connsiteY7" fmla="*/ 554831 h 840978"/>
                <a:gd name="connsiteX8" fmla="*/ 403622 w 625872"/>
                <a:gd name="connsiteY8" fmla="*/ 0 h 840978"/>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86581 w 625872"/>
                <a:gd name="connsiteY6" fmla="*/ 600620 h 840978"/>
                <a:gd name="connsiteX7" fmla="*/ 408384 w 625872"/>
                <a:gd name="connsiteY7" fmla="*/ 554831 h 840978"/>
                <a:gd name="connsiteX8" fmla="*/ 403622 w 625872"/>
                <a:gd name="connsiteY8" fmla="*/ 0 h 840978"/>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52338"/>
                <a:gd name="connsiteX1" fmla="*/ 586978 w 629778"/>
                <a:gd name="connsiteY1" fmla="*/ 707231 h 852338"/>
                <a:gd name="connsiteX2" fmla="*/ 332557 w 629778"/>
                <a:gd name="connsiteY2" fmla="*/ 850230 h 852338"/>
                <a:gd name="connsiteX3" fmla="*/ 65484 w 629778"/>
                <a:gd name="connsiteY3" fmla="*/ 809625 h 852338"/>
                <a:gd name="connsiteX4" fmla="*/ 15478 w 629778"/>
                <a:gd name="connsiteY4" fmla="*/ 671512 h 852338"/>
                <a:gd name="connsiteX5" fmla="*/ 158353 w 629778"/>
                <a:gd name="connsiteY5" fmla="*/ 540543 h 852338"/>
                <a:gd name="connsiteX6" fmla="*/ 386581 w 629778"/>
                <a:gd name="connsiteY6" fmla="*/ 600620 h 852338"/>
                <a:gd name="connsiteX7" fmla="*/ 408384 w 629778"/>
                <a:gd name="connsiteY7" fmla="*/ 554831 h 852338"/>
                <a:gd name="connsiteX8" fmla="*/ 403622 w 629778"/>
                <a:gd name="connsiteY8" fmla="*/ 0 h 852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9778" h="852338">
                  <a:moveTo>
                    <a:pt x="589359" y="40481"/>
                  </a:moveTo>
                  <a:cubicBezTo>
                    <a:pt x="607615" y="308570"/>
                    <a:pt x="629778" y="572273"/>
                    <a:pt x="586978" y="707231"/>
                  </a:cubicBezTo>
                  <a:cubicBezTo>
                    <a:pt x="544178" y="842189"/>
                    <a:pt x="393081" y="852338"/>
                    <a:pt x="332557" y="850230"/>
                  </a:cubicBezTo>
                  <a:cubicBezTo>
                    <a:pt x="247154" y="847800"/>
                    <a:pt x="118330" y="839411"/>
                    <a:pt x="65484" y="809625"/>
                  </a:cubicBezTo>
                  <a:cubicBezTo>
                    <a:pt x="12638" y="779839"/>
                    <a:pt x="0" y="716359"/>
                    <a:pt x="15478" y="671512"/>
                  </a:cubicBezTo>
                  <a:cubicBezTo>
                    <a:pt x="30956" y="626665"/>
                    <a:pt x="96503" y="552358"/>
                    <a:pt x="158353" y="540543"/>
                  </a:cubicBezTo>
                  <a:cubicBezTo>
                    <a:pt x="220203" y="528728"/>
                    <a:pt x="344909" y="598239"/>
                    <a:pt x="386581" y="600620"/>
                  </a:cubicBezTo>
                  <a:cubicBezTo>
                    <a:pt x="428253" y="603001"/>
                    <a:pt x="405544" y="654934"/>
                    <a:pt x="408384" y="554831"/>
                  </a:cubicBezTo>
                  <a:cubicBezTo>
                    <a:pt x="411224" y="454728"/>
                    <a:pt x="406400" y="229393"/>
                    <a:pt x="403622" y="0"/>
                  </a:cubicBezTo>
                </a:path>
              </a:pathLst>
            </a:custGeom>
            <a:solidFill>
              <a:srgbClr val="FFCC99"/>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150" name="Chord 149"/>
            <p:cNvSpPr/>
            <p:nvPr/>
          </p:nvSpPr>
          <p:spPr>
            <a:xfrm>
              <a:off x="5219700" y="1978876"/>
              <a:ext cx="1852815" cy="2672132"/>
            </a:xfrm>
            <a:prstGeom prst="chord">
              <a:avLst>
                <a:gd name="adj1" fmla="val 10135620"/>
                <a:gd name="adj2" fmla="val 674418"/>
              </a:avLst>
            </a:prstGeom>
            <a:solidFill>
              <a:srgbClr val="FFCC99"/>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20" name="Group 152"/>
            <p:cNvGrpSpPr/>
            <p:nvPr/>
          </p:nvGrpSpPr>
          <p:grpSpPr>
            <a:xfrm>
              <a:off x="5697364" y="1628800"/>
              <a:ext cx="897483" cy="798853"/>
              <a:chOff x="-1009262" y="1732638"/>
              <a:chExt cx="1033010" cy="831187"/>
            </a:xfrm>
            <a:solidFill>
              <a:srgbClr val="FF3300"/>
            </a:solidFill>
          </p:grpSpPr>
          <p:sp>
            <p:nvSpPr>
              <p:cNvPr id="154" name="Freeform 10"/>
              <p:cNvSpPr/>
              <p:nvPr/>
            </p:nvSpPr>
            <p:spPr>
              <a:xfrm>
                <a:off x="-1009262" y="2036176"/>
                <a:ext cx="1033010" cy="152541"/>
              </a:xfrm>
              <a:custGeom>
                <a:avLst/>
                <a:gdLst>
                  <a:gd name="connsiteX0" fmla="*/ 0 w 1209821"/>
                  <a:gd name="connsiteY0" fmla="*/ 0 h 138332"/>
                  <a:gd name="connsiteX1" fmla="*/ 337625 w 1209821"/>
                  <a:gd name="connsiteY1" fmla="*/ 112541 h 138332"/>
                  <a:gd name="connsiteX2" fmla="*/ 928468 w 1209821"/>
                  <a:gd name="connsiteY2" fmla="*/ 126609 h 138332"/>
                  <a:gd name="connsiteX3" fmla="*/ 1209821 w 1209821"/>
                  <a:gd name="connsiteY3" fmla="*/ 42203 h 138332"/>
                  <a:gd name="connsiteX0" fmla="*/ 0 w 1296144"/>
                  <a:gd name="connsiteY0" fmla="*/ 0 h 145366"/>
                  <a:gd name="connsiteX1" fmla="*/ 337625 w 1296144"/>
                  <a:gd name="connsiteY1" fmla="*/ 112541 h 145366"/>
                  <a:gd name="connsiteX2" fmla="*/ 928468 w 1296144"/>
                  <a:gd name="connsiteY2" fmla="*/ 126609 h 145366"/>
                  <a:gd name="connsiteX3" fmla="*/ 1296144 w 1296144"/>
                  <a:gd name="connsiteY3" fmla="*/ 0 h 145366"/>
                </a:gdLst>
                <a:ahLst/>
                <a:cxnLst>
                  <a:cxn ang="0">
                    <a:pos x="connsiteX0" y="connsiteY0"/>
                  </a:cxn>
                  <a:cxn ang="0">
                    <a:pos x="connsiteX1" y="connsiteY1"/>
                  </a:cxn>
                  <a:cxn ang="0">
                    <a:pos x="connsiteX2" y="connsiteY2"/>
                  </a:cxn>
                  <a:cxn ang="0">
                    <a:pos x="connsiteX3" y="connsiteY3"/>
                  </a:cxn>
                </a:cxnLst>
                <a:rect l="l" t="t" r="r" b="b"/>
                <a:pathLst>
                  <a:path w="1296144" h="145366">
                    <a:moveTo>
                      <a:pt x="0" y="0"/>
                    </a:moveTo>
                    <a:cubicBezTo>
                      <a:pt x="91440" y="45719"/>
                      <a:pt x="182880" y="91439"/>
                      <a:pt x="337625" y="112541"/>
                    </a:cubicBezTo>
                    <a:cubicBezTo>
                      <a:pt x="492370" y="133643"/>
                      <a:pt x="768715" y="145366"/>
                      <a:pt x="928468" y="126609"/>
                    </a:cubicBezTo>
                    <a:cubicBezTo>
                      <a:pt x="1088221" y="107852"/>
                      <a:pt x="1228150" y="36341"/>
                      <a:pt x="1296144" y="0"/>
                    </a:cubicBezTo>
                  </a:path>
                </a:pathLst>
              </a:custGeom>
              <a:no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dirty="0"/>
              </a:p>
            </p:txBody>
          </p:sp>
          <p:sp>
            <p:nvSpPr>
              <p:cNvPr id="155" name="Chord 11"/>
              <p:cNvSpPr/>
              <p:nvPr/>
            </p:nvSpPr>
            <p:spPr>
              <a:xfrm>
                <a:off x="-779704" y="1732638"/>
                <a:ext cx="573894" cy="831187"/>
              </a:xfrm>
              <a:prstGeom prst="chord">
                <a:avLst>
                  <a:gd name="adj1" fmla="val 10765082"/>
                  <a:gd name="adj2" fmla="val 108958"/>
                </a:avLst>
              </a:prstGeom>
              <a:grp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21" name="Group 158"/>
            <p:cNvGrpSpPr/>
            <p:nvPr/>
          </p:nvGrpSpPr>
          <p:grpSpPr>
            <a:xfrm>
              <a:off x="5880701" y="2317169"/>
              <a:ext cx="498183" cy="192377"/>
              <a:chOff x="5132512" y="2335237"/>
              <a:chExt cx="544272" cy="189915"/>
            </a:xfrm>
          </p:grpSpPr>
          <p:sp>
            <p:nvSpPr>
              <p:cNvPr id="157" name="Oval 156"/>
              <p:cNvSpPr/>
              <p:nvPr/>
            </p:nvSpPr>
            <p:spPr>
              <a:xfrm>
                <a:off x="5132512" y="2335239"/>
                <a:ext cx="96868" cy="189913"/>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58" name="Oval 157"/>
              <p:cNvSpPr/>
              <p:nvPr/>
            </p:nvSpPr>
            <p:spPr>
              <a:xfrm>
                <a:off x="5579916" y="2335237"/>
                <a:ext cx="96868" cy="189912"/>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159" name="Moon 158"/>
            <p:cNvSpPr/>
            <p:nvPr/>
          </p:nvSpPr>
          <p:spPr>
            <a:xfrm rot="16200000">
              <a:off x="5763801" y="2406919"/>
              <a:ext cx="753017" cy="1204827"/>
            </a:xfrm>
            <a:prstGeom prst="moon">
              <a:avLst>
                <a:gd name="adj" fmla="val 70665"/>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100" name="Freeform 99"/>
          <p:cNvSpPr/>
          <p:nvPr/>
        </p:nvSpPr>
        <p:spPr>
          <a:xfrm flipH="1">
            <a:off x="4361397" y="2648862"/>
            <a:ext cx="408678" cy="848370"/>
          </a:xfrm>
          <a:custGeom>
            <a:avLst/>
            <a:gdLst>
              <a:gd name="connsiteX0" fmla="*/ 452907 w 646090"/>
              <a:gd name="connsiteY0" fmla="*/ 92298 h 1092558"/>
              <a:gd name="connsiteX1" fmla="*/ 15025 w 646090"/>
              <a:gd name="connsiteY1" fmla="*/ 581695 h 1092558"/>
              <a:gd name="connsiteX2" fmla="*/ 543059 w 646090"/>
              <a:gd name="connsiteY2" fmla="*/ 1032456 h 1092558"/>
              <a:gd name="connsiteX3" fmla="*/ 633211 w 646090"/>
              <a:gd name="connsiteY3" fmla="*/ 942304 h 1092558"/>
              <a:gd name="connsiteX4" fmla="*/ 581696 w 646090"/>
              <a:gd name="connsiteY4" fmla="*/ 143814 h 1092558"/>
              <a:gd name="connsiteX5" fmla="*/ 452907 w 646090"/>
              <a:gd name="connsiteY5" fmla="*/ 92298 h 1092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6090" h="1092558">
                <a:moveTo>
                  <a:pt x="452907" y="92298"/>
                </a:moveTo>
                <a:cubicBezTo>
                  <a:pt x="358462" y="165278"/>
                  <a:pt x="0" y="425002"/>
                  <a:pt x="15025" y="581695"/>
                </a:cubicBezTo>
                <a:cubicBezTo>
                  <a:pt x="30050" y="738388"/>
                  <a:pt x="440028" y="972354"/>
                  <a:pt x="543059" y="1032456"/>
                </a:cubicBezTo>
                <a:cubicBezTo>
                  <a:pt x="646090" y="1092558"/>
                  <a:pt x="626772" y="1090411"/>
                  <a:pt x="633211" y="942304"/>
                </a:cubicBezTo>
                <a:cubicBezTo>
                  <a:pt x="639650" y="794197"/>
                  <a:pt x="607454" y="287628"/>
                  <a:pt x="581696" y="143814"/>
                </a:cubicBezTo>
                <a:cubicBezTo>
                  <a:pt x="555938" y="0"/>
                  <a:pt x="547352" y="19318"/>
                  <a:pt x="452907" y="92298"/>
                </a:cubicBezTo>
                <a:close/>
              </a:path>
            </a:pathLst>
          </a:custGeom>
          <a:solidFill>
            <a:srgbClr val="00CC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1" name="Freeform 100"/>
          <p:cNvSpPr/>
          <p:nvPr/>
        </p:nvSpPr>
        <p:spPr>
          <a:xfrm>
            <a:off x="2768628" y="2648862"/>
            <a:ext cx="421771" cy="848370"/>
          </a:xfrm>
          <a:custGeom>
            <a:avLst/>
            <a:gdLst>
              <a:gd name="connsiteX0" fmla="*/ 452907 w 646090"/>
              <a:gd name="connsiteY0" fmla="*/ 92298 h 1092558"/>
              <a:gd name="connsiteX1" fmla="*/ 15025 w 646090"/>
              <a:gd name="connsiteY1" fmla="*/ 581695 h 1092558"/>
              <a:gd name="connsiteX2" fmla="*/ 543059 w 646090"/>
              <a:gd name="connsiteY2" fmla="*/ 1032456 h 1092558"/>
              <a:gd name="connsiteX3" fmla="*/ 633211 w 646090"/>
              <a:gd name="connsiteY3" fmla="*/ 942304 h 1092558"/>
              <a:gd name="connsiteX4" fmla="*/ 581696 w 646090"/>
              <a:gd name="connsiteY4" fmla="*/ 143814 h 1092558"/>
              <a:gd name="connsiteX5" fmla="*/ 452907 w 646090"/>
              <a:gd name="connsiteY5" fmla="*/ 92298 h 1092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6090" h="1092558">
                <a:moveTo>
                  <a:pt x="452907" y="92298"/>
                </a:moveTo>
                <a:cubicBezTo>
                  <a:pt x="358462" y="165278"/>
                  <a:pt x="0" y="425002"/>
                  <a:pt x="15025" y="581695"/>
                </a:cubicBezTo>
                <a:cubicBezTo>
                  <a:pt x="30050" y="738388"/>
                  <a:pt x="440028" y="972354"/>
                  <a:pt x="543059" y="1032456"/>
                </a:cubicBezTo>
                <a:cubicBezTo>
                  <a:pt x="646090" y="1092558"/>
                  <a:pt x="626772" y="1090411"/>
                  <a:pt x="633211" y="942304"/>
                </a:cubicBezTo>
                <a:cubicBezTo>
                  <a:pt x="639650" y="794197"/>
                  <a:pt x="607454" y="287628"/>
                  <a:pt x="581696" y="143814"/>
                </a:cubicBezTo>
                <a:cubicBezTo>
                  <a:pt x="555938" y="0"/>
                  <a:pt x="547352" y="19318"/>
                  <a:pt x="452907" y="92298"/>
                </a:cubicBezTo>
                <a:close/>
              </a:path>
            </a:pathLst>
          </a:custGeom>
          <a:solidFill>
            <a:srgbClr val="00CC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22" name="Group 182"/>
          <p:cNvGrpSpPr/>
          <p:nvPr/>
        </p:nvGrpSpPr>
        <p:grpSpPr>
          <a:xfrm>
            <a:off x="3031976" y="1700808"/>
            <a:ext cx="1474751" cy="2633484"/>
            <a:chOff x="3031976" y="1700808"/>
            <a:chExt cx="1474751" cy="2633484"/>
          </a:xfrm>
        </p:grpSpPr>
        <p:grpSp>
          <p:nvGrpSpPr>
            <p:cNvPr id="23" name="Group 21"/>
            <p:cNvGrpSpPr/>
            <p:nvPr/>
          </p:nvGrpSpPr>
          <p:grpSpPr>
            <a:xfrm>
              <a:off x="3189985" y="3702257"/>
              <a:ext cx="1158733" cy="632035"/>
              <a:chOff x="1619672" y="4221089"/>
              <a:chExt cx="1584176" cy="864095"/>
            </a:xfrm>
          </p:grpSpPr>
          <p:sp>
            <p:nvSpPr>
              <p:cNvPr id="114" name="Freeform 12"/>
              <p:cNvSpPr/>
              <p:nvPr/>
            </p:nvSpPr>
            <p:spPr>
              <a:xfrm>
                <a:off x="1619672" y="4246822"/>
                <a:ext cx="669997" cy="838362"/>
              </a:xfrm>
              <a:custGeom>
                <a:avLst/>
                <a:gdLst>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98859 w 625872"/>
                  <a:gd name="connsiteY6" fmla="*/ 576262 h 840978"/>
                  <a:gd name="connsiteX7" fmla="*/ 408384 w 625872"/>
                  <a:gd name="connsiteY7" fmla="*/ 554831 h 840978"/>
                  <a:gd name="connsiteX8" fmla="*/ 403622 w 625872"/>
                  <a:gd name="connsiteY8" fmla="*/ 0 h 840978"/>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86581 w 625872"/>
                  <a:gd name="connsiteY6" fmla="*/ 600620 h 840978"/>
                  <a:gd name="connsiteX7" fmla="*/ 408384 w 625872"/>
                  <a:gd name="connsiteY7" fmla="*/ 554831 h 840978"/>
                  <a:gd name="connsiteX8" fmla="*/ 403622 w 625872"/>
                  <a:gd name="connsiteY8" fmla="*/ 0 h 840978"/>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52338"/>
                  <a:gd name="connsiteX1" fmla="*/ 586978 w 629778"/>
                  <a:gd name="connsiteY1" fmla="*/ 707231 h 852338"/>
                  <a:gd name="connsiteX2" fmla="*/ 332557 w 629778"/>
                  <a:gd name="connsiteY2" fmla="*/ 850230 h 852338"/>
                  <a:gd name="connsiteX3" fmla="*/ 65484 w 629778"/>
                  <a:gd name="connsiteY3" fmla="*/ 809625 h 852338"/>
                  <a:gd name="connsiteX4" fmla="*/ 15478 w 629778"/>
                  <a:gd name="connsiteY4" fmla="*/ 671512 h 852338"/>
                  <a:gd name="connsiteX5" fmla="*/ 158353 w 629778"/>
                  <a:gd name="connsiteY5" fmla="*/ 540543 h 852338"/>
                  <a:gd name="connsiteX6" fmla="*/ 386581 w 629778"/>
                  <a:gd name="connsiteY6" fmla="*/ 600620 h 852338"/>
                  <a:gd name="connsiteX7" fmla="*/ 408384 w 629778"/>
                  <a:gd name="connsiteY7" fmla="*/ 554831 h 852338"/>
                  <a:gd name="connsiteX8" fmla="*/ 403622 w 629778"/>
                  <a:gd name="connsiteY8" fmla="*/ 0 h 852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9778" h="852338">
                    <a:moveTo>
                      <a:pt x="589359" y="40481"/>
                    </a:moveTo>
                    <a:cubicBezTo>
                      <a:pt x="607615" y="308570"/>
                      <a:pt x="629778" y="572273"/>
                      <a:pt x="586978" y="707231"/>
                    </a:cubicBezTo>
                    <a:cubicBezTo>
                      <a:pt x="544178" y="842189"/>
                      <a:pt x="393081" y="852338"/>
                      <a:pt x="332557" y="850230"/>
                    </a:cubicBezTo>
                    <a:cubicBezTo>
                      <a:pt x="247154" y="847800"/>
                      <a:pt x="118330" y="839411"/>
                      <a:pt x="65484" y="809625"/>
                    </a:cubicBezTo>
                    <a:cubicBezTo>
                      <a:pt x="12638" y="779839"/>
                      <a:pt x="0" y="716359"/>
                      <a:pt x="15478" y="671512"/>
                    </a:cubicBezTo>
                    <a:cubicBezTo>
                      <a:pt x="30956" y="626665"/>
                      <a:pt x="96503" y="552358"/>
                      <a:pt x="158353" y="540543"/>
                    </a:cubicBezTo>
                    <a:cubicBezTo>
                      <a:pt x="220203" y="528728"/>
                      <a:pt x="344909" y="598239"/>
                      <a:pt x="386581" y="600620"/>
                    </a:cubicBezTo>
                    <a:cubicBezTo>
                      <a:pt x="428253" y="603001"/>
                      <a:pt x="405544" y="654934"/>
                      <a:pt x="408384" y="554831"/>
                    </a:cubicBezTo>
                    <a:cubicBezTo>
                      <a:pt x="411224" y="454728"/>
                      <a:pt x="406400" y="229393"/>
                      <a:pt x="403622" y="0"/>
                    </a:cubicBezTo>
                  </a:path>
                </a:pathLst>
              </a:custGeom>
              <a:solidFill>
                <a:srgbClr val="00CC00"/>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115" name="Freeform 13"/>
              <p:cNvSpPr/>
              <p:nvPr/>
            </p:nvSpPr>
            <p:spPr>
              <a:xfrm flipH="1">
                <a:off x="2555774" y="4221089"/>
                <a:ext cx="648074" cy="864095"/>
              </a:xfrm>
              <a:custGeom>
                <a:avLst/>
                <a:gdLst>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98859 w 625872"/>
                  <a:gd name="connsiteY6" fmla="*/ 576262 h 840978"/>
                  <a:gd name="connsiteX7" fmla="*/ 408384 w 625872"/>
                  <a:gd name="connsiteY7" fmla="*/ 554831 h 840978"/>
                  <a:gd name="connsiteX8" fmla="*/ 403622 w 625872"/>
                  <a:gd name="connsiteY8" fmla="*/ 0 h 840978"/>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86581 w 625872"/>
                  <a:gd name="connsiteY6" fmla="*/ 600620 h 840978"/>
                  <a:gd name="connsiteX7" fmla="*/ 408384 w 625872"/>
                  <a:gd name="connsiteY7" fmla="*/ 554831 h 840978"/>
                  <a:gd name="connsiteX8" fmla="*/ 403622 w 625872"/>
                  <a:gd name="connsiteY8" fmla="*/ 0 h 840978"/>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52338"/>
                  <a:gd name="connsiteX1" fmla="*/ 586978 w 629778"/>
                  <a:gd name="connsiteY1" fmla="*/ 707231 h 852338"/>
                  <a:gd name="connsiteX2" fmla="*/ 332557 w 629778"/>
                  <a:gd name="connsiteY2" fmla="*/ 850230 h 852338"/>
                  <a:gd name="connsiteX3" fmla="*/ 65484 w 629778"/>
                  <a:gd name="connsiteY3" fmla="*/ 809625 h 852338"/>
                  <a:gd name="connsiteX4" fmla="*/ 15478 w 629778"/>
                  <a:gd name="connsiteY4" fmla="*/ 671512 h 852338"/>
                  <a:gd name="connsiteX5" fmla="*/ 158353 w 629778"/>
                  <a:gd name="connsiteY5" fmla="*/ 540543 h 852338"/>
                  <a:gd name="connsiteX6" fmla="*/ 386581 w 629778"/>
                  <a:gd name="connsiteY6" fmla="*/ 600620 h 852338"/>
                  <a:gd name="connsiteX7" fmla="*/ 408384 w 629778"/>
                  <a:gd name="connsiteY7" fmla="*/ 554831 h 852338"/>
                  <a:gd name="connsiteX8" fmla="*/ 403622 w 629778"/>
                  <a:gd name="connsiteY8" fmla="*/ 0 h 852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9778" h="852338">
                    <a:moveTo>
                      <a:pt x="589359" y="40481"/>
                    </a:moveTo>
                    <a:cubicBezTo>
                      <a:pt x="607615" y="308570"/>
                      <a:pt x="629778" y="572273"/>
                      <a:pt x="586978" y="707231"/>
                    </a:cubicBezTo>
                    <a:cubicBezTo>
                      <a:pt x="544178" y="842189"/>
                      <a:pt x="393081" y="852338"/>
                      <a:pt x="332557" y="850230"/>
                    </a:cubicBezTo>
                    <a:cubicBezTo>
                      <a:pt x="247154" y="847800"/>
                      <a:pt x="118330" y="839411"/>
                      <a:pt x="65484" y="809625"/>
                    </a:cubicBezTo>
                    <a:cubicBezTo>
                      <a:pt x="12638" y="779839"/>
                      <a:pt x="0" y="716359"/>
                      <a:pt x="15478" y="671512"/>
                    </a:cubicBezTo>
                    <a:cubicBezTo>
                      <a:pt x="30956" y="626665"/>
                      <a:pt x="96503" y="552358"/>
                      <a:pt x="158353" y="540543"/>
                    </a:cubicBezTo>
                    <a:cubicBezTo>
                      <a:pt x="220203" y="528728"/>
                      <a:pt x="344909" y="598239"/>
                      <a:pt x="386581" y="600620"/>
                    </a:cubicBezTo>
                    <a:cubicBezTo>
                      <a:pt x="428253" y="603001"/>
                      <a:pt x="405544" y="654934"/>
                      <a:pt x="408384" y="554831"/>
                    </a:cubicBezTo>
                    <a:cubicBezTo>
                      <a:pt x="411224" y="454728"/>
                      <a:pt x="406400" y="229393"/>
                      <a:pt x="403622" y="0"/>
                    </a:cubicBezTo>
                  </a:path>
                </a:pathLst>
              </a:custGeom>
              <a:solidFill>
                <a:srgbClr val="00CC00"/>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grpSp>
        <p:sp>
          <p:nvSpPr>
            <p:cNvPr id="102" name="Oval 10"/>
            <p:cNvSpPr/>
            <p:nvPr/>
          </p:nvSpPr>
          <p:spPr>
            <a:xfrm>
              <a:off x="3031976" y="2174835"/>
              <a:ext cx="1474751" cy="1669239"/>
            </a:xfrm>
            <a:prstGeom prst="ellipse">
              <a:avLst/>
            </a:prstGeom>
            <a:solidFill>
              <a:srgbClr val="00CC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24" name="Group 7"/>
            <p:cNvGrpSpPr/>
            <p:nvPr/>
          </p:nvGrpSpPr>
          <p:grpSpPr>
            <a:xfrm>
              <a:off x="3558673" y="2438184"/>
              <a:ext cx="421357" cy="210679"/>
              <a:chOff x="6739030" y="3610677"/>
              <a:chExt cx="451036" cy="248044"/>
            </a:xfrm>
          </p:grpSpPr>
          <p:sp>
            <p:nvSpPr>
              <p:cNvPr id="112" name="Oval 8"/>
              <p:cNvSpPr/>
              <p:nvPr/>
            </p:nvSpPr>
            <p:spPr>
              <a:xfrm rot="190219">
                <a:off x="7099070" y="3610677"/>
                <a:ext cx="90996" cy="248044"/>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13" name="Oval 112"/>
              <p:cNvSpPr/>
              <p:nvPr/>
            </p:nvSpPr>
            <p:spPr>
              <a:xfrm rot="190219">
                <a:off x="6739030" y="3610677"/>
                <a:ext cx="90996" cy="248044"/>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104" name="Chord 103"/>
            <p:cNvSpPr/>
            <p:nvPr/>
          </p:nvSpPr>
          <p:spPr>
            <a:xfrm>
              <a:off x="3558673" y="2648862"/>
              <a:ext cx="421357" cy="368688"/>
            </a:xfrm>
            <a:prstGeom prst="chord">
              <a:avLst>
                <a:gd name="adj1" fmla="val 5430208"/>
                <a:gd name="adj2" fmla="val 5345722"/>
              </a:avLst>
            </a:prstGeom>
            <a:solidFill>
              <a:srgbClr val="FFFF66"/>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5" name="Arc 104"/>
            <p:cNvSpPr/>
            <p:nvPr/>
          </p:nvSpPr>
          <p:spPr>
            <a:xfrm rot="10800000">
              <a:off x="3346095" y="2706047"/>
              <a:ext cx="844613" cy="838199"/>
            </a:xfrm>
            <a:prstGeom prst="arc">
              <a:avLst>
                <a:gd name="adj1" fmla="val 11045684"/>
                <a:gd name="adj2" fmla="val 21237176"/>
              </a:avLst>
            </a:prstGeom>
            <a:no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dirty="0"/>
            </a:p>
          </p:txBody>
        </p:sp>
        <p:grpSp>
          <p:nvGrpSpPr>
            <p:cNvPr id="25" name="Group 20"/>
            <p:cNvGrpSpPr/>
            <p:nvPr/>
          </p:nvGrpSpPr>
          <p:grpSpPr>
            <a:xfrm>
              <a:off x="3347994" y="1700808"/>
              <a:ext cx="842715" cy="737376"/>
              <a:chOff x="6156176" y="2132856"/>
              <a:chExt cx="1152128" cy="1008112"/>
            </a:xfrm>
          </p:grpSpPr>
          <p:sp>
            <p:nvSpPr>
              <p:cNvPr id="110" name="Chord 109"/>
              <p:cNvSpPr/>
              <p:nvPr/>
            </p:nvSpPr>
            <p:spPr>
              <a:xfrm>
                <a:off x="6300192" y="2132856"/>
                <a:ext cx="864096" cy="1008112"/>
              </a:xfrm>
              <a:prstGeom prst="chord">
                <a:avLst>
                  <a:gd name="adj1" fmla="val 8868550"/>
                  <a:gd name="adj2" fmla="val 1928325"/>
                </a:avLst>
              </a:prstGeom>
              <a:solidFill>
                <a:srgbClr val="FF99CC"/>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11" name="Freeform 110"/>
              <p:cNvSpPr/>
              <p:nvPr/>
            </p:nvSpPr>
            <p:spPr>
              <a:xfrm>
                <a:off x="6156176" y="2708920"/>
                <a:ext cx="1152128" cy="202691"/>
              </a:xfrm>
              <a:custGeom>
                <a:avLst/>
                <a:gdLst>
                  <a:gd name="connsiteX0" fmla="*/ 0 w 1133475"/>
                  <a:gd name="connsiteY0" fmla="*/ 0 h 109537"/>
                  <a:gd name="connsiteX1" fmla="*/ 195263 w 1133475"/>
                  <a:gd name="connsiteY1" fmla="*/ 92869 h 109537"/>
                  <a:gd name="connsiteX2" fmla="*/ 964406 w 1133475"/>
                  <a:gd name="connsiteY2" fmla="*/ 97631 h 109537"/>
                  <a:gd name="connsiteX3" fmla="*/ 1133475 w 1133475"/>
                  <a:gd name="connsiteY3" fmla="*/ 21431 h 109537"/>
                  <a:gd name="connsiteX0" fmla="*/ 0 w 1133475"/>
                  <a:gd name="connsiteY0" fmla="*/ 7874 h 122296"/>
                  <a:gd name="connsiteX1" fmla="*/ 195263 w 1133475"/>
                  <a:gd name="connsiteY1" fmla="*/ 100743 h 122296"/>
                  <a:gd name="connsiteX2" fmla="*/ 964406 w 1133475"/>
                  <a:gd name="connsiteY2" fmla="*/ 105505 h 122296"/>
                  <a:gd name="connsiteX3" fmla="*/ 1133475 w 1133475"/>
                  <a:gd name="connsiteY3" fmla="*/ 0 h 122296"/>
                  <a:gd name="connsiteX0" fmla="*/ 0 w 1133475"/>
                  <a:gd name="connsiteY0" fmla="*/ 0 h 122296"/>
                  <a:gd name="connsiteX1" fmla="*/ 195263 w 1133475"/>
                  <a:gd name="connsiteY1" fmla="*/ 100743 h 122296"/>
                  <a:gd name="connsiteX2" fmla="*/ 964406 w 1133475"/>
                  <a:gd name="connsiteY2" fmla="*/ 105505 h 122296"/>
                  <a:gd name="connsiteX3" fmla="*/ 1133475 w 1133475"/>
                  <a:gd name="connsiteY3" fmla="*/ 0 h 122296"/>
                </a:gdLst>
                <a:ahLst/>
                <a:cxnLst>
                  <a:cxn ang="0">
                    <a:pos x="connsiteX0" y="connsiteY0"/>
                  </a:cxn>
                  <a:cxn ang="0">
                    <a:pos x="connsiteX1" y="connsiteY1"/>
                  </a:cxn>
                  <a:cxn ang="0">
                    <a:pos x="connsiteX2" y="connsiteY2"/>
                  </a:cxn>
                  <a:cxn ang="0">
                    <a:pos x="connsiteX3" y="connsiteY3"/>
                  </a:cxn>
                </a:cxnLst>
                <a:rect l="l" t="t" r="r" b="b"/>
                <a:pathLst>
                  <a:path w="1133475" h="122296">
                    <a:moveTo>
                      <a:pt x="0" y="0"/>
                    </a:moveTo>
                    <a:cubicBezTo>
                      <a:pt x="17264" y="38298"/>
                      <a:pt x="34529" y="83159"/>
                      <a:pt x="195263" y="100743"/>
                    </a:cubicBezTo>
                    <a:cubicBezTo>
                      <a:pt x="355997" y="118327"/>
                      <a:pt x="808037" y="122296"/>
                      <a:pt x="964406" y="105505"/>
                    </a:cubicBezTo>
                    <a:cubicBezTo>
                      <a:pt x="1120775" y="88714"/>
                      <a:pt x="1127125" y="32147"/>
                      <a:pt x="1133475" y="0"/>
                    </a:cubicBezTo>
                  </a:path>
                </a:pathLst>
              </a:custGeom>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grpSp>
      </p:grpSp>
      <p:sp>
        <p:nvSpPr>
          <p:cNvPr id="2" name="Freeform 1"/>
          <p:cNvSpPr/>
          <p:nvPr/>
        </p:nvSpPr>
        <p:spPr>
          <a:xfrm>
            <a:off x="1019896" y="4060360"/>
            <a:ext cx="480344" cy="1120804"/>
          </a:xfrm>
          <a:custGeom>
            <a:avLst/>
            <a:gdLst>
              <a:gd name="connsiteX0" fmla="*/ 452907 w 646090"/>
              <a:gd name="connsiteY0" fmla="*/ 92298 h 1092558"/>
              <a:gd name="connsiteX1" fmla="*/ 15025 w 646090"/>
              <a:gd name="connsiteY1" fmla="*/ 581695 h 1092558"/>
              <a:gd name="connsiteX2" fmla="*/ 543059 w 646090"/>
              <a:gd name="connsiteY2" fmla="*/ 1032456 h 1092558"/>
              <a:gd name="connsiteX3" fmla="*/ 633211 w 646090"/>
              <a:gd name="connsiteY3" fmla="*/ 942304 h 1092558"/>
              <a:gd name="connsiteX4" fmla="*/ 581696 w 646090"/>
              <a:gd name="connsiteY4" fmla="*/ 143814 h 1092558"/>
              <a:gd name="connsiteX5" fmla="*/ 452907 w 646090"/>
              <a:gd name="connsiteY5" fmla="*/ 92298 h 1092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6090" h="1092558">
                <a:moveTo>
                  <a:pt x="452907" y="92298"/>
                </a:moveTo>
                <a:cubicBezTo>
                  <a:pt x="358462" y="165278"/>
                  <a:pt x="0" y="425002"/>
                  <a:pt x="15025" y="581695"/>
                </a:cubicBezTo>
                <a:cubicBezTo>
                  <a:pt x="30050" y="738388"/>
                  <a:pt x="440028" y="972354"/>
                  <a:pt x="543059" y="1032456"/>
                </a:cubicBezTo>
                <a:cubicBezTo>
                  <a:pt x="646090" y="1092558"/>
                  <a:pt x="626772" y="1090411"/>
                  <a:pt x="633211" y="942304"/>
                </a:cubicBezTo>
                <a:cubicBezTo>
                  <a:pt x="639650" y="794197"/>
                  <a:pt x="607454" y="287628"/>
                  <a:pt x="581696" y="143814"/>
                </a:cubicBezTo>
                <a:cubicBezTo>
                  <a:pt x="555938" y="0"/>
                  <a:pt x="547352" y="19318"/>
                  <a:pt x="452907" y="92298"/>
                </a:cubicBezTo>
                <a:close/>
              </a:path>
            </a:pathLst>
          </a:custGeom>
          <a:solidFill>
            <a:srgbClr val="FFFF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26" name="Group 175"/>
          <p:cNvGrpSpPr/>
          <p:nvPr/>
        </p:nvGrpSpPr>
        <p:grpSpPr>
          <a:xfrm>
            <a:off x="619609" y="3259786"/>
            <a:ext cx="2721951" cy="2761502"/>
            <a:chOff x="619609" y="3259786"/>
            <a:chExt cx="2721951" cy="2761502"/>
          </a:xfrm>
        </p:grpSpPr>
        <p:grpSp>
          <p:nvGrpSpPr>
            <p:cNvPr id="27" name="Group 2"/>
            <p:cNvGrpSpPr/>
            <p:nvPr/>
          </p:nvGrpSpPr>
          <p:grpSpPr>
            <a:xfrm>
              <a:off x="619609" y="3259786"/>
              <a:ext cx="2721951" cy="2761502"/>
              <a:chOff x="3203848" y="1700808"/>
              <a:chExt cx="3168352" cy="3419950"/>
            </a:xfrm>
          </p:grpSpPr>
          <p:sp>
            <p:nvSpPr>
              <p:cNvPr id="4" name="Freeform 3"/>
              <p:cNvSpPr/>
              <p:nvPr/>
            </p:nvSpPr>
            <p:spPr>
              <a:xfrm flipH="1">
                <a:off x="4932040" y="4149080"/>
                <a:ext cx="583644" cy="936104"/>
              </a:xfrm>
              <a:custGeom>
                <a:avLst/>
                <a:gdLst>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98859 w 625872"/>
                  <a:gd name="connsiteY6" fmla="*/ 576262 h 840978"/>
                  <a:gd name="connsiteX7" fmla="*/ 408384 w 625872"/>
                  <a:gd name="connsiteY7" fmla="*/ 554831 h 840978"/>
                  <a:gd name="connsiteX8" fmla="*/ 403622 w 625872"/>
                  <a:gd name="connsiteY8" fmla="*/ 0 h 840978"/>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86581 w 625872"/>
                  <a:gd name="connsiteY6" fmla="*/ 600620 h 840978"/>
                  <a:gd name="connsiteX7" fmla="*/ 408384 w 625872"/>
                  <a:gd name="connsiteY7" fmla="*/ 554831 h 840978"/>
                  <a:gd name="connsiteX8" fmla="*/ 403622 w 625872"/>
                  <a:gd name="connsiteY8" fmla="*/ 0 h 840978"/>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52338"/>
                  <a:gd name="connsiteX1" fmla="*/ 586978 w 629778"/>
                  <a:gd name="connsiteY1" fmla="*/ 707231 h 852338"/>
                  <a:gd name="connsiteX2" fmla="*/ 332557 w 629778"/>
                  <a:gd name="connsiteY2" fmla="*/ 850230 h 852338"/>
                  <a:gd name="connsiteX3" fmla="*/ 65484 w 629778"/>
                  <a:gd name="connsiteY3" fmla="*/ 809625 h 852338"/>
                  <a:gd name="connsiteX4" fmla="*/ 15478 w 629778"/>
                  <a:gd name="connsiteY4" fmla="*/ 671512 h 852338"/>
                  <a:gd name="connsiteX5" fmla="*/ 158353 w 629778"/>
                  <a:gd name="connsiteY5" fmla="*/ 540543 h 852338"/>
                  <a:gd name="connsiteX6" fmla="*/ 386581 w 629778"/>
                  <a:gd name="connsiteY6" fmla="*/ 600620 h 852338"/>
                  <a:gd name="connsiteX7" fmla="*/ 408384 w 629778"/>
                  <a:gd name="connsiteY7" fmla="*/ 554831 h 852338"/>
                  <a:gd name="connsiteX8" fmla="*/ 403622 w 629778"/>
                  <a:gd name="connsiteY8" fmla="*/ 0 h 852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9778" h="852338">
                    <a:moveTo>
                      <a:pt x="589359" y="40481"/>
                    </a:moveTo>
                    <a:cubicBezTo>
                      <a:pt x="607615" y="308570"/>
                      <a:pt x="629778" y="572273"/>
                      <a:pt x="586978" y="707231"/>
                    </a:cubicBezTo>
                    <a:cubicBezTo>
                      <a:pt x="544178" y="842189"/>
                      <a:pt x="393081" y="852338"/>
                      <a:pt x="332557" y="850230"/>
                    </a:cubicBezTo>
                    <a:cubicBezTo>
                      <a:pt x="247154" y="847800"/>
                      <a:pt x="118330" y="839411"/>
                      <a:pt x="65484" y="809625"/>
                    </a:cubicBezTo>
                    <a:cubicBezTo>
                      <a:pt x="12638" y="779839"/>
                      <a:pt x="0" y="716359"/>
                      <a:pt x="15478" y="671512"/>
                    </a:cubicBezTo>
                    <a:cubicBezTo>
                      <a:pt x="30956" y="626665"/>
                      <a:pt x="96503" y="552358"/>
                      <a:pt x="158353" y="540543"/>
                    </a:cubicBezTo>
                    <a:cubicBezTo>
                      <a:pt x="220203" y="528728"/>
                      <a:pt x="344909" y="598239"/>
                      <a:pt x="386581" y="600620"/>
                    </a:cubicBezTo>
                    <a:cubicBezTo>
                      <a:pt x="428253" y="603001"/>
                      <a:pt x="405544" y="654934"/>
                      <a:pt x="408384" y="554831"/>
                    </a:cubicBezTo>
                    <a:cubicBezTo>
                      <a:pt x="411224" y="454728"/>
                      <a:pt x="406400" y="229393"/>
                      <a:pt x="403622" y="0"/>
                    </a:cubicBezTo>
                  </a:path>
                </a:pathLst>
              </a:custGeom>
              <a:solidFill>
                <a:srgbClr val="FFFF00"/>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5" name="Freeform 4"/>
              <p:cNvSpPr/>
              <p:nvPr/>
            </p:nvSpPr>
            <p:spPr>
              <a:xfrm>
                <a:off x="4139952" y="4184654"/>
                <a:ext cx="504056" cy="936104"/>
              </a:xfrm>
              <a:custGeom>
                <a:avLst/>
                <a:gdLst>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98859 w 625872"/>
                  <a:gd name="connsiteY6" fmla="*/ 576262 h 840978"/>
                  <a:gd name="connsiteX7" fmla="*/ 408384 w 625872"/>
                  <a:gd name="connsiteY7" fmla="*/ 554831 h 840978"/>
                  <a:gd name="connsiteX8" fmla="*/ 403622 w 625872"/>
                  <a:gd name="connsiteY8" fmla="*/ 0 h 840978"/>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86581 w 625872"/>
                  <a:gd name="connsiteY6" fmla="*/ 600620 h 840978"/>
                  <a:gd name="connsiteX7" fmla="*/ 408384 w 625872"/>
                  <a:gd name="connsiteY7" fmla="*/ 554831 h 840978"/>
                  <a:gd name="connsiteX8" fmla="*/ 403622 w 625872"/>
                  <a:gd name="connsiteY8" fmla="*/ 0 h 840978"/>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52338"/>
                  <a:gd name="connsiteX1" fmla="*/ 586978 w 629778"/>
                  <a:gd name="connsiteY1" fmla="*/ 707231 h 852338"/>
                  <a:gd name="connsiteX2" fmla="*/ 332557 w 629778"/>
                  <a:gd name="connsiteY2" fmla="*/ 850230 h 852338"/>
                  <a:gd name="connsiteX3" fmla="*/ 65484 w 629778"/>
                  <a:gd name="connsiteY3" fmla="*/ 809625 h 852338"/>
                  <a:gd name="connsiteX4" fmla="*/ 15478 w 629778"/>
                  <a:gd name="connsiteY4" fmla="*/ 671512 h 852338"/>
                  <a:gd name="connsiteX5" fmla="*/ 158353 w 629778"/>
                  <a:gd name="connsiteY5" fmla="*/ 540543 h 852338"/>
                  <a:gd name="connsiteX6" fmla="*/ 386581 w 629778"/>
                  <a:gd name="connsiteY6" fmla="*/ 600620 h 852338"/>
                  <a:gd name="connsiteX7" fmla="*/ 408384 w 629778"/>
                  <a:gd name="connsiteY7" fmla="*/ 554831 h 852338"/>
                  <a:gd name="connsiteX8" fmla="*/ 403622 w 629778"/>
                  <a:gd name="connsiteY8" fmla="*/ 0 h 852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9778" h="852338">
                    <a:moveTo>
                      <a:pt x="589359" y="40481"/>
                    </a:moveTo>
                    <a:cubicBezTo>
                      <a:pt x="607615" y="308570"/>
                      <a:pt x="629778" y="572273"/>
                      <a:pt x="586978" y="707231"/>
                    </a:cubicBezTo>
                    <a:cubicBezTo>
                      <a:pt x="544178" y="842189"/>
                      <a:pt x="393081" y="852338"/>
                      <a:pt x="332557" y="850230"/>
                    </a:cubicBezTo>
                    <a:cubicBezTo>
                      <a:pt x="247154" y="847800"/>
                      <a:pt x="118330" y="839411"/>
                      <a:pt x="65484" y="809625"/>
                    </a:cubicBezTo>
                    <a:cubicBezTo>
                      <a:pt x="12638" y="779839"/>
                      <a:pt x="0" y="716359"/>
                      <a:pt x="15478" y="671512"/>
                    </a:cubicBezTo>
                    <a:cubicBezTo>
                      <a:pt x="30956" y="626665"/>
                      <a:pt x="96503" y="552358"/>
                      <a:pt x="158353" y="540543"/>
                    </a:cubicBezTo>
                    <a:cubicBezTo>
                      <a:pt x="220203" y="528728"/>
                      <a:pt x="344909" y="598239"/>
                      <a:pt x="386581" y="600620"/>
                    </a:cubicBezTo>
                    <a:cubicBezTo>
                      <a:pt x="428253" y="603001"/>
                      <a:pt x="405544" y="654934"/>
                      <a:pt x="408384" y="554831"/>
                    </a:cubicBezTo>
                    <a:cubicBezTo>
                      <a:pt x="411224" y="454728"/>
                      <a:pt x="406400" y="229393"/>
                      <a:pt x="403622" y="0"/>
                    </a:cubicBezTo>
                  </a:path>
                </a:pathLst>
              </a:custGeom>
              <a:solidFill>
                <a:srgbClr val="FFFF00"/>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6" name="Sun 5"/>
              <p:cNvSpPr/>
              <p:nvPr/>
            </p:nvSpPr>
            <p:spPr>
              <a:xfrm>
                <a:off x="3203848" y="1700808"/>
                <a:ext cx="3168352" cy="3348372"/>
              </a:xfrm>
              <a:prstGeom prst="sun">
                <a:avLst>
                  <a:gd name="adj" fmla="val 21511"/>
                </a:avLst>
              </a:prstGeom>
              <a:solidFill>
                <a:srgbClr val="FFFF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7" name="Arc 6"/>
            <p:cNvSpPr/>
            <p:nvPr/>
          </p:nvSpPr>
          <p:spPr>
            <a:xfrm rot="10800000" flipV="1">
              <a:off x="1534129" y="4140417"/>
              <a:ext cx="880633" cy="880630"/>
            </a:xfrm>
            <a:prstGeom prst="arc">
              <a:avLst>
                <a:gd name="adj1" fmla="val 430388"/>
                <a:gd name="adj2" fmla="val 10457216"/>
              </a:avLst>
            </a:prstGeom>
            <a:no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dirty="0"/>
            </a:p>
          </p:txBody>
        </p:sp>
        <p:grpSp>
          <p:nvGrpSpPr>
            <p:cNvPr id="28" name="Group 173"/>
            <p:cNvGrpSpPr/>
            <p:nvPr/>
          </p:nvGrpSpPr>
          <p:grpSpPr>
            <a:xfrm>
              <a:off x="1715984" y="4220475"/>
              <a:ext cx="538661" cy="195675"/>
              <a:chOff x="1715984" y="4220475"/>
              <a:chExt cx="538661" cy="195675"/>
            </a:xfrm>
          </p:grpSpPr>
          <p:sp>
            <p:nvSpPr>
              <p:cNvPr id="8" name="Oval 7"/>
              <p:cNvSpPr/>
              <p:nvPr/>
            </p:nvSpPr>
            <p:spPr>
              <a:xfrm>
                <a:off x="1715984" y="4220475"/>
                <a:ext cx="80057" cy="195675"/>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9" name="Oval 8"/>
              <p:cNvSpPr/>
              <p:nvPr/>
            </p:nvSpPr>
            <p:spPr>
              <a:xfrm>
                <a:off x="2174588" y="4220475"/>
                <a:ext cx="80057" cy="195675"/>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sp>
        <p:nvSpPr>
          <p:cNvPr id="53" name="Freeform 52"/>
          <p:cNvSpPr/>
          <p:nvPr/>
        </p:nvSpPr>
        <p:spPr>
          <a:xfrm rot="1198201">
            <a:off x="3667482" y="3872847"/>
            <a:ext cx="386060" cy="1124885"/>
          </a:xfrm>
          <a:custGeom>
            <a:avLst/>
            <a:gdLst>
              <a:gd name="connsiteX0" fmla="*/ 452907 w 646090"/>
              <a:gd name="connsiteY0" fmla="*/ 92298 h 1092558"/>
              <a:gd name="connsiteX1" fmla="*/ 15025 w 646090"/>
              <a:gd name="connsiteY1" fmla="*/ 581695 h 1092558"/>
              <a:gd name="connsiteX2" fmla="*/ 543059 w 646090"/>
              <a:gd name="connsiteY2" fmla="*/ 1032456 h 1092558"/>
              <a:gd name="connsiteX3" fmla="*/ 633211 w 646090"/>
              <a:gd name="connsiteY3" fmla="*/ 942304 h 1092558"/>
              <a:gd name="connsiteX4" fmla="*/ 581696 w 646090"/>
              <a:gd name="connsiteY4" fmla="*/ 143814 h 1092558"/>
              <a:gd name="connsiteX5" fmla="*/ 452907 w 646090"/>
              <a:gd name="connsiteY5" fmla="*/ 92298 h 1092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6090" h="1092558">
                <a:moveTo>
                  <a:pt x="452907" y="92298"/>
                </a:moveTo>
                <a:cubicBezTo>
                  <a:pt x="358462" y="165278"/>
                  <a:pt x="0" y="425002"/>
                  <a:pt x="15025" y="581695"/>
                </a:cubicBezTo>
                <a:cubicBezTo>
                  <a:pt x="30050" y="738388"/>
                  <a:pt x="440028" y="972354"/>
                  <a:pt x="543059" y="1032456"/>
                </a:cubicBezTo>
                <a:cubicBezTo>
                  <a:pt x="646090" y="1092558"/>
                  <a:pt x="626772" y="1090411"/>
                  <a:pt x="633211" y="942304"/>
                </a:cubicBezTo>
                <a:cubicBezTo>
                  <a:pt x="639650" y="794197"/>
                  <a:pt x="607454" y="287628"/>
                  <a:pt x="581696" y="143814"/>
                </a:cubicBezTo>
                <a:cubicBezTo>
                  <a:pt x="555938" y="0"/>
                  <a:pt x="547352" y="19318"/>
                  <a:pt x="452907" y="92298"/>
                </a:cubicBezTo>
                <a:close/>
              </a:path>
            </a:pathLst>
          </a:custGeom>
          <a:solidFill>
            <a:srgbClr val="CC00FF"/>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2" name="Freeform 51"/>
          <p:cNvSpPr/>
          <p:nvPr/>
        </p:nvSpPr>
        <p:spPr>
          <a:xfrm rot="20440877" flipH="1">
            <a:off x="5602306" y="3872931"/>
            <a:ext cx="386060" cy="1124885"/>
          </a:xfrm>
          <a:custGeom>
            <a:avLst/>
            <a:gdLst>
              <a:gd name="connsiteX0" fmla="*/ 452907 w 646090"/>
              <a:gd name="connsiteY0" fmla="*/ 92298 h 1092558"/>
              <a:gd name="connsiteX1" fmla="*/ 15025 w 646090"/>
              <a:gd name="connsiteY1" fmla="*/ 581695 h 1092558"/>
              <a:gd name="connsiteX2" fmla="*/ 543059 w 646090"/>
              <a:gd name="connsiteY2" fmla="*/ 1032456 h 1092558"/>
              <a:gd name="connsiteX3" fmla="*/ 633211 w 646090"/>
              <a:gd name="connsiteY3" fmla="*/ 942304 h 1092558"/>
              <a:gd name="connsiteX4" fmla="*/ 581696 w 646090"/>
              <a:gd name="connsiteY4" fmla="*/ 143814 h 1092558"/>
              <a:gd name="connsiteX5" fmla="*/ 452907 w 646090"/>
              <a:gd name="connsiteY5" fmla="*/ 92298 h 1092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6090" h="1092558">
                <a:moveTo>
                  <a:pt x="452907" y="92298"/>
                </a:moveTo>
                <a:cubicBezTo>
                  <a:pt x="358462" y="165278"/>
                  <a:pt x="0" y="425002"/>
                  <a:pt x="15025" y="581695"/>
                </a:cubicBezTo>
                <a:cubicBezTo>
                  <a:pt x="30050" y="738388"/>
                  <a:pt x="440028" y="972354"/>
                  <a:pt x="543059" y="1032456"/>
                </a:cubicBezTo>
                <a:cubicBezTo>
                  <a:pt x="646090" y="1092558"/>
                  <a:pt x="626772" y="1090411"/>
                  <a:pt x="633211" y="942304"/>
                </a:cubicBezTo>
                <a:cubicBezTo>
                  <a:pt x="639650" y="794197"/>
                  <a:pt x="607454" y="287628"/>
                  <a:pt x="581696" y="143814"/>
                </a:cubicBezTo>
                <a:cubicBezTo>
                  <a:pt x="555938" y="0"/>
                  <a:pt x="547352" y="19318"/>
                  <a:pt x="452907" y="92298"/>
                </a:cubicBezTo>
                <a:close/>
              </a:path>
            </a:pathLst>
          </a:custGeom>
          <a:solidFill>
            <a:srgbClr val="CC00FF"/>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6" name="Freeform 55"/>
          <p:cNvSpPr/>
          <p:nvPr/>
        </p:nvSpPr>
        <p:spPr>
          <a:xfrm flipH="1">
            <a:off x="8177258" y="3861048"/>
            <a:ext cx="560076" cy="1162655"/>
          </a:xfrm>
          <a:custGeom>
            <a:avLst/>
            <a:gdLst>
              <a:gd name="connsiteX0" fmla="*/ 452907 w 646090"/>
              <a:gd name="connsiteY0" fmla="*/ 92298 h 1092558"/>
              <a:gd name="connsiteX1" fmla="*/ 15025 w 646090"/>
              <a:gd name="connsiteY1" fmla="*/ 581695 h 1092558"/>
              <a:gd name="connsiteX2" fmla="*/ 543059 w 646090"/>
              <a:gd name="connsiteY2" fmla="*/ 1032456 h 1092558"/>
              <a:gd name="connsiteX3" fmla="*/ 633211 w 646090"/>
              <a:gd name="connsiteY3" fmla="*/ 942304 h 1092558"/>
              <a:gd name="connsiteX4" fmla="*/ 581696 w 646090"/>
              <a:gd name="connsiteY4" fmla="*/ 143814 h 1092558"/>
              <a:gd name="connsiteX5" fmla="*/ 452907 w 646090"/>
              <a:gd name="connsiteY5" fmla="*/ 92298 h 1092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6090" h="1092558">
                <a:moveTo>
                  <a:pt x="452907" y="92298"/>
                </a:moveTo>
                <a:cubicBezTo>
                  <a:pt x="358462" y="165278"/>
                  <a:pt x="0" y="425002"/>
                  <a:pt x="15025" y="581695"/>
                </a:cubicBezTo>
                <a:cubicBezTo>
                  <a:pt x="30050" y="738388"/>
                  <a:pt x="440028" y="972354"/>
                  <a:pt x="543059" y="1032456"/>
                </a:cubicBezTo>
                <a:cubicBezTo>
                  <a:pt x="646090" y="1092558"/>
                  <a:pt x="626772" y="1090411"/>
                  <a:pt x="633211" y="942304"/>
                </a:cubicBezTo>
                <a:cubicBezTo>
                  <a:pt x="639650" y="794197"/>
                  <a:pt x="607454" y="287628"/>
                  <a:pt x="581696" y="143814"/>
                </a:cubicBezTo>
                <a:cubicBezTo>
                  <a:pt x="555938" y="0"/>
                  <a:pt x="547352" y="19318"/>
                  <a:pt x="452907" y="92298"/>
                </a:cubicBezTo>
                <a:close/>
              </a:path>
            </a:pathLst>
          </a:custGeom>
          <a:solidFill>
            <a:srgbClr val="0033CC"/>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7" name="Freeform 56"/>
          <p:cNvSpPr/>
          <p:nvPr/>
        </p:nvSpPr>
        <p:spPr>
          <a:xfrm>
            <a:off x="6156176" y="3847920"/>
            <a:ext cx="578019" cy="1162655"/>
          </a:xfrm>
          <a:custGeom>
            <a:avLst/>
            <a:gdLst>
              <a:gd name="connsiteX0" fmla="*/ 452907 w 646090"/>
              <a:gd name="connsiteY0" fmla="*/ 92298 h 1092558"/>
              <a:gd name="connsiteX1" fmla="*/ 15025 w 646090"/>
              <a:gd name="connsiteY1" fmla="*/ 581695 h 1092558"/>
              <a:gd name="connsiteX2" fmla="*/ 543059 w 646090"/>
              <a:gd name="connsiteY2" fmla="*/ 1032456 h 1092558"/>
              <a:gd name="connsiteX3" fmla="*/ 633211 w 646090"/>
              <a:gd name="connsiteY3" fmla="*/ 942304 h 1092558"/>
              <a:gd name="connsiteX4" fmla="*/ 581696 w 646090"/>
              <a:gd name="connsiteY4" fmla="*/ 143814 h 1092558"/>
              <a:gd name="connsiteX5" fmla="*/ 452907 w 646090"/>
              <a:gd name="connsiteY5" fmla="*/ 92298 h 1092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6090" h="1092558">
                <a:moveTo>
                  <a:pt x="452907" y="92298"/>
                </a:moveTo>
                <a:cubicBezTo>
                  <a:pt x="358462" y="165278"/>
                  <a:pt x="0" y="425002"/>
                  <a:pt x="15025" y="581695"/>
                </a:cubicBezTo>
                <a:cubicBezTo>
                  <a:pt x="30050" y="738388"/>
                  <a:pt x="440028" y="972354"/>
                  <a:pt x="543059" y="1032456"/>
                </a:cubicBezTo>
                <a:cubicBezTo>
                  <a:pt x="646090" y="1092558"/>
                  <a:pt x="626772" y="1090411"/>
                  <a:pt x="633211" y="942304"/>
                </a:cubicBezTo>
                <a:cubicBezTo>
                  <a:pt x="639650" y="794197"/>
                  <a:pt x="607454" y="287628"/>
                  <a:pt x="581696" y="143814"/>
                </a:cubicBezTo>
                <a:cubicBezTo>
                  <a:pt x="555938" y="0"/>
                  <a:pt x="547352" y="19318"/>
                  <a:pt x="452907" y="92298"/>
                </a:cubicBezTo>
                <a:close/>
              </a:path>
            </a:pathLst>
          </a:custGeom>
          <a:solidFill>
            <a:srgbClr val="0033CC"/>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192" name="Group 191"/>
          <p:cNvGrpSpPr/>
          <p:nvPr/>
        </p:nvGrpSpPr>
        <p:grpSpPr>
          <a:xfrm>
            <a:off x="612382" y="3498825"/>
            <a:ext cx="863274" cy="1154311"/>
            <a:chOff x="1803691" y="-243408"/>
            <a:chExt cx="863274" cy="1154311"/>
          </a:xfrm>
        </p:grpSpPr>
        <p:sp>
          <p:nvSpPr>
            <p:cNvPr id="10" name="Freeform 9"/>
            <p:cNvSpPr/>
            <p:nvPr/>
          </p:nvSpPr>
          <p:spPr>
            <a:xfrm rot="18430890" flipH="1" flipV="1">
              <a:off x="1904800" y="92560"/>
              <a:ext cx="661056" cy="863274"/>
            </a:xfrm>
            <a:custGeom>
              <a:avLst/>
              <a:gdLst>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75432 w 777479"/>
                <a:gd name="connsiteY8" fmla="*/ 659606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65919 w 777479"/>
                <a:gd name="connsiteY10" fmla="*/ 516731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62013 w 777479"/>
                <a:gd name="connsiteY20" fmla="*/ 605036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2397 h 834313"/>
                <a:gd name="connsiteX1" fmla="*/ 239713 w 777479"/>
                <a:gd name="connsiteY1" fmla="*/ 240985 h 834313"/>
                <a:gd name="connsiteX2" fmla="*/ 82550 w 777479"/>
                <a:gd name="connsiteY2" fmla="*/ 336235 h 834313"/>
                <a:gd name="connsiteX3" fmla="*/ 3969 w 777479"/>
                <a:gd name="connsiteY3" fmla="*/ 474347 h 834313"/>
                <a:gd name="connsiteX4" fmla="*/ 106363 w 777479"/>
                <a:gd name="connsiteY4" fmla="*/ 488635 h 834313"/>
                <a:gd name="connsiteX5" fmla="*/ 254000 w 777479"/>
                <a:gd name="connsiteY5" fmla="*/ 386241 h 834313"/>
                <a:gd name="connsiteX6" fmla="*/ 261144 w 777479"/>
                <a:gd name="connsiteY6" fmla="*/ 398147 h 834313"/>
                <a:gd name="connsiteX7" fmla="*/ 223044 w 777479"/>
                <a:gd name="connsiteY7" fmla="*/ 533878 h 834313"/>
                <a:gd name="connsiteX8" fmla="*/ 198834 w 777479"/>
                <a:gd name="connsiteY8" fmla="*/ 660085 h 834313"/>
                <a:gd name="connsiteX9" fmla="*/ 248147 w 777479"/>
                <a:gd name="connsiteY9" fmla="*/ 750200 h 834313"/>
                <a:gd name="connsiteX10" fmla="*/ 335682 w 777479"/>
                <a:gd name="connsiteY10" fmla="*/ 608466 h 834313"/>
                <a:gd name="connsiteX11" fmla="*/ 368300 w 777479"/>
                <a:gd name="connsiteY11" fmla="*/ 488634 h 834313"/>
                <a:gd name="connsiteX12" fmla="*/ 375444 w 777479"/>
                <a:gd name="connsiteY12" fmla="*/ 555310 h 834313"/>
                <a:gd name="connsiteX13" fmla="*/ 401638 w 777479"/>
                <a:gd name="connsiteY13" fmla="*/ 767241 h 834313"/>
                <a:gd name="connsiteX14" fmla="*/ 451644 w 777479"/>
                <a:gd name="connsiteY14" fmla="*/ 833916 h 834313"/>
                <a:gd name="connsiteX15" fmla="*/ 504032 w 777479"/>
                <a:gd name="connsiteY15" fmla="*/ 769622 h 834313"/>
                <a:gd name="connsiteX16" fmla="*/ 504032 w 777479"/>
                <a:gd name="connsiteY16" fmla="*/ 529115 h 834313"/>
                <a:gd name="connsiteX17" fmla="*/ 527844 w 777479"/>
                <a:gd name="connsiteY17" fmla="*/ 643416 h 834313"/>
                <a:gd name="connsiteX18" fmla="*/ 573088 w 777479"/>
                <a:gd name="connsiteY18" fmla="*/ 741047 h 834313"/>
                <a:gd name="connsiteX19" fmla="*/ 625475 w 777479"/>
                <a:gd name="connsiteY19" fmla="*/ 762478 h 834313"/>
                <a:gd name="connsiteX20" fmla="*/ 662013 w 777479"/>
                <a:gd name="connsiteY20" fmla="*/ 705527 h 834313"/>
                <a:gd name="connsiteX21" fmla="*/ 644525 w 777479"/>
                <a:gd name="connsiteY21" fmla="*/ 583885 h 834313"/>
                <a:gd name="connsiteX22" fmla="*/ 632619 w 777479"/>
                <a:gd name="connsiteY22" fmla="*/ 507685 h 834313"/>
                <a:gd name="connsiteX23" fmla="*/ 718344 w 777479"/>
                <a:gd name="connsiteY23" fmla="*/ 657703 h 834313"/>
                <a:gd name="connsiteX24" fmla="*/ 770732 w 777479"/>
                <a:gd name="connsiteY24" fmla="*/ 636272 h 834313"/>
                <a:gd name="connsiteX25" fmla="*/ 758825 w 777479"/>
                <a:gd name="connsiteY25" fmla="*/ 495778 h 834313"/>
                <a:gd name="connsiteX26" fmla="*/ 668338 w 777479"/>
                <a:gd name="connsiteY26" fmla="*/ 324328 h 834313"/>
                <a:gd name="connsiteX27" fmla="*/ 668239 w 777479"/>
                <a:gd name="connsiteY27" fmla="*/ 0 h 834313"/>
                <a:gd name="connsiteX0" fmla="*/ 240017 w 777479"/>
                <a:gd name="connsiteY0" fmla="*/ 24652 h 834313"/>
                <a:gd name="connsiteX1" fmla="*/ 239713 w 777479"/>
                <a:gd name="connsiteY1" fmla="*/ 240985 h 834313"/>
                <a:gd name="connsiteX2" fmla="*/ 82550 w 777479"/>
                <a:gd name="connsiteY2" fmla="*/ 336235 h 834313"/>
                <a:gd name="connsiteX3" fmla="*/ 3969 w 777479"/>
                <a:gd name="connsiteY3" fmla="*/ 474347 h 834313"/>
                <a:gd name="connsiteX4" fmla="*/ 106363 w 777479"/>
                <a:gd name="connsiteY4" fmla="*/ 488635 h 834313"/>
                <a:gd name="connsiteX5" fmla="*/ 254000 w 777479"/>
                <a:gd name="connsiteY5" fmla="*/ 386241 h 834313"/>
                <a:gd name="connsiteX6" fmla="*/ 261144 w 777479"/>
                <a:gd name="connsiteY6" fmla="*/ 398147 h 834313"/>
                <a:gd name="connsiteX7" fmla="*/ 223044 w 777479"/>
                <a:gd name="connsiteY7" fmla="*/ 533878 h 834313"/>
                <a:gd name="connsiteX8" fmla="*/ 198834 w 777479"/>
                <a:gd name="connsiteY8" fmla="*/ 660085 h 834313"/>
                <a:gd name="connsiteX9" fmla="*/ 248147 w 777479"/>
                <a:gd name="connsiteY9" fmla="*/ 750200 h 834313"/>
                <a:gd name="connsiteX10" fmla="*/ 335682 w 777479"/>
                <a:gd name="connsiteY10" fmla="*/ 608466 h 834313"/>
                <a:gd name="connsiteX11" fmla="*/ 368300 w 777479"/>
                <a:gd name="connsiteY11" fmla="*/ 488634 h 834313"/>
                <a:gd name="connsiteX12" fmla="*/ 375444 w 777479"/>
                <a:gd name="connsiteY12" fmla="*/ 555310 h 834313"/>
                <a:gd name="connsiteX13" fmla="*/ 401638 w 777479"/>
                <a:gd name="connsiteY13" fmla="*/ 767241 h 834313"/>
                <a:gd name="connsiteX14" fmla="*/ 451644 w 777479"/>
                <a:gd name="connsiteY14" fmla="*/ 833916 h 834313"/>
                <a:gd name="connsiteX15" fmla="*/ 504032 w 777479"/>
                <a:gd name="connsiteY15" fmla="*/ 769622 h 834313"/>
                <a:gd name="connsiteX16" fmla="*/ 504032 w 777479"/>
                <a:gd name="connsiteY16" fmla="*/ 529115 h 834313"/>
                <a:gd name="connsiteX17" fmla="*/ 527844 w 777479"/>
                <a:gd name="connsiteY17" fmla="*/ 643416 h 834313"/>
                <a:gd name="connsiteX18" fmla="*/ 573088 w 777479"/>
                <a:gd name="connsiteY18" fmla="*/ 741047 h 834313"/>
                <a:gd name="connsiteX19" fmla="*/ 625475 w 777479"/>
                <a:gd name="connsiteY19" fmla="*/ 762478 h 834313"/>
                <a:gd name="connsiteX20" fmla="*/ 662013 w 777479"/>
                <a:gd name="connsiteY20" fmla="*/ 705527 h 834313"/>
                <a:gd name="connsiteX21" fmla="*/ 644525 w 777479"/>
                <a:gd name="connsiteY21" fmla="*/ 583885 h 834313"/>
                <a:gd name="connsiteX22" fmla="*/ 632619 w 777479"/>
                <a:gd name="connsiteY22" fmla="*/ 507685 h 834313"/>
                <a:gd name="connsiteX23" fmla="*/ 718344 w 777479"/>
                <a:gd name="connsiteY23" fmla="*/ 657703 h 834313"/>
                <a:gd name="connsiteX24" fmla="*/ 770732 w 777479"/>
                <a:gd name="connsiteY24" fmla="*/ 636272 h 834313"/>
                <a:gd name="connsiteX25" fmla="*/ 758825 w 777479"/>
                <a:gd name="connsiteY25" fmla="*/ 495778 h 834313"/>
                <a:gd name="connsiteX26" fmla="*/ 668338 w 777479"/>
                <a:gd name="connsiteY26" fmla="*/ 324328 h 834313"/>
                <a:gd name="connsiteX27" fmla="*/ 668239 w 777479"/>
                <a:gd name="connsiteY27" fmla="*/ 0 h 834313"/>
                <a:gd name="connsiteX0" fmla="*/ 240017 w 777479"/>
                <a:gd name="connsiteY0" fmla="*/ 164738 h 974399"/>
                <a:gd name="connsiteX1" fmla="*/ 239713 w 777479"/>
                <a:gd name="connsiteY1" fmla="*/ 381071 h 974399"/>
                <a:gd name="connsiteX2" fmla="*/ 82550 w 777479"/>
                <a:gd name="connsiteY2" fmla="*/ 476321 h 974399"/>
                <a:gd name="connsiteX3" fmla="*/ 3969 w 777479"/>
                <a:gd name="connsiteY3" fmla="*/ 614433 h 974399"/>
                <a:gd name="connsiteX4" fmla="*/ 106363 w 777479"/>
                <a:gd name="connsiteY4" fmla="*/ 628721 h 974399"/>
                <a:gd name="connsiteX5" fmla="*/ 254000 w 777479"/>
                <a:gd name="connsiteY5" fmla="*/ 526327 h 974399"/>
                <a:gd name="connsiteX6" fmla="*/ 261144 w 777479"/>
                <a:gd name="connsiteY6" fmla="*/ 538233 h 974399"/>
                <a:gd name="connsiteX7" fmla="*/ 223044 w 777479"/>
                <a:gd name="connsiteY7" fmla="*/ 673964 h 974399"/>
                <a:gd name="connsiteX8" fmla="*/ 198834 w 777479"/>
                <a:gd name="connsiteY8" fmla="*/ 800171 h 974399"/>
                <a:gd name="connsiteX9" fmla="*/ 248147 w 777479"/>
                <a:gd name="connsiteY9" fmla="*/ 890286 h 974399"/>
                <a:gd name="connsiteX10" fmla="*/ 335682 w 777479"/>
                <a:gd name="connsiteY10" fmla="*/ 748552 h 974399"/>
                <a:gd name="connsiteX11" fmla="*/ 368300 w 777479"/>
                <a:gd name="connsiteY11" fmla="*/ 628720 h 974399"/>
                <a:gd name="connsiteX12" fmla="*/ 375444 w 777479"/>
                <a:gd name="connsiteY12" fmla="*/ 695396 h 974399"/>
                <a:gd name="connsiteX13" fmla="*/ 401638 w 777479"/>
                <a:gd name="connsiteY13" fmla="*/ 907327 h 974399"/>
                <a:gd name="connsiteX14" fmla="*/ 451644 w 777479"/>
                <a:gd name="connsiteY14" fmla="*/ 974002 h 974399"/>
                <a:gd name="connsiteX15" fmla="*/ 504032 w 777479"/>
                <a:gd name="connsiteY15" fmla="*/ 909708 h 974399"/>
                <a:gd name="connsiteX16" fmla="*/ 504032 w 777479"/>
                <a:gd name="connsiteY16" fmla="*/ 669201 h 974399"/>
                <a:gd name="connsiteX17" fmla="*/ 527844 w 777479"/>
                <a:gd name="connsiteY17" fmla="*/ 783502 h 974399"/>
                <a:gd name="connsiteX18" fmla="*/ 573088 w 777479"/>
                <a:gd name="connsiteY18" fmla="*/ 881133 h 974399"/>
                <a:gd name="connsiteX19" fmla="*/ 625475 w 777479"/>
                <a:gd name="connsiteY19" fmla="*/ 902564 h 974399"/>
                <a:gd name="connsiteX20" fmla="*/ 662013 w 777479"/>
                <a:gd name="connsiteY20" fmla="*/ 845613 h 974399"/>
                <a:gd name="connsiteX21" fmla="*/ 644525 w 777479"/>
                <a:gd name="connsiteY21" fmla="*/ 723971 h 974399"/>
                <a:gd name="connsiteX22" fmla="*/ 632619 w 777479"/>
                <a:gd name="connsiteY22" fmla="*/ 647771 h 974399"/>
                <a:gd name="connsiteX23" fmla="*/ 718344 w 777479"/>
                <a:gd name="connsiteY23" fmla="*/ 797789 h 974399"/>
                <a:gd name="connsiteX24" fmla="*/ 770732 w 777479"/>
                <a:gd name="connsiteY24" fmla="*/ 776358 h 974399"/>
                <a:gd name="connsiteX25" fmla="*/ 758825 w 777479"/>
                <a:gd name="connsiteY25" fmla="*/ 635864 h 974399"/>
                <a:gd name="connsiteX26" fmla="*/ 668338 w 777479"/>
                <a:gd name="connsiteY26" fmla="*/ 464414 h 974399"/>
                <a:gd name="connsiteX27" fmla="*/ 577964 w 777479"/>
                <a:gd name="connsiteY27" fmla="*/ 0 h 974399"/>
                <a:gd name="connsiteX0" fmla="*/ 224488 w 777479"/>
                <a:gd name="connsiteY0" fmla="*/ 79294 h 974399"/>
                <a:gd name="connsiteX1" fmla="*/ 239713 w 777479"/>
                <a:gd name="connsiteY1" fmla="*/ 381071 h 974399"/>
                <a:gd name="connsiteX2" fmla="*/ 82550 w 777479"/>
                <a:gd name="connsiteY2" fmla="*/ 476321 h 974399"/>
                <a:gd name="connsiteX3" fmla="*/ 3969 w 777479"/>
                <a:gd name="connsiteY3" fmla="*/ 614433 h 974399"/>
                <a:gd name="connsiteX4" fmla="*/ 106363 w 777479"/>
                <a:gd name="connsiteY4" fmla="*/ 628721 h 974399"/>
                <a:gd name="connsiteX5" fmla="*/ 254000 w 777479"/>
                <a:gd name="connsiteY5" fmla="*/ 526327 h 974399"/>
                <a:gd name="connsiteX6" fmla="*/ 261144 w 777479"/>
                <a:gd name="connsiteY6" fmla="*/ 538233 h 974399"/>
                <a:gd name="connsiteX7" fmla="*/ 223044 w 777479"/>
                <a:gd name="connsiteY7" fmla="*/ 673964 h 974399"/>
                <a:gd name="connsiteX8" fmla="*/ 198834 w 777479"/>
                <a:gd name="connsiteY8" fmla="*/ 800171 h 974399"/>
                <a:gd name="connsiteX9" fmla="*/ 248147 w 777479"/>
                <a:gd name="connsiteY9" fmla="*/ 890286 h 974399"/>
                <a:gd name="connsiteX10" fmla="*/ 335682 w 777479"/>
                <a:gd name="connsiteY10" fmla="*/ 748552 h 974399"/>
                <a:gd name="connsiteX11" fmla="*/ 368300 w 777479"/>
                <a:gd name="connsiteY11" fmla="*/ 628720 h 974399"/>
                <a:gd name="connsiteX12" fmla="*/ 375444 w 777479"/>
                <a:gd name="connsiteY12" fmla="*/ 695396 h 974399"/>
                <a:gd name="connsiteX13" fmla="*/ 401638 w 777479"/>
                <a:gd name="connsiteY13" fmla="*/ 907327 h 974399"/>
                <a:gd name="connsiteX14" fmla="*/ 451644 w 777479"/>
                <a:gd name="connsiteY14" fmla="*/ 974002 h 974399"/>
                <a:gd name="connsiteX15" fmla="*/ 504032 w 777479"/>
                <a:gd name="connsiteY15" fmla="*/ 909708 h 974399"/>
                <a:gd name="connsiteX16" fmla="*/ 504032 w 777479"/>
                <a:gd name="connsiteY16" fmla="*/ 669201 h 974399"/>
                <a:gd name="connsiteX17" fmla="*/ 527844 w 777479"/>
                <a:gd name="connsiteY17" fmla="*/ 783502 h 974399"/>
                <a:gd name="connsiteX18" fmla="*/ 573088 w 777479"/>
                <a:gd name="connsiteY18" fmla="*/ 881133 h 974399"/>
                <a:gd name="connsiteX19" fmla="*/ 625475 w 777479"/>
                <a:gd name="connsiteY19" fmla="*/ 902564 h 974399"/>
                <a:gd name="connsiteX20" fmla="*/ 662013 w 777479"/>
                <a:gd name="connsiteY20" fmla="*/ 845613 h 974399"/>
                <a:gd name="connsiteX21" fmla="*/ 644525 w 777479"/>
                <a:gd name="connsiteY21" fmla="*/ 723971 h 974399"/>
                <a:gd name="connsiteX22" fmla="*/ 632619 w 777479"/>
                <a:gd name="connsiteY22" fmla="*/ 647771 h 974399"/>
                <a:gd name="connsiteX23" fmla="*/ 718344 w 777479"/>
                <a:gd name="connsiteY23" fmla="*/ 797789 h 974399"/>
                <a:gd name="connsiteX24" fmla="*/ 770732 w 777479"/>
                <a:gd name="connsiteY24" fmla="*/ 776358 h 974399"/>
                <a:gd name="connsiteX25" fmla="*/ 758825 w 777479"/>
                <a:gd name="connsiteY25" fmla="*/ 635864 h 974399"/>
                <a:gd name="connsiteX26" fmla="*/ 668338 w 777479"/>
                <a:gd name="connsiteY26" fmla="*/ 464414 h 974399"/>
                <a:gd name="connsiteX27" fmla="*/ 577964 w 777479"/>
                <a:gd name="connsiteY27" fmla="*/ 0 h 974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77479" h="974399">
                  <a:moveTo>
                    <a:pt x="224488" y="79294"/>
                  </a:moveTo>
                  <a:cubicBezTo>
                    <a:pt x="238577" y="124935"/>
                    <a:pt x="263369" y="314900"/>
                    <a:pt x="239713" y="381071"/>
                  </a:cubicBezTo>
                  <a:cubicBezTo>
                    <a:pt x="216057" y="447242"/>
                    <a:pt x="121841" y="437427"/>
                    <a:pt x="82550" y="476321"/>
                  </a:cubicBezTo>
                  <a:cubicBezTo>
                    <a:pt x="43259" y="515215"/>
                    <a:pt x="0" y="589033"/>
                    <a:pt x="3969" y="614433"/>
                  </a:cubicBezTo>
                  <a:cubicBezTo>
                    <a:pt x="7938" y="639833"/>
                    <a:pt x="64691" y="643405"/>
                    <a:pt x="106363" y="628721"/>
                  </a:cubicBezTo>
                  <a:cubicBezTo>
                    <a:pt x="148035" y="614037"/>
                    <a:pt x="228203" y="541408"/>
                    <a:pt x="254000" y="526327"/>
                  </a:cubicBezTo>
                  <a:cubicBezTo>
                    <a:pt x="279797" y="511246"/>
                    <a:pt x="266303" y="513627"/>
                    <a:pt x="261144" y="538233"/>
                  </a:cubicBezTo>
                  <a:cubicBezTo>
                    <a:pt x="255985" y="562839"/>
                    <a:pt x="233429" y="630308"/>
                    <a:pt x="223044" y="673964"/>
                  </a:cubicBezTo>
                  <a:cubicBezTo>
                    <a:pt x="212659" y="717620"/>
                    <a:pt x="194650" y="764117"/>
                    <a:pt x="198834" y="800171"/>
                  </a:cubicBezTo>
                  <a:cubicBezTo>
                    <a:pt x="203018" y="836225"/>
                    <a:pt x="225339" y="898889"/>
                    <a:pt x="248147" y="890286"/>
                  </a:cubicBezTo>
                  <a:cubicBezTo>
                    <a:pt x="270955" y="881683"/>
                    <a:pt x="315657" y="792146"/>
                    <a:pt x="335682" y="748552"/>
                  </a:cubicBezTo>
                  <a:cubicBezTo>
                    <a:pt x="355707" y="704958"/>
                    <a:pt x="361673" y="637579"/>
                    <a:pt x="368300" y="628720"/>
                  </a:cubicBezTo>
                  <a:cubicBezTo>
                    <a:pt x="374927" y="619861"/>
                    <a:pt x="369888" y="648962"/>
                    <a:pt x="375444" y="695396"/>
                  </a:cubicBezTo>
                  <a:cubicBezTo>
                    <a:pt x="381000" y="741831"/>
                    <a:pt x="388938" y="860893"/>
                    <a:pt x="401638" y="907327"/>
                  </a:cubicBezTo>
                  <a:cubicBezTo>
                    <a:pt x="414338" y="953761"/>
                    <a:pt x="434578" y="973605"/>
                    <a:pt x="451644" y="974002"/>
                  </a:cubicBezTo>
                  <a:cubicBezTo>
                    <a:pt x="468710" y="974399"/>
                    <a:pt x="495301" y="960508"/>
                    <a:pt x="504032" y="909708"/>
                  </a:cubicBezTo>
                  <a:cubicBezTo>
                    <a:pt x="512763" y="858908"/>
                    <a:pt x="500063" y="690235"/>
                    <a:pt x="504032" y="669201"/>
                  </a:cubicBezTo>
                  <a:cubicBezTo>
                    <a:pt x="508001" y="648167"/>
                    <a:pt x="516335" y="748180"/>
                    <a:pt x="527844" y="783502"/>
                  </a:cubicBezTo>
                  <a:cubicBezTo>
                    <a:pt x="539353" y="818824"/>
                    <a:pt x="556816" y="861289"/>
                    <a:pt x="573088" y="881133"/>
                  </a:cubicBezTo>
                  <a:cubicBezTo>
                    <a:pt x="589360" y="900977"/>
                    <a:pt x="610654" y="908484"/>
                    <a:pt x="625475" y="902564"/>
                  </a:cubicBezTo>
                  <a:cubicBezTo>
                    <a:pt x="640296" y="896644"/>
                    <a:pt x="658838" y="875379"/>
                    <a:pt x="662013" y="845613"/>
                  </a:cubicBezTo>
                  <a:cubicBezTo>
                    <a:pt x="665188" y="815847"/>
                    <a:pt x="649424" y="756945"/>
                    <a:pt x="644525" y="723971"/>
                  </a:cubicBezTo>
                  <a:cubicBezTo>
                    <a:pt x="639626" y="690997"/>
                    <a:pt x="620316" y="635468"/>
                    <a:pt x="632619" y="647771"/>
                  </a:cubicBezTo>
                  <a:cubicBezTo>
                    <a:pt x="644922" y="660074"/>
                    <a:pt x="695325" y="776358"/>
                    <a:pt x="718344" y="797789"/>
                  </a:cubicBezTo>
                  <a:cubicBezTo>
                    <a:pt x="741363" y="819220"/>
                    <a:pt x="763985" y="803346"/>
                    <a:pt x="770732" y="776358"/>
                  </a:cubicBezTo>
                  <a:cubicBezTo>
                    <a:pt x="777479" y="749371"/>
                    <a:pt x="775891" y="687855"/>
                    <a:pt x="758825" y="635864"/>
                  </a:cubicBezTo>
                  <a:cubicBezTo>
                    <a:pt x="741759" y="583873"/>
                    <a:pt x="698481" y="570391"/>
                    <a:pt x="668338" y="464414"/>
                  </a:cubicBezTo>
                  <a:cubicBezTo>
                    <a:pt x="638195" y="358437"/>
                    <a:pt x="580345" y="78978"/>
                    <a:pt x="577964" y="0"/>
                  </a:cubicBezTo>
                </a:path>
              </a:pathLst>
            </a:custGeom>
            <a:solidFill>
              <a:srgbClr val="FFFF00"/>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grpSp>
          <p:nvGrpSpPr>
            <p:cNvPr id="134" name="Group 133"/>
            <p:cNvGrpSpPr/>
            <p:nvPr/>
          </p:nvGrpSpPr>
          <p:grpSpPr>
            <a:xfrm>
              <a:off x="1979712" y="-243408"/>
              <a:ext cx="351312" cy="1154311"/>
              <a:chOff x="1115616" y="3429000"/>
              <a:chExt cx="504056" cy="1656184"/>
            </a:xfrm>
          </p:grpSpPr>
          <p:sp>
            <p:nvSpPr>
              <p:cNvPr id="135" name="Isosceles Triangle 134"/>
              <p:cNvSpPr/>
              <p:nvPr/>
            </p:nvSpPr>
            <p:spPr>
              <a:xfrm>
                <a:off x="1115616" y="5013176"/>
                <a:ext cx="504056" cy="72008"/>
              </a:xfrm>
              <a:prstGeom prst="triangle">
                <a:avLst/>
              </a:prstGeom>
              <a:solidFill>
                <a:schemeClr val="bg1"/>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36" name="Chord 135"/>
              <p:cNvSpPr/>
              <p:nvPr/>
            </p:nvSpPr>
            <p:spPr>
              <a:xfrm>
                <a:off x="1115616" y="3429000"/>
                <a:ext cx="504056" cy="1080120"/>
              </a:xfrm>
              <a:prstGeom prst="chord">
                <a:avLst>
                  <a:gd name="adj1" fmla="val 20627079"/>
                  <a:gd name="adj2" fmla="val 11756870"/>
                </a:avLst>
              </a:pr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37" name="Chord 136"/>
              <p:cNvSpPr/>
              <p:nvPr/>
            </p:nvSpPr>
            <p:spPr>
              <a:xfrm>
                <a:off x="1115616" y="3429000"/>
                <a:ext cx="504056" cy="1080120"/>
              </a:xfrm>
              <a:prstGeom prst="chord">
                <a:avLst>
                  <a:gd name="adj1" fmla="val 1848799"/>
                  <a:gd name="adj2" fmla="val 8966062"/>
                </a:avLst>
              </a:prstGeom>
              <a:solidFill>
                <a:srgbClr val="990033"/>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38" name="Rectangle 137"/>
              <p:cNvSpPr/>
              <p:nvPr/>
            </p:nvSpPr>
            <p:spPr>
              <a:xfrm>
                <a:off x="1331640" y="4509120"/>
                <a:ext cx="72008" cy="504056"/>
              </a:xfrm>
              <a:prstGeom prst="rect">
                <a:avLst/>
              </a:prstGeom>
              <a:solidFill>
                <a:schemeClr val="bg1"/>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grpSp>
        <p:nvGrpSpPr>
          <p:cNvPr id="196" name="Group 195"/>
          <p:cNvGrpSpPr/>
          <p:nvPr/>
        </p:nvGrpSpPr>
        <p:grpSpPr>
          <a:xfrm>
            <a:off x="8028384" y="2636912"/>
            <a:ext cx="1010541" cy="1197663"/>
            <a:chOff x="7780581" y="-243408"/>
            <a:chExt cx="1010541" cy="1197663"/>
          </a:xfrm>
        </p:grpSpPr>
        <p:sp>
          <p:nvSpPr>
            <p:cNvPr id="64" name="Freeform 63"/>
            <p:cNvSpPr/>
            <p:nvPr/>
          </p:nvSpPr>
          <p:spPr>
            <a:xfrm rot="13843631" flipH="1">
              <a:off x="7928264" y="91397"/>
              <a:ext cx="715175" cy="1010541"/>
            </a:xfrm>
            <a:custGeom>
              <a:avLst/>
              <a:gdLst>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75432 w 777479"/>
                <a:gd name="connsiteY8" fmla="*/ 659606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65919 w 777479"/>
                <a:gd name="connsiteY10" fmla="*/ 516731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62013 w 777479"/>
                <a:gd name="connsiteY20" fmla="*/ 605036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180 w 777479"/>
                <a:gd name="connsiteY0" fmla="*/ 0 h 909988"/>
                <a:gd name="connsiteX1" fmla="*/ 239713 w 777479"/>
                <a:gd name="connsiteY1" fmla="*/ 316660 h 909988"/>
                <a:gd name="connsiteX2" fmla="*/ 82550 w 777479"/>
                <a:gd name="connsiteY2" fmla="*/ 411910 h 909988"/>
                <a:gd name="connsiteX3" fmla="*/ 3969 w 777479"/>
                <a:gd name="connsiteY3" fmla="*/ 550022 h 909988"/>
                <a:gd name="connsiteX4" fmla="*/ 106363 w 777479"/>
                <a:gd name="connsiteY4" fmla="*/ 564310 h 909988"/>
                <a:gd name="connsiteX5" fmla="*/ 254000 w 777479"/>
                <a:gd name="connsiteY5" fmla="*/ 461916 h 909988"/>
                <a:gd name="connsiteX6" fmla="*/ 261144 w 777479"/>
                <a:gd name="connsiteY6" fmla="*/ 473822 h 909988"/>
                <a:gd name="connsiteX7" fmla="*/ 223044 w 777479"/>
                <a:gd name="connsiteY7" fmla="*/ 609553 h 909988"/>
                <a:gd name="connsiteX8" fmla="*/ 198834 w 777479"/>
                <a:gd name="connsiteY8" fmla="*/ 735760 h 909988"/>
                <a:gd name="connsiteX9" fmla="*/ 248147 w 777479"/>
                <a:gd name="connsiteY9" fmla="*/ 825875 h 909988"/>
                <a:gd name="connsiteX10" fmla="*/ 335682 w 777479"/>
                <a:gd name="connsiteY10" fmla="*/ 684141 h 909988"/>
                <a:gd name="connsiteX11" fmla="*/ 368300 w 777479"/>
                <a:gd name="connsiteY11" fmla="*/ 564309 h 909988"/>
                <a:gd name="connsiteX12" fmla="*/ 375444 w 777479"/>
                <a:gd name="connsiteY12" fmla="*/ 630985 h 909988"/>
                <a:gd name="connsiteX13" fmla="*/ 401638 w 777479"/>
                <a:gd name="connsiteY13" fmla="*/ 842916 h 909988"/>
                <a:gd name="connsiteX14" fmla="*/ 451644 w 777479"/>
                <a:gd name="connsiteY14" fmla="*/ 909591 h 909988"/>
                <a:gd name="connsiteX15" fmla="*/ 504032 w 777479"/>
                <a:gd name="connsiteY15" fmla="*/ 845297 h 909988"/>
                <a:gd name="connsiteX16" fmla="*/ 504032 w 777479"/>
                <a:gd name="connsiteY16" fmla="*/ 604790 h 909988"/>
                <a:gd name="connsiteX17" fmla="*/ 527844 w 777479"/>
                <a:gd name="connsiteY17" fmla="*/ 719091 h 909988"/>
                <a:gd name="connsiteX18" fmla="*/ 573088 w 777479"/>
                <a:gd name="connsiteY18" fmla="*/ 816722 h 909988"/>
                <a:gd name="connsiteX19" fmla="*/ 625475 w 777479"/>
                <a:gd name="connsiteY19" fmla="*/ 838153 h 909988"/>
                <a:gd name="connsiteX20" fmla="*/ 662013 w 777479"/>
                <a:gd name="connsiteY20" fmla="*/ 781202 h 909988"/>
                <a:gd name="connsiteX21" fmla="*/ 644525 w 777479"/>
                <a:gd name="connsiteY21" fmla="*/ 659560 h 909988"/>
                <a:gd name="connsiteX22" fmla="*/ 632619 w 777479"/>
                <a:gd name="connsiteY22" fmla="*/ 583360 h 909988"/>
                <a:gd name="connsiteX23" fmla="*/ 718344 w 777479"/>
                <a:gd name="connsiteY23" fmla="*/ 733378 h 909988"/>
                <a:gd name="connsiteX24" fmla="*/ 770732 w 777479"/>
                <a:gd name="connsiteY24" fmla="*/ 711947 h 909988"/>
                <a:gd name="connsiteX25" fmla="*/ 758825 w 777479"/>
                <a:gd name="connsiteY25" fmla="*/ 571453 h 909988"/>
                <a:gd name="connsiteX26" fmla="*/ 668338 w 777479"/>
                <a:gd name="connsiteY26" fmla="*/ 400003 h 909988"/>
                <a:gd name="connsiteX27" fmla="*/ 644525 w 777479"/>
                <a:gd name="connsiteY27" fmla="*/ 176166 h 909988"/>
                <a:gd name="connsiteX0" fmla="*/ 237180 w 777479"/>
                <a:gd name="connsiteY0" fmla="*/ 0 h 909988"/>
                <a:gd name="connsiteX1" fmla="*/ 239713 w 777479"/>
                <a:gd name="connsiteY1" fmla="*/ 316660 h 909988"/>
                <a:gd name="connsiteX2" fmla="*/ 82550 w 777479"/>
                <a:gd name="connsiteY2" fmla="*/ 411910 h 909988"/>
                <a:gd name="connsiteX3" fmla="*/ 3969 w 777479"/>
                <a:gd name="connsiteY3" fmla="*/ 550022 h 909988"/>
                <a:gd name="connsiteX4" fmla="*/ 106363 w 777479"/>
                <a:gd name="connsiteY4" fmla="*/ 564310 h 909988"/>
                <a:gd name="connsiteX5" fmla="*/ 254000 w 777479"/>
                <a:gd name="connsiteY5" fmla="*/ 461916 h 909988"/>
                <a:gd name="connsiteX6" fmla="*/ 261144 w 777479"/>
                <a:gd name="connsiteY6" fmla="*/ 473822 h 909988"/>
                <a:gd name="connsiteX7" fmla="*/ 223044 w 777479"/>
                <a:gd name="connsiteY7" fmla="*/ 609553 h 909988"/>
                <a:gd name="connsiteX8" fmla="*/ 198834 w 777479"/>
                <a:gd name="connsiteY8" fmla="*/ 735760 h 909988"/>
                <a:gd name="connsiteX9" fmla="*/ 248147 w 777479"/>
                <a:gd name="connsiteY9" fmla="*/ 825875 h 909988"/>
                <a:gd name="connsiteX10" fmla="*/ 335682 w 777479"/>
                <a:gd name="connsiteY10" fmla="*/ 684141 h 909988"/>
                <a:gd name="connsiteX11" fmla="*/ 368300 w 777479"/>
                <a:gd name="connsiteY11" fmla="*/ 564309 h 909988"/>
                <a:gd name="connsiteX12" fmla="*/ 375444 w 777479"/>
                <a:gd name="connsiteY12" fmla="*/ 630985 h 909988"/>
                <a:gd name="connsiteX13" fmla="*/ 401638 w 777479"/>
                <a:gd name="connsiteY13" fmla="*/ 842916 h 909988"/>
                <a:gd name="connsiteX14" fmla="*/ 451644 w 777479"/>
                <a:gd name="connsiteY14" fmla="*/ 909591 h 909988"/>
                <a:gd name="connsiteX15" fmla="*/ 504032 w 777479"/>
                <a:gd name="connsiteY15" fmla="*/ 845297 h 909988"/>
                <a:gd name="connsiteX16" fmla="*/ 504032 w 777479"/>
                <a:gd name="connsiteY16" fmla="*/ 604790 h 909988"/>
                <a:gd name="connsiteX17" fmla="*/ 527844 w 777479"/>
                <a:gd name="connsiteY17" fmla="*/ 719091 h 909988"/>
                <a:gd name="connsiteX18" fmla="*/ 573088 w 777479"/>
                <a:gd name="connsiteY18" fmla="*/ 816722 h 909988"/>
                <a:gd name="connsiteX19" fmla="*/ 625475 w 777479"/>
                <a:gd name="connsiteY19" fmla="*/ 838153 h 909988"/>
                <a:gd name="connsiteX20" fmla="*/ 662013 w 777479"/>
                <a:gd name="connsiteY20" fmla="*/ 781202 h 909988"/>
                <a:gd name="connsiteX21" fmla="*/ 644525 w 777479"/>
                <a:gd name="connsiteY21" fmla="*/ 659560 h 909988"/>
                <a:gd name="connsiteX22" fmla="*/ 632619 w 777479"/>
                <a:gd name="connsiteY22" fmla="*/ 583360 h 909988"/>
                <a:gd name="connsiteX23" fmla="*/ 718344 w 777479"/>
                <a:gd name="connsiteY23" fmla="*/ 733378 h 909988"/>
                <a:gd name="connsiteX24" fmla="*/ 770732 w 777479"/>
                <a:gd name="connsiteY24" fmla="*/ 711947 h 909988"/>
                <a:gd name="connsiteX25" fmla="*/ 758825 w 777479"/>
                <a:gd name="connsiteY25" fmla="*/ 571453 h 909988"/>
                <a:gd name="connsiteX26" fmla="*/ 668338 w 777479"/>
                <a:gd name="connsiteY26" fmla="*/ 400003 h 909988"/>
                <a:gd name="connsiteX27" fmla="*/ 614486 w 777479"/>
                <a:gd name="connsiteY27" fmla="*/ 68283 h 909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77479" h="909988">
                  <a:moveTo>
                    <a:pt x="237180" y="0"/>
                  </a:moveTo>
                  <a:cubicBezTo>
                    <a:pt x="251269" y="45641"/>
                    <a:pt x="265485" y="248008"/>
                    <a:pt x="239713" y="316660"/>
                  </a:cubicBezTo>
                  <a:cubicBezTo>
                    <a:pt x="213941" y="385312"/>
                    <a:pt x="121841" y="373016"/>
                    <a:pt x="82550" y="411910"/>
                  </a:cubicBezTo>
                  <a:cubicBezTo>
                    <a:pt x="43259" y="450804"/>
                    <a:pt x="0" y="524622"/>
                    <a:pt x="3969" y="550022"/>
                  </a:cubicBezTo>
                  <a:cubicBezTo>
                    <a:pt x="7938" y="575422"/>
                    <a:pt x="64691" y="578994"/>
                    <a:pt x="106363" y="564310"/>
                  </a:cubicBezTo>
                  <a:cubicBezTo>
                    <a:pt x="148035" y="549626"/>
                    <a:pt x="228203" y="476997"/>
                    <a:pt x="254000" y="461916"/>
                  </a:cubicBezTo>
                  <a:cubicBezTo>
                    <a:pt x="279797" y="446835"/>
                    <a:pt x="266303" y="449216"/>
                    <a:pt x="261144" y="473822"/>
                  </a:cubicBezTo>
                  <a:cubicBezTo>
                    <a:pt x="255985" y="498428"/>
                    <a:pt x="233429" y="565897"/>
                    <a:pt x="223044" y="609553"/>
                  </a:cubicBezTo>
                  <a:cubicBezTo>
                    <a:pt x="212659" y="653209"/>
                    <a:pt x="194650" y="699706"/>
                    <a:pt x="198834" y="735760"/>
                  </a:cubicBezTo>
                  <a:cubicBezTo>
                    <a:pt x="203018" y="771814"/>
                    <a:pt x="225339" y="834478"/>
                    <a:pt x="248147" y="825875"/>
                  </a:cubicBezTo>
                  <a:cubicBezTo>
                    <a:pt x="270955" y="817272"/>
                    <a:pt x="315657" y="727735"/>
                    <a:pt x="335682" y="684141"/>
                  </a:cubicBezTo>
                  <a:cubicBezTo>
                    <a:pt x="355707" y="640547"/>
                    <a:pt x="361673" y="573168"/>
                    <a:pt x="368300" y="564309"/>
                  </a:cubicBezTo>
                  <a:cubicBezTo>
                    <a:pt x="374927" y="555450"/>
                    <a:pt x="369888" y="584551"/>
                    <a:pt x="375444" y="630985"/>
                  </a:cubicBezTo>
                  <a:cubicBezTo>
                    <a:pt x="381000" y="677420"/>
                    <a:pt x="388938" y="796482"/>
                    <a:pt x="401638" y="842916"/>
                  </a:cubicBezTo>
                  <a:cubicBezTo>
                    <a:pt x="414338" y="889350"/>
                    <a:pt x="434578" y="909194"/>
                    <a:pt x="451644" y="909591"/>
                  </a:cubicBezTo>
                  <a:cubicBezTo>
                    <a:pt x="468710" y="909988"/>
                    <a:pt x="495301" y="896097"/>
                    <a:pt x="504032" y="845297"/>
                  </a:cubicBezTo>
                  <a:cubicBezTo>
                    <a:pt x="512763" y="794497"/>
                    <a:pt x="500063" y="625824"/>
                    <a:pt x="504032" y="604790"/>
                  </a:cubicBezTo>
                  <a:cubicBezTo>
                    <a:pt x="508001" y="583756"/>
                    <a:pt x="516335" y="683769"/>
                    <a:pt x="527844" y="719091"/>
                  </a:cubicBezTo>
                  <a:cubicBezTo>
                    <a:pt x="539353" y="754413"/>
                    <a:pt x="556816" y="796878"/>
                    <a:pt x="573088" y="816722"/>
                  </a:cubicBezTo>
                  <a:cubicBezTo>
                    <a:pt x="589360" y="836566"/>
                    <a:pt x="610654" y="844073"/>
                    <a:pt x="625475" y="838153"/>
                  </a:cubicBezTo>
                  <a:cubicBezTo>
                    <a:pt x="640296" y="832233"/>
                    <a:pt x="658838" y="810968"/>
                    <a:pt x="662013" y="781202"/>
                  </a:cubicBezTo>
                  <a:cubicBezTo>
                    <a:pt x="665188" y="751436"/>
                    <a:pt x="649424" y="692534"/>
                    <a:pt x="644525" y="659560"/>
                  </a:cubicBezTo>
                  <a:cubicBezTo>
                    <a:pt x="639626" y="626586"/>
                    <a:pt x="620316" y="571057"/>
                    <a:pt x="632619" y="583360"/>
                  </a:cubicBezTo>
                  <a:cubicBezTo>
                    <a:pt x="644922" y="595663"/>
                    <a:pt x="695325" y="711947"/>
                    <a:pt x="718344" y="733378"/>
                  </a:cubicBezTo>
                  <a:cubicBezTo>
                    <a:pt x="741363" y="754809"/>
                    <a:pt x="763985" y="738935"/>
                    <a:pt x="770732" y="711947"/>
                  </a:cubicBezTo>
                  <a:cubicBezTo>
                    <a:pt x="777479" y="684960"/>
                    <a:pt x="775891" y="623444"/>
                    <a:pt x="758825" y="571453"/>
                  </a:cubicBezTo>
                  <a:cubicBezTo>
                    <a:pt x="741759" y="519462"/>
                    <a:pt x="692395" y="483865"/>
                    <a:pt x="668338" y="400003"/>
                  </a:cubicBezTo>
                  <a:cubicBezTo>
                    <a:pt x="644281" y="316141"/>
                    <a:pt x="616867" y="147261"/>
                    <a:pt x="614486" y="68283"/>
                  </a:cubicBezTo>
                </a:path>
              </a:pathLst>
            </a:custGeom>
            <a:solidFill>
              <a:srgbClr val="0033CC"/>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grpSp>
          <p:nvGrpSpPr>
            <p:cNvPr id="168" name="Group 167"/>
            <p:cNvGrpSpPr/>
            <p:nvPr/>
          </p:nvGrpSpPr>
          <p:grpSpPr>
            <a:xfrm>
              <a:off x="8316416" y="-243408"/>
              <a:ext cx="351312" cy="1154311"/>
              <a:chOff x="1115616" y="3429000"/>
              <a:chExt cx="504056" cy="1656184"/>
            </a:xfrm>
          </p:grpSpPr>
          <p:sp>
            <p:nvSpPr>
              <p:cNvPr id="173" name="Isosceles Triangle 172"/>
              <p:cNvSpPr/>
              <p:nvPr/>
            </p:nvSpPr>
            <p:spPr>
              <a:xfrm>
                <a:off x="1115616" y="5013176"/>
                <a:ext cx="504056" cy="72008"/>
              </a:xfrm>
              <a:prstGeom prst="triangle">
                <a:avLst/>
              </a:prstGeom>
              <a:solidFill>
                <a:schemeClr val="bg1"/>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4" name="Chord 173"/>
              <p:cNvSpPr/>
              <p:nvPr/>
            </p:nvSpPr>
            <p:spPr>
              <a:xfrm>
                <a:off x="1115616" y="3429000"/>
                <a:ext cx="504056" cy="1080120"/>
              </a:xfrm>
              <a:prstGeom prst="chord">
                <a:avLst>
                  <a:gd name="adj1" fmla="val 20627079"/>
                  <a:gd name="adj2" fmla="val 11756870"/>
                </a:avLst>
              </a:pr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6" name="Chord 175"/>
              <p:cNvSpPr/>
              <p:nvPr/>
            </p:nvSpPr>
            <p:spPr>
              <a:xfrm>
                <a:off x="1115616" y="3429000"/>
                <a:ext cx="504056" cy="1080120"/>
              </a:xfrm>
              <a:prstGeom prst="chord">
                <a:avLst>
                  <a:gd name="adj1" fmla="val 2750670"/>
                  <a:gd name="adj2" fmla="val 8084417"/>
                </a:avLst>
              </a:prstGeom>
              <a:solidFill>
                <a:srgbClr val="FFFF66"/>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7" name="Rectangle 176"/>
              <p:cNvSpPr/>
              <p:nvPr/>
            </p:nvSpPr>
            <p:spPr>
              <a:xfrm>
                <a:off x="1331640" y="4509120"/>
                <a:ext cx="72008" cy="504056"/>
              </a:xfrm>
              <a:prstGeom prst="rect">
                <a:avLst/>
              </a:prstGeom>
              <a:solidFill>
                <a:schemeClr val="bg1"/>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grpSp>
        <p:nvGrpSpPr>
          <p:cNvPr id="197" name="Group 196"/>
          <p:cNvGrpSpPr/>
          <p:nvPr/>
        </p:nvGrpSpPr>
        <p:grpSpPr>
          <a:xfrm>
            <a:off x="5433437" y="3282801"/>
            <a:ext cx="938763" cy="1154311"/>
            <a:chOff x="5340503" y="-315416"/>
            <a:chExt cx="938763" cy="1154311"/>
          </a:xfrm>
        </p:grpSpPr>
        <p:sp>
          <p:nvSpPr>
            <p:cNvPr id="37" name="Freeform 36"/>
            <p:cNvSpPr/>
            <p:nvPr/>
          </p:nvSpPr>
          <p:spPr>
            <a:xfrm rot="2920664" flipV="1">
              <a:off x="5559548" y="28553"/>
              <a:ext cx="500674" cy="938763"/>
            </a:xfrm>
            <a:custGeom>
              <a:avLst/>
              <a:gdLst>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75432 w 777479"/>
                <a:gd name="connsiteY8" fmla="*/ 659606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65919 w 777479"/>
                <a:gd name="connsiteY10" fmla="*/ 516731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62013 w 777479"/>
                <a:gd name="connsiteY20" fmla="*/ 605036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2397 h 834313"/>
                <a:gd name="connsiteX1" fmla="*/ 239713 w 777479"/>
                <a:gd name="connsiteY1" fmla="*/ 240985 h 834313"/>
                <a:gd name="connsiteX2" fmla="*/ 82550 w 777479"/>
                <a:gd name="connsiteY2" fmla="*/ 336235 h 834313"/>
                <a:gd name="connsiteX3" fmla="*/ 3969 w 777479"/>
                <a:gd name="connsiteY3" fmla="*/ 474347 h 834313"/>
                <a:gd name="connsiteX4" fmla="*/ 106363 w 777479"/>
                <a:gd name="connsiteY4" fmla="*/ 488635 h 834313"/>
                <a:gd name="connsiteX5" fmla="*/ 254000 w 777479"/>
                <a:gd name="connsiteY5" fmla="*/ 386241 h 834313"/>
                <a:gd name="connsiteX6" fmla="*/ 261144 w 777479"/>
                <a:gd name="connsiteY6" fmla="*/ 398147 h 834313"/>
                <a:gd name="connsiteX7" fmla="*/ 223044 w 777479"/>
                <a:gd name="connsiteY7" fmla="*/ 533878 h 834313"/>
                <a:gd name="connsiteX8" fmla="*/ 198834 w 777479"/>
                <a:gd name="connsiteY8" fmla="*/ 660085 h 834313"/>
                <a:gd name="connsiteX9" fmla="*/ 248147 w 777479"/>
                <a:gd name="connsiteY9" fmla="*/ 750200 h 834313"/>
                <a:gd name="connsiteX10" fmla="*/ 335682 w 777479"/>
                <a:gd name="connsiteY10" fmla="*/ 608466 h 834313"/>
                <a:gd name="connsiteX11" fmla="*/ 368300 w 777479"/>
                <a:gd name="connsiteY11" fmla="*/ 488634 h 834313"/>
                <a:gd name="connsiteX12" fmla="*/ 375444 w 777479"/>
                <a:gd name="connsiteY12" fmla="*/ 555310 h 834313"/>
                <a:gd name="connsiteX13" fmla="*/ 401638 w 777479"/>
                <a:gd name="connsiteY13" fmla="*/ 767241 h 834313"/>
                <a:gd name="connsiteX14" fmla="*/ 451644 w 777479"/>
                <a:gd name="connsiteY14" fmla="*/ 833916 h 834313"/>
                <a:gd name="connsiteX15" fmla="*/ 504032 w 777479"/>
                <a:gd name="connsiteY15" fmla="*/ 769622 h 834313"/>
                <a:gd name="connsiteX16" fmla="*/ 504032 w 777479"/>
                <a:gd name="connsiteY16" fmla="*/ 529115 h 834313"/>
                <a:gd name="connsiteX17" fmla="*/ 527844 w 777479"/>
                <a:gd name="connsiteY17" fmla="*/ 643416 h 834313"/>
                <a:gd name="connsiteX18" fmla="*/ 573088 w 777479"/>
                <a:gd name="connsiteY18" fmla="*/ 741047 h 834313"/>
                <a:gd name="connsiteX19" fmla="*/ 625475 w 777479"/>
                <a:gd name="connsiteY19" fmla="*/ 762478 h 834313"/>
                <a:gd name="connsiteX20" fmla="*/ 662013 w 777479"/>
                <a:gd name="connsiteY20" fmla="*/ 705527 h 834313"/>
                <a:gd name="connsiteX21" fmla="*/ 644525 w 777479"/>
                <a:gd name="connsiteY21" fmla="*/ 583885 h 834313"/>
                <a:gd name="connsiteX22" fmla="*/ 632619 w 777479"/>
                <a:gd name="connsiteY22" fmla="*/ 507685 h 834313"/>
                <a:gd name="connsiteX23" fmla="*/ 718344 w 777479"/>
                <a:gd name="connsiteY23" fmla="*/ 657703 h 834313"/>
                <a:gd name="connsiteX24" fmla="*/ 770732 w 777479"/>
                <a:gd name="connsiteY24" fmla="*/ 636272 h 834313"/>
                <a:gd name="connsiteX25" fmla="*/ 758825 w 777479"/>
                <a:gd name="connsiteY25" fmla="*/ 495778 h 834313"/>
                <a:gd name="connsiteX26" fmla="*/ 668338 w 777479"/>
                <a:gd name="connsiteY26" fmla="*/ 324328 h 834313"/>
                <a:gd name="connsiteX27" fmla="*/ 668239 w 777479"/>
                <a:gd name="connsiteY27" fmla="*/ 0 h 834313"/>
                <a:gd name="connsiteX0" fmla="*/ 240017 w 777479"/>
                <a:gd name="connsiteY0" fmla="*/ 24652 h 834313"/>
                <a:gd name="connsiteX1" fmla="*/ 239713 w 777479"/>
                <a:gd name="connsiteY1" fmla="*/ 240985 h 834313"/>
                <a:gd name="connsiteX2" fmla="*/ 82550 w 777479"/>
                <a:gd name="connsiteY2" fmla="*/ 336235 h 834313"/>
                <a:gd name="connsiteX3" fmla="*/ 3969 w 777479"/>
                <a:gd name="connsiteY3" fmla="*/ 474347 h 834313"/>
                <a:gd name="connsiteX4" fmla="*/ 106363 w 777479"/>
                <a:gd name="connsiteY4" fmla="*/ 488635 h 834313"/>
                <a:gd name="connsiteX5" fmla="*/ 254000 w 777479"/>
                <a:gd name="connsiteY5" fmla="*/ 386241 h 834313"/>
                <a:gd name="connsiteX6" fmla="*/ 261144 w 777479"/>
                <a:gd name="connsiteY6" fmla="*/ 398147 h 834313"/>
                <a:gd name="connsiteX7" fmla="*/ 223044 w 777479"/>
                <a:gd name="connsiteY7" fmla="*/ 533878 h 834313"/>
                <a:gd name="connsiteX8" fmla="*/ 198834 w 777479"/>
                <a:gd name="connsiteY8" fmla="*/ 660085 h 834313"/>
                <a:gd name="connsiteX9" fmla="*/ 248147 w 777479"/>
                <a:gd name="connsiteY9" fmla="*/ 750200 h 834313"/>
                <a:gd name="connsiteX10" fmla="*/ 335682 w 777479"/>
                <a:gd name="connsiteY10" fmla="*/ 608466 h 834313"/>
                <a:gd name="connsiteX11" fmla="*/ 368300 w 777479"/>
                <a:gd name="connsiteY11" fmla="*/ 488634 h 834313"/>
                <a:gd name="connsiteX12" fmla="*/ 375444 w 777479"/>
                <a:gd name="connsiteY12" fmla="*/ 555310 h 834313"/>
                <a:gd name="connsiteX13" fmla="*/ 401638 w 777479"/>
                <a:gd name="connsiteY13" fmla="*/ 767241 h 834313"/>
                <a:gd name="connsiteX14" fmla="*/ 451644 w 777479"/>
                <a:gd name="connsiteY14" fmla="*/ 833916 h 834313"/>
                <a:gd name="connsiteX15" fmla="*/ 504032 w 777479"/>
                <a:gd name="connsiteY15" fmla="*/ 769622 h 834313"/>
                <a:gd name="connsiteX16" fmla="*/ 504032 w 777479"/>
                <a:gd name="connsiteY16" fmla="*/ 529115 h 834313"/>
                <a:gd name="connsiteX17" fmla="*/ 527844 w 777479"/>
                <a:gd name="connsiteY17" fmla="*/ 643416 h 834313"/>
                <a:gd name="connsiteX18" fmla="*/ 573088 w 777479"/>
                <a:gd name="connsiteY18" fmla="*/ 741047 h 834313"/>
                <a:gd name="connsiteX19" fmla="*/ 625475 w 777479"/>
                <a:gd name="connsiteY19" fmla="*/ 762478 h 834313"/>
                <a:gd name="connsiteX20" fmla="*/ 662013 w 777479"/>
                <a:gd name="connsiteY20" fmla="*/ 705527 h 834313"/>
                <a:gd name="connsiteX21" fmla="*/ 644525 w 777479"/>
                <a:gd name="connsiteY21" fmla="*/ 583885 h 834313"/>
                <a:gd name="connsiteX22" fmla="*/ 632619 w 777479"/>
                <a:gd name="connsiteY22" fmla="*/ 507685 h 834313"/>
                <a:gd name="connsiteX23" fmla="*/ 718344 w 777479"/>
                <a:gd name="connsiteY23" fmla="*/ 657703 h 834313"/>
                <a:gd name="connsiteX24" fmla="*/ 770732 w 777479"/>
                <a:gd name="connsiteY24" fmla="*/ 636272 h 834313"/>
                <a:gd name="connsiteX25" fmla="*/ 758825 w 777479"/>
                <a:gd name="connsiteY25" fmla="*/ 495778 h 834313"/>
                <a:gd name="connsiteX26" fmla="*/ 668338 w 777479"/>
                <a:gd name="connsiteY26" fmla="*/ 324328 h 834313"/>
                <a:gd name="connsiteX27" fmla="*/ 668239 w 777479"/>
                <a:gd name="connsiteY27" fmla="*/ 0 h 834313"/>
                <a:gd name="connsiteX0" fmla="*/ 240017 w 777479"/>
                <a:gd name="connsiteY0" fmla="*/ 164738 h 974399"/>
                <a:gd name="connsiteX1" fmla="*/ 239713 w 777479"/>
                <a:gd name="connsiteY1" fmla="*/ 381071 h 974399"/>
                <a:gd name="connsiteX2" fmla="*/ 82550 w 777479"/>
                <a:gd name="connsiteY2" fmla="*/ 476321 h 974399"/>
                <a:gd name="connsiteX3" fmla="*/ 3969 w 777479"/>
                <a:gd name="connsiteY3" fmla="*/ 614433 h 974399"/>
                <a:gd name="connsiteX4" fmla="*/ 106363 w 777479"/>
                <a:gd name="connsiteY4" fmla="*/ 628721 h 974399"/>
                <a:gd name="connsiteX5" fmla="*/ 254000 w 777479"/>
                <a:gd name="connsiteY5" fmla="*/ 526327 h 974399"/>
                <a:gd name="connsiteX6" fmla="*/ 261144 w 777479"/>
                <a:gd name="connsiteY6" fmla="*/ 538233 h 974399"/>
                <a:gd name="connsiteX7" fmla="*/ 223044 w 777479"/>
                <a:gd name="connsiteY7" fmla="*/ 673964 h 974399"/>
                <a:gd name="connsiteX8" fmla="*/ 198834 w 777479"/>
                <a:gd name="connsiteY8" fmla="*/ 800171 h 974399"/>
                <a:gd name="connsiteX9" fmla="*/ 248147 w 777479"/>
                <a:gd name="connsiteY9" fmla="*/ 890286 h 974399"/>
                <a:gd name="connsiteX10" fmla="*/ 335682 w 777479"/>
                <a:gd name="connsiteY10" fmla="*/ 748552 h 974399"/>
                <a:gd name="connsiteX11" fmla="*/ 368300 w 777479"/>
                <a:gd name="connsiteY11" fmla="*/ 628720 h 974399"/>
                <a:gd name="connsiteX12" fmla="*/ 375444 w 777479"/>
                <a:gd name="connsiteY12" fmla="*/ 695396 h 974399"/>
                <a:gd name="connsiteX13" fmla="*/ 401638 w 777479"/>
                <a:gd name="connsiteY13" fmla="*/ 907327 h 974399"/>
                <a:gd name="connsiteX14" fmla="*/ 451644 w 777479"/>
                <a:gd name="connsiteY14" fmla="*/ 974002 h 974399"/>
                <a:gd name="connsiteX15" fmla="*/ 504032 w 777479"/>
                <a:gd name="connsiteY15" fmla="*/ 909708 h 974399"/>
                <a:gd name="connsiteX16" fmla="*/ 504032 w 777479"/>
                <a:gd name="connsiteY16" fmla="*/ 669201 h 974399"/>
                <a:gd name="connsiteX17" fmla="*/ 527844 w 777479"/>
                <a:gd name="connsiteY17" fmla="*/ 783502 h 974399"/>
                <a:gd name="connsiteX18" fmla="*/ 573088 w 777479"/>
                <a:gd name="connsiteY18" fmla="*/ 881133 h 974399"/>
                <a:gd name="connsiteX19" fmla="*/ 625475 w 777479"/>
                <a:gd name="connsiteY19" fmla="*/ 902564 h 974399"/>
                <a:gd name="connsiteX20" fmla="*/ 662013 w 777479"/>
                <a:gd name="connsiteY20" fmla="*/ 845613 h 974399"/>
                <a:gd name="connsiteX21" fmla="*/ 644525 w 777479"/>
                <a:gd name="connsiteY21" fmla="*/ 723971 h 974399"/>
                <a:gd name="connsiteX22" fmla="*/ 632619 w 777479"/>
                <a:gd name="connsiteY22" fmla="*/ 647771 h 974399"/>
                <a:gd name="connsiteX23" fmla="*/ 718344 w 777479"/>
                <a:gd name="connsiteY23" fmla="*/ 797789 h 974399"/>
                <a:gd name="connsiteX24" fmla="*/ 770732 w 777479"/>
                <a:gd name="connsiteY24" fmla="*/ 776358 h 974399"/>
                <a:gd name="connsiteX25" fmla="*/ 758825 w 777479"/>
                <a:gd name="connsiteY25" fmla="*/ 635864 h 974399"/>
                <a:gd name="connsiteX26" fmla="*/ 668338 w 777479"/>
                <a:gd name="connsiteY26" fmla="*/ 464414 h 974399"/>
                <a:gd name="connsiteX27" fmla="*/ 577964 w 777479"/>
                <a:gd name="connsiteY27" fmla="*/ 0 h 974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77479" h="974399">
                  <a:moveTo>
                    <a:pt x="240017" y="164738"/>
                  </a:moveTo>
                  <a:cubicBezTo>
                    <a:pt x="254106" y="210379"/>
                    <a:pt x="265958" y="329141"/>
                    <a:pt x="239713" y="381071"/>
                  </a:cubicBezTo>
                  <a:cubicBezTo>
                    <a:pt x="213469" y="433002"/>
                    <a:pt x="121841" y="437427"/>
                    <a:pt x="82550" y="476321"/>
                  </a:cubicBezTo>
                  <a:cubicBezTo>
                    <a:pt x="43259" y="515215"/>
                    <a:pt x="0" y="589033"/>
                    <a:pt x="3969" y="614433"/>
                  </a:cubicBezTo>
                  <a:cubicBezTo>
                    <a:pt x="7938" y="639833"/>
                    <a:pt x="64691" y="643405"/>
                    <a:pt x="106363" y="628721"/>
                  </a:cubicBezTo>
                  <a:cubicBezTo>
                    <a:pt x="148035" y="614037"/>
                    <a:pt x="228203" y="541408"/>
                    <a:pt x="254000" y="526327"/>
                  </a:cubicBezTo>
                  <a:cubicBezTo>
                    <a:pt x="279797" y="511246"/>
                    <a:pt x="266303" y="513627"/>
                    <a:pt x="261144" y="538233"/>
                  </a:cubicBezTo>
                  <a:cubicBezTo>
                    <a:pt x="255985" y="562839"/>
                    <a:pt x="233429" y="630308"/>
                    <a:pt x="223044" y="673964"/>
                  </a:cubicBezTo>
                  <a:cubicBezTo>
                    <a:pt x="212659" y="717620"/>
                    <a:pt x="194650" y="764117"/>
                    <a:pt x="198834" y="800171"/>
                  </a:cubicBezTo>
                  <a:cubicBezTo>
                    <a:pt x="203018" y="836225"/>
                    <a:pt x="225339" y="898889"/>
                    <a:pt x="248147" y="890286"/>
                  </a:cubicBezTo>
                  <a:cubicBezTo>
                    <a:pt x="270955" y="881683"/>
                    <a:pt x="315657" y="792146"/>
                    <a:pt x="335682" y="748552"/>
                  </a:cubicBezTo>
                  <a:cubicBezTo>
                    <a:pt x="355707" y="704958"/>
                    <a:pt x="361673" y="637579"/>
                    <a:pt x="368300" y="628720"/>
                  </a:cubicBezTo>
                  <a:cubicBezTo>
                    <a:pt x="374927" y="619861"/>
                    <a:pt x="369888" y="648962"/>
                    <a:pt x="375444" y="695396"/>
                  </a:cubicBezTo>
                  <a:cubicBezTo>
                    <a:pt x="381000" y="741831"/>
                    <a:pt x="388938" y="860893"/>
                    <a:pt x="401638" y="907327"/>
                  </a:cubicBezTo>
                  <a:cubicBezTo>
                    <a:pt x="414338" y="953761"/>
                    <a:pt x="434578" y="973605"/>
                    <a:pt x="451644" y="974002"/>
                  </a:cubicBezTo>
                  <a:cubicBezTo>
                    <a:pt x="468710" y="974399"/>
                    <a:pt x="495301" y="960508"/>
                    <a:pt x="504032" y="909708"/>
                  </a:cubicBezTo>
                  <a:cubicBezTo>
                    <a:pt x="512763" y="858908"/>
                    <a:pt x="500063" y="690235"/>
                    <a:pt x="504032" y="669201"/>
                  </a:cubicBezTo>
                  <a:cubicBezTo>
                    <a:pt x="508001" y="648167"/>
                    <a:pt x="516335" y="748180"/>
                    <a:pt x="527844" y="783502"/>
                  </a:cubicBezTo>
                  <a:cubicBezTo>
                    <a:pt x="539353" y="818824"/>
                    <a:pt x="556816" y="861289"/>
                    <a:pt x="573088" y="881133"/>
                  </a:cubicBezTo>
                  <a:cubicBezTo>
                    <a:pt x="589360" y="900977"/>
                    <a:pt x="610654" y="908484"/>
                    <a:pt x="625475" y="902564"/>
                  </a:cubicBezTo>
                  <a:cubicBezTo>
                    <a:pt x="640296" y="896644"/>
                    <a:pt x="658838" y="875379"/>
                    <a:pt x="662013" y="845613"/>
                  </a:cubicBezTo>
                  <a:cubicBezTo>
                    <a:pt x="665188" y="815847"/>
                    <a:pt x="649424" y="756945"/>
                    <a:pt x="644525" y="723971"/>
                  </a:cubicBezTo>
                  <a:cubicBezTo>
                    <a:pt x="639626" y="690997"/>
                    <a:pt x="620316" y="635468"/>
                    <a:pt x="632619" y="647771"/>
                  </a:cubicBezTo>
                  <a:cubicBezTo>
                    <a:pt x="644922" y="660074"/>
                    <a:pt x="695325" y="776358"/>
                    <a:pt x="718344" y="797789"/>
                  </a:cubicBezTo>
                  <a:cubicBezTo>
                    <a:pt x="741363" y="819220"/>
                    <a:pt x="763985" y="803346"/>
                    <a:pt x="770732" y="776358"/>
                  </a:cubicBezTo>
                  <a:cubicBezTo>
                    <a:pt x="777479" y="749371"/>
                    <a:pt x="775891" y="687855"/>
                    <a:pt x="758825" y="635864"/>
                  </a:cubicBezTo>
                  <a:cubicBezTo>
                    <a:pt x="741759" y="583873"/>
                    <a:pt x="698481" y="570391"/>
                    <a:pt x="668338" y="464414"/>
                  </a:cubicBezTo>
                  <a:cubicBezTo>
                    <a:pt x="638195" y="358437"/>
                    <a:pt x="580345" y="78978"/>
                    <a:pt x="577964" y="0"/>
                  </a:cubicBezTo>
                </a:path>
              </a:pathLst>
            </a:custGeom>
            <a:solidFill>
              <a:srgbClr val="CC00FF"/>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grpSp>
          <p:nvGrpSpPr>
            <p:cNvPr id="183" name="Group 182"/>
            <p:cNvGrpSpPr/>
            <p:nvPr/>
          </p:nvGrpSpPr>
          <p:grpSpPr>
            <a:xfrm>
              <a:off x="5724128" y="-315416"/>
              <a:ext cx="351312" cy="1154311"/>
              <a:chOff x="1115616" y="3429000"/>
              <a:chExt cx="504056" cy="1656184"/>
            </a:xfrm>
          </p:grpSpPr>
          <p:sp>
            <p:nvSpPr>
              <p:cNvPr id="185" name="Isosceles Triangle 184"/>
              <p:cNvSpPr/>
              <p:nvPr/>
            </p:nvSpPr>
            <p:spPr>
              <a:xfrm>
                <a:off x="1115616" y="5013176"/>
                <a:ext cx="504056" cy="72008"/>
              </a:xfrm>
              <a:prstGeom prst="triangle">
                <a:avLst/>
              </a:prstGeom>
              <a:solidFill>
                <a:schemeClr val="bg1"/>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86" name="Chord 185"/>
              <p:cNvSpPr/>
              <p:nvPr/>
            </p:nvSpPr>
            <p:spPr>
              <a:xfrm>
                <a:off x="1115616" y="3429000"/>
                <a:ext cx="504056" cy="1080120"/>
              </a:xfrm>
              <a:prstGeom prst="chord">
                <a:avLst>
                  <a:gd name="adj1" fmla="val 20627079"/>
                  <a:gd name="adj2" fmla="val 11756870"/>
                </a:avLst>
              </a:pr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87" name="Chord 186"/>
              <p:cNvSpPr/>
              <p:nvPr/>
            </p:nvSpPr>
            <p:spPr>
              <a:xfrm>
                <a:off x="1115616" y="3429000"/>
                <a:ext cx="504056" cy="1080120"/>
              </a:xfrm>
              <a:prstGeom prst="chord">
                <a:avLst>
                  <a:gd name="adj1" fmla="val 3263154"/>
                  <a:gd name="adj2" fmla="val 7516890"/>
                </a:avLst>
              </a:prstGeom>
              <a:solidFill>
                <a:srgbClr val="FFFF66"/>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88" name="Rectangle 187"/>
              <p:cNvSpPr/>
              <p:nvPr/>
            </p:nvSpPr>
            <p:spPr>
              <a:xfrm>
                <a:off x="1331640" y="4509120"/>
                <a:ext cx="72008" cy="504056"/>
              </a:xfrm>
              <a:prstGeom prst="rect">
                <a:avLst/>
              </a:prstGeom>
              <a:solidFill>
                <a:schemeClr val="bg1"/>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grpSp>
        <p:nvGrpSpPr>
          <p:cNvPr id="29" name="Group 176"/>
          <p:cNvGrpSpPr/>
          <p:nvPr/>
        </p:nvGrpSpPr>
        <p:grpSpPr>
          <a:xfrm>
            <a:off x="3793979" y="3308860"/>
            <a:ext cx="2064729" cy="3504516"/>
            <a:chOff x="3793979" y="3308860"/>
            <a:chExt cx="2064729" cy="3504516"/>
          </a:xfrm>
        </p:grpSpPr>
        <p:grpSp>
          <p:nvGrpSpPr>
            <p:cNvPr id="30" name="Group 75"/>
            <p:cNvGrpSpPr/>
            <p:nvPr/>
          </p:nvGrpSpPr>
          <p:grpSpPr>
            <a:xfrm>
              <a:off x="3793979" y="5311551"/>
              <a:ext cx="917894" cy="819514"/>
              <a:chOff x="3083489" y="4581128"/>
              <a:chExt cx="1344495" cy="1224136"/>
            </a:xfrm>
          </p:grpSpPr>
          <p:sp>
            <p:nvSpPr>
              <p:cNvPr id="49" name="Freeform 48"/>
              <p:cNvSpPr/>
              <p:nvPr/>
            </p:nvSpPr>
            <p:spPr>
              <a:xfrm>
                <a:off x="3306586" y="4581128"/>
                <a:ext cx="1020812" cy="1144288"/>
              </a:xfrm>
              <a:custGeom>
                <a:avLst/>
                <a:gdLst>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98859 w 625872"/>
                  <a:gd name="connsiteY6" fmla="*/ 576262 h 840978"/>
                  <a:gd name="connsiteX7" fmla="*/ 408384 w 625872"/>
                  <a:gd name="connsiteY7" fmla="*/ 554831 h 840978"/>
                  <a:gd name="connsiteX8" fmla="*/ 403622 w 625872"/>
                  <a:gd name="connsiteY8" fmla="*/ 0 h 840978"/>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86581 w 625872"/>
                  <a:gd name="connsiteY6" fmla="*/ 600620 h 840978"/>
                  <a:gd name="connsiteX7" fmla="*/ 408384 w 625872"/>
                  <a:gd name="connsiteY7" fmla="*/ 554831 h 840978"/>
                  <a:gd name="connsiteX8" fmla="*/ 403622 w 625872"/>
                  <a:gd name="connsiteY8" fmla="*/ 0 h 840978"/>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52338"/>
                  <a:gd name="connsiteX1" fmla="*/ 586978 w 629778"/>
                  <a:gd name="connsiteY1" fmla="*/ 707231 h 852338"/>
                  <a:gd name="connsiteX2" fmla="*/ 332557 w 629778"/>
                  <a:gd name="connsiteY2" fmla="*/ 850230 h 852338"/>
                  <a:gd name="connsiteX3" fmla="*/ 65484 w 629778"/>
                  <a:gd name="connsiteY3" fmla="*/ 809625 h 852338"/>
                  <a:gd name="connsiteX4" fmla="*/ 15478 w 629778"/>
                  <a:gd name="connsiteY4" fmla="*/ 671512 h 852338"/>
                  <a:gd name="connsiteX5" fmla="*/ 158353 w 629778"/>
                  <a:gd name="connsiteY5" fmla="*/ 540543 h 852338"/>
                  <a:gd name="connsiteX6" fmla="*/ 386581 w 629778"/>
                  <a:gd name="connsiteY6" fmla="*/ 600620 h 852338"/>
                  <a:gd name="connsiteX7" fmla="*/ 408384 w 629778"/>
                  <a:gd name="connsiteY7" fmla="*/ 554831 h 852338"/>
                  <a:gd name="connsiteX8" fmla="*/ 403622 w 629778"/>
                  <a:gd name="connsiteY8" fmla="*/ 0 h 852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9778" h="852338">
                    <a:moveTo>
                      <a:pt x="589359" y="40481"/>
                    </a:moveTo>
                    <a:cubicBezTo>
                      <a:pt x="607615" y="308570"/>
                      <a:pt x="629778" y="572273"/>
                      <a:pt x="586978" y="707231"/>
                    </a:cubicBezTo>
                    <a:cubicBezTo>
                      <a:pt x="544178" y="842189"/>
                      <a:pt x="393081" y="852338"/>
                      <a:pt x="332557" y="850230"/>
                    </a:cubicBezTo>
                    <a:cubicBezTo>
                      <a:pt x="247154" y="847800"/>
                      <a:pt x="118330" y="839411"/>
                      <a:pt x="65484" y="809625"/>
                    </a:cubicBezTo>
                    <a:cubicBezTo>
                      <a:pt x="12638" y="779839"/>
                      <a:pt x="0" y="716359"/>
                      <a:pt x="15478" y="671512"/>
                    </a:cubicBezTo>
                    <a:cubicBezTo>
                      <a:pt x="30956" y="626665"/>
                      <a:pt x="96503" y="552358"/>
                      <a:pt x="158353" y="540543"/>
                    </a:cubicBezTo>
                    <a:cubicBezTo>
                      <a:pt x="220203" y="528728"/>
                      <a:pt x="344909" y="598239"/>
                      <a:pt x="386581" y="600620"/>
                    </a:cubicBezTo>
                    <a:cubicBezTo>
                      <a:pt x="428253" y="603001"/>
                      <a:pt x="405544" y="654934"/>
                      <a:pt x="408384" y="554831"/>
                    </a:cubicBezTo>
                    <a:cubicBezTo>
                      <a:pt x="411224" y="454728"/>
                      <a:pt x="406400" y="229393"/>
                      <a:pt x="403622" y="0"/>
                    </a:cubicBezTo>
                  </a:path>
                </a:pathLst>
              </a:custGeom>
              <a:solidFill>
                <a:srgbClr val="CC00FF"/>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50" name="Freeform 11"/>
              <p:cNvSpPr/>
              <p:nvPr/>
            </p:nvSpPr>
            <p:spPr>
              <a:xfrm>
                <a:off x="3083489" y="5109782"/>
                <a:ext cx="1344495" cy="695482"/>
              </a:xfrm>
              <a:custGeom>
                <a:avLst/>
                <a:gdLst>
                  <a:gd name="connsiteX0" fmla="*/ 909711 w 1444283"/>
                  <a:gd name="connsiteY0" fmla="*/ 180535 h 616633"/>
                  <a:gd name="connsiteX1" fmla="*/ 501748 w 1444283"/>
                  <a:gd name="connsiteY1" fmla="*/ 11723 h 616633"/>
                  <a:gd name="connsiteX2" fmla="*/ 192259 w 1444283"/>
                  <a:gd name="connsiteY2" fmla="*/ 250874 h 616633"/>
                  <a:gd name="connsiteX3" fmla="*/ 178191 w 1444283"/>
                  <a:gd name="connsiteY3" fmla="*/ 504092 h 616633"/>
                  <a:gd name="connsiteX4" fmla="*/ 1261403 w 1444283"/>
                  <a:gd name="connsiteY4" fmla="*/ 574430 h 616633"/>
                  <a:gd name="connsiteX5" fmla="*/ 1275471 w 1444283"/>
                  <a:gd name="connsiteY5" fmla="*/ 546295 h 616633"/>
                  <a:gd name="connsiteX6" fmla="*/ 1289539 w 1444283"/>
                  <a:gd name="connsiteY6" fmla="*/ 152400 h 616633"/>
                  <a:gd name="connsiteX7" fmla="*/ 1275471 w 1444283"/>
                  <a:gd name="connsiteY7" fmla="*/ 124264 h 616633"/>
                  <a:gd name="connsiteX8" fmla="*/ 937846 w 1444283"/>
                  <a:gd name="connsiteY8" fmla="*/ 222738 h 616633"/>
                  <a:gd name="connsiteX0" fmla="*/ 909711 w 1444283"/>
                  <a:gd name="connsiteY0" fmla="*/ 180535 h 616633"/>
                  <a:gd name="connsiteX1" fmla="*/ 501748 w 1444283"/>
                  <a:gd name="connsiteY1" fmla="*/ 11723 h 616633"/>
                  <a:gd name="connsiteX2" fmla="*/ 192259 w 1444283"/>
                  <a:gd name="connsiteY2" fmla="*/ 250874 h 616633"/>
                  <a:gd name="connsiteX3" fmla="*/ 178191 w 1444283"/>
                  <a:gd name="connsiteY3" fmla="*/ 504092 h 616633"/>
                  <a:gd name="connsiteX4" fmla="*/ 1261403 w 1444283"/>
                  <a:gd name="connsiteY4" fmla="*/ 574430 h 616633"/>
                  <a:gd name="connsiteX5" fmla="*/ 1275471 w 1444283"/>
                  <a:gd name="connsiteY5" fmla="*/ 546295 h 616633"/>
                  <a:gd name="connsiteX6" fmla="*/ 1289539 w 1444283"/>
                  <a:gd name="connsiteY6" fmla="*/ 152400 h 616633"/>
                  <a:gd name="connsiteX7" fmla="*/ 1275471 w 1444283"/>
                  <a:gd name="connsiteY7" fmla="*/ 124264 h 616633"/>
                  <a:gd name="connsiteX8" fmla="*/ 882287 w 1444283"/>
                  <a:gd name="connsiteY8" fmla="*/ 64012 h 616633"/>
                  <a:gd name="connsiteX0" fmla="*/ 909711 w 1444283"/>
                  <a:gd name="connsiteY0" fmla="*/ 180535 h 616633"/>
                  <a:gd name="connsiteX1" fmla="*/ 501748 w 1444283"/>
                  <a:gd name="connsiteY1" fmla="*/ 11723 h 616633"/>
                  <a:gd name="connsiteX2" fmla="*/ 192259 w 1444283"/>
                  <a:gd name="connsiteY2" fmla="*/ 250874 h 616633"/>
                  <a:gd name="connsiteX3" fmla="*/ 178191 w 1444283"/>
                  <a:gd name="connsiteY3" fmla="*/ 504092 h 616633"/>
                  <a:gd name="connsiteX4" fmla="*/ 1261403 w 1444283"/>
                  <a:gd name="connsiteY4" fmla="*/ 574430 h 616633"/>
                  <a:gd name="connsiteX5" fmla="*/ 1275471 w 1444283"/>
                  <a:gd name="connsiteY5" fmla="*/ 546295 h 616633"/>
                  <a:gd name="connsiteX6" fmla="*/ 1289539 w 1444283"/>
                  <a:gd name="connsiteY6" fmla="*/ 152400 h 616633"/>
                  <a:gd name="connsiteX7" fmla="*/ 1242327 w 1444283"/>
                  <a:gd name="connsiteY7" fmla="*/ 64012 h 616633"/>
                  <a:gd name="connsiteX8" fmla="*/ 882287 w 1444283"/>
                  <a:gd name="connsiteY8" fmla="*/ 64012 h 616633"/>
                  <a:gd name="connsiteX0" fmla="*/ 909711 w 1444283"/>
                  <a:gd name="connsiteY0" fmla="*/ 311317 h 747415"/>
                  <a:gd name="connsiteX1" fmla="*/ 501748 w 1444283"/>
                  <a:gd name="connsiteY1" fmla="*/ 142505 h 747415"/>
                  <a:gd name="connsiteX2" fmla="*/ 192259 w 1444283"/>
                  <a:gd name="connsiteY2" fmla="*/ 381656 h 747415"/>
                  <a:gd name="connsiteX3" fmla="*/ 178191 w 1444283"/>
                  <a:gd name="connsiteY3" fmla="*/ 634874 h 747415"/>
                  <a:gd name="connsiteX4" fmla="*/ 1261403 w 1444283"/>
                  <a:gd name="connsiteY4" fmla="*/ 705212 h 747415"/>
                  <a:gd name="connsiteX5" fmla="*/ 1275471 w 1444283"/>
                  <a:gd name="connsiteY5" fmla="*/ 677077 h 747415"/>
                  <a:gd name="connsiteX6" fmla="*/ 1289539 w 1444283"/>
                  <a:gd name="connsiteY6" fmla="*/ 283182 h 747415"/>
                  <a:gd name="connsiteX7" fmla="*/ 1242327 w 1444283"/>
                  <a:gd name="connsiteY7" fmla="*/ 194794 h 747415"/>
                  <a:gd name="connsiteX8" fmla="*/ 882287 w 1444283"/>
                  <a:gd name="connsiteY8" fmla="*/ 194794 h 747415"/>
                  <a:gd name="connsiteX0" fmla="*/ 909711 w 1444283"/>
                  <a:gd name="connsiteY0" fmla="*/ 311317 h 714141"/>
                  <a:gd name="connsiteX1" fmla="*/ 501748 w 1444283"/>
                  <a:gd name="connsiteY1" fmla="*/ 142505 h 714141"/>
                  <a:gd name="connsiteX2" fmla="*/ 192259 w 1444283"/>
                  <a:gd name="connsiteY2" fmla="*/ 381656 h 714141"/>
                  <a:gd name="connsiteX3" fmla="*/ 178191 w 1444283"/>
                  <a:gd name="connsiteY3" fmla="*/ 634874 h 714141"/>
                  <a:gd name="connsiteX4" fmla="*/ 1261403 w 1444283"/>
                  <a:gd name="connsiteY4" fmla="*/ 705212 h 714141"/>
                  <a:gd name="connsiteX5" fmla="*/ 1275471 w 1444283"/>
                  <a:gd name="connsiteY5" fmla="*/ 677077 h 714141"/>
                  <a:gd name="connsiteX6" fmla="*/ 1314335 w 1444283"/>
                  <a:gd name="connsiteY6" fmla="*/ 482826 h 714141"/>
                  <a:gd name="connsiteX7" fmla="*/ 1242327 w 1444283"/>
                  <a:gd name="connsiteY7" fmla="*/ 194794 h 714141"/>
                  <a:gd name="connsiteX8" fmla="*/ 882287 w 1444283"/>
                  <a:gd name="connsiteY8" fmla="*/ 194794 h 714141"/>
                  <a:gd name="connsiteX0" fmla="*/ 909711 w 1444283"/>
                  <a:gd name="connsiteY0" fmla="*/ 311317 h 714141"/>
                  <a:gd name="connsiteX1" fmla="*/ 501748 w 1444283"/>
                  <a:gd name="connsiteY1" fmla="*/ 142505 h 714141"/>
                  <a:gd name="connsiteX2" fmla="*/ 192259 w 1444283"/>
                  <a:gd name="connsiteY2" fmla="*/ 381656 h 714141"/>
                  <a:gd name="connsiteX3" fmla="*/ 178191 w 1444283"/>
                  <a:gd name="connsiteY3" fmla="*/ 634874 h 714141"/>
                  <a:gd name="connsiteX4" fmla="*/ 1261403 w 1444283"/>
                  <a:gd name="connsiteY4" fmla="*/ 705212 h 714141"/>
                  <a:gd name="connsiteX5" fmla="*/ 1275471 w 1444283"/>
                  <a:gd name="connsiteY5" fmla="*/ 677077 h 714141"/>
                  <a:gd name="connsiteX6" fmla="*/ 1314335 w 1444283"/>
                  <a:gd name="connsiteY6" fmla="*/ 482826 h 714141"/>
                  <a:gd name="connsiteX7" fmla="*/ 1242327 w 1444283"/>
                  <a:gd name="connsiteY7" fmla="*/ 194794 h 714141"/>
                  <a:gd name="connsiteX8" fmla="*/ 882287 w 1444283"/>
                  <a:gd name="connsiteY8" fmla="*/ 194794 h 714141"/>
                  <a:gd name="connsiteX0" fmla="*/ 909711 w 1444283"/>
                  <a:gd name="connsiteY0" fmla="*/ 180535 h 631365"/>
                  <a:gd name="connsiteX1" fmla="*/ 501748 w 1444283"/>
                  <a:gd name="connsiteY1" fmla="*/ 11723 h 631365"/>
                  <a:gd name="connsiteX2" fmla="*/ 192259 w 1444283"/>
                  <a:gd name="connsiteY2" fmla="*/ 250874 h 631365"/>
                  <a:gd name="connsiteX3" fmla="*/ 178191 w 1444283"/>
                  <a:gd name="connsiteY3" fmla="*/ 504092 h 631365"/>
                  <a:gd name="connsiteX4" fmla="*/ 1261403 w 1444283"/>
                  <a:gd name="connsiteY4" fmla="*/ 574430 h 631365"/>
                  <a:gd name="connsiteX5" fmla="*/ 1275471 w 1444283"/>
                  <a:gd name="connsiteY5" fmla="*/ 546295 h 631365"/>
                  <a:gd name="connsiteX6" fmla="*/ 1242327 w 1444283"/>
                  <a:gd name="connsiteY6" fmla="*/ 64012 h 631365"/>
                  <a:gd name="connsiteX7" fmla="*/ 882287 w 1444283"/>
                  <a:gd name="connsiteY7" fmla="*/ 64012 h 631365"/>
                  <a:gd name="connsiteX0" fmla="*/ 909711 w 1444283"/>
                  <a:gd name="connsiteY0" fmla="*/ 180535 h 631365"/>
                  <a:gd name="connsiteX1" fmla="*/ 501748 w 1444283"/>
                  <a:gd name="connsiteY1" fmla="*/ 11723 h 631365"/>
                  <a:gd name="connsiteX2" fmla="*/ 192259 w 1444283"/>
                  <a:gd name="connsiteY2" fmla="*/ 250874 h 631365"/>
                  <a:gd name="connsiteX3" fmla="*/ 178191 w 1444283"/>
                  <a:gd name="connsiteY3" fmla="*/ 504092 h 631365"/>
                  <a:gd name="connsiteX4" fmla="*/ 1261403 w 1444283"/>
                  <a:gd name="connsiteY4" fmla="*/ 574430 h 631365"/>
                  <a:gd name="connsiteX5" fmla="*/ 1275471 w 1444283"/>
                  <a:gd name="connsiteY5" fmla="*/ 546295 h 631365"/>
                  <a:gd name="connsiteX6" fmla="*/ 1242327 w 1444283"/>
                  <a:gd name="connsiteY6" fmla="*/ 64012 h 631365"/>
                  <a:gd name="connsiteX7" fmla="*/ 882287 w 1444283"/>
                  <a:gd name="connsiteY7" fmla="*/ 64012 h 631365"/>
                  <a:gd name="connsiteX0" fmla="*/ 909711 w 1444283"/>
                  <a:gd name="connsiteY0" fmla="*/ 180535 h 631365"/>
                  <a:gd name="connsiteX1" fmla="*/ 501748 w 1444283"/>
                  <a:gd name="connsiteY1" fmla="*/ 11723 h 631365"/>
                  <a:gd name="connsiteX2" fmla="*/ 192259 w 1444283"/>
                  <a:gd name="connsiteY2" fmla="*/ 250874 h 631365"/>
                  <a:gd name="connsiteX3" fmla="*/ 178191 w 1444283"/>
                  <a:gd name="connsiteY3" fmla="*/ 504092 h 631365"/>
                  <a:gd name="connsiteX4" fmla="*/ 1261403 w 1444283"/>
                  <a:gd name="connsiteY4" fmla="*/ 574430 h 631365"/>
                  <a:gd name="connsiteX5" fmla="*/ 1275471 w 1444283"/>
                  <a:gd name="connsiteY5" fmla="*/ 546295 h 631365"/>
                  <a:gd name="connsiteX6" fmla="*/ 1242327 w 1444283"/>
                  <a:gd name="connsiteY6" fmla="*/ 64012 h 631365"/>
                  <a:gd name="connsiteX7" fmla="*/ 882287 w 1444283"/>
                  <a:gd name="connsiteY7" fmla="*/ 64012 h 631365"/>
                  <a:gd name="connsiteX0" fmla="*/ 894530 w 1338018"/>
                  <a:gd name="connsiteY0" fmla="*/ 180535 h 630304"/>
                  <a:gd name="connsiteX1" fmla="*/ 486567 w 1338018"/>
                  <a:gd name="connsiteY1" fmla="*/ 11723 h 630304"/>
                  <a:gd name="connsiteX2" fmla="*/ 177078 w 1338018"/>
                  <a:gd name="connsiteY2" fmla="*/ 250874 h 630304"/>
                  <a:gd name="connsiteX3" fmla="*/ 163010 w 1338018"/>
                  <a:gd name="connsiteY3" fmla="*/ 504092 h 630304"/>
                  <a:gd name="connsiteX4" fmla="*/ 1155138 w 1338018"/>
                  <a:gd name="connsiteY4" fmla="*/ 568068 h 630304"/>
                  <a:gd name="connsiteX5" fmla="*/ 1260290 w 1338018"/>
                  <a:gd name="connsiteY5" fmla="*/ 546295 h 630304"/>
                  <a:gd name="connsiteX6" fmla="*/ 1227146 w 1338018"/>
                  <a:gd name="connsiteY6" fmla="*/ 64012 h 630304"/>
                  <a:gd name="connsiteX7" fmla="*/ 867106 w 1338018"/>
                  <a:gd name="connsiteY7" fmla="*/ 64012 h 630304"/>
                  <a:gd name="connsiteX0" fmla="*/ 894530 w 1344495"/>
                  <a:gd name="connsiteY0" fmla="*/ 180535 h 652077"/>
                  <a:gd name="connsiteX1" fmla="*/ 486567 w 1344495"/>
                  <a:gd name="connsiteY1" fmla="*/ 11723 h 652077"/>
                  <a:gd name="connsiteX2" fmla="*/ 177078 w 1344495"/>
                  <a:gd name="connsiteY2" fmla="*/ 250874 h 652077"/>
                  <a:gd name="connsiteX3" fmla="*/ 163010 w 1344495"/>
                  <a:gd name="connsiteY3" fmla="*/ 504092 h 652077"/>
                  <a:gd name="connsiteX4" fmla="*/ 1155138 w 1344495"/>
                  <a:gd name="connsiteY4" fmla="*/ 568068 h 652077"/>
                  <a:gd name="connsiteX5" fmla="*/ 1299153 w 1344495"/>
                  <a:gd name="connsiteY5" fmla="*/ 568068 h 652077"/>
                  <a:gd name="connsiteX6" fmla="*/ 1227146 w 1344495"/>
                  <a:gd name="connsiteY6" fmla="*/ 64012 h 652077"/>
                  <a:gd name="connsiteX7" fmla="*/ 867106 w 1344495"/>
                  <a:gd name="connsiteY7" fmla="*/ 64012 h 652077"/>
                  <a:gd name="connsiteX0" fmla="*/ 894530 w 1344495"/>
                  <a:gd name="connsiteY0" fmla="*/ 202909 h 674451"/>
                  <a:gd name="connsiteX1" fmla="*/ 486567 w 1344495"/>
                  <a:gd name="connsiteY1" fmla="*/ 34097 h 674451"/>
                  <a:gd name="connsiteX2" fmla="*/ 177078 w 1344495"/>
                  <a:gd name="connsiteY2" fmla="*/ 273248 h 674451"/>
                  <a:gd name="connsiteX3" fmla="*/ 163010 w 1344495"/>
                  <a:gd name="connsiteY3" fmla="*/ 526466 h 674451"/>
                  <a:gd name="connsiteX4" fmla="*/ 1155138 w 1344495"/>
                  <a:gd name="connsiteY4" fmla="*/ 590442 h 674451"/>
                  <a:gd name="connsiteX5" fmla="*/ 1299153 w 1344495"/>
                  <a:gd name="connsiteY5" fmla="*/ 590442 h 674451"/>
                  <a:gd name="connsiteX6" fmla="*/ 1227146 w 1344495"/>
                  <a:gd name="connsiteY6" fmla="*/ 86386 h 674451"/>
                  <a:gd name="connsiteX7" fmla="*/ 905007 w 1344495"/>
                  <a:gd name="connsiteY7" fmla="*/ 72124 h 674451"/>
                  <a:gd name="connsiteX8" fmla="*/ 867106 w 1344495"/>
                  <a:gd name="connsiteY8" fmla="*/ 86386 h 674451"/>
                  <a:gd name="connsiteX0" fmla="*/ 894530 w 1344495"/>
                  <a:gd name="connsiteY0" fmla="*/ 202909 h 674451"/>
                  <a:gd name="connsiteX1" fmla="*/ 486567 w 1344495"/>
                  <a:gd name="connsiteY1" fmla="*/ 34097 h 674451"/>
                  <a:gd name="connsiteX2" fmla="*/ 177078 w 1344495"/>
                  <a:gd name="connsiteY2" fmla="*/ 273248 h 674451"/>
                  <a:gd name="connsiteX3" fmla="*/ 163010 w 1344495"/>
                  <a:gd name="connsiteY3" fmla="*/ 526466 h 674451"/>
                  <a:gd name="connsiteX4" fmla="*/ 1155138 w 1344495"/>
                  <a:gd name="connsiteY4" fmla="*/ 590442 h 674451"/>
                  <a:gd name="connsiteX5" fmla="*/ 1299153 w 1344495"/>
                  <a:gd name="connsiteY5" fmla="*/ 590442 h 674451"/>
                  <a:gd name="connsiteX6" fmla="*/ 1227146 w 1344495"/>
                  <a:gd name="connsiteY6" fmla="*/ 86386 h 674451"/>
                  <a:gd name="connsiteX7" fmla="*/ 905007 w 1344495"/>
                  <a:gd name="connsiteY7" fmla="*/ 72124 h 674451"/>
                  <a:gd name="connsiteX8" fmla="*/ 867105 w 1344495"/>
                  <a:gd name="connsiteY8" fmla="*/ 158394 h 674451"/>
                  <a:gd name="connsiteX0" fmla="*/ 894530 w 1344495"/>
                  <a:gd name="connsiteY0" fmla="*/ 212534 h 684076"/>
                  <a:gd name="connsiteX1" fmla="*/ 486567 w 1344495"/>
                  <a:gd name="connsiteY1" fmla="*/ 43722 h 684076"/>
                  <a:gd name="connsiteX2" fmla="*/ 177078 w 1344495"/>
                  <a:gd name="connsiteY2" fmla="*/ 282873 h 684076"/>
                  <a:gd name="connsiteX3" fmla="*/ 163010 w 1344495"/>
                  <a:gd name="connsiteY3" fmla="*/ 536091 h 684076"/>
                  <a:gd name="connsiteX4" fmla="*/ 1155138 w 1344495"/>
                  <a:gd name="connsiteY4" fmla="*/ 600067 h 684076"/>
                  <a:gd name="connsiteX5" fmla="*/ 1299153 w 1344495"/>
                  <a:gd name="connsiteY5" fmla="*/ 600067 h 684076"/>
                  <a:gd name="connsiteX6" fmla="*/ 1227146 w 1344495"/>
                  <a:gd name="connsiteY6" fmla="*/ 96011 h 684076"/>
                  <a:gd name="connsiteX7" fmla="*/ 867105 w 1344495"/>
                  <a:gd name="connsiteY7" fmla="*/ 24003 h 684076"/>
                  <a:gd name="connsiteX8" fmla="*/ 867105 w 1344495"/>
                  <a:gd name="connsiteY8" fmla="*/ 168019 h 684076"/>
                  <a:gd name="connsiteX0" fmla="*/ 894530 w 1344495"/>
                  <a:gd name="connsiteY0" fmla="*/ 212534 h 684076"/>
                  <a:gd name="connsiteX1" fmla="*/ 486567 w 1344495"/>
                  <a:gd name="connsiteY1" fmla="*/ 43722 h 684076"/>
                  <a:gd name="connsiteX2" fmla="*/ 177078 w 1344495"/>
                  <a:gd name="connsiteY2" fmla="*/ 282873 h 684076"/>
                  <a:gd name="connsiteX3" fmla="*/ 163010 w 1344495"/>
                  <a:gd name="connsiteY3" fmla="*/ 536091 h 684076"/>
                  <a:gd name="connsiteX4" fmla="*/ 1155138 w 1344495"/>
                  <a:gd name="connsiteY4" fmla="*/ 600067 h 684076"/>
                  <a:gd name="connsiteX5" fmla="*/ 1299153 w 1344495"/>
                  <a:gd name="connsiteY5" fmla="*/ 600067 h 684076"/>
                  <a:gd name="connsiteX6" fmla="*/ 1227146 w 1344495"/>
                  <a:gd name="connsiteY6" fmla="*/ 96011 h 684076"/>
                  <a:gd name="connsiteX7" fmla="*/ 867105 w 1344495"/>
                  <a:gd name="connsiteY7" fmla="*/ 24003 h 684076"/>
                  <a:gd name="connsiteX8" fmla="*/ 867105 w 1344495"/>
                  <a:gd name="connsiteY8" fmla="*/ 168019 h 684076"/>
                  <a:gd name="connsiteX0" fmla="*/ 894530 w 1344495"/>
                  <a:gd name="connsiteY0" fmla="*/ 212534 h 684076"/>
                  <a:gd name="connsiteX1" fmla="*/ 486567 w 1344495"/>
                  <a:gd name="connsiteY1" fmla="*/ 43722 h 684076"/>
                  <a:gd name="connsiteX2" fmla="*/ 177078 w 1344495"/>
                  <a:gd name="connsiteY2" fmla="*/ 282873 h 684076"/>
                  <a:gd name="connsiteX3" fmla="*/ 163010 w 1344495"/>
                  <a:gd name="connsiteY3" fmla="*/ 536091 h 684076"/>
                  <a:gd name="connsiteX4" fmla="*/ 1155138 w 1344495"/>
                  <a:gd name="connsiteY4" fmla="*/ 600067 h 684076"/>
                  <a:gd name="connsiteX5" fmla="*/ 1299153 w 1344495"/>
                  <a:gd name="connsiteY5" fmla="*/ 600067 h 684076"/>
                  <a:gd name="connsiteX6" fmla="*/ 1227146 w 1344495"/>
                  <a:gd name="connsiteY6" fmla="*/ 96011 h 684076"/>
                  <a:gd name="connsiteX7" fmla="*/ 867105 w 1344495"/>
                  <a:gd name="connsiteY7" fmla="*/ 24003 h 684076"/>
                  <a:gd name="connsiteX8" fmla="*/ 867105 w 1344495"/>
                  <a:gd name="connsiteY8" fmla="*/ 168019 h 684076"/>
                  <a:gd name="connsiteX0" fmla="*/ 894530 w 1344495"/>
                  <a:gd name="connsiteY0" fmla="*/ 284542 h 768086"/>
                  <a:gd name="connsiteX1" fmla="*/ 486567 w 1344495"/>
                  <a:gd name="connsiteY1" fmla="*/ 115730 h 768086"/>
                  <a:gd name="connsiteX2" fmla="*/ 177078 w 1344495"/>
                  <a:gd name="connsiteY2" fmla="*/ 354881 h 768086"/>
                  <a:gd name="connsiteX3" fmla="*/ 163010 w 1344495"/>
                  <a:gd name="connsiteY3" fmla="*/ 608099 h 768086"/>
                  <a:gd name="connsiteX4" fmla="*/ 1155138 w 1344495"/>
                  <a:gd name="connsiteY4" fmla="*/ 672075 h 768086"/>
                  <a:gd name="connsiteX5" fmla="*/ 1299153 w 1344495"/>
                  <a:gd name="connsiteY5" fmla="*/ 672075 h 768086"/>
                  <a:gd name="connsiteX6" fmla="*/ 1227145 w 1344495"/>
                  <a:gd name="connsiteY6" fmla="*/ 96011 h 768086"/>
                  <a:gd name="connsiteX7" fmla="*/ 867105 w 1344495"/>
                  <a:gd name="connsiteY7" fmla="*/ 96011 h 768086"/>
                  <a:gd name="connsiteX8" fmla="*/ 867105 w 1344495"/>
                  <a:gd name="connsiteY8" fmla="*/ 240027 h 768086"/>
                  <a:gd name="connsiteX0" fmla="*/ 894530 w 1344495"/>
                  <a:gd name="connsiteY0" fmla="*/ 211938 h 695482"/>
                  <a:gd name="connsiteX1" fmla="*/ 486567 w 1344495"/>
                  <a:gd name="connsiteY1" fmla="*/ 43126 h 695482"/>
                  <a:gd name="connsiteX2" fmla="*/ 177078 w 1344495"/>
                  <a:gd name="connsiteY2" fmla="*/ 282277 h 695482"/>
                  <a:gd name="connsiteX3" fmla="*/ 163010 w 1344495"/>
                  <a:gd name="connsiteY3" fmla="*/ 535495 h 695482"/>
                  <a:gd name="connsiteX4" fmla="*/ 1155138 w 1344495"/>
                  <a:gd name="connsiteY4" fmla="*/ 599471 h 695482"/>
                  <a:gd name="connsiteX5" fmla="*/ 1299153 w 1344495"/>
                  <a:gd name="connsiteY5" fmla="*/ 599471 h 695482"/>
                  <a:gd name="connsiteX6" fmla="*/ 1227145 w 1344495"/>
                  <a:gd name="connsiteY6" fmla="*/ 23407 h 695482"/>
                  <a:gd name="connsiteX7" fmla="*/ 867105 w 1344495"/>
                  <a:gd name="connsiteY7" fmla="*/ 23407 h 695482"/>
                  <a:gd name="connsiteX8" fmla="*/ 867105 w 1344495"/>
                  <a:gd name="connsiteY8" fmla="*/ 167423 h 695482"/>
                  <a:gd name="connsiteX0" fmla="*/ 894530 w 1344495"/>
                  <a:gd name="connsiteY0" fmla="*/ 211938 h 695482"/>
                  <a:gd name="connsiteX1" fmla="*/ 486567 w 1344495"/>
                  <a:gd name="connsiteY1" fmla="*/ 43126 h 695482"/>
                  <a:gd name="connsiteX2" fmla="*/ 177078 w 1344495"/>
                  <a:gd name="connsiteY2" fmla="*/ 282277 h 695482"/>
                  <a:gd name="connsiteX3" fmla="*/ 163010 w 1344495"/>
                  <a:gd name="connsiteY3" fmla="*/ 535495 h 695482"/>
                  <a:gd name="connsiteX4" fmla="*/ 1155138 w 1344495"/>
                  <a:gd name="connsiteY4" fmla="*/ 599471 h 695482"/>
                  <a:gd name="connsiteX5" fmla="*/ 1299153 w 1344495"/>
                  <a:gd name="connsiteY5" fmla="*/ 599471 h 695482"/>
                  <a:gd name="connsiteX6" fmla="*/ 1227145 w 1344495"/>
                  <a:gd name="connsiteY6" fmla="*/ 23407 h 695482"/>
                  <a:gd name="connsiteX7" fmla="*/ 867105 w 1344495"/>
                  <a:gd name="connsiteY7" fmla="*/ 23407 h 695482"/>
                  <a:gd name="connsiteX8" fmla="*/ 867105 w 1344495"/>
                  <a:gd name="connsiteY8" fmla="*/ 167423 h 695482"/>
                  <a:gd name="connsiteX0" fmla="*/ 894530 w 1344495"/>
                  <a:gd name="connsiteY0" fmla="*/ 211938 h 695482"/>
                  <a:gd name="connsiteX1" fmla="*/ 486567 w 1344495"/>
                  <a:gd name="connsiteY1" fmla="*/ 43126 h 695482"/>
                  <a:gd name="connsiteX2" fmla="*/ 177078 w 1344495"/>
                  <a:gd name="connsiteY2" fmla="*/ 282277 h 695482"/>
                  <a:gd name="connsiteX3" fmla="*/ 163010 w 1344495"/>
                  <a:gd name="connsiteY3" fmla="*/ 535495 h 695482"/>
                  <a:gd name="connsiteX4" fmla="*/ 1155138 w 1344495"/>
                  <a:gd name="connsiteY4" fmla="*/ 599471 h 695482"/>
                  <a:gd name="connsiteX5" fmla="*/ 1299153 w 1344495"/>
                  <a:gd name="connsiteY5" fmla="*/ 599471 h 695482"/>
                  <a:gd name="connsiteX6" fmla="*/ 1227145 w 1344495"/>
                  <a:gd name="connsiteY6" fmla="*/ 23407 h 695482"/>
                  <a:gd name="connsiteX7" fmla="*/ 867105 w 1344495"/>
                  <a:gd name="connsiteY7" fmla="*/ 23407 h 695482"/>
                  <a:gd name="connsiteX8" fmla="*/ 867105 w 1344495"/>
                  <a:gd name="connsiteY8" fmla="*/ 167423 h 695482"/>
                  <a:gd name="connsiteX0" fmla="*/ 894530 w 1344495"/>
                  <a:gd name="connsiteY0" fmla="*/ 211938 h 695482"/>
                  <a:gd name="connsiteX1" fmla="*/ 486567 w 1344495"/>
                  <a:gd name="connsiteY1" fmla="*/ 43126 h 695482"/>
                  <a:gd name="connsiteX2" fmla="*/ 177078 w 1344495"/>
                  <a:gd name="connsiteY2" fmla="*/ 282277 h 695482"/>
                  <a:gd name="connsiteX3" fmla="*/ 163010 w 1344495"/>
                  <a:gd name="connsiteY3" fmla="*/ 535495 h 695482"/>
                  <a:gd name="connsiteX4" fmla="*/ 1155138 w 1344495"/>
                  <a:gd name="connsiteY4" fmla="*/ 599471 h 695482"/>
                  <a:gd name="connsiteX5" fmla="*/ 1299153 w 1344495"/>
                  <a:gd name="connsiteY5" fmla="*/ 599471 h 695482"/>
                  <a:gd name="connsiteX6" fmla="*/ 1227145 w 1344495"/>
                  <a:gd name="connsiteY6" fmla="*/ 23407 h 695482"/>
                  <a:gd name="connsiteX7" fmla="*/ 867105 w 1344495"/>
                  <a:gd name="connsiteY7" fmla="*/ 23407 h 695482"/>
                  <a:gd name="connsiteX8" fmla="*/ 867105 w 1344495"/>
                  <a:gd name="connsiteY8" fmla="*/ 239431 h 695482"/>
                  <a:gd name="connsiteX0" fmla="*/ 894530 w 1344495"/>
                  <a:gd name="connsiteY0" fmla="*/ 211938 h 695482"/>
                  <a:gd name="connsiteX1" fmla="*/ 486567 w 1344495"/>
                  <a:gd name="connsiteY1" fmla="*/ 43126 h 695482"/>
                  <a:gd name="connsiteX2" fmla="*/ 177078 w 1344495"/>
                  <a:gd name="connsiteY2" fmla="*/ 282277 h 695482"/>
                  <a:gd name="connsiteX3" fmla="*/ 163010 w 1344495"/>
                  <a:gd name="connsiteY3" fmla="*/ 535495 h 695482"/>
                  <a:gd name="connsiteX4" fmla="*/ 1155138 w 1344495"/>
                  <a:gd name="connsiteY4" fmla="*/ 599471 h 695482"/>
                  <a:gd name="connsiteX5" fmla="*/ 1299153 w 1344495"/>
                  <a:gd name="connsiteY5" fmla="*/ 599471 h 695482"/>
                  <a:gd name="connsiteX6" fmla="*/ 1227145 w 1344495"/>
                  <a:gd name="connsiteY6" fmla="*/ 23407 h 695482"/>
                  <a:gd name="connsiteX7" fmla="*/ 867105 w 1344495"/>
                  <a:gd name="connsiteY7" fmla="*/ 23407 h 695482"/>
                  <a:gd name="connsiteX8" fmla="*/ 867105 w 1344495"/>
                  <a:gd name="connsiteY8" fmla="*/ 239431 h 695482"/>
                  <a:gd name="connsiteX0" fmla="*/ 894530 w 1344495"/>
                  <a:gd name="connsiteY0" fmla="*/ 211938 h 695482"/>
                  <a:gd name="connsiteX1" fmla="*/ 486567 w 1344495"/>
                  <a:gd name="connsiteY1" fmla="*/ 43126 h 695482"/>
                  <a:gd name="connsiteX2" fmla="*/ 177078 w 1344495"/>
                  <a:gd name="connsiteY2" fmla="*/ 282277 h 695482"/>
                  <a:gd name="connsiteX3" fmla="*/ 163010 w 1344495"/>
                  <a:gd name="connsiteY3" fmla="*/ 535495 h 695482"/>
                  <a:gd name="connsiteX4" fmla="*/ 1155138 w 1344495"/>
                  <a:gd name="connsiteY4" fmla="*/ 599471 h 695482"/>
                  <a:gd name="connsiteX5" fmla="*/ 1299153 w 1344495"/>
                  <a:gd name="connsiteY5" fmla="*/ 599471 h 695482"/>
                  <a:gd name="connsiteX6" fmla="*/ 1227145 w 1344495"/>
                  <a:gd name="connsiteY6" fmla="*/ 23407 h 695482"/>
                  <a:gd name="connsiteX7" fmla="*/ 867105 w 1344495"/>
                  <a:gd name="connsiteY7" fmla="*/ 23407 h 695482"/>
                  <a:gd name="connsiteX8" fmla="*/ 867105 w 1344495"/>
                  <a:gd name="connsiteY8" fmla="*/ 239431 h 695482"/>
                  <a:gd name="connsiteX0" fmla="*/ 867105 w 1344495"/>
                  <a:gd name="connsiteY0" fmla="*/ 239431 h 695482"/>
                  <a:gd name="connsiteX1" fmla="*/ 486567 w 1344495"/>
                  <a:gd name="connsiteY1" fmla="*/ 43126 h 695482"/>
                  <a:gd name="connsiteX2" fmla="*/ 177078 w 1344495"/>
                  <a:gd name="connsiteY2" fmla="*/ 282277 h 695482"/>
                  <a:gd name="connsiteX3" fmla="*/ 163010 w 1344495"/>
                  <a:gd name="connsiteY3" fmla="*/ 535495 h 695482"/>
                  <a:gd name="connsiteX4" fmla="*/ 1155138 w 1344495"/>
                  <a:gd name="connsiteY4" fmla="*/ 599471 h 695482"/>
                  <a:gd name="connsiteX5" fmla="*/ 1299153 w 1344495"/>
                  <a:gd name="connsiteY5" fmla="*/ 599471 h 695482"/>
                  <a:gd name="connsiteX6" fmla="*/ 1227145 w 1344495"/>
                  <a:gd name="connsiteY6" fmla="*/ 23407 h 695482"/>
                  <a:gd name="connsiteX7" fmla="*/ 867105 w 1344495"/>
                  <a:gd name="connsiteY7" fmla="*/ 23407 h 695482"/>
                  <a:gd name="connsiteX8" fmla="*/ 867105 w 1344495"/>
                  <a:gd name="connsiteY8" fmla="*/ 239431 h 695482"/>
                  <a:gd name="connsiteX0" fmla="*/ 867105 w 1344495"/>
                  <a:gd name="connsiteY0" fmla="*/ 239431 h 695482"/>
                  <a:gd name="connsiteX1" fmla="*/ 486567 w 1344495"/>
                  <a:gd name="connsiteY1" fmla="*/ 43126 h 695482"/>
                  <a:gd name="connsiteX2" fmla="*/ 177078 w 1344495"/>
                  <a:gd name="connsiteY2" fmla="*/ 282277 h 695482"/>
                  <a:gd name="connsiteX3" fmla="*/ 163010 w 1344495"/>
                  <a:gd name="connsiteY3" fmla="*/ 535495 h 695482"/>
                  <a:gd name="connsiteX4" fmla="*/ 1155138 w 1344495"/>
                  <a:gd name="connsiteY4" fmla="*/ 599471 h 695482"/>
                  <a:gd name="connsiteX5" fmla="*/ 1299153 w 1344495"/>
                  <a:gd name="connsiteY5" fmla="*/ 599471 h 695482"/>
                  <a:gd name="connsiteX6" fmla="*/ 1227145 w 1344495"/>
                  <a:gd name="connsiteY6" fmla="*/ 23407 h 695482"/>
                  <a:gd name="connsiteX7" fmla="*/ 867105 w 1344495"/>
                  <a:gd name="connsiteY7" fmla="*/ 23407 h 695482"/>
                  <a:gd name="connsiteX8" fmla="*/ 867105 w 1344495"/>
                  <a:gd name="connsiteY8" fmla="*/ 167423 h 695482"/>
                  <a:gd name="connsiteX0" fmla="*/ 867105 w 1344495"/>
                  <a:gd name="connsiteY0" fmla="*/ 239431 h 695482"/>
                  <a:gd name="connsiteX1" fmla="*/ 939113 w 1344495"/>
                  <a:gd name="connsiteY1" fmla="*/ 527463 h 695482"/>
                  <a:gd name="connsiteX2" fmla="*/ 486567 w 1344495"/>
                  <a:gd name="connsiteY2" fmla="*/ 43126 h 695482"/>
                  <a:gd name="connsiteX3" fmla="*/ 177078 w 1344495"/>
                  <a:gd name="connsiteY3" fmla="*/ 282277 h 695482"/>
                  <a:gd name="connsiteX4" fmla="*/ 163010 w 1344495"/>
                  <a:gd name="connsiteY4" fmla="*/ 535495 h 695482"/>
                  <a:gd name="connsiteX5" fmla="*/ 1155138 w 1344495"/>
                  <a:gd name="connsiteY5" fmla="*/ 599471 h 695482"/>
                  <a:gd name="connsiteX6" fmla="*/ 1299153 w 1344495"/>
                  <a:gd name="connsiteY6" fmla="*/ 599471 h 695482"/>
                  <a:gd name="connsiteX7" fmla="*/ 1227145 w 1344495"/>
                  <a:gd name="connsiteY7" fmla="*/ 23407 h 695482"/>
                  <a:gd name="connsiteX8" fmla="*/ 867105 w 1344495"/>
                  <a:gd name="connsiteY8" fmla="*/ 23407 h 695482"/>
                  <a:gd name="connsiteX9" fmla="*/ 867105 w 1344495"/>
                  <a:gd name="connsiteY9" fmla="*/ 167423 h 695482"/>
                  <a:gd name="connsiteX0" fmla="*/ 867105 w 1344495"/>
                  <a:gd name="connsiteY0" fmla="*/ 239431 h 695482"/>
                  <a:gd name="connsiteX1" fmla="*/ 867105 w 1344495"/>
                  <a:gd name="connsiteY1" fmla="*/ 167423 h 695482"/>
                  <a:gd name="connsiteX2" fmla="*/ 939113 w 1344495"/>
                  <a:gd name="connsiteY2" fmla="*/ 527463 h 695482"/>
                  <a:gd name="connsiteX3" fmla="*/ 486567 w 1344495"/>
                  <a:gd name="connsiteY3" fmla="*/ 43126 h 695482"/>
                  <a:gd name="connsiteX4" fmla="*/ 177078 w 1344495"/>
                  <a:gd name="connsiteY4" fmla="*/ 282277 h 695482"/>
                  <a:gd name="connsiteX5" fmla="*/ 163010 w 1344495"/>
                  <a:gd name="connsiteY5" fmla="*/ 535495 h 695482"/>
                  <a:gd name="connsiteX6" fmla="*/ 1155138 w 1344495"/>
                  <a:gd name="connsiteY6" fmla="*/ 599471 h 695482"/>
                  <a:gd name="connsiteX7" fmla="*/ 1299153 w 1344495"/>
                  <a:gd name="connsiteY7" fmla="*/ 599471 h 695482"/>
                  <a:gd name="connsiteX8" fmla="*/ 1227145 w 1344495"/>
                  <a:gd name="connsiteY8" fmla="*/ 23407 h 695482"/>
                  <a:gd name="connsiteX9" fmla="*/ 867105 w 1344495"/>
                  <a:gd name="connsiteY9" fmla="*/ 23407 h 695482"/>
                  <a:gd name="connsiteX10" fmla="*/ 867105 w 1344495"/>
                  <a:gd name="connsiteY10" fmla="*/ 167423 h 695482"/>
                  <a:gd name="connsiteX0" fmla="*/ 867105 w 1344495"/>
                  <a:gd name="connsiteY0" fmla="*/ 239431 h 695482"/>
                  <a:gd name="connsiteX1" fmla="*/ 867105 w 1344495"/>
                  <a:gd name="connsiteY1" fmla="*/ 167423 h 695482"/>
                  <a:gd name="connsiteX2" fmla="*/ 486567 w 1344495"/>
                  <a:gd name="connsiteY2" fmla="*/ 43126 h 695482"/>
                  <a:gd name="connsiteX3" fmla="*/ 177078 w 1344495"/>
                  <a:gd name="connsiteY3" fmla="*/ 282277 h 695482"/>
                  <a:gd name="connsiteX4" fmla="*/ 163010 w 1344495"/>
                  <a:gd name="connsiteY4" fmla="*/ 535495 h 695482"/>
                  <a:gd name="connsiteX5" fmla="*/ 1155138 w 1344495"/>
                  <a:gd name="connsiteY5" fmla="*/ 599471 h 695482"/>
                  <a:gd name="connsiteX6" fmla="*/ 1299153 w 1344495"/>
                  <a:gd name="connsiteY6" fmla="*/ 599471 h 695482"/>
                  <a:gd name="connsiteX7" fmla="*/ 1227145 w 1344495"/>
                  <a:gd name="connsiteY7" fmla="*/ 23407 h 695482"/>
                  <a:gd name="connsiteX8" fmla="*/ 867105 w 1344495"/>
                  <a:gd name="connsiteY8" fmla="*/ 23407 h 695482"/>
                  <a:gd name="connsiteX9" fmla="*/ 867105 w 1344495"/>
                  <a:gd name="connsiteY9" fmla="*/ 167423 h 695482"/>
                  <a:gd name="connsiteX0" fmla="*/ 867105 w 1344495"/>
                  <a:gd name="connsiteY0" fmla="*/ 239431 h 695482"/>
                  <a:gd name="connsiteX1" fmla="*/ 867105 w 1344495"/>
                  <a:gd name="connsiteY1" fmla="*/ 167423 h 695482"/>
                  <a:gd name="connsiteX2" fmla="*/ 486567 w 1344495"/>
                  <a:gd name="connsiteY2" fmla="*/ 43126 h 695482"/>
                  <a:gd name="connsiteX3" fmla="*/ 177078 w 1344495"/>
                  <a:gd name="connsiteY3" fmla="*/ 282277 h 695482"/>
                  <a:gd name="connsiteX4" fmla="*/ 163010 w 1344495"/>
                  <a:gd name="connsiteY4" fmla="*/ 535495 h 695482"/>
                  <a:gd name="connsiteX5" fmla="*/ 1155138 w 1344495"/>
                  <a:gd name="connsiteY5" fmla="*/ 599471 h 695482"/>
                  <a:gd name="connsiteX6" fmla="*/ 1299153 w 1344495"/>
                  <a:gd name="connsiteY6" fmla="*/ 599471 h 695482"/>
                  <a:gd name="connsiteX7" fmla="*/ 1227145 w 1344495"/>
                  <a:gd name="connsiteY7" fmla="*/ 23407 h 695482"/>
                  <a:gd name="connsiteX8" fmla="*/ 867105 w 1344495"/>
                  <a:gd name="connsiteY8" fmla="*/ 23407 h 695482"/>
                  <a:gd name="connsiteX9" fmla="*/ 867105 w 1344495"/>
                  <a:gd name="connsiteY9" fmla="*/ 167423 h 695482"/>
                  <a:gd name="connsiteX0" fmla="*/ 867105 w 1344495"/>
                  <a:gd name="connsiteY0" fmla="*/ 362417 h 818468"/>
                  <a:gd name="connsiteX1" fmla="*/ 867105 w 1344495"/>
                  <a:gd name="connsiteY1" fmla="*/ 290409 h 818468"/>
                  <a:gd name="connsiteX2" fmla="*/ 486567 w 1344495"/>
                  <a:gd name="connsiteY2" fmla="*/ 166112 h 818468"/>
                  <a:gd name="connsiteX3" fmla="*/ 177078 w 1344495"/>
                  <a:gd name="connsiteY3" fmla="*/ 405263 h 818468"/>
                  <a:gd name="connsiteX4" fmla="*/ 163010 w 1344495"/>
                  <a:gd name="connsiteY4" fmla="*/ 658481 h 818468"/>
                  <a:gd name="connsiteX5" fmla="*/ 1155138 w 1344495"/>
                  <a:gd name="connsiteY5" fmla="*/ 722457 h 818468"/>
                  <a:gd name="connsiteX6" fmla="*/ 1299153 w 1344495"/>
                  <a:gd name="connsiteY6" fmla="*/ 722457 h 818468"/>
                  <a:gd name="connsiteX7" fmla="*/ 1227145 w 1344495"/>
                  <a:gd name="connsiteY7" fmla="*/ 146393 h 818468"/>
                  <a:gd name="connsiteX8" fmla="*/ 867105 w 1344495"/>
                  <a:gd name="connsiteY8" fmla="*/ 146393 h 818468"/>
                  <a:gd name="connsiteX9" fmla="*/ 651081 w 1344495"/>
                  <a:gd name="connsiteY9" fmla="*/ 2377 h 818468"/>
                  <a:gd name="connsiteX0" fmla="*/ 867105 w 1344495"/>
                  <a:gd name="connsiteY0" fmla="*/ 434425 h 818468"/>
                  <a:gd name="connsiteX1" fmla="*/ 867105 w 1344495"/>
                  <a:gd name="connsiteY1" fmla="*/ 290409 h 818468"/>
                  <a:gd name="connsiteX2" fmla="*/ 486567 w 1344495"/>
                  <a:gd name="connsiteY2" fmla="*/ 166112 h 818468"/>
                  <a:gd name="connsiteX3" fmla="*/ 177078 w 1344495"/>
                  <a:gd name="connsiteY3" fmla="*/ 405263 h 818468"/>
                  <a:gd name="connsiteX4" fmla="*/ 163010 w 1344495"/>
                  <a:gd name="connsiteY4" fmla="*/ 658481 h 818468"/>
                  <a:gd name="connsiteX5" fmla="*/ 1155138 w 1344495"/>
                  <a:gd name="connsiteY5" fmla="*/ 722457 h 818468"/>
                  <a:gd name="connsiteX6" fmla="*/ 1299153 w 1344495"/>
                  <a:gd name="connsiteY6" fmla="*/ 722457 h 818468"/>
                  <a:gd name="connsiteX7" fmla="*/ 1227145 w 1344495"/>
                  <a:gd name="connsiteY7" fmla="*/ 146393 h 818468"/>
                  <a:gd name="connsiteX8" fmla="*/ 867105 w 1344495"/>
                  <a:gd name="connsiteY8" fmla="*/ 146393 h 818468"/>
                  <a:gd name="connsiteX9" fmla="*/ 651081 w 1344495"/>
                  <a:gd name="connsiteY9" fmla="*/ 2377 h 818468"/>
                  <a:gd name="connsiteX0" fmla="*/ 867105 w 1344495"/>
                  <a:gd name="connsiteY0" fmla="*/ 290409 h 818468"/>
                  <a:gd name="connsiteX1" fmla="*/ 486567 w 1344495"/>
                  <a:gd name="connsiteY1" fmla="*/ 166112 h 818468"/>
                  <a:gd name="connsiteX2" fmla="*/ 177078 w 1344495"/>
                  <a:gd name="connsiteY2" fmla="*/ 405263 h 818468"/>
                  <a:gd name="connsiteX3" fmla="*/ 163010 w 1344495"/>
                  <a:gd name="connsiteY3" fmla="*/ 658481 h 818468"/>
                  <a:gd name="connsiteX4" fmla="*/ 1155138 w 1344495"/>
                  <a:gd name="connsiteY4" fmla="*/ 722457 h 818468"/>
                  <a:gd name="connsiteX5" fmla="*/ 1299153 w 1344495"/>
                  <a:gd name="connsiteY5" fmla="*/ 722457 h 818468"/>
                  <a:gd name="connsiteX6" fmla="*/ 1227145 w 1344495"/>
                  <a:gd name="connsiteY6" fmla="*/ 146393 h 818468"/>
                  <a:gd name="connsiteX7" fmla="*/ 867105 w 1344495"/>
                  <a:gd name="connsiteY7" fmla="*/ 146393 h 818468"/>
                  <a:gd name="connsiteX8" fmla="*/ 651081 w 1344495"/>
                  <a:gd name="connsiteY8" fmla="*/ 2377 h 818468"/>
                  <a:gd name="connsiteX0" fmla="*/ 867105 w 1344495"/>
                  <a:gd name="connsiteY0" fmla="*/ 167423 h 695482"/>
                  <a:gd name="connsiteX1" fmla="*/ 486567 w 1344495"/>
                  <a:gd name="connsiteY1" fmla="*/ 43126 h 695482"/>
                  <a:gd name="connsiteX2" fmla="*/ 177078 w 1344495"/>
                  <a:gd name="connsiteY2" fmla="*/ 282277 h 695482"/>
                  <a:gd name="connsiteX3" fmla="*/ 163010 w 1344495"/>
                  <a:gd name="connsiteY3" fmla="*/ 535495 h 695482"/>
                  <a:gd name="connsiteX4" fmla="*/ 1155138 w 1344495"/>
                  <a:gd name="connsiteY4" fmla="*/ 599471 h 695482"/>
                  <a:gd name="connsiteX5" fmla="*/ 1299153 w 1344495"/>
                  <a:gd name="connsiteY5" fmla="*/ 599471 h 695482"/>
                  <a:gd name="connsiteX6" fmla="*/ 1227145 w 1344495"/>
                  <a:gd name="connsiteY6" fmla="*/ 23407 h 695482"/>
                  <a:gd name="connsiteX7" fmla="*/ 867105 w 1344495"/>
                  <a:gd name="connsiteY7" fmla="*/ 23407 h 695482"/>
                  <a:gd name="connsiteX8" fmla="*/ 867105 w 1344495"/>
                  <a:gd name="connsiteY8" fmla="*/ 167423 h 695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44495" h="695482">
                    <a:moveTo>
                      <a:pt x="867105" y="167423"/>
                    </a:moveTo>
                    <a:cubicBezTo>
                      <a:pt x="803682" y="122704"/>
                      <a:pt x="601572" y="23984"/>
                      <a:pt x="486567" y="43126"/>
                    </a:cubicBezTo>
                    <a:cubicBezTo>
                      <a:pt x="371563" y="62268"/>
                      <a:pt x="231004" y="200216"/>
                      <a:pt x="177078" y="282277"/>
                    </a:cubicBezTo>
                    <a:cubicBezTo>
                      <a:pt x="123152" y="364338"/>
                      <a:pt x="0" y="482629"/>
                      <a:pt x="163010" y="535495"/>
                    </a:cubicBezTo>
                    <a:cubicBezTo>
                      <a:pt x="326020" y="588361"/>
                      <a:pt x="965781" y="588808"/>
                      <a:pt x="1155138" y="599471"/>
                    </a:cubicBezTo>
                    <a:cubicBezTo>
                      <a:pt x="1344495" y="610134"/>
                      <a:pt x="1287152" y="695482"/>
                      <a:pt x="1299153" y="599471"/>
                    </a:cubicBezTo>
                    <a:cubicBezTo>
                      <a:pt x="1311154" y="503460"/>
                      <a:pt x="1266957" y="99823"/>
                      <a:pt x="1227145" y="23407"/>
                    </a:cubicBezTo>
                    <a:cubicBezTo>
                      <a:pt x="1133607" y="0"/>
                      <a:pt x="954918" y="16764"/>
                      <a:pt x="867105" y="23407"/>
                    </a:cubicBezTo>
                    <a:cubicBezTo>
                      <a:pt x="864620" y="145541"/>
                      <a:pt x="873422" y="165046"/>
                      <a:pt x="867105" y="167423"/>
                    </a:cubicBezTo>
                  </a:path>
                </a:pathLst>
              </a:custGeom>
              <a:solidFill>
                <a:schemeClr val="accent6">
                  <a:lumMod val="50000"/>
                </a:schemeClr>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51" name="Freeform 50"/>
              <p:cNvSpPr/>
              <p:nvPr/>
            </p:nvSpPr>
            <p:spPr>
              <a:xfrm>
                <a:off x="3131839" y="5589240"/>
                <a:ext cx="1259185" cy="195263"/>
              </a:xfrm>
              <a:custGeom>
                <a:avLst/>
                <a:gdLst>
                  <a:gd name="connsiteX0" fmla="*/ 9525 w 1295400"/>
                  <a:gd name="connsiteY0" fmla="*/ 0 h 195263"/>
                  <a:gd name="connsiteX1" fmla="*/ 0 w 1295400"/>
                  <a:gd name="connsiteY1" fmla="*/ 161925 h 195263"/>
                  <a:gd name="connsiteX2" fmla="*/ 1276350 w 1295400"/>
                  <a:gd name="connsiteY2" fmla="*/ 195263 h 195263"/>
                  <a:gd name="connsiteX3" fmla="*/ 1295400 w 1295400"/>
                  <a:gd name="connsiteY3" fmla="*/ 47625 h 195263"/>
                  <a:gd name="connsiteX4" fmla="*/ 9525 w 1295400"/>
                  <a:gd name="connsiteY4" fmla="*/ 0 h 1952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95400" h="195263">
                    <a:moveTo>
                      <a:pt x="9525" y="0"/>
                    </a:moveTo>
                    <a:lnTo>
                      <a:pt x="0" y="161925"/>
                    </a:lnTo>
                    <a:lnTo>
                      <a:pt x="1276350" y="195263"/>
                    </a:lnTo>
                    <a:lnTo>
                      <a:pt x="1295400" y="47625"/>
                    </a:lnTo>
                    <a:lnTo>
                      <a:pt x="9525" y="0"/>
                    </a:lnTo>
                    <a:close/>
                  </a:path>
                </a:pathLst>
              </a:custGeom>
              <a:solidFill>
                <a:schemeClr val="accent6">
                  <a:lumMod val="5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31" name="Group 79"/>
            <p:cNvGrpSpPr/>
            <p:nvPr/>
          </p:nvGrpSpPr>
          <p:grpSpPr>
            <a:xfrm>
              <a:off x="4826344" y="5311551"/>
              <a:ext cx="934045" cy="819514"/>
              <a:chOff x="4355976" y="4581128"/>
              <a:chExt cx="1368152" cy="1224136"/>
            </a:xfrm>
          </p:grpSpPr>
          <p:sp>
            <p:nvSpPr>
              <p:cNvPr id="46" name="Freeform 7"/>
              <p:cNvSpPr/>
              <p:nvPr/>
            </p:nvSpPr>
            <p:spPr>
              <a:xfrm flipH="1">
                <a:off x="4442273" y="4581128"/>
                <a:ext cx="1080118" cy="1144288"/>
              </a:xfrm>
              <a:custGeom>
                <a:avLst/>
                <a:gdLst>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98859 w 625872"/>
                  <a:gd name="connsiteY6" fmla="*/ 576262 h 840978"/>
                  <a:gd name="connsiteX7" fmla="*/ 408384 w 625872"/>
                  <a:gd name="connsiteY7" fmla="*/ 554831 h 840978"/>
                  <a:gd name="connsiteX8" fmla="*/ 403622 w 625872"/>
                  <a:gd name="connsiteY8" fmla="*/ 0 h 840978"/>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86581 w 625872"/>
                  <a:gd name="connsiteY6" fmla="*/ 600620 h 840978"/>
                  <a:gd name="connsiteX7" fmla="*/ 408384 w 625872"/>
                  <a:gd name="connsiteY7" fmla="*/ 554831 h 840978"/>
                  <a:gd name="connsiteX8" fmla="*/ 403622 w 625872"/>
                  <a:gd name="connsiteY8" fmla="*/ 0 h 840978"/>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52338"/>
                  <a:gd name="connsiteX1" fmla="*/ 586978 w 629778"/>
                  <a:gd name="connsiteY1" fmla="*/ 707231 h 852338"/>
                  <a:gd name="connsiteX2" fmla="*/ 332557 w 629778"/>
                  <a:gd name="connsiteY2" fmla="*/ 850230 h 852338"/>
                  <a:gd name="connsiteX3" fmla="*/ 65484 w 629778"/>
                  <a:gd name="connsiteY3" fmla="*/ 809625 h 852338"/>
                  <a:gd name="connsiteX4" fmla="*/ 15478 w 629778"/>
                  <a:gd name="connsiteY4" fmla="*/ 671512 h 852338"/>
                  <a:gd name="connsiteX5" fmla="*/ 158353 w 629778"/>
                  <a:gd name="connsiteY5" fmla="*/ 540543 h 852338"/>
                  <a:gd name="connsiteX6" fmla="*/ 386581 w 629778"/>
                  <a:gd name="connsiteY6" fmla="*/ 600620 h 852338"/>
                  <a:gd name="connsiteX7" fmla="*/ 408384 w 629778"/>
                  <a:gd name="connsiteY7" fmla="*/ 554831 h 852338"/>
                  <a:gd name="connsiteX8" fmla="*/ 403622 w 629778"/>
                  <a:gd name="connsiteY8" fmla="*/ 0 h 852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9778" h="852338">
                    <a:moveTo>
                      <a:pt x="589359" y="40481"/>
                    </a:moveTo>
                    <a:cubicBezTo>
                      <a:pt x="607615" y="308570"/>
                      <a:pt x="629778" y="572273"/>
                      <a:pt x="586978" y="707231"/>
                    </a:cubicBezTo>
                    <a:cubicBezTo>
                      <a:pt x="544178" y="842189"/>
                      <a:pt x="393081" y="852338"/>
                      <a:pt x="332557" y="850230"/>
                    </a:cubicBezTo>
                    <a:cubicBezTo>
                      <a:pt x="247154" y="847800"/>
                      <a:pt x="118330" y="839411"/>
                      <a:pt x="65484" y="809625"/>
                    </a:cubicBezTo>
                    <a:cubicBezTo>
                      <a:pt x="12638" y="779839"/>
                      <a:pt x="0" y="716359"/>
                      <a:pt x="15478" y="671512"/>
                    </a:cubicBezTo>
                    <a:cubicBezTo>
                      <a:pt x="30956" y="626665"/>
                      <a:pt x="96503" y="552358"/>
                      <a:pt x="158353" y="540543"/>
                    </a:cubicBezTo>
                    <a:cubicBezTo>
                      <a:pt x="220203" y="528728"/>
                      <a:pt x="344909" y="598239"/>
                      <a:pt x="386581" y="600620"/>
                    </a:cubicBezTo>
                    <a:cubicBezTo>
                      <a:pt x="428253" y="603001"/>
                      <a:pt x="405544" y="654934"/>
                      <a:pt x="408384" y="554831"/>
                    </a:cubicBezTo>
                    <a:cubicBezTo>
                      <a:pt x="411224" y="454728"/>
                      <a:pt x="406400" y="229393"/>
                      <a:pt x="403622" y="0"/>
                    </a:cubicBezTo>
                  </a:path>
                </a:pathLst>
              </a:custGeom>
              <a:solidFill>
                <a:srgbClr val="CC00FF"/>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47" name="Freeform 8"/>
              <p:cNvSpPr/>
              <p:nvPr/>
            </p:nvSpPr>
            <p:spPr>
              <a:xfrm flipH="1">
                <a:off x="4355976" y="5109782"/>
                <a:ext cx="1368152" cy="695482"/>
              </a:xfrm>
              <a:custGeom>
                <a:avLst/>
                <a:gdLst>
                  <a:gd name="connsiteX0" fmla="*/ 909711 w 1444283"/>
                  <a:gd name="connsiteY0" fmla="*/ 180535 h 616633"/>
                  <a:gd name="connsiteX1" fmla="*/ 501748 w 1444283"/>
                  <a:gd name="connsiteY1" fmla="*/ 11723 h 616633"/>
                  <a:gd name="connsiteX2" fmla="*/ 192259 w 1444283"/>
                  <a:gd name="connsiteY2" fmla="*/ 250874 h 616633"/>
                  <a:gd name="connsiteX3" fmla="*/ 178191 w 1444283"/>
                  <a:gd name="connsiteY3" fmla="*/ 504092 h 616633"/>
                  <a:gd name="connsiteX4" fmla="*/ 1261403 w 1444283"/>
                  <a:gd name="connsiteY4" fmla="*/ 574430 h 616633"/>
                  <a:gd name="connsiteX5" fmla="*/ 1275471 w 1444283"/>
                  <a:gd name="connsiteY5" fmla="*/ 546295 h 616633"/>
                  <a:gd name="connsiteX6" fmla="*/ 1289539 w 1444283"/>
                  <a:gd name="connsiteY6" fmla="*/ 152400 h 616633"/>
                  <a:gd name="connsiteX7" fmla="*/ 1275471 w 1444283"/>
                  <a:gd name="connsiteY7" fmla="*/ 124264 h 616633"/>
                  <a:gd name="connsiteX8" fmla="*/ 937846 w 1444283"/>
                  <a:gd name="connsiteY8" fmla="*/ 222738 h 616633"/>
                  <a:gd name="connsiteX0" fmla="*/ 909711 w 1444283"/>
                  <a:gd name="connsiteY0" fmla="*/ 180535 h 616633"/>
                  <a:gd name="connsiteX1" fmla="*/ 501748 w 1444283"/>
                  <a:gd name="connsiteY1" fmla="*/ 11723 h 616633"/>
                  <a:gd name="connsiteX2" fmla="*/ 192259 w 1444283"/>
                  <a:gd name="connsiteY2" fmla="*/ 250874 h 616633"/>
                  <a:gd name="connsiteX3" fmla="*/ 178191 w 1444283"/>
                  <a:gd name="connsiteY3" fmla="*/ 504092 h 616633"/>
                  <a:gd name="connsiteX4" fmla="*/ 1261403 w 1444283"/>
                  <a:gd name="connsiteY4" fmla="*/ 574430 h 616633"/>
                  <a:gd name="connsiteX5" fmla="*/ 1275471 w 1444283"/>
                  <a:gd name="connsiteY5" fmla="*/ 546295 h 616633"/>
                  <a:gd name="connsiteX6" fmla="*/ 1289539 w 1444283"/>
                  <a:gd name="connsiteY6" fmla="*/ 152400 h 616633"/>
                  <a:gd name="connsiteX7" fmla="*/ 1275471 w 1444283"/>
                  <a:gd name="connsiteY7" fmla="*/ 124264 h 616633"/>
                  <a:gd name="connsiteX8" fmla="*/ 882287 w 1444283"/>
                  <a:gd name="connsiteY8" fmla="*/ 64012 h 616633"/>
                  <a:gd name="connsiteX0" fmla="*/ 909711 w 1444283"/>
                  <a:gd name="connsiteY0" fmla="*/ 180535 h 616633"/>
                  <a:gd name="connsiteX1" fmla="*/ 501748 w 1444283"/>
                  <a:gd name="connsiteY1" fmla="*/ 11723 h 616633"/>
                  <a:gd name="connsiteX2" fmla="*/ 192259 w 1444283"/>
                  <a:gd name="connsiteY2" fmla="*/ 250874 h 616633"/>
                  <a:gd name="connsiteX3" fmla="*/ 178191 w 1444283"/>
                  <a:gd name="connsiteY3" fmla="*/ 504092 h 616633"/>
                  <a:gd name="connsiteX4" fmla="*/ 1261403 w 1444283"/>
                  <a:gd name="connsiteY4" fmla="*/ 574430 h 616633"/>
                  <a:gd name="connsiteX5" fmla="*/ 1275471 w 1444283"/>
                  <a:gd name="connsiteY5" fmla="*/ 546295 h 616633"/>
                  <a:gd name="connsiteX6" fmla="*/ 1289539 w 1444283"/>
                  <a:gd name="connsiteY6" fmla="*/ 152400 h 616633"/>
                  <a:gd name="connsiteX7" fmla="*/ 1242327 w 1444283"/>
                  <a:gd name="connsiteY7" fmla="*/ 64012 h 616633"/>
                  <a:gd name="connsiteX8" fmla="*/ 882287 w 1444283"/>
                  <a:gd name="connsiteY8" fmla="*/ 64012 h 616633"/>
                  <a:gd name="connsiteX0" fmla="*/ 909711 w 1444283"/>
                  <a:gd name="connsiteY0" fmla="*/ 311317 h 747415"/>
                  <a:gd name="connsiteX1" fmla="*/ 501748 w 1444283"/>
                  <a:gd name="connsiteY1" fmla="*/ 142505 h 747415"/>
                  <a:gd name="connsiteX2" fmla="*/ 192259 w 1444283"/>
                  <a:gd name="connsiteY2" fmla="*/ 381656 h 747415"/>
                  <a:gd name="connsiteX3" fmla="*/ 178191 w 1444283"/>
                  <a:gd name="connsiteY3" fmla="*/ 634874 h 747415"/>
                  <a:gd name="connsiteX4" fmla="*/ 1261403 w 1444283"/>
                  <a:gd name="connsiteY4" fmla="*/ 705212 h 747415"/>
                  <a:gd name="connsiteX5" fmla="*/ 1275471 w 1444283"/>
                  <a:gd name="connsiteY5" fmla="*/ 677077 h 747415"/>
                  <a:gd name="connsiteX6" fmla="*/ 1289539 w 1444283"/>
                  <a:gd name="connsiteY6" fmla="*/ 283182 h 747415"/>
                  <a:gd name="connsiteX7" fmla="*/ 1242327 w 1444283"/>
                  <a:gd name="connsiteY7" fmla="*/ 194794 h 747415"/>
                  <a:gd name="connsiteX8" fmla="*/ 882287 w 1444283"/>
                  <a:gd name="connsiteY8" fmla="*/ 194794 h 747415"/>
                  <a:gd name="connsiteX0" fmla="*/ 909711 w 1444283"/>
                  <a:gd name="connsiteY0" fmla="*/ 311317 h 714141"/>
                  <a:gd name="connsiteX1" fmla="*/ 501748 w 1444283"/>
                  <a:gd name="connsiteY1" fmla="*/ 142505 h 714141"/>
                  <a:gd name="connsiteX2" fmla="*/ 192259 w 1444283"/>
                  <a:gd name="connsiteY2" fmla="*/ 381656 h 714141"/>
                  <a:gd name="connsiteX3" fmla="*/ 178191 w 1444283"/>
                  <a:gd name="connsiteY3" fmla="*/ 634874 h 714141"/>
                  <a:gd name="connsiteX4" fmla="*/ 1261403 w 1444283"/>
                  <a:gd name="connsiteY4" fmla="*/ 705212 h 714141"/>
                  <a:gd name="connsiteX5" fmla="*/ 1275471 w 1444283"/>
                  <a:gd name="connsiteY5" fmla="*/ 677077 h 714141"/>
                  <a:gd name="connsiteX6" fmla="*/ 1314335 w 1444283"/>
                  <a:gd name="connsiteY6" fmla="*/ 482826 h 714141"/>
                  <a:gd name="connsiteX7" fmla="*/ 1242327 w 1444283"/>
                  <a:gd name="connsiteY7" fmla="*/ 194794 h 714141"/>
                  <a:gd name="connsiteX8" fmla="*/ 882287 w 1444283"/>
                  <a:gd name="connsiteY8" fmla="*/ 194794 h 714141"/>
                  <a:gd name="connsiteX0" fmla="*/ 909711 w 1444283"/>
                  <a:gd name="connsiteY0" fmla="*/ 311317 h 714141"/>
                  <a:gd name="connsiteX1" fmla="*/ 501748 w 1444283"/>
                  <a:gd name="connsiteY1" fmla="*/ 142505 h 714141"/>
                  <a:gd name="connsiteX2" fmla="*/ 192259 w 1444283"/>
                  <a:gd name="connsiteY2" fmla="*/ 381656 h 714141"/>
                  <a:gd name="connsiteX3" fmla="*/ 178191 w 1444283"/>
                  <a:gd name="connsiteY3" fmla="*/ 634874 h 714141"/>
                  <a:gd name="connsiteX4" fmla="*/ 1261403 w 1444283"/>
                  <a:gd name="connsiteY4" fmla="*/ 705212 h 714141"/>
                  <a:gd name="connsiteX5" fmla="*/ 1275471 w 1444283"/>
                  <a:gd name="connsiteY5" fmla="*/ 677077 h 714141"/>
                  <a:gd name="connsiteX6" fmla="*/ 1314335 w 1444283"/>
                  <a:gd name="connsiteY6" fmla="*/ 482826 h 714141"/>
                  <a:gd name="connsiteX7" fmla="*/ 1242327 w 1444283"/>
                  <a:gd name="connsiteY7" fmla="*/ 194794 h 714141"/>
                  <a:gd name="connsiteX8" fmla="*/ 882287 w 1444283"/>
                  <a:gd name="connsiteY8" fmla="*/ 194794 h 714141"/>
                  <a:gd name="connsiteX0" fmla="*/ 909711 w 1444283"/>
                  <a:gd name="connsiteY0" fmla="*/ 180535 h 631365"/>
                  <a:gd name="connsiteX1" fmla="*/ 501748 w 1444283"/>
                  <a:gd name="connsiteY1" fmla="*/ 11723 h 631365"/>
                  <a:gd name="connsiteX2" fmla="*/ 192259 w 1444283"/>
                  <a:gd name="connsiteY2" fmla="*/ 250874 h 631365"/>
                  <a:gd name="connsiteX3" fmla="*/ 178191 w 1444283"/>
                  <a:gd name="connsiteY3" fmla="*/ 504092 h 631365"/>
                  <a:gd name="connsiteX4" fmla="*/ 1261403 w 1444283"/>
                  <a:gd name="connsiteY4" fmla="*/ 574430 h 631365"/>
                  <a:gd name="connsiteX5" fmla="*/ 1275471 w 1444283"/>
                  <a:gd name="connsiteY5" fmla="*/ 546295 h 631365"/>
                  <a:gd name="connsiteX6" fmla="*/ 1242327 w 1444283"/>
                  <a:gd name="connsiteY6" fmla="*/ 64012 h 631365"/>
                  <a:gd name="connsiteX7" fmla="*/ 882287 w 1444283"/>
                  <a:gd name="connsiteY7" fmla="*/ 64012 h 631365"/>
                  <a:gd name="connsiteX0" fmla="*/ 909711 w 1444283"/>
                  <a:gd name="connsiteY0" fmla="*/ 180535 h 631365"/>
                  <a:gd name="connsiteX1" fmla="*/ 501748 w 1444283"/>
                  <a:gd name="connsiteY1" fmla="*/ 11723 h 631365"/>
                  <a:gd name="connsiteX2" fmla="*/ 192259 w 1444283"/>
                  <a:gd name="connsiteY2" fmla="*/ 250874 h 631365"/>
                  <a:gd name="connsiteX3" fmla="*/ 178191 w 1444283"/>
                  <a:gd name="connsiteY3" fmla="*/ 504092 h 631365"/>
                  <a:gd name="connsiteX4" fmla="*/ 1261403 w 1444283"/>
                  <a:gd name="connsiteY4" fmla="*/ 574430 h 631365"/>
                  <a:gd name="connsiteX5" fmla="*/ 1275471 w 1444283"/>
                  <a:gd name="connsiteY5" fmla="*/ 546295 h 631365"/>
                  <a:gd name="connsiteX6" fmla="*/ 1242327 w 1444283"/>
                  <a:gd name="connsiteY6" fmla="*/ 64012 h 631365"/>
                  <a:gd name="connsiteX7" fmla="*/ 882287 w 1444283"/>
                  <a:gd name="connsiteY7" fmla="*/ 64012 h 631365"/>
                  <a:gd name="connsiteX0" fmla="*/ 909711 w 1444283"/>
                  <a:gd name="connsiteY0" fmla="*/ 180535 h 631365"/>
                  <a:gd name="connsiteX1" fmla="*/ 501748 w 1444283"/>
                  <a:gd name="connsiteY1" fmla="*/ 11723 h 631365"/>
                  <a:gd name="connsiteX2" fmla="*/ 192259 w 1444283"/>
                  <a:gd name="connsiteY2" fmla="*/ 250874 h 631365"/>
                  <a:gd name="connsiteX3" fmla="*/ 178191 w 1444283"/>
                  <a:gd name="connsiteY3" fmla="*/ 504092 h 631365"/>
                  <a:gd name="connsiteX4" fmla="*/ 1261403 w 1444283"/>
                  <a:gd name="connsiteY4" fmla="*/ 574430 h 631365"/>
                  <a:gd name="connsiteX5" fmla="*/ 1275471 w 1444283"/>
                  <a:gd name="connsiteY5" fmla="*/ 546295 h 631365"/>
                  <a:gd name="connsiteX6" fmla="*/ 1242327 w 1444283"/>
                  <a:gd name="connsiteY6" fmla="*/ 64012 h 631365"/>
                  <a:gd name="connsiteX7" fmla="*/ 882287 w 1444283"/>
                  <a:gd name="connsiteY7" fmla="*/ 64012 h 631365"/>
                  <a:gd name="connsiteX0" fmla="*/ 894530 w 1338018"/>
                  <a:gd name="connsiteY0" fmla="*/ 180535 h 630304"/>
                  <a:gd name="connsiteX1" fmla="*/ 486567 w 1338018"/>
                  <a:gd name="connsiteY1" fmla="*/ 11723 h 630304"/>
                  <a:gd name="connsiteX2" fmla="*/ 177078 w 1338018"/>
                  <a:gd name="connsiteY2" fmla="*/ 250874 h 630304"/>
                  <a:gd name="connsiteX3" fmla="*/ 163010 w 1338018"/>
                  <a:gd name="connsiteY3" fmla="*/ 504092 h 630304"/>
                  <a:gd name="connsiteX4" fmla="*/ 1155138 w 1338018"/>
                  <a:gd name="connsiteY4" fmla="*/ 568068 h 630304"/>
                  <a:gd name="connsiteX5" fmla="*/ 1260290 w 1338018"/>
                  <a:gd name="connsiteY5" fmla="*/ 546295 h 630304"/>
                  <a:gd name="connsiteX6" fmla="*/ 1227146 w 1338018"/>
                  <a:gd name="connsiteY6" fmla="*/ 64012 h 630304"/>
                  <a:gd name="connsiteX7" fmla="*/ 867106 w 1338018"/>
                  <a:gd name="connsiteY7" fmla="*/ 64012 h 630304"/>
                  <a:gd name="connsiteX0" fmla="*/ 894530 w 1344495"/>
                  <a:gd name="connsiteY0" fmla="*/ 180535 h 652077"/>
                  <a:gd name="connsiteX1" fmla="*/ 486567 w 1344495"/>
                  <a:gd name="connsiteY1" fmla="*/ 11723 h 652077"/>
                  <a:gd name="connsiteX2" fmla="*/ 177078 w 1344495"/>
                  <a:gd name="connsiteY2" fmla="*/ 250874 h 652077"/>
                  <a:gd name="connsiteX3" fmla="*/ 163010 w 1344495"/>
                  <a:gd name="connsiteY3" fmla="*/ 504092 h 652077"/>
                  <a:gd name="connsiteX4" fmla="*/ 1155138 w 1344495"/>
                  <a:gd name="connsiteY4" fmla="*/ 568068 h 652077"/>
                  <a:gd name="connsiteX5" fmla="*/ 1299153 w 1344495"/>
                  <a:gd name="connsiteY5" fmla="*/ 568068 h 652077"/>
                  <a:gd name="connsiteX6" fmla="*/ 1227146 w 1344495"/>
                  <a:gd name="connsiteY6" fmla="*/ 64012 h 652077"/>
                  <a:gd name="connsiteX7" fmla="*/ 867106 w 1344495"/>
                  <a:gd name="connsiteY7" fmla="*/ 64012 h 652077"/>
                  <a:gd name="connsiteX0" fmla="*/ 894530 w 1344495"/>
                  <a:gd name="connsiteY0" fmla="*/ 202909 h 674451"/>
                  <a:gd name="connsiteX1" fmla="*/ 486567 w 1344495"/>
                  <a:gd name="connsiteY1" fmla="*/ 34097 h 674451"/>
                  <a:gd name="connsiteX2" fmla="*/ 177078 w 1344495"/>
                  <a:gd name="connsiteY2" fmla="*/ 273248 h 674451"/>
                  <a:gd name="connsiteX3" fmla="*/ 163010 w 1344495"/>
                  <a:gd name="connsiteY3" fmla="*/ 526466 h 674451"/>
                  <a:gd name="connsiteX4" fmla="*/ 1155138 w 1344495"/>
                  <a:gd name="connsiteY4" fmla="*/ 590442 h 674451"/>
                  <a:gd name="connsiteX5" fmla="*/ 1299153 w 1344495"/>
                  <a:gd name="connsiteY5" fmla="*/ 590442 h 674451"/>
                  <a:gd name="connsiteX6" fmla="*/ 1227146 w 1344495"/>
                  <a:gd name="connsiteY6" fmla="*/ 86386 h 674451"/>
                  <a:gd name="connsiteX7" fmla="*/ 905007 w 1344495"/>
                  <a:gd name="connsiteY7" fmla="*/ 72124 h 674451"/>
                  <a:gd name="connsiteX8" fmla="*/ 867106 w 1344495"/>
                  <a:gd name="connsiteY8" fmla="*/ 86386 h 674451"/>
                  <a:gd name="connsiteX0" fmla="*/ 894530 w 1344495"/>
                  <a:gd name="connsiteY0" fmla="*/ 202909 h 674451"/>
                  <a:gd name="connsiteX1" fmla="*/ 486567 w 1344495"/>
                  <a:gd name="connsiteY1" fmla="*/ 34097 h 674451"/>
                  <a:gd name="connsiteX2" fmla="*/ 177078 w 1344495"/>
                  <a:gd name="connsiteY2" fmla="*/ 273248 h 674451"/>
                  <a:gd name="connsiteX3" fmla="*/ 163010 w 1344495"/>
                  <a:gd name="connsiteY3" fmla="*/ 526466 h 674451"/>
                  <a:gd name="connsiteX4" fmla="*/ 1155138 w 1344495"/>
                  <a:gd name="connsiteY4" fmla="*/ 590442 h 674451"/>
                  <a:gd name="connsiteX5" fmla="*/ 1299153 w 1344495"/>
                  <a:gd name="connsiteY5" fmla="*/ 590442 h 674451"/>
                  <a:gd name="connsiteX6" fmla="*/ 1227146 w 1344495"/>
                  <a:gd name="connsiteY6" fmla="*/ 86386 h 674451"/>
                  <a:gd name="connsiteX7" fmla="*/ 905007 w 1344495"/>
                  <a:gd name="connsiteY7" fmla="*/ 72124 h 674451"/>
                  <a:gd name="connsiteX8" fmla="*/ 867105 w 1344495"/>
                  <a:gd name="connsiteY8" fmla="*/ 158394 h 674451"/>
                  <a:gd name="connsiteX0" fmla="*/ 894530 w 1344495"/>
                  <a:gd name="connsiteY0" fmla="*/ 212534 h 684076"/>
                  <a:gd name="connsiteX1" fmla="*/ 486567 w 1344495"/>
                  <a:gd name="connsiteY1" fmla="*/ 43722 h 684076"/>
                  <a:gd name="connsiteX2" fmla="*/ 177078 w 1344495"/>
                  <a:gd name="connsiteY2" fmla="*/ 282873 h 684076"/>
                  <a:gd name="connsiteX3" fmla="*/ 163010 w 1344495"/>
                  <a:gd name="connsiteY3" fmla="*/ 536091 h 684076"/>
                  <a:gd name="connsiteX4" fmla="*/ 1155138 w 1344495"/>
                  <a:gd name="connsiteY4" fmla="*/ 600067 h 684076"/>
                  <a:gd name="connsiteX5" fmla="*/ 1299153 w 1344495"/>
                  <a:gd name="connsiteY5" fmla="*/ 600067 h 684076"/>
                  <a:gd name="connsiteX6" fmla="*/ 1227146 w 1344495"/>
                  <a:gd name="connsiteY6" fmla="*/ 96011 h 684076"/>
                  <a:gd name="connsiteX7" fmla="*/ 867105 w 1344495"/>
                  <a:gd name="connsiteY7" fmla="*/ 24003 h 684076"/>
                  <a:gd name="connsiteX8" fmla="*/ 867105 w 1344495"/>
                  <a:gd name="connsiteY8" fmla="*/ 168019 h 684076"/>
                  <a:gd name="connsiteX0" fmla="*/ 894530 w 1344495"/>
                  <a:gd name="connsiteY0" fmla="*/ 212534 h 684076"/>
                  <a:gd name="connsiteX1" fmla="*/ 486567 w 1344495"/>
                  <a:gd name="connsiteY1" fmla="*/ 43722 h 684076"/>
                  <a:gd name="connsiteX2" fmla="*/ 177078 w 1344495"/>
                  <a:gd name="connsiteY2" fmla="*/ 282873 h 684076"/>
                  <a:gd name="connsiteX3" fmla="*/ 163010 w 1344495"/>
                  <a:gd name="connsiteY3" fmla="*/ 536091 h 684076"/>
                  <a:gd name="connsiteX4" fmla="*/ 1155138 w 1344495"/>
                  <a:gd name="connsiteY4" fmla="*/ 600067 h 684076"/>
                  <a:gd name="connsiteX5" fmla="*/ 1299153 w 1344495"/>
                  <a:gd name="connsiteY5" fmla="*/ 600067 h 684076"/>
                  <a:gd name="connsiteX6" fmla="*/ 1227146 w 1344495"/>
                  <a:gd name="connsiteY6" fmla="*/ 96011 h 684076"/>
                  <a:gd name="connsiteX7" fmla="*/ 867105 w 1344495"/>
                  <a:gd name="connsiteY7" fmla="*/ 24003 h 684076"/>
                  <a:gd name="connsiteX8" fmla="*/ 867105 w 1344495"/>
                  <a:gd name="connsiteY8" fmla="*/ 168019 h 684076"/>
                  <a:gd name="connsiteX0" fmla="*/ 894530 w 1344495"/>
                  <a:gd name="connsiteY0" fmla="*/ 212534 h 684076"/>
                  <a:gd name="connsiteX1" fmla="*/ 486567 w 1344495"/>
                  <a:gd name="connsiteY1" fmla="*/ 43722 h 684076"/>
                  <a:gd name="connsiteX2" fmla="*/ 177078 w 1344495"/>
                  <a:gd name="connsiteY2" fmla="*/ 282873 h 684076"/>
                  <a:gd name="connsiteX3" fmla="*/ 163010 w 1344495"/>
                  <a:gd name="connsiteY3" fmla="*/ 536091 h 684076"/>
                  <a:gd name="connsiteX4" fmla="*/ 1155138 w 1344495"/>
                  <a:gd name="connsiteY4" fmla="*/ 600067 h 684076"/>
                  <a:gd name="connsiteX5" fmla="*/ 1299153 w 1344495"/>
                  <a:gd name="connsiteY5" fmla="*/ 600067 h 684076"/>
                  <a:gd name="connsiteX6" fmla="*/ 1227146 w 1344495"/>
                  <a:gd name="connsiteY6" fmla="*/ 96011 h 684076"/>
                  <a:gd name="connsiteX7" fmla="*/ 867105 w 1344495"/>
                  <a:gd name="connsiteY7" fmla="*/ 24003 h 684076"/>
                  <a:gd name="connsiteX8" fmla="*/ 867105 w 1344495"/>
                  <a:gd name="connsiteY8" fmla="*/ 168019 h 684076"/>
                  <a:gd name="connsiteX0" fmla="*/ 894530 w 1344495"/>
                  <a:gd name="connsiteY0" fmla="*/ 284542 h 768086"/>
                  <a:gd name="connsiteX1" fmla="*/ 486567 w 1344495"/>
                  <a:gd name="connsiteY1" fmla="*/ 115730 h 768086"/>
                  <a:gd name="connsiteX2" fmla="*/ 177078 w 1344495"/>
                  <a:gd name="connsiteY2" fmla="*/ 354881 h 768086"/>
                  <a:gd name="connsiteX3" fmla="*/ 163010 w 1344495"/>
                  <a:gd name="connsiteY3" fmla="*/ 608099 h 768086"/>
                  <a:gd name="connsiteX4" fmla="*/ 1155138 w 1344495"/>
                  <a:gd name="connsiteY4" fmla="*/ 672075 h 768086"/>
                  <a:gd name="connsiteX5" fmla="*/ 1299153 w 1344495"/>
                  <a:gd name="connsiteY5" fmla="*/ 672075 h 768086"/>
                  <a:gd name="connsiteX6" fmla="*/ 1227145 w 1344495"/>
                  <a:gd name="connsiteY6" fmla="*/ 96011 h 768086"/>
                  <a:gd name="connsiteX7" fmla="*/ 867105 w 1344495"/>
                  <a:gd name="connsiteY7" fmla="*/ 96011 h 768086"/>
                  <a:gd name="connsiteX8" fmla="*/ 867105 w 1344495"/>
                  <a:gd name="connsiteY8" fmla="*/ 240027 h 768086"/>
                  <a:gd name="connsiteX0" fmla="*/ 894530 w 1344495"/>
                  <a:gd name="connsiteY0" fmla="*/ 211938 h 695482"/>
                  <a:gd name="connsiteX1" fmla="*/ 486567 w 1344495"/>
                  <a:gd name="connsiteY1" fmla="*/ 43126 h 695482"/>
                  <a:gd name="connsiteX2" fmla="*/ 177078 w 1344495"/>
                  <a:gd name="connsiteY2" fmla="*/ 282277 h 695482"/>
                  <a:gd name="connsiteX3" fmla="*/ 163010 w 1344495"/>
                  <a:gd name="connsiteY3" fmla="*/ 535495 h 695482"/>
                  <a:gd name="connsiteX4" fmla="*/ 1155138 w 1344495"/>
                  <a:gd name="connsiteY4" fmla="*/ 599471 h 695482"/>
                  <a:gd name="connsiteX5" fmla="*/ 1299153 w 1344495"/>
                  <a:gd name="connsiteY5" fmla="*/ 599471 h 695482"/>
                  <a:gd name="connsiteX6" fmla="*/ 1227145 w 1344495"/>
                  <a:gd name="connsiteY6" fmla="*/ 23407 h 695482"/>
                  <a:gd name="connsiteX7" fmla="*/ 867105 w 1344495"/>
                  <a:gd name="connsiteY7" fmla="*/ 23407 h 695482"/>
                  <a:gd name="connsiteX8" fmla="*/ 867105 w 1344495"/>
                  <a:gd name="connsiteY8" fmla="*/ 167423 h 695482"/>
                  <a:gd name="connsiteX0" fmla="*/ 894530 w 1344495"/>
                  <a:gd name="connsiteY0" fmla="*/ 211938 h 695482"/>
                  <a:gd name="connsiteX1" fmla="*/ 486567 w 1344495"/>
                  <a:gd name="connsiteY1" fmla="*/ 43126 h 695482"/>
                  <a:gd name="connsiteX2" fmla="*/ 177078 w 1344495"/>
                  <a:gd name="connsiteY2" fmla="*/ 282277 h 695482"/>
                  <a:gd name="connsiteX3" fmla="*/ 163010 w 1344495"/>
                  <a:gd name="connsiteY3" fmla="*/ 535495 h 695482"/>
                  <a:gd name="connsiteX4" fmla="*/ 1155138 w 1344495"/>
                  <a:gd name="connsiteY4" fmla="*/ 599471 h 695482"/>
                  <a:gd name="connsiteX5" fmla="*/ 1299153 w 1344495"/>
                  <a:gd name="connsiteY5" fmla="*/ 599471 h 695482"/>
                  <a:gd name="connsiteX6" fmla="*/ 1227145 w 1344495"/>
                  <a:gd name="connsiteY6" fmla="*/ 23407 h 695482"/>
                  <a:gd name="connsiteX7" fmla="*/ 867105 w 1344495"/>
                  <a:gd name="connsiteY7" fmla="*/ 23407 h 695482"/>
                  <a:gd name="connsiteX8" fmla="*/ 867105 w 1344495"/>
                  <a:gd name="connsiteY8" fmla="*/ 167423 h 695482"/>
                  <a:gd name="connsiteX0" fmla="*/ 894530 w 1344495"/>
                  <a:gd name="connsiteY0" fmla="*/ 211938 h 695482"/>
                  <a:gd name="connsiteX1" fmla="*/ 486567 w 1344495"/>
                  <a:gd name="connsiteY1" fmla="*/ 43126 h 695482"/>
                  <a:gd name="connsiteX2" fmla="*/ 177078 w 1344495"/>
                  <a:gd name="connsiteY2" fmla="*/ 282277 h 695482"/>
                  <a:gd name="connsiteX3" fmla="*/ 163010 w 1344495"/>
                  <a:gd name="connsiteY3" fmla="*/ 535495 h 695482"/>
                  <a:gd name="connsiteX4" fmla="*/ 1155138 w 1344495"/>
                  <a:gd name="connsiteY4" fmla="*/ 599471 h 695482"/>
                  <a:gd name="connsiteX5" fmla="*/ 1299153 w 1344495"/>
                  <a:gd name="connsiteY5" fmla="*/ 599471 h 695482"/>
                  <a:gd name="connsiteX6" fmla="*/ 1227145 w 1344495"/>
                  <a:gd name="connsiteY6" fmla="*/ 23407 h 695482"/>
                  <a:gd name="connsiteX7" fmla="*/ 867105 w 1344495"/>
                  <a:gd name="connsiteY7" fmla="*/ 23407 h 695482"/>
                  <a:gd name="connsiteX8" fmla="*/ 867105 w 1344495"/>
                  <a:gd name="connsiteY8" fmla="*/ 167423 h 695482"/>
                  <a:gd name="connsiteX0" fmla="*/ 894530 w 1344495"/>
                  <a:gd name="connsiteY0" fmla="*/ 211938 h 695482"/>
                  <a:gd name="connsiteX1" fmla="*/ 486567 w 1344495"/>
                  <a:gd name="connsiteY1" fmla="*/ 43126 h 695482"/>
                  <a:gd name="connsiteX2" fmla="*/ 177078 w 1344495"/>
                  <a:gd name="connsiteY2" fmla="*/ 282277 h 695482"/>
                  <a:gd name="connsiteX3" fmla="*/ 163010 w 1344495"/>
                  <a:gd name="connsiteY3" fmla="*/ 535495 h 695482"/>
                  <a:gd name="connsiteX4" fmla="*/ 1155138 w 1344495"/>
                  <a:gd name="connsiteY4" fmla="*/ 599471 h 695482"/>
                  <a:gd name="connsiteX5" fmla="*/ 1299153 w 1344495"/>
                  <a:gd name="connsiteY5" fmla="*/ 599471 h 695482"/>
                  <a:gd name="connsiteX6" fmla="*/ 1227145 w 1344495"/>
                  <a:gd name="connsiteY6" fmla="*/ 23407 h 695482"/>
                  <a:gd name="connsiteX7" fmla="*/ 867105 w 1344495"/>
                  <a:gd name="connsiteY7" fmla="*/ 23407 h 695482"/>
                  <a:gd name="connsiteX8" fmla="*/ 867105 w 1344495"/>
                  <a:gd name="connsiteY8" fmla="*/ 239431 h 695482"/>
                  <a:gd name="connsiteX0" fmla="*/ 894530 w 1344495"/>
                  <a:gd name="connsiteY0" fmla="*/ 211938 h 695482"/>
                  <a:gd name="connsiteX1" fmla="*/ 486567 w 1344495"/>
                  <a:gd name="connsiteY1" fmla="*/ 43126 h 695482"/>
                  <a:gd name="connsiteX2" fmla="*/ 177078 w 1344495"/>
                  <a:gd name="connsiteY2" fmla="*/ 282277 h 695482"/>
                  <a:gd name="connsiteX3" fmla="*/ 163010 w 1344495"/>
                  <a:gd name="connsiteY3" fmla="*/ 535495 h 695482"/>
                  <a:gd name="connsiteX4" fmla="*/ 1155138 w 1344495"/>
                  <a:gd name="connsiteY4" fmla="*/ 599471 h 695482"/>
                  <a:gd name="connsiteX5" fmla="*/ 1299153 w 1344495"/>
                  <a:gd name="connsiteY5" fmla="*/ 599471 h 695482"/>
                  <a:gd name="connsiteX6" fmla="*/ 1227145 w 1344495"/>
                  <a:gd name="connsiteY6" fmla="*/ 23407 h 695482"/>
                  <a:gd name="connsiteX7" fmla="*/ 867105 w 1344495"/>
                  <a:gd name="connsiteY7" fmla="*/ 23407 h 695482"/>
                  <a:gd name="connsiteX8" fmla="*/ 867105 w 1344495"/>
                  <a:gd name="connsiteY8" fmla="*/ 239431 h 695482"/>
                  <a:gd name="connsiteX0" fmla="*/ 894530 w 1344495"/>
                  <a:gd name="connsiteY0" fmla="*/ 211938 h 695482"/>
                  <a:gd name="connsiteX1" fmla="*/ 486567 w 1344495"/>
                  <a:gd name="connsiteY1" fmla="*/ 43126 h 695482"/>
                  <a:gd name="connsiteX2" fmla="*/ 177078 w 1344495"/>
                  <a:gd name="connsiteY2" fmla="*/ 282277 h 695482"/>
                  <a:gd name="connsiteX3" fmla="*/ 163010 w 1344495"/>
                  <a:gd name="connsiteY3" fmla="*/ 535495 h 695482"/>
                  <a:gd name="connsiteX4" fmla="*/ 1155138 w 1344495"/>
                  <a:gd name="connsiteY4" fmla="*/ 599471 h 695482"/>
                  <a:gd name="connsiteX5" fmla="*/ 1299153 w 1344495"/>
                  <a:gd name="connsiteY5" fmla="*/ 599471 h 695482"/>
                  <a:gd name="connsiteX6" fmla="*/ 1227145 w 1344495"/>
                  <a:gd name="connsiteY6" fmla="*/ 23407 h 695482"/>
                  <a:gd name="connsiteX7" fmla="*/ 867105 w 1344495"/>
                  <a:gd name="connsiteY7" fmla="*/ 23407 h 695482"/>
                  <a:gd name="connsiteX8" fmla="*/ 867105 w 1344495"/>
                  <a:gd name="connsiteY8" fmla="*/ 239431 h 695482"/>
                  <a:gd name="connsiteX0" fmla="*/ 867105 w 1344495"/>
                  <a:gd name="connsiteY0" fmla="*/ 239431 h 695482"/>
                  <a:gd name="connsiteX1" fmla="*/ 486567 w 1344495"/>
                  <a:gd name="connsiteY1" fmla="*/ 43126 h 695482"/>
                  <a:gd name="connsiteX2" fmla="*/ 177078 w 1344495"/>
                  <a:gd name="connsiteY2" fmla="*/ 282277 h 695482"/>
                  <a:gd name="connsiteX3" fmla="*/ 163010 w 1344495"/>
                  <a:gd name="connsiteY3" fmla="*/ 535495 h 695482"/>
                  <a:gd name="connsiteX4" fmla="*/ 1155138 w 1344495"/>
                  <a:gd name="connsiteY4" fmla="*/ 599471 h 695482"/>
                  <a:gd name="connsiteX5" fmla="*/ 1299153 w 1344495"/>
                  <a:gd name="connsiteY5" fmla="*/ 599471 h 695482"/>
                  <a:gd name="connsiteX6" fmla="*/ 1227145 w 1344495"/>
                  <a:gd name="connsiteY6" fmla="*/ 23407 h 695482"/>
                  <a:gd name="connsiteX7" fmla="*/ 867105 w 1344495"/>
                  <a:gd name="connsiteY7" fmla="*/ 23407 h 695482"/>
                  <a:gd name="connsiteX8" fmla="*/ 867105 w 1344495"/>
                  <a:gd name="connsiteY8" fmla="*/ 239431 h 695482"/>
                  <a:gd name="connsiteX0" fmla="*/ 867105 w 1344495"/>
                  <a:gd name="connsiteY0" fmla="*/ 239431 h 695482"/>
                  <a:gd name="connsiteX1" fmla="*/ 486567 w 1344495"/>
                  <a:gd name="connsiteY1" fmla="*/ 43126 h 695482"/>
                  <a:gd name="connsiteX2" fmla="*/ 177078 w 1344495"/>
                  <a:gd name="connsiteY2" fmla="*/ 282277 h 695482"/>
                  <a:gd name="connsiteX3" fmla="*/ 163010 w 1344495"/>
                  <a:gd name="connsiteY3" fmla="*/ 535495 h 695482"/>
                  <a:gd name="connsiteX4" fmla="*/ 1155138 w 1344495"/>
                  <a:gd name="connsiteY4" fmla="*/ 599471 h 695482"/>
                  <a:gd name="connsiteX5" fmla="*/ 1299153 w 1344495"/>
                  <a:gd name="connsiteY5" fmla="*/ 599471 h 695482"/>
                  <a:gd name="connsiteX6" fmla="*/ 1227145 w 1344495"/>
                  <a:gd name="connsiteY6" fmla="*/ 23407 h 695482"/>
                  <a:gd name="connsiteX7" fmla="*/ 867105 w 1344495"/>
                  <a:gd name="connsiteY7" fmla="*/ 23407 h 695482"/>
                  <a:gd name="connsiteX8" fmla="*/ 867105 w 1344495"/>
                  <a:gd name="connsiteY8" fmla="*/ 167423 h 695482"/>
                  <a:gd name="connsiteX0" fmla="*/ 867105 w 1344495"/>
                  <a:gd name="connsiteY0" fmla="*/ 239431 h 695482"/>
                  <a:gd name="connsiteX1" fmla="*/ 939113 w 1344495"/>
                  <a:gd name="connsiteY1" fmla="*/ 527463 h 695482"/>
                  <a:gd name="connsiteX2" fmla="*/ 486567 w 1344495"/>
                  <a:gd name="connsiteY2" fmla="*/ 43126 h 695482"/>
                  <a:gd name="connsiteX3" fmla="*/ 177078 w 1344495"/>
                  <a:gd name="connsiteY3" fmla="*/ 282277 h 695482"/>
                  <a:gd name="connsiteX4" fmla="*/ 163010 w 1344495"/>
                  <a:gd name="connsiteY4" fmla="*/ 535495 h 695482"/>
                  <a:gd name="connsiteX5" fmla="*/ 1155138 w 1344495"/>
                  <a:gd name="connsiteY5" fmla="*/ 599471 h 695482"/>
                  <a:gd name="connsiteX6" fmla="*/ 1299153 w 1344495"/>
                  <a:gd name="connsiteY6" fmla="*/ 599471 h 695482"/>
                  <a:gd name="connsiteX7" fmla="*/ 1227145 w 1344495"/>
                  <a:gd name="connsiteY7" fmla="*/ 23407 h 695482"/>
                  <a:gd name="connsiteX8" fmla="*/ 867105 w 1344495"/>
                  <a:gd name="connsiteY8" fmla="*/ 23407 h 695482"/>
                  <a:gd name="connsiteX9" fmla="*/ 867105 w 1344495"/>
                  <a:gd name="connsiteY9" fmla="*/ 167423 h 695482"/>
                  <a:gd name="connsiteX0" fmla="*/ 867105 w 1344495"/>
                  <a:gd name="connsiteY0" fmla="*/ 239431 h 695482"/>
                  <a:gd name="connsiteX1" fmla="*/ 867105 w 1344495"/>
                  <a:gd name="connsiteY1" fmla="*/ 167423 h 695482"/>
                  <a:gd name="connsiteX2" fmla="*/ 939113 w 1344495"/>
                  <a:gd name="connsiteY2" fmla="*/ 527463 h 695482"/>
                  <a:gd name="connsiteX3" fmla="*/ 486567 w 1344495"/>
                  <a:gd name="connsiteY3" fmla="*/ 43126 h 695482"/>
                  <a:gd name="connsiteX4" fmla="*/ 177078 w 1344495"/>
                  <a:gd name="connsiteY4" fmla="*/ 282277 h 695482"/>
                  <a:gd name="connsiteX5" fmla="*/ 163010 w 1344495"/>
                  <a:gd name="connsiteY5" fmla="*/ 535495 h 695482"/>
                  <a:gd name="connsiteX6" fmla="*/ 1155138 w 1344495"/>
                  <a:gd name="connsiteY6" fmla="*/ 599471 h 695482"/>
                  <a:gd name="connsiteX7" fmla="*/ 1299153 w 1344495"/>
                  <a:gd name="connsiteY7" fmla="*/ 599471 h 695482"/>
                  <a:gd name="connsiteX8" fmla="*/ 1227145 w 1344495"/>
                  <a:gd name="connsiteY8" fmla="*/ 23407 h 695482"/>
                  <a:gd name="connsiteX9" fmla="*/ 867105 w 1344495"/>
                  <a:gd name="connsiteY9" fmla="*/ 23407 h 695482"/>
                  <a:gd name="connsiteX10" fmla="*/ 867105 w 1344495"/>
                  <a:gd name="connsiteY10" fmla="*/ 167423 h 695482"/>
                  <a:gd name="connsiteX0" fmla="*/ 867105 w 1344495"/>
                  <a:gd name="connsiteY0" fmla="*/ 239431 h 695482"/>
                  <a:gd name="connsiteX1" fmla="*/ 867105 w 1344495"/>
                  <a:gd name="connsiteY1" fmla="*/ 167423 h 695482"/>
                  <a:gd name="connsiteX2" fmla="*/ 486567 w 1344495"/>
                  <a:gd name="connsiteY2" fmla="*/ 43126 h 695482"/>
                  <a:gd name="connsiteX3" fmla="*/ 177078 w 1344495"/>
                  <a:gd name="connsiteY3" fmla="*/ 282277 h 695482"/>
                  <a:gd name="connsiteX4" fmla="*/ 163010 w 1344495"/>
                  <a:gd name="connsiteY4" fmla="*/ 535495 h 695482"/>
                  <a:gd name="connsiteX5" fmla="*/ 1155138 w 1344495"/>
                  <a:gd name="connsiteY5" fmla="*/ 599471 h 695482"/>
                  <a:gd name="connsiteX6" fmla="*/ 1299153 w 1344495"/>
                  <a:gd name="connsiteY6" fmla="*/ 599471 h 695482"/>
                  <a:gd name="connsiteX7" fmla="*/ 1227145 w 1344495"/>
                  <a:gd name="connsiteY7" fmla="*/ 23407 h 695482"/>
                  <a:gd name="connsiteX8" fmla="*/ 867105 w 1344495"/>
                  <a:gd name="connsiteY8" fmla="*/ 23407 h 695482"/>
                  <a:gd name="connsiteX9" fmla="*/ 867105 w 1344495"/>
                  <a:gd name="connsiteY9" fmla="*/ 167423 h 695482"/>
                  <a:gd name="connsiteX0" fmla="*/ 867105 w 1344495"/>
                  <a:gd name="connsiteY0" fmla="*/ 239431 h 695482"/>
                  <a:gd name="connsiteX1" fmla="*/ 867105 w 1344495"/>
                  <a:gd name="connsiteY1" fmla="*/ 167423 h 695482"/>
                  <a:gd name="connsiteX2" fmla="*/ 486567 w 1344495"/>
                  <a:gd name="connsiteY2" fmla="*/ 43126 h 695482"/>
                  <a:gd name="connsiteX3" fmla="*/ 177078 w 1344495"/>
                  <a:gd name="connsiteY3" fmla="*/ 282277 h 695482"/>
                  <a:gd name="connsiteX4" fmla="*/ 163010 w 1344495"/>
                  <a:gd name="connsiteY4" fmla="*/ 535495 h 695482"/>
                  <a:gd name="connsiteX5" fmla="*/ 1155138 w 1344495"/>
                  <a:gd name="connsiteY5" fmla="*/ 599471 h 695482"/>
                  <a:gd name="connsiteX6" fmla="*/ 1299153 w 1344495"/>
                  <a:gd name="connsiteY6" fmla="*/ 599471 h 695482"/>
                  <a:gd name="connsiteX7" fmla="*/ 1227145 w 1344495"/>
                  <a:gd name="connsiteY7" fmla="*/ 23407 h 695482"/>
                  <a:gd name="connsiteX8" fmla="*/ 867105 w 1344495"/>
                  <a:gd name="connsiteY8" fmla="*/ 23407 h 695482"/>
                  <a:gd name="connsiteX9" fmla="*/ 867105 w 1344495"/>
                  <a:gd name="connsiteY9" fmla="*/ 167423 h 695482"/>
                  <a:gd name="connsiteX0" fmla="*/ 867105 w 1344495"/>
                  <a:gd name="connsiteY0" fmla="*/ 362417 h 818468"/>
                  <a:gd name="connsiteX1" fmla="*/ 867105 w 1344495"/>
                  <a:gd name="connsiteY1" fmla="*/ 290409 h 818468"/>
                  <a:gd name="connsiteX2" fmla="*/ 486567 w 1344495"/>
                  <a:gd name="connsiteY2" fmla="*/ 166112 h 818468"/>
                  <a:gd name="connsiteX3" fmla="*/ 177078 w 1344495"/>
                  <a:gd name="connsiteY3" fmla="*/ 405263 h 818468"/>
                  <a:gd name="connsiteX4" fmla="*/ 163010 w 1344495"/>
                  <a:gd name="connsiteY4" fmla="*/ 658481 h 818468"/>
                  <a:gd name="connsiteX5" fmla="*/ 1155138 w 1344495"/>
                  <a:gd name="connsiteY5" fmla="*/ 722457 h 818468"/>
                  <a:gd name="connsiteX6" fmla="*/ 1299153 w 1344495"/>
                  <a:gd name="connsiteY6" fmla="*/ 722457 h 818468"/>
                  <a:gd name="connsiteX7" fmla="*/ 1227145 w 1344495"/>
                  <a:gd name="connsiteY7" fmla="*/ 146393 h 818468"/>
                  <a:gd name="connsiteX8" fmla="*/ 867105 w 1344495"/>
                  <a:gd name="connsiteY8" fmla="*/ 146393 h 818468"/>
                  <a:gd name="connsiteX9" fmla="*/ 651081 w 1344495"/>
                  <a:gd name="connsiteY9" fmla="*/ 2377 h 818468"/>
                  <a:gd name="connsiteX0" fmla="*/ 867105 w 1344495"/>
                  <a:gd name="connsiteY0" fmla="*/ 434425 h 818468"/>
                  <a:gd name="connsiteX1" fmla="*/ 867105 w 1344495"/>
                  <a:gd name="connsiteY1" fmla="*/ 290409 h 818468"/>
                  <a:gd name="connsiteX2" fmla="*/ 486567 w 1344495"/>
                  <a:gd name="connsiteY2" fmla="*/ 166112 h 818468"/>
                  <a:gd name="connsiteX3" fmla="*/ 177078 w 1344495"/>
                  <a:gd name="connsiteY3" fmla="*/ 405263 h 818468"/>
                  <a:gd name="connsiteX4" fmla="*/ 163010 w 1344495"/>
                  <a:gd name="connsiteY4" fmla="*/ 658481 h 818468"/>
                  <a:gd name="connsiteX5" fmla="*/ 1155138 w 1344495"/>
                  <a:gd name="connsiteY5" fmla="*/ 722457 h 818468"/>
                  <a:gd name="connsiteX6" fmla="*/ 1299153 w 1344495"/>
                  <a:gd name="connsiteY6" fmla="*/ 722457 h 818468"/>
                  <a:gd name="connsiteX7" fmla="*/ 1227145 w 1344495"/>
                  <a:gd name="connsiteY7" fmla="*/ 146393 h 818468"/>
                  <a:gd name="connsiteX8" fmla="*/ 867105 w 1344495"/>
                  <a:gd name="connsiteY8" fmla="*/ 146393 h 818468"/>
                  <a:gd name="connsiteX9" fmla="*/ 651081 w 1344495"/>
                  <a:gd name="connsiteY9" fmla="*/ 2377 h 818468"/>
                  <a:gd name="connsiteX0" fmla="*/ 867105 w 1344495"/>
                  <a:gd name="connsiteY0" fmla="*/ 290409 h 818468"/>
                  <a:gd name="connsiteX1" fmla="*/ 486567 w 1344495"/>
                  <a:gd name="connsiteY1" fmla="*/ 166112 h 818468"/>
                  <a:gd name="connsiteX2" fmla="*/ 177078 w 1344495"/>
                  <a:gd name="connsiteY2" fmla="*/ 405263 h 818468"/>
                  <a:gd name="connsiteX3" fmla="*/ 163010 w 1344495"/>
                  <a:gd name="connsiteY3" fmla="*/ 658481 h 818468"/>
                  <a:gd name="connsiteX4" fmla="*/ 1155138 w 1344495"/>
                  <a:gd name="connsiteY4" fmla="*/ 722457 h 818468"/>
                  <a:gd name="connsiteX5" fmla="*/ 1299153 w 1344495"/>
                  <a:gd name="connsiteY5" fmla="*/ 722457 h 818468"/>
                  <a:gd name="connsiteX6" fmla="*/ 1227145 w 1344495"/>
                  <a:gd name="connsiteY6" fmla="*/ 146393 h 818468"/>
                  <a:gd name="connsiteX7" fmla="*/ 867105 w 1344495"/>
                  <a:gd name="connsiteY7" fmla="*/ 146393 h 818468"/>
                  <a:gd name="connsiteX8" fmla="*/ 651081 w 1344495"/>
                  <a:gd name="connsiteY8" fmla="*/ 2377 h 818468"/>
                  <a:gd name="connsiteX0" fmla="*/ 867105 w 1344495"/>
                  <a:gd name="connsiteY0" fmla="*/ 167423 h 695482"/>
                  <a:gd name="connsiteX1" fmla="*/ 486567 w 1344495"/>
                  <a:gd name="connsiteY1" fmla="*/ 43126 h 695482"/>
                  <a:gd name="connsiteX2" fmla="*/ 177078 w 1344495"/>
                  <a:gd name="connsiteY2" fmla="*/ 282277 h 695482"/>
                  <a:gd name="connsiteX3" fmla="*/ 163010 w 1344495"/>
                  <a:gd name="connsiteY3" fmla="*/ 535495 h 695482"/>
                  <a:gd name="connsiteX4" fmla="*/ 1155138 w 1344495"/>
                  <a:gd name="connsiteY4" fmla="*/ 599471 h 695482"/>
                  <a:gd name="connsiteX5" fmla="*/ 1299153 w 1344495"/>
                  <a:gd name="connsiteY5" fmla="*/ 599471 h 695482"/>
                  <a:gd name="connsiteX6" fmla="*/ 1227145 w 1344495"/>
                  <a:gd name="connsiteY6" fmla="*/ 23407 h 695482"/>
                  <a:gd name="connsiteX7" fmla="*/ 867105 w 1344495"/>
                  <a:gd name="connsiteY7" fmla="*/ 23407 h 695482"/>
                  <a:gd name="connsiteX8" fmla="*/ 867105 w 1344495"/>
                  <a:gd name="connsiteY8" fmla="*/ 167423 h 695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44495" h="695482">
                    <a:moveTo>
                      <a:pt x="867105" y="167423"/>
                    </a:moveTo>
                    <a:cubicBezTo>
                      <a:pt x="803682" y="122704"/>
                      <a:pt x="601572" y="23984"/>
                      <a:pt x="486567" y="43126"/>
                    </a:cubicBezTo>
                    <a:cubicBezTo>
                      <a:pt x="371563" y="62268"/>
                      <a:pt x="231004" y="200216"/>
                      <a:pt x="177078" y="282277"/>
                    </a:cubicBezTo>
                    <a:cubicBezTo>
                      <a:pt x="123152" y="364338"/>
                      <a:pt x="0" y="482629"/>
                      <a:pt x="163010" y="535495"/>
                    </a:cubicBezTo>
                    <a:cubicBezTo>
                      <a:pt x="326020" y="588361"/>
                      <a:pt x="965781" y="588808"/>
                      <a:pt x="1155138" y="599471"/>
                    </a:cubicBezTo>
                    <a:cubicBezTo>
                      <a:pt x="1344495" y="610134"/>
                      <a:pt x="1287152" y="695482"/>
                      <a:pt x="1299153" y="599471"/>
                    </a:cubicBezTo>
                    <a:cubicBezTo>
                      <a:pt x="1311154" y="503460"/>
                      <a:pt x="1266957" y="99823"/>
                      <a:pt x="1227145" y="23407"/>
                    </a:cubicBezTo>
                    <a:cubicBezTo>
                      <a:pt x="1133607" y="0"/>
                      <a:pt x="954918" y="16764"/>
                      <a:pt x="867105" y="23407"/>
                    </a:cubicBezTo>
                    <a:cubicBezTo>
                      <a:pt x="864620" y="145541"/>
                      <a:pt x="873422" y="165046"/>
                      <a:pt x="867105" y="167423"/>
                    </a:cubicBezTo>
                  </a:path>
                </a:pathLst>
              </a:custGeom>
              <a:solidFill>
                <a:schemeClr val="accent6">
                  <a:lumMod val="50000"/>
                </a:schemeClr>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48" name="Freeform 47"/>
              <p:cNvSpPr/>
              <p:nvPr/>
            </p:nvSpPr>
            <p:spPr>
              <a:xfrm flipH="1">
                <a:off x="4407202" y="5589240"/>
                <a:ext cx="1244918" cy="195263"/>
              </a:xfrm>
              <a:custGeom>
                <a:avLst/>
                <a:gdLst>
                  <a:gd name="connsiteX0" fmla="*/ 9525 w 1295400"/>
                  <a:gd name="connsiteY0" fmla="*/ 0 h 195263"/>
                  <a:gd name="connsiteX1" fmla="*/ 0 w 1295400"/>
                  <a:gd name="connsiteY1" fmla="*/ 161925 h 195263"/>
                  <a:gd name="connsiteX2" fmla="*/ 1276350 w 1295400"/>
                  <a:gd name="connsiteY2" fmla="*/ 195263 h 195263"/>
                  <a:gd name="connsiteX3" fmla="*/ 1295400 w 1295400"/>
                  <a:gd name="connsiteY3" fmla="*/ 47625 h 195263"/>
                  <a:gd name="connsiteX4" fmla="*/ 9525 w 1295400"/>
                  <a:gd name="connsiteY4" fmla="*/ 0 h 1952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95400" h="195263">
                    <a:moveTo>
                      <a:pt x="9525" y="0"/>
                    </a:moveTo>
                    <a:lnTo>
                      <a:pt x="0" y="161925"/>
                    </a:lnTo>
                    <a:lnTo>
                      <a:pt x="1276350" y="195263"/>
                    </a:lnTo>
                    <a:lnTo>
                      <a:pt x="1295400" y="47625"/>
                    </a:lnTo>
                    <a:lnTo>
                      <a:pt x="9525" y="0"/>
                    </a:lnTo>
                    <a:close/>
                  </a:path>
                </a:pathLst>
              </a:custGeom>
              <a:solidFill>
                <a:schemeClr val="accent6">
                  <a:lumMod val="5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33" name="Chord 32"/>
            <p:cNvSpPr/>
            <p:nvPr/>
          </p:nvSpPr>
          <p:spPr>
            <a:xfrm>
              <a:off x="3793979" y="3631736"/>
              <a:ext cx="2064729" cy="3181640"/>
            </a:xfrm>
            <a:prstGeom prst="chord">
              <a:avLst>
                <a:gd name="adj1" fmla="val 10135620"/>
                <a:gd name="adj2" fmla="val 674418"/>
              </a:avLst>
            </a:prstGeom>
            <a:solidFill>
              <a:srgbClr val="CC00FF"/>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32" name="Group 64"/>
            <p:cNvGrpSpPr/>
            <p:nvPr/>
          </p:nvGrpSpPr>
          <p:grpSpPr>
            <a:xfrm>
              <a:off x="4236421" y="3997284"/>
              <a:ext cx="1179845" cy="1291436"/>
              <a:chOff x="3995936" y="2441097"/>
              <a:chExt cx="1728192" cy="1929061"/>
            </a:xfrm>
          </p:grpSpPr>
          <p:grpSp>
            <p:nvGrpSpPr>
              <p:cNvPr id="34" name="Group 2"/>
              <p:cNvGrpSpPr/>
              <p:nvPr/>
            </p:nvGrpSpPr>
            <p:grpSpPr>
              <a:xfrm>
                <a:off x="4514402" y="2441097"/>
                <a:ext cx="653024" cy="350449"/>
                <a:chOff x="7797958" y="1180860"/>
                <a:chExt cx="435349" cy="213255"/>
              </a:xfrm>
            </p:grpSpPr>
            <p:sp>
              <p:nvSpPr>
                <p:cNvPr id="44" name="Oval 43"/>
                <p:cNvSpPr/>
                <p:nvPr/>
              </p:nvSpPr>
              <p:spPr>
                <a:xfrm>
                  <a:off x="8143597" y="1180860"/>
                  <a:ext cx="89710" cy="213255"/>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5" name="Oval 44"/>
                <p:cNvSpPr/>
                <p:nvPr/>
              </p:nvSpPr>
              <p:spPr>
                <a:xfrm>
                  <a:off x="7797958" y="1180860"/>
                  <a:ext cx="89710" cy="213255"/>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43" name="Moon 42"/>
              <p:cNvSpPr/>
              <p:nvPr/>
            </p:nvSpPr>
            <p:spPr>
              <a:xfrm rot="16200000">
                <a:off x="4175956" y="2821986"/>
                <a:ext cx="1368152" cy="1728192"/>
              </a:xfrm>
              <a:prstGeom prst="moon">
                <a:avLst>
                  <a:gd name="adj" fmla="val 87500"/>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35" name="Group 72"/>
            <p:cNvGrpSpPr/>
            <p:nvPr/>
          </p:nvGrpSpPr>
          <p:grpSpPr>
            <a:xfrm>
              <a:off x="4383901" y="3308860"/>
              <a:ext cx="884884" cy="819514"/>
              <a:chOff x="2195736" y="1196752"/>
              <a:chExt cx="1296144" cy="792088"/>
            </a:xfrm>
          </p:grpSpPr>
          <p:sp>
            <p:nvSpPr>
              <p:cNvPr id="40" name="Freeform 39"/>
              <p:cNvSpPr/>
              <p:nvPr/>
            </p:nvSpPr>
            <p:spPr>
              <a:xfrm>
                <a:off x="2195736" y="1484784"/>
                <a:ext cx="1296144" cy="145366"/>
              </a:xfrm>
              <a:custGeom>
                <a:avLst/>
                <a:gdLst>
                  <a:gd name="connsiteX0" fmla="*/ 0 w 1209821"/>
                  <a:gd name="connsiteY0" fmla="*/ 0 h 138332"/>
                  <a:gd name="connsiteX1" fmla="*/ 337625 w 1209821"/>
                  <a:gd name="connsiteY1" fmla="*/ 112541 h 138332"/>
                  <a:gd name="connsiteX2" fmla="*/ 928468 w 1209821"/>
                  <a:gd name="connsiteY2" fmla="*/ 126609 h 138332"/>
                  <a:gd name="connsiteX3" fmla="*/ 1209821 w 1209821"/>
                  <a:gd name="connsiteY3" fmla="*/ 42203 h 138332"/>
                  <a:gd name="connsiteX0" fmla="*/ 0 w 1296144"/>
                  <a:gd name="connsiteY0" fmla="*/ 0 h 145366"/>
                  <a:gd name="connsiteX1" fmla="*/ 337625 w 1296144"/>
                  <a:gd name="connsiteY1" fmla="*/ 112541 h 145366"/>
                  <a:gd name="connsiteX2" fmla="*/ 928468 w 1296144"/>
                  <a:gd name="connsiteY2" fmla="*/ 126609 h 145366"/>
                  <a:gd name="connsiteX3" fmla="*/ 1296144 w 1296144"/>
                  <a:gd name="connsiteY3" fmla="*/ 0 h 145366"/>
                </a:gdLst>
                <a:ahLst/>
                <a:cxnLst>
                  <a:cxn ang="0">
                    <a:pos x="connsiteX0" y="connsiteY0"/>
                  </a:cxn>
                  <a:cxn ang="0">
                    <a:pos x="connsiteX1" y="connsiteY1"/>
                  </a:cxn>
                  <a:cxn ang="0">
                    <a:pos x="connsiteX2" y="connsiteY2"/>
                  </a:cxn>
                  <a:cxn ang="0">
                    <a:pos x="connsiteX3" y="connsiteY3"/>
                  </a:cxn>
                </a:cxnLst>
                <a:rect l="l" t="t" r="r" b="b"/>
                <a:pathLst>
                  <a:path w="1296144" h="145366">
                    <a:moveTo>
                      <a:pt x="0" y="0"/>
                    </a:moveTo>
                    <a:cubicBezTo>
                      <a:pt x="91440" y="45719"/>
                      <a:pt x="182880" y="91439"/>
                      <a:pt x="337625" y="112541"/>
                    </a:cubicBezTo>
                    <a:cubicBezTo>
                      <a:pt x="492370" y="133643"/>
                      <a:pt x="768715" y="145366"/>
                      <a:pt x="928468" y="126609"/>
                    </a:cubicBezTo>
                    <a:cubicBezTo>
                      <a:pt x="1088221" y="107852"/>
                      <a:pt x="1228150" y="36341"/>
                      <a:pt x="1296144" y="0"/>
                    </a:cubicBezTo>
                  </a:path>
                </a:pathLst>
              </a:custGeom>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dirty="0"/>
              </a:p>
            </p:txBody>
          </p:sp>
          <p:sp>
            <p:nvSpPr>
              <p:cNvPr id="41" name="Chord 40"/>
              <p:cNvSpPr/>
              <p:nvPr/>
            </p:nvSpPr>
            <p:spPr>
              <a:xfrm>
                <a:off x="2483768" y="1196752"/>
                <a:ext cx="720080" cy="792088"/>
              </a:xfrm>
              <a:prstGeom prst="chord">
                <a:avLst>
                  <a:gd name="adj1" fmla="val 10765082"/>
                  <a:gd name="adj2" fmla="val 108958"/>
                </a:avLst>
              </a:prstGeom>
              <a:solidFill>
                <a:srgbClr val="0099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grpSp>
        <p:nvGrpSpPr>
          <p:cNvPr id="38" name="Group 179"/>
          <p:cNvGrpSpPr/>
          <p:nvPr/>
        </p:nvGrpSpPr>
        <p:grpSpPr>
          <a:xfrm>
            <a:off x="6521695" y="2989492"/>
            <a:ext cx="1872108" cy="3103804"/>
            <a:chOff x="6521695" y="2989492"/>
            <a:chExt cx="1872108" cy="3103804"/>
          </a:xfrm>
        </p:grpSpPr>
        <p:grpSp>
          <p:nvGrpSpPr>
            <p:cNvPr id="39" name="Group 177"/>
            <p:cNvGrpSpPr/>
            <p:nvPr/>
          </p:nvGrpSpPr>
          <p:grpSpPr>
            <a:xfrm>
              <a:off x="6521695" y="2989492"/>
              <a:ext cx="1872108" cy="3103804"/>
              <a:chOff x="6521695" y="2989492"/>
              <a:chExt cx="1872108" cy="3103804"/>
            </a:xfrm>
          </p:grpSpPr>
          <p:sp>
            <p:nvSpPr>
              <p:cNvPr id="58" name="Freeform 57"/>
              <p:cNvSpPr/>
              <p:nvPr/>
            </p:nvSpPr>
            <p:spPr>
              <a:xfrm flipH="1">
                <a:off x="7477419" y="5227119"/>
                <a:ext cx="577454" cy="866177"/>
              </a:xfrm>
              <a:custGeom>
                <a:avLst/>
                <a:gdLst>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98859 w 625872"/>
                  <a:gd name="connsiteY6" fmla="*/ 576262 h 840978"/>
                  <a:gd name="connsiteX7" fmla="*/ 408384 w 625872"/>
                  <a:gd name="connsiteY7" fmla="*/ 554831 h 840978"/>
                  <a:gd name="connsiteX8" fmla="*/ 403622 w 625872"/>
                  <a:gd name="connsiteY8" fmla="*/ 0 h 840978"/>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86581 w 625872"/>
                  <a:gd name="connsiteY6" fmla="*/ 600620 h 840978"/>
                  <a:gd name="connsiteX7" fmla="*/ 408384 w 625872"/>
                  <a:gd name="connsiteY7" fmla="*/ 554831 h 840978"/>
                  <a:gd name="connsiteX8" fmla="*/ 403622 w 625872"/>
                  <a:gd name="connsiteY8" fmla="*/ 0 h 840978"/>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52338"/>
                  <a:gd name="connsiteX1" fmla="*/ 586978 w 629778"/>
                  <a:gd name="connsiteY1" fmla="*/ 707231 h 852338"/>
                  <a:gd name="connsiteX2" fmla="*/ 332557 w 629778"/>
                  <a:gd name="connsiteY2" fmla="*/ 850230 h 852338"/>
                  <a:gd name="connsiteX3" fmla="*/ 65484 w 629778"/>
                  <a:gd name="connsiteY3" fmla="*/ 809625 h 852338"/>
                  <a:gd name="connsiteX4" fmla="*/ 15478 w 629778"/>
                  <a:gd name="connsiteY4" fmla="*/ 671512 h 852338"/>
                  <a:gd name="connsiteX5" fmla="*/ 158353 w 629778"/>
                  <a:gd name="connsiteY5" fmla="*/ 540543 h 852338"/>
                  <a:gd name="connsiteX6" fmla="*/ 386581 w 629778"/>
                  <a:gd name="connsiteY6" fmla="*/ 600620 h 852338"/>
                  <a:gd name="connsiteX7" fmla="*/ 408384 w 629778"/>
                  <a:gd name="connsiteY7" fmla="*/ 554831 h 852338"/>
                  <a:gd name="connsiteX8" fmla="*/ 403622 w 629778"/>
                  <a:gd name="connsiteY8" fmla="*/ 0 h 852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9778" h="852338">
                    <a:moveTo>
                      <a:pt x="589359" y="40481"/>
                    </a:moveTo>
                    <a:cubicBezTo>
                      <a:pt x="607615" y="308570"/>
                      <a:pt x="629778" y="572273"/>
                      <a:pt x="586978" y="707231"/>
                    </a:cubicBezTo>
                    <a:cubicBezTo>
                      <a:pt x="544178" y="842189"/>
                      <a:pt x="393081" y="852338"/>
                      <a:pt x="332557" y="850230"/>
                    </a:cubicBezTo>
                    <a:cubicBezTo>
                      <a:pt x="247154" y="847800"/>
                      <a:pt x="118330" y="839411"/>
                      <a:pt x="65484" y="809625"/>
                    </a:cubicBezTo>
                    <a:cubicBezTo>
                      <a:pt x="12638" y="779839"/>
                      <a:pt x="0" y="716359"/>
                      <a:pt x="15478" y="671512"/>
                    </a:cubicBezTo>
                    <a:cubicBezTo>
                      <a:pt x="30956" y="626665"/>
                      <a:pt x="96503" y="552358"/>
                      <a:pt x="158353" y="540543"/>
                    </a:cubicBezTo>
                    <a:cubicBezTo>
                      <a:pt x="220203" y="528728"/>
                      <a:pt x="344909" y="598239"/>
                      <a:pt x="386581" y="600620"/>
                    </a:cubicBezTo>
                    <a:cubicBezTo>
                      <a:pt x="428253" y="603001"/>
                      <a:pt x="405544" y="654934"/>
                      <a:pt x="408384" y="554831"/>
                    </a:cubicBezTo>
                    <a:cubicBezTo>
                      <a:pt x="411224" y="454728"/>
                      <a:pt x="406400" y="229393"/>
                      <a:pt x="403622" y="0"/>
                    </a:cubicBezTo>
                  </a:path>
                </a:pathLst>
              </a:custGeom>
              <a:solidFill>
                <a:srgbClr val="0033CC"/>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59" name="Freeform 58"/>
              <p:cNvSpPr/>
              <p:nvPr/>
            </p:nvSpPr>
            <p:spPr>
              <a:xfrm>
                <a:off x="6733628" y="5252914"/>
                <a:ext cx="599430" cy="840382"/>
              </a:xfrm>
              <a:custGeom>
                <a:avLst/>
                <a:gdLst>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98859 w 625872"/>
                  <a:gd name="connsiteY6" fmla="*/ 576262 h 840978"/>
                  <a:gd name="connsiteX7" fmla="*/ 408384 w 625872"/>
                  <a:gd name="connsiteY7" fmla="*/ 554831 h 840978"/>
                  <a:gd name="connsiteX8" fmla="*/ 403622 w 625872"/>
                  <a:gd name="connsiteY8" fmla="*/ 0 h 840978"/>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86581 w 625872"/>
                  <a:gd name="connsiteY6" fmla="*/ 600620 h 840978"/>
                  <a:gd name="connsiteX7" fmla="*/ 408384 w 625872"/>
                  <a:gd name="connsiteY7" fmla="*/ 554831 h 840978"/>
                  <a:gd name="connsiteX8" fmla="*/ 403622 w 625872"/>
                  <a:gd name="connsiteY8" fmla="*/ 0 h 840978"/>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52338"/>
                  <a:gd name="connsiteX1" fmla="*/ 586978 w 629778"/>
                  <a:gd name="connsiteY1" fmla="*/ 707231 h 852338"/>
                  <a:gd name="connsiteX2" fmla="*/ 332557 w 629778"/>
                  <a:gd name="connsiteY2" fmla="*/ 850230 h 852338"/>
                  <a:gd name="connsiteX3" fmla="*/ 65484 w 629778"/>
                  <a:gd name="connsiteY3" fmla="*/ 809625 h 852338"/>
                  <a:gd name="connsiteX4" fmla="*/ 15478 w 629778"/>
                  <a:gd name="connsiteY4" fmla="*/ 671512 h 852338"/>
                  <a:gd name="connsiteX5" fmla="*/ 158353 w 629778"/>
                  <a:gd name="connsiteY5" fmla="*/ 540543 h 852338"/>
                  <a:gd name="connsiteX6" fmla="*/ 386581 w 629778"/>
                  <a:gd name="connsiteY6" fmla="*/ 600620 h 852338"/>
                  <a:gd name="connsiteX7" fmla="*/ 408384 w 629778"/>
                  <a:gd name="connsiteY7" fmla="*/ 554831 h 852338"/>
                  <a:gd name="connsiteX8" fmla="*/ 403622 w 629778"/>
                  <a:gd name="connsiteY8" fmla="*/ 0 h 852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9778" h="852338">
                    <a:moveTo>
                      <a:pt x="589359" y="40481"/>
                    </a:moveTo>
                    <a:cubicBezTo>
                      <a:pt x="607615" y="308570"/>
                      <a:pt x="629778" y="572273"/>
                      <a:pt x="586978" y="707231"/>
                    </a:cubicBezTo>
                    <a:cubicBezTo>
                      <a:pt x="544178" y="842189"/>
                      <a:pt x="393081" y="852338"/>
                      <a:pt x="332557" y="850230"/>
                    </a:cubicBezTo>
                    <a:cubicBezTo>
                      <a:pt x="247154" y="847800"/>
                      <a:pt x="118330" y="839411"/>
                      <a:pt x="65484" y="809625"/>
                    </a:cubicBezTo>
                    <a:cubicBezTo>
                      <a:pt x="12638" y="779839"/>
                      <a:pt x="0" y="716359"/>
                      <a:pt x="15478" y="671512"/>
                    </a:cubicBezTo>
                    <a:cubicBezTo>
                      <a:pt x="30956" y="626665"/>
                      <a:pt x="96503" y="552358"/>
                      <a:pt x="158353" y="540543"/>
                    </a:cubicBezTo>
                    <a:cubicBezTo>
                      <a:pt x="220203" y="528728"/>
                      <a:pt x="344909" y="598239"/>
                      <a:pt x="386581" y="600620"/>
                    </a:cubicBezTo>
                    <a:cubicBezTo>
                      <a:pt x="428253" y="603001"/>
                      <a:pt x="405544" y="654934"/>
                      <a:pt x="408384" y="554831"/>
                    </a:cubicBezTo>
                    <a:cubicBezTo>
                      <a:pt x="411224" y="454728"/>
                      <a:pt x="406400" y="229393"/>
                      <a:pt x="403622" y="0"/>
                    </a:cubicBezTo>
                  </a:path>
                </a:pathLst>
              </a:custGeom>
              <a:solidFill>
                <a:srgbClr val="0033CC"/>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grpSp>
            <p:nvGrpSpPr>
              <p:cNvPr id="42" name="Group 20"/>
              <p:cNvGrpSpPr/>
              <p:nvPr/>
            </p:nvGrpSpPr>
            <p:grpSpPr>
              <a:xfrm>
                <a:off x="6521695" y="2989492"/>
                <a:ext cx="1872108" cy="2504164"/>
                <a:chOff x="1475656" y="2564904"/>
                <a:chExt cx="2160240" cy="2808312"/>
              </a:xfrm>
            </p:grpSpPr>
            <p:sp>
              <p:nvSpPr>
                <p:cNvPr id="68" name="Oval 10"/>
                <p:cNvSpPr/>
                <p:nvPr/>
              </p:nvSpPr>
              <p:spPr>
                <a:xfrm>
                  <a:off x="1475656" y="2564904"/>
                  <a:ext cx="2160240" cy="2808312"/>
                </a:xfrm>
                <a:prstGeom prst="ellipse">
                  <a:avLst/>
                </a:prstGeom>
                <a:solidFill>
                  <a:srgbClr val="0033CC"/>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9" name="Freeform 6"/>
                <p:cNvSpPr/>
                <p:nvPr/>
              </p:nvSpPr>
              <p:spPr>
                <a:xfrm>
                  <a:off x="1979712" y="2996952"/>
                  <a:ext cx="1107584" cy="154547"/>
                </a:xfrm>
                <a:custGeom>
                  <a:avLst/>
                  <a:gdLst>
                    <a:gd name="connsiteX0" fmla="*/ 0 w 1107584"/>
                    <a:gd name="connsiteY0" fmla="*/ 154547 h 154547"/>
                    <a:gd name="connsiteX1" fmla="*/ 103031 w 1107584"/>
                    <a:gd name="connsiteY1" fmla="*/ 12879 h 154547"/>
                    <a:gd name="connsiteX2" fmla="*/ 244699 w 1107584"/>
                    <a:gd name="connsiteY2" fmla="*/ 154547 h 154547"/>
                    <a:gd name="connsiteX3" fmla="*/ 386367 w 1107584"/>
                    <a:gd name="connsiteY3" fmla="*/ 12879 h 154547"/>
                    <a:gd name="connsiteX4" fmla="*/ 515155 w 1107584"/>
                    <a:gd name="connsiteY4" fmla="*/ 141668 h 154547"/>
                    <a:gd name="connsiteX5" fmla="*/ 669702 w 1107584"/>
                    <a:gd name="connsiteY5" fmla="*/ 38637 h 154547"/>
                    <a:gd name="connsiteX6" fmla="*/ 837127 w 1107584"/>
                    <a:gd name="connsiteY6" fmla="*/ 115910 h 154547"/>
                    <a:gd name="connsiteX7" fmla="*/ 978795 w 1107584"/>
                    <a:gd name="connsiteY7" fmla="*/ 0 h 154547"/>
                    <a:gd name="connsiteX8" fmla="*/ 1107584 w 1107584"/>
                    <a:gd name="connsiteY8" fmla="*/ 115910 h 154547"/>
                    <a:gd name="connsiteX9" fmla="*/ 1107584 w 1107584"/>
                    <a:gd name="connsiteY9" fmla="*/ 115910 h 1545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07584" h="154547">
                      <a:moveTo>
                        <a:pt x="0" y="154547"/>
                      </a:moveTo>
                      <a:cubicBezTo>
                        <a:pt x="31124" y="83713"/>
                        <a:pt x="62248" y="12879"/>
                        <a:pt x="103031" y="12879"/>
                      </a:cubicBezTo>
                      <a:cubicBezTo>
                        <a:pt x="143814" y="12879"/>
                        <a:pt x="197476" y="154547"/>
                        <a:pt x="244699" y="154547"/>
                      </a:cubicBezTo>
                      <a:cubicBezTo>
                        <a:pt x="291922" y="154547"/>
                        <a:pt x="341291" y="15026"/>
                        <a:pt x="386367" y="12879"/>
                      </a:cubicBezTo>
                      <a:cubicBezTo>
                        <a:pt x="431443" y="10733"/>
                        <a:pt x="467933" y="137375"/>
                        <a:pt x="515155" y="141668"/>
                      </a:cubicBezTo>
                      <a:cubicBezTo>
                        <a:pt x="562378" y="145961"/>
                        <a:pt x="616040" y="42930"/>
                        <a:pt x="669702" y="38637"/>
                      </a:cubicBezTo>
                      <a:cubicBezTo>
                        <a:pt x="723364" y="34344"/>
                        <a:pt x="785612" y="122350"/>
                        <a:pt x="837127" y="115910"/>
                      </a:cubicBezTo>
                      <a:cubicBezTo>
                        <a:pt x="888643" y="109471"/>
                        <a:pt x="933719" y="0"/>
                        <a:pt x="978795" y="0"/>
                      </a:cubicBezTo>
                      <a:cubicBezTo>
                        <a:pt x="1023871" y="0"/>
                        <a:pt x="1107584" y="115910"/>
                        <a:pt x="1107584" y="115910"/>
                      </a:cubicBezTo>
                      <a:lnTo>
                        <a:pt x="1107584" y="115910"/>
                      </a:lnTo>
                    </a:path>
                  </a:pathLst>
                </a:custGeom>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70" name="Freeform 7"/>
                <p:cNvSpPr/>
                <p:nvPr/>
              </p:nvSpPr>
              <p:spPr>
                <a:xfrm>
                  <a:off x="1979712" y="2852936"/>
                  <a:ext cx="1107584" cy="154547"/>
                </a:xfrm>
                <a:custGeom>
                  <a:avLst/>
                  <a:gdLst>
                    <a:gd name="connsiteX0" fmla="*/ 0 w 1107584"/>
                    <a:gd name="connsiteY0" fmla="*/ 154547 h 154547"/>
                    <a:gd name="connsiteX1" fmla="*/ 103031 w 1107584"/>
                    <a:gd name="connsiteY1" fmla="*/ 12879 h 154547"/>
                    <a:gd name="connsiteX2" fmla="*/ 244699 w 1107584"/>
                    <a:gd name="connsiteY2" fmla="*/ 154547 h 154547"/>
                    <a:gd name="connsiteX3" fmla="*/ 386367 w 1107584"/>
                    <a:gd name="connsiteY3" fmla="*/ 12879 h 154547"/>
                    <a:gd name="connsiteX4" fmla="*/ 515155 w 1107584"/>
                    <a:gd name="connsiteY4" fmla="*/ 141668 h 154547"/>
                    <a:gd name="connsiteX5" fmla="*/ 669702 w 1107584"/>
                    <a:gd name="connsiteY5" fmla="*/ 38637 h 154547"/>
                    <a:gd name="connsiteX6" fmla="*/ 837127 w 1107584"/>
                    <a:gd name="connsiteY6" fmla="*/ 115910 h 154547"/>
                    <a:gd name="connsiteX7" fmla="*/ 978795 w 1107584"/>
                    <a:gd name="connsiteY7" fmla="*/ 0 h 154547"/>
                    <a:gd name="connsiteX8" fmla="*/ 1107584 w 1107584"/>
                    <a:gd name="connsiteY8" fmla="*/ 115910 h 154547"/>
                    <a:gd name="connsiteX9" fmla="*/ 1107584 w 1107584"/>
                    <a:gd name="connsiteY9" fmla="*/ 115910 h 1545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07584" h="154547">
                      <a:moveTo>
                        <a:pt x="0" y="154547"/>
                      </a:moveTo>
                      <a:cubicBezTo>
                        <a:pt x="31124" y="83713"/>
                        <a:pt x="62248" y="12879"/>
                        <a:pt x="103031" y="12879"/>
                      </a:cubicBezTo>
                      <a:cubicBezTo>
                        <a:pt x="143814" y="12879"/>
                        <a:pt x="197476" y="154547"/>
                        <a:pt x="244699" y="154547"/>
                      </a:cubicBezTo>
                      <a:cubicBezTo>
                        <a:pt x="291922" y="154547"/>
                        <a:pt x="341291" y="15026"/>
                        <a:pt x="386367" y="12879"/>
                      </a:cubicBezTo>
                      <a:cubicBezTo>
                        <a:pt x="431443" y="10733"/>
                        <a:pt x="467933" y="137375"/>
                        <a:pt x="515155" y="141668"/>
                      </a:cubicBezTo>
                      <a:cubicBezTo>
                        <a:pt x="562378" y="145961"/>
                        <a:pt x="616040" y="42930"/>
                        <a:pt x="669702" y="38637"/>
                      </a:cubicBezTo>
                      <a:cubicBezTo>
                        <a:pt x="723364" y="34344"/>
                        <a:pt x="785612" y="122350"/>
                        <a:pt x="837127" y="115910"/>
                      </a:cubicBezTo>
                      <a:cubicBezTo>
                        <a:pt x="888643" y="109471"/>
                        <a:pt x="933719" y="0"/>
                        <a:pt x="978795" y="0"/>
                      </a:cubicBezTo>
                      <a:cubicBezTo>
                        <a:pt x="1023871" y="0"/>
                        <a:pt x="1107584" y="115910"/>
                        <a:pt x="1107584" y="115910"/>
                      </a:cubicBezTo>
                      <a:lnTo>
                        <a:pt x="1107584" y="115910"/>
                      </a:lnTo>
                    </a:path>
                  </a:pathLst>
                </a:custGeom>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71" name="Freeform 8"/>
                <p:cNvSpPr/>
                <p:nvPr/>
              </p:nvSpPr>
              <p:spPr>
                <a:xfrm>
                  <a:off x="1979712" y="2708920"/>
                  <a:ext cx="1107584" cy="154547"/>
                </a:xfrm>
                <a:custGeom>
                  <a:avLst/>
                  <a:gdLst>
                    <a:gd name="connsiteX0" fmla="*/ 0 w 1107584"/>
                    <a:gd name="connsiteY0" fmla="*/ 154547 h 154547"/>
                    <a:gd name="connsiteX1" fmla="*/ 103031 w 1107584"/>
                    <a:gd name="connsiteY1" fmla="*/ 12879 h 154547"/>
                    <a:gd name="connsiteX2" fmla="*/ 244699 w 1107584"/>
                    <a:gd name="connsiteY2" fmla="*/ 154547 h 154547"/>
                    <a:gd name="connsiteX3" fmla="*/ 386367 w 1107584"/>
                    <a:gd name="connsiteY3" fmla="*/ 12879 h 154547"/>
                    <a:gd name="connsiteX4" fmla="*/ 515155 w 1107584"/>
                    <a:gd name="connsiteY4" fmla="*/ 141668 h 154547"/>
                    <a:gd name="connsiteX5" fmla="*/ 669702 w 1107584"/>
                    <a:gd name="connsiteY5" fmla="*/ 38637 h 154547"/>
                    <a:gd name="connsiteX6" fmla="*/ 837127 w 1107584"/>
                    <a:gd name="connsiteY6" fmla="*/ 115910 h 154547"/>
                    <a:gd name="connsiteX7" fmla="*/ 978795 w 1107584"/>
                    <a:gd name="connsiteY7" fmla="*/ 0 h 154547"/>
                    <a:gd name="connsiteX8" fmla="*/ 1107584 w 1107584"/>
                    <a:gd name="connsiteY8" fmla="*/ 115910 h 154547"/>
                    <a:gd name="connsiteX9" fmla="*/ 1107584 w 1107584"/>
                    <a:gd name="connsiteY9" fmla="*/ 115910 h 1545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07584" h="154547">
                      <a:moveTo>
                        <a:pt x="0" y="154547"/>
                      </a:moveTo>
                      <a:cubicBezTo>
                        <a:pt x="31124" y="83713"/>
                        <a:pt x="62248" y="12879"/>
                        <a:pt x="103031" y="12879"/>
                      </a:cubicBezTo>
                      <a:cubicBezTo>
                        <a:pt x="143814" y="12879"/>
                        <a:pt x="197476" y="154547"/>
                        <a:pt x="244699" y="154547"/>
                      </a:cubicBezTo>
                      <a:cubicBezTo>
                        <a:pt x="291922" y="154547"/>
                        <a:pt x="341291" y="15026"/>
                        <a:pt x="386367" y="12879"/>
                      </a:cubicBezTo>
                      <a:cubicBezTo>
                        <a:pt x="431443" y="10733"/>
                        <a:pt x="467933" y="137375"/>
                        <a:pt x="515155" y="141668"/>
                      </a:cubicBezTo>
                      <a:cubicBezTo>
                        <a:pt x="562378" y="145961"/>
                        <a:pt x="616040" y="42930"/>
                        <a:pt x="669702" y="38637"/>
                      </a:cubicBezTo>
                      <a:cubicBezTo>
                        <a:pt x="723364" y="34344"/>
                        <a:pt x="785612" y="122350"/>
                        <a:pt x="837127" y="115910"/>
                      </a:cubicBezTo>
                      <a:cubicBezTo>
                        <a:pt x="888643" y="109471"/>
                        <a:pt x="933719" y="0"/>
                        <a:pt x="978795" y="0"/>
                      </a:cubicBezTo>
                      <a:cubicBezTo>
                        <a:pt x="1023871" y="0"/>
                        <a:pt x="1107584" y="115910"/>
                        <a:pt x="1107584" y="115910"/>
                      </a:cubicBezTo>
                      <a:lnTo>
                        <a:pt x="1107584" y="115910"/>
                      </a:lnTo>
                    </a:path>
                  </a:pathLst>
                </a:custGeom>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grpSp>
        </p:grpSp>
        <p:sp>
          <p:nvSpPr>
            <p:cNvPr id="61" name="Chord 60"/>
            <p:cNvSpPr/>
            <p:nvPr/>
          </p:nvSpPr>
          <p:spPr>
            <a:xfrm>
              <a:off x="7200707" y="4051139"/>
              <a:ext cx="488567" cy="331521"/>
            </a:xfrm>
            <a:prstGeom prst="chord">
              <a:avLst>
                <a:gd name="adj1" fmla="val 5430208"/>
                <a:gd name="adj2" fmla="val 5345722"/>
              </a:avLst>
            </a:prstGeom>
            <a:solidFill>
              <a:srgbClr val="FF00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54" name="Group 12"/>
            <p:cNvGrpSpPr/>
            <p:nvPr/>
          </p:nvGrpSpPr>
          <p:grpSpPr>
            <a:xfrm>
              <a:off x="7219865" y="3676877"/>
              <a:ext cx="452123" cy="248642"/>
              <a:chOff x="6739030" y="3610677"/>
              <a:chExt cx="451036" cy="248044"/>
            </a:xfrm>
          </p:grpSpPr>
          <p:sp>
            <p:nvSpPr>
              <p:cNvPr id="66" name="Oval 65"/>
              <p:cNvSpPr/>
              <p:nvPr/>
            </p:nvSpPr>
            <p:spPr>
              <a:xfrm rot="190219">
                <a:off x="7099070" y="3610677"/>
                <a:ext cx="90996" cy="248044"/>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7" name="Oval 66"/>
              <p:cNvSpPr/>
              <p:nvPr/>
            </p:nvSpPr>
            <p:spPr>
              <a:xfrm rot="190219">
                <a:off x="6739030" y="3610677"/>
                <a:ext cx="90996" cy="248044"/>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65" name="Arc 64"/>
            <p:cNvSpPr/>
            <p:nvPr/>
          </p:nvSpPr>
          <p:spPr>
            <a:xfrm>
              <a:off x="6877991" y="4649667"/>
              <a:ext cx="1154904" cy="866178"/>
            </a:xfrm>
            <a:prstGeom prst="arc">
              <a:avLst>
                <a:gd name="adj1" fmla="val 13520168"/>
                <a:gd name="adj2" fmla="val 19023606"/>
              </a:avLst>
            </a:prstGeom>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xit"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hidden"/>
                                      </p:to>
                                    </p:set>
                                  </p:childTnLst>
                                </p:cTn>
                              </p:par>
                              <p:par>
                                <p:cTn id="7" presetID="1" presetClass="exit" presetSubtype="0" fill="hold" grpId="0" nodeType="withEffect">
                                  <p:stCondLst>
                                    <p:cond delay="0"/>
                                  </p:stCondLst>
                                  <p:childTnLst>
                                    <p:set>
                                      <p:cBhvr>
                                        <p:cTn id="8" dur="1" fill="hold">
                                          <p:stCondLst>
                                            <p:cond delay="0"/>
                                          </p:stCondLst>
                                        </p:cTn>
                                        <p:tgtEl>
                                          <p:spTgt spid="52"/>
                                        </p:tgtEl>
                                        <p:attrNameLst>
                                          <p:attrName>style.visibility</p:attrName>
                                        </p:attrNameLst>
                                      </p:cBhvr>
                                      <p:to>
                                        <p:strVal val="hidden"/>
                                      </p:to>
                                    </p:set>
                                  </p:childTnLst>
                                </p:cTn>
                              </p:par>
                              <p:par>
                                <p:cTn id="9" presetID="1" presetClass="exit" presetSubtype="0" fill="hold" grpId="0" nodeType="withEffect">
                                  <p:stCondLst>
                                    <p:cond delay="0"/>
                                  </p:stCondLst>
                                  <p:childTnLst>
                                    <p:set>
                                      <p:cBhvr>
                                        <p:cTn id="10" dur="1" fill="hold">
                                          <p:stCondLst>
                                            <p:cond delay="0"/>
                                          </p:stCondLst>
                                        </p:cTn>
                                        <p:tgtEl>
                                          <p:spTgt spid="56"/>
                                        </p:tgtEl>
                                        <p:attrNameLst>
                                          <p:attrName>style.visibility</p:attrName>
                                        </p:attrNameLst>
                                      </p:cBhvr>
                                      <p:to>
                                        <p:strVal val="hidden"/>
                                      </p:to>
                                    </p:set>
                                  </p:childTnLst>
                                </p:cTn>
                              </p:par>
                              <p:par>
                                <p:cTn id="11" presetID="1" presetClass="exit" presetSubtype="0" fill="hold" grpId="0" nodeType="withEffect">
                                  <p:stCondLst>
                                    <p:cond delay="0"/>
                                  </p:stCondLst>
                                  <p:childTnLst>
                                    <p:set>
                                      <p:cBhvr>
                                        <p:cTn id="12" dur="1" fill="hold">
                                          <p:stCondLst>
                                            <p:cond delay="0"/>
                                          </p:stCondLst>
                                        </p:cTn>
                                        <p:tgtEl>
                                          <p:spTgt spid="162"/>
                                        </p:tgtEl>
                                        <p:attrNameLst>
                                          <p:attrName>style.visibility</p:attrName>
                                        </p:attrNameLst>
                                      </p:cBhvr>
                                      <p:to>
                                        <p:strVal val="hidden"/>
                                      </p:to>
                                    </p:set>
                                  </p:childTnLst>
                                </p:cTn>
                              </p:par>
                              <p:par>
                                <p:cTn id="13" presetID="1" presetClass="exit" presetSubtype="0" fill="hold" grpId="0" nodeType="withEffect">
                                  <p:stCondLst>
                                    <p:cond delay="0"/>
                                  </p:stCondLst>
                                  <p:childTnLst>
                                    <p:set>
                                      <p:cBhvr>
                                        <p:cTn id="14" dur="1" fill="hold">
                                          <p:stCondLst>
                                            <p:cond delay="0"/>
                                          </p:stCondLst>
                                        </p:cTn>
                                        <p:tgtEl>
                                          <p:spTgt spid="149"/>
                                        </p:tgtEl>
                                        <p:attrNameLst>
                                          <p:attrName>style.visibility</p:attrName>
                                        </p:attrNameLst>
                                      </p:cBhvr>
                                      <p:to>
                                        <p:strVal val="hidden"/>
                                      </p:to>
                                    </p:set>
                                  </p:childTnLst>
                                </p:cTn>
                              </p:par>
                              <p:par>
                                <p:cTn id="15" presetID="1" presetClass="exit" presetSubtype="0" fill="hold" grpId="0" nodeType="withEffect">
                                  <p:stCondLst>
                                    <p:cond delay="0"/>
                                  </p:stCondLst>
                                  <p:childTnLst>
                                    <p:set>
                                      <p:cBhvr>
                                        <p:cTn id="16" dur="1" fill="hold">
                                          <p:stCondLst>
                                            <p:cond delay="0"/>
                                          </p:stCondLst>
                                        </p:cTn>
                                        <p:tgtEl>
                                          <p:spTgt spid="101"/>
                                        </p:tgtEl>
                                        <p:attrNameLst>
                                          <p:attrName>style.visibility</p:attrName>
                                        </p:attrNameLst>
                                      </p:cBhvr>
                                      <p:to>
                                        <p:strVal val="hidden"/>
                                      </p:to>
                                    </p:set>
                                  </p:childTnLst>
                                </p:cTn>
                              </p:par>
                              <p:par>
                                <p:cTn id="17" presetID="1" presetClass="entr" presetSubtype="0" fill="hold" nodeType="withEffect">
                                  <p:stCondLst>
                                    <p:cond delay="0"/>
                                  </p:stCondLst>
                                  <p:childTnLst>
                                    <p:set>
                                      <p:cBhvr>
                                        <p:cTn id="18" dur="1" fill="hold">
                                          <p:stCondLst>
                                            <p:cond delay="0"/>
                                          </p:stCondLst>
                                        </p:cTn>
                                        <p:tgtEl>
                                          <p:spTgt spid="191"/>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194"/>
                                        </p:tgtEl>
                                        <p:attrNameLst>
                                          <p:attrName>style.visibility</p:attrName>
                                        </p:attrNameLst>
                                      </p:cBhvr>
                                      <p:to>
                                        <p:strVal val="visible"/>
                                      </p:to>
                                    </p:set>
                                  </p:childTnLst>
                                </p:cTn>
                              </p:par>
                              <p:par>
                                <p:cTn id="21" presetID="1" presetClass="entr" presetSubtype="0" fill="hold" nodeType="withEffect">
                                  <p:stCondLst>
                                    <p:cond delay="0"/>
                                  </p:stCondLst>
                                  <p:childTnLst>
                                    <p:set>
                                      <p:cBhvr>
                                        <p:cTn id="22" dur="1" fill="hold">
                                          <p:stCondLst>
                                            <p:cond delay="0"/>
                                          </p:stCondLst>
                                        </p:cTn>
                                        <p:tgtEl>
                                          <p:spTgt spid="193"/>
                                        </p:tgtEl>
                                        <p:attrNameLst>
                                          <p:attrName>style.visibility</p:attrName>
                                        </p:attrNameLst>
                                      </p:cBhvr>
                                      <p:to>
                                        <p:strVal val="visible"/>
                                      </p:to>
                                    </p:set>
                                  </p:childTnLst>
                                </p:cTn>
                              </p:par>
                              <p:par>
                                <p:cTn id="23" presetID="1" presetClass="entr" presetSubtype="0" fill="hold" nodeType="withEffect">
                                  <p:stCondLst>
                                    <p:cond delay="0"/>
                                  </p:stCondLst>
                                  <p:childTnLst>
                                    <p:set>
                                      <p:cBhvr>
                                        <p:cTn id="24" dur="1" fill="hold">
                                          <p:stCondLst>
                                            <p:cond delay="0"/>
                                          </p:stCondLst>
                                        </p:cTn>
                                        <p:tgtEl>
                                          <p:spTgt spid="195"/>
                                        </p:tgtEl>
                                        <p:attrNameLst>
                                          <p:attrName>style.visibility</p:attrName>
                                        </p:attrNameLst>
                                      </p:cBhvr>
                                      <p:to>
                                        <p:strVal val="visible"/>
                                      </p:to>
                                    </p:set>
                                  </p:childTnLst>
                                </p:cTn>
                              </p:par>
                              <p:par>
                                <p:cTn id="25" presetID="1" presetClass="entr" presetSubtype="0" fill="hold" nodeType="withEffect">
                                  <p:stCondLst>
                                    <p:cond delay="0"/>
                                  </p:stCondLst>
                                  <p:childTnLst>
                                    <p:set>
                                      <p:cBhvr>
                                        <p:cTn id="26" dur="1" fill="hold">
                                          <p:stCondLst>
                                            <p:cond delay="0"/>
                                          </p:stCondLst>
                                        </p:cTn>
                                        <p:tgtEl>
                                          <p:spTgt spid="196"/>
                                        </p:tgtEl>
                                        <p:attrNameLst>
                                          <p:attrName>style.visibility</p:attrName>
                                        </p:attrNameLst>
                                      </p:cBhvr>
                                      <p:to>
                                        <p:strVal val="visible"/>
                                      </p:to>
                                    </p:set>
                                  </p:childTnLst>
                                </p:cTn>
                              </p:par>
                              <p:par>
                                <p:cTn id="27" presetID="1" presetClass="entr" presetSubtype="0" fill="hold" nodeType="withEffect">
                                  <p:stCondLst>
                                    <p:cond delay="0"/>
                                  </p:stCondLst>
                                  <p:childTnLst>
                                    <p:set>
                                      <p:cBhvr>
                                        <p:cTn id="28" dur="1" fill="hold">
                                          <p:stCondLst>
                                            <p:cond delay="0"/>
                                          </p:stCondLst>
                                        </p:cTn>
                                        <p:tgtEl>
                                          <p:spTgt spid="197"/>
                                        </p:tgtEl>
                                        <p:attrNameLst>
                                          <p:attrName>style.visibility</p:attrName>
                                        </p:attrNameLst>
                                      </p:cBhvr>
                                      <p:to>
                                        <p:strVal val="visible"/>
                                      </p:to>
                                    </p:set>
                                  </p:childTnLst>
                                </p:cTn>
                              </p:par>
                              <p:par>
                                <p:cTn id="29" presetID="1" presetClass="entr" presetSubtype="0" fill="hold" nodeType="withEffect">
                                  <p:stCondLst>
                                    <p:cond delay="0"/>
                                  </p:stCondLst>
                                  <p:childTnLst>
                                    <p:set>
                                      <p:cBhvr>
                                        <p:cTn id="30" dur="1" fill="hold">
                                          <p:stCondLst>
                                            <p:cond delay="0"/>
                                          </p:stCondLst>
                                        </p:cTn>
                                        <p:tgtEl>
                                          <p:spTgt spid="19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9" grpId="0" animBg="1"/>
      <p:bldP spid="162" grpId="0" animBg="1"/>
      <p:bldP spid="101" grpId="0" animBg="1"/>
      <p:bldP spid="2" grpId="0" animBg="1"/>
      <p:bldP spid="52" grpId="0" animBg="1"/>
      <p:bldP spid="56" grpId="0" animBg="1"/>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3" name="Group 62"/>
          <p:cNvGrpSpPr/>
          <p:nvPr/>
        </p:nvGrpSpPr>
        <p:grpSpPr>
          <a:xfrm>
            <a:off x="-900608" y="-1179512"/>
            <a:ext cx="10225136" cy="8784975"/>
            <a:chOff x="-900608" y="-1179512"/>
            <a:chExt cx="10225136" cy="8784975"/>
          </a:xfrm>
        </p:grpSpPr>
        <p:sp>
          <p:nvSpPr>
            <p:cNvPr id="64" name="Rectangle 63"/>
            <p:cNvSpPr/>
            <p:nvPr/>
          </p:nvSpPr>
          <p:spPr>
            <a:xfrm>
              <a:off x="-468560" y="3744415"/>
              <a:ext cx="9793088" cy="3861048"/>
            </a:xfrm>
            <a:prstGeom prst="rect">
              <a:avLst/>
            </a:prstGeom>
            <a:solidFill>
              <a:srgbClr val="0066FF"/>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65" name="Group 17"/>
            <p:cNvGrpSpPr/>
            <p:nvPr/>
          </p:nvGrpSpPr>
          <p:grpSpPr>
            <a:xfrm>
              <a:off x="-324544" y="-675456"/>
              <a:ext cx="4104456" cy="3240359"/>
              <a:chOff x="4283968" y="-315416"/>
              <a:chExt cx="3672408" cy="2232248"/>
            </a:xfrm>
          </p:grpSpPr>
          <p:sp>
            <p:nvSpPr>
              <p:cNvPr id="72" name="Rounded Rectangle 8"/>
              <p:cNvSpPr/>
              <p:nvPr/>
            </p:nvSpPr>
            <p:spPr>
              <a:xfrm>
                <a:off x="4283968" y="-315416"/>
                <a:ext cx="3672408" cy="2232248"/>
              </a:xfrm>
              <a:prstGeom prst="roundRect">
                <a:avLst>
                  <a:gd name="adj" fmla="val 3504"/>
                </a:avLst>
              </a:prstGeom>
              <a:solidFill>
                <a:srgbClr val="B2B2B2"/>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3" name="Rounded Rectangle 72"/>
              <p:cNvSpPr/>
              <p:nvPr/>
            </p:nvSpPr>
            <p:spPr>
              <a:xfrm>
                <a:off x="4355976" y="-243408"/>
                <a:ext cx="3491880" cy="2088232"/>
              </a:xfrm>
              <a:prstGeom prst="roundRect">
                <a:avLst>
                  <a:gd name="adj" fmla="val 7544"/>
                </a:avLst>
              </a:prstGeom>
              <a:solidFill>
                <a:schemeClr val="bg1"/>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grpSp>
        <p:cxnSp>
          <p:nvCxnSpPr>
            <p:cNvPr id="66" name="Straight Connector 65"/>
            <p:cNvCxnSpPr/>
            <p:nvPr/>
          </p:nvCxnSpPr>
          <p:spPr>
            <a:xfrm>
              <a:off x="0" y="3744415"/>
              <a:ext cx="9144000" cy="0"/>
            </a:xfrm>
            <a:prstGeom prst="line">
              <a:avLst/>
            </a:prstGeom>
            <a:ln w="762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7" name="Straight Connector 66"/>
            <p:cNvCxnSpPr/>
            <p:nvPr/>
          </p:nvCxnSpPr>
          <p:spPr>
            <a:xfrm flipV="1">
              <a:off x="-900608" y="116631"/>
              <a:ext cx="0" cy="3645024"/>
            </a:xfrm>
            <a:prstGeom prst="line">
              <a:avLst/>
            </a:prstGeom>
            <a:ln w="762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68" name="Group 63"/>
            <p:cNvGrpSpPr/>
            <p:nvPr/>
          </p:nvGrpSpPr>
          <p:grpSpPr>
            <a:xfrm rot="16200000">
              <a:off x="4824029" y="-1215516"/>
              <a:ext cx="4104456" cy="4176463"/>
              <a:chOff x="5868144" y="-603448"/>
              <a:chExt cx="3600400" cy="3024336"/>
            </a:xfrm>
          </p:grpSpPr>
          <p:sp>
            <p:nvSpPr>
              <p:cNvPr id="69" name="Rectangle 68"/>
              <p:cNvSpPr/>
              <p:nvPr/>
            </p:nvSpPr>
            <p:spPr>
              <a:xfrm>
                <a:off x="6012160" y="980729"/>
                <a:ext cx="3312368" cy="1335874"/>
              </a:xfrm>
              <a:prstGeom prst="rect">
                <a:avLst/>
              </a:prstGeom>
              <a:solidFill>
                <a:srgbClr val="00FFFF"/>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0" name="Rectangle 69"/>
              <p:cNvSpPr/>
              <p:nvPr/>
            </p:nvSpPr>
            <p:spPr>
              <a:xfrm>
                <a:off x="6012160" y="-459432"/>
                <a:ext cx="3312368" cy="1316009"/>
              </a:xfrm>
              <a:prstGeom prst="rect">
                <a:avLst/>
              </a:prstGeom>
              <a:solidFill>
                <a:srgbClr val="00FFFF"/>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1" name="Rectangle 70"/>
              <p:cNvSpPr/>
              <p:nvPr/>
            </p:nvSpPr>
            <p:spPr>
              <a:xfrm>
                <a:off x="5868144" y="-603448"/>
                <a:ext cx="3600400" cy="3024336"/>
              </a:xfrm>
              <a:prstGeom prst="rect">
                <a:avLst/>
              </a:pr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grpSp>
        <p:nvGrpSpPr>
          <p:cNvPr id="86" name="Group 90"/>
          <p:cNvGrpSpPr/>
          <p:nvPr/>
        </p:nvGrpSpPr>
        <p:grpSpPr>
          <a:xfrm rot="981331" flipH="1">
            <a:off x="3265901" y="3140967"/>
            <a:ext cx="941844" cy="576064"/>
            <a:chOff x="-347657" y="796236"/>
            <a:chExt cx="2959630" cy="1893885"/>
          </a:xfrm>
          <a:solidFill>
            <a:srgbClr val="0066FF"/>
          </a:solidFill>
        </p:grpSpPr>
        <p:sp>
          <p:nvSpPr>
            <p:cNvPr id="87" name="Freeform 86"/>
            <p:cNvSpPr/>
            <p:nvPr/>
          </p:nvSpPr>
          <p:spPr>
            <a:xfrm rot="13838807" flipH="1">
              <a:off x="185215" y="263364"/>
              <a:ext cx="1893885" cy="2959630"/>
            </a:xfrm>
            <a:custGeom>
              <a:avLst/>
              <a:gdLst>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75432 w 777479"/>
                <a:gd name="connsiteY8" fmla="*/ 659606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65919 w 777479"/>
                <a:gd name="connsiteY10" fmla="*/ 516731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62013 w 777479"/>
                <a:gd name="connsiteY20" fmla="*/ 605036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2397 h 834313"/>
                <a:gd name="connsiteX1" fmla="*/ 239713 w 777479"/>
                <a:gd name="connsiteY1" fmla="*/ 240985 h 834313"/>
                <a:gd name="connsiteX2" fmla="*/ 82550 w 777479"/>
                <a:gd name="connsiteY2" fmla="*/ 336235 h 834313"/>
                <a:gd name="connsiteX3" fmla="*/ 3969 w 777479"/>
                <a:gd name="connsiteY3" fmla="*/ 474347 h 834313"/>
                <a:gd name="connsiteX4" fmla="*/ 106363 w 777479"/>
                <a:gd name="connsiteY4" fmla="*/ 488635 h 834313"/>
                <a:gd name="connsiteX5" fmla="*/ 254000 w 777479"/>
                <a:gd name="connsiteY5" fmla="*/ 386241 h 834313"/>
                <a:gd name="connsiteX6" fmla="*/ 261144 w 777479"/>
                <a:gd name="connsiteY6" fmla="*/ 398147 h 834313"/>
                <a:gd name="connsiteX7" fmla="*/ 223044 w 777479"/>
                <a:gd name="connsiteY7" fmla="*/ 533878 h 834313"/>
                <a:gd name="connsiteX8" fmla="*/ 198834 w 777479"/>
                <a:gd name="connsiteY8" fmla="*/ 660085 h 834313"/>
                <a:gd name="connsiteX9" fmla="*/ 248147 w 777479"/>
                <a:gd name="connsiteY9" fmla="*/ 750200 h 834313"/>
                <a:gd name="connsiteX10" fmla="*/ 335682 w 777479"/>
                <a:gd name="connsiteY10" fmla="*/ 608466 h 834313"/>
                <a:gd name="connsiteX11" fmla="*/ 368300 w 777479"/>
                <a:gd name="connsiteY11" fmla="*/ 488634 h 834313"/>
                <a:gd name="connsiteX12" fmla="*/ 375444 w 777479"/>
                <a:gd name="connsiteY12" fmla="*/ 555310 h 834313"/>
                <a:gd name="connsiteX13" fmla="*/ 401638 w 777479"/>
                <a:gd name="connsiteY13" fmla="*/ 767241 h 834313"/>
                <a:gd name="connsiteX14" fmla="*/ 451644 w 777479"/>
                <a:gd name="connsiteY14" fmla="*/ 833916 h 834313"/>
                <a:gd name="connsiteX15" fmla="*/ 504032 w 777479"/>
                <a:gd name="connsiteY15" fmla="*/ 769622 h 834313"/>
                <a:gd name="connsiteX16" fmla="*/ 504032 w 777479"/>
                <a:gd name="connsiteY16" fmla="*/ 529115 h 834313"/>
                <a:gd name="connsiteX17" fmla="*/ 527844 w 777479"/>
                <a:gd name="connsiteY17" fmla="*/ 643416 h 834313"/>
                <a:gd name="connsiteX18" fmla="*/ 573088 w 777479"/>
                <a:gd name="connsiteY18" fmla="*/ 741047 h 834313"/>
                <a:gd name="connsiteX19" fmla="*/ 625475 w 777479"/>
                <a:gd name="connsiteY19" fmla="*/ 762478 h 834313"/>
                <a:gd name="connsiteX20" fmla="*/ 662013 w 777479"/>
                <a:gd name="connsiteY20" fmla="*/ 705527 h 834313"/>
                <a:gd name="connsiteX21" fmla="*/ 644525 w 777479"/>
                <a:gd name="connsiteY21" fmla="*/ 583885 h 834313"/>
                <a:gd name="connsiteX22" fmla="*/ 632619 w 777479"/>
                <a:gd name="connsiteY22" fmla="*/ 507685 h 834313"/>
                <a:gd name="connsiteX23" fmla="*/ 718344 w 777479"/>
                <a:gd name="connsiteY23" fmla="*/ 657703 h 834313"/>
                <a:gd name="connsiteX24" fmla="*/ 770732 w 777479"/>
                <a:gd name="connsiteY24" fmla="*/ 636272 h 834313"/>
                <a:gd name="connsiteX25" fmla="*/ 758825 w 777479"/>
                <a:gd name="connsiteY25" fmla="*/ 495778 h 834313"/>
                <a:gd name="connsiteX26" fmla="*/ 668338 w 777479"/>
                <a:gd name="connsiteY26" fmla="*/ 324328 h 834313"/>
                <a:gd name="connsiteX27" fmla="*/ 668239 w 777479"/>
                <a:gd name="connsiteY27" fmla="*/ 0 h 834313"/>
                <a:gd name="connsiteX0" fmla="*/ 240017 w 777479"/>
                <a:gd name="connsiteY0" fmla="*/ 24652 h 834313"/>
                <a:gd name="connsiteX1" fmla="*/ 239713 w 777479"/>
                <a:gd name="connsiteY1" fmla="*/ 240985 h 834313"/>
                <a:gd name="connsiteX2" fmla="*/ 82550 w 777479"/>
                <a:gd name="connsiteY2" fmla="*/ 336235 h 834313"/>
                <a:gd name="connsiteX3" fmla="*/ 3969 w 777479"/>
                <a:gd name="connsiteY3" fmla="*/ 474347 h 834313"/>
                <a:gd name="connsiteX4" fmla="*/ 106363 w 777479"/>
                <a:gd name="connsiteY4" fmla="*/ 488635 h 834313"/>
                <a:gd name="connsiteX5" fmla="*/ 254000 w 777479"/>
                <a:gd name="connsiteY5" fmla="*/ 386241 h 834313"/>
                <a:gd name="connsiteX6" fmla="*/ 261144 w 777479"/>
                <a:gd name="connsiteY6" fmla="*/ 398147 h 834313"/>
                <a:gd name="connsiteX7" fmla="*/ 223044 w 777479"/>
                <a:gd name="connsiteY7" fmla="*/ 533878 h 834313"/>
                <a:gd name="connsiteX8" fmla="*/ 198834 w 777479"/>
                <a:gd name="connsiteY8" fmla="*/ 660085 h 834313"/>
                <a:gd name="connsiteX9" fmla="*/ 248147 w 777479"/>
                <a:gd name="connsiteY9" fmla="*/ 750200 h 834313"/>
                <a:gd name="connsiteX10" fmla="*/ 335682 w 777479"/>
                <a:gd name="connsiteY10" fmla="*/ 608466 h 834313"/>
                <a:gd name="connsiteX11" fmla="*/ 368300 w 777479"/>
                <a:gd name="connsiteY11" fmla="*/ 488634 h 834313"/>
                <a:gd name="connsiteX12" fmla="*/ 375444 w 777479"/>
                <a:gd name="connsiteY12" fmla="*/ 555310 h 834313"/>
                <a:gd name="connsiteX13" fmla="*/ 401638 w 777479"/>
                <a:gd name="connsiteY13" fmla="*/ 767241 h 834313"/>
                <a:gd name="connsiteX14" fmla="*/ 451644 w 777479"/>
                <a:gd name="connsiteY14" fmla="*/ 833916 h 834313"/>
                <a:gd name="connsiteX15" fmla="*/ 504032 w 777479"/>
                <a:gd name="connsiteY15" fmla="*/ 769622 h 834313"/>
                <a:gd name="connsiteX16" fmla="*/ 504032 w 777479"/>
                <a:gd name="connsiteY16" fmla="*/ 529115 h 834313"/>
                <a:gd name="connsiteX17" fmla="*/ 527844 w 777479"/>
                <a:gd name="connsiteY17" fmla="*/ 643416 h 834313"/>
                <a:gd name="connsiteX18" fmla="*/ 573088 w 777479"/>
                <a:gd name="connsiteY18" fmla="*/ 741047 h 834313"/>
                <a:gd name="connsiteX19" fmla="*/ 625475 w 777479"/>
                <a:gd name="connsiteY19" fmla="*/ 762478 h 834313"/>
                <a:gd name="connsiteX20" fmla="*/ 662013 w 777479"/>
                <a:gd name="connsiteY20" fmla="*/ 705527 h 834313"/>
                <a:gd name="connsiteX21" fmla="*/ 644525 w 777479"/>
                <a:gd name="connsiteY21" fmla="*/ 583885 h 834313"/>
                <a:gd name="connsiteX22" fmla="*/ 632619 w 777479"/>
                <a:gd name="connsiteY22" fmla="*/ 507685 h 834313"/>
                <a:gd name="connsiteX23" fmla="*/ 718344 w 777479"/>
                <a:gd name="connsiteY23" fmla="*/ 657703 h 834313"/>
                <a:gd name="connsiteX24" fmla="*/ 770732 w 777479"/>
                <a:gd name="connsiteY24" fmla="*/ 636272 h 834313"/>
                <a:gd name="connsiteX25" fmla="*/ 758825 w 777479"/>
                <a:gd name="connsiteY25" fmla="*/ 495778 h 834313"/>
                <a:gd name="connsiteX26" fmla="*/ 668338 w 777479"/>
                <a:gd name="connsiteY26" fmla="*/ 324328 h 834313"/>
                <a:gd name="connsiteX27" fmla="*/ 668239 w 777479"/>
                <a:gd name="connsiteY27" fmla="*/ 0 h 834313"/>
                <a:gd name="connsiteX0" fmla="*/ 240017 w 777479"/>
                <a:gd name="connsiteY0" fmla="*/ 164738 h 974399"/>
                <a:gd name="connsiteX1" fmla="*/ 239713 w 777479"/>
                <a:gd name="connsiteY1" fmla="*/ 381071 h 974399"/>
                <a:gd name="connsiteX2" fmla="*/ 82550 w 777479"/>
                <a:gd name="connsiteY2" fmla="*/ 476321 h 974399"/>
                <a:gd name="connsiteX3" fmla="*/ 3969 w 777479"/>
                <a:gd name="connsiteY3" fmla="*/ 614433 h 974399"/>
                <a:gd name="connsiteX4" fmla="*/ 106363 w 777479"/>
                <a:gd name="connsiteY4" fmla="*/ 628721 h 974399"/>
                <a:gd name="connsiteX5" fmla="*/ 254000 w 777479"/>
                <a:gd name="connsiteY5" fmla="*/ 526327 h 974399"/>
                <a:gd name="connsiteX6" fmla="*/ 261144 w 777479"/>
                <a:gd name="connsiteY6" fmla="*/ 538233 h 974399"/>
                <a:gd name="connsiteX7" fmla="*/ 223044 w 777479"/>
                <a:gd name="connsiteY7" fmla="*/ 673964 h 974399"/>
                <a:gd name="connsiteX8" fmla="*/ 198834 w 777479"/>
                <a:gd name="connsiteY8" fmla="*/ 800171 h 974399"/>
                <a:gd name="connsiteX9" fmla="*/ 248147 w 777479"/>
                <a:gd name="connsiteY9" fmla="*/ 890286 h 974399"/>
                <a:gd name="connsiteX10" fmla="*/ 335682 w 777479"/>
                <a:gd name="connsiteY10" fmla="*/ 748552 h 974399"/>
                <a:gd name="connsiteX11" fmla="*/ 368300 w 777479"/>
                <a:gd name="connsiteY11" fmla="*/ 628720 h 974399"/>
                <a:gd name="connsiteX12" fmla="*/ 375444 w 777479"/>
                <a:gd name="connsiteY12" fmla="*/ 695396 h 974399"/>
                <a:gd name="connsiteX13" fmla="*/ 401638 w 777479"/>
                <a:gd name="connsiteY13" fmla="*/ 907327 h 974399"/>
                <a:gd name="connsiteX14" fmla="*/ 451644 w 777479"/>
                <a:gd name="connsiteY14" fmla="*/ 974002 h 974399"/>
                <a:gd name="connsiteX15" fmla="*/ 504032 w 777479"/>
                <a:gd name="connsiteY15" fmla="*/ 909708 h 974399"/>
                <a:gd name="connsiteX16" fmla="*/ 504032 w 777479"/>
                <a:gd name="connsiteY16" fmla="*/ 669201 h 974399"/>
                <a:gd name="connsiteX17" fmla="*/ 527844 w 777479"/>
                <a:gd name="connsiteY17" fmla="*/ 783502 h 974399"/>
                <a:gd name="connsiteX18" fmla="*/ 573088 w 777479"/>
                <a:gd name="connsiteY18" fmla="*/ 881133 h 974399"/>
                <a:gd name="connsiteX19" fmla="*/ 625475 w 777479"/>
                <a:gd name="connsiteY19" fmla="*/ 902564 h 974399"/>
                <a:gd name="connsiteX20" fmla="*/ 662013 w 777479"/>
                <a:gd name="connsiteY20" fmla="*/ 845613 h 974399"/>
                <a:gd name="connsiteX21" fmla="*/ 644525 w 777479"/>
                <a:gd name="connsiteY21" fmla="*/ 723971 h 974399"/>
                <a:gd name="connsiteX22" fmla="*/ 632619 w 777479"/>
                <a:gd name="connsiteY22" fmla="*/ 647771 h 974399"/>
                <a:gd name="connsiteX23" fmla="*/ 718344 w 777479"/>
                <a:gd name="connsiteY23" fmla="*/ 797789 h 974399"/>
                <a:gd name="connsiteX24" fmla="*/ 770732 w 777479"/>
                <a:gd name="connsiteY24" fmla="*/ 776358 h 974399"/>
                <a:gd name="connsiteX25" fmla="*/ 758825 w 777479"/>
                <a:gd name="connsiteY25" fmla="*/ 635864 h 974399"/>
                <a:gd name="connsiteX26" fmla="*/ 668338 w 777479"/>
                <a:gd name="connsiteY26" fmla="*/ 464414 h 974399"/>
                <a:gd name="connsiteX27" fmla="*/ 577964 w 777479"/>
                <a:gd name="connsiteY27" fmla="*/ 0 h 974399"/>
                <a:gd name="connsiteX0" fmla="*/ 224488 w 777479"/>
                <a:gd name="connsiteY0" fmla="*/ 79294 h 974399"/>
                <a:gd name="connsiteX1" fmla="*/ 239713 w 777479"/>
                <a:gd name="connsiteY1" fmla="*/ 381071 h 974399"/>
                <a:gd name="connsiteX2" fmla="*/ 82550 w 777479"/>
                <a:gd name="connsiteY2" fmla="*/ 476321 h 974399"/>
                <a:gd name="connsiteX3" fmla="*/ 3969 w 777479"/>
                <a:gd name="connsiteY3" fmla="*/ 614433 h 974399"/>
                <a:gd name="connsiteX4" fmla="*/ 106363 w 777479"/>
                <a:gd name="connsiteY4" fmla="*/ 628721 h 974399"/>
                <a:gd name="connsiteX5" fmla="*/ 254000 w 777479"/>
                <a:gd name="connsiteY5" fmla="*/ 526327 h 974399"/>
                <a:gd name="connsiteX6" fmla="*/ 261144 w 777479"/>
                <a:gd name="connsiteY6" fmla="*/ 538233 h 974399"/>
                <a:gd name="connsiteX7" fmla="*/ 223044 w 777479"/>
                <a:gd name="connsiteY7" fmla="*/ 673964 h 974399"/>
                <a:gd name="connsiteX8" fmla="*/ 198834 w 777479"/>
                <a:gd name="connsiteY8" fmla="*/ 800171 h 974399"/>
                <a:gd name="connsiteX9" fmla="*/ 248147 w 777479"/>
                <a:gd name="connsiteY9" fmla="*/ 890286 h 974399"/>
                <a:gd name="connsiteX10" fmla="*/ 335682 w 777479"/>
                <a:gd name="connsiteY10" fmla="*/ 748552 h 974399"/>
                <a:gd name="connsiteX11" fmla="*/ 368300 w 777479"/>
                <a:gd name="connsiteY11" fmla="*/ 628720 h 974399"/>
                <a:gd name="connsiteX12" fmla="*/ 375444 w 777479"/>
                <a:gd name="connsiteY12" fmla="*/ 695396 h 974399"/>
                <a:gd name="connsiteX13" fmla="*/ 401638 w 777479"/>
                <a:gd name="connsiteY13" fmla="*/ 907327 h 974399"/>
                <a:gd name="connsiteX14" fmla="*/ 451644 w 777479"/>
                <a:gd name="connsiteY14" fmla="*/ 974002 h 974399"/>
                <a:gd name="connsiteX15" fmla="*/ 504032 w 777479"/>
                <a:gd name="connsiteY15" fmla="*/ 909708 h 974399"/>
                <a:gd name="connsiteX16" fmla="*/ 504032 w 777479"/>
                <a:gd name="connsiteY16" fmla="*/ 669201 h 974399"/>
                <a:gd name="connsiteX17" fmla="*/ 527844 w 777479"/>
                <a:gd name="connsiteY17" fmla="*/ 783502 h 974399"/>
                <a:gd name="connsiteX18" fmla="*/ 573088 w 777479"/>
                <a:gd name="connsiteY18" fmla="*/ 881133 h 974399"/>
                <a:gd name="connsiteX19" fmla="*/ 625475 w 777479"/>
                <a:gd name="connsiteY19" fmla="*/ 902564 h 974399"/>
                <a:gd name="connsiteX20" fmla="*/ 662013 w 777479"/>
                <a:gd name="connsiteY20" fmla="*/ 845613 h 974399"/>
                <a:gd name="connsiteX21" fmla="*/ 644525 w 777479"/>
                <a:gd name="connsiteY21" fmla="*/ 723971 h 974399"/>
                <a:gd name="connsiteX22" fmla="*/ 632619 w 777479"/>
                <a:gd name="connsiteY22" fmla="*/ 647771 h 974399"/>
                <a:gd name="connsiteX23" fmla="*/ 718344 w 777479"/>
                <a:gd name="connsiteY23" fmla="*/ 797789 h 974399"/>
                <a:gd name="connsiteX24" fmla="*/ 770732 w 777479"/>
                <a:gd name="connsiteY24" fmla="*/ 776358 h 974399"/>
                <a:gd name="connsiteX25" fmla="*/ 758825 w 777479"/>
                <a:gd name="connsiteY25" fmla="*/ 635864 h 974399"/>
                <a:gd name="connsiteX26" fmla="*/ 668338 w 777479"/>
                <a:gd name="connsiteY26" fmla="*/ 464414 h 974399"/>
                <a:gd name="connsiteX27" fmla="*/ 577964 w 777479"/>
                <a:gd name="connsiteY27" fmla="*/ 0 h 974399"/>
                <a:gd name="connsiteX0" fmla="*/ 224488 w 777479"/>
                <a:gd name="connsiteY0" fmla="*/ 79294 h 1000416"/>
                <a:gd name="connsiteX1" fmla="*/ 239713 w 777479"/>
                <a:gd name="connsiteY1" fmla="*/ 381071 h 1000416"/>
                <a:gd name="connsiteX2" fmla="*/ 82550 w 777479"/>
                <a:gd name="connsiteY2" fmla="*/ 476321 h 1000416"/>
                <a:gd name="connsiteX3" fmla="*/ 3969 w 777479"/>
                <a:gd name="connsiteY3" fmla="*/ 614433 h 1000416"/>
                <a:gd name="connsiteX4" fmla="*/ 106363 w 777479"/>
                <a:gd name="connsiteY4" fmla="*/ 628721 h 1000416"/>
                <a:gd name="connsiteX5" fmla="*/ 254000 w 777479"/>
                <a:gd name="connsiteY5" fmla="*/ 526327 h 1000416"/>
                <a:gd name="connsiteX6" fmla="*/ 261144 w 777479"/>
                <a:gd name="connsiteY6" fmla="*/ 538233 h 1000416"/>
                <a:gd name="connsiteX7" fmla="*/ 223044 w 777479"/>
                <a:gd name="connsiteY7" fmla="*/ 673964 h 1000416"/>
                <a:gd name="connsiteX8" fmla="*/ 198834 w 777479"/>
                <a:gd name="connsiteY8" fmla="*/ 800171 h 1000416"/>
                <a:gd name="connsiteX9" fmla="*/ 248147 w 777479"/>
                <a:gd name="connsiteY9" fmla="*/ 890286 h 1000416"/>
                <a:gd name="connsiteX10" fmla="*/ 335682 w 777479"/>
                <a:gd name="connsiteY10" fmla="*/ 748552 h 1000416"/>
                <a:gd name="connsiteX11" fmla="*/ 368300 w 777479"/>
                <a:gd name="connsiteY11" fmla="*/ 628720 h 1000416"/>
                <a:gd name="connsiteX12" fmla="*/ 375444 w 777479"/>
                <a:gd name="connsiteY12" fmla="*/ 695396 h 1000416"/>
                <a:gd name="connsiteX13" fmla="*/ 391828 w 777479"/>
                <a:gd name="connsiteY13" fmla="*/ 751222 h 1000416"/>
                <a:gd name="connsiteX14" fmla="*/ 451644 w 777479"/>
                <a:gd name="connsiteY14" fmla="*/ 974002 h 1000416"/>
                <a:gd name="connsiteX15" fmla="*/ 504032 w 777479"/>
                <a:gd name="connsiteY15" fmla="*/ 909708 h 1000416"/>
                <a:gd name="connsiteX16" fmla="*/ 504032 w 777479"/>
                <a:gd name="connsiteY16" fmla="*/ 669201 h 1000416"/>
                <a:gd name="connsiteX17" fmla="*/ 527844 w 777479"/>
                <a:gd name="connsiteY17" fmla="*/ 783502 h 1000416"/>
                <a:gd name="connsiteX18" fmla="*/ 573088 w 777479"/>
                <a:gd name="connsiteY18" fmla="*/ 881133 h 1000416"/>
                <a:gd name="connsiteX19" fmla="*/ 625475 w 777479"/>
                <a:gd name="connsiteY19" fmla="*/ 902564 h 1000416"/>
                <a:gd name="connsiteX20" fmla="*/ 662013 w 777479"/>
                <a:gd name="connsiteY20" fmla="*/ 845613 h 1000416"/>
                <a:gd name="connsiteX21" fmla="*/ 644525 w 777479"/>
                <a:gd name="connsiteY21" fmla="*/ 723971 h 1000416"/>
                <a:gd name="connsiteX22" fmla="*/ 632619 w 777479"/>
                <a:gd name="connsiteY22" fmla="*/ 647771 h 1000416"/>
                <a:gd name="connsiteX23" fmla="*/ 718344 w 777479"/>
                <a:gd name="connsiteY23" fmla="*/ 797789 h 1000416"/>
                <a:gd name="connsiteX24" fmla="*/ 770732 w 777479"/>
                <a:gd name="connsiteY24" fmla="*/ 776358 h 1000416"/>
                <a:gd name="connsiteX25" fmla="*/ 758825 w 777479"/>
                <a:gd name="connsiteY25" fmla="*/ 635864 h 1000416"/>
                <a:gd name="connsiteX26" fmla="*/ 668338 w 777479"/>
                <a:gd name="connsiteY26" fmla="*/ 464414 h 1000416"/>
                <a:gd name="connsiteX27" fmla="*/ 577964 w 777479"/>
                <a:gd name="connsiteY27" fmla="*/ 0 h 1000416"/>
                <a:gd name="connsiteX0" fmla="*/ 224488 w 777479"/>
                <a:gd name="connsiteY0" fmla="*/ 79294 h 935141"/>
                <a:gd name="connsiteX1" fmla="*/ 239713 w 777479"/>
                <a:gd name="connsiteY1" fmla="*/ 381071 h 935141"/>
                <a:gd name="connsiteX2" fmla="*/ 82550 w 777479"/>
                <a:gd name="connsiteY2" fmla="*/ 476321 h 935141"/>
                <a:gd name="connsiteX3" fmla="*/ 3969 w 777479"/>
                <a:gd name="connsiteY3" fmla="*/ 614433 h 935141"/>
                <a:gd name="connsiteX4" fmla="*/ 106363 w 777479"/>
                <a:gd name="connsiteY4" fmla="*/ 628721 h 935141"/>
                <a:gd name="connsiteX5" fmla="*/ 254000 w 777479"/>
                <a:gd name="connsiteY5" fmla="*/ 526327 h 935141"/>
                <a:gd name="connsiteX6" fmla="*/ 261144 w 777479"/>
                <a:gd name="connsiteY6" fmla="*/ 538233 h 935141"/>
                <a:gd name="connsiteX7" fmla="*/ 223044 w 777479"/>
                <a:gd name="connsiteY7" fmla="*/ 673964 h 935141"/>
                <a:gd name="connsiteX8" fmla="*/ 198834 w 777479"/>
                <a:gd name="connsiteY8" fmla="*/ 800171 h 935141"/>
                <a:gd name="connsiteX9" fmla="*/ 248147 w 777479"/>
                <a:gd name="connsiteY9" fmla="*/ 890286 h 935141"/>
                <a:gd name="connsiteX10" fmla="*/ 335682 w 777479"/>
                <a:gd name="connsiteY10" fmla="*/ 748552 h 935141"/>
                <a:gd name="connsiteX11" fmla="*/ 368300 w 777479"/>
                <a:gd name="connsiteY11" fmla="*/ 628720 h 935141"/>
                <a:gd name="connsiteX12" fmla="*/ 375444 w 777479"/>
                <a:gd name="connsiteY12" fmla="*/ 695396 h 935141"/>
                <a:gd name="connsiteX13" fmla="*/ 391828 w 777479"/>
                <a:gd name="connsiteY13" fmla="*/ 751222 h 935141"/>
                <a:gd name="connsiteX14" fmla="*/ 465593 w 777479"/>
                <a:gd name="connsiteY14" fmla="*/ 821799 h 935141"/>
                <a:gd name="connsiteX15" fmla="*/ 504032 w 777479"/>
                <a:gd name="connsiteY15" fmla="*/ 909708 h 935141"/>
                <a:gd name="connsiteX16" fmla="*/ 504032 w 777479"/>
                <a:gd name="connsiteY16" fmla="*/ 669201 h 935141"/>
                <a:gd name="connsiteX17" fmla="*/ 527844 w 777479"/>
                <a:gd name="connsiteY17" fmla="*/ 783502 h 935141"/>
                <a:gd name="connsiteX18" fmla="*/ 573088 w 777479"/>
                <a:gd name="connsiteY18" fmla="*/ 881133 h 935141"/>
                <a:gd name="connsiteX19" fmla="*/ 625475 w 777479"/>
                <a:gd name="connsiteY19" fmla="*/ 902564 h 935141"/>
                <a:gd name="connsiteX20" fmla="*/ 662013 w 777479"/>
                <a:gd name="connsiteY20" fmla="*/ 845613 h 935141"/>
                <a:gd name="connsiteX21" fmla="*/ 644525 w 777479"/>
                <a:gd name="connsiteY21" fmla="*/ 723971 h 935141"/>
                <a:gd name="connsiteX22" fmla="*/ 632619 w 777479"/>
                <a:gd name="connsiteY22" fmla="*/ 647771 h 935141"/>
                <a:gd name="connsiteX23" fmla="*/ 718344 w 777479"/>
                <a:gd name="connsiteY23" fmla="*/ 797789 h 935141"/>
                <a:gd name="connsiteX24" fmla="*/ 770732 w 777479"/>
                <a:gd name="connsiteY24" fmla="*/ 776358 h 935141"/>
                <a:gd name="connsiteX25" fmla="*/ 758825 w 777479"/>
                <a:gd name="connsiteY25" fmla="*/ 635864 h 935141"/>
                <a:gd name="connsiteX26" fmla="*/ 668338 w 777479"/>
                <a:gd name="connsiteY26" fmla="*/ 464414 h 935141"/>
                <a:gd name="connsiteX27" fmla="*/ 577964 w 777479"/>
                <a:gd name="connsiteY27" fmla="*/ 0 h 935141"/>
                <a:gd name="connsiteX0" fmla="*/ 224488 w 777479"/>
                <a:gd name="connsiteY0" fmla="*/ 79294 h 908484"/>
                <a:gd name="connsiteX1" fmla="*/ 239713 w 777479"/>
                <a:gd name="connsiteY1" fmla="*/ 381071 h 908484"/>
                <a:gd name="connsiteX2" fmla="*/ 82550 w 777479"/>
                <a:gd name="connsiteY2" fmla="*/ 476321 h 908484"/>
                <a:gd name="connsiteX3" fmla="*/ 3969 w 777479"/>
                <a:gd name="connsiteY3" fmla="*/ 614433 h 908484"/>
                <a:gd name="connsiteX4" fmla="*/ 106363 w 777479"/>
                <a:gd name="connsiteY4" fmla="*/ 628721 h 908484"/>
                <a:gd name="connsiteX5" fmla="*/ 254000 w 777479"/>
                <a:gd name="connsiteY5" fmla="*/ 526327 h 908484"/>
                <a:gd name="connsiteX6" fmla="*/ 261144 w 777479"/>
                <a:gd name="connsiteY6" fmla="*/ 538233 h 908484"/>
                <a:gd name="connsiteX7" fmla="*/ 223044 w 777479"/>
                <a:gd name="connsiteY7" fmla="*/ 673964 h 908484"/>
                <a:gd name="connsiteX8" fmla="*/ 198834 w 777479"/>
                <a:gd name="connsiteY8" fmla="*/ 800171 h 908484"/>
                <a:gd name="connsiteX9" fmla="*/ 248147 w 777479"/>
                <a:gd name="connsiteY9" fmla="*/ 890286 h 908484"/>
                <a:gd name="connsiteX10" fmla="*/ 335682 w 777479"/>
                <a:gd name="connsiteY10" fmla="*/ 748552 h 908484"/>
                <a:gd name="connsiteX11" fmla="*/ 368300 w 777479"/>
                <a:gd name="connsiteY11" fmla="*/ 628720 h 908484"/>
                <a:gd name="connsiteX12" fmla="*/ 375444 w 777479"/>
                <a:gd name="connsiteY12" fmla="*/ 695396 h 908484"/>
                <a:gd name="connsiteX13" fmla="*/ 391828 w 777479"/>
                <a:gd name="connsiteY13" fmla="*/ 751222 h 908484"/>
                <a:gd name="connsiteX14" fmla="*/ 465593 w 777479"/>
                <a:gd name="connsiteY14" fmla="*/ 821799 h 908484"/>
                <a:gd name="connsiteX15" fmla="*/ 477734 w 777479"/>
                <a:gd name="connsiteY15" fmla="*/ 725459 h 908484"/>
                <a:gd name="connsiteX16" fmla="*/ 504032 w 777479"/>
                <a:gd name="connsiteY16" fmla="*/ 669201 h 908484"/>
                <a:gd name="connsiteX17" fmla="*/ 527844 w 777479"/>
                <a:gd name="connsiteY17" fmla="*/ 783502 h 908484"/>
                <a:gd name="connsiteX18" fmla="*/ 573088 w 777479"/>
                <a:gd name="connsiteY18" fmla="*/ 881133 h 908484"/>
                <a:gd name="connsiteX19" fmla="*/ 625475 w 777479"/>
                <a:gd name="connsiteY19" fmla="*/ 902564 h 908484"/>
                <a:gd name="connsiteX20" fmla="*/ 662013 w 777479"/>
                <a:gd name="connsiteY20" fmla="*/ 845613 h 908484"/>
                <a:gd name="connsiteX21" fmla="*/ 644525 w 777479"/>
                <a:gd name="connsiteY21" fmla="*/ 723971 h 908484"/>
                <a:gd name="connsiteX22" fmla="*/ 632619 w 777479"/>
                <a:gd name="connsiteY22" fmla="*/ 647771 h 908484"/>
                <a:gd name="connsiteX23" fmla="*/ 718344 w 777479"/>
                <a:gd name="connsiteY23" fmla="*/ 797789 h 908484"/>
                <a:gd name="connsiteX24" fmla="*/ 770732 w 777479"/>
                <a:gd name="connsiteY24" fmla="*/ 776358 h 908484"/>
                <a:gd name="connsiteX25" fmla="*/ 758825 w 777479"/>
                <a:gd name="connsiteY25" fmla="*/ 635864 h 908484"/>
                <a:gd name="connsiteX26" fmla="*/ 668338 w 777479"/>
                <a:gd name="connsiteY26" fmla="*/ 464414 h 908484"/>
                <a:gd name="connsiteX27" fmla="*/ 577964 w 777479"/>
                <a:gd name="connsiteY27" fmla="*/ 0 h 908484"/>
                <a:gd name="connsiteX0" fmla="*/ 224488 w 777479"/>
                <a:gd name="connsiteY0" fmla="*/ 79294 h 908484"/>
                <a:gd name="connsiteX1" fmla="*/ 239713 w 777479"/>
                <a:gd name="connsiteY1" fmla="*/ 381071 h 908484"/>
                <a:gd name="connsiteX2" fmla="*/ 82550 w 777479"/>
                <a:gd name="connsiteY2" fmla="*/ 476321 h 908484"/>
                <a:gd name="connsiteX3" fmla="*/ 3969 w 777479"/>
                <a:gd name="connsiteY3" fmla="*/ 614433 h 908484"/>
                <a:gd name="connsiteX4" fmla="*/ 106363 w 777479"/>
                <a:gd name="connsiteY4" fmla="*/ 628721 h 908484"/>
                <a:gd name="connsiteX5" fmla="*/ 254000 w 777479"/>
                <a:gd name="connsiteY5" fmla="*/ 526327 h 908484"/>
                <a:gd name="connsiteX6" fmla="*/ 261144 w 777479"/>
                <a:gd name="connsiteY6" fmla="*/ 538233 h 908484"/>
                <a:gd name="connsiteX7" fmla="*/ 223044 w 777479"/>
                <a:gd name="connsiteY7" fmla="*/ 673964 h 908484"/>
                <a:gd name="connsiteX8" fmla="*/ 198834 w 777479"/>
                <a:gd name="connsiteY8" fmla="*/ 800171 h 908484"/>
                <a:gd name="connsiteX9" fmla="*/ 248147 w 777479"/>
                <a:gd name="connsiteY9" fmla="*/ 890286 h 908484"/>
                <a:gd name="connsiteX10" fmla="*/ 335682 w 777479"/>
                <a:gd name="connsiteY10" fmla="*/ 748552 h 908484"/>
                <a:gd name="connsiteX11" fmla="*/ 368300 w 777479"/>
                <a:gd name="connsiteY11" fmla="*/ 628720 h 908484"/>
                <a:gd name="connsiteX12" fmla="*/ 375444 w 777479"/>
                <a:gd name="connsiteY12" fmla="*/ 695396 h 908484"/>
                <a:gd name="connsiteX13" fmla="*/ 391828 w 777479"/>
                <a:gd name="connsiteY13" fmla="*/ 751222 h 908484"/>
                <a:gd name="connsiteX14" fmla="*/ 432757 w 777479"/>
                <a:gd name="connsiteY14" fmla="*/ 754397 h 908484"/>
                <a:gd name="connsiteX15" fmla="*/ 477734 w 777479"/>
                <a:gd name="connsiteY15" fmla="*/ 725459 h 908484"/>
                <a:gd name="connsiteX16" fmla="*/ 504032 w 777479"/>
                <a:gd name="connsiteY16" fmla="*/ 669201 h 908484"/>
                <a:gd name="connsiteX17" fmla="*/ 527844 w 777479"/>
                <a:gd name="connsiteY17" fmla="*/ 783502 h 908484"/>
                <a:gd name="connsiteX18" fmla="*/ 573088 w 777479"/>
                <a:gd name="connsiteY18" fmla="*/ 881133 h 908484"/>
                <a:gd name="connsiteX19" fmla="*/ 625475 w 777479"/>
                <a:gd name="connsiteY19" fmla="*/ 902564 h 908484"/>
                <a:gd name="connsiteX20" fmla="*/ 662013 w 777479"/>
                <a:gd name="connsiteY20" fmla="*/ 845613 h 908484"/>
                <a:gd name="connsiteX21" fmla="*/ 644525 w 777479"/>
                <a:gd name="connsiteY21" fmla="*/ 723971 h 908484"/>
                <a:gd name="connsiteX22" fmla="*/ 632619 w 777479"/>
                <a:gd name="connsiteY22" fmla="*/ 647771 h 908484"/>
                <a:gd name="connsiteX23" fmla="*/ 718344 w 777479"/>
                <a:gd name="connsiteY23" fmla="*/ 797789 h 908484"/>
                <a:gd name="connsiteX24" fmla="*/ 770732 w 777479"/>
                <a:gd name="connsiteY24" fmla="*/ 776358 h 908484"/>
                <a:gd name="connsiteX25" fmla="*/ 758825 w 777479"/>
                <a:gd name="connsiteY25" fmla="*/ 635864 h 908484"/>
                <a:gd name="connsiteX26" fmla="*/ 668338 w 777479"/>
                <a:gd name="connsiteY26" fmla="*/ 464414 h 908484"/>
                <a:gd name="connsiteX27" fmla="*/ 577964 w 777479"/>
                <a:gd name="connsiteY27" fmla="*/ 0 h 908484"/>
                <a:gd name="connsiteX0" fmla="*/ 224488 w 777479"/>
                <a:gd name="connsiteY0" fmla="*/ 79294 h 908484"/>
                <a:gd name="connsiteX1" fmla="*/ 239713 w 777479"/>
                <a:gd name="connsiteY1" fmla="*/ 381071 h 908484"/>
                <a:gd name="connsiteX2" fmla="*/ 82550 w 777479"/>
                <a:gd name="connsiteY2" fmla="*/ 476321 h 908484"/>
                <a:gd name="connsiteX3" fmla="*/ 3969 w 777479"/>
                <a:gd name="connsiteY3" fmla="*/ 614433 h 908484"/>
                <a:gd name="connsiteX4" fmla="*/ 106363 w 777479"/>
                <a:gd name="connsiteY4" fmla="*/ 628721 h 908484"/>
                <a:gd name="connsiteX5" fmla="*/ 254000 w 777479"/>
                <a:gd name="connsiteY5" fmla="*/ 526327 h 908484"/>
                <a:gd name="connsiteX6" fmla="*/ 261144 w 777479"/>
                <a:gd name="connsiteY6" fmla="*/ 538233 h 908484"/>
                <a:gd name="connsiteX7" fmla="*/ 223044 w 777479"/>
                <a:gd name="connsiteY7" fmla="*/ 673964 h 908484"/>
                <a:gd name="connsiteX8" fmla="*/ 198834 w 777479"/>
                <a:gd name="connsiteY8" fmla="*/ 800171 h 908484"/>
                <a:gd name="connsiteX9" fmla="*/ 248147 w 777479"/>
                <a:gd name="connsiteY9" fmla="*/ 890286 h 908484"/>
                <a:gd name="connsiteX10" fmla="*/ 335682 w 777479"/>
                <a:gd name="connsiteY10" fmla="*/ 748552 h 908484"/>
                <a:gd name="connsiteX11" fmla="*/ 368300 w 777479"/>
                <a:gd name="connsiteY11" fmla="*/ 628720 h 908484"/>
                <a:gd name="connsiteX12" fmla="*/ 375444 w 777479"/>
                <a:gd name="connsiteY12" fmla="*/ 695396 h 908484"/>
                <a:gd name="connsiteX13" fmla="*/ 395874 w 777479"/>
                <a:gd name="connsiteY13" fmla="*/ 719109 h 908484"/>
                <a:gd name="connsiteX14" fmla="*/ 432757 w 777479"/>
                <a:gd name="connsiteY14" fmla="*/ 754397 h 908484"/>
                <a:gd name="connsiteX15" fmla="*/ 477734 w 777479"/>
                <a:gd name="connsiteY15" fmla="*/ 725459 h 908484"/>
                <a:gd name="connsiteX16" fmla="*/ 504032 w 777479"/>
                <a:gd name="connsiteY16" fmla="*/ 669201 h 908484"/>
                <a:gd name="connsiteX17" fmla="*/ 527844 w 777479"/>
                <a:gd name="connsiteY17" fmla="*/ 783502 h 908484"/>
                <a:gd name="connsiteX18" fmla="*/ 573088 w 777479"/>
                <a:gd name="connsiteY18" fmla="*/ 881133 h 908484"/>
                <a:gd name="connsiteX19" fmla="*/ 625475 w 777479"/>
                <a:gd name="connsiteY19" fmla="*/ 902564 h 908484"/>
                <a:gd name="connsiteX20" fmla="*/ 662013 w 777479"/>
                <a:gd name="connsiteY20" fmla="*/ 845613 h 908484"/>
                <a:gd name="connsiteX21" fmla="*/ 644525 w 777479"/>
                <a:gd name="connsiteY21" fmla="*/ 723971 h 908484"/>
                <a:gd name="connsiteX22" fmla="*/ 632619 w 777479"/>
                <a:gd name="connsiteY22" fmla="*/ 647771 h 908484"/>
                <a:gd name="connsiteX23" fmla="*/ 718344 w 777479"/>
                <a:gd name="connsiteY23" fmla="*/ 797789 h 908484"/>
                <a:gd name="connsiteX24" fmla="*/ 770732 w 777479"/>
                <a:gd name="connsiteY24" fmla="*/ 776358 h 908484"/>
                <a:gd name="connsiteX25" fmla="*/ 758825 w 777479"/>
                <a:gd name="connsiteY25" fmla="*/ 635864 h 908484"/>
                <a:gd name="connsiteX26" fmla="*/ 668338 w 777479"/>
                <a:gd name="connsiteY26" fmla="*/ 464414 h 908484"/>
                <a:gd name="connsiteX27" fmla="*/ 577964 w 777479"/>
                <a:gd name="connsiteY27" fmla="*/ 0 h 908484"/>
                <a:gd name="connsiteX0" fmla="*/ 224488 w 777479"/>
                <a:gd name="connsiteY0" fmla="*/ 79294 h 908484"/>
                <a:gd name="connsiteX1" fmla="*/ 239713 w 777479"/>
                <a:gd name="connsiteY1" fmla="*/ 381071 h 908484"/>
                <a:gd name="connsiteX2" fmla="*/ 82550 w 777479"/>
                <a:gd name="connsiteY2" fmla="*/ 476321 h 908484"/>
                <a:gd name="connsiteX3" fmla="*/ 3969 w 777479"/>
                <a:gd name="connsiteY3" fmla="*/ 614433 h 908484"/>
                <a:gd name="connsiteX4" fmla="*/ 106363 w 777479"/>
                <a:gd name="connsiteY4" fmla="*/ 628721 h 908484"/>
                <a:gd name="connsiteX5" fmla="*/ 254000 w 777479"/>
                <a:gd name="connsiteY5" fmla="*/ 526327 h 908484"/>
                <a:gd name="connsiteX6" fmla="*/ 261144 w 777479"/>
                <a:gd name="connsiteY6" fmla="*/ 538233 h 908484"/>
                <a:gd name="connsiteX7" fmla="*/ 223044 w 777479"/>
                <a:gd name="connsiteY7" fmla="*/ 673964 h 908484"/>
                <a:gd name="connsiteX8" fmla="*/ 198834 w 777479"/>
                <a:gd name="connsiteY8" fmla="*/ 800171 h 908484"/>
                <a:gd name="connsiteX9" fmla="*/ 248147 w 777479"/>
                <a:gd name="connsiteY9" fmla="*/ 890286 h 908484"/>
                <a:gd name="connsiteX10" fmla="*/ 335682 w 777479"/>
                <a:gd name="connsiteY10" fmla="*/ 748552 h 908484"/>
                <a:gd name="connsiteX11" fmla="*/ 368300 w 777479"/>
                <a:gd name="connsiteY11" fmla="*/ 628720 h 908484"/>
                <a:gd name="connsiteX12" fmla="*/ 381480 w 777479"/>
                <a:gd name="connsiteY12" fmla="*/ 669351 h 908484"/>
                <a:gd name="connsiteX13" fmla="*/ 395874 w 777479"/>
                <a:gd name="connsiteY13" fmla="*/ 719109 h 908484"/>
                <a:gd name="connsiteX14" fmla="*/ 432757 w 777479"/>
                <a:gd name="connsiteY14" fmla="*/ 754397 h 908484"/>
                <a:gd name="connsiteX15" fmla="*/ 477734 w 777479"/>
                <a:gd name="connsiteY15" fmla="*/ 725459 h 908484"/>
                <a:gd name="connsiteX16" fmla="*/ 504032 w 777479"/>
                <a:gd name="connsiteY16" fmla="*/ 669201 h 908484"/>
                <a:gd name="connsiteX17" fmla="*/ 527844 w 777479"/>
                <a:gd name="connsiteY17" fmla="*/ 783502 h 908484"/>
                <a:gd name="connsiteX18" fmla="*/ 573088 w 777479"/>
                <a:gd name="connsiteY18" fmla="*/ 881133 h 908484"/>
                <a:gd name="connsiteX19" fmla="*/ 625475 w 777479"/>
                <a:gd name="connsiteY19" fmla="*/ 902564 h 908484"/>
                <a:gd name="connsiteX20" fmla="*/ 662013 w 777479"/>
                <a:gd name="connsiteY20" fmla="*/ 845613 h 908484"/>
                <a:gd name="connsiteX21" fmla="*/ 644525 w 777479"/>
                <a:gd name="connsiteY21" fmla="*/ 723971 h 908484"/>
                <a:gd name="connsiteX22" fmla="*/ 632619 w 777479"/>
                <a:gd name="connsiteY22" fmla="*/ 647771 h 908484"/>
                <a:gd name="connsiteX23" fmla="*/ 718344 w 777479"/>
                <a:gd name="connsiteY23" fmla="*/ 797789 h 908484"/>
                <a:gd name="connsiteX24" fmla="*/ 770732 w 777479"/>
                <a:gd name="connsiteY24" fmla="*/ 776358 h 908484"/>
                <a:gd name="connsiteX25" fmla="*/ 758825 w 777479"/>
                <a:gd name="connsiteY25" fmla="*/ 635864 h 908484"/>
                <a:gd name="connsiteX26" fmla="*/ 668338 w 777479"/>
                <a:gd name="connsiteY26" fmla="*/ 464414 h 908484"/>
                <a:gd name="connsiteX27" fmla="*/ 577964 w 777479"/>
                <a:gd name="connsiteY27" fmla="*/ 0 h 908484"/>
                <a:gd name="connsiteX0" fmla="*/ 224488 w 777479"/>
                <a:gd name="connsiteY0" fmla="*/ 79294 h 908484"/>
                <a:gd name="connsiteX1" fmla="*/ 239713 w 777479"/>
                <a:gd name="connsiteY1" fmla="*/ 381071 h 908484"/>
                <a:gd name="connsiteX2" fmla="*/ 82550 w 777479"/>
                <a:gd name="connsiteY2" fmla="*/ 476321 h 908484"/>
                <a:gd name="connsiteX3" fmla="*/ 3969 w 777479"/>
                <a:gd name="connsiteY3" fmla="*/ 614433 h 908484"/>
                <a:gd name="connsiteX4" fmla="*/ 106363 w 777479"/>
                <a:gd name="connsiteY4" fmla="*/ 628721 h 908484"/>
                <a:gd name="connsiteX5" fmla="*/ 254000 w 777479"/>
                <a:gd name="connsiteY5" fmla="*/ 526327 h 908484"/>
                <a:gd name="connsiteX6" fmla="*/ 261144 w 777479"/>
                <a:gd name="connsiteY6" fmla="*/ 538233 h 908484"/>
                <a:gd name="connsiteX7" fmla="*/ 223044 w 777479"/>
                <a:gd name="connsiteY7" fmla="*/ 673964 h 908484"/>
                <a:gd name="connsiteX8" fmla="*/ 198834 w 777479"/>
                <a:gd name="connsiteY8" fmla="*/ 800171 h 908484"/>
                <a:gd name="connsiteX9" fmla="*/ 248147 w 777479"/>
                <a:gd name="connsiteY9" fmla="*/ 890286 h 908484"/>
                <a:gd name="connsiteX10" fmla="*/ 335682 w 777479"/>
                <a:gd name="connsiteY10" fmla="*/ 748552 h 908484"/>
                <a:gd name="connsiteX11" fmla="*/ 368300 w 777479"/>
                <a:gd name="connsiteY11" fmla="*/ 628720 h 908484"/>
                <a:gd name="connsiteX12" fmla="*/ 381480 w 777479"/>
                <a:gd name="connsiteY12" fmla="*/ 669351 h 908484"/>
                <a:gd name="connsiteX13" fmla="*/ 395874 w 777479"/>
                <a:gd name="connsiteY13" fmla="*/ 719109 h 908484"/>
                <a:gd name="connsiteX14" fmla="*/ 432757 w 777479"/>
                <a:gd name="connsiteY14" fmla="*/ 754397 h 908484"/>
                <a:gd name="connsiteX15" fmla="*/ 463340 w 777479"/>
                <a:gd name="connsiteY15" fmla="*/ 675701 h 908484"/>
                <a:gd name="connsiteX16" fmla="*/ 477734 w 777479"/>
                <a:gd name="connsiteY16" fmla="*/ 725459 h 908484"/>
                <a:gd name="connsiteX17" fmla="*/ 504032 w 777479"/>
                <a:gd name="connsiteY17" fmla="*/ 669201 h 908484"/>
                <a:gd name="connsiteX18" fmla="*/ 527844 w 777479"/>
                <a:gd name="connsiteY18" fmla="*/ 783502 h 908484"/>
                <a:gd name="connsiteX19" fmla="*/ 573088 w 777479"/>
                <a:gd name="connsiteY19" fmla="*/ 881133 h 908484"/>
                <a:gd name="connsiteX20" fmla="*/ 625475 w 777479"/>
                <a:gd name="connsiteY20" fmla="*/ 902564 h 908484"/>
                <a:gd name="connsiteX21" fmla="*/ 662013 w 777479"/>
                <a:gd name="connsiteY21" fmla="*/ 845613 h 908484"/>
                <a:gd name="connsiteX22" fmla="*/ 644525 w 777479"/>
                <a:gd name="connsiteY22" fmla="*/ 723971 h 908484"/>
                <a:gd name="connsiteX23" fmla="*/ 632619 w 777479"/>
                <a:gd name="connsiteY23" fmla="*/ 647771 h 908484"/>
                <a:gd name="connsiteX24" fmla="*/ 718344 w 777479"/>
                <a:gd name="connsiteY24" fmla="*/ 797789 h 908484"/>
                <a:gd name="connsiteX25" fmla="*/ 770732 w 777479"/>
                <a:gd name="connsiteY25" fmla="*/ 776358 h 908484"/>
                <a:gd name="connsiteX26" fmla="*/ 758825 w 777479"/>
                <a:gd name="connsiteY26" fmla="*/ 635864 h 908484"/>
                <a:gd name="connsiteX27" fmla="*/ 668338 w 777479"/>
                <a:gd name="connsiteY27" fmla="*/ 464414 h 908484"/>
                <a:gd name="connsiteX28" fmla="*/ 577964 w 777479"/>
                <a:gd name="connsiteY28" fmla="*/ 0 h 908484"/>
                <a:gd name="connsiteX0" fmla="*/ 224488 w 777479"/>
                <a:gd name="connsiteY0" fmla="*/ 79294 h 908484"/>
                <a:gd name="connsiteX1" fmla="*/ 239713 w 777479"/>
                <a:gd name="connsiteY1" fmla="*/ 381071 h 908484"/>
                <a:gd name="connsiteX2" fmla="*/ 82550 w 777479"/>
                <a:gd name="connsiteY2" fmla="*/ 476321 h 908484"/>
                <a:gd name="connsiteX3" fmla="*/ 3969 w 777479"/>
                <a:gd name="connsiteY3" fmla="*/ 614433 h 908484"/>
                <a:gd name="connsiteX4" fmla="*/ 106363 w 777479"/>
                <a:gd name="connsiteY4" fmla="*/ 628721 h 908484"/>
                <a:gd name="connsiteX5" fmla="*/ 254000 w 777479"/>
                <a:gd name="connsiteY5" fmla="*/ 526327 h 908484"/>
                <a:gd name="connsiteX6" fmla="*/ 261144 w 777479"/>
                <a:gd name="connsiteY6" fmla="*/ 538233 h 908484"/>
                <a:gd name="connsiteX7" fmla="*/ 223044 w 777479"/>
                <a:gd name="connsiteY7" fmla="*/ 673964 h 908484"/>
                <a:gd name="connsiteX8" fmla="*/ 198834 w 777479"/>
                <a:gd name="connsiteY8" fmla="*/ 800171 h 908484"/>
                <a:gd name="connsiteX9" fmla="*/ 248147 w 777479"/>
                <a:gd name="connsiteY9" fmla="*/ 890286 h 908484"/>
                <a:gd name="connsiteX10" fmla="*/ 335682 w 777479"/>
                <a:gd name="connsiteY10" fmla="*/ 748552 h 908484"/>
                <a:gd name="connsiteX11" fmla="*/ 368300 w 777479"/>
                <a:gd name="connsiteY11" fmla="*/ 628720 h 908484"/>
                <a:gd name="connsiteX12" fmla="*/ 381480 w 777479"/>
                <a:gd name="connsiteY12" fmla="*/ 669351 h 908484"/>
                <a:gd name="connsiteX13" fmla="*/ 395874 w 777479"/>
                <a:gd name="connsiteY13" fmla="*/ 719109 h 908484"/>
                <a:gd name="connsiteX14" fmla="*/ 432757 w 777479"/>
                <a:gd name="connsiteY14" fmla="*/ 754397 h 908484"/>
                <a:gd name="connsiteX15" fmla="*/ 463340 w 777479"/>
                <a:gd name="connsiteY15" fmla="*/ 675701 h 908484"/>
                <a:gd name="connsiteX16" fmla="*/ 489875 w 777479"/>
                <a:gd name="connsiteY16" fmla="*/ 629119 h 908484"/>
                <a:gd name="connsiteX17" fmla="*/ 504032 w 777479"/>
                <a:gd name="connsiteY17" fmla="*/ 669201 h 908484"/>
                <a:gd name="connsiteX18" fmla="*/ 527844 w 777479"/>
                <a:gd name="connsiteY18" fmla="*/ 783502 h 908484"/>
                <a:gd name="connsiteX19" fmla="*/ 573088 w 777479"/>
                <a:gd name="connsiteY19" fmla="*/ 881133 h 908484"/>
                <a:gd name="connsiteX20" fmla="*/ 625475 w 777479"/>
                <a:gd name="connsiteY20" fmla="*/ 902564 h 908484"/>
                <a:gd name="connsiteX21" fmla="*/ 662013 w 777479"/>
                <a:gd name="connsiteY21" fmla="*/ 845613 h 908484"/>
                <a:gd name="connsiteX22" fmla="*/ 644525 w 777479"/>
                <a:gd name="connsiteY22" fmla="*/ 723971 h 908484"/>
                <a:gd name="connsiteX23" fmla="*/ 632619 w 777479"/>
                <a:gd name="connsiteY23" fmla="*/ 647771 h 908484"/>
                <a:gd name="connsiteX24" fmla="*/ 718344 w 777479"/>
                <a:gd name="connsiteY24" fmla="*/ 797789 h 908484"/>
                <a:gd name="connsiteX25" fmla="*/ 770732 w 777479"/>
                <a:gd name="connsiteY25" fmla="*/ 776358 h 908484"/>
                <a:gd name="connsiteX26" fmla="*/ 758825 w 777479"/>
                <a:gd name="connsiteY26" fmla="*/ 635864 h 908484"/>
                <a:gd name="connsiteX27" fmla="*/ 668338 w 777479"/>
                <a:gd name="connsiteY27" fmla="*/ 464414 h 908484"/>
                <a:gd name="connsiteX28" fmla="*/ 577964 w 777479"/>
                <a:gd name="connsiteY28" fmla="*/ 0 h 908484"/>
                <a:gd name="connsiteX0" fmla="*/ 224488 w 777479"/>
                <a:gd name="connsiteY0" fmla="*/ 79294 h 910121"/>
                <a:gd name="connsiteX1" fmla="*/ 239713 w 777479"/>
                <a:gd name="connsiteY1" fmla="*/ 381071 h 910121"/>
                <a:gd name="connsiteX2" fmla="*/ 82550 w 777479"/>
                <a:gd name="connsiteY2" fmla="*/ 476321 h 910121"/>
                <a:gd name="connsiteX3" fmla="*/ 3969 w 777479"/>
                <a:gd name="connsiteY3" fmla="*/ 614433 h 910121"/>
                <a:gd name="connsiteX4" fmla="*/ 106363 w 777479"/>
                <a:gd name="connsiteY4" fmla="*/ 628721 h 910121"/>
                <a:gd name="connsiteX5" fmla="*/ 254000 w 777479"/>
                <a:gd name="connsiteY5" fmla="*/ 526327 h 910121"/>
                <a:gd name="connsiteX6" fmla="*/ 261144 w 777479"/>
                <a:gd name="connsiteY6" fmla="*/ 538233 h 910121"/>
                <a:gd name="connsiteX7" fmla="*/ 223044 w 777479"/>
                <a:gd name="connsiteY7" fmla="*/ 673964 h 910121"/>
                <a:gd name="connsiteX8" fmla="*/ 198834 w 777479"/>
                <a:gd name="connsiteY8" fmla="*/ 800171 h 910121"/>
                <a:gd name="connsiteX9" fmla="*/ 248147 w 777479"/>
                <a:gd name="connsiteY9" fmla="*/ 890286 h 910121"/>
                <a:gd name="connsiteX10" fmla="*/ 335682 w 777479"/>
                <a:gd name="connsiteY10" fmla="*/ 748552 h 910121"/>
                <a:gd name="connsiteX11" fmla="*/ 368300 w 777479"/>
                <a:gd name="connsiteY11" fmla="*/ 628720 h 910121"/>
                <a:gd name="connsiteX12" fmla="*/ 381480 w 777479"/>
                <a:gd name="connsiteY12" fmla="*/ 669351 h 910121"/>
                <a:gd name="connsiteX13" fmla="*/ 395874 w 777479"/>
                <a:gd name="connsiteY13" fmla="*/ 719109 h 910121"/>
                <a:gd name="connsiteX14" fmla="*/ 432757 w 777479"/>
                <a:gd name="connsiteY14" fmla="*/ 754397 h 910121"/>
                <a:gd name="connsiteX15" fmla="*/ 463340 w 777479"/>
                <a:gd name="connsiteY15" fmla="*/ 675701 h 910121"/>
                <a:gd name="connsiteX16" fmla="*/ 489875 w 777479"/>
                <a:gd name="connsiteY16" fmla="*/ 629119 h 910121"/>
                <a:gd name="connsiteX17" fmla="*/ 504032 w 777479"/>
                <a:gd name="connsiteY17" fmla="*/ 669201 h 910121"/>
                <a:gd name="connsiteX18" fmla="*/ 518664 w 777479"/>
                <a:gd name="connsiteY18" fmla="*/ 728634 h 910121"/>
                <a:gd name="connsiteX19" fmla="*/ 573088 w 777479"/>
                <a:gd name="connsiteY19" fmla="*/ 881133 h 910121"/>
                <a:gd name="connsiteX20" fmla="*/ 625475 w 777479"/>
                <a:gd name="connsiteY20" fmla="*/ 902564 h 910121"/>
                <a:gd name="connsiteX21" fmla="*/ 662013 w 777479"/>
                <a:gd name="connsiteY21" fmla="*/ 845613 h 910121"/>
                <a:gd name="connsiteX22" fmla="*/ 644525 w 777479"/>
                <a:gd name="connsiteY22" fmla="*/ 723971 h 910121"/>
                <a:gd name="connsiteX23" fmla="*/ 632619 w 777479"/>
                <a:gd name="connsiteY23" fmla="*/ 647771 h 910121"/>
                <a:gd name="connsiteX24" fmla="*/ 718344 w 777479"/>
                <a:gd name="connsiteY24" fmla="*/ 797789 h 910121"/>
                <a:gd name="connsiteX25" fmla="*/ 770732 w 777479"/>
                <a:gd name="connsiteY25" fmla="*/ 776358 h 910121"/>
                <a:gd name="connsiteX26" fmla="*/ 758825 w 777479"/>
                <a:gd name="connsiteY26" fmla="*/ 635864 h 910121"/>
                <a:gd name="connsiteX27" fmla="*/ 668338 w 777479"/>
                <a:gd name="connsiteY27" fmla="*/ 464414 h 910121"/>
                <a:gd name="connsiteX28" fmla="*/ 577964 w 777479"/>
                <a:gd name="connsiteY28" fmla="*/ 0 h 910121"/>
                <a:gd name="connsiteX0" fmla="*/ 224488 w 777479"/>
                <a:gd name="connsiteY0" fmla="*/ 79294 h 916179"/>
                <a:gd name="connsiteX1" fmla="*/ 239713 w 777479"/>
                <a:gd name="connsiteY1" fmla="*/ 381071 h 916179"/>
                <a:gd name="connsiteX2" fmla="*/ 82550 w 777479"/>
                <a:gd name="connsiteY2" fmla="*/ 476321 h 916179"/>
                <a:gd name="connsiteX3" fmla="*/ 3969 w 777479"/>
                <a:gd name="connsiteY3" fmla="*/ 614433 h 916179"/>
                <a:gd name="connsiteX4" fmla="*/ 106363 w 777479"/>
                <a:gd name="connsiteY4" fmla="*/ 628721 h 916179"/>
                <a:gd name="connsiteX5" fmla="*/ 254000 w 777479"/>
                <a:gd name="connsiteY5" fmla="*/ 526327 h 916179"/>
                <a:gd name="connsiteX6" fmla="*/ 261144 w 777479"/>
                <a:gd name="connsiteY6" fmla="*/ 538233 h 916179"/>
                <a:gd name="connsiteX7" fmla="*/ 223044 w 777479"/>
                <a:gd name="connsiteY7" fmla="*/ 673964 h 916179"/>
                <a:gd name="connsiteX8" fmla="*/ 198834 w 777479"/>
                <a:gd name="connsiteY8" fmla="*/ 800171 h 916179"/>
                <a:gd name="connsiteX9" fmla="*/ 248147 w 777479"/>
                <a:gd name="connsiteY9" fmla="*/ 890286 h 916179"/>
                <a:gd name="connsiteX10" fmla="*/ 335682 w 777479"/>
                <a:gd name="connsiteY10" fmla="*/ 748552 h 916179"/>
                <a:gd name="connsiteX11" fmla="*/ 368300 w 777479"/>
                <a:gd name="connsiteY11" fmla="*/ 628720 h 916179"/>
                <a:gd name="connsiteX12" fmla="*/ 381480 w 777479"/>
                <a:gd name="connsiteY12" fmla="*/ 669351 h 916179"/>
                <a:gd name="connsiteX13" fmla="*/ 395874 w 777479"/>
                <a:gd name="connsiteY13" fmla="*/ 719109 h 916179"/>
                <a:gd name="connsiteX14" fmla="*/ 432757 w 777479"/>
                <a:gd name="connsiteY14" fmla="*/ 754397 h 916179"/>
                <a:gd name="connsiteX15" fmla="*/ 463340 w 777479"/>
                <a:gd name="connsiteY15" fmla="*/ 675701 h 916179"/>
                <a:gd name="connsiteX16" fmla="*/ 489875 w 777479"/>
                <a:gd name="connsiteY16" fmla="*/ 629119 h 916179"/>
                <a:gd name="connsiteX17" fmla="*/ 504032 w 777479"/>
                <a:gd name="connsiteY17" fmla="*/ 669201 h 916179"/>
                <a:gd name="connsiteX18" fmla="*/ 518664 w 777479"/>
                <a:gd name="connsiteY18" fmla="*/ 728634 h 916179"/>
                <a:gd name="connsiteX19" fmla="*/ 555548 w 777479"/>
                <a:gd name="connsiteY19" fmla="*/ 763923 h 916179"/>
                <a:gd name="connsiteX20" fmla="*/ 625475 w 777479"/>
                <a:gd name="connsiteY20" fmla="*/ 902564 h 916179"/>
                <a:gd name="connsiteX21" fmla="*/ 662013 w 777479"/>
                <a:gd name="connsiteY21" fmla="*/ 845613 h 916179"/>
                <a:gd name="connsiteX22" fmla="*/ 644525 w 777479"/>
                <a:gd name="connsiteY22" fmla="*/ 723971 h 916179"/>
                <a:gd name="connsiteX23" fmla="*/ 632619 w 777479"/>
                <a:gd name="connsiteY23" fmla="*/ 647771 h 916179"/>
                <a:gd name="connsiteX24" fmla="*/ 718344 w 777479"/>
                <a:gd name="connsiteY24" fmla="*/ 797789 h 916179"/>
                <a:gd name="connsiteX25" fmla="*/ 770732 w 777479"/>
                <a:gd name="connsiteY25" fmla="*/ 776358 h 916179"/>
                <a:gd name="connsiteX26" fmla="*/ 758825 w 777479"/>
                <a:gd name="connsiteY26" fmla="*/ 635864 h 916179"/>
                <a:gd name="connsiteX27" fmla="*/ 668338 w 777479"/>
                <a:gd name="connsiteY27" fmla="*/ 464414 h 916179"/>
                <a:gd name="connsiteX28" fmla="*/ 577964 w 777479"/>
                <a:gd name="connsiteY28" fmla="*/ 0 h 916179"/>
                <a:gd name="connsiteX0" fmla="*/ 224488 w 777479"/>
                <a:gd name="connsiteY0" fmla="*/ 79294 h 898889"/>
                <a:gd name="connsiteX1" fmla="*/ 239713 w 777479"/>
                <a:gd name="connsiteY1" fmla="*/ 381071 h 898889"/>
                <a:gd name="connsiteX2" fmla="*/ 82550 w 777479"/>
                <a:gd name="connsiteY2" fmla="*/ 476321 h 898889"/>
                <a:gd name="connsiteX3" fmla="*/ 3969 w 777479"/>
                <a:gd name="connsiteY3" fmla="*/ 614433 h 898889"/>
                <a:gd name="connsiteX4" fmla="*/ 106363 w 777479"/>
                <a:gd name="connsiteY4" fmla="*/ 628721 h 898889"/>
                <a:gd name="connsiteX5" fmla="*/ 254000 w 777479"/>
                <a:gd name="connsiteY5" fmla="*/ 526327 h 898889"/>
                <a:gd name="connsiteX6" fmla="*/ 261144 w 777479"/>
                <a:gd name="connsiteY6" fmla="*/ 538233 h 898889"/>
                <a:gd name="connsiteX7" fmla="*/ 223044 w 777479"/>
                <a:gd name="connsiteY7" fmla="*/ 673964 h 898889"/>
                <a:gd name="connsiteX8" fmla="*/ 198834 w 777479"/>
                <a:gd name="connsiteY8" fmla="*/ 800171 h 898889"/>
                <a:gd name="connsiteX9" fmla="*/ 248147 w 777479"/>
                <a:gd name="connsiteY9" fmla="*/ 890286 h 898889"/>
                <a:gd name="connsiteX10" fmla="*/ 335682 w 777479"/>
                <a:gd name="connsiteY10" fmla="*/ 748552 h 898889"/>
                <a:gd name="connsiteX11" fmla="*/ 368300 w 777479"/>
                <a:gd name="connsiteY11" fmla="*/ 628720 h 898889"/>
                <a:gd name="connsiteX12" fmla="*/ 381480 w 777479"/>
                <a:gd name="connsiteY12" fmla="*/ 669351 h 898889"/>
                <a:gd name="connsiteX13" fmla="*/ 395874 w 777479"/>
                <a:gd name="connsiteY13" fmla="*/ 719109 h 898889"/>
                <a:gd name="connsiteX14" fmla="*/ 432757 w 777479"/>
                <a:gd name="connsiteY14" fmla="*/ 754397 h 898889"/>
                <a:gd name="connsiteX15" fmla="*/ 463340 w 777479"/>
                <a:gd name="connsiteY15" fmla="*/ 675701 h 898889"/>
                <a:gd name="connsiteX16" fmla="*/ 489875 w 777479"/>
                <a:gd name="connsiteY16" fmla="*/ 629119 h 898889"/>
                <a:gd name="connsiteX17" fmla="*/ 504032 w 777479"/>
                <a:gd name="connsiteY17" fmla="*/ 669201 h 898889"/>
                <a:gd name="connsiteX18" fmla="*/ 518664 w 777479"/>
                <a:gd name="connsiteY18" fmla="*/ 728634 h 898889"/>
                <a:gd name="connsiteX19" fmla="*/ 555548 w 777479"/>
                <a:gd name="connsiteY19" fmla="*/ 763923 h 898889"/>
                <a:gd name="connsiteX20" fmla="*/ 600524 w 777479"/>
                <a:gd name="connsiteY20" fmla="*/ 734985 h 898889"/>
                <a:gd name="connsiteX21" fmla="*/ 662013 w 777479"/>
                <a:gd name="connsiteY21" fmla="*/ 845613 h 898889"/>
                <a:gd name="connsiteX22" fmla="*/ 644525 w 777479"/>
                <a:gd name="connsiteY22" fmla="*/ 723971 h 898889"/>
                <a:gd name="connsiteX23" fmla="*/ 632619 w 777479"/>
                <a:gd name="connsiteY23" fmla="*/ 647771 h 898889"/>
                <a:gd name="connsiteX24" fmla="*/ 718344 w 777479"/>
                <a:gd name="connsiteY24" fmla="*/ 797789 h 898889"/>
                <a:gd name="connsiteX25" fmla="*/ 770732 w 777479"/>
                <a:gd name="connsiteY25" fmla="*/ 776358 h 898889"/>
                <a:gd name="connsiteX26" fmla="*/ 758825 w 777479"/>
                <a:gd name="connsiteY26" fmla="*/ 635864 h 898889"/>
                <a:gd name="connsiteX27" fmla="*/ 668338 w 777479"/>
                <a:gd name="connsiteY27" fmla="*/ 464414 h 898889"/>
                <a:gd name="connsiteX28" fmla="*/ 577964 w 777479"/>
                <a:gd name="connsiteY28" fmla="*/ 0 h 898889"/>
                <a:gd name="connsiteX0" fmla="*/ 224488 w 777479"/>
                <a:gd name="connsiteY0" fmla="*/ 79294 h 898889"/>
                <a:gd name="connsiteX1" fmla="*/ 239713 w 777479"/>
                <a:gd name="connsiteY1" fmla="*/ 381071 h 898889"/>
                <a:gd name="connsiteX2" fmla="*/ 82550 w 777479"/>
                <a:gd name="connsiteY2" fmla="*/ 476321 h 898889"/>
                <a:gd name="connsiteX3" fmla="*/ 3969 w 777479"/>
                <a:gd name="connsiteY3" fmla="*/ 614433 h 898889"/>
                <a:gd name="connsiteX4" fmla="*/ 106363 w 777479"/>
                <a:gd name="connsiteY4" fmla="*/ 628721 h 898889"/>
                <a:gd name="connsiteX5" fmla="*/ 254000 w 777479"/>
                <a:gd name="connsiteY5" fmla="*/ 526327 h 898889"/>
                <a:gd name="connsiteX6" fmla="*/ 261144 w 777479"/>
                <a:gd name="connsiteY6" fmla="*/ 538233 h 898889"/>
                <a:gd name="connsiteX7" fmla="*/ 223044 w 777479"/>
                <a:gd name="connsiteY7" fmla="*/ 673964 h 898889"/>
                <a:gd name="connsiteX8" fmla="*/ 198834 w 777479"/>
                <a:gd name="connsiteY8" fmla="*/ 800171 h 898889"/>
                <a:gd name="connsiteX9" fmla="*/ 248147 w 777479"/>
                <a:gd name="connsiteY9" fmla="*/ 890286 h 898889"/>
                <a:gd name="connsiteX10" fmla="*/ 335682 w 777479"/>
                <a:gd name="connsiteY10" fmla="*/ 748552 h 898889"/>
                <a:gd name="connsiteX11" fmla="*/ 368300 w 777479"/>
                <a:gd name="connsiteY11" fmla="*/ 628720 h 898889"/>
                <a:gd name="connsiteX12" fmla="*/ 381480 w 777479"/>
                <a:gd name="connsiteY12" fmla="*/ 669351 h 898889"/>
                <a:gd name="connsiteX13" fmla="*/ 395874 w 777479"/>
                <a:gd name="connsiteY13" fmla="*/ 719109 h 898889"/>
                <a:gd name="connsiteX14" fmla="*/ 432757 w 777479"/>
                <a:gd name="connsiteY14" fmla="*/ 754397 h 898889"/>
                <a:gd name="connsiteX15" fmla="*/ 463340 w 777479"/>
                <a:gd name="connsiteY15" fmla="*/ 675701 h 898889"/>
                <a:gd name="connsiteX16" fmla="*/ 489875 w 777479"/>
                <a:gd name="connsiteY16" fmla="*/ 629119 h 898889"/>
                <a:gd name="connsiteX17" fmla="*/ 504032 w 777479"/>
                <a:gd name="connsiteY17" fmla="*/ 669201 h 898889"/>
                <a:gd name="connsiteX18" fmla="*/ 518664 w 777479"/>
                <a:gd name="connsiteY18" fmla="*/ 728634 h 898889"/>
                <a:gd name="connsiteX19" fmla="*/ 555548 w 777479"/>
                <a:gd name="connsiteY19" fmla="*/ 763923 h 898889"/>
                <a:gd name="connsiteX20" fmla="*/ 600524 w 777479"/>
                <a:gd name="connsiteY20" fmla="*/ 734985 h 898889"/>
                <a:gd name="connsiteX21" fmla="*/ 631107 w 777479"/>
                <a:gd name="connsiteY21" fmla="*/ 656289 h 898889"/>
                <a:gd name="connsiteX22" fmla="*/ 644525 w 777479"/>
                <a:gd name="connsiteY22" fmla="*/ 723971 h 898889"/>
                <a:gd name="connsiteX23" fmla="*/ 632619 w 777479"/>
                <a:gd name="connsiteY23" fmla="*/ 647771 h 898889"/>
                <a:gd name="connsiteX24" fmla="*/ 718344 w 777479"/>
                <a:gd name="connsiteY24" fmla="*/ 797789 h 898889"/>
                <a:gd name="connsiteX25" fmla="*/ 770732 w 777479"/>
                <a:gd name="connsiteY25" fmla="*/ 776358 h 898889"/>
                <a:gd name="connsiteX26" fmla="*/ 758825 w 777479"/>
                <a:gd name="connsiteY26" fmla="*/ 635864 h 898889"/>
                <a:gd name="connsiteX27" fmla="*/ 668338 w 777479"/>
                <a:gd name="connsiteY27" fmla="*/ 464414 h 898889"/>
                <a:gd name="connsiteX28" fmla="*/ 577964 w 777479"/>
                <a:gd name="connsiteY28" fmla="*/ 0 h 898889"/>
                <a:gd name="connsiteX0" fmla="*/ 224488 w 777479"/>
                <a:gd name="connsiteY0" fmla="*/ 79294 h 898889"/>
                <a:gd name="connsiteX1" fmla="*/ 239713 w 777479"/>
                <a:gd name="connsiteY1" fmla="*/ 381071 h 898889"/>
                <a:gd name="connsiteX2" fmla="*/ 82550 w 777479"/>
                <a:gd name="connsiteY2" fmla="*/ 476321 h 898889"/>
                <a:gd name="connsiteX3" fmla="*/ 3969 w 777479"/>
                <a:gd name="connsiteY3" fmla="*/ 614433 h 898889"/>
                <a:gd name="connsiteX4" fmla="*/ 106363 w 777479"/>
                <a:gd name="connsiteY4" fmla="*/ 628721 h 898889"/>
                <a:gd name="connsiteX5" fmla="*/ 254000 w 777479"/>
                <a:gd name="connsiteY5" fmla="*/ 526327 h 898889"/>
                <a:gd name="connsiteX6" fmla="*/ 261144 w 777479"/>
                <a:gd name="connsiteY6" fmla="*/ 538233 h 898889"/>
                <a:gd name="connsiteX7" fmla="*/ 223044 w 777479"/>
                <a:gd name="connsiteY7" fmla="*/ 673964 h 898889"/>
                <a:gd name="connsiteX8" fmla="*/ 198834 w 777479"/>
                <a:gd name="connsiteY8" fmla="*/ 800171 h 898889"/>
                <a:gd name="connsiteX9" fmla="*/ 248147 w 777479"/>
                <a:gd name="connsiteY9" fmla="*/ 890286 h 898889"/>
                <a:gd name="connsiteX10" fmla="*/ 335682 w 777479"/>
                <a:gd name="connsiteY10" fmla="*/ 748552 h 898889"/>
                <a:gd name="connsiteX11" fmla="*/ 368300 w 777479"/>
                <a:gd name="connsiteY11" fmla="*/ 628720 h 898889"/>
                <a:gd name="connsiteX12" fmla="*/ 381480 w 777479"/>
                <a:gd name="connsiteY12" fmla="*/ 669351 h 898889"/>
                <a:gd name="connsiteX13" fmla="*/ 395874 w 777479"/>
                <a:gd name="connsiteY13" fmla="*/ 719109 h 898889"/>
                <a:gd name="connsiteX14" fmla="*/ 432757 w 777479"/>
                <a:gd name="connsiteY14" fmla="*/ 754397 h 898889"/>
                <a:gd name="connsiteX15" fmla="*/ 463340 w 777479"/>
                <a:gd name="connsiteY15" fmla="*/ 675701 h 898889"/>
                <a:gd name="connsiteX16" fmla="*/ 489875 w 777479"/>
                <a:gd name="connsiteY16" fmla="*/ 629119 h 898889"/>
                <a:gd name="connsiteX17" fmla="*/ 504032 w 777479"/>
                <a:gd name="connsiteY17" fmla="*/ 669201 h 898889"/>
                <a:gd name="connsiteX18" fmla="*/ 518664 w 777479"/>
                <a:gd name="connsiteY18" fmla="*/ 728634 h 898889"/>
                <a:gd name="connsiteX19" fmla="*/ 555548 w 777479"/>
                <a:gd name="connsiteY19" fmla="*/ 763923 h 898889"/>
                <a:gd name="connsiteX20" fmla="*/ 600524 w 777479"/>
                <a:gd name="connsiteY20" fmla="*/ 734985 h 898889"/>
                <a:gd name="connsiteX21" fmla="*/ 631107 w 777479"/>
                <a:gd name="connsiteY21" fmla="*/ 656289 h 898889"/>
                <a:gd name="connsiteX22" fmla="*/ 632619 w 777479"/>
                <a:gd name="connsiteY22" fmla="*/ 647771 h 898889"/>
                <a:gd name="connsiteX23" fmla="*/ 718344 w 777479"/>
                <a:gd name="connsiteY23" fmla="*/ 797789 h 898889"/>
                <a:gd name="connsiteX24" fmla="*/ 770732 w 777479"/>
                <a:gd name="connsiteY24" fmla="*/ 776358 h 898889"/>
                <a:gd name="connsiteX25" fmla="*/ 758825 w 777479"/>
                <a:gd name="connsiteY25" fmla="*/ 635864 h 898889"/>
                <a:gd name="connsiteX26" fmla="*/ 668338 w 777479"/>
                <a:gd name="connsiteY26" fmla="*/ 464414 h 898889"/>
                <a:gd name="connsiteX27" fmla="*/ 577964 w 777479"/>
                <a:gd name="connsiteY27" fmla="*/ 0 h 898889"/>
                <a:gd name="connsiteX0" fmla="*/ 224488 w 764914"/>
                <a:gd name="connsiteY0" fmla="*/ 79294 h 898889"/>
                <a:gd name="connsiteX1" fmla="*/ 239713 w 764914"/>
                <a:gd name="connsiteY1" fmla="*/ 381071 h 898889"/>
                <a:gd name="connsiteX2" fmla="*/ 82550 w 764914"/>
                <a:gd name="connsiteY2" fmla="*/ 476321 h 898889"/>
                <a:gd name="connsiteX3" fmla="*/ 3969 w 764914"/>
                <a:gd name="connsiteY3" fmla="*/ 614433 h 898889"/>
                <a:gd name="connsiteX4" fmla="*/ 106363 w 764914"/>
                <a:gd name="connsiteY4" fmla="*/ 628721 h 898889"/>
                <a:gd name="connsiteX5" fmla="*/ 254000 w 764914"/>
                <a:gd name="connsiteY5" fmla="*/ 526327 h 898889"/>
                <a:gd name="connsiteX6" fmla="*/ 261144 w 764914"/>
                <a:gd name="connsiteY6" fmla="*/ 538233 h 898889"/>
                <a:gd name="connsiteX7" fmla="*/ 223044 w 764914"/>
                <a:gd name="connsiteY7" fmla="*/ 673964 h 898889"/>
                <a:gd name="connsiteX8" fmla="*/ 198834 w 764914"/>
                <a:gd name="connsiteY8" fmla="*/ 800171 h 898889"/>
                <a:gd name="connsiteX9" fmla="*/ 248147 w 764914"/>
                <a:gd name="connsiteY9" fmla="*/ 890286 h 898889"/>
                <a:gd name="connsiteX10" fmla="*/ 335682 w 764914"/>
                <a:gd name="connsiteY10" fmla="*/ 748552 h 898889"/>
                <a:gd name="connsiteX11" fmla="*/ 368300 w 764914"/>
                <a:gd name="connsiteY11" fmla="*/ 628720 h 898889"/>
                <a:gd name="connsiteX12" fmla="*/ 381480 w 764914"/>
                <a:gd name="connsiteY12" fmla="*/ 669351 h 898889"/>
                <a:gd name="connsiteX13" fmla="*/ 395874 w 764914"/>
                <a:gd name="connsiteY13" fmla="*/ 719109 h 898889"/>
                <a:gd name="connsiteX14" fmla="*/ 432757 w 764914"/>
                <a:gd name="connsiteY14" fmla="*/ 754397 h 898889"/>
                <a:gd name="connsiteX15" fmla="*/ 463340 w 764914"/>
                <a:gd name="connsiteY15" fmla="*/ 675701 h 898889"/>
                <a:gd name="connsiteX16" fmla="*/ 489875 w 764914"/>
                <a:gd name="connsiteY16" fmla="*/ 629119 h 898889"/>
                <a:gd name="connsiteX17" fmla="*/ 504032 w 764914"/>
                <a:gd name="connsiteY17" fmla="*/ 669201 h 898889"/>
                <a:gd name="connsiteX18" fmla="*/ 518664 w 764914"/>
                <a:gd name="connsiteY18" fmla="*/ 728634 h 898889"/>
                <a:gd name="connsiteX19" fmla="*/ 555548 w 764914"/>
                <a:gd name="connsiteY19" fmla="*/ 763923 h 898889"/>
                <a:gd name="connsiteX20" fmla="*/ 600524 w 764914"/>
                <a:gd name="connsiteY20" fmla="*/ 734985 h 898889"/>
                <a:gd name="connsiteX21" fmla="*/ 631107 w 764914"/>
                <a:gd name="connsiteY21" fmla="*/ 656289 h 898889"/>
                <a:gd name="connsiteX22" fmla="*/ 632619 w 764914"/>
                <a:gd name="connsiteY22" fmla="*/ 647771 h 898889"/>
                <a:gd name="connsiteX23" fmla="*/ 718344 w 764914"/>
                <a:gd name="connsiteY23" fmla="*/ 797789 h 898889"/>
                <a:gd name="connsiteX24" fmla="*/ 704873 w 764914"/>
                <a:gd name="connsiteY24" fmla="*/ 726866 h 898889"/>
                <a:gd name="connsiteX25" fmla="*/ 758825 w 764914"/>
                <a:gd name="connsiteY25" fmla="*/ 635864 h 898889"/>
                <a:gd name="connsiteX26" fmla="*/ 668338 w 764914"/>
                <a:gd name="connsiteY26" fmla="*/ 464414 h 898889"/>
                <a:gd name="connsiteX27" fmla="*/ 577964 w 764914"/>
                <a:gd name="connsiteY27" fmla="*/ 0 h 898889"/>
                <a:gd name="connsiteX0" fmla="*/ 224488 w 764914"/>
                <a:gd name="connsiteY0" fmla="*/ 79294 h 898889"/>
                <a:gd name="connsiteX1" fmla="*/ 239713 w 764914"/>
                <a:gd name="connsiteY1" fmla="*/ 381071 h 898889"/>
                <a:gd name="connsiteX2" fmla="*/ 82550 w 764914"/>
                <a:gd name="connsiteY2" fmla="*/ 476321 h 898889"/>
                <a:gd name="connsiteX3" fmla="*/ 3969 w 764914"/>
                <a:gd name="connsiteY3" fmla="*/ 614433 h 898889"/>
                <a:gd name="connsiteX4" fmla="*/ 106363 w 764914"/>
                <a:gd name="connsiteY4" fmla="*/ 628721 h 898889"/>
                <a:gd name="connsiteX5" fmla="*/ 254000 w 764914"/>
                <a:gd name="connsiteY5" fmla="*/ 526327 h 898889"/>
                <a:gd name="connsiteX6" fmla="*/ 261144 w 764914"/>
                <a:gd name="connsiteY6" fmla="*/ 538233 h 898889"/>
                <a:gd name="connsiteX7" fmla="*/ 223044 w 764914"/>
                <a:gd name="connsiteY7" fmla="*/ 673964 h 898889"/>
                <a:gd name="connsiteX8" fmla="*/ 198834 w 764914"/>
                <a:gd name="connsiteY8" fmla="*/ 800171 h 898889"/>
                <a:gd name="connsiteX9" fmla="*/ 248147 w 764914"/>
                <a:gd name="connsiteY9" fmla="*/ 890286 h 898889"/>
                <a:gd name="connsiteX10" fmla="*/ 335682 w 764914"/>
                <a:gd name="connsiteY10" fmla="*/ 748552 h 898889"/>
                <a:gd name="connsiteX11" fmla="*/ 368300 w 764914"/>
                <a:gd name="connsiteY11" fmla="*/ 628720 h 898889"/>
                <a:gd name="connsiteX12" fmla="*/ 381480 w 764914"/>
                <a:gd name="connsiteY12" fmla="*/ 669351 h 898889"/>
                <a:gd name="connsiteX13" fmla="*/ 395874 w 764914"/>
                <a:gd name="connsiteY13" fmla="*/ 719109 h 898889"/>
                <a:gd name="connsiteX14" fmla="*/ 432757 w 764914"/>
                <a:gd name="connsiteY14" fmla="*/ 754397 h 898889"/>
                <a:gd name="connsiteX15" fmla="*/ 463340 w 764914"/>
                <a:gd name="connsiteY15" fmla="*/ 675701 h 898889"/>
                <a:gd name="connsiteX16" fmla="*/ 489875 w 764914"/>
                <a:gd name="connsiteY16" fmla="*/ 629119 h 898889"/>
                <a:gd name="connsiteX17" fmla="*/ 504032 w 764914"/>
                <a:gd name="connsiteY17" fmla="*/ 669201 h 898889"/>
                <a:gd name="connsiteX18" fmla="*/ 518664 w 764914"/>
                <a:gd name="connsiteY18" fmla="*/ 728634 h 898889"/>
                <a:gd name="connsiteX19" fmla="*/ 555548 w 764914"/>
                <a:gd name="connsiteY19" fmla="*/ 763923 h 898889"/>
                <a:gd name="connsiteX20" fmla="*/ 600524 w 764914"/>
                <a:gd name="connsiteY20" fmla="*/ 734985 h 898889"/>
                <a:gd name="connsiteX21" fmla="*/ 631107 w 764914"/>
                <a:gd name="connsiteY21" fmla="*/ 656289 h 898889"/>
                <a:gd name="connsiteX22" fmla="*/ 632619 w 764914"/>
                <a:gd name="connsiteY22" fmla="*/ 647771 h 898889"/>
                <a:gd name="connsiteX23" fmla="*/ 704873 w 764914"/>
                <a:gd name="connsiteY23" fmla="*/ 726866 h 898889"/>
                <a:gd name="connsiteX24" fmla="*/ 758825 w 764914"/>
                <a:gd name="connsiteY24" fmla="*/ 635864 h 898889"/>
                <a:gd name="connsiteX25" fmla="*/ 668338 w 764914"/>
                <a:gd name="connsiteY25" fmla="*/ 464414 h 898889"/>
                <a:gd name="connsiteX26" fmla="*/ 577964 w 764914"/>
                <a:gd name="connsiteY26" fmla="*/ 0 h 898889"/>
                <a:gd name="connsiteX0" fmla="*/ 224488 w 764914"/>
                <a:gd name="connsiteY0" fmla="*/ 79294 h 898889"/>
                <a:gd name="connsiteX1" fmla="*/ 239713 w 764914"/>
                <a:gd name="connsiteY1" fmla="*/ 381071 h 898889"/>
                <a:gd name="connsiteX2" fmla="*/ 82550 w 764914"/>
                <a:gd name="connsiteY2" fmla="*/ 476321 h 898889"/>
                <a:gd name="connsiteX3" fmla="*/ 3969 w 764914"/>
                <a:gd name="connsiteY3" fmla="*/ 614433 h 898889"/>
                <a:gd name="connsiteX4" fmla="*/ 106363 w 764914"/>
                <a:gd name="connsiteY4" fmla="*/ 628721 h 898889"/>
                <a:gd name="connsiteX5" fmla="*/ 254000 w 764914"/>
                <a:gd name="connsiteY5" fmla="*/ 526327 h 898889"/>
                <a:gd name="connsiteX6" fmla="*/ 261144 w 764914"/>
                <a:gd name="connsiteY6" fmla="*/ 538233 h 898889"/>
                <a:gd name="connsiteX7" fmla="*/ 223044 w 764914"/>
                <a:gd name="connsiteY7" fmla="*/ 673964 h 898889"/>
                <a:gd name="connsiteX8" fmla="*/ 198834 w 764914"/>
                <a:gd name="connsiteY8" fmla="*/ 800171 h 898889"/>
                <a:gd name="connsiteX9" fmla="*/ 248147 w 764914"/>
                <a:gd name="connsiteY9" fmla="*/ 890286 h 898889"/>
                <a:gd name="connsiteX10" fmla="*/ 335682 w 764914"/>
                <a:gd name="connsiteY10" fmla="*/ 748552 h 898889"/>
                <a:gd name="connsiteX11" fmla="*/ 368300 w 764914"/>
                <a:gd name="connsiteY11" fmla="*/ 628720 h 898889"/>
                <a:gd name="connsiteX12" fmla="*/ 381480 w 764914"/>
                <a:gd name="connsiteY12" fmla="*/ 669351 h 898889"/>
                <a:gd name="connsiteX13" fmla="*/ 395874 w 764914"/>
                <a:gd name="connsiteY13" fmla="*/ 719109 h 898889"/>
                <a:gd name="connsiteX14" fmla="*/ 432757 w 764914"/>
                <a:gd name="connsiteY14" fmla="*/ 754397 h 898889"/>
                <a:gd name="connsiteX15" fmla="*/ 481781 w 764914"/>
                <a:gd name="connsiteY15" fmla="*/ 693346 h 898889"/>
                <a:gd name="connsiteX16" fmla="*/ 489875 w 764914"/>
                <a:gd name="connsiteY16" fmla="*/ 629119 h 898889"/>
                <a:gd name="connsiteX17" fmla="*/ 504032 w 764914"/>
                <a:gd name="connsiteY17" fmla="*/ 669201 h 898889"/>
                <a:gd name="connsiteX18" fmla="*/ 518664 w 764914"/>
                <a:gd name="connsiteY18" fmla="*/ 728634 h 898889"/>
                <a:gd name="connsiteX19" fmla="*/ 555548 w 764914"/>
                <a:gd name="connsiteY19" fmla="*/ 763923 h 898889"/>
                <a:gd name="connsiteX20" fmla="*/ 600524 w 764914"/>
                <a:gd name="connsiteY20" fmla="*/ 734985 h 898889"/>
                <a:gd name="connsiteX21" fmla="*/ 631107 w 764914"/>
                <a:gd name="connsiteY21" fmla="*/ 656289 h 898889"/>
                <a:gd name="connsiteX22" fmla="*/ 632619 w 764914"/>
                <a:gd name="connsiteY22" fmla="*/ 647771 h 898889"/>
                <a:gd name="connsiteX23" fmla="*/ 704873 w 764914"/>
                <a:gd name="connsiteY23" fmla="*/ 726866 h 898889"/>
                <a:gd name="connsiteX24" fmla="*/ 758825 w 764914"/>
                <a:gd name="connsiteY24" fmla="*/ 635864 h 898889"/>
                <a:gd name="connsiteX25" fmla="*/ 668338 w 764914"/>
                <a:gd name="connsiteY25" fmla="*/ 464414 h 898889"/>
                <a:gd name="connsiteX26" fmla="*/ 577964 w 764914"/>
                <a:gd name="connsiteY26" fmla="*/ 0 h 898889"/>
                <a:gd name="connsiteX0" fmla="*/ 224488 w 764914"/>
                <a:gd name="connsiteY0" fmla="*/ 79294 h 898889"/>
                <a:gd name="connsiteX1" fmla="*/ 239713 w 764914"/>
                <a:gd name="connsiteY1" fmla="*/ 381071 h 898889"/>
                <a:gd name="connsiteX2" fmla="*/ 82550 w 764914"/>
                <a:gd name="connsiteY2" fmla="*/ 476321 h 898889"/>
                <a:gd name="connsiteX3" fmla="*/ 3969 w 764914"/>
                <a:gd name="connsiteY3" fmla="*/ 614433 h 898889"/>
                <a:gd name="connsiteX4" fmla="*/ 106363 w 764914"/>
                <a:gd name="connsiteY4" fmla="*/ 628721 h 898889"/>
                <a:gd name="connsiteX5" fmla="*/ 254000 w 764914"/>
                <a:gd name="connsiteY5" fmla="*/ 526327 h 898889"/>
                <a:gd name="connsiteX6" fmla="*/ 261144 w 764914"/>
                <a:gd name="connsiteY6" fmla="*/ 538233 h 898889"/>
                <a:gd name="connsiteX7" fmla="*/ 223044 w 764914"/>
                <a:gd name="connsiteY7" fmla="*/ 673964 h 898889"/>
                <a:gd name="connsiteX8" fmla="*/ 198834 w 764914"/>
                <a:gd name="connsiteY8" fmla="*/ 800171 h 898889"/>
                <a:gd name="connsiteX9" fmla="*/ 248147 w 764914"/>
                <a:gd name="connsiteY9" fmla="*/ 890286 h 898889"/>
                <a:gd name="connsiteX10" fmla="*/ 335682 w 764914"/>
                <a:gd name="connsiteY10" fmla="*/ 748552 h 898889"/>
                <a:gd name="connsiteX11" fmla="*/ 368300 w 764914"/>
                <a:gd name="connsiteY11" fmla="*/ 628720 h 898889"/>
                <a:gd name="connsiteX12" fmla="*/ 381480 w 764914"/>
                <a:gd name="connsiteY12" fmla="*/ 669351 h 898889"/>
                <a:gd name="connsiteX13" fmla="*/ 395874 w 764914"/>
                <a:gd name="connsiteY13" fmla="*/ 719109 h 898889"/>
                <a:gd name="connsiteX14" fmla="*/ 436804 w 764914"/>
                <a:gd name="connsiteY14" fmla="*/ 722284 h 898889"/>
                <a:gd name="connsiteX15" fmla="*/ 481781 w 764914"/>
                <a:gd name="connsiteY15" fmla="*/ 693346 h 898889"/>
                <a:gd name="connsiteX16" fmla="*/ 489875 w 764914"/>
                <a:gd name="connsiteY16" fmla="*/ 629119 h 898889"/>
                <a:gd name="connsiteX17" fmla="*/ 504032 w 764914"/>
                <a:gd name="connsiteY17" fmla="*/ 669201 h 898889"/>
                <a:gd name="connsiteX18" fmla="*/ 518664 w 764914"/>
                <a:gd name="connsiteY18" fmla="*/ 728634 h 898889"/>
                <a:gd name="connsiteX19" fmla="*/ 555548 w 764914"/>
                <a:gd name="connsiteY19" fmla="*/ 763923 h 898889"/>
                <a:gd name="connsiteX20" fmla="*/ 600524 w 764914"/>
                <a:gd name="connsiteY20" fmla="*/ 734985 h 898889"/>
                <a:gd name="connsiteX21" fmla="*/ 631107 w 764914"/>
                <a:gd name="connsiteY21" fmla="*/ 656289 h 898889"/>
                <a:gd name="connsiteX22" fmla="*/ 632619 w 764914"/>
                <a:gd name="connsiteY22" fmla="*/ 647771 h 898889"/>
                <a:gd name="connsiteX23" fmla="*/ 704873 w 764914"/>
                <a:gd name="connsiteY23" fmla="*/ 726866 h 898889"/>
                <a:gd name="connsiteX24" fmla="*/ 758825 w 764914"/>
                <a:gd name="connsiteY24" fmla="*/ 635864 h 898889"/>
                <a:gd name="connsiteX25" fmla="*/ 668338 w 764914"/>
                <a:gd name="connsiteY25" fmla="*/ 464414 h 898889"/>
                <a:gd name="connsiteX26" fmla="*/ 577964 w 764914"/>
                <a:gd name="connsiteY26" fmla="*/ 0 h 898889"/>
                <a:gd name="connsiteX0" fmla="*/ 224488 w 764914"/>
                <a:gd name="connsiteY0" fmla="*/ 79294 h 898889"/>
                <a:gd name="connsiteX1" fmla="*/ 239713 w 764914"/>
                <a:gd name="connsiteY1" fmla="*/ 381071 h 898889"/>
                <a:gd name="connsiteX2" fmla="*/ 82550 w 764914"/>
                <a:gd name="connsiteY2" fmla="*/ 476321 h 898889"/>
                <a:gd name="connsiteX3" fmla="*/ 3969 w 764914"/>
                <a:gd name="connsiteY3" fmla="*/ 614433 h 898889"/>
                <a:gd name="connsiteX4" fmla="*/ 106363 w 764914"/>
                <a:gd name="connsiteY4" fmla="*/ 628721 h 898889"/>
                <a:gd name="connsiteX5" fmla="*/ 254000 w 764914"/>
                <a:gd name="connsiteY5" fmla="*/ 526327 h 898889"/>
                <a:gd name="connsiteX6" fmla="*/ 261144 w 764914"/>
                <a:gd name="connsiteY6" fmla="*/ 538233 h 898889"/>
                <a:gd name="connsiteX7" fmla="*/ 223044 w 764914"/>
                <a:gd name="connsiteY7" fmla="*/ 673964 h 898889"/>
                <a:gd name="connsiteX8" fmla="*/ 198834 w 764914"/>
                <a:gd name="connsiteY8" fmla="*/ 800171 h 898889"/>
                <a:gd name="connsiteX9" fmla="*/ 248147 w 764914"/>
                <a:gd name="connsiteY9" fmla="*/ 890286 h 898889"/>
                <a:gd name="connsiteX10" fmla="*/ 335682 w 764914"/>
                <a:gd name="connsiteY10" fmla="*/ 748552 h 898889"/>
                <a:gd name="connsiteX11" fmla="*/ 368300 w 764914"/>
                <a:gd name="connsiteY11" fmla="*/ 628720 h 898889"/>
                <a:gd name="connsiteX12" fmla="*/ 381480 w 764914"/>
                <a:gd name="connsiteY12" fmla="*/ 669351 h 898889"/>
                <a:gd name="connsiteX13" fmla="*/ 395874 w 764914"/>
                <a:gd name="connsiteY13" fmla="*/ 719109 h 898889"/>
                <a:gd name="connsiteX14" fmla="*/ 436804 w 764914"/>
                <a:gd name="connsiteY14" fmla="*/ 722284 h 898889"/>
                <a:gd name="connsiteX15" fmla="*/ 481781 w 764914"/>
                <a:gd name="connsiteY15" fmla="*/ 693346 h 898889"/>
                <a:gd name="connsiteX16" fmla="*/ 489875 w 764914"/>
                <a:gd name="connsiteY16" fmla="*/ 629119 h 898889"/>
                <a:gd name="connsiteX17" fmla="*/ 504032 w 764914"/>
                <a:gd name="connsiteY17" fmla="*/ 669201 h 898889"/>
                <a:gd name="connsiteX18" fmla="*/ 518664 w 764914"/>
                <a:gd name="connsiteY18" fmla="*/ 728634 h 898889"/>
                <a:gd name="connsiteX19" fmla="*/ 559595 w 764914"/>
                <a:gd name="connsiteY19" fmla="*/ 731809 h 898889"/>
                <a:gd name="connsiteX20" fmla="*/ 600524 w 764914"/>
                <a:gd name="connsiteY20" fmla="*/ 734985 h 898889"/>
                <a:gd name="connsiteX21" fmla="*/ 631107 w 764914"/>
                <a:gd name="connsiteY21" fmla="*/ 656289 h 898889"/>
                <a:gd name="connsiteX22" fmla="*/ 632619 w 764914"/>
                <a:gd name="connsiteY22" fmla="*/ 647771 h 898889"/>
                <a:gd name="connsiteX23" fmla="*/ 704873 w 764914"/>
                <a:gd name="connsiteY23" fmla="*/ 726866 h 898889"/>
                <a:gd name="connsiteX24" fmla="*/ 758825 w 764914"/>
                <a:gd name="connsiteY24" fmla="*/ 635864 h 898889"/>
                <a:gd name="connsiteX25" fmla="*/ 668338 w 764914"/>
                <a:gd name="connsiteY25" fmla="*/ 464414 h 898889"/>
                <a:gd name="connsiteX26" fmla="*/ 577964 w 764914"/>
                <a:gd name="connsiteY26" fmla="*/ 0 h 898889"/>
                <a:gd name="connsiteX0" fmla="*/ 224488 w 764914"/>
                <a:gd name="connsiteY0" fmla="*/ 79294 h 898889"/>
                <a:gd name="connsiteX1" fmla="*/ 239713 w 764914"/>
                <a:gd name="connsiteY1" fmla="*/ 381071 h 898889"/>
                <a:gd name="connsiteX2" fmla="*/ 82550 w 764914"/>
                <a:gd name="connsiteY2" fmla="*/ 476321 h 898889"/>
                <a:gd name="connsiteX3" fmla="*/ 3969 w 764914"/>
                <a:gd name="connsiteY3" fmla="*/ 614433 h 898889"/>
                <a:gd name="connsiteX4" fmla="*/ 106363 w 764914"/>
                <a:gd name="connsiteY4" fmla="*/ 628721 h 898889"/>
                <a:gd name="connsiteX5" fmla="*/ 254000 w 764914"/>
                <a:gd name="connsiteY5" fmla="*/ 526327 h 898889"/>
                <a:gd name="connsiteX6" fmla="*/ 261144 w 764914"/>
                <a:gd name="connsiteY6" fmla="*/ 538233 h 898889"/>
                <a:gd name="connsiteX7" fmla="*/ 223044 w 764914"/>
                <a:gd name="connsiteY7" fmla="*/ 673964 h 898889"/>
                <a:gd name="connsiteX8" fmla="*/ 198834 w 764914"/>
                <a:gd name="connsiteY8" fmla="*/ 800171 h 898889"/>
                <a:gd name="connsiteX9" fmla="*/ 248147 w 764914"/>
                <a:gd name="connsiteY9" fmla="*/ 890286 h 898889"/>
                <a:gd name="connsiteX10" fmla="*/ 335682 w 764914"/>
                <a:gd name="connsiteY10" fmla="*/ 748552 h 898889"/>
                <a:gd name="connsiteX11" fmla="*/ 368300 w 764914"/>
                <a:gd name="connsiteY11" fmla="*/ 628720 h 898889"/>
                <a:gd name="connsiteX12" fmla="*/ 381480 w 764914"/>
                <a:gd name="connsiteY12" fmla="*/ 669351 h 898889"/>
                <a:gd name="connsiteX13" fmla="*/ 395874 w 764914"/>
                <a:gd name="connsiteY13" fmla="*/ 719109 h 898889"/>
                <a:gd name="connsiteX14" fmla="*/ 436804 w 764914"/>
                <a:gd name="connsiteY14" fmla="*/ 722284 h 898889"/>
                <a:gd name="connsiteX15" fmla="*/ 481781 w 764914"/>
                <a:gd name="connsiteY15" fmla="*/ 693346 h 898889"/>
                <a:gd name="connsiteX16" fmla="*/ 489875 w 764914"/>
                <a:gd name="connsiteY16" fmla="*/ 629119 h 898889"/>
                <a:gd name="connsiteX17" fmla="*/ 504032 w 764914"/>
                <a:gd name="connsiteY17" fmla="*/ 669201 h 898889"/>
                <a:gd name="connsiteX18" fmla="*/ 522711 w 764914"/>
                <a:gd name="connsiteY18" fmla="*/ 696521 h 898889"/>
                <a:gd name="connsiteX19" fmla="*/ 559595 w 764914"/>
                <a:gd name="connsiteY19" fmla="*/ 731809 h 898889"/>
                <a:gd name="connsiteX20" fmla="*/ 600524 w 764914"/>
                <a:gd name="connsiteY20" fmla="*/ 734985 h 898889"/>
                <a:gd name="connsiteX21" fmla="*/ 631107 w 764914"/>
                <a:gd name="connsiteY21" fmla="*/ 656289 h 898889"/>
                <a:gd name="connsiteX22" fmla="*/ 632619 w 764914"/>
                <a:gd name="connsiteY22" fmla="*/ 647771 h 898889"/>
                <a:gd name="connsiteX23" fmla="*/ 704873 w 764914"/>
                <a:gd name="connsiteY23" fmla="*/ 726866 h 898889"/>
                <a:gd name="connsiteX24" fmla="*/ 758825 w 764914"/>
                <a:gd name="connsiteY24" fmla="*/ 635864 h 898889"/>
                <a:gd name="connsiteX25" fmla="*/ 668338 w 764914"/>
                <a:gd name="connsiteY25" fmla="*/ 464414 h 898889"/>
                <a:gd name="connsiteX26" fmla="*/ 577964 w 764914"/>
                <a:gd name="connsiteY26" fmla="*/ 0 h 898889"/>
                <a:gd name="connsiteX0" fmla="*/ 224488 w 764914"/>
                <a:gd name="connsiteY0" fmla="*/ 79294 h 898889"/>
                <a:gd name="connsiteX1" fmla="*/ 239713 w 764914"/>
                <a:gd name="connsiteY1" fmla="*/ 381071 h 898889"/>
                <a:gd name="connsiteX2" fmla="*/ 82550 w 764914"/>
                <a:gd name="connsiteY2" fmla="*/ 476321 h 898889"/>
                <a:gd name="connsiteX3" fmla="*/ 3969 w 764914"/>
                <a:gd name="connsiteY3" fmla="*/ 614433 h 898889"/>
                <a:gd name="connsiteX4" fmla="*/ 106363 w 764914"/>
                <a:gd name="connsiteY4" fmla="*/ 628721 h 898889"/>
                <a:gd name="connsiteX5" fmla="*/ 254000 w 764914"/>
                <a:gd name="connsiteY5" fmla="*/ 526327 h 898889"/>
                <a:gd name="connsiteX6" fmla="*/ 261144 w 764914"/>
                <a:gd name="connsiteY6" fmla="*/ 538233 h 898889"/>
                <a:gd name="connsiteX7" fmla="*/ 223044 w 764914"/>
                <a:gd name="connsiteY7" fmla="*/ 673964 h 898889"/>
                <a:gd name="connsiteX8" fmla="*/ 198834 w 764914"/>
                <a:gd name="connsiteY8" fmla="*/ 800171 h 898889"/>
                <a:gd name="connsiteX9" fmla="*/ 248147 w 764914"/>
                <a:gd name="connsiteY9" fmla="*/ 890286 h 898889"/>
                <a:gd name="connsiteX10" fmla="*/ 335682 w 764914"/>
                <a:gd name="connsiteY10" fmla="*/ 748552 h 898889"/>
                <a:gd name="connsiteX11" fmla="*/ 368300 w 764914"/>
                <a:gd name="connsiteY11" fmla="*/ 628720 h 898889"/>
                <a:gd name="connsiteX12" fmla="*/ 381480 w 764914"/>
                <a:gd name="connsiteY12" fmla="*/ 669351 h 898889"/>
                <a:gd name="connsiteX13" fmla="*/ 395874 w 764914"/>
                <a:gd name="connsiteY13" fmla="*/ 719109 h 898889"/>
                <a:gd name="connsiteX14" fmla="*/ 436804 w 764914"/>
                <a:gd name="connsiteY14" fmla="*/ 722284 h 898889"/>
                <a:gd name="connsiteX15" fmla="*/ 481781 w 764914"/>
                <a:gd name="connsiteY15" fmla="*/ 693346 h 898889"/>
                <a:gd name="connsiteX16" fmla="*/ 489875 w 764914"/>
                <a:gd name="connsiteY16" fmla="*/ 629119 h 898889"/>
                <a:gd name="connsiteX17" fmla="*/ 504032 w 764914"/>
                <a:gd name="connsiteY17" fmla="*/ 669201 h 898889"/>
                <a:gd name="connsiteX18" fmla="*/ 522711 w 764914"/>
                <a:gd name="connsiteY18" fmla="*/ 696521 h 898889"/>
                <a:gd name="connsiteX19" fmla="*/ 559595 w 764914"/>
                <a:gd name="connsiteY19" fmla="*/ 731809 h 898889"/>
                <a:gd name="connsiteX20" fmla="*/ 600524 w 764914"/>
                <a:gd name="connsiteY20" fmla="*/ 734985 h 898889"/>
                <a:gd name="connsiteX21" fmla="*/ 645501 w 764914"/>
                <a:gd name="connsiteY21" fmla="*/ 706047 h 898889"/>
                <a:gd name="connsiteX22" fmla="*/ 631107 w 764914"/>
                <a:gd name="connsiteY22" fmla="*/ 656289 h 898889"/>
                <a:gd name="connsiteX23" fmla="*/ 632619 w 764914"/>
                <a:gd name="connsiteY23" fmla="*/ 647771 h 898889"/>
                <a:gd name="connsiteX24" fmla="*/ 704873 w 764914"/>
                <a:gd name="connsiteY24" fmla="*/ 726866 h 898889"/>
                <a:gd name="connsiteX25" fmla="*/ 758825 w 764914"/>
                <a:gd name="connsiteY25" fmla="*/ 635864 h 898889"/>
                <a:gd name="connsiteX26" fmla="*/ 668338 w 764914"/>
                <a:gd name="connsiteY26" fmla="*/ 464414 h 898889"/>
                <a:gd name="connsiteX27" fmla="*/ 577964 w 764914"/>
                <a:gd name="connsiteY27" fmla="*/ 0 h 898889"/>
                <a:gd name="connsiteX0" fmla="*/ 224488 w 764914"/>
                <a:gd name="connsiteY0" fmla="*/ 79294 h 910058"/>
                <a:gd name="connsiteX1" fmla="*/ 239713 w 764914"/>
                <a:gd name="connsiteY1" fmla="*/ 381071 h 910058"/>
                <a:gd name="connsiteX2" fmla="*/ 82550 w 764914"/>
                <a:gd name="connsiteY2" fmla="*/ 476321 h 910058"/>
                <a:gd name="connsiteX3" fmla="*/ 3969 w 764914"/>
                <a:gd name="connsiteY3" fmla="*/ 614433 h 910058"/>
                <a:gd name="connsiteX4" fmla="*/ 106363 w 764914"/>
                <a:gd name="connsiteY4" fmla="*/ 628721 h 910058"/>
                <a:gd name="connsiteX5" fmla="*/ 254000 w 764914"/>
                <a:gd name="connsiteY5" fmla="*/ 526327 h 910058"/>
                <a:gd name="connsiteX6" fmla="*/ 261144 w 764914"/>
                <a:gd name="connsiteY6" fmla="*/ 538233 h 910058"/>
                <a:gd name="connsiteX7" fmla="*/ 223044 w 764914"/>
                <a:gd name="connsiteY7" fmla="*/ 673964 h 910058"/>
                <a:gd name="connsiteX8" fmla="*/ 198834 w 764914"/>
                <a:gd name="connsiteY8" fmla="*/ 800171 h 910058"/>
                <a:gd name="connsiteX9" fmla="*/ 248147 w 764914"/>
                <a:gd name="connsiteY9" fmla="*/ 890286 h 910058"/>
                <a:gd name="connsiteX10" fmla="*/ 335682 w 764914"/>
                <a:gd name="connsiteY10" fmla="*/ 748552 h 910058"/>
                <a:gd name="connsiteX11" fmla="*/ 368300 w 764914"/>
                <a:gd name="connsiteY11" fmla="*/ 628720 h 910058"/>
                <a:gd name="connsiteX12" fmla="*/ 381480 w 764914"/>
                <a:gd name="connsiteY12" fmla="*/ 669351 h 910058"/>
                <a:gd name="connsiteX13" fmla="*/ 395874 w 764914"/>
                <a:gd name="connsiteY13" fmla="*/ 719109 h 910058"/>
                <a:gd name="connsiteX14" fmla="*/ 458664 w 764914"/>
                <a:gd name="connsiteY14" fmla="*/ 905764 h 910058"/>
                <a:gd name="connsiteX15" fmla="*/ 481781 w 764914"/>
                <a:gd name="connsiteY15" fmla="*/ 693346 h 910058"/>
                <a:gd name="connsiteX16" fmla="*/ 489875 w 764914"/>
                <a:gd name="connsiteY16" fmla="*/ 629119 h 910058"/>
                <a:gd name="connsiteX17" fmla="*/ 504032 w 764914"/>
                <a:gd name="connsiteY17" fmla="*/ 669201 h 910058"/>
                <a:gd name="connsiteX18" fmla="*/ 522711 w 764914"/>
                <a:gd name="connsiteY18" fmla="*/ 696521 h 910058"/>
                <a:gd name="connsiteX19" fmla="*/ 559595 w 764914"/>
                <a:gd name="connsiteY19" fmla="*/ 731809 h 910058"/>
                <a:gd name="connsiteX20" fmla="*/ 600524 w 764914"/>
                <a:gd name="connsiteY20" fmla="*/ 734985 h 910058"/>
                <a:gd name="connsiteX21" fmla="*/ 645501 w 764914"/>
                <a:gd name="connsiteY21" fmla="*/ 706047 h 910058"/>
                <a:gd name="connsiteX22" fmla="*/ 631107 w 764914"/>
                <a:gd name="connsiteY22" fmla="*/ 656289 h 910058"/>
                <a:gd name="connsiteX23" fmla="*/ 632619 w 764914"/>
                <a:gd name="connsiteY23" fmla="*/ 647771 h 910058"/>
                <a:gd name="connsiteX24" fmla="*/ 704873 w 764914"/>
                <a:gd name="connsiteY24" fmla="*/ 726866 h 910058"/>
                <a:gd name="connsiteX25" fmla="*/ 758825 w 764914"/>
                <a:gd name="connsiteY25" fmla="*/ 635864 h 910058"/>
                <a:gd name="connsiteX26" fmla="*/ 668338 w 764914"/>
                <a:gd name="connsiteY26" fmla="*/ 464414 h 910058"/>
                <a:gd name="connsiteX27" fmla="*/ 577964 w 764914"/>
                <a:gd name="connsiteY27" fmla="*/ 0 h 910058"/>
                <a:gd name="connsiteX0" fmla="*/ 224488 w 764914"/>
                <a:gd name="connsiteY0" fmla="*/ 79294 h 927640"/>
                <a:gd name="connsiteX1" fmla="*/ 239713 w 764914"/>
                <a:gd name="connsiteY1" fmla="*/ 381071 h 927640"/>
                <a:gd name="connsiteX2" fmla="*/ 82550 w 764914"/>
                <a:gd name="connsiteY2" fmla="*/ 476321 h 927640"/>
                <a:gd name="connsiteX3" fmla="*/ 3969 w 764914"/>
                <a:gd name="connsiteY3" fmla="*/ 614433 h 927640"/>
                <a:gd name="connsiteX4" fmla="*/ 106363 w 764914"/>
                <a:gd name="connsiteY4" fmla="*/ 628721 h 927640"/>
                <a:gd name="connsiteX5" fmla="*/ 254000 w 764914"/>
                <a:gd name="connsiteY5" fmla="*/ 526327 h 927640"/>
                <a:gd name="connsiteX6" fmla="*/ 261144 w 764914"/>
                <a:gd name="connsiteY6" fmla="*/ 538233 h 927640"/>
                <a:gd name="connsiteX7" fmla="*/ 223044 w 764914"/>
                <a:gd name="connsiteY7" fmla="*/ 673964 h 927640"/>
                <a:gd name="connsiteX8" fmla="*/ 198834 w 764914"/>
                <a:gd name="connsiteY8" fmla="*/ 800171 h 927640"/>
                <a:gd name="connsiteX9" fmla="*/ 248147 w 764914"/>
                <a:gd name="connsiteY9" fmla="*/ 890286 h 927640"/>
                <a:gd name="connsiteX10" fmla="*/ 335682 w 764914"/>
                <a:gd name="connsiteY10" fmla="*/ 748552 h 927640"/>
                <a:gd name="connsiteX11" fmla="*/ 368300 w 764914"/>
                <a:gd name="connsiteY11" fmla="*/ 628720 h 927640"/>
                <a:gd name="connsiteX12" fmla="*/ 381480 w 764914"/>
                <a:gd name="connsiteY12" fmla="*/ 669351 h 927640"/>
                <a:gd name="connsiteX13" fmla="*/ 372722 w 764914"/>
                <a:gd name="connsiteY13" fmla="*/ 824600 h 927640"/>
                <a:gd name="connsiteX14" fmla="*/ 458664 w 764914"/>
                <a:gd name="connsiteY14" fmla="*/ 905764 h 927640"/>
                <a:gd name="connsiteX15" fmla="*/ 481781 w 764914"/>
                <a:gd name="connsiteY15" fmla="*/ 693346 h 927640"/>
                <a:gd name="connsiteX16" fmla="*/ 489875 w 764914"/>
                <a:gd name="connsiteY16" fmla="*/ 629119 h 927640"/>
                <a:gd name="connsiteX17" fmla="*/ 504032 w 764914"/>
                <a:gd name="connsiteY17" fmla="*/ 669201 h 927640"/>
                <a:gd name="connsiteX18" fmla="*/ 522711 w 764914"/>
                <a:gd name="connsiteY18" fmla="*/ 696521 h 927640"/>
                <a:gd name="connsiteX19" fmla="*/ 559595 w 764914"/>
                <a:gd name="connsiteY19" fmla="*/ 731809 h 927640"/>
                <a:gd name="connsiteX20" fmla="*/ 600524 w 764914"/>
                <a:gd name="connsiteY20" fmla="*/ 734985 h 927640"/>
                <a:gd name="connsiteX21" fmla="*/ 645501 w 764914"/>
                <a:gd name="connsiteY21" fmla="*/ 706047 h 927640"/>
                <a:gd name="connsiteX22" fmla="*/ 631107 w 764914"/>
                <a:gd name="connsiteY22" fmla="*/ 656289 h 927640"/>
                <a:gd name="connsiteX23" fmla="*/ 632619 w 764914"/>
                <a:gd name="connsiteY23" fmla="*/ 647771 h 927640"/>
                <a:gd name="connsiteX24" fmla="*/ 704873 w 764914"/>
                <a:gd name="connsiteY24" fmla="*/ 726866 h 927640"/>
                <a:gd name="connsiteX25" fmla="*/ 758825 w 764914"/>
                <a:gd name="connsiteY25" fmla="*/ 635864 h 927640"/>
                <a:gd name="connsiteX26" fmla="*/ 668338 w 764914"/>
                <a:gd name="connsiteY26" fmla="*/ 464414 h 927640"/>
                <a:gd name="connsiteX27" fmla="*/ 577964 w 764914"/>
                <a:gd name="connsiteY27" fmla="*/ 0 h 927640"/>
                <a:gd name="connsiteX0" fmla="*/ 224488 w 764914"/>
                <a:gd name="connsiteY0" fmla="*/ 79294 h 939950"/>
                <a:gd name="connsiteX1" fmla="*/ 239713 w 764914"/>
                <a:gd name="connsiteY1" fmla="*/ 381071 h 939950"/>
                <a:gd name="connsiteX2" fmla="*/ 82550 w 764914"/>
                <a:gd name="connsiteY2" fmla="*/ 476321 h 939950"/>
                <a:gd name="connsiteX3" fmla="*/ 3969 w 764914"/>
                <a:gd name="connsiteY3" fmla="*/ 614433 h 939950"/>
                <a:gd name="connsiteX4" fmla="*/ 106363 w 764914"/>
                <a:gd name="connsiteY4" fmla="*/ 628721 h 939950"/>
                <a:gd name="connsiteX5" fmla="*/ 254000 w 764914"/>
                <a:gd name="connsiteY5" fmla="*/ 526327 h 939950"/>
                <a:gd name="connsiteX6" fmla="*/ 261144 w 764914"/>
                <a:gd name="connsiteY6" fmla="*/ 538233 h 939950"/>
                <a:gd name="connsiteX7" fmla="*/ 223044 w 764914"/>
                <a:gd name="connsiteY7" fmla="*/ 673964 h 939950"/>
                <a:gd name="connsiteX8" fmla="*/ 198834 w 764914"/>
                <a:gd name="connsiteY8" fmla="*/ 800171 h 939950"/>
                <a:gd name="connsiteX9" fmla="*/ 248147 w 764914"/>
                <a:gd name="connsiteY9" fmla="*/ 890286 h 939950"/>
                <a:gd name="connsiteX10" fmla="*/ 335682 w 764914"/>
                <a:gd name="connsiteY10" fmla="*/ 748552 h 939950"/>
                <a:gd name="connsiteX11" fmla="*/ 368300 w 764914"/>
                <a:gd name="connsiteY11" fmla="*/ 628720 h 939950"/>
                <a:gd name="connsiteX12" fmla="*/ 381480 w 764914"/>
                <a:gd name="connsiteY12" fmla="*/ 669351 h 939950"/>
                <a:gd name="connsiteX13" fmla="*/ 363291 w 764914"/>
                <a:gd name="connsiteY13" fmla="*/ 898461 h 939950"/>
                <a:gd name="connsiteX14" fmla="*/ 458664 w 764914"/>
                <a:gd name="connsiteY14" fmla="*/ 905764 h 939950"/>
                <a:gd name="connsiteX15" fmla="*/ 481781 w 764914"/>
                <a:gd name="connsiteY15" fmla="*/ 693346 h 939950"/>
                <a:gd name="connsiteX16" fmla="*/ 489875 w 764914"/>
                <a:gd name="connsiteY16" fmla="*/ 629119 h 939950"/>
                <a:gd name="connsiteX17" fmla="*/ 504032 w 764914"/>
                <a:gd name="connsiteY17" fmla="*/ 669201 h 939950"/>
                <a:gd name="connsiteX18" fmla="*/ 522711 w 764914"/>
                <a:gd name="connsiteY18" fmla="*/ 696521 h 939950"/>
                <a:gd name="connsiteX19" fmla="*/ 559595 w 764914"/>
                <a:gd name="connsiteY19" fmla="*/ 731809 h 939950"/>
                <a:gd name="connsiteX20" fmla="*/ 600524 w 764914"/>
                <a:gd name="connsiteY20" fmla="*/ 734985 h 939950"/>
                <a:gd name="connsiteX21" fmla="*/ 645501 w 764914"/>
                <a:gd name="connsiteY21" fmla="*/ 706047 h 939950"/>
                <a:gd name="connsiteX22" fmla="*/ 631107 w 764914"/>
                <a:gd name="connsiteY22" fmla="*/ 656289 h 939950"/>
                <a:gd name="connsiteX23" fmla="*/ 632619 w 764914"/>
                <a:gd name="connsiteY23" fmla="*/ 647771 h 939950"/>
                <a:gd name="connsiteX24" fmla="*/ 704873 w 764914"/>
                <a:gd name="connsiteY24" fmla="*/ 726866 h 939950"/>
                <a:gd name="connsiteX25" fmla="*/ 758825 w 764914"/>
                <a:gd name="connsiteY25" fmla="*/ 635864 h 939950"/>
                <a:gd name="connsiteX26" fmla="*/ 668338 w 764914"/>
                <a:gd name="connsiteY26" fmla="*/ 464414 h 939950"/>
                <a:gd name="connsiteX27" fmla="*/ 577964 w 764914"/>
                <a:gd name="connsiteY27" fmla="*/ 0 h 939950"/>
                <a:gd name="connsiteX0" fmla="*/ 224488 w 764914"/>
                <a:gd name="connsiteY0" fmla="*/ 79294 h 937863"/>
                <a:gd name="connsiteX1" fmla="*/ 239713 w 764914"/>
                <a:gd name="connsiteY1" fmla="*/ 381071 h 937863"/>
                <a:gd name="connsiteX2" fmla="*/ 82550 w 764914"/>
                <a:gd name="connsiteY2" fmla="*/ 476321 h 937863"/>
                <a:gd name="connsiteX3" fmla="*/ 3969 w 764914"/>
                <a:gd name="connsiteY3" fmla="*/ 614433 h 937863"/>
                <a:gd name="connsiteX4" fmla="*/ 106363 w 764914"/>
                <a:gd name="connsiteY4" fmla="*/ 628721 h 937863"/>
                <a:gd name="connsiteX5" fmla="*/ 254000 w 764914"/>
                <a:gd name="connsiteY5" fmla="*/ 526327 h 937863"/>
                <a:gd name="connsiteX6" fmla="*/ 261144 w 764914"/>
                <a:gd name="connsiteY6" fmla="*/ 538233 h 937863"/>
                <a:gd name="connsiteX7" fmla="*/ 223044 w 764914"/>
                <a:gd name="connsiteY7" fmla="*/ 673964 h 937863"/>
                <a:gd name="connsiteX8" fmla="*/ 198834 w 764914"/>
                <a:gd name="connsiteY8" fmla="*/ 800171 h 937863"/>
                <a:gd name="connsiteX9" fmla="*/ 248147 w 764914"/>
                <a:gd name="connsiteY9" fmla="*/ 890286 h 937863"/>
                <a:gd name="connsiteX10" fmla="*/ 335682 w 764914"/>
                <a:gd name="connsiteY10" fmla="*/ 748552 h 937863"/>
                <a:gd name="connsiteX11" fmla="*/ 368300 w 764914"/>
                <a:gd name="connsiteY11" fmla="*/ 628720 h 937863"/>
                <a:gd name="connsiteX12" fmla="*/ 381480 w 764914"/>
                <a:gd name="connsiteY12" fmla="*/ 669351 h 937863"/>
                <a:gd name="connsiteX13" fmla="*/ 363291 w 764914"/>
                <a:gd name="connsiteY13" fmla="*/ 898461 h 937863"/>
                <a:gd name="connsiteX14" fmla="*/ 458664 w 764914"/>
                <a:gd name="connsiteY14" fmla="*/ 905764 h 937863"/>
                <a:gd name="connsiteX15" fmla="*/ 468092 w 764914"/>
                <a:gd name="connsiteY15" fmla="*/ 831903 h 937863"/>
                <a:gd name="connsiteX16" fmla="*/ 489875 w 764914"/>
                <a:gd name="connsiteY16" fmla="*/ 629119 h 937863"/>
                <a:gd name="connsiteX17" fmla="*/ 504032 w 764914"/>
                <a:gd name="connsiteY17" fmla="*/ 669201 h 937863"/>
                <a:gd name="connsiteX18" fmla="*/ 522711 w 764914"/>
                <a:gd name="connsiteY18" fmla="*/ 696521 h 937863"/>
                <a:gd name="connsiteX19" fmla="*/ 559595 w 764914"/>
                <a:gd name="connsiteY19" fmla="*/ 731809 h 937863"/>
                <a:gd name="connsiteX20" fmla="*/ 600524 w 764914"/>
                <a:gd name="connsiteY20" fmla="*/ 734985 h 937863"/>
                <a:gd name="connsiteX21" fmla="*/ 645501 w 764914"/>
                <a:gd name="connsiteY21" fmla="*/ 706047 h 937863"/>
                <a:gd name="connsiteX22" fmla="*/ 631107 w 764914"/>
                <a:gd name="connsiteY22" fmla="*/ 656289 h 937863"/>
                <a:gd name="connsiteX23" fmla="*/ 632619 w 764914"/>
                <a:gd name="connsiteY23" fmla="*/ 647771 h 937863"/>
                <a:gd name="connsiteX24" fmla="*/ 704873 w 764914"/>
                <a:gd name="connsiteY24" fmla="*/ 726866 h 937863"/>
                <a:gd name="connsiteX25" fmla="*/ 758825 w 764914"/>
                <a:gd name="connsiteY25" fmla="*/ 635864 h 937863"/>
                <a:gd name="connsiteX26" fmla="*/ 668338 w 764914"/>
                <a:gd name="connsiteY26" fmla="*/ 464414 h 937863"/>
                <a:gd name="connsiteX27" fmla="*/ 577964 w 764914"/>
                <a:gd name="connsiteY27" fmla="*/ 0 h 937863"/>
                <a:gd name="connsiteX0" fmla="*/ 224488 w 764914"/>
                <a:gd name="connsiteY0" fmla="*/ 79294 h 937863"/>
                <a:gd name="connsiteX1" fmla="*/ 239713 w 764914"/>
                <a:gd name="connsiteY1" fmla="*/ 381071 h 937863"/>
                <a:gd name="connsiteX2" fmla="*/ 82550 w 764914"/>
                <a:gd name="connsiteY2" fmla="*/ 476321 h 937863"/>
                <a:gd name="connsiteX3" fmla="*/ 3969 w 764914"/>
                <a:gd name="connsiteY3" fmla="*/ 614433 h 937863"/>
                <a:gd name="connsiteX4" fmla="*/ 106363 w 764914"/>
                <a:gd name="connsiteY4" fmla="*/ 628721 h 937863"/>
                <a:gd name="connsiteX5" fmla="*/ 254000 w 764914"/>
                <a:gd name="connsiteY5" fmla="*/ 526327 h 937863"/>
                <a:gd name="connsiteX6" fmla="*/ 261144 w 764914"/>
                <a:gd name="connsiteY6" fmla="*/ 538233 h 937863"/>
                <a:gd name="connsiteX7" fmla="*/ 223044 w 764914"/>
                <a:gd name="connsiteY7" fmla="*/ 673964 h 937863"/>
                <a:gd name="connsiteX8" fmla="*/ 198834 w 764914"/>
                <a:gd name="connsiteY8" fmla="*/ 800171 h 937863"/>
                <a:gd name="connsiteX9" fmla="*/ 248147 w 764914"/>
                <a:gd name="connsiteY9" fmla="*/ 890286 h 937863"/>
                <a:gd name="connsiteX10" fmla="*/ 335682 w 764914"/>
                <a:gd name="connsiteY10" fmla="*/ 748552 h 937863"/>
                <a:gd name="connsiteX11" fmla="*/ 368300 w 764914"/>
                <a:gd name="connsiteY11" fmla="*/ 628720 h 937863"/>
                <a:gd name="connsiteX12" fmla="*/ 381480 w 764914"/>
                <a:gd name="connsiteY12" fmla="*/ 669351 h 937863"/>
                <a:gd name="connsiteX13" fmla="*/ 363291 w 764914"/>
                <a:gd name="connsiteY13" fmla="*/ 898461 h 937863"/>
                <a:gd name="connsiteX14" fmla="*/ 458664 w 764914"/>
                <a:gd name="connsiteY14" fmla="*/ 905764 h 937863"/>
                <a:gd name="connsiteX15" fmla="*/ 468092 w 764914"/>
                <a:gd name="connsiteY15" fmla="*/ 831903 h 937863"/>
                <a:gd name="connsiteX16" fmla="*/ 489875 w 764914"/>
                <a:gd name="connsiteY16" fmla="*/ 629119 h 937863"/>
                <a:gd name="connsiteX17" fmla="*/ 504032 w 764914"/>
                <a:gd name="connsiteY17" fmla="*/ 669201 h 937863"/>
                <a:gd name="connsiteX18" fmla="*/ 522711 w 764914"/>
                <a:gd name="connsiteY18" fmla="*/ 696521 h 937863"/>
                <a:gd name="connsiteX19" fmla="*/ 559595 w 764914"/>
                <a:gd name="connsiteY19" fmla="*/ 731809 h 937863"/>
                <a:gd name="connsiteX20" fmla="*/ 590480 w 764914"/>
                <a:gd name="connsiteY20" fmla="*/ 884206 h 937863"/>
                <a:gd name="connsiteX21" fmla="*/ 645501 w 764914"/>
                <a:gd name="connsiteY21" fmla="*/ 706047 h 937863"/>
                <a:gd name="connsiteX22" fmla="*/ 631107 w 764914"/>
                <a:gd name="connsiteY22" fmla="*/ 656289 h 937863"/>
                <a:gd name="connsiteX23" fmla="*/ 632619 w 764914"/>
                <a:gd name="connsiteY23" fmla="*/ 647771 h 937863"/>
                <a:gd name="connsiteX24" fmla="*/ 704873 w 764914"/>
                <a:gd name="connsiteY24" fmla="*/ 726866 h 937863"/>
                <a:gd name="connsiteX25" fmla="*/ 758825 w 764914"/>
                <a:gd name="connsiteY25" fmla="*/ 635864 h 937863"/>
                <a:gd name="connsiteX26" fmla="*/ 668338 w 764914"/>
                <a:gd name="connsiteY26" fmla="*/ 464414 h 937863"/>
                <a:gd name="connsiteX27" fmla="*/ 577964 w 764914"/>
                <a:gd name="connsiteY27" fmla="*/ 0 h 937863"/>
                <a:gd name="connsiteX0" fmla="*/ 224488 w 764914"/>
                <a:gd name="connsiteY0" fmla="*/ 79294 h 937863"/>
                <a:gd name="connsiteX1" fmla="*/ 239713 w 764914"/>
                <a:gd name="connsiteY1" fmla="*/ 381071 h 937863"/>
                <a:gd name="connsiteX2" fmla="*/ 82550 w 764914"/>
                <a:gd name="connsiteY2" fmla="*/ 476321 h 937863"/>
                <a:gd name="connsiteX3" fmla="*/ 3969 w 764914"/>
                <a:gd name="connsiteY3" fmla="*/ 614433 h 937863"/>
                <a:gd name="connsiteX4" fmla="*/ 106363 w 764914"/>
                <a:gd name="connsiteY4" fmla="*/ 628721 h 937863"/>
                <a:gd name="connsiteX5" fmla="*/ 254000 w 764914"/>
                <a:gd name="connsiteY5" fmla="*/ 526327 h 937863"/>
                <a:gd name="connsiteX6" fmla="*/ 261144 w 764914"/>
                <a:gd name="connsiteY6" fmla="*/ 538233 h 937863"/>
                <a:gd name="connsiteX7" fmla="*/ 223044 w 764914"/>
                <a:gd name="connsiteY7" fmla="*/ 673964 h 937863"/>
                <a:gd name="connsiteX8" fmla="*/ 198834 w 764914"/>
                <a:gd name="connsiteY8" fmla="*/ 800171 h 937863"/>
                <a:gd name="connsiteX9" fmla="*/ 248147 w 764914"/>
                <a:gd name="connsiteY9" fmla="*/ 890286 h 937863"/>
                <a:gd name="connsiteX10" fmla="*/ 335682 w 764914"/>
                <a:gd name="connsiteY10" fmla="*/ 748552 h 937863"/>
                <a:gd name="connsiteX11" fmla="*/ 368300 w 764914"/>
                <a:gd name="connsiteY11" fmla="*/ 628720 h 937863"/>
                <a:gd name="connsiteX12" fmla="*/ 381480 w 764914"/>
                <a:gd name="connsiteY12" fmla="*/ 669351 h 937863"/>
                <a:gd name="connsiteX13" fmla="*/ 363291 w 764914"/>
                <a:gd name="connsiteY13" fmla="*/ 898461 h 937863"/>
                <a:gd name="connsiteX14" fmla="*/ 458664 w 764914"/>
                <a:gd name="connsiteY14" fmla="*/ 905764 h 937863"/>
                <a:gd name="connsiteX15" fmla="*/ 468092 w 764914"/>
                <a:gd name="connsiteY15" fmla="*/ 831903 h 937863"/>
                <a:gd name="connsiteX16" fmla="*/ 489875 w 764914"/>
                <a:gd name="connsiteY16" fmla="*/ 629119 h 937863"/>
                <a:gd name="connsiteX17" fmla="*/ 504032 w 764914"/>
                <a:gd name="connsiteY17" fmla="*/ 669201 h 937863"/>
                <a:gd name="connsiteX18" fmla="*/ 522711 w 764914"/>
                <a:gd name="connsiteY18" fmla="*/ 696521 h 937863"/>
                <a:gd name="connsiteX19" fmla="*/ 510457 w 764914"/>
                <a:gd name="connsiteY19" fmla="*/ 852047 h 937863"/>
                <a:gd name="connsiteX20" fmla="*/ 590480 w 764914"/>
                <a:gd name="connsiteY20" fmla="*/ 884206 h 937863"/>
                <a:gd name="connsiteX21" fmla="*/ 645501 w 764914"/>
                <a:gd name="connsiteY21" fmla="*/ 706047 h 937863"/>
                <a:gd name="connsiteX22" fmla="*/ 631107 w 764914"/>
                <a:gd name="connsiteY22" fmla="*/ 656289 h 937863"/>
                <a:gd name="connsiteX23" fmla="*/ 632619 w 764914"/>
                <a:gd name="connsiteY23" fmla="*/ 647771 h 937863"/>
                <a:gd name="connsiteX24" fmla="*/ 704873 w 764914"/>
                <a:gd name="connsiteY24" fmla="*/ 726866 h 937863"/>
                <a:gd name="connsiteX25" fmla="*/ 758825 w 764914"/>
                <a:gd name="connsiteY25" fmla="*/ 635864 h 937863"/>
                <a:gd name="connsiteX26" fmla="*/ 668338 w 764914"/>
                <a:gd name="connsiteY26" fmla="*/ 464414 h 937863"/>
                <a:gd name="connsiteX27" fmla="*/ 577964 w 764914"/>
                <a:gd name="connsiteY27" fmla="*/ 0 h 937863"/>
                <a:gd name="connsiteX0" fmla="*/ 224488 w 764914"/>
                <a:gd name="connsiteY0" fmla="*/ 79294 h 937863"/>
                <a:gd name="connsiteX1" fmla="*/ 239713 w 764914"/>
                <a:gd name="connsiteY1" fmla="*/ 381071 h 937863"/>
                <a:gd name="connsiteX2" fmla="*/ 82550 w 764914"/>
                <a:gd name="connsiteY2" fmla="*/ 476321 h 937863"/>
                <a:gd name="connsiteX3" fmla="*/ 3969 w 764914"/>
                <a:gd name="connsiteY3" fmla="*/ 614433 h 937863"/>
                <a:gd name="connsiteX4" fmla="*/ 106363 w 764914"/>
                <a:gd name="connsiteY4" fmla="*/ 628721 h 937863"/>
                <a:gd name="connsiteX5" fmla="*/ 254000 w 764914"/>
                <a:gd name="connsiteY5" fmla="*/ 526327 h 937863"/>
                <a:gd name="connsiteX6" fmla="*/ 261144 w 764914"/>
                <a:gd name="connsiteY6" fmla="*/ 538233 h 937863"/>
                <a:gd name="connsiteX7" fmla="*/ 223044 w 764914"/>
                <a:gd name="connsiteY7" fmla="*/ 673964 h 937863"/>
                <a:gd name="connsiteX8" fmla="*/ 198834 w 764914"/>
                <a:gd name="connsiteY8" fmla="*/ 800171 h 937863"/>
                <a:gd name="connsiteX9" fmla="*/ 248147 w 764914"/>
                <a:gd name="connsiteY9" fmla="*/ 890286 h 937863"/>
                <a:gd name="connsiteX10" fmla="*/ 335682 w 764914"/>
                <a:gd name="connsiteY10" fmla="*/ 748552 h 937863"/>
                <a:gd name="connsiteX11" fmla="*/ 368300 w 764914"/>
                <a:gd name="connsiteY11" fmla="*/ 628720 h 937863"/>
                <a:gd name="connsiteX12" fmla="*/ 381480 w 764914"/>
                <a:gd name="connsiteY12" fmla="*/ 669351 h 937863"/>
                <a:gd name="connsiteX13" fmla="*/ 363291 w 764914"/>
                <a:gd name="connsiteY13" fmla="*/ 898461 h 937863"/>
                <a:gd name="connsiteX14" fmla="*/ 458664 w 764914"/>
                <a:gd name="connsiteY14" fmla="*/ 905764 h 937863"/>
                <a:gd name="connsiteX15" fmla="*/ 468092 w 764914"/>
                <a:gd name="connsiteY15" fmla="*/ 831903 h 937863"/>
                <a:gd name="connsiteX16" fmla="*/ 489875 w 764914"/>
                <a:gd name="connsiteY16" fmla="*/ 629119 h 937863"/>
                <a:gd name="connsiteX17" fmla="*/ 504032 w 764914"/>
                <a:gd name="connsiteY17" fmla="*/ 669201 h 937863"/>
                <a:gd name="connsiteX18" fmla="*/ 509470 w 764914"/>
                <a:gd name="connsiteY18" fmla="*/ 763076 h 937863"/>
                <a:gd name="connsiteX19" fmla="*/ 510457 w 764914"/>
                <a:gd name="connsiteY19" fmla="*/ 852047 h 937863"/>
                <a:gd name="connsiteX20" fmla="*/ 590480 w 764914"/>
                <a:gd name="connsiteY20" fmla="*/ 884206 h 937863"/>
                <a:gd name="connsiteX21" fmla="*/ 645501 w 764914"/>
                <a:gd name="connsiteY21" fmla="*/ 706047 h 937863"/>
                <a:gd name="connsiteX22" fmla="*/ 631107 w 764914"/>
                <a:gd name="connsiteY22" fmla="*/ 656289 h 937863"/>
                <a:gd name="connsiteX23" fmla="*/ 632619 w 764914"/>
                <a:gd name="connsiteY23" fmla="*/ 647771 h 937863"/>
                <a:gd name="connsiteX24" fmla="*/ 704873 w 764914"/>
                <a:gd name="connsiteY24" fmla="*/ 726866 h 937863"/>
                <a:gd name="connsiteX25" fmla="*/ 758825 w 764914"/>
                <a:gd name="connsiteY25" fmla="*/ 635864 h 937863"/>
                <a:gd name="connsiteX26" fmla="*/ 668338 w 764914"/>
                <a:gd name="connsiteY26" fmla="*/ 464414 h 937863"/>
                <a:gd name="connsiteX27" fmla="*/ 577964 w 764914"/>
                <a:gd name="connsiteY27" fmla="*/ 0 h 937863"/>
                <a:gd name="connsiteX0" fmla="*/ 224488 w 764914"/>
                <a:gd name="connsiteY0" fmla="*/ 79294 h 937863"/>
                <a:gd name="connsiteX1" fmla="*/ 239713 w 764914"/>
                <a:gd name="connsiteY1" fmla="*/ 381071 h 937863"/>
                <a:gd name="connsiteX2" fmla="*/ 82550 w 764914"/>
                <a:gd name="connsiteY2" fmla="*/ 476321 h 937863"/>
                <a:gd name="connsiteX3" fmla="*/ 3969 w 764914"/>
                <a:gd name="connsiteY3" fmla="*/ 614433 h 937863"/>
                <a:gd name="connsiteX4" fmla="*/ 106363 w 764914"/>
                <a:gd name="connsiteY4" fmla="*/ 628721 h 937863"/>
                <a:gd name="connsiteX5" fmla="*/ 254000 w 764914"/>
                <a:gd name="connsiteY5" fmla="*/ 526327 h 937863"/>
                <a:gd name="connsiteX6" fmla="*/ 261144 w 764914"/>
                <a:gd name="connsiteY6" fmla="*/ 538233 h 937863"/>
                <a:gd name="connsiteX7" fmla="*/ 223044 w 764914"/>
                <a:gd name="connsiteY7" fmla="*/ 673964 h 937863"/>
                <a:gd name="connsiteX8" fmla="*/ 198834 w 764914"/>
                <a:gd name="connsiteY8" fmla="*/ 800171 h 937863"/>
                <a:gd name="connsiteX9" fmla="*/ 248147 w 764914"/>
                <a:gd name="connsiteY9" fmla="*/ 890286 h 937863"/>
                <a:gd name="connsiteX10" fmla="*/ 335682 w 764914"/>
                <a:gd name="connsiteY10" fmla="*/ 748552 h 937863"/>
                <a:gd name="connsiteX11" fmla="*/ 368300 w 764914"/>
                <a:gd name="connsiteY11" fmla="*/ 628720 h 937863"/>
                <a:gd name="connsiteX12" fmla="*/ 381480 w 764914"/>
                <a:gd name="connsiteY12" fmla="*/ 669351 h 937863"/>
                <a:gd name="connsiteX13" fmla="*/ 363291 w 764914"/>
                <a:gd name="connsiteY13" fmla="*/ 898461 h 937863"/>
                <a:gd name="connsiteX14" fmla="*/ 458664 w 764914"/>
                <a:gd name="connsiteY14" fmla="*/ 905764 h 937863"/>
                <a:gd name="connsiteX15" fmla="*/ 468092 w 764914"/>
                <a:gd name="connsiteY15" fmla="*/ 831903 h 937863"/>
                <a:gd name="connsiteX16" fmla="*/ 489875 w 764914"/>
                <a:gd name="connsiteY16" fmla="*/ 629119 h 937863"/>
                <a:gd name="connsiteX17" fmla="*/ 504032 w 764914"/>
                <a:gd name="connsiteY17" fmla="*/ 669201 h 937863"/>
                <a:gd name="connsiteX18" fmla="*/ 509470 w 764914"/>
                <a:gd name="connsiteY18" fmla="*/ 763076 h 937863"/>
                <a:gd name="connsiteX19" fmla="*/ 510457 w 764914"/>
                <a:gd name="connsiteY19" fmla="*/ 852047 h 937863"/>
                <a:gd name="connsiteX20" fmla="*/ 590480 w 764914"/>
                <a:gd name="connsiteY20" fmla="*/ 884206 h 937863"/>
                <a:gd name="connsiteX21" fmla="*/ 606642 w 764914"/>
                <a:gd name="connsiteY21" fmla="*/ 777102 h 937863"/>
                <a:gd name="connsiteX22" fmla="*/ 645501 w 764914"/>
                <a:gd name="connsiteY22" fmla="*/ 706047 h 937863"/>
                <a:gd name="connsiteX23" fmla="*/ 631107 w 764914"/>
                <a:gd name="connsiteY23" fmla="*/ 656289 h 937863"/>
                <a:gd name="connsiteX24" fmla="*/ 632619 w 764914"/>
                <a:gd name="connsiteY24" fmla="*/ 647771 h 937863"/>
                <a:gd name="connsiteX25" fmla="*/ 704873 w 764914"/>
                <a:gd name="connsiteY25" fmla="*/ 726866 h 937863"/>
                <a:gd name="connsiteX26" fmla="*/ 758825 w 764914"/>
                <a:gd name="connsiteY26" fmla="*/ 635864 h 937863"/>
                <a:gd name="connsiteX27" fmla="*/ 668338 w 764914"/>
                <a:gd name="connsiteY27" fmla="*/ 464414 h 937863"/>
                <a:gd name="connsiteX28" fmla="*/ 577964 w 764914"/>
                <a:gd name="connsiteY28" fmla="*/ 0 h 937863"/>
                <a:gd name="connsiteX0" fmla="*/ 224488 w 764914"/>
                <a:gd name="connsiteY0" fmla="*/ 79294 h 937863"/>
                <a:gd name="connsiteX1" fmla="*/ 239713 w 764914"/>
                <a:gd name="connsiteY1" fmla="*/ 381071 h 937863"/>
                <a:gd name="connsiteX2" fmla="*/ 82550 w 764914"/>
                <a:gd name="connsiteY2" fmla="*/ 476321 h 937863"/>
                <a:gd name="connsiteX3" fmla="*/ 3969 w 764914"/>
                <a:gd name="connsiteY3" fmla="*/ 614433 h 937863"/>
                <a:gd name="connsiteX4" fmla="*/ 106363 w 764914"/>
                <a:gd name="connsiteY4" fmla="*/ 628721 h 937863"/>
                <a:gd name="connsiteX5" fmla="*/ 254000 w 764914"/>
                <a:gd name="connsiteY5" fmla="*/ 526327 h 937863"/>
                <a:gd name="connsiteX6" fmla="*/ 261144 w 764914"/>
                <a:gd name="connsiteY6" fmla="*/ 538233 h 937863"/>
                <a:gd name="connsiteX7" fmla="*/ 223044 w 764914"/>
                <a:gd name="connsiteY7" fmla="*/ 673964 h 937863"/>
                <a:gd name="connsiteX8" fmla="*/ 198834 w 764914"/>
                <a:gd name="connsiteY8" fmla="*/ 800171 h 937863"/>
                <a:gd name="connsiteX9" fmla="*/ 248147 w 764914"/>
                <a:gd name="connsiteY9" fmla="*/ 890286 h 937863"/>
                <a:gd name="connsiteX10" fmla="*/ 335682 w 764914"/>
                <a:gd name="connsiteY10" fmla="*/ 748552 h 937863"/>
                <a:gd name="connsiteX11" fmla="*/ 368300 w 764914"/>
                <a:gd name="connsiteY11" fmla="*/ 628720 h 937863"/>
                <a:gd name="connsiteX12" fmla="*/ 381480 w 764914"/>
                <a:gd name="connsiteY12" fmla="*/ 669351 h 937863"/>
                <a:gd name="connsiteX13" fmla="*/ 363291 w 764914"/>
                <a:gd name="connsiteY13" fmla="*/ 898461 h 937863"/>
                <a:gd name="connsiteX14" fmla="*/ 458664 w 764914"/>
                <a:gd name="connsiteY14" fmla="*/ 905764 h 937863"/>
                <a:gd name="connsiteX15" fmla="*/ 468092 w 764914"/>
                <a:gd name="connsiteY15" fmla="*/ 831903 h 937863"/>
                <a:gd name="connsiteX16" fmla="*/ 489875 w 764914"/>
                <a:gd name="connsiteY16" fmla="*/ 629119 h 937863"/>
                <a:gd name="connsiteX17" fmla="*/ 504032 w 764914"/>
                <a:gd name="connsiteY17" fmla="*/ 669201 h 937863"/>
                <a:gd name="connsiteX18" fmla="*/ 509470 w 764914"/>
                <a:gd name="connsiteY18" fmla="*/ 763076 h 937863"/>
                <a:gd name="connsiteX19" fmla="*/ 510457 w 764914"/>
                <a:gd name="connsiteY19" fmla="*/ 852047 h 937863"/>
                <a:gd name="connsiteX20" fmla="*/ 590480 w 764914"/>
                <a:gd name="connsiteY20" fmla="*/ 884206 h 937863"/>
                <a:gd name="connsiteX21" fmla="*/ 606642 w 764914"/>
                <a:gd name="connsiteY21" fmla="*/ 777102 h 937863"/>
                <a:gd name="connsiteX22" fmla="*/ 575799 w 764914"/>
                <a:gd name="connsiteY22" fmla="*/ 622041 h 937863"/>
                <a:gd name="connsiteX23" fmla="*/ 631107 w 764914"/>
                <a:gd name="connsiteY23" fmla="*/ 656289 h 937863"/>
                <a:gd name="connsiteX24" fmla="*/ 632619 w 764914"/>
                <a:gd name="connsiteY24" fmla="*/ 647771 h 937863"/>
                <a:gd name="connsiteX25" fmla="*/ 704873 w 764914"/>
                <a:gd name="connsiteY25" fmla="*/ 726866 h 937863"/>
                <a:gd name="connsiteX26" fmla="*/ 758825 w 764914"/>
                <a:gd name="connsiteY26" fmla="*/ 635864 h 937863"/>
                <a:gd name="connsiteX27" fmla="*/ 668338 w 764914"/>
                <a:gd name="connsiteY27" fmla="*/ 464414 h 937863"/>
                <a:gd name="connsiteX28" fmla="*/ 577964 w 764914"/>
                <a:gd name="connsiteY28" fmla="*/ 0 h 937863"/>
                <a:gd name="connsiteX0" fmla="*/ 224488 w 764914"/>
                <a:gd name="connsiteY0" fmla="*/ 79294 h 937863"/>
                <a:gd name="connsiteX1" fmla="*/ 239713 w 764914"/>
                <a:gd name="connsiteY1" fmla="*/ 381071 h 937863"/>
                <a:gd name="connsiteX2" fmla="*/ 82550 w 764914"/>
                <a:gd name="connsiteY2" fmla="*/ 476321 h 937863"/>
                <a:gd name="connsiteX3" fmla="*/ 3969 w 764914"/>
                <a:gd name="connsiteY3" fmla="*/ 614433 h 937863"/>
                <a:gd name="connsiteX4" fmla="*/ 106363 w 764914"/>
                <a:gd name="connsiteY4" fmla="*/ 628721 h 937863"/>
                <a:gd name="connsiteX5" fmla="*/ 254000 w 764914"/>
                <a:gd name="connsiteY5" fmla="*/ 526327 h 937863"/>
                <a:gd name="connsiteX6" fmla="*/ 261144 w 764914"/>
                <a:gd name="connsiteY6" fmla="*/ 538233 h 937863"/>
                <a:gd name="connsiteX7" fmla="*/ 223044 w 764914"/>
                <a:gd name="connsiteY7" fmla="*/ 673964 h 937863"/>
                <a:gd name="connsiteX8" fmla="*/ 198834 w 764914"/>
                <a:gd name="connsiteY8" fmla="*/ 800171 h 937863"/>
                <a:gd name="connsiteX9" fmla="*/ 248147 w 764914"/>
                <a:gd name="connsiteY9" fmla="*/ 890286 h 937863"/>
                <a:gd name="connsiteX10" fmla="*/ 335682 w 764914"/>
                <a:gd name="connsiteY10" fmla="*/ 748552 h 937863"/>
                <a:gd name="connsiteX11" fmla="*/ 368300 w 764914"/>
                <a:gd name="connsiteY11" fmla="*/ 628720 h 937863"/>
                <a:gd name="connsiteX12" fmla="*/ 381480 w 764914"/>
                <a:gd name="connsiteY12" fmla="*/ 669351 h 937863"/>
                <a:gd name="connsiteX13" fmla="*/ 363291 w 764914"/>
                <a:gd name="connsiteY13" fmla="*/ 898461 h 937863"/>
                <a:gd name="connsiteX14" fmla="*/ 458664 w 764914"/>
                <a:gd name="connsiteY14" fmla="*/ 905764 h 937863"/>
                <a:gd name="connsiteX15" fmla="*/ 468092 w 764914"/>
                <a:gd name="connsiteY15" fmla="*/ 831903 h 937863"/>
                <a:gd name="connsiteX16" fmla="*/ 489875 w 764914"/>
                <a:gd name="connsiteY16" fmla="*/ 629119 h 937863"/>
                <a:gd name="connsiteX17" fmla="*/ 504032 w 764914"/>
                <a:gd name="connsiteY17" fmla="*/ 669201 h 937863"/>
                <a:gd name="connsiteX18" fmla="*/ 509470 w 764914"/>
                <a:gd name="connsiteY18" fmla="*/ 763076 h 937863"/>
                <a:gd name="connsiteX19" fmla="*/ 510457 w 764914"/>
                <a:gd name="connsiteY19" fmla="*/ 852047 h 937863"/>
                <a:gd name="connsiteX20" fmla="*/ 590480 w 764914"/>
                <a:gd name="connsiteY20" fmla="*/ 884206 h 937863"/>
                <a:gd name="connsiteX21" fmla="*/ 606642 w 764914"/>
                <a:gd name="connsiteY21" fmla="*/ 777102 h 937863"/>
                <a:gd name="connsiteX22" fmla="*/ 575799 w 764914"/>
                <a:gd name="connsiteY22" fmla="*/ 622041 h 937863"/>
                <a:gd name="connsiteX23" fmla="*/ 631107 w 764914"/>
                <a:gd name="connsiteY23" fmla="*/ 656289 h 937863"/>
                <a:gd name="connsiteX24" fmla="*/ 704873 w 764914"/>
                <a:gd name="connsiteY24" fmla="*/ 726866 h 937863"/>
                <a:gd name="connsiteX25" fmla="*/ 758825 w 764914"/>
                <a:gd name="connsiteY25" fmla="*/ 635864 h 937863"/>
                <a:gd name="connsiteX26" fmla="*/ 668338 w 764914"/>
                <a:gd name="connsiteY26" fmla="*/ 464414 h 937863"/>
                <a:gd name="connsiteX27" fmla="*/ 577964 w 764914"/>
                <a:gd name="connsiteY27" fmla="*/ 0 h 937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64914" h="937863">
                  <a:moveTo>
                    <a:pt x="224488" y="79294"/>
                  </a:moveTo>
                  <a:cubicBezTo>
                    <a:pt x="238577" y="124935"/>
                    <a:pt x="263369" y="314900"/>
                    <a:pt x="239713" y="381071"/>
                  </a:cubicBezTo>
                  <a:cubicBezTo>
                    <a:pt x="216057" y="447242"/>
                    <a:pt x="121841" y="437427"/>
                    <a:pt x="82550" y="476321"/>
                  </a:cubicBezTo>
                  <a:cubicBezTo>
                    <a:pt x="43259" y="515215"/>
                    <a:pt x="0" y="589033"/>
                    <a:pt x="3969" y="614433"/>
                  </a:cubicBezTo>
                  <a:cubicBezTo>
                    <a:pt x="7938" y="639833"/>
                    <a:pt x="64691" y="643405"/>
                    <a:pt x="106363" y="628721"/>
                  </a:cubicBezTo>
                  <a:cubicBezTo>
                    <a:pt x="148035" y="614037"/>
                    <a:pt x="228203" y="541408"/>
                    <a:pt x="254000" y="526327"/>
                  </a:cubicBezTo>
                  <a:cubicBezTo>
                    <a:pt x="279797" y="511246"/>
                    <a:pt x="266303" y="513627"/>
                    <a:pt x="261144" y="538233"/>
                  </a:cubicBezTo>
                  <a:cubicBezTo>
                    <a:pt x="255985" y="562839"/>
                    <a:pt x="233429" y="630308"/>
                    <a:pt x="223044" y="673964"/>
                  </a:cubicBezTo>
                  <a:cubicBezTo>
                    <a:pt x="212659" y="717620"/>
                    <a:pt x="194650" y="764117"/>
                    <a:pt x="198834" y="800171"/>
                  </a:cubicBezTo>
                  <a:cubicBezTo>
                    <a:pt x="203018" y="836225"/>
                    <a:pt x="225339" y="898889"/>
                    <a:pt x="248147" y="890286"/>
                  </a:cubicBezTo>
                  <a:cubicBezTo>
                    <a:pt x="270955" y="881683"/>
                    <a:pt x="315657" y="792146"/>
                    <a:pt x="335682" y="748552"/>
                  </a:cubicBezTo>
                  <a:cubicBezTo>
                    <a:pt x="355707" y="704958"/>
                    <a:pt x="360667" y="641920"/>
                    <a:pt x="368300" y="628720"/>
                  </a:cubicBezTo>
                  <a:cubicBezTo>
                    <a:pt x="375933" y="615520"/>
                    <a:pt x="382315" y="624394"/>
                    <a:pt x="381480" y="669351"/>
                  </a:cubicBezTo>
                  <a:cubicBezTo>
                    <a:pt x="380645" y="714308"/>
                    <a:pt x="350427" y="859059"/>
                    <a:pt x="363291" y="898461"/>
                  </a:cubicBezTo>
                  <a:cubicBezTo>
                    <a:pt x="376155" y="937863"/>
                    <a:pt x="441197" y="916857"/>
                    <a:pt x="458664" y="905764"/>
                  </a:cubicBezTo>
                  <a:cubicBezTo>
                    <a:pt x="476131" y="894671"/>
                    <a:pt x="462890" y="878010"/>
                    <a:pt x="468092" y="831903"/>
                  </a:cubicBezTo>
                  <a:cubicBezTo>
                    <a:pt x="473294" y="785796"/>
                    <a:pt x="483885" y="656236"/>
                    <a:pt x="489875" y="629119"/>
                  </a:cubicBezTo>
                  <a:cubicBezTo>
                    <a:pt x="495865" y="602002"/>
                    <a:pt x="500766" y="646875"/>
                    <a:pt x="504032" y="669201"/>
                  </a:cubicBezTo>
                  <a:cubicBezTo>
                    <a:pt x="507298" y="691527"/>
                    <a:pt x="508399" y="732602"/>
                    <a:pt x="509470" y="763076"/>
                  </a:cubicBezTo>
                  <a:cubicBezTo>
                    <a:pt x="510541" y="793550"/>
                    <a:pt x="496955" y="831859"/>
                    <a:pt x="510457" y="852047"/>
                  </a:cubicBezTo>
                  <a:cubicBezTo>
                    <a:pt x="523959" y="872235"/>
                    <a:pt x="574449" y="896697"/>
                    <a:pt x="590480" y="884206"/>
                  </a:cubicBezTo>
                  <a:cubicBezTo>
                    <a:pt x="606511" y="871715"/>
                    <a:pt x="609089" y="820796"/>
                    <a:pt x="606642" y="777102"/>
                  </a:cubicBezTo>
                  <a:cubicBezTo>
                    <a:pt x="604195" y="733408"/>
                    <a:pt x="571722" y="642176"/>
                    <a:pt x="575799" y="622041"/>
                  </a:cubicBezTo>
                  <a:cubicBezTo>
                    <a:pt x="579876" y="601906"/>
                    <a:pt x="609595" y="638818"/>
                    <a:pt x="631107" y="656289"/>
                  </a:cubicBezTo>
                  <a:cubicBezTo>
                    <a:pt x="652619" y="673760"/>
                    <a:pt x="683587" y="730270"/>
                    <a:pt x="704873" y="726866"/>
                  </a:cubicBezTo>
                  <a:cubicBezTo>
                    <a:pt x="726159" y="723462"/>
                    <a:pt x="764914" y="679606"/>
                    <a:pt x="758825" y="635864"/>
                  </a:cubicBezTo>
                  <a:cubicBezTo>
                    <a:pt x="752736" y="592122"/>
                    <a:pt x="698481" y="570391"/>
                    <a:pt x="668338" y="464414"/>
                  </a:cubicBezTo>
                  <a:cubicBezTo>
                    <a:pt x="638195" y="358437"/>
                    <a:pt x="580345" y="78978"/>
                    <a:pt x="577964" y="0"/>
                  </a:cubicBezTo>
                </a:path>
              </a:pathLst>
            </a:custGeom>
            <a:grp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88" name="Freeform 87"/>
            <p:cNvSpPr/>
            <p:nvPr/>
          </p:nvSpPr>
          <p:spPr>
            <a:xfrm>
              <a:off x="1638924" y="1888761"/>
              <a:ext cx="354768" cy="269822"/>
            </a:xfrm>
            <a:custGeom>
              <a:avLst/>
              <a:gdLst>
                <a:gd name="connsiteX0" fmla="*/ 294807 w 354768"/>
                <a:gd name="connsiteY0" fmla="*/ 0 h 269822"/>
                <a:gd name="connsiteX1" fmla="*/ 39974 w 354768"/>
                <a:gd name="connsiteY1" fmla="*/ 74950 h 269822"/>
                <a:gd name="connsiteX2" fmla="*/ 54965 w 354768"/>
                <a:gd name="connsiteY2" fmla="*/ 239842 h 269822"/>
                <a:gd name="connsiteX3" fmla="*/ 354768 w 354768"/>
                <a:gd name="connsiteY3" fmla="*/ 254832 h 269822"/>
              </a:gdLst>
              <a:ahLst/>
              <a:cxnLst>
                <a:cxn ang="0">
                  <a:pos x="connsiteX0" y="connsiteY0"/>
                </a:cxn>
                <a:cxn ang="0">
                  <a:pos x="connsiteX1" y="connsiteY1"/>
                </a:cxn>
                <a:cxn ang="0">
                  <a:pos x="connsiteX2" y="connsiteY2"/>
                </a:cxn>
                <a:cxn ang="0">
                  <a:pos x="connsiteX3" y="connsiteY3"/>
                </a:cxn>
              </a:cxnLst>
              <a:rect l="l" t="t" r="r" b="b"/>
              <a:pathLst>
                <a:path w="354768" h="269822">
                  <a:moveTo>
                    <a:pt x="294807" y="0"/>
                  </a:moveTo>
                  <a:cubicBezTo>
                    <a:pt x="187377" y="17488"/>
                    <a:pt x="79948" y="34976"/>
                    <a:pt x="39974" y="74950"/>
                  </a:cubicBezTo>
                  <a:cubicBezTo>
                    <a:pt x="0" y="114924"/>
                    <a:pt x="2499" y="209862"/>
                    <a:pt x="54965" y="239842"/>
                  </a:cubicBezTo>
                  <a:cubicBezTo>
                    <a:pt x="107431" y="269822"/>
                    <a:pt x="231099" y="262327"/>
                    <a:pt x="354768" y="254832"/>
                  </a:cubicBezTo>
                </a:path>
              </a:pathLst>
            </a:custGeom>
            <a:grpFill/>
            <a:ln w="28575">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grpSp>
      <p:sp>
        <p:nvSpPr>
          <p:cNvPr id="4" name="Freeform 3"/>
          <p:cNvSpPr/>
          <p:nvPr/>
        </p:nvSpPr>
        <p:spPr>
          <a:xfrm>
            <a:off x="6488269" y="4298090"/>
            <a:ext cx="318559" cy="744420"/>
          </a:xfrm>
          <a:custGeom>
            <a:avLst/>
            <a:gdLst>
              <a:gd name="connsiteX0" fmla="*/ 452907 w 646090"/>
              <a:gd name="connsiteY0" fmla="*/ 92298 h 1092558"/>
              <a:gd name="connsiteX1" fmla="*/ 15025 w 646090"/>
              <a:gd name="connsiteY1" fmla="*/ 581695 h 1092558"/>
              <a:gd name="connsiteX2" fmla="*/ 543059 w 646090"/>
              <a:gd name="connsiteY2" fmla="*/ 1032456 h 1092558"/>
              <a:gd name="connsiteX3" fmla="*/ 633211 w 646090"/>
              <a:gd name="connsiteY3" fmla="*/ 942304 h 1092558"/>
              <a:gd name="connsiteX4" fmla="*/ 581696 w 646090"/>
              <a:gd name="connsiteY4" fmla="*/ 143814 h 1092558"/>
              <a:gd name="connsiteX5" fmla="*/ 452907 w 646090"/>
              <a:gd name="connsiteY5" fmla="*/ 92298 h 1092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6090" h="1092558">
                <a:moveTo>
                  <a:pt x="452907" y="92298"/>
                </a:moveTo>
                <a:cubicBezTo>
                  <a:pt x="358462" y="165278"/>
                  <a:pt x="0" y="425002"/>
                  <a:pt x="15025" y="581695"/>
                </a:cubicBezTo>
                <a:cubicBezTo>
                  <a:pt x="30050" y="738388"/>
                  <a:pt x="440028" y="972354"/>
                  <a:pt x="543059" y="1032456"/>
                </a:cubicBezTo>
                <a:cubicBezTo>
                  <a:pt x="646090" y="1092558"/>
                  <a:pt x="626772" y="1090411"/>
                  <a:pt x="633211" y="942304"/>
                </a:cubicBezTo>
                <a:cubicBezTo>
                  <a:pt x="639650" y="794197"/>
                  <a:pt x="607454" y="287628"/>
                  <a:pt x="581696" y="143814"/>
                </a:cubicBezTo>
                <a:cubicBezTo>
                  <a:pt x="555938" y="0"/>
                  <a:pt x="547352" y="19318"/>
                  <a:pt x="452907" y="92298"/>
                </a:cubicBezTo>
                <a:close/>
              </a:path>
            </a:pathLst>
          </a:custGeom>
          <a:solidFill>
            <a:srgbClr val="FF00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1" name="Freeform 20"/>
          <p:cNvSpPr/>
          <p:nvPr/>
        </p:nvSpPr>
        <p:spPr>
          <a:xfrm flipH="1">
            <a:off x="2212450" y="4307358"/>
            <a:ext cx="325237" cy="789818"/>
          </a:xfrm>
          <a:custGeom>
            <a:avLst/>
            <a:gdLst>
              <a:gd name="connsiteX0" fmla="*/ 452907 w 646090"/>
              <a:gd name="connsiteY0" fmla="*/ 92298 h 1092558"/>
              <a:gd name="connsiteX1" fmla="*/ 15025 w 646090"/>
              <a:gd name="connsiteY1" fmla="*/ 581695 h 1092558"/>
              <a:gd name="connsiteX2" fmla="*/ 543059 w 646090"/>
              <a:gd name="connsiteY2" fmla="*/ 1032456 h 1092558"/>
              <a:gd name="connsiteX3" fmla="*/ 633211 w 646090"/>
              <a:gd name="connsiteY3" fmla="*/ 942304 h 1092558"/>
              <a:gd name="connsiteX4" fmla="*/ 581696 w 646090"/>
              <a:gd name="connsiteY4" fmla="*/ 143814 h 1092558"/>
              <a:gd name="connsiteX5" fmla="*/ 452907 w 646090"/>
              <a:gd name="connsiteY5" fmla="*/ 92298 h 1092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6090" h="1092558">
                <a:moveTo>
                  <a:pt x="452907" y="92298"/>
                </a:moveTo>
                <a:cubicBezTo>
                  <a:pt x="358462" y="165278"/>
                  <a:pt x="0" y="425002"/>
                  <a:pt x="15025" y="581695"/>
                </a:cubicBezTo>
                <a:cubicBezTo>
                  <a:pt x="30050" y="738388"/>
                  <a:pt x="440028" y="972354"/>
                  <a:pt x="543059" y="1032456"/>
                </a:cubicBezTo>
                <a:cubicBezTo>
                  <a:pt x="646090" y="1092558"/>
                  <a:pt x="626772" y="1090411"/>
                  <a:pt x="633211" y="942304"/>
                </a:cubicBezTo>
                <a:cubicBezTo>
                  <a:pt x="639650" y="794197"/>
                  <a:pt x="607454" y="287628"/>
                  <a:pt x="581696" y="143814"/>
                </a:cubicBezTo>
                <a:cubicBezTo>
                  <a:pt x="555938" y="0"/>
                  <a:pt x="547352" y="19318"/>
                  <a:pt x="452907" y="92298"/>
                </a:cubicBezTo>
                <a:close/>
              </a:path>
            </a:pathLst>
          </a:custGeom>
          <a:solidFill>
            <a:srgbClr val="FF99CC"/>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 name="Freeform 2"/>
          <p:cNvSpPr/>
          <p:nvPr/>
        </p:nvSpPr>
        <p:spPr>
          <a:xfrm rot="16200000" flipH="1">
            <a:off x="7949153" y="4228312"/>
            <a:ext cx="451200" cy="724785"/>
          </a:xfrm>
          <a:custGeom>
            <a:avLst/>
            <a:gdLst>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75432 w 777479"/>
              <a:gd name="connsiteY8" fmla="*/ 659606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65919 w 777479"/>
              <a:gd name="connsiteY10" fmla="*/ 516731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62013 w 777479"/>
              <a:gd name="connsiteY20" fmla="*/ 605036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2397 h 834313"/>
              <a:gd name="connsiteX1" fmla="*/ 239713 w 777479"/>
              <a:gd name="connsiteY1" fmla="*/ 240985 h 834313"/>
              <a:gd name="connsiteX2" fmla="*/ 82550 w 777479"/>
              <a:gd name="connsiteY2" fmla="*/ 336235 h 834313"/>
              <a:gd name="connsiteX3" fmla="*/ 3969 w 777479"/>
              <a:gd name="connsiteY3" fmla="*/ 474347 h 834313"/>
              <a:gd name="connsiteX4" fmla="*/ 106363 w 777479"/>
              <a:gd name="connsiteY4" fmla="*/ 488635 h 834313"/>
              <a:gd name="connsiteX5" fmla="*/ 254000 w 777479"/>
              <a:gd name="connsiteY5" fmla="*/ 386241 h 834313"/>
              <a:gd name="connsiteX6" fmla="*/ 261144 w 777479"/>
              <a:gd name="connsiteY6" fmla="*/ 398147 h 834313"/>
              <a:gd name="connsiteX7" fmla="*/ 223044 w 777479"/>
              <a:gd name="connsiteY7" fmla="*/ 533878 h 834313"/>
              <a:gd name="connsiteX8" fmla="*/ 198834 w 777479"/>
              <a:gd name="connsiteY8" fmla="*/ 660085 h 834313"/>
              <a:gd name="connsiteX9" fmla="*/ 248147 w 777479"/>
              <a:gd name="connsiteY9" fmla="*/ 750200 h 834313"/>
              <a:gd name="connsiteX10" fmla="*/ 335682 w 777479"/>
              <a:gd name="connsiteY10" fmla="*/ 608466 h 834313"/>
              <a:gd name="connsiteX11" fmla="*/ 368300 w 777479"/>
              <a:gd name="connsiteY11" fmla="*/ 488634 h 834313"/>
              <a:gd name="connsiteX12" fmla="*/ 375444 w 777479"/>
              <a:gd name="connsiteY12" fmla="*/ 555310 h 834313"/>
              <a:gd name="connsiteX13" fmla="*/ 401638 w 777479"/>
              <a:gd name="connsiteY13" fmla="*/ 767241 h 834313"/>
              <a:gd name="connsiteX14" fmla="*/ 451644 w 777479"/>
              <a:gd name="connsiteY14" fmla="*/ 833916 h 834313"/>
              <a:gd name="connsiteX15" fmla="*/ 504032 w 777479"/>
              <a:gd name="connsiteY15" fmla="*/ 769622 h 834313"/>
              <a:gd name="connsiteX16" fmla="*/ 504032 w 777479"/>
              <a:gd name="connsiteY16" fmla="*/ 529115 h 834313"/>
              <a:gd name="connsiteX17" fmla="*/ 527844 w 777479"/>
              <a:gd name="connsiteY17" fmla="*/ 643416 h 834313"/>
              <a:gd name="connsiteX18" fmla="*/ 573088 w 777479"/>
              <a:gd name="connsiteY18" fmla="*/ 741047 h 834313"/>
              <a:gd name="connsiteX19" fmla="*/ 625475 w 777479"/>
              <a:gd name="connsiteY19" fmla="*/ 762478 h 834313"/>
              <a:gd name="connsiteX20" fmla="*/ 662013 w 777479"/>
              <a:gd name="connsiteY20" fmla="*/ 705527 h 834313"/>
              <a:gd name="connsiteX21" fmla="*/ 644525 w 777479"/>
              <a:gd name="connsiteY21" fmla="*/ 583885 h 834313"/>
              <a:gd name="connsiteX22" fmla="*/ 632619 w 777479"/>
              <a:gd name="connsiteY22" fmla="*/ 507685 h 834313"/>
              <a:gd name="connsiteX23" fmla="*/ 718344 w 777479"/>
              <a:gd name="connsiteY23" fmla="*/ 657703 h 834313"/>
              <a:gd name="connsiteX24" fmla="*/ 770732 w 777479"/>
              <a:gd name="connsiteY24" fmla="*/ 636272 h 834313"/>
              <a:gd name="connsiteX25" fmla="*/ 758825 w 777479"/>
              <a:gd name="connsiteY25" fmla="*/ 495778 h 834313"/>
              <a:gd name="connsiteX26" fmla="*/ 668338 w 777479"/>
              <a:gd name="connsiteY26" fmla="*/ 324328 h 834313"/>
              <a:gd name="connsiteX27" fmla="*/ 668239 w 777479"/>
              <a:gd name="connsiteY27" fmla="*/ 0 h 834313"/>
              <a:gd name="connsiteX0" fmla="*/ 240017 w 777479"/>
              <a:gd name="connsiteY0" fmla="*/ 24652 h 834313"/>
              <a:gd name="connsiteX1" fmla="*/ 239713 w 777479"/>
              <a:gd name="connsiteY1" fmla="*/ 240985 h 834313"/>
              <a:gd name="connsiteX2" fmla="*/ 82550 w 777479"/>
              <a:gd name="connsiteY2" fmla="*/ 336235 h 834313"/>
              <a:gd name="connsiteX3" fmla="*/ 3969 w 777479"/>
              <a:gd name="connsiteY3" fmla="*/ 474347 h 834313"/>
              <a:gd name="connsiteX4" fmla="*/ 106363 w 777479"/>
              <a:gd name="connsiteY4" fmla="*/ 488635 h 834313"/>
              <a:gd name="connsiteX5" fmla="*/ 254000 w 777479"/>
              <a:gd name="connsiteY5" fmla="*/ 386241 h 834313"/>
              <a:gd name="connsiteX6" fmla="*/ 261144 w 777479"/>
              <a:gd name="connsiteY6" fmla="*/ 398147 h 834313"/>
              <a:gd name="connsiteX7" fmla="*/ 223044 w 777479"/>
              <a:gd name="connsiteY7" fmla="*/ 533878 h 834313"/>
              <a:gd name="connsiteX8" fmla="*/ 198834 w 777479"/>
              <a:gd name="connsiteY8" fmla="*/ 660085 h 834313"/>
              <a:gd name="connsiteX9" fmla="*/ 248147 w 777479"/>
              <a:gd name="connsiteY9" fmla="*/ 750200 h 834313"/>
              <a:gd name="connsiteX10" fmla="*/ 335682 w 777479"/>
              <a:gd name="connsiteY10" fmla="*/ 608466 h 834313"/>
              <a:gd name="connsiteX11" fmla="*/ 368300 w 777479"/>
              <a:gd name="connsiteY11" fmla="*/ 488634 h 834313"/>
              <a:gd name="connsiteX12" fmla="*/ 375444 w 777479"/>
              <a:gd name="connsiteY12" fmla="*/ 555310 h 834313"/>
              <a:gd name="connsiteX13" fmla="*/ 401638 w 777479"/>
              <a:gd name="connsiteY13" fmla="*/ 767241 h 834313"/>
              <a:gd name="connsiteX14" fmla="*/ 451644 w 777479"/>
              <a:gd name="connsiteY14" fmla="*/ 833916 h 834313"/>
              <a:gd name="connsiteX15" fmla="*/ 504032 w 777479"/>
              <a:gd name="connsiteY15" fmla="*/ 769622 h 834313"/>
              <a:gd name="connsiteX16" fmla="*/ 504032 w 777479"/>
              <a:gd name="connsiteY16" fmla="*/ 529115 h 834313"/>
              <a:gd name="connsiteX17" fmla="*/ 527844 w 777479"/>
              <a:gd name="connsiteY17" fmla="*/ 643416 h 834313"/>
              <a:gd name="connsiteX18" fmla="*/ 573088 w 777479"/>
              <a:gd name="connsiteY18" fmla="*/ 741047 h 834313"/>
              <a:gd name="connsiteX19" fmla="*/ 625475 w 777479"/>
              <a:gd name="connsiteY19" fmla="*/ 762478 h 834313"/>
              <a:gd name="connsiteX20" fmla="*/ 662013 w 777479"/>
              <a:gd name="connsiteY20" fmla="*/ 705527 h 834313"/>
              <a:gd name="connsiteX21" fmla="*/ 644525 w 777479"/>
              <a:gd name="connsiteY21" fmla="*/ 583885 h 834313"/>
              <a:gd name="connsiteX22" fmla="*/ 632619 w 777479"/>
              <a:gd name="connsiteY22" fmla="*/ 507685 h 834313"/>
              <a:gd name="connsiteX23" fmla="*/ 718344 w 777479"/>
              <a:gd name="connsiteY23" fmla="*/ 657703 h 834313"/>
              <a:gd name="connsiteX24" fmla="*/ 770732 w 777479"/>
              <a:gd name="connsiteY24" fmla="*/ 636272 h 834313"/>
              <a:gd name="connsiteX25" fmla="*/ 758825 w 777479"/>
              <a:gd name="connsiteY25" fmla="*/ 495778 h 834313"/>
              <a:gd name="connsiteX26" fmla="*/ 668338 w 777479"/>
              <a:gd name="connsiteY26" fmla="*/ 324328 h 834313"/>
              <a:gd name="connsiteX27" fmla="*/ 668239 w 777479"/>
              <a:gd name="connsiteY27" fmla="*/ 0 h 834313"/>
              <a:gd name="connsiteX0" fmla="*/ 240017 w 777479"/>
              <a:gd name="connsiteY0" fmla="*/ 164738 h 974399"/>
              <a:gd name="connsiteX1" fmla="*/ 239713 w 777479"/>
              <a:gd name="connsiteY1" fmla="*/ 381071 h 974399"/>
              <a:gd name="connsiteX2" fmla="*/ 82550 w 777479"/>
              <a:gd name="connsiteY2" fmla="*/ 476321 h 974399"/>
              <a:gd name="connsiteX3" fmla="*/ 3969 w 777479"/>
              <a:gd name="connsiteY3" fmla="*/ 614433 h 974399"/>
              <a:gd name="connsiteX4" fmla="*/ 106363 w 777479"/>
              <a:gd name="connsiteY4" fmla="*/ 628721 h 974399"/>
              <a:gd name="connsiteX5" fmla="*/ 254000 w 777479"/>
              <a:gd name="connsiteY5" fmla="*/ 526327 h 974399"/>
              <a:gd name="connsiteX6" fmla="*/ 261144 w 777479"/>
              <a:gd name="connsiteY6" fmla="*/ 538233 h 974399"/>
              <a:gd name="connsiteX7" fmla="*/ 223044 w 777479"/>
              <a:gd name="connsiteY7" fmla="*/ 673964 h 974399"/>
              <a:gd name="connsiteX8" fmla="*/ 198834 w 777479"/>
              <a:gd name="connsiteY8" fmla="*/ 800171 h 974399"/>
              <a:gd name="connsiteX9" fmla="*/ 248147 w 777479"/>
              <a:gd name="connsiteY9" fmla="*/ 890286 h 974399"/>
              <a:gd name="connsiteX10" fmla="*/ 335682 w 777479"/>
              <a:gd name="connsiteY10" fmla="*/ 748552 h 974399"/>
              <a:gd name="connsiteX11" fmla="*/ 368300 w 777479"/>
              <a:gd name="connsiteY11" fmla="*/ 628720 h 974399"/>
              <a:gd name="connsiteX12" fmla="*/ 375444 w 777479"/>
              <a:gd name="connsiteY12" fmla="*/ 695396 h 974399"/>
              <a:gd name="connsiteX13" fmla="*/ 401638 w 777479"/>
              <a:gd name="connsiteY13" fmla="*/ 907327 h 974399"/>
              <a:gd name="connsiteX14" fmla="*/ 451644 w 777479"/>
              <a:gd name="connsiteY14" fmla="*/ 974002 h 974399"/>
              <a:gd name="connsiteX15" fmla="*/ 504032 w 777479"/>
              <a:gd name="connsiteY15" fmla="*/ 909708 h 974399"/>
              <a:gd name="connsiteX16" fmla="*/ 504032 w 777479"/>
              <a:gd name="connsiteY16" fmla="*/ 669201 h 974399"/>
              <a:gd name="connsiteX17" fmla="*/ 527844 w 777479"/>
              <a:gd name="connsiteY17" fmla="*/ 783502 h 974399"/>
              <a:gd name="connsiteX18" fmla="*/ 573088 w 777479"/>
              <a:gd name="connsiteY18" fmla="*/ 881133 h 974399"/>
              <a:gd name="connsiteX19" fmla="*/ 625475 w 777479"/>
              <a:gd name="connsiteY19" fmla="*/ 902564 h 974399"/>
              <a:gd name="connsiteX20" fmla="*/ 662013 w 777479"/>
              <a:gd name="connsiteY20" fmla="*/ 845613 h 974399"/>
              <a:gd name="connsiteX21" fmla="*/ 644525 w 777479"/>
              <a:gd name="connsiteY21" fmla="*/ 723971 h 974399"/>
              <a:gd name="connsiteX22" fmla="*/ 632619 w 777479"/>
              <a:gd name="connsiteY22" fmla="*/ 647771 h 974399"/>
              <a:gd name="connsiteX23" fmla="*/ 718344 w 777479"/>
              <a:gd name="connsiteY23" fmla="*/ 797789 h 974399"/>
              <a:gd name="connsiteX24" fmla="*/ 770732 w 777479"/>
              <a:gd name="connsiteY24" fmla="*/ 776358 h 974399"/>
              <a:gd name="connsiteX25" fmla="*/ 758825 w 777479"/>
              <a:gd name="connsiteY25" fmla="*/ 635864 h 974399"/>
              <a:gd name="connsiteX26" fmla="*/ 668338 w 777479"/>
              <a:gd name="connsiteY26" fmla="*/ 464414 h 974399"/>
              <a:gd name="connsiteX27" fmla="*/ 577964 w 777479"/>
              <a:gd name="connsiteY27" fmla="*/ 0 h 974399"/>
              <a:gd name="connsiteX0" fmla="*/ 224488 w 777479"/>
              <a:gd name="connsiteY0" fmla="*/ 79294 h 974399"/>
              <a:gd name="connsiteX1" fmla="*/ 239713 w 777479"/>
              <a:gd name="connsiteY1" fmla="*/ 381071 h 974399"/>
              <a:gd name="connsiteX2" fmla="*/ 82550 w 777479"/>
              <a:gd name="connsiteY2" fmla="*/ 476321 h 974399"/>
              <a:gd name="connsiteX3" fmla="*/ 3969 w 777479"/>
              <a:gd name="connsiteY3" fmla="*/ 614433 h 974399"/>
              <a:gd name="connsiteX4" fmla="*/ 106363 w 777479"/>
              <a:gd name="connsiteY4" fmla="*/ 628721 h 974399"/>
              <a:gd name="connsiteX5" fmla="*/ 254000 w 777479"/>
              <a:gd name="connsiteY5" fmla="*/ 526327 h 974399"/>
              <a:gd name="connsiteX6" fmla="*/ 261144 w 777479"/>
              <a:gd name="connsiteY6" fmla="*/ 538233 h 974399"/>
              <a:gd name="connsiteX7" fmla="*/ 223044 w 777479"/>
              <a:gd name="connsiteY7" fmla="*/ 673964 h 974399"/>
              <a:gd name="connsiteX8" fmla="*/ 198834 w 777479"/>
              <a:gd name="connsiteY8" fmla="*/ 800171 h 974399"/>
              <a:gd name="connsiteX9" fmla="*/ 248147 w 777479"/>
              <a:gd name="connsiteY9" fmla="*/ 890286 h 974399"/>
              <a:gd name="connsiteX10" fmla="*/ 335682 w 777479"/>
              <a:gd name="connsiteY10" fmla="*/ 748552 h 974399"/>
              <a:gd name="connsiteX11" fmla="*/ 368300 w 777479"/>
              <a:gd name="connsiteY11" fmla="*/ 628720 h 974399"/>
              <a:gd name="connsiteX12" fmla="*/ 375444 w 777479"/>
              <a:gd name="connsiteY12" fmla="*/ 695396 h 974399"/>
              <a:gd name="connsiteX13" fmla="*/ 401638 w 777479"/>
              <a:gd name="connsiteY13" fmla="*/ 907327 h 974399"/>
              <a:gd name="connsiteX14" fmla="*/ 451644 w 777479"/>
              <a:gd name="connsiteY14" fmla="*/ 974002 h 974399"/>
              <a:gd name="connsiteX15" fmla="*/ 504032 w 777479"/>
              <a:gd name="connsiteY15" fmla="*/ 909708 h 974399"/>
              <a:gd name="connsiteX16" fmla="*/ 504032 w 777479"/>
              <a:gd name="connsiteY16" fmla="*/ 669201 h 974399"/>
              <a:gd name="connsiteX17" fmla="*/ 527844 w 777479"/>
              <a:gd name="connsiteY17" fmla="*/ 783502 h 974399"/>
              <a:gd name="connsiteX18" fmla="*/ 573088 w 777479"/>
              <a:gd name="connsiteY18" fmla="*/ 881133 h 974399"/>
              <a:gd name="connsiteX19" fmla="*/ 625475 w 777479"/>
              <a:gd name="connsiteY19" fmla="*/ 902564 h 974399"/>
              <a:gd name="connsiteX20" fmla="*/ 662013 w 777479"/>
              <a:gd name="connsiteY20" fmla="*/ 845613 h 974399"/>
              <a:gd name="connsiteX21" fmla="*/ 644525 w 777479"/>
              <a:gd name="connsiteY21" fmla="*/ 723971 h 974399"/>
              <a:gd name="connsiteX22" fmla="*/ 632619 w 777479"/>
              <a:gd name="connsiteY22" fmla="*/ 647771 h 974399"/>
              <a:gd name="connsiteX23" fmla="*/ 718344 w 777479"/>
              <a:gd name="connsiteY23" fmla="*/ 797789 h 974399"/>
              <a:gd name="connsiteX24" fmla="*/ 770732 w 777479"/>
              <a:gd name="connsiteY24" fmla="*/ 776358 h 974399"/>
              <a:gd name="connsiteX25" fmla="*/ 758825 w 777479"/>
              <a:gd name="connsiteY25" fmla="*/ 635864 h 974399"/>
              <a:gd name="connsiteX26" fmla="*/ 668338 w 777479"/>
              <a:gd name="connsiteY26" fmla="*/ 464414 h 974399"/>
              <a:gd name="connsiteX27" fmla="*/ 577964 w 777479"/>
              <a:gd name="connsiteY27" fmla="*/ 0 h 974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77479" h="974399">
                <a:moveTo>
                  <a:pt x="224488" y="79294"/>
                </a:moveTo>
                <a:cubicBezTo>
                  <a:pt x="238577" y="124935"/>
                  <a:pt x="263369" y="314900"/>
                  <a:pt x="239713" y="381071"/>
                </a:cubicBezTo>
                <a:cubicBezTo>
                  <a:pt x="216057" y="447242"/>
                  <a:pt x="121841" y="437427"/>
                  <a:pt x="82550" y="476321"/>
                </a:cubicBezTo>
                <a:cubicBezTo>
                  <a:pt x="43259" y="515215"/>
                  <a:pt x="0" y="589033"/>
                  <a:pt x="3969" y="614433"/>
                </a:cubicBezTo>
                <a:cubicBezTo>
                  <a:pt x="7938" y="639833"/>
                  <a:pt x="64691" y="643405"/>
                  <a:pt x="106363" y="628721"/>
                </a:cubicBezTo>
                <a:cubicBezTo>
                  <a:pt x="148035" y="614037"/>
                  <a:pt x="228203" y="541408"/>
                  <a:pt x="254000" y="526327"/>
                </a:cubicBezTo>
                <a:cubicBezTo>
                  <a:pt x="279797" y="511246"/>
                  <a:pt x="266303" y="513627"/>
                  <a:pt x="261144" y="538233"/>
                </a:cubicBezTo>
                <a:cubicBezTo>
                  <a:pt x="255985" y="562839"/>
                  <a:pt x="233429" y="630308"/>
                  <a:pt x="223044" y="673964"/>
                </a:cubicBezTo>
                <a:cubicBezTo>
                  <a:pt x="212659" y="717620"/>
                  <a:pt x="194650" y="764117"/>
                  <a:pt x="198834" y="800171"/>
                </a:cubicBezTo>
                <a:cubicBezTo>
                  <a:pt x="203018" y="836225"/>
                  <a:pt x="225339" y="898889"/>
                  <a:pt x="248147" y="890286"/>
                </a:cubicBezTo>
                <a:cubicBezTo>
                  <a:pt x="270955" y="881683"/>
                  <a:pt x="315657" y="792146"/>
                  <a:pt x="335682" y="748552"/>
                </a:cubicBezTo>
                <a:cubicBezTo>
                  <a:pt x="355707" y="704958"/>
                  <a:pt x="361673" y="637579"/>
                  <a:pt x="368300" y="628720"/>
                </a:cubicBezTo>
                <a:cubicBezTo>
                  <a:pt x="374927" y="619861"/>
                  <a:pt x="369888" y="648962"/>
                  <a:pt x="375444" y="695396"/>
                </a:cubicBezTo>
                <a:cubicBezTo>
                  <a:pt x="381000" y="741831"/>
                  <a:pt x="388938" y="860893"/>
                  <a:pt x="401638" y="907327"/>
                </a:cubicBezTo>
                <a:cubicBezTo>
                  <a:pt x="414338" y="953761"/>
                  <a:pt x="434578" y="973605"/>
                  <a:pt x="451644" y="974002"/>
                </a:cubicBezTo>
                <a:cubicBezTo>
                  <a:pt x="468710" y="974399"/>
                  <a:pt x="495301" y="960508"/>
                  <a:pt x="504032" y="909708"/>
                </a:cubicBezTo>
                <a:cubicBezTo>
                  <a:pt x="512763" y="858908"/>
                  <a:pt x="500063" y="690235"/>
                  <a:pt x="504032" y="669201"/>
                </a:cubicBezTo>
                <a:cubicBezTo>
                  <a:pt x="508001" y="648167"/>
                  <a:pt x="516335" y="748180"/>
                  <a:pt x="527844" y="783502"/>
                </a:cubicBezTo>
                <a:cubicBezTo>
                  <a:pt x="539353" y="818824"/>
                  <a:pt x="556816" y="861289"/>
                  <a:pt x="573088" y="881133"/>
                </a:cubicBezTo>
                <a:cubicBezTo>
                  <a:pt x="589360" y="900977"/>
                  <a:pt x="610654" y="908484"/>
                  <a:pt x="625475" y="902564"/>
                </a:cubicBezTo>
                <a:cubicBezTo>
                  <a:pt x="640296" y="896644"/>
                  <a:pt x="658838" y="875379"/>
                  <a:pt x="662013" y="845613"/>
                </a:cubicBezTo>
                <a:cubicBezTo>
                  <a:pt x="665188" y="815847"/>
                  <a:pt x="649424" y="756945"/>
                  <a:pt x="644525" y="723971"/>
                </a:cubicBezTo>
                <a:cubicBezTo>
                  <a:pt x="639626" y="690997"/>
                  <a:pt x="620316" y="635468"/>
                  <a:pt x="632619" y="647771"/>
                </a:cubicBezTo>
                <a:cubicBezTo>
                  <a:pt x="644922" y="660074"/>
                  <a:pt x="695325" y="776358"/>
                  <a:pt x="718344" y="797789"/>
                </a:cubicBezTo>
                <a:cubicBezTo>
                  <a:pt x="741363" y="819220"/>
                  <a:pt x="763985" y="803346"/>
                  <a:pt x="770732" y="776358"/>
                </a:cubicBezTo>
                <a:cubicBezTo>
                  <a:pt x="777479" y="749371"/>
                  <a:pt x="775891" y="687855"/>
                  <a:pt x="758825" y="635864"/>
                </a:cubicBezTo>
                <a:cubicBezTo>
                  <a:pt x="741759" y="583873"/>
                  <a:pt x="698481" y="570391"/>
                  <a:pt x="668338" y="464414"/>
                </a:cubicBezTo>
                <a:cubicBezTo>
                  <a:pt x="638195" y="358437"/>
                  <a:pt x="580345" y="78978"/>
                  <a:pt x="577964" y="0"/>
                </a:cubicBezTo>
              </a:path>
            </a:pathLst>
          </a:custGeom>
          <a:solidFill>
            <a:srgbClr val="FF0000"/>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grpSp>
        <p:nvGrpSpPr>
          <p:cNvPr id="2" name="Group 92"/>
          <p:cNvGrpSpPr/>
          <p:nvPr/>
        </p:nvGrpSpPr>
        <p:grpSpPr>
          <a:xfrm>
            <a:off x="6679272" y="3980250"/>
            <a:ext cx="1312852" cy="1883658"/>
            <a:chOff x="6679272" y="3980250"/>
            <a:chExt cx="1312852" cy="1883658"/>
          </a:xfrm>
        </p:grpSpPr>
        <p:grpSp>
          <p:nvGrpSpPr>
            <p:cNvPr id="15" name="Group 88"/>
            <p:cNvGrpSpPr/>
            <p:nvPr/>
          </p:nvGrpSpPr>
          <p:grpSpPr>
            <a:xfrm>
              <a:off x="6679272" y="3980250"/>
              <a:ext cx="1312852" cy="1883658"/>
              <a:chOff x="6679272" y="3980250"/>
              <a:chExt cx="1312852" cy="1883658"/>
            </a:xfrm>
          </p:grpSpPr>
          <p:sp>
            <p:nvSpPr>
              <p:cNvPr id="7" name="Freeform 6"/>
              <p:cNvSpPr/>
              <p:nvPr/>
            </p:nvSpPr>
            <p:spPr>
              <a:xfrm>
                <a:off x="6736352" y="5178940"/>
                <a:ext cx="535028" cy="684967"/>
              </a:xfrm>
              <a:custGeom>
                <a:avLst/>
                <a:gdLst>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98859 w 625872"/>
                  <a:gd name="connsiteY6" fmla="*/ 576262 h 840978"/>
                  <a:gd name="connsiteX7" fmla="*/ 408384 w 625872"/>
                  <a:gd name="connsiteY7" fmla="*/ 554831 h 840978"/>
                  <a:gd name="connsiteX8" fmla="*/ 403622 w 625872"/>
                  <a:gd name="connsiteY8" fmla="*/ 0 h 840978"/>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86581 w 625872"/>
                  <a:gd name="connsiteY6" fmla="*/ 600620 h 840978"/>
                  <a:gd name="connsiteX7" fmla="*/ 408384 w 625872"/>
                  <a:gd name="connsiteY7" fmla="*/ 554831 h 840978"/>
                  <a:gd name="connsiteX8" fmla="*/ 403622 w 625872"/>
                  <a:gd name="connsiteY8" fmla="*/ 0 h 840978"/>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52338"/>
                  <a:gd name="connsiteX1" fmla="*/ 586978 w 629778"/>
                  <a:gd name="connsiteY1" fmla="*/ 707231 h 852338"/>
                  <a:gd name="connsiteX2" fmla="*/ 332557 w 629778"/>
                  <a:gd name="connsiteY2" fmla="*/ 850230 h 852338"/>
                  <a:gd name="connsiteX3" fmla="*/ 65484 w 629778"/>
                  <a:gd name="connsiteY3" fmla="*/ 809625 h 852338"/>
                  <a:gd name="connsiteX4" fmla="*/ 15478 w 629778"/>
                  <a:gd name="connsiteY4" fmla="*/ 671512 h 852338"/>
                  <a:gd name="connsiteX5" fmla="*/ 158353 w 629778"/>
                  <a:gd name="connsiteY5" fmla="*/ 540543 h 852338"/>
                  <a:gd name="connsiteX6" fmla="*/ 386581 w 629778"/>
                  <a:gd name="connsiteY6" fmla="*/ 600620 h 852338"/>
                  <a:gd name="connsiteX7" fmla="*/ 408384 w 629778"/>
                  <a:gd name="connsiteY7" fmla="*/ 554831 h 852338"/>
                  <a:gd name="connsiteX8" fmla="*/ 403622 w 629778"/>
                  <a:gd name="connsiteY8" fmla="*/ 0 h 852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9778" h="852338">
                    <a:moveTo>
                      <a:pt x="589359" y="40481"/>
                    </a:moveTo>
                    <a:cubicBezTo>
                      <a:pt x="607615" y="308570"/>
                      <a:pt x="629778" y="572273"/>
                      <a:pt x="586978" y="707231"/>
                    </a:cubicBezTo>
                    <a:cubicBezTo>
                      <a:pt x="544178" y="842189"/>
                      <a:pt x="393081" y="852338"/>
                      <a:pt x="332557" y="850230"/>
                    </a:cubicBezTo>
                    <a:cubicBezTo>
                      <a:pt x="247154" y="847800"/>
                      <a:pt x="118330" y="839411"/>
                      <a:pt x="65484" y="809625"/>
                    </a:cubicBezTo>
                    <a:cubicBezTo>
                      <a:pt x="12638" y="779839"/>
                      <a:pt x="0" y="716359"/>
                      <a:pt x="15478" y="671512"/>
                    </a:cubicBezTo>
                    <a:cubicBezTo>
                      <a:pt x="30956" y="626665"/>
                      <a:pt x="96503" y="552358"/>
                      <a:pt x="158353" y="540543"/>
                    </a:cubicBezTo>
                    <a:cubicBezTo>
                      <a:pt x="220203" y="528728"/>
                      <a:pt x="344909" y="598239"/>
                      <a:pt x="386581" y="600620"/>
                    </a:cubicBezTo>
                    <a:cubicBezTo>
                      <a:pt x="428253" y="603001"/>
                      <a:pt x="405544" y="654934"/>
                      <a:pt x="408384" y="554831"/>
                    </a:cubicBezTo>
                    <a:cubicBezTo>
                      <a:pt x="411224" y="454728"/>
                      <a:pt x="406400" y="229393"/>
                      <a:pt x="403622" y="0"/>
                    </a:cubicBezTo>
                  </a:path>
                </a:pathLst>
              </a:custGeom>
              <a:solidFill>
                <a:srgbClr val="FF0000"/>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8" name="Freeform 7"/>
              <p:cNvSpPr/>
              <p:nvPr/>
            </p:nvSpPr>
            <p:spPr>
              <a:xfrm flipH="1">
                <a:off x="7364238" y="5178941"/>
                <a:ext cx="566111" cy="684967"/>
              </a:xfrm>
              <a:custGeom>
                <a:avLst/>
                <a:gdLst>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98859 w 625872"/>
                  <a:gd name="connsiteY6" fmla="*/ 576262 h 840978"/>
                  <a:gd name="connsiteX7" fmla="*/ 408384 w 625872"/>
                  <a:gd name="connsiteY7" fmla="*/ 554831 h 840978"/>
                  <a:gd name="connsiteX8" fmla="*/ 403622 w 625872"/>
                  <a:gd name="connsiteY8" fmla="*/ 0 h 840978"/>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86581 w 625872"/>
                  <a:gd name="connsiteY6" fmla="*/ 600620 h 840978"/>
                  <a:gd name="connsiteX7" fmla="*/ 408384 w 625872"/>
                  <a:gd name="connsiteY7" fmla="*/ 554831 h 840978"/>
                  <a:gd name="connsiteX8" fmla="*/ 403622 w 625872"/>
                  <a:gd name="connsiteY8" fmla="*/ 0 h 840978"/>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52338"/>
                  <a:gd name="connsiteX1" fmla="*/ 586978 w 629778"/>
                  <a:gd name="connsiteY1" fmla="*/ 707231 h 852338"/>
                  <a:gd name="connsiteX2" fmla="*/ 332557 w 629778"/>
                  <a:gd name="connsiteY2" fmla="*/ 850230 h 852338"/>
                  <a:gd name="connsiteX3" fmla="*/ 65484 w 629778"/>
                  <a:gd name="connsiteY3" fmla="*/ 809625 h 852338"/>
                  <a:gd name="connsiteX4" fmla="*/ 15478 w 629778"/>
                  <a:gd name="connsiteY4" fmla="*/ 671512 h 852338"/>
                  <a:gd name="connsiteX5" fmla="*/ 158353 w 629778"/>
                  <a:gd name="connsiteY5" fmla="*/ 540543 h 852338"/>
                  <a:gd name="connsiteX6" fmla="*/ 386581 w 629778"/>
                  <a:gd name="connsiteY6" fmla="*/ 600620 h 852338"/>
                  <a:gd name="connsiteX7" fmla="*/ 408384 w 629778"/>
                  <a:gd name="connsiteY7" fmla="*/ 554831 h 852338"/>
                  <a:gd name="connsiteX8" fmla="*/ 403622 w 629778"/>
                  <a:gd name="connsiteY8" fmla="*/ 0 h 852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9778" h="852338">
                    <a:moveTo>
                      <a:pt x="589359" y="40481"/>
                    </a:moveTo>
                    <a:cubicBezTo>
                      <a:pt x="607615" y="308570"/>
                      <a:pt x="629778" y="572273"/>
                      <a:pt x="586978" y="707231"/>
                    </a:cubicBezTo>
                    <a:cubicBezTo>
                      <a:pt x="544178" y="842189"/>
                      <a:pt x="393081" y="852338"/>
                      <a:pt x="332557" y="850230"/>
                    </a:cubicBezTo>
                    <a:cubicBezTo>
                      <a:pt x="247154" y="847800"/>
                      <a:pt x="118330" y="839411"/>
                      <a:pt x="65484" y="809625"/>
                    </a:cubicBezTo>
                    <a:cubicBezTo>
                      <a:pt x="12638" y="779839"/>
                      <a:pt x="0" y="716359"/>
                      <a:pt x="15478" y="671512"/>
                    </a:cubicBezTo>
                    <a:cubicBezTo>
                      <a:pt x="30956" y="626665"/>
                      <a:pt x="96503" y="552358"/>
                      <a:pt x="158353" y="540543"/>
                    </a:cubicBezTo>
                    <a:cubicBezTo>
                      <a:pt x="220203" y="528728"/>
                      <a:pt x="344909" y="598239"/>
                      <a:pt x="386581" y="600620"/>
                    </a:cubicBezTo>
                    <a:cubicBezTo>
                      <a:pt x="428253" y="603001"/>
                      <a:pt x="405544" y="654934"/>
                      <a:pt x="408384" y="554831"/>
                    </a:cubicBezTo>
                    <a:cubicBezTo>
                      <a:pt x="411224" y="454728"/>
                      <a:pt x="406400" y="229393"/>
                      <a:pt x="403622" y="0"/>
                    </a:cubicBezTo>
                  </a:path>
                </a:pathLst>
              </a:custGeom>
              <a:solidFill>
                <a:srgbClr val="FF0000"/>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9" name="Oval 8"/>
              <p:cNvSpPr/>
              <p:nvPr/>
            </p:nvSpPr>
            <p:spPr>
              <a:xfrm>
                <a:off x="6679272" y="3980250"/>
                <a:ext cx="1312852" cy="1427014"/>
              </a:xfrm>
              <a:prstGeom prst="ellipse">
                <a:avLst/>
              </a:prstGeom>
              <a:solidFill>
                <a:srgbClr val="FF00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10" name="Oval 9"/>
            <p:cNvSpPr/>
            <p:nvPr/>
          </p:nvSpPr>
          <p:spPr>
            <a:xfrm>
              <a:off x="7455881" y="4273421"/>
              <a:ext cx="70097" cy="198429"/>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1" name="Oval 10"/>
            <p:cNvSpPr/>
            <p:nvPr/>
          </p:nvSpPr>
          <p:spPr>
            <a:xfrm>
              <a:off x="7185809" y="4273421"/>
              <a:ext cx="70097" cy="198429"/>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12" name="Arc 11"/>
          <p:cNvSpPr/>
          <p:nvPr/>
        </p:nvSpPr>
        <p:spPr>
          <a:xfrm rot="10800000">
            <a:off x="6969001" y="4397132"/>
            <a:ext cx="768499" cy="569174"/>
          </a:xfrm>
          <a:prstGeom prst="arc">
            <a:avLst>
              <a:gd name="adj1" fmla="val 11045684"/>
              <a:gd name="adj2" fmla="val 21237176"/>
            </a:avLst>
          </a:prstGeom>
          <a:no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dirty="0"/>
          </a:p>
        </p:txBody>
      </p:sp>
      <p:sp>
        <p:nvSpPr>
          <p:cNvPr id="16" name="Freeform 15"/>
          <p:cNvSpPr/>
          <p:nvPr/>
        </p:nvSpPr>
        <p:spPr>
          <a:xfrm rot="14649263" flipH="1" flipV="1">
            <a:off x="640252" y="4339260"/>
            <a:ext cx="565127" cy="737999"/>
          </a:xfrm>
          <a:custGeom>
            <a:avLst/>
            <a:gdLst>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75432 w 777479"/>
              <a:gd name="connsiteY8" fmla="*/ 659606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65919 w 777479"/>
              <a:gd name="connsiteY10" fmla="*/ 516731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62013 w 777479"/>
              <a:gd name="connsiteY20" fmla="*/ 605036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2397 h 834313"/>
              <a:gd name="connsiteX1" fmla="*/ 239713 w 777479"/>
              <a:gd name="connsiteY1" fmla="*/ 240985 h 834313"/>
              <a:gd name="connsiteX2" fmla="*/ 82550 w 777479"/>
              <a:gd name="connsiteY2" fmla="*/ 336235 h 834313"/>
              <a:gd name="connsiteX3" fmla="*/ 3969 w 777479"/>
              <a:gd name="connsiteY3" fmla="*/ 474347 h 834313"/>
              <a:gd name="connsiteX4" fmla="*/ 106363 w 777479"/>
              <a:gd name="connsiteY4" fmla="*/ 488635 h 834313"/>
              <a:gd name="connsiteX5" fmla="*/ 254000 w 777479"/>
              <a:gd name="connsiteY5" fmla="*/ 386241 h 834313"/>
              <a:gd name="connsiteX6" fmla="*/ 261144 w 777479"/>
              <a:gd name="connsiteY6" fmla="*/ 398147 h 834313"/>
              <a:gd name="connsiteX7" fmla="*/ 223044 w 777479"/>
              <a:gd name="connsiteY7" fmla="*/ 533878 h 834313"/>
              <a:gd name="connsiteX8" fmla="*/ 198834 w 777479"/>
              <a:gd name="connsiteY8" fmla="*/ 660085 h 834313"/>
              <a:gd name="connsiteX9" fmla="*/ 248147 w 777479"/>
              <a:gd name="connsiteY9" fmla="*/ 750200 h 834313"/>
              <a:gd name="connsiteX10" fmla="*/ 335682 w 777479"/>
              <a:gd name="connsiteY10" fmla="*/ 608466 h 834313"/>
              <a:gd name="connsiteX11" fmla="*/ 368300 w 777479"/>
              <a:gd name="connsiteY11" fmla="*/ 488634 h 834313"/>
              <a:gd name="connsiteX12" fmla="*/ 375444 w 777479"/>
              <a:gd name="connsiteY12" fmla="*/ 555310 h 834313"/>
              <a:gd name="connsiteX13" fmla="*/ 401638 w 777479"/>
              <a:gd name="connsiteY13" fmla="*/ 767241 h 834313"/>
              <a:gd name="connsiteX14" fmla="*/ 451644 w 777479"/>
              <a:gd name="connsiteY14" fmla="*/ 833916 h 834313"/>
              <a:gd name="connsiteX15" fmla="*/ 504032 w 777479"/>
              <a:gd name="connsiteY15" fmla="*/ 769622 h 834313"/>
              <a:gd name="connsiteX16" fmla="*/ 504032 w 777479"/>
              <a:gd name="connsiteY16" fmla="*/ 529115 h 834313"/>
              <a:gd name="connsiteX17" fmla="*/ 527844 w 777479"/>
              <a:gd name="connsiteY17" fmla="*/ 643416 h 834313"/>
              <a:gd name="connsiteX18" fmla="*/ 573088 w 777479"/>
              <a:gd name="connsiteY18" fmla="*/ 741047 h 834313"/>
              <a:gd name="connsiteX19" fmla="*/ 625475 w 777479"/>
              <a:gd name="connsiteY19" fmla="*/ 762478 h 834313"/>
              <a:gd name="connsiteX20" fmla="*/ 662013 w 777479"/>
              <a:gd name="connsiteY20" fmla="*/ 705527 h 834313"/>
              <a:gd name="connsiteX21" fmla="*/ 644525 w 777479"/>
              <a:gd name="connsiteY21" fmla="*/ 583885 h 834313"/>
              <a:gd name="connsiteX22" fmla="*/ 632619 w 777479"/>
              <a:gd name="connsiteY22" fmla="*/ 507685 h 834313"/>
              <a:gd name="connsiteX23" fmla="*/ 718344 w 777479"/>
              <a:gd name="connsiteY23" fmla="*/ 657703 h 834313"/>
              <a:gd name="connsiteX24" fmla="*/ 770732 w 777479"/>
              <a:gd name="connsiteY24" fmla="*/ 636272 h 834313"/>
              <a:gd name="connsiteX25" fmla="*/ 758825 w 777479"/>
              <a:gd name="connsiteY25" fmla="*/ 495778 h 834313"/>
              <a:gd name="connsiteX26" fmla="*/ 668338 w 777479"/>
              <a:gd name="connsiteY26" fmla="*/ 324328 h 834313"/>
              <a:gd name="connsiteX27" fmla="*/ 668239 w 777479"/>
              <a:gd name="connsiteY27" fmla="*/ 0 h 834313"/>
              <a:gd name="connsiteX0" fmla="*/ 240017 w 777479"/>
              <a:gd name="connsiteY0" fmla="*/ 24652 h 834313"/>
              <a:gd name="connsiteX1" fmla="*/ 239713 w 777479"/>
              <a:gd name="connsiteY1" fmla="*/ 240985 h 834313"/>
              <a:gd name="connsiteX2" fmla="*/ 82550 w 777479"/>
              <a:gd name="connsiteY2" fmla="*/ 336235 h 834313"/>
              <a:gd name="connsiteX3" fmla="*/ 3969 w 777479"/>
              <a:gd name="connsiteY3" fmla="*/ 474347 h 834313"/>
              <a:gd name="connsiteX4" fmla="*/ 106363 w 777479"/>
              <a:gd name="connsiteY4" fmla="*/ 488635 h 834313"/>
              <a:gd name="connsiteX5" fmla="*/ 254000 w 777479"/>
              <a:gd name="connsiteY5" fmla="*/ 386241 h 834313"/>
              <a:gd name="connsiteX6" fmla="*/ 261144 w 777479"/>
              <a:gd name="connsiteY6" fmla="*/ 398147 h 834313"/>
              <a:gd name="connsiteX7" fmla="*/ 223044 w 777479"/>
              <a:gd name="connsiteY7" fmla="*/ 533878 h 834313"/>
              <a:gd name="connsiteX8" fmla="*/ 198834 w 777479"/>
              <a:gd name="connsiteY8" fmla="*/ 660085 h 834313"/>
              <a:gd name="connsiteX9" fmla="*/ 248147 w 777479"/>
              <a:gd name="connsiteY9" fmla="*/ 750200 h 834313"/>
              <a:gd name="connsiteX10" fmla="*/ 335682 w 777479"/>
              <a:gd name="connsiteY10" fmla="*/ 608466 h 834313"/>
              <a:gd name="connsiteX11" fmla="*/ 368300 w 777479"/>
              <a:gd name="connsiteY11" fmla="*/ 488634 h 834313"/>
              <a:gd name="connsiteX12" fmla="*/ 375444 w 777479"/>
              <a:gd name="connsiteY12" fmla="*/ 555310 h 834313"/>
              <a:gd name="connsiteX13" fmla="*/ 401638 w 777479"/>
              <a:gd name="connsiteY13" fmla="*/ 767241 h 834313"/>
              <a:gd name="connsiteX14" fmla="*/ 451644 w 777479"/>
              <a:gd name="connsiteY14" fmla="*/ 833916 h 834313"/>
              <a:gd name="connsiteX15" fmla="*/ 504032 w 777479"/>
              <a:gd name="connsiteY15" fmla="*/ 769622 h 834313"/>
              <a:gd name="connsiteX16" fmla="*/ 504032 w 777479"/>
              <a:gd name="connsiteY16" fmla="*/ 529115 h 834313"/>
              <a:gd name="connsiteX17" fmla="*/ 527844 w 777479"/>
              <a:gd name="connsiteY17" fmla="*/ 643416 h 834313"/>
              <a:gd name="connsiteX18" fmla="*/ 573088 w 777479"/>
              <a:gd name="connsiteY18" fmla="*/ 741047 h 834313"/>
              <a:gd name="connsiteX19" fmla="*/ 625475 w 777479"/>
              <a:gd name="connsiteY19" fmla="*/ 762478 h 834313"/>
              <a:gd name="connsiteX20" fmla="*/ 662013 w 777479"/>
              <a:gd name="connsiteY20" fmla="*/ 705527 h 834313"/>
              <a:gd name="connsiteX21" fmla="*/ 644525 w 777479"/>
              <a:gd name="connsiteY21" fmla="*/ 583885 h 834313"/>
              <a:gd name="connsiteX22" fmla="*/ 632619 w 777479"/>
              <a:gd name="connsiteY22" fmla="*/ 507685 h 834313"/>
              <a:gd name="connsiteX23" fmla="*/ 718344 w 777479"/>
              <a:gd name="connsiteY23" fmla="*/ 657703 h 834313"/>
              <a:gd name="connsiteX24" fmla="*/ 770732 w 777479"/>
              <a:gd name="connsiteY24" fmla="*/ 636272 h 834313"/>
              <a:gd name="connsiteX25" fmla="*/ 758825 w 777479"/>
              <a:gd name="connsiteY25" fmla="*/ 495778 h 834313"/>
              <a:gd name="connsiteX26" fmla="*/ 668338 w 777479"/>
              <a:gd name="connsiteY26" fmla="*/ 324328 h 834313"/>
              <a:gd name="connsiteX27" fmla="*/ 668239 w 777479"/>
              <a:gd name="connsiteY27" fmla="*/ 0 h 834313"/>
              <a:gd name="connsiteX0" fmla="*/ 240017 w 777479"/>
              <a:gd name="connsiteY0" fmla="*/ 164738 h 974399"/>
              <a:gd name="connsiteX1" fmla="*/ 239713 w 777479"/>
              <a:gd name="connsiteY1" fmla="*/ 381071 h 974399"/>
              <a:gd name="connsiteX2" fmla="*/ 82550 w 777479"/>
              <a:gd name="connsiteY2" fmla="*/ 476321 h 974399"/>
              <a:gd name="connsiteX3" fmla="*/ 3969 w 777479"/>
              <a:gd name="connsiteY3" fmla="*/ 614433 h 974399"/>
              <a:gd name="connsiteX4" fmla="*/ 106363 w 777479"/>
              <a:gd name="connsiteY4" fmla="*/ 628721 h 974399"/>
              <a:gd name="connsiteX5" fmla="*/ 254000 w 777479"/>
              <a:gd name="connsiteY5" fmla="*/ 526327 h 974399"/>
              <a:gd name="connsiteX6" fmla="*/ 261144 w 777479"/>
              <a:gd name="connsiteY6" fmla="*/ 538233 h 974399"/>
              <a:gd name="connsiteX7" fmla="*/ 223044 w 777479"/>
              <a:gd name="connsiteY7" fmla="*/ 673964 h 974399"/>
              <a:gd name="connsiteX8" fmla="*/ 198834 w 777479"/>
              <a:gd name="connsiteY8" fmla="*/ 800171 h 974399"/>
              <a:gd name="connsiteX9" fmla="*/ 248147 w 777479"/>
              <a:gd name="connsiteY9" fmla="*/ 890286 h 974399"/>
              <a:gd name="connsiteX10" fmla="*/ 335682 w 777479"/>
              <a:gd name="connsiteY10" fmla="*/ 748552 h 974399"/>
              <a:gd name="connsiteX11" fmla="*/ 368300 w 777479"/>
              <a:gd name="connsiteY11" fmla="*/ 628720 h 974399"/>
              <a:gd name="connsiteX12" fmla="*/ 375444 w 777479"/>
              <a:gd name="connsiteY12" fmla="*/ 695396 h 974399"/>
              <a:gd name="connsiteX13" fmla="*/ 401638 w 777479"/>
              <a:gd name="connsiteY13" fmla="*/ 907327 h 974399"/>
              <a:gd name="connsiteX14" fmla="*/ 451644 w 777479"/>
              <a:gd name="connsiteY14" fmla="*/ 974002 h 974399"/>
              <a:gd name="connsiteX15" fmla="*/ 504032 w 777479"/>
              <a:gd name="connsiteY15" fmla="*/ 909708 h 974399"/>
              <a:gd name="connsiteX16" fmla="*/ 504032 w 777479"/>
              <a:gd name="connsiteY16" fmla="*/ 669201 h 974399"/>
              <a:gd name="connsiteX17" fmla="*/ 527844 w 777479"/>
              <a:gd name="connsiteY17" fmla="*/ 783502 h 974399"/>
              <a:gd name="connsiteX18" fmla="*/ 573088 w 777479"/>
              <a:gd name="connsiteY18" fmla="*/ 881133 h 974399"/>
              <a:gd name="connsiteX19" fmla="*/ 625475 w 777479"/>
              <a:gd name="connsiteY19" fmla="*/ 902564 h 974399"/>
              <a:gd name="connsiteX20" fmla="*/ 662013 w 777479"/>
              <a:gd name="connsiteY20" fmla="*/ 845613 h 974399"/>
              <a:gd name="connsiteX21" fmla="*/ 644525 w 777479"/>
              <a:gd name="connsiteY21" fmla="*/ 723971 h 974399"/>
              <a:gd name="connsiteX22" fmla="*/ 632619 w 777479"/>
              <a:gd name="connsiteY22" fmla="*/ 647771 h 974399"/>
              <a:gd name="connsiteX23" fmla="*/ 718344 w 777479"/>
              <a:gd name="connsiteY23" fmla="*/ 797789 h 974399"/>
              <a:gd name="connsiteX24" fmla="*/ 770732 w 777479"/>
              <a:gd name="connsiteY24" fmla="*/ 776358 h 974399"/>
              <a:gd name="connsiteX25" fmla="*/ 758825 w 777479"/>
              <a:gd name="connsiteY25" fmla="*/ 635864 h 974399"/>
              <a:gd name="connsiteX26" fmla="*/ 668338 w 777479"/>
              <a:gd name="connsiteY26" fmla="*/ 464414 h 974399"/>
              <a:gd name="connsiteX27" fmla="*/ 577964 w 777479"/>
              <a:gd name="connsiteY27" fmla="*/ 0 h 974399"/>
              <a:gd name="connsiteX0" fmla="*/ 224488 w 777479"/>
              <a:gd name="connsiteY0" fmla="*/ 79294 h 974399"/>
              <a:gd name="connsiteX1" fmla="*/ 239713 w 777479"/>
              <a:gd name="connsiteY1" fmla="*/ 381071 h 974399"/>
              <a:gd name="connsiteX2" fmla="*/ 82550 w 777479"/>
              <a:gd name="connsiteY2" fmla="*/ 476321 h 974399"/>
              <a:gd name="connsiteX3" fmla="*/ 3969 w 777479"/>
              <a:gd name="connsiteY3" fmla="*/ 614433 h 974399"/>
              <a:gd name="connsiteX4" fmla="*/ 106363 w 777479"/>
              <a:gd name="connsiteY4" fmla="*/ 628721 h 974399"/>
              <a:gd name="connsiteX5" fmla="*/ 254000 w 777479"/>
              <a:gd name="connsiteY5" fmla="*/ 526327 h 974399"/>
              <a:gd name="connsiteX6" fmla="*/ 261144 w 777479"/>
              <a:gd name="connsiteY6" fmla="*/ 538233 h 974399"/>
              <a:gd name="connsiteX7" fmla="*/ 223044 w 777479"/>
              <a:gd name="connsiteY7" fmla="*/ 673964 h 974399"/>
              <a:gd name="connsiteX8" fmla="*/ 198834 w 777479"/>
              <a:gd name="connsiteY8" fmla="*/ 800171 h 974399"/>
              <a:gd name="connsiteX9" fmla="*/ 248147 w 777479"/>
              <a:gd name="connsiteY9" fmla="*/ 890286 h 974399"/>
              <a:gd name="connsiteX10" fmla="*/ 335682 w 777479"/>
              <a:gd name="connsiteY10" fmla="*/ 748552 h 974399"/>
              <a:gd name="connsiteX11" fmla="*/ 368300 w 777479"/>
              <a:gd name="connsiteY11" fmla="*/ 628720 h 974399"/>
              <a:gd name="connsiteX12" fmla="*/ 375444 w 777479"/>
              <a:gd name="connsiteY12" fmla="*/ 695396 h 974399"/>
              <a:gd name="connsiteX13" fmla="*/ 401638 w 777479"/>
              <a:gd name="connsiteY13" fmla="*/ 907327 h 974399"/>
              <a:gd name="connsiteX14" fmla="*/ 451644 w 777479"/>
              <a:gd name="connsiteY14" fmla="*/ 974002 h 974399"/>
              <a:gd name="connsiteX15" fmla="*/ 504032 w 777479"/>
              <a:gd name="connsiteY15" fmla="*/ 909708 h 974399"/>
              <a:gd name="connsiteX16" fmla="*/ 504032 w 777479"/>
              <a:gd name="connsiteY16" fmla="*/ 669201 h 974399"/>
              <a:gd name="connsiteX17" fmla="*/ 527844 w 777479"/>
              <a:gd name="connsiteY17" fmla="*/ 783502 h 974399"/>
              <a:gd name="connsiteX18" fmla="*/ 573088 w 777479"/>
              <a:gd name="connsiteY18" fmla="*/ 881133 h 974399"/>
              <a:gd name="connsiteX19" fmla="*/ 625475 w 777479"/>
              <a:gd name="connsiteY19" fmla="*/ 902564 h 974399"/>
              <a:gd name="connsiteX20" fmla="*/ 662013 w 777479"/>
              <a:gd name="connsiteY20" fmla="*/ 845613 h 974399"/>
              <a:gd name="connsiteX21" fmla="*/ 644525 w 777479"/>
              <a:gd name="connsiteY21" fmla="*/ 723971 h 974399"/>
              <a:gd name="connsiteX22" fmla="*/ 632619 w 777479"/>
              <a:gd name="connsiteY22" fmla="*/ 647771 h 974399"/>
              <a:gd name="connsiteX23" fmla="*/ 718344 w 777479"/>
              <a:gd name="connsiteY23" fmla="*/ 797789 h 974399"/>
              <a:gd name="connsiteX24" fmla="*/ 770732 w 777479"/>
              <a:gd name="connsiteY24" fmla="*/ 776358 h 974399"/>
              <a:gd name="connsiteX25" fmla="*/ 758825 w 777479"/>
              <a:gd name="connsiteY25" fmla="*/ 635864 h 974399"/>
              <a:gd name="connsiteX26" fmla="*/ 668338 w 777479"/>
              <a:gd name="connsiteY26" fmla="*/ 464414 h 974399"/>
              <a:gd name="connsiteX27" fmla="*/ 577964 w 777479"/>
              <a:gd name="connsiteY27" fmla="*/ 0 h 974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77479" h="974399">
                <a:moveTo>
                  <a:pt x="224488" y="79294"/>
                </a:moveTo>
                <a:cubicBezTo>
                  <a:pt x="238577" y="124935"/>
                  <a:pt x="263369" y="314900"/>
                  <a:pt x="239713" y="381071"/>
                </a:cubicBezTo>
                <a:cubicBezTo>
                  <a:pt x="216057" y="447242"/>
                  <a:pt x="121841" y="437427"/>
                  <a:pt x="82550" y="476321"/>
                </a:cubicBezTo>
                <a:cubicBezTo>
                  <a:pt x="43259" y="515215"/>
                  <a:pt x="0" y="589033"/>
                  <a:pt x="3969" y="614433"/>
                </a:cubicBezTo>
                <a:cubicBezTo>
                  <a:pt x="7938" y="639833"/>
                  <a:pt x="64691" y="643405"/>
                  <a:pt x="106363" y="628721"/>
                </a:cubicBezTo>
                <a:cubicBezTo>
                  <a:pt x="148035" y="614037"/>
                  <a:pt x="228203" y="541408"/>
                  <a:pt x="254000" y="526327"/>
                </a:cubicBezTo>
                <a:cubicBezTo>
                  <a:pt x="279797" y="511246"/>
                  <a:pt x="266303" y="513627"/>
                  <a:pt x="261144" y="538233"/>
                </a:cubicBezTo>
                <a:cubicBezTo>
                  <a:pt x="255985" y="562839"/>
                  <a:pt x="233429" y="630308"/>
                  <a:pt x="223044" y="673964"/>
                </a:cubicBezTo>
                <a:cubicBezTo>
                  <a:pt x="212659" y="717620"/>
                  <a:pt x="194650" y="764117"/>
                  <a:pt x="198834" y="800171"/>
                </a:cubicBezTo>
                <a:cubicBezTo>
                  <a:pt x="203018" y="836225"/>
                  <a:pt x="225339" y="898889"/>
                  <a:pt x="248147" y="890286"/>
                </a:cubicBezTo>
                <a:cubicBezTo>
                  <a:pt x="270955" y="881683"/>
                  <a:pt x="315657" y="792146"/>
                  <a:pt x="335682" y="748552"/>
                </a:cubicBezTo>
                <a:cubicBezTo>
                  <a:pt x="355707" y="704958"/>
                  <a:pt x="361673" y="637579"/>
                  <a:pt x="368300" y="628720"/>
                </a:cubicBezTo>
                <a:cubicBezTo>
                  <a:pt x="374927" y="619861"/>
                  <a:pt x="369888" y="648962"/>
                  <a:pt x="375444" y="695396"/>
                </a:cubicBezTo>
                <a:cubicBezTo>
                  <a:pt x="381000" y="741831"/>
                  <a:pt x="388938" y="860893"/>
                  <a:pt x="401638" y="907327"/>
                </a:cubicBezTo>
                <a:cubicBezTo>
                  <a:pt x="414338" y="953761"/>
                  <a:pt x="434578" y="973605"/>
                  <a:pt x="451644" y="974002"/>
                </a:cubicBezTo>
                <a:cubicBezTo>
                  <a:pt x="468710" y="974399"/>
                  <a:pt x="495301" y="960508"/>
                  <a:pt x="504032" y="909708"/>
                </a:cubicBezTo>
                <a:cubicBezTo>
                  <a:pt x="512763" y="858908"/>
                  <a:pt x="500063" y="690235"/>
                  <a:pt x="504032" y="669201"/>
                </a:cubicBezTo>
                <a:cubicBezTo>
                  <a:pt x="508001" y="648167"/>
                  <a:pt x="516335" y="748180"/>
                  <a:pt x="527844" y="783502"/>
                </a:cubicBezTo>
                <a:cubicBezTo>
                  <a:pt x="539353" y="818824"/>
                  <a:pt x="556816" y="861289"/>
                  <a:pt x="573088" y="881133"/>
                </a:cubicBezTo>
                <a:cubicBezTo>
                  <a:pt x="589360" y="900977"/>
                  <a:pt x="610654" y="908484"/>
                  <a:pt x="625475" y="902564"/>
                </a:cubicBezTo>
                <a:cubicBezTo>
                  <a:pt x="640296" y="896644"/>
                  <a:pt x="658838" y="875379"/>
                  <a:pt x="662013" y="845613"/>
                </a:cubicBezTo>
                <a:cubicBezTo>
                  <a:pt x="665188" y="815847"/>
                  <a:pt x="649424" y="756945"/>
                  <a:pt x="644525" y="723971"/>
                </a:cubicBezTo>
                <a:cubicBezTo>
                  <a:pt x="639626" y="690997"/>
                  <a:pt x="620316" y="635468"/>
                  <a:pt x="632619" y="647771"/>
                </a:cubicBezTo>
                <a:cubicBezTo>
                  <a:pt x="644922" y="660074"/>
                  <a:pt x="695325" y="776358"/>
                  <a:pt x="718344" y="797789"/>
                </a:cubicBezTo>
                <a:cubicBezTo>
                  <a:pt x="741363" y="819220"/>
                  <a:pt x="763985" y="803346"/>
                  <a:pt x="770732" y="776358"/>
                </a:cubicBezTo>
                <a:cubicBezTo>
                  <a:pt x="777479" y="749371"/>
                  <a:pt x="775891" y="687855"/>
                  <a:pt x="758825" y="635864"/>
                </a:cubicBezTo>
                <a:cubicBezTo>
                  <a:pt x="741759" y="583873"/>
                  <a:pt x="698481" y="570391"/>
                  <a:pt x="668338" y="464414"/>
                </a:cubicBezTo>
                <a:cubicBezTo>
                  <a:pt x="638195" y="358437"/>
                  <a:pt x="580345" y="78978"/>
                  <a:pt x="577964" y="0"/>
                </a:cubicBezTo>
              </a:path>
            </a:pathLst>
          </a:custGeom>
          <a:solidFill>
            <a:srgbClr val="FF99CC"/>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grpSp>
        <p:nvGrpSpPr>
          <p:cNvPr id="18" name="Group 89"/>
          <p:cNvGrpSpPr/>
          <p:nvPr/>
        </p:nvGrpSpPr>
        <p:grpSpPr>
          <a:xfrm>
            <a:off x="1106645" y="3789040"/>
            <a:ext cx="1170853" cy="2018297"/>
            <a:chOff x="1106645" y="3789040"/>
            <a:chExt cx="1170853" cy="2018297"/>
          </a:xfrm>
        </p:grpSpPr>
        <p:grpSp>
          <p:nvGrpSpPr>
            <p:cNvPr id="28" name="Group 87"/>
            <p:cNvGrpSpPr/>
            <p:nvPr/>
          </p:nvGrpSpPr>
          <p:grpSpPr>
            <a:xfrm>
              <a:off x="1106645" y="3789040"/>
              <a:ext cx="1170853" cy="2018297"/>
              <a:chOff x="1106645" y="3789040"/>
              <a:chExt cx="1170853" cy="2018297"/>
            </a:xfrm>
          </p:grpSpPr>
          <p:grpSp>
            <p:nvGrpSpPr>
              <p:cNvPr id="33" name="Group 33"/>
              <p:cNvGrpSpPr/>
              <p:nvPr/>
            </p:nvGrpSpPr>
            <p:grpSpPr>
              <a:xfrm>
                <a:off x="1470422" y="3789040"/>
                <a:ext cx="464631" cy="240920"/>
                <a:chOff x="4343400" y="3450332"/>
                <a:chExt cx="514350" cy="266700"/>
              </a:xfrm>
            </p:grpSpPr>
            <p:sp>
              <p:nvSpPr>
                <p:cNvPr id="31" name="Freeform 4"/>
                <p:cNvSpPr/>
                <p:nvPr/>
              </p:nvSpPr>
              <p:spPr>
                <a:xfrm>
                  <a:off x="4343400" y="3526532"/>
                  <a:ext cx="514350" cy="190500"/>
                </a:xfrm>
                <a:custGeom>
                  <a:avLst/>
                  <a:gdLst>
                    <a:gd name="connsiteX0" fmla="*/ 0 w 514350"/>
                    <a:gd name="connsiteY0" fmla="*/ 0 h 190500"/>
                    <a:gd name="connsiteX1" fmla="*/ 247650 w 514350"/>
                    <a:gd name="connsiteY1" fmla="*/ 190500 h 190500"/>
                    <a:gd name="connsiteX2" fmla="*/ 514350 w 514350"/>
                    <a:gd name="connsiteY2" fmla="*/ 9525 h 190500"/>
                    <a:gd name="connsiteX3" fmla="*/ 514350 w 514350"/>
                    <a:gd name="connsiteY3" fmla="*/ 9525 h 190500"/>
                  </a:gdLst>
                  <a:ahLst/>
                  <a:cxnLst>
                    <a:cxn ang="0">
                      <a:pos x="connsiteX0" y="connsiteY0"/>
                    </a:cxn>
                    <a:cxn ang="0">
                      <a:pos x="connsiteX1" y="connsiteY1"/>
                    </a:cxn>
                    <a:cxn ang="0">
                      <a:pos x="connsiteX2" y="connsiteY2"/>
                    </a:cxn>
                    <a:cxn ang="0">
                      <a:pos x="connsiteX3" y="connsiteY3"/>
                    </a:cxn>
                  </a:cxnLst>
                  <a:rect l="l" t="t" r="r" b="b"/>
                  <a:pathLst>
                    <a:path w="514350" h="190500">
                      <a:moveTo>
                        <a:pt x="0" y="0"/>
                      </a:moveTo>
                      <a:lnTo>
                        <a:pt x="247650" y="190500"/>
                      </a:lnTo>
                      <a:lnTo>
                        <a:pt x="514350" y="9525"/>
                      </a:lnTo>
                      <a:lnTo>
                        <a:pt x="514350" y="9525"/>
                      </a:lnTo>
                    </a:path>
                  </a:pathLst>
                </a:custGeom>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32" name="Freeform 31"/>
                <p:cNvSpPr/>
                <p:nvPr/>
              </p:nvSpPr>
              <p:spPr>
                <a:xfrm>
                  <a:off x="4457700" y="3450332"/>
                  <a:ext cx="257175" cy="257175"/>
                </a:xfrm>
                <a:custGeom>
                  <a:avLst/>
                  <a:gdLst>
                    <a:gd name="connsiteX0" fmla="*/ 0 w 257175"/>
                    <a:gd name="connsiteY0" fmla="*/ 0 h 257175"/>
                    <a:gd name="connsiteX1" fmla="*/ 123825 w 257175"/>
                    <a:gd name="connsiteY1" fmla="*/ 257175 h 257175"/>
                    <a:gd name="connsiteX2" fmla="*/ 257175 w 257175"/>
                    <a:gd name="connsiteY2" fmla="*/ 19050 h 257175"/>
                  </a:gdLst>
                  <a:ahLst/>
                  <a:cxnLst>
                    <a:cxn ang="0">
                      <a:pos x="connsiteX0" y="connsiteY0"/>
                    </a:cxn>
                    <a:cxn ang="0">
                      <a:pos x="connsiteX1" y="connsiteY1"/>
                    </a:cxn>
                    <a:cxn ang="0">
                      <a:pos x="connsiteX2" y="connsiteY2"/>
                    </a:cxn>
                  </a:cxnLst>
                  <a:rect l="l" t="t" r="r" b="b"/>
                  <a:pathLst>
                    <a:path w="257175" h="257175">
                      <a:moveTo>
                        <a:pt x="0" y="0"/>
                      </a:moveTo>
                      <a:lnTo>
                        <a:pt x="123825" y="257175"/>
                      </a:lnTo>
                      <a:lnTo>
                        <a:pt x="257175" y="19050"/>
                      </a:lnTo>
                    </a:path>
                  </a:pathLst>
                </a:custGeom>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grpSp>
          <p:sp>
            <p:nvSpPr>
              <p:cNvPr id="19" name="Freeform 18"/>
              <p:cNvSpPr/>
              <p:nvPr/>
            </p:nvSpPr>
            <p:spPr>
              <a:xfrm>
                <a:off x="1209840" y="5085184"/>
                <a:ext cx="455332" cy="722153"/>
              </a:xfrm>
              <a:custGeom>
                <a:avLst/>
                <a:gdLst>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98859 w 625872"/>
                  <a:gd name="connsiteY6" fmla="*/ 576262 h 840978"/>
                  <a:gd name="connsiteX7" fmla="*/ 408384 w 625872"/>
                  <a:gd name="connsiteY7" fmla="*/ 554831 h 840978"/>
                  <a:gd name="connsiteX8" fmla="*/ 403622 w 625872"/>
                  <a:gd name="connsiteY8" fmla="*/ 0 h 840978"/>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86581 w 625872"/>
                  <a:gd name="connsiteY6" fmla="*/ 600620 h 840978"/>
                  <a:gd name="connsiteX7" fmla="*/ 408384 w 625872"/>
                  <a:gd name="connsiteY7" fmla="*/ 554831 h 840978"/>
                  <a:gd name="connsiteX8" fmla="*/ 403622 w 625872"/>
                  <a:gd name="connsiteY8" fmla="*/ 0 h 840978"/>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52338"/>
                  <a:gd name="connsiteX1" fmla="*/ 586978 w 629778"/>
                  <a:gd name="connsiteY1" fmla="*/ 707231 h 852338"/>
                  <a:gd name="connsiteX2" fmla="*/ 332557 w 629778"/>
                  <a:gd name="connsiteY2" fmla="*/ 850230 h 852338"/>
                  <a:gd name="connsiteX3" fmla="*/ 65484 w 629778"/>
                  <a:gd name="connsiteY3" fmla="*/ 809625 h 852338"/>
                  <a:gd name="connsiteX4" fmla="*/ 15478 w 629778"/>
                  <a:gd name="connsiteY4" fmla="*/ 671512 h 852338"/>
                  <a:gd name="connsiteX5" fmla="*/ 158353 w 629778"/>
                  <a:gd name="connsiteY5" fmla="*/ 540543 h 852338"/>
                  <a:gd name="connsiteX6" fmla="*/ 386581 w 629778"/>
                  <a:gd name="connsiteY6" fmla="*/ 600620 h 852338"/>
                  <a:gd name="connsiteX7" fmla="*/ 408384 w 629778"/>
                  <a:gd name="connsiteY7" fmla="*/ 554831 h 852338"/>
                  <a:gd name="connsiteX8" fmla="*/ 403622 w 629778"/>
                  <a:gd name="connsiteY8" fmla="*/ 0 h 852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9778" h="852338">
                    <a:moveTo>
                      <a:pt x="589359" y="40481"/>
                    </a:moveTo>
                    <a:cubicBezTo>
                      <a:pt x="607615" y="308570"/>
                      <a:pt x="629778" y="572273"/>
                      <a:pt x="586978" y="707231"/>
                    </a:cubicBezTo>
                    <a:cubicBezTo>
                      <a:pt x="544178" y="842189"/>
                      <a:pt x="393081" y="852338"/>
                      <a:pt x="332557" y="850230"/>
                    </a:cubicBezTo>
                    <a:cubicBezTo>
                      <a:pt x="247154" y="847800"/>
                      <a:pt x="118330" y="839411"/>
                      <a:pt x="65484" y="809625"/>
                    </a:cubicBezTo>
                    <a:cubicBezTo>
                      <a:pt x="12638" y="779839"/>
                      <a:pt x="0" y="716359"/>
                      <a:pt x="15478" y="671512"/>
                    </a:cubicBezTo>
                    <a:cubicBezTo>
                      <a:pt x="30956" y="626665"/>
                      <a:pt x="96503" y="552358"/>
                      <a:pt x="158353" y="540543"/>
                    </a:cubicBezTo>
                    <a:cubicBezTo>
                      <a:pt x="220203" y="528728"/>
                      <a:pt x="344909" y="598239"/>
                      <a:pt x="386581" y="600620"/>
                    </a:cubicBezTo>
                    <a:cubicBezTo>
                      <a:pt x="428253" y="603001"/>
                      <a:pt x="405544" y="654934"/>
                      <a:pt x="408384" y="554831"/>
                    </a:cubicBezTo>
                    <a:cubicBezTo>
                      <a:pt x="411224" y="454728"/>
                      <a:pt x="406400" y="229393"/>
                      <a:pt x="403622" y="0"/>
                    </a:cubicBezTo>
                  </a:path>
                </a:pathLst>
              </a:custGeom>
              <a:solidFill>
                <a:srgbClr val="FF99CC"/>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20" name="Freeform 19"/>
              <p:cNvSpPr/>
              <p:nvPr/>
            </p:nvSpPr>
            <p:spPr>
              <a:xfrm flipH="1">
                <a:off x="1691680" y="5085184"/>
                <a:ext cx="481786" cy="722153"/>
              </a:xfrm>
              <a:custGeom>
                <a:avLst/>
                <a:gdLst>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98859 w 625872"/>
                  <a:gd name="connsiteY6" fmla="*/ 576262 h 840978"/>
                  <a:gd name="connsiteX7" fmla="*/ 408384 w 625872"/>
                  <a:gd name="connsiteY7" fmla="*/ 554831 h 840978"/>
                  <a:gd name="connsiteX8" fmla="*/ 403622 w 625872"/>
                  <a:gd name="connsiteY8" fmla="*/ 0 h 840978"/>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86581 w 625872"/>
                  <a:gd name="connsiteY6" fmla="*/ 600620 h 840978"/>
                  <a:gd name="connsiteX7" fmla="*/ 408384 w 625872"/>
                  <a:gd name="connsiteY7" fmla="*/ 554831 h 840978"/>
                  <a:gd name="connsiteX8" fmla="*/ 403622 w 625872"/>
                  <a:gd name="connsiteY8" fmla="*/ 0 h 840978"/>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52338"/>
                  <a:gd name="connsiteX1" fmla="*/ 586978 w 629778"/>
                  <a:gd name="connsiteY1" fmla="*/ 707231 h 852338"/>
                  <a:gd name="connsiteX2" fmla="*/ 332557 w 629778"/>
                  <a:gd name="connsiteY2" fmla="*/ 850230 h 852338"/>
                  <a:gd name="connsiteX3" fmla="*/ 65484 w 629778"/>
                  <a:gd name="connsiteY3" fmla="*/ 809625 h 852338"/>
                  <a:gd name="connsiteX4" fmla="*/ 15478 w 629778"/>
                  <a:gd name="connsiteY4" fmla="*/ 671512 h 852338"/>
                  <a:gd name="connsiteX5" fmla="*/ 158353 w 629778"/>
                  <a:gd name="connsiteY5" fmla="*/ 540543 h 852338"/>
                  <a:gd name="connsiteX6" fmla="*/ 386581 w 629778"/>
                  <a:gd name="connsiteY6" fmla="*/ 600620 h 852338"/>
                  <a:gd name="connsiteX7" fmla="*/ 408384 w 629778"/>
                  <a:gd name="connsiteY7" fmla="*/ 554831 h 852338"/>
                  <a:gd name="connsiteX8" fmla="*/ 403622 w 629778"/>
                  <a:gd name="connsiteY8" fmla="*/ 0 h 852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9778" h="852338">
                    <a:moveTo>
                      <a:pt x="589359" y="40481"/>
                    </a:moveTo>
                    <a:cubicBezTo>
                      <a:pt x="607615" y="308570"/>
                      <a:pt x="629778" y="572273"/>
                      <a:pt x="586978" y="707231"/>
                    </a:cubicBezTo>
                    <a:cubicBezTo>
                      <a:pt x="544178" y="842189"/>
                      <a:pt x="393081" y="852338"/>
                      <a:pt x="332557" y="850230"/>
                    </a:cubicBezTo>
                    <a:cubicBezTo>
                      <a:pt x="247154" y="847800"/>
                      <a:pt x="118330" y="839411"/>
                      <a:pt x="65484" y="809625"/>
                    </a:cubicBezTo>
                    <a:cubicBezTo>
                      <a:pt x="12638" y="779839"/>
                      <a:pt x="0" y="716359"/>
                      <a:pt x="15478" y="671512"/>
                    </a:cubicBezTo>
                    <a:cubicBezTo>
                      <a:pt x="30956" y="626665"/>
                      <a:pt x="96503" y="552358"/>
                      <a:pt x="158353" y="540543"/>
                    </a:cubicBezTo>
                    <a:cubicBezTo>
                      <a:pt x="220203" y="528728"/>
                      <a:pt x="344909" y="598239"/>
                      <a:pt x="386581" y="600620"/>
                    </a:cubicBezTo>
                    <a:cubicBezTo>
                      <a:pt x="428253" y="603001"/>
                      <a:pt x="405544" y="654934"/>
                      <a:pt x="408384" y="554831"/>
                    </a:cubicBezTo>
                    <a:cubicBezTo>
                      <a:pt x="411224" y="454728"/>
                      <a:pt x="406400" y="229393"/>
                      <a:pt x="403622" y="0"/>
                    </a:cubicBezTo>
                  </a:path>
                </a:pathLst>
              </a:custGeom>
              <a:solidFill>
                <a:srgbClr val="FF99CC"/>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23" name="Rounded Rectangle 22"/>
              <p:cNvSpPr/>
              <p:nvPr/>
            </p:nvSpPr>
            <p:spPr>
              <a:xfrm>
                <a:off x="1106645" y="3982121"/>
                <a:ext cx="1170853" cy="1365993"/>
              </a:xfrm>
              <a:prstGeom prst="roundRect">
                <a:avLst>
                  <a:gd name="adj" fmla="val 40327"/>
                </a:avLst>
              </a:prstGeom>
              <a:solidFill>
                <a:srgbClr val="FF99CC"/>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7" name="Oval 26"/>
              <p:cNvSpPr/>
              <p:nvPr/>
            </p:nvSpPr>
            <p:spPr>
              <a:xfrm flipH="1">
                <a:off x="1587789" y="4556300"/>
                <a:ext cx="195142" cy="214192"/>
              </a:xfrm>
              <a:prstGeom prst="ellipse">
                <a:avLst/>
              </a:prstGeom>
              <a:solidFill>
                <a:srgbClr val="FF99CC"/>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24" name="Oval 23"/>
            <p:cNvSpPr/>
            <p:nvPr/>
          </p:nvSpPr>
          <p:spPr>
            <a:xfrm flipH="1">
              <a:off x="1801327" y="4353355"/>
              <a:ext cx="85887" cy="149144"/>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5" name="Oval 24"/>
            <p:cNvSpPr/>
            <p:nvPr/>
          </p:nvSpPr>
          <p:spPr>
            <a:xfrm flipH="1">
              <a:off x="1496929" y="4362880"/>
              <a:ext cx="85887" cy="149144"/>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35" name="Freeform 34"/>
          <p:cNvSpPr/>
          <p:nvPr/>
        </p:nvSpPr>
        <p:spPr>
          <a:xfrm rot="2508607" flipV="1">
            <a:off x="5128554" y="3013372"/>
            <a:ext cx="632809" cy="831254"/>
          </a:xfrm>
          <a:custGeom>
            <a:avLst/>
            <a:gdLst>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75432 w 777479"/>
              <a:gd name="connsiteY8" fmla="*/ 659606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65919 w 777479"/>
              <a:gd name="connsiteY10" fmla="*/ 516731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62013 w 777479"/>
              <a:gd name="connsiteY20" fmla="*/ 605036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2397 h 834313"/>
              <a:gd name="connsiteX1" fmla="*/ 239713 w 777479"/>
              <a:gd name="connsiteY1" fmla="*/ 240985 h 834313"/>
              <a:gd name="connsiteX2" fmla="*/ 82550 w 777479"/>
              <a:gd name="connsiteY2" fmla="*/ 336235 h 834313"/>
              <a:gd name="connsiteX3" fmla="*/ 3969 w 777479"/>
              <a:gd name="connsiteY3" fmla="*/ 474347 h 834313"/>
              <a:gd name="connsiteX4" fmla="*/ 106363 w 777479"/>
              <a:gd name="connsiteY4" fmla="*/ 488635 h 834313"/>
              <a:gd name="connsiteX5" fmla="*/ 254000 w 777479"/>
              <a:gd name="connsiteY5" fmla="*/ 386241 h 834313"/>
              <a:gd name="connsiteX6" fmla="*/ 261144 w 777479"/>
              <a:gd name="connsiteY6" fmla="*/ 398147 h 834313"/>
              <a:gd name="connsiteX7" fmla="*/ 223044 w 777479"/>
              <a:gd name="connsiteY7" fmla="*/ 533878 h 834313"/>
              <a:gd name="connsiteX8" fmla="*/ 198834 w 777479"/>
              <a:gd name="connsiteY8" fmla="*/ 660085 h 834313"/>
              <a:gd name="connsiteX9" fmla="*/ 248147 w 777479"/>
              <a:gd name="connsiteY9" fmla="*/ 750200 h 834313"/>
              <a:gd name="connsiteX10" fmla="*/ 335682 w 777479"/>
              <a:gd name="connsiteY10" fmla="*/ 608466 h 834313"/>
              <a:gd name="connsiteX11" fmla="*/ 368300 w 777479"/>
              <a:gd name="connsiteY11" fmla="*/ 488634 h 834313"/>
              <a:gd name="connsiteX12" fmla="*/ 375444 w 777479"/>
              <a:gd name="connsiteY12" fmla="*/ 555310 h 834313"/>
              <a:gd name="connsiteX13" fmla="*/ 401638 w 777479"/>
              <a:gd name="connsiteY13" fmla="*/ 767241 h 834313"/>
              <a:gd name="connsiteX14" fmla="*/ 451644 w 777479"/>
              <a:gd name="connsiteY14" fmla="*/ 833916 h 834313"/>
              <a:gd name="connsiteX15" fmla="*/ 504032 w 777479"/>
              <a:gd name="connsiteY15" fmla="*/ 769622 h 834313"/>
              <a:gd name="connsiteX16" fmla="*/ 504032 w 777479"/>
              <a:gd name="connsiteY16" fmla="*/ 529115 h 834313"/>
              <a:gd name="connsiteX17" fmla="*/ 527844 w 777479"/>
              <a:gd name="connsiteY17" fmla="*/ 643416 h 834313"/>
              <a:gd name="connsiteX18" fmla="*/ 573088 w 777479"/>
              <a:gd name="connsiteY18" fmla="*/ 741047 h 834313"/>
              <a:gd name="connsiteX19" fmla="*/ 625475 w 777479"/>
              <a:gd name="connsiteY19" fmla="*/ 762478 h 834313"/>
              <a:gd name="connsiteX20" fmla="*/ 662013 w 777479"/>
              <a:gd name="connsiteY20" fmla="*/ 705527 h 834313"/>
              <a:gd name="connsiteX21" fmla="*/ 644525 w 777479"/>
              <a:gd name="connsiteY21" fmla="*/ 583885 h 834313"/>
              <a:gd name="connsiteX22" fmla="*/ 632619 w 777479"/>
              <a:gd name="connsiteY22" fmla="*/ 507685 h 834313"/>
              <a:gd name="connsiteX23" fmla="*/ 718344 w 777479"/>
              <a:gd name="connsiteY23" fmla="*/ 657703 h 834313"/>
              <a:gd name="connsiteX24" fmla="*/ 770732 w 777479"/>
              <a:gd name="connsiteY24" fmla="*/ 636272 h 834313"/>
              <a:gd name="connsiteX25" fmla="*/ 758825 w 777479"/>
              <a:gd name="connsiteY25" fmla="*/ 495778 h 834313"/>
              <a:gd name="connsiteX26" fmla="*/ 668338 w 777479"/>
              <a:gd name="connsiteY26" fmla="*/ 324328 h 834313"/>
              <a:gd name="connsiteX27" fmla="*/ 668239 w 777479"/>
              <a:gd name="connsiteY27" fmla="*/ 0 h 834313"/>
              <a:gd name="connsiteX0" fmla="*/ 240017 w 777479"/>
              <a:gd name="connsiteY0" fmla="*/ 24652 h 834313"/>
              <a:gd name="connsiteX1" fmla="*/ 239713 w 777479"/>
              <a:gd name="connsiteY1" fmla="*/ 240985 h 834313"/>
              <a:gd name="connsiteX2" fmla="*/ 82550 w 777479"/>
              <a:gd name="connsiteY2" fmla="*/ 336235 h 834313"/>
              <a:gd name="connsiteX3" fmla="*/ 3969 w 777479"/>
              <a:gd name="connsiteY3" fmla="*/ 474347 h 834313"/>
              <a:gd name="connsiteX4" fmla="*/ 106363 w 777479"/>
              <a:gd name="connsiteY4" fmla="*/ 488635 h 834313"/>
              <a:gd name="connsiteX5" fmla="*/ 254000 w 777479"/>
              <a:gd name="connsiteY5" fmla="*/ 386241 h 834313"/>
              <a:gd name="connsiteX6" fmla="*/ 261144 w 777479"/>
              <a:gd name="connsiteY6" fmla="*/ 398147 h 834313"/>
              <a:gd name="connsiteX7" fmla="*/ 223044 w 777479"/>
              <a:gd name="connsiteY7" fmla="*/ 533878 h 834313"/>
              <a:gd name="connsiteX8" fmla="*/ 198834 w 777479"/>
              <a:gd name="connsiteY8" fmla="*/ 660085 h 834313"/>
              <a:gd name="connsiteX9" fmla="*/ 248147 w 777479"/>
              <a:gd name="connsiteY9" fmla="*/ 750200 h 834313"/>
              <a:gd name="connsiteX10" fmla="*/ 335682 w 777479"/>
              <a:gd name="connsiteY10" fmla="*/ 608466 h 834313"/>
              <a:gd name="connsiteX11" fmla="*/ 368300 w 777479"/>
              <a:gd name="connsiteY11" fmla="*/ 488634 h 834313"/>
              <a:gd name="connsiteX12" fmla="*/ 375444 w 777479"/>
              <a:gd name="connsiteY12" fmla="*/ 555310 h 834313"/>
              <a:gd name="connsiteX13" fmla="*/ 401638 w 777479"/>
              <a:gd name="connsiteY13" fmla="*/ 767241 h 834313"/>
              <a:gd name="connsiteX14" fmla="*/ 451644 w 777479"/>
              <a:gd name="connsiteY14" fmla="*/ 833916 h 834313"/>
              <a:gd name="connsiteX15" fmla="*/ 504032 w 777479"/>
              <a:gd name="connsiteY15" fmla="*/ 769622 h 834313"/>
              <a:gd name="connsiteX16" fmla="*/ 504032 w 777479"/>
              <a:gd name="connsiteY16" fmla="*/ 529115 h 834313"/>
              <a:gd name="connsiteX17" fmla="*/ 527844 w 777479"/>
              <a:gd name="connsiteY17" fmla="*/ 643416 h 834313"/>
              <a:gd name="connsiteX18" fmla="*/ 573088 w 777479"/>
              <a:gd name="connsiteY18" fmla="*/ 741047 h 834313"/>
              <a:gd name="connsiteX19" fmla="*/ 625475 w 777479"/>
              <a:gd name="connsiteY19" fmla="*/ 762478 h 834313"/>
              <a:gd name="connsiteX20" fmla="*/ 662013 w 777479"/>
              <a:gd name="connsiteY20" fmla="*/ 705527 h 834313"/>
              <a:gd name="connsiteX21" fmla="*/ 644525 w 777479"/>
              <a:gd name="connsiteY21" fmla="*/ 583885 h 834313"/>
              <a:gd name="connsiteX22" fmla="*/ 632619 w 777479"/>
              <a:gd name="connsiteY22" fmla="*/ 507685 h 834313"/>
              <a:gd name="connsiteX23" fmla="*/ 718344 w 777479"/>
              <a:gd name="connsiteY23" fmla="*/ 657703 h 834313"/>
              <a:gd name="connsiteX24" fmla="*/ 770732 w 777479"/>
              <a:gd name="connsiteY24" fmla="*/ 636272 h 834313"/>
              <a:gd name="connsiteX25" fmla="*/ 758825 w 777479"/>
              <a:gd name="connsiteY25" fmla="*/ 495778 h 834313"/>
              <a:gd name="connsiteX26" fmla="*/ 668338 w 777479"/>
              <a:gd name="connsiteY26" fmla="*/ 324328 h 834313"/>
              <a:gd name="connsiteX27" fmla="*/ 668239 w 777479"/>
              <a:gd name="connsiteY27" fmla="*/ 0 h 834313"/>
              <a:gd name="connsiteX0" fmla="*/ 240017 w 777479"/>
              <a:gd name="connsiteY0" fmla="*/ 164738 h 974399"/>
              <a:gd name="connsiteX1" fmla="*/ 239713 w 777479"/>
              <a:gd name="connsiteY1" fmla="*/ 381071 h 974399"/>
              <a:gd name="connsiteX2" fmla="*/ 82550 w 777479"/>
              <a:gd name="connsiteY2" fmla="*/ 476321 h 974399"/>
              <a:gd name="connsiteX3" fmla="*/ 3969 w 777479"/>
              <a:gd name="connsiteY3" fmla="*/ 614433 h 974399"/>
              <a:gd name="connsiteX4" fmla="*/ 106363 w 777479"/>
              <a:gd name="connsiteY4" fmla="*/ 628721 h 974399"/>
              <a:gd name="connsiteX5" fmla="*/ 254000 w 777479"/>
              <a:gd name="connsiteY5" fmla="*/ 526327 h 974399"/>
              <a:gd name="connsiteX6" fmla="*/ 261144 w 777479"/>
              <a:gd name="connsiteY6" fmla="*/ 538233 h 974399"/>
              <a:gd name="connsiteX7" fmla="*/ 223044 w 777479"/>
              <a:gd name="connsiteY7" fmla="*/ 673964 h 974399"/>
              <a:gd name="connsiteX8" fmla="*/ 198834 w 777479"/>
              <a:gd name="connsiteY8" fmla="*/ 800171 h 974399"/>
              <a:gd name="connsiteX9" fmla="*/ 248147 w 777479"/>
              <a:gd name="connsiteY9" fmla="*/ 890286 h 974399"/>
              <a:gd name="connsiteX10" fmla="*/ 335682 w 777479"/>
              <a:gd name="connsiteY10" fmla="*/ 748552 h 974399"/>
              <a:gd name="connsiteX11" fmla="*/ 368300 w 777479"/>
              <a:gd name="connsiteY11" fmla="*/ 628720 h 974399"/>
              <a:gd name="connsiteX12" fmla="*/ 375444 w 777479"/>
              <a:gd name="connsiteY12" fmla="*/ 695396 h 974399"/>
              <a:gd name="connsiteX13" fmla="*/ 401638 w 777479"/>
              <a:gd name="connsiteY13" fmla="*/ 907327 h 974399"/>
              <a:gd name="connsiteX14" fmla="*/ 451644 w 777479"/>
              <a:gd name="connsiteY14" fmla="*/ 974002 h 974399"/>
              <a:gd name="connsiteX15" fmla="*/ 504032 w 777479"/>
              <a:gd name="connsiteY15" fmla="*/ 909708 h 974399"/>
              <a:gd name="connsiteX16" fmla="*/ 504032 w 777479"/>
              <a:gd name="connsiteY16" fmla="*/ 669201 h 974399"/>
              <a:gd name="connsiteX17" fmla="*/ 527844 w 777479"/>
              <a:gd name="connsiteY17" fmla="*/ 783502 h 974399"/>
              <a:gd name="connsiteX18" fmla="*/ 573088 w 777479"/>
              <a:gd name="connsiteY18" fmla="*/ 881133 h 974399"/>
              <a:gd name="connsiteX19" fmla="*/ 625475 w 777479"/>
              <a:gd name="connsiteY19" fmla="*/ 902564 h 974399"/>
              <a:gd name="connsiteX20" fmla="*/ 662013 w 777479"/>
              <a:gd name="connsiteY20" fmla="*/ 845613 h 974399"/>
              <a:gd name="connsiteX21" fmla="*/ 644525 w 777479"/>
              <a:gd name="connsiteY21" fmla="*/ 723971 h 974399"/>
              <a:gd name="connsiteX22" fmla="*/ 632619 w 777479"/>
              <a:gd name="connsiteY22" fmla="*/ 647771 h 974399"/>
              <a:gd name="connsiteX23" fmla="*/ 718344 w 777479"/>
              <a:gd name="connsiteY23" fmla="*/ 797789 h 974399"/>
              <a:gd name="connsiteX24" fmla="*/ 770732 w 777479"/>
              <a:gd name="connsiteY24" fmla="*/ 776358 h 974399"/>
              <a:gd name="connsiteX25" fmla="*/ 758825 w 777479"/>
              <a:gd name="connsiteY25" fmla="*/ 635864 h 974399"/>
              <a:gd name="connsiteX26" fmla="*/ 668338 w 777479"/>
              <a:gd name="connsiteY26" fmla="*/ 464414 h 974399"/>
              <a:gd name="connsiteX27" fmla="*/ 577964 w 777479"/>
              <a:gd name="connsiteY27" fmla="*/ 0 h 974399"/>
              <a:gd name="connsiteX0" fmla="*/ 224488 w 777479"/>
              <a:gd name="connsiteY0" fmla="*/ 79294 h 974399"/>
              <a:gd name="connsiteX1" fmla="*/ 239713 w 777479"/>
              <a:gd name="connsiteY1" fmla="*/ 381071 h 974399"/>
              <a:gd name="connsiteX2" fmla="*/ 82550 w 777479"/>
              <a:gd name="connsiteY2" fmla="*/ 476321 h 974399"/>
              <a:gd name="connsiteX3" fmla="*/ 3969 w 777479"/>
              <a:gd name="connsiteY3" fmla="*/ 614433 h 974399"/>
              <a:gd name="connsiteX4" fmla="*/ 106363 w 777479"/>
              <a:gd name="connsiteY4" fmla="*/ 628721 h 974399"/>
              <a:gd name="connsiteX5" fmla="*/ 254000 w 777479"/>
              <a:gd name="connsiteY5" fmla="*/ 526327 h 974399"/>
              <a:gd name="connsiteX6" fmla="*/ 261144 w 777479"/>
              <a:gd name="connsiteY6" fmla="*/ 538233 h 974399"/>
              <a:gd name="connsiteX7" fmla="*/ 223044 w 777479"/>
              <a:gd name="connsiteY7" fmla="*/ 673964 h 974399"/>
              <a:gd name="connsiteX8" fmla="*/ 198834 w 777479"/>
              <a:gd name="connsiteY8" fmla="*/ 800171 h 974399"/>
              <a:gd name="connsiteX9" fmla="*/ 248147 w 777479"/>
              <a:gd name="connsiteY9" fmla="*/ 890286 h 974399"/>
              <a:gd name="connsiteX10" fmla="*/ 335682 w 777479"/>
              <a:gd name="connsiteY10" fmla="*/ 748552 h 974399"/>
              <a:gd name="connsiteX11" fmla="*/ 368300 w 777479"/>
              <a:gd name="connsiteY11" fmla="*/ 628720 h 974399"/>
              <a:gd name="connsiteX12" fmla="*/ 375444 w 777479"/>
              <a:gd name="connsiteY12" fmla="*/ 695396 h 974399"/>
              <a:gd name="connsiteX13" fmla="*/ 401638 w 777479"/>
              <a:gd name="connsiteY13" fmla="*/ 907327 h 974399"/>
              <a:gd name="connsiteX14" fmla="*/ 451644 w 777479"/>
              <a:gd name="connsiteY14" fmla="*/ 974002 h 974399"/>
              <a:gd name="connsiteX15" fmla="*/ 504032 w 777479"/>
              <a:gd name="connsiteY15" fmla="*/ 909708 h 974399"/>
              <a:gd name="connsiteX16" fmla="*/ 504032 w 777479"/>
              <a:gd name="connsiteY16" fmla="*/ 669201 h 974399"/>
              <a:gd name="connsiteX17" fmla="*/ 527844 w 777479"/>
              <a:gd name="connsiteY17" fmla="*/ 783502 h 974399"/>
              <a:gd name="connsiteX18" fmla="*/ 573088 w 777479"/>
              <a:gd name="connsiteY18" fmla="*/ 881133 h 974399"/>
              <a:gd name="connsiteX19" fmla="*/ 625475 w 777479"/>
              <a:gd name="connsiteY19" fmla="*/ 902564 h 974399"/>
              <a:gd name="connsiteX20" fmla="*/ 662013 w 777479"/>
              <a:gd name="connsiteY20" fmla="*/ 845613 h 974399"/>
              <a:gd name="connsiteX21" fmla="*/ 644525 w 777479"/>
              <a:gd name="connsiteY21" fmla="*/ 723971 h 974399"/>
              <a:gd name="connsiteX22" fmla="*/ 632619 w 777479"/>
              <a:gd name="connsiteY22" fmla="*/ 647771 h 974399"/>
              <a:gd name="connsiteX23" fmla="*/ 718344 w 777479"/>
              <a:gd name="connsiteY23" fmla="*/ 797789 h 974399"/>
              <a:gd name="connsiteX24" fmla="*/ 770732 w 777479"/>
              <a:gd name="connsiteY24" fmla="*/ 776358 h 974399"/>
              <a:gd name="connsiteX25" fmla="*/ 758825 w 777479"/>
              <a:gd name="connsiteY25" fmla="*/ 635864 h 974399"/>
              <a:gd name="connsiteX26" fmla="*/ 668338 w 777479"/>
              <a:gd name="connsiteY26" fmla="*/ 464414 h 974399"/>
              <a:gd name="connsiteX27" fmla="*/ 577964 w 777479"/>
              <a:gd name="connsiteY27" fmla="*/ 0 h 974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77479" h="974399">
                <a:moveTo>
                  <a:pt x="224488" y="79294"/>
                </a:moveTo>
                <a:cubicBezTo>
                  <a:pt x="238577" y="124935"/>
                  <a:pt x="263369" y="314900"/>
                  <a:pt x="239713" y="381071"/>
                </a:cubicBezTo>
                <a:cubicBezTo>
                  <a:pt x="216057" y="447242"/>
                  <a:pt x="121841" y="437427"/>
                  <a:pt x="82550" y="476321"/>
                </a:cubicBezTo>
                <a:cubicBezTo>
                  <a:pt x="43259" y="515215"/>
                  <a:pt x="0" y="589033"/>
                  <a:pt x="3969" y="614433"/>
                </a:cubicBezTo>
                <a:cubicBezTo>
                  <a:pt x="7938" y="639833"/>
                  <a:pt x="64691" y="643405"/>
                  <a:pt x="106363" y="628721"/>
                </a:cubicBezTo>
                <a:cubicBezTo>
                  <a:pt x="148035" y="614037"/>
                  <a:pt x="228203" y="541408"/>
                  <a:pt x="254000" y="526327"/>
                </a:cubicBezTo>
                <a:cubicBezTo>
                  <a:pt x="279797" y="511246"/>
                  <a:pt x="266303" y="513627"/>
                  <a:pt x="261144" y="538233"/>
                </a:cubicBezTo>
                <a:cubicBezTo>
                  <a:pt x="255985" y="562839"/>
                  <a:pt x="233429" y="630308"/>
                  <a:pt x="223044" y="673964"/>
                </a:cubicBezTo>
                <a:cubicBezTo>
                  <a:pt x="212659" y="717620"/>
                  <a:pt x="194650" y="764117"/>
                  <a:pt x="198834" y="800171"/>
                </a:cubicBezTo>
                <a:cubicBezTo>
                  <a:pt x="203018" y="836225"/>
                  <a:pt x="225339" y="898889"/>
                  <a:pt x="248147" y="890286"/>
                </a:cubicBezTo>
                <a:cubicBezTo>
                  <a:pt x="270955" y="881683"/>
                  <a:pt x="315657" y="792146"/>
                  <a:pt x="335682" y="748552"/>
                </a:cubicBezTo>
                <a:cubicBezTo>
                  <a:pt x="355707" y="704958"/>
                  <a:pt x="361673" y="637579"/>
                  <a:pt x="368300" y="628720"/>
                </a:cubicBezTo>
                <a:cubicBezTo>
                  <a:pt x="374927" y="619861"/>
                  <a:pt x="369888" y="648962"/>
                  <a:pt x="375444" y="695396"/>
                </a:cubicBezTo>
                <a:cubicBezTo>
                  <a:pt x="381000" y="741831"/>
                  <a:pt x="388938" y="860893"/>
                  <a:pt x="401638" y="907327"/>
                </a:cubicBezTo>
                <a:cubicBezTo>
                  <a:pt x="414338" y="953761"/>
                  <a:pt x="434578" y="973605"/>
                  <a:pt x="451644" y="974002"/>
                </a:cubicBezTo>
                <a:cubicBezTo>
                  <a:pt x="468710" y="974399"/>
                  <a:pt x="495301" y="960508"/>
                  <a:pt x="504032" y="909708"/>
                </a:cubicBezTo>
                <a:cubicBezTo>
                  <a:pt x="512763" y="858908"/>
                  <a:pt x="500063" y="690235"/>
                  <a:pt x="504032" y="669201"/>
                </a:cubicBezTo>
                <a:cubicBezTo>
                  <a:pt x="508001" y="648167"/>
                  <a:pt x="516335" y="748180"/>
                  <a:pt x="527844" y="783502"/>
                </a:cubicBezTo>
                <a:cubicBezTo>
                  <a:pt x="539353" y="818824"/>
                  <a:pt x="556816" y="861289"/>
                  <a:pt x="573088" y="881133"/>
                </a:cubicBezTo>
                <a:cubicBezTo>
                  <a:pt x="589360" y="900977"/>
                  <a:pt x="610654" y="908484"/>
                  <a:pt x="625475" y="902564"/>
                </a:cubicBezTo>
                <a:cubicBezTo>
                  <a:pt x="640296" y="896644"/>
                  <a:pt x="658838" y="875379"/>
                  <a:pt x="662013" y="845613"/>
                </a:cubicBezTo>
                <a:cubicBezTo>
                  <a:pt x="665188" y="815847"/>
                  <a:pt x="649424" y="756945"/>
                  <a:pt x="644525" y="723971"/>
                </a:cubicBezTo>
                <a:cubicBezTo>
                  <a:pt x="639626" y="690997"/>
                  <a:pt x="620316" y="635468"/>
                  <a:pt x="632619" y="647771"/>
                </a:cubicBezTo>
                <a:cubicBezTo>
                  <a:pt x="644922" y="660074"/>
                  <a:pt x="695325" y="776358"/>
                  <a:pt x="718344" y="797789"/>
                </a:cubicBezTo>
                <a:cubicBezTo>
                  <a:pt x="741363" y="819220"/>
                  <a:pt x="763985" y="803346"/>
                  <a:pt x="770732" y="776358"/>
                </a:cubicBezTo>
                <a:cubicBezTo>
                  <a:pt x="777479" y="749371"/>
                  <a:pt x="775891" y="687855"/>
                  <a:pt x="758825" y="635864"/>
                </a:cubicBezTo>
                <a:cubicBezTo>
                  <a:pt x="741759" y="583873"/>
                  <a:pt x="698481" y="570391"/>
                  <a:pt x="668338" y="464414"/>
                </a:cubicBezTo>
                <a:cubicBezTo>
                  <a:pt x="638195" y="358437"/>
                  <a:pt x="580345" y="78978"/>
                  <a:pt x="577964" y="0"/>
                </a:cubicBezTo>
              </a:path>
            </a:pathLst>
          </a:custGeom>
          <a:solidFill>
            <a:srgbClr val="0066FF"/>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36" name="Freeform 35"/>
          <p:cNvSpPr/>
          <p:nvPr/>
        </p:nvSpPr>
        <p:spPr>
          <a:xfrm rot="18782830" flipH="1" flipV="1">
            <a:off x="3267775" y="3157600"/>
            <a:ext cx="603619" cy="831254"/>
          </a:xfrm>
          <a:custGeom>
            <a:avLst/>
            <a:gdLst>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75432 w 777479"/>
              <a:gd name="connsiteY8" fmla="*/ 659606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65919 w 777479"/>
              <a:gd name="connsiteY10" fmla="*/ 516731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62013 w 777479"/>
              <a:gd name="connsiteY20" fmla="*/ 605036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2397 h 834313"/>
              <a:gd name="connsiteX1" fmla="*/ 239713 w 777479"/>
              <a:gd name="connsiteY1" fmla="*/ 240985 h 834313"/>
              <a:gd name="connsiteX2" fmla="*/ 82550 w 777479"/>
              <a:gd name="connsiteY2" fmla="*/ 336235 h 834313"/>
              <a:gd name="connsiteX3" fmla="*/ 3969 w 777479"/>
              <a:gd name="connsiteY3" fmla="*/ 474347 h 834313"/>
              <a:gd name="connsiteX4" fmla="*/ 106363 w 777479"/>
              <a:gd name="connsiteY4" fmla="*/ 488635 h 834313"/>
              <a:gd name="connsiteX5" fmla="*/ 254000 w 777479"/>
              <a:gd name="connsiteY5" fmla="*/ 386241 h 834313"/>
              <a:gd name="connsiteX6" fmla="*/ 261144 w 777479"/>
              <a:gd name="connsiteY6" fmla="*/ 398147 h 834313"/>
              <a:gd name="connsiteX7" fmla="*/ 223044 w 777479"/>
              <a:gd name="connsiteY7" fmla="*/ 533878 h 834313"/>
              <a:gd name="connsiteX8" fmla="*/ 198834 w 777479"/>
              <a:gd name="connsiteY8" fmla="*/ 660085 h 834313"/>
              <a:gd name="connsiteX9" fmla="*/ 248147 w 777479"/>
              <a:gd name="connsiteY9" fmla="*/ 750200 h 834313"/>
              <a:gd name="connsiteX10" fmla="*/ 335682 w 777479"/>
              <a:gd name="connsiteY10" fmla="*/ 608466 h 834313"/>
              <a:gd name="connsiteX11" fmla="*/ 368300 w 777479"/>
              <a:gd name="connsiteY11" fmla="*/ 488634 h 834313"/>
              <a:gd name="connsiteX12" fmla="*/ 375444 w 777479"/>
              <a:gd name="connsiteY12" fmla="*/ 555310 h 834313"/>
              <a:gd name="connsiteX13" fmla="*/ 401638 w 777479"/>
              <a:gd name="connsiteY13" fmla="*/ 767241 h 834313"/>
              <a:gd name="connsiteX14" fmla="*/ 451644 w 777479"/>
              <a:gd name="connsiteY14" fmla="*/ 833916 h 834313"/>
              <a:gd name="connsiteX15" fmla="*/ 504032 w 777479"/>
              <a:gd name="connsiteY15" fmla="*/ 769622 h 834313"/>
              <a:gd name="connsiteX16" fmla="*/ 504032 w 777479"/>
              <a:gd name="connsiteY16" fmla="*/ 529115 h 834313"/>
              <a:gd name="connsiteX17" fmla="*/ 527844 w 777479"/>
              <a:gd name="connsiteY17" fmla="*/ 643416 h 834313"/>
              <a:gd name="connsiteX18" fmla="*/ 573088 w 777479"/>
              <a:gd name="connsiteY18" fmla="*/ 741047 h 834313"/>
              <a:gd name="connsiteX19" fmla="*/ 625475 w 777479"/>
              <a:gd name="connsiteY19" fmla="*/ 762478 h 834313"/>
              <a:gd name="connsiteX20" fmla="*/ 662013 w 777479"/>
              <a:gd name="connsiteY20" fmla="*/ 705527 h 834313"/>
              <a:gd name="connsiteX21" fmla="*/ 644525 w 777479"/>
              <a:gd name="connsiteY21" fmla="*/ 583885 h 834313"/>
              <a:gd name="connsiteX22" fmla="*/ 632619 w 777479"/>
              <a:gd name="connsiteY22" fmla="*/ 507685 h 834313"/>
              <a:gd name="connsiteX23" fmla="*/ 718344 w 777479"/>
              <a:gd name="connsiteY23" fmla="*/ 657703 h 834313"/>
              <a:gd name="connsiteX24" fmla="*/ 770732 w 777479"/>
              <a:gd name="connsiteY24" fmla="*/ 636272 h 834313"/>
              <a:gd name="connsiteX25" fmla="*/ 758825 w 777479"/>
              <a:gd name="connsiteY25" fmla="*/ 495778 h 834313"/>
              <a:gd name="connsiteX26" fmla="*/ 668338 w 777479"/>
              <a:gd name="connsiteY26" fmla="*/ 324328 h 834313"/>
              <a:gd name="connsiteX27" fmla="*/ 668239 w 777479"/>
              <a:gd name="connsiteY27" fmla="*/ 0 h 834313"/>
              <a:gd name="connsiteX0" fmla="*/ 240017 w 777479"/>
              <a:gd name="connsiteY0" fmla="*/ 24652 h 834313"/>
              <a:gd name="connsiteX1" fmla="*/ 239713 w 777479"/>
              <a:gd name="connsiteY1" fmla="*/ 240985 h 834313"/>
              <a:gd name="connsiteX2" fmla="*/ 82550 w 777479"/>
              <a:gd name="connsiteY2" fmla="*/ 336235 h 834313"/>
              <a:gd name="connsiteX3" fmla="*/ 3969 w 777479"/>
              <a:gd name="connsiteY3" fmla="*/ 474347 h 834313"/>
              <a:gd name="connsiteX4" fmla="*/ 106363 w 777479"/>
              <a:gd name="connsiteY4" fmla="*/ 488635 h 834313"/>
              <a:gd name="connsiteX5" fmla="*/ 254000 w 777479"/>
              <a:gd name="connsiteY5" fmla="*/ 386241 h 834313"/>
              <a:gd name="connsiteX6" fmla="*/ 261144 w 777479"/>
              <a:gd name="connsiteY6" fmla="*/ 398147 h 834313"/>
              <a:gd name="connsiteX7" fmla="*/ 223044 w 777479"/>
              <a:gd name="connsiteY7" fmla="*/ 533878 h 834313"/>
              <a:gd name="connsiteX8" fmla="*/ 198834 w 777479"/>
              <a:gd name="connsiteY8" fmla="*/ 660085 h 834313"/>
              <a:gd name="connsiteX9" fmla="*/ 248147 w 777479"/>
              <a:gd name="connsiteY9" fmla="*/ 750200 h 834313"/>
              <a:gd name="connsiteX10" fmla="*/ 335682 w 777479"/>
              <a:gd name="connsiteY10" fmla="*/ 608466 h 834313"/>
              <a:gd name="connsiteX11" fmla="*/ 368300 w 777479"/>
              <a:gd name="connsiteY11" fmla="*/ 488634 h 834313"/>
              <a:gd name="connsiteX12" fmla="*/ 375444 w 777479"/>
              <a:gd name="connsiteY12" fmla="*/ 555310 h 834313"/>
              <a:gd name="connsiteX13" fmla="*/ 401638 w 777479"/>
              <a:gd name="connsiteY13" fmla="*/ 767241 h 834313"/>
              <a:gd name="connsiteX14" fmla="*/ 451644 w 777479"/>
              <a:gd name="connsiteY14" fmla="*/ 833916 h 834313"/>
              <a:gd name="connsiteX15" fmla="*/ 504032 w 777479"/>
              <a:gd name="connsiteY15" fmla="*/ 769622 h 834313"/>
              <a:gd name="connsiteX16" fmla="*/ 504032 w 777479"/>
              <a:gd name="connsiteY16" fmla="*/ 529115 h 834313"/>
              <a:gd name="connsiteX17" fmla="*/ 527844 w 777479"/>
              <a:gd name="connsiteY17" fmla="*/ 643416 h 834313"/>
              <a:gd name="connsiteX18" fmla="*/ 573088 w 777479"/>
              <a:gd name="connsiteY18" fmla="*/ 741047 h 834313"/>
              <a:gd name="connsiteX19" fmla="*/ 625475 w 777479"/>
              <a:gd name="connsiteY19" fmla="*/ 762478 h 834313"/>
              <a:gd name="connsiteX20" fmla="*/ 662013 w 777479"/>
              <a:gd name="connsiteY20" fmla="*/ 705527 h 834313"/>
              <a:gd name="connsiteX21" fmla="*/ 644525 w 777479"/>
              <a:gd name="connsiteY21" fmla="*/ 583885 h 834313"/>
              <a:gd name="connsiteX22" fmla="*/ 632619 w 777479"/>
              <a:gd name="connsiteY22" fmla="*/ 507685 h 834313"/>
              <a:gd name="connsiteX23" fmla="*/ 718344 w 777479"/>
              <a:gd name="connsiteY23" fmla="*/ 657703 h 834313"/>
              <a:gd name="connsiteX24" fmla="*/ 770732 w 777479"/>
              <a:gd name="connsiteY24" fmla="*/ 636272 h 834313"/>
              <a:gd name="connsiteX25" fmla="*/ 758825 w 777479"/>
              <a:gd name="connsiteY25" fmla="*/ 495778 h 834313"/>
              <a:gd name="connsiteX26" fmla="*/ 668338 w 777479"/>
              <a:gd name="connsiteY26" fmla="*/ 324328 h 834313"/>
              <a:gd name="connsiteX27" fmla="*/ 668239 w 777479"/>
              <a:gd name="connsiteY27" fmla="*/ 0 h 834313"/>
              <a:gd name="connsiteX0" fmla="*/ 240017 w 777479"/>
              <a:gd name="connsiteY0" fmla="*/ 164738 h 974399"/>
              <a:gd name="connsiteX1" fmla="*/ 239713 w 777479"/>
              <a:gd name="connsiteY1" fmla="*/ 381071 h 974399"/>
              <a:gd name="connsiteX2" fmla="*/ 82550 w 777479"/>
              <a:gd name="connsiteY2" fmla="*/ 476321 h 974399"/>
              <a:gd name="connsiteX3" fmla="*/ 3969 w 777479"/>
              <a:gd name="connsiteY3" fmla="*/ 614433 h 974399"/>
              <a:gd name="connsiteX4" fmla="*/ 106363 w 777479"/>
              <a:gd name="connsiteY4" fmla="*/ 628721 h 974399"/>
              <a:gd name="connsiteX5" fmla="*/ 254000 w 777479"/>
              <a:gd name="connsiteY5" fmla="*/ 526327 h 974399"/>
              <a:gd name="connsiteX6" fmla="*/ 261144 w 777479"/>
              <a:gd name="connsiteY6" fmla="*/ 538233 h 974399"/>
              <a:gd name="connsiteX7" fmla="*/ 223044 w 777479"/>
              <a:gd name="connsiteY7" fmla="*/ 673964 h 974399"/>
              <a:gd name="connsiteX8" fmla="*/ 198834 w 777479"/>
              <a:gd name="connsiteY8" fmla="*/ 800171 h 974399"/>
              <a:gd name="connsiteX9" fmla="*/ 248147 w 777479"/>
              <a:gd name="connsiteY9" fmla="*/ 890286 h 974399"/>
              <a:gd name="connsiteX10" fmla="*/ 335682 w 777479"/>
              <a:gd name="connsiteY10" fmla="*/ 748552 h 974399"/>
              <a:gd name="connsiteX11" fmla="*/ 368300 w 777479"/>
              <a:gd name="connsiteY11" fmla="*/ 628720 h 974399"/>
              <a:gd name="connsiteX12" fmla="*/ 375444 w 777479"/>
              <a:gd name="connsiteY12" fmla="*/ 695396 h 974399"/>
              <a:gd name="connsiteX13" fmla="*/ 401638 w 777479"/>
              <a:gd name="connsiteY13" fmla="*/ 907327 h 974399"/>
              <a:gd name="connsiteX14" fmla="*/ 451644 w 777479"/>
              <a:gd name="connsiteY14" fmla="*/ 974002 h 974399"/>
              <a:gd name="connsiteX15" fmla="*/ 504032 w 777479"/>
              <a:gd name="connsiteY15" fmla="*/ 909708 h 974399"/>
              <a:gd name="connsiteX16" fmla="*/ 504032 w 777479"/>
              <a:gd name="connsiteY16" fmla="*/ 669201 h 974399"/>
              <a:gd name="connsiteX17" fmla="*/ 527844 w 777479"/>
              <a:gd name="connsiteY17" fmla="*/ 783502 h 974399"/>
              <a:gd name="connsiteX18" fmla="*/ 573088 w 777479"/>
              <a:gd name="connsiteY18" fmla="*/ 881133 h 974399"/>
              <a:gd name="connsiteX19" fmla="*/ 625475 w 777479"/>
              <a:gd name="connsiteY19" fmla="*/ 902564 h 974399"/>
              <a:gd name="connsiteX20" fmla="*/ 662013 w 777479"/>
              <a:gd name="connsiteY20" fmla="*/ 845613 h 974399"/>
              <a:gd name="connsiteX21" fmla="*/ 644525 w 777479"/>
              <a:gd name="connsiteY21" fmla="*/ 723971 h 974399"/>
              <a:gd name="connsiteX22" fmla="*/ 632619 w 777479"/>
              <a:gd name="connsiteY22" fmla="*/ 647771 h 974399"/>
              <a:gd name="connsiteX23" fmla="*/ 718344 w 777479"/>
              <a:gd name="connsiteY23" fmla="*/ 797789 h 974399"/>
              <a:gd name="connsiteX24" fmla="*/ 770732 w 777479"/>
              <a:gd name="connsiteY24" fmla="*/ 776358 h 974399"/>
              <a:gd name="connsiteX25" fmla="*/ 758825 w 777479"/>
              <a:gd name="connsiteY25" fmla="*/ 635864 h 974399"/>
              <a:gd name="connsiteX26" fmla="*/ 668338 w 777479"/>
              <a:gd name="connsiteY26" fmla="*/ 464414 h 974399"/>
              <a:gd name="connsiteX27" fmla="*/ 577964 w 777479"/>
              <a:gd name="connsiteY27" fmla="*/ 0 h 974399"/>
              <a:gd name="connsiteX0" fmla="*/ 224488 w 777479"/>
              <a:gd name="connsiteY0" fmla="*/ 79294 h 974399"/>
              <a:gd name="connsiteX1" fmla="*/ 239713 w 777479"/>
              <a:gd name="connsiteY1" fmla="*/ 381071 h 974399"/>
              <a:gd name="connsiteX2" fmla="*/ 82550 w 777479"/>
              <a:gd name="connsiteY2" fmla="*/ 476321 h 974399"/>
              <a:gd name="connsiteX3" fmla="*/ 3969 w 777479"/>
              <a:gd name="connsiteY3" fmla="*/ 614433 h 974399"/>
              <a:gd name="connsiteX4" fmla="*/ 106363 w 777479"/>
              <a:gd name="connsiteY4" fmla="*/ 628721 h 974399"/>
              <a:gd name="connsiteX5" fmla="*/ 254000 w 777479"/>
              <a:gd name="connsiteY5" fmla="*/ 526327 h 974399"/>
              <a:gd name="connsiteX6" fmla="*/ 261144 w 777479"/>
              <a:gd name="connsiteY6" fmla="*/ 538233 h 974399"/>
              <a:gd name="connsiteX7" fmla="*/ 223044 w 777479"/>
              <a:gd name="connsiteY7" fmla="*/ 673964 h 974399"/>
              <a:gd name="connsiteX8" fmla="*/ 198834 w 777479"/>
              <a:gd name="connsiteY8" fmla="*/ 800171 h 974399"/>
              <a:gd name="connsiteX9" fmla="*/ 248147 w 777479"/>
              <a:gd name="connsiteY9" fmla="*/ 890286 h 974399"/>
              <a:gd name="connsiteX10" fmla="*/ 335682 w 777479"/>
              <a:gd name="connsiteY10" fmla="*/ 748552 h 974399"/>
              <a:gd name="connsiteX11" fmla="*/ 368300 w 777479"/>
              <a:gd name="connsiteY11" fmla="*/ 628720 h 974399"/>
              <a:gd name="connsiteX12" fmla="*/ 375444 w 777479"/>
              <a:gd name="connsiteY12" fmla="*/ 695396 h 974399"/>
              <a:gd name="connsiteX13" fmla="*/ 401638 w 777479"/>
              <a:gd name="connsiteY13" fmla="*/ 907327 h 974399"/>
              <a:gd name="connsiteX14" fmla="*/ 451644 w 777479"/>
              <a:gd name="connsiteY14" fmla="*/ 974002 h 974399"/>
              <a:gd name="connsiteX15" fmla="*/ 504032 w 777479"/>
              <a:gd name="connsiteY15" fmla="*/ 909708 h 974399"/>
              <a:gd name="connsiteX16" fmla="*/ 504032 w 777479"/>
              <a:gd name="connsiteY16" fmla="*/ 669201 h 974399"/>
              <a:gd name="connsiteX17" fmla="*/ 527844 w 777479"/>
              <a:gd name="connsiteY17" fmla="*/ 783502 h 974399"/>
              <a:gd name="connsiteX18" fmla="*/ 573088 w 777479"/>
              <a:gd name="connsiteY18" fmla="*/ 881133 h 974399"/>
              <a:gd name="connsiteX19" fmla="*/ 625475 w 777479"/>
              <a:gd name="connsiteY19" fmla="*/ 902564 h 974399"/>
              <a:gd name="connsiteX20" fmla="*/ 662013 w 777479"/>
              <a:gd name="connsiteY20" fmla="*/ 845613 h 974399"/>
              <a:gd name="connsiteX21" fmla="*/ 644525 w 777479"/>
              <a:gd name="connsiteY21" fmla="*/ 723971 h 974399"/>
              <a:gd name="connsiteX22" fmla="*/ 632619 w 777479"/>
              <a:gd name="connsiteY22" fmla="*/ 647771 h 974399"/>
              <a:gd name="connsiteX23" fmla="*/ 718344 w 777479"/>
              <a:gd name="connsiteY23" fmla="*/ 797789 h 974399"/>
              <a:gd name="connsiteX24" fmla="*/ 770732 w 777479"/>
              <a:gd name="connsiteY24" fmla="*/ 776358 h 974399"/>
              <a:gd name="connsiteX25" fmla="*/ 758825 w 777479"/>
              <a:gd name="connsiteY25" fmla="*/ 635864 h 974399"/>
              <a:gd name="connsiteX26" fmla="*/ 668338 w 777479"/>
              <a:gd name="connsiteY26" fmla="*/ 464414 h 974399"/>
              <a:gd name="connsiteX27" fmla="*/ 577964 w 777479"/>
              <a:gd name="connsiteY27" fmla="*/ 0 h 974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77479" h="974399">
                <a:moveTo>
                  <a:pt x="224488" y="79294"/>
                </a:moveTo>
                <a:cubicBezTo>
                  <a:pt x="238577" y="124935"/>
                  <a:pt x="263369" y="314900"/>
                  <a:pt x="239713" y="381071"/>
                </a:cubicBezTo>
                <a:cubicBezTo>
                  <a:pt x="216057" y="447242"/>
                  <a:pt x="121841" y="437427"/>
                  <a:pt x="82550" y="476321"/>
                </a:cubicBezTo>
                <a:cubicBezTo>
                  <a:pt x="43259" y="515215"/>
                  <a:pt x="0" y="589033"/>
                  <a:pt x="3969" y="614433"/>
                </a:cubicBezTo>
                <a:cubicBezTo>
                  <a:pt x="7938" y="639833"/>
                  <a:pt x="64691" y="643405"/>
                  <a:pt x="106363" y="628721"/>
                </a:cubicBezTo>
                <a:cubicBezTo>
                  <a:pt x="148035" y="614037"/>
                  <a:pt x="228203" y="541408"/>
                  <a:pt x="254000" y="526327"/>
                </a:cubicBezTo>
                <a:cubicBezTo>
                  <a:pt x="279797" y="511246"/>
                  <a:pt x="266303" y="513627"/>
                  <a:pt x="261144" y="538233"/>
                </a:cubicBezTo>
                <a:cubicBezTo>
                  <a:pt x="255985" y="562839"/>
                  <a:pt x="233429" y="630308"/>
                  <a:pt x="223044" y="673964"/>
                </a:cubicBezTo>
                <a:cubicBezTo>
                  <a:pt x="212659" y="717620"/>
                  <a:pt x="194650" y="764117"/>
                  <a:pt x="198834" y="800171"/>
                </a:cubicBezTo>
                <a:cubicBezTo>
                  <a:pt x="203018" y="836225"/>
                  <a:pt x="225339" y="898889"/>
                  <a:pt x="248147" y="890286"/>
                </a:cubicBezTo>
                <a:cubicBezTo>
                  <a:pt x="270955" y="881683"/>
                  <a:pt x="315657" y="792146"/>
                  <a:pt x="335682" y="748552"/>
                </a:cubicBezTo>
                <a:cubicBezTo>
                  <a:pt x="355707" y="704958"/>
                  <a:pt x="361673" y="637579"/>
                  <a:pt x="368300" y="628720"/>
                </a:cubicBezTo>
                <a:cubicBezTo>
                  <a:pt x="374927" y="619861"/>
                  <a:pt x="369888" y="648962"/>
                  <a:pt x="375444" y="695396"/>
                </a:cubicBezTo>
                <a:cubicBezTo>
                  <a:pt x="381000" y="741831"/>
                  <a:pt x="388938" y="860893"/>
                  <a:pt x="401638" y="907327"/>
                </a:cubicBezTo>
                <a:cubicBezTo>
                  <a:pt x="414338" y="953761"/>
                  <a:pt x="434578" y="973605"/>
                  <a:pt x="451644" y="974002"/>
                </a:cubicBezTo>
                <a:cubicBezTo>
                  <a:pt x="468710" y="974399"/>
                  <a:pt x="495301" y="960508"/>
                  <a:pt x="504032" y="909708"/>
                </a:cubicBezTo>
                <a:cubicBezTo>
                  <a:pt x="512763" y="858908"/>
                  <a:pt x="500063" y="690235"/>
                  <a:pt x="504032" y="669201"/>
                </a:cubicBezTo>
                <a:cubicBezTo>
                  <a:pt x="508001" y="648167"/>
                  <a:pt x="516335" y="748180"/>
                  <a:pt x="527844" y="783502"/>
                </a:cubicBezTo>
                <a:cubicBezTo>
                  <a:pt x="539353" y="818824"/>
                  <a:pt x="556816" y="861289"/>
                  <a:pt x="573088" y="881133"/>
                </a:cubicBezTo>
                <a:cubicBezTo>
                  <a:pt x="589360" y="900977"/>
                  <a:pt x="610654" y="908484"/>
                  <a:pt x="625475" y="902564"/>
                </a:cubicBezTo>
                <a:cubicBezTo>
                  <a:pt x="640296" y="896644"/>
                  <a:pt x="658838" y="875379"/>
                  <a:pt x="662013" y="845613"/>
                </a:cubicBezTo>
                <a:cubicBezTo>
                  <a:pt x="665188" y="815847"/>
                  <a:pt x="649424" y="756945"/>
                  <a:pt x="644525" y="723971"/>
                </a:cubicBezTo>
                <a:cubicBezTo>
                  <a:pt x="639626" y="690997"/>
                  <a:pt x="620316" y="635468"/>
                  <a:pt x="632619" y="647771"/>
                </a:cubicBezTo>
                <a:cubicBezTo>
                  <a:pt x="644922" y="660074"/>
                  <a:pt x="695325" y="776358"/>
                  <a:pt x="718344" y="797789"/>
                </a:cubicBezTo>
                <a:cubicBezTo>
                  <a:pt x="741363" y="819220"/>
                  <a:pt x="763985" y="803346"/>
                  <a:pt x="770732" y="776358"/>
                </a:cubicBezTo>
                <a:cubicBezTo>
                  <a:pt x="777479" y="749371"/>
                  <a:pt x="775891" y="687855"/>
                  <a:pt x="758825" y="635864"/>
                </a:cubicBezTo>
                <a:cubicBezTo>
                  <a:pt x="741759" y="583873"/>
                  <a:pt x="698481" y="570391"/>
                  <a:pt x="668338" y="464414"/>
                </a:cubicBezTo>
                <a:cubicBezTo>
                  <a:pt x="638195" y="358437"/>
                  <a:pt x="580345" y="78978"/>
                  <a:pt x="577964" y="0"/>
                </a:cubicBezTo>
              </a:path>
            </a:pathLst>
          </a:custGeom>
          <a:solidFill>
            <a:srgbClr val="0066FF"/>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37" name="Freeform 36"/>
          <p:cNvSpPr/>
          <p:nvPr/>
        </p:nvSpPr>
        <p:spPr>
          <a:xfrm>
            <a:off x="3570151" y="3670439"/>
            <a:ext cx="355284" cy="791893"/>
          </a:xfrm>
          <a:custGeom>
            <a:avLst/>
            <a:gdLst>
              <a:gd name="connsiteX0" fmla="*/ 452907 w 646090"/>
              <a:gd name="connsiteY0" fmla="*/ 92298 h 1092558"/>
              <a:gd name="connsiteX1" fmla="*/ 15025 w 646090"/>
              <a:gd name="connsiteY1" fmla="*/ 581695 h 1092558"/>
              <a:gd name="connsiteX2" fmla="*/ 543059 w 646090"/>
              <a:gd name="connsiteY2" fmla="*/ 1032456 h 1092558"/>
              <a:gd name="connsiteX3" fmla="*/ 633211 w 646090"/>
              <a:gd name="connsiteY3" fmla="*/ 942304 h 1092558"/>
              <a:gd name="connsiteX4" fmla="*/ 581696 w 646090"/>
              <a:gd name="connsiteY4" fmla="*/ 143814 h 1092558"/>
              <a:gd name="connsiteX5" fmla="*/ 452907 w 646090"/>
              <a:gd name="connsiteY5" fmla="*/ 92298 h 1092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6090" h="1092558">
                <a:moveTo>
                  <a:pt x="452907" y="92298"/>
                </a:moveTo>
                <a:cubicBezTo>
                  <a:pt x="358462" y="165278"/>
                  <a:pt x="0" y="425002"/>
                  <a:pt x="15025" y="581695"/>
                </a:cubicBezTo>
                <a:cubicBezTo>
                  <a:pt x="30050" y="738388"/>
                  <a:pt x="440028" y="972354"/>
                  <a:pt x="543059" y="1032456"/>
                </a:cubicBezTo>
                <a:cubicBezTo>
                  <a:pt x="646090" y="1092558"/>
                  <a:pt x="626772" y="1090411"/>
                  <a:pt x="633211" y="942304"/>
                </a:cubicBezTo>
                <a:cubicBezTo>
                  <a:pt x="639650" y="794197"/>
                  <a:pt x="607454" y="287628"/>
                  <a:pt x="581696" y="143814"/>
                </a:cubicBezTo>
                <a:cubicBezTo>
                  <a:pt x="555938" y="0"/>
                  <a:pt x="547352" y="19318"/>
                  <a:pt x="452907" y="92298"/>
                </a:cubicBezTo>
                <a:close/>
              </a:path>
            </a:pathLst>
          </a:custGeom>
          <a:solidFill>
            <a:srgbClr val="0066FF"/>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8" name="Freeform 37"/>
          <p:cNvSpPr/>
          <p:nvPr/>
        </p:nvSpPr>
        <p:spPr>
          <a:xfrm flipH="1">
            <a:off x="5331117" y="3670439"/>
            <a:ext cx="329956" cy="801278"/>
          </a:xfrm>
          <a:custGeom>
            <a:avLst/>
            <a:gdLst>
              <a:gd name="connsiteX0" fmla="*/ 452907 w 646090"/>
              <a:gd name="connsiteY0" fmla="*/ 92298 h 1092558"/>
              <a:gd name="connsiteX1" fmla="*/ 15025 w 646090"/>
              <a:gd name="connsiteY1" fmla="*/ 581695 h 1092558"/>
              <a:gd name="connsiteX2" fmla="*/ 543059 w 646090"/>
              <a:gd name="connsiteY2" fmla="*/ 1032456 h 1092558"/>
              <a:gd name="connsiteX3" fmla="*/ 633211 w 646090"/>
              <a:gd name="connsiteY3" fmla="*/ 942304 h 1092558"/>
              <a:gd name="connsiteX4" fmla="*/ 581696 w 646090"/>
              <a:gd name="connsiteY4" fmla="*/ 143814 h 1092558"/>
              <a:gd name="connsiteX5" fmla="*/ 452907 w 646090"/>
              <a:gd name="connsiteY5" fmla="*/ 92298 h 1092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6090" h="1092558">
                <a:moveTo>
                  <a:pt x="452907" y="92298"/>
                </a:moveTo>
                <a:cubicBezTo>
                  <a:pt x="358462" y="165278"/>
                  <a:pt x="0" y="425002"/>
                  <a:pt x="15025" y="581695"/>
                </a:cubicBezTo>
                <a:cubicBezTo>
                  <a:pt x="30050" y="738388"/>
                  <a:pt x="440028" y="972354"/>
                  <a:pt x="543059" y="1032456"/>
                </a:cubicBezTo>
                <a:cubicBezTo>
                  <a:pt x="646090" y="1092558"/>
                  <a:pt x="626772" y="1090411"/>
                  <a:pt x="633211" y="942304"/>
                </a:cubicBezTo>
                <a:cubicBezTo>
                  <a:pt x="639650" y="794197"/>
                  <a:pt x="607454" y="287628"/>
                  <a:pt x="581696" y="143814"/>
                </a:cubicBezTo>
                <a:cubicBezTo>
                  <a:pt x="555938" y="0"/>
                  <a:pt x="547352" y="19318"/>
                  <a:pt x="452907" y="92298"/>
                </a:cubicBezTo>
                <a:close/>
              </a:path>
            </a:pathLst>
          </a:custGeom>
          <a:solidFill>
            <a:srgbClr val="0066FF"/>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39" name="Group 38"/>
          <p:cNvGrpSpPr/>
          <p:nvPr/>
        </p:nvGrpSpPr>
        <p:grpSpPr>
          <a:xfrm>
            <a:off x="3771595" y="3211022"/>
            <a:ext cx="1676663" cy="2101858"/>
            <a:chOff x="3448144" y="2895630"/>
            <a:chExt cx="1820679" cy="2282396"/>
          </a:xfrm>
        </p:grpSpPr>
        <p:grpSp>
          <p:nvGrpSpPr>
            <p:cNvPr id="40" name="Group 93"/>
            <p:cNvGrpSpPr/>
            <p:nvPr/>
          </p:nvGrpSpPr>
          <p:grpSpPr>
            <a:xfrm>
              <a:off x="3787415" y="4571158"/>
              <a:ext cx="1113041" cy="606868"/>
              <a:chOff x="1747239" y="4398097"/>
              <a:chExt cx="1260168" cy="687087"/>
            </a:xfrm>
          </p:grpSpPr>
          <p:sp>
            <p:nvSpPr>
              <p:cNvPr id="50" name="Freeform 49"/>
              <p:cNvSpPr/>
              <p:nvPr/>
            </p:nvSpPr>
            <p:spPr>
              <a:xfrm flipH="1">
                <a:off x="2467335" y="4398097"/>
                <a:ext cx="540072" cy="687087"/>
              </a:xfrm>
              <a:custGeom>
                <a:avLst/>
                <a:gdLst>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98859 w 625872"/>
                  <a:gd name="connsiteY6" fmla="*/ 576262 h 840978"/>
                  <a:gd name="connsiteX7" fmla="*/ 408384 w 625872"/>
                  <a:gd name="connsiteY7" fmla="*/ 554831 h 840978"/>
                  <a:gd name="connsiteX8" fmla="*/ 403622 w 625872"/>
                  <a:gd name="connsiteY8" fmla="*/ 0 h 840978"/>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86581 w 625872"/>
                  <a:gd name="connsiteY6" fmla="*/ 600620 h 840978"/>
                  <a:gd name="connsiteX7" fmla="*/ 408384 w 625872"/>
                  <a:gd name="connsiteY7" fmla="*/ 554831 h 840978"/>
                  <a:gd name="connsiteX8" fmla="*/ 403622 w 625872"/>
                  <a:gd name="connsiteY8" fmla="*/ 0 h 840978"/>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52338"/>
                  <a:gd name="connsiteX1" fmla="*/ 586978 w 629778"/>
                  <a:gd name="connsiteY1" fmla="*/ 707231 h 852338"/>
                  <a:gd name="connsiteX2" fmla="*/ 332557 w 629778"/>
                  <a:gd name="connsiteY2" fmla="*/ 850230 h 852338"/>
                  <a:gd name="connsiteX3" fmla="*/ 65484 w 629778"/>
                  <a:gd name="connsiteY3" fmla="*/ 809625 h 852338"/>
                  <a:gd name="connsiteX4" fmla="*/ 15478 w 629778"/>
                  <a:gd name="connsiteY4" fmla="*/ 671512 h 852338"/>
                  <a:gd name="connsiteX5" fmla="*/ 158353 w 629778"/>
                  <a:gd name="connsiteY5" fmla="*/ 540543 h 852338"/>
                  <a:gd name="connsiteX6" fmla="*/ 386581 w 629778"/>
                  <a:gd name="connsiteY6" fmla="*/ 600620 h 852338"/>
                  <a:gd name="connsiteX7" fmla="*/ 408384 w 629778"/>
                  <a:gd name="connsiteY7" fmla="*/ 554831 h 852338"/>
                  <a:gd name="connsiteX8" fmla="*/ 403622 w 629778"/>
                  <a:gd name="connsiteY8" fmla="*/ 0 h 852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9778" h="852338">
                    <a:moveTo>
                      <a:pt x="589359" y="40481"/>
                    </a:moveTo>
                    <a:cubicBezTo>
                      <a:pt x="607615" y="308570"/>
                      <a:pt x="629778" y="572273"/>
                      <a:pt x="586978" y="707231"/>
                    </a:cubicBezTo>
                    <a:cubicBezTo>
                      <a:pt x="544178" y="842189"/>
                      <a:pt x="393081" y="852338"/>
                      <a:pt x="332557" y="850230"/>
                    </a:cubicBezTo>
                    <a:cubicBezTo>
                      <a:pt x="247154" y="847800"/>
                      <a:pt x="118330" y="839411"/>
                      <a:pt x="65484" y="809625"/>
                    </a:cubicBezTo>
                    <a:cubicBezTo>
                      <a:pt x="12638" y="779839"/>
                      <a:pt x="0" y="716359"/>
                      <a:pt x="15478" y="671512"/>
                    </a:cubicBezTo>
                    <a:cubicBezTo>
                      <a:pt x="30956" y="626665"/>
                      <a:pt x="96503" y="552358"/>
                      <a:pt x="158353" y="540543"/>
                    </a:cubicBezTo>
                    <a:cubicBezTo>
                      <a:pt x="220203" y="528728"/>
                      <a:pt x="344909" y="598239"/>
                      <a:pt x="386581" y="600620"/>
                    </a:cubicBezTo>
                    <a:cubicBezTo>
                      <a:pt x="428253" y="603001"/>
                      <a:pt x="405544" y="654934"/>
                      <a:pt x="408384" y="554831"/>
                    </a:cubicBezTo>
                    <a:cubicBezTo>
                      <a:pt x="411224" y="454728"/>
                      <a:pt x="406400" y="229393"/>
                      <a:pt x="403622" y="0"/>
                    </a:cubicBezTo>
                  </a:path>
                </a:pathLst>
              </a:custGeom>
              <a:solidFill>
                <a:srgbClr val="0066FF"/>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51" name="Freeform 50"/>
              <p:cNvSpPr/>
              <p:nvPr/>
            </p:nvSpPr>
            <p:spPr>
              <a:xfrm>
                <a:off x="1747239" y="4398097"/>
                <a:ext cx="540072" cy="687087"/>
              </a:xfrm>
              <a:custGeom>
                <a:avLst/>
                <a:gdLst>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98859 w 625872"/>
                  <a:gd name="connsiteY6" fmla="*/ 576262 h 840978"/>
                  <a:gd name="connsiteX7" fmla="*/ 408384 w 625872"/>
                  <a:gd name="connsiteY7" fmla="*/ 554831 h 840978"/>
                  <a:gd name="connsiteX8" fmla="*/ 403622 w 625872"/>
                  <a:gd name="connsiteY8" fmla="*/ 0 h 840978"/>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86581 w 625872"/>
                  <a:gd name="connsiteY6" fmla="*/ 600620 h 840978"/>
                  <a:gd name="connsiteX7" fmla="*/ 408384 w 625872"/>
                  <a:gd name="connsiteY7" fmla="*/ 554831 h 840978"/>
                  <a:gd name="connsiteX8" fmla="*/ 403622 w 625872"/>
                  <a:gd name="connsiteY8" fmla="*/ 0 h 840978"/>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52338"/>
                  <a:gd name="connsiteX1" fmla="*/ 586978 w 629778"/>
                  <a:gd name="connsiteY1" fmla="*/ 707231 h 852338"/>
                  <a:gd name="connsiteX2" fmla="*/ 332557 w 629778"/>
                  <a:gd name="connsiteY2" fmla="*/ 850230 h 852338"/>
                  <a:gd name="connsiteX3" fmla="*/ 65484 w 629778"/>
                  <a:gd name="connsiteY3" fmla="*/ 809625 h 852338"/>
                  <a:gd name="connsiteX4" fmla="*/ 15478 w 629778"/>
                  <a:gd name="connsiteY4" fmla="*/ 671512 h 852338"/>
                  <a:gd name="connsiteX5" fmla="*/ 158353 w 629778"/>
                  <a:gd name="connsiteY5" fmla="*/ 540543 h 852338"/>
                  <a:gd name="connsiteX6" fmla="*/ 386581 w 629778"/>
                  <a:gd name="connsiteY6" fmla="*/ 600620 h 852338"/>
                  <a:gd name="connsiteX7" fmla="*/ 408384 w 629778"/>
                  <a:gd name="connsiteY7" fmla="*/ 554831 h 852338"/>
                  <a:gd name="connsiteX8" fmla="*/ 403622 w 629778"/>
                  <a:gd name="connsiteY8" fmla="*/ 0 h 852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9778" h="852338">
                    <a:moveTo>
                      <a:pt x="589359" y="40481"/>
                    </a:moveTo>
                    <a:cubicBezTo>
                      <a:pt x="607615" y="308570"/>
                      <a:pt x="629778" y="572273"/>
                      <a:pt x="586978" y="707231"/>
                    </a:cubicBezTo>
                    <a:cubicBezTo>
                      <a:pt x="544178" y="842189"/>
                      <a:pt x="393081" y="852338"/>
                      <a:pt x="332557" y="850230"/>
                    </a:cubicBezTo>
                    <a:cubicBezTo>
                      <a:pt x="247154" y="847800"/>
                      <a:pt x="118330" y="839411"/>
                      <a:pt x="65484" y="809625"/>
                    </a:cubicBezTo>
                    <a:cubicBezTo>
                      <a:pt x="12638" y="779839"/>
                      <a:pt x="0" y="716359"/>
                      <a:pt x="15478" y="671512"/>
                    </a:cubicBezTo>
                    <a:cubicBezTo>
                      <a:pt x="30956" y="626665"/>
                      <a:pt x="96503" y="552358"/>
                      <a:pt x="158353" y="540543"/>
                    </a:cubicBezTo>
                    <a:cubicBezTo>
                      <a:pt x="220203" y="528728"/>
                      <a:pt x="344909" y="598239"/>
                      <a:pt x="386581" y="600620"/>
                    </a:cubicBezTo>
                    <a:cubicBezTo>
                      <a:pt x="428253" y="603001"/>
                      <a:pt x="405544" y="654934"/>
                      <a:pt x="408384" y="554831"/>
                    </a:cubicBezTo>
                    <a:cubicBezTo>
                      <a:pt x="411224" y="454728"/>
                      <a:pt x="406400" y="229393"/>
                      <a:pt x="403622" y="0"/>
                    </a:cubicBezTo>
                  </a:path>
                </a:pathLst>
              </a:custGeom>
              <a:solidFill>
                <a:srgbClr val="0066FF"/>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grpSp>
        <p:grpSp>
          <p:nvGrpSpPr>
            <p:cNvPr id="41" name="Group 56"/>
            <p:cNvGrpSpPr/>
            <p:nvPr/>
          </p:nvGrpSpPr>
          <p:grpSpPr>
            <a:xfrm>
              <a:off x="3448144" y="2895630"/>
              <a:ext cx="1820679" cy="1770897"/>
              <a:chOff x="755576" y="2492896"/>
              <a:chExt cx="2061344" cy="2004982"/>
            </a:xfrm>
          </p:grpSpPr>
          <p:sp>
            <p:nvSpPr>
              <p:cNvPr id="43" name="Oval 68"/>
              <p:cNvSpPr/>
              <p:nvPr/>
            </p:nvSpPr>
            <p:spPr>
              <a:xfrm>
                <a:off x="755576" y="2492896"/>
                <a:ext cx="2061341" cy="2004982"/>
              </a:xfrm>
              <a:prstGeom prst="ellipse">
                <a:avLst/>
              </a:prstGeom>
              <a:solidFill>
                <a:srgbClr val="0066FF"/>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4" name="Freeform 43"/>
              <p:cNvSpPr/>
              <p:nvPr/>
            </p:nvSpPr>
            <p:spPr>
              <a:xfrm>
                <a:off x="755579" y="2532538"/>
                <a:ext cx="1030670" cy="763975"/>
              </a:xfrm>
              <a:custGeom>
                <a:avLst/>
                <a:gdLst>
                  <a:gd name="connsiteX0" fmla="*/ 809468 w 809468"/>
                  <a:gd name="connsiteY0" fmla="*/ 0 h 569626"/>
                  <a:gd name="connsiteX1" fmla="*/ 659567 w 809468"/>
                  <a:gd name="connsiteY1" fmla="*/ 449705 h 569626"/>
                  <a:gd name="connsiteX2" fmla="*/ 0 w 809468"/>
                  <a:gd name="connsiteY2" fmla="*/ 569626 h 569626"/>
                  <a:gd name="connsiteX0" fmla="*/ 886810 w 886810"/>
                  <a:gd name="connsiteY0" fmla="*/ 0 h 584088"/>
                  <a:gd name="connsiteX1" fmla="*/ 736909 w 886810"/>
                  <a:gd name="connsiteY1" fmla="*/ 449705 h 584088"/>
                  <a:gd name="connsiteX2" fmla="*/ 0 w 886810"/>
                  <a:gd name="connsiteY2" fmla="*/ 584088 h 584088"/>
                  <a:gd name="connsiteX0" fmla="*/ 864096 w 880925"/>
                  <a:gd name="connsiteY0" fmla="*/ 0 h 648072"/>
                  <a:gd name="connsiteX1" fmla="*/ 736909 w 880925"/>
                  <a:gd name="connsiteY1" fmla="*/ 513689 h 648072"/>
                  <a:gd name="connsiteX2" fmla="*/ 0 w 880925"/>
                  <a:gd name="connsiteY2" fmla="*/ 648072 h 648072"/>
                  <a:gd name="connsiteX0" fmla="*/ 864096 w 864096"/>
                  <a:gd name="connsiteY0" fmla="*/ 0 h 648072"/>
                  <a:gd name="connsiteX1" fmla="*/ 648073 w 864096"/>
                  <a:gd name="connsiteY1" fmla="*/ 504056 h 648072"/>
                  <a:gd name="connsiteX2" fmla="*/ 0 w 864096"/>
                  <a:gd name="connsiteY2" fmla="*/ 648072 h 648072"/>
                </a:gdLst>
                <a:ahLst/>
                <a:cxnLst>
                  <a:cxn ang="0">
                    <a:pos x="connsiteX0" y="connsiteY0"/>
                  </a:cxn>
                  <a:cxn ang="0">
                    <a:pos x="connsiteX1" y="connsiteY1"/>
                  </a:cxn>
                  <a:cxn ang="0">
                    <a:pos x="connsiteX2" y="connsiteY2"/>
                  </a:cxn>
                </a:cxnLst>
                <a:rect l="l" t="t" r="r" b="b"/>
                <a:pathLst>
                  <a:path w="864096" h="648072">
                    <a:moveTo>
                      <a:pt x="864096" y="0"/>
                    </a:moveTo>
                    <a:cubicBezTo>
                      <a:pt x="856601" y="177383"/>
                      <a:pt x="792089" y="396044"/>
                      <a:pt x="648073" y="504056"/>
                    </a:cubicBezTo>
                    <a:cubicBezTo>
                      <a:pt x="504057" y="612068"/>
                      <a:pt x="262328" y="635580"/>
                      <a:pt x="0" y="648072"/>
                    </a:cubicBezTo>
                  </a:path>
                </a:pathLst>
              </a:custGeom>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45" name="Freeform 44"/>
              <p:cNvSpPr/>
              <p:nvPr/>
            </p:nvSpPr>
            <p:spPr>
              <a:xfrm>
                <a:off x="883592" y="2532538"/>
                <a:ext cx="902660" cy="553335"/>
              </a:xfrm>
              <a:custGeom>
                <a:avLst/>
                <a:gdLst>
                  <a:gd name="connsiteX0" fmla="*/ 794479 w 794479"/>
                  <a:gd name="connsiteY0" fmla="*/ 0 h 429718"/>
                  <a:gd name="connsiteX1" fmla="*/ 464695 w 794479"/>
                  <a:gd name="connsiteY1" fmla="*/ 359764 h 429718"/>
                  <a:gd name="connsiteX2" fmla="*/ 0 w 794479"/>
                  <a:gd name="connsiteY2" fmla="*/ 419725 h 429718"/>
                  <a:gd name="connsiteX0" fmla="*/ 756774 w 756774"/>
                  <a:gd name="connsiteY0" fmla="*/ 0 h 469389"/>
                  <a:gd name="connsiteX1" fmla="*/ 464695 w 756774"/>
                  <a:gd name="connsiteY1" fmla="*/ 393768 h 469389"/>
                  <a:gd name="connsiteX2" fmla="*/ 0 w 756774"/>
                  <a:gd name="connsiteY2" fmla="*/ 453729 h 469389"/>
                  <a:gd name="connsiteX0" fmla="*/ 756774 w 756774"/>
                  <a:gd name="connsiteY0" fmla="*/ 0 h 469389"/>
                  <a:gd name="connsiteX1" fmla="*/ 464695 w 756774"/>
                  <a:gd name="connsiteY1" fmla="*/ 393768 h 469389"/>
                  <a:gd name="connsiteX2" fmla="*/ 0 w 756774"/>
                  <a:gd name="connsiteY2" fmla="*/ 453729 h 469389"/>
                </a:gdLst>
                <a:ahLst/>
                <a:cxnLst>
                  <a:cxn ang="0">
                    <a:pos x="connsiteX0" y="connsiteY0"/>
                  </a:cxn>
                  <a:cxn ang="0">
                    <a:pos x="connsiteX1" y="connsiteY1"/>
                  </a:cxn>
                  <a:cxn ang="0">
                    <a:pos x="connsiteX2" y="connsiteY2"/>
                  </a:cxn>
                </a:cxnLst>
                <a:rect l="l" t="t" r="r" b="b"/>
                <a:pathLst>
                  <a:path w="756774" h="469389">
                    <a:moveTo>
                      <a:pt x="756774" y="0"/>
                    </a:moveTo>
                    <a:cubicBezTo>
                      <a:pt x="659825" y="194242"/>
                      <a:pt x="590824" y="318147"/>
                      <a:pt x="464695" y="393768"/>
                    </a:cubicBezTo>
                    <a:cubicBezTo>
                      <a:pt x="338566" y="469389"/>
                      <a:pt x="166141" y="458725"/>
                      <a:pt x="0" y="453729"/>
                    </a:cubicBezTo>
                  </a:path>
                </a:pathLst>
              </a:custGeom>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46" name="Freeform 45"/>
              <p:cNvSpPr/>
              <p:nvPr/>
            </p:nvSpPr>
            <p:spPr>
              <a:xfrm>
                <a:off x="1044508" y="2532538"/>
                <a:ext cx="741742" cy="305150"/>
              </a:xfrm>
              <a:custGeom>
                <a:avLst/>
                <a:gdLst>
                  <a:gd name="connsiteX0" fmla="*/ 689548 w 689548"/>
                  <a:gd name="connsiteY0" fmla="*/ 0 h 209862"/>
                  <a:gd name="connsiteX1" fmla="*/ 344774 w 689548"/>
                  <a:gd name="connsiteY1" fmla="*/ 164892 h 209862"/>
                  <a:gd name="connsiteX2" fmla="*/ 0 w 689548"/>
                  <a:gd name="connsiteY2" fmla="*/ 209862 h 209862"/>
                  <a:gd name="connsiteX0" fmla="*/ 621863 w 621863"/>
                  <a:gd name="connsiteY0" fmla="*/ 0 h 258856"/>
                  <a:gd name="connsiteX1" fmla="*/ 344774 w 621863"/>
                  <a:gd name="connsiteY1" fmla="*/ 213886 h 258856"/>
                  <a:gd name="connsiteX2" fmla="*/ 0 w 621863"/>
                  <a:gd name="connsiteY2" fmla="*/ 258856 h 258856"/>
                  <a:gd name="connsiteX0" fmla="*/ 621863 w 621863"/>
                  <a:gd name="connsiteY0" fmla="*/ 0 h 258856"/>
                  <a:gd name="connsiteX1" fmla="*/ 344774 w 621863"/>
                  <a:gd name="connsiteY1" fmla="*/ 213886 h 258856"/>
                  <a:gd name="connsiteX2" fmla="*/ 0 w 621863"/>
                  <a:gd name="connsiteY2" fmla="*/ 258856 h 258856"/>
                </a:gdLst>
                <a:ahLst/>
                <a:cxnLst>
                  <a:cxn ang="0">
                    <a:pos x="connsiteX0" y="connsiteY0"/>
                  </a:cxn>
                  <a:cxn ang="0">
                    <a:pos x="connsiteX1" y="connsiteY1"/>
                  </a:cxn>
                  <a:cxn ang="0">
                    <a:pos x="connsiteX2" y="connsiteY2"/>
                  </a:cxn>
                </a:cxnLst>
                <a:rect l="l" t="t" r="r" b="b"/>
                <a:pathLst>
                  <a:path w="621863" h="258856">
                    <a:moveTo>
                      <a:pt x="621863" y="0"/>
                    </a:moveTo>
                    <a:cubicBezTo>
                      <a:pt x="580683" y="91052"/>
                      <a:pt x="448418" y="170743"/>
                      <a:pt x="344774" y="213886"/>
                    </a:cubicBezTo>
                    <a:cubicBezTo>
                      <a:pt x="241130" y="257029"/>
                      <a:pt x="114924" y="253859"/>
                      <a:pt x="0" y="258856"/>
                    </a:cubicBezTo>
                  </a:path>
                </a:pathLst>
              </a:custGeom>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47" name="Freeform 46"/>
              <p:cNvSpPr/>
              <p:nvPr/>
            </p:nvSpPr>
            <p:spPr>
              <a:xfrm flipH="1">
                <a:off x="1786248" y="2532538"/>
                <a:ext cx="1030672" cy="763975"/>
              </a:xfrm>
              <a:custGeom>
                <a:avLst/>
                <a:gdLst>
                  <a:gd name="connsiteX0" fmla="*/ 809468 w 809468"/>
                  <a:gd name="connsiteY0" fmla="*/ 0 h 569626"/>
                  <a:gd name="connsiteX1" fmla="*/ 659567 w 809468"/>
                  <a:gd name="connsiteY1" fmla="*/ 449705 h 569626"/>
                  <a:gd name="connsiteX2" fmla="*/ 0 w 809468"/>
                  <a:gd name="connsiteY2" fmla="*/ 569626 h 569626"/>
                  <a:gd name="connsiteX0" fmla="*/ 886810 w 886810"/>
                  <a:gd name="connsiteY0" fmla="*/ 0 h 584088"/>
                  <a:gd name="connsiteX1" fmla="*/ 736909 w 886810"/>
                  <a:gd name="connsiteY1" fmla="*/ 449705 h 584088"/>
                  <a:gd name="connsiteX2" fmla="*/ 0 w 886810"/>
                  <a:gd name="connsiteY2" fmla="*/ 584088 h 584088"/>
                  <a:gd name="connsiteX0" fmla="*/ 864096 w 880925"/>
                  <a:gd name="connsiteY0" fmla="*/ 0 h 648072"/>
                  <a:gd name="connsiteX1" fmla="*/ 736909 w 880925"/>
                  <a:gd name="connsiteY1" fmla="*/ 513689 h 648072"/>
                  <a:gd name="connsiteX2" fmla="*/ 0 w 880925"/>
                  <a:gd name="connsiteY2" fmla="*/ 648072 h 648072"/>
                  <a:gd name="connsiteX0" fmla="*/ 864096 w 864096"/>
                  <a:gd name="connsiteY0" fmla="*/ 0 h 648072"/>
                  <a:gd name="connsiteX1" fmla="*/ 648073 w 864096"/>
                  <a:gd name="connsiteY1" fmla="*/ 504056 h 648072"/>
                  <a:gd name="connsiteX2" fmla="*/ 0 w 864096"/>
                  <a:gd name="connsiteY2" fmla="*/ 648072 h 648072"/>
                </a:gdLst>
                <a:ahLst/>
                <a:cxnLst>
                  <a:cxn ang="0">
                    <a:pos x="connsiteX0" y="connsiteY0"/>
                  </a:cxn>
                  <a:cxn ang="0">
                    <a:pos x="connsiteX1" y="connsiteY1"/>
                  </a:cxn>
                  <a:cxn ang="0">
                    <a:pos x="connsiteX2" y="connsiteY2"/>
                  </a:cxn>
                </a:cxnLst>
                <a:rect l="l" t="t" r="r" b="b"/>
                <a:pathLst>
                  <a:path w="864096" h="648072">
                    <a:moveTo>
                      <a:pt x="864096" y="0"/>
                    </a:moveTo>
                    <a:cubicBezTo>
                      <a:pt x="856601" y="177383"/>
                      <a:pt x="792089" y="396044"/>
                      <a:pt x="648073" y="504056"/>
                    </a:cubicBezTo>
                    <a:cubicBezTo>
                      <a:pt x="504057" y="612068"/>
                      <a:pt x="262328" y="635580"/>
                      <a:pt x="0" y="648072"/>
                    </a:cubicBezTo>
                  </a:path>
                </a:pathLst>
              </a:custGeom>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48" name="Freeform 47"/>
              <p:cNvSpPr/>
              <p:nvPr/>
            </p:nvSpPr>
            <p:spPr>
              <a:xfrm flipH="1">
                <a:off x="1786250" y="2532538"/>
                <a:ext cx="902661" cy="553335"/>
              </a:xfrm>
              <a:custGeom>
                <a:avLst/>
                <a:gdLst>
                  <a:gd name="connsiteX0" fmla="*/ 794479 w 794479"/>
                  <a:gd name="connsiteY0" fmla="*/ 0 h 429718"/>
                  <a:gd name="connsiteX1" fmla="*/ 464695 w 794479"/>
                  <a:gd name="connsiteY1" fmla="*/ 359764 h 429718"/>
                  <a:gd name="connsiteX2" fmla="*/ 0 w 794479"/>
                  <a:gd name="connsiteY2" fmla="*/ 419725 h 429718"/>
                  <a:gd name="connsiteX0" fmla="*/ 756774 w 756774"/>
                  <a:gd name="connsiteY0" fmla="*/ 0 h 469389"/>
                  <a:gd name="connsiteX1" fmla="*/ 464695 w 756774"/>
                  <a:gd name="connsiteY1" fmla="*/ 393768 h 469389"/>
                  <a:gd name="connsiteX2" fmla="*/ 0 w 756774"/>
                  <a:gd name="connsiteY2" fmla="*/ 453729 h 469389"/>
                  <a:gd name="connsiteX0" fmla="*/ 756774 w 756774"/>
                  <a:gd name="connsiteY0" fmla="*/ 0 h 469389"/>
                  <a:gd name="connsiteX1" fmla="*/ 464695 w 756774"/>
                  <a:gd name="connsiteY1" fmla="*/ 393768 h 469389"/>
                  <a:gd name="connsiteX2" fmla="*/ 0 w 756774"/>
                  <a:gd name="connsiteY2" fmla="*/ 453729 h 469389"/>
                </a:gdLst>
                <a:ahLst/>
                <a:cxnLst>
                  <a:cxn ang="0">
                    <a:pos x="connsiteX0" y="connsiteY0"/>
                  </a:cxn>
                  <a:cxn ang="0">
                    <a:pos x="connsiteX1" y="connsiteY1"/>
                  </a:cxn>
                  <a:cxn ang="0">
                    <a:pos x="connsiteX2" y="connsiteY2"/>
                  </a:cxn>
                </a:cxnLst>
                <a:rect l="l" t="t" r="r" b="b"/>
                <a:pathLst>
                  <a:path w="756774" h="469389">
                    <a:moveTo>
                      <a:pt x="756774" y="0"/>
                    </a:moveTo>
                    <a:cubicBezTo>
                      <a:pt x="659825" y="194242"/>
                      <a:pt x="590824" y="318147"/>
                      <a:pt x="464695" y="393768"/>
                    </a:cubicBezTo>
                    <a:cubicBezTo>
                      <a:pt x="338566" y="469389"/>
                      <a:pt x="166141" y="458725"/>
                      <a:pt x="0" y="453729"/>
                    </a:cubicBezTo>
                  </a:path>
                </a:pathLst>
              </a:custGeom>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49" name="Freeform 48"/>
              <p:cNvSpPr/>
              <p:nvPr/>
            </p:nvSpPr>
            <p:spPr>
              <a:xfrm flipH="1">
                <a:off x="1786250" y="2532538"/>
                <a:ext cx="741742" cy="305150"/>
              </a:xfrm>
              <a:custGeom>
                <a:avLst/>
                <a:gdLst>
                  <a:gd name="connsiteX0" fmla="*/ 689548 w 689548"/>
                  <a:gd name="connsiteY0" fmla="*/ 0 h 209862"/>
                  <a:gd name="connsiteX1" fmla="*/ 344774 w 689548"/>
                  <a:gd name="connsiteY1" fmla="*/ 164892 h 209862"/>
                  <a:gd name="connsiteX2" fmla="*/ 0 w 689548"/>
                  <a:gd name="connsiteY2" fmla="*/ 209862 h 209862"/>
                  <a:gd name="connsiteX0" fmla="*/ 621863 w 621863"/>
                  <a:gd name="connsiteY0" fmla="*/ 0 h 258856"/>
                  <a:gd name="connsiteX1" fmla="*/ 344774 w 621863"/>
                  <a:gd name="connsiteY1" fmla="*/ 213886 h 258856"/>
                  <a:gd name="connsiteX2" fmla="*/ 0 w 621863"/>
                  <a:gd name="connsiteY2" fmla="*/ 258856 h 258856"/>
                  <a:gd name="connsiteX0" fmla="*/ 621863 w 621863"/>
                  <a:gd name="connsiteY0" fmla="*/ 0 h 258856"/>
                  <a:gd name="connsiteX1" fmla="*/ 344774 w 621863"/>
                  <a:gd name="connsiteY1" fmla="*/ 213886 h 258856"/>
                  <a:gd name="connsiteX2" fmla="*/ 0 w 621863"/>
                  <a:gd name="connsiteY2" fmla="*/ 258856 h 258856"/>
                </a:gdLst>
                <a:ahLst/>
                <a:cxnLst>
                  <a:cxn ang="0">
                    <a:pos x="connsiteX0" y="connsiteY0"/>
                  </a:cxn>
                  <a:cxn ang="0">
                    <a:pos x="connsiteX1" y="connsiteY1"/>
                  </a:cxn>
                  <a:cxn ang="0">
                    <a:pos x="connsiteX2" y="connsiteY2"/>
                  </a:cxn>
                </a:cxnLst>
                <a:rect l="l" t="t" r="r" b="b"/>
                <a:pathLst>
                  <a:path w="621863" h="258856">
                    <a:moveTo>
                      <a:pt x="621863" y="0"/>
                    </a:moveTo>
                    <a:cubicBezTo>
                      <a:pt x="580683" y="91052"/>
                      <a:pt x="448418" y="170743"/>
                      <a:pt x="344774" y="213886"/>
                    </a:cubicBezTo>
                    <a:cubicBezTo>
                      <a:pt x="241130" y="257029"/>
                      <a:pt x="114924" y="253859"/>
                      <a:pt x="0" y="258856"/>
                    </a:cubicBezTo>
                  </a:path>
                </a:pathLst>
              </a:custGeom>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grpSp>
        <p:sp>
          <p:nvSpPr>
            <p:cNvPr id="42" name="Oval 41"/>
            <p:cNvSpPr/>
            <p:nvPr/>
          </p:nvSpPr>
          <p:spPr>
            <a:xfrm>
              <a:off x="4290286" y="3842406"/>
              <a:ext cx="151724" cy="149952"/>
            </a:xfrm>
            <a:prstGeom prst="ellipse">
              <a:avLst/>
            </a:prstGeom>
            <a:solidFill>
              <a:srgbClr val="C00000"/>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52" name="Group 99"/>
          <p:cNvGrpSpPr/>
          <p:nvPr/>
        </p:nvGrpSpPr>
        <p:grpSpPr>
          <a:xfrm>
            <a:off x="4408060" y="3869918"/>
            <a:ext cx="395926" cy="166600"/>
            <a:chOff x="1995445" y="3314205"/>
            <a:chExt cx="486765" cy="204823"/>
          </a:xfrm>
        </p:grpSpPr>
        <p:sp>
          <p:nvSpPr>
            <p:cNvPr id="53" name="Oval 52"/>
            <p:cNvSpPr/>
            <p:nvPr/>
          </p:nvSpPr>
          <p:spPr>
            <a:xfrm>
              <a:off x="1995445" y="3314205"/>
              <a:ext cx="107004" cy="204823"/>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4" name="Oval 53"/>
            <p:cNvSpPr/>
            <p:nvPr/>
          </p:nvSpPr>
          <p:spPr>
            <a:xfrm>
              <a:off x="2375206" y="3314205"/>
              <a:ext cx="107004" cy="204823"/>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56" name="Arc 55"/>
          <p:cNvSpPr/>
          <p:nvPr/>
        </p:nvSpPr>
        <p:spPr>
          <a:xfrm rot="10800000">
            <a:off x="4276057" y="4100075"/>
            <a:ext cx="704953" cy="409989"/>
          </a:xfrm>
          <a:prstGeom prst="arc">
            <a:avLst>
              <a:gd name="adj1" fmla="val 10959807"/>
              <a:gd name="adj2" fmla="val 21338736"/>
            </a:avLst>
          </a:prstGeom>
          <a:no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dirty="0"/>
          </a:p>
        </p:txBody>
      </p:sp>
      <p:grpSp>
        <p:nvGrpSpPr>
          <p:cNvPr id="57" name="Group 30"/>
          <p:cNvGrpSpPr/>
          <p:nvPr/>
        </p:nvGrpSpPr>
        <p:grpSpPr>
          <a:xfrm flipV="1">
            <a:off x="4346534" y="3933056"/>
            <a:ext cx="527131" cy="37187"/>
            <a:chOff x="3347864" y="2492896"/>
            <a:chExt cx="665183" cy="144016"/>
          </a:xfrm>
        </p:grpSpPr>
        <p:cxnSp>
          <p:nvCxnSpPr>
            <p:cNvPr id="58" name="Straight Connector 57"/>
            <p:cNvCxnSpPr/>
            <p:nvPr/>
          </p:nvCxnSpPr>
          <p:spPr>
            <a:xfrm>
              <a:off x="3347864" y="2492896"/>
              <a:ext cx="216024" cy="144016"/>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9" name="Straight Connector 58"/>
            <p:cNvCxnSpPr/>
            <p:nvPr/>
          </p:nvCxnSpPr>
          <p:spPr>
            <a:xfrm flipV="1">
              <a:off x="3797023" y="2492896"/>
              <a:ext cx="216024" cy="144016"/>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92" name="Arc 91"/>
          <p:cNvSpPr/>
          <p:nvPr/>
        </p:nvSpPr>
        <p:spPr>
          <a:xfrm rot="10800000">
            <a:off x="1422699" y="4462512"/>
            <a:ext cx="504057" cy="576064"/>
          </a:xfrm>
          <a:prstGeom prst="arc">
            <a:avLst>
              <a:gd name="adj1" fmla="val 13254210"/>
              <a:gd name="adj2" fmla="val 19209724"/>
            </a:avLst>
          </a:prstGeom>
          <a:no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dirty="0"/>
          </a:p>
        </p:txBody>
      </p:sp>
      <p:grpSp>
        <p:nvGrpSpPr>
          <p:cNvPr id="74" name="Group 128"/>
          <p:cNvGrpSpPr/>
          <p:nvPr/>
        </p:nvGrpSpPr>
        <p:grpSpPr>
          <a:xfrm>
            <a:off x="8172400" y="3933056"/>
            <a:ext cx="313332" cy="1029520"/>
            <a:chOff x="1115616" y="3429000"/>
            <a:chExt cx="504056" cy="1656184"/>
          </a:xfrm>
        </p:grpSpPr>
        <p:sp>
          <p:nvSpPr>
            <p:cNvPr id="75" name="Isosceles Triangle 74"/>
            <p:cNvSpPr/>
            <p:nvPr/>
          </p:nvSpPr>
          <p:spPr>
            <a:xfrm>
              <a:off x="1115616" y="5013176"/>
              <a:ext cx="504056" cy="72008"/>
            </a:xfrm>
            <a:prstGeom prst="triangle">
              <a:avLst/>
            </a:prstGeom>
            <a:solidFill>
              <a:schemeClr val="bg1"/>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6" name="Chord 75"/>
            <p:cNvSpPr/>
            <p:nvPr/>
          </p:nvSpPr>
          <p:spPr>
            <a:xfrm>
              <a:off x="1115616" y="3429000"/>
              <a:ext cx="504056" cy="1080120"/>
            </a:xfrm>
            <a:prstGeom prst="chord">
              <a:avLst>
                <a:gd name="adj1" fmla="val 20627079"/>
                <a:gd name="adj2" fmla="val 11756870"/>
              </a:avLst>
            </a:pr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7" name="Chord 76"/>
            <p:cNvSpPr/>
            <p:nvPr/>
          </p:nvSpPr>
          <p:spPr>
            <a:xfrm>
              <a:off x="1115616" y="3429000"/>
              <a:ext cx="504056" cy="1080120"/>
            </a:xfrm>
            <a:prstGeom prst="chord">
              <a:avLst>
                <a:gd name="adj1" fmla="val 2750670"/>
                <a:gd name="adj2" fmla="val 8084417"/>
              </a:avLst>
            </a:prstGeom>
            <a:solidFill>
              <a:srgbClr val="990033"/>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8" name="Rectangle 77"/>
            <p:cNvSpPr/>
            <p:nvPr/>
          </p:nvSpPr>
          <p:spPr>
            <a:xfrm>
              <a:off x="1331640" y="4509120"/>
              <a:ext cx="72008" cy="504056"/>
            </a:xfrm>
            <a:prstGeom prst="rect">
              <a:avLst/>
            </a:prstGeom>
            <a:solidFill>
              <a:schemeClr val="bg1"/>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81" name="Group 138"/>
          <p:cNvGrpSpPr/>
          <p:nvPr/>
        </p:nvGrpSpPr>
        <p:grpSpPr>
          <a:xfrm>
            <a:off x="683568" y="4005064"/>
            <a:ext cx="313332" cy="1029520"/>
            <a:chOff x="1115616" y="3429000"/>
            <a:chExt cx="504056" cy="1656184"/>
          </a:xfrm>
        </p:grpSpPr>
        <p:sp>
          <p:nvSpPr>
            <p:cNvPr id="82" name="Isosceles Triangle 81"/>
            <p:cNvSpPr/>
            <p:nvPr/>
          </p:nvSpPr>
          <p:spPr>
            <a:xfrm>
              <a:off x="1115616" y="5013176"/>
              <a:ext cx="504056" cy="72008"/>
            </a:xfrm>
            <a:prstGeom prst="triangle">
              <a:avLst/>
            </a:prstGeom>
            <a:solidFill>
              <a:schemeClr val="bg1"/>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3" name="Chord 82"/>
            <p:cNvSpPr/>
            <p:nvPr/>
          </p:nvSpPr>
          <p:spPr>
            <a:xfrm>
              <a:off x="1115616" y="3429000"/>
              <a:ext cx="504056" cy="1080120"/>
            </a:xfrm>
            <a:prstGeom prst="chord">
              <a:avLst>
                <a:gd name="adj1" fmla="val 20627079"/>
                <a:gd name="adj2" fmla="val 11756870"/>
              </a:avLst>
            </a:pr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4" name="Chord 83"/>
            <p:cNvSpPr/>
            <p:nvPr/>
          </p:nvSpPr>
          <p:spPr>
            <a:xfrm>
              <a:off x="1115616" y="3429000"/>
              <a:ext cx="504056" cy="1080120"/>
            </a:xfrm>
            <a:prstGeom prst="chord">
              <a:avLst>
                <a:gd name="adj1" fmla="val 3263154"/>
                <a:gd name="adj2" fmla="val 7516890"/>
              </a:avLst>
            </a:prstGeom>
            <a:solidFill>
              <a:srgbClr val="990033"/>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5" name="Rectangle 84"/>
            <p:cNvSpPr/>
            <p:nvPr/>
          </p:nvSpPr>
          <p:spPr>
            <a:xfrm>
              <a:off x="1331640" y="4509120"/>
              <a:ext cx="72008" cy="504056"/>
            </a:xfrm>
            <a:prstGeom prst="rect">
              <a:avLst/>
            </a:prstGeom>
            <a:solidFill>
              <a:schemeClr val="bg1"/>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xit" presetSubtype="0" fill="hold" grpId="0" nodeType="clickEffect">
                                  <p:stCondLst>
                                    <p:cond delay="0"/>
                                  </p:stCondLst>
                                  <p:childTnLst>
                                    <p:set>
                                      <p:cBhvr>
                                        <p:cTn id="6" dur="1" fill="hold">
                                          <p:stCondLst>
                                            <p:cond delay="0"/>
                                          </p:stCondLst>
                                        </p:cTn>
                                        <p:tgtEl>
                                          <p:spTgt spid="37"/>
                                        </p:tgtEl>
                                        <p:attrNameLst>
                                          <p:attrName>style.visibility</p:attrName>
                                        </p:attrNameLst>
                                      </p:cBhvr>
                                      <p:to>
                                        <p:strVal val="hidden"/>
                                      </p:to>
                                    </p:set>
                                  </p:childTnLst>
                                </p:cTn>
                              </p:par>
                              <p:par>
                                <p:cTn id="7" presetID="1" presetClass="entr" presetSubtype="0" fill="hold" nodeType="withEffect">
                                  <p:stCondLst>
                                    <p:cond delay="0"/>
                                  </p:stCondLst>
                                  <p:childTnLst>
                                    <p:set>
                                      <p:cBhvr>
                                        <p:cTn id="8" dur="1" fill="hold">
                                          <p:stCondLst>
                                            <p:cond delay="0"/>
                                          </p:stCondLst>
                                        </p:cTn>
                                        <p:tgtEl>
                                          <p:spTgt spid="86"/>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xit" presetSubtype="0" fill="hold" grpId="2" nodeType="clickEffect">
                                  <p:stCondLst>
                                    <p:cond delay="0"/>
                                  </p:stCondLst>
                                  <p:childTnLst>
                                    <p:set>
                                      <p:cBhvr>
                                        <p:cTn id="12" dur="1" fill="hold">
                                          <p:stCondLst>
                                            <p:cond delay="0"/>
                                          </p:stCondLst>
                                        </p:cTn>
                                        <p:tgtEl>
                                          <p:spTgt spid="38"/>
                                        </p:tgtEl>
                                        <p:attrNameLst>
                                          <p:attrName>style.visibility</p:attrName>
                                        </p:attrNameLst>
                                      </p:cBhvr>
                                      <p:to>
                                        <p:strVal val="hidden"/>
                                      </p:to>
                                    </p:set>
                                  </p:childTnLst>
                                </p:cTn>
                              </p:par>
                              <p:par>
                                <p:cTn id="13" presetID="1" presetClass="exit" presetSubtype="0" fill="hold" nodeType="withEffect">
                                  <p:stCondLst>
                                    <p:cond delay="0"/>
                                  </p:stCondLst>
                                  <p:childTnLst>
                                    <p:set>
                                      <p:cBhvr>
                                        <p:cTn id="14" dur="1" fill="hold">
                                          <p:stCondLst>
                                            <p:cond delay="0"/>
                                          </p:stCondLst>
                                        </p:cTn>
                                        <p:tgtEl>
                                          <p:spTgt spid="86"/>
                                        </p:tgtEl>
                                        <p:attrNameLst>
                                          <p:attrName>style.visibility</p:attrName>
                                        </p:attrNameLst>
                                      </p:cBhvr>
                                      <p:to>
                                        <p:strVal val="hidden"/>
                                      </p:to>
                                    </p:set>
                                  </p:childTnLst>
                                </p:cTn>
                              </p:par>
                              <p:par>
                                <p:cTn id="15" presetID="1" presetClass="entr" presetSubtype="0" fill="hold" grpId="0" nodeType="withEffect">
                                  <p:stCondLst>
                                    <p:cond delay="0"/>
                                  </p:stCondLst>
                                  <p:childTnLst>
                                    <p:set>
                                      <p:cBhvr>
                                        <p:cTn id="16" dur="1" fill="hold">
                                          <p:stCondLst>
                                            <p:cond delay="0"/>
                                          </p:stCondLst>
                                        </p:cTn>
                                        <p:tgtEl>
                                          <p:spTgt spid="36"/>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35"/>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xit" presetSubtype="0" fill="hold" nodeType="clickEffect">
                                  <p:stCondLst>
                                    <p:cond delay="0"/>
                                  </p:stCondLst>
                                  <p:childTnLst>
                                    <p:set>
                                      <p:cBhvr>
                                        <p:cTn id="22" dur="1" fill="hold">
                                          <p:stCondLst>
                                            <p:cond delay="0"/>
                                          </p:stCondLst>
                                        </p:cTn>
                                        <p:tgtEl>
                                          <p:spTgt spid="52"/>
                                        </p:tgtEl>
                                        <p:attrNameLst>
                                          <p:attrName>style.visibility</p:attrName>
                                        </p:attrNameLst>
                                      </p:cBhvr>
                                      <p:to>
                                        <p:strVal val="hidden"/>
                                      </p:to>
                                    </p:set>
                                  </p:childTnLst>
                                </p:cTn>
                              </p:par>
                              <p:par>
                                <p:cTn id="23" presetID="1" presetClass="entr" presetSubtype="0" fill="hold" nodeType="withEffect">
                                  <p:stCondLst>
                                    <p:cond delay="0"/>
                                  </p:stCondLst>
                                  <p:childTnLst>
                                    <p:set>
                                      <p:cBhvr>
                                        <p:cTn id="24" dur="1" fill="hold">
                                          <p:stCondLst>
                                            <p:cond delay="0"/>
                                          </p:stCondLst>
                                        </p:cTn>
                                        <p:tgtEl>
                                          <p:spTgt spid="57"/>
                                        </p:tgtEl>
                                        <p:attrNameLst>
                                          <p:attrName>style.visibility</p:attrName>
                                        </p:attrNameLst>
                                      </p:cBhvr>
                                      <p:to>
                                        <p:strVal val="visible"/>
                                      </p:to>
                                    </p:set>
                                  </p:childTnLst>
                                </p:cTn>
                              </p:par>
                            </p:childTnLst>
                          </p:cTn>
                        </p:par>
                      </p:childTnLst>
                    </p:cTn>
                  </p:par>
                  <p:par>
                    <p:cTn id="25" fill="hold">
                      <p:stCondLst>
                        <p:cond delay="indefinite"/>
                      </p:stCondLst>
                      <p:childTnLst>
                        <p:par>
                          <p:cTn id="26" fill="hold">
                            <p:stCondLst>
                              <p:cond delay="0"/>
                            </p:stCondLst>
                            <p:childTnLst>
                              <p:par>
                                <p:cTn id="27" presetID="1" presetClass="exit" presetSubtype="0" fill="hold" grpId="1" nodeType="clickEffect">
                                  <p:stCondLst>
                                    <p:cond delay="0"/>
                                  </p:stCondLst>
                                  <p:childTnLst>
                                    <p:set>
                                      <p:cBhvr>
                                        <p:cTn id="28" dur="1" fill="hold">
                                          <p:stCondLst>
                                            <p:cond delay="0"/>
                                          </p:stCondLst>
                                        </p:cTn>
                                        <p:tgtEl>
                                          <p:spTgt spid="36"/>
                                        </p:tgtEl>
                                        <p:attrNameLst>
                                          <p:attrName>style.visibility</p:attrName>
                                        </p:attrNameLst>
                                      </p:cBhvr>
                                      <p:to>
                                        <p:strVal val="hidden"/>
                                      </p:to>
                                    </p:set>
                                  </p:childTnLst>
                                </p:cTn>
                              </p:par>
                              <p:par>
                                <p:cTn id="29" presetID="1" presetClass="exit" presetSubtype="0" fill="hold" grpId="1" nodeType="withEffect">
                                  <p:stCondLst>
                                    <p:cond delay="0"/>
                                  </p:stCondLst>
                                  <p:childTnLst>
                                    <p:set>
                                      <p:cBhvr>
                                        <p:cTn id="30" dur="1" fill="hold">
                                          <p:stCondLst>
                                            <p:cond delay="0"/>
                                          </p:stCondLst>
                                        </p:cTn>
                                        <p:tgtEl>
                                          <p:spTgt spid="35"/>
                                        </p:tgtEl>
                                        <p:attrNameLst>
                                          <p:attrName>style.visibility</p:attrName>
                                        </p:attrNameLst>
                                      </p:cBhvr>
                                      <p:to>
                                        <p:strVal val="hidden"/>
                                      </p:to>
                                    </p:set>
                                  </p:childTnLst>
                                </p:cTn>
                              </p:par>
                              <p:par>
                                <p:cTn id="31" presetID="1" presetClass="entr" presetSubtype="0" fill="hold" grpId="1" nodeType="withEffect">
                                  <p:stCondLst>
                                    <p:cond delay="0"/>
                                  </p:stCondLst>
                                  <p:childTnLst>
                                    <p:set>
                                      <p:cBhvr>
                                        <p:cTn id="32" dur="1" fill="hold">
                                          <p:stCondLst>
                                            <p:cond delay="0"/>
                                          </p:stCondLst>
                                        </p:cTn>
                                        <p:tgtEl>
                                          <p:spTgt spid="37"/>
                                        </p:tgtEl>
                                        <p:attrNameLst>
                                          <p:attrName>style.visibility</p:attrName>
                                        </p:attrNameLst>
                                      </p:cBhvr>
                                      <p:to>
                                        <p:strVal val="visible"/>
                                      </p:to>
                                    </p:set>
                                  </p:childTnLst>
                                </p:cTn>
                              </p:par>
                              <p:par>
                                <p:cTn id="33" presetID="1" presetClass="entr" presetSubtype="0" fill="hold" grpId="0" nodeType="withEffect">
                                  <p:stCondLst>
                                    <p:cond delay="0"/>
                                  </p:stCondLst>
                                  <p:childTnLst>
                                    <p:set>
                                      <p:cBhvr>
                                        <p:cTn id="34" dur="1" fill="hold">
                                          <p:stCondLst>
                                            <p:cond delay="0"/>
                                          </p:stCondLst>
                                        </p:cTn>
                                        <p:tgtEl>
                                          <p:spTgt spid="3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 grpId="0" animBg="1"/>
      <p:bldP spid="35" grpId="1" animBg="1"/>
      <p:bldP spid="36" grpId="0" animBg="1"/>
      <p:bldP spid="36" grpId="1" animBg="1"/>
      <p:bldP spid="37" grpId="0" animBg="1"/>
      <p:bldP spid="37" grpId="1" animBg="1"/>
      <p:bldP spid="38" grpId="0" animBg="1"/>
      <p:bldP spid="38" grpId="2" animBg="1"/>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60" name="Group 159"/>
          <p:cNvGrpSpPr/>
          <p:nvPr/>
        </p:nvGrpSpPr>
        <p:grpSpPr>
          <a:xfrm>
            <a:off x="-396552" y="-1252990"/>
            <a:ext cx="10081120" cy="8110991"/>
            <a:chOff x="-493907" y="-891480"/>
            <a:chExt cx="11855397" cy="9538524"/>
          </a:xfrm>
        </p:grpSpPr>
        <p:sp>
          <p:nvSpPr>
            <p:cNvPr id="162" name="Rectangle 161"/>
            <p:cNvSpPr/>
            <p:nvPr/>
          </p:nvSpPr>
          <p:spPr>
            <a:xfrm>
              <a:off x="-324544" y="4005064"/>
              <a:ext cx="11686034" cy="4641980"/>
            </a:xfrm>
            <a:prstGeom prst="rect">
              <a:avLst/>
            </a:prstGeom>
            <a:solidFill>
              <a:srgbClr val="0066FF"/>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cxnSp>
          <p:nvCxnSpPr>
            <p:cNvPr id="196" name="Straight Connector 195"/>
            <p:cNvCxnSpPr/>
            <p:nvPr/>
          </p:nvCxnSpPr>
          <p:spPr>
            <a:xfrm>
              <a:off x="-493907" y="4021770"/>
              <a:ext cx="11855397" cy="0"/>
            </a:xfrm>
            <a:prstGeom prst="line">
              <a:avLst/>
            </a:prstGeom>
            <a:ln w="76200">
              <a:solidFill>
                <a:schemeClr val="tx1"/>
              </a:solidFill>
            </a:ln>
          </p:spPr>
          <p:style>
            <a:lnRef idx="1">
              <a:schemeClr val="accent1"/>
            </a:lnRef>
            <a:fillRef idx="0">
              <a:schemeClr val="accent1"/>
            </a:fillRef>
            <a:effectRef idx="0">
              <a:schemeClr val="accent1"/>
            </a:effectRef>
            <a:fontRef idx="minor">
              <a:schemeClr val="tx1"/>
            </a:fontRef>
          </p:style>
        </p:cxnSp>
        <p:pic>
          <p:nvPicPr>
            <p:cNvPr id="197" name="Picture 2" descr="https://www.wetterzentrale.de/maps/GFSOPEU18_0_1.png"/>
            <p:cNvPicPr>
              <a:picLocks noChangeAspect="1" noChangeArrowheads="1"/>
            </p:cNvPicPr>
            <p:nvPr/>
          </p:nvPicPr>
          <p:blipFill>
            <a:blip r:embed="rId3" cstate="print"/>
            <a:srcRect/>
            <a:stretch>
              <a:fillRect/>
            </a:stretch>
          </p:blipFill>
          <p:spPr bwMode="auto">
            <a:xfrm>
              <a:off x="5868144" y="-675456"/>
              <a:ext cx="4320480" cy="3468999"/>
            </a:xfrm>
            <a:prstGeom prst="rect">
              <a:avLst/>
            </a:prstGeom>
            <a:noFill/>
            <a:ln w="38100">
              <a:solidFill>
                <a:schemeClr val="tx1"/>
              </a:solidFill>
            </a:ln>
          </p:spPr>
        </p:pic>
        <p:pic>
          <p:nvPicPr>
            <p:cNvPr id="198" name="Picture 3"/>
            <p:cNvPicPr>
              <a:picLocks noChangeAspect="1" noChangeArrowheads="1"/>
            </p:cNvPicPr>
            <p:nvPr/>
          </p:nvPicPr>
          <p:blipFill>
            <a:blip r:embed="rId4" cstate="print"/>
            <a:srcRect/>
            <a:stretch>
              <a:fillRect/>
            </a:stretch>
          </p:blipFill>
          <p:spPr bwMode="auto">
            <a:xfrm>
              <a:off x="323528" y="-891480"/>
              <a:ext cx="3922192" cy="3897170"/>
            </a:xfrm>
            <a:prstGeom prst="rect">
              <a:avLst/>
            </a:prstGeom>
            <a:noFill/>
            <a:ln w="38100">
              <a:solidFill>
                <a:schemeClr val="tx1"/>
              </a:solidFill>
              <a:miter lim="800000"/>
              <a:headEnd/>
              <a:tailEnd/>
            </a:ln>
          </p:spPr>
        </p:pic>
      </p:grpSp>
      <p:sp>
        <p:nvSpPr>
          <p:cNvPr id="100" name="Freeform 99"/>
          <p:cNvSpPr/>
          <p:nvPr/>
        </p:nvSpPr>
        <p:spPr>
          <a:xfrm flipH="1">
            <a:off x="4361397" y="2648862"/>
            <a:ext cx="408678" cy="848370"/>
          </a:xfrm>
          <a:custGeom>
            <a:avLst/>
            <a:gdLst>
              <a:gd name="connsiteX0" fmla="*/ 452907 w 646090"/>
              <a:gd name="connsiteY0" fmla="*/ 92298 h 1092558"/>
              <a:gd name="connsiteX1" fmla="*/ 15025 w 646090"/>
              <a:gd name="connsiteY1" fmla="*/ 581695 h 1092558"/>
              <a:gd name="connsiteX2" fmla="*/ 543059 w 646090"/>
              <a:gd name="connsiteY2" fmla="*/ 1032456 h 1092558"/>
              <a:gd name="connsiteX3" fmla="*/ 633211 w 646090"/>
              <a:gd name="connsiteY3" fmla="*/ 942304 h 1092558"/>
              <a:gd name="connsiteX4" fmla="*/ 581696 w 646090"/>
              <a:gd name="connsiteY4" fmla="*/ 143814 h 1092558"/>
              <a:gd name="connsiteX5" fmla="*/ 452907 w 646090"/>
              <a:gd name="connsiteY5" fmla="*/ 92298 h 1092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6090" h="1092558">
                <a:moveTo>
                  <a:pt x="452907" y="92298"/>
                </a:moveTo>
                <a:cubicBezTo>
                  <a:pt x="358462" y="165278"/>
                  <a:pt x="0" y="425002"/>
                  <a:pt x="15025" y="581695"/>
                </a:cubicBezTo>
                <a:cubicBezTo>
                  <a:pt x="30050" y="738388"/>
                  <a:pt x="440028" y="972354"/>
                  <a:pt x="543059" y="1032456"/>
                </a:cubicBezTo>
                <a:cubicBezTo>
                  <a:pt x="646090" y="1092558"/>
                  <a:pt x="626772" y="1090411"/>
                  <a:pt x="633211" y="942304"/>
                </a:cubicBezTo>
                <a:cubicBezTo>
                  <a:pt x="639650" y="794197"/>
                  <a:pt x="607454" y="287628"/>
                  <a:pt x="581696" y="143814"/>
                </a:cubicBezTo>
                <a:cubicBezTo>
                  <a:pt x="555938" y="0"/>
                  <a:pt x="547352" y="19318"/>
                  <a:pt x="452907" y="92298"/>
                </a:cubicBezTo>
                <a:close/>
              </a:path>
            </a:pathLst>
          </a:custGeom>
          <a:solidFill>
            <a:srgbClr val="00CC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14" name="Group 193"/>
          <p:cNvGrpSpPr/>
          <p:nvPr/>
        </p:nvGrpSpPr>
        <p:grpSpPr>
          <a:xfrm>
            <a:off x="2538481" y="1700808"/>
            <a:ext cx="737375" cy="1044101"/>
            <a:chOff x="3431692" y="548680"/>
            <a:chExt cx="737375" cy="1044101"/>
          </a:xfrm>
        </p:grpSpPr>
        <p:sp>
          <p:nvSpPr>
            <p:cNvPr id="98" name="Freeform 97"/>
            <p:cNvSpPr/>
            <p:nvPr/>
          </p:nvSpPr>
          <p:spPr>
            <a:xfrm rot="7360404">
              <a:off x="3537031" y="960745"/>
              <a:ext cx="526697" cy="737375"/>
            </a:xfrm>
            <a:custGeom>
              <a:avLst/>
              <a:gdLst>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75432 w 777479"/>
                <a:gd name="connsiteY8" fmla="*/ 659606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65919 w 777479"/>
                <a:gd name="connsiteY10" fmla="*/ 516731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62013 w 777479"/>
                <a:gd name="connsiteY20" fmla="*/ 605036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180 w 777479"/>
                <a:gd name="connsiteY0" fmla="*/ 0 h 909988"/>
                <a:gd name="connsiteX1" fmla="*/ 239713 w 777479"/>
                <a:gd name="connsiteY1" fmla="*/ 316660 h 909988"/>
                <a:gd name="connsiteX2" fmla="*/ 82550 w 777479"/>
                <a:gd name="connsiteY2" fmla="*/ 411910 h 909988"/>
                <a:gd name="connsiteX3" fmla="*/ 3969 w 777479"/>
                <a:gd name="connsiteY3" fmla="*/ 550022 h 909988"/>
                <a:gd name="connsiteX4" fmla="*/ 106363 w 777479"/>
                <a:gd name="connsiteY4" fmla="*/ 564310 h 909988"/>
                <a:gd name="connsiteX5" fmla="*/ 254000 w 777479"/>
                <a:gd name="connsiteY5" fmla="*/ 461916 h 909988"/>
                <a:gd name="connsiteX6" fmla="*/ 261144 w 777479"/>
                <a:gd name="connsiteY6" fmla="*/ 473822 h 909988"/>
                <a:gd name="connsiteX7" fmla="*/ 223044 w 777479"/>
                <a:gd name="connsiteY7" fmla="*/ 609553 h 909988"/>
                <a:gd name="connsiteX8" fmla="*/ 198834 w 777479"/>
                <a:gd name="connsiteY8" fmla="*/ 735760 h 909988"/>
                <a:gd name="connsiteX9" fmla="*/ 248147 w 777479"/>
                <a:gd name="connsiteY9" fmla="*/ 825875 h 909988"/>
                <a:gd name="connsiteX10" fmla="*/ 335682 w 777479"/>
                <a:gd name="connsiteY10" fmla="*/ 684141 h 909988"/>
                <a:gd name="connsiteX11" fmla="*/ 368300 w 777479"/>
                <a:gd name="connsiteY11" fmla="*/ 564309 h 909988"/>
                <a:gd name="connsiteX12" fmla="*/ 375444 w 777479"/>
                <a:gd name="connsiteY12" fmla="*/ 630985 h 909988"/>
                <a:gd name="connsiteX13" fmla="*/ 401638 w 777479"/>
                <a:gd name="connsiteY13" fmla="*/ 842916 h 909988"/>
                <a:gd name="connsiteX14" fmla="*/ 451644 w 777479"/>
                <a:gd name="connsiteY14" fmla="*/ 909591 h 909988"/>
                <a:gd name="connsiteX15" fmla="*/ 504032 w 777479"/>
                <a:gd name="connsiteY15" fmla="*/ 845297 h 909988"/>
                <a:gd name="connsiteX16" fmla="*/ 504032 w 777479"/>
                <a:gd name="connsiteY16" fmla="*/ 604790 h 909988"/>
                <a:gd name="connsiteX17" fmla="*/ 527844 w 777479"/>
                <a:gd name="connsiteY17" fmla="*/ 719091 h 909988"/>
                <a:gd name="connsiteX18" fmla="*/ 573088 w 777479"/>
                <a:gd name="connsiteY18" fmla="*/ 816722 h 909988"/>
                <a:gd name="connsiteX19" fmla="*/ 625475 w 777479"/>
                <a:gd name="connsiteY19" fmla="*/ 838153 h 909988"/>
                <a:gd name="connsiteX20" fmla="*/ 662013 w 777479"/>
                <a:gd name="connsiteY20" fmla="*/ 781202 h 909988"/>
                <a:gd name="connsiteX21" fmla="*/ 644525 w 777479"/>
                <a:gd name="connsiteY21" fmla="*/ 659560 h 909988"/>
                <a:gd name="connsiteX22" fmla="*/ 632619 w 777479"/>
                <a:gd name="connsiteY22" fmla="*/ 583360 h 909988"/>
                <a:gd name="connsiteX23" fmla="*/ 718344 w 777479"/>
                <a:gd name="connsiteY23" fmla="*/ 733378 h 909988"/>
                <a:gd name="connsiteX24" fmla="*/ 770732 w 777479"/>
                <a:gd name="connsiteY24" fmla="*/ 711947 h 909988"/>
                <a:gd name="connsiteX25" fmla="*/ 758825 w 777479"/>
                <a:gd name="connsiteY25" fmla="*/ 571453 h 909988"/>
                <a:gd name="connsiteX26" fmla="*/ 668338 w 777479"/>
                <a:gd name="connsiteY26" fmla="*/ 400003 h 909988"/>
                <a:gd name="connsiteX27" fmla="*/ 644525 w 777479"/>
                <a:gd name="connsiteY27" fmla="*/ 176166 h 909988"/>
                <a:gd name="connsiteX0" fmla="*/ 237180 w 777479"/>
                <a:gd name="connsiteY0" fmla="*/ 0 h 909988"/>
                <a:gd name="connsiteX1" fmla="*/ 239713 w 777479"/>
                <a:gd name="connsiteY1" fmla="*/ 316660 h 909988"/>
                <a:gd name="connsiteX2" fmla="*/ 82550 w 777479"/>
                <a:gd name="connsiteY2" fmla="*/ 411910 h 909988"/>
                <a:gd name="connsiteX3" fmla="*/ 3969 w 777479"/>
                <a:gd name="connsiteY3" fmla="*/ 550022 h 909988"/>
                <a:gd name="connsiteX4" fmla="*/ 106363 w 777479"/>
                <a:gd name="connsiteY4" fmla="*/ 564310 h 909988"/>
                <a:gd name="connsiteX5" fmla="*/ 254000 w 777479"/>
                <a:gd name="connsiteY5" fmla="*/ 461916 h 909988"/>
                <a:gd name="connsiteX6" fmla="*/ 261144 w 777479"/>
                <a:gd name="connsiteY6" fmla="*/ 473822 h 909988"/>
                <a:gd name="connsiteX7" fmla="*/ 223044 w 777479"/>
                <a:gd name="connsiteY7" fmla="*/ 609553 h 909988"/>
                <a:gd name="connsiteX8" fmla="*/ 198834 w 777479"/>
                <a:gd name="connsiteY8" fmla="*/ 735760 h 909988"/>
                <a:gd name="connsiteX9" fmla="*/ 248147 w 777479"/>
                <a:gd name="connsiteY9" fmla="*/ 825875 h 909988"/>
                <a:gd name="connsiteX10" fmla="*/ 335682 w 777479"/>
                <a:gd name="connsiteY10" fmla="*/ 684141 h 909988"/>
                <a:gd name="connsiteX11" fmla="*/ 368300 w 777479"/>
                <a:gd name="connsiteY11" fmla="*/ 564309 h 909988"/>
                <a:gd name="connsiteX12" fmla="*/ 375444 w 777479"/>
                <a:gd name="connsiteY12" fmla="*/ 630985 h 909988"/>
                <a:gd name="connsiteX13" fmla="*/ 401638 w 777479"/>
                <a:gd name="connsiteY13" fmla="*/ 842916 h 909988"/>
                <a:gd name="connsiteX14" fmla="*/ 451644 w 777479"/>
                <a:gd name="connsiteY14" fmla="*/ 909591 h 909988"/>
                <a:gd name="connsiteX15" fmla="*/ 504032 w 777479"/>
                <a:gd name="connsiteY15" fmla="*/ 845297 h 909988"/>
                <a:gd name="connsiteX16" fmla="*/ 504032 w 777479"/>
                <a:gd name="connsiteY16" fmla="*/ 604790 h 909988"/>
                <a:gd name="connsiteX17" fmla="*/ 527844 w 777479"/>
                <a:gd name="connsiteY17" fmla="*/ 719091 h 909988"/>
                <a:gd name="connsiteX18" fmla="*/ 573088 w 777479"/>
                <a:gd name="connsiteY18" fmla="*/ 816722 h 909988"/>
                <a:gd name="connsiteX19" fmla="*/ 625475 w 777479"/>
                <a:gd name="connsiteY19" fmla="*/ 838153 h 909988"/>
                <a:gd name="connsiteX20" fmla="*/ 662013 w 777479"/>
                <a:gd name="connsiteY20" fmla="*/ 781202 h 909988"/>
                <a:gd name="connsiteX21" fmla="*/ 644525 w 777479"/>
                <a:gd name="connsiteY21" fmla="*/ 659560 h 909988"/>
                <a:gd name="connsiteX22" fmla="*/ 632619 w 777479"/>
                <a:gd name="connsiteY22" fmla="*/ 583360 h 909988"/>
                <a:gd name="connsiteX23" fmla="*/ 718344 w 777479"/>
                <a:gd name="connsiteY23" fmla="*/ 733378 h 909988"/>
                <a:gd name="connsiteX24" fmla="*/ 770732 w 777479"/>
                <a:gd name="connsiteY24" fmla="*/ 711947 h 909988"/>
                <a:gd name="connsiteX25" fmla="*/ 758825 w 777479"/>
                <a:gd name="connsiteY25" fmla="*/ 571453 h 909988"/>
                <a:gd name="connsiteX26" fmla="*/ 668338 w 777479"/>
                <a:gd name="connsiteY26" fmla="*/ 400003 h 909988"/>
                <a:gd name="connsiteX27" fmla="*/ 614486 w 777479"/>
                <a:gd name="connsiteY27" fmla="*/ 68283 h 909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77479" h="909988">
                  <a:moveTo>
                    <a:pt x="237180" y="0"/>
                  </a:moveTo>
                  <a:cubicBezTo>
                    <a:pt x="251269" y="45641"/>
                    <a:pt x="265485" y="248008"/>
                    <a:pt x="239713" y="316660"/>
                  </a:cubicBezTo>
                  <a:cubicBezTo>
                    <a:pt x="213941" y="385312"/>
                    <a:pt x="121841" y="373016"/>
                    <a:pt x="82550" y="411910"/>
                  </a:cubicBezTo>
                  <a:cubicBezTo>
                    <a:pt x="43259" y="450804"/>
                    <a:pt x="0" y="524622"/>
                    <a:pt x="3969" y="550022"/>
                  </a:cubicBezTo>
                  <a:cubicBezTo>
                    <a:pt x="7938" y="575422"/>
                    <a:pt x="64691" y="578994"/>
                    <a:pt x="106363" y="564310"/>
                  </a:cubicBezTo>
                  <a:cubicBezTo>
                    <a:pt x="148035" y="549626"/>
                    <a:pt x="228203" y="476997"/>
                    <a:pt x="254000" y="461916"/>
                  </a:cubicBezTo>
                  <a:cubicBezTo>
                    <a:pt x="279797" y="446835"/>
                    <a:pt x="266303" y="449216"/>
                    <a:pt x="261144" y="473822"/>
                  </a:cubicBezTo>
                  <a:cubicBezTo>
                    <a:pt x="255985" y="498428"/>
                    <a:pt x="233429" y="565897"/>
                    <a:pt x="223044" y="609553"/>
                  </a:cubicBezTo>
                  <a:cubicBezTo>
                    <a:pt x="212659" y="653209"/>
                    <a:pt x="194650" y="699706"/>
                    <a:pt x="198834" y="735760"/>
                  </a:cubicBezTo>
                  <a:cubicBezTo>
                    <a:pt x="203018" y="771814"/>
                    <a:pt x="225339" y="834478"/>
                    <a:pt x="248147" y="825875"/>
                  </a:cubicBezTo>
                  <a:cubicBezTo>
                    <a:pt x="270955" y="817272"/>
                    <a:pt x="315657" y="727735"/>
                    <a:pt x="335682" y="684141"/>
                  </a:cubicBezTo>
                  <a:cubicBezTo>
                    <a:pt x="355707" y="640547"/>
                    <a:pt x="361673" y="573168"/>
                    <a:pt x="368300" y="564309"/>
                  </a:cubicBezTo>
                  <a:cubicBezTo>
                    <a:pt x="374927" y="555450"/>
                    <a:pt x="369888" y="584551"/>
                    <a:pt x="375444" y="630985"/>
                  </a:cubicBezTo>
                  <a:cubicBezTo>
                    <a:pt x="381000" y="677420"/>
                    <a:pt x="388938" y="796482"/>
                    <a:pt x="401638" y="842916"/>
                  </a:cubicBezTo>
                  <a:cubicBezTo>
                    <a:pt x="414338" y="889350"/>
                    <a:pt x="434578" y="909194"/>
                    <a:pt x="451644" y="909591"/>
                  </a:cubicBezTo>
                  <a:cubicBezTo>
                    <a:pt x="468710" y="909988"/>
                    <a:pt x="495301" y="896097"/>
                    <a:pt x="504032" y="845297"/>
                  </a:cubicBezTo>
                  <a:cubicBezTo>
                    <a:pt x="512763" y="794497"/>
                    <a:pt x="500063" y="625824"/>
                    <a:pt x="504032" y="604790"/>
                  </a:cubicBezTo>
                  <a:cubicBezTo>
                    <a:pt x="508001" y="583756"/>
                    <a:pt x="516335" y="683769"/>
                    <a:pt x="527844" y="719091"/>
                  </a:cubicBezTo>
                  <a:cubicBezTo>
                    <a:pt x="539353" y="754413"/>
                    <a:pt x="556816" y="796878"/>
                    <a:pt x="573088" y="816722"/>
                  </a:cubicBezTo>
                  <a:cubicBezTo>
                    <a:pt x="589360" y="836566"/>
                    <a:pt x="610654" y="844073"/>
                    <a:pt x="625475" y="838153"/>
                  </a:cubicBezTo>
                  <a:cubicBezTo>
                    <a:pt x="640296" y="832233"/>
                    <a:pt x="658838" y="810968"/>
                    <a:pt x="662013" y="781202"/>
                  </a:cubicBezTo>
                  <a:cubicBezTo>
                    <a:pt x="665188" y="751436"/>
                    <a:pt x="649424" y="692534"/>
                    <a:pt x="644525" y="659560"/>
                  </a:cubicBezTo>
                  <a:cubicBezTo>
                    <a:pt x="639626" y="626586"/>
                    <a:pt x="620316" y="571057"/>
                    <a:pt x="632619" y="583360"/>
                  </a:cubicBezTo>
                  <a:cubicBezTo>
                    <a:pt x="644922" y="595663"/>
                    <a:pt x="695325" y="711947"/>
                    <a:pt x="718344" y="733378"/>
                  </a:cubicBezTo>
                  <a:cubicBezTo>
                    <a:pt x="741363" y="754809"/>
                    <a:pt x="763985" y="738935"/>
                    <a:pt x="770732" y="711947"/>
                  </a:cubicBezTo>
                  <a:cubicBezTo>
                    <a:pt x="777479" y="684960"/>
                    <a:pt x="775891" y="623444"/>
                    <a:pt x="758825" y="571453"/>
                  </a:cubicBezTo>
                  <a:cubicBezTo>
                    <a:pt x="741759" y="519462"/>
                    <a:pt x="692395" y="483865"/>
                    <a:pt x="668338" y="400003"/>
                  </a:cubicBezTo>
                  <a:cubicBezTo>
                    <a:pt x="644281" y="316141"/>
                    <a:pt x="616867" y="147261"/>
                    <a:pt x="614486" y="68283"/>
                  </a:cubicBezTo>
                </a:path>
              </a:pathLst>
            </a:custGeom>
            <a:solidFill>
              <a:srgbClr val="00CC00"/>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grpSp>
          <p:nvGrpSpPr>
            <p:cNvPr id="15" name="Group 177"/>
            <p:cNvGrpSpPr/>
            <p:nvPr/>
          </p:nvGrpSpPr>
          <p:grpSpPr>
            <a:xfrm>
              <a:off x="3563888" y="548680"/>
              <a:ext cx="313332" cy="1029520"/>
              <a:chOff x="1115616" y="3429000"/>
              <a:chExt cx="504056" cy="1656184"/>
            </a:xfrm>
          </p:grpSpPr>
          <p:sp>
            <p:nvSpPr>
              <p:cNvPr id="179" name="Isosceles Triangle 178"/>
              <p:cNvSpPr/>
              <p:nvPr/>
            </p:nvSpPr>
            <p:spPr>
              <a:xfrm>
                <a:off x="1115616" y="5013176"/>
                <a:ext cx="504056" cy="72008"/>
              </a:xfrm>
              <a:prstGeom prst="triangle">
                <a:avLst/>
              </a:prstGeom>
              <a:solidFill>
                <a:schemeClr val="bg1"/>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80" name="Chord 179"/>
              <p:cNvSpPr/>
              <p:nvPr/>
            </p:nvSpPr>
            <p:spPr>
              <a:xfrm>
                <a:off x="1115616" y="3429000"/>
                <a:ext cx="504056" cy="1080120"/>
              </a:xfrm>
              <a:prstGeom prst="chord">
                <a:avLst>
                  <a:gd name="adj1" fmla="val 20627079"/>
                  <a:gd name="adj2" fmla="val 11756870"/>
                </a:avLst>
              </a:pr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81" name="Chord 180"/>
              <p:cNvSpPr/>
              <p:nvPr/>
            </p:nvSpPr>
            <p:spPr>
              <a:xfrm>
                <a:off x="1115616" y="3429000"/>
                <a:ext cx="504056" cy="1080120"/>
              </a:xfrm>
              <a:prstGeom prst="chord">
                <a:avLst>
                  <a:gd name="adj1" fmla="val 1848799"/>
                  <a:gd name="adj2" fmla="val 8966062"/>
                </a:avLst>
              </a:prstGeom>
              <a:solidFill>
                <a:srgbClr val="FFFF66"/>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82" name="Rectangle 181"/>
              <p:cNvSpPr/>
              <p:nvPr/>
            </p:nvSpPr>
            <p:spPr>
              <a:xfrm>
                <a:off x="1331640" y="4509120"/>
                <a:ext cx="72008" cy="504056"/>
              </a:xfrm>
              <a:prstGeom prst="rect">
                <a:avLst/>
              </a:prstGeom>
              <a:solidFill>
                <a:schemeClr val="bg1"/>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grpSp>
        <p:nvGrpSpPr>
          <p:cNvPr id="168" name="Group 167"/>
          <p:cNvGrpSpPr/>
          <p:nvPr/>
        </p:nvGrpSpPr>
        <p:grpSpPr>
          <a:xfrm>
            <a:off x="3031976" y="1700808"/>
            <a:ext cx="1474751" cy="2633484"/>
            <a:chOff x="3031976" y="1700808"/>
            <a:chExt cx="1474751" cy="2633484"/>
          </a:xfrm>
        </p:grpSpPr>
        <p:grpSp>
          <p:nvGrpSpPr>
            <p:cNvPr id="30" name="Group 21"/>
            <p:cNvGrpSpPr/>
            <p:nvPr/>
          </p:nvGrpSpPr>
          <p:grpSpPr>
            <a:xfrm>
              <a:off x="3189985" y="3702257"/>
              <a:ext cx="1158733" cy="632035"/>
              <a:chOff x="1619672" y="4221089"/>
              <a:chExt cx="1584176" cy="864095"/>
            </a:xfrm>
          </p:grpSpPr>
          <p:sp>
            <p:nvSpPr>
              <p:cNvPr id="114" name="Freeform 12"/>
              <p:cNvSpPr/>
              <p:nvPr/>
            </p:nvSpPr>
            <p:spPr>
              <a:xfrm>
                <a:off x="1619672" y="4246822"/>
                <a:ext cx="669997" cy="838362"/>
              </a:xfrm>
              <a:custGeom>
                <a:avLst/>
                <a:gdLst>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98859 w 625872"/>
                  <a:gd name="connsiteY6" fmla="*/ 576262 h 840978"/>
                  <a:gd name="connsiteX7" fmla="*/ 408384 w 625872"/>
                  <a:gd name="connsiteY7" fmla="*/ 554831 h 840978"/>
                  <a:gd name="connsiteX8" fmla="*/ 403622 w 625872"/>
                  <a:gd name="connsiteY8" fmla="*/ 0 h 840978"/>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86581 w 625872"/>
                  <a:gd name="connsiteY6" fmla="*/ 600620 h 840978"/>
                  <a:gd name="connsiteX7" fmla="*/ 408384 w 625872"/>
                  <a:gd name="connsiteY7" fmla="*/ 554831 h 840978"/>
                  <a:gd name="connsiteX8" fmla="*/ 403622 w 625872"/>
                  <a:gd name="connsiteY8" fmla="*/ 0 h 840978"/>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52338"/>
                  <a:gd name="connsiteX1" fmla="*/ 586978 w 629778"/>
                  <a:gd name="connsiteY1" fmla="*/ 707231 h 852338"/>
                  <a:gd name="connsiteX2" fmla="*/ 332557 w 629778"/>
                  <a:gd name="connsiteY2" fmla="*/ 850230 h 852338"/>
                  <a:gd name="connsiteX3" fmla="*/ 65484 w 629778"/>
                  <a:gd name="connsiteY3" fmla="*/ 809625 h 852338"/>
                  <a:gd name="connsiteX4" fmla="*/ 15478 w 629778"/>
                  <a:gd name="connsiteY4" fmla="*/ 671512 h 852338"/>
                  <a:gd name="connsiteX5" fmla="*/ 158353 w 629778"/>
                  <a:gd name="connsiteY5" fmla="*/ 540543 h 852338"/>
                  <a:gd name="connsiteX6" fmla="*/ 386581 w 629778"/>
                  <a:gd name="connsiteY6" fmla="*/ 600620 h 852338"/>
                  <a:gd name="connsiteX7" fmla="*/ 408384 w 629778"/>
                  <a:gd name="connsiteY7" fmla="*/ 554831 h 852338"/>
                  <a:gd name="connsiteX8" fmla="*/ 403622 w 629778"/>
                  <a:gd name="connsiteY8" fmla="*/ 0 h 852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9778" h="852338">
                    <a:moveTo>
                      <a:pt x="589359" y="40481"/>
                    </a:moveTo>
                    <a:cubicBezTo>
                      <a:pt x="607615" y="308570"/>
                      <a:pt x="629778" y="572273"/>
                      <a:pt x="586978" y="707231"/>
                    </a:cubicBezTo>
                    <a:cubicBezTo>
                      <a:pt x="544178" y="842189"/>
                      <a:pt x="393081" y="852338"/>
                      <a:pt x="332557" y="850230"/>
                    </a:cubicBezTo>
                    <a:cubicBezTo>
                      <a:pt x="247154" y="847800"/>
                      <a:pt x="118330" y="839411"/>
                      <a:pt x="65484" y="809625"/>
                    </a:cubicBezTo>
                    <a:cubicBezTo>
                      <a:pt x="12638" y="779839"/>
                      <a:pt x="0" y="716359"/>
                      <a:pt x="15478" y="671512"/>
                    </a:cubicBezTo>
                    <a:cubicBezTo>
                      <a:pt x="30956" y="626665"/>
                      <a:pt x="96503" y="552358"/>
                      <a:pt x="158353" y="540543"/>
                    </a:cubicBezTo>
                    <a:cubicBezTo>
                      <a:pt x="220203" y="528728"/>
                      <a:pt x="344909" y="598239"/>
                      <a:pt x="386581" y="600620"/>
                    </a:cubicBezTo>
                    <a:cubicBezTo>
                      <a:pt x="428253" y="603001"/>
                      <a:pt x="405544" y="654934"/>
                      <a:pt x="408384" y="554831"/>
                    </a:cubicBezTo>
                    <a:cubicBezTo>
                      <a:pt x="411224" y="454728"/>
                      <a:pt x="406400" y="229393"/>
                      <a:pt x="403622" y="0"/>
                    </a:cubicBezTo>
                  </a:path>
                </a:pathLst>
              </a:custGeom>
              <a:solidFill>
                <a:srgbClr val="00CC00"/>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115" name="Freeform 13"/>
              <p:cNvSpPr/>
              <p:nvPr/>
            </p:nvSpPr>
            <p:spPr>
              <a:xfrm flipH="1">
                <a:off x="2555774" y="4221089"/>
                <a:ext cx="648074" cy="864095"/>
              </a:xfrm>
              <a:custGeom>
                <a:avLst/>
                <a:gdLst>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98859 w 625872"/>
                  <a:gd name="connsiteY6" fmla="*/ 576262 h 840978"/>
                  <a:gd name="connsiteX7" fmla="*/ 408384 w 625872"/>
                  <a:gd name="connsiteY7" fmla="*/ 554831 h 840978"/>
                  <a:gd name="connsiteX8" fmla="*/ 403622 w 625872"/>
                  <a:gd name="connsiteY8" fmla="*/ 0 h 840978"/>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86581 w 625872"/>
                  <a:gd name="connsiteY6" fmla="*/ 600620 h 840978"/>
                  <a:gd name="connsiteX7" fmla="*/ 408384 w 625872"/>
                  <a:gd name="connsiteY7" fmla="*/ 554831 h 840978"/>
                  <a:gd name="connsiteX8" fmla="*/ 403622 w 625872"/>
                  <a:gd name="connsiteY8" fmla="*/ 0 h 840978"/>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52338"/>
                  <a:gd name="connsiteX1" fmla="*/ 586978 w 629778"/>
                  <a:gd name="connsiteY1" fmla="*/ 707231 h 852338"/>
                  <a:gd name="connsiteX2" fmla="*/ 332557 w 629778"/>
                  <a:gd name="connsiteY2" fmla="*/ 850230 h 852338"/>
                  <a:gd name="connsiteX3" fmla="*/ 65484 w 629778"/>
                  <a:gd name="connsiteY3" fmla="*/ 809625 h 852338"/>
                  <a:gd name="connsiteX4" fmla="*/ 15478 w 629778"/>
                  <a:gd name="connsiteY4" fmla="*/ 671512 h 852338"/>
                  <a:gd name="connsiteX5" fmla="*/ 158353 w 629778"/>
                  <a:gd name="connsiteY5" fmla="*/ 540543 h 852338"/>
                  <a:gd name="connsiteX6" fmla="*/ 386581 w 629778"/>
                  <a:gd name="connsiteY6" fmla="*/ 600620 h 852338"/>
                  <a:gd name="connsiteX7" fmla="*/ 408384 w 629778"/>
                  <a:gd name="connsiteY7" fmla="*/ 554831 h 852338"/>
                  <a:gd name="connsiteX8" fmla="*/ 403622 w 629778"/>
                  <a:gd name="connsiteY8" fmla="*/ 0 h 852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9778" h="852338">
                    <a:moveTo>
                      <a:pt x="589359" y="40481"/>
                    </a:moveTo>
                    <a:cubicBezTo>
                      <a:pt x="607615" y="308570"/>
                      <a:pt x="629778" y="572273"/>
                      <a:pt x="586978" y="707231"/>
                    </a:cubicBezTo>
                    <a:cubicBezTo>
                      <a:pt x="544178" y="842189"/>
                      <a:pt x="393081" y="852338"/>
                      <a:pt x="332557" y="850230"/>
                    </a:cubicBezTo>
                    <a:cubicBezTo>
                      <a:pt x="247154" y="847800"/>
                      <a:pt x="118330" y="839411"/>
                      <a:pt x="65484" y="809625"/>
                    </a:cubicBezTo>
                    <a:cubicBezTo>
                      <a:pt x="12638" y="779839"/>
                      <a:pt x="0" y="716359"/>
                      <a:pt x="15478" y="671512"/>
                    </a:cubicBezTo>
                    <a:cubicBezTo>
                      <a:pt x="30956" y="626665"/>
                      <a:pt x="96503" y="552358"/>
                      <a:pt x="158353" y="540543"/>
                    </a:cubicBezTo>
                    <a:cubicBezTo>
                      <a:pt x="220203" y="528728"/>
                      <a:pt x="344909" y="598239"/>
                      <a:pt x="386581" y="600620"/>
                    </a:cubicBezTo>
                    <a:cubicBezTo>
                      <a:pt x="428253" y="603001"/>
                      <a:pt x="405544" y="654934"/>
                      <a:pt x="408384" y="554831"/>
                    </a:cubicBezTo>
                    <a:cubicBezTo>
                      <a:pt x="411224" y="454728"/>
                      <a:pt x="406400" y="229393"/>
                      <a:pt x="403622" y="0"/>
                    </a:cubicBezTo>
                  </a:path>
                </a:pathLst>
              </a:custGeom>
              <a:solidFill>
                <a:srgbClr val="00CC00"/>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grpSp>
        <p:sp>
          <p:nvSpPr>
            <p:cNvPr id="102" name="Oval 10"/>
            <p:cNvSpPr/>
            <p:nvPr/>
          </p:nvSpPr>
          <p:spPr>
            <a:xfrm>
              <a:off x="3031976" y="2174835"/>
              <a:ext cx="1474751" cy="1669239"/>
            </a:xfrm>
            <a:prstGeom prst="ellipse">
              <a:avLst/>
            </a:prstGeom>
            <a:solidFill>
              <a:srgbClr val="00CC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31" name="Group 7"/>
            <p:cNvGrpSpPr/>
            <p:nvPr/>
          </p:nvGrpSpPr>
          <p:grpSpPr>
            <a:xfrm>
              <a:off x="3558673" y="2438184"/>
              <a:ext cx="421357" cy="210679"/>
              <a:chOff x="6739030" y="3610677"/>
              <a:chExt cx="451036" cy="248044"/>
            </a:xfrm>
          </p:grpSpPr>
          <p:sp>
            <p:nvSpPr>
              <p:cNvPr id="112" name="Oval 8"/>
              <p:cNvSpPr/>
              <p:nvPr/>
            </p:nvSpPr>
            <p:spPr>
              <a:xfrm rot="190219">
                <a:off x="7099070" y="3610677"/>
                <a:ext cx="90996" cy="248044"/>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13" name="Oval 112"/>
              <p:cNvSpPr/>
              <p:nvPr/>
            </p:nvSpPr>
            <p:spPr>
              <a:xfrm rot="190219">
                <a:off x="6739030" y="3610677"/>
                <a:ext cx="90996" cy="248044"/>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104" name="Chord 103"/>
            <p:cNvSpPr/>
            <p:nvPr/>
          </p:nvSpPr>
          <p:spPr>
            <a:xfrm>
              <a:off x="3558673" y="2648862"/>
              <a:ext cx="421357" cy="368688"/>
            </a:xfrm>
            <a:prstGeom prst="chord">
              <a:avLst>
                <a:gd name="adj1" fmla="val 5430208"/>
                <a:gd name="adj2" fmla="val 5345722"/>
              </a:avLst>
            </a:prstGeom>
            <a:solidFill>
              <a:srgbClr val="FFFF66"/>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32" name="Group 20"/>
            <p:cNvGrpSpPr/>
            <p:nvPr/>
          </p:nvGrpSpPr>
          <p:grpSpPr>
            <a:xfrm>
              <a:off x="3347994" y="1700808"/>
              <a:ext cx="842715" cy="737376"/>
              <a:chOff x="6156176" y="2132856"/>
              <a:chExt cx="1152128" cy="1008112"/>
            </a:xfrm>
          </p:grpSpPr>
          <p:sp>
            <p:nvSpPr>
              <p:cNvPr id="110" name="Chord 109"/>
              <p:cNvSpPr/>
              <p:nvPr/>
            </p:nvSpPr>
            <p:spPr>
              <a:xfrm>
                <a:off x="6300192" y="2132856"/>
                <a:ext cx="864096" cy="1008112"/>
              </a:xfrm>
              <a:prstGeom prst="chord">
                <a:avLst>
                  <a:gd name="adj1" fmla="val 8868550"/>
                  <a:gd name="adj2" fmla="val 1928325"/>
                </a:avLst>
              </a:prstGeom>
              <a:solidFill>
                <a:srgbClr val="FF99CC"/>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11" name="Freeform 110"/>
              <p:cNvSpPr/>
              <p:nvPr/>
            </p:nvSpPr>
            <p:spPr>
              <a:xfrm>
                <a:off x="6156176" y="2708920"/>
                <a:ext cx="1152128" cy="202691"/>
              </a:xfrm>
              <a:custGeom>
                <a:avLst/>
                <a:gdLst>
                  <a:gd name="connsiteX0" fmla="*/ 0 w 1133475"/>
                  <a:gd name="connsiteY0" fmla="*/ 0 h 109537"/>
                  <a:gd name="connsiteX1" fmla="*/ 195263 w 1133475"/>
                  <a:gd name="connsiteY1" fmla="*/ 92869 h 109537"/>
                  <a:gd name="connsiteX2" fmla="*/ 964406 w 1133475"/>
                  <a:gd name="connsiteY2" fmla="*/ 97631 h 109537"/>
                  <a:gd name="connsiteX3" fmla="*/ 1133475 w 1133475"/>
                  <a:gd name="connsiteY3" fmla="*/ 21431 h 109537"/>
                  <a:gd name="connsiteX0" fmla="*/ 0 w 1133475"/>
                  <a:gd name="connsiteY0" fmla="*/ 7874 h 122296"/>
                  <a:gd name="connsiteX1" fmla="*/ 195263 w 1133475"/>
                  <a:gd name="connsiteY1" fmla="*/ 100743 h 122296"/>
                  <a:gd name="connsiteX2" fmla="*/ 964406 w 1133475"/>
                  <a:gd name="connsiteY2" fmla="*/ 105505 h 122296"/>
                  <a:gd name="connsiteX3" fmla="*/ 1133475 w 1133475"/>
                  <a:gd name="connsiteY3" fmla="*/ 0 h 122296"/>
                  <a:gd name="connsiteX0" fmla="*/ 0 w 1133475"/>
                  <a:gd name="connsiteY0" fmla="*/ 0 h 122296"/>
                  <a:gd name="connsiteX1" fmla="*/ 195263 w 1133475"/>
                  <a:gd name="connsiteY1" fmla="*/ 100743 h 122296"/>
                  <a:gd name="connsiteX2" fmla="*/ 964406 w 1133475"/>
                  <a:gd name="connsiteY2" fmla="*/ 105505 h 122296"/>
                  <a:gd name="connsiteX3" fmla="*/ 1133475 w 1133475"/>
                  <a:gd name="connsiteY3" fmla="*/ 0 h 122296"/>
                </a:gdLst>
                <a:ahLst/>
                <a:cxnLst>
                  <a:cxn ang="0">
                    <a:pos x="connsiteX0" y="connsiteY0"/>
                  </a:cxn>
                  <a:cxn ang="0">
                    <a:pos x="connsiteX1" y="connsiteY1"/>
                  </a:cxn>
                  <a:cxn ang="0">
                    <a:pos x="connsiteX2" y="connsiteY2"/>
                  </a:cxn>
                  <a:cxn ang="0">
                    <a:pos x="connsiteX3" y="connsiteY3"/>
                  </a:cxn>
                </a:cxnLst>
                <a:rect l="l" t="t" r="r" b="b"/>
                <a:pathLst>
                  <a:path w="1133475" h="122296">
                    <a:moveTo>
                      <a:pt x="0" y="0"/>
                    </a:moveTo>
                    <a:cubicBezTo>
                      <a:pt x="17264" y="38298"/>
                      <a:pt x="34529" y="83159"/>
                      <a:pt x="195263" y="100743"/>
                    </a:cubicBezTo>
                    <a:cubicBezTo>
                      <a:pt x="355997" y="118327"/>
                      <a:pt x="808037" y="122296"/>
                      <a:pt x="964406" y="105505"/>
                    </a:cubicBezTo>
                    <a:cubicBezTo>
                      <a:pt x="1120775" y="88714"/>
                      <a:pt x="1127125" y="32147"/>
                      <a:pt x="1133475" y="0"/>
                    </a:cubicBezTo>
                  </a:path>
                </a:pathLst>
              </a:custGeom>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grpSp>
      </p:grpSp>
      <p:grpSp>
        <p:nvGrpSpPr>
          <p:cNvPr id="3" name="Group 194"/>
          <p:cNvGrpSpPr/>
          <p:nvPr/>
        </p:nvGrpSpPr>
        <p:grpSpPr>
          <a:xfrm>
            <a:off x="7236296" y="1196752"/>
            <a:ext cx="756146" cy="1041664"/>
            <a:chOff x="6892603" y="0"/>
            <a:chExt cx="756146" cy="1041664"/>
          </a:xfrm>
        </p:grpSpPr>
        <p:sp>
          <p:nvSpPr>
            <p:cNvPr id="161" name="Freeform 160"/>
            <p:cNvSpPr/>
            <p:nvPr/>
          </p:nvSpPr>
          <p:spPr>
            <a:xfrm rot="7330235">
              <a:off x="6995715" y="388631"/>
              <a:ext cx="549921" cy="756146"/>
            </a:xfrm>
            <a:custGeom>
              <a:avLst/>
              <a:gdLst>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75432 w 777479"/>
                <a:gd name="connsiteY8" fmla="*/ 659606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65919 w 777479"/>
                <a:gd name="connsiteY10" fmla="*/ 516731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62013 w 777479"/>
                <a:gd name="connsiteY20" fmla="*/ 605036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2397 h 834313"/>
                <a:gd name="connsiteX1" fmla="*/ 239713 w 777479"/>
                <a:gd name="connsiteY1" fmla="*/ 240985 h 834313"/>
                <a:gd name="connsiteX2" fmla="*/ 82550 w 777479"/>
                <a:gd name="connsiteY2" fmla="*/ 336235 h 834313"/>
                <a:gd name="connsiteX3" fmla="*/ 3969 w 777479"/>
                <a:gd name="connsiteY3" fmla="*/ 474347 h 834313"/>
                <a:gd name="connsiteX4" fmla="*/ 106363 w 777479"/>
                <a:gd name="connsiteY4" fmla="*/ 488635 h 834313"/>
                <a:gd name="connsiteX5" fmla="*/ 254000 w 777479"/>
                <a:gd name="connsiteY5" fmla="*/ 386241 h 834313"/>
                <a:gd name="connsiteX6" fmla="*/ 261144 w 777479"/>
                <a:gd name="connsiteY6" fmla="*/ 398147 h 834313"/>
                <a:gd name="connsiteX7" fmla="*/ 223044 w 777479"/>
                <a:gd name="connsiteY7" fmla="*/ 533878 h 834313"/>
                <a:gd name="connsiteX8" fmla="*/ 198834 w 777479"/>
                <a:gd name="connsiteY8" fmla="*/ 660085 h 834313"/>
                <a:gd name="connsiteX9" fmla="*/ 248147 w 777479"/>
                <a:gd name="connsiteY9" fmla="*/ 750200 h 834313"/>
                <a:gd name="connsiteX10" fmla="*/ 335682 w 777479"/>
                <a:gd name="connsiteY10" fmla="*/ 608466 h 834313"/>
                <a:gd name="connsiteX11" fmla="*/ 368300 w 777479"/>
                <a:gd name="connsiteY11" fmla="*/ 488634 h 834313"/>
                <a:gd name="connsiteX12" fmla="*/ 375444 w 777479"/>
                <a:gd name="connsiteY12" fmla="*/ 555310 h 834313"/>
                <a:gd name="connsiteX13" fmla="*/ 401638 w 777479"/>
                <a:gd name="connsiteY13" fmla="*/ 767241 h 834313"/>
                <a:gd name="connsiteX14" fmla="*/ 451644 w 777479"/>
                <a:gd name="connsiteY14" fmla="*/ 833916 h 834313"/>
                <a:gd name="connsiteX15" fmla="*/ 504032 w 777479"/>
                <a:gd name="connsiteY15" fmla="*/ 769622 h 834313"/>
                <a:gd name="connsiteX16" fmla="*/ 504032 w 777479"/>
                <a:gd name="connsiteY16" fmla="*/ 529115 h 834313"/>
                <a:gd name="connsiteX17" fmla="*/ 527844 w 777479"/>
                <a:gd name="connsiteY17" fmla="*/ 643416 h 834313"/>
                <a:gd name="connsiteX18" fmla="*/ 573088 w 777479"/>
                <a:gd name="connsiteY18" fmla="*/ 741047 h 834313"/>
                <a:gd name="connsiteX19" fmla="*/ 625475 w 777479"/>
                <a:gd name="connsiteY19" fmla="*/ 762478 h 834313"/>
                <a:gd name="connsiteX20" fmla="*/ 662013 w 777479"/>
                <a:gd name="connsiteY20" fmla="*/ 705527 h 834313"/>
                <a:gd name="connsiteX21" fmla="*/ 644525 w 777479"/>
                <a:gd name="connsiteY21" fmla="*/ 583885 h 834313"/>
                <a:gd name="connsiteX22" fmla="*/ 632619 w 777479"/>
                <a:gd name="connsiteY22" fmla="*/ 507685 h 834313"/>
                <a:gd name="connsiteX23" fmla="*/ 718344 w 777479"/>
                <a:gd name="connsiteY23" fmla="*/ 657703 h 834313"/>
                <a:gd name="connsiteX24" fmla="*/ 770732 w 777479"/>
                <a:gd name="connsiteY24" fmla="*/ 636272 h 834313"/>
                <a:gd name="connsiteX25" fmla="*/ 758825 w 777479"/>
                <a:gd name="connsiteY25" fmla="*/ 495778 h 834313"/>
                <a:gd name="connsiteX26" fmla="*/ 668338 w 777479"/>
                <a:gd name="connsiteY26" fmla="*/ 324328 h 834313"/>
                <a:gd name="connsiteX27" fmla="*/ 668239 w 777479"/>
                <a:gd name="connsiteY27" fmla="*/ 0 h 834313"/>
                <a:gd name="connsiteX0" fmla="*/ 240017 w 777479"/>
                <a:gd name="connsiteY0" fmla="*/ 24652 h 834313"/>
                <a:gd name="connsiteX1" fmla="*/ 239713 w 777479"/>
                <a:gd name="connsiteY1" fmla="*/ 240985 h 834313"/>
                <a:gd name="connsiteX2" fmla="*/ 82550 w 777479"/>
                <a:gd name="connsiteY2" fmla="*/ 336235 h 834313"/>
                <a:gd name="connsiteX3" fmla="*/ 3969 w 777479"/>
                <a:gd name="connsiteY3" fmla="*/ 474347 h 834313"/>
                <a:gd name="connsiteX4" fmla="*/ 106363 w 777479"/>
                <a:gd name="connsiteY4" fmla="*/ 488635 h 834313"/>
                <a:gd name="connsiteX5" fmla="*/ 254000 w 777479"/>
                <a:gd name="connsiteY5" fmla="*/ 386241 h 834313"/>
                <a:gd name="connsiteX6" fmla="*/ 261144 w 777479"/>
                <a:gd name="connsiteY6" fmla="*/ 398147 h 834313"/>
                <a:gd name="connsiteX7" fmla="*/ 223044 w 777479"/>
                <a:gd name="connsiteY7" fmla="*/ 533878 h 834313"/>
                <a:gd name="connsiteX8" fmla="*/ 198834 w 777479"/>
                <a:gd name="connsiteY8" fmla="*/ 660085 h 834313"/>
                <a:gd name="connsiteX9" fmla="*/ 248147 w 777479"/>
                <a:gd name="connsiteY9" fmla="*/ 750200 h 834313"/>
                <a:gd name="connsiteX10" fmla="*/ 335682 w 777479"/>
                <a:gd name="connsiteY10" fmla="*/ 608466 h 834313"/>
                <a:gd name="connsiteX11" fmla="*/ 368300 w 777479"/>
                <a:gd name="connsiteY11" fmla="*/ 488634 h 834313"/>
                <a:gd name="connsiteX12" fmla="*/ 375444 w 777479"/>
                <a:gd name="connsiteY12" fmla="*/ 555310 h 834313"/>
                <a:gd name="connsiteX13" fmla="*/ 401638 w 777479"/>
                <a:gd name="connsiteY13" fmla="*/ 767241 h 834313"/>
                <a:gd name="connsiteX14" fmla="*/ 451644 w 777479"/>
                <a:gd name="connsiteY14" fmla="*/ 833916 h 834313"/>
                <a:gd name="connsiteX15" fmla="*/ 504032 w 777479"/>
                <a:gd name="connsiteY15" fmla="*/ 769622 h 834313"/>
                <a:gd name="connsiteX16" fmla="*/ 504032 w 777479"/>
                <a:gd name="connsiteY16" fmla="*/ 529115 h 834313"/>
                <a:gd name="connsiteX17" fmla="*/ 527844 w 777479"/>
                <a:gd name="connsiteY17" fmla="*/ 643416 h 834313"/>
                <a:gd name="connsiteX18" fmla="*/ 573088 w 777479"/>
                <a:gd name="connsiteY18" fmla="*/ 741047 h 834313"/>
                <a:gd name="connsiteX19" fmla="*/ 625475 w 777479"/>
                <a:gd name="connsiteY19" fmla="*/ 762478 h 834313"/>
                <a:gd name="connsiteX20" fmla="*/ 662013 w 777479"/>
                <a:gd name="connsiteY20" fmla="*/ 705527 h 834313"/>
                <a:gd name="connsiteX21" fmla="*/ 644525 w 777479"/>
                <a:gd name="connsiteY21" fmla="*/ 583885 h 834313"/>
                <a:gd name="connsiteX22" fmla="*/ 632619 w 777479"/>
                <a:gd name="connsiteY22" fmla="*/ 507685 h 834313"/>
                <a:gd name="connsiteX23" fmla="*/ 718344 w 777479"/>
                <a:gd name="connsiteY23" fmla="*/ 657703 h 834313"/>
                <a:gd name="connsiteX24" fmla="*/ 770732 w 777479"/>
                <a:gd name="connsiteY24" fmla="*/ 636272 h 834313"/>
                <a:gd name="connsiteX25" fmla="*/ 758825 w 777479"/>
                <a:gd name="connsiteY25" fmla="*/ 495778 h 834313"/>
                <a:gd name="connsiteX26" fmla="*/ 668338 w 777479"/>
                <a:gd name="connsiteY26" fmla="*/ 324328 h 834313"/>
                <a:gd name="connsiteX27" fmla="*/ 668239 w 777479"/>
                <a:gd name="connsiteY27" fmla="*/ 0 h 834313"/>
                <a:gd name="connsiteX0" fmla="*/ 240017 w 777479"/>
                <a:gd name="connsiteY0" fmla="*/ 164738 h 974399"/>
                <a:gd name="connsiteX1" fmla="*/ 239713 w 777479"/>
                <a:gd name="connsiteY1" fmla="*/ 381071 h 974399"/>
                <a:gd name="connsiteX2" fmla="*/ 82550 w 777479"/>
                <a:gd name="connsiteY2" fmla="*/ 476321 h 974399"/>
                <a:gd name="connsiteX3" fmla="*/ 3969 w 777479"/>
                <a:gd name="connsiteY3" fmla="*/ 614433 h 974399"/>
                <a:gd name="connsiteX4" fmla="*/ 106363 w 777479"/>
                <a:gd name="connsiteY4" fmla="*/ 628721 h 974399"/>
                <a:gd name="connsiteX5" fmla="*/ 254000 w 777479"/>
                <a:gd name="connsiteY5" fmla="*/ 526327 h 974399"/>
                <a:gd name="connsiteX6" fmla="*/ 261144 w 777479"/>
                <a:gd name="connsiteY6" fmla="*/ 538233 h 974399"/>
                <a:gd name="connsiteX7" fmla="*/ 223044 w 777479"/>
                <a:gd name="connsiteY7" fmla="*/ 673964 h 974399"/>
                <a:gd name="connsiteX8" fmla="*/ 198834 w 777479"/>
                <a:gd name="connsiteY8" fmla="*/ 800171 h 974399"/>
                <a:gd name="connsiteX9" fmla="*/ 248147 w 777479"/>
                <a:gd name="connsiteY9" fmla="*/ 890286 h 974399"/>
                <a:gd name="connsiteX10" fmla="*/ 335682 w 777479"/>
                <a:gd name="connsiteY10" fmla="*/ 748552 h 974399"/>
                <a:gd name="connsiteX11" fmla="*/ 368300 w 777479"/>
                <a:gd name="connsiteY11" fmla="*/ 628720 h 974399"/>
                <a:gd name="connsiteX12" fmla="*/ 375444 w 777479"/>
                <a:gd name="connsiteY12" fmla="*/ 695396 h 974399"/>
                <a:gd name="connsiteX13" fmla="*/ 401638 w 777479"/>
                <a:gd name="connsiteY13" fmla="*/ 907327 h 974399"/>
                <a:gd name="connsiteX14" fmla="*/ 451644 w 777479"/>
                <a:gd name="connsiteY14" fmla="*/ 974002 h 974399"/>
                <a:gd name="connsiteX15" fmla="*/ 504032 w 777479"/>
                <a:gd name="connsiteY15" fmla="*/ 909708 h 974399"/>
                <a:gd name="connsiteX16" fmla="*/ 504032 w 777479"/>
                <a:gd name="connsiteY16" fmla="*/ 669201 h 974399"/>
                <a:gd name="connsiteX17" fmla="*/ 527844 w 777479"/>
                <a:gd name="connsiteY17" fmla="*/ 783502 h 974399"/>
                <a:gd name="connsiteX18" fmla="*/ 573088 w 777479"/>
                <a:gd name="connsiteY18" fmla="*/ 881133 h 974399"/>
                <a:gd name="connsiteX19" fmla="*/ 625475 w 777479"/>
                <a:gd name="connsiteY19" fmla="*/ 902564 h 974399"/>
                <a:gd name="connsiteX20" fmla="*/ 662013 w 777479"/>
                <a:gd name="connsiteY20" fmla="*/ 845613 h 974399"/>
                <a:gd name="connsiteX21" fmla="*/ 644525 w 777479"/>
                <a:gd name="connsiteY21" fmla="*/ 723971 h 974399"/>
                <a:gd name="connsiteX22" fmla="*/ 632619 w 777479"/>
                <a:gd name="connsiteY22" fmla="*/ 647771 h 974399"/>
                <a:gd name="connsiteX23" fmla="*/ 718344 w 777479"/>
                <a:gd name="connsiteY23" fmla="*/ 797789 h 974399"/>
                <a:gd name="connsiteX24" fmla="*/ 770732 w 777479"/>
                <a:gd name="connsiteY24" fmla="*/ 776358 h 974399"/>
                <a:gd name="connsiteX25" fmla="*/ 758825 w 777479"/>
                <a:gd name="connsiteY25" fmla="*/ 635864 h 974399"/>
                <a:gd name="connsiteX26" fmla="*/ 668338 w 777479"/>
                <a:gd name="connsiteY26" fmla="*/ 464414 h 974399"/>
                <a:gd name="connsiteX27" fmla="*/ 577964 w 777479"/>
                <a:gd name="connsiteY27" fmla="*/ 0 h 974399"/>
                <a:gd name="connsiteX0" fmla="*/ 249011 w 777479"/>
                <a:gd name="connsiteY0" fmla="*/ 33271 h 974399"/>
                <a:gd name="connsiteX1" fmla="*/ 239713 w 777479"/>
                <a:gd name="connsiteY1" fmla="*/ 381071 h 974399"/>
                <a:gd name="connsiteX2" fmla="*/ 82550 w 777479"/>
                <a:gd name="connsiteY2" fmla="*/ 476321 h 974399"/>
                <a:gd name="connsiteX3" fmla="*/ 3969 w 777479"/>
                <a:gd name="connsiteY3" fmla="*/ 614433 h 974399"/>
                <a:gd name="connsiteX4" fmla="*/ 106363 w 777479"/>
                <a:gd name="connsiteY4" fmla="*/ 628721 h 974399"/>
                <a:gd name="connsiteX5" fmla="*/ 254000 w 777479"/>
                <a:gd name="connsiteY5" fmla="*/ 526327 h 974399"/>
                <a:gd name="connsiteX6" fmla="*/ 261144 w 777479"/>
                <a:gd name="connsiteY6" fmla="*/ 538233 h 974399"/>
                <a:gd name="connsiteX7" fmla="*/ 223044 w 777479"/>
                <a:gd name="connsiteY7" fmla="*/ 673964 h 974399"/>
                <a:gd name="connsiteX8" fmla="*/ 198834 w 777479"/>
                <a:gd name="connsiteY8" fmla="*/ 800171 h 974399"/>
                <a:gd name="connsiteX9" fmla="*/ 248147 w 777479"/>
                <a:gd name="connsiteY9" fmla="*/ 890286 h 974399"/>
                <a:gd name="connsiteX10" fmla="*/ 335682 w 777479"/>
                <a:gd name="connsiteY10" fmla="*/ 748552 h 974399"/>
                <a:gd name="connsiteX11" fmla="*/ 368300 w 777479"/>
                <a:gd name="connsiteY11" fmla="*/ 628720 h 974399"/>
                <a:gd name="connsiteX12" fmla="*/ 375444 w 777479"/>
                <a:gd name="connsiteY12" fmla="*/ 695396 h 974399"/>
                <a:gd name="connsiteX13" fmla="*/ 401638 w 777479"/>
                <a:gd name="connsiteY13" fmla="*/ 907327 h 974399"/>
                <a:gd name="connsiteX14" fmla="*/ 451644 w 777479"/>
                <a:gd name="connsiteY14" fmla="*/ 974002 h 974399"/>
                <a:gd name="connsiteX15" fmla="*/ 504032 w 777479"/>
                <a:gd name="connsiteY15" fmla="*/ 909708 h 974399"/>
                <a:gd name="connsiteX16" fmla="*/ 504032 w 777479"/>
                <a:gd name="connsiteY16" fmla="*/ 669201 h 974399"/>
                <a:gd name="connsiteX17" fmla="*/ 527844 w 777479"/>
                <a:gd name="connsiteY17" fmla="*/ 783502 h 974399"/>
                <a:gd name="connsiteX18" fmla="*/ 573088 w 777479"/>
                <a:gd name="connsiteY18" fmla="*/ 881133 h 974399"/>
                <a:gd name="connsiteX19" fmla="*/ 625475 w 777479"/>
                <a:gd name="connsiteY19" fmla="*/ 902564 h 974399"/>
                <a:gd name="connsiteX20" fmla="*/ 662013 w 777479"/>
                <a:gd name="connsiteY20" fmla="*/ 845613 h 974399"/>
                <a:gd name="connsiteX21" fmla="*/ 644525 w 777479"/>
                <a:gd name="connsiteY21" fmla="*/ 723971 h 974399"/>
                <a:gd name="connsiteX22" fmla="*/ 632619 w 777479"/>
                <a:gd name="connsiteY22" fmla="*/ 647771 h 974399"/>
                <a:gd name="connsiteX23" fmla="*/ 718344 w 777479"/>
                <a:gd name="connsiteY23" fmla="*/ 797789 h 974399"/>
                <a:gd name="connsiteX24" fmla="*/ 770732 w 777479"/>
                <a:gd name="connsiteY24" fmla="*/ 776358 h 974399"/>
                <a:gd name="connsiteX25" fmla="*/ 758825 w 777479"/>
                <a:gd name="connsiteY25" fmla="*/ 635864 h 974399"/>
                <a:gd name="connsiteX26" fmla="*/ 668338 w 777479"/>
                <a:gd name="connsiteY26" fmla="*/ 464414 h 974399"/>
                <a:gd name="connsiteX27" fmla="*/ 577964 w 777479"/>
                <a:gd name="connsiteY27" fmla="*/ 0 h 974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77479" h="974399">
                  <a:moveTo>
                    <a:pt x="249011" y="33271"/>
                  </a:moveTo>
                  <a:cubicBezTo>
                    <a:pt x="263100" y="78912"/>
                    <a:pt x="267456" y="307229"/>
                    <a:pt x="239713" y="381071"/>
                  </a:cubicBezTo>
                  <a:cubicBezTo>
                    <a:pt x="211970" y="454913"/>
                    <a:pt x="121841" y="437427"/>
                    <a:pt x="82550" y="476321"/>
                  </a:cubicBezTo>
                  <a:cubicBezTo>
                    <a:pt x="43259" y="515215"/>
                    <a:pt x="0" y="589033"/>
                    <a:pt x="3969" y="614433"/>
                  </a:cubicBezTo>
                  <a:cubicBezTo>
                    <a:pt x="7938" y="639833"/>
                    <a:pt x="64691" y="643405"/>
                    <a:pt x="106363" y="628721"/>
                  </a:cubicBezTo>
                  <a:cubicBezTo>
                    <a:pt x="148035" y="614037"/>
                    <a:pt x="228203" y="541408"/>
                    <a:pt x="254000" y="526327"/>
                  </a:cubicBezTo>
                  <a:cubicBezTo>
                    <a:pt x="279797" y="511246"/>
                    <a:pt x="266303" y="513627"/>
                    <a:pt x="261144" y="538233"/>
                  </a:cubicBezTo>
                  <a:cubicBezTo>
                    <a:pt x="255985" y="562839"/>
                    <a:pt x="233429" y="630308"/>
                    <a:pt x="223044" y="673964"/>
                  </a:cubicBezTo>
                  <a:cubicBezTo>
                    <a:pt x="212659" y="717620"/>
                    <a:pt x="194650" y="764117"/>
                    <a:pt x="198834" y="800171"/>
                  </a:cubicBezTo>
                  <a:cubicBezTo>
                    <a:pt x="203018" y="836225"/>
                    <a:pt x="225339" y="898889"/>
                    <a:pt x="248147" y="890286"/>
                  </a:cubicBezTo>
                  <a:cubicBezTo>
                    <a:pt x="270955" y="881683"/>
                    <a:pt x="315657" y="792146"/>
                    <a:pt x="335682" y="748552"/>
                  </a:cubicBezTo>
                  <a:cubicBezTo>
                    <a:pt x="355707" y="704958"/>
                    <a:pt x="361673" y="637579"/>
                    <a:pt x="368300" y="628720"/>
                  </a:cubicBezTo>
                  <a:cubicBezTo>
                    <a:pt x="374927" y="619861"/>
                    <a:pt x="369888" y="648962"/>
                    <a:pt x="375444" y="695396"/>
                  </a:cubicBezTo>
                  <a:cubicBezTo>
                    <a:pt x="381000" y="741831"/>
                    <a:pt x="388938" y="860893"/>
                    <a:pt x="401638" y="907327"/>
                  </a:cubicBezTo>
                  <a:cubicBezTo>
                    <a:pt x="414338" y="953761"/>
                    <a:pt x="434578" y="973605"/>
                    <a:pt x="451644" y="974002"/>
                  </a:cubicBezTo>
                  <a:cubicBezTo>
                    <a:pt x="468710" y="974399"/>
                    <a:pt x="495301" y="960508"/>
                    <a:pt x="504032" y="909708"/>
                  </a:cubicBezTo>
                  <a:cubicBezTo>
                    <a:pt x="512763" y="858908"/>
                    <a:pt x="500063" y="690235"/>
                    <a:pt x="504032" y="669201"/>
                  </a:cubicBezTo>
                  <a:cubicBezTo>
                    <a:pt x="508001" y="648167"/>
                    <a:pt x="516335" y="748180"/>
                    <a:pt x="527844" y="783502"/>
                  </a:cubicBezTo>
                  <a:cubicBezTo>
                    <a:pt x="539353" y="818824"/>
                    <a:pt x="556816" y="861289"/>
                    <a:pt x="573088" y="881133"/>
                  </a:cubicBezTo>
                  <a:cubicBezTo>
                    <a:pt x="589360" y="900977"/>
                    <a:pt x="610654" y="908484"/>
                    <a:pt x="625475" y="902564"/>
                  </a:cubicBezTo>
                  <a:cubicBezTo>
                    <a:pt x="640296" y="896644"/>
                    <a:pt x="658838" y="875379"/>
                    <a:pt x="662013" y="845613"/>
                  </a:cubicBezTo>
                  <a:cubicBezTo>
                    <a:pt x="665188" y="815847"/>
                    <a:pt x="649424" y="756945"/>
                    <a:pt x="644525" y="723971"/>
                  </a:cubicBezTo>
                  <a:cubicBezTo>
                    <a:pt x="639626" y="690997"/>
                    <a:pt x="620316" y="635468"/>
                    <a:pt x="632619" y="647771"/>
                  </a:cubicBezTo>
                  <a:cubicBezTo>
                    <a:pt x="644922" y="660074"/>
                    <a:pt x="695325" y="776358"/>
                    <a:pt x="718344" y="797789"/>
                  </a:cubicBezTo>
                  <a:cubicBezTo>
                    <a:pt x="741363" y="819220"/>
                    <a:pt x="763985" y="803346"/>
                    <a:pt x="770732" y="776358"/>
                  </a:cubicBezTo>
                  <a:cubicBezTo>
                    <a:pt x="777479" y="749371"/>
                    <a:pt x="775891" y="687855"/>
                    <a:pt x="758825" y="635864"/>
                  </a:cubicBezTo>
                  <a:cubicBezTo>
                    <a:pt x="741759" y="583873"/>
                    <a:pt x="698481" y="570391"/>
                    <a:pt x="668338" y="464414"/>
                  </a:cubicBezTo>
                  <a:cubicBezTo>
                    <a:pt x="638195" y="358437"/>
                    <a:pt x="580345" y="78978"/>
                    <a:pt x="577964" y="0"/>
                  </a:cubicBezTo>
                </a:path>
              </a:pathLst>
            </a:custGeom>
            <a:solidFill>
              <a:srgbClr val="3399FF"/>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grpSp>
          <p:nvGrpSpPr>
            <p:cNvPr id="11" name="Group 123"/>
            <p:cNvGrpSpPr/>
            <p:nvPr/>
          </p:nvGrpSpPr>
          <p:grpSpPr>
            <a:xfrm>
              <a:off x="7092280" y="0"/>
              <a:ext cx="313332" cy="1029520"/>
              <a:chOff x="1115616" y="3429000"/>
              <a:chExt cx="504056" cy="1656184"/>
            </a:xfrm>
          </p:grpSpPr>
          <p:sp>
            <p:nvSpPr>
              <p:cNvPr id="125" name="Isosceles Triangle 124"/>
              <p:cNvSpPr/>
              <p:nvPr/>
            </p:nvSpPr>
            <p:spPr>
              <a:xfrm>
                <a:off x="1115616" y="5013176"/>
                <a:ext cx="504056" cy="72008"/>
              </a:xfrm>
              <a:prstGeom prst="triangle">
                <a:avLst/>
              </a:prstGeom>
              <a:solidFill>
                <a:schemeClr val="bg1"/>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26" name="Chord 125"/>
              <p:cNvSpPr/>
              <p:nvPr/>
            </p:nvSpPr>
            <p:spPr>
              <a:xfrm>
                <a:off x="1115616" y="3429000"/>
                <a:ext cx="504056" cy="1080120"/>
              </a:xfrm>
              <a:prstGeom prst="chord">
                <a:avLst>
                  <a:gd name="adj1" fmla="val 20627079"/>
                  <a:gd name="adj2" fmla="val 11756870"/>
                </a:avLst>
              </a:pr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27" name="Chord 126"/>
              <p:cNvSpPr/>
              <p:nvPr/>
            </p:nvSpPr>
            <p:spPr>
              <a:xfrm>
                <a:off x="1115616" y="3429000"/>
                <a:ext cx="504056" cy="1080120"/>
              </a:xfrm>
              <a:prstGeom prst="chord">
                <a:avLst>
                  <a:gd name="adj1" fmla="val 4355233"/>
                  <a:gd name="adj2" fmla="val 6479972"/>
                </a:avLst>
              </a:prstGeom>
              <a:solidFill>
                <a:srgbClr val="990033"/>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28" name="Rectangle 127"/>
              <p:cNvSpPr/>
              <p:nvPr/>
            </p:nvSpPr>
            <p:spPr>
              <a:xfrm>
                <a:off x="1331640" y="4509120"/>
                <a:ext cx="72008" cy="504056"/>
              </a:xfrm>
              <a:prstGeom prst="rect">
                <a:avLst/>
              </a:prstGeom>
              <a:solidFill>
                <a:schemeClr val="bg1"/>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grpSp>
        <p:nvGrpSpPr>
          <p:cNvPr id="12" name="Group 192"/>
          <p:cNvGrpSpPr/>
          <p:nvPr/>
        </p:nvGrpSpPr>
        <p:grpSpPr>
          <a:xfrm>
            <a:off x="4910103" y="1628800"/>
            <a:ext cx="670009" cy="1029520"/>
            <a:chOff x="4876353" y="548680"/>
            <a:chExt cx="670009" cy="1029520"/>
          </a:xfrm>
        </p:grpSpPr>
        <p:sp>
          <p:nvSpPr>
            <p:cNvPr id="152" name="Freeform 151"/>
            <p:cNvSpPr/>
            <p:nvPr/>
          </p:nvSpPr>
          <p:spPr>
            <a:xfrm rot="18580916" flipH="1" flipV="1">
              <a:off x="4952145" y="915106"/>
              <a:ext cx="518426" cy="670009"/>
            </a:xfrm>
            <a:custGeom>
              <a:avLst/>
              <a:gdLst>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75432 w 777479"/>
                <a:gd name="connsiteY8" fmla="*/ 659606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65919 w 777479"/>
                <a:gd name="connsiteY10" fmla="*/ 516731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62013 w 777479"/>
                <a:gd name="connsiteY20" fmla="*/ 605036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77479" h="733822">
                  <a:moveTo>
                    <a:pt x="237332" y="11906"/>
                  </a:moveTo>
                  <a:cubicBezTo>
                    <a:pt x="251421" y="57547"/>
                    <a:pt x="265510" y="103188"/>
                    <a:pt x="239713" y="140494"/>
                  </a:cubicBezTo>
                  <a:cubicBezTo>
                    <a:pt x="213916" y="177800"/>
                    <a:pt x="121841" y="196850"/>
                    <a:pt x="82550" y="235744"/>
                  </a:cubicBezTo>
                  <a:cubicBezTo>
                    <a:pt x="43259" y="274638"/>
                    <a:pt x="0" y="348456"/>
                    <a:pt x="3969" y="373856"/>
                  </a:cubicBezTo>
                  <a:cubicBezTo>
                    <a:pt x="7938" y="399256"/>
                    <a:pt x="64691" y="402828"/>
                    <a:pt x="106363" y="388144"/>
                  </a:cubicBezTo>
                  <a:cubicBezTo>
                    <a:pt x="148035" y="373460"/>
                    <a:pt x="228203" y="300831"/>
                    <a:pt x="254000" y="285750"/>
                  </a:cubicBezTo>
                  <a:cubicBezTo>
                    <a:pt x="279797" y="270669"/>
                    <a:pt x="266303" y="273050"/>
                    <a:pt x="261144" y="297656"/>
                  </a:cubicBezTo>
                  <a:cubicBezTo>
                    <a:pt x="255985" y="322262"/>
                    <a:pt x="233429" y="389731"/>
                    <a:pt x="223044" y="433387"/>
                  </a:cubicBezTo>
                  <a:cubicBezTo>
                    <a:pt x="212659" y="477043"/>
                    <a:pt x="194650" y="523540"/>
                    <a:pt x="198834" y="559594"/>
                  </a:cubicBezTo>
                  <a:cubicBezTo>
                    <a:pt x="203018" y="595648"/>
                    <a:pt x="225339" y="658312"/>
                    <a:pt x="248147" y="649709"/>
                  </a:cubicBezTo>
                  <a:cubicBezTo>
                    <a:pt x="270955" y="641106"/>
                    <a:pt x="315657" y="551569"/>
                    <a:pt x="335682" y="507975"/>
                  </a:cubicBezTo>
                  <a:cubicBezTo>
                    <a:pt x="355707" y="464381"/>
                    <a:pt x="361673" y="397002"/>
                    <a:pt x="368300" y="388143"/>
                  </a:cubicBezTo>
                  <a:cubicBezTo>
                    <a:pt x="374927" y="379284"/>
                    <a:pt x="369888" y="408385"/>
                    <a:pt x="375444" y="454819"/>
                  </a:cubicBezTo>
                  <a:cubicBezTo>
                    <a:pt x="381000" y="501254"/>
                    <a:pt x="388938" y="620316"/>
                    <a:pt x="401638" y="666750"/>
                  </a:cubicBezTo>
                  <a:cubicBezTo>
                    <a:pt x="414338" y="713184"/>
                    <a:pt x="434578" y="733028"/>
                    <a:pt x="451644" y="733425"/>
                  </a:cubicBezTo>
                  <a:cubicBezTo>
                    <a:pt x="468710" y="733822"/>
                    <a:pt x="495301" y="719931"/>
                    <a:pt x="504032" y="669131"/>
                  </a:cubicBezTo>
                  <a:cubicBezTo>
                    <a:pt x="512763" y="618331"/>
                    <a:pt x="500063" y="449658"/>
                    <a:pt x="504032" y="428624"/>
                  </a:cubicBezTo>
                  <a:cubicBezTo>
                    <a:pt x="508001" y="407590"/>
                    <a:pt x="516335" y="507603"/>
                    <a:pt x="527844" y="542925"/>
                  </a:cubicBezTo>
                  <a:cubicBezTo>
                    <a:pt x="539353" y="578247"/>
                    <a:pt x="556816" y="620712"/>
                    <a:pt x="573088" y="640556"/>
                  </a:cubicBezTo>
                  <a:cubicBezTo>
                    <a:pt x="589360" y="660400"/>
                    <a:pt x="610654" y="667907"/>
                    <a:pt x="625475" y="661987"/>
                  </a:cubicBezTo>
                  <a:cubicBezTo>
                    <a:pt x="640296" y="656067"/>
                    <a:pt x="658838" y="634802"/>
                    <a:pt x="662013" y="605036"/>
                  </a:cubicBezTo>
                  <a:cubicBezTo>
                    <a:pt x="665188" y="575270"/>
                    <a:pt x="649424" y="516368"/>
                    <a:pt x="644525" y="483394"/>
                  </a:cubicBezTo>
                  <a:cubicBezTo>
                    <a:pt x="639626" y="450420"/>
                    <a:pt x="620316" y="394891"/>
                    <a:pt x="632619" y="407194"/>
                  </a:cubicBezTo>
                  <a:cubicBezTo>
                    <a:pt x="644922" y="419497"/>
                    <a:pt x="695325" y="535781"/>
                    <a:pt x="718344" y="557212"/>
                  </a:cubicBezTo>
                  <a:cubicBezTo>
                    <a:pt x="741363" y="578643"/>
                    <a:pt x="763985" y="562769"/>
                    <a:pt x="770732" y="535781"/>
                  </a:cubicBezTo>
                  <a:cubicBezTo>
                    <a:pt x="777479" y="508794"/>
                    <a:pt x="775891" y="447278"/>
                    <a:pt x="758825" y="395287"/>
                  </a:cubicBezTo>
                  <a:cubicBezTo>
                    <a:pt x="741759" y="343296"/>
                    <a:pt x="687388" y="289718"/>
                    <a:pt x="668338" y="223837"/>
                  </a:cubicBezTo>
                  <a:cubicBezTo>
                    <a:pt x="649288" y="157956"/>
                    <a:pt x="646906" y="78978"/>
                    <a:pt x="644525" y="0"/>
                  </a:cubicBezTo>
                </a:path>
              </a:pathLst>
            </a:custGeom>
            <a:solidFill>
              <a:srgbClr val="FFCC99"/>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grpSp>
          <p:nvGrpSpPr>
            <p:cNvPr id="13" name="Group 128"/>
            <p:cNvGrpSpPr/>
            <p:nvPr/>
          </p:nvGrpSpPr>
          <p:grpSpPr>
            <a:xfrm>
              <a:off x="5004048" y="548680"/>
              <a:ext cx="313332" cy="1029520"/>
              <a:chOff x="1115616" y="3429000"/>
              <a:chExt cx="504056" cy="1656184"/>
            </a:xfrm>
          </p:grpSpPr>
          <p:sp>
            <p:nvSpPr>
              <p:cNvPr id="130" name="Isosceles Triangle 129"/>
              <p:cNvSpPr/>
              <p:nvPr/>
            </p:nvSpPr>
            <p:spPr>
              <a:xfrm>
                <a:off x="1115616" y="5013176"/>
                <a:ext cx="504056" cy="72008"/>
              </a:xfrm>
              <a:prstGeom prst="triangle">
                <a:avLst/>
              </a:prstGeom>
              <a:solidFill>
                <a:schemeClr val="bg1"/>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31" name="Chord 130"/>
              <p:cNvSpPr/>
              <p:nvPr/>
            </p:nvSpPr>
            <p:spPr>
              <a:xfrm>
                <a:off x="1115616" y="3429000"/>
                <a:ext cx="504056" cy="1080120"/>
              </a:xfrm>
              <a:prstGeom prst="chord">
                <a:avLst>
                  <a:gd name="adj1" fmla="val 20627079"/>
                  <a:gd name="adj2" fmla="val 11756870"/>
                </a:avLst>
              </a:pr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32" name="Chord 131"/>
              <p:cNvSpPr/>
              <p:nvPr/>
            </p:nvSpPr>
            <p:spPr>
              <a:xfrm>
                <a:off x="1115616" y="3429000"/>
                <a:ext cx="504056" cy="1080120"/>
              </a:xfrm>
              <a:prstGeom prst="chord">
                <a:avLst>
                  <a:gd name="adj1" fmla="val 2750670"/>
                  <a:gd name="adj2" fmla="val 8084417"/>
                </a:avLst>
              </a:prstGeom>
              <a:solidFill>
                <a:srgbClr val="990033"/>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33" name="Rectangle 132"/>
              <p:cNvSpPr/>
              <p:nvPr/>
            </p:nvSpPr>
            <p:spPr>
              <a:xfrm>
                <a:off x="1331640" y="4509120"/>
                <a:ext cx="72008" cy="504056"/>
              </a:xfrm>
              <a:prstGeom prst="rect">
                <a:avLst/>
              </a:prstGeom>
              <a:solidFill>
                <a:schemeClr val="bg1"/>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grpSp>
        <p:nvGrpSpPr>
          <p:cNvPr id="16" name="Group 35"/>
          <p:cNvGrpSpPr/>
          <p:nvPr/>
        </p:nvGrpSpPr>
        <p:grpSpPr>
          <a:xfrm>
            <a:off x="-244670" y="2416598"/>
            <a:ext cx="1615642" cy="2034511"/>
            <a:chOff x="3879540" y="3429000"/>
            <a:chExt cx="1384920" cy="2160240"/>
          </a:xfrm>
          <a:solidFill>
            <a:srgbClr val="FF99FF"/>
          </a:solidFill>
        </p:grpSpPr>
        <p:sp>
          <p:nvSpPr>
            <p:cNvPr id="73" name="Rectangle 72"/>
            <p:cNvSpPr/>
            <p:nvPr/>
          </p:nvSpPr>
          <p:spPr>
            <a:xfrm flipH="1">
              <a:off x="3929987" y="4581128"/>
              <a:ext cx="65949" cy="720080"/>
            </a:xfrm>
            <a:prstGeom prst="rect">
              <a:avLst/>
            </a:prstGeom>
            <a:grp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grpSp>
          <p:nvGrpSpPr>
            <p:cNvPr id="17" name="Group 28"/>
            <p:cNvGrpSpPr/>
            <p:nvPr/>
          </p:nvGrpSpPr>
          <p:grpSpPr>
            <a:xfrm flipH="1">
              <a:off x="3879540" y="3429000"/>
              <a:ext cx="1384920" cy="2160240"/>
              <a:chOff x="683569" y="3933056"/>
              <a:chExt cx="1512168" cy="2160240"/>
            </a:xfrm>
            <a:grpFill/>
          </p:grpSpPr>
          <p:sp>
            <p:nvSpPr>
              <p:cNvPr id="75" name="Parallelogram 74"/>
              <p:cNvSpPr/>
              <p:nvPr/>
            </p:nvSpPr>
            <p:spPr>
              <a:xfrm>
                <a:off x="899592" y="3933056"/>
                <a:ext cx="1296144" cy="1105044"/>
              </a:xfrm>
              <a:prstGeom prst="parallelogram">
                <a:avLst>
                  <a:gd name="adj" fmla="val 0"/>
                </a:avLst>
              </a:prstGeom>
              <a:grp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76" name="Rectangle 75"/>
              <p:cNvSpPr/>
              <p:nvPr/>
            </p:nvSpPr>
            <p:spPr>
              <a:xfrm>
                <a:off x="827584" y="5373216"/>
                <a:ext cx="72008" cy="720080"/>
              </a:xfrm>
              <a:prstGeom prst="rect">
                <a:avLst/>
              </a:prstGeom>
              <a:solidFill>
                <a:srgbClr val="CC9900"/>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77" name="Rectangle 76"/>
              <p:cNvSpPr/>
              <p:nvPr/>
            </p:nvSpPr>
            <p:spPr>
              <a:xfrm>
                <a:off x="1763688" y="5373216"/>
                <a:ext cx="72008" cy="720080"/>
              </a:xfrm>
              <a:prstGeom prst="rect">
                <a:avLst/>
              </a:prstGeom>
              <a:solidFill>
                <a:srgbClr val="CC9900"/>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78" name="Parallelogram 77"/>
              <p:cNvSpPr/>
              <p:nvPr/>
            </p:nvSpPr>
            <p:spPr>
              <a:xfrm>
                <a:off x="683569" y="5015108"/>
                <a:ext cx="1512168" cy="384964"/>
              </a:xfrm>
              <a:prstGeom prst="parallelogram">
                <a:avLst>
                  <a:gd name="adj" fmla="val 62434"/>
                </a:avLst>
              </a:prstGeom>
              <a:grp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grpSp>
      </p:grpSp>
      <p:grpSp>
        <p:nvGrpSpPr>
          <p:cNvPr id="18" name="Group 190"/>
          <p:cNvGrpSpPr/>
          <p:nvPr/>
        </p:nvGrpSpPr>
        <p:grpSpPr>
          <a:xfrm>
            <a:off x="827584" y="1700808"/>
            <a:ext cx="693888" cy="1029520"/>
            <a:chOff x="466870" y="188640"/>
            <a:chExt cx="693888" cy="1029520"/>
          </a:xfrm>
        </p:grpSpPr>
        <p:sp>
          <p:nvSpPr>
            <p:cNvPr id="184" name="Freeform 183"/>
            <p:cNvSpPr/>
            <p:nvPr/>
          </p:nvSpPr>
          <p:spPr>
            <a:xfrm rot="13709101" flipH="1">
              <a:off x="574696" y="538736"/>
              <a:ext cx="478236" cy="693888"/>
            </a:xfrm>
            <a:custGeom>
              <a:avLst/>
              <a:gdLst>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75432 w 777479"/>
                <a:gd name="connsiteY8" fmla="*/ 659606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65919 w 777479"/>
                <a:gd name="connsiteY10" fmla="*/ 516731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62013 w 777479"/>
                <a:gd name="connsiteY20" fmla="*/ 605036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77479" h="733822">
                  <a:moveTo>
                    <a:pt x="237332" y="11906"/>
                  </a:moveTo>
                  <a:cubicBezTo>
                    <a:pt x="251421" y="57547"/>
                    <a:pt x="265510" y="103188"/>
                    <a:pt x="239713" y="140494"/>
                  </a:cubicBezTo>
                  <a:cubicBezTo>
                    <a:pt x="213916" y="177800"/>
                    <a:pt x="121841" y="196850"/>
                    <a:pt x="82550" y="235744"/>
                  </a:cubicBezTo>
                  <a:cubicBezTo>
                    <a:pt x="43259" y="274638"/>
                    <a:pt x="0" y="348456"/>
                    <a:pt x="3969" y="373856"/>
                  </a:cubicBezTo>
                  <a:cubicBezTo>
                    <a:pt x="7938" y="399256"/>
                    <a:pt x="64691" y="402828"/>
                    <a:pt x="106363" y="388144"/>
                  </a:cubicBezTo>
                  <a:cubicBezTo>
                    <a:pt x="148035" y="373460"/>
                    <a:pt x="228203" y="300831"/>
                    <a:pt x="254000" y="285750"/>
                  </a:cubicBezTo>
                  <a:cubicBezTo>
                    <a:pt x="279797" y="270669"/>
                    <a:pt x="266303" y="273050"/>
                    <a:pt x="261144" y="297656"/>
                  </a:cubicBezTo>
                  <a:cubicBezTo>
                    <a:pt x="255985" y="322262"/>
                    <a:pt x="233429" y="389731"/>
                    <a:pt x="223044" y="433387"/>
                  </a:cubicBezTo>
                  <a:cubicBezTo>
                    <a:pt x="212659" y="477043"/>
                    <a:pt x="194650" y="523540"/>
                    <a:pt x="198834" y="559594"/>
                  </a:cubicBezTo>
                  <a:cubicBezTo>
                    <a:pt x="203018" y="595648"/>
                    <a:pt x="225339" y="658312"/>
                    <a:pt x="248147" y="649709"/>
                  </a:cubicBezTo>
                  <a:cubicBezTo>
                    <a:pt x="270955" y="641106"/>
                    <a:pt x="315657" y="551569"/>
                    <a:pt x="335682" y="507975"/>
                  </a:cubicBezTo>
                  <a:cubicBezTo>
                    <a:pt x="355707" y="464381"/>
                    <a:pt x="361673" y="397002"/>
                    <a:pt x="368300" y="388143"/>
                  </a:cubicBezTo>
                  <a:cubicBezTo>
                    <a:pt x="374927" y="379284"/>
                    <a:pt x="369888" y="408385"/>
                    <a:pt x="375444" y="454819"/>
                  </a:cubicBezTo>
                  <a:cubicBezTo>
                    <a:pt x="381000" y="501254"/>
                    <a:pt x="388938" y="620316"/>
                    <a:pt x="401638" y="666750"/>
                  </a:cubicBezTo>
                  <a:cubicBezTo>
                    <a:pt x="414338" y="713184"/>
                    <a:pt x="434578" y="733028"/>
                    <a:pt x="451644" y="733425"/>
                  </a:cubicBezTo>
                  <a:cubicBezTo>
                    <a:pt x="468710" y="733822"/>
                    <a:pt x="495301" y="719931"/>
                    <a:pt x="504032" y="669131"/>
                  </a:cubicBezTo>
                  <a:cubicBezTo>
                    <a:pt x="512763" y="618331"/>
                    <a:pt x="500063" y="449658"/>
                    <a:pt x="504032" y="428624"/>
                  </a:cubicBezTo>
                  <a:cubicBezTo>
                    <a:pt x="508001" y="407590"/>
                    <a:pt x="516335" y="507603"/>
                    <a:pt x="527844" y="542925"/>
                  </a:cubicBezTo>
                  <a:cubicBezTo>
                    <a:pt x="539353" y="578247"/>
                    <a:pt x="556816" y="620712"/>
                    <a:pt x="573088" y="640556"/>
                  </a:cubicBezTo>
                  <a:cubicBezTo>
                    <a:pt x="589360" y="660400"/>
                    <a:pt x="610654" y="667907"/>
                    <a:pt x="625475" y="661987"/>
                  </a:cubicBezTo>
                  <a:cubicBezTo>
                    <a:pt x="640296" y="656067"/>
                    <a:pt x="658838" y="634802"/>
                    <a:pt x="662013" y="605036"/>
                  </a:cubicBezTo>
                  <a:cubicBezTo>
                    <a:pt x="665188" y="575270"/>
                    <a:pt x="649424" y="516368"/>
                    <a:pt x="644525" y="483394"/>
                  </a:cubicBezTo>
                  <a:cubicBezTo>
                    <a:pt x="639626" y="450420"/>
                    <a:pt x="620316" y="394891"/>
                    <a:pt x="632619" y="407194"/>
                  </a:cubicBezTo>
                  <a:cubicBezTo>
                    <a:pt x="644922" y="419497"/>
                    <a:pt x="695325" y="535781"/>
                    <a:pt x="718344" y="557212"/>
                  </a:cubicBezTo>
                  <a:cubicBezTo>
                    <a:pt x="741363" y="578643"/>
                    <a:pt x="763985" y="562769"/>
                    <a:pt x="770732" y="535781"/>
                  </a:cubicBezTo>
                  <a:cubicBezTo>
                    <a:pt x="777479" y="508794"/>
                    <a:pt x="775891" y="447278"/>
                    <a:pt x="758825" y="395287"/>
                  </a:cubicBezTo>
                  <a:cubicBezTo>
                    <a:pt x="741759" y="343296"/>
                    <a:pt x="687388" y="289718"/>
                    <a:pt x="668338" y="223837"/>
                  </a:cubicBezTo>
                  <a:cubicBezTo>
                    <a:pt x="649288" y="157956"/>
                    <a:pt x="646906" y="78978"/>
                    <a:pt x="644525" y="0"/>
                  </a:cubicBezTo>
                </a:path>
              </a:pathLst>
            </a:custGeom>
            <a:solidFill>
              <a:srgbClr val="CC66FF"/>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grpSp>
          <p:nvGrpSpPr>
            <p:cNvPr id="19" name="Group 138"/>
            <p:cNvGrpSpPr/>
            <p:nvPr/>
          </p:nvGrpSpPr>
          <p:grpSpPr>
            <a:xfrm>
              <a:off x="730276" y="188640"/>
              <a:ext cx="313332" cy="1029520"/>
              <a:chOff x="1115616" y="3429000"/>
              <a:chExt cx="504056" cy="1656184"/>
            </a:xfrm>
          </p:grpSpPr>
          <p:sp>
            <p:nvSpPr>
              <p:cNvPr id="140" name="Isosceles Triangle 139"/>
              <p:cNvSpPr/>
              <p:nvPr/>
            </p:nvSpPr>
            <p:spPr>
              <a:xfrm>
                <a:off x="1115616" y="5013176"/>
                <a:ext cx="504056" cy="72008"/>
              </a:xfrm>
              <a:prstGeom prst="triangle">
                <a:avLst/>
              </a:prstGeom>
              <a:solidFill>
                <a:schemeClr val="bg1"/>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41" name="Chord 140"/>
              <p:cNvSpPr/>
              <p:nvPr/>
            </p:nvSpPr>
            <p:spPr>
              <a:xfrm>
                <a:off x="1115616" y="3429000"/>
                <a:ext cx="504056" cy="1080120"/>
              </a:xfrm>
              <a:prstGeom prst="chord">
                <a:avLst>
                  <a:gd name="adj1" fmla="val 20627079"/>
                  <a:gd name="adj2" fmla="val 11756870"/>
                </a:avLst>
              </a:pr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42" name="Chord 141"/>
              <p:cNvSpPr/>
              <p:nvPr/>
            </p:nvSpPr>
            <p:spPr>
              <a:xfrm>
                <a:off x="1115616" y="3429000"/>
                <a:ext cx="504056" cy="1080120"/>
              </a:xfrm>
              <a:prstGeom prst="chord">
                <a:avLst>
                  <a:gd name="adj1" fmla="val 3263154"/>
                  <a:gd name="adj2" fmla="val 7516890"/>
                </a:avLst>
              </a:prstGeom>
              <a:solidFill>
                <a:srgbClr val="990033"/>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43" name="Rectangle 142"/>
              <p:cNvSpPr/>
              <p:nvPr/>
            </p:nvSpPr>
            <p:spPr>
              <a:xfrm>
                <a:off x="1331640" y="4509120"/>
                <a:ext cx="72008" cy="504056"/>
              </a:xfrm>
              <a:prstGeom prst="rect">
                <a:avLst/>
              </a:prstGeom>
              <a:solidFill>
                <a:schemeClr val="bg1"/>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grpSp>
        <p:nvGrpSpPr>
          <p:cNvPr id="20" name="Group 34"/>
          <p:cNvGrpSpPr/>
          <p:nvPr/>
        </p:nvGrpSpPr>
        <p:grpSpPr>
          <a:xfrm>
            <a:off x="-136960" y="1814489"/>
            <a:ext cx="1278047" cy="2313492"/>
            <a:chOff x="323528" y="2276872"/>
            <a:chExt cx="1531511" cy="2772308"/>
          </a:xfrm>
        </p:grpSpPr>
        <p:sp>
          <p:nvSpPr>
            <p:cNvPr id="80" name="Oval 79"/>
            <p:cNvSpPr/>
            <p:nvPr/>
          </p:nvSpPr>
          <p:spPr>
            <a:xfrm flipH="1">
              <a:off x="323528" y="2801850"/>
              <a:ext cx="1531511" cy="2247330"/>
            </a:xfrm>
            <a:prstGeom prst="ellipse">
              <a:avLst/>
            </a:prstGeom>
            <a:solidFill>
              <a:srgbClr val="CC66FF"/>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1" name="Freeform 80"/>
            <p:cNvSpPr/>
            <p:nvPr/>
          </p:nvSpPr>
          <p:spPr>
            <a:xfrm flipH="1">
              <a:off x="805504" y="2276872"/>
              <a:ext cx="572146" cy="567185"/>
            </a:xfrm>
            <a:custGeom>
              <a:avLst/>
              <a:gdLst>
                <a:gd name="connsiteX0" fmla="*/ 12492 w 687049"/>
                <a:gd name="connsiteY0" fmla="*/ 484682 h 484682"/>
                <a:gd name="connsiteX1" fmla="*/ 57462 w 687049"/>
                <a:gd name="connsiteY1" fmla="*/ 34977 h 484682"/>
                <a:gd name="connsiteX2" fmla="*/ 357265 w 687049"/>
                <a:gd name="connsiteY2" fmla="*/ 274820 h 484682"/>
                <a:gd name="connsiteX3" fmla="*/ 582118 w 687049"/>
                <a:gd name="connsiteY3" fmla="*/ 49968 h 484682"/>
                <a:gd name="connsiteX4" fmla="*/ 687049 w 687049"/>
                <a:gd name="connsiteY4" fmla="*/ 424722 h 484682"/>
                <a:gd name="connsiteX0" fmla="*/ 12492 w 687049"/>
                <a:gd name="connsiteY0" fmla="*/ 560929 h 560929"/>
                <a:gd name="connsiteX1" fmla="*/ 57462 w 687049"/>
                <a:gd name="connsiteY1" fmla="*/ 111224 h 560929"/>
                <a:gd name="connsiteX2" fmla="*/ 357265 w 687049"/>
                <a:gd name="connsiteY2" fmla="*/ 351067 h 560929"/>
                <a:gd name="connsiteX3" fmla="*/ 607223 w 687049"/>
                <a:gd name="connsiteY3" fmla="*/ 24984 h 560929"/>
                <a:gd name="connsiteX4" fmla="*/ 687049 w 687049"/>
                <a:gd name="connsiteY4" fmla="*/ 500969 h 560929"/>
                <a:gd name="connsiteX0" fmla="*/ 6246 w 680803"/>
                <a:gd name="connsiteY0" fmla="*/ 570921 h 570921"/>
                <a:gd name="connsiteX1" fmla="*/ 96921 w 680803"/>
                <a:gd name="connsiteY1" fmla="*/ 34977 h 570921"/>
                <a:gd name="connsiteX2" fmla="*/ 351019 w 680803"/>
                <a:gd name="connsiteY2" fmla="*/ 361059 h 570921"/>
                <a:gd name="connsiteX3" fmla="*/ 600977 w 680803"/>
                <a:gd name="connsiteY3" fmla="*/ 34976 h 570921"/>
                <a:gd name="connsiteX4" fmla="*/ 680803 w 680803"/>
                <a:gd name="connsiteY4" fmla="*/ 510961 h 570921"/>
                <a:gd name="connsiteX0" fmla="*/ 6246 w 680803"/>
                <a:gd name="connsiteY0" fmla="*/ 589264 h 589264"/>
                <a:gd name="connsiteX1" fmla="*/ 96921 w 680803"/>
                <a:gd name="connsiteY1" fmla="*/ 53320 h 589264"/>
                <a:gd name="connsiteX2" fmla="*/ 384953 w 680803"/>
                <a:gd name="connsiteY2" fmla="*/ 269344 h 589264"/>
                <a:gd name="connsiteX3" fmla="*/ 600977 w 680803"/>
                <a:gd name="connsiteY3" fmla="*/ 53319 h 589264"/>
                <a:gd name="connsiteX4" fmla="*/ 680803 w 680803"/>
                <a:gd name="connsiteY4" fmla="*/ 529304 h 589264"/>
                <a:gd name="connsiteX0" fmla="*/ 6246 w 722293"/>
                <a:gd name="connsiteY0" fmla="*/ 589264 h 589264"/>
                <a:gd name="connsiteX1" fmla="*/ 96921 w 722293"/>
                <a:gd name="connsiteY1" fmla="*/ 53320 h 589264"/>
                <a:gd name="connsiteX2" fmla="*/ 384953 w 722293"/>
                <a:gd name="connsiteY2" fmla="*/ 269344 h 589264"/>
                <a:gd name="connsiteX3" fmla="*/ 672985 w 722293"/>
                <a:gd name="connsiteY3" fmla="*/ 53320 h 589264"/>
                <a:gd name="connsiteX4" fmla="*/ 680803 w 722293"/>
                <a:gd name="connsiteY4" fmla="*/ 529304 h 589264"/>
                <a:gd name="connsiteX0" fmla="*/ 6246 w 817001"/>
                <a:gd name="connsiteY0" fmla="*/ 589264 h 589264"/>
                <a:gd name="connsiteX1" fmla="*/ 96921 w 817001"/>
                <a:gd name="connsiteY1" fmla="*/ 53320 h 589264"/>
                <a:gd name="connsiteX2" fmla="*/ 384953 w 817001"/>
                <a:gd name="connsiteY2" fmla="*/ 269344 h 589264"/>
                <a:gd name="connsiteX3" fmla="*/ 672985 w 817001"/>
                <a:gd name="connsiteY3" fmla="*/ 53320 h 589264"/>
                <a:gd name="connsiteX4" fmla="*/ 817001 w 817001"/>
                <a:gd name="connsiteY4" fmla="*/ 485368 h 589264"/>
                <a:gd name="connsiteX0" fmla="*/ 6246 w 744993"/>
                <a:gd name="connsiteY0" fmla="*/ 595951 h 636071"/>
                <a:gd name="connsiteX1" fmla="*/ 96921 w 744993"/>
                <a:gd name="connsiteY1" fmla="*/ 60007 h 636071"/>
                <a:gd name="connsiteX2" fmla="*/ 384953 w 744993"/>
                <a:gd name="connsiteY2" fmla="*/ 276031 h 636071"/>
                <a:gd name="connsiteX3" fmla="*/ 672985 w 744993"/>
                <a:gd name="connsiteY3" fmla="*/ 60007 h 636071"/>
                <a:gd name="connsiteX4" fmla="*/ 744993 w 744993"/>
                <a:gd name="connsiteY4" fmla="*/ 636071 h 636071"/>
                <a:gd name="connsiteX0" fmla="*/ 6246 w 726326"/>
                <a:gd name="connsiteY0" fmla="*/ 636072 h 636072"/>
                <a:gd name="connsiteX1" fmla="*/ 78254 w 726326"/>
                <a:gd name="connsiteY1" fmla="*/ 60007 h 636072"/>
                <a:gd name="connsiteX2" fmla="*/ 366286 w 726326"/>
                <a:gd name="connsiteY2" fmla="*/ 276031 h 636072"/>
                <a:gd name="connsiteX3" fmla="*/ 654318 w 726326"/>
                <a:gd name="connsiteY3" fmla="*/ 60007 h 636072"/>
                <a:gd name="connsiteX4" fmla="*/ 726326 w 726326"/>
                <a:gd name="connsiteY4" fmla="*/ 636071 h 6360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6326" h="636072">
                  <a:moveTo>
                    <a:pt x="6246" y="636072"/>
                  </a:moveTo>
                  <a:cubicBezTo>
                    <a:pt x="0" y="428708"/>
                    <a:pt x="18247" y="120014"/>
                    <a:pt x="78254" y="60007"/>
                  </a:cubicBezTo>
                  <a:cubicBezTo>
                    <a:pt x="138261" y="0"/>
                    <a:pt x="270275" y="276031"/>
                    <a:pt x="366286" y="276031"/>
                  </a:cubicBezTo>
                  <a:cubicBezTo>
                    <a:pt x="462297" y="276031"/>
                    <a:pt x="594311" y="0"/>
                    <a:pt x="654318" y="60007"/>
                  </a:cubicBezTo>
                  <a:cubicBezTo>
                    <a:pt x="714325" y="120014"/>
                    <a:pt x="701342" y="461186"/>
                    <a:pt x="726326" y="636071"/>
                  </a:cubicBezTo>
                </a:path>
              </a:pathLst>
            </a:custGeom>
            <a:solidFill>
              <a:srgbClr val="33CCCC"/>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82" name="Freeform 81"/>
            <p:cNvSpPr/>
            <p:nvPr/>
          </p:nvSpPr>
          <p:spPr>
            <a:xfrm flipH="1">
              <a:off x="537249" y="2651427"/>
              <a:ext cx="1098159" cy="218323"/>
            </a:xfrm>
            <a:custGeom>
              <a:avLst/>
              <a:gdLst>
                <a:gd name="connsiteX0" fmla="*/ 0 w 1394086"/>
                <a:gd name="connsiteY0" fmla="*/ 0 h 244839"/>
                <a:gd name="connsiteX1" fmla="*/ 344774 w 1394086"/>
                <a:gd name="connsiteY1" fmla="*/ 209862 h 244839"/>
                <a:gd name="connsiteX2" fmla="*/ 1079292 w 1394086"/>
                <a:gd name="connsiteY2" fmla="*/ 209862 h 244839"/>
                <a:gd name="connsiteX3" fmla="*/ 1394086 w 1394086"/>
                <a:gd name="connsiteY3" fmla="*/ 0 h 244839"/>
              </a:gdLst>
              <a:ahLst/>
              <a:cxnLst>
                <a:cxn ang="0">
                  <a:pos x="connsiteX0" y="connsiteY0"/>
                </a:cxn>
                <a:cxn ang="0">
                  <a:pos x="connsiteX1" y="connsiteY1"/>
                </a:cxn>
                <a:cxn ang="0">
                  <a:pos x="connsiteX2" y="connsiteY2"/>
                </a:cxn>
                <a:cxn ang="0">
                  <a:pos x="connsiteX3" y="connsiteY3"/>
                </a:cxn>
              </a:cxnLst>
              <a:rect l="l" t="t" r="r" b="b"/>
              <a:pathLst>
                <a:path w="1394086" h="244839">
                  <a:moveTo>
                    <a:pt x="0" y="0"/>
                  </a:moveTo>
                  <a:cubicBezTo>
                    <a:pt x="82446" y="87442"/>
                    <a:pt x="164892" y="174885"/>
                    <a:pt x="344774" y="209862"/>
                  </a:cubicBezTo>
                  <a:cubicBezTo>
                    <a:pt x="524656" y="244839"/>
                    <a:pt x="904407" y="244839"/>
                    <a:pt x="1079292" y="209862"/>
                  </a:cubicBezTo>
                  <a:cubicBezTo>
                    <a:pt x="1254177" y="174885"/>
                    <a:pt x="1324131" y="87442"/>
                    <a:pt x="1394086" y="0"/>
                  </a:cubicBezTo>
                </a:path>
              </a:pathLst>
            </a:custGeom>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grpSp>
      <p:grpSp>
        <p:nvGrpSpPr>
          <p:cNvPr id="21" name="Group 33"/>
          <p:cNvGrpSpPr/>
          <p:nvPr/>
        </p:nvGrpSpPr>
        <p:grpSpPr>
          <a:xfrm>
            <a:off x="429608" y="2781613"/>
            <a:ext cx="456672" cy="160748"/>
            <a:chOff x="1043951" y="3449922"/>
            <a:chExt cx="547239" cy="192628"/>
          </a:xfrm>
        </p:grpSpPr>
        <p:sp>
          <p:nvSpPr>
            <p:cNvPr id="84" name="Oval 83"/>
            <p:cNvSpPr/>
            <p:nvPr/>
          </p:nvSpPr>
          <p:spPr>
            <a:xfrm flipH="1">
              <a:off x="1043951" y="3449922"/>
              <a:ext cx="107976" cy="192628"/>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5" name="Oval 84"/>
            <p:cNvSpPr/>
            <p:nvPr/>
          </p:nvSpPr>
          <p:spPr>
            <a:xfrm flipH="1">
              <a:off x="1483214" y="3449922"/>
              <a:ext cx="107976" cy="192628"/>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22" name="Group 8"/>
          <p:cNvGrpSpPr/>
          <p:nvPr/>
        </p:nvGrpSpPr>
        <p:grpSpPr>
          <a:xfrm>
            <a:off x="-648580" y="3389650"/>
            <a:ext cx="3204356" cy="1653861"/>
            <a:chOff x="3491880" y="4077072"/>
            <a:chExt cx="4464496" cy="2304256"/>
          </a:xfrm>
          <a:solidFill>
            <a:srgbClr val="CC9900"/>
          </a:solidFill>
        </p:grpSpPr>
        <p:sp>
          <p:nvSpPr>
            <p:cNvPr id="87" name="Rectangle 86"/>
            <p:cNvSpPr/>
            <p:nvPr/>
          </p:nvSpPr>
          <p:spPr>
            <a:xfrm>
              <a:off x="4211960" y="4581128"/>
              <a:ext cx="144016" cy="1800200"/>
            </a:xfrm>
            <a:prstGeom prst="rect">
              <a:avLst/>
            </a:prstGeom>
            <a:grp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88" name="Rectangle 87"/>
            <p:cNvSpPr/>
            <p:nvPr/>
          </p:nvSpPr>
          <p:spPr>
            <a:xfrm>
              <a:off x="7020272" y="4509120"/>
              <a:ext cx="144016" cy="1800200"/>
            </a:xfrm>
            <a:prstGeom prst="rect">
              <a:avLst/>
            </a:prstGeom>
            <a:grp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89" name="Rectangle 88"/>
            <p:cNvSpPr/>
            <p:nvPr/>
          </p:nvSpPr>
          <p:spPr>
            <a:xfrm>
              <a:off x="5508104" y="4149080"/>
              <a:ext cx="144016" cy="1800200"/>
            </a:xfrm>
            <a:prstGeom prst="rect">
              <a:avLst/>
            </a:prstGeom>
            <a:grp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90" name="Oval 89"/>
            <p:cNvSpPr/>
            <p:nvPr/>
          </p:nvSpPr>
          <p:spPr>
            <a:xfrm>
              <a:off x="3491880" y="4077072"/>
              <a:ext cx="4464496" cy="1152128"/>
            </a:xfrm>
            <a:prstGeom prst="ellipse">
              <a:avLst/>
            </a:prstGeom>
            <a:grp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grpSp>
      <p:grpSp>
        <p:nvGrpSpPr>
          <p:cNvPr id="23" name="Group 35"/>
          <p:cNvGrpSpPr/>
          <p:nvPr/>
        </p:nvGrpSpPr>
        <p:grpSpPr>
          <a:xfrm>
            <a:off x="211528" y="2860986"/>
            <a:ext cx="1128655" cy="871015"/>
            <a:chOff x="1979712" y="1296928"/>
            <a:chExt cx="1083188" cy="835928"/>
          </a:xfrm>
        </p:grpSpPr>
        <p:sp>
          <p:nvSpPr>
            <p:cNvPr id="92" name="Rounded Rectangle 91"/>
            <p:cNvSpPr/>
            <p:nvPr/>
          </p:nvSpPr>
          <p:spPr>
            <a:xfrm flipH="1">
              <a:off x="1979712" y="1988840"/>
              <a:ext cx="1080120" cy="144016"/>
            </a:xfrm>
            <a:prstGeom prst="roundRect">
              <a:avLst/>
            </a:prstGeom>
            <a:solidFill>
              <a:schemeClr val="bg1">
                <a:lumMod val="95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93" name="Parallelogram 92"/>
            <p:cNvSpPr/>
            <p:nvPr/>
          </p:nvSpPr>
          <p:spPr>
            <a:xfrm rot="6078822" flipH="1">
              <a:off x="2153125" y="1209205"/>
              <a:ext cx="822052" cy="997498"/>
            </a:xfrm>
            <a:prstGeom prst="parallelogram">
              <a:avLst/>
            </a:prstGeom>
            <a:solidFill>
              <a:schemeClr val="bg1">
                <a:lumMod val="95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94" name="Picture 6" descr="Image result for apple icon png"/>
            <p:cNvPicPr>
              <a:picLocks noChangeAspect="1" noChangeArrowheads="1"/>
            </p:cNvPicPr>
            <p:nvPr/>
          </p:nvPicPr>
          <p:blipFill>
            <a:blip r:embed="rId5" cstate="print"/>
            <a:srcRect/>
            <a:stretch>
              <a:fillRect/>
            </a:stretch>
          </p:blipFill>
          <p:spPr bwMode="auto">
            <a:xfrm>
              <a:off x="2411760" y="1628800"/>
              <a:ext cx="244474" cy="246392"/>
            </a:xfrm>
            <a:prstGeom prst="rect">
              <a:avLst/>
            </a:prstGeom>
            <a:noFill/>
          </p:spPr>
        </p:pic>
      </p:grpSp>
      <p:sp>
        <p:nvSpPr>
          <p:cNvPr id="175" name="Freeform 174"/>
          <p:cNvSpPr/>
          <p:nvPr/>
        </p:nvSpPr>
        <p:spPr>
          <a:xfrm flipH="1">
            <a:off x="2483768" y="4077072"/>
            <a:ext cx="414408" cy="1120804"/>
          </a:xfrm>
          <a:custGeom>
            <a:avLst/>
            <a:gdLst>
              <a:gd name="connsiteX0" fmla="*/ 452907 w 646090"/>
              <a:gd name="connsiteY0" fmla="*/ 92298 h 1092558"/>
              <a:gd name="connsiteX1" fmla="*/ 15025 w 646090"/>
              <a:gd name="connsiteY1" fmla="*/ 581695 h 1092558"/>
              <a:gd name="connsiteX2" fmla="*/ 543059 w 646090"/>
              <a:gd name="connsiteY2" fmla="*/ 1032456 h 1092558"/>
              <a:gd name="connsiteX3" fmla="*/ 633211 w 646090"/>
              <a:gd name="connsiteY3" fmla="*/ 942304 h 1092558"/>
              <a:gd name="connsiteX4" fmla="*/ 581696 w 646090"/>
              <a:gd name="connsiteY4" fmla="*/ 143814 h 1092558"/>
              <a:gd name="connsiteX5" fmla="*/ 452907 w 646090"/>
              <a:gd name="connsiteY5" fmla="*/ 92298 h 1092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6090" h="1092558">
                <a:moveTo>
                  <a:pt x="452907" y="92298"/>
                </a:moveTo>
                <a:cubicBezTo>
                  <a:pt x="358462" y="165278"/>
                  <a:pt x="0" y="425002"/>
                  <a:pt x="15025" y="581695"/>
                </a:cubicBezTo>
                <a:cubicBezTo>
                  <a:pt x="30050" y="738388"/>
                  <a:pt x="440028" y="972354"/>
                  <a:pt x="543059" y="1032456"/>
                </a:cubicBezTo>
                <a:cubicBezTo>
                  <a:pt x="646090" y="1092558"/>
                  <a:pt x="626772" y="1090411"/>
                  <a:pt x="633211" y="942304"/>
                </a:cubicBezTo>
                <a:cubicBezTo>
                  <a:pt x="639650" y="794197"/>
                  <a:pt x="607454" y="287628"/>
                  <a:pt x="581696" y="143814"/>
                </a:cubicBezTo>
                <a:cubicBezTo>
                  <a:pt x="555938" y="0"/>
                  <a:pt x="547352" y="19318"/>
                  <a:pt x="452907" y="92298"/>
                </a:cubicBezTo>
                <a:close/>
              </a:path>
            </a:pathLst>
          </a:custGeom>
          <a:solidFill>
            <a:srgbClr val="FFFF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63" name="Freeform 162"/>
          <p:cNvSpPr/>
          <p:nvPr/>
        </p:nvSpPr>
        <p:spPr>
          <a:xfrm flipH="1">
            <a:off x="8517707" y="2070044"/>
            <a:ext cx="367114" cy="673519"/>
          </a:xfrm>
          <a:custGeom>
            <a:avLst/>
            <a:gdLst>
              <a:gd name="connsiteX0" fmla="*/ 452907 w 646090"/>
              <a:gd name="connsiteY0" fmla="*/ 92298 h 1092558"/>
              <a:gd name="connsiteX1" fmla="*/ 15025 w 646090"/>
              <a:gd name="connsiteY1" fmla="*/ 581695 h 1092558"/>
              <a:gd name="connsiteX2" fmla="*/ 543059 w 646090"/>
              <a:gd name="connsiteY2" fmla="*/ 1032456 h 1092558"/>
              <a:gd name="connsiteX3" fmla="*/ 633211 w 646090"/>
              <a:gd name="connsiteY3" fmla="*/ 942304 h 1092558"/>
              <a:gd name="connsiteX4" fmla="*/ 581696 w 646090"/>
              <a:gd name="connsiteY4" fmla="*/ 143814 h 1092558"/>
              <a:gd name="connsiteX5" fmla="*/ 452907 w 646090"/>
              <a:gd name="connsiteY5" fmla="*/ 92298 h 1092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6090" h="1092558">
                <a:moveTo>
                  <a:pt x="452907" y="92298"/>
                </a:moveTo>
                <a:cubicBezTo>
                  <a:pt x="358462" y="165278"/>
                  <a:pt x="0" y="425002"/>
                  <a:pt x="15025" y="581695"/>
                </a:cubicBezTo>
                <a:cubicBezTo>
                  <a:pt x="30050" y="738388"/>
                  <a:pt x="440028" y="972354"/>
                  <a:pt x="543059" y="1032456"/>
                </a:cubicBezTo>
                <a:cubicBezTo>
                  <a:pt x="646090" y="1092558"/>
                  <a:pt x="626772" y="1090411"/>
                  <a:pt x="633211" y="942304"/>
                </a:cubicBezTo>
                <a:cubicBezTo>
                  <a:pt x="639650" y="794197"/>
                  <a:pt x="607454" y="287628"/>
                  <a:pt x="581696" y="143814"/>
                </a:cubicBezTo>
                <a:cubicBezTo>
                  <a:pt x="555938" y="0"/>
                  <a:pt x="547352" y="19318"/>
                  <a:pt x="452907" y="92298"/>
                </a:cubicBezTo>
                <a:close/>
              </a:path>
            </a:pathLst>
          </a:custGeom>
          <a:solidFill>
            <a:srgbClr val="3399FF"/>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64" name="Freeform 163"/>
          <p:cNvSpPr/>
          <p:nvPr/>
        </p:nvSpPr>
        <p:spPr>
          <a:xfrm>
            <a:off x="7725425" y="3499428"/>
            <a:ext cx="446022" cy="577644"/>
          </a:xfrm>
          <a:custGeom>
            <a:avLst/>
            <a:gdLst>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98859 w 625872"/>
              <a:gd name="connsiteY6" fmla="*/ 576262 h 840978"/>
              <a:gd name="connsiteX7" fmla="*/ 408384 w 625872"/>
              <a:gd name="connsiteY7" fmla="*/ 554831 h 840978"/>
              <a:gd name="connsiteX8" fmla="*/ 403622 w 625872"/>
              <a:gd name="connsiteY8" fmla="*/ 0 h 840978"/>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86581 w 625872"/>
              <a:gd name="connsiteY6" fmla="*/ 600620 h 840978"/>
              <a:gd name="connsiteX7" fmla="*/ 408384 w 625872"/>
              <a:gd name="connsiteY7" fmla="*/ 554831 h 840978"/>
              <a:gd name="connsiteX8" fmla="*/ 403622 w 625872"/>
              <a:gd name="connsiteY8" fmla="*/ 0 h 840978"/>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52338"/>
              <a:gd name="connsiteX1" fmla="*/ 586978 w 629778"/>
              <a:gd name="connsiteY1" fmla="*/ 707231 h 852338"/>
              <a:gd name="connsiteX2" fmla="*/ 332557 w 629778"/>
              <a:gd name="connsiteY2" fmla="*/ 850230 h 852338"/>
              <a:gd name="connsiteX3" fmla="*/ 65484 w 629778"/>
              <a:gd name="connsiteY3" fmla="*/ 809625 h 852338"/>
              <a:gd name="connsiteX4" fmla="*/ 15478 w 629778"/>
              <a:gd name="connsiteY4" fmla="*/ 671512 h 852338"/>
              <a:gd name="connsiteX5" fmla="*/ 158353 w 629778"/>
              <a:gd name="connsiteY5" fmla="*/ 540543 h 852338"/>
              <a:gd name="connsiteX6" fmla="*/ 386581 w 629778"/>
              <a:gd name="connsiteY6" fmla="*/ 600620 h 852338"/>
              <a:gd name="connsiteX7" fmla="*/ 408384 w 629778"/>
              <a:gd name="connsiteY7" fmla="*/ 554831 h 852338"/>
              <a:gd name="connsiteX8" fmla="*/ 403622 w 629778"/>
              <a:gd name="connsiteY8" fmla="*/ 0 h 852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9778" h="852338">
                <a:moveTo>
                  <a:pt x="589359" y="40481"/>
                </a:moveTo>
                <a:cubicBezTo>
                  <a:pt x="607615" y="308570"/>
                  <a:pt x="629778" y="572273"/>
                  <a:pt x="586978" y="707231"/>
                </a:cubicBezTo>
                <a:cubicBezTo>
                  <a:pt x="544178" y="842189"/>
                  <a:pt x="393081" y="852338"/>
                  <a:pt x="332557" y="850230"/>
                </a:cubicBezTo>
                <a:cubicBezTo>
                  <a:pt x="247154" y="847800"/>
                  <a:pt x="118330" y="839411"/>
                  <a:pt x="65484" y="809625"/>
                </a:cubicBezTo>
                <a:cubicBezTo>
                  <a:pt x="12638" y="779839"/>
                  <a:pt x="0" y="716359"/>
                  <a:pt x="15478" y="671512"/>
                </a:cubicBezTo>
                <a:cubicBezTo>
                  <a:pt x="30956" y="626665"/>
                  <a:pt x="96503" y="552358"/>
                  <a:pt x="158353" y="540543"/>
                </a:cubicBezTo>
                <a:cubicBezTo>
                  <a:pt x="220203" y="528728"/>
                  <a:pt x="344909" y="598239"/>
                  <a:pt x="386581" y="600620"/>
                </a:cubicBezTo>
                <a:cubicBezTo>
                  <a:pt x="428253" y="603001"/>
                  <a:pt x="405544" y="654934"/>
                  <a:pt x="408384" y="554831"/>
                </a:cubicBezTo>
                <a:cubicBezTo>
                  <a:pt x="411224" y="454728"/>
                  <a:pt x="406400" y="229393"/>
                  <a:pt x="403622" y="0"/>
                </a:cubicBezTo>
              </a:path>
            </a:pathLst>
          </a:custGeom>
          <a:solidFill>
            <a:srgbClr val="3399FF"/>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grpSp>
        <p:nvGrpSpPr>
          <p:cNvPr id="178" name="Group 177"/>
          <p:cNvGrpSpPr/>
          <p:nvPr/>
        </p:nvGrpSpPr>
        <p:grpSpPr>
          <a:xfrm>
            <a:off x="7822600" y="1160838"/>
            <a:ext cx="877344" cy="2916234"/>
            <a:chOff x="7822600" y="1160838"/>
            <a:chExt cx="877344" cy="2916234"/>
          </a:xfrm>
        </p:grpSpPr>
        <p:sp>
          <p:nvSpPr>
            <p:cNvPr id="165" name="Freeform 164"/>
            <p:cNvSpPr/>
            <p:nvPr/>
          </p:nvSpPr>
          <p:spPr>
            <a:xfrm flipH="1">
              <a:off x="8278412" y="3499428"/>
              <a:ext cx="421532" cy="577644"/>
            </a:xfrm>
            <a:custGeom>
              <a:avLst/>
              <a:gdLst>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98859 w 625872"/>
                <a:gd name="connsiteY6" fmla="*/ 576262 h 840978"/>
                <a:gd name="connsiteX7" fmla="*/ 408384 w 625872"/>
                <a:gd name="connsiteY7" fmla="*/ 554831 h 840978"/>
                <a:gd name="connsiteX8" fmla="*/ 403622 w 625872"/>
                <a:gd name="connsiteY8" fmla="*/ 0 h 840978"/>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86581 w 625872"/>
                <a:gd name="connsiteY6" fmla="*/ 600620 h 840978"/>
                <a:gd name="connsiteX7" fmla="*/ 408384 w 625872"/>
                <a:gd name="connsiteY7" fmla="*/ 554831 h 840978"/>
                <a:gd name="connsiteX8" fmla="*/ 403622 w 625872"/>
                <a:gd name="connsiteY8" fmla="*/ 0 h 840978"/>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52338"/>
                <a:gd name="connsiteX1" fmla="*/ 586978 w 629778"/>
                <a:gd name="connsiteY1" fmla="*/ 707231 h 852338"/>
                <a:gd name="connsiteX2" fmla="*/ 332557 w 629778"/>
                <a:gd name="connsiteY2" fmla="*/ 850230 h 852338"/>
                <a:gd name="connsiteX3" fmla="*/ 65484 w 629778"/>
                <a:gd name="connsiteY3" fmla="*/ 809625 h 852338"/>
                <a:gd name="connsiteX4" fmla="*/ 15478 w 629778"/>
                <a:gd name="connsiteY4" fmla="*/ 671512 h 852338"/>
                <a:gd name="connsiteX5" fmla="*/ 158353 w 629778"/>
                <a:gd name="connsiteY5" fmla="*/ 540543 h 852338"/>
                <a:gd name="connsiteX6" fmla="*/ 386581 w 629778"/>
                <a:gd name="connsiteY6" fmla="*/ 600620 h 852338"/>
                <a:gd name="connsiteX7" fmla="*/ 408384 w 629778"/>
                <a:gd name="connsiteY7" fmla="*/ 554831 h 852338"/>
                <a:gd name="connsiteX8" fmla="*/ 403622 w 629778"/>
                <a:gd name="connsiteY8" fmla="*/ 0 h 852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9778" h="852338">
                  <a:moveTo>
                    <a:pt x="589359" y="40481"/>
                  </a:moveTo>
                  <a:cubicBezTo>
                    <a:pt x="607615" y="308570"/>
                    <a:pt x="629778" y="572273"/>
                    <a:pt x="586978" y="707231"/>
                  </a:cubicBezTo>
                  <a:cubicBezTo>
                    <a:pt x="544178" y="842189"/>
                    <a:pt x="393081" y="852338"/>
                    <a:pt x="332557" y="850230"/>
                  </a:cubicBezTo>
                  <a:cubicBezTo>
                    <a:pt x="247154" y="847800"/>
                    <a:pt x="118330" y="839411"/>
                    <a:pt x="65484" y="809625"/>
                  </a:cubicBezTo>
                  <a:cubicBezTo>
                    <a:pt x="12638" y="779839"/>
                    <a:pt x="0" y="716359"/>
                    <a:pt x="15478" y="671512"/>
                  </a:cubicBezTo>
                  <a:cubicBezTo>
                    <a:pt x="30956" y="626665"/>
                    <a:pt x="96503" y="552358"/>
                    <a:pt x="158353" y="540543"/>
                  </a:cubicBezTo>
                  <a:cubicBezTo>
                    <a:pt x="220203" y="528728"/>
                    <a:pt x="344909" y="598239"/>
                    <a:pt x="386581" y="600620"/>
                  </a:cubicBezTo>
                  <a:cubicBezTo>
                    <a:pt x="428253" y="603001"/>
                    <a:pt x="405544" y="654934"/>
                    <a:pt x="408384" y="554831"/>
                  </a:cubicBezTo>
                  <a:cubicBezTo>
                    <a:pt x="411224" y="454728"/>
                    <a:pt x="406400" y="229393"/>
                    <a:pt x="403622" y="0"/>
                  </a:cubicBezTo>
                </a:path>
              </a:pathLst>
            </a:custGeom>
            <a:solidFill>
              <a:srgbClr val="3399FF"/>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166" name="Rounded Rectangle 165"/>
            <p:cNvSpPr/>
            <p:nvPr/>
          </p:nvSpPr>
          <p:spPr>
            <a:xfrm>
              <a:off x="7822600" y="1160838"/>
              <a:ext cx="802241" cy="2461696"/>
            </a:xfrm>
            <a:prstGeom prst="roundRect">
              <a:avLst>
                <a:gd name="adj" fmla="val 50000"/>
              </a:avLst>
            </a:prstGeom>
            <a:solidFill>
              <a:srgbClr val="3399FF"/>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67" name="Chord 7"/>
            <p:cNvSpPr/>
            <p:nvPr/>
          </p:nvSpPr>
          <p:spPr>
            <a:xfrm>
              <a:off x="8082580" y="1810804"/>
              <a:ext cx="265185" cy="214066"/>
            </a:xfrm>
            <a:prstGeom prst="chord">
              <a:avLst>
                <a:gd name="adj1" fmla="val 5430208"/>
                <a:gd name="adj2" fmla="val 5345722"/>
              </a:avLst>
            </a:prstGeom>
            <a:solidFill>
              <a:srgbClr val="FFFF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25" name="Group 21"/>
            <p:cNvGrpSpPr/>
            <p:nvPr/>
          </p:nvGrpSpPr>
          <p:grpSpPr>
            <a:xfrm>
              <a:off x="8082580" y="1578033"/>
              <a:ext cx="267414" cy="160448"/>
              <a:chOff x="3275856" y="2564904"/>
              <a:chExt cx="360040" cy="216161"/>
            </a:xfrm>
          </p:grpSpPr>
          <p:sp>
            <p:nvSpPr>
              <p:cNvPr id="169" name="Oval 168"/>
              <p:cNvSpPr/>
              <p:nvPr/>
            </p:nvSpPr>
            <p:spPr>
              <a:xfrm>
                <a:off x="3275856" y="2564904"/>
                <a:ext cx="51006" cy="216161"/>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0" name="Oval 169"/>
              <p:cNvSpPr/>
              <p:nvPr/>
            </p:nvSpPr>
            <p:spPr>
              <a:xfrm>
                <a:off x="3584890" y="2564904"/>
                <a:ext cx="51006" cy="216161"/>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sp>
        <p:nvSpPr>
          <p:cNvPr id="171" name="Arc 170"/>
          <p:cNvSpPr/>
          <p:nvPr/>
        </p:nvSpPr>
        <p:spPr>
          <a:xfrm>
            <a:off x="8025709" y="2151694"/>
            <a:ext cx="366400" cy="400791"/>
          </a:xfrm>
          <a:prstGeom prst="arc">
            <a:avLst>
              <a:gd name="adj1" fmla="val 11462497"/>
              <a:gd name="adj2" fmla="val 20804614"/>
            </a:avLst>
          </a:prstGeom>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148" name="Freeform 147"/>
          <p:cNvSpPr/>
          <p:nvPr/>
        </p:nvSpPr>
        <p:spPr>
          <a:xfrm rot="20440877" flipH="1">
            <a:off x="6894929" y="2307235"/>
            <a:ext cx="309673" cy="902314"/>
          </a:xfrm>
          <a:custGeom>
            <a:avLst/>
            <a:gdLst>
              <a:gd name="connsiteX0" fmla="*/ 452907 w 646090"/>
              <a:gd name="connsiteY0" fmla="*/ 92298 h 1092558"/>
              <a:gd name="connsiteX1" fmla="*/ 15025 w 646090"/>
              <a:gd name="connsiteY1" fmla="*/ 581695 h 1092558"/>
              <a:gd name="connsiteX2" fmla="*/ 543059 w 646090"/>
              <a:gd name="connsiteY2" fmla="*/ 1032456 h 1092558"/>
              <a:gd name="connsiteX3" fmla="*/ 633211 w 646090"/>
              <a:gd name="connsiteY3" fmla="*/ 942304 h 1092558"/>
              <a:gd name="connsiteX4" fmla="*/ 581696 w 646090"/>
              <a:gd name="connsiteY4" fmla="*/ 143814 h 1092558"/>
              <a:gd name="connsiteX5" fmla="*/ 452907 w 646090"/>
              <a:gd name="connsiteY5" fmla="*/ 92298 h 1092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6090" h="1092558">
                <a:moveTo>
                  <a:pt x="452907" y="92298"/>
                </a:moveTo>
                <a:cubicBezTo>
                  <a:pt x="358462" y="165278"/>
                  <a:pt x="0" y="425002"/>
                  <a:pt x="15025" y="581695"/>
                </a:cubicBezTo>
                <a:cubicBezTo>
                  <a:pt x="30050" y="738388"/>
                  <a:pt x="440028" y="972354"/>
                  <a:pt x="543059" y="1032456"/>
                </a:cubicBezTo>
                <a:cubicBezTo>
                  <a:pt x="646090" y="1092558"/>
                  <a:pt x="626772" y="1090411"/>
                  <a:pt x="633211" y="942304"/>
                </a:cubicBezTo>
                <a:cubicBezTo>
                  <a:pt x="639650" y="794197"/>
                  <a:pt x="607454" y="287628"/>
                  <a:pt x="581696" y="143814"/>
                </a:cubicBezTo>
                <a:cubicBezTo>
                  <a:pt x="555938" y="0"/>
                  <a:pt x="547352" y="19318"/>
                  <a:pt x="452907" y="92298"/>
                </a:cubicBezTo>
                <a:close/>
              </a:path>
            </a:pathLst>
          </a:custGeom>
          <a:solidFill>
            <a:srgbClr val="FFCC99"/>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172" name="Group 171"/>
          <p:cNvGrpSpPr/>
          <p:nvPr/>
        </p:nvGrpSpPr>
        <p:grpSpPr>
          <a:xfrm>
            <a:off x="5219700" y="1628800"/>
            <a:ext cx="1852815" cy="3022208"/>
            <a:chOff x="5219700" y="1628800"/>
            <a:chExt cx="1852815" cy="3022208"/>
          </a:xfrm>
        </p:grpSpPr>
        <p:sp>
          <p:nvSpPr>
            <p:cNvPr id="146" name="Freeform 145"/>
            <p:cNvSpPr/>
            <p:nvPr/>
          </p:nvSpPr>
          <p:spPr>
            <a:xfrm flipH="1">
              <a:off x="6205445" y="3429229"/>
              <a:ext cx="585007" cy="654871"/>
            </a:xfrm>
            <a:custGeom>
              <a:avLst/>
              <a:gdLst>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98859 w 625872"/>
                <a:gd name="connsiteY6" fmla="*/ 576262 h 840978"/>
                <a:gd name="connsiteX7" fmla="*/ 408384 w 625872"/>
                <a:gd name="connsiteY7" fmla="*/ 554831 h 840978"/>
                <a:gd name="connsiteX8" fmla="*/ 403622 w 625872"/>
                <a:gd name="connsiteY8" fmla="*/ 0 h 840978"/>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86581 w 625872"/>
                <a:gd name="connsiteY6" fmla="*/ 600620 h 840978"/>
                <a:gd name="connsiteX7" fmla="*/ 408384 w 625872"/>
                <a:gd name="connsiteY7" fmla="*/ 554831 h 840978"/>
                <a:gd name="connsiteX8" fmla="*/ 403622 w 625872"/>
                <a:gd name="connsiteY8" fmla="*/ 0 h 840978"/>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52338"/>
                <a:gd name="connsiteX1" fmla="*/ 586978 w 629778"/>
                <a:gd name="connsiteY1" fmla="*/ 707231 h 852338"/>
                <a:gd name="connsiteX2" fmla="*/ 332557 w 629778"/>
                <a:gd name="connsiteY2" fmla="*/ 850230 h 852338"/>
                <a:gd name="connsiteX3" fmla="*/ 65484 w 629778"/>
                <a:gd name="connsiteY3" fmla="*/ 809625 h 852338"/>
                <a:gd name="connsiteX4" fmla="*/ 15478 w 629778"/>
                <a:gd name="connsiteY4" fmla="*/ 671512 h 852338"/>
                <a:gd name="connsiteX5" fmla="*/ 158353 w 629778"/>
                <a:gd name="connsiteY5" fmla="*/ 540543 h 852338"/>
                <a:gd name="connsiteX6" fmla="*/ 386581 w 629778"/>
                <a:gd name="connsiteY6" fmla="*/ 600620 h 852338"/>
                <a:gd name="connsiteX7" fmla="*/ 408384 w 629778"/>
                <a:gd name="connsiteY7" fmla="*/ 554831 h 852338"/>
                <a:gd name="connsiteX8" fmla="*/ 403622 w 629778"/>
                <a:gd name="connsiteY8" fmla="*/ 0 h 852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9778" h="852338">
                  <a:moveTo>
                    <a:pt x="589359" y="40481"/>
                  </a:moveTo>
                  <a:cubicBezTo>
                    <a:pt x="607615" y="308570"/>
                    <a:pt x="629778" y="572273"/>
                    <a:pt x="586978" y="707231"/>
                  </a:cubicBezTo>
                  <a:cubicBezTo>
                    <a:pt x="544178" y="842189"/>
                    <a:pt x="393081" y="852338"/>
                    <a:pt x="332557" y="850230"/>
                  </a:cubicBezTo>
                  <a:cubicBezTo>
                    <a:pt x="247154" y="847800"/>
                    <a:pt x="118330" y="839411"/>
                    <a:pt x="65484" y="809625"/>
                  </a:cubicBezTo>
                  <a:cubicBezTo>
                    <a:pt x="12638" y="779839"/>
                    <a:pt x="0" y="716359"/>
                    <a:pt x="15478" y="671512"/>
                  </a:cubicBezTo>
                  <a:cubicBezTo>
                    <a:pt x="30956" y="626665"/>
                    <a:pt x="96503" y="552358"/>
                    <a:pt x="158353" y="540543"/>
                  </a:cubicBezTo>
                  <a:cubicBezTo>
                    <a:pt x="220203" y="528728"/>
                    <a:pt x="344909" y="598239"/>
                    <a:pt x="386581" y="600620"/>
                  </a:cubicBezTo>
                  <a:cubicBezTo>
                    <a:pt x="428253" y="603001"/>
                    <a:pt x="405544" y="654934"/>
                    <a:pt x="408384" y="554831"/>
                  </a:cubicBezTo>
                  <a:cubicBezTo>
                    <a:pt x="411224" y="454728"/>
                    <a:pt x="406400" y="229393"/>
                    <a:pt x="403622" y="0"/>
                  </a:cubicBezTo>
                </a:path>
              </a:pathLst>
            </a:custGeom>
            <a:solidFill>
              <a:srgbClr val="FFCC99"/>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147" name="Freeform 146"/>
            <p:cNvSpPr/>
            <p:nvPr/>
          </p:nvSpPr>
          <p:spPr>
            <a:xfrm>
              <a:off x="5482565" y="3429229"/>
              <a:ext cx="507579" cy="654871"/>
            </a:xfrm>
            <a:custGeom>
              <a:avLst/>
              <a:gdLst>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98859 w 625872"/>
                <a:gd name="connsiteY6" fmla="*/ 576262 h 840978"/>
                <a:gd name="connsiteX7" fmla="*/ 408384 w 625872"/>
                <a:gd name="connsiteY7" fmla="*/ 554831 h 840978"/>
                <a:gd name="connsiteX8" fmla="*/ 403622 w 625872"/>
                <a:gd name="connsiteY8" fmla="*/ 0 h 840978"/>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86581 w 625872"/>
                <a:gd name="connsiteY6" fmla="*/ 600620 h 840978"/>
                <a:gd name="connsiteX7" fmla="*/ 408384 w 625872"/>
                <a:gd name="connsiteY7" fmla="*/ 554831 h 840978"/>
                <a:gd name="connsiteX8" fmla="*/ 403622 w 625872"/>
                <a:gd name="connsiteY8" fmla="*/ 0 h 840978"/>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52338"/>
                <a:gd name="connsiteX1" fmla="*/ 586978 w 629778"/>
                <a:gd name="connsiteY1" fmla="*/ 707231 h 852338"/>
                <a:gd name="connsiteX2" fmla="*/ 332557 w 629778"/>
                <a:gd name="connsiteY2" fmla="*/ 850230 h 852338"/>
                <a:gd name="connsiteX3" fmla="*/ 65484 w 629778"/>
                <a:gd name="connsiteY3" fmla="*/ 809625 h 852338"/>
                <a:gd name="connsiteX4" fmla="*/ 15478 w 629778"/>
                <a:gd name="connsiteY4" fmla="*/ 671512 h 852338"/>
                <a:gd name="connsiteX5" fmla="*/ 158353 w 629778"/>
                <a:gd name="connsiteY5" fmla="*/ 540543 h 852338"/>
                <a:gd name="connsiteX6" fmla="*/ 386581 w 629778"/>
                <a:gd name="connsiteY6" fmla="*/ 600620 h 852338"/>
                <a:gd name="connsiteX7" fmla="*/ 408384 w 629778"/>
                <a:gd name="connsiteY7" fmla="*/ 554831 h 852338"/>
                <a:gd name="connsiteX8" fmla="*/ 403622 w 629778"/>
                <a:gd name="connsiteY8" fmla="*/ 0 h 852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9778" h="852338">
                  <a:moveTo>
                    <a:pt x="589359" y="40481"/>
                  </a:moveTo>
                  <a:cubicBezTo>
                    <a:pt x="607615" y="308570"/>
                    <a:pt x="629778" y="572273"/>
                    <a:pt x="586978" y="707231"/>
                  </a:cubicBezTo>
                  <a:cubicBezTo>
                    <a:pt x="544178" y="842189"/>
                    <a:pt x="393081" y="852338"/>
                    <a:pt x="332557" y="850230"/>
                  </a:cubicBezTo>
                  <a:cubicBezTo>
                    <a:pt x="247154" y="847800"/>
                    <a:pt x="118330" y="839411"/>
                    <a:pt x="65484" y="809625"/>
                  </a:cubicBezTo>
                  <a:cubicBezTo>
                    <a:pt x="12638" y="779839"/>
                    <a:pt x="0" y="716359"/>
                    <a:pt x="15478" y="671512"/>
                  </a:cubicBezTo>
                  <a:cubicBezTo>
                    <a:pt x="30956" y="626665"/>
                    <a:pt x="96503" y="552358"/>
                    <a:pt x="158353" y="540543"/>
                  </a:cubicBezTo>
                  <a:cubicBezTo>
                    <a:pt x="220203" y="528728"/>
                    <a:pt x="344909" y="598239"/>
                    <a:pt x="386581" y="600620"/>
                  </a:cubicBezTo>
                  <a:cubicBezTo>
                    <a:pt x="428253" y="603001"/>
                    <a:pt x="405544" y="654934"/>
                    <a:pt x="408384" y="554831"/>
                  </a:cubicBezTo>
                  <a:cubicBezTo>
                    <a:pt x="411224" y="454728"/>
                    <a:pt x="406400" y="229393"/>
                    <a:pt x="403622" y="0"/>
                  </a:cubicBezTo>
                </a:path>
              </a:pathLst>
            </a:custGeom>
            <a:solidFill>
              <a:srgbClr val="FFCC99"/>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150" name="Chord 149"/>
            <p:cNvSpPr/>
            <p:nvPr/>
          </p:nvSpPr>
          <p:spPr>
            <a:xfrm>
              <a:off x="5219700" y="1978876"/>
              <a:ext cx="1852815" cy="2672132"/>
            </a:xfrm>
            <a:prstGeom prst="chord">
              <a:avLst>
                <a:gd name="adj1" fmla="val 10135620"/>
                <a:gd name="adj2" fmla="val 674418"/>
              </a:avLst>
            </a:prstGeom>
            <a:solidFill>
              <a:srgbClr val="FFCC99"/>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27" name="Group 152"/>
            <p:cNvGrpSpPr/>
            <p:nvPr/>
          </p:nvGrpSpPr>
          <p:grpSpPr>
            <a:xfrm>
              <a:off x="5697364" y="1628800"/>
              <a:ext cx="897483" cy="798853"/>
              <a:chOff x="-1009262" y="1732638"/>
              <a:chExt cx="1033010" cy="831187"/>
            </a:xfrm>
            <a:solidFill>
              <a:srgbClr val="FF3300"/>
            </a:solidFill>
          </p:grpSpPr>
          <p:sp>
            <p:nvSpPr>
              <p:cNvPr id="154" name="Freeform 10"/>
              <p:cNvSpPr/>
              <p:nvPr/>
            </p:nvSpPr>
            <p:spPr>
              <a:xfrm>
                <a:off x="-1009262" y="2036176"/>
                <a:ext cx="1033010" cy="152541"/>
              </a:xfrm>
              <a:custGeom>
                <a:avLst/>
                <a:gdLst>
                  <a:gd name="connsiteX0" fmla="*/ 0 w 1209821"/>
                  <a:gd name="connsiteY0" fmla="*/ 0 h 138332"/>
                  <a:gd name="connsiteX1" fmla="*/ 337625 w 1209821"/>
                  <a:gd name="connsiteY1" fmla="*/ 112541 h 138332"/>
                  <a:gd name="connsiteX2" fmla="*/ 928468 w 1209821"/>
                  <a:gd name="connsiteY2" fmla="*/ 126609 h 138332"/>
                  <a:gd name="connsiteX3" fmla="*/ 1209821 w 1209821"/>
                  <a:gd name="connsiteY3" fmla="*/ 42203 h 138332"/>
                  <a:gd name="connsiteX0" fmla="*/ 0 w 1296144"/>
                  <a:gd name="connsiteY0" fmla="*/ 0 h 145366"/>
                  <a:gd name="connsiteX1" fmla="*/ 337625 w 1296144"/>
                  <a:gd name="connsiteY1" fmla="*/ 112541 h 145366"/>
                  <a:gd name="connsiteX2" fmla="*/ 928468 w 1296144"/>
                  <a:gd name="connsiteY2" fmla="*/ 126609 h 145366"/>
                  <a:gd name="connsiteX3" fmla="*/ 1296144 w 1296144"/>
                  <a:gd name="connsiteY3" fmla="*/ 0 h 145366"/>
                </a:gdLst>
                <a:ahLst/>
                <a:cxnLst>
                  <a:cxn ang="0">
                    <a:pos x="connsiteX0" y="connsiteY0"/>
                  </a:cxn>
                  <a:cxn ang="0">
                    <a:pos x="connsiteX1" y="connsiteY1"/>
                  </a:cxn>
                  <a:cxn ang="0">
                    <a:pos x="connsiteX2" y="connsiteY2"/>
                  </a:cxn>
                  <a:cxn ang="0">
                    <a:pos x="connsiteX3" y="connsiteY3"/>
                  </a:cxn>
                </a:cxnLst>
                <a:rect l="l" t="t" r="r" b="b"/>
                <a:pathLst>
                  <a:path w="1296144" h="145366">
                    <a:moveTo>
                      <a:pt x="0" y="0"/>
                    </a:moveTo>
                    <a:cubicBezTo>
                      <a:pt x="91440" y="45719"/>
                      <a:pt x="182880" y="91439"/>
                      <a:pt x="337625" y="112541"/>
                    </a:cubicBezTo>
                    <a:cubicBezTo>
                      <a:pt x="492370" y="133643"/>
                      <a:pt x="768715" y="145366"/>
                      <a:pt x="928468" y="126609"/>
                    </a:cubicBezTo>
                    <a:cubicBezTo>
                      <a:pt x="1088221" y="107852"/>
                      <a:pt x="1228150" y="36341"/>
                      <a:pt x="1296144" y="0"/>
                    </a:cubicBezTo>
                  </a:path>
                </a:pathLst>
              </a:custGeom>
              <a:no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dirty="0"/>
              </a:p>
            </p:txBody>
          </p:sp>
          <p:sp>
            <p:nvSpPr>
              <p:cNvPr id="155" name="Chord 11"/>
              <p:cNvSpPr/>
              <p:nvPr/>
            </p:nvSpPr>
            <p:spPr>
              <a:xfrm>
                <a:off x="-779704" y="1732638"/>
                <a:ext cx="573894" cy="831187"/>
              </a:xfrm>
              <a:prstGeom prst="chord">
                <a:avLst>
                  <a:gd name="adj1" fmla="val 10765082"/>
                  <a:gd name="adj2" fmla="val 108958"/>
                </a:avLst>
              </a:prstGeom>
              <a:grp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28" name="Group 158"/>
            <p:cNvGrpSpPr/>
            <p:nvPr/>
          </p:nvGrpSpPr>
          <p:grpSpPr>
            <a:xfrm>
              <a:off x="5880701" y="2317169"/>
              <a:ext cx="498183" cy="192377"/>
              <a:chOff x="5132512" y="2335237"/>
              <a:chExt cx="544272" cy="189915"/>
            </a:xfrm>
          </p:grpSpPr>
          <p:sp>
            <p:nvSpPr>
              <p:cNvPr id="157" name="Oval 156"/>
              <p:cNvSpPr/>
              <p:nvPr/>
            </p:nvSpPr>
            <p:spPr>
              <a:xfrm>
                <a:off x="5132512" y="2335239"/>
                <a:ext cx="96868" cy="189913"/>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58" name="Oval 157"/>
              <p:cNvSpPr/>
              <p:nvPr/>
            </p:nvSpPr>
            <p:spPr>
              <a:xfrm>
                <a:off x="5579916" y="2335237"/>
                <a:ext cx="96868" cy="189912"/>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sp>
        <p:nvSpPr>
          <p:cNvPr id="159" name="Moon 158"/>
          <p:cNvSpPr/>
          <p:nvPr/>
        </p:nvSpPr>
        <p:spPr>
          <a:xfrm rot="16200000">
            <a:off x="5763801" y="2406919"/>
            <a:ext cx="753017" cy="1204827"/>
          </a:xfrm>
          <a:prstGeom prst="moon">
            <a:avLst>
              <a:gd name="adj" fmla="val 70665"/>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5" name="Arc 104"/>
          <p:cNvSpPr/>
          <p:nvPr/>
        </p:nvSpPr>
        <p:spPr>
          <a:xfrm rot="10800000">
            <a:off x="3346095" y="2706047"/>
            <a:ext cx="844613" cy="838199"/>
          </a:xfrm>
          <a:prstGeom prst="arc">
            <a:avLst>
              <a:gd name="adj1" fmla="val 11045684"/>
              <a:gd name="adj2" fmla="val 21237176"/>
            </a:avLst>
          </a:prstGeom>
          <a:no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dirty="0"/>
          </a:p>
        </p:txBody>
      </p:sp>
      <p:grpSp>
        <p:nvGrpSpPr>
          <p:cNvPr id="35" name="Group 2"/>
          <p:cNvGrpSpPr/>
          <p:nvPr/>
        </p:nvGrpSpPr>
        <p:grpSpPr>
          <a:xfrm>
            <a:off x="619609" y="3259786"/>
            <a:ext cx="2721951" cy="2761502"/>
            <a:chOff x="3203848" y="1700808"/>
            <a:chExt cx="3168352" cy="3419950"/>
          </a:xfrm>
        </p:grpSpPr>
        <p:sp>
          <p:nvSpPr>
            <p:cNvPr id="4" name="Freeform 3"/>
            <p:cNvSpPr/>
            <p:nvPr/>
          </p:nvSpPr>
          <p:spPr>
            <a:xfrm flipH="1">
              <a:off x="4932040" y="4149080"/>
              <a:ext cx="583644" cy="936104"/>
            </a:xfrm>
            <a:custGeom>
              <a:avLst/>
              <a:gdLst>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98859 w 625872"/>
                <a:gd name="connsiteY6" fmla="*/ 576262 h 840978"/>
                <a:gd name="connsiteX7" fmla="*/ 408384 w 625872"/>
                <a:gd name="connsiteY7" fmla="*/ 554831 h 840978"/>
                <a:gd name="connsiteX8" fmla="*/ 403622 w 625872"/>
                <a:gd name="connsiteY8" fmla="*/ 0 h 840978"/>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86581 w 625872"/>
                <a:gd name="connsiteY6" fmla="*/ 600620 h 840978"/>
                <a:gd name="connsiteX7" fmla="*/ 408384 w 625872"/>
                <a:gd name="connsiteY7" fmla="*/ 554831 h 840978"/>
                <a:gd name="connsiteX8" fmla="*/ 403622 w 625872"/>
                <a:gd name="connsiteY8" fmla="*/ 0 h 840978"/>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52338"/>
                <a:gd name="connsiteX1" fmla="*/ 586978 w 629778"/>
                <a:gd name="connsiteY1" fmla="*/ 707231 h 852338"/>
                <a:gd name="connsiteX2" fmla="*/ 332557 w 629778"/>
                <a:gd name="connsiteY2" fmla="*/ 850230 h 852338"/>
                <a:gd name="connsiteX3" fmla="*/ 65484 w 629778"/>
                <a:gd name="connsiteY3" fmla="*/ 809625 h 852338"/>
                <a:gd name="connsiteX4" fmla="*/ 15478 w 629778"/>
                <a:gd name="connsiteY4" fmla="*/ 671512 h 852338"/>
                <a:gd name="connsiteX5" fmla="*/ 158353 w 629778"/>
                <a:gd name="connsiteY5" fmla="*/ 540543 h 852338"/>
                <a:gd name="connsiteX6" fmla="*/ 386581 w 629778"/>
                <a:gd name="connsiteY6" fmla="*/ 600620 h 852338"/>
                <a:gd name="connsiteX7" fmla="*/ 408384 w 629778"/>
                <a:gd name="connsiteY7" fmla="*/ 554831 h 852338"/>
                <a:gd name="connsiteX8" fmla="*/ 403622 w 629778"/>
                <a:gd name="connsiteY8" fmla="*/ 0 h 852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9778" h="852338">
                  <a:moveTo>
                    <a:pt x="589359" y="40481"/>
                  </a:moveTo>
                  <a:cubicBezTo>
                    <a:pt x="607615" y="308570"/>
                    <a:pt x="629778" y="572273"/>
                    <a:pt x="586978" y="707231"/>
                  </a:cubicBezTo>
                  <a:cubicBezTo>
                    <a:pt x="544178" y="842189"/>
                    <a:pt x="393081" y="852338"/>
                    <a:pt x="332557" y="850230"/>
                  </a:cubicBezTo>
                  <a:cubicBezTo>
                    <a:pt x="247154" y="847800"/>
                    <a:pt x="118330" y="839411"/>
                    <a:pt x="65484" y="809625"/>
                  </a:cubicBezTo>
                  <a:cubicBezTo>
                    <a:pt x="12638" y="779839"/>
                    <a:pt x="0" y="716359"/>
                    <a:pt x="15478" y="671512"/>
                  </a:cubicBezTo>
                  <a:cubicBezTo>
                    <a:pt x="30956" y="626665"/>
                    <a:pt x="96503" y="552358"/>
                    <a:pt x="158353" y="540543"/>
                  </a:cubicBezTo>
                  <a:cubicBezTo>
                    <a:pt x="220203" y="528728"/>
                    <a:pt x="344909" y="598239"/>
                    <a:pt x="386581" y="600620"/>
                  </a:cubicBezTo>
                  <a:cubicBezTo>
                    <a:pt x="428253" y="603001"/>
                    <a:pt x="405544" y="654934"/>
                    <a:pt x="408384" y="554831"/>
                  </a:cubicBezTo>
                  <a:cubicBezTo>
                    <a:pt x="411224" y="454728"/>
                    <a:pt x="406400" y="229393"/>
                    <a:pt x="403622" y="0"/>
                  </a:cubicBezTo>
                </a:path>
              </a:pathLst>
            </a:custGeom>
            <a:solidFill>
              <a:srgbClr val="FFFF00"/>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5" name="Freeform 4"/>
            <p:cNvSpPr/>
            <p:nvPr/>
          </p:nvSpPr>
          <p:spPr>
            <a:xfrm>
              <a:off x="4139952" y="4184654"/>
              <a:ext cx="504056" cy="936104"/>
            </a:xfrm>
            <a:custGeom>
              <a:avLst/>
              <a:gdLst>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98859 w 625872"/>
                <a:gd name="connsiteY6" fmla="*/ 576262 h 840978"/>
                <a:gd name="connsiteX7" fmla="*/ 408384 w 625872"/>
                <a:gd name="connsiteY7" fmla="*/ 554831 h 840978"/>
                <a:gd name="connsiteX8" fmla="*/ 403622 w 625872"/>
                <a:gd name="connsiteY8" fmla="*/ 0 h 840978"/>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86581 w 625872"/>
                <a:gd name="connsiteY6" fmla="*/ 600620 h 840978"/>
                <a:gd name="connsiteX7" fmla="*/ 408384 w 625872"/>
                <a:gd name="connsiteY7" fmla="*/ 554831 h 840978"/>
                <a:gd name="connsiteX8" fmla="*/ 403622 w 625872"/>
                <a:gd name="connsiteY8" fmla="*/ 0 h 840978"/>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52338"/>
                <a:gd name="connsiteX1" fmla="*/ 586978 w 629778"/>
                <a:gd name="connsiteY1" fmla="*/ 707231 h 852338"/>
                <a:gd name="connsiteX2" fmla="*/ 332557 w 629778"/>
                <a:gd name="connsiteY2" fmla="*/ 850230 h 852338"/>
                <a:gd name="connsiteX3" fmla="*/ 65484 w 629778"/>
                <a:gd name="connsiteY3" fmla="*/ 809625 h 852338"/>
                <a:gd name="connsiteX4" fmla="*/ 15478 w 629778"/>
                <a:gd name="connsiteY4" fmla="*/ 671512 h 852338"/>
                <a:gd name="connsiteX5" fmla="*/ 158353 w 629778"/>
                <a:gd name="connsiteY5" fmla="*/ 540543 h 852338"/>
                <a:gd name="connsiteX6" fmla="*/ 386581 w 629778"/>
                <a:gd name="connsiteY6" fmla="*/ 600620 h 852338"/>
                <a:gd name="connsiteX7" fmla="*/ 408384 w 629778"/>
                <a:gd name="connsiteY7" fmla="*/ 554831 h 852338"/>
                <a:gd name="connsiteX8" fmla="*/ 403622 w 629778"/>
                <a:gd name="connsiteY8" fmla="*/ 0 h 852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9778" h="852338">
                  <a:moveTo>
                    <a:pt x="589359" y="40481"/>
                  </a:moveTo>
                  <a:cubicBezTo>
                    <a:pt x="607615" y="308570"/>
                    <a:pt x="629778" y="572273"/>
                    <a:pt x="586978" y="707231"/>
                  </a:cubicBezTo>
                  <a:cubicBezTo>
                    <a:pt x="544178" y="842189"/>
                    <a:pt x="393081" y="852338"/>
                    <a:pt x="332557" y="850230"/>
                  </a:cubicBezTo>
                  <a:cubicBezTo>
                    <a:pt x="247154" y="847800"/>
                    <a:pt x="118330" y="839411"/>
                    <a:pt x="65484" y="809625"/>
                  </a:cubicBezTo>
                  <a:cubicBezTo>
                    <a:pt x="12638" y="779839"/>
                    <a:pt x="0" y="716359"/>
                    <a:pt x="15478" y="671512"/>
                  </a:cubicBezTo>
                  <a:cubicBezTo>
                    <a:pt x="30956" y="626665"/>
                    <a:pt x="96503" y="552358"/>
                    <a:pt x="158353" y="540543"/>
                  </a:cubicBezTo>
                  <a:cubicBezTo>
                    <a:pt x="220203" y="528728"/>
                    <a:pt x="344909" y="598239"/>
                    <a:pt x="386581" y="600620"/>
                  </a:cubicBezTo>
                  <a:cubicBezTo>
                    <a:pt x="428253" y="603001"/>
                    <a:pt x="405544" y="654934"/>
                    <a:pt x="408384" y="554831"/>
                  </a:cubicBezTo>
                  <a:cubicBezTo>
                    <a:pt x="411224" y="454728"/>
                    <a:pt x="406400" y="229393"/>
                    <a:pt x="403622" y="0"/>
                  </a:cubicBezTo>
                </a:path>
              </a:pathLst>
            </a:custGeom>
            <a:solidFill>
              <a:srgbClr val="FFFF00"/>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6" name="Sun 5"/>
            <p:cNvSpPr/>
            <p:nvPr/>
          </p:nvSpPr>
          <p:spPr>
            <a:xfrm>
              <a:off x="3203848" y="1700808"/>
              <a:ext cx="3168352" cy="3348372"/>
            </a:xfrm>
            <a:prstGeom prst="sun">
              <a:avLst>
                <a:gd name="adj" fmla="val 21511"/>
              </a:avLst>
            </a:prstGeom>
            <a:solidFill>
              <a:srgbClr val="FFFF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7" name="Arc 6"/>
          <p:cNvSpPr/>
          <p:nvPr/>
        </p:nvSpPr>
        <p:spPr>
          <a:xfrm rot="10800000" flipV="1">
            <a:off x="1534129" y="4140417"/>
            <a:ext cx="880633" cy="880630"/>
          </a:xfrm>
          <a:prstGeom prst="arc">
            <a:avLst>
              <a:gd name="adj1" fmla="val 430388"/>
              <a:gd name="adj2" fmla="val 10457216"/>
            </a:avLst>
          </a:prstGeom>
          <a:no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dirty="0"/>
          </a:p>
        </p:txBody>
      </p:sp>
      <p:grpSp>
        <p:nvGrpSpPr>
          <p:cNvPr id="36" name="Group 173"/>
          <p:cNvGrpSpPr/>
          <p:nvPr/>
        </p:nvGrpSpPr>
        <p:grpSpPr>
          <a:xfrm>
            <a:off x="1715984" y="4220475"/>
            <a:ext cx="538661" cy="195675"/>
            <a:chOff x="1715984" y="4220475"/>
            <a:chExt cx="538661" cy="195675"/>
          </a:xfrm>
        </p:grpSpPr>
        <p:sp>
          <p:nvSpPr>
            <p:cNvPr id="8" name="Oval 7"/>
            <p:cNvSpPr/>
            <p:nvPr/>
          </p:nvSpPr>
          <p:spPr>
            <a:xfrm>
              <a:off x="1715984" y="4220475"/>
              <a:ext cx="80057" cy="195675"/>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9" name="Oval 8"/>
            <p:cNvSpPr/>
            <p:nvPr/>
          </p:nvSpPr>
          <p:spPr>
            <a:xfrm>
              <a:off x="2174588" y="4220475"/>
              <a:ext cx="80057" cy="195675"/>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53" name="Freeform 52"/>
          <p:cNvSpPr/>
          <p:nvPr/>
        </p:nvSpPr>
        <p:spPr>
          <a:xfrm rot="1198201">
            <a:off x="3667482" y="3872847"/>
            <a:ext cx="386060" cy="1124885"/>
          </a:xfrm>
          <a:custGeom>
            <a:avLst/>
            <a:gdLst>
              <a:gd name="connsiteX0" fmla="*/ 452907 w 646090"/>
              <a:gd name="connsiteY0" fmla="*/ 92298 h 1092558"/>
              <a:gd name="connsiteX1" fmla="*/ 15025 w 646090"/>
              <a:gd name="connsiteY1" fmla="*/ 581695 h 1092558"/>
              <a:gd name="connsiteX2" fmla="*/ 543059 w 646090"/>
              <a:gd name="connsiteY2" fmla="*/ 1032456 h 1092558"/>
              <a:gd name="connsiteX3" fmla="*/ 633211 w 646090"/>
              <a:gd name="connsiteY3" fmla="*/ 942304 h 1092558"/>
              <a:gd name="connsiteX4" fmla="*/ 581696 w 646090"/>
              <a:gd name="connsiteY4" fmla="*/ 143814 h 1092558"/>
              <a:gd name="connsiteX5" fmla="*/ 452907 w 646090"/>
              <a:gd name="connsiteY5" fmla="*/ 92298 h 1092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6090" h="1092558">
                <a:moveTo>
                  <a:pt x="452907" y="92298"/>
                </a:moveTo>
                <a:cubicBezTo>
                  <a:pt x="358462" y="165278"/>
                  <a:pt x="0" y="425002"/>
                  <a:pt x="15025" y="581695"/>
                </a:cubicBezTo>
                <a:cubicBezTo>
                  <a:pt x="30050" y="738388"/>
                  <a:pt x="440028" y="972354"/>
                  <a:pt x="543059" y="1032456"/>
                </a:cubicBezTo>
                <a:cubicBezTo>
                  <a:pt x="646090" y="1092558"/>
                  <a:pt x="626772" y="1090411"/>
                  <a:pt x="633211" y="942304"/>
                </a:cubicBezTo>
                <a:cubicBezTo>
                  <a:pt x="639650" y="794197"/>
                  <a:pt x="607454" y="287628"/>
                  <a:pt x="581696" y="143814"/>
                </a:cubicBezTo>
                <a:cubicBezTo>
                  <a:pt x="555938" y="0"/>
                  <a:pt x="547352" y="19318"/>
                  <a:pt x="452907" y="92298"/>
                </a:cubicBezTo>
                <a:close/>
              </a:path>
            </a:pathLst>
          </a:custGeom>
          <a:solidFill>
            <a:srgbClr val="CC00FF"/>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6" name="Freeform 55"/>
          <p:cNvSpPr/>
          <p:nvPr/>
        </p:nvSpPr>
        <p:spPr>
          <a:xfrm flipH="1">
            <a:off x="8177258" y="3861048"/>
            <a:ext cx="560076" cy="1162655"/>
          </a:xfrm>
          <a:custGeom>
            <a:avLst/>
            <a:gdLst>
              <a:gd name="connsiteX0" fmla="*/ 452907 w 646090"/>
              <a:gd name="connsiteY0" fmla="*/ 92298 h 1092558"/>
              <a:gd name="connsiteX1" fmla="*/ 15025 w 646090"/>
              <a:gd name="connsiteY1" fmla="*/ 581695 h 1092558"/>
              <a:gd name="connsiteX2" fmla="*/ 543059 w 646090"/>
              <a:gd name="connsiteY2" fmla="*/ 1032456 h 1092558"/>
              <a:gd name="connsiteX3" fmla="*/ 633211 w 646090"/>
              <a:gd name="connsiteY3" fmla="*/ 942304 h 1092558"/>
              <a:gd name="connsiteX4" fmla="*/ 581696 w 646090"/>
              <a:gd name="connsiteY4" fmla="*/ 143814 h 1092558"/>
              <a:gd name="connsiteX5" fmla="*/ 452907 w 646090"/>
              <a:gd name="connsiteY5" fmla="*/ 92298 h 1092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6090" h="1092558">
                <a:moveTo>
                  <a:pt x="452907" y="92298"/>
                </a:moveTo>
                <a:cubicBezTo>
                  <a:pt x="358462" y="165278"/>
                  <a:pt x="0" y="425002"/>
                  <a:pt x="15025" y="581695"/>
                </a:cubicBezTo>
                <a:cubicBezTo>
                  <a:pt x="30050" y="738388"/>
                  <a:pt x="440028" y="972354"/>
                  <a:pt x="543059" y="1032456"/>
                </a:cubicBezTo>
                <a:cubicBezTo>
                  <a:pt x="646090" y="1092558"/>
                  <a:pt x="626772" y="1090411"/>
                  <a:pt x="633211" y="942304"/>
                </a:cubicBezTo>
                <a:cubicBezTo>
                  <a:pt x="639650" y="794197"/>
                  <a:pt x="607454" y="287628"/>
                  <a:pt x="581696" y="143814"/>
                </a:cubicBezTo>
                <a:cubicBezTo>
                  <a:pt x="555938" y="0"/>
                  <a:pt x="547352" y="19318"/>
                  <a:pt x="452907" y="92298"/>
                </a:cubicBezTo>
                <a:close/>
              </a:path>
            </a:pathLst>
          </a:custGeom>
          <a:solidFill>
            <a:srgbClr val="0033CC"/>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7" name="Freeform 56"/>
          <p:cNvSpPr/>
          <p:nvPr/>
        </p:nvSpPr>
        <p:spPr>
          <a:xfrm>
            <a:off x="6156176" y="3847920"/>
            <a:ext cx="578019" cy="1162655"/>
          </a:xfrm>
          <a:custGeom>
            <a:avLst/>
            <a:gdLst>
              <a:gd name="connsiteX0" fmla="*/ 452907 w 646090"/>
              <a:gd name="connsiteY0" fmla="*/ 92298 h 1092558"/>
              <a:gd name="connsiteX1" fmla="*/ 15025 w 646090"/>
              <a:gd name="connsiteY1" fmla="*/ 581695 h 1092558"/>
              <a:gd name="connsiteX2" fmla="*/ 543059 w 646090"/>
              <a:gd name="connsiteY2" fmla="*/ 1032456 h 1092558"/>
              <a:gd name="connsiteX3" fmla="*/ 633211 w 646090"/>
              <a:gd name="connsiteY3" fmla="*/ 942304 h 1092558"/>
              <a:gd name="connsiteX4" fmla="*/ 581696 w 646090"/>
              <a:gd name="connsiteY4" fmla="*/ 143814 h 1092558"/>
              <a:gd name="connsiteX5" fmla="*/ 452907 w 646090"/>
              <a:gd name="connsiteY5" fmla="*/ 92298 h 1092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6090" h="1092558">
                <a:moveTo>
                  <a:pt x="452907" y="92298"/>
                </a:moveTo>
                <a:cubicBezTo>
                  <a:pt x="358462" y="165278"/>
                  <a:pt x="0" y="425002"/>
                  <a:pt x="15025" y="581695"/>
                </a:cubicBezTo>
                <a:cubicBezTo>
                  <a:pt x="30050" y="738388"/>
                  <a:pt x="440028" y="972354"/>
                  <a:pt x="543059" y="1032456"/>
                </a:cubicBezTo>
                <a:cubicBezTo>
                  <a:pt x="646090" y="1092558"/>
                  <a:pt x="626772" y="1090411"/>
                  <a:pt x="633211" y="942304"/>
                </a:cubicBezTo>
                <a:cubicBezTo>
                  <a:pt x="639650" y="794197"/>
                  <a:pt x="607454" y="287628"/>
                  <a:pt x="581696" y="143814"/>
                </a:cubicBezTo>
                <a:cubicBezTo>
                  <a:pt x="555938" y="0"/>
                  <a:pt x="547352" y="19318"/>
                  <a:pt x="452907" y="92298"/>
                </a:cubicBezTo>
                <a:close/>
              </a:path>
            </a:pathLst>
          </a:custGeom>
          <a:solidFill>
            <a:srgbClr val="0033CC"/>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38" name="Group 191"/>
          <p:cNvGrpSpPr/>
          <p:nvPr/>
        </p:nvGrpSpPr>
        <p:grpSpPr>
          <a:xfrm>
            <a:off x="612382" y="3498825"/>
            <a:ext cx="863274" cy="1154311"/>
            <a:chOff x="1803691" y="-243408"/>
            <a:chExt cx="863274" cy="1154311"/>
          </a:xfrm>
        </p:grpSpPr>
        <p:sp>
          <p:nvSpPr>
            <p:cNvPr id="10" name="Freeform 9"/>
            <p:cNvSpPr/>
            <p:nvPr/>
          </p:nvSpPr>
          <p:spPr>
            <a:xfrm rot="18430890" flipH="1" flipV="1">
              <a:off x="1904800" y="92560"/>
              <a:ext cx="661056" cy="863274"/>
            </a:xfrm>
            <a:custGeom>
              <a:avLst/>
              <a:gdLst>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75432 w 777479"/>
                <a:gd name="connsiteY8" fmla="*/ 659606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65919 w 777479"/>
                <a:gd name="connsiteY10" fmla="*/ 516731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62013 w 777479"/>
                <a:gd name="connsiteY20" fmla="*/ 605036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2397 h 834313"/>
                <a:gd name="connsiteX1" fmla="*/ 239713 w 777479"/>
                <a:gd name="connsiteY1" fmla="*/ 240985 h 834313"/>
                <a:gd name="connsiteX2" fmla="*/ 82550 w 777479"/>
                <a:gd name="connsiteY2" fmla="*/ 336235 h 834313"/>
                <a:gd name="connsiteX3" fmla="*/ 3969 w 777479"/>
                <a:gd name="connsiteY3" fmla="*/ 474347 h 834313"/>
                <a:gd name="connsiteX4" fmla="*/ 106363 w 777479"/>
                <a:gd name="connsiteY4" fmla="*/ 488635 h 834313"/>
                <a:gd name="connsiteX5" fmla="*/ 254000 w 777479"/>
                <a:gd name="connsiteY5" fmla="*/ 386241 h 834313"/>
                <a:gd name="connsiteX6" fmla="*/ 261144 w 777479"/>
                <a:gd name="connsiteY6" fmla="*/ 398147 h 834313"/>
                <a:gd name="connsiteX7" fmla="*/ 223044 w 777479"/>
                <a:gd name="connsiteY7" fmla="*/ 533878 h 834313"/>
                <a:gd name="connsiteX8" fmla="*/ 198834 w 777479"/>
                <a:gd name="connsiteY8" fmla="*/ 660085 h 834313"/>
                <a:gd name="connsiteX9" fmla="*/ 248147 w 777479"/>
                <a:gd name="connsiteY9" fmla="*/ 750200 h 834313"/>
                <a:gd name="connsiteX10" fmla="*/ 335682 w 777479"/>
                <a:gd name="connsiteY10" fmla="*/ 608466 h 834313"/>
                <a:gd name="connsiteX11" fmla="*/ 368300 w 777479"/>
                <a:gd name="connsiteY11" fmla="*/ 488634 h 834313"/>
                <a:gd name="connsiteX12" fmla="*/ 375444 w 777479"/>
                <a:gd name="connsiteY12" fmla="*/ 555310 h 834313"/>
                <a:gd name="connsiteX13" fmla="*/ 401638 w 777479"/>
                <a:gd name="connsiteY13" fmla="*/ 767241 h 834313"/>
                <a:gd name="connsiteX14" fmla="*/ 451644 w 777479"/>
                <a:gd name="connsiteY14" fmla="*/ 833916 h 834313"/>
                <a:gd name="connsiteX15" fmla="*/ 504032 w 777479"/>
                <a:gd name="connsiteY15" fmla="*/ 769622 h 834313"/>
                <a:gd name="connsiteX16" fmla="*/ 504032 w 777479"/>
                <a:gd name="connsiteY16" fmla="*/ 529115 h 834313"/>
                <a:gd name="connsiteX17" fmla="*/ 527844 w 777479"/>
                <a:gd name="connsiteY17" fmla="*/ 643416 h 834313"/>
                <a:gd name="connsiteX18" fmla="*/ 573088 w 777479"/>
                <a:gd name="connsiteY18" fmla="*/ 741047 h 834313"/>
                <a:gd name="connsiteX19" fmla="*/ 625475 w 777479"/>
                <a:gd name="connsiteY19" fmla="*/ 762478 h 834313"/>
                <a:gd name="connsiteX20" fmla="*/ 662013 w 777479"/>
                <a:gd name="connsiteY20" fmla="*/ 705527 h 834313"/>
                <a:gd name="connsiteX21" fmla="*/ 644525 w 777479"/>
                <a:gd name="connsiteY21" fmla="*/ 583885 h 834313"/>
                <a:gd name="connsiteX22" fmla="*/ 632619 w 777479"/>
                <a:gd name="connsiteY22" fmla="*/ 507685 h 834313"/>
                <a:gd name="connsiteX23" fmla="*/ 718344 w 777479"/>
                <a:gd name="connsiteY23" fmla="*/ 657703 h 834313"/>
                <a:gd name="connsiteX24" fmla="*/ 770732 w 777479"/>
                <a:gd name="connsiteY24" fmla="*/ 636272 h 834313"/>
                <a:gd name="connsiteX25" fmla="*/ 758825 w 777479"/>
                <a:gd name="connsiteY25" fmla="*/ 495778 h 834313"/>
                <a:gd name="connsiteX26" fmla="*/ 668338 w 777479"/>
                <a:gd name="connsiteY26" fmla="*/ 324328 h 834313"/>
                <a:gd name="connsiteX27" fmla="*/ 668239 w 777479"/>
                <a:gd name="connsiteY27" fmla="*/ 0 h 834313"/>
                <a:gd name="connsiteX0" fmla="*/ 240017 w 777479"/>
                <a:gd name="connsiteY0" fmla="*/ 24652 h 834313"/>
                <a:gd name="connsiteX1" fmla="*/ 239713 w 777479"/>
                <a:gd name="connsiteY1" fmla="*/ 240985 h 834313"/>
                <a:gd name="connsiteX2" fmla="*/ 82550 w 777479"/>
                <a:gd name="connsiteY2" fmla="*/ 336235 h 834313"/>
                <a:gd name="connsiteX3" fmla="*/ 3969 w 777479"/>
                <a:gd name="connsiteY3" fmla="*/ 474347 h 834313"/>
                <a:gd name="connsiteX4" fmla="*/ 106363 w 777479"/>
                <a:gd name="connsiteY4" fmla="*/ 488635 h 834313"/>
                <a:gd name="connsiteX5" fmla="*/ 254000 w 777479"/>
                <a:gd name="connsiteY5" fmla="*/ 386241 h 834313"/>
                <a:gd name="connsiteX6" fmla="*/ 261144 w 777479"/>
                <a:gd name="connsiteY6" fmla="*/ 398147 h 834313"/>
                <a:gd name="connsiteX7" fmla="*/ 223044 w 777479"/>
                <a:gd name="connsiteY7" fmla="*/ 533878 h 834313"/>
                <a:gd name="connsiteX8" fmla="*/ 198834 w 777479"/>
                <a:gd name="connsiteY8" fmla="*/ 660085 h 834313"/>
                <a:gd name="connsiteX9" fmla="*/ 248147 w 777479"/>
                <a:gd name="connsiteY9" fmla="*/ 750200 h 834313"/>
                <a:gd name="connsiteX10" fmla="*/ 335682 w 777479"/>
                <a:gd name="connsiteY10" fmla="*/ 608466 h 834313"/>
                <a:gd name="connsiteX11" fmla="*/ 368300 w 777479"/>
                <a:gd name="connsiteY11" fmla="*/ 488634 h 834313"/>
                <a:gd name="connsiteX12" fmla="*/ 375444 w 777479"/>
                <a:gd name="connsiteY12" fmla="*/ 555310 h 834313"/>
                <a:gd name="connsiteX13" fmla="*/ 401638 w 777479"/>
                <a:gd name="connsiteY13" fmla="*/ 767241 h 834313"/>
                <a:gd name="connsiteX14" fmla="*/ 451644 w 777479"/>
                <a:gd name="connsiteY14" fmla="*/ 833916 h 834313"/>
                <a:gd name="connsiteX15" fmla="*/ 504032 w 777479"/>
                <a:gd name="connsiteY15" fmla="*/ 769622 h 834313"/>
                <a:gd name="connsiteX16" fmla="*/ 504032 w 777479"/>
                <a:gd name="connsiteY16" fmla="*/ 529115 h 834313"/>
                <a:gd name="connsiteX17" fmla="*/ 527844 w 777479"/>
                <a:gd name="connsiteY17" fmla="*/ 643416 h 834313"/>
                <a:gd name="connsiteX18" fmla="*/ 573088 w 777479"/>
                <a:gd name="connsiteY18" fmla="*/ 741047 h 834313"/>
                <a:gd name="connsiteX19" fmla="*/ 625475 w 777479"/>
                <a:gd name="connsiteY19" fmla="*/ 762478 h 834313"/>
                <a:gd name="connsiteX20" fmla="*/ 662013 w 777479"/>
                <a:gd name="connsiteY20" fmla="*/ 705527 h 834313"/>
                <a:gd name="connsiteX21" fmla="*/ 644525 w 777479"/>
                <a:gd name="connsiteY21" fmla="*/ 583885 h 834313"/>
                <a:gd name="connsiteX22" fmla="*/ 632619 w 777479"/>
                <a:gd name="connsiteY22" fmla="*/ 507685 h 834313"/>
                <a:gd name="connsiteX23" fmla="*/ 718344 w 777479"/>
                <a:gd name="connsiteY23" fmla="*/ 657703 h 834313"/>
                <a:gd name="connsiteX24" fmla="*/ 770732 w 777479"/>
                <a:gd name="connsiteY24" fmla="*/ 636272 h 834313"/>
                <a:gd name="connsiteX25" fmla="*/ 758825 w 777479"/>
                <a:gd name="connsiteY25" fmla="*/ 495778 h 834313"/>
                <a:gd name="connsiteX26" fmla="*/ 668338 w 777479"/>
                <a:gd name="connsiteY26" fmla="*/ 324328 h 834313"/>
                <a:gd name="connsiteX27" fmla="*/ 668239 w 777479"/>
                <a:gd name="connsiteY27" fmla="*/ 0 h 834313"/>
                <a:gd name="connsiteX0" fmla="*/ 240017 w 777479"/>
                <a:gd name="connsiteY0" fmla="*/ 164738 h 974399"/>
                <a:gd name="connsiteX1" fmla="*/ 239713 w 777479"/>
                <a:gd name="connsiteY1" fmla="*/ 381071 h 974399"/>
                <a:gd name="connsiteX2" fmla="*/ 82550 w 777479"/>
                <a:gd name="connsiteY2" fmla="*/ 476321 h 974399"/>
                <a:gd name="connsiteX3" fmla="*/ 3969 w 777479"/>
                <a:gd name="connsiteY3" fmla="*/ 614433 h 974399"/>
                <a:gd name="connsiteX4" fmla="*/ 106363 w 777479"/>
                <a:gd name="connsiteY4" fmla="*/ 628721 h 974399"/>
                <a:gd name="connsiteX5" fmla="*/ 254000 w 777479"/>
                <a:gd name="connsiteY5" fmla="*/ 526327 h 974399"/>
                <a:gd name="connsiteX6" fmla="*/ 261144 w 777479"/>
                <a:gd name="connsiteY6" fmla="*/ 538233 h 974399"/>
                <a:gd name="connsiteX7" fmla="*/ 223044 w 777479"/>
                <a:gd name="connsiteY7" fmla="*/ 673964 h 974399"/>
                <a:gd name="connsiteX8" fmla="*/ 198834 w 777479"/>
                <a:gd name="connsiteY8" fmla="*/ 800171 h 974399"/>
                <a:gd name="connsiteX9" fmla="*/ 248147 w 777479"/>
                <a:gd name="connsiteY9" fmla="*/ 890286 h 974399"/>
                <a:gd name="connsiteX10" fmla="*/ 335682 w 777479"/>
                <a:gd name="connsiteY10" fmla="*/ 748552 h 974399"/>
                <a:gd name="connsiteX11" fmla="*/ 368300 w 777479"/>
                <a:gd name="connsiteY11" fmla="*/ 628720 h 974399"/>
                <a:gd name="connsiteX12" fmla="*/ 375444 w 777479"/>
                <a:gd name="connsiteY12" fmla="*/ 695396 h 974399"/>
                <a:gd name="connsiteX13" fmla="*/ 401638 w 777479"/>
                <a:gd name="connsiteY13" fmla="*/ 907327 h 974399"/>
                <a:gd name="connsiteX14" fmla="*/ 451644 w 777479"/>
                <a:gd name="connsiteY14" fmla="*/ 974002 h 974399"/>
                <a:gd name="connsiteX15" fmla="*/ 504032 w 777479"/>
                <a:gd name="connsiteY15" fmla="*/ 909708 h 974399"/>
                <a:gd name="connsiteX16" fmla="*/ 504032 w 777479"/>
                <a:gd name="connsiteY16" fmla="*/ 669201 h 974399"/>
                <a:gd name="connsiteX17" fmla="*/ 527844 w 777479"/>
                <a:gd name="connsiteY17" fmla="*/ 783502 h 974399"/>
                <a:gd name="connsiteX18" fmla="*/ 573088 w 777479"/>
                <a:gd name="connsiteY18" fmla="*/ 881133 h 974399"/>
                <a:gd name="connsiteX19" fmla="*/ 625475 w 777479"/>
                <a:gd name="connsiteY19" fmla="*/ 902564 h 974399"/>
                <a:gd name="connsiteX20" fmla="*/ 662013 w 777479"/>
                <a:gd name="connsiteY20" fmla="*/ 845613 h 974399"/>
                <a:gd name="connsiteX21" fmla="*/ 644525 w 777479"/>
                <a:gd name="connsiteY21" fmla="*/ 723971 h 974399"/>
                <a:gd name="connsiteX22" fmla="*/ 632619 w 777479"/>
                <a:gd name="connsiteY22" fmla="*/ 647771 h 974399"/>
                <a:gd name="connsiteX23" fmla="*/ 718344 w 777479"/>
                <a:gd name="connsiteY23" fmla="*/ 797789 h 974399"/>
                <a:gd name="connsiteX24" fmla="*/ 770732 w 777479"/>
                <a:gd name="connsiteY24" fmla="*/ 776358 h 974399"/>
                <a:gd name="connsiteX25" fmla="*/ 758825 w 777479"/>
                <a:gd name="connsiteY25" fmla="*/ 635864 h 974399"/>
                <a:gd name="connsiteX26" fmla="*/ 668338 w 777479"/>
                <a:gd name="connsiteY26" fmla="*/ 464414 h 974399"/>
                <a:gd name="connsiteX27" fmla="*/ 577964 w 777479"/>
                <a:gd name="connsiteY27" fmla="*/ 0 h 974399"/>
                <a:gd name="connsiteX0" fmla="*/ 224488 w 777479"/>
                <a:gd name="connsiteY0" fmla="*/ 79294 h 974399"/>
                <a:gd name="connsiteX1" fmla="*/ 239713 w 777479"/>
                <a:gd name="connsiteY1" fmla="*/ 381071 h 974399"/>
                <a:gd name="connsiteX2" fmla="*/ 82550 w 777479"/>
                <a:gd name="connsiteY2" fmla="*/ 476321 h 974399"/>
                <a:gd name="connsiteX3" fmla="*/ 3969 w 777479"/>
                <a:gd name="connsiteY3" fmla="*/ 614433 h 974399"/>
                <a:gd name="connsiteX4" fmla="*/ 106363 w 777479"/>
                <a:gd name="connsiteY4" fmla="*/ 628721 h 974399"/>
                <a:gd name="connsiteX5" fmla="*/ 254000 w 777479"/>
                <a:gd name="connsiteY5" fmla="*/ 526327 h 974399"/>
                <a:gd name="connsiteX6" fmla="*/ 261144 w 777479"/>
                <a:gd name="connsiteY6" fmla="*/ 538233 h 974399"/>
                <a:gd name="connsiteX7" fmla="*/ 223044 w 777479"/>
                <a:gd name="connsiteY7" fmla="*/ 673964 h 974399"/>
                <a:gd name="connsiteX8" fmla="*/ 198834 w 777479"/>
                <a:gd name="connsiteY8" fmla="*/ 800171 h 974399"/>
                <a:gd name="connsiteX9" fmla="*/ 248147 w 777479"/>
                <a:gd name="connsiteY9" fmla="*/ 890286 h 974399"/>
                <a:gd name="connsiteX10" fmla="*/ 335682 w 777479"/>
                <a:gd name="connsiteY10" fmla="*/ 748552 h 974399"/>
                <a:gd name="connsiteX11" fmla="*/ 368300 w 777479"/>
                <a:gd name="connsiteY11" fmla="*/ 628720 h 974399"/>
                <a:gd name="connsiteX12" fmla="*/ 375444 w 777479"/>
                <a:gd name="connsiteY12" fmla="*/ 695396 h 974399"/>
                <a:gd name="connsiteX13" fmla="*/ 401638 w 777479"/>
                <a:gd name="connsiteY13" fmla="*/ 907327 h 974399"/>
                <a:gd name="connsiteX14" fmla="*/ 451644 w 777479"/>
                <a:gd name="connsiteY14" fmla="*/ 974002 h 974399"/>
                <a:gd name="connsiteX15" fmla="*/ 504032 w 777479"/>
                <a:gd name="connsiteY15" fmla="*/ 909708 h 974399"/>
                <a:gd name="connsiteX16" fmla="*/ 504032 w 777479"/>
                <a:gd name="connsiteY16" fmla="*/ 669201 h 974399"/>
                <a:gd name="connsiteX17" fmla="*/ 527844 w 777479"/>
                <a:gd name="connsiteY17" fmla="*/ 783502 h 974399"/>
                <a:gd name="connsiteX18" fmla="*/ 573088 w 777479"/>
                <a:gd name="connsiteY18" fmla="*/ 881133 h 974399"/>
                <a:gd name="connsiteX19" fmla="*/ 625475 w 777479"/>
                <a:gd name="connsiteY19" fmla="*/ 902564 h 974399"/>
                <a:gd name="connsiteX20" fmla="*/ 662013 w 777479"/>
                <a:gd name="connsiteY20" fmla="*/ 845613 h 974399"/>
                <a:gd name="connsiteX21" fmla="*/ 644525 w 777479"/>
                <a:gd name="connsiteY21" fmla="*/ 723971 h 974399"/>
                <a:gd name="connsiteX22" fmla="*/ 632619 w 777479"/>
                <a:gd name="connsiteY22" fmla="*/ 647771 h 974399"/>
                <a:gd name="connsiteX23" fmla="*/ 718344 w 777479"/>
                <a:gd name="connsiteY23" fmla="*/ 797789 h 974399"/>
                <a:gd name="connsiteX24" fmla="*/ 770732 w 777479"/>
                <a:gd name="connsiteY24" fmla="*/ 776358 h 974399"/>
                <a:gd name="connsiteX25" fmla="*/ 758825 w 777479"/>
                <a:gd name="connsiteY25" fmla="*/ 635864 h 974399"/>
                <a:gd name="connsiteX26" fmla="*/ 668338 w 777479"/>
                <a:gd name="connsiteY26" fmla="*/ 464414 h 974399"/>
                <a:gd name="connsiteX27" fmla="*/ 577964 w 777479"/>
                <a:gd name="connsiteY27" fmla="*/ 0 h 974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77479" h="974399">
                  <a:moveTo>
                    <a:pt x="224488" y="79294"/>
                  </a:moveTo>
                  <a:cubicBezTo>
                    <a:pt x="238577" y="124935"/>
                    <a:pt x="263369" y="314900"/>
                    <a:pt x="239713" y="381071"/>
                  </a:cubicBezTo>
                  <a:cubicBezTo>
                    <a:pt x="216057" y="447242"/>
                    <a:pt x="121841" y="437427"/>
                    <a:pt x="82550" y="476321"/>
                  </a:cubicBezTo>
                  <a:cubicBezTo>
                    <a:pt x="43259" y="515215"/>
                    <a:pt x="0" y="589033"/>
                    <a:pt x="3969" y="614433"/>
                  </a:cubicBezTo>
                  <a:cubicBezTo>
                    <a:pt x="7938" y="639833"/>
                    <a:pt x="64691" y="643405"/>
                    <a:pt x="106363" y="628721"/>
                  </a:cubicBezTo>
                  <a:cubicBezTo>
                    <a:pt x="148035" y="614037"/>
                    <a:pt x="228203" y="541408"/>
                    <a:pt x="254000" y="526327"/>
                  </a:cubicBezTo>
                  <a:cubicBezTo>
                    <a:pt x="279797" y="511246"/>
                    <a:pt x="266303" y="513627"/>
                    <a:pt x="261144" y="538233"/>
                  </a:cubicBezTo>
                  <a:cubicBezTo>
                    <a:pt x="255985" y="562839"/>
                    <a:pt x="233429" y="630308"/>
                    <a:pt x="223044" y="673964"/>
                  </a:cubicBezTo>
                  <a:cubicBezTo>
                    <a:pt x="212659" y="717620"/>
                    <a:pt x="194650" y="764117"/>
                    <a:pt x="198834" y="800171"/>
                  </a:cubicBezTo>
                  <a:cubicBezTo>
                    <a:pt x="203018" y="836225"/>
                    <a:pt x="225339" y="898889"/>
                    <a:pt x="248147" y="890286"/>
                  </a:cubicBezTo>
                  <a:cubicBezTo>
                    <a:pt x="270955" y="881683"/>
                    <a:pt x="315657" y="792146"/>
                    <a:pt x="335682" y="748552"/>
                  </a:cubicBezTo>
                  <a:cubicBezTo>
                    <a:pt x="355707" y="704958"/>
                    <a:pt x="361673" y="637579"/>
                    <a:pt x="368300" y="628720"/>
                  </a:cubicBezTo>
                  <a:cubicBezTo>
                    <a:pt x="374927" y="619861"/>
                    <a:pt x="369888" y="648962"/>
                    <a:pt x="375444" y="695396"/>
                  </a:cubicBezTo>
                  <a:cubicBezTo>
                    <a:pt x="381000" y="741831"/>
                    <a:pt x="388938" y="860893"/>
                    <a:pt x="401638" y="907327"/>
                  </a:cubicBezTo>
                  <a:cubicBezTo>
                    <a:pt x="414338" y="953761"/>
                    <a:pt x="434578" y="973605"/>
                    <a:pt x="451644" y="974002"/>
                  </a:cubicBezTo>
                  <a:cubicBezTo>
                    <a:pt x="468710" y="974399"/>
                    <a:pt x="495301" y="960508"/>
                    <a:pt x="504032" y="909708"/>
                  </a:cubicBezTo>
                  <a:cubicBezTo>
                    <a:pt x="512763" y="858908"/>
                    <a:pt x="500063" y="690235"/>
                    <a:pt x="504032" y="669201"/>
                  </a:cubicBezTo>
                  <a:cubicBezTo>
                    <a:pt x="508001" y="648167"/>
                    <a:pt x="516335" y="748180"/>
                    <a:pt x="527844" y="783502"/>
                  </a:cubicBezTo>
                  <a:cubicBezTo>
                    <a:pt x="539353" y="818824"/>
                    <a:pt x="556816" y="861289"/>
                    <a:pt x="573088" y="881133"/>
                  </a:cubicBezTo>
                  <a:cubicBezTo>
                    <a:pt x="589360" y="900977"/>
                    <a:pt x="610654" y="908484"/>
                    <a:pt x="625475" y="902564"/>
                  </a:cubicBezTo>
                  <a:cubicBezTo>
                    <a:pt x="640296" y="896644"/>
                    <a:pt x="658838" y="875379"/>
                    <a:pt x="662013" y="845613"/>
                  </a:cubicBezTo>
                  <a:cubicBezTo>
                    <a:pt x="665188" y="815847"/>
                    <a:pt x="649424" y="756945"/>
                    <a:pt x="644525" y="723971"/>
                  </a:cubicBezTo>
                  <a:cubicBezTo>
                    <a:pt x="639626" y="690997"/>
                    <a:pt x="620316" y="635468"/>
                    <a:pt x="632619" y="647771"/>
                  </a:cubicBezTo>
                  <a:cubicBezTo>
                    <a:pt x="644922" y="660074"/>
                    <a:pt x="695325" y="776358"/>
                    <a:pt x="718344" y="797789"/>
                  </a:cubicBezTo>
                  <a:cubicBezTo>
                    <a:pt x="741363" y="819220"/>
                    <a:pt x="763985" y="803346"/>
                    <a:pt x="770732" y="776358"/>
                  </a:cubicBezTo>
                  <a:cubicBezTo>
                    <a:pt x="777479" y="749371"/>
                    <a:pt x="775891" y="687855"/>
                    <a:pt x="758825" y="635864"/>
                  </a:cubicBezTo>
                  <a:cubicBezTo>
                    <a:pt x="741759" y="583873"/>
                    <a:pt x="698481" y="570391"/>
                    <a:pt x="668338" y="464414"/>
                  </a:cubicBezTo>
                  <a:cubicBezTo>
                    <a:pt x="638195" y="358437"/>
                    <a:pt x="580345" y="78978"/>
                    <a:pt x="577964" y="0"/>
                  </a:cubicBezTo>
                </a:path>
              </a:pathLst>
            </a:custGeom>
            <a:solidFill>
              <a:srgbClr val="FFFF00"/>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grpSp>
          <p:nvGrpSpPr>
            <p:cNvPr id="39" name="Group 133"/>
            <p:cNvGrpSpPr/>
            <p:nvPr/>
          </p:nvGrpSpPr>
          <p:grpSpPr>
            <a:xfrm>
              <a:off x="1979712" y="-243408"/>
              <a:ext cx="351312" cy="1154311"/>
              <a:chOff x="1115616" y="3429000"/>
              <a:chExt cx="504056" cy="1656184"/>
            </a:xfrm>
          </p:grpSpPr>
          <p:sp>
            <p:nvSpPr>
              <p:cNvPr id="135" name="Isosceles Triangle 134"/>
              <p:cNvSpPr/>
              <p:nvPr/>
            </p:nvSpPr>
            <p:spPr>
              <a:xfrm>
                <a:off x="1115616" y="5013176"/>
                <a:ext cx="504056" cy="72008"/>
              </a:xfrm>
              <a:prstGeom prst="triangle">
                <a:avLst/>
              </a:prstGeom>
              <a:solidFill>
                <a:schemeClr val="bg1"/>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36" name="Chord 135"/>
              <p:cNvSpPr/>
              <p:nvPr/>
            </p:nvSpPr>
            <p:spPr>
              <a:xfrm>
                <a:off x="1115616" y="3429000"/>
                <a:ext cx="504056" cy="1080120"/>
              </a:xfrm>
              <a:prstGeom prst="chord">
                <a:avLst>
                  <a:gd name="adj1" fmla="val 20627079"/>
                  <a:gd name="adj2" fmla="val 11756870"/>
                </a:avLst>
              </a:pr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37" name="Chord 136"/>
              <p:cNvSpPr/>
              <p:nvPr/>
            </p:nvSpPr>
            <p:spPr>
              <a:xfrm>
                <a:off x="1115616" y="3429000"/>
                <a:ext cx="504056" cy="1080120"/>
              </a:xfrm>
              <a:prstGeom prst="chord">
                <a:avLst>
                  <a:gd name="adj1" fmla="val 1848799"/>
                  <a:gd name="adj2" fmla="val 8966062"/>
                </a:avLst>
              </a:prstGeom>
              <a:solidFill>
                <a:srgbClr val="990033"/>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38" name="Rectangle 137"/>
              <p:cNvSpPr/>
              <p:nvPr/>
            </p:nvSpPr>
            <p:spPr>
              <a:xfrm>
                <a:off x="1331640" y="4509120"/>
                <a:ext cx="72008" cy="504056"/>
              </a:xfrm>
              <a:prstGeom prst="rect">
                <a:avLst/>
              </a:prstGeom>
              <a:solidFill>
                <a:schemeClr val="bg1"/>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grpSp>
        <p:nvGrpSpPr>
          <p:cNvPr id="42" name="Group 195"/>
          <p:cNvGrpSpPr/>
          <p:nvPr/>
        </p:nvGrpSpPr>
        <p:grpSpPr>
          <a:xfrm>
            <a:off x="8028384" y="2636912"/>
            <a:ext cx="1010541" cy="1197663"/>
            <a:chOff x="7780581" y="-243408"/>
            <a:chExt cx="1010541" cy="1197663"/>
          </a:xfrm>
        </p:grpSpPr>
        <p:sp>
          <p:nvSpPr>
            <p:cNvPr id="64" name="Freeform 63"/>
            <p:cNvSpPr/>
            <p:nvPr/>
          </p:nvSpPr>
          <p:spPr>
            <a:xfrm rot="13843631" flipH="1">
              <a:off x="7928264" y="91397"/>
              <a:ext cx="715175" cy="1010541"/>
            </a:xfrm>
            <a:custGeom>
              <a:avLst/>
              <a:gdLst>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75432 w 777479"/>
                <a:gd name="connsiteY8" fmla="*/ 659606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65919 w 777479"/>
                <a:gd name="connsiteY10" fmla="*/ 516731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62013 w 777479"/>
                <a:gd name="connsiteY20" fmla="*/ 605036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180 w 777479"/>
                <a:gd name="connsiteY0" fmla="*/ 0 h 909988"/>
                <a:gd name="connsiteX1" fmla="*/ 239713 w 777479"/>
                <a:gd name="connsiteY1" fmla="*/ 316660 h 909988"/>
                <a:gd name="connsiteX2" fmla="*/ 82550 w 777479"/>
                <a:gd name="connsiteY2" fmla="*/ 411910 h 909988"/>
                <a:gd name="connsiteX3" fmla="*/ 3969 w 777479"/>
                <a:gd name="connsiteY3" fmla="*/ 550022 h 909988"/>
                <a:gd name="connsiteX4" fmla="*/ 106363 w 777479"/>
                <a:gd name="connsiteY4" fmla="*/ 564310 h 909988"/>
                <a:gd name="connsiteX5" fmla="*/ 254000 w 777479"/>
                <a:gd name="connsiteY5" fmla="*/ 461916 h 909988"/>
                <a:gd name="connsiteX6" fmla="*/ 261144 w 777479"/>
                <a:gd name="connsiteY6" fmla="*/ 473822 h 909988"/>
                <a:gd name="connsiteX7" fmla="*/ 223044 w 777479"/>
                <a:gd name="connsiteY7" fmla="*/ 609553 h 909988"/>
                <a:gd name="connsiteX8" fmla="*/ 198834 w 777479"/>
                <a:gd name="connsiteY8" fmla="*/ 735760 h 909988"/>
                <a:gd name="connsiteX9" fmla="*/ 248147 w 777479"/>
                <a:gd name="connsiteY9" fmla="*/ 825875 h 909988"/>
                <a:gd name="connsiteX10" fmla="*/ 335682 w 777479"/>
                <a:gd name="connsiteY10" fmla="*/ 684141 h 909988"/>
                <a:gd name="connsiteX11" fmla="*/ 368300 w 777479"/>
                <a:gd name="connsiteY11" fmla="*/ 564309 h 909988"/>
                <a:gd name="connsiteX12" fmla="*/ 375444 w 777479"/>
                <a:gd name="connsiteY12" fmla="*/ 630985 h 909988"/>
                <a:gd name="connsiteX13" fmla="*/ 401638 w 777479"/>
                <a:gd name="connsiteY13" fmla="*/ 842916 h 909988"/>
                <a:gd name="connsiteX14" fmla="*/ 451644 w 777479"/>
                <a:gd name="connsiteY14" fmla="*/ 909591 h 909988"/>
                <a:gd name="connsiteX15" fmla="*/ 504032 w 777479"/>
                <a:gd name="connsiteY15" fmla="*/ 845297 h 909988"/>
                <a:gd name="connsiteX16" fmla="*/ 504032 w 777479"/>
                <a:gd name="connsiteY16" fmla="*/ 604790 h 909988"/>
                <a:gd name="connsiteX17" fmla="*/ 527844 w 777479"/>
                <a:gd name="connsiteY17" fmla="*/ 719091 h 909988"/>
                <a:gd name="connsiteX18" fmla="*/ 573088 w 777479"/>
                <a:gd name="connsiteY18" fmla="*/ 816722 h 909988"/>
                <a:gd name="connsiteX19" fmla="*/ 625475 w 777479"/>
                <a:gd name="connsiteY19" fmla="*/ 838153 h 909988"/>
                <a:gd name="connsiteX20" fmla="*/ 662013 w 777479"/>
                <a:gd name="connsiteY20" fmla="*/ 781202 h 909988"/>
                <a:gd name="connsiteX21" fmla="*/ 644525 w 777479"/>
                <a:gd name="connsiteY21" fmla="*/ 659560 h 909988"/>
                <a:gd name="connsiteX22" fmla="*/ 632619 w 777479"/>
                <a:gd name="connsiteY22" fmla="*/ 583360 h 909988"/>
                <a:gd name="connsiteX23" fmla="*/ 718344 w 777479"/>
                <a:gd name="connsiteY23" fmla="*/ 733378 h 909988"/>
                <a:gd name="connsiteX24" fmla="*/ 770732 w 777479"/>
                <a:gd name="connsiteY24" fmla="*/ 711947 h 909988"/>
                <a:gd name="connsiteX25" fmla="*/ 758825 w 777479"/>
                <a:gd name="connsiteY25" fmla="*/ 571453 h 909988"/>
                <a:gd name="connsiteX26" fmla="*/ 668338 w 777479"/>
                <a:gd name="connsiteY26" fmla="*/ 400003 h 909988"/>
                <a:gd name="connsiteX27" fmla="*/ 644525 w 777479"/>
                <a:gd name="connsiteY27" fmla="*/ 176166 h 909988"/>
                <a:gd name="connsiteX0" fmla="*/ 237180 w 777479"/>
                <a:gd name="connsiteY0" fmla="*/ 0 h 909988"/>
                <a:gd name="connsiteX1" fmla="*/ 239713 w 777479"/>
                <a:gd name="connsiteY1" fmla="*/ 316660 h 909988"/>
                <a:gd name="connsiteX2" fmla="*/ 82550 w 777479"/>
                <a:gd name="connsiteY2" fmla="*/ 411910 h 909988"/>
                <a:gd name="connsiteX3" fmla="*/ 3969 w 777479"/>
                <a:gd name="connsiteY3" fmla="*/ 550022 h 909988"/>
                <a:gd name="connsiteX4" fmla="*/ 106363 w 777479"/>
                <a:gd name="connsiteY4" fmla="*/ 564310 h 909988"/>
                <a:gd name="connsiteX5" fmla="*/ 254000 w 777479"/>
                <a:gd name="connsiteY5" fmla="*/ 461916 h 909988"/>
                <a:gd name="connsiteX6" fmla="*/ 261144 w 777479"/>
                <a:gd name="connsiteY6" fmla="*/ 473822 h 909988"/>
                <a:gd name="connsiteX7" fmla="*/ 223044 w 777479"/>
                <a:gd name="connsiteY7" fmla="*/ 609553 h 909988"/>
                <a:gd name="connsiteX8" fmla="*/ 198834 w 777479"/>
                <a:gd name="connsiteY8" fmla="*/ 735760 h 909988"/>
                <a:gd name="connsiteX9" fmla="*/ 248147 w 777479"/>
                <a:gd name="connsiteY9" fmla="*/ 825875 h 909988"/>
                <a:gd name="connsiteX10" fmla="*/ 335682 w 777479"/>
                <a:gd name="connsiteY10" fmla="*/ 684141 h 909988"/>
                <a:gd name="connsiteX11" fmla="*/ 368300 w 777479"/>
                <a:gd name="connsiteY11" fmla="*/ 564309 h 909988"/>
                <a:gd name="connsiteX12" fmla="*/ 375444 w 777479"/>
                <a:gd name="connsiteY12" fmla="*/ 630985 h 909988"/>
                <a:gd name="connsiteX13" fmla="*/ 401638 w 777479"/>
                <a:gd name="connsiteY13" fmla="*/ 842916 h 909988"/>
                <a:gd name="connsiteX14" fmla="*/ 451644 w 777479"/>
                <a:gd name="connsiteY14" fmla="*/ 909591 h 909988"/>
                <a:gd name="connsiteX15" fmla="*/ 504032 w 777479"/>
                <a:gd name="connsiteY15" fmla="*/ 845297 h 909988"/>
                <a:gd name="connsiteX16" fmla="*/ 504032 w 777479"/>
                <a:gd name="connsiteY16" fmla="*/ 604790 h 909988"/>
                <a:gd name="connsiteX17" fmla="*/ 527844 w 777479"/>
                <a:gd name="connsiteY17" fmla="*/ 719091 h 909988"/>
                <a:gd name="connsiteX18" fmla="*/ 573088 w 777479"/>
                <a:gd name="connsiteY18" fmla="*/ 816722 h 909988"/>
                <a:gd name="connsiteX19" fmla="*/ 625475 w 777479"/>
                <a:gd name="connsiteY19" fmla="*/ 838153 h 909988"/>
                <a:gd name="connsiteX20" fmla="*/ 662013 w 777479"/>
                <a:gd name="connsiteY20" fmla="*/ 781202 h 909988"/>
                <a:gd name="connsiteX21" fmla="*/ 644525 w 777479"/>
                <a:gd name="connsiteY21" fmla="*/ 659560 h 909988"/>
                <a:gd name="connsiteX22" fmla="*/ 632619 w 777479"/>
                <a:gd name="connsiteY22" fmla="*/ 583360 h 909988"/>
                <a:gd name="connsiteX23" fmla="*/ 718344 w 777479"/>
                <a:gd name="connsiteY23" fmla="*/ 733378 h 909988"/>
                <a:gd name="connsiteX24" fmla="*/ 770732 w 777479"/>
                <a:gd name="connsiteY24" fmla="*/ 711947 h 909988"/>
                <a:gd name="connsiteX25" fmla="*/ 758825 w 777479"/>
                <a:gd name="connsiteY25" fmla="*/ 571453 h 909988"/>
                <a:gd name="connsiteX26" fmla="*/ 668338 w 777479"/>
                <a:gd name="connsiteY26" fmla="*/ 400003 h 909988"/>
                <a:gd name="connsiteX27" fmla="*/ 614486 w 777479"/>
                <a:gd name="connsiteY27" fmla="*/ 68283 h 909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77479" h="909988">
                  <a:moveTo>
                    <a:pt x="237180" y="0"/>
                  </a:moveTo>
                  <a:cubicBezTo>
                    <a:pt x="251269" y="45641"/>
                    <a:pt x="265485" y="248008"/>
                    <a:pt x="239713" y="316660"/>
                  </a:cubicBezTo>
                  <a:cubicBezTo>
                    <a:pt x="213941" y="385312"/>
                    <a:pt x="121841" y="373016"/>
                    <a:pt x="82550" y="411910"/>
                  </a:cubicBezTo>
                  <a:cubicBezTo>
                    <a:pt x="43259" y="450804"/>
                    <a:pt x="0" y="524622"/>
                    <a:pt x="3969" y="550022"/>
                  </a:cubicBezTo>
                  <a:cubicBezTo>
                    <a:pt x="7938" y="575422"/>
                    <a:pt x="64691" y="578994"/>
                    <a:pt x="106363" y="564310"/>
                  </a:cubicBezTo>
                  <a:cubicBezTo>
                    <a:pt x="148035" y="549626"/>
                    <a:pt x="228203" y="476997"/>
                    <a:pt x="254000" y="461916"/>
                  </a:cubicBezTo>
                  <a:cubicBezTo>
                    <a:pt x="279797" y="446835"/>
                    <a:pt x="266303" y="449216"/>
                    <a:pt x="261144" y="473822"/>
                  </a:cubicBezTo>
                  <a:cubicBezTo>
                    <a:pt x="255985" y="498428"/>
                    <a:pt x="233429" y="565897"/>
                    <a:pt x="223044" y="609553"/>
                  </a:cubicBezTo>
                  <a:cubicBezTo>
                    <a:pt x="212659" y="653209"/>
                    <a:pt x="194650" y="699706"/>
                    <a:pt x="198834" y="735760"/>
                  </a:cubicBezTo>
                  <a:cubicBezTo>
                    <a:pt x="203018" y="771814"/>
                    <a:pt x="225339" y="834478"/>
                    <a:pt x="248147" y="825875"/>
                  </a:cubicBezTo>
                  <a:cubicBezTo>
                    <a:pt x="270955" y="817272"/>
                    <a:pt x="315657" y="727735"/>
                    <a:pt x="335682" y="684141"/>
                  </a:cubicBezTo>
                  <a:cubicBezTo>
                    <a:pt x="355707" y="640547"/>
                    <a:pt x="361673" y="573168"/>
                    <a:pt x="368300" y="564309"/>
                  </a:cubicBezTo>
                  <a:cubicBezTo>
                    <a:pt x="374927" y="555450"/>
                    <a:pt x="369888" y="584551"/>
                    <a:pt x="375444" y="630985"/>
                  </a:cubicBezTo>
                  <a:cubicBezTo>
                    <a:pt x="381000" y="677420"/>
                    <a:pt x="388938" y="796482"/>
                    <a:pt x="401638" y="842916"/>
                  </a:cubicBezTo>
                  <a:cubicBezTo>
                    <a:pt x="414338" y="889350"/>
                    <a:pt x="434578" y="909194"/>
                    <a:pt x="451644" y="909591"/>
                  </a:cubicBezTo>
                  <a:cubicBezTo>
                    <a:pt x="468710" y="909988"/>
                    <a:pt x="495301" y="896097"/>
                    <a:pt x="504032" y="845297"/>
                  </a:cubicBezTo>
                  <a:cubicBezTo>
                    <a:pt x="512763" y="794497"/>
                    <a:pt x="500063" y="625824"/>
                    <a:pt x="504032" y="604790"/>
                  </a:cubicBezTo>
                  <a:cubicBezTo>
                    <a:pt x="508001" y="583756"/>
                    <a:pt x="516335" y="683769"/>
                    <a:pt x="527844" y="719091"/>
                  </a:cubicBezTo>
                  <a:cubicBezTo>
                    <a:pt x="539353" y="754413"/>
                    <a:pt x="556816" y="796878"/>
                    <a:pt x="573088" y="816722"/>
                  </a:cubicBezTo>
                  <a:cubicBezTo>
                    <a:pt x="589360" y="836566"/>
                    <a:pt x="610654" y="844073"/>
                    <a:pt x="625475" y="838153"/>
                  </a:cubicBezTo>
                  <a:cubicBezTo>
                    <a:pt x="640296" y="832233"/>
                    <a:pt x="658838" y="810968"/>
                    <a:pt x="662013" y="781202"/>
                  </a:cubicBezTo>
                  <a:cubicBezTo>
                    <a:pt x="665188" y="751436"/>
                    <a:pt x="649424" y="692534"/>
                    <a:pt x="644525" y="659560"/>
                  </a:cubicBezTo>
                  <a:cubicBezTo>
                    <a:pt x="639626" y="626586"/>
                    <a:pt x="620316" y="571057"/>
                    <a:pt x="632619" y="583360"/>
                  </a:cubicBezTo>
                  <a:cubicBezTo>
                    <a:pt x="644922" y="595663"/>
                    <a:pt x="695325" y="711947"/>
                    <a:pt x="718344" y="733378"/>
                  </a:cubicBezTo>
                  <a:cubicBezTo>
                    <a:pt x="741363" y="754809"/>
                    <a:pt x="763985" y="738935"/>
                    <a:pt x="770732" y="711947"/>
                  </a:cubicBezTo>
                  <a:cubicBezTo>
                    <a:pt x="777479" y="684960"/>
                    <a:pt x="775891" y="623444"/>
                    <a:pt x="758825" y="571453"/>
                  </a:cubicBezTo>
                  <a:cubicBezTo>
                    <a:pt x="741759" y="519462"/>
                    <a:pt x="692395" y="483865"/>
                    <a:pt x="668338" y="400003"/>
                  </a:cubicBezTo>
                  <a:cubicBezTo>
                    <a:pt x="644281" y="316141"/>
                    <a:pt x="616867" y="147261"/>
                    <a:pt x="614486" y="68283"/>
                  </a:cubicBezTo>
                </a:path>
              </a:pathLst>
            </a:custGeom>
            <a:solidFill>
              <a:srgbClr val="0033CC"/>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grpSp>
          <p:nvGrpSpPr>
            <p:cNvPr id="54" name="Group 167"/>
            <p:cNvGrpSpPr/>
            <p:nvPr/>
          </p:nvGrpSpPr>
          <p:grpSpPr>
            <a:xfrm>
              <a:off x="8316416" y="-243408"/>
              <a:ext cx="351312" cy="1154311"/>
              <a:chOff x="1115616" y="3429000"/>
              <a:chExt cx="504056" cy="1656184"/>
            </a:xfrm>
          </p:grpSpPr>
          <p:sp>
            <p:nvSpPr>
              <p:cNvPr id="173" name="Isosceles Triangle 172"/>
              <p:cNvSpPr/>
              <p:nvPr/>
            </p:nvSpPr>
            <p:spPr>
              <a:xfrm>
                <a:off x="1115616" y="5013176"/>
                <a:ext cx="504056" cy="72008"/>
              </a:xfrm>
              <a:prstGeom prst="triangle">
                <a:avLst/>
              </a:prstGeom>
              <a:solidFill>
                <a:schemeClr val="bg1"/>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4" name="Chord 173"/>
              <p:cNvSpPr/>
              <p:nvPr/>
            </p:nvSpPr>
            <p:spPr>
              <a:xfrm>
                <a:off x="1115616" y="3429000"/>
                <a:ext cx="504056" cy="1080120"/>
              </a:xfrm>
              <a:prstGeom prst="chord">
                <a:avLst>
                  <a:gd name="adj1" fmla="val 20627079"/>
                  <a:gd name="adj2" fmla="val 11756870"/>
                </a:avLst>
              </a:pr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6" name="Chord 175"/>
              <p:cNvSpPr/>
              <p:nvPr/>
            </p:nvSpPr>
            <p:spPr>
              <a:xfrm>
                <a:off x="1115616" y="3429000"/>
                <a:ext cx="504056" cy="1080120"/>
              </a:xfrm>
              <a:prstGeom prst="chord">
                <a:avLst>
                  <a:gd name="adj1" fmla="val 2750670"/>
                  <a:gd name="adj2" fmla="val 8084417"/>
                </a:avLst>
              </a:prstGeom>
              <a:solidFill>
                <a:srgbClr val="FFFF66"/>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7" name="Rectangle 176"/>
              <p:cNvSpPr/>
              <p:nvPr/>
            </p:nvSpPr>
            <p:spPr>
              <a:xfrm>
                <a:off x="1331640" y="4509120"/>
                <a:ext cx="72008" cy="504056"/>
              </a:xfrm>
              <a:prstGeom prst="rect">
                <a:avLst/>
              </a:prstGeom>
              <a:solidFill>
                <a:schemeClr val="bg1"/>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grpSp>
        <p:nvGrpSpPr>
          <p:cNvPr id="55" name="Group 196"/>
          <p:cNvGrpSpPr/>
          <p:nvPr/>
        </p:nvGrpSpPr>
        <p:grpSpPr>
          <a:xfrm>
            <a:off x="5433437" y="3282801"/>
            <a:ext cx="938763" cy="1154311"/>
            <a:chOff x="5340503" y="-315416"/>
            <a:chExt cx="938763" cy="1154311"/>
          </a:xfrm>
        </p:grpSpPr>
        <p:sp>
          <p:nvSpPr>
            <p:cNvPr id="37" name="Freeform 36"/>
            <p:cNvSpPr/>
            <p:nvPr/>
          </p:nvSpPr>
          <p:spPr>
            <a:xfrm rot="2920664" flipV="1">
              <a:off x="5559548" y="28553"/>
              <a:ext cx="500674" cy="938763"/>
            </a:xfrm>
            <a:custGeom>
              <a:avLst/>
              <a:gdLst>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75432 w 777479"/>
                <a:gd name="connsiteY8" fmla="*/ 659606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65919 w 777479"/>
                <a:gd name="connsiteY10" fmla="*/ 516731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62013 w 777479"/>
                <a:gd name="connsiteY20" fmla="*/ 605036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2397 h 834313"/>
                <a:gd name="connsiteX1" fmla="*/ 239713 w 777479"/>
                <a:gd name="connsiteY1" fmla="*/ 240985 h 834313"/>
                <a:gd name="connsiteX2" fmla="*/ 82550 w 777479"/>
                <a:gd name="connsiteY2" fmla="*/ 336235 h 834313"/>
                <a:gd name="connsiteX3" fmla="*/ 3969 w 777479"/>
                <a:gd name="connsiteY3" fmla="*/ 474347 h 834313"/>
                <a:gd name="connsiteX4" fmla="*/ 106363 w 777479"/>
                <a:gd name="connsiteY4" fmla="*/ 488635 h 834313"/>
                <a:gd name="connsiteX5" fmla="*/ 254000 w 777479"/>
                <a:gd name="connsiteY5" fmla="*/ 386241 h 834313"/>
                <a:gd name="connsiteX6" fmla="*/ 261144 w 777479"/>
                <a:gd name="connsiteY6" fmla="*/ 398147 h 834313"/>
                <a:gd name="connsiteX7" fmla="*/ 223044 w 777479"/>
                <a:gd name="connsiteY7" fmla="*/ 533878 h 834313"/>
                <a:gd name="connsiteX8" fmla="*/ 198834 w 777479"/>
                <a:gd name="connsiteY8" fmla="*/ 660085 h 834313"/>
                <a:gd name="connsiteX9" fmla="*/ 248147 w 777479"/>
                <a:gd name="connsiteY9" fmla="*/ 750200 h 834313"/>
                <a:gd name="connsiteX10" fmla="*/ 335682 w 777479"/>
                <a:gd name="connsiteY10" fmla="*/ 608466 h 834313"/>
                <a:gd name="connsiteX11" fmla="*/ 368300 w 777479"/>
                <a:gd name="connsiteY11" fmla="*/ 488634 h 834313"/>
                <a:gd name="connsiteX12" fmla="*/ 375444 w 777479"/>
                <a:gd name="connsiteY12" fmla="*/ 555310 h 834313"/>
                <a:gd name="connsiteX13" fmla="*/ 401638 w 777479"/>
                <a:gd name="connsiteY13" fmla="*/ 767241 h 834313"/>
                <a:gd name="connsiteX14" fmla="*/ 451644 w 777479"/>
                <a:gd name="connsiteY14" fmla="*/ 833916 h 834313"/>
                <a:gd name="connsiteX15" fmla="*/ 504032 w 777479"/>
                <a:gd name="connsiteY15" fmla="*/ 769622 h 834313"/>
                <a:gd name="connsiteX16" fmla="*/ 504032 w 777479"/>
                <a:gd name="connsiteY16" fmla="*/ 529115 h 834313"/>
                <a:gd name="connsiteX17" fmla="*/ 527844 w 777479"/>
                <a:gd name="connsiteY17" fmla="*/ 643416 h 834313"/>
                <a:gd name="connsiteX18" fmla="*/ 573088 w 777479"/>
                <a:gd name="connsiteY18" fmla="*/ 741047 h 834313"/>
                <a:gd name="connsiteX19" fmla="*/ 625475 w 777479"/>
                <a:gd name="connsiteY19" fmla="*/ 762478 h 834313"/>
                <a:gd name="connsiteX20" fmla="*/ 662013 w 777479"/>
                <a:gd name="connsiteY20" fmla="*/ 705527 h 834313"/>
                <a:gd name="connsiteX21" fmla="*/ 644525 w 777479"/>
                <a:gd name="connsiteY21" fmla="*/ 583885 h 834313"/>
                <a:gd name="connsiteX22" fmla="*/ 632619 w 777479"/>
                <a:gd name="connsiteY22" fmla="*/ 507685 h 834313"/>
                <a:gd name="connsiteX23" fmla="*/ 718344 w 777479"/>
                <a:gd name="connsiteY23" fmla="*/ 657703 h 834313"/>
                <a:gd name="connsiteX24" fmla="*/ 770732 w 777479"/>
                <a:gd name="connsiteY24" fmla="*/ 636272 h 834313"/>
                <a:gd name="connsiteX25" fmla="*/ 758825 w 777479"/>
                <a:gd name="connsiteY25" fmla="*/ 495778 h 834313"/>
                <a:gd name="connsiteX26" fmla="*/ 668338 w 777479"/>
                <a:gd name="connsiteY26" fmla="*/ 324328 h 834313"/>
                <a:gd name="connsiteX27" fmla="*/ 668239 w 777479"/>
                <a:gd name="connsiteY27" fmla="*/ 0 h 834313"/>
                <a:gd name="connsiteX0" fmla="*/ 240017 w 777479"/>
                <a:gd name="connsiteY0" fmla="*/ 24652 h 834313"/>
                <a:gd name="connsiteX1" fmla="*/ 239713 w 777479"/>
                <a:gd name="connsiteY1" fmla="*/ 240985 h 834313"/>
                <a:gd name="connsiteX2" fmla="*/ 82550 w 777479"/>
                <a:gd name="connsiteY2" fmla="*/ 336235 h 834313"/>
                <a:gd name="connsiteX3" fmla="*/ 3969 w 777479"/>
                <a:gd name="connsiteY3" fmla="*/ 474347 h 834313"/>
                <a:gd name="connsiteX4" fmla="*/ 106363 w 777479"/>
                <a:gd name="connsiteY4" fmla="*/ 488635 h 834313"/>
                <a:gd name="connsiteX5" fmla="*/ 254000 w 777479"/>
                <a:gd name="connsiteY5" fmla="*/ 386241 h 834313"/>
                <a:gd name="connsiteX6" fmla="*/ 261144 w 777479"/>
                <a:gd name="connsiteY6" fmla="*/ 398147 h 834313"/>
                <a:gd name="connsiteX7" fmla="*/ 223044 w 777479"/>
                <a:gd name="connsiteY7" fmla="*/ 533878 h 834313"/>
                <a:gd name="connsiteX8" fmla="*/ 198834 w 777479"/>
                <a:gd name="connsiteY8" fmla="*/ 660085 h 834313"/>
                <a:gd name="connsiteX9" fmla="*/ 248147 w 777479"/>
                <a:gd name="connsiteY9" fmla="*/ 750200 h 834313"/>
                <a:gd name="connsiteX10" fmla="*/ 335682 w 777479"/>
                <a:gd name="connsiteY10" fmla="*/ 608466 h 834313"/>
                <a:gd name="connsiteX11" fmla="*/ 368300 w 777479"/>
                <a:gd name="connsiteY11" fmla="*/ 488634 h 834313"/>
                <a:gd name="connsiteX12" fmla="*/ 375444 w 777479"/>
                <a:gd name="connsiteY12" fmla="*/ 555310 h 834313"/>
                <a:gd name="connsiteX13" fmla="*/ 401638 w 777479"/>
                <a:gd name="connsiteY13" fmla="*/ 767241 h 834313"/>
                <a:gd name="connsiteX14" fmla="*/ 451644 w 777479"/>
                <a:gd name="connsiteY14" fmla="*/ 833916 h 834313"/>
                <a:gd name="connsiteX15" fmla="*/ 504032 w 777479"/>
                <a:gd name="connsiteY15" fmla="*/ 769622 h 834313"/>
                <a:gd name="connsiteX16" fmla="*/ 504032 w 777479"/>
                <a:gd name="connsiteY16" fmla="*/ 529115 h 834313"/>
                <a:gd name="connsiteX17" fmla="*/ 527844 w 777479"/>
                <a:gd name="connsiteY17" fmla="*/ 643416 h 834313"/>
                <a:gd name="connsiteX18" fmla="*/ 573088 w 777479"/>
                <a:gd name="connsiteY18" fmla="*/ 741047 h 834313"/>
                <a:gd name="connsiteX19" fmla="*/ 625475 w 777479"/>
                <a:gd name="connsiteY19" fmla="*/ 762478 h 834313"/>
                <a:gd name="connsiteX20" fmla="*/ 662013 w 777479"/>
                <a:gd name="connsiteY20" fmla="*/ 705527 h 834313"/>
                <a:gd name="connsiteX21" fmla="*/ 644525 w 777479"/>
                <a:gd name="connsiteY21" fmla="*/ 583885 h 834313"/>
                <a:gd name="connsiteX22" fmla="*/ 632619 w 777479"/>
                <a:gd name="connsiteY22" fmla="*/ 507685 h 834313"/>
                <a:gd name="connsiteX23" fmla="*/ 718344 w 777479"/>
                <a:gd name="connsiteY23" fmla="*/ 657703 h 834313"/>
                <a:gd name="connsiteX24" fmla="*/ 770732 w 777479"/>
                <a:gd name="connsiteY24" fmla="*/ 636272 h 834313"/>
                <a:gd name="connsiteX25" fmla="*/ 758825 w 777479"/>
                <a:gd name="connsiteY25" fmla="*/ 495778 h 834313"/>
                <a:gd name="connsiteX26" fmla="*/ 668338 w 777479"/>
                <a:gd name="connsiteY26" fmla="*/ 324328 h 834313"/>
                <a:gd name="connsiteX27" fmla="*/ 668239 w 777479"/>
                <a:gd name="connsiteY27" fmla="*/ 0 h 834313"/>
                <a:gd name="connsiteX0" fmla="*/ 240017 w 777479"/>
                <a:gd name="connsiteY0" fmla="*/ 164738 h 974399"/>
                <a:gd name="connsiteX1" fmla="*/ 239713 w 777479"/>
                <a:gd name="connsiteY1" fmla="*/ 381071 h 974399"/>
                <a:gd name="connsiteX2" fmla="*/ 82550 w 777479"/>
                <a:gd name="connsiteY2" fmla="*/ 476321 h 974399"/>
                <a:gd name="connsiteX3" fmla="*/ 3969 w 777479"/>
                <a:gd name="connsiteY3" fmla="*/ 614433 h 974399"/>
                <a:gd name="connsiteX4" fmla="*/ 106363 w 777479"/>
                <a:gd name="connsiteY4" fmla="*/ 628721 h 974399"/>
                <a:gd name="connsiteX5" fmla="*/ 254000 w 777479"/>
                <a:gd name="connsiteY5" fmla="*/ 526327 h 974399"/>
                <a:gd name="connsiteX6" fmla="*/ 261144 w 777479"/>
                <a:gd name="connsiteY6" fmla="*/ 538233 h 974399"/>
                <a:gd name="connsiteX7" fmla="*/ 223044 w 777479"/>
                <a:gd name="connsiteY7" fmla="*/ 673964 h 974399"/>
                <a:gd name="connsiteX8" fmla="*/ 198834 w 777479"/>
                <a:gd name="connsiteY8" fmla="*/ 800171 h 974399"/>
                <a:gd name="connsiteX9" fmla="*/ 248147 w 777479"/>
                <a:gd name="connsiteY9" fmla="*/ 890286 h 974399"/>
                <a:gd name="connsiteX10" fmla="*/ 335682 w 777479"/>
                <a:gd name="connsiteY10" fmla="*/ 748552 h 974399"/>
                <a:gd name="connsiteX11" fmla="*/ 368300 w 777479"/>
                <a:gd name="connsiteY11" fmla="*/ 628720 h 974399"/>
                <a:gd name="connsiteX12" fmla="*/ 375444 w 777479"/>
                <a:gd name="connsiteY12" fmla="*/ 695396 h 974399"/>
                <a:gd name="connsiteX13" fmla="*/ 401638 w 777479"/>
                <a:gd name="connsiteY13" fmla="*/ 907327 h 974399"/>
                <a:gd name="connsiteX14" fmla="*/ 451644 w 777479"/>
                <a:gd name="connsiteY14" fmla="*/ 974002 h 974399"/>
                <a:gd name="connsiteX15" fmla="*/ 504032 w 777479"/>
                <a:gd name="connsiteY15" fmla="*/ 909708 h 974399"/>
                <a:gd name="connsiteX16" fmla="*/ 504032 w 777479"/>
                <a:gd name="connsiteY16" fmla="*/ 669201 h 974399"/>
                <a:gd name="connsiteX17" fmla="*/ 527844 w 777479"/>
                <a:gd name="connsiteY17" fmla="*/ 783502 h 974399"/>
                <a:gd name="connsiteX18" fmla="*/ 573088 w 777479"/>
                <a:gd name="connsiteY18" fmla="*/ 881133 h 974399"/>
                <a:gd name="connsiteX19" fmla="*/ 625475 w 777479"/>
                <a:gd name="connsiteY19" fmla="*/ 902564 h 974399"/>
                <a:gd name="connsiteX20" fmla="*/ 662013 w 777479"/>
                <a:gd name="connsiteY20" fmla="*/ 845613 h 974399"/>
                <a:gd name="connsiteX21" fmla="*/ 644525 w 777479"/>
                <a:gd name="connsiteY21" fmla="*/ 723971 h 974399"/>
                <a:gd name="connsiteX22" fmla="*/ 632619 w 777479"/>
                <a:gd name="connsiteY22" fmla="*/ 647771 h 974399"/>
                <a:gd name="connsiteX23" fmla="*/ 718344 w 777479"/>
                <a:gd name="connsiteY23" fmla="*/ 797789 h 974399"/>
                <a:gd name="connsiteX24" fmla="*/ 770732 w 777479"/>
                <a:gd name="connsiteY24" fmla="*/ 776358 h 974399"/>
                <a:gd name="connsiteX25" fmla="*/ 758825 w 777479"/>
                <a:gd name="connsiteY25" fmla="*/ 635864 h 974399"/>
                <a:gd name="connsiteX26" fmla="*/ 668338 w 777479"/>
                <a:gd name="connsiteY26" fmla="*/ 464414 h 974399"/>
                <a:gd name="connsiteX27" fmla="*/ 577964 w 777479"/>
                <a:gd name="connsiteY27" fmla="*/ 0 h 974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77479" h="974399">
                  <a:moveTo>
                    <a:pt x="240017" y="164738"/>
                  </a:moveTo>
                  <a:cubicBezTo>
                    <a:pt x="254106" y="210379"/>
                    <a:pt x="265958" y="329141"/>
                    <a:pt x="239713" y="381071"/>
                  </a:cubicBezTo>
                  <a:cubicBezTo>
                    <a:pt x="213469" y="433002"/>
                    <a:pt x="121841" y="437427"/>
                    <a:pt x="82550" y="476321"/>
                  </a:cubicBezTo>
                  <a:cubicBezTo>
                    <a:pt x="43259" y="515215"/>
                    <a:pt x="0" y="589033"/>
                    <a:pt x="3969" y="614433"/>
                  </a:cubicBezTo>
                  <a:cubicBezTo>
                    <a:pt x="7938" y="639833"/>
                    <a:pt x="64691" y="643405"/>
                    <a:pt x="106363" y="628721"/>
                  </a:cubicBezTo>
                  <a:cubicBezTo>
                    <a:pt x="148035" y="614037"/>
                    <a:pt x="228203" y="541408"/>
                    <a:pt x="254000" y="526327"/>
                  </a:cubicBezTo>
                  <a:cubicBezTo>
                    <a:pt x="279797" y="511246"/>
                    <a:pt x="266303" y="513627"/>
                    <a:pt x="261144" y="538233"/>
                  </a:cubicBezTo>
                  <a:cubicBezTo>
                    <a:pt x="255985" y="562839"/>
                    <a:pt x="233429" y="630308"/>
                    <a:pt x="223044" y="673964"/>
                  </a:cubicBezTo>
                  <a:cubicBezTo>
                    <a:pt x="212659" y="717620"/>
                    <a:pt x="194650" y="764117"/>
                    <a:pt x="198834" y="800171"/>
                  </a:cubicBezTo>
                  <a:cubicBezTo>
                    <a:pt x="203018" y="836225"/>
                    <a:pt x="225339" y="898889"/>
                    <a:pt x="248147" y="890286"/>
                  </a:cubicBezTo>
                  <a:cubicBezTo>
                    <a:pt x="270955" y="881683"/>
                    <a:pt x="315657" y="792146"/>
                    <a:pt x="335682" y="748552"/>
                  </a:cubicBezTo>
                  <a:cubicBezTo>
                    <a:pt x="355707" y="704958"/>
                    <a:pt x="361673" y="637579"/>
                    <a:pt x="368300" y="628720"/>
                  </a:cubicBezTo>
                  <a:cubicBezTo>
                    <a:pt x="374927" y="619861"/>
                    <a:pt x="369888" y="648962"/>
                    <a:pt x="375444" y="695396"/>
                  </a:cubicBezTo>
                  <a:cubicBezTo>
                    <a:pt x="381000" y="741831"/>
                    <a:pt x="388938" y="860893"/>
                    <a:pt x="401638" y="907327"/>
                  </a:cubicBezTo>
                  <a:cubicBezTo>
                    <a:pt x="414338" y="953761"/>
                    <a:pt x="434578" y="973605"/>
                    <a:pt x="451644" y="974002"/>
                  </a:cubicBezTo>
                  <a:cubicBezTo>
                    <a:pt x="468710" y="974399"/>
                    <a:pt x="495301" y="960508"/>
                    <a:pt x="504032" y="909708"/>
                  </a:cubicBezTo>
                  <a:cubicBezTo>
                    <a:pt x="512763" y="858908"/>
                    <a:pt x="500063" y="690235"/>
                    <a:pt x="504032" y="669201"/>
                  </a:cubicBezTo>
                  <a:cubicBezTo>
                    <a:pt x="508001" y="648167"/>
                    <a:pt x="516335" y="748180"/>
                    <a:pt x="527844" y="783502"/>
                  </a:cubicBezTo>
                  <a:cubicBezTo>
                    <a:pt x="539353" y="818824"/>
                    <a:pt x="556816" y="861289"/>
                    <a:pt x="573088" y="881133"/>
                  </a:cubicBezTo>
                  <a:cubicBezTo>
                    <a:pt x="589360" y="900977"/>
                    <a:pt x="610654" y="908484"/>
                    <a:pt x="625475" y="902564"/>
                  </a:cubicBezTo>
                  <a:cubicBezTo>
                    <a:pt x="640296" y="896644"/>
                    <a:pt x="658838" y="875379"/>
                    <a:pt x="662013" y="845613"/>
                  </a:cubicBezTo>
                  <a:cubicBezTo>
                    <a:pt x="665188" y="815847"/>
                    <a:pt x="649424" y="756945"/>
                    <a:pt x="644525" y="723971"/>
                  </a:cubicBezTo>
                  <a:cubicBezTo>
                    <a:pt x="639626" y="690997"/>
                    <a:pt x="620316" y="635468"/>
                    <a:pt x="632619" y="647771"/>
                  </a:cubicBezTo>
                  <a:cubicBezTo>
                    <a:pt x="644922" y="660074"/>
                    <a:pt x="695325" y="776358"/>
                    <a:pt x="718344" y="797789"/>
                  </a:cubicBezTo>
                  <a:cubicBezTo>
                    <a:pt x="741363" y="819220"/>
                    <a:pt x="763985" y="803346"/>
                    <a:pt x="770732" y="776358"/>
                  </a:cubicBezTo>
                  <a:cubicBezTo>
                    <a:pt x="777479" y="749371"/>
                    <a:pt x="775891" y="687855"/>
                    <a:pt x="758825" y="635864"/>
                  </a:cubicBezTo>
                  <a:cubicBezTo>
                    <a:pt x="741759" y="583873"/>
                    <a:pt x="698481" y="570391"/>
                    <a:pt x="668338" y="464414"/>
                  </a:cubicBezTo>
                  <a:cubicBezTo>
                    <a:pt x="638195" y="358437"/>
                    <a:pt x="580345" y="78978"/>
                    <a:pt x="577964" y="0"/>
                  </a:cubicBezTo>
                </a:path>
              </a:pathLst>
            </a:custGeom>
            <a:solidFill>
              <a:srgbClr val="CC00FF"/>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grpSp>
          <p:nvGrpSpPr>
            <p:cNvPr id="60" name="Group 182"/>
            <p:cNvGrpSpPr/>
            <p:nvPr/>
          </p:nvGrpSpPr>
          <p:grpSpPr>
            <a:xfrm>
              <a:off x="5724128" y="-315416"/>
              <a:ext cx="351312" cy="1154311"/>
              <a:chOff x="1115616" y="3429000"/>
              <a:chExt cx="504056" cy="1656184"/>
            </a:xfrm>
          </p:grpSpPr>
          <p:sp>
            <p:nvSpPr>
              <p:cNvPr id="185" name="Isosceles Triangle 184"/>
              <p:cNvSpPr/>
              <p:nvPr/>
            </p:nvSpPr>
            <p:spPr>
              <a:xfrm>
                <a:off x="1115616" y="5013176"/>
                <a:ext cx="504056" cy="72008"/>
              </a:xfrm>
              <a:prstGeom prst="triangle">
                <a:avLst/>
              </a:prstGeom>
              <a:solidFill>
                <a:schemeClr val="bg1"/>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86" name="Chord 185"/>
              <p:cNvSpPr/>
              <p:nvPr/>
            </p:nvSpPr>
            <p:spPr>
              <a:xfrm>
                <a:off x="1115616" y="3429000"/>
                <a:ext cx="504056" cy="1080120"/>
              </a:xfrm>
              <a:prstGeom prst="chord">
                <a:avLst>
                  <a:gd name="adj1" fmla="val 20627079"/>
                  <a:gd name="adj2" fmla="val 11756870"/>
                </a:avLst>
              </a:pr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87" name="Chord 186"/>
              <p:cNvSpPr/>
              <p:nvPr/>
            </p:nvSpPr>
            <p:spPr>
              <a:xfrm>
                <a:off x="1115616" y="3429000"/>
                <a:ext cx="504056" cy="1080120"/>
              </a:xfrm>
              <a:prstGeom prst="chord">
                <a:avLst>
                  <a:gd name="adj1" fmla="val 3263154"/>
                  <a:gd name="adj2" fmla="val 7516890"/>
                </a:avLst>
              </a:prstGeom>
              <a:solidFill>
                <a:srgbClr val="FFFF66"/>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88" name="Rectangle 187"/>
              <p:cNvSpPr/>
              <p:nvPr/>
            </p:nvSpPr>
            <p:spPr>
              <a:xfrm>
                <a:off x="1331640" y="4509120"/>
                <a:ext cx="72008" cy="504056"/>
              </a:xfrm>
              <a:prstGeom prst="rect">
                <a:avLst/>
              </a:prstGeom>
              <a:solidFill>
                <a:schemeClr val="bg1"/>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grpSp>
        <p:nvGrpSpPr>
          <p:cNvPr id="183" name="Group 182"/>
          <p:cNvGrpSpPr/>
          <p:nvPr/>
        </p:nvGrpSpPr>
        <p:grpSpPr>
          <a:xfrm>
            <a:off x="6521695" y="2989492"/>
            <a:ext cx="1872108" cy="3103804"/>
            <a:chOff x="6521695" y="2989492"/>
            <a:chExt cx="1872108" cy="3103804"/>
          </a:xfrm>
        </p:grpSpPr>
        <p:grpSp>
          <p:nvGrpSpPr>
            <p:cNvPr id="91" name="Group 177"/>
            <p:cNvGrpSpPr/>
            <p:nvPr/>
          </p:nvGrpSpPr>
          <p:grpSpPr>
            <a:xfrm>
              <a:off x="6521695" y="2989492"/>
              <a:ext cx="1872108" cy="3103804"/>
              <a:chOff x="6521695" y="2989492"/>
              <a:chExt cx="1872108" cy="3103804"/>
            </a:xfrm>
          </p:grpSpPr>
          <p:sp>
            <p:nvSpPr>
              <p:cNvPr id="58" name="Freeform 57"/>
              <p:cNvSpPr/>
              <p:nvPr/>
            </p:nvSpPr>
            <p:spPr>
              <a:xfrm flipH="1">
                <a:off x="7477419" y="5227119"/>
                <a:ext cx="577454" cy="866177"/>
              </a:xfrm>
              <a:custGeom>
                <a:avLst/>
                <a:gdLst>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98859 w 625872"/>
                  <a:gd name="connsiteY6" fmla="*/ 576262 h 840978"/>
                  <a:gd name="connsiteX7" fmla="*/ 408384 w 625872"/>
                  <a:gd name="connsiteY7" fmla="*/ 554831 h 840978"/>
                  <a:gd name="connsiteX8" fmla="*/ 403622 w 625872"/>
                  <a:gd name="connsiteY8" fmla="*/ 0 h 840978"/>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86581 w 625872"/>
                  <a:gd name="connsiteY6" fmla="*/ 600620 h 840978"/>
                  <a:gd name="connsiteX7" fmla="*/ 408384 w 625872"/>
                  <a:gd name="connsiteY7" fmla="*/ 554831 h 840978"/>
                  <a:gd name="connsiteX8" fmla="*/ 403622 w 625872"/>
                  <a:gd name="connsiteY8" fmla="*/ 0 h 840978"/>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52338"/>
                  <a:gd name="connsiteX1" fmla="*/ 586978 w 629778"/>
                  <a:gd name="connsiteY1" fmla="*/ 707231 h 852338"/>
                  <a:gd name="connsiteX2" fmla="*/ 332557 w 629778"/>
                  <a:gd name="connsiteY2" fmla="*/ 850230 h 852338"/>
                  <a:gd name="connsiteX3" fmla="*/ 65484 w 629778"/>
                  <a:gd name="connsiteY3" fmla="*/ 809625 h 852338"/>
                  <a:gd name="connsiteX4" fmla="*/ 15478 w 629778"/>
                  <a:gd name="connsiteY4" fmla="*/ 671512 h 852338"/>
                  <a:gd name="connsiteX5" fmla="*/ 158353 w 629778"/>
                  <a:gd name="connsiteY5" fmla="*/ 540543 h 852338"/>
                  <a:gd name="connsiteX6" fmla="*/ 386581 w 629778"/>
                  <a:gd name="connsiteY6" fmla="*/ 600620 h 852338"/>
                  <a:gd name="connsiteX7" fmla="*/ 408384 w 629778"/>
                  <a:gd name="connsiteY7" fmla="*/ 554831 h 852338"/>
                  <a:gd name="connsiteX8" fmla="*/ 403622 w 629778"/>
                  <a:gd name="connsiteY8" fmla="*/ 0 h 852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9778" h="852338">
                    <a:moveTo>
                      <a:pt x="589359" y="40481"/>
                    </a:moveTo>
                    <a:cubicBezTo>
                      <a:pt x="607615" y="308570"/>
                      <a:pt x="629778" y="572273"/>
                      <a:pt x="586978" y="707231"/>
                    </a:cubicBezTo>
                    <a:cubicBezTo>
                      <a:pt x="544178" y="842189"/>
                      <a:pt x="393081" y="852338"/>
                      <a:pt x="332557" y="850230"/>
                    </a:cubicBezTo>
                    <a:cubicBezTo>
                      <a:pt x="247154" y="847800"/>
                      <a:pt x="118330" y="839411"/>
                      <a:pt x="65484" y="809625"/>
                    </a:cubicBezTo>
                    <a:cubicBezTo>
                      <a:pt x="12638" y="779839"/>
                      <a:pt x="0" y="716359"/>
                      <a:pt x="15478" y="671512"/>
                    </a:cubicBezTo>
                    <a:cubicBezTo>
                      <a:pt x="30956" y="626665"/>
                      <a:pt x="96503" y="552358"/>
                      <a:pt x="158353" y="540543"/>
                    </a:cubicBezTo>
                    <a:cubicBezTo>
                      <a:pt x="220203" y="528728"/>
                      <a:pt x="344909" y="598239"/>
                      <a:pt x="386581" y="600620"/>
                    </a:cubicBezTo>
                    <a:cubicBezTo>
                      <a:pt x="428253" y="603001"/>
                      <a:pt x="405544" y="654934"/>
                      <a:pt x="408384" y="554831"/>
                    </a:cubicBezTo>
                    <a:cubicBezTo>
                      <a:pt x="411224" y="454728"/>
                      <a:pt x="406400" y="229393"/>
                      <a:pt x="403622" y="0"/>
                    </a:cubicBezTo>
                  </a:path>
                </a:pathLst>
              </a:custGeom>
              <a:solidFill>
                <a:srgbClr val="0033CC"/>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59" name="Freeform 58"/>
              <p:cNvSpPr/>
              <p:nvPr/>
            </p:nvSpPr>
            <p:spPr>
              <a:xfrm>
                <a:off x="6733628" y="5252914"/>
                <a:ext cx="599430" cy="840382"/>
              </a:xfrm>
              <a:custGeom>
                <a:avLst/>
                <a:gdLst>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98859 w 625872"/>
                  <a:gd name="connsiteY6" fmla="*/ 576262 h 840978"/>
                  <a:gd name="connsiteX7" fmla="*/ 408384 w 625872"/>
                  <a:gd name="connsiteY7" fmla="*/ 554831 h 840978"/>
                  <a:gd name="connsiteX8" fmla="*/ 403622 w 625872"/>
                  <a:gd name="connsiteY8" fmla="*/ 0 h 840978"/>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86581 w 625872"/>
                  <a:gd name="connsiteY6" fmla="*/ 600620 h 840978"/>
                  <a:gd name="connsiteX7" fmla="*/ 408384 w 625872"/>
                  <a:gd name="connsiteY7" fmla="*/ 554831 h 840978"/>
                  <a:gd name="connsiteX8" fmla="*/ 403622 w 625872"/>
                  <a:gd name="connsiteY8" fmla="*/ 0 h 840978"/>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52338"/>
                  <a:gd name="connsiteX1" fmla="*/ 586978 w 629778"/>
                  <a:gd name="connsiteY1" fmla="*/ 707231 h 852338"/>
                  <a:gd name="connsiteX2" fmla="*/ 332557 w 629778"/>
                  <a:gd name="connsiteY2" fmla="*/ 850230 h 852338"/>
                  <a:gd name="connsiteX3" fmla="*/ 65484 w 629778"/>
                  <a:gd name="connsiteY3" fmla="*/ 809625 h 852338"/>
                  <a:gd name="connsiteX4" fmla="*/ 15478 w 629778"/>
                  <a:gd name="connsiteY4" fmla="*/ 671512 h 852338"/>
                  <a:gd name="connsiteX5" fmla="*/ 158353 w 629778"/>
                  <a:gd name="connsiteY5" fmla="*/ 540543 h 852338"/>
                  <a:gd name="connsiteX6" fmla="*/ 386581 w 629778"/>
                  <a:gd name="connsiteY6" fmla="*/ 600620 h 852338"/>
                  <a:gd name="connsiteX7" fmla="*/ 408384 w 629778"/>
                  <a:gd name="connsiteY7" fmla="*/ 554831 h 852338"/>
                  <a:gd name="connsiteX8" fmla="*/ 403622 w 629778"/>
                  <a:gd name="connsiteY8" fmla="*/ 0 h 852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9778" h="852338">
                    <a:moveTo>
                      <a:pt x="589359" y="40481"/>
                    </a:moveTo>
                    <a:cubicBezTo>
                      <a:pt x="607615" y="308570"/>
                      <a:pt x="629778" y="572273"/>
                      <a:pt x="586978" y="707231"/>
                    </a:cubicBezTo>
                    <a:cubicBezTo>
                      <a:pt x="544178" y="842189"/>
                      <a:pt x="393081" y="852338"/>
                      <a:pt x="332557" y="850230"/>
                    </a:cubicBezTo>
                    <a:cubicBezTo>
                      <a:pt x="247154" y="847800"/>
                      <a:pt x="118330" y="839411"/>
                      <a:pt x="65484" y="809625"/>
                    </a:cubicBezTo>
                    <a:cubicBezTo>
                      <a:pt x="12638" y="779839"/>
                      <a:pt x="0" y="716359"/>
                      <a:pt x="15478" y="671512"/>
                    </a:cubicBezTo>
                    <a:cubicBezTo>
                      <a:pt x="30956" y="626665"/>
                      <a:pt x="96503" y="552358"/>
                      <a:pt x="158353" y="540543"/>
                    </a:cubicBezTo>
                    <a:cubicBezTo>
                      <a:pt x="220203" y="528728"/>
                      <a:pt x="344909" y="598239"/>
                      <a:pt x="386581" y="600620"/>
                    </a:cubicBezTo>
                    <a:cubicBezTo>
                      <a:pt x="428253" y="603001"/>
                      <a:pt x="405544" y="654934"/>
                      <a:pt x="408384" y="554831"/>
                    </a:cubicBezTo>
                    <a:cubicBezTo>
                      <a:pt x="411224" y="454728"/>
                      <a:pt x="406400" y="229393"/>
                      <a:pt x="403622" y="0"/>
                    </a:cubicBezTo>
                  </a:path>
                </a:pathLst>
              </a:custGeom>
              <a:solidFill>
                <a:srgbClr val="0033CC"/>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grpSp>
            <p:nvGrpSpPr>
              <p:cNvPr id="95" name="Group 20"/>
              <p:cNvGrpSpPr/>
              <p:nvPr/>
            </p:nvGrpSpPr>
            <p:grpSpPr>
              <a:xfrm>
                <a:off x="6521695" y="2989492"/>
                <a:ext cx="1872108" cy="2504164"/>
                <a:chOff x="1475656" y="2564904"/>
                <a:chExt cx="2160240" cy="2808312"/>
              </a:xfrm>
            </p:grpSpPr>
            <p:sp>
              <p:nvSpPr>
                <p:cNvPr id="68" name="Oval 10"/>
                <p:cNvSpPr/>
                <p:nvPr/>
              </p:nvSpPr>
              <p:spPr>
                <a:xfrm>
                  <a:off x="1475656" y="2564904"/>
                  <a:ext cx="2160240" cy="2808312"/>
                </a:xfrm>
                <a:prstGeom prst="ellipse">
                  <a:avLst/>
                </a:prstGeom>
                <a:solidFill>
                  <a:srgbClr val="0033CC"/>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9" name="Freeform 6"/>
                <p:cNvSpPr/>
                <p:nvPr/>
              </p:nvSpPr>
              <p:spPr>
                <a:xfrm>
                  <a:off x="1979712" y="2996952"/>
                  <a:ext cx="1107584" cy="154547"/>
                </a:xfrm>
                <a:custGeom>
                  <a:avLst/>
                  <a:gdLst>
                    <a:gd name="connsiteX0" fmla="*/ 0 w 1107584"/>
                    <a:gd name="connsiteY0" fmla="*/ 154547 h 154547"/>
                    <a:gd name="connsiteX1" fmla="*/ 103031 w 1107584"/>
                    <a:gd name="connsiteY1" fmla="*/ 12879 h 154547"/>
                    <a:gd name="connsiteX2" fmla="*/ 244699 w 1107584"/>
                    <a:gd name="connsiteY2" fmla="*/ 154547 h 154547"/>
                    <a:gd name="connsiteX3" fmla="*/ 386367 w 1107584"/>
                    <a:gd name="connsiteY3" fmla="*/ 12879 h 154547"/>
                    <a:gd name="connsiteX4" fmla="*/ 515155 w 1107584"/>
                    <a:gd name="connsiteY4" fmla="*/ 141668 h 154547"/>
                    <a:gd name="connsiteX5" fmla="*/ 669702 w 1107584"/>
                    <a:gd name="connsiteY5" fmla="*/ 38637 h 154547"/>
                    <a:gd name="connsiteX6" fmla="*/ 837127 w 1107584"/>
                    <a:gd name="connsiteY6" fmla="*/ 115910 h 154547"/>
                    <a:gd name="connsiteX7" fmla="*/ 978795 w 1107584"/>
                    <a:gd name="connsiteY7" fmla="*/ 0 h 154547"/>
                    <a:gd name="connsiteX8" fmla="*/ 1107584 w 1107584"/>
                    <a:gd name="connsiteY8" fmla="*/ 115910 h 154547"/>
                    <a:gd name="connsiteX9" fmla="*/ 1107584 w 1107584"/>
                    <a:gd name="connsiteY9" fmla="*/ 115910 h 1545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07584" h="154547">
                      <a:moveTo>
                        <a:pt x="0" y="154547"/>
                      </a:moveTo>
                      <a:cubicBezTo>
                        <a:pt x="31124" y="83713"/>
                        <a:pt x="62248" y="12879"/>
                        <a:pt x="103031" y="12879"/>
                      </a:cubicBezTo>
                      <a:cubicBezTo>
                        <a:pt x="143814" y="12879"/>
                        <a:pt x="197476" y="154547"/>
                        <a:pt x="244699" y="154547"/>
                      </a:cubicBezTo>
                      <a:cubicBezTo>
                        <a:pt x="291922" y="154547"/>
                        <a:pt x="341291" y="15026"/>
                        <a:pt x="386367" y="12879"/>
                      </a:cubicBezTo>
                      <a:cubicBezTo>
                        <a:pt x="431443" y="10733"/>
                        <a:pt x="467933" y="137375"/>
                        <a:pt x="515155" y="141668"/>
                      </a:cubicBezTo>
                      <a:cubicBezTo>
                        <a:pt x="562378" y="145961"/>
                        <a:pt x="616040" y="42930"/>
                        <a:pt x="669702" y="38637"/>
                      </a:cubicBezTo>
                      <a:cubicBezTo>
                        <a:pt x="723364" y="34344"/>
                        <a:pt x="785612" y="122350"/>
                        <a:pt x="837127" y="115910"/>
                      </a:cubicBezTo>
                      <a:cubicBezTo>
                        <a:pt x="888643" y="109471"/>
                        <a:pt x="933719" y="0"/>
                        <a:pt x="978795" y="0"/>
                      </a:cubicBezTo>
                      <a:cubicBezTo>
                        <a:pt x="1023871" y="0"/>
                        <a:pt x="1107584" y="115910"/>
                        <a:pt x="1107584" y="115910"/>
                      </a:cubicBezTo>
                      <a:lnTo>
                        <a:pt x="1107584" y="115910"/>
                      </a:lnTo>
                    </a:path>
                  </a:pathLst>
                </a:custGeom>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70" name="Freeform 7"/>
                <p:cNvSpPr/>
                <p:nvPr/>
              </p:nvSpPr>
              <p:spPr>
                <a:xfrm>
                  <a:off x="1979712" y="2852936"/>
                  <a:ext cx="1107584" cy="154547"/>
                </a:xfrm>
                <a:custGeom>
                  <a:avLst/>
                  <a:gdLst>
                    <a:gd name="connsiteX0" fmla="*/ 0 w 1107584"/>
                    <a:gd name="connsiteY0" fmla="*/ 154547 h 154547"/>
                    <a:gd name="connsiteX1" fmla="*/ 103031 w 1107584"/>
                    <a:gd name="connsiteY1" fmla="*/ 12879 h 154547"/>
                    <a:gd name="connsiteX2" fmla="*/ 244699 w 1107584"/>
                    <a:gd name="connsiteY2" fmla="*/ 154547 h 154547"/>
                    <a:gd name="connsiteX3" fmla="*/ 386367 w 1107584"/>
                    <a:gd name="connsiteY3" fmla="*/ 12879 h 154547"/>
                    <a:gd name="connsiteX4" fmla="*/ 515155 w 1107584"/>
                    <a:gd name="connsiteY4" fmla="*/ 141668 h 154547"/>
                    <a:gd name="connsiteX5" fmla="*/ 669702 w 1107584"/>
                    <a:gd name="connsiteY5" fmla="*/ 38637 h 154547"/>
                    <a:gd name="connsiteX6" fmla="*/ 837127 w 1107584"/>
                    <a:gd name="connsiteY6" fmla="*/ 115910 h 154547"/>
                    <a:gd name="connsiteX7" fmla="*/ 978795 w 1107584"/>
                    <a:gd name="connsiteY7" fmla="*/ 0 h 154547"/>
                    <a:gd name="connsiteX8" fmla="*/ 1107584 w 1107584"/>
                    <a:gd name="connsiteY8" fmla="*/ 115910 h 154547"/>
                    <a:gd name="connsiteX9" fmla="*/ 1107584 w 1107584"/>
                    <a:gd name="connsiteY9" fmla="*/ 115910 h 1545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07584" h="154547">
                      <a:moveTo>
                        <a:pt x="0" y="154547"/>
                      </a:moveTo>
                      <a:cubicBezTo>
                        <a:pt x="31124" y="83713"/>
                        <a:pt x="62248" y="12879"/>
                        <a:pt x="103031" y="12879"/>
                      </a:cubicBezTo>
                      <a:cubicBezTo>
                        <a:pt x="143814" y="12879"/>
                        <a:pt x="197476" y="154547"/>
                        <a:pt x="244699" y="154547"/>
                      </a:cubicBezTo>
                      <a:cubicBezTo>
                        <a:pt x="291922" y="154547"/>
                        <a:pt x="341291" y="15026"/>
                        <a:pt x="386367" y="12879"/>
                      </a:cubicBezTo>
                      <a:cubicBezTo>
                        <a:pt x="431443" y="10733"/>
                        <a:pt x="467933" y="137375"/>
                        <a:pt x="515155" y="141668"/>
                      </a:cubicBezTo>
                      <a:cubicBezTo>
                        <a:pt x="562378" y="145961"/>
                        <a:pt x="616040" y="42930"/>
                        <a:pt x="669702" y="38637"/>
                      </a:cubicBezTo>
                      <a:cubicBezTo>
                        <a:pt x="723364" y="34344"/>
                        <a:pt x="785612" y="122350"/>
                        <a:pt x="837127" y="115910"/>
                      </a:cubicBezTo>
                      <a:cubicBezTo>
                        <a:pt x="888643" y="109471"/>
                        <a:pt x="933719" y="0"/>
                        <a:pt x="978795" y="0"/>
                      </a:cubicBezTo>
                      <a:cubicBezTo>
                        <a:pt x="1023871" y="0"/>
                        <a:pt x="1107584" y="115910"/>
                        <a:pt x="1107584" y="115910"/>
                      </a:cubicBezTo>
                      <a:lnTo>
                        <a:pt x="1107584" y="115910"/>
                      </a:lnTo>
                    </a:path>
                  </a:pathLst>
                </a:custGeom>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71" name="Freeform 8"/>
                <p:cNvSpPr/>
                <p:nvPr/>
              </p:nvSpPr>
              <p:spPr>
                <a:xfrm>
                  <a:off x="1979712" y="2708920"/>
                  <a:ext cx="1107584" cy="154547"/>
                </a:xfrm>
                <a:custGeom>
                  <a:avLst/>
                  <a:gdLst>
                    <a:gd name="connsiteX0" fmla="*/ 0 w 1107584"/>
                    <a:gd name="connsiteY0" fmla="*/ 154547 h 154547"/>
                    <a:gd name="connsiteX1" fmla="*/ 103031 w 1107584"/>
                    <a:gd name="connsiteY1" fmla="*/ 12879 h 154547"/>
                    <a:gd name="connsiteX2" fmla="*/ 244699 w 1107584"/>
                    <a:gd name="connsiteY2" fmla="*/ 154547 h 154547"/>
                    <a:gd name="connsiteX3" fmla="*/ 386367 w 1107584"/>
                    <a:gd name="connsiteY3" fmla="*/ 12879 h 154547"/>
                    <a:gd name="connsiteX4" fmla="*/ 515155 w 1107584"/>
                    <a:gd name="connsiteY4" fmla="*/ 141668 h 154547"/>
                    <a:gd name="connsiteX5" fmla="*/ 669702 w 1107584"/>
                    <a:gd name="connsiteY5" fmla="*/ 38637 h 154547"/>
                    <a:gd name="connsiteX6" fmla="*/ 837127 w 1107584"/>
                    <a:gd name="connsiteY6" fmla="*/ 115910 h 154547"/>
                    <a:gd name="connsiteX7" fmla="*/ 978795 w 1107584"/>
                    <a:gd name="connsiteY7" fmla="*/ 0 h 154547"/>
                    <a:gd name="connsiteX8" fmla="*/ 1107584 w 1107584"/>
                    <a:gd name="connsiteY8" fmla="*/ 115910 h 154547"/>
                    <a:gd name="connsiteX9" fmla="*/ 1107584 w 1107584"/>
                    <a:gd name="connsiteY9" fmla="*/ 115910 h 1545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07584" h="154547">
                      <a:moveTo>
                        <a:pt x="0" y="154547"/>
                      </a:moveTo>
                      <a:cubicBezTo>
                        <a:pt x="31124" y="83713"/>
                        <a:pt x="62248" y="12879"/>
                        <a:pt x="103031" y="12879"/>
                      </a:cubicBezTo>
                      <a:cubicBezTo>
                        <a:pt x="143814" y="12879"/>
                        <a:pt x="197476" y="154547"/>
                        <a:pt x="244699" y="154547"/>
                      </a:cubicBezTo>
                      <a:cubicBezTo>
                        <a:pt x="291922" y="154547"/>
                        <a:pt x="341291" y="15026"/>
                        <a:pt x="386367" y="12879"/>
                      </a:cubicBezTo>
                      <a:cubicBezTo>
                        <a:pt x="431443" y="10733"/>
                        <a:pt x="467933" y="137375"/>
                        <a:pt x="515155" y="141668"/>
                      </a:cubicBezTo>
                      <a:cubicBezTo>
                        <a:pt x="562378" y="145961"/>
                        <a:pt x="616040" y="42930"/>
                        <a:pt x="669702" y="38637"/>
                      </a:cubicBezTo>
                      <a:cubicBezTo>
                        <a:pt x="723364" y="34344"/>
                        <a:pt x="785612" y="122350"/>
                        <a:pt x="837127" y="115910"/>
                      </a:cubicBezTo>
                      <a:cubicBezTo>
                        <a:pt x="888643" y="109471"/>
                        <a:pt x="933719" y="0"/>
                        <a:pt x="978795" y="0"/>
                      </a:cubicBezTo>
                      <a:cubicBezTo>
                        <a:pt x="1023871" y="0"/>
                        <a:pt x="1107584" y="115910"/>
                        <a:pt x="1107584" y="115910"/>
                      </a:cubicBezTo>
                      <a:lnTo>
                        <a:pt x="1107584" y="115910"/>
                      </a:lnTo>
                    </a:path>
                  </a:pathLst>
                </a:custGeom>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grpSp>
        </p:grpSp>
        <p:sp>
          <p:nvSpPr>
            <p:cNvPr id="61" name="Chord 60"/>
            <p:cNvSpPr/>
            <p:nvPr/>
          </p:nvSpPr>
          <p:spPr>
            <a:xfrm>
              <a:off x="7200707" y="4051139"/>
              <a:ext cx="488567" cy="331521"/>
            </a:xfrm>
            <a:prstGeom prst="chord">
              <a:avLst>
                <a:gd name="adj1" fmla="val 5430208"/>
                <a:gd name="adj2" fmla="val 5345722"/>
              </a:avLst>
            </a:prstGeom>
            <a:solidFill>
              <a:srgbClr val="FF00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96" name="Group 12"/>
            <p:cNvGrpSpPr/>
            <p:nvPr/>
          </p:nvGrpSpPr>
          <p:grpSpPr>
            <a:xfrm>
              <a:off x="7219865" y="3676877"/>
              <a:ext cx="452123" cy="248642"/>
              <a:chOff x="6739030" y="3610677"/>
              <a:chExt cx="451036" cy="248044"/>
            </a:xfrm>
          </p:grpSpPr>
          <p:sp>
            <p:nvSpPr>
              <p:cNvPr id="66" name="Oval 65"/>
              <p:cNvSpPr/>
              <p:nvPr/>
            </p:nvSpPr>
            <p:spPr>
              <a:xfrm rot="190219">
                <a:off x="7099070" y="3610677"/>
                <a:ext cx="90996" cy="248044"/>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7" name="Oval 66"/>
              <p:cNvSpPr/>
              <p:nvPr/>
            </p:nvSpPr>
            <p:spPr>
              <a:xfrm rot="190219">
                <a:off x="6739030" y="3610677"/>
                <a:ext cx="90996" cy="248044"/>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sp>
        <p:nvSpPr>
          <p:cNvPr id="65" name="Arc 64"/>
          <p:cNvSpPr/>
          <p:nvPr/>
        </p:nvSpPr>
        <p:spPr>
          <a:xfrm>
            <a:off x="6877991" y="4649667"/>
            <a:ext cx="1154904" cy="866178"/>
          </a:xfrm>
          <a:prstGeom prst="arc">
            <a:avLst>
              <a:gd name="adj1" fmla="val 13520168"/>
              <a:gd name="adj2" fmla="val 19023606"/>
            </a:avLst>
          </a:prstGeom>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grpSp>
        <p:nvGrpSpPr>
          <p:cNvPr id="189" name="Group 188"/>
          <p:cNvGrpSpPr/>
          <p:nvPr/>
        </p:nvGrpSpPr>
        <p:grpSpPr>
          <a:xfrm>
            <a:off x="3793979" y="3308860"/>
            <a:ext cx="2064729" cy="3504516"/>
            <a:chOff x="3793979" y="3308860"/>
            <a:chExt cx="2064729" cy="3504516"/>
          </a:xfrm>
        </p:grpSpPr>
        <p:grpSp>
          <p:nvGrpSpPr>
            <p:cNvPr id="63" name="Group 75"/>
            <p:cNvGrpSpPr/>
            <p:nvPr/>
          </p:nvGrpSpPr>
          <p:grpSpPr>
            <a:xfrm>
              <a:off x="3793979" y="5311551"/>
              <a:ext cx="917894" cy="819514"/>
              <a:chOff x="3083489" y="4581128"/>
              <a:chExt cx="1344495" cy="1224136"/>
            </a:xfrm>
          </p:grpSpPr>
          <p:sp>
            <p:nvSpPr>
              <p:cNvPr id="49" name="Freeform 48"/>
              <p:cNvSpPr/>
              <p:nvPr/>
            </p:nvSpPr>
            <p:spPr>
              <a:xfrm>
                <a:off x="3306586" y="4581128"/>
                <a:ext cx="1020812" cy="1144288"/>
              </a:xfrm>
              <a:custGeom>
                <a:avLst/>
                <a:gdLst>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98859 w 625872"/>
                  <a:gd name="connsiteY6" fmla="*/ 576262 h 840978"/>
                  <a:gd name="connsiteX7" fmla="*/ 408384 w 625872"/>
                  <a:gd name="connsiteY7" fmla="*/ 554831 h 840978"/>
                  <a:gd name="connsiteX8" fmla="*/ 403622 w 625872"/>
                  <a:gd name="connsiteY8" fmla="*/ 0 h 840978"/>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86581 w 625872"/>
                  <a:gd name="connsiteY6" fmla="*/ 600620 h 840978"/>
                  <a:gd name="connsiteX7" fmla="*/ 408384 w 625872"/>
                  <a:gd name="connsiteY7" fmla="*/ 554831 h 840978"/>
                  <a:gd name="connsiteX8" fmla="*/ 403622 w 625872"/>
                  <a:gd name="connsiteY8" fmla="*/ 0 h 840978"/>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52338"/>
                  <a:gd name="connsiteX1" fmla="*/ 586978 w 629778"/>
                  <a:gd name="connsiteY1" fmla="*/ 707231 h 852338"/>
                  <a:gd name="connsiteX2" fmla="*/ 332557 w 629778"/>
                  <a:gd name="connsiteY2" fmla="*/ 850230 h 852338"/>
                  <a:gd name="connsiteX3" fmla="*/ 65484 w 629778"/>
                  <a:gd name="connsiteY3" fmla="*/ 809625 h 852338"/>
                  <a:gd name="connsiteX4" fmla="*/ 15478 w 629778"/>
                  <a:gd name="connsiteY4" fmla="*/ 671512 h 852338"/>
                  <a:gd name="connsiteX5" fmla="*/ 158353 w 629778"/>
                  <a:gd name="connsiteY5" fmla="*/ 540543 h 852338"/>
                  <a:gd name="connsiteX6" fmla="*/ 386581 w 629778"/>
                  <a:gd name="connsiteY6" fmla="*/ 600620 h 852338"/>
                  <a:gd name="connsiteX7" fmla="*/ 408384 w 629778"/>
                  <a:gd name="connsiteY7" fmla="*/ 554831 h 852338"/>
                  <a:gd name="connsiteX8" fmla="*/ 403622 w 629778"/>
                  <a:gd name="connsiteY8" fmla="*/ 0 h 852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9778" h="852338">
                    <a:moveTo>
                      <a:pt x="589359" y="40481"/>
                    </a:moveTo>
                    <a:cubicBezTo>
                      <a:pt x="607615" y="308570"/>
                      <a:pt x="629778" y="572273"/>
                      <a:pt x="586978" y="707231"/>
                    </a:cubicBezTo>
                    <a:cubicBezTo>
                      <a:pt x="544178" y="842189"/>
                      <a:pt x="393081" y="852338"/>
                      <a:pt x="332557" y="850230"/>
                    </a:cubicBezTo>
                    <a:cubicBezTo>
                      <a:pt x="247154" y="847800"/>
                      <a:pt x="118330" y="839411"/>
                      <a:pt x="65484" y="809625"/>
                    </a:cubicBezTo>
                    <a:cubicBezTo>
                      <a:pt x="12638" y="779839"/>
                      <a:pt x="0" y="716359"/>
                      <a:pt x="15478" y="671512"/>
                    </a:cubicBezTo>
                    <a:cubicBezTo>
                      <a:pt x="30956" y="626665"/>
                      <a:pt x="96503" y="552358"/>
                      <a:pt x="158353" y="540543"/>
                    </a:cubicBezTo>
                    <a:cubicBezTo>
                      <a:pt x="220203" y="528728"/>
                      <a:pt x="344909" y="598239"/>
                      <a:pt x="386581" y="600620"/>
                    </a:cubicBezTo>
                    <a:cubicBezTo>
                      <a:pt x="428253" y="603001"/>
                      <a:pt x="405544" y="654934"/>
                      <a:pt x="408384" y="554831"/>
                    </a:cubicBezTo>
                    <a:cubicBezTo>
                      <a:pt x="411224" y="454728"/>
                      <a:pt x="406400" y="229393"/>
                      <a:pt x="403622" y="0"/>
                    </a:cubicBezTo>
                  </a:path>
                </a:pathLst>
              </a:custGeom>
              <a:solidFill>
                <a:srgbClr val="CC00FF"/>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50" name="Freeform 11"/>
              <p:cNvSpPr/>
              <p:nvPr/>
            </p:nvSpPr>
            <p:spPr>
              <a:xfrm>
                <a:off x="3083489" y="5109782"/>
                <a:ext cx="1344495" cy="695482"/>
              </a:xfrm>
              <a:custGeom>
                <a:avLst/>
                <a:gdLst>
                  <a:gd name="connsiteX0" fmla="*/ 909711 w 1444283"/>
                  <a:gd name="connsiteY0" fmla="*/ 180535 h 616633"/>
                  <a:gd name="connsiteX1" fmla="*/ 501748 w 1444283"/>
                  <a:gd name="connsiteY1" fmla="*/ 11723 h 616633"/>
                  <a:gd name="connsiteX2" fmla="*/ 192259 w 1444283"/>
                  <a:gd name="connsiteY2" fmla="*/ 250874 h 616633"/>
                  <a:gd name="connsiteX3" fmla="*/ 178191 w 1444283"/>
                  <a:gd name="connsiteY3" fmla="*/ 504092 h 616633"/>
                  <a:gd name="connsiteX4" fmla="*/ 1261403 w 1444283"/>
                  <a:gd name="connsiteY4" fmla="*/ 574430 h 616633"/>
                  <a:gd name="connsiteX5" fmla="*/ 1275471 w 1444283"/>
                  <a:gd name="connsiteY5" fmla="*/ 546295 h 616633"/>
                  <a:gd name="connsiteX6" fmla="*/ 1289539 w 1444283"/>
                  <a:gd name="connsiteY6" fmla="*/ 152400 h 616633"/>
                  <a:gd name="connsiteX7" fmla="*/ 1275471 w 1444283"/>
                  <a:gd name="connsiteY7" fmla="*/ 124264 h 616633"/>
                  <a:gd name="connsiteX8" fmla="*/ 937846 w 1444283"/>
                  <a:gd name="connsiteY8" fmla="*/ 222738 h 616633"/>
                  <a:gd name="connsiteX0" fmla="*/ 909711 w 1444283"/>
                  <a:gd name="connsiteY0" fmla="*/ 180535 h 616633"/>
                  <a:gd name="connsiteX1" fmla="*/ 501748 w 1444283"/>
                  <a:gd name="connsiteY1" fmla="*/ 11723 h 616633"/>
                  <a:gd name="connsiteX2" fmla="*/ 192259 w 1444283"/>
                  <a:gd name="connsiteY2" fmla="*/ 250874 h 616633"/>
                  <a:gd name="connsiteX3" fmla="*/ 178191 w 1444283"/>
                  <a:gd name="connsiteY3" fmla="*/ 504092 h 616633"/>
                  <a:gd name="connsiteX4" fmla="*/ 1261403 w 1444283"/>
                  <a:gd name="connsiteY4" fmla="*/ 574430 h 616633"/>
                  <a:gd name="connsiteX5" fmla="*/ 1275471 w 1444283"/>
                  <a:gd name="connsiteY5" fmla="*/ 546295 h 616633"/>
                  <a:gd name="connsiteX6" fmla="*/ 1289539 w 1444283"/>
                  <a:gd name="connsiteY6" fmla="*/ 152400 h 616633"/>
                  <a:gd name="connsiteX7" fmla="*/ 1275471 w 1444283"/>
                  <a:gd name="connsiteY7" fmla="*/ 124264 h 616633"/>
                  <a:gd name="connsiteX8" fmla="*/ 882287 w 1444283"/>
                  <a:gd name="connsiteY8" fmla="*/ 64012 h 616633"/>
                  <a:gd name="connsiteX0" fmla="*/ 909711 w 1444283"/>
                  <a:gd name="connsiteY0" fmla="*/ 180535 h 616633"/>
                  <a:gd name="connsiteX1" fmla="*/ 501748 w 1444283"/>
                  <a:gd name="connsiteY1" fmla="*/ 11723 h 616633"/>
                  <a:gd name="connsiteX2" fmla="*/ 192259 w 1444283"/>
                  <a:gd name="connsiteY2" fmla="*/ 250874 h 616633"/>
                  <a:gd name="connsiteX3" fmla="*/ 178191 w 1444283"/>
                  <a:gd name="connsiteY3" fmla="*/ 504092 h 616633"/>
                  <a:gd name="connsiteX4" fmla="*/ 1261403 w 1444283"/>
                  <a:gd name="connsiteY4" fmla="*/ 574430 h 616633"/>
                  <a:gd name="connsiteX5" fmla="*/ 1275471 w 1444283"/>
                  <a:gd name="connsiteY5" fmla="*/ 546295 h 616633"/>
                  <a:gd name="connsiteX6" fmla="*/ 1289539 w 1444283"/>
                  <a:gd name="connsiteY6" fmla="*/ 152400 h 616633"/>
                  <a:gd name="connsiteX7" fmla="*/ 1242327 w 1444283"/>
                  <a:gd name="connsiteY7" fmla="*/ 64012 h 616633"/>
                  <a:gd name="connsiteX8" fmla="*/ 882287 w 1444283"/>
                  <a:gd name="connsiteY8" fmla="*/ 64012 h 616633"/>
                  <a:gd name="connsiteX0" fmla="*/ 909711 w 1444283"/>
                  <a:gd name="connsiteY0" fmla="*/ 311317 h 747415"/>
                  <a:gd name="connsiteX1" fmla="*/ 501748 w 1444283"/>
                  <a:gd name="connsiteY1" fmla="*/ 142505 h 747415"/>
                  <a:gd name="connsiteX2" fmla="*/ 192259 w 1444283"/>
                  <a:gd name="connsiteY2" fmla="*/ 381656 h 747415"/>
                  <a:gd name="connsiteX3" fmla="*/ 178191 w 1444283"/>
                  <a:gd name="connsiteY3" fmla="*/ 634874 h 747415"/>
                  <a:gd name="connsiteX4" fmla="*/ 1261403 w 1444283"/>
                  <a:gd name="connsiteY4" fmla="*/ 705212 h 747415"/>
                  <a:gd name="connsiteX5" fmla="*/ 1275471 w 1444283"/>
                  <a:gd name="connsiteY5" fmla="*/ 677077 h 747415"/>
                  <a:gd name="connsiteX6" fmla="*/ 1289539 w 1444283"/>
                  <a:gd name="connsiteY6" fmla="*/ 283182 h 747415"/>
                  <a:gd name="connsiteX7" fmla="*/ 1242327 w 1444283"/>
                  <a:gd name="connsiteY7" fmla="*/ 194794 h 747415"/>
                  <a:gd name="connsiteX8" fmla="*/ 882287 w 1444283"/>
                  <a:gd name="connsiteY8" fmla="*/ 194794 h 747415"/>
                  <a:gd name="connsiteX0" fmla="*/ 909711 w 1444283"/>
                  <a:gd name="connsiteY0" fmla="*/ 311317 h 714141"/>
                  <a:gd name="connsiteX1" fmla="*/ 501748 w 1444283"/>
                  <a:gd name="connsiteY1" fmla="*/ 142505 h 714141"/>
                  <a:gd name="connsiteX2" fmla="*/ 192259 w 1444283"/>
                  <a:gd name="connsiteY2" fmla="*/ 381656 h 714141"/>
                  <a:gd name="connsiteX3" fmla="*/ 178191 w 1444283"/>
                  <a:gd name="connsiteY3" fmla="*/ 634874 h 714141"/>
                  <a:gd name="connsiteX4" fmla="*/ 1261403 w 1444283"/>
                  <a:gd name="connsiteY4" fmla="*/ 705212 h 714141"/>
                  <a:gd name="connsiteX5" fmla="*/ 1275471 w 1444283"/>
                  <a:gd name="connsiteY5" fmla="*/ 677077 h 714141"/>
                  <a:gd name="connsiteX6" fmla="*/ 1314335 w 1444283"/>
                  <a:gd name="connsiteY6" fmla="*/ 482826 h 714141"/>
                  <a:gd name="connsiteX7" fmla="*/ 1242327 w 1444283"/>
                  <a:gd name="connsiteY7" fmla="*/ 194794 h 714141"/>
                  <a:gd name="connsiteX8" fmla="*/ 882287 w 1444283"/>
                  <a:gd name="connsiteY8" fmla="*/ 194794 h 714141"/>
                  <a:gd name="connsiteX0" fmla="*/ 909711 w 1444283"/>
                  <a:gd name="connsiteY0" fmla="*/ 311317 h 714141"/>
                  <a:gd name="connsiteX1" fmla="*/ 501748 w 1444283"/>
                  <a:gd name="connsiteY1" fmla="*/ 142505 h 714141"/>
                  <a:gd name="connsiteX2" fmla="*/ 192259 w 1444283"/>
                  <a:gd name="connsiteY2" fmla="*/ 381656 h 714141"/>
                  <a:gd name="connsiteX3" fmla="*/ 178191 w 1444283"/>
                  <a:gd name="connsiteY3" fmla="*/ 634874 h 714141"/>
                  <a:gd name="connsiteX4" fmla="*/ 1261403 w 1444283"/>
                  <a:gd name="connsiteY4" fmla="*/ 705212 h 714141"/>
                  <a:gd name="connsiteX5" fmla="*/ 1275471 w 1444283"/>
                  <a:gd name="connsiteY5" fmla="*/ 677077 h 714141"/>
                  <a:gd name="connsiteX6" fmla="*/ 1314335 w 1444283"/>
                  <a:gd name="connsiteY6" fmla="*/ 482826 h 714141"/>
                  <a:gd name="connsiteX7" fmla="*/ 1242327 w 1444283"/>
                  <a:gd name="connsiteY7" fmla="*/ 194794 h 714141"/>
                  <a:gd name="connsiteX8" fmla="*/ 882287 w 1444283"/>
                  <a:gd name="connsiteY8" fmla="*/ 194794 h 714141"/>
                  <a:gd name="connsiteX0" fmla="*/ 909711 w 1444283"/>
                  <a:gd name="connsiteY0" fmla="*/ 180535 h 631365"/>
                  <a:gd name="connsiteX1" fmla="*/ 501748 w 1444283"/>
                  <a:gd name="connsiteY1" fmla="*/ 11723 h 631365"/>
                  <a:gd name="connsiteX2" fmla="*/ 192259 w 1444283"/>
                  <a:gd name="connsiteY2" fmla="*/ 250874 h 631365"/>
                  <a:gd name="connsiteX3" fmla="*/ 178191 w 1444283"/>
                  <a:gd name="connsiteY3" fmla="*/ 504092 h 631365"/>
                  <a:gd name="connsiteX4" fmla="*/ 1261403 w 1444283"/>
                  <a:gd name="connsiteY4" fmla="*/ 574430 h 631365"/>
                  <a:gd name="connsiteX5" fmla="*/ 1275471 w 1444283"/>
                  <a:gd name="connsiteY5" fmla="*/ 546295 h 631365"/>
                  <a:gd name="connsiteX6" fmla="*/ 1242327 w 1444283"/>
                  <a:gd name="connsiteY6" fmla="*/ 64012 h 631365"/>
                  <a:gd name="connsiteX7" fmla="*/ 882287 w 1444283"/>
                  <a:gd name="connsiteY7" fmla="*/ 64012 h 631365"/>
                  <a:gd name="connsiteX0" fmla="*/ 909711 w 1444283"/>
                  <a:gd name="connsiteY0" fmla="*/ 180535 h 631365"/>
                  <a:gd name="connsiteX1" fmla="*/ 501748 w 1444283"/>
                  <a:gd name="connsiteY1" fmla="*/ 11723 h 631365"/>
                  <a:gd name="connsiteX2" fmla="*/ 192259 w 1444283"/>
                  <a:gd name="connsiteY2" fmla="*/ 250874 h 631365"/>
                  <a:gd name="connsiteX3" fmla="*/ 178191 w 1444283"/>
                  <a:gd name="connsiteY3" fmla="*/ 504092 h 631365"/>
                  <a:gd name="connsiteX4" fmla="*/ 1261403 w 1444283"/>
                  <a:gd name="connsiteY4" fmla="*/ 574430 h 631365"/>
                  <a:gd name="connsiteX5" fmla="*/ 1275471 w 1444283"/>
                  <a:gd name="connsiteY5" fmla="*/ 546295 h 631365"/>
                  <a:gd name="connsiteX6" fmla="*/ 1242327 w 1444283"/>
                  <a:gd name="connsiteY6" fmla="*/ 64012 h 631365"/>
                  <a:gd name="connsiteX7" fmla="*/ 882287 w 1444283"/>
                  <a:gd name="connsiteY7" fmla="*/ 64012 h 631365"/>
                  <a:gd name="connsiteX0" fmla="*/ 909711 w 1444283"/>
                  <a:gd name="connsiteY0" fmla="*/ 180535 h 631365"/>
                  <a:gd name="connsiteX1" fmla="*/ 501748 w 1444283"/>
                  <a:gd name="connsiteY1" fmla="*/ 11723 h 631365"/>
                  <a:gd name="connsiteX2" fmla="*/ 192259 w 1444283"/>
                  <a:gd name="connsiteY2" fmla="*/ 250874 h 631365"/>
                  <a:gd name="connsiteX3" fmla="*/ 178191 w 1444283"/>
                  <a:gd name="connsiteY3" fmla="*/ 504092 h 631365"/>
                  <a:gd name="connsiteX4" fmla="*/ 1261403 w 1444283"/>
                  <a:gd name="connsiteY4" fmla="*/ 574430 h 631365"/>
                  <a:gd name="connsiteX5" fmla="*/ 1275471 w 1444283"/>
                  <a:gd name="connsiteY5" fmla="*/ 546295 h 631365"/>
                  <a:gd name="connsiteX6" fmla="*/ 1242327 w 1444283"/>
                  <a:gd name="connsiteY6" fmla="*/ 64012 h 631365"/>
                  <a:gd name="connsiteX7" fmla="*/ 882287 w 1444283"/>
                  <a:gd name="connsiteY7" fmla="*/ 64012 h 631365"/>
                  <a:gd name="connsiteX0" fmla="*/ 894530 w 1338018"/>
                  <a:gd name="connsiteY0" fmla="*/ 180535 h 630304"/>
                  <a:gd name="connsiteX1" fmla="*/ 486567 w 1338018"/>
                  <a:gd name="connsiteY1" fmla="*/ 11723 h 630304"/>
                  <a:gd name="connsiteX2" fmla="*/ 177078 w 1338018"/>
                  <a:gd name="connsiteY2" fmla="*/ 250874 h 630304"/>
                  <a:gd name="connsiteX3" fmla="*/ 163010 w 1338018"/>
                  <a:gd name="connsiteY3" fmla="*/ 504092 h 630304"/>
                  <a:gd name="connsiteX4" fmla="*/ 1155138 w 1338018"/>
                  <a:gd name="connsiteY4" fmla="*/ 568068 h 630304"/>
                  <a:gd name="connsiteX5" fmla="*/ 1260290 w 1338018"/>
                  <a:gd name="connsiteY5" fmla="*/ 546295 h 630304"/>
                  <a:gd name="connsiteX6" fmla="*/ 1227146 w 1338018"/>
                  <a:gd name="connsiteY6" fmla="*/ 64012 h 630304"/>
                  <a:gd name="connsiteX7" fmla="*/ 867106 w 1338018"/>
                  <a:gd name="connsiteY7" fmla="*/ 64012 h 630304"/>
                  <a:gd name="connsiteX0" fmla="*/ 894530 w 1344495"/>
                  <a:gd name="connsiteY0" fmla="*/ 180535 h 652077"/>
                  <a:gd name="connsiteX1" fmla="*/ 486567 w 1344495"/>
                  <a:gd name="connsiteY1" fmla="*/ 11723 h 652077"/>
                  <a:gd name="connsiteX2" fmla="*/ 177078 w 1344495"/>
                  <a:gd name="connsiteY2" fmla="*/ 250874 h 652077"/>
                  <a:gd name="connsiteX3" fmla="*/ 163010 w 1344495"/>
                  <a:gd name="connsiteY3" fmla="*/ 504092 h 652077"/>
                  <a:gd name="connsiteX4" fmla="*/ 1155138 w 1344495"/>
                  <a:gd name="connsiteY4" fmla="*/ 568068 h 652077"/>
                  <a:gd name="connsiteX5" fmla="*/ 1299153 w 1344495"/>
                  <a:gd name="connsiteY5" fmla="*/ 568068 h 652077"/>
                  <a:gd name="connsiteX6" fmla="*/ 1227146 w 1344495"/>
                  <a:gd name="connsiteY6" fmla="*/ 64012 h 652077"/>
                  <a:gd name="connsiteX7" fmla="*/ 867106 w 1344495"/>
                  <a:gd name="connsiteY7" fmla="*/ 64012 h 652077"/>
                  <a:gd name="connsiteX0" fmla="*/ 894530 w 1344495"/>
                  <a:gd name="connsiteY0" fmla="*/ 202909 h 674451"/>
                  <a:gd name="connsiteX1" fmla="*/ 486567 w 1344495"/>
                  <a:gd name="connsiteY1" fmla="*/ 34097 h 674451"/>
                  <a:gd name="connsiteX2" fmla="*/ 177078 w 1344495"/>
                  <a:gd name="connsiteY2" fmla="*/ 273248 h 674451"/>
                  <a:gd name="connsiteX3" fmla="*/ 163010 w 1344495"/>
                  <a:gd name="connsiteY3" fmla="*/ 526466 h 674451"/>
                  <a:gd name="connsiteX4" fmla="*/ 1155138 w 1344495"/>
                  <a:gd name="connsiteY4" fmla="*/ 590442 h 674451"/>
                  <a:gd name="connsiteX5" fmla="*/ 1299153 w 1344495"/>
                  <a:gd name="connsiteY5" fmla="*/ 590442 h 674451"/>
                  <a:gd name="connsiteX6" fmla="*/ 1227146 w 1344495"/>
                  <a:gd name="connsiteY6" fmla="*/ 86386 h 674451"/>
                  <a:gd name="connsiteX7" fmla="*/ 905007 w 1344495"/>
                  <a:gd name="connsiteY7" fmla="*/ 72124 h 674451"/>
                  <a:gd name="connsiteX8" fmla="*/ 867106 w 1344495"/>
                  <a:gd name="connsiteY8" fmla="*/ 86386 h 674451"/>
                  <a:gd name="connsiteX0" fmla="*/ 894530 w 1344495"/>
                  <a:gd name="connsiteY0" fmla="*/ 202909 h 674451"/>
                  <a:gd name="connsiteX1" fmla="*/ 486567 w 1344495"/>
                  <a:gd name="connsiteY1" fmla="*/ 34097 h 674451"/>
                  <a:gd name="connsiteX2" fmla="*/ 177078 w 1344495"/>
                  <a:gd name="connsiteY2" fmla="*/ 273248 h 674451"/>
                  <a:gd name="connsiteX3" fmla="*/ 163010 w 1344495"/>
                  <a:gd name="connsiteY3" fmla="*/ 526466 h 674451"/>
                  <a:gd name="connsiteX4" fmla="*/ 1155138 w 1344495"/>
                  <a:gd name="connsiteY4" fmla="*/ 590442 h 674451"/>
                  <a:gd name="connsiteX5" fmla="*/ 1299153 w 1344495"/>
                  <a:gd name="connsiteY5" fmla="*/ 590442 h 674451"/>
                  <a:gd name="connsiteX6" fmla="*/ 1227146 w 1344495"/>
                  <a:gd name="connsiteY6" fmla="*/ 86386 h 674451"/>
                  <a:gd name="connsiteX7" fmla="*/ 905007 w 1344495"/>
                  <a:gd name="connsiteY7" fmla="*/ 72124 h 674451"/>
                  <a:gd name="connsiteX8" fmla="*/ 867105 w 1344495"/>
                  <a:gd name="connsiteY8" fmla="*/ 158394 h 674451"/>
                  <a:gd name="connsiteX0" fmla="*/ 894530 w 1344495"/>
                  <a:gd name="connsiteY0" fmla="*/ 212534 h 684076"/>
                  <a:gd name="connsiteX1" fmla="*/ 486567 w 1344495"/>
                  <a:gd name="connsiteY1" fmla="*/ 43722 h 684076"/>
                  <a:gd name="connsiteX2" fmla="*/ 177078 w 1344495"/>
                  <a:gd name="connsiteY2" fmla="*/ 282873 h 684076"/>
                  <a:gd name="connsiteX3" fmla="*/ 163010 w 1344495"/>
                  <a:gd name="connsiteY3" fmla="*/ 536091 h 684076"/>
                  <a:gd name="connsiteX4" fmla="*/ 1155138 w 1344495"/>
                  <a:gd name="connsiteY4" fmla="*/ 600067 h 684076"/>
                  <a:gd name="connsiteX5" fmla="*/ 1299153 w 1344495"/>
                  <a:gd name="connsiteY5" fmla="*/ 600067 h 684076"/>
                  <a:gd name="connsiteX6" fmla="*/ 1227146 w 1344495"/>
                  <a:gd name="connsiteY6" fmla="*/ 96011 h 684076"/>
                  <a:gd name="connsiteX7" fmla="*/ 867105 w 1344495"/>
                  <a:gd name="connsiteY7" fmla="*/ 24003 h 684076"/>
                  <a:gd name="connsiteX8" fmla="*/ 867105 w 1344495"/>
                  <a:gd name="connsiteY8" fmla="*/ 168019 h 684076"/>
                  <a:gd name="connsiteX0" fmla="*/ 894530 w 1344495"/>
                  <a:gd name="connsiteY0" fmla="*/ 212534 h 684076"/>
                  <a:gd name="connsiteX1" fmla="*/ 486567 w 1344495"/>
                  <a:gd name="connsiteY1" fmla="*/ 43722 h 684076"/>
                  <a:gd name="connsiteX2" fmla="*/ 177078 w 1344495"/>
                  <a:gd name="connsiteY2" fmla="*/ 282873 h 684076"/>
                  <a:gd name="connsiteX3" fmla="*/ 163010 w 1344495"/>
                  <a:gd name="connsiteY3" fmla="*/ 536091 h 684076"/>
                  <a:gd name="connsiteX4" fmla="*/ 1155138 w 1344495"/>
                  <a:gd name="connsiteY4" fmla="*/ 600067 h 684076"/>
                  <a:gd name="connsiteX5" fmla="*/ 1299153 w 1344495"/>
                  <a:gd name="connsiteY5" fmla="*/ 600067 h 684076"/>
                  <a:gd name="connsiteX6" fmla="*/ 1227146 w 1344495"/>
                  <a:gd name="connsiteY6" fmla="*/ 96011 h 684076"/>
                  <a:gd name="connsiteX7" fmla="*/ 867105 w 1344495"/>
                  <a:gd name="connsiteY7" fmla="*/ 24003 h 684076"/>
                  <a:gd name="connsiteX8" fmla="*/ 867105 w 1344495"/>
                  <a:gd name="connsiteY8" fmla="*/ 168019 h 684076"/>
                  <a:gd name="connsiteX0" fmla="*/ 894530 w 1344495"/>
                  <a:gd name="connsiteY0" fmla="*/ 212534 h 684076"/>
                  <a:gd name="connsiteX1" fmla="*/ 486567 w 1344495"/>
                  <a:gd name="connsiteY1" fmla="*/ 43722 h 684076"/>
                  <a:gd name="connsiteX2" fmla="*/ 177078 w 1344495"/>
                  <a:gd name="connsiteY2" fmla="*/ 282873 h 684076"/>
                  <a:gd name="connsiteX3" fmla="*/ 163010 w 1344495"/>
                  <a:gd name="connsiteY3" fmla="*/ 536091 h 684076"/>
                  <a:gd name="connsiteX4" fmla="*/ 1155138 w 1344495"/>
                  <a:gd name="connsiteY4" fmla="*/ 600067 h 684076"/>
                  <a:gd name="connsiteX5" fmla="*/ 1299153 w 1344495"/>
                  <a:gd name="connsiteY5" fmla="*/ 600067 h 684076"/>
                  <a:gd name="connsiteX6" fmla="*/ 1227146 w 1344495"/>
                  <a:gd name="connsiteY6" fmla="*/ 96011 h 684076"/>
                  <a:gd name="connsiteX7" fmla="*/ 867105 w 1344495"/>
                  <a:gd name="connsiteY7" fmla="*/ 24003 h 684076"/>
                  <a:gd name="connsiteX8" fmla="*/ 867105 w 1344495"/>
                  <a:gd name="connsiteY8" fmla="*/ 168019 h 684076"/>
                  <a:gd name="connsiteX0" fmla="*/ 894530 w 1344495"/>
                  <a:gd name="connsiteY0" fmla="*/ 284542 h 768086"/>
                  <a:gd name="connsiteX1" fmla="*/ 486567 w 1344495"/>
                  <a:gd name="connsiteY1" fmla="*/ 115730 h 768086"/>
                  <a:gd name="connsiteX2" fmla="*/ 177078 w 1344495"/>
                  <a:gd name="connsiteY2" fmla="*/ 354881 h 768086"/>
                  <a:gd name="connsiteX3" fmla="*/ 163010 w 1344495"/>
                  <a:gd name="connsiteY3" fmla="*/ 608099 h 768086"/>
                  <a:gd name="connsiteX4" fmla="*/ 1155138 w 1344495"/>
                  <a:gd name="connsiteY4" fmla="*/ 672075 h 768086"/>
                  <a:gd name="connsiteX5" fmla="*/ 1299153 w 1344495"/>
                  <a:gd name="connsiteY5" fmla="*/ 672075 h 768086"/>
                  <a:gd name="connsiteX6" fmla="*/ 1227145 w 1344495"/>
                  <a:gd name="connsiteY6" fmla="*/ 96011 h 768086"/>
                  <a:gd name="connsiteX7" fmla="*/ 867105 w 1344495"/>
                  <a:gd name="connsiteY7" fmla="*/ 96011 h 768086"/>
                  <a:gd name="connsiteX8" fmla="*/ 867105 w 1344495"/>
                  <a:gd name="connsiteY8" fmla="*/ 240027 h 768086"/>
                  <a:gd name="connsiteX0" fmla="*/ 894530 w 1344495"/>
                  <a:gd name="connsiteY0" fmla="*/ 211938 h 695482"/>
                  <a:gd name="connsiteX1" fmla="*/ 486567 w 1344495"/>
                  <a:gd name="connsiteY1" fmla="*/ 43126 h 695482"/>
                  <a:gd name="connsiteX2" fmla="*/ 177078 w 1344495"/>
                  <a:gd name="connsiteY2" fmla="*/ 282277 h 695482"/>
                  <a:gd name="connsiteX3" fmla="*/ 163010 w 1344495"/>
                  <a:gd name="connsiteY3" fmla="*/ 535495 h 695482"/>
                  <a:gd name="connsiteX4" fmla="*/ 1155138 w 1344495"/>
                  <a:gd name="connsiteY4" fmla="*/ 599471 h 695482"/>
                  <a:gd name="connsiteX5" fmla="*/ 1299153 w 1344495"/>
                  <a:gd name="connsiteY5" fmla="*/ 599471 h 695482"/>
                  <a:gd name="connsiteX6" fmla="*/ 1227145 w 1344495"/>
                  <a:gd name="connsiteY6" fmla="*/ 23407 h 695482"/>
                  <a:gd name="connsiteX7" fmla="*/ 867105 w 1344495"/>
                  <a:gd name="connsiteY7" fmla="*/ 23407 h 695482"/>
                  <a:gd name="connsiteX8" fmla="*/ 867105 w 1344495"/>
                  <a:gd name="connsiteY8" fmla="*/ 167423 h 695482"/>
                  <a:gd name="connsiteX0" fmla="*/ 894530 w 1344495"/>
                  <a:gd name="connsiteY0" fmla="*/ 211938 h 695482"/>
                  <a:gd name="connsiteX1" fmla="*/ 486567 w 1344495"/>
                  <a:gd name="connsiteY1" fmla="*/ 43126 h 695482"/>
                  <a:gd name="connsiteX2" fmla="*/ 177078 w 1344495"/>
                  <a:gd name="connsiteY2" fmla="*/ 282277 h 695482"/>
                  <a:gd name="connsiteX3" fmla="*/ 163010 w 1344495"/>
                  <a:gd name="connsiteY3" fmla="*/ 535495 h 695482"/>
                  <a:gd name="connsiteX4" fmla="*/ 1155138 w 1344495"/>
                  <a:gd name="connsiteY4" fmla="*/ 599471 h 695482"/>
                  <a:gd name="connsiteX5" fmla="*/ 1299153 w 1344495"/>
                  <a:gd name="connsiteY5" fmla="*/ 599471 h 695482"/>
                  <a:gd name="connsiteX6" fmla="*/ 1227145 w 1344495"/>
                  <a:gd name="connsiteY6" fmla="*/ 23407 h 695482"/>
                  <a:gd name="connsiteX7" fmla="*/ 867105 w 1344495"/>
                  <a:gd name="connsiteY7" fmla="*/ 23407 h 695482"/>
                  <a:gd name="connsiteX8" fmla="*/ 867105 w 1344495"/>
                  <a:gd name="connsiteY8" fmla="*/ 167423 h 695482"/>
                  <a:gd name="connsiteX0" fmla="*/ 894530 w 1344495"/>
                  <a:gd name="connsiteY0" fmla="*/ 211938 h 695482"/>
                  <a:gd name="connsiteX1" fmla="*/ 486567 w 1344495"/>
                  <a:gd name="connsiteY1" fmla="*/ 43126 h 695482"/>
                  <a:gd name="connsiteX2" fmla="*/ 177078 w 1344495"/>
                  <a:gd name="connsiteY2" fmla="*/ 282277 h 695482"/>
                  <a:gd name="connsiteX3" fmla="*/ 163010 w 1344495"/>
                  <a:gd name="connsiteY3" fmla="*/ 535495 h 695482"/>
                  <a:gd name="connsiteX4" fmla="*/ 1155138 w 1344495"/>
                  <a:gd name="connsiteY4" fmla="*/ 599471 h 695482"/>
                  <a:gd name="connsiteX5" fmla="*/ 1299153 w 1344495"/>
                  <a:gd name="connsiteY5" fmla="*/ 599471 h 695482"/>
                  <a:gd name="connsiteX6" fmla="*/ 1227145 w 1344495"/>
                  <a:gd name="connsiteY6" fmla="*/ 23407 h 695482"/>
                  <a:gd name="connsiteX7" fmla="*/ 867105 w 1344495"/>
                  <a:gd name="connsiteY7" fmla="*/ 23407 h 695482"/>
                  <a:gd name="connsiteX8" fmla="*/ 867105 w 1344495"/>
                  <a:gd name="connsiteY8" fmla="*/ 167423 h 695482"/>
                  <a:gd name="connsiteX0" fmla="*/ 894530 w 1344495"/>
                  <a:gd name="connsiteY0" fmla="*/ 211938 h 695482"/>
                  <a:gd name="connsiteX1" fmla="*/ 486567 w 1344495"/>
                  <a:gd name="connsiteY1" fmla="*/ 43126 h 695482"/>
                  <a:gd name="connsiteX2" fmla="*/ 177078 w 1344495"/>
                  <a:gd name="connsiteY2" fmla="*/ 282277 h 695482"/>
                  <a:gd name="connsiteX3" fmla="*/ 163010 w 1344495"/>
                  <a:gd name="connsiteY3" fmla="*/ 535495 h 695482"/>
                  <a:gd name="connsiteX4" fmla="*/ 1155138 w 1344495"/>
                  <a:gd name="connsiteY4" fmla="*/ 599471 h 695482"/>
                  <a:gd name="connsiteX5" fmla="*/ 1299153 w 1344495"/>
                  <a:gd name="connsiteY5" fmla="*/ 599471 h 695482"/>
                  <a:gd name="connsiteX6" fmla="*/ 1227145 w 1344495"/>
                  <a:gd name="connsiteY6" fmla="*/ 23407 h 695482"/>
                  <a:gd name="connsiteX7" fmla="*/ 867105 w 1344495"/>
                  <a:gd name="connsiteY7" fmla="*/ 23407 h 695482"/>
                  <a:gd name="connsiteX8" fmla="*/ 867105 w 1344495"/>
                  <a:gd name="connsiteY8" fmla="*/ 239431 h 695482"/>
                  <a:gd name="connsiteX0" fmla="*/ 894530 w 1344495"/>
                  <a:gd name="connsiteY0" fmla="*/ 211938 h 695482"/>
                  <a:gd name="connsiteX1" fmla="*/ 486567 w 1344495"/>
                  <a:gd name="connsiteY1" fmla="*/ 43126 h 695482"/>
                  <a:gd name="connsiteX2" fmla="*/ 177078 w 1344495"/>
                  <a:gd name="connsiteY2" fmla="*/ 282277 h 695482"/>
                  <a:gd name="connsiteX3" fmla="*/ 163010 w 1344495"/>
                  <a:gd name="connsiteY3" fmla="*/ 535495 h 695482"/>
                  <a:gd name="connsiteX4" fmla="*/ 1155138 w 1344495"/>
                  <a:gd name="connsiteY4" fmla="*/ 599471 h 695482"/>
                  <a:gd name="connsiteX5" fmla="*/ 1299153 w 1344495"/>
                  <a:gd name="connsiteY5" fmla="*/ 599471 h 695482"/>
                  <a:gd name="connsiteX6" fmla="*/ 1227145 w 1344495"/>
                  <a:gd name="connsiteY6" fmla="*/ 23407 h 695482"/>
                  <a:gd name="connsiteX7" fmla="*/ 867105 w 1344495"/>
                  <a:gd name="connsiteY7" fmla="*/ 23407 h 695482"/>
                  <a:gd name="connsiteX8" fmla="*/ 867105 w 1344495"/>
                  <a:gd name="connsiteY8" fmla="*/ 239431 h 695482"/>
                  <a:gd name="connsiteX0" fmla="*/ 894530 w 1344495"/>
                  <a:gd name="connsiteY0" fmla="*/ 211938 h 695482"/>
                  <a:gd name="connsiteX1" fmla="*/ 486567 w 1344495"/>
                  <a:gd name="connsiteY1" fmla="*/ 43126 h 695482"/>
                  <a:gd name="connsiteX2" fmla="*/ 177078 w 1344495"/>
                  <a:gd name="connsiteY2" fmla="*/ 282277 h 695482"/>
                  <a:gd name="connsiteX3" fmla="*/ 163010 w 1344495"/>
                  <a:gd name="connsiteY3" fmla="*/ 535495 h 695482"/>
                  <a:gd name="connsiteX4" fmla="*/ 1155138 w 1344495"/>
                  <a:gd name="connsiteY4" fmla="*/ 599471 h 695482"/>
                  <a:gd name="connsiteX5" fmla="*/ 1299153 w 1344495"/>
                  <a:gd name="connsiteY5" fmla="*/ 599471 h 695482"/>
                  <a:gd name="connsiteX6" fmla="*/ 1227145 w 1344495"/>
                  <a:gd name="connsiteY6" fmla="*/ 23407 h 695482"/>
                  <a:gd name="connsiteX7" fmla="*/ 867105 w 1344495"/>
                  <a:gd name="connsiteY7" fmla="*/ 23407 h 695482"/>
                  <a:gd name="connsiteX8" fmla="*/ 867105 w 1344495"/>
                  <a:gd name="connsiteY8" fmla="*/ 239431 h 695482"/>
                  <a:gd name="connsiteX0" fmla="*/ 867105 w 1344495"/>
                  <a:gd name="connsiteY0" fmla="*/ 239431 h 695482"/>
                  <a:gd name="connsiteX1" fmla="*/ 486567 w 1344495"/>
                  <a:gd name="connsiteY1" fmla="*/ 43126 h 695482"/>
                  <a:gd name="connsiteX2" fmla="*/ 177078 w 1344495"/>
                  <a:gd name="connsiteY2" fmla="*/ 282277 h 695482"/>
                  <a:gd name="connsiteX3" fmla="*/ 163010 w 1344495"/>
                  <a:gd name="connsiteY3" fmla="*/ 535495 h 695482"/>
                  <a:gd name="connsiteX4" fmla="*/ 1155138 w 1344495"/>
                  <a:gd name="connsiteY4" fmla="*/ 599471 h 695482"/>
                  <a:gd name="connsiteX5" fmla="*/ 1299153 w 1344495"/>
                  <a:gd name="connsiteY5" fmla="*/ 599471 h 695482"/>
                  <a:gd name="connsiteX6" fmla="*/ 1227145 w 1344495"/>
                  <a:gd name="connsiteY6" fmla="*/ 23407 h 695482"/>
                  <a:gd name="connsiteX7" fmla="*/ 867105 w 1344495"/>
                  <a:gd name="connsiteY7" fmla="*/ 23407 h 695482"/>
                  <a:gd name="connsiteX8" fmla="*/ 867105 w 1344495"/>
                  <a:gd name="connsiteY8" fmla="*/ 239431 h 695482"/>
                  <a:gd name="connsiteX0" fmla="*/ 867105 w 1344495"/>
                  <a:gd name="connsiteY0" fmla="*/ 239431 h 695482"/>
                  <a:gd name="connsiteX1" fmla="*/ 486567 w 1344495"/>
                  <a:gd name="connsiteY1" fmla="*/ 43126 h 695482"/>
                  <a:gd name="connsiteX2" fmla="*/ 177078 w 1344495"/>
                  <a:gd name="connsiteY2" fmla="*/ 282277 h 695482"/>
                  <a:gd name="connsiteX3" fmla="*/ 163010 w 1344495"/>
                  <a:gd name="connsiteY3" fmla="*/ 535495 h 695482"/>
                  <a:gd name="connsiteX4" fmla="*/ 1155138 w 1344495"/>
                  <a:gd name="connsiteY4" fmla="*/ 599471 h 695482"/>
                  <a:gd name="connsiteX5" fmla="*/ 1299153 w 1344495"/>
                  <a:gd name="connsiteY5" fmla="*/ 599471 h 695482"/>
                  <a:gd name="connsiteX6" fmla="*/ 1227145 w 1344495"/>
                  <a:gd name="connsiteY6" fmla="*/ 23407 h 695482"/>
                  <a:gd name="connsiteX7" fmla="*/ 867105 w 1344495"/>
                  <a:gd name="connsiteY7" fmla="*/ 23407 h 695482"/>
                  <a:gd name="connsiteX8" fmla="*/ 867105 w 1344495"/>
                  <a:gd name="connsiteY8" fmla="*/ 167423 h 695482"/>
                  <a:gd name="connsiteX0" fmla="*/ 867105 w 1344495"/>
                  <a:gd name="connsiteY0" fmla="*/ 239431 h 695482"/>
                  <a:gd name="connsiteX1" fmla="*/ 939113 w 1344495"/>
                  <a:gd name="connsiteY1" fmla="*/ 527463 h 695482"/>
                  <a:gd name="connsiteX2" fmla="*/ 486567 w 1344495"/>
                  <a:gd name="connsiteY2" fmla="*/ 43126 h 695482"/>
                  <a:gd name="connsiteX3" fmla="*/ 177078 w 1344495"/>
                  <a:gd name="connsiteY3" fmla="*/ 282277 h 695482"/>
                  <a:gd name="connsiteX4" fmla="*/ 163010 w 1344495"/>
                  <a:gd name="connsiteY4" fmla="*/ 535495 h 695482"/>
                  <a:gd name="connsiteX5" fmla="*/ 1155138 w 1344495"/>
                  <a:gd name="connsiteY5" fmla="*/ 599471 h 695482"/>
                  <a:gd name="connsiteX6" fmla="*/ 1299153 w 1344495"/>
                  <a:gd name="connsiteY6" fmla="*/ 599471 h 695482"/>
                  <a:gd name="connsiteX7" fmla="*/ 1227145 w 1344495"/>
                  <a:gd name="connsiteY7" fmla="*/ 23407 h 695482"/>
                  <a:gd name="connsiteX8" fmla="*/ 867105 w 1344495"/>
                  <a:gd name="connsiteY8" fmla="*/ 23407 h 695482"/>
                  <a:gd name="connsiteX9" fmla="*/ 867105 w 1344495"/>
                  <a:gd name="connsiteY9" fmla="*/ 167423 h 695482"/>
                  <a:gd name="connsiteX0" fmla="*/ 867105 w 1344495"/>
                  <a:gd name="connsiteY0" fmla="*/ 239431 h 695482"/>
                  <a:gd name="connsiteX1" fmla="*/ 867105 w 1344495"/>
                  <a:gd name="connsiteY1" fmla="*/ 167423 h 695482"/>
                  <a:gd name="connsiteX2" fmla="*/ 939113 w 1344495"/>
                  <a:gd name="connsiteY2" fmla="*/ 527463 h 695482"/>
                  <a:gd name="connsiteX3" fmla="*/ 486567 w 1344495"/>
                  <a:gd name="connsiteY3" fmla="*/ 43126 h 695482"/>
                  <a:gd name="connsiteX4" fmla="*/ 177078 w 1344495"/>
                  <a:gd name="connsiteY4" fmla="*/ 282277 h 695482"/>
                  <a:gd name="connsiteX5" fmla="*/ 163010 w 1344495"/>
                  <a:gd name="connsiteY5" fmla="*/ 535495 h 695482"/>
                  <a:gd name="connsiteX6" fmla="*/ 1155138 w 1344495"/>
                  <a:gd name="connsiteY6" fmla="*/ 599471 h 695482"/>
                  <a:gd name="connsiteX7" fmla="*/ 1299153 w 1344495"/>
                  <a:gd name="connsiteY7" fmla="*/ 599471 h 695482"/>
                  <a:gd name="connsiteX8" fmla="*/ 1227145 w 1344495"/>
                  <a:gd name="connsiteY8" fmla="*/ 23407 h 695482"/>
                  <a:gd name="connsiteX9" fmla="*/ 867105 w 1344495"/>
                  <a:gd name="connsiteY9" fmla="*/ 23407 h 695482"/>
                  <a:gd name="connsiteX10" fmla="*/ 867105 w 1344495"/>
                  <a:gd name="connsiteY10" fmla="*/ 167423 h 695482"/>
                  <a:gd name="connsiteX0" fmla="*/ 867105 w 1344495"/>
                  <a:gd name="connsiteY0" fmla="*/ 239431 h 695482"/>
                  <a:gd name="connsiteX1" fmla="*/ 867105 w 1344495"/>
                  <a:gd name="connsiteY1" fmla="*/ 167423 h 695482"/>
                  <a:gd name="connsiteX2" fmla="*/ 486567 w 1344495"/>
                  <a:gd name="connsiteY2" fmla="*/ 43126 h 695482"/>
                  <a:gd name="connsiteX3" fmla="*/ 177078 w 1344495"/>
                  <a:gd name="connsiteY3" fmla="*/ 282277 h 695482"/>
                  <a:gd name="connsiteX4" fmla="*/ 163010 w 1344495"/>
                  <a:gd name="connsiteY4" fmla="*/ 535495 h 695482"/>
                  <a:gd name="connsiteX5" fmla="*/ 1155138 w 1344495"/>
                  <a:gd name="connsiteY5" fmla="*/ 599471 h 695482"/>
                  <a:gd name="connsiteX6" fmla="*/ 1299153 w 1344495"/>
                  <a:gd name="connsiteY6" fmla="*/ 599471 h 695482"/>
                  <a:gd name="connsiteX7" fmla="*/ 1227145 w 1344495"/>
                  <a:gd name="connsiteY7" fmla="*/ 23407 h 695482"/>
                  <a:gd name="connsiteX8" fmla="*/ 867105 w 1344495"/>
                  <a:gd name="connsiteY8" fmla="*/ 23407 h 695482"/>
                  <a:gd name="connsiteX9" fmla="*/ 867105 w 1344495"/>
                  <a:gd name="connsiteY9" fmla="*/ 167423 h 695482"/>
                  <a:gd name="connsiteX0" fmla="*/ 867105 w 1344495"/>
                  <a:gd name="connsiteY0" fmla="*/ 239431 h 695482"/>
                  <a:gd name="connsiteX1" fmla="*/ 867105 w 1344495"/>
                  <a:gd name="connsiteY1" fmla="*/ 167423 h 695482"/>
                  <a:gd name="connsiteX2" fmla="*/ 486567 w 1344495"/>
                  <a:gd name="connsiteY2" fmla="*/ 43126 h 695482"/>
                  <a:gd name="connsiteX3" fmla="*/ 177078 w 1344495"/>
                  <a:gd name="connsiteY3" fmla="*/ 282277 h 695482"/>
                  <a:gd name="connsiteX4" fmla="*/ 163010 w 1344495"/>
                  <a:gd name="connsiteY4" fmla="*/ 535495 h 695482"/>
                  <a:gd name="connsiteX5" fmla="*/ 1155138 w 1344495"/>
                  <a:gd name="connsiteY5" fmla="*/ 599471 h 695482"/>
                  <a:gd name="connsiteX6" fmla="*/ 1299153 w 1344495"/>
                  <a:gd name="connsiteY6" fmla="*/ 599471 h 695482"/>
                  <a:gd name="connsiteX7" fmla="*/ 1227145 w 1344495"/>
                  <a:gd name="connsiteY7" fmla="*/ 23407 h 695482"/>
                  <a:gd name="connsiteX8" fmla="*/ 867105 w 1344495"/>
                  <a:gd name="connsiteY8" fmla="*/ 23407 h 695482"/>
                  <a:gd name="connsiteX9" fmla="*/ 867105 w 1344495"/>
                  <a:gd name="connsiteY9" fmla="*/ 167423 h 695482"/>
                  <a:gd name="connsiteX0" fmla="*/ 867105 w 1344495"/>
                  <a:gd name="connsiteY0" fmla="*/ 362417 h 818468"/>
                  <a:gd name="connsiteX1" fmla="*/ 867105 w 1344495"/>
                  <a:gd name="connsiteY1" fmla="*/ 290409 h 818468"/>
                  <a:gd name="connsiteX2" fmla="*/ 486567 w 1344495"/>
                  <a:gd name="connsiteY2" fmla="*/ 166112 h 818468"/>
                  <a:gd name="connsiteX3" fmla="*/ 177078 w 1344495"/>
                  <a:gd name="connsiteY3" fmla="*/ 405263 h 818468"/>
                  <a:gd name="connsiteX4" fmla="*/ 163010 w 1344495"/>
                  <a:gd name="connsiteY4" fmla="*/ 658481 h 818468"/>
                  <a:gd name="connsiteX5" fmla="*/ 1155138 w 1344495"/>
                  <a:gd name="connsiteY5" fmla="*/ 722457 h 818468"/>
                  <a:gd name="connsiteX6" fmla="*/ 1299153 w 1344495"/>
                  <a:gd name="connsiteY6" fmla="*/ 722457 h 818468"/>
                  <a:gd name="connsiteX7" fmla="*/ 1227145 w 1344495"/>
                  <a:gd name="connsiteY7" fmla="*/ 146393 h 818468"/>
                  <a:gd name="connsiteX8" fmla="*/ 867105 w 1344495"/>
                  <a:gd name="connsiteY8" fmla="*/ 146393 h 818468"/>
                  <a:gd name="connsiteX9" fmla="*/ 651081 w 1344495"/>
                  <a:gd name="connsiteY9" fmla="*/ 2377 h 818468"/>
                  <a:gd name="connsiteX0" fmla="*/ 867105 w 1344495"/>
                  <a:gd name="connsiteY0" fmla="*/ 434425 h 818468"/>
                  <a:gd name="connsiteX1" fmla="*/ 867105 w 1344495"/>
                  <a:gd name="connsiteY1" fmla="*/ 290409 h 818468"/>
                  <a:gd name="connsiteX2" fmla="*/ 486567 w 1344495"/>
                  <a:gd name="connsiteY2" fmla="*/ 166112 h 818468"/>
                  <a:gd name="connsiteX3" fmla="*/ 177078 w 1344495"/>
                  <a:gd name="connsiteY3" fmla="*/ 405263 h 818468"/>
                  <a:gd name="connsiteX4" fmla="*/ 163010 w 1344495"/>
                  <a:gd name="connsiteY4" fmla="*/ 658481 h 818468"/>
                  <a:gd name="connsiteX5" fmla="*/ 1155138 w 1344495"/>
                  <a:gd name="connsiteY5" fmla="*/ 722457 h 818468"/>
                  <a:gd name="connsiteX6" fmla="*/ 1299153 w 1344495"/>
                  <a:gd name="connsiteY6" fmla="*/ 722457 h 818468"/>
                  <a:gd name="connsiteX7" fmla="*/ 1227145 w 1344495"/>
                  <a:gd name="connsiteY7" fmla="*/ 146393 h 818468"/>
                  <a:gd name="connsiteX8" fmla="*/ 867105 w 1344495"/>
                  <a:gd name="connsiteY8" fmla="*/ 146393 h 818468"/>
                  <a:gd name="connsiteX9" fmla="*/ 651081 w 1344495"/>
                  <a:gd name="connsiteY9" fmla="*/ 2377 h 818468"/>
                  <a:gd name="connsiteX0" fmla="*/ 867105 w 1344495"/>
                  <a:gd name="connsiteY0" fmla="*/ 290409 h 818468"/>
                  <a:gd name="connsiteX1" fmla="*/ 486567 w 1344495"/>
                  <a:gd name="connsiteY1" fmla="*/ 166112 h 818468"/>
                  <a:gd name="connsiteX2" fmla="*/ 177078 w 1344495"/>
                  <a:gd name="connsiteY2" fmla="*/ 405263 h 818468"/>
                  <a:gd name="connsiteX3" fmla="*/ 163010 w 1344495"/>
                  <a:gd name="connsiteY3" fmla="*/ 658481 h 818468"/>
                  <a:gd name="connsiteX4" fmla="*/ 1155138 w 1344495"/>
                  <a:gd name="connsiteY4" fmla="*/ 722457 h 818468"/>
                  <a:gd name="connsiteX5" fmla="*/ 1299153 w 1344495"/>
                  <a:gd name="connsiteY5" fmla="*/ 722457 h 818468"/>
                  <a:gd name="connsiteX6" fmla="*/ 1227145 w 1344495"/>
                  <a:gd name="connsiteY6" fmla="*/ 146393 h 818468"/>
                  <a:gd name="connsiteX7" fmla="*/ 867105 w 1344495"/>
                  <a:gd name="connsiteY7" fmla="*/ 146393 h 818468"/>
                  <a:gd name="connsiteX8" fmla="*/ 651081 w 1344495"/>
                  <a:gd name="connsiteY8" fmla="*/ 2377 h 818468"/>
                  <a:gd name="connsiteX0" fmla="*/ 867105 w 1344495"/>
                  <a:gd name="connsiteY0" fmla="*/ 167423 h 695482"/>
                  <a:gd name="connsiteX1" fmla="*/ 486567 w 1344495"/>
                  <a:gd name="connsiteY1" fmla="*/ 43126 h 695482"/>
                  <a:gd name="connsiteX2" fmla="*/ 177078 w 1344495"/>
                  <a:gd name="connsiteY2" fmla="*/ 282277 h 695482"/>
                  <a:gd name="connsiteX3" fmla="*/ 163010 w 1344495"/>
                  <a:gd name="connsiteY3" fmla="*/ 535495 h 695482"/>
                  <a:gd name="connsiteX4" fmla="*/ 1155138 w 1344495"/>
                  <a:gd name="connsiteY4" fmla="*/ 599471 h 695482"/>
                  <a:gd name="connsiteX5" fmla="*/ 1299153 w 1344495"/>
                  <a:gd name="connsiteY5" fmla="*/ 599471 h 695482"/>
                  <a:gd name="connsiteX6" fmla="*/ 1227145 w 1344495"/>
                  <a:gd name="connsiteY6" fmla="*/ 23407 h 695482"/>
                  <a:gd name="connsiteX7" fmla="*/ 867105 w 1344495"/>
                  <a:gd name="connsiteY7" fmla="*/ 23407 h 695482"/>
                  <a:gd name="connsiteX8" fmla="*/ 867105 w 1344495"/>
                  <a:gd name="connsiteY8" fmla="*/ 167423 h 695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44495" h="695482">
                    <a:moveTo>
                      <a:pt x="867105" y="167423"/>
                    </a:moveTo>
                    <a:cubicBezTo>
                      <a:pt x="803682" y="122704"/>
                      <a:pt x="601572" y="23984"/>
                      <a:pt x="486567" y="43126"/>
                    </a:cubicBezTo>
                    <a:cubicBezTo>
                      <a:pt x="371563" y="62268"/>
                      <a:pt x="231004" y="200216"/>
                      <a:pt x="177078" y="282277"/>
                    </a:cubicBezTo>
                    <a:cubicBezTo>
                      <a:pt x="123152" y="364338"/>
                      <a:pt x="0" y="482629"/>
                      <a:pt x="163010" y="535495"/>
                    </a:cubicBezTo>
                    <a:cubicBezTo>
                      <a:pt x="326020" y="588361"/>
                      <a:pt x="965781" y="588808"/>
                      <a:pt x="1155138" y="599471"/>
                    </a:cubicBezTo>
                    <a:cubicBezTo>
                      <a:pt x="1344495" y="610134"/>
                      <a:pt x="1287152" y="695482"/>
                      <a:pt x="1299153" y="599471"/>
                    </a:cubicBezTo>
                    <a:cubicBezTo>
                      <a:pt x="1311154" y="503460"/>
                      <a:pt x="1266957" y="99823"/>
                      <a:pt x="1227145" y="23407"/>
                    </a:cubicBezTo>
                    <a:cubicBezTo>
                      <a:pt x="1133607" y="0"/>
                      <a:pt x="954918" y="16764"/>
                      <a:pt x="867105" y="23407"/>
                    </a:cubicBezTo>
                    <a:cubicBezTo>
                      <a:pt x="864620" y="145541"/>
                      <a:pt x="873422" y="165046"/>
                      <a:pt x="867105" y="167423"/>
                    </a:cubicBezTo>
                  </a:path>
                </a:pathLst>
              </a:custGeom>
              <a:solidFill>
                <a:schemeClr val="accent6">
                  <a:lumMod val="50000"/>
                </a:schemeClr>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51" name="Freeform 50"/>
              <p:cNvSpPr/>
              <p:nvPr/>
            </p:nvSpPr>
            <p:spPr>
              <a:xfrm>
                <a:off x="3131839" y="5589240"/>
                <a:ext cx="1259185" cy="195263"/>
              </a:xfrm>
              <a:custGeom>
                <a:avLst/>
                <a:gdLst>
                  <a:gd name="connsiteX0" fmla="*/ 9525 w 1295400"/>
                  <a:gd name="connsiteY0" fmla="*/ 0 h 195263"/>
                  <a:gd name="connsiteX1" fmla="*/ 0 w 1295400"/>
                  <a:gd name="connsiteY1" fmla="*/ 161925 h 195263"/>
                  <a:gd name="connsiteX2" fmla="*/ 1276350 w 1295400"/>
                  <a:gd name="connsiteY2" fmla="*/ 195263 h 195263"/>
                  <a:gd name="connsiteX3" fmla="*/ 1295400 w 1295400"/>
                  <a:gd name="connsiteY3" fmla="*/ 47625 h 195263"/>
                  <a:gd name="connsiteX4" fmla="*/ 9525 w 1295400"/>
                  <a:gd name="connsiteY4" fmla="*/ 0 h 1952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95400" h="195263">
                    <a:moveTo>
                      <a:pt x="9525" y="0"/>
                    </a:moveTo>
                    <a:lnTo>
                      <a:pt x="0" y="161925"/>
                    </a:lnTo>
                    <a:lnTo>
                      <a:pt x="1276350" y="195263"/>
                    </a:lnTo>
                    <a:lnTo>
                      <a:pt x="1295400" y="47625"/>
                    </a:lnTo>
                    <a:lnTo>
                      <a:pt x="9525" y="0"/>
                    </a:lnTo>
                    <a:close/>
                  </a:path>
                </a:pathLst>
              </a:custGeom>
              <a:solidFill>
                <a:schemeClr val="accent6">
                  <a:lumMod val="5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72" name="Group 79"/>
            <p:cNvGrpSpPr/>
            <p:nvPr/>
          </p:nvGrpSpPr>
          <p:grpSpPr>
            <a:xfrm>
              <a:off x="4826344" y="5311551"/>
              <a:ext cx="934045" cy="819514"/>
              <a:chOff x="4355976" y="4581128"/>
              <a:chExt cx="1368152" cy="1224136"/>
            </a:xfrm>
          </p:grpSpPr>
          <p:sp>
            <p:nvSpPr>
              <p:cNvPr id="46" name="Freeform 7"/>
              <p:cNvSpPr/>
              <p:nvPr/>
            </p:nvSpPr>
            <p:spPr>
              <a:xfrm flipH="1">
                <a:off x="4442273" y="4581128"/>
                <a:ext cx="1080118" cy="1144288"/>
              </a:xfrm>
              <a:custGeom>
                <a:avLst/>
                <a:gdLst>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98859 w 625872"/>
                  <a:gd name="connsiteY6" fmla="*/ 576262 h 840978"/>
                  <a:gd name="connsiteX7" fmla="*/ 408384 w 625872"/>
                  <a:gd name="connsiteY7" fmla="*/ 554831 h 840978"/>
                  <a:gd name="connsiteX8" fmla="*/ 403622 w 625872"/>
                  <a:gd name="connsiteY8" fmla="*/ 0 h 840978"/>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86581 w 625872"/>
                  <a:gd name="connsiteY6" fmla="*/ 600620 h 840978"/>
                  <a:gd name="connsiteX7" fmla="*/ 408384 w 625872"/>
                  <a:gd name="connsiteY7" fmla="*/ 554831 h 840978"/>
                  <a:gd name="connsiteX8" fmla="*/ 403622 w 625872"/>
                  <a:gd name="connsiteY8" fmla="*/ 0 h 840978"/>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52338"/>
                  <a:gd name="connsiteX1" fmla="*/ 586978 w 629778"/>
                  <a:gd name="connsiteY1" fmla="*/ 707231 h 852338"/>
                  <a:gd name="connsiteX2" fmla="*/ 332557 w 629778"/>
                  <a:gd name="connsiteY2" fmla="*/ 850230 h 852338"/>
                  <a:gd name="connsiteX3" fmla="*/ 65484 w 629778"/>
                  <a:gd name="connsiteY3" fmla="*/ 809625 h 852338"/>
                  <a:gd name="connsiteX4" fmla="*/ 15478 w 629778"/>
                  <a:gd name="connsiteY4" fmla="*/ 671512 h 852338"/>
                  <a:gd name="connsiteX5" fmla="*/ 158353 w 629778"/>
                  <a:gd name="connsiteY5" fmla="*/ 540543 h 852338"/>
                  <a:gd name="connsiteX6" fmla="*/ 386581 w 629778"/>
                  <a:gd name="connsiteY6" fmla="*/ 600620 h 852338"/>
                  <a:gd name="connsiteX7" fmla="*/ 408384 w 629778"/>
                  <a:gd name="connsiteY7" fmla="*/ 554831 h 852338"/>
                  <a:gd name="connsiteX8" fmla="*/ 403622 w 629778"/>
                  <a:gd name="connsiteY8" fmla="*/ 0 h 852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9778" h="852338">
                    <a:moveTo>
                      <a:pt x="589359" y="40481"/>
                    </a:moveTo>
                    <a:cubicBezTo>
                      <a:pt x="607615" y="308570"/>
                      <a:pt x="629778" y="572273"/>
                      <a:pt x="586978" y="707231"/>
                    </a:cubicBezTo>
                    <a:cubicBezTo>
                      <a:pt x="544178" y="842189"/>
                      <a:pt x="393081" y="852338"/>
                      <a:pt x="332557" y="850230"/>
                    </a:cubicBezTo>
                    <a:cubicBezTo>
                      <a:pt x="247154" y="847800"/>
                      <a:pt x="118330" y="839411"/>
                      <a:pt x="65484" y="809625"/>
                    </a:cubicBezTo>
                    <a:cubicBezTo>
                      <a:pt x="12638" y="779839"/>
                      <a:pt x="0" y="716359"/>
                      <a:pt x="15478" y="671512"/>
                    </a:cubicBezTo>
                    <a:cubicBezTo>
                      <a:pt x="30956" y="626665"/>
                      <a:pt x="96503" y="552358"/>
                      <a:pt x="158353" y="540543"/>
                    </a:cubicBezTo>
                    <a:cubicBezTo>
                      <a:pt x="220203" y="528728"/>
                      <a:pt x="344909" y="598239"/>
                      <a:pt x="386581" y="600620"/>
                    </a:cubicBezTo>
                    <a:cubicBezTo>
                      <a:pt x="428253" y="603001"/>
                      <a:pt x="405544" y="654934"/>
                      <a:pt x="408384" y="554831"/>
                    </a:cubicBezTo>
                    <a:cubicBezTo>
                      <a:pt x="411224" y="454728"/>
                      <a:pt x="406400" y="229393"/>
                      <a:pt x="403622" y="0"/>
                    </a:cubicBezTo>
                  </a:path>
                </a:pathLst>
              </a:custGeom>
              <a:solidFill>
                <a:srgbClr val="CC00FF"/>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47" name="Freeform 8"/>
              <p:cNvSpPr/>
              <p:nvPr/>
            </p:nvSpPr>
            <p:spPr>
              <a:xfrm flipH="1">
                <a:off x="4355976" y="5109782"/>
                <a:ext cx="1368152" cy="695482"/>
              </a:xfrm>
              <a:custGeom>
                <a:avLst/>
                <a:gdLst>
                  <a:gd name="connsiteX0" fmla="*/ 909711 w 1444283"/>
                  <a:gd name="connsiteY0" fmla="*/ 180535 h 616633"/>
                  <a:gd name="connsiteX1" fmla="*/ 501748 w 1444283"/>
                  <a:gd name="connsiteY1" fmla="*/ 11723 h 616633"/>
                  <a:gd name="connsiteX2" fmla="*/ 192259 w 1444283"/>
                  <a:gd name="connsiteY2" fmla="*/ 250874 h 616633"/>
                  <a:gd name="connsiteX3" fmla="*/ 178191 w 1444283"/>
                  <a:gd name="connsiteY3" fmla="*/ 504092 h 616633"/>
                  <a:gd name="connsiteX4" fmla="*/ 1261403 w 1444283"/>
                  <a:gd name="connsiteY4" fmla="*/ 574430 h 616633"/>
                  <a:gd name="connsiteX5" fmla="*/ 1275471 w 1444283"/>
                  <a:gd name="connsiteY5" fmla="*/ 546295 h 616633"/>
                  <a:gd name="connsiteX6" fmla="*/ 1289539 w 1444283"/>
                  <a:gd name="connsiteY6" fmla="*/ 152400 h 616633"/>
                  <a:gd name="connsiteX7" fmla="*/ 1275471 w 1444283"/>
                  <a:gd name="connsiteY7" fmla="*/ 124264 h 616633"/>
                  <a:gd name="connsiteX8" fmla="*/ 937846 w 1444283"/>
                  <a:gd name="connsiteY8" fmla="*/ 222738 h 616633"/>
                  <a:gd name="connsiteX0" fmla="*/ 909711 w 1444283"/>
                  <a:gd name="connsiteY0" fmla="*/ 180535 h 616633"/>
                  <a:gd name="connsiteX1" fmla="*/ 501748 w 1444283"/>
                  <a:gd name="connsiteY1" fmla="*/ 11723 h 616633"/>
                  <a:gd name="connsiteX2" fmla="*/ 192259 w 1444283"/>
                  <a:gd name="connsiteY2" fmla="*/ 250874 h 616633"/>
                  <a:gd name="connsiteX3" fmla="*/ 178191 w 1444283"/>
                  <a:gd name="connsiteY3" fmla="*/ 504092 h 616633"/>
                  <a:gd name="connsiteX4" fmla="*/ 1261403 w 1444283"/>
                  <a:gd name="connsiteY4" fmla="*/ 574430 h 616633"/>
                  <a:gd name="connsiteX5" fmla="*/ 1275471 w 1444283"/>
                  <a:gd name="connsiteY5" fmla="*/ 546295 h 616633"/>
                  <a:gd name="connsiteX6" fmla="*/ 1289539 w 1444283"/>
                  <a:gd name="connsiteY6" fmla="*/ 152400 h 616633"/>
                  <a:gd name="connsiteX7" fmla="*/ 1275471 w 1444283"/>
                  <a:gd name="connsiteY7" fmla="*/ 124264 h 616633"/>
                  <a:gd name="connsiteX8" fmla="*/ 882287 w 1444283"/>
                  <a:gd name="connsiteY8" fmla="*/ 64012 h 616633"/>
                  <a:gd name="connsiteX0" fmla="*/ 909711 w 1444283"/>
                  <a:gd name="connsiteY0" fmla="*/ 180535 h 616633"/>
                  <a:gd name="connsiteX1" fmla="*/ 501748 w 1444283"/>
                  <a:gd name="connsiteY1" fmla="*/ 11723 h 616633"/>
                  <a:gd name="connsiteX2" fmla="*/ 192259 w 1444283"/>
                  <a:gd name="connsiteY2" fmla="*/ 250874 h 616633"/>
                  <a:gd name="connsiteX3" fmla="*/ 178191 w 1444283"/>
                  <a:gd name="connsiteY3" fmla="*/ 504092 h 616633"/>
                  <a:gd name="connsiteX4" fmla="*/ 1261403 w 1444283"/>
                  <a:gd name="connsiteY4" fmla="*/ 574430 h 616633"/>
                  <a:gd name="connsiteX5" fmla="*/ 1275471 w 1444283"/>
                  <a:gd name="connsiteY5" fmla="*/ 546295 h 616633"/>
                  <a:gd name="connsiteX6" fmla="*/ 1289539 w 1444283"/>
                  <a:gd name="connsiteY6" fmla="*/ 152400 h 616633"/>
                  <a:gd name="connsiteX7" fmla="*/ 1242327 w 1444283"/>
                  <a:gd name="connsiteY7" fmla="*/ 64012 h 616633"/>
                  <a:gd name="connsiteX8" fmla="*/ 882287 w 1444283"/>
                  <a:gd name="connsiteY8" fmla="*/ 64012 h 616633"/>
                  <a:gd name="connsiteX0" fmla="*/ 909711 w 1444283"/>
                  <a:gd name="connsiteY0" fmla="*/ 311317 h 747415"/>
                  <a:gd name="connsiteX1" fmla="*/ 501748 w 1444283"/>
                  <a:gd name="connsiteY1" fmla="*/ 142505 h 747415"/>
                  <a:gd name="connsiteX2" fmla="*/ 192259 w 1444283"/>
                  <a:gd name="connsiteY2" fmla="*/ 381656 h 747415"/>
                  <a:gd name="connsiteX3" fmla="*/ 178191 w 1444283"/>
                  <a:gd name="connsiteY3" fmla="*/ 634874 h 747415"/>
                  <a:gd name="connsiteX4" fmla="*/ 1261403 w 1444283"/>
                  <a:gd name="connsiteY4" fmla="*/ 705212 h 747415"/>
                  <a:gd name="connsiteX5" fmla="*/ 1275471 w 1444283"/>
                  <a:gd name="connsiteY5" fmla="*/ 677077 h 747415"/>
                  <a:gd name="connsiteX6" fmla="*/ 1289539 w 1444283"/>
                  <a:gd name="connsiteY6" fmla="*/ 283182 h 747415"/>
                  <a:gd name="connsiteX7" fmla="*/ 1242327 w 1444283"/>
                  <a:gd name="connsiteY7" fmla="*/ 194794 h 747415"/>
                  <a:gd name="connsiteX8" fmla="*/ 882287 w 1444283"/>
                  <a:gd name="connsiteY8" fmla="*/ 194794 h 747415"/>
                  <a:gd name="connsiteX0" fmla="*/ 909711 w 1444283"/>
                  <a:gd name="connsiteY0" fmla="*/ 311317 h 714141"/>
                  <a:gd name="connsiteX1" fmla="*/ 501748 w 1444283"/>
                  <a:gd name="connsiteY1" fmla="*/ 142505 h 714141"/>
                  <a:gd name="connsiteX2" fmla="*/ 192259 w 1444283"/>
                  <a:gd name="connsiteY2" fmla="*/ 381656 h 714141"/>
                  <a:gd name="connsiteX3" fmla="*/ 178191 w 1444283"/>
                  <a:gd name="connsiteY3" fmla="*/ 634874 h 714141"/>
                  <a:gd name="connsiteX4" fmla="*/ 1261403 w 1444283"/>
                  <a:gd name="connsiteY4" fmla="*/ 705212 h 714141"/>
                  <a:gd name="connsiteX5" fmla="*/ 1275471 w 1444283"/>
                  <a:gd name="connsiteY5" fmla="*/ 677077 h 714141"/>
                  <a:gd name="connsiteX6" fmla="*/ 1314335 w 1444283"/>
                  <a:gd name="connsiteY6" fmla="*/ 482826 h 714141"/>
                  <a:gd name="connsiteX7" fmla="*/ 1242327 w 1444283"/>
                  <a:gd name="connsiteY7" fmla="*/ 194794 h 714141"/>
                  <a:gd name="connsiteX8" fmla="*/ 882287 w 1444283"/>
                  <a:gd name="connsiteY8" fmla="*/ 194794 h 714141"/>
                  <a:gd name="connsiteX0" fmla="*/ 909711 w 1444283"/>
                  <a:gd name="connsiteY0" fmla="*/ 311317 h 714141"/>
                  <a:gd name="connsiteX1" fmla="*/ 501748 w 1444283"/>
                  <a:gd name="connsiteY1" fmla="*/ 142505 h 714141"/>
                  <a:gd name="connsiteX2" fmla="*/ 192259 w 1444283"/>
                  <a:gd name="connsiteY2" fmla="*/ 381656 h 714141"/>
                  <a:gd name="connsiteX3" fmla="*/ 178191 w 1444283"/>
                  <a:gd name="connsiteY3" fmla="*/ 634874 h 714141"/>
                  <a:gd name="connsiteX4" fmla="*/ 1261403 w 1444283"/>
                  <a:gd name="connsiteY4" fmla="*/ 705212 h 714141"/>
                  <a:gd name="connsiteX5" fmla="*/ 1275471 w 1444283"/>
                  <a:gd name="connsiteY5" fmla="*/ 677077 h 714141"/>
                  <a:gd name="connsiteX6" fmla="*/ 1314335 w 1444283"/>
                  <a:gd name="connsiteY6" fmla="*/ 482826 h 714141"/>
                  <a:gd name="connsiteX7" fmla="*/ 1242327 w 1444283"/>
                  <a:gd name="connsiteY7" fmla="*/ 194794 h 714141"/>
                  <a:gd name="connsiteX8" fmla="*/ 882287 w 1444283"/>
                  <a:gd name="connsiteY8" fmla="*/ 194794 h 714141"/>
                  <a:gd name="connsiteX0" fmla="*/ 909711 w 1444283"/>
                  <a:gd name="connsiteY0" fmla="*/ 180535 h 631365"/>
                  <a:gd name="connsiteX1" fmla="*/ 501748 w 1444283"/>
                  <a:gd name="connsiteY1" fmla="*/ 11723 h 631365"/>
                  <a:gd name="connsiteX2" fmla="*/ 192259 w 1444283"/>
                  <a:gd name="connsiteY2" fmla="*/ 250874 h 631365"/>
                  <a:gd name="connsiteX3" fmla="*/ 178191 w 1444283"/>
                  <a:gd name="connsiteY3" fmla="*/ 504092 h 631365"/>
                  <a:gd name="connsiteX4" fmla="*/ 1261403 w 1444283"/>
                  <a:gd name="connsiteY4" fmla="*/ 574430 h 631365"/>
                  <a:gd name="connsiteX5" fmla="*/ 1275471 w 1444283"/>
                  <a:gd name="connsiteY5" fmla="*/ 546295 h 631365"/>
                  <a:gd name="connsiteX6" fmla="*/ 1242327 w 1444283"/>
                  <a:gd name="connsiteY6" fmla="*/ 64012 h 631365"/>
                  <a:gd name="connsiteX7" fmla="*/ 882287 w 1444283"/>
                  <a:gd name="connsiteY7" fmla="*/ 64012 h 631365"/>
                  <a:gd name="connsiteX0" fmla="*/ 909711 w 1444283"/>
                  <a:gd name="connsiteY0" fmla="*/ 180535 h 631365"/>
                  <a:gd name="connsiteX1" fmla="*/ 501748 w 1444283"/>
                  <a:gd name="connsiteY1" fmla="*/ 11723 h 631365"/>
                  <a:gd name="connsiteX2" fmla="*/ 192259 w 1444283"/>
                  <a:gd name="connsiteY2" fmla="*/ 250874 h 631365"/>
                  <a:gd name="connsiteX3" fmla="*/ 178191 w 1444283"/>
                  <a:gd name="connsiteY3" fmla="*/ 504092 h 631365"/>
                  <a:gd name="connsiteX4" fmla="*/ 1261403 w 1444283"/>
                  <a:gd name="connsiteY4" fmla="*/ 574430 h 631365"/>
                  <a:gd name="connsiteX5" fmla="*/ 1275471 w 1444283"/>
                  <a:gd name="connsiteY5" fmla="*/ 546295 h 631365"/>
                  <a:gd name="connsiteX6" fmla="*/ 1242327 w 1444283"/>
                  <a:gd name="connsiteY6" fmla="*/ 64012 h 631365"/>
                  <a:gd name="connsiteX7" fmla="*/ 882287 w 1444283"/>
                  <a:gd name="connsiteY7" fmla="*/ 64012 h 631365"/>
                  <a:gd name="connsiteX0" fmla="*/ 909711 w 1444283"/>
                  <a:gd name="connsiteY0" fmla="*/ 180535 h 631365"/>
                  <a:gd name="connsiteX1" fmla="*/ 501748 w 1444283"/>
                  <a:gd name="connsiteY1" fmla="*/ 11723 h 631365"/>
                  <a:gd name="connsiteX2" fmla="*/ 192259 w 1444283"/>
                  <a:gd name="connsiteY2" fmla="*/ 250874 h 631365"/>
                  <a:gd name="connsiteX3" fmla="*/ 178191 w 1444283"/>
                  <a:gd name="connsiteY3" fmla="*/ 504092 h 631365"/>
                  <a:gd name="connsiteX4" fmla="*/ 1261403 w 1444283"/>
                  <a:gd name="connsiteY4" fmla="*/ 574430 h 631365"/>
                  <a:gd name="connsiteX5" fmla="*/ 1275471 w 1444283"/>
                  <a:gd name="connsiteY5" fmla="*/ 546295 h 631365"/>
                  <a:gd name="connsiteX6" fmla="*/ 1242327 w 1444283"/>
                  <a:gd name="connsiteY6" fmla="*/ 64012 h 631365"/>
                  <a:gd name="connsiteX7" fmla="*/ 882287 w 1444283"/>
                  <a:gd name="connsiteY7" fmla="*/ 64012 h 631365"/>
                  <a:gd name="connsiteX0" fmla="*/ 894530 w 1338018"/>
                  <a:gd name="connsiteY0" fmla="*/ 180535 h 630304"/>
                  <a:gd name="connsiteX1" fmla="*/ 486567 w 1338018"/>
                  <a:gd name="connsiteY1" fmla="*/ 11723 h 630304"/>
                  <a:gd name="connsiteX2" fmla="*/ 177078 w 1338018"/>
                  <a:gd name="connsiteY2" fmla="*/ 250874 h 630304"/>
                  <a:gd name="connsiteX3" fmla="*/ 163010 w 1338018"/>
                  <a:gd name="connsiteY3" fmla="*/ 504092 h 630304"/>
                  <a:gd name="connsiteX4" fmla="*/ 1155138 w 1338018"/>
                  <a:gd name="connsiteY4" fmla="*/ 568068 h 630304"/>
                  <a:gd name="connsiteX5" fmla="*/ 1260290 w 1338018"/>
                  <a:gd name="connsiteY5" fmla="*/ 546295 h 630304"/>
                  <a:gd name="connsiteX6" fmla="*/ 1227146 w 1338018"/>
                  <a:gd name="connsiteY6" fmla="*/ 64012 h 630304"/>
                  <a:gd name="connsiteX7" fmla="*/ 867106 w 1338018"/>
                  <a:gd name="connsiteY7" fmla="*/ 64012 h 630304"/>
                  <a:gd name="connsiteX0" fmla="*/ 894530 w 1344495"/>
                  <a:gd name="connsiteY0" fmla="*/ 180535 h 652077"/>
                  <a:gd name="connsiteX1" fmla="*/ 486567 w 1344495"/>
                  <a:gd name="connsiteY1" fmla="*/ 11723 h 652077"/>
                  <a:gd name="connsiteX2" fmla="*/ 177078 w 1344495"/>
                  <a:gd name="connsiteY2" fmla="*/ 250874 h 652077"/>
                  <a:gd name="connsiteX3" fmla="*/ 163010 w 1344495"/>
                  <a:gd name="connsiteY3" fmla="*/ 504092 h 652077"/>
                  <a:gd name="connsiteX4" fmla="*/ 1155138 w 1344495"/>
                  <a:gd name="connsiteY4" fmla="*/ 568068 h 652077"/>
                  <a:gd name="connsiteX5" fmla="*/ 1299153 w 1344495"/>
                  <a:gd name="connsiteY5" fmla="*/ 568068 h 652077"/>
                  <a:gd name="connsiteX6" fmla="*/ 1227146 w 1344495"/>
                  <a:gd name="connsiteY6" fmla="*/ 64012 h 652077"/>
                  <a:gd name="connsiteX7" fmla="*/ 867106 w 1344495"/>
                  <a:gd name="connsiteY7" fmla="*/ 64012 h 652077"/>
                  <a:gd name="connsiteX0" fmla="*/ 894530 w 1344495"/>
                  <a:gd name="connsiteY0" fmla="*/ 202909 h 674451"/>
                  <a:gd name="connsiteX1" fmla="*/ 486567 w 1344495"/>
                  <a:gd name="connsiteY1" fmla="*/ 34097 h 674451"/>
                  <a:gd name="connsiteX2" fmla="*/ 177078 w 1344495"/>
                  <a:gd name="connsiteY2" fmla="*/ 273248 h 674451"/>
                  <a:gd name="connsiteX3" fmla="*/ 163010 w 1344495"/>
                  <a:gd name="connsiteY3" fmla="*/ 526466 h 674451"/>
                  <a:gd name="connsiteX4" fmla="*/ 1155138 w 1344495"/>
                  <a:gd name="connsiteY4" fmla="*/ 590442 h 674451"/>
                  <a:gd name="connsiteX5" fmla="*/ 1299153 w 1344495"/>
                  <a:gd name="connsiteY5" fmla="*/ 590442 h 674451"/>
                  <a:gd name="connsiteX6" fmla="*/ 1227146 w 1344495"/>
                  <a:gd name="connsiteY6" fmla="*/ 86386 h 674451"/>
                  <a:gd name="connsiteX7" fmla="*/ 905007 w 1344495"/>
                  <a:gd name="connsiteY7" fmla="*/ 72124 h 674451"/>
                  <a:gd name="connsiteX8" fmla="*/ 867106 w 1344495"/>
                  <a:gd name="connsiteY8" fmla="*/ 86386 h 674451"/>
                  <a:gd name="connsiteX0" fmla="*/ 894530 w 1344495"/>
                  <a:gd name="connsiteY0" fmla="*/ 202909 h 674451"/>
                  <a:gd name="connsiteX1" fmla="*/ 486567 w 1344495"/>
                  <a:gd name="connsiteY1" fmla="*/ 34097 h 674451"/>
                  <a:gd name="connsiteX2" fmla="*/ 177078 w 1344495"/>
                  <a:gd name="connsiteY2" fmla="*/ 273248 h 674451"/>
                  <a:gd name="connsiteX3" fmla="*/ 163010 w 1344495"/>
                  <a:gd name="connsiteY3" fmla="*/ 526466 h 674451"/>
                  <a:gd name="connsiteX4" fmla="*/ 1155138 w 1344495"/>
                  <a:gd name="connsiteY4" fmla="*/ 590442 h 674451"/>
                  <a:gd name="connsiteX5" fmla="*/ 1299153 w 1344495"/>
                  <a:gd name="connsiteY5" fmla="*/ 590442 h 674451"/>
                  <a:gd name="connsiteX6" fmla="*/ 1227146 w 1344495"/>
                  <a:gd name="connsiteY6" fmla="*/ 86386 h 674451"/>
                  <a:gd name="connsiteX7" fmla="*/ 905007 w 1344495"/>
                  <a:gd name="connsiteY7" fmla="*/ 72124 h 674451"/>
                  <a:gd name="connsiteX8" fmla="*/ 867105 w 1344495"/>
                  <a:gd name="connsiteY8" fmla="*/ 158394 h 674451"/>
                  <a:gd name="connsiteX0" fmla="*/ 894530 w 1344495"/>
                  <a:gd name="connsiteY0" fmla="*/ 212534 h 684076"/>
                  <a:gd name="connsiteX1" fmla="*/ 486567 w 1344495"/>
                  <a:gd name="connsiteY1" fmla="*/ 43722 h 684076"/>
                  <a:gd name="connsiteX2" fmla="*/ 177078 w 1344495"/>
                  <a:gd name="connsiteY2" fmla="*/ 282873 h 684076"/>
                  <a:gd name="connsiteX3" fmla="*/ 163010 w 1344495"/>
                  <a:gd name="connsiteY3" fmla="*/ 536091 h 684076"/>
                  <a:gd name="connsiteX4" fmla="*/ 1155138 w 1344495"/>
                  <a:gd name="connsiteY4" fmla="*/ 600067 h 684076"/>
                  <a:gd name="connsiteX5" fmla="*/ 1299153 w 1344495"/>
                  <a:gd name="connsiteY5" fmla="*/ 600067 h 684076"/>
                  <a:gd name="connsiteX6" fmla="*/ 1227146 w 1344495"/>
                  <a:gd name="connsiteY6" fmla="*/ 96011 h 684076"/>
                  <a:gd name="connsiteX7" fmla="*/ 867105 w 1344495"/>
                  <a:gd name="connsiteY7" fmla="*/ 24003 h 684076"/>
                  <a:gd name="connsiteX8" fmla="*/ 867105 w 1344495"/>
                  <a:gd name="connsiteY8" fmla="*/ 168019 h 684076"/>
                  <a:gd name="connsiteX0" fmla="*/ 894530 w 1344495"/>
                  <a:gd name="connsiteY0" fmla="*/ 212534 h 684076"/>
                  <a:gd name="connsiteX1" fmla="*/ 486567 w 1344495"/>
                  <a:gd name="connsiteY1" fmla="*/ 43722 h 684076"/>
                  <a:gd name="connsiteX2" fmla="*/ 177078 w 1344495"/>
                  <a:gd name="connsiteY2" fmla="*/ 282873 h 684076"/>
                  <a:gd name="connsiteX3" fmla="*/ 163010 w 1344495"/>
                  <a:gd name="connsiteY3" fmla="*/ 536091 h 684076"/>
                  <a:gd name="connsiteX4" fmla="*/ 1155138 w 1344495"/>
                  <a:gd name="connsiteY4" fmla="*/ 600067 h 684076"/>
                  <a:gd name="connsiteX5" fmla="*/ 1299153 w 1344495"/>
                  <a:gd name="connsiteY5" fmla="*/ 600067 h 684076"/>
                  <a:gd name="connsiteX6" fmla="*/ 1227146 w 1344495"/>
                  <a:gd name="connsiteY6" fmla="*/ 96011 h 684076"/>
                  <a:gd name="connsiteX7" fmla="*/ 867105 w 1344495"/>
                  <a:gd name="connsiteY7" fmla="*/ 24003 h 684076"/>
                  <a:gd name="connsiteX8" fmla="*/ 867105 w 1344495"/>
                  <a:gd name="connsiteY8" fmla="*/ 168019 h 684076"/>
                  <a:gd name="connsiteX0" fmla="*/ 894530 w 1344495"/>
                  <a:gd name="connsiteY0" fmla="*/ 212534 h 684076"/>
                  <a:gd name="connsiteX1" fmla="*/ 486567 w 1344495"/>
                  <a:gd name="connsiteY1" fmla="*/ 43722 h 684076"/>
                  <a:gd name="connsiteX2" fmla="*/ 177078 w 1344495"/>
                  <a:gd name="connsiteY2" fmla="*/ 282873 h 684076"/>
                  <a:gd name="connsiteX3" fmla="*/ 163010 w 1344495"/>
                  <a:gd name="connsiteY3" fmla="*/ 536091 h 684076"/>
                  <a:gd name="connsiteX4" fmla="*/ 1155138 w 1344495"/>
                  <a:gd name="connsiteY4" fmla="*/ 600067 h 684076"/>
                  <a:gd name="connsiteX5" fmla="*/ 1299153 w 1344495"/>
                  <a:gd name="connsiteY5" fmla="*/ 600067 h 684076"/>
                  <a:gd name="connsiteX6" fmla="*/ 1227146 w 1344495"/>
                  <a:gd name="connsiteY6" fmla="*/ 96011 h 684076"/>
                  <a:gd name="connsiteX7" fmla="*/ 867105 w 1344495"/>
                  <a:gd name="connsiteY7" fmla="*/ 24003 h 684076"/>
                  <a:gd name="connsiteX8" fmla="*/ 867105 w 1344495"/>
                  <a:gd name="connsiteY8" fmla="*/ 168019 h 684076"/>
                  <a:gd name="connsiteX0" fmla="*/ 894530 w 1344495"/>
                  <a:gd name="connsiteY0" fmla="*/ 284542 h 768086"/>
                  <a:gd name="connsiteX1" fmla="*/ 486567 w 1344495"/>
                  <a:gd name="connsiteY1" fmla="*/ 115730 h 768086"/>
                  <a:gd name="connsiteX2" fmla="*/ 177078 w 1344495"/>
                  <a:gd name="connsiteY2" fmla="*/ 354881 h 768086"/>
                  <a:gd name="connsiteX3" fmla="*/ 163010 w 1344495"/>
                  <a:gd name="connsiteY3" fmla="*/ 608099 h 768086"/>
                  <a:gd name="connsiteX4" fmla="*/ 1155138 w 1344495"/>
                  <a:gd name="connsiteY4" fmla="*/ 672075 h 768086"/>
                  <a:gd name="connsiteX5" fmla="*/ 1299153 w 1344495"/>
                  <a:gd name="connsiteY5" fmla="*/ 672075 h 768086"/>
                  <a:gd name="connsiteX6" fmla="*/ 1227145 w 1344495"/>
                  <a:gd name="connsiteY6" fmla="*/ 96011 h 768086"/>
                  <a:gd name="connsiteX7" fmla="*/ 867105 w 1344495"/>
                  <a:gd name="connsiteY7" fmla="*/ 96011 h 768086"/>
                  <a:gd name="connsiteX8" fmla="*/ 867105 w 1344495"/>
                  <a:gd name="connsiteY8" fmla="*/ 240027 h 768086"/>
                  <a:gd name="connsiteX0" fmla="*/ 894530 w 1344495"/>
                  <a:gd name="connsiteY0" fmla="*/ 211938 h 695482"/>
                  <a:gd name="connsiteX1" fmla="*/ 486567 w 1344495"/>
                  <a:gd name="connsiteY1" fmla="*/ 43126 h 695482"/>
                  <a:gd name="connsiteX2" fmla="*/ 177078 w 1344495"/>
                  <a:gd name="connsiteY2" fmla="*/ 282277 h 695482"/>
                  <a:gd name="connsiteX3" fmla="*/ 163010 w 1344495"/>
                  <a:gd name="connsiteY3" fmla="*/ 535495 h 695482"/>
                  <a:gd name="connsiteX4" fmla="*/ 1155138 w 1344495"/>
                  <a:gd name="connsiteY4" fmla="*/ 599471 h 695482"/>
                  <a:gd name="connsiteX5" fmla="*/ 1299153 w 1344495"/>
                  <a:gd name="connsiteY5" fmla="*/ 599471 h 695482"/>
                  <a:gd name="connsiteX6" fmla="*/ 1227145 w 1344495"/>
                  <a:gd name="connsiteY6" fmla="*/ 23407 h 695482"/>
                  <a:gd name="connsiteX7" fmla="*/ 867105 w 1344495"/>
                  <a:gd name="connsiteY7" fmla="*/ 23407 h 695482"/>
                  <a:gd name="connsiteX8" fmla="*/ 867105 w 1344495"/>
                  <a:gd name="connsiteY8" fmla="*/ 167423 h 695482"/>
                  <a:gd name="connsiteX0" fmla="*/ 894530 w 1344495"/>
                  <a:gd name="connsiteY0" fmla="*/ 211938 h 695482"/>
                  <a:gd name="connsiteX1" fmla="*/ 486567 w 1344495"/>
                  <a:gd name="connsiteY1" fmla="*/ 43126 h 695482"/>
                  <a:gd name="connsiteX2" fmla="*/ 177078 w 1344495"/>
                  <a:gd name="connsiteY2" fmla="*/ 282277 h 695482"/>
                  <a:gd name="connsiteX3" fmla="*/ 163010 w 1344495"/>
                  <a:gd name="connsiteY3" fmla="*/ 535495 h 695482"/>
                  <a:gd name="connsiteX4" fmla="*/ 1155138 w 1344495"/>
                  <a:gd name="connsiteY4" fmla="*/ 599471 h 695482"/>
                  <a:gd name="connsiteX5" fmla="*/ 1299153 w 1344495"/>
                  <a:gd name="connsiteY5" fmla="*/ 599471 h 695482"/>
                  <a:gd name="connsiteX6" fmla="*/ 1227145 w 1344495"/>
                  <a:gd name="connsiteY6" fmla="*/ 23407 h 695482"/>
                  <a:gd name="connsiteX7" fmla="*/ 867105 w 1344495"/>
                  <a:gd name="connsiteY7" fmla="*/ 23407 h 695482"/>
                  <a:gd name="connsiteX8" fmla="*/ 867105 w 1344495"/>
                  <a:gd name="connsiteY8" fmla="*/ 167423 h 695482"/>
                  <a:gd name="connsiteX0" fmla="*/ 894530 w 1344495"/>
                  <a:gd name="connsiteY0" fmla="*/ 211938 h 695482"/>
                  <a:gd name="connsiteX1" fmla="*/ 486567 w 1344495"/>
                  <a:gd name="connsiteY1" fmla="*/ 43126 h 695482"/>
                  <a:gd name="connsiteX2" fmla="*/ 177078 w 1344495"/>
                  <a:gd name="connsiteY2" fmla="*/ 282277 h 695482"/>
                  <a:gd name="connsiteX3" fmla="*/ 163010 w 1344495"/>
                  <a:gd name="connsiteY3" fmla="*/ 535495 h 695482"/>
                  <a:gd name="connsiteX4" fmla="*/ 1155138 w 1344495"/>
                  <a:gd name="connsiteY4" fmla="*/ 599471 h 695482"/>
                  <a:gd name="connsiteX5" fmla="*/ 1299153 w 1344495"/>
                  <a:gd name="connsiteY5" fmla="*/ 599471 h 695482"/>
                  <a:gd name="connsiteX6" fmla="*/ 1227145 w 1344495"/>
                  <a:gd name="connsiteY6" fmla="*/ 23407 h 695482"/>
                  <a:gd name="connsiteX7" fmla="*/ 867105 w 1344495"/>
                  <a:gd name="connsiteY7" fmla="*/ 23407 h 695482"/>
                  <a:gd name="connsiteX8" fmla="*/ 867105 w 1344495"/>
                  <a:gd name="connsiteY8" fmla="*/ 167423 h 695482"/>
                  <a:gd name="connsiteX0" fmla="*/ 894530 w 1344495"/>
                  <a:gd name="connsiteY0" fmla="*/ 211938 h 695482"/>
                  <a:gd name="connsiteX1" fmla="*/ 486567 w 1344495"/>
                  <a:gd name="connsiteY1" fmla="*/ 43126 h 695482"/>
                  <a:gd name="connsiteX2" fmla="*/ 177078 w 1344495"/>
                  <a:gd name="connsiteY2" fmla="*/ 282277 h 695482"/>
                  <a:gd name="connsiteX3" fmla="*/ 163010 w 1344495"/>
                  <a:gd name="connsiteY3" fmla="*/ 535495 h 695482"/>
                  <a:gd name="connsiteX4" fmla="*/ 1155138 w 1344495"/>
                  <a:gd name="connsiteY4" fmla="*/ 599471 h 695482"/>
                  <a:gd name="connsiteX5" fmla="*/ 1299153 w 1344495"/>
                  <a:gd name="connsiteY5" fmla="*/ 599471 h 695482"/>
                  <a:gd name="connsiteX6" fmla="*/ 1227145 w 1344495"/>
                  <a:gd name="connsiteY6" fmla="*/ 23407 h 695482"/>
                  <a:gd name="connsiteX7" fmla="*/ 867105 w 1344495"/>
                  <a:gd name="connsiteY7" fmla="*/ 23407 h 695482"/>
                  <a:gd name="connsiteX8" fmla="*/ 867105 w 1344495"/>
                  <a:gd name="connsiteY8" fmla="*/ 239431 h 695482"/>
                  <a:gd name="connsiteX0" fmla="*/ 894530 w 1344495"/>
                  <a:gd name="connsiteY0" fmla="*/ 211938 h 695482"/>
                  <a:gd name="connsiteX1" fmla="*/ 486567 w 1344495"/>
                  <a:gd name="connsiteY1" fmla="*/ 43126 h 695482"/>
                  <a:gd name="connsiteX2" fmla="*/ 177078 w 1344495"/>
                  <a:gd name="connsiteY2" fmla="*/ 282277 h 695482"/>
                  <a:gd name="connsiteX3" fmla="*/ 163010 w 1344495"/>
                  <a:gd name="connsiteY3" fmla="*/ 535495 h 695482"/>
                  <a:gd name="connsiteX4" fmla="*/ 1155138 w 1344495"/>
                  <a:gd name="connsiteY4" fmla="*/ 599471 h 695482"/>
                  <a:gd name="connsiteX5" fmla="*/ 1299153 w 1344495"/>
                  <a:gd name="connsiteY5" fmla="*/ 599471 h 695482"/>
                  <a:gd name="connsiteX6" fmla="*/ 1227145 w 1344495"/>
                  <a:gd name="connsiteY6" fmla="*/ 23407 h 695482"/>
                  <a:gd name="connsiteX7" fmla="*/ 867105 w 1344495"/>
                  <a:gd name="connsiteY7" fmla="*/ 23407 h 695482"/>
                  <a:gd name="connsiteX8" fmla="*/ 867105 w 1344495"/>
                  <a:gd name="connsiteY8" fmla="*/ 239431 h 695482"/>
                  <a:gd name="connsiteX0" fmla="*/ 894530 w 1344495"/>
                  <a:gd name="connsiteY0" fmla="*/ 211938 h 695482"/>
                  <a:gd name="connsiteX1" fmla="*/ 486567 w 1344495"/>
                  <a:gd name="connsiteY1" fmla="*/ 43126 h 695482"/>
                  <a:gd name="connsiteX2" fmla="*/ 177078 w 1344495"/>
                  <a:gd name="connsiteY2" fmla="*/ 282277 h 695482"/>
                  <a:gd name="connsiteX3" fmla="*/ 163010 w 1344495"/>
                  <a:gd name="connsiteY3" fmla="*/ 535495 h 695482"/>
                  <a:gd name="connsiteX4" fmla="*/ 1155138 w 1344495"/>
                  <a:gd name="connsiteY4" fmla="*/ 599471 h 695482"/>
                  <a:gd name="connsiteX5" fmla="*/ 1299153 w 1344495"/>
                  <a:gd name="connsiteY5" fmla="*/ 599471 h 695482"/>
                  <a:gd name="connsiteX6" fmla="*/ 1227145 w 1344495"/>
                  <a:gd name="connsiteY6" fmla="*/ 23407 h 695482"/>
                  <a:gd name="connsiteX7" fmla="*/ 867105 w 1344495"/>
                  <a:gd name="connsiteY7" fmla="*/ 23407 h 695482"/>
                  <a:gd name="connsiteX8" fmla="*/ 867105 w 1344495"/>
                  <a:gd name="connsiteY8" fmla="*/ 239431 h 695482"/>
                  <a:gd name="connsiteX0" fmla="*/ 867105 w 1344495"/>
                  <a:gd name="connsiteY0" fmla="*/ 239431 h 695482"/>
                  <a:gd name="connsiteX1" fmla="*/ 486567 w 1344495"/>
                  <a:gd name="connsiteY1" fmla="*/ 43126 h 695482"/>
                  <a:gd name="connsiteX2" fmla="*/ 177078 w 1344495"/>
                  <a:gd name="connsiteY2" fmla="*/ 282277 h 695482"/>
                  <a:gd name="connsiteX3" fmla="*/ 163010 w 1344495"/>
                  <a:gd name="connsiteY3" fmla="*/ 535495 h 695482"/>
                  <a:gd name="connsiteX4" fmla="*/ 1155138 w 1344495"/>
                  <a:gd name="connsiteY4" fmla="*/ 599471 h 695482"/>
                  <a:gd name="connsiteX5" fmla="*/ 1299153 w 1344495"/>
                  <a:gd name="connsiteY5" fmla="*/ 599471 h 695482"/>
                  <a:gd name="connsiteX6" fmla="*/ 1227145 w 1344495"/>
                  <a:gd name="connsiteY6" fmla="*/ 23407 h 695482"/>
                  <a:gd name="connsiteX7" fmla="*/ 867105 w 1344495"/>
                  <a:gd name="connsiteY7" fmla="*/ 23407 h 695482"/>
                  <a:gd name="connsiteX8" fmla="*/ 867105 w 1344495"/>
                  <a:gd name="connsiteY8" fmla="*/ 239431 h 695482"/>
                  <a:gd name="connsiteX0" fmla="*/ 867105 w 1344495"/>
                  <a:gd name="connsiteY0" fmla="*/ 239431 h 695482"/>
                  <a:gd name="connsiteX1" fmla="*/ 486567 w 1344495"/>
                  <a:gd name="connsiteY1" fmla="*/ 43126 h 695482"/>
                  <a:gd name="connsiteX2" fmla="*/ 177078 w 1344495"/>
                  <a:gd name="connsiteY2" fmla="*/ 282277 h 695482"/>
                  <a:gd name="connsiteX3" fmla="*/ 163010 w 1344495"/>
                  <a:gd name="connsiteY3" fmla="*/ 535495 h 695482"/>
                  <a:gd name="connsiteX4" fmla="*/ 1155138 w 1344495"/>
                  <a:gd name="connsiteY4" fmla="*/ 599471 h 695482"/>
                  <a:gd name="connsiteX5" fmla="*/ 1299153 w 1344495"/>
                  <a:gd name="connsiteY5" fmla="*/ 599471 h 695482"/>
                  <a:gd name="connsiteX6" fmla="*/ 1227145 w 1344495"/>
                  <a:gd name="connsiteY6" fmla="*/ 23407 h 695482"/>
                  <a:gd name="connsiteX7" fmla="*/ 867105 w 1344495"/>
                  <a:gd name="connsiteY7" fmla="*/ 23407 h 695482"/>
                  <a:gd name="connsiteX8" fmla="*/ 867105 w 1344495"/>
                  <a:gd name="connsiteY8" fmla="*/ 167423 h 695482"/>
                  <a:gd name="connsiteX0" fmla="*/ 867105 w 1344495"/>
                  <a:gd name="connsiteY0" fmla="*/ 239431 h 695482"/>
                  <a:gd name="connsiteX1" fmla="*/ 939113 w 1344495"/>
                  <a:gd name="connsiteY1" fmla="*/ 527463 h 695482"/>
                  <a:gd name="connsiteX2" fmla="*/ 486567 w 1344495"/>
                  <a:gd name="connsiteY2" fmla="*/ 43126 h 695482"/>
                  <a:gd name="connsiteX3" fmla="*/ 177078 w 1344495"/>
                  <a:gd name="connsiteY3" fmla="*/ 282277 h 695482"/>
                  <a:gd name="connsiteX4" fmla="*/ 163010 w 1344495"/>
                  <a:gd name="connsiteY4" fmla="*/ 535495 h 695482"/>
                  <a:gd name="connsiteX5" fmla="*/ 1155138 w 1344495"/>
                  <a:gd name="connsiteY5" fmla="*/ 599471 h 695482"/>
                  <a:gd name="connsiteX6" fmla="*/ 1299153 w 1344495"/>
                  <a:gd name="connsiteY6" fmla="*/ 599471 h 695482"/>
                  <a:gd name="connsiteX7" fmla="*/ 1227145 w 1344495"/>
                  <a:gd name="connsiteY7" fmla="*/ 23407 h 695482"/>
                  <a:gd name="connsiteX8" fmla="*/ 867105 w 1344495"/>
                  <a:gd name="connsiteY8" fmla="*/ 23407 h 695482"/>
                  <a:gd name="connsiteX9" fmla="*/ 867105 w 1344495"/>
                  <a:gd name="connsiteY9" fmla="*/ 167423 h 695482"/>
                  <a:gd name="connsiteX0" fmla="*/ 867105 w 1344495"/>
                  <a:gd name="connsiteY0" fmla="*/ 239431 h 695482"/>
                  <a:gd name="connsiteX1" fmla="*/ 867105 w 1344495"/>
                  <a:gd name="connsiteY1" fmla="*/ 167423 h 695482"/>
                  <a:gd name="connsiteX2" fmla="*/ 939113 w 1344495"/>
                  <a:gd name="connsiteY2" fmla="*/ 527463 h 695482"/>
                  <a:gd name="connsiteX3" fmla="*/ 486567 w 1344495"/>
                  <a:gd name="connsiteY3" fmla="*/ 43126 h 695482"/>
                  <a:gd name="connsiteX4" fmla="*/ 177078 w 1344495"/>
                  <a:gd name="connsiteY4" fmla="*/ 282277 h 695482"/>
                  <a:gd name="connsiteX5" fmla="*/ 163010 w 1344495"/>
                  <a:gd name="connsiteY5" fmla="*/ 535495 h 695482"/>
                  <a:gd name="connsiteX6" fmla="*/ 1155138 w 1344495"/>
                  <a:gd name="connsiteY6" fmla="*/ 599471 h 695482"/>
                  <a:gd name="connsiteX7" fmla="*/ 1299153 w 1344495"/>
                  <a:gd name="connsiteY7" fmla="*/ 599471 h 695482"/>
                  <a:gd name="connsiteX8" fmla="*/ 1227145 w 1344495"/>
                  <a:gd name="connsiteY8" fmla="*/ 23407 h 695482"/>
                  <a:gd name="connsiteX9" fmla="*/ 867105 w 1344495"/>
                  <a:gd name="connsiteY9" fmla="*/ 23407 h 695482"/>
                  <a:gd name="connsiteX10" fmla="*/ 867105 w 1344495"/>
                  <a:gd name="connsiteY10" fmla="*/ 167423 h 695482"/>
                  <a:gd name="connsiteX0" fmla="*/ 867105 w 1344495"/>
                  <a:gd name="connsiteY0" fmla="*/ 239431 h 695482"/>
                  <a:gd name="connsiteX1" fmla="*/ 867105 w 1344495"/>
                  <a:gd name="connsiteY1" fmla="*/ 167423 h 695482"/>
                  <a:gd name="connsiteX2" fmla="*/ 486567 w 1344495"/>
                  <a:gd name="connsiteY2" fmla="*/ 43126 h 695482"/>
                  <a:gd name="connsiteX3" fmla="*/ 177078 w 1344495"/>
                  <a:gd name="connsiteY3" fmla="*/ 282277 h 695482"/>
                  <a:gd name="connsiteX4" fmla="*/ 163010 w 1344495"/>
                  <a:gd name="connsiteY4" fmla="*/ 535495 h 695482"/>
                  <a:gd name="connsiteX5" fmla="*/ 1155138 w 1344495"/>
                  <a:gd name="connsiteY5" fmla="*/ 599471 h 695482"/>
                  <a:gd name="connsiteX6" fmla="*/ 1299153 w 1344495"/>
                  <a:gd name="connsiteY6" fmla="*/ 599471 h 695482"/>
                  <a:gd name="connsiteX7" fmla="*/ 1227145 w 1344495"/>
                  <a:gd name="connsiteY7" fmla="*/ 23407 h 695482"/>
                  <a:gd name="connsiteX8" fmla="*/ 867105 w 1344495"/>
                  <a:gd name="connsiteY8" fmla="*/ 23407 h 695482"/>
                  <a:gd name="connsiteX9" fmla="*/ 867105 w 1344495"/>
                  <a:gd name="connsiteY9" fmla="*/ 167423 h 695482"/>
                  <a:gd name="connsiteX0" fmla="*/ 867105 w 1344495"/>
                  <a:gd name="connsiteY0" fmla="*/ 239431 h 695482"/>
                  <a:gd name="connsiteX1" fmla="*/ 867105 w 1344495"/>
                  <a:gd name="connsiteY1" fmla="*/ 167423 h 695482"/>
                  <a:gd name="connsiteX2" fmla="*/ 486567 w 1344495"/>
                  <a:gd name="connsiteY2" fmla="*/ 43126 h 695482"/>
                  <a:gd name="connsiteX3" fmla="*/ 177078 w 1344495"/>
                  <a:gd name="connsiteY3" fmla="*/ 282277 h 695482"/>
                  <a:gd name="connsiteX4" fmla="*/ 163010 w 1344495"/>
                  <a:gd name="connsiteY4" fmla="*/ 535495 h 695482"/>
                  <a:gd name="connsiteX5" fmla="*/ 1155138 w 1344495"/>
                  <a:gd name="connsiteY5" fmla="*/ 599471 h 695482"/>
                  <a:gd name="connsiteX6" fmla="*/ 1299153 w 1344495"/>
                  <a:gd name="connsiteY6" fmla="*/ 599471 h 695482"/>
                  <a:gd name="connsiteX7" fmla="*/ 1227145 w 1344495"/>
                  <a:gd name="connsiteY7" fmla="*/ 23407 h 695482"/>
                  <a:gd name="connsiteX8" fmla="*/ 867105 w 1344495"/>
                  <a:gd name="connsiteY8" fmla="*/ 23407 h 695482"/>
                  <a:gd name="connsiteX9" fmla="*/ 867105 w 1344495"/>
                  <a:gd name="connsiteY9" fmla="*/ 167423 h 695482"/>
                  <a:gd name="connsiteX0" fmla="*/ 867105 w 1344495"/>
                  <a:gd name="connsiteY0" fmla="*/ 362417 h 818468"/>
                  <a:gd name="connsiteX1" fmla="*/ 867105 w 1344495"/>
                  <a:gd name="connsiteY1" fmla="*/ 290409 h 818468"/>
                  <a:gd name="connsiteX2" fmla="*/ 486567 w 1344495"/>
                  <a:gd name="connsiteY2" fmla="*/ 166112 h 818468"/>
                  <a:gd name="connsiteX3" fmla="*/ 177078 w 1344495"/>
                  <a:gd name="connsiteY3" fmla="*/ 405263 h 818468"/>
                  <a:gd name="connsiteX4" fmla="*/ 163010 w 1344495"/>
                  <a:gd name="connsiteY4" fmla="*/ 658481 h 818468"/>
                  <a:gd name="connsiteX5" fmla="*/ 1155138 w 1344495"/>
                  <a:gd name="connsiteY5" fmla="*/ 722457 h 818468"/>
                  <a:gd name="connsiteX6" fmla="*/ 1299153 w 1344495"/>
                  <a:gd name="connsiteY6" fmla="*/ 722457 h 818468"/>
                  <a:gd name="connsiteX7" fmla="*/ 1227145 w 1344495"/>
                  <a:gd name="connsiteY7" fmla="*/ 146393 h 818468"/>
                  <a:gd name="connsiteX8" fmla="*/ 867105 w 1344495"/>
                  <a:gd name="connsiteY8" fmla="*/ 146393 h 818468"/>
                  <a:gd name="connsiteX9" fmla="*/ 651081 w 1344495"/>
                  <a:gd name="connsiteY9" fmla="*/ 2377 h 818468"/>
                  <a:gd name="connsiteX0" fmla="*/ 867105 w 1344495"/>
                  <a:gd name="connsiteY0" fmla="*/ 434425 h 818468"/>
                  <a:gd name="connsiteX1" fmla="*/ 867105 w 1344495"/>
                  <a:gd name="connsiteY1" fmla="*/ 290409 h 818468"/>
                  <a:gd name="connsiteX2" fmla="*/ 486567 w 1344495"/>
                  <a:gd name="connsiteY2" fmla="*/ 166112 h 818468"/>
                  <a:gd name="connsiteX3" fmla="*/ 177078 w 1344495"/>
                  <a:gd name="connsiteY3" fmla="*/ 405263 h 818468"/>
                  <a:gd name="connsiteX4" fmla="*/ 163010 w 1344495"/>
                  <a:gd name="connsiteY4" fmla="*/ 658481 h 818468"/>
                  <a:gd name="connsiteX5" fmla="*/ 1155138 w 1344495"/>
                  <a:gd name="connsiteY5" fmla="*/ 722457 h 818468"/>
                  <a:gd name="connsiteX6" fmla="*/ 1299153 w 1344495"/>
                  <a:gd name="connsiteY6" fmla="*/ 722457 h 818468"/>
                  <a:gd name="connsiteX7" fmla="*/ 1227145 w 1344495"/>
                  <a:gd name="connsiteY7" fmla="*/ 146393 h 818468"/>
                  <a:gd name="connsiteX8" fmla="*/ 867105 w 1344495"/>
                  <a:gd name="connsiteY8" fmla="*/ 146393 h 818468"/>
                  <a:gd name="connsiteX9" fmla="*/ 651081 w 1344495"/>
                  <a:gd name="connsiteY9" fmla="*/ 2377 h 818468"/>
                  <a:gd name="connsiteX0" fmla="*/ 867105 w 1344495"/>
                  <a:gd name="connsiteY0" fmla="*/ 290409 h 818468"/>
                  <a:gd name="connsiteX1" fmla="*/ 486567 w 1344495"/>
                  <a:gd name="connsiteY1" fmla="*/ 166112 h 818468"/>
                  <a:gd name="connsiteX2" fmla="*/ 177078 w 1344495"/>
                  <a:gd name="connsiteY2" fmla="*/ 405263 h 818468"/>
                  <a:gd name="connsiteX3" fmla="*/ 163010 w 1344495"/>
                  <a:gd name="connsiteY3" fmla="*/ 658481 h 818468"/>
                  <a:gd name="connsiteX4" fmla="*/ 1155138 w 1344495"/>
                  <a:gd name="connsiteY4" fmla="*/ 722457 h 818468"/>
                  <a:gd name="connsiteX5" fmla="*/ 1299153 w 1344495"/>
                  <a:gd name="connsiteY5" fmla="*/ 722457 h 818468"/>
                  <a:gd name="connsiteX6" fmla="*/ 1227145 w 1344495"/>
                  <a:gd name="connsiteY6" fmla="*/ 146393 h 818468"/>
                  <a:gd name="connsiteX7" fmla="*/ 867105 w 1344495"/>
                  <a:gd name="connsiteY7" fmla="*/ 146393 h 818468"/>
                  <a:gd name="connsiteX8" fmla="*/ 651081 w 1344495"/>
                  <a:gd name="connsiteY8" fmla="*/ 2377 h 818468"/>
                  <a:gd name="connsiteX0" fmla="*/ 867105 w 1344495"/>
                  <a:gd name="connsiteY0" fmla="*/ 167423 h 695482"/>
                  <a:gd name="connsiteX1" fmla="*/ 486567 w 1344495"/>
                  <a:gd name="connsiteY1" fmla="*/ 43126 h 695482"/>
                  <a:gd name="connsiteX2" fmla="*/ 177078 w 1344495"/>
                  <a:gd name="connsiteY2" fmla="*/ 282277 h 695482"/>
                  <a:gd name="connsiteX3" fmla="*/ 163010 w 1344495"/>
                  <a:gd name="connsiteY3" fmla="*/ 535495 h 695482"/>
                  <a:gd name="connsiteX4" fmla="*/ 1155138 w 1344495"/>
                  <a:gd name="connsiteY4" fmla="*/ 599471 h 695482"/>
                  <a:gd name="connsiteX5" fmla="*/ 1299153 w 1344495"/>
                  <a:gd name="connsiteY5" fmla="*/ 599471 h 695482"/>
                  <a:gd name="connsiteX6" fmla="*/ 1227145 w 1344495"/>
                  <a:gd name="connsiteY6" fmla="*/ 23407 h 695482"/>
                  <a:gd name="connsiteX7" fmla="*/ 867105 w 1344495"/>
                  <a:gd name="connsiteY7" fmla="*/ 23407 h 695482"/>
                  <a:gd name="connsiteX8" fmla="*/ 867105 w 1344495"/>
                  <a:gd name="connsiteY8" fmla="*/ 167423 h 695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44495" h="695482">
                    <a:moveTo>
                      <a:pt x="867105" y="167423"/>
                    </a:moveTo>
                    <a:cubicBezTo>
                      <a:pt x="803682" y="122704"/>
                      <a:pt x="601572" y="23984"/>
                      <a:pt x="486567" y="43126"/>
                    </a:cubicBezTo>
                    <a:cubicBezTo>
                      <a:pt x="371563" y="62268"/>
                      <a:pt x="231004" y="200216"/>
                      <a:pt x="177078" y="282277"/>
                    </a:cubicBezTo>
                    <a:cubicBezTo>
                      <a:pt x="123152" y="364338"/>
                      <a:pt x="0" y="482629"/>
                      <a:pt x="163010" y="535495"/>
                    </a:cubicBezTo>
                    <a:cubicBezTo>
                      <a:pt x="326020" y="588361"/>
                      <a:pt x="965781" y="588808"/>
                      <a:pt x="1155138" y="599471"/>
                    </a:cubicBezTo>
                    <a:cubicBezTo>
                      <a:pt x="1344495" y="610134"/>
                      <a:pt x="1287152" y="695482"/>
                      <a:pt x="1299153" y="599471"/>
                    </a:cubicBezTo>
                    <a:cubicBezTo>
                      <a:pt x="1311154" y="503460"/>
                      <a:pt x="1266957" y="99823"/>
                      <a:pt x="1227145" y="23407"/>
                    </a:cubicBezTo>
                    <a:cubicBezTo>
                      <a:pt x="1133607" y="0"/>
                      <a:pt x="954918" y="16764"/>
                      <a:pt x="867105" y="23407"/>
                    </a:cubicBezTo>
                    <a:cubicBezTo>
                      <a:pt x="864620" y="145541"/>
                      <a:pt x="873422" y="165046"/>
                      <a:pt x="867105" y="167423"/>
                    </a:cubicBezTo>
                  </a:path>
                </a:pathLst>
              </a:custGeom>
              <a:solidFill>
                <a:schemeClr val="accent6">
                  <a:lumMod val="50000"/>
                </a:schemeClr>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48" name="Freeform 47"/>
              <p:cNvSpPr/>
              <p:nvPr/>
            </p:nvSpPr>
            <p:spPr>
              <a:xfrm flipH="1">
                <a:off x="4407202" y="5589240"/>
                <a:ext cx="1244918" cy="195263"/>
              </a:xfrm>
              <a:custGeom>
                <a:avLst/>
                <a:gdLst>
                  <a:gd name="connsiteX0" fmla="*/ 9525 w 1295400"/>
                  <a:gd name="connsiteY0" fmla="*/ 0 h 195263"/>
                  <a:gd name="connsiteX1" fmla="*/ 0 w 1295400"/>
                  <a:gd name="connsiteY1" fmla="*/ 161925 h 195263"/>
                  <a:gd name="connsiteX2" fmla="*/ 1276350 w 1295400"/>
                  <a:gd name="connsiteY2" fmla="*/ 195263 h 195263"/>
                  <a:gd name="connsiteX3" fmla="*/ 1295400 w 1295400"/>
                  <a:gd name="connsiteY3" fmla="*/ 47625 h 195263"/>
                  <a:gd name="connsiteX4" fmla="*/ 9525 w 1295400"/>
                  <a:gd name="connsiteY4" fmla="*/ 0 h 1952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95400" h="195263">
                    <a:moveTo>
                      <a:pt x="9525" y="0"/>
                    </a:moveTo>
                    <a:lnTo>
                      <a:pt x="0" y="161925"/>
                    </a:lnTo>
                    <a:lnTo>
                      <a:pt x="1276350" y="195263"/>
                    </a:lnTo>
                    <a:lnTo>
                      <a:pt x="1295400" y="47625"/>
                    </a:lnTo>
                    <a:lnTo>
                      <a:pt x="9525" y="0"/>
                    </a:lnTo>
                    <a:close/>
                  </a:path>
                </a:pathLst>
              </a:custGeom>
              <a:solidFill>
                <a:schemeClr val="accent6">
                  <a:lumMod val="5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33" name="Chord 32"/>
            <p:cNvSpPr/>
            <p:nvPr/>
          </p:nvSpPr>
          <p:spPr>
            <a:xfrm>
              <a:off x="3793979" y="3631736"/>
              <a:ext cx="2064729" cy="3181640"/>
            </a:xfrm>
            <a:prstGeom prst="chord">
              <a:avLst>
                <a:gd name="adj1" fmla="val 10135620"/>
                <a:gd name="adj2" fmla="val 674418"/>
              </a:avLst>
            </a:prstGeom>
            <a:solidFill>
              <a:srgbClr val="CC00FF"/>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79" name="Group 2"/>
            <p:cNvGrpSpPr/>
            <p:nvPr/>
          </p:nvGrpSpPr>
          <p:grpSpPr>
            <a:xfrm>
              <a:off x="4590380" y="3997284"/>
              <a:ext cx="445823" cy="234613"/>
              <a:chOff x="7797958" y="1180860"/>
              <a:chExt cx="435349" cy="213255"/>
            </a:xfrm>
          </p:grpSpPr>
          <p:sp>
            <p:nvSpPr>
              <p:cNvPr id="44" name="Oval 43"/>
              <p:cNvSpPr/>
              <p:nvPr/>
            </p:nvSpPr>
            <p:spPr>
              <a:xfrm>
                <a:off x="8143597" y="1180860"/>
                <a:ext cx="89710" cy="213255"/>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5" name="Oval 44"/>
              <p:cNvSpPr/>
              <p:nvPr/>
            </p:nvSpPr>
            <p:spPr>
              <a:xfrm>
                <a:off x="7797958" y="1180860"/>
                <a:ext cx="89710" cy="213255"/>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83" name="Group 72"/>
            <p:cNvGrpSpPr/>
            <p:nvPr/>
          </p:nvGrpSpPr>
          <p:grpSpPr>
            <a:xfrm>
              <a:off x="4383901" y="3308860"/>
              <a:ext cx="884884" cy="819514"/>
              <a:chOff x="2195736" y="1196752"/>
              <a:chExt cx="1296144" cy="792088"/>
            </a:xfrm>
          </p:grpSpPr>
          <p:sp>
            <p:nvSpPr>
              <p:cNvPr id="40" name="Freeform 39"/>
              <p:cNvSpPr/>
              <p:nvPr/>
            </p:nvSpPr>
            <p:spPr>
              <a:xfrm>
                <a:off x="2195736" y="1484784"/>
                <a:ext cx="1296144" cy="145366"/>
              </a:xfrm>
              <a:custGeom>
                <a:avLst/>
                <a:gdLst>
                  <a:gd name="connsiteX0" fmla="*/ 0 w 1209821"/>
                  <a:gd name="connsiteY0" fmla="*/ 0 h 138332"/>
                  <a:gd name="connsiteX1" fmla="*/ 337625 w 1209821"/>
                  <a:gd name="connsiteY1" fmla="*/ 112541 h 138332"/>
                  <a:gd name="connsiteX2" fmla="*/ 928468 w 1209821"/>
                  <a:gd name="connsiteY2" fmla="*/ 126609 h 138332"/>
                  <a:gd name="connsiteX3" fmla="*/ 1209821 w 1209821"/>
                  <a:gd name="connsiteY3" fmla="*/ 42203 h 138332"/>
                  <a:gd name="connsiteX0" fmla="*/ 0 w 1296144"/>
                  <a:gd name="connsiteY0" fmla="*/ 0 h 145366"/>
                  <a:gd name="connsiteX1" fmla="*/ 337625 w 1296144"/>
                  <a:gd name="connsiteY1" fmla="*/ 112541 h 145366"/>
                  <a:gd name="connsiteX2" fmla="*/ 928468 w 1296144"/>
                  <a:gd name="connsiteY2" fmla="*/ 126609 h 145366"/>
                  <a:gd name="connsiteX3" fmla="*/ 1296144 w 1296144"/>
                  <a:gd name="connsiteY3" fmla="*/ 0 h 145366"/>
                </a:gdLst>
                <a:ahLst/>
                <a:cxnLst>
                  <a:cxn ang="0">
                    <a:pos x="connsiteX0" y="connsiteY0"/>
                  </a:cxn>
                  <a:cxn ang="0">
                    <a:pos x="connsiteX1" y="connsiteY1"/>
                  </a:cxn>
                  <a:cxn ang="0">
                    <a:pos x="connsiteX2" y="connsiteY2"/>
                  </a:cxn>
                  <a:cxn ang="0">
                    <a:pos x="connsiteX3" y="connsiteY3"/>
                  </a:cxn>
                </a:cxnLst>
                <a:rect l="l" t="t" r="r" b="b"/>
                <a:pathLst>
                  <a:path w="1296144" h="145366">
                    <a:moveTo>
                      <a:pt x="0" y="0"/>
                    </a:moveTo>
                    <a:cubicBezTo>
                      <a:pt x="91440" y="45719"/>
                      <a:pt x="182880" y="91439"/>
                      <a:pt x="337625" y="112541"/>
                    </a:cubicBezTo>
                    <a:cubicBezTo>
                      <a:pt x="492370" y="133643"/>
                      <a:pt x="768715" y="145366"/>
                      <a:pt x="928468" y="126609"/>
                    </a:cubicBezTo>
                    <a:cubicBezTo>
                      <a:pt x="1088221" y="107852"/>
                      <a:pt x="1228150" y="36341"/>
                      <a:pt x="1296144" y="0"/>
                    </a:cubicBezTo>
                  </a:path>
                </a:pathLst>
              </a:custGeom>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dirty="0"/>
              </a:p>
            </p:txBody>
          </p:sp>
          <p:sp>
            <p:nvSpPr>
              <p:cNvPr id="41" name="Chord 40"/>
              <p:cNvSpPr/>
              <p:nvPr/>
            </p:nvSpPr>
            <p:spPr>
              <a:xfrm>
                <a:off x="2483768" y="1196752"/>
                <a:ext cx="720080" cy="792088"/>
              </a:xfrm>
              <a:prstGeom prst="chord">
                <a:avLst>
                  <a:gd name="adj1" fmla="val 10765082"/>
                  <a:gd name="adj2" fmla="val 108958"/>
                </a:avLst>
              </a:prstGeom>
              <a:solidFill>
                <a:srgbClr val="0099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sp>
        <p:nvSpPr>
          <p:cNvPr id="43" name="Moon 42"/>
          <p:cNvSpPr/>
          <p:nvPr/>
        </p:nvSpPr>
        <p:spPr>
          <a:xfrm rot="16200000">
            <a:off x="4388209" y="4233145"/>
            <a:ext cx="915928" cy="1179845"/>
          </a:xfrm>
          <a:prstGeom prst="moon">
            <a:avLst>
              <a:gd name="adj" fmla="val 87500"/>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90" name="Oval 189"/>
          <p:cNvSpPr/>
          <p:nvPr/>
        </p:nvSpPr>
        <p:spPr>
          <a:xfrm>
            <a:off x="3635896" y="3284984"/>
            <a:ext cx="258702" cy="288032"/>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91" name="Oval 190"/>
          <p:cNvSpPr/>
          <p:nvPr/>
        </p:nvSpPr>
        <p:spPr>
          <a:xfrm>
            <a:off x="6012160" y="2852936"/>
            <a:ext cx="216024" cy="288032"/>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92" name="Oval 191"/>
          <p:cNvSpPr/>
          <p:nvPr/>
        </p:nvSpPr>
        <p:spPr>
          <a:xfrm>
            <a:off x="8154398" y="2132856"/>
            <a:ext cx="108012" cy="144016"/>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93" name="Oval 192"/>
          <p:cNvSpPr/>
          <p:nvPr/>
        </p:nvSpPr>
        <p:spPr>
          <a:xfrm>
            <a:off x="7380312" y="4581128"/>
            <a:ext cx="216024" cy="288032"/>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94" name="Oval 193"/>
          <p:cNvSpPr/>
          <p:nvPr/>
        </p:nvSpPr>
        <p:spPr>
          <a:xfrm>
            <a:off x="1835696" y="4797152"/>
            <a:ext cx="216024" cy="288032"/>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95" name="Oval 194"/>
          <p:cNvSpPr/>
          <p:nvPr/>
        </p:nvSpPr>
        <p:spPr>
          <a:xfrm>
            <a:off x="4644008" y="4509120"/>
            <a:ext cx="288032" cy="360040"/>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xit" presetSubtype="0" fill="hold" grpId="0" nodeType="clickEffect">
                                  <p:stCondLst>
                                    <p:cond delay="0"/>
                                  </p:stCondLst>
                                  <p:childTnLst>
                                    <p:set>
                                      <p:cBhvr>
                                        <p:cTn id="6" dur="1" fill="hold">
                                          <p:stCondLst>
                                            <p:cond delay="0"/>
                                          </p:stCondLst>
                                        </p:cTn>
                                        <p:tgtEl>
                                          <p:spTgt spid="105"/>
                                        </p:tgtEl>
                                        <p:attrNameLst>
                                          <p:attrName>style.visibility</p:attrName>
                                        </p:attrNameLst>
                                      </p:cBhvr>
                                      <p:to>
                                        <p:strVal val="hidden"/>
                                      </p:to>
                                    </p:set>
                                  </p:childTnLst>
                                </p:cTn>
                              </p:par>
                              <p:par>
                                <p:cTn id="7" presetID="1" presetClass="exit" presetSubtype="0" fill="hold" grpId="0" nodeType="withEffect">
                                  <p:stCondLst>
                                    <p:cond delay="0"/>
                                  </p:stCondLst>
                                  <p:childTnLst>
                                    <p:set>
                                      <p:cBhvr>
                                        <p:cTn id="8" dur="1" fill="hold">
                                          <p:stCondLst>
                                            <p:cond delay="0"/>
                                          </p:stCondLst>
                                        </p:cTn>
                                        <p:tgtEl>
                                          <p:spTgt spid="159"/>
                                        </p:tgtEl>
                                        <p:attrNameLst>
                                          <p:attrName>style.visibility</p:attrName>
                                        </p:attrNameLst>
                                      </p:cBhvr>
                                      <p:to>
                                        <p:strVal val="hidden"/>
                                      </p:to>
                                    </p:set>
                                  </p:childTnLst>
                                </p:cTn>
                              </p:par>
                              <p:par>
                                <p:cTn id="9" presetID="1" presetClass="exit" presetSubtype="0" fill="hold" grpId="0" nodeType="withEffect">
                                  <p:stCondLst>
                                    <p:cond delay="0"/>
                                  </p:stCondLst>
                                  <p:childTnLst>
                                    <p:set>
                                      <p:cBhvr>
                                        <p:cTn id="10" dur="1" fill="hold">
                                          <p:stCondLst>
                                            <p:cond delay="0"/>
                                          </p:stCondLst>
                                        </p:cTn>
                                        <p:tgtEl>
                                          <p:spTgt spid="171"/>
                                        </p:tgtEl>
                                        <p:attrNameLst>
                                          <p:attrName>style.visibility</p:attrName>
                                        </p:attrNameLst>
                                      </p:cBhvr>
                                      <p:to>
                                        <p:strVal val="hidden"/>
                                      </p:to>
                                    </p:set>
                                  </p:childTnLst>
                                </p:cTn>
                              </p:par>
                              <p:par>
                                <p:cTn id="11" presetID="1" presetClass="exit" presetSubtype="0" fill="hold" grpId="0" nodeType="withEffect">
                                  <p:stCondLst>
                                    <p:cond delay="0"/>
                                  </p:stCondLst>
                                  <p:childTnLst>
                                    <p:set>
                                      <p:cBhvr>
                                        <p:cTn id="12" dur="1" fill="hold">
                                          <p:stCondLst>
                                            <p:cond delay="0"/>
                                          </p:stCondLst>
                                        </p:cTn>
                                        <p:tgtEl>
                                          <p:spTgt spid="65"/>
                                        </p:tgtEl>
                                        <p:attrNameLst>
                                          <p:attrName>style.visibility</p:attrName>
                                        </p:attrNameLst>
                                      </p:cBhvr>
                                      <p:to>
                                        <p:strVal val="hidden"/>
                                      </p:to>
                                    </p:set>
                                  </p:childTnLst>
                                </p:cTn>
                              </p:par>
                              <p:par>
                                <p:cTn id="13" presetID="1" presetClass="exit" presetSubtype="0" fill="hold" grpId="0" nodeType="withEffect">
                                  <p:stCondLst>
                                    <p:cond delay="0"/>
                                  </p:stCondLst>
                                  <p:childTnLst>
                                    <p:set>
                                      <p:cBhvr>
                                        <p:cTn id="14" dur="1" fill="hold">
                                          <p:stCondLst>
                                            <p:cond delay="0"/>
                                          </p:stCondLst>
                                        </p:cTn>
                                        <p:tgtEl>
                                          <p:spTgt spid="43"/>
                                        </p:tgtEl>
                                        <p:attrNameLst>
                                          <p:attrName>style.visibility</p:attrName>
                                        </p:attrNameLst>
                                      </p:cBhvr>
                                      <p:to>
                                        <p:strVal val="hidden"/>
                                      </p:to>
                                    </p:set>
                                  </p:childTnLst>
                                </p:cTn>
                              </p:par>
                              <p:par>
                                <p:cTn id="15" presetID="1" presetClass="exit" presetSubtype="0" fill="hold" grpId="0" nodeType="withEffect">
                                  <p:stCondLst>
                                    <p:cond delay="0"/>
                                  </p:stCondLst>
                                  <p:childTnLst>
                                    <p:set>
                                      <p:cBhvr>
                                        <p:cTn id="16" dur="1" fill="hold">
                                          <p:stCondLst>
                                            <p:cond delay="0"/>
                                          </p:stCondLst>
                                        </p:cTn>
                                        <p:tgtEl>
                                          <p:spTgt spid="7"/>
                                        </p:tgtEl>
                                        <p:attrNameLst>
                                          <p:attrName>style.visibility</p:attrName>
                                        </p:attrNameLst>
                                      </p:cBhvr>
                                      <p:to>
                                        <p:strVal val="hidden"/>
                                      </p:to>
                                    </p:set>
                                  </p:childTnLst>
                                </p:cTn>
                              </p:par>
                              <p:par>
                                <p:cTn id="17" presetID="1" presetClass="entr" presetSubtype="0" fill="hold" grpId="0" nodeType="withEffect">
                                  <p:stCondLst>
                                    <p:cond delay="0"/>
                                  </p:stCondLst>
                                  <p:childTnLst>
                                    <p:set>
                                      <p:cBhvr>
                                        <p:cTn id="18" dur="1" fill="hold">
                                          <p:stCondLst>
                                            <p:cond delay="0"/>
                                          </p:stCondLst>
                                        </p:cTn>
                                        <p:tgtEl>
                                          <p:spTgt spid="190"/>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191"/>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192"/>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193"/>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195"/>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19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1" grpId="0" animBg="1"/>
      <p:bldP spid="159" grpId="0" animBg="1"/>
      <p:bldP spid="105" grpId="0" animBg="1"/>
      <p:bldP spid="7" grpId="0" animBg="1"/>
      <p:bldP spid="65" grpId="0" animBg="1"/>
      <p:bldP spid="43" grpId="0" animBg="1"/>
      <p:bldP spid="190" grpId="0" animBg="1"/>
      <p:bldP spid="191" grpId="0" animBg="1"/>
      <p:bldP spid="192" grpId="0" animBg="1"/>
      <p:bldP spid="193" grpId="0" animBg="1"/>
      <p:bldP spid="194" grpId="0" animBg="1"/>
      <p:bldP spid="195" grpId="0" animBg="1"/>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7" name="Group 66"/>
          <p:cNvGrpSpPr/>
          <p:nvPr/>
        </p:nvGrpSpPr>
        <p:grpSpPr>
          <a:xfrm>
            <a:off x="-900608" y="-1179512"/>
            <a:ext cx="10225136" cy="8784975"/>
            <a:chOff x="-900608" y="-1179512"/>
            <a:chExt cx="10225136" cy="8784975"/>
          </a:xfrm>
        </p:grpSpPr>
        <p:sp>
          <p:nvSpPr>
            <p:cNvPr id="71" name="Rectangle 70"/>
            <p:cNvSpPr/>
            <p:nvPr/>
          </p:nvSpPr>
          <p:spPr>
            <a:xfrm>
              <a:off x="-468560" y="3744415"/>
              <a:ext cx="9793088" cy="3861048"/>
            </a:xfrm>
            <a:prstGeom prst="rect">
              <a:avLst/>
            </a:prstGeom>
            <a:solidFill>
              <a:srgbClr val="0066FF"/>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72" name="Group 17"/>
            <p:cNvGrpSpPr/>
            <p:nvPr/>
          </p:nvGrpSpPr>
          <p:grpSpPr>
            <a:xfrm>
              <a:off x="-324544" y="-675456"/>
              <a:ext cx="4104456" cy="3240359"/>
              <a:chOff x="4283968" y="-315416"/>
              <a:chExt cx="3672408" cy="2232248"/>
            </a:xfrm>
          </p:grpSpPr>
          <p:sp>
            <p:nvSpPr>
              <p:cNvPr id="88" name="Rounded Rectangle 8"/>
              <p:cNvSpPr/>
              <p:nvPr/>
            </p:nvSpPr>
            <p:spPr>
              <a:xfrm>
                <a:off x="4283968" y="-315416"/>
                <a:ext cx="3672408" cy="2232248"/>
              </a:xfrm>
              <a:prstGeom prst="roundRect">
                <a:avLst>
                  <a:gd name="adj" fmla="val 3504"/>
                </a:avLst>
              </a:prstGeom>
              <a:solidFill>
                <a:srgbClr val="B2B2B2"/>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90" name="Rounded Rectangle 89"/>
              <p:cNvSpPr/>
              <p:nvPr/>
            </p:nvSpPr>
            <p:spPr>
              <a:xfrm>
                <a:off x="4355976" y="-243408"/>
                <a:ext cx="3491880" cy="2088232"/>
              </a:xfrm>
              <a:prstGeom prst="roundRect">
                <a:avLst>
                  <a:gd name="adj" fmla="val 7544"/>
                </a:avLst>
              </a:prstGeom>
              <a:solidFill>
                <a:schemeClr val="bg1"/>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grpSp>
        <p:cxnSp>
          <p:nvCxnSpPr>
            <p:cNvPr id="73" name="Straight Connector 72"/>
            <p:cNvCxnSpPr/>
            <p:nvPr/>
          </p:nvCxnSpPr>
          <p:spPr>
            <a:xfrm>
              <a:off x="0" y="3744415"/>
              <a:ext cx="9144000" cy="0"/>
            </a:xfrm>
            <a:prstGeom prst="line">
              <a:avLst/>
            </a:prstGeom>
            <a:ln w="762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4" name="Straight Connector 73"/>
            <p:cNvCxnSpPr/>
            <p:nvPr/>
          </p:nvCxnSpPr>
          <p:spPr>
            <a:xfrm flipV="1">
              <a:off x="-900608" y="116631"/>
              <a:ext cx="0" cy="3645024"/>
            </a:xfrm>
            <a:prstGeom prst="line">
              <a:avLst/>
            </a:prstGeom>
            <a:ln w="762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79" name="Group 63"/>
            <p:cNvGrpSpPr/>
            <p:nvPr/>
          </p:nvGrpSpPr>
          <p:grpSpPr>
            <a:xfrm rot="16200000">
              <a:off x="4824029" y="-1215516"/>
              <a:ext cx="4104456" cy="4176463"/>
              <a:chOff x="5868144" y="-603448"/>
              <a:chExt cx="3600400" cy="3024336"/>
            </a:xfrm>
          </p:grpSpPr>
          <p:sp>
            <p:nvSpPr>
              <p:cNvPr id="80" name="Rectangle 79"/>
              <p:cNvSpPr/>
              <p:nvPr/>
            </p:nvSpPr>
            <p:spPr>
              <a:xfrm>
                <a:off x="6012160" y="980729"/>
                <a:ext cx="3312368" cy="1335874"/>
              </a:xfrm>
              <a:prstGeom prst="rect">
                <a:avLst/>
              </a:prstGeom>
              <a:solidFill>
                <a:srgbClr val="00FFFF"/>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1" name="Rectangle 80"/>
              <p:cNvSpPr/>
              <p:nvPr/>
            </p:nvSpPr>
            <p:spPr>
              <a:xfrm>
                <a:off x="6012160" y="-459432"/>
                <a:ext cx="3312368" cy="1316009"/>
              </a:xfrm>
              <a:prstGeom prst="rect">
                <a:avLst/>
              </a:prstGeom>
              <a:solidFill>
                <a:srgbClr val="00FFFF"/>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7" name="Rectangle 86"/>
              <p:cNvSpPr/>
              <p:nvPr/>
            </p:nvSpPr>
            <p:spPr>
              <a:xfrm>
                <a:off x="5868144" y="-603448"/>
                <a:ext cx="3600400" cy="3024336"/>
              </a:xfrm>
              <a:prstGeom prst="rect">
                <a:avLst/>
              </a:pr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sp>
        <p:nvSpPr>
          <p:cNvPr id="108" name="Freeform 107"/>
          <p:cNvSpPr/>
          <p:nvPr/>
        </p:nvSpPr>
        <p:spPr>
          <a:xfrm rot="16391166" flipH="1" flipV="1">
            <a:off x="3189781" y="3625848"/>
            <a:ext cx="603619" cy="831254"/>
          </a:xfrm>
          <a:custGeom>
            <a:avLst/>
            <a:gdLst>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75432 w 777479"/>
              <a:gd name="connsiteY8" fmla="*/ 659606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65919 w 777479"/>
              <a:gd name="connsiteY10" fmla="*/ 516731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62013 w 777479"/>
              <a:gd name="connsiteY20" fmla="*/ 605036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2397 h 834313"/>
              <a:gd name="connsiteX1" fmla="*/ 239713 w 777479"/>
              <a:gd name="connsiteY1" fmla="*/ 240985 h 834313"/>
              <a:gd name="connsiteX2" fmla="*/ 82550 w 777479"/>
              <a:gd name="connsiteY2" fmla="*/ 336235 h 834313"/>
              <a:gd name="connsiteX3" fmla="*/ 3969 w 777479"/>
              <a:gd name="connsiteY3" fmla="*/ 474347 h 834313"/>
              <a:gd name="connsiteX4" fmla="*/ 106363 w 777479"/>
              <a:gd name="connsiteY4" fmla="*/ 488635 h 834313"/>
              <a:gd name="connsiteX5" fmla="*/ 254000 w 777479"/>
              <a:gd name="connsiteY5" fmla="*/ 386241 h 834313"/>
              <a:gd name="connsiteX6" fmla="*/ 261144 w 777479"/>
              <a:gd name="connsiteY6" fmla="*/ 398147 h 834313"/>
              <a:gd name="connsiteX7" fmla="*/ 223044 w 777479"/>
              <a:gd name="connsiteY7" fmla="*/ 533878 h 834313"/>
              <a:gd name="connsiteX8" fmla="*/ 198834 w 777479"/>
              <a:gd name="connsiteY8" fmla="*/ 660085 h 834313"/>
              <a:gd name="connsiteX9" fmla="*/ 248147 w 777479"/>
              <a:gd name="connsiteY9" fmla="*/ 750200 h 834313"/>
              <a:gd name="connsiteX10" fmla="*/ 335682 w 777479"/>
              <a:gd name="connsiteY10" fmla="*/ 608466 h 834313"/>
              <a:gd name="connsiteX11" fmla="*/ 368300 w 777479"/>
              <a:gd name="connsiteY11" fmla="*/ 488634 h 834313"/>
              <a:gd name="connsiteX12" fmla="*/ 375444 w 777479"/>
              <a:gd name="connsiteY12" fmla="*/ 555310 h 834313"/>
              <a:gd name="connsiteX13" fmla="*/ 401638 w 777479"/>
              <a:gd name="connsiteY13" fmla="*/ 767241 h 834313"/>
              <a:gd name="connsiteX14" fmla="*/ 451644 w 777479"/>
              <a:gd name="connsiteY14" fmla="*/ 833916 h 834313"/>
              <a:gd name="connsiteX15" fmla="*/ 504032 w 777479"/>
              <a:gd name="connsiteY15" fmla="*/ 769622 h 834313"/>
              <a:gd name="connsiteX16" fmla="*/ 504032 w 777479"/>
              <a:gd name="connsiteY16" fmla="*/ 529115 h 834313"/>
              <a:gd name="connsiteX17" fmla="*/ 527844 w 777479"/>
              <a:gd name="connsiteY17" fmla="*/ 643416 h 834313"/>
              <a:gd name="connsiteX18" fmla="*/ 573088 w 777479"/>
              <a:gd name="connsiteY18" fmla="*/ 741047 h 834313"/>
              <a:gd name="connsiteX19" fmla="*/ 625475 w 777479"/>
              <a:gd name="connsiteY19" fmla="*/ 762478 h 834313"/>
              <a:gd name="connsiteX20" fmla="*/ 662013 w 777479"/>
              <a:gd name="connsiteY20" fmla="*/ 705527 h 834313"/>
              <a:gd name="connsiteX21" fmla="*/ 644525 w 777479"/>
              <a:gd name="connsiteY21" fmla="*/ 583885 h 834313"/>
              <a:gd name="connsiteX22" fmla="*/ 632619 w 777479"/>
              <a:gd name="connsiteY22" fmla="*/ 507685 h 834313"/>
              <a:gd name="connsiteX23" fmla="*/ 718344 w 777479"/>
              <a:gd name="connsiteY23" fmla="*/ 657703 h 834313"/>
              <a:gd name="connsiteX24" fmla="*/ 770732 w 777479"/>
              <a:gd name="connsiteY24" fmla="*/ 636272 h 834313"/>
              <a:gd name="connsiteX25" fmla="*/ 758825 w 777479"/>
              <a:gd name="connsiteY25" fmla="*/ 495778 h 834313"/>
              <a:gd name="connsiteX26" fmla="*/ 668338 w 777479"/>
              <a:gd name="connsiteY26" fmla="*/ 324328 h 834313"/>
              <a:gd name="connsiteX27" fmla="*/ 668239 w 777479"/>
              <a:gd name="connsiteY27" fmla="*/ 0 h 834313"/>
              <a:gd name="connsiteX0" fmla="*/ 240017 w 777479"/>
              <a:gd name="connsiteY0" fmla="*/ 24652 h 834313"/>
              <a:gd name="connsiteX1" fmla="*/ 239713 w 777479"/>
              <a:gd name="connsiteY1" fmla="*/ 240985 h 834313"/>
              <a:gd name="connsiteX2" fmla="*/ 82550 w 777479"/>
              <a:gd name="connsiteY2" fmla="*/ 336235 h 834313"/>
              <a:gd name="connsiteX3" fmla="*/ 3969 w 777479"/>
              <a:gd name="connsiteY3" fmla="*/ 474347 h 834313"/>
              <a:gd name="connsiteX4" fmla="*/ 106363 w 777479"/>
              <a:gd name="connsiteY4" fmla="*/ 488635 h 834313"/>
              <a:gd name="connsiteX5" fmla="*/ 254000 w 777479"/>
              <a:gd name="connsiteY5" fmla="*/ 386241 h 834313"/>
              <a:gd name="connsiteX6" fmla="*/ 261144 w 777479"/>
              <a:gd name="connsiteY6" fmla="*/ 398147 h 834313"/>
              <a:gd name="connsiteX7" fmla="*/ 223044 w 777479"/>
              <a:gd name="connsiteY7" fmla="*/ 533878 h 834313"/>
              <a:gd name="connsiteX8" fmla="*/ 198834 w 777479"/>
              <a:gd name="connsiteY8" fmla="*/ 660085 h 834313"/>
              <a:gd name="connsiteX9" fmla="*/ 248147 w 777479"/>
              <a:gd name="connsiteY9" fmla="*/ 750200 h 834313"/>
              <a:gd name="connsiteX10" fmla="*/ 335682 w 777479"/>
              <a:gd name="connsiteY10" fmla="*/ 608466 h 834313"/>
              <a:gd name="connsiteX11" fmla="*/ 368300 w 777479"/>
              <a:gd name="connsiteY11" fmla="*/ 488634 h 834313"/>
              <a:gd name="connsiteX12" fmla="*/ 375444 w 777479"/>
              <a:gd name="connsiteY12" fmla="*/ 555310 h 834313"/>
              <a:gd name="connsiteX13" fmla="*/ 401638 w 777479"/>
              <a:gd name="connsiteY13" fmla="*/ 767241 h 834313"/>
              <a:gd name="connsiteX14" fmla="*/ 451644 w 777479"/>
              <a:gd name="connsiteY14" fmla="*/ 833916 h 834313"/>
              <a:gd name="connsiteX15" fmla="*/ 504032 w 777479"/>
              <a:gd name="connsiteY15" fmla="*/ 769622 h 834313"/>
              <a:gd name="connsiteX16" fmla="*/ 504032 w 777479"/>
              <a:gd name="connsiteY16" fmla="*/ 529115 h 834313"/>
              <a:gd name="connsiteX17" fmla="*/ 527844 w 777479"/>
              <a:gd name="connsiteY17" fmla="*/ 643416 h 834313"/>
              <a:gd name="connsiteX18" fmla="*/ 573088 w 777479"/>
              <a:gd name="connsiteY18" fmla="*/ 741047 h 834313"/>
              <a:gd name="connsiteX19" fmla="*/ 625475 w 777479"/>
              <a:gd name="connsiteY19" fmla="*/ 762478 h 834313"/>
              <a:gd name="connsiteX20" fmla="*/ 662013 w 777479"/>
              <a:gd name="connsiteY20" fmla="*/ 705527 h 834313"/>
              <a:gd name="connsiteX21" fmla="*/ 644525 w 777479"/>
              <a:gd name="connsiteY21" fmla="*/ 583885 h 834313"/>
              <a:gd name="connsiteX22" fmla="*/ 632619 w 777479"/>
              <a:gd name="connsiteY22" fmla="*/ 507685 h 834313"/>
              <a:gd name="connsiteX23" fmla="*/ 718344 w 777479"/>
              <a:gd name="connsiteY23" fmla="*/ 657703 h 834313"/>
              <a:gd name="connsiteX24" fmla="*/ 770732 w 777479"/>
              <a:gd name="connsiteY24" fmla="*/ 636272 h 834313"/>
              <a:gd name="connsiteX25" fmla="*/ 758825 w 777479"/>
              <a:gd name="connsiteY25" fmla="*/ 495778 h 834313"/>
              <a:gd name="connsiteX26" fmla="*/ 668338 w 777479"/>
              <a:gd name="connsiteY26" fmla="*/ 324328 h 834313"/>
              <a:gd name="connsiteX27" fmla="*/ 668239 w 777479"/>
              <a:gd name="connsiteY27" fmla="*/ 0 h 834313"/>
              <a:gd name="connsiteX0" fmla="*/ 240017 w 777479"/>
              <a:gd name="connsiteY0" fmla="*/ 164738 h 974399"/>
              <a:gd name="connsiteX1" fmla="*/ 239713 w 777479"/>
              <a:gd name="connsiteY1" fmla="*/ 381071 h 974399"/>
              <a:gd name="connsiteX2" fmla="*/ 82550 w 777479"/>
              <a:gd name="connsiteY2" fmla="*/ 476321 h 974399"/>
              <a:gd name="connsiteX3" fmla="*/ 3969 w 777479"/>
              <a:gd name="connsiteY3" fmla="*/ 614433 h 974399"/>
              <a:gd name="connsiteX4" fmla="*/ 106363 w 777479"/>
              <a:gd name="connsiteY4" fmla="*/ 628721 h 974399"/>
              <a:gd name="connsiteX5" fmla="*/ 254000 w 777479"/>
              <a:gd name="connsiteY5" fmla="*/ 526327 h 974399"/>
              <a:gd name="connsiteX6" fmla="*/ 261144 w 777479"/>
              <a:gd name="connsiteY6" fmla="*/ 538233 h 974399"/>
              <a:gd name="connsiteX7" fmla="*/ 223044 w 777479"/>
              <a:gd name="connsiteY7" fmla="*/ 673964 h 974399"/>
              <a:gd name="connsiteX8" fmla="*/ 198834 w 777479"/>
              <a:gd name="connsiteY8" fmla="*/ 800171 h 974399"/>
              <a:gd name="connsiteX9" fmla="*/ 248147 w 777479"/>
              <a:gd name="connsiteY9" fmla="*/ 890286 h 974399"/>
              <a:gd name="connsiteX10" fmla="*/ 335682 w 777479"/>
              <a:gd name="connsiteY10" fmla="*/ 748552 h 974399"/>
              <a:gd name="connsiteX11" fmla="*/ 368300 w 777479"/>
              <a:gd name="connsiteY11" fmla="*/ 628720 h 974399"/>
              <a:gd name="connsiteX12" fmla="*/ 375444 w 777479"/>
              <a:gd name="connsiteY12" fmla="*/ 695396 h 974399"/>
              <a:gd name="connsiteX13" fmla="*/ 401638 w 777479"/>
              <a:gd name="connsiteY13" fmla="*/ 907327 h 974399"/>
              <a:gd name="connsiteX14" fmla="*/ 451644 w 777479"/>
              <a:gd name="connsiteY14" fmla="*/ 974002 h 974399"/>
              <a:gd name="connsiteX15" fmla="*/ 504032 w 777479"/>
              <a:gd name="connsiteY15" fmla="*/ 909708 h 974399"/>
              <a:gd name="connsiteX16" fmla="*/ 504032 w 777479"/>
              <a:gd name="connsiteY16" fmla="*/ 669201 h 974399"/>
              <a:gd name="connsiteX17" fmla="*/ 527844 w 777479"/>
              <a:gd name="connsiteY17" fmla="*/ 783502 h 974399"/>
              <a:gd name="connsiteX18" fmla="*/ 573088 w 777479"/>
              <a:gd name="connsiteY18" fmla="*/ 881133 h 974399"/>
              <a:gd name="connsiteX19" fmla="*/ 625475 w 777479"/>
              <a:gd name="connsiteY19" fmla="*/ 902564 h 974399"/>
              <a:gd name="connsiteX20" fmla="*/ 662013 w 777479"/>
              <a:gd name="connsiteY20" fmla="*/ 845613 h 974399"/>
              <a:gd name="connsiteX21" fmla="*/ 644525 w 777479"/>
              <a:gd name="connsiteY21" fmla="*/ 723971 h 974399"/>
              <a:gd name="connsiteX22" fmla="*/ 632619 w 777479"/>
              <a:gd name="connsiteY22" fmla="*/ 647771 h 974399"/>
              <a:gd name="connsiteX23" fmla="*/ 718344 w 777479"/>
              <a:gd name="connsiteY23" fmla="*/ 797789 h 974399"/>
              <a:gd name="connsiteX24" fmla="*/ 770732 w 777479"/>
              <a:gd name="connsiteY24" fmla="*/ 776358 h 974399"/>
              <a:gd name="connsiteX25" fmla="*/ 758825 w 777479"/>
              <a:gd name="connsiteY25" fmla="*/ 635864 h 974399"/>
              <a:gd name="connsiteX26" fmla="*/ 668338 w 777479"/>
              <a:gd name="connsiteY26" fmla="*/ 464414 h 974399"/>
              <a:gd name="connsiteX27" fmla="*/ 577964 w 777479"/>
              <a:gd name="connsiteY27" fmla="*/ 0 h 974399"/>
              <a:gd name="connsiteX0" fmla="*/ 224488 w 777479"/>
              <a:gd name="connsiteY0" fmla="*/ 79294 h 974399"/>
              <a:gd name="connsiteX1" fmla="*/ 239713 w 777479"/>
              <a:gd name="connsiteY1" fmla="*/ 381071 h 974399"/>
              <a:gd name="connsiteX2" fmla="*/ 82550 w 777479"/>
              <a:gd name="connsiteY2" fmla="*/ 476321 h 974399"/>
              <a:gd name="connsiteX3" fmla="*/ 3969 w 777479"/>
              <a:gd name="connsiteY3" fmla="*/ 614433 h 974399"/>
              <a:gd name="connsiteX4" fmla="*/ 106363 w 777479"/>
              <a:gd name="connsiteY4" fmla="*/ 628721 h 974399"/>
              <a:gd name="connsiteX5" fmla="*/ 254000 w 777479"/>
              <a:gd name="connsiteY5" fmla="*/ 526327 h 974399"/>
              <a:gd name="connsiteX6" fmla="*/ 261144 w 777479"/>
              <a:gd name="connsiteY6" fmla="*/ 538233 h 974399"/>
              <a:gd name="connsiteX7" fmla="*/ 223044 w 777479"/>
              <a:gd name="connsiteY7" fmla="*/ 673964 h 974399"/>
              <a:gd name="connsiteX8" fmla="*/ 198834 w 777479"/>
              <a:gd name="connsiteY8" fmla="*/ 800171 h 974399"/>
              <a:gd name="connsiteX9" fmla="*/ 248147 w 777479"/>
              <a:gd name="connsiteY9" fmla="*/ 890286 h 974399"/>
              <a:gd name="connsiteX10" fmla="*/ 335682 w 777479"/>
              <a:gd name="connsiteY10" fmla="*/ 748552 h 974399"/>
              <a:gd name="connsiteX11" fmla="*/ 368300 w 777479"/>
              <a:gd name="connsiteY11" fmla="*/ 628720 h 974399"/>
              <a:gd name="connsiteX12" fmla="*/ 375444 w 777479"/>
              <a:gd name="connsiteY12" fmla="*/ 695396 h 974399"/>
              <a:gd name="connsiteX13" fmla="*/ 401638 w 777479"/>
              <a:gd name="connsiteY13" fmla="*/ 907327 h 974399"/>
              <a:gd name="connsiteX14" fmla="*/ 451644 w 777479"/>
              <a:gd name="connsiteY14" fmla="*/ 974002 h 974399"/>
              <a:gd name="connsiteX15" fmla="*/ 504032 w 777479"/>
              <a:gd name="connsiteY15" fmla="*/ 909708 h 974399"/>
              <a:gd name="connsiteX16" fmla="*/ 504032 w 777479"/>
              <a:gd name="connsiteY16" fmla="*/ 669201 h 974399"/>
              <a:gd name="connsiteX17" fmla="*/ 527844 w 777479"/>
              <a:gd name="connsiteY17" fmla="*/ 783502 h 974399"/>
              <a:gd name="connsiteX18" fmla="*/ 573088 w 777479"/>
              <a:gd name="connsiteY18" fmla="*/ 881133 h 974399"/>
              <a:gd name="connsiteX19" fmla="*/ 625475 w 777479"/>
              <a:gd name="connsiteY19" fmla="*/ 902564 h 974399"/>
              <a:gd name="connsiteX20" fmla="*/ 662013 w 777479"/>
              <a:gd name="connsiteY20" fmla="*/ 845613 h 974399"/>
              <a:gd name="connsiteX21" fmla="*/ 644525 w 777479"/>
              <a:gd name="connsiteY21" fmla="*/ 723971 h 974399"/>
              <a:gd name="connsiteX22" fmla="*/ 632619 w 777479"/>
              <a:gd name="connsiteY22" fmla="*/ 647771 h 974399"/>
              <a:gd name="connsiteX23" fmla="*/ 718344 w 777479"/>
              <a:gd name="connsiteY23" fmla="*/ 797789 h 974399"/>
              <a:gd name="connsiteX24" fmla="*/ 770732 w 777479"/>
              <a:gd name="connsiteY24" fmla="*/ 776358 h 974399"/>
              <a:gd name="connsiteX25" fmla="*/ 758825 w 777479"/>
              <a:gd name="connsiteY25" fmla="*/ 635864 h 974399"/>
              <a:gd name="connsiteX26" fmla="*/ 668338 w 777479"/>
              <a:gd name="connsiteY26" fmla="*/ 464414 h 974399"/>
              <a:gd name="connsiteX27" fmla="*/ 577964 w 777479"/>
              <a:gd name="connsiteY27" fmla="*/ 0 h 974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77479" h="974399">
                <a:moveTo>
                  <a:pt x="224488" y="79294"/>
                </a:moveTo>
                <a:cubicBezTo>
                  <a:pt x="238577" y="124935"/>
                  <a:pt x="263369" y="314900"/>
                  <a:pt x="239713" y="381071"/>
                </a:cubicBezTo>
                <a:cubicBezTo>
                  <a:pt x="216057" y="447242"/>
                  <a:pt x="121841" y="437427"/>
                  <a:pt x="82550" y="476321"/>
                </a:cubicBezTo>
                <a:cubicBezTo>
                  <a:pt x="43259" y="515215"/>
                  <a:pt x="0" y="589033"/>
                  <a:pt x="3969" y="614433"/>
                </a:cubicBezTo>
                <a:cubicBezTo>
                  <a:pt x="7938" y="639833"/>
                  <a:pt x="64691" y="643405"/>
                  <a:pt x="106363" y="628721"/>
                </a:cubicBezTo>
                <a:cubicBezTo>
                  <a:pt x="148035" y="614037"/>
                  <a:pt x="228203" y="541408"/>
                  <a:pt x="254000" y="526327"/>
                </a:cubicBezTo>
                <a:cubicBezTo>
                  <a:pt x="279797" y="511246"/>
                  <a:pt x="266303" y="513627"/>
                  <a:pt x="261144" y="538233"/>
                </a:cubicBezTo>
                <a:cubicBezTo>
                  <a:pt x="255985" y="562839"/>
                  <a:pt x="233429" y="630308"/>
                  <a:pt x="223044" y="673964"/>
                </a:cubicBezTo>
                <a:cubicBezTo>
                  <a:pt x="212659" y="717620"/>
                  <a:pt x="194650" y="764117"/>
                  <a:pt x="198834" y="800171"/>
                </a:cubicBezTo>
                <a:cubicBezTo>
                  <a:pt x="203018" y="836225"/>
                  <a:pt x="225339" y="898889"/>
                  <a:pt x="248147" y="890286"/>
                </a:cubicBezTo>
                <a:cubicBezTo>
                  <a:pt x="270955" y="881683"/>
                  <a:pt x="315657" y="792146"/>
                  <a:pt x="335682" y="748552"/>
                </a:cubicBezTo>
                <a:cubicBezTo>
                  <a:pt x="355707" y="704958"/>
                  <a:pt x="361673" y="637579"/>
                  <a:pt x="368300" y="628720"/>
                </a:cubicBezTo>
                <a:cubicBezTo>
                  <a:pt x="374927" y="619861"/>
                  <a:pt x="369888" y="648962"/>
                  <a:pt x="375444" y="695396"/>
                </a:cubicBezTo>
                <a:cubicBezTo>
                  <a:pt x="381000" y="741831"/>
                  <a:pt x="388938" y="860893"/>
                  <a:pt x="401638" y="907327"/>
                </a:cubicBezTo>
                <a:cubicBezTo>
                  <a:pt x="414338" y="953761"/>
                  <a:pt x="434578" y="973605"/>
                  <a:pt x="451644" y="974002"/>
                </a:cubicBezTo>
                <a:cubicBezTo>
                  <a:pt x="468710" y="974399"/>
                  <a:pt x="495301" y="960508"/>
                  <a:pt x="504032" y="909708"/>
                </a:cubicBezTo>
                <a:cubicBezTo>
                  <a:pt x="512763" y="858908"/>
                  <a:pt x="500063" y="690235"/>
                  <a:pt x="504032" y="669201"/>
                </a:cubicBezTo>
                <a:cubicBezTo>
                  <a:pt x="508001" y="648167"/>
                  <a:pt x="516335" y="748180"/>
                  <a:pt x="527844" y="783502"/>
                </a:cubicBezTo>
                <a:cubicBezTo>
                  <a:pt x="539353" y="818824"/>
                  <a:pt x="556816" y="861289"/>
                  <a:pt x="573088" y="881133"/>
                </a:cubicBezTo>
                <a:cubicBezTo>
                  <a:pt x="589360" y="900977"/>
                  <a:pt x="610654" y="908484"/>
                  <a:pt x="625475" y="902564"/>
                </a:cubicBezTo>
                <a:cubicBezTo>
                  <a:pt x="640296" y="896644"/>
                  <a:pt x="658838" y="875379"/>
                  <a:pt x="662013" y="845613"/>
                </a:cubicBezTo>
                <a:cubicBezTo>
                  <a:pt x="665188" y="815847"/>
                  <a:pt x="649424" y="756945"/>
                  <a:pt x="644525" y="723971"/>
                </a:cubicBezTo>
                <a:cubicBezTo>
                  <a:pt x="639626" y="690997"/>
                  <a:pt x="620316" y="635468"/>
                  <a:pt x="632619" y="647771"/>
                </a:cubicBezTo>
                <a:cubicBezTo>
                  <a:pt x="644922" y="660074"/>
                  <a:pt x="695325" y="776358"/>
                  <a:pt x="718344" y="797789"/>
                </a:cubicBezTo>
                <a:cubicBezTo>
                  <a:pt x="741363" y="819220"/>
                  <a:pt x="763985" y="803346"/>
                  <a:pt x="770732" y="776358"/>
                </a:cubicBezTo>
                <a:cubicBezTo>
                  <a:pt x="777479" y="749371"/>
                  <a:pt x="775891" y="687855"/>
                  <a:pt x="758825" y="635864"/>
                </a:cubicBezTo>
                <a:cubicBezTo>
                  <a:pt x="741759" y="583873"/>
                  <a:pt x="698481" y="570391"/>
                  <a:pt x="668338" y="464414"/>
                </a:cubicBezTo>
                <a:cubicBezTo>
                  <a:pt x="638195" y="358437"/>
                  <a:pt x="580345" y="78978"/>
                  <a:pt x="577964" y="0"/>
                </a:cubicBezTo>
              </a:path>
            </a:pathLst>
          </a:custGeom>
          <a:solidFill>
            <a:srgbClr val="0066FF"/>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4" name="Freeform 3"/>
          <p:cNvSpPr/>
          <p:nvPr/>
        </p:nvSpPr>
        <p:spPr>
          <a:xfrm>
            <a:off x="6488269" y="4298090"/>
            <a:ext cx="318559" cy="744420"/>
          </a:xfrm>
          <a:custGeom>
            <a:avLst/>
            <a:gdLst>
              <a:gd name="connsiteX0" fmla="*/ 452907 w 646090"/>
              <a:gd name="connsiteY0" fmla="*/ 92298 h 1092558"/>
              <a:gd name="connsiteX1" fmla="*/ 15025 w 646090"/>
              <a:gd name="connsiteY1" fmla="*/ 581695 h 1092558"/>
              <a:gd name="connsiteX2" fmla="*/ 543059 w 646090"/>
              <a:gd name="connsiteY2" fmla="*/ 1032456 h 1092558"/>
              <a:gd name="connsiteX3" fmla="*/ 633211 w 646090"/>
              <a:gd name="connsiteY3" fmla="*/ 942304 h 1092558"/>
              <a:gd name="connsiteX4" fmla="*/ 581696 w 646090"/>
              <a:gd name="connsiteY4" fmla="*/ 143814 h 1092558"/>
              <a:gd name="connsiteX5" fmla="*/ 452907 w 646090"/>
              <a:gd name="connsiteY5" fmla="*/ 92298 h 1092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6090" h="1092558">
                <a:moveTo>
                  <a:pt x="452907" y="92298"/>
                </a:moveTo>
                <a:cubicBezTo>
                  <a:pt x="358462" y="165278"/>
                  <a:pt x="0" y="425002"/>
                  <a:pt x="15025" y="581695"/>
                </a:cubicBezTo>
                <a:cubicBezTo>
                  <a:pt x="30050" y="738388"/>
                  <a:pt x="440028" y="972354"/>
                  <a:pt x="543059" y="1032456"/>
                </a:cubicBezTo>
                <a:cubicBezTo>
                  <a:pt x="646090" y="1092558"/>
                  <a:pt x="626772" y="1090411"/>
                  <a:pt x="633211" y="942304"/>
                </a:cubicBezTo>
                <a:cubicBezTo>
                  <a:pt x="639650" y="794197"/>
                  <a:pt x="607454" y="287628"/>
                  <a:pt x="581696" y="143814"/>
                </a:cubicBezTo>
                <a:cubicBezTo>
                  <a:pt x="555938" y="0"/>
                  <a:pt x="547352" y="19318"/>
                  <a:pt x="452907" y="92298"/>
                </a:cubicBezTo>
                <a:close/>
              </a:path>
            </a:pathLst>
          </a:custGeom>
          <a:solidFill>
            <a:srgbClr val="FF00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1" name="Freeform 20"/>
          <p:cNvSpPr/>
          <p:nvPr/>
        </p:nvSpPr>
        <p:spPr>
          <a:xfrm flipH="1">
            <a:off x="2212450" y="4307358"/>
            <a:ext cx="325237" cy="789818"/>
          </a:xfrm>
          <a:custGeom>
            <a:avLst/>
            <a:gdLst>
              <a:gd name="connsiteX0" fmla="*/ 452907 w 646090"/>
              <a:gd name="connsiteY0" fmla="*/ 92298 h 1092558"/>
              <a:gd name="connsiteX1" fmla="*/ 15025 w 646090"/>
              <a:gd name="connsiteY1" fmla="*/ 581695 h 1092558"/>
              <a:gd name="connsiteX2" fmla="*/ 543059 w 646090"/>
              <a:gd name="connsiteY2" fmla="*/ 1032456 h 1092558"/>
              <a:gd name="connsiteX3" fmla="*/ 633211 w 646090"/>
              <a:gd name="connsiteY3" fmla="*/ 942304 h 1092558"/>
              <a:gd name="connsiteX4" fmla="*/ 581696 w 646090"/>
              <a:gd name="connsiteY4" fmla="*/ 143814 h 1092558"/>
              <a:gd name="connsiteX5" fmla="*/ 452907 w 646090"/>
              <a:gd name="connsiteY5" fmla="*/ 92298 h 1092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6090" h="1092558">
                <a:moveTo>
                  <a:pt x="452907" y="92298"/>
                </a:moveTo>
                <a:cubicBezTo>
                  <a:pt x="358462" y="165278"/>
                  <a:pt x="0" y="425002"/>
                  <a:pt x="15025" y="581695"/>
                </a:cubicBezTo>
                <a:cubicBezTo>
                  <a:pt x="30050" y="738388"/>
                  <a:pt x="440028" y="972354"/>
                  <a:pt x="543059" y="1032456"/>
                </a:cubicBezTo>
                <a:cubicBezTo>
                  <a:pt x="646090" y="1092558"/>
                  <a:pt x="626772" y="1090411"/>
                  <a:pt x="633211" y="942304"/>
                </a:cubicBezTo>
                <a:cubicBezTo>
                  <a:pt x="639650" y="794197"/>
                  <a:pt x="607454" y="287628"/>
                  <a:pt x="581696" y="143814"/>
                </a:cubicBezTo>
                <a:cubicBezTo>
                  <a:pt x="555938" y="0"/>
                  <a:pt x="547352" y="19318"/>
                  <a:pt x="452907" y="92298"/>
                </a:cubicBezTo>
                <a:close/>
              </a:path>
            </a:pathLst>
          </a:custGeom>
          <a:solidFill>
            <a:srgbClr val="FF99CC"/>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 name="Freeform 2"/>
          <p:cNvSpPr/>
          <p:nvPr/>
        </p:nvSpPr>
        <p:spPr>
          <a:xfrm rot="16200000" flipH="1">
            <a:off x="7949153" y="4228312"/>
            <a:ext cx="451200" cy="724785"/>
          </a:xfrm>
          <a:custGeom>
            <a:avLst/>
            <a:gdLst>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75432 w 777479"/>
              <a:gd name="connsiteY8" fmla="*/ 659606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65919 w 777479"/>
              <a:gd name="connsiteY10" fmla="*/ 516731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62013 w 777479"/>
              <a:gd name="connsiteY20" fmla="*/ 605036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2397 h 834313"/>
              <a:gd name="connsiteX1" fmla="*/ 239713 w 777479"/>
              <a:gd name="connsiteY1" fmla="*/ 240985 h 834313"/>
              <a:gd name="connsiteX2" fmla="*/ 82550 w 777479"/>
              <a:gd name="connsiteY2" fmla="*/ 336235 h 834313"/>
              <a:gd name="connsiteX3" fmla="*/ 3969 w 777479"/>
              <a:gd name="connsiteY3" fmla="*/ 474347 h 834313"/>
              <a:gd name="connsiteX4" fmla="*/ 106363 w 777479"/>
              <a:gd name="connsiteY4" fmla="*/ 488635 h 834313"/>
              <a:gd name="connsiteX5" fmla="*/ 254000 w 777479"/>
              <a:gd name="connsiteY5" fmla="*/ 386241 h 834313"/>
              <a:gd name="connsiteX6" fmla="*/ 261144 w 777479"/>
              <a:gd name="connsiteY6" fmla="*/ 398147 h 834313"/>
              <a:gd name="connsiteX7" fmla="*/ 223044 w 777479"/>
              <a:gd name="connsiteY7" fmla="*/ 533878 h 834313"/>
              <a:gd name="connsiteX8" fmla="*/ 198834 w 777479"/>
              <a:gd name="connsiteY8" fmla="*/ 660085 h 834313"/>
              <a:gd name="connsiteX9" fmla="*/ 248147 w 777479"/>
              <a:gd name="connsiteY9" fmla="*/ 750200 h 834313"/>
              <a:gd name="connsiteX10" fmla="*/ 335682 w 777479"/>
              <a:gd name="connsiteY10" fmla="*/ 608466 h 834313"/>
              <a:gd name="connsiteX11" fmla="*/ 368300 w 777479"/>
              <a:gd name="connsiteY11" fmla="*/ 488634 h 834313"/>
              <a:gd name="connsiteX12" fmla="*/ 375444 w 777479"/>
              <a:gd name="connsiteY12" fmla="*/ 555310 h 834313"/>
              <a:gd name="connsiteX13" fmla="*/ 401638 w 777479"/>
              <a:gd name="connsiteY13" fmla="*/ 767241 h 834313"/>
              <a:gd name="connsiteX14" fmla="*/ 451644 w 777479"/>
              <a:gd name="connsiteY14" fmla="*/ 833916 h 834313"/>
              <a:gd name="connsiteX15" fmla="*/ 504032 w 777479"/>
              <a:gd name="connsiteY15" fmla="*/ 769622 h 834313"/>
              <a:gd name="connsiteX16" fmla="*/ 504032 w 777479"/>
              <a:gd name="connsiteY16" fmla="*/ 529115 h 834313"/>
              <a:gd name="connsiteX17" fmla="*/ 527844 w 777479"/>
              <a:gd name="connsiteY17" fmla="*/ 643416 h 834313"/>
              <a:gd name="connsiteX18" fmla="*/ 573088 w 777479"/>
              <a:gd name="connsiteY18" fmla="*/ 741047 h 834313"/>
              <a:gd name="connsiteX19" fmla="*/ 625475 w 777479"/>
              <a:gd name="connsiteY19" fmla="*/ 762478 h 834313"/>
              <a:gd name="connsiteX20" fmla="*/ 662013 w 777479"/>
              <a:gd name="connsiteY20" fmla="*/ 705527 h 834313"/>
              <a:gd name="connsiteX21" fmla="*/ 644525 w 777479"/>
              <a:gd name="connsiteY21" fmla="*/ 583885 h 834313"/>
              <a:gd name="connsiteX22" fmla="*/ 632619 w 777479"/>
              <a:gd name="connsiteY22" fmla="*/ 507685 h 834313"/>
              <a:gd name="connsiteX23" fmla="*/ 718344 w 777479"/>
              <a:gd name="connsiteY23" fmla="*/ 657703 h 834313"/>
              <a:gd name="connsiteX24" fmla="*/ 770732 w 777479"/>
              <a:gd name="connsiteY24" fmla="*/ 636272 h 834313"/>
              <a:gd name="connsiteX25" fmla="*/ 758825 w 777479"/>
              <a:gd name="connsiteY25" fmla="*/ 495778 h 834313"/>
              <a:gd name="connsiteX26" fmla="*/ 668338 w 777479"/>
              <a:gd name="connsiteY26" fmla="*/ 324328 h 834313"/>
              <a:gd name="connsiteX27" fmla="*/ 668239 w 777479"/>
              <a:gd name="connsiteY27" fmla="*/ 0 h 834313"/>
              <a:gd name="connsiteX0" fmla="*/ 240017 w 777479"/>
              <a:gd name="connsiteY0" fmla="*/ 24652 h 834313"/>
              <a:gd name="connsiteX1" fmla="*/ 239713 w 777479"/>
              <a:gd name="connsiteY1" fmla="*/ 240985 h 834313"/>
              <a:gd name="connsiteX2" fmla="*/ 82550 w 777479"/>
              <a:gd name="connsiteY2" fmla="*/ 336235 h 834313"/>
              <a:gd name="connsiteX3" fmla="*/ 3969 w 777479"/>
              <a:gd name="connsiteY3" fmla="*/ 474347 h 834313"/>
              <a:gd name="connsiteX4" fmla="*/ 106363 w 777479"/>
              <a:gd name="connsiteY4" fmla="*/ 488635 h 834313"/>
              <a:gd name="connsiteX5" fmla="*/ 254000 w 777479"/>
              <a:gd name="connsiteY5" fmla="*/ 386241 h 834313"/>
              <a:gd name="connsiteX6" fmla="*/ 261144 w 777479"/>
              <a:gd name="connsiteY6" fmla="*/ 398147 h 834313"/>
              <a:gd name="connsiteX7" fmla="*/ 223044 w 777479"/>
              <a:gd name="connsiteY7" fmla="*/ 533878 h 834313"/>
              <a:gd name="connsiteX8" fmla="*/ 198834 w 777479"/>
              <a:gd name="connsiteY8" fmla="*/ 660085 h 834313"/>
              <a:gd name="connsiteX9" fmla="*/ 248147 w 777479"/>
              <a:gd name="connsiteY9" fmla="*/ 750200 h 834313"/>
              <a:gd name="connsiteX10" fmla="*/ 335682 w 777479"/>
              <a:gd name="connsiteY10" fmla="*/ 608466 h 834313"/>
              <a:gd name="connsiteX11" fmla="*/ 368300 w 777479"/>
              <a:gd name="connsiteY11" fmla="*/ 488634 h 834313"/>
              <a:gd name="connsiteX12" fmla="*/ 375444 w 777479"/>
              <a:gd name="connsiteY12" fmla="*/ 555310 h 834313"/>
              <a:gd name="connsiteX13" fmla="*/ 401638 w 777479"/>
              <a:gd name="connsiteY13" fmla="*/ 767241 h 834313"/>
              <a:gd name="connsiteX14" fmla="*/ 451644 w 777479"/>
              <a:gd name="connsiteY14" fmla="*/ 833916 h 834313"/>
              <a:gd name="connsiteX15" fmla="*/ 504032 w 777479"/>
              <a:gd name="connsiteY15" fmla="*/ 769622 h 834313"/>
              <a:gd name="connsiteX16" fmla="*/ 504032 w 777479"/>
              <a:gd name="connsiteY16" fmla="*/ 529115 h 834313"/>
              <a:gd name="connsiteX17" fmla="*/ 527844 w 777479"/>
              <a:gd name="connsiteY17" fmla="*/ 643416 h 834313"/>
              <a:gd name="connsiteX18" fmla="*/ 573088 w 777479"/>
              <a:gd name="connsiteY18" fmla="*/ 741047 h 834313"/>
              <a:gd name="connsiteX19" fmla="*/ 625475 w 777479"/>
              <a:gd name="connsiteY19" fmla="*/ 762478 h 834313"/>
              <a:gd name="connsiteX20" fmla="*/ 662013 w 777479"/>
              <a:gd name="connsiteY20" fmla="*/ 705527 h 834313"/>
              <a:gd name="connsiteX21" fmla="*/ 644525 w 777479"/>
              <a:gd name="connsiteY21" fmla="*/ 583885 h 834313"/>
              <a:gd name="connsiteX22" fmla="*/ 632619 w 777479"/>
              <a:gd name="connsiteY22" fmla="*/ 507685 h 834313"/>
              <a:gd name="connsiteX23" fmla="*/ 718344 w 777479"/>
              <a:gd name="connsiteY23" fmla="*/ 657703 h 834313"/>
              <a:gd name="connsiteX24" fmla="*/ 770732 w 777479"/>
              <a:gd name="connsiteY24" fmla="*/ 636272 h 834313"/>
              <a:gd name="connsiteX25" fmla="*/ 758825 w 777479"/>
              <a:gd name="connsiteY25" fmla="*/ 495778 h 834313"/>
              <a:gd name="connsiteX26" fmla="*/ 668338 w 777479"/>
              <a:gd name="connsiteY26" fmla="*/ 324328 h 834313"/>
              <a:gd name="connsiteX27" fmla="*/ 668239 w 777479"/>
              <a:gd name="connsiteY27" fmla="*/ 0 h 834313"/>
              <a:gd name="connsiteX0" fmla="*/ 240017 w 777479"/>
              <a:gd name="connsiteY0" fmla="*/ 164738 h 974399"/>
              <a:gd name="connsiteX1" fmla="*/ 239713 w 777479"/>
              <a:gd name="connsiteY1" fmla="*/ 381071 h 974399"/>
              <a:gd name="connsiteX2" fmla="*/ 82550 w 777479"/>
              <a:gd name="connsiteY2" fmla="*/ 476321 h 974399"/>
              <a:gd name="connsiteX3" fmla="*/ 3969 w 777479"/>
              <a:gd name="connsiteY3" fmla="*/ 614433 h 974399"/>
              <a:gd name="connsiteX4" fmla="*/ 106363 w 777479"/>
              <a:gd name="connsiteY4" fmla="*/ 628721 h 974399"/>
              <a:gd name="connsiteX5" fmla="*/ 254000 w 777479"/>
              <a:gd name="connsiteY5" fmla="*/ 526327 h 974399"/>
              <a:gd name="connsiteX6" fmla="*/ 261144 w 777479"/>
              <a:gd name="connsiteY6" fmla="*/ 538233 h 974399"/>
              <a:gd name="connsiteX7" fmla="*/ 223044 w 777479"/>
              <a:gd name="connsiteY7" fmla="*/ 673964 h 974399"/>
              <a:gd name="connsiteX8" fmla="*/ 198834 w 777479"/>
              <a:gd name="connsiteY8" fmla="*/ 800171 h 974399"/>
              <a:gd name="connsiteX9" fmla="*/ 248147 w 777479"/>
              <a:gd name="connsiteY9" fmla="*/ 890286 h 974399"/>
              <a:gd name="connsiteX10" fmla="*/ 335682 w 777479"/>
              <a:gd name="connsiteY10" fmla="*/ 748552 h 974399"/>
              <a:gd name="connsiteX11" fmla="*/ 368300 w 777479"/>
              <a:gd name="connsiteY11" fmla="*/ 628720 h 974399"/>
              <a:gd name="connsiteX12" fmla="*/ 375444 w 777479"/>
              <a:gd name="connsiteY12" fmla="*/ 695396 h 974399"/>
              <a:gd name="connsiteX13" fmla="*/ 401638 w 777479"/>
              <a:gd name="connsiteY13" fmla="*/ 907327 h 974399"/>
              <a:gd name="connsiteX14" fmla="*/ 451644 w 777479"/>
              <a:gd name="connsiteY14" fmla="*/ 974002 h 974399"/>
              <a:gd name="connsiteX15" fmla="*/ 504032 w 777479"/>
              <a:gd name="connsiteY15" fmla="*/ 909708 h 974399"/>
              <a:gd name="connsiteX16" fmla="*/ 504032 w 777479"/>
              <a:gd name="connsiteY16" fmla="*/ 669201 h 974399"/>
              <a:gd name="connsiteX17" fmla="*/ 527844 w 777479"/>
              <a:gd name="connsiteY17" fmla="*/ 783502 h 974399"/>
              <a:gd name="connsiteX18" fmla="*/ 573088 w 777479"/>
              <a:gd name="connsiteY18" fmla="*/ 881133 h 974399"/>
              <a:gd name="connsiteX19" fmla="*/ 625475 w 777479"/>
              <a:gd name="connsiteY19" fmla="*/ 902564 h 974399"/>
              <a:gd name="connsiteX20" fmla="*/ 662013 w 777479"/>
              <a:gd name="connsiteY20" fmla="*/ 845613 h 974399"/>
              <a:gd name="connsiteX21" fmla="*/ 644525 w 777479"/>
              <a:gd name="connsiteY21" fmla="*/ 723971 h 974399"/>
              <a:gd name="connsiteX22" fmla="*/ 632619 w 777479"/>
              <a:gd name="connsiteY22" fmla="*/ 647771 h 974399"/>
              <a:gd name="connsiteX23" fmla="*/ 718344 w 777479"/>
              <a:gd name="connsiteY23" fmla="*/ 797789 h 974399"/>
              <a:gd name="connsiteX24" fmla="*/ 770732 w 777479"/>
              <a:gd name="connsiteY24" fmla="*/ 776358 h 974399"/>
              <a:gd name="connsiteX25" fmla="*/ 758825 w 777479"/>
              <a:gd name="connsiteY25" fmla="*/ 635864 h 974399"/>
              <a:gd name="connsiteX26" fmla="*/ 668338 w 777479"/>
              <a:gd name="connsiteY26" fmla="*/ 464414 h 974399"/>
              <a:gd name="connsiteX27" fmla="*/ 577964 w 777479"/>
              <a:gd name="connsiteY27" fmla="*/ 0 h 974399"/>
              <a:gd name="connsiteX0" fmla="*/ 224488 w 777479"/>
              <a:gd name="connsiteY0" fmla="*/ 79294 h 974399"/>
              <a:gd name="connsiteX1" fmla="*/ 239713 w 777479"/>
              <a:gd name="connsiteY1" fmla="*/ 381071 h 974399"/>
              <a:gd name="connsiteX2" fmla="*/ 82550 w 777479"/>
              <a:gd name="connsiteY2" fmla="*/ 476321 h 974399"/>
              <a:gd name="connsiteX3" fmla="*/ 3969 w 777479"/>
              <a:gd name="connsiteY3" fmla="*/ 614433 h 974399"/>
              <a:gd name="connsiteX4" fmla="*/ 106363 w 777479"/>
              <a:gd name="connsiteY4" fmla="*/ 628721 h 974399"/>
              <a:gd name="connsiteX5" fmla="*/ 254000 w 777479"/>
              <a:gd name="connsiteY5" fmla="*/ 526327 h 974399"/>
              <a:gd name="connsiteX6" fmla="*/ 261144 w 777479"/>
              <a:gd name="connsiteY6" fmla="*/ 538233 h 974399"/>
              <a:gd name="connsiteX7" fmla="*/ 223044 w 777479"/>
              <a:gd name="connsiteY7" fmla="*/ 673964 h 974399"/>
              <a:gd name="connsiteX8" fmla="*/ 198834 w 777479"/>
              <a:gd name="connsiteY8" fmla="*/ 800171 h 974399"/>
              <a:gd name="connsiteX9" fmla="*/ 248147 w 777479"/>
              <a:gd name="connsiteY9" fmla="*/ 890286 h 974399"/>
              <a:gd name="connsiteX10" fmla="*/ 335682 w 777479"/>
              <a:gd name="connsiteY10" fmla="*/ 748552 h 974399"/>
              <a:gd name="connsiteX11" fmla="*/ 368300 w 777479"/>
              <a:gd name="connsiteY11" fmla="*/ 628720 h 974399"/>
              <a:gd name="connsiteX12" fmla="*/ 375444 w 777479"/>
              <a:gd name="connsiteY12" fmla="*/ 695396 h 974399"/>
              <a:gd name="connsiteX13" fmla="*/ 401638 w 777479"/>
              <a:gd name="connsiteY13" fmla="*/ 907327 h 974399"/>
              <a:gd name="connsiteX14" fmla="*/ 451644 w 777479"/>
              <a:gd name="connsiteY14" fmla="*/ 974002 h 974399"/>
              <a:gd name="connsiteX15" fmla="*/ 504032 w 777479"/>
              <a:gd name="connsiteY15" fmla="*/ 909708 h 974399"/>
              <a:gd name="connsiteX16" fmla="*/ 504032 w 777479"/>
              <a:gd name="connsiteY16" fmla="*/ 669201 h 974399"/>
              <a:gd name="connsiteX17" fmla="*/ 527844 w 777479"/>
              <a:gd name="connsiteY17" fmla="*/ 783502 h 974399"/>
              <a:gd name="connsiteX18" fmla="*/ 573088 w 777479"/>
              <a:gd name="connsiteY18" fmla="*/ 881133 h 974399"/>
              <a:gd name="connsiteX19" fmla="*/ 625475 w 777479"/>
              <a:gd name="connsiteY19" fmla="*/ 902564 h 974399"/>
              <a:gd name="connsiteX20" fmla="*/ 662013 w 777479"/>
              <a:gd name="connsiteY20" fmla="*/ 845613 h 974399"/>
              <a:gd name="connsiteX21" fmla="*/ 644525 w 777479"/>
              <a:gd name="connsiteY21" fmla="*/ 723971 h 974399"/>
              <a:gd name="connsiteX22" fmla="*/ 632619 w 777479"/>
              <a:gd name="connsiteY22" fmla="*/ 647771 h 974399"/>
              <a:gd name="connsiteX23" fmla="*/ 718344 w 777479"/>
              <a:gd name="connsiteY23" fmla="*/ 797789 h 974399"/>
              <a:gd name="connsiteX24" fmla="*/ 770732 w 777479"/>
              <a:gd name="connsiteY24" fmla="*/ 776358 h 974399"/>
              <a:gd name="connsiteX25" fmla="*/ 758825 w 777479"/>
              <a:gd name="connsiteY25" fmla="*/ 635864 h 974399"/>
              <a:gd name="connsiteX26" fmla="*/ 668338 w 777479"/>
              <a:gd name="connsiteY26" fmla="*/ 464414 h 974399"/>
              <a:gd name="connsiteX27" fmla="*/ 577964 w 777479"/>
              <a:gd name="connsiteY27" fmla="*/ 0 h 974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77479" h="974399">
                <a:moveTo>
                  <a:pt x="224488" y="79294"/>
                </a:moveTo>
                <a:cubicBezTo>
                  <a:pt x="238577" y="124935"/>
                  <a:pt x="263369" y="314900"/>
                  <a:pt x="239713" y="381071"/>
                </a:cubicBezTo>
                <a:cubicBezTo>
                  <a:pt x="216057" y="447242"/>
                  <a:pt x="121841" y="437427"/>
                  <a:pt x="82550" y="476321"/>
                </a:cubicBezTo>
                <a:cubicBezTo>
                  <a:pt x="43259" y="515215"/>
                  <a:pt x="0" y="589033"/>
                  <a:pt x="3969" y="614433"/>
                </a:cubicBezTo>
                <a:cubicBezTo>
                  <a:pt x="7938" y="639833"/>
                  <a:pt x="64691" y="643405"/>
                  <a:pt x="106363" y="628721"/>
                </a:cubicBezTo>
                <a:cubicBezTo>
                  <a:pt x="148035" y="614037"/>
                  <a:pt x="228203" y="541408"/>
                  <a:pt x="254000" y="526327"/>
                </a:cubicBezTo>
                <a:cubicBezTo>
                  <a:pt x="279797" y="511246"/>
                  <a:pt x="266303" y="513627"/>
                  <a:pt x="261144" y="538233"/>
                </a:cubicBezTo>
                <a:cubicBezTo>
                  <a:pt x="255985" y="562839"/>
                  <a:pt x="233429" y="630308"/>
                  <a:pt x="223044" y="673964"/>
                </a:cubicBezTo>
                <a:cubicBezTo>
                  <a:pt x="212659" y="717620"/>
                  <a:pt x="194650" y="764117"/>
                  <a:pt x="198834" y="800171"/>
                </a:cubicBezTo>
                <a:cubicBezTo>
                  <a:pt x="203018" y="836225"/>
                  <a:pt x="225339" y="898889"/>
                  <a:pt x="248147" y="890286"/>
                </a:cubicBezTo>
                <a:cubicBezTo>
                  <a:pt x="270955" y="881683"/>
                  <a:pt x="315657" y="792146"/>
                  <a:pt x="335682" y="748552"/>
                </a:cubicBezTo>
                <a:cubicBezTo>
                  <a:pt x="355707" y="704958"/>
                  <a:pt x="361673" y="637579"/>
                  <a:pt x="368300" y="628720"/>
                </a:cubicBezTo>
                <a:cubicBezTo>
                  <a:pt x="374927" y="619861"/>
                  <a:pt x="369888" y="648962"/>
                  <a:pt x="375444" y="695396"/>
                </a:cubicBezTo>
                <a:cubicBezTo>
                  <a:pt x="381000" y="741831"/>
                  <a:pt x="388938" y="860893"/>
                  <a:pt x="401638" y="907327"/>
                </a:cubicBezTo>
                <a:cubicBezTo>
                  <a:pt x="414338" y="953761"/>
                  <a:pt x="434578" y="973605"/>
                  <a:pt x="451644" y="974002"/>
                </a:cubicBezTo>
                <a:cubicBezTo>
                  <a:pt x="468710" y="974399"/>
                  <a:pt x="495301" y="960508"/>
                  <a:pt x="504032" y="909708"/>
                </a:cubicBezTo>
                <a:cubicBezTo>
                  <a:pt x="512763" y="858908"/>
                  <a:pt x="500063" y="690235"/>
                  <a:pt x="504032" y="669201"/>
                </a:cubicBezTo>
                <a:cubicBezTo>
                  <a:pt x="508001" y="648167"/>
                  <a:pt x="516335" y="748180"/>
                  <a:pt x="527844" y="783502"/>
                </a:cubicBezTo>
                <a:cubicBezTo>
                  <a:pt x="539353" y="818824"/>
                  <a:pt x="556816" y="861289"/>
                  <a:pt x="573088" y="881133"/>
                </a:cubicBezTo>
                <a:cubicBezTo>
                  <a:pt x="589360" y="900977"/>
                  <a:pt x="610654" y="908484"/>
                  <a:pt x="625475" y="902564"/>
                </a:cubicBezTo>
                <a:cubicBezTo>
                  <a:pt x="640296" y="896644"/>
                  <a:pt x="658838" y="875379"/>
                  <a:pt x="662013" y="845613"/>
                </a:cubicBezTo>
                <a:cubicBezTo>
                  <a:pt x="665188" y="815847"/>
                  <a:pt x="649424" y="756945"/>
                  <a:pt x="644525" y="723971"/>
                </a:cubicBezTo>
                <a:cubicBezTo>
                  <a:pt x="639626" y="690997"/>
                  <a:pt x="620316" y="635468"/>
                  <a:pt x="632619" y="647771"/>
                </a:cubicBezTo>
                <a:cubicBezTo>
                  <a:pt x="644922" y="660074"/>
                  <a:pt x="695325" y="776358"/>
                  <a:pt x="718344" y="797789"/>
                </a:cubicBezTo>
                <a:cubicBezTo>
                  <a:pt x="741363" y="819220"/>
                  <a:pt x="763985" y="803346"/>
                  <a:pt x="770732" y="776358"/>
                </a:cubicBezTo>
                <a:cubicBezTo>
                  <a:pt x="777479" y="749371"/>
                  <a:pt x="775891" y="687855"/>
                  <a:pt x="758825" y="635864"/>
                </a:cubicBezTo>
                <a:cubicBezTo>
                  <a:pt x="741759" y="583873"/>
                  <a:pt x="698481" y="570391"/>
                  <a:pt x="668338" y="464414"/>
                </a:cubicBezTo>
                <a:cubicBezTo>
                  <a:pt x="638195" y="358437"/>
                  <a:pt x="580345" y="78978"/>
                  <a:pt x="577964" y="0"/>
                </a:cubicBezTo>
              </a:path>
            </a:pathLst>
          </a:custGeom>
          <a:solidFill>
            <a:srgbClr val="FF0000"/>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grpSp>
        <p:nvGrpSpPr>
          <p:cNvPr id="15" name="Group 92"/>
          <p:cNvGrpSpPr/>
          <p:nvPr/>
        </p:nvGrpSpPr>
        <p:grpSpPr>
          <a:xfrm>
            <a:off x="6679272" y="3980250"/>
            <a:ext cx="1312852" cy="1883658"/>
            <a:chOff x="6679272" y="3980250"/>
            <a:chExt cx="1312852" cy="1883658"/>
          </a:xfrm>
        </p:grpSpPr>
        <p:grpSp>
          <p:nvGrpSpPr>
            <p:cNvPr id="18" name="Group 88"/>
            <p:cNvGrpSpPr/>
            <p:nvPr/>
          </p:nvGrpSpPr>
          <p:grpSpPr>
            <a:xfrm>
              <a:off x="6679272" y="3980250"/>
              <a:ext cx="1312852" cy="1883658"/>
              <a:chOff x="6679272" y="3980250"/>
              <a:chExt cx="1312852" cy="1883658"/>
            </a:xfrm>
          </p:grpSpPr>
          <p:sp>
            <p:nvSpPr>
              <p:cNvPr id="7" name="Freeform 6"/>
              <p:cNvSpPr/>
              <p:nvPr/>
            </p:nvSpPr>
            <p:spPr>
              <a:xfrm>
                <a:off x="6736352" y="5178940"/>
                <a:ext cx="535028" cy="684967"/>
              </a:xfrm>
              <a:custGeom>
                <a:avLst/>
                <a:gdLst>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98859 w 625872"/>
                  <a:gd name="connsiteY6" fmla="*/ 576262 h 840978"/>
                  <a:gd name="connsiteX7" fmla="*/ 408384 w 625872"/>
                  <a:gd name="connsiteY7" fmla="*/ 554831 h 840978"/>
                  <a:gd name="connsiteX8" fmla="*/ 403622 w 625872"/>
                  <a:gd name="connsiteY8" fmla="*/ 0 h 840978"/>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86581 w 625872"/>
                  <a:gd name="connsiteY6" fmla="*/ 600620 h 840978"/>
                  <a:gd name="connsiteX7" fmla="*/ 408384 w 625872"/>
                  <a:gd name="connsiteY7" fmla="*/ 554831 h 840978"/>
                  <a:gd name="connsiteX8" fmla="*/ 403622 w 625872"/>
                  <a:gd name="connsiteY8" fmla="*/ 0 h 840978"/>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52338"/>
                  <a:gd name="connsiteX1" fmla="*/ 586978 w 629778"/>
                  <a:gd name="connsiteY1" fmla="*/ 707231 h 852338"/>
                  <a:gd name="connsiteX2" fmla="*/ 332557 w 629778"/>
                  <a:gd name="connsiteY2" fmla="*/ 850230 h 852338"/>
                  <a:gd name="connsiteX3" fmla="*/ 65484 w 629778"/>
                  <a:gd name="connsiteY3" fmla="*/ 809625 h 852338"/>
                  <a:gd name="connsiteX4" fmla="*/ 15478 w 629778"/>
                  <a:gd name="connsiteY4" fmla="*/ 671512 h 852338"/>
                  <a:gd name="connsiteX5" fmla="*/ 158353 w 629778"/>
                  <a:gd name="connsiteY5" fmla="*/ 540543 h 852338"/>
                  <a:gd name="connsiteX6" fmla="*/ 386581 w 629778"/>
                  <a:gd name="connsiteY6" fmla="*/ 600620 h 852338"/>
                  <a:gd name="connsiteX7" fmla="*/ 408384 w 629778"/>
                  <a:gd name="connsiteY7" fmla="*/ 554831 h 852338"/>
                  <a:gd name="connsiteX8" fmla="*/ 403622 w 629778"/>
                  <a:gd name="connsiteY8" fmla="*/ 0 h 852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9778" h="852338">
                    <a:moveTo>
                      <a:pt x="589359" y="40481"/>
                    </a:moveTo>
                    <a:cubicBezTo>
                      <a:pt x="607615" y="308570"/>
                      <a:pt x="629778" y="572273"/>
                      <a:pt x="586978" y="707231"/>
                    </a:cubicBezTo>
                    <a:cubicBezTo>
                      <a:pt x="544178" y="842189"/>
                      <a:pt x="393081" y="852338"/>
                      <a:pt x="332557" y="850230"/>
                    </a:cubicBezTo>
                    <a:cubicBezTo>
                      <a:pt x="247154" y="847800"/>
                      <a:pt x="118330" y="839411"/>
                      <a:pt x="65484" y="809625"/>
                    </a:cubicBezTo>
                    <a:cubicBezTo>
                      <a:pt x="12638" y="779839"/>
                      <a:pt x="0" y="716359"/>
                      <a:pt x="15478" y="671512"/>
                    </a:cubicBezTo>
                    <a:cubicBezTo>
                      <a:pt x="30956" y="626665"/>
                      <a:pt x="96503" y="552358"/>
                      <a:pt x="158353" y="540543"/>
                    </a:cubicBezTo>
                    <a:cubicBezTo>
                      <a:pt x="220203" y="528728"/>
                      <a:pt x="344909" y="598239"/>
                      <a:pt x="386581" y="600620"/>
                    </a:cubicBezTo>
                    <a:cubicBezTo>
                      <a:pt x="428253" y="603001"/>
                      <a:pt x="405544" y="654934"/>
                      <a:pt x="408384" y="554831"/>
                    </a:cubicBezTo>
                    <a:cubicBezTo>
                      <a:pt x="411224" y="454728"/>
                      <a:pt x="406400" y="229393"/>
                      <a:pt x="403622" y="0"/>
                    </a:cubicBezTo>
                  </a:path>
                </a:pathLst>
              </a:custGeom>
              <a:solidFill>
                <a:srgbClr val="FF0000"/>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8" name="Freeform 7"/>
              <p:cNvSpPr/>
              <p:nvPr/>
            </p:nvSpPr>
            <p:spPr>
              <a:xfrm flipH="1">
                <a:off x="7364238" y="5178941"/>
                <a:ext cx="566111" cy="684967"/>
              </a:xfrm>
              <a:custGeom>
                <a:avLst/>
                <a:gdLst>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98859 w 625872"/>
                  <a:gd name="connsiteY6" fmla="*/ 576262 h 840978"/>
                  <a:gd name="connsiteX7" fmla="*/ 408384 w 625872"/>
                  <a:gd name="connsiteY7" fmla="*/ 554831 h 840978"/>
                  <a:gd name="connsiteX8" fmla="*/ 403622 w 625872"/>
                  <a:gd name="connsiteY8" fmla="*/ 0 h 840978"/>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86581 w 625872"/>
                  <a:gd name="connsiteY6" fmla="*/ 600620 h 840978"/>
                  <a:gd name="connsiteX7" fmla="*/ 408384 w 625872"/>
                  <a:gd name="connsiteY7" fmla="*/ 554831 h 840978"/>
                  <a:gd name="connsiteX8" fmla="*/ 403622 w 625872"/>
                  <a:gd name="connsiteY8" fmla="*/ 0 h 840978"/>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52338"/>
                  <a:gd name="connsiteX1" fmla="*/ 586978 w 629778"/>
                  <a:gd name="connsiteY1" fmla="*/ 707231 h 852338"/>
                  <a:gd name="connsiteX2" fmla="*/ 332557 w 629778"/>
                  <a:gd name="connsiteY2" fmla="*/ 850230 h 852338"/>
                  <a:gd name="connsiteX3" fmla="*/ 65484 w 629778"/>
                  <a:gd name="connsiteY3" fmla="*/ 809625 h 852338"/>
                  <a:gd name="connsiteX4" fmla="*/ 15478 w 629778"/>
                  <a:gd name="connsiteY4" fmla="*/ 671512 h 852338"/>
                  <a:gd name="connsiteX5" fmla="*/ 158353 w 629778"/>
                  <a:gd name="connsiteY5" fmla="*/ 540543 h 852338"/>
                  <a:gd name="connsiteX6" fmla="*/ 386581 w 629778"/>
                  <a:gd name="connsiteY6" fmla="*/ 600620 h 852338"/>
                  <a:gd name="connsiteX7" fmla="*/ 408384 w 629778"/>
                  <a:gd name="connsiteY7" fmla="*/ 554831 h 852338"/>
                  <a:gd name="connsiteX8" fmla="*/ 403622 w 629778"/>
                  <a:gd name="connsiteY8" fmla="*/ 0 h 852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9778" h="852338">
                    <a:moveTo>
                      <a:pt x="589359" y="40481"/>
                    </a:moveTo>
                    <a:cubicBezTo>
                      <a:pt x="607615" y="308570"/>
                      <a:pt x="629778" y="572273"/>
                      <a:pt x="586978" y="707231"/>
                    </a:cubicBezTo>
                    <a:cubicBezTo>
                      <a:pt x="544178" y="842189"/>
                      <a:pt x="393081" y="852338"/>
                      <a:pt x="332557" y="850230"/>
                    </a:cubicBezTo>
                    <a:cubicBezTo>
                      <a:pt x="247154" y="847800"/>
                      <a:pt x="118330" y="839411"/>
                      <a:pt x="65484" y="809625"/>
                    </a:cubicBezTo>
                    <a:cubicBezTo>
                      <a:pt x="12638" y="779839"/>
                      <a:pt x="0" y="716359"/>
                      <a:pt x="15478" y="671512"/>
                    </a:cubicBezTo>
                    <a:cubicBezTo>
                      <a:pt x="30956" y="626665"/>
                      <a:pt x="96503" y="552358"/>
                      <a:pt x="158353" y="540543"/>
                    </a:cubicBezTo>
                    <a:cubicBezTo>
                      <a:pt x="220203" y="528728"/>
                      <a:pt x="344909" y="598239"/>
                      <a:pt x="386581" y="600620"/>
                    </a:cubicBezTo>
                    <a:cubicBezTo>
                      <a:pt x="428253" y="603001"/>
                      <a:pt x="405544" y="654934"/>
                      <a:pt x="408384" y="554831"/>
                    </a:cubicBezTo>
                    <a:cubicBezTo>
                      <a:pt x="411224" y="454728"/>
                      <a:pt x="406400" y="229393"/>
                      <a:pt x="403622" y="0"/>
                    </a:cubicBezTo>
                  </a:path>
                </a:pathLst>
              </a:custGeom>
              <a:solidFill>
                <a:srgbClr val="FF0000"/>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9" name="Oval 8"/>
              <p:cNvSpPr/>
              <p:nvPr/>
            </p:nvSpPr>
            <p:spPr>
              <a:xfrm>
                <a:off x="6679272" y="3980250"/>
                <a:ext cx="1312852" cy="1427014"/>
              </a:xfrm>
              <a:prstGeom prst="ellipse">
                <a:avLst/>
              </a:prstGeom>
              <a:solidFill>
                <a:srgbClr val="FF00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10" name="Oval 9"/>
            <p:cNvSpPr/>
            <p:nvPr/>
          </p:nvSpPr>
          <p:spPr>
            <a:xfrm>
              <a:off x="7455881" y="4273421"/>
              <a:ext cx="70097" cy="198429"/>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1" name="Oval 10"/>
            <p:cNvSpPr/>
            <p:nvPr/>
          </p:nvSpPr>
          <p:spPr>
            <a:xfrm>
              <a:off x="7185809" y="4273421"/>
              <a:ext cx="70097" cy="198429"/>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13" name="Oval 12"/>
          <p:cNvSpPr/>
          <p:nvPr/>
        </p:nvSpPr>
        <p:spPr>
          <a:xfrm>
            <a:off x="7236296" y="4797152"/>
            <a:ext cx="202811" cy="225804"/>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6" name="Freeform 15"/>
          <p:cNvSpPr/>
          <p:nvPr/>
        </p:nvSpPr>
        <p:spPr>
          <a:xfrm rot="14649263" flipH="1" flipV="1">
            <a:off x="640252" y="4339260"/>
            <a:ext cx="565127" cy="737999"/>
          </a:xfrm>
          <a:custGeom>
            <a:avLst/>
            <a:gdLst>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75432 w 777479"/>
              <a:gd name="connsiteY8" fmla="*/ 659606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65919 w 777479"/>
              <a:gd name="connsiteY10" fmla="*/ 516731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62013 w 777479"/>
              <a:gd name="connsiteY20" fmla="*/ 605036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2397 h 834313"/>
              <a:gd name="connsiteX1" fmla="*/ 239713 w 777479"/>
              <a:gd name="connsiteY1" fmla="*/ 240985 h 834313"/>
              <a:gd name="connsiteX2" fmla="*/ 82550 w 777479"/>
              <a:gd name="connsiteY2" fmla="*/ 336235 h 834313"/>
              <a:gd name="connsiteX3" fmla="*/ 3969 w 777479"/>
              <a:gd name="connsiteY3" fmla="*/ 474347 h 834313"/>
              <a:gd name="connsiteX4" fmla="*/ 106363 w 777479"/>
              <a:gd name="connsiteY4" fmla="*/ 488635 h 834313"/>
              <a:gd name="connsiteX5" fmla="*/ 254000 w 777479"/>
              <a:gd name="connsiteY5" fmla="*/ 386241 h 834313"/>
              <a:gd name="connsiteX6" fmla="*/ 261144 w 777479"/>
              <a:gd name="connsiteY6" fmla="*/ 398147 h 834313"/>
              <a:gd name="connsiteX7" fmla="*/ 223044 w 777479"/>
              <a:gd name="connsiteY7" fmla="*/ 533878 h 834313"/>
              <a:gd name="connsiteX8" fmla="*/ 198834 w 777479"/>
              <a:gd name="connsiteY8" fmla="*/ 660085 h 834313"/>
              <a:gd name="connsiteX9" fmla="*/ 248147 w 777479"/>
              <a:gd name="connsiteY9" fmla="*/ 750200 h 834313"/>
              <a:gd name="connsiteX10" fmla="*/ 335682 w 777479"/>
              <a:gd name="connsiteY10" fmla="*/ 608466 h 834313"/>
              <a:gd name="connsiteX11" fmla="*/ 368300 w 777479"/>
              <a:gd name="connsiteY11" fmla="*/ 488634 h 834313"/>
              <a:gd name="connsiteX12" fmla="*/ 375444 w 777479"/>
              <a:gd name="connsiteY12" fmla="*/ 555310 h 834313"/>
              <a:gd name="connsiteX13" fmla="*/ 401638 w 777479"/>
              <a:gd name="connsiteY13" fmla="*/ 767241 h 834313"/>
              <a:gd name="connsiteX14" fmla="*/ 451644 w 777479"/>
              <a:gd name="connsiteY14" fmla="*/ 833916 h 834313"/>
              <a:gd name="connsiteX15" fmla="*/ 504032 w 777479"/>
              <a:gd name="connsiteY15" fmla="*/ 769622 h 834313"/>
              <a:gd name="connsiteX16" fmla="*/ 504032 w 777479"/>
              <a:gd name="connsiteY16" fmla="*/ 529115 h 834313"/>
              <a:gd name="connsiteX17" fmla="*/ 527844 w 777479"/>
              <a:gd name="connsiteY17" fmla="*/ 643416 h 834313"/>
              <a:gd name="connsiteX18" fmla="*/ 573088 w 777479"/>
              <a:gd name="connsiteY18" fmla="*/ 741047 h 834313"/>
              <a:gd name="connsiteX19" fmla="*/ 625475 w 777479"/>
              <a:gd name="connsiteY19" fmla="*/ 762478 h 834313"/>
              <a:gd name="connsiteX20" fmla="*/ 662013 w 777479"/>
              <a:gd name="connsiteY20" fmla="*/ 705527 h 834313"/>
              <a:gd name="connsiteX21" fmla="*/ 644525 w 777479"/>
              <a:gd name="connsiteY21" fmla="*/ 583885 h 834313"/>
              <a:gd name="connsiteX22" fmla="*/ 632619 w 777479"/>
              <a:gd name="connsiteY22" fmla="*/ 507685 h 834313"/>
              <a:gd name="connsiteX23" fmla="*/ 718344 w 777479"/>
              <a:gd name="connsiteY23" fmla="*/ 657703 h 834313"/>
              <a:gd name="connsiteX24" fmla="*/ 770732 w 777479"/>
              <a:gd name="connsiteY24" fmla="*/ 636272 h 834313"/>
              <a:gd name="connsiteX25" fmla="*/ 758825 w 777479"/>
              <a:gd name="connsiteY25" fmla="*/ 495778 h 834313"/>
              <a:gd name="connsiteX26" fmla="*/ 668338 w 777479"/>
              <a:gd name="connsiteY26" fmla="*/ 324328 h 834313"/>
              <a:gd name="connsiteX27" fmla="*/ 668239 w 777479"/>
              <a:gd name="connsiteY27" fmla="*/ 0 h 834313"/>
              <a:gd name="connsiteX0" fmla="*/ 240017 w 777479"/>
              <a:gd name="connsiteY0" fmla="*/ 24652 h 834313"/>
              <a:gd name="connsiteX1" fmla="*/ 239713 w 777479"/>
              <a:gd name="connsiteY1" fmla="*/ 240985 h 834313"/>
              <a:gd name="connsiteX2" fmla="*/ 82550 w 777479"/>
              <a:gd name="connsiteY2" fmla="*/ 336235 h 834313"/>
              <a:gd name="connsiteX3" fmla="*/ 3969 w 777479"/>
              <a:gd name="connsiteY3" fmla="*/ 474347 h 834313"/>
              <a:gd name="connsiteX4" fmla="*/ 106363 w 777479"/>
              <a:gd name="connsiteY4" fmla="*/ 488635 h 834313"/>
              <a:gd name="connsiteX5" fmla="*/ 254000 w 777479"/>
              <a:gd name="connsiteY5" fmla="*/ 386241 h 834313"/>
              <a:gd name="connsiteX6" fmla="*/ 261144 w 777479"/>
              <a:gd name="connsiteY6" fmla="*/ 398147 h 834313"/>
              <a:gd name="connsiteX7" fmla="*/ 223044 w 777479"/>
              <a:gd name="connsiteY7" fmla="*/ 533878 h 834313"/>
              <a:gd name="connsiteX8" fmla="*/ 198834 w 777479"/>
              <a:gd name="connsiteY8" fmla="*/ 660085 h 834313"/>
              <a:gd name="connsiteX9" fmla="*/ 248147 w 777479"/>
              <a:gd name="connsiteY9" fmla="*/ 750200 h 834313"/>
              <a:gd name="connsiteX10" fmla="*/ 335682 w 777479"/>
              <a:gd name="connsiteY10" fmla="*/ 608466 h 834313"/>
              <a:gd name="connsiteX11" fmla="*/ 368300 w 777479"/>
              <a:gd name="connsiteY11" fmla="*/ 488634 h 834313"/>
              <a:gd name="connsiteX12" fmla="*/ 375444 w 777479"/>
              <a:gd name="connsiteY12" fmla="*/ 555310 h 834313"/>
              <a:gd name="connsiteX13" fmla="*/ 401638 w 777479"/>
              <a:gd name="connsiteY13" fmla="*/ 767241 h 834313"/>
              <a:gd name="connsiteX14" fmla="*/ 451644 w 777479"/>
              <a:gd name="connsiteY14" fmla="*/ 833916 h 834313"/>
              <a:gd name="connsiteX15" fmla="*/ 504032 w 777479"/>
              <a:gd name="connsiteY15" fmla="*/ 769622 h 834313"/>
              <a:gd name="connsiteX16" fmla="*/ 504032 w 777479"/>
              <a:gd name="connsiteY16" fmla="*/ 529115 h 834313"/>
              <a:gd name="connsiteX17" fmla="*/ 527844 w 777479"/>
              <a:gd name="connsiteY17" fmla="*/ 643416 h 834313"/>
              <a:gd name="connsiteX18" fmla="*/ 573088 w 777479"/>
              <a:gd name="connsiteY18" fmla="*/ 741047 h 834313"/>
              <a:gd name="connsiteX19" fmla="*/ 625475 w 777479"/>
              <a:gd name="connsiteY19" fmla="*/ 762478 h 834313"/>
              <a:gd name="connsiteX20" fmla="*/ 662013 w 777479"/>
              <a:gd name="connsiteY20" fmla="*/ 705527 h 834313"/>
              <a:gd name="connsiteX21" fmla="*/ 644525 w 777479"/>
              <a:gd name="connsiteY21" fmla="*/ 583885 h 834313"/>
              <a:gd name="connsiteX22" fmla="*/ 632619 w 777479"/>
              <a:gd name="connsiteY22" fmla="*/ 507685 h 834313"/>
              <a:gd name="connsiteX23" fmla="*/ 718344 w 777479"/>
              <a:gd name="connsiteY23" fmla="*/ 657703 h 834313"/>
              <a:gd name="connsiteX24" fmla="*/ 770732 w 777479"/>
              <a:gd name="connsiteY24" fmla="*/ 636272 h 834313"/>
              <a:gd name="connsiteX25" fmla="*/ 758825 w 777479"/>
              <a:gd name="connsiteY25" fmla="*/ 495778 h 834313"/>
              <a:gd name="connsiteX26" fmla="*/ 668338 w 777479"/>
              <a:gd name="connsiteY26" fmla="*/ 324328 h 834313"/>
              <a:gd name="connsiteX27" fmla="*/ 668239 w 777479"/>
              <a:gd name="connsiteY27" fmla="*/ 0 h 834313"/>
              <a:gd name="connsiteX0" fmla="*/ 240017 w 777479"/>
              <a:gd name="connsiteY0" fmla="*/ 164738 h 974399"/>
              <a:gd name="connsiteX1" fmla="*/ 239713 w 777479"/>
              <a:gd name="connsiteY1" fmla="*/ 381071 h 974399"/>
              <a:gd name="connsiteX2" fmla="*/ 82550 w 777479"/>
              <a:gd name="connsiteY2" fmla="*/ 476321 h 974399"/>
              <a:gd name="connsiteX3" fmla="*/ 3969 w 777479"/>
              <a:gd name="connsiteY3" fmla="*/ 614433 h 974399"/>
              <a:gd name="connsiteX4" fmla="*/ 106363 w 777479"/>
              <a:gd name="connsiteY4" fmla="*/ 628721 h 974399"/>
              <a:gd name="connsiteX5" fmla="*/ 254000 w 777479"/>
              <a:gd name="connsiteY5" fmla="*/ 526327 h 974399"/>
              <a:gd name="connsiteX6" fmla="*/ 261144 w 777479"/>
              <a:gd name="connsiteY6" fmla="*/ 538233 h 974399"/>
              <a:gd name="connsiteX7" fmla="*/ 223044 w 777479"/>
              <a:gd name="connsiteY7" fmla="*/ 673964 h 974399"/>
              <a:gd name="connsiteX8" fmla="*/ 198834 w 777479"/>
              <a:gd name="connsiteY8" fmla="*/ 800171 h 974399"/>
              <a:gd name="connsiteX9" fmla="*/ 248147 w 777479"/>
              <a:gd name="connsiteY9" fmla="*/ 890286 h 974399"/>
              <a:gd name="connsiteX10" fmla="*/ 335682 w 777479"/>
              <a:gd name="connsiteY10" fmla="*/ 748552 h 974399"/>
              <a:gd name="connsiteX11" fmla="*/ 368300 w 777479"/>
              <a:gd name="connsiteY11" fmla="*/ 628720 h 974399"/>
              <a:gd name="connsiteX12" fmla="*/ 375444 w 777479"/>
              <a:gd name="connsiteY12" fmla="*/ 695396 h 974399"/>
              <a:gd name="connsiteX13" fmla="*/ 401638 w 777479"/>
              <a:gd name="connsiteY13" fmla="*/ 907327 h 974399"/>
              <a:gd name="connsiteX14" fmla="*/ 451644 w 777479"/>
              <a:gd name="connsiteY14" fmla="*/ 974002 h 974399"/>
              <a:gd name="connsiteX15" fmla="*/ 504032 w 777479"/>
              <a:gd name="connsiteY15" fmla="*/ 909708 h 974399"/>
              <a:gd name="connsiteX16" fmla="*/ 504032 w 777479"/>
              <a:gd name="connsiteY16" fmla="*/ 669201 h 974399"/>
              <a:gd name="connsiteX17" fmla="*/ 527844 w 777479"/>
              <a:gd name="connsiteY17" fmla="*/ 783502 h 974399"/>
              <a:gd name="connsiteX18" fmla="*/ 573088 w 777479"/>
              <a:gd name="connsiteY18" fmla="*/ 881133 h 974399"/>
              <a:gd name="connsiteX19" fmla="*/ 625475 w 777479"/>
              <a:gd name="connsiteY19" fmla="*/ 902564 h 974399"/>
              <a:gd name="connsiteX20" fmla="*/ 662013 w 777479"/>
              <a:gd name="connsiteY20" fmla="*/ 845613 h 974399"/>
              <a:gd name="connsiteX21" fmla="*/ 644525 w 777479"/>
              <a:gd name="connsiteY21" fmla="*/ 723971 h 974399"/>
              <a:gd name="connsiteX22" fmla="*/ 632619 w 777479"/>
              <a:gd name="connsiteY22" fmla="*/ 647771 h 974399"/>
              <a:gd name="connsiteX23" fmla="*/ 718344 w 777479"/>
              <a:gd name="connsiteY23" fmla="*/ 797789 h 974399"/>
              <a:gd name="connsiteX24" fmla="*/ 770732 w 777479"/>
              <a:gd name="connsiteY24" fmla="*/ 776358 h 974399"/>
              <a:gd name="connsiteX25" fmla="*/ 758825 w 777479"/>
              <a:gd name="connsiteY25" fmla="*/ 635864 h 974399"/>
              <a:gd name="connsiteX26" fmla="*/ 668338 w 777479"/>
              <a:gd name="connsiteY26" fmla="*/ 464414 h 974399"/>
              <a:gd name="connsiteX27" fmla="*/ 577964 w 777479"/>
              <a:gd name="connsiteY27" fmla="*/ 0 h 974399"/>
              <a:gd name="connsiteX0" fmla="*/ 224488 w 777479"/>
              <a:gd name="connsiteY0" fmla="*/ 79294 h 974399"/>
              <a:gd name="connsiteX1" fmla="*/ 239713 w 777479"/>
              <a:gd name="connsiteY1" fmla="*/ 381071 h 974399"/>
              <a:gd name="connsiteX2" fmla="*/ 82550 w 777479"/>
              <a:gd name="connsiteY2" fmla="*/ 476321 h 974399"/>
              <a:gd name="connsiteX3" fmla="*/ 3969 w 777479"/>
              <a:gd name="connsiteY3" fmla="*/ 614433 h 974399"/>
              <a:gd name="connsiteX4" fmla="*/ 106363 w 777479"/>
              <a:gd name="connsiteY4" fmla="*/ 628721 h 974399"/>
              <a:gd name="connsiteX5" fmla="*/ 254000 w 777479"/>
              <a:gd name="connsiteY5" fmla="*/ 526327 h 974399"/>
              <a:gd name="connsiteX6" fmla="*/ 261144 w 777479"/>
              <a:gd name="connsiteY6" fmla="*/ 538233 h 974399"/>
              <a:gd name="connsiteX7" fmla="*/ 223044 w 777479"/>
              <a:gd name="connsiteY7" fmla="*/ 673964 h 974399"/>
              <a:gd name="connsiteX8" fmla="*/ 198834 w 777479"/>
              <a:gd name="connsiteY8" fmla="*/ 800171 h 974399"/>
              <a:gd name="connsiteX9" fmla="*/ 248147 w 777479"/>
              <a:gd name="connsiteY9" fmla="*/ 890286 h 974399"/>
              <a:gd name="connsiteX10" fmla="*/ 335682 w 777479"/>
              <a:gd name="connsiteY10" fmla="*/ 748552 h 974399"/>
              <a:gd name="connsiteX11" fmla="*/ 368300 w 777479"/>
              <a:gd name="connsiteY11" fmla="*/ 628720 h 974399"/>
              <a:gd name="connsiteX12" fmla="*/ 375444 w 777479"/>
              <a:gd name="connsiteY12" fmla="*/ 695396 h 974399"/>
              <a:gd name="connsiteX13" fmla="*/ 401638 w 777479"/>
              <a:gd name="connsiteY13" fmla="*/ 907327 h 974399"/>
              <a:gd name="connsiteX14" fmla="*/ 451644 w 777479"/>
              <a:gd name="connsiteY14" fmla="*/ 974002 h 974399"/>
              <a:gd name="connsiteX15" fmla="*/ 504032 w 777479"/>
              <a:gd name="connsiteY15" fmla="*/ 909708 h 974399"/>
              <a:gd name="connsiteX16" fmla="*/ 504032 w 777479"/>
              <a:gd name="connsiteY16" fmla="*/ 669201 h 974399"/>
              <a:gd name="connsiteX17" fmla="*/ 527844 w 777479"/>
              <a:gd name="connsiteY17" fmla="*/ 783502 h 974399"/>
              <a:gd name="connsiteX18" fmla="*/ 573088 w 777479"/>
              <a:gd name="connsiteY18" fmla="*/ 881133 h 974399"/>
              <a:gd name="connsiteX19" fmla="*/ 625475 w 777479"/>
              <a:gd name="connsiteY19" fmla="*/ 902564 h 974399"/>
              <a:gd name="connsiteX20" fmla="*/ 662013 w 777479"/>
              <a:gd name="connsiteY20" fmla="*/ 845613 h 974399"/>
              <a:gd name="connsiteX21" fmla="*/ 644525 w 777479"/>
              <a:gd name="connsiteY21" fmla="*/ 723971 h 974399"/>
              <a:gd name="connsiteX22" fmla="*/ 632619 w 777479"/>
              <a:gd name="connsiteY22" fmla="*/ 647771 h 974399"/>
              <a:gd name="connsiteX23" fmla="*/ 718344 w 777479"/>
              <a:gd name="connsiteY23" fmla="*/ 797789 h 974399"/>
              <a:gd name="connsiteX24" fmla="*/ 770732 w 777479"/>
              <a:gd name="connsiteY24" fmla="*/ 776358 h 974399"/>
              <a:gd name="connsiteX25" fmla="*/ 758825 w 777479"/>
              <a:gd name="connsiteY25" fmla="*/ 635864 h 974399"/>
              <a:gd name="connsiteX26" fmla="*/ 668338 w 777479"/>
              <a:gd name="connsiteY26" fmla="*/ 464414 h 974399"/>
              <a:gd name="connsiteX27" fmla="*/ 577964 w 777479"/>
              <a:gd name="connsiteY27" fmla="*/ 0 h 974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77479" h="974399">
                <a:moveTo>
                  <a:pt x="224488" y="79294"/>
                </a:moveTo>
                <a:cubicBezTo>
                  <a:pt x="238577" y="124935"/>
                  <a:pt x="263369" y="314900"/>
                  <a:pt x="239713" y="381071"/>
                </a:cubicBezTo>
                <a:cubicBezTo>
                  <a:pt x="216057" y="447242"/>
                  <a:pt x="121841" y="437427"/>
                  <a:pt x="82550" y="476321"/>
                </a:cubicBezTo>
                <a:cubicBezTo>
                  <a:pt x="43259" y="515215"/>
                  <a:pt x="0" y="589033"/>
                  <a:pt x="3969" y="614433"/>
                </a:cubicBezTo>
                <a:cubicBezTo>
                  <a:pt x="7938" y="639833"/>
                  <a:pt x="64691" y="643405"/>
                  <a:pt x="106363" y="628721"/>
                </a:cubicBezTo>
                <a:cubicBezTo>
                  <a:pt x="148035" y="614037"/>
                  <a:pt x="228203" y="541408"/>
                  <a:pt x="254000" y="526327"/>
                </a:cubicBezTo>
                <a:cubicBezTo>
                  <a:pt x="279797" y="511246"/>
                  <a:pt x="266303" y="513627"/>
                  <a:pt x="261144" y="538233"/>
                </a:cubicBezTo>
                <a:cubicBezTo>
                  <a:pt x="255985" y="562839"/>
                  <a:pt x="233429" y="630308"/>
                  <a:pt x="223044" y="673964"/>
                </a:cubicBezTo>
                <a:cubicBezTo>
                  <a:pt x="212659" y="717620"/>
                  <a:pt x="194650" y="764117"/>
                  <a:pt x="198834" y="800171"/>
                </a:cubicBezTo>
                <a:cubicBezTo>
                  <a:pt x="203018" y="836225"/>
                  <a:pt x="225339" y="898889"/>
                  <a:pt x="248147" y="890286"/>
                </a:cubicBezTo>
                <a:cubicBezTo>
                  <a:pt x="270955" y="881683"/>
                  <a:pt x="315657" y="792146"/>
                  <a:pt x="335682" y="748552"/>
                </a:cubicBezTo>
                <a:cubicBezTo>
                  <a:pt x="355707" y="704958"/>
                  <a:pt x="361673" y="637579"/>
                  <a:pt x="368300" y="628720"/>
                </a:cubicBezTo>
                <a:cubicBezTo>
                  <a:pt x="374927" y="619861"/>
                  <a:pt x="369888" y="648962"/>
                  <a:pt x="375444" y="695396"/>
                </a:cubicBezTo>
                <a:cubicBezTo>
                  <a:pt x="381000" y="741831"/>
                  <a:pt x="388938" y="860893"/>
                  <a:pt x="401638" y="907327"/>
                </a:cubicBezTo>
                <a:cubicBezTo>
                  <a:pt x="414338" y="953761"/>
                  <a:pt x="434578" y="973605"/>
                  <a:pt x="451644" y="974002"/>
                </a:cubicBezTo>
                <a:cubicBezTo>
                  <a:pt x="468710" y="974399"/>
                  <a:pt x="495301" y="960508"/>
                  <a:pt x="504032" y="909708"/>
                </a:cubicBezTo>
                <a:cubicBezTo>
                  <a:pt x="512763" y="858908"/>
                  <a:pt x="500063" y="690235"/>
                  <a:pt x="504032" y="669201"/>
                </a:cubicBezTo>
                <a:cubicBezTo>
                  <a:pt x="508001" y="648167"/>
                  <a:pt x="516335" y="748180"/>
                  <a:pt x="527844" y="783502"/>
                </a:cubicBezTo>
                <a:cubicBezTo>
                  <a:pt x="539353" y="818824"/>
                  <a:pt x="556816" y="861289"/>
                  <a:pt x="573088" y="881133"/>
                </a:cubicBezTo>
                <a:cubicBezTo>
                  <a:pt x="589360" y="900977"/>
                  <a:pt x="610654" y="908484"/>
                  <a:pt x="625475" y="902564"/>
                </a:cubicBezTo>
                <a:cubicBezTo>
                  <a:pt x="640296" y="896644"/>
                  <a:pt x="658838" y="875379"/>
                  <a:pt x="662013" y="845613"/>
                </a:cubicBezTo>
                <a:cubicBezTo>
                  <a:pt x="665188" y="815847"/>
                  <a:pt x="649424" y="756945"/>
                  <a:pt x="644525" y="723971"/>
                </a:cubicBezTo>
                <a:cubicBezTo>
                  <a:pt x="639626" y="690997"/>
                  <a:pt x="620316" y="635468"/>
                  <a:pt x="632619" y="647771"/>
                </a:cubicBezTo>
                <a:cubicBezTo>
                  <a:pt x="644922" y="660074"/>
                  <a:pt x="695325" y="776358"/>
                  <a:pt x="718344" y="797789"/>
                </a:cubicBezTo>
                <a:cubicBezTo>
                  <a:pt x="741363" y="819220"/>
                  <a:pt x="763985" y="803346"/>
                  <a:pt x="770732" y="776358"/>
                </a:cubicBezTo>
                <a:cubicBezTo>
                  <a:pt x="777479" y="749371"/>
                  <a:pt x="775891" y="687855"/>
                  <a:pt x="758825" y="635864"/>
                </a:cubicBezTo>
                <a:cubicBezTo>
                  <a:pt x="741759" y="583873"/>
                  <a:pt x="698481" y="570391"/>
                  <a:pt x="668338" y="464414"/>
                </a:cubicBezTo>
                <a:cubicBezTo>
                  <a:pt x="638195" y="358437"/>
                  <a:pt x="580345" y="78978"/>
                  <a:pt x="577964" y="0"/>
                </a:cubicBezTo>
              </a:path>
            </a:pathLst>
          </a:custGeom>
          <a:solidFill>
            <a:srgbClr val="FF99CC"/>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grpSp>
        <p:nvGrpSpPr>
          <p:cNvPr id="28" name="Group 89"/>
          <p:cNvGrpSpPr/>
          <p:nvPr/>
        </p:nvGrpSpPr>
        <p:grpSpPr>
          <a:xfrm>
            <a:off x="1106645" y="3789040"/>
            <a:ext cx="1170853" cy="2018297"/>
            <a:chOff x="1106645" y="3789040"/>
            <a:chExt cx="1170853" cy="2018297"/>
          </a:xfrm>
        </p:grpSpPr>
        <p:grpSp>
          <p:nvGrpSpPr>
            <p:cNvPr id="33" name="Group 87"/>
            <p:cNvGrpSpPr/>
            <p:nvPr/>
          </p:nvGrpSpPr>
          <p:grpSpPr>
            <a:xfrm>
              <a:off x="1106645" y="3789040"/>
              <a:ext cx="1170853" cy="2018297"/>
              <a:chOff x="1106645" y="3789040"/>
              <a:chExt cx="1170853" cy="2018297"/>
            </a:xfrm>
          </p:grpSpPr>
          <p:grpSp>
            <p:nvGrpSpPr>
              <p:cNvPr id="34" name="Group 33"/>
              <p:cNvGrpSpPr/>
              <p:nvPr/>
            </p:nvGrpSpPr>
            <p:grpSpPr>
              <a:xfrm>
                <a:off x="1470422" y="3789040"/>
                <a:ext cx="464631" cy="240920"/>
                <a:chOff x="4343400" y="3450332"/>
                <a:chExt cx="514350" cy="266700"/>
              </a:xfrm>
            </p:grpSpPr>
            <p:sp>
              <p:nvSpPr>
                <p:cNvPr id="31" name="Freeform 4"/>
                <p:cNvSpPr/>
                <p:nvPr/>
              </p:nvSpPr>
              <p:spPr>
                <a:xfrm>
                  <a:off x="4343400" y="3526532"/>
                  <a:ext cx="514350" cy="190500"/>
                </a:xfrm>
                <a:custGeom>
                  <a:avLst/>
                  <a:gdLst>
                    <a:gd name="connsiteX0" fmla="*/ 0 w 514350"/>
                    <a:gd name="connsiteY0" fmla="*/ 0 h 190500"/>
                    <a:gd name="connsiteX1" fmla="*/ 247650 w 514350"/>
                    <a:gd name="connsiteY1" fmla="*/ 190500 h 190500"/>
                    <a:gd name="connsiteX2" fmla="*/ 514350 w 514350"/>
                    <a:gd name="connsiteY2" fmla="*/ 9525 h 190500"/>
                    <a:gd name="connsiteX3" fmla="*/ 514350 w 514350"/>
                    <a:gd name="connsiteY3" fmla="*/ 9525 h 190500"/>
                  </a:gdLst>
                  <a:ahLst/>
                  <a:cxnLst>
                    <a:cxn ang="0">
                      <a:pos x="connsiteX0" y="connsiteY0"/>
                    </a:cxn>
                    <a:cxn ang="0">
                      <a:pos x="connsiteX1" y="connsiteY1"/>
                    </a:cxn>
                    <a:cxn ang="0">
                      <a:pos x="connsiteX2" y="connsiteY2"/>
                    </a:cxn>
                    <a:cxn ang="0">
                      <a:pos x="connsiteX3" y="connsiteY3"/>
                    </a:cxn>
                  </a:cxnLst>
                  <a:rect l="l" t="t" r="r" b="b"/>
                  <a:pathLst>
                    <a:path w="514350" h="190500">
                      <a:moveTo>
                        <a:pt x="0" y="0"/>
                      </a:moveTo>
                      <a:lnTo>
                        <a:pt x="247650" y="190500"/>
                      </a:lnTo>
                      <a:lnTo>
                        <a:pt x="514350" y="9525"/>
                      </a:lnTo>
                      <a:lnTo>
                        <a:pt x="514350" y="9525"/>
                      </a:lnTo>
                    </a:path>
                  </a:pathLst>
                </a:custGeom>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32" name="Freeform 31"/>
                <p:cNvSpPr/>
                <p:nvPr/>
              </p:nvSpPr>
              <p:spPr>
                <a:xfrm>
                  <a:off x="4457700" y="3450332"/>
                  <a:ext cx="257175" cy="257175"/>
                </a:xfrm>
                <a:custGeom>
                  <a:avLst/>
                  <a:gdLst>
                    <a:gd name="connsiteX0" fmla="*/ 0 w 257175"/>
                    <a:gd name="connsiteY0" fmla="*/ 0 h 257175"/>
                    <a:gd name="connsiteX1" fmla="*/ 123825 w 257175"/>
                    <a:gd name="connsiteY1" fmla="*/ 257175 h 257175"/>
                    <a:gd name="connsiteX2" fmla="*/ 257175 w 257175"/>
                    <a:gd name="connsiteY2" fmla="*/ 19050 h 257175"/>
                  </a:gdLst>
                  <a:ahLst/>
                  <a:cxnLst>
                    <a:cxn ang="0">
                      <a:pos x="connsiteX0" y="connsiteY0"/>
                    </a:cxn>
                    <a:cxn ang="0">
                      <a:pos x="connsiteX1" y="connsiteY1"/>
                    </a:cxn>
                    <a:cxn ang="0">
                      <a:pos x="connsiteX2" y="connsiteY2"/>
                    </a:cxn>
                  </a:cxnLst>
                  <a:rect l="l" t="t" r="r" b="b"/>
                  <a:pathLst>
                    <a:path w="257175" h="257175">
                      <a:moveTo>
                        <a:pt x="0" y="0"/>
                      </a:moveTo>
                      <a:lnTo>
                        <a:pt x="123825" y="257175"/>
                      </a:lnTo>
                      <a:lnTo>
                        <a:pt x="257175" y="19050"/>
                      </a:lnTo>
                    </a:path>
                  </a:pathLst>
                </a:custGeom>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grpSp>
          <p:sp>
            <p:nvSpPr>
              <p:cNvPr id="19" name="Freeform 18"/>
              <p:cNvSpPr/>
              <p:nvPr/>
            </p:nvSpPr>
            <p:spPr>
              <a:xfrm>
                <a:off x="1209840" y="5085184"/>
                <a:ext cx="455332" cy="722153"/>
              </a:xfrm>
              <a:custGeom>
                <a:avLst/>
                <a:gdLst>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98859 w 625872"/>
                  <a:gd name="connsiteY6" fmla="*/ 576262 h 840978"/>
                  <a:gd name="connsiteX7" fmla="*/ 408384 w 625872"/>
                  <a:gd name="connsiteY7" fmla="*/ 554831 h 840978"/>
                  <a:gd name="connsiteX8" fmla="*/ 403622 w 625872"/>
                  <a:gd name="connsiteY8" fmla="*/ 0 h 840978"/>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86581 w 625872"/>
                  <a:gd name="connsiteY6" fmla="*/ 600620 h 840978"/>
                  <a:gd name="connsiteX7" fmla="*/ 408384 w 625872"/>
                  <a:gd name="connsiteY7" fmla="*/ 554831 h 840978"/>
                  <a:gd name="connsiteX8" fmla="*/ 403622 w 625872"/>
                  <a:gd name="connsiteY8" fmla="*/ 0 h 840978"/>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52338"/>
                  <a:gd name="connsiteX1" fmla="*/ 586978 w 629778"/>
                  <a:gd name="connsiteY1" fmla="*/ 707231 h 852338"/>
                  <a:gd name="connsiteX2" fmla="*/ 332557 w 629778"/>
                  <a:gd name="connsiteY2" fmla="*/ 850230 h 852338"/>
                  <a:gd name="connsiteX3" fmla="*/ 65484 w 629778"/>
                  <a:gd name="connsiteY3" fmla="*/ 809625 h 852338"/>
                  <a:gd name="connsiteX4" fmla="*/ 15478 w 629778"/>
                  <a:gd name="connsiteY4" fmla="*/ 671512 h 852338"/>
                  <a:gd name="connsiteX5" fmla="*/ 158353 w 629778"/>
                  <a:gd name="connsiteY5" fmla="*/ 540543 h 852338"/>
                  <a:gd name="connsiteX6" fmla="*/ 386581 w 629778"/>
                  <a:gd name="connsiteY6" fmla="*/ 600620 h 852338"/>
                  <a:gd name="connsiteX7" fmla="*/ 408384 w 629778"/>
                  <a:gd name="connsiteY7" fmla="*/ 554831 h 852338"/>
                  <a:gd name="connsiteX8" fmla="*/ 403622 w 629778"/>
                  <a:gd name="connsiteY8" fmla="*/ 0 h 852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9778" h="852338">
                    <a:moveTo>
                      <a:pt x="589359" y="40481"/>
                    </a:moveTo>
                    <a:cubicBezTo>
                      <a:pt x="607615" y="308570"/>
                      <a:pt x="629778" y="572273"/>
                      <a:pt x="586978" y="707231"/>
                    </a:cubicBezTo>
                    <a:cubicBezTo>
                      <a:pt x="544178" y="842189"/>
                      <a:pt x="393081" y="852338"/>
                      <a:pt x="332557" y="850230"/>
                    </a:cubicBezTo>
                    <a:cubicBezTo>
                      <a:pt x="247154" y="847800"/>
                      <a:pt x="118330" y="839411"/>
                      <a:pt x="65484" y="809625"/>
                    </a:cubicBezTo>
                    <a:cubicBezTo>
                      <a:pt x="12638" y="779839"/>
                      <a:pt x="0" y="716359"/>
                      <a:pt x="15478" y="671512"/>
                    </a:cubicBezTo>
                    <a:cubicBezTo>
                      <a:pt x="30956" y="626665"/>
                      <a:pt x="96503" y="552358"/>
                      <a:pt x="158353" y="540543"/>
                    </a:cubicBezTo>
                    <a:cubicBezTo>
                      <a:pt x="220203" y="528728"/>
                      <a:pt x="344909" y="598239"/>
                      <a:pt x="386581" y="600620"/>
                    </a:cubicBezTo>
                    <a:cubicBezTo>
                      <a:pt x="428253" y="603001"/>
                      <a:pt x="405544" y="654934"/>
                      <a:pt x="408384" y="554831"/>
                    </a:cubicBezTo>
                    <a:cubicBezTo>
                      <a:pt x="411224" y="454728"/>
                      <a:pt x="406400" y="229393"/>
                      <a:pt x="403622" y="0"/>
                    </a:cubicBezTo>
                  </a:path>
                </a:pathLst>
              </a:custGeom>
              <a:solidFill>
                <a:srgbClr val="FF99CC"/>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20" name="Freeform 19"/>
              <p:cNvSpPr/>
              <p:nvPr/>
            </p:nvSpPr>
            <p:spPr>
              <a:xfrm flipH="1">
                <a:off x="1691680" y="5085184"/>
                <a:ext cx="481786" cy="722153"/>
              </a:xfrm>
              <a:custGeom>
                <a:avLst/>
                <a:gdLst>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98859 w 625872"/>
                  <a:gd name="connsiteY6" fmla="*/ 576262 h 840978"/>
                  <a:gd name="connsiteX7" fmla="*/ 408384 w 625872"/>
                  <a:gd name="connsiteY7" fmla="*/ 554831 h 840978"/>
                  <a:gd name="connsiteX8" fmla="*/ 403622 w 625872"/>
                  <a:gd name="connsiteY8" fmla="*/ 0 h 840978"/>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86581 w 625872"/>
                  <a:gd name="connsiteY6" fmla="*/ 600620 h 840978"/>
                  <a:gd name="connsiteX7" fmla="*/ 408384 w 625872"/>
                  <a:gd name="connsiteY7" fmla="*/ 554831 h 840978"/>
                  <a:gd name="connsiteX8" fmla="*/ 403622 w 625872"/>
                  <a:gd name="connsiteY8" fmla="*/ 0 h 840978"/>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52338"/>
                  <a:gd name="connsiteX1" fmla="*/ 586978 w 629778"/>
                  <a:gd name="connsiteY1" fmla="*/ 707231 h 852338"/>
                  <a:gd name="connsiteX2" fmla="*/ 332557 w 629778"/>
                  <a:gd name="connsiteY2" fmla="*/ 850230 h 852338"/>
                  <a:gd name="connsiteX3" fmla="*/ 65484 w 629778"/>
                  <a:gd name="connsiteY3" fmla="*/ 809625 h 852338"/>
                  <a:gd name="connsiteX4" fmla="*/ 15478 w 629778"/>
                  <a:gd name="connsiteY4" fmla="*/ 671512 h 852338"/>
                  <a:gd name="connsiteX5" fmla="*/ 158353 w 629778"/>
                  <a:gd name="connsiteY5" fmla="*/ 540543 h 852338"/>
                  <a:gd name="connsiteX6" fmla="*/ 386581 w 629778"/>
                  <a:gd name="connsiteY6" fmla="*/ 600620 h 852338"/>
                  <a:gd name="connsiteX7" fmla="*/ 408384 w 629778"/>
                  <a:gd name="connsiteY7" fmla="*/ 554831 h 852338"/>
                  <a:gd name="connsiteX8" fmla="*/ 403622 w 629778"/>
                  <a:gd name="connsiteY8" fmla="*/ 0 h 852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9778" h="852338">
                    <a:moveTo>
                      <a:pt x="589359" y="40481"/>
                    </a:moveTo>
                    <a:cubicBezTo>
                      <a:pt x="607615" y="308570"/>
                      <a:pt x="629778" y="572273"/>
                      <a:pt x="586978" y="707231"/>
                    </a:cubicBezTo>
                    <a:cubicBezTo>
                      <a:pt x="544178" y="842189"/>
                      <a:pt x="393081" y="852338"/>
                      <a:pt x="332557" y="850230"/>
                    </a:cubicBezTo>
                    <a:cubicBezTo>
                      <a:pt x="247154" y="847800"/>
                      <a:pt x="118330" y="839411"/>
                      <a:pt x="65484" y="809625"/>
                    </a:cubicBezTo>
                    <a:cubicBezTo>
                      <a:pt x="12638" y="779839"/>
                      <a:pt x="0" y="716359"/>
                      <a:pt x="15478" y="671512"/>
                    </a:cubicBezTo>
                    <a:cubicBezTo>
                      <a:pt x="30956" y="626665"/>
                      <a:pt x="96503" y="552358"/>
                      <a:pt x="158353" y="540543"/>
                    </a:cubicBezTo>
                    <a:cubicBezTo>
                      <a:pt x="220203" y="528728"/>
                      <a:pt x="344909" y="598239"/>
                      <a:pt x="386581" y="600620"/>
                    </a:cubicBezTo>
                    <a:cubicBezTo>
                      <a:pt x="428253" y="603001"/>
                      <a:pt x="405544" y="654934"/>
                      <a:pt x="408384" y="554831"/>
                    </a:cubicBezTo>
                    <a:cubicBezTo>
                      <a:pt x="411224" y="454728"/>
                      <a:pt x="406400" y="229393"/>
                      <a:pt x="403622" y="0"/>
                    </a:cubicBezTo>
                  </a:path>
                </a:pathLst>
              </a:custGeom>
              <a:solidFill>
                <a:srgbClr val="FF99CC"/>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23" name="Rounded Rectangle 22"/>
              <p:cNvSpPr/>
              <p:nvPr/>
            </p:nvSpPr>
            <p:spPr>
              <a:xfrm>
                <a:off x="1106645" y="3982121"/>
                <a:ext cx="1170853" cy="1365993"/>
              </a:xfrm>
              <a:prstGeom prst="roundRect">
                <a:avLst>
                  <a:gd name="adj" fmla="val 40327"/>
                </a:avLst>
              </a:prstGeom>
              <a:solidFill>
                <a:srgbClr val="FF99CC"/>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7" name="Oval 26"/>
              <p:cNvSpPr/>
              <p:nvPr/>
            </p:nvSpPr>
            <p:spPr>
              <a:xfrm flipH="1">
                <a:off x="1587789" y="4556300"/>
                <a:ext cx="195142" cy="214192"/>
              </a:xfrm>
              <a:prstGeom prst="ellipse">
                <a:avLst/>
              </a:prstGeom>
              <a:solidFill>
                <a:srgbClr val="FF99CC"/>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24" name="Oval 23"/>
            <p:cNvSpPr/>
            <p:nvPr/>
          </p:nvSpPr>
          <p:spPr>
            <a:xfrm flipH="1">
              <a:off x="1801327" y="4353355"/>
              <a:ext cx="85887" cy="149144"/>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5" name="Oval 24"/>
            <p:cNvSpPr/>
            <p:nvPr/>
          </p:nvSpPr>
          <p:spPr>
            <a:xfrm flipH="1">
              <a:off x="1496929" y="4362880"/>
              <a:ext cx="85887" cy="149144"/>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26" name="Oval 25"/>
          <p:cNvSpPr/>
          <p:nvPr/>
        </p:nvSpPr>
        <p:spPr>
          <a:xfrm flipH="1">
            <a:off x="1619672" y="4941168"/>
            <a:ext cx="130095" cy="149144"/>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5" name="Freeform 34"/>
          <p:cNvSpPr/>
          <p:nvPr/>
        </p:nvSpPr>
        <p:spPr>
          <a:xfrm rot="2508607" flipV="1">
            <a:off x="5128553" y="2958036"/>
            <a:ext cx="632809" cy="831254"/>
          </a:xfrm>
          <a:custGeom>
            <a:avLst/>
            <a:gdLst>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75432 w 777479"/>
              <a:gd name="connsiteY8" fmla="*/ 659606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65919 w 777479"/>
              <a:gd name="connsiteY10" fmla="*/ 516731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62013 w 777479"/>
              <a:gd name="connsiteY20" fmla="*/ 605036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2397 h 834313"/>
              <a:gd name="connsiteX1" fmla="*/ 239713 w 777479"/>
              <a:gd name="connsiteY1" fmla="*/ 240985 h 834313"/>
              <a:gd name="connsiteX2" fmla="*/ 82550 w 777479"/>
              <a:gd name="connsiteY2" fmla="*/ 336235 h 834313"/>
              <a:gd name="connsiteX3" fmla="*/ 3969 w 777479"/>
              <a:gd name="connsiteY3" fmla="*/ 474347 h 834313"/>
              <a:gd name="connsiteX4" fmla="*/ 106363 w 777479"/>
              <a:gd name="connsiteY4" fmla="*/ 488635 h 834313"/>
              <a:gd name="connsiteX5" fmla="*/ 254000 w 777479"/>
              <a:gd name="connsiteY5" fmla="*/ 386241 h 834313"/>
              <a:gd name="connsiteX6" fmla="*/ 261144 w 777479"/>
              <a:gd name="connsiteY6" fmla="*/ 398147 h 834313"/>
              <a:gd name="connsiteX7" fmla="*/ 223044 w 777479"/>
              <a:gd name="connsiteY7" fmla="*/ 533878 h 834313"/>
              <a:gd name="connsiteX8" fmla="*/ 198834 w 777479"/>
              <a:gd name="connsiteY8" fmla="*/ 660085 h 834313"/>
              <a:gd name="connsiteX9" fmla="*/ 248147 w 777479"/>
              <a:gd name="connsiteY9" fmla="*/ 750200 h 834313"/>
              <a:gd name="connsiteX10" fmla="*/ 335682 w 777479"/>
              <a:gd name="connsiteY10" fmla="*/ 608466 h 834313"/>
              <a:gd name="connsiteX11" fmla="*/ 368300 w 777479"/>
              <a:gd name="connsiteY11" fmla="*/ 488634 h 834313"/>
              <a:gd name="connsiteX12" fmla="*/ 375444 w 777479"/>
              <a:gd name="connsiteY12" fmla="*/ 555310 h 834313"/>
              <a:gd name="connsiteX13" fmla="*/ 401638 w 777479"/>
              <a:gd name="connsiteY13" fmla="*/ 767241 h 834313"/>
              <a:gd name="connsiteX14" fmla="*/ 451644 w 777479"/>
              <a:gd name="connsiteY14" fmla="*/ 833916 h 834313"/>
              <a:gd name="connsiteX15" fmla="*/ 504032 w 777479"/>
              <a:gd name="connsiteY15" fmla="*/ 769622 h 834313"/>
              <a:gd name="connsiteX16" fmla="*/ 504032 w 777479"/>
              <a:gd name="connsiteY16" fmla="*/ 529115 h 834313"/>
              <a:gd name="connsiteX17" fmla="*/ 527844 w 777479"/>
              <a:gd name="connsiteY17" fmla="*/ 643416 h 834313"/>
              <a:gd name="connsiteX18" fmla="*/ 573088 w 777479"/>
              <a:gd name="connsiteY18" fmla="*/ 741047 h 834313"/>
              <a:gd name="connsiteX19" fmla="*/ 625475 w 777479"/>
              <a:gd name="connsiteY19" fmla="*/ 762478 h 834313"/>
              <a:gd name="connsiteX20" fmla="*/ 662013 w 777479"/>
              <a:gd name="connsiteY20" fmla="*/ 705527 h 834313"/>
              <a:gd name="connsiteX21" fmla="*/ 644525 w 777479"/>
              <a:gd name="connsiteY21" fmla="*/ 583885 h 834313"/>
              <a:gd name="connsiteX22" fmla="*/ 632619 w 777479"/>
              <a:gd name="connsiteY22" fmla="*/ 507685 h 834313"/>
              <a:gd name="connsiteX23" fmla="*/ 718344 w 777479"/>
              <a:gd name="connsiteY23" fmla="*/ 657703 h 834313"/>
              <a:gd name="connsiteX24" fmla="*/ 770732 w 777479"/>
              <a:gd name="connsiteY24" fmla="*/ 636272 h 834313"/>
              <a:gd name="connsiteX25" fmla="*/ 758825 w 777479"/>
              <a:gd name="connsiteY25" fmla="*/ 495778 h 834313"/>
              <a:gd name="connsiteX26" fmla="*/ 668338 w 777479"/>
              <a:gd name="connsiteY26" fmla="*/ 324328 h 834313"/>
              <a:gd name="connsiteX27" fmla="*/ 668239 w 777479"/>
              <a:gd name="connsiteY27" fmla="*/ 0 h 834313"/>
              <a:gd name="connsiteX0" fmla="*/ 240017 w 777479"/>
              <a:gd name="connsiteY0" fmla="*/ 24652 h 834313"/>
              <a:gd name="connsiteX1" fmla="*/ 239713 w 777479"/>
              <a:gd name="connsiteY1" fmla="*/ 240985 h 834313"/>
              <a:gd name="connsiteX2" fmla="*/ 82550 w 777479"/>
              <a:gd name="connsiteY2" fmla="*/ 336235 h 834313"/>
              <a:gd name="connsiteX3" fmla="*/ 3969 w 777479"/>
              <a:gd name="connsiteY3" fmla="*/ 474347 h 834313"/>
              <a:gd name="connsiteX4" fmla="*/ 106363 w 777479"/>
              <a:gd name="connsiteY4" fmla="*/ 488635 h 834313"/>
              <a:gd name="connsiteX5" fmla="*/ 254000 w 777479"/>
              <a:gd name="connsiteY5" fmla="*/ 386241 h 834313"/>
              <a:gd name="connsiteX6" fmla="*/ 261144 w 777479"/>
              <a:gd name="connsiteY6" fmla="*/ 398147 h 834313"/>
              <a:gd name="connsiteX7" fmla="*/ 223044 w 777479"/>
              <a:gd name="connsiteY7" fmla="*/ 533878 h 834313"/>
              <a:gd name="connsiteX8" fmla="*/ 198834 w 777479"/>
              <a:gd name="connsiteY8" fmla="*/ 660085 h 834313"/>
              <a:gd name="connsiteX9" fmla="*/ 248147 w 777479"/>
              <a:gd name="connsiteY9" fmla="*/ 750200 h 834313"/>
              <a:gd name="connsiteX10" fmla="*/ 335682 w 777479"/>
              <a:gd name="connsiteY10" fmla="*/ 608466 h 834313"/>
              <a:gd name="connsiteX11" fmla="*/ 368300 w 777479"/>
              <a:gd name="connsiteY11" fmla="*/ 488634 h 834313"/>
              <a:gd name="connsiteX12" fmla="*/ 375444 w 777479"/>
              <a:gd name="connsiteY12" fmla="*/ 555310 h 834313"/>
              <a:gd name="connsiteX13" fmla="*/ 401638 w 777479"/>
              <a:gd name="connsiteY13" fmla="*/ 767241 h 834313"/>
              <a:gd name="connsiteX14" fmla="*/ 451644 w 777479"/>
              <a:gd name="connsiteY14" fmla="*/ 833916 h 834313"/>
              <a:gd name="connsiteX15" fmla="*/ 504032 w 777479"/>
              <a:gd name="connsiteY15" fmla="*/ 769622 h 834313"/>
              <a:gd name="connsiteX16" fmla="*/ 504032 w 777479"/>
              <a:gd name="connsiteY16" fmla="*/ 529115 h 834313"/>
              <a:gd name="connsiteX17" fmla="*/ 527844 w 777479"/>
              <a:gd name="connsiteY17" fmla="*/ 643416 h 834313"/>
              <a:gd name="connsiteX18" fmla="*/ 573088 w 777479"/>
              <a:gd name="connsiteY18" fmla="*/ 741047 h 834313"/>
              <a:gd name="connsiteX19" fmla="*/ 625475 w 777479"/>
              <a:gd name="connsiteY19" fmla="*/ 762478 h 834313"/>
              <a:gd name="connsiteX20" fmla="*/ 662013 w 777479"/>
              <a:gd name="connsiteY20" fmla="*/ 705527 h 834313"/>
              <a:gd name="connsiteX21" fmla="*/ 644525 w 777479"/>
              <a:gd name="connsiteY21" fmla="*/ 583885 h 834313"/>
              <a:gd name="connsiteX22" fmla="*/ 632619 w 777479"/>
              <a:gd name="connsiteY22" fmla="*/ 507685 h 834313"/>
              <a:gd name="connsiteX23" fmla="*/ 718344 w 777479"/>
              <a:gd name="connsiteY23" fmla="*/ 657703 h 834313"/>
              <a:gd name="connsiteX24" fmla="*/ 770732 w 777479"/>
              <a:gd name="connsiteY24" fmla="*/ 636272 h 834313"/>
              <a:gd name="connsiteX25" fmla="*/ 758825 w 777479"/>
              <a:gd name="connsiteY25" fmla="*/ 495778 h 834313"/>
              <a:gd name="connsiteX26" fmla="*/ 668338 w 777479"/>
              <a:gd name="connsiteY26" fmla="*/ 324328 h 834313"/>
              <a:gd name="connsiteX27" fmla="*/ 668239 w 777479"/>
              <a:gd name="connsiteY27" fmla="*/ 0 h 834313"/>
              <a:gd name="connsiteX0" fmla="*/ 240017 w 777479"/>
              <a:gd name="connsiteY0" fmla="*/ 164738 h 974399"/>
              <a:gd name="connsiteX1" fmla="*/ 239713 w 777479"/>
              <a:gd name="connsiteY1" fmla="*/ 381071 h 974399"/>
              <a:gd name="connsiteX2" fmla="*/ 82550 w 777479"/>
              <a:gd name="connsiteY2" fmla="*/ 476321 h 974399"/>
              <a:gd name="connsiteX3" fmla="*/ 3969 w 777479"/>
              <a:gd name="connsiteY3" fmla="*/ 614433 h 974399"/>
              <a:gd name="connsiteX4" fmla="*/ 106363 w 777479"/>
              <a:gd name="connsiteY4" fmla="*/ 628721 h 974399"/>
              <a:gd name="connsiteX5" fmla="*/ 254000 w 777479"/>
              <a:gd name="connsiteY5" fmla="*/ 526327 h 974399"/>
              <a:gd name="connsiteX6" fmla="*/ 261144 w 777479"/>
              <a:gd name="connsiteY6" fmla="*/ 538233 h 974399"/>
              <a:gd name="connsiteX7" fmla="*/ 223044 w 777479"/>
              <a:gd name="connsiteY7" fmla="*/ 673964 h 974399"/>
              <a:gd name="connsiteX8" fmla="*/ 198834 w 777479"/>
              <a:gd name="connsiteY8" fmla="*/ 800171 h 974399"/>
              <a:gd name="connsiteX9" fmla="*/ 248147 w 777479"/>
              <a:gd name="connsiteY9" fmla="*/ 890286 h 974399"/>
              <a:gd name="connsiteX10" fmla="*/ 335682 w 777479"/>
              <a:gd name="connsiteY10" fmla="*/ 748552 h 974399"/>
              <a:gd name="connsiteX11" fmla="*/ 368300 w 777479"/>
              <a:gd name="connsiteY11" fmla="*/ 628720 h 974399"/>
              <a:gd name="connsiteX12" fmla="*/ 375444 w 777479"/>
              <a:gd name="connsiteY12" fmla="*/ 695396 h 974399"/>
              <a:gd name="connsiteX13" fmla="*/ 401638 w 777479"/>
              <a:gd name="connsiteY13" fmla="*/ 907327 h 974399"/>
              <a:gd name="connsiteX14" fmla="*/ 451644 w 777479"/>
              <a:gd name="connsiteY14" fmla="*/ 974002 h 974399"/>
              <a:gd name="connsiteX15" fmla="*/ 504032 w 777479"/>
              <a:gd name="connsiteY15" fmla="*/ 909708 h 974399"/>
              <a:gd name="connsiteX16" fmla="*/ 504032 w 777479"/>
              <a:gd name="connsiteY16" fmla="*/ 669201 h 974399"/>
              <a:gd name="connsiteX17" fmla="*/ 527844 w 777479"/>
              <a:gd name="connsiteY17" fmla="*/ 783502 h 974399"/>
              <a:gd name="connsiteX18" fmla="*/ 573088 w 777479"/>
              <a:gd name="connsiteY18" fmla="*/ 881133 h 974399"/>
              <a:gd name="connsiteX19" fmla="*/ 625475 w 777479"/>
              <a:gd name="connsiteY19" fmla="*/ 902564 h 974399"/>
              <a:gd name="connsiteX20" fmla="*/ 662013 w 777479"/>
              <a:gd name="connsiteY20" fmla="*/ 845613 h 974399"/>
              <a:gd name="connsiteX21" fmla="*/ 644525 w 777479"/>
              <a:gd name="connsiteY21" fmla="*/ 723971 h 974399"/>
              <a:gd name="connsiteX22" fmla="*/ 632619 w 777479"/>
              <a:gd name="connsiteY22" fmla="*/ 647771 h 974399"/>
              <a:gd name="connsiteX23" fmla="*/ 718344 w 777479"/>
              <a:gd name="connsiteY23" fmla="*/ 797789 h 974399"/>
              <a:gd name="connsiteX24" fmla="*/ 770732 w 777479"/>
              <a:gd name="connsiteY24" fmla="*/ 776358 h 974399"/>
              <a:gd name="connsiteX25" fmla="*/ 758825 w 777479"/>
              <a:gd name="connsiteY25" fmla="*/ 635864 h 974399"/>
              <a:gd name="connsiteX26" fmla="*/ 668338 w 777479"/>
              <a:gd name="connsiteY26" fmla="*/ 464414 h 974399"/>
              <a:gd name="connsiteX27" fmla="*/ 577964 w 777479"/>
              <a:gd name="connsiteY27" fmla="*/ 0 h 974399"/>
              <a:gd name="connsiteX0" fmla="*/ 224488 w 777479"/>
              <a:gd name="connsiteY0" fmla="*/ 79294 h 974399"/>
              <a:gd name="connsiteX1" fmla="*/ 239713 w 777479"/>
              <a:gd name="connsiteY1" fmla="*/ 381071 h 974399"/>
              <a:gd name="connsiteX2" fmla="*/ 82550 w 777479"/>
              <a:gd name="connsiteY2" fmla="*/ 476321 h 974399"/>
              <a:gd name="connsiteX3" fmla="*/ 3969 w 777479"/>
              <a:gd name="connsiteY3" fmla="*/ 614433 h 974399"/>
              <a:gd name="connsiteX4" fmla="*/ 106363 w 777479"/>
              <a:gd name="connsiteY4" fmla="*/ 628721 h 974399"/>
              <a:gd name="connsiteX5" fmla="*/ 254000 w 777479"/>
              <a:gd name="connsiteY5" fmla="*/ 526327 h 974399"/>
              <a:gd name="connsiteX6" fmla="*/ 261144 w 777479"/>
              <a:gd name="connsiteY6" fmla="*/ 538233 h 974399"/>
              <a:gd name="connsiteX7" fmla="*/ 223044 w 777479"/>
              <a:gd name="connsiteY7" fmla="*/ 673964 h 974399"/>
              <a:gd name="connsiteX8" fmla="*/ 198834 w 777479"/>
              <a:gd name="connsiteY8" fmla="*/ 800171 h 974399"/>
              <a:gd name="connsiteX9" fmla="*/ 248147 w 777479"/>
              <a:gd name="connsiteY9" fmla="*/ 890286 h 974399"/>
              <a:gd name="connsiteX10" fmla="*/ 335682 w 777479"/>
              <a:gd name="connsiteY10" fmla="*/ 748552 h 974399"/>
              <a:gd name="connsiteX11" fmla="*/ 368300 w 777479"/>
              <a:gd name="connsiteY11" fmla="*/ 628720 h 974399"/>
              <a:gd name="connsiteX12" fmla="*/ 375444 w 777479"/>
              <a:gd name="connsiteY12" fmla="*/ 695396 h 974399"/>
              <a:gd name="connsiteX13" fmla="*/ 401638 w 777479"/>
              <a:gd name="connsiteY13" fmla="*/ 907327 h 974399"/>
              <a:gd name="connsiteX14" fmla="*/ 451644 w 777479"/>
              <a:gd name="connsiteY14" fmla="*/ 974002 h 974399"/>
              <a:gd name="connsiteX15" fmla="*/ 504032 w 777479"/>
              <a:gd name="connsiteY15" fmla="*/ 909708 h 974399"/>
              <a:gd name="connsiteX16" fmla="*/ 504032 w 777479"/>
              <a:gd name="connsiteY16" fmla="*/ 669201 h 974399"/>
              <a:gd name="connsiteX17" fmla="*/ 527844 w 777479"/>
              <a:gd name="connsiteY17" fmla="*/ 783502 h 974399"/>
              <a:gd name="connsiteX18" fmla="*/ 573088 w 777479"/>
              <a:gd name="connsiteY18" fmla="*/ 881133 h 974399"/>
              <a:gd name="connsiteX19" fmla="*/ 625475 w 777479"/>
              <a:gd name="connsiteY19" fmla="*/ 902564 h 974399"/>
              <a:gd name="connsiteX20" fmla="*/ 662013 w 777479"/>
              <a:gd name="connsiteY20" fmla="*/ 845613 h 974399"/>
              <a:gd name="connsiteX21" fmla="*/ 644525 w 777479"/>
              <a:gd name="connsiteY21" fmla="*/ 723971 h 974399"/>
              <a:gd name="connsiteX22" fmla="*/ 632619 w 777479"/>
              <a:gd name="connsiteY22" fmla="*/ 647771 h 974399"/>
              <a:gd name="connsiteX23" fmla="*/ 718344 w 777479"/>
              <a:gd name="connsiteY23" fmla="*/ 797789 h 974399"/>
              <a:gd name="connsiteX24" fmla="*/ 770732 w 777479"/>
              <a:gd name="connsiteY24" fmla="*/ 776358 h 974399"/>
              <a:gd name="connsiteX25" fmla="*/ 758825 w 777479"/>
              <a:gd name="connsiteY25" fmla="*/ 635864 h 974399"/>
              <a:gd name="connsiteX26" fmla="*/ 668338 w 777479"/>
              <a:gd name="connsiteY26" fmla="*/ 464414 h 974399"/>
              <a:gd name="connsiteX27" fmla="*/ 577964 w 777479"/>
              <a:gd name="connsiteY27" fmla="*/ 0 h 974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77479" h="974399">
                <a:moveTo>
                  <a:pt x="224488" y="79294"/>
                </a:moveTo>
                <a:cubicBezTo>
                  <a:pt x="238577" y="124935"/>
                  <a:pt x="263369" y="314900"/>
                  <a:pt x="239713" y="381071"/>
                </a:cubicBezTo>
                <a:cubicBezTo>
                  <a:pt x="216057" y="447242"/>
                  <a:pt x="121841" y="437427"/>
                  <a:pt x="82550" y="476321"/>
                </a:cubicBezTo>
                <a:cubicBezTo>
                  <a:pt x="43259" y="515215"/>
                  <a:pt x="0" y="589033"/>
                  <a:pt x="3969" y="614433"/>
                </a:cubicBezTo>
                <a:cubicBezTo>
                  <a:pt x="7938" y="639833"/>
                  <a:pt x="64691" y="643405"/>
                  <a:pt x="106363" y="628721"/>
                </a:cubicBezTo>
                <a:cubicBezTo>
                  <a:pt x="148035" y="614037"/>
                  <a:pt x="228203" y="541408"/>
                  <a:pt x="254000" y="526327"/>
                </a:cubicBezTo>
                <a:cubicBezTo>
                  <a:pt x="279797" y="511246"/>
                  <a:pt x="266303" y="513627"/>
                  <a:pt x="261144" y="538233"/>
                </a:cubicBezTo>
                <a:cubicBezTo>
                  <a:pt x="255985" y="562839"/>
                  <a:pt x="233429" y="630308"/>
                  <a:pt x="223044" y="673964"/>
                </a:cubicBezTo>
                <a:cubicBezTo>
                  <a:pt x="212659" y="717620"/>
                  <a:pt x="194650" y="764117"/>
                  <a:pt x="198834" y="800171"/>
                </a:cubicBezTo>
                <a:cubicBezTo>
                  <a:pt x="203018" y="836225"/>
                  <a:pt x="225339" y="898889"/>
                  <a:pt x="248147" y="890286"/>
                </a:cubicBezTo>
                <a:cubicBezTo>
                  <a:pt x="270955" y="881683"/>
                  <a:pt x="315657" y="792146"/>
                  <a:pt x="335682" y="748552"/>
                </a:cubicBezTo>
                <a:cubicBezTo>
                  <a:pt x="355707" y="704958"/>
                  <a:pt x="361673" y="637579"/>
                  <a:pt x="368300" y="628720"/>
                </a:cubicBezTo>
                <a:cubicBezTo>
                  <a:pt x="374927" y="619861"/>
                  <a:pt x="369888" y="648962"/>
                  <a:pt x="375444" y="695396"/>
                </a:cubicBezTo>
                <a:cubicBezTo>
                  <a:pt x="381000" y="741831"/>
                  <a:pt x="388938" y="860893"/>
                  <a:pt x="401638" y="907327"/>
                </a:cubicBezTo>
                <a:cubicBezTo>
                  <a:pt x="414338" y="953761"/>
                  <a:pt x="434578" y="973605"/>
                  <a:pt x="451644" y="974002"/>
                </a:cubicBezTo>
                <a:cubicBezTo>
                  <a:pt x="468710" y="974399"/>
                  <a:pt x="495301" y="960508"/>
                  <a:pt x="504032" y="909708"/>
                </a:cubicBezTo>
                <a:cubicBezTo>
                  <a:pt x="512763" y="858908"/>
                  <a:pt x="500063" y="690235"/>
                  <a:pt x="504032" y="669201"/>
                </a:cubicBezTo>
                <a:cubicBezTo>
                  <a:pt x="508001" y="648167"/>
                  <a:pt x="516335" y="748180"/>
                  <a:pt x="527844" y="783502"/>
                </a:cubicBezTo>
                <a:cubicBezTo>
                  <a:pt x="539353" y="818824"/>
                  <a:pt x="556816" y="861289"/>
                  <a:pt x="573088" y="881133"/>
                </a:cubicBezTo>
                <a:cubicBezTo>
                  <a:pt x="589360" y="900977"/>
                  <a:pt x="610654" y="908484"/>
                  <a:pt x="625475" y="902564"/>
                </a:cubicBezTo>
                <a:cubicBezTo>
                  <a:pt x="640296" y="896644"/>
                  <a:pt x="658838" y="875379"/>
                  <a:pt x="662013" y="845613"/>
                </a:cubicBezTo>
                <a:cubicBezTo>
                  <a:pt x="665188" y="815847"/>
                  <a:pt x="649424" y="756945"/>
                  <a:pt x="644525" y="723971"/>
                </a:cubicBezTo>
                <a:cubicBezTo>
                  <a:pt x="639626" y="690997"/>
                  <a:pt x="620316" y="635468"/>
                  <a:pt x="632619" y="647771"/>
                </a:cubicBezTo>
                <a:cubicBezTo>
                  <a:pt x="644922" y="660074"/>
                  <a:pt x="695325" y="776358"/>
                  <a:pt x="718344" y="797789"/>
                </a:cubicBezTo>
                <a:cubicBezTo>
                  <a:pt x="741363" y="819220"/>
                  <a:pt x="763985" y="803346"/>
                  <a:pt x="770732" y="776358"/>
                </a:cubicBezTo>
                <a:cubicBezTo>
                  <a:pt x="777479" y="749371"/>
                  <a:pt x="775891" y="687855"/>
                  <a:pt x="758825" y="635864"/>
                </a:cubicBezTo>
                <a:cubicBezTo>
                  <a:pt x="741759" y="583873"/>
                  <a:pt x="698481" y="570391"/>
                  <a:pt x="668338" y="464414"/>
                </a:cubicBezTo>
                <a:cubicBezTo>
                  <a:pt x="638195" y="358437"/>
                  <a:pt x="580345" y="78978"/>
                  <a:pt x="577964" y="0"/>
                </a:cubicBezTo>
              </a:path>
            </a:pathLst>
          </a:custGeom>
          <a:solidFill>
            <a:srgbClr val="0066FF"/>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36" name="Freeform 35"/>
          <p:cNvSpPr/>
          <p:nvPr/>
        </p:nvSpPr>
        <p:spPr>
          <a:xfrm rot="18782830" flipH="1" flipV="1">
            <a:off x="3411790" y="3013373"/>
            <a:ext cx="603619" cy="831254"/>
          </a:xfrm>
          <a:custGeom>
            <a:avLst/>
            <a:gdLst>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75432 w 777479"/>
              <a:gd name="connsiteY8" fmla="*/ 659606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65919 w 777479"/>
              <a:gd name="connsiteY10" fmla="*/ 516731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62013 w 777479"/>
              <a:gd name="connsiteY20" fmla="*/ 605036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2397 h 834313"/>
              <a:gd name="connsiteX1" fmla="*/ 239713 w 777479"/>
              <a:gd name="connsiteY1" fmla="*/ 240985 h 834313"/>
              <a:gd name="connsiteX2" fmla="*/ 82550 w 777479"/>
              <a:gd name="connsiteY2" fmla="*/ 336235 h 834313"/>
              <a:gd name="connsiteX3" fmla="*/ 3969 w 777479"/>
              <a:gd name="connsiteY3" fmla="*/ 474347 h 834313"/>
              <a:gd name="connsiteX4" fmla="*/ 106363 w 777479"/>
              <a:gd name="connsiteY4" fmla="*/ 488635 h 834313"/>
              <a:gd name="connsiteX5" fmla="*/ 254000 w 777479"/>
              <a:gd name="connsiteY5" fmla="*/ 386241 h 834313"/>
              <a:gd name="connsiteX6" fmla="*/ 261144 w 777479"/>
              <a:gd name="connsiteY6" fmla="*/ 398147 h 834313"/>
              <a:gd name="connsiteX7" fmla="*/ 223044 w 777479"/>
              <a:gd name="connsiteY7" fmla="*/ 533878 h 834313"/>
              <a:gd name="connsiteX8" fmla="*/ 198834 w 777479"/>
              <a:gd name="connsiteY8" fmla="*/ 660085 h 834313"/>
              <a:gd name="connsiteX9" fmla="*/ 248147 w 777479"/>
              <a:gd name="connsiteY9" fmla="*/ 750200 h 834313"/>
              <a:gd name="connsiteX10" fmla="*/ 335682 w 777479"/>
              <a:gd name="connsiteY10" fmla="*/ 608466 h 834313"/>
              <a:gd name="connsiteX11" fmla="*/ 368300 w 777479"/>
              <a:gd name="connsiteY11" fmla="*/ 488634 h 834313"/>
              <a:gd name="connsiteX12" fmla="*/ 375444 w 777479"/>
              <a:gd name="connsiteY12" fmla="*/ 555310 h 834313"/>
              <a:gd name="connsiteX13" fmla="*/ 401638 w 777479"/>
              <a:gd name="connsiteY13" fmla="*/ 767241 h 834313"/>
              <a:gd name="connsiteX14" fmla="*/ 451644 w 777479"/>
              <a:gd name="connsiteY14" fmla="*/ 833916 h 834313"/>
              <a:gd name="connsiteX15" fmla="*/ 504032 w 777479"/>
              <a:gd name="connsiteY15" fmla="*/ 769622 h 834313"/>
              <a:gd name="connsiteX16" fmla="*/ 504032 w 777479"/>
              <a:gd name="connsiteY16" fmla="*/ 529115 h 834313"/>
              <a:gd name="connsiteX17" fmla="*/ 527844 w 777479"/>
              <a:gd name="connsiteY17" fmla="*/ 643416 h 834313"/>
              <a:gd name="connsiteX18" fmla="*/ 573088 w 777479"/>
              <a:gd name="connsiteY18" fmla="*/ 741047 h 834313"/>
              <a:gd name="connsiteX19" fmla="*/ 625475 w 777479"/>
              <a:gd name="connsiteY19" fmla="*/ 762478 h 834313"/>
              <a:gd name="connsiteX20" fmla="*/ 662013 w 777479"/>
              <a:gd name="connsiteY20" fmla="*/ 705527 h 834313"/>
              <a:gd name="connsiteX21" fmla="*/ 644525 w 777479"/>
              <a:gd name="connsiteY21" fmla="*/ 583885 h 834313"/>
              <a:gd name="connsiteX22" fmla="*/ 632619 w 777479"/>
              <a:gd name="connsiteY22" fmla="*/ 507685 h 834313"/>
              <a:gd name="connsiteX23" fmla="*/ 718344 w 777479"/>
              <a:gd name="connsiteY23" fmla="*/ 657703 h 834313"/>
              <a:gd name="connsiteX24" fmla="*/ 770732 w 777479"/>
              <a:gd name="connsiteY24" fmla="*/ 636272 h 834313"/>
              <a:gd name="connsiteX25" fmla="*/ 758825 w 777479"/>
              <a:gd name="connsiteY25" fmla="*/ 495778 h 834313"/>
              <a:gd name="connsiteX26" fmla="*/ 668338 w 777479"/>
              <a:gd name="connsiteY26" fmla="*/ 324328 h 834313"/>
              <a:gd name="connsiteX27" fmla="*/ 668239 w 777479"/>
              <a:gd name="connsiteY27" fmla="*/ 0 h 834313"/>
              <a:gd name="connsiteX0" fmla="*/ 240017 w 777479"/>
              <a:gd name="connsiteY0" fmla="*/ 24652 h 834313"/>
              <a:gd name="connsiteX1" fmla="*/ 239713 w 777479"/>
              <a:gd name="connsiteY1" fmla="*/ 240985 h 834313"/>
              <a:gd name="connsiteX2" fmla="*/ 82550 w 777479"/>
              <a:gd name="connsiteY2" fmla="*/ 336235 h 834313"/>
              <a:gd name="connsiteX3" fmla="*/ 3969 w 777479"/>
              <a:gd name="connsiteY3" fmla="*/ 474347 h 834313"/>
              <a:gd name="connsiteX4" fmla="*/ 106363 w 777479"/>
              <a:gd name="connsiteY4" fmla="*/ 488635 h 834313"/>
              <a:gd name="connsiteX5" fmla="*/ 254000 w 777479"/>
              <a:gd name="connsiteY5" fmla="*/ 386241 h 834313"/>
              <a:gd name="connsiteX6" fmla="*/ 261144 w 777479"/>
              <a:gd name="connsiteY6" fmla="*/ 398147 h 834313"/>
              <a:gd name="connsiteX7" fmla="*/ 223044 w 777479"/>
              <a:gd name="connsiteY7" fmla="*/ 533878 h 834313"/>
              <a:gd name="connsiteX8" fmla="*/ 198834 w 777479"/>
              <a:gd name="connsiteY8" fmla="*/ 660085 h 834313"/>
              <a:gd name="connsiteX9" fmla="*/ 248147 w 777479"/>
              <a:gd name="connsiteY9" fmla="*/ 750200 h 834313"/>
              <a:gd name="connsiteX10" fmla="*/ 335682 w 777479"/>
              <a:gd name="connsiteY10" fmla="*/ 608466 h 834313"/>
              <a:gd name="connsiteX11" fmla="*/ 368300 w 777479"/>
              <a:gd name="connsiteY11" fmla="*/ 488634 h 834313"/>
              <a:gd name="connsiteX12" fmla="*/ 375444 w 777479"/>
              <a:gd name="connsiteY12" fmla="*/ 555310 h 834313"/>
              <a:gd name="connsiteX13" fmla="*/ 401638 w 777479"/>
              <a:gd name="connsiteY13" fmla="*/ 767241 h 834313"/>
              <a:gd name="connsiteX14" fmla="*/ 451644 w 777479"/>
              <a:gd name="connsiteY14" fmla="*/ 833916 h 834313"/>
              <a:gd name="connsiteX15" fmla="*/ 504032 w 777479"/>
              <a:gd name="connsiteY15" fmla="*/ 769622 h 834313"/>
              <a:gd name="connsiteX16" fmla="*/ 504032 w 777479"/>
              <a:gd name="connsiteY16" fmla="*/ 529115 h 834313"/>
              <a:gd name="connsiteX17" fmla="*/ 527844 w 777479"/>
              <a:gd name="connsiteY17" fmla="*/ 643416 h 834313"/>
              <a:gd name="connsiteX18" fmla="*/ 573088 w 777479"/>
              <a:gd name="connsiteY18" fmla="*/ 741047 h 834313"/>
              <a:gd name="connsiteX19" fmla="*/ 625475 w 777479"/>
              <a:gd name="connsiteY19" fmla="*/ 762478 h 834313"/>
              <a:gd name="connsiteX20" fmla="*/ 662013 w 777479"/>
              <a:gd name="connsiteY20" fmla="*/ 705527 h 834313"/>
              <a:gd name="connsiteX21" fmla="*/ 644525 w 777479"/>
              <a:gd name="connsiteY21" fmla="*/ 583885 h 834313"/>
              <a:gd name="connsiteX22" fmla="*/ 632619 w 777479"/>
              <a:gd name="connsiteY22" fmla="*/ 507685 h 834313"/>
              <a:gd name="connsiteX23" fmla="*/ 718344 w 777479"/>
              <a:gd name="connsiteY23" fmla="*/ 657703 h 834313"/>
              <a:gd name="connsiteX24" fmla="*/ 770732 w 777479"/>
              <a:gd name="connsiteY24" fmla="*/ 636272 h 834313"/>
              <a:gd name="connsiteX25" fmla="*/ 758825 w 777479"/>
              <a:gd name="connsiteY25" fmla="*/ 495778 h 834313"/>
              <a:gd name="connsiteX26" fmla="*/ 668338 w 777479"/>
              <a:gd name="connsiteY26" fmla="*/ 324328 h 834313"/>
              <a:gd name="connsiteX27" fmla="*/ 668239 w 777479"/>
              <a:gd name="connsiteY27" fmla="*/ 0 h 834313"/>
              <a:gd name="connsiteX0" fmla="*/ 240017 w 777479"/>
              <a:gd name="connsiteY0" fmla="*/ 164738 h 974399"/>
              <a:gd name="connsiteX1" fmla="*/ 239713 w 777479"/>
              <a:gd name="connsiteY1" fmla="*/ 381071 h 974399"/>
              <a:gd name="connsiteX2" fmla="*/ 82550 w 777479"/>
              <a:gd name="connsiteY2" fmla="*/ 476321 h 974399"/>
              <a:gd name="connsiteX3" fmla="*/ 3969 w 777479"/>
              <a:gd name="connsiteY3" fmla="*/ 614433 h 974399"/>
              <a:gd name="connsiteX4" fmla="*/ 106363 w 777479"/>
              <a:gd name="connsiteY4" fmla="*/ 628721 h 974399"/>
              <a:gd name="connsiteX5" fmla="*/ 254000 w 777479"/>
              <a:gd name="connsiteY5" fmla="*/ 526327 h 974399"/>
              <a:gd name="connsiteX6" fmla="*/ 261144 w 777479"/>
              <a:gd name="connsiteY6" fmla="*/ 538233 h 974399"/>
              <a:gd name="connsiteX7" fmla="*/ 223044 w 777479"/>
              <a:gd name="connsiteY7" fmla="*/ 673964 h 974399"/>
              <a:gd name="connsiteX8" fmla="*/ 198834 w 777479"/>
              <a:gd name="connsiteY8" fmla="*/ 800171 h 974399"/>
              <a:gd name="connsiteX9" fmla="*/ 248147 w 777479"/>
              <a:gd name="connsiteY9" fmla="*/ 890286 h 974399"/>
              <a:gd name="connsiteX10" fmla="*/ 335682 w 777479"/>
              <a:gd name="connsiteY10" fmla="*/ 748552 h 974399"/>
              <a:gd name="connsiteX11" fmla="*/ 368300 w 777479"/>
              <a:gd name="connsiteY11" fmla="*/ 628720 h 974399"/>
              <a:gd name="connsiteX12" fmla="*/ 375444 w 777479"/>
              <a:gd name="connsiteY12" fmla="*/ 695396 h 974399"/>
              <a:gd name="connsiteX13" fmla="*/ 401638 w 777479"/>
              <a:gd name="connsiteY13" fmla="*/ 907327 h 974399"/>
              <a:gd name="connsiteX14" fmla="*/ 451644 w 777479"/>
              <a:gd name="connsiteY14" fmla="*/ 974002 h 974399"/>
              <a:gd name="connsiteX15" fmla="*/ 504032 w 777479"/>
              <a:gd name="connsiteY15" fmla="*/ 909708 h 974399"/>
              <a:gd name="connsiteX16" fmla="*/ 504032 w 777479"/>
              <a:gd name="connsiteY16" fmla="*/ 669201 h 974399"/>
              <a:gd name="connsiteX17" fmla="*/ 527844 w 777479"/>
              <a:gd name="connsiteY17" fmla="*/ 783502 h 974399"/>
              <a:gd name="connsiteX18" fmla="*/ 573088 w 777479"/>
              <a:gd name="connsiteY18" fmla="*/ 881133 h 974399"/>
              <a:gd name="connsiteX19" fmla="*/ 625475 w 777479"/>
              <a:gd name="connsiteY19" fmla="*/ 902564 h 974399"/>
              <a:gd name="connsiteX20" fmla="*/ 662013 w 777479"/>
              <a:gd name="connsiteY20" fmla="*/ 845613 h 974399"/>
              <a:gd name="connsiteX21" fmla="*/ 644525 w 777479"/>
              <a:gd name="connsiteY21" fmla="*/ 723971 h 974399"/>
              <a:gd name="connsiteX22" fmla="*/ 632619 w 777479"/>
              <a:gd name="connsiteY22" fmla="*/ 647771 h 974399"/>
              <a:gd name="connsiteX23" fmla="*/ 718344 w 777479"/>
              <a:gd name="connsiteY23" fmla="*/ 797789 h 974399"/>
              <a:gd name="connsiteX24" fmla="*/ 770732 w 777479"/>
              <a:gd name="connsiteY24" fmla="*/ 776358 h 974399"/>
              <a:gd name="connsiteX25" fmla="*/ 758825 w 777479"/>
              <a:gd name="connsiteY25" fmla="*/ 635864 h 974399"/>
              <a:gd name="connsiteX26" fmla="*/ 668338 w 777479"/>
              <a:gd name="connsiteY26" fmla="*/ 464414 h 974399"/>
              <a:gd name="connsiteX27" fmla="*/ 577964 w 777479"/>
              <a:gd name="connsiteY27" fmla="*/ 0 h 974399"/>
              <a:gd name="connsiteX0" fmla="*/ 224488 w 777479"/>
              <a:gd name="connsiteY0" fmla="*/ 79294 h 974399"/>
              <a:gd name="connsiteX1" fmla="*/ 239713 w 777479"/>
              <a:gd name="connsiteY1" fmla="*/ 381071 h 974399"/>
              <a:gd name="connsiteX2" fmla="*/ 82550 w 777479"/>
              <a:gd name="connsiteY2" fmla="*/ 476321 h 974399"/>
              <a:gd name="connsiteX3" fmla="*/ 3969 w 777479"/>
              <a:gd name="connsiteY3" fmla="*/ 614433 h 974399"/>
              <a:gd name="connsiteX4" fmla="*/ 106363 w 777479"/>
              <a:gd name="connsiteY4" fmla="*/ 628721 h 974399"/>
              <a:gd name="connsiteX5" fmla="*/ 254000 w 777479"/>
              <a:gd name="connsiteY5" fmla="*/ 526327 h 974399"/>
              <a:gd name="connsiteX6" fmla="*/ 261144 w 777479"/>
              <a:gd name="connsiteY6" fmla="*/ 538233 h 974399"/>
              <a:gd name="connsiteX7" fmla="*/ 223044 w 777479"/>
              <a:gd name="connsiteY7" fmla="*/ 673964 h 974399"/>
              <a:gd name="connsiteX8" fmla="*/ 198834 w 777479"/>
              <a:gd name="connsiteY8" fmla="*/ 800171 h 974399"/>
              <a:gd name="connsiteX9" fmla="*/ 248147 w 777479"/>
              <a:gd name="connsiteY9" fmla="*/ 890286 h 974399"/>
              <a:gd name="connsiteX10" fmla="*/ 335682 w 777479"/>
              <a:gd name="connsiteY10" fmla="*/ 748552 h 974399"/>
              <a:gd name="connsiteX11" fmla="*/ 368300 w 777479"/>
              <a:gd name="connsiteY11" fmla="*/ 628720 h 974399"/>
              <a:gd name="connsiteX12" fmla="*/ 375444 w 777479"/>
              <a:gd name="connsiteY12" fmla="*/ 695396 h 974399"/>
              <a:gd name="connsiteX13" fmla="*/ 401638 w 777479"/>
              <a:gd name="connsiteY13" fmla="*/ 907327 h 974399"/>
              <a:gd name="connsiteX14" fmla="*/ 451644 w 777479"/>
              <a:gd name="connsiteY14" fmla="*/ 974002 h 974399"/>
              <a:gd name="connsiteX15" fmla="*/ 504032 w 777479"/>
              <a:gd name="connsiteY15" fmla="*/ 909708 h 974399"/>
              <a:gd name="connsiteX16" fmla="*/ 504032 w 777479"/>
              <a:gd name="connsiteY16" fmla="*/ 669201 h 974399"/>
              <a:gd name="connsiteX17" fmla="*/ 527844 w 777479"/>
              <a:gd name="connsiteY17" fmla="*/ 783502 h 974399"/>
              <a:gd name="connsiteX18" fmla="*/ 573088 w 777479"/>
              <a:gd name="connsiteY18" fmla="*/ 881133 h 974399"/>
              <a:gd name="connsiteX19" fmla="*/ 625475 w 777479"/>
              <a:gd name="connsiteY19" fmla="*/ 902564 h 974399"/>
              <a:gd name="connsiteX20" fmla="*/ 662013 w 777479"/>
              <a:gd name="connsiteY20" fmla="*/ 845613 h 974399"/>
              <a:gd name="connsiteX21" fmla="*/ 644525 w 777479"/>
              <a:gd name="connsiteY21" fmla="*/ 723971 h 974399"/>
              <a:gd name="connsiteX22" fmla="*/ 632619 w 777479"/>
              <a:gd name="connsiteY22" fmla="*/ 647771 h 974399"/>
              <a:gd name="connsiteX23" fmla="*/ 718344 w 777479"/>
              <a:gd name="connsiteY23" fmla="*/ 797789 h 974399"/>
              <a:gd name="connsiteX24" fmla="*/ 770732 w 777479"/>
              <a:gd name="connsiteY24" fmla="*/ 776358 h 974399"/>
              <a:gd name="connsiteX25" fmla="*/ 758825 w 777479"/>
              <a:gd name="connsiteY25" fmla="*/ 635864 h 974399"/>
              <a:gd name="connsiteX26" fmla="*/ 668338 w 777479"/>
              <a:gd name="connsiteY26" fmla="*/ 464414 h 974399"/>
              <a:gd name="connsiteX27" fmla="*/ 577964 w 777479"/>
              <a:gd name="connsiteY27" fmla="*/ 0 h 974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77479" h="974399">
                <a:moveTo>
                  <a:pt x="224488" y="79294"/>
                </a:moveTo>
                <a:cubicBezTo>
                  <a:pt x="238577" y="124935"/>
                  <a:pt x="263369" y="314900"/>
                  <a:pt x="239713" y="381071"/>
                </a:cubicBezTo>
                <a:cubicBezTo>
                  <a:pt x="216057" y="447242"/>
                  <a:pt x="121841" y="437427"/>
                  <a:pt x="82550" y="476321"/>
                </a:cubicBezTo>
                <a:cubicBezTo>
                  <a:pt x="43259" y="515215"/>
                  <a:pt x="0" y="589033"/>
                  <a:pt x="3969" y="614433"/>
                </a:cubicBezTo>
                <a:cubicBezTo>
                  <a:pt x="7938" y="639833"/>
                  <a:pt x="64691" y="643405"/>
                  <a:pt x="106363" y="628721"/>
                </a:cubicBezTo>
                <a:cubicBezTo>
                  <a:pt x="148035" y="614037"/>
                  <a:pt x="228203" y="541408"/>
                  <a:pt x="254000" y="526327"/>
                </a:cubicBezTo>
                <a:cubicBezTo>
                  <a:pt x="279797" y="511246"/>
                  <a:pt x="266303" y="513627"/>
                  <a:pt x="261144" y="538233"/>
                </a:cubicBezTo>
                <a:cubicBezTo>
                  <a:pt x="255985" y="562839"/>
                  <a:pt x="233429" y="630308"/>
                  <a:pt x="223044" y="673964"/>
                </a:cubicBezTo>
                <a:cubicBezTo>
                  <a:pt x="212659" y="717620"/>
                  <a:pt x="194650" y="764117"/>
                  <a:pt x="198834" y="800171"/>
                </a:cubicBezTo>
                <a:cubicBezTo>
                  <a:pt x="203018" y="836225"/>
                  <a:pt x="225339" y="898889"/>
                  <a:pt x="248147" y="890286"/>
                </a:cubicBezTo>
                <a:cubicBezTo>
                  <a:pt x="270955" y="881683"/>
                  <a:pt x="315657" y="792146"/>
                  <a:pt x="335682" y="748552"/>
                </a:cubicBezTo>
                <a:cubicBezTo>
                  <a:pt x="355707" y="704958"/>
                  <a:pt x="361673" y="637579"/>
                  <a:pt x="368300" y="628720"/>
                </a:cubicBezTo>
                <a:cubicBezTo>
                  <a:pt x="374927" y="619861"/>
                  <a:pt x="369888" y="648962"/>
                  <a:pt x="375444" y="695396"/>
                </a:cubicBezTo>
                <a:cubicBezTo>
                  <a:pt x="381000" y="741831"/>
                  <a:pt x="388938" y="860893"/>
                  <a:pt x="401638" y="907327"/>
                </a:cubicBezTo>
                <a:cubicBezTo>
                  <a:pt x="414338" y="953761"/>
                  <a:pt x="434578" y="973605"/>
                  <a:pt x="451644" y="974002"/>
                </a:cubicBezTo>
                <a:cubicBezTo>
                  <a:pt x="468710" y="974399"/>
                  <a:pt x="495301" y="960508"/>
                  <a:pt x="504032" y="909708"/>
                </a:cubicBezTo>
                <a:cubicBezTo>
                  <a:pt x="512763" y="858908"/>
                  <a:pt x="500063" y="690235"/>
                  <a:pt x="504032" y="669201"/>
                </a:cubicBezTo>
                <a:cubicBezTo>
                  <a:pt x="508001" y="648167"/>
                  <a:pt x="516335" y="748180"/>
                  <a:pt x="527844" y="783502"/>
                </a:cubicBezTo>
                <a:cubicBezTo>
                  <a:pt x="539353" y="818824"/>
                  <a:pt x="556816" y="861289"/>
                  <a:pt x="573088" y="881133"/>
                </a:cubicBezTo>
                <a:cubicBezTo>
                  <a:pt x="589360" y="900977"/>
                  <a:pt x="610654" y="908484"/>
                  <a:pt x="625475" y="902564"/>
                </a:cubicBezTo>
                <a:cubicBezTo>
                  <a:pt x="640296" y="896644"/>
                  <a:pt x="658838" y="875379"/>
                  <a:pt x="662013" y="845613"/>
                </a:cubicBezTo>
                <a:cubicBezTo>
                  <a:pt x="665188" y="815847"/>
                  <a:pt x="649424" y="756945"/>
                  <a:pt x="644525" y="723971"/>
                </a:cubicBezTo>
                <a:cubicBezTo>
                  <a:pt x="639626" y="690997"/>
                  <a:pt x="620316" y="635468"/>
                  <a:pt x="632619" y="647771"/>
                </a:cubicBezTo>
                <a:cubicBezTo>
                  <a:pt x="644922" y="660074"/>
                  <a:pt x="695325" y="776358"/>
                  <a:pt x="718344" y="797789"/>
                </a:cubicBezTo>
                <a:cubicBezTo>
                  <a:pt x="741363" y="819220"/>
                  <a:pt x="763985" y="803346"/>
                  <a:pt x="770732" y="776358"/>
                </a:cubicBezTo>
                <a:cubicBezTo>
                  <a:pt x="777479" y="749371"/>
                  <a:pt x="775891" y="687855"/>
                  <a:pt x="758825" y="635864"/>
                </a:cubicBezTo>
                <a:cubicBezTo>
                  <a:pt x="741759" y="583873"/>
                  <a:pt x="698481" y="570391"/>
                  <a:pt x="668338" y="464414"/>
                </a:cubicBezTo>
                <a:cubicBezTo>
                  <a:pt x="638195" y="358437"/>
                  <a:pt x="580345" y="78978"/>
                  <a:pt x="577964" y="0"/>
                </a:cubicBezTo>
              </a:path>
            </a:pathLst>
          </a:custGeom>
          <a:solidFill>
            <a:srgbClr val="0066FF"/>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37" name="Freeform 36"/>
          <p:cNvSpPr/>
          <p:nvPr/>
        </p:nvSpPr>
        <p:spPr>
          <a:xfrm>
            <a:off x="3570151" y="3670439"/>
            <a:ext cx="355284" cy="791893"/>
          </a:xfrm>
          <a:custGeom>
            <a:avLst/>
            <a:gdLst>
              <a:gd name="connsiteX0" fmla="*/ 452907 w 646090"/>
              <a:gd name="connsiteY0" fmla="*/ 92298 h 1092558"/>
              <a:gd name="connsiteX1" fmla="*/ 15025 w 646090"/>
              <a:gd name="connsiteY1" fmla="*/ 581695 h 1092558"/>
              <a:gd name="connsiteX2" fmla="*/ 543059 w 646090"/>
              <a:gd name="connsiteY2" fmla="*/ 1032456 h 1092558"/>
              <a:gd name="connsiteX3" fmla="*/ 633211 w 646090"/>
              <a:gd name="connsiteY3" fmla="*/ 942304 h 1092558"/>
              <a:gd name="connsiteX4" fmla="*/ 581696 w 646090"/>
              <a:gd name="connsiteY4" fmla="*/ 143814 h 1092558"/>
              <a:gd name="connsiteX5" fmla="*/ 452907 w 646090"/>
              <a:gd name="connsiteY5" fmla="*/ 92298 h 1092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6090" h="1092558">
                <a:moveTo>
                  <a:pt x="452907" y="92298"/>
                </a:moveTo>
                <a:cubicBezTo>
                  <a:pt x="358462" y="165278"/>
                  <a:pt x="0" y="425002"/>
                  <a:pt x="15025" y="581695"/>
                </a:cubicBezTo>
                <a:cubicBezTo>
                  <a:pt x="30050" y="738388"/>
                  <a:pt x="440028" y="972354"/>
                  <a:pt x="543059" y="1032456"/>
                </a:cubicBezTo>
                <a:cubicBezTo>
                  <a:pt x="646090" y="1092558"/>
                  <a:pt x="626772" y="1090411"/>
                  <a:pt x="633211" y="942304"/>
                </a:cubicBezTo>
                <a:cubicBezTo>
                  <a:pt x="639650" y="794197"/>
                  <a:pt x="607454" y="287628"/>
                  <a:pt x="581696" y="143814"/>
                </a:cubicBezTo>
                <a:cubicBezTo>
                  <a:pt x="555938" y="0"/>
                  <a:pt x="547352" y="19318"/>
                  <a:pt x="452907" y="92298"/>
                </a:cubicBezTo>
                <a:close/>
              </a:path>
            </a:pathLst>
          </a:custGeom>
          <a:solidFill>
            <a:srgbClr val="0066FF"/>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8" name="Freeform 37"/>
          <p:cNvSpPr/>
          <p:nvPr/>
        </p:nvSpPr>
        <p:spPr>
          <a:xfrm flipH="1">
            <a:off x="5331117" y="3670439"/>
            <a:ext cx="329956" cy="801278"/>
          </a:xfrm>
          <a:custGeom>
            <a:avLst/>
            <a:gdLst>
              <a:gd name="connsiteX0" fmla="*/ 452907 w 646090"/>
              <a:gd name="connsiteY0" fmla="*/ 92298 h 1092558"/>
              <a:gd name="connsiteX1" fmla="*/ 15025 w 646090"/>
              <a:gd name="connsiteY1" fmla="*/ 581695 h 1092558"/>
              <a:gd name="connsiteX2" fmla="*/ 543059 w 646090"/>
              <a:gd name="connsiteY2" fmla="*/ 1032456 h 1092558"/>
              <a:gd name="connsiteX3" fmla="*/ 633211 w 646090"/>
              <a:gd name="connsiteY3" fmla="*/ 942304 h 1092558"/>
              <a:gd name="connsiteX4" fmla="*/ 581696 w 646090"/>
              <a:gd name="connsiteY4" fmla="*/ 143814 h 1092558"/>
              <a:gd name="connsiteX5" fmla="*/ 452907 w 646090"/>
              <a:gd name="connsiteY5" fmla="*/ 92298 h 1092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6090" h="1092558">
                <a:moveTo>
                  <a:pt x="452907" y="92298"/>
                </a:moveTo>
                <a:cubicBezTo>
                  <a:pt x="358462" y="165278"/>
                  <a:pt x="0" y="425002"/>
                  <a:pt x="15025" y="581695"/>
                </a:cubicBezTo>
                <a:cubicBezTo>
                  <a:pt x="30050" y="738388"/>
                  <a:pt x="440028" y="972354"/>
                  <a:pt x="543059" y="1032456"/>
                </a:cubicBezTo>
                <a:cubicBezTo>
                  <a:pt x="646090" y="1092558"/>
                  <a:pt x="626772" y="1090411"/>
                  <a:pt x="633211" y="942304"/>
                </a:cubicBezTo>
                <a:cubicBezTo>
                  <a:pt x="639650" y="794197"/>
                  <a:pt x="607454" y="287628"/>
                  <a:pt x="581696" y="143814"/>
                </a:cubicBezTo>
                <a:cubicBezTo>
                  <a:pt x="555938" y="0"/>
                  <a:pt x="547352" y="19318"/>
                  <a:pt x="452907" y="92298"/>
                </a:cubicBezTo>
                <a:close/>
              </a:path>
            </a:pathLst>
          </a:custGeom>
          <a:solidFill>
            <a:srgbClr val="0066FF"/>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40" name="Group 38"/>
          <p:cNvGrpSpPr/>
          <p:nvPr/>
        </p:nvGrpSpPr>
        <p:grpSpPr>
          <a:xfrm>
            <a:off x="3771595" y="3211022"/>
            <a:ext cx="1676663" cy="2101858"/>
            <a:chOff x="3448144" y="2895630"/>
            <a:chExt cx="1820679" cy="2282396"/>
          </a:xfrm>
        </p:grpSpPr>
        <p:grpSp>
          <p:nvGrpSpPr>
            <p:cNvPr id="41" name="Group 93"/>
            <p:cNvGrpSpPr/>
            <p:nvPr/>
          </p:nvGrpSpPr>
          <p:grpSpPr>
            <a:xfrm>
              <a:off x="3787415" y="4571158"/>
              <a:ext cx="1113041" cy="606868"/>
              <a:chOff x="1747239" y="4398097"/>
              <a:chExt cx="1260168" cy="687087"/>
            </a:xfrm>
          </p:grpSpPr>
          <p:sp>
            <p:nvSpPr>
              <p:cNvPr id="50" name="Freeform 49"/>
              <p:cNvSpPr/>
              <p:nvPr/>
            </p:nvSpPr>
            <p:spPr>
              <a:xfrm flipH="1">
                <a:off x="2467335" y="4398097"/>
                <a:ext cx="540072" cy="687087"/>
              </a:xfrm>
              <a:custGeom>
                <a:avLst/>
                <a:gdLst>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98859 w 625872"/>
                  <a:gd name="connsiteY6" fmla="*/ 576262 h 840978"/>
                  <a:gd name="connsiteX7" fmla="*/ 408384 w 625872"/>
                  <a:gd name="connsiteY7" fmla="*/ 554831 h 840978"/>
                  <a:gd name="connsiteX8" fmla="*/ 403622 w 625872"/>
                  <a:gd name="connsiteY8" fmla="*/ 0 h 840978"/>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86581 w 625872"/>
                  <a:gd name="connsiteY6" fmla="*/ 600620 h 840978"/>
                  <a:gd name="connsiteX7" fmla="*/ 408384 w 625872"/>
                  <a:gd name="connsiteY7" fmla="*/ 554831 h 840978"/>
                  <a:gd name="connsiteX8" fmla="*/ 403622 w 625872"/>
                  <a:gd name="connsiteY8" fmla="*/ 0 h 840978"/>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52338"/>
                  <a:gd name="connsiteX1" fmla="*/ 586978 w 629778"/>
                  <a:gd name="connsiteY1" fmla="*/ 707231 h 852338"/>
                  <a:gd name="connsiteX2" fmla="*/ 332557 w 629778"/>
                  <a:gd name="connsiteY2" fmla="*/ 850230 h 852338"/>
                  <a:gd name="connsiteX3" fmla="*/ 65484 w 629778"/>
                  <a:gd name="connsiteY3" fmla="*/ 809625 h 852338"/>
                  <a:gd name="connsiteX4" fmla="*/ 15478 w 629778"/>
                  <a:gd name="connsiteY4" fmla="*/ 671512 h 852338"/>
                  <a:gd name="connsiteX5" fmla="*/ 158353 w 629778"/>
                  <a:gd name="connsiteY5" fmla="*/ 540543 h 852338"/>
                  <a:gd name="connsiteX6" fmla="*/ 386581 w 629778"/>
                  <a:gd name="connsiteY6" fmla="*/ 600620 h 852338"/>
                  <a:gd name="connsiteX7" fmla="*/ 408384 w 629778"/>
                  <a:gd name="connsiteY7" fmla="*/ 554831 h 852338"/>
                  <a:gd name="connsiteX8" fmla="*/ 403622 w 629778"/>
                  <a:gd name="connsiteY8" fmla="*/ 0 h 852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9778" h="852338">
                    <a:moveTo>
                      <a:pt x="589359" y="40481"/>
                    </a:moveTo>
                    <a:cubicBezTo>
                      <a:pt x="607615" y="308570"/>
                      <a:pt x="629778" y="572273"/>
                      <a:pt x="586978" y="707231"/>
                    </a:cubicBezTo>
                    <a:cubicBezTo>
                      <a:pt x="544178" y="842189"/>
                      <a:pt x="393081" y="852338"/>
                      <a:pt x="332557" y="850230"/>
                    </a:cubicBezTo>
                    <a:cubicBezTo>
                      <a:pt x="247154" y="847800"/>
                      <a:pt x="118330" y="839411"/>
                      <a:pt x="65484" y="809625"/>
                    </a:cubicBezTo>
                    <a:cubicBezTo>
                      <a:pt x="12638" y="779839"/>
                      <a:pt x="0" y="716359"/>
                      <a:pt x="15478" y="671512"/>
                    </a:cubicBezTo>
                    <a:cubicBezTo>
                      <a:pt x="30956" y="626665"/>
                      <a:pt x="96503" y="552358"/>
                      <a:pt x="158353" y="540543"/>
                    </a:cubicBezTo>
                    <a:cubicBezTo>
                      <a:pt x="220203" y="528728"/>
                      <a:pt x="344909" y="598239"/>
                      <a:pt x="386581" y="600620"/>
                    </a:cubicBezTo>
                    <a:cubicBezTo>
                      <a:pt x="428253" y="603001"/>
                      <a:pt x="405544" y="654934"/>
                      <a:pt x="408384" y="554831"/>
                    </a:cubicBezTo>
                    <a:cubicBezTo>
                      <a:pt x="411224" y="454728"/>
                      <a:pt x="406400" y="229393"/>
                      <a:pt x="403622" y="0"/>
                    </a:cubicBezTo>
                  </a:path>
                </a:pathLst>
              </a:custGeom>
              <a:solidFill>
                <a:srgbClr val="0066FF"/>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51" name="Freeform 50"/>
              <p:cNvSpPr/>
              <p:nvPr/>
            </p:nvSpPr>
            <p:spPr>
              <a:xfrm>
                <a:off x="1747239" y="4398097"/>
                <a:ext cx="540072" cy="687087"/>
              </a:xfrm>
              <a:custGeom>
                <a:avLst/>
                <a:gdLst>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98859 w 625872"/>
                  <a:gd name="connsiteY6" fmla="*/ 576262 h 840978"/>
                  <a:gd name="connsiteX7" fmla="*/ 408384 w 625872"/>
                  <a:gd name="connsiteY7" fmla="*/ 554831 h 840978"/>
                  <a:gd name="connsiteX8" fmla="*/ 403622 w 625872"/>
                  <a:gd name="connsiteY8" fmla="*/ 0 h 840978"/>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86581 w 625872"/>
                  <a:gd name="connsiteY6" fmla="*/ 600620 h 840978"/>
                  <a:gd name="connsiteX7" fmla="*/ 408384 w 625872"/>
                  <a:gd name="connsiteY7" fmla="*/ 554831 h 840978"/>
                  <a:gd name="connsiteX8" fmla="*/ 403622 w 625872"/>
                  <a:gd name="connsiteY8" fmla="*/ 0 h 840978"/>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52338"/>
                  <a:gd name="connsiteX1" fmla="*/ 586978 w 629778"/>
                  <a:gd name="connsiteY1" fmla="*/ 707231 h 852338"/>
                  <a:gd name="connsiteX2" fmla="*/ 332557 w 629778"/>
                  <a:gd name="connsiteY2" fmla="*/ 850230 h 852338"/>
                  <a:gd name="connsiteX3" fmla="*/ 65484 w 629778"/>
                  <a:gd name="connsiteY3" fmla="*/ 809625 h 852338"/>
                  <a:gd name="connsiteX4" fmla="*/ 15478 w 629778"/>
                  <a:gd name="connsiteY4" fmla="*/ 671512 h 852338"/>
                  <a:gd name="connsiteX5" fmla="*/ 158353 w 629778"/>
                  <a:gd name="connsiteY5" fmla="*/ 540543 h 852338"/>
                  <a:gd name="connsiteX6" fmla="*/ 386581 w 629778"/>
                  <a:gd name="connsiteY6" fmla="*/ 600620 h 852338"/>
                  <a:gd name="connsiteX7" fmla="*/ 408384 w 629778"/>
                  <a:gd name="connsiteY7" fmla="*/ 554831 h 852338"/>
                  <a:gd name="connsiteX8" fmla="*/ 403622 w 629778"/>
                  <a:gd name="connsiteY8" fmla="*/ 0 h 852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9778" h="852338">
                    <a:moveTo>
                      <a:pt x="589359" y="40481"/>
                    </a:moveTo>
                    <a:cubicBezTo>
                      <a:pt x="607615" y="308570"/>
                      <a:pt x="629778" y="572273"/>
                      <a:pt x="586978" y="707231"/>
                    </a:cubicBezTo>
                    <a:cubicBezTo>
                      <a:pt x="544178" y="842189"/>
                      <a:pt x="393081" y="852338"/>
                      <a:pt x="332557" y="850230"/>
                    </a:cubicBezTo>
                    <a:cubicBezTo>
                      <a:pt x="247154" y="847800"/>
                      <a:pt x="118330" y="839411"/>
                      <a:pt x="65484" y="809625"/>
                    </a:cubicBezTo>
                    <a:cubicBezTo>
                      <a:pt x="12638" y="779839"/>
                      <a:pt x="0" y="716359"/>
                      <a:pt x="15478" y="671512"/>
                    </a:cubicBezTo>
                    <a:cubicBezTo>
                      <a:pt x="30956" y="626665"/>
                      <a:pt x="96503" y="552358"/>
                      <a:pt x="158353" y="540543"/>
                    </a:cubicBezTo>
                    <a:cubicBezTo>
                      <a:pt x="220203" y="528728"/>
                      <a:pt x="344909" y="598239"/>
                      <a:pt x="386581" y="600620"/>
                    </a:cubicBezTo>
                    <a:cubicBezTo>
                      <a:pt x="428253" y="603001"/>
                      <a:pt x="405544" y="654934"/>
                      <a:pt x="408384" y="554831"/>
                    </a:cubicBezTo>
                    <a:cubicBezTo>
                      <a:pt x="411224" y="454728"/>
                      <a:pt x="406400" y="229393"/>
                      <a:pt x="403622" y="0"/>
                    </a:cubicBezTo>
                  </a:path>
                </a:pathLst>
              </a:custGeom>
              <a:solidFill>
                <a:srgbClr val="0066FF"/>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grpSp>
        <p:grpSp>
          <p:nvGrpSpPr>
            <p:cNvPr id="52" name="Group 56"/>
            <p:cNvGrpSpPr/>
            <p:nvPr/>
          </p:nvGrpSpPr>
          <p:grpSpPr>
            <a:xfrm>
              <a:off x="3448144" y="2895630"/>
              <a:ext cx="1820679" cy="1770897"/>
              <a:chOff x="755576" y="2492896"/>
              <a:chExt cx="2061344" cy="2004982"/>
            </a:xfrm>
          </p:grpSpPr>
          <p:sp>
            <p:nvSpPr>
              <p:cNvPr id="43" name="Oval 68"/>
              <p:cNvSpPr/>
              <p:nvPr/>
            </p:nvSpPr>
            <p:spPr>
              <a:xfrm>
                <a:off x="755576" y="2492896"/>
                <a:ext cx="2061341" cy="2004982"/>
              </a:xfrm>
              <a:prstGeom prst="ellipse">
                <a:avLst/>
              </a:prstGeom>
              <a:solidFill>
                <a:srgbClr val="0066FF"/>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4" name="Freeform 43"/>
              <p:cNvSpPr/>
              <p:nvPr/>
            </p:nvSpPr>
            <p:spPr>
              <a:xfrm>
                <a:off x="755579" y="2532538"/>
                <a:ext cx="1030670" cy="763975"/>
              </a:xfrm>
              <a:custGeom>
                <a:avLst/>
                <a:gdLst>
                  <a:gd name="connsiteX0" fmla="*/ 809468 w 809468"/>
                  <a:gd name="connsiteY0" fmla="*/ 0 h 569626"/>
                  <a:gd name="connsiteX1" fmla="*/ 659567 w 809468"/>
                  <a:gd name="connsiteY1" fmla="*/ 449705 h 569626"/>
                  <a:gd name="connsiteX2" fmla="*/ 0 w 809468"/>
                  <a:gd name="connsiteY2" fmla="*/ 569626 h 569626"/>
                  <a:gd name="connsiteX0" fmla="*/ 886810 w 886810"/>
                  <a:gd name="connsiteY0" fmla="*/ 0 h 584088"/>
                  <a:gd name="connsiteX1" fmla="*/ 736909 w 886810"/>
                  <a:gd name="connsiteY1" fmla="*/ 449705 h 584088"/>
                  <a:gd name="connsiteX2" fmla="*/ 0 w 886810"/>
                  <a:gd name="connsiteY2" fmla="*/ 584088 h 584088"/>
                  <a:gd name="connsiteX0" fmla="*/ 864096 w 880925"/>
                  <a:gd name="connsiteY0" fmla="*/ 0 h 648072"/>
                  <a:gd name="connsiteX1" fmla="*/ 736909 w 880925"/>
                  <a:gd name="connsiteY1" fmla="*/ 513689 h 648072"/>
                  <a:gd name="connsiteX2" fmla="*/ 0 w 880925"/>
                  <a:gd name="connsiteY2" fmla="*/ 648072 h 648072"/>
                  <a:gd name="connsiteX0" fmla="*/ 864096 w 864096"/>
                  <a:gd name="connsiteY0" fmla="*/ 0 h 648072"/>
                  <a:gd name="connsiteX1" fmla="*/ 648073 w 864096"/>
                  <a:gd name="connsiteY1" fmla="*/ 504056 h 648072"/>
                  <a:gd name="connsiteX2" fmla="*/ 0 w 864096"/>
                  <a:gd name="connsiteY2" fmla="*/ 648072 h 648072"/>
                </a:gdLst>
                <a:ahLst/>
                <a:cxnLst>
                  <a:cxn ang="0">
                    <a:pos x="connsiteX0" y="connsiteY0"/>
                  </a:cxn>
                  <a:cxn ang="0">
                    <a:pos x="connsiteX1" y="connsiteY1"/>
                  </a:cxn>
                  <a:cxn ang="0">
                    <a:pos x="connsiteX2" y="connsiteY2"/>
                  </a:cxn>
                </a:cxnLst>
                <a:rect l="l" t="t" r="r" b="b"/>
                <a:pathLst>
                  <a:path w="864096" h="648072">
                    <a:moveTo>
                      <a:pt x="864096" y="0"/>
                    </a:moveTo>
                    <a:cubicBezTo>
                      <a:pt x="856601" y="177383"/>
                      <a:pt x="792089" y="396044"/>
                      <a:pt x="648073" y="504056"/>
                    </a:cubicBezTo>
                    <a:cubicBezTo>
                      <a:pt x="504057" y="612068"/>
                      <a:pt x="262328" y="635580"/>
                      <a:pt x="0" y="648072"/>
                    </a:cubicBezTo>
                  </a:path>
                </a:pathLst>
              </a:custGeom>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45" name="Freeform 44"/>
              <p:cNvSpPr/>
              <p:nvPr/>
            </p:nvSpPr>
            <p:spPr>
              <a:xfrm>
                <a:off x="883592" y="2532538"/>
                <a:ext cx="902660" cy="553335"/>
              </a:xfrm>
              <a:custGeom>
                <a:avLst/>
                <a:gdLst>
                  <a:gd name="connsiteX0" fmla="*/ 794479 w 794479"/>
                  <a:gd name="connsiteY0" fmla="*/ 0 h 429718"/>
                  <a:gd name="connsiteX1" fmla="*/ 464695 w 794479"/>
                  <a:gd name="connsiteY1" fmla="*/ 359764 h 429718"/>
                  <a:gd name="connsiteX2" fmla="*/ 0 w 794479"/>
                  <a:gd name="connsiteY2" fmla="*/ 419725 h 429718"/>
                  <a:gd name="connsiteX0" fmla="*/ 756774 w 756774"/>
                  <a:gd name="connsiteY0" fmla="*/ 0 h 469389"/>
                  <a:gd name="connsiteX1" fmla="*/ 464695 w 756774"/>
                  <a:gd name="connsiteY1" fmla="*/ 393768 h 469389"/>
                  <a:gd name="connsiteX2" fmla="*/ 0 w 756774"/>
                  <a:gd name="connsiteY2" fmla="*/ 453729 h 469389"/>
                  <a:gd name="connsiteX0" fmla="*/ 756774 w 756774"/>
                  <a:gd name="connsiteY0" fmla="*/ 0 h 469389"/>
                  <a:gd name="connsiteX1" fmla="*/ 464695 w 756774"/>
                  <a:gd name="connsiteY1" fmla="*/ 393768 h 469389"/>
                  <a:gd name="connsiteX2" fmla="*/ 0 w 756774"/>
                  <a:gd name="connsiteY2" fmla="*/ 453729 h 469389"/>
                </a:gdLst>
                <a:ahLst/>
                <a:cxnLst>
                  <a:cxn ang="0">
                    <a:pos x="connsiteX0" y="connsiteY0"/>
                  </a:cxn>
                  <a:cxn ang="0">
                    <a:pos x="connsiteX1" y="connsiteY1"/>
                  </a:cxn>
                  <a:cxn ang="0">
                    <a:pos x="connsiteX2" y="connsiteY2"/>
                  </a:cxn>
                </a:cxnLst>
                <a:rect l="l" t="t" r="r" b="b"/>
                <a:pathLst>
                  <a:path w="756774" h="469389">
                    <a:moveTo>
                      <a:pt x="756774" y="0"/>
                    </a:moveTo>
                    <a:cubicBezTo>
                      <a:pt x="659825" y="194242"/>
                      <a:pt x="590824" y="318147"/>
                      <a:pt x="464695" y="393768"/>
                    </a:cubicBezTo>
                    <a:cubicBezTo>
                      <a:pt x="338566" y="469389"/>
                      <a:pt x="166141" y="458725"/>
                      <a:pt x="0" y="453729"/>
                    </a:cubicBezTo>
                  </a:path>
                </a:pathLst>
              </a:custGeom>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46" name="Freeform 45"/>
              <p:cNvSpPr/>
              <p:nvPr/>
            </p:nvSpPr>
            <p:spPr>
              <a:xfrm>
                <a:off x="1044508" y="2532538"/>
                <a:ext cx="741742" cy="305150"/>
              </a:xfrm>
              <a:custGeom>
                <a:avLst/>
                <a:gdLst>
                  <a:gd name="connsiteX0" fmla="*/ 689548 w 689548"/>
                  <a:gd name="connsiteY0" fmla="*/ 0 h 209862"/>
                  <a:gd name="connsiteX1" fmla="*/ 344774 w 689548"/>
                  <a:gd name="connsiteY1" fmla="*/ 164892 h 209862"/>
                  <a:gd name="connsiteX2" fmla="*/ 0 w 689548"/>
                  <a:gd name="connsiteY2" fmla="*/ 209862 h 209862"/>
                  <a:gd name="connsiteX0" fmla="*/ 621863 w 621863"/>
                  <a:gd name="connsiteY0" fmla="*/ 0 h 258856"/>
                  <a:gd name="connsiteX1" fmla="*/ 344774 w 621863"/>
                  <a:gd name="connsiteY1" fmla="*/ 213886 h 258856"/>
                  <a:gd name="connsiteX2" fmla="*/ 0 w 621863"/>
                  <a:gd name="connsiteY2" fmla="*/ 258856 h 258856"/>
                  <a:gd name="connsiteX0" fmla="*/ 621863 w 621863"/>
                  <a:gd name="connsiteY0" fmla="*/ 0 h 258856"/>
                  <a:gd name="connsiteX1" fmla="*/ 344774 w 621863"/>
                  <a:gd name="connsiteY1" fmla="*/ 213886 h 258856"/>
                  <a:gd name="connsiteX2" fmla="*/ 0 w 621863"/>
                  <a:gd name="connsiteY2" fmla="*/ 258856 h 258856"/>
                </a:gdLst>
                <a:ahLst/>
                <a:cxnLst>
                  <a:cxn ang="0">
                    <a:pos x="connsiteX0" y="connsiteY0"/>
                  </a:cxn>
                  <a:cxn ang="0">
                    <a:pos x="connsiteX1" y="connsiteY1"/>
                  </a:cxn>
                  <a:cxn ang="0">
                    <a:pos x="connsiteX2" y="connsiteY2"/>
                  </a:cxn>
                </a:cxnLst>
                <a:rect l="l" t="t" r="r" b="b"/>
                <a:pathLst>
                  <a:path w="621863" h="258856">
                    <a:moveTo>
                      <a:pt x="621863" y="0"/>
                    </a:moveTo>
                    <a:cubicBezTo>
                      <a:pt x="580683" y="91052"/>
                      <a:pt x="448418" y="170743"/>
                      <a:pt x="344774" y="213886"/>
                    </a:cubicBezTo>
                    <a:cubicBezTo>
                      <a:pt x="241130" y="257029"/>
                      <a:pt x="114924" y="253859"/>
                      <a:pt x="0" y="258856"/>
                    </a:cubicBezTo>
                  </a:path>
                </a:pathLst>
              </a:custGeom>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47" name="Freeform 46"/>
              <p:cNvSpPr/>
              <p:nvPr/>
            </p:nvSpPr>
            <p:spPr>
              <a:xfrm flipH="1">
                <a:off x="1786248" y="2532538"/>
                <a:ext cx="1030672" cy="763975"/>
              </a:xfrm>
              <a:custGeom>
                <a:avLst/>
                <a:gdLst>
                  <a:gd name="connsiteX0" fmla="*/ 809468 w 809468"/>
                  <a:gd name="connsiteY0" fmla="*/ 0 h 569626"/>
                  <a:gd name="connsiteX1" fmla="*/ 659567 w 809468"/>
                  <a:gd name="connsiteY1" fmla="*/ 449705 h 569626"/>
                  <a:gd name="connsiteX2" fmla="*/ 0 w 809468"/>
                  <a:gd name="connsiteY2" fmla="*/ 569626 h 569626"/>
                  <a:gd name="connsiteX0" fmla="*/ 886810 w 886810"/>
                  <a:gd name="connsiteY0" fmla="*/ 0 h 584088"/>
                  <a:gd name="connsiteX1" fmla="*/ 736909 w 886810"/>
                  <a:gd name="connsiteY1" fmla="*/ 449705 h 584088"/>
                  <a:gd name="connsiteX2" fmla="*/ 0 w 886810"/>
                  <a:gd name="connsiteY2" fmla="*/ 584088 h 584088"/>
                  <a:gd name="connsiteX0" fmla="*/ 864096 w 880925"/>
                  <a:gd name="connsiteY0" fmla="*/ 0 h 648072"/>
                  <a:gd name="connsiteX1" fmla="*/ 736909 w 880925"/>
                  <a:gd name="connsiteY1" fmla="*/ 513689 h 648072"/>
                  <a:gd name="connsiteX2" fmla="*/ 0 w 880925"/>
                  <a:gd name="connsiteY2" fmla="*/ 648072 h 648072"/>
                  <a:gd name="connsiteX0" fmla="*/ 864096 w 864096"/>
                  <a:gd name="connsiteY0" fmla="*/ 0 h 648072"/>
                  <a:gd name="connsiteX1" fmla="*/ 648073 w 864096"/>
                  <a:gd name="connsiteY1" fmla="*/ 504056 h 648072"/>
                  <a:gd name="connsiteX2" fmla="*/ 0 w 864096"/>
                  <a:gd name="connsiteY2" fmla="*/ 648072 h 648072"/>
                </a:gdLst>
                <a:ahLst/>
                <a:cxnLst>
                  <a:cxn ang="0">
                    <a:pos x="connsiteX0" y="connsiteY0"/>
                  </a:cxn>
                  <a:cxn ang="0">
                    <a:pos x="connsiteX1" y="connsiteY1"/>
                  </a:cxn>
                  <a:cxn ang="0">
                    <a:pos x="connsiteX2" y="connsiteY2"/>
                  </a:cxn>
                </a:cxnLst>
                <a:rect l="l" t="t" r="r" b="b"/>
                <a:pathLst>
                  <a:path w="864096" h="648072">
                    <a:moveTo>
                      <a:pt x="864096" y="0"/>
                    </a:moveTo>
                    <a:cubicBezTo>
                      <a:pt x="856601" y="177383"/>
                      <a:pt x="792089" y="396044"/>
                      <a:pt x="648073" y="504056"/>
                    </a:cubicBezTo>
                    <a:cubicBezTo>
                      <a:pt x="504057" y="612068"/>
                      <a:pt x="262328" y="635580"/>
                      <a:pt x="0" y="648072"/>
                    </a:cubicBezTo>
                  </a:path>
                </a:pathLst>
              </a:custGeom>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48" name="Freeform 47"/>
              <p:cNvSpPr/>
              <p:nvPr/>
            </p:nvSpPr>
            <p:spPr>
              <a:xfrm flipH="1">
                <a:off x="1786250" y="2532538"/>
                <a:ext cx="902661" cy="553335"/>
              </a:xfrm>
              <a:custGeom>
                <a:avLst/>
                <a:gdLst>
                  <a:gd name="connsiteX0" fmla="*/ 794479 w 794479"/>
                  <a:gd name="connsiteY0" fmla="*/ 0 h 429718"/>
                  <a:gd name="connsiteX1" fmla="*/ 464695 w 794479"/>
                  <a:gd name="connsiteY1" fmla="*/ 359764 h 429718"/>
                  <a:gd name="connsiteX2" fmla="*/ 0 w 794479"/>
                  <a:gd name="connsiteY2" fmla="*/ 419725 h 429718"/>
                  <a:gd name="connsiteX0" fmla="*/ 756774 w 756774"/>
                  <a:gd name="connsiteY0" fmla="*/ 0 h 469389"/>
                  <a:gd name="connsiteX1" fmla="*/ 464695 w 756774"/>
                  <a:gd name="connsiteY1" fmla="*/ 393768 h 469389"/>
                  <a:gd name="connsiteX2" fmla="*/ 0 w 756774"/>
                  <a:gd name="connsiteY2" fmla="*/ 453729 h 469389"/>
                  <a:gd name="connsiteX0" fmla="*/ 756774 w 756774"/>
                  <a:gd name="connsiteY0" fmla="*/ 0 h 469389"/>
                  <a:gd name="connsiteX1" fmla="*/ 464695 w 756774"/>
                  <a:gd name="connsiteY1" fmla="*/ 393768 h 469389"/>
                  <a:gd name="connsiteX2" fmla="*/ 0 w 756774"/>
                  <a:gd name="connsiteY2" fmla="*/ 453729 h 469389"/>
                </a:gdLst>
                <a:ahLst/>
                <a:cxnLst>
                  <a:cxn ang="0">
                    <a:pos x="connsiteX0" y="connsiteY0"/>
                  </a:cxn>
                  <a:cxn ang="0">
                    <a:pos x="connsiteX1" y="connsiteY1"/>
                  </a:cxn>
                  <a:cxn ang="0">
                    <a:pos x="connsiteX2" y="connsiteY2"/>
                  </a:cxn>
                </a:cxnLst>
                <a:rect l="l" t="t" r="r" b="b"/>
                <a:pathLst>
                  <a:path w="756774" h="469389">
                    <a:moveTo>
                      <a:pt x="756774" y="0"/>
                    </a:moveTo>
                    <a:cubicBezTo>
                      <a:pt x="659825" y="194242"/>
                      <a:pt x="590824" y="318147"/>
                      <a:pt x="464695" y="393768"/>
                    </a:cubicBezTo>
                    <a:cubicBezTo>
                      <a:pt x="338566" y="469389"/>
                      <a:pt x="166141" y="458725"/>
                      <a:pt x="0" y="453729"/>
                    </a:cubicBezTo>
                  </a:path>
                </a:pathLst>
              </a:custGeom>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49" name="Freeform 48"/>
              <p:cNvSpPr/>
              <p:nvPr/>
            </p:nvSpPr>
            <p:spPr>
              <a:xfrm flipH="1">
                <a:off x="1786250" y="2532538"/>
                <a:ext cx="741742" cy="305150"/>
              </a:xfrm>
              <a:custGeom>
                <a:avLst/>
                <a:gdLst>
                  <a:gd name="connsiteX0" fmla="*/ 689548 w 689548"/>
                  <a:gd name="connsiteY0" fmla="*/ 0 h 209862"/>
                  <a:gd name="connsiteX1" fmla="*/ 344774 w 689548"/>
                  <a:gd name="connsiteY1" fmla="*/ 164892 h 209862"/>
                  <a:gd name="connsiteX2" fmla="*/ 0 w 689548"/>
                  <a:gd name="connsiteY2" fmla="*/ 209862 h 209862"/>
                  <a:gd name="connsiteX0" fmla="*/ 621863 w 621863"/>
                  <a:gd name="connsiteY0" fmla="*/ 0 h 258856"/>
                  <a:gd name="connsiteX1" fmla="*/ 344774 w 621863"/>
                  <a:gd name="connsiteY1" fmla="*/ 213886 h 258856"/>
                  <a:gd name="connsiteX2" fmla="*/ 0 w 621863"/>
                  <a:gd name="connsiteY2" fmla="*/ 258856 h 258856"/>
                  <a:gd name="connsiteX0" fmla="*/ 621863 w 621863"/>
                  <a:gd name="connsiteY0" fmla="*/ 0 h 258856"/>
                  <a:gd name="connsiteX1" fmla="*/ 344774 w 621863"/>
                  <a:gd name="connsiteY1" fmla="*/ 213886 h 258856"/>
                  <a:gd name="connsiteX2" fmla="*/ 0 w 621863"/>
                  <a:gd name="connsiteY2" fmla="*/ 258856 h 258856"/>
                </a:gdLst>
                <a:ahLst/>
                <a:cxnLst>
                  <a:cxn ang="0">
                    <a:pos x="connsiteX0" y="connsiteY0"/>
                  </a:cxn>
                  <a:cxn ang="0">
                    <a:pos x="connsiteX1" y="connsiteY1"/>
                  </a:cxn>
                  <a:cxn ang="0">
                    <a:pos x="connsiteX2" y="connsiteY2"/>
                  </a:cxn>
                </a:cxnLst>
                <a:rect l="l" t="t" r="r" b="b"/>
                <a:pathLst>
                  <a:path w="621863" h="258856">
                    <a:moveTo>
                      <a:pt x="621863" y="0"/>
                    </a:moveTo>
                    <a:cubicBezTo>
                      <a:pt x="580683" y="91052"/>
                      <a:pt x="448418" y="170743"/>
                      <a:pt x="344774" y="213886"/>
                    </a:cubicBezTo>
                    <a:cubicBezTo>
                      <a:pt x="241130" y="257029"/>
                      <a:pt x="114924" y="253859"/>
                      <a:pt x="0" y="258856"/>
                    </a:cubicBezTo>
                  </a:path>
                </a:pathLst>
              </a:custGeom>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grpSp>
        <p:sp>
          <p:nvSpPr>
            <p:cNvPr id="42" name="Oval 41"/>
            <p:cNvSpPr/>
            <p:nvPr/>
          </p:nvSpPr>
          <p:spPr>
            <a:xfrm>
              <a:off x="4290286" y="3842406"/>
              <a:ext cx="151724" cy="149952"/>
            </a:xfrm>
            <a:prstGeom prst="ellipse">
              <a:avLst/>
            </a:prstGeom>
            <a:solidFill>
              <a:srgbClr val="C00000"/>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57" name="Group 99"/>
          <p:cNvGrpSpPr/>
          <p:nvPr/>
        </p:nvGrpSpPr>
        <p:grpSpPr>
          <a:xfrm>
            <a:off x="4408060" y="3869918"/>
            <a:ext cx="395926" cy="166600"/>
            <a:chOff x="1995445" y="3314205"/>
            <a:chExt cx="486765" cy="204823"/>
          </a:xfrm>
        </p:grpSpPr>
        <p:sp>
          <p:nvSpPr>
            <p:cNvPr id="53" name="Oval 52"/>
            <p:cNvSpPr/>
            <p:nvPr/>
          </p:nvSpPr>
          <p:spPr>
            <a:xfrm>
              <a:off x="1995445" y="3314205"/>
              <a:ext cx="107004" cy="204823"/>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4" name="Oval 53"/>
            <p:cNvSpPr/>
            <p:nvPr/>
          </p:nvSpPr>
          <p:spPr>
            <a:xfrm>
              <a:off x="2375206" y="3314205"/>
              <a:ext cx="107004" cy="204823"/>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56" name="Arc 55"/>
          <p:cNvSpPr/>
          <p:nvPr/>
        </p:nvSpPr>
        <p:spPr>
          <a:xfrm rot="10800000">
            <a:off x="4276057" y="4100075"/>
            <a:ext cx="704953" cy="409989"/>
          </a:xfrm>
          <a:prstGeom prst="arc">
            <a:avLst>
              <a:gd name="adj1" fmla="val 10959807"/>
              <a:gd name="adj2" fmla="val 21338736"/>
            </a:avLst>
          </a:prstGeom>
          <a:no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dirty="0"/>
          </a:p>
        </p:txBody>
      </p:sp>
      <p:grpSp>
        <p:nvGrpSpPr>
          <p:cNvPr id="63" name="Group 128"/>
          <p:cNvGrpSpPr/>
          <p:nvPr/>
        </p:nvGrpSpPr>
        <p:grpSpPr>
          <a:xfrm>
            <a:off x="8172400" y="3933056"/>
            <a:ext cx="313332" cy="1029520"/>
            <a:chOff x="1115616" y="3429000"/>
            <a:chExt cx="504056" cy="1656184"/>
          </a:xfrm>
        </p:grpSpPr>
        <p:sp>
          <p:nvSpPr>
            <p:cNvPr id="75" name="Isosceles Triangle 74"/>
            <p:cNvSpPr/>
            <p:nvPr/>
          </p:nvSpPr>
          <p:spPr>
            <a:xfrm>
              <a:off x="1115616" y="5013176"/>
              <a:ext cx="504056" cy="72008"/>
            </a:xfrm>
            <a:prstGeom prst="triangle">
              <a:avLst/>
            </a:prstGeom>
            <a:solidFill>
              <a:schemeClr val="bg1"/>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6" name="Chord 75"/>
            <p:cNvSpPr/>
            <p:nvPr/>
          </p:nvSpPr>
          <p:spPr>
            <a:xfrm>
              <a:off x="1115616" y="3429000"/>
              <a:ext cx="504056" cy="1080120"/>
            </a:xfrm>
            <a:prstGeom prst="chord">
              <a:avLst>
                <a:gd name="adj1" fmla="val 20627079"/>
                <a:gd name="adj2" fmla="val 11756870"/>
              </a:avLst>
            </a:pr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7" name="Chord 76"/>
            <p:cNvSpPr/>
            <p:nvPr/>
          </p:nvSpPr>
          <p:spPr>
            <a:xfrm>
              <a:off x="1115616" y="3429000"/>
              <a:ext cx="504056" cy="1080120"/>
            </a:xfrm>
            <a:prstGeom prst="chord">
              <a:avLst>
                <a:gd name="adj1" fmla="val 2750670"/>
                <a:gd name="adj2" fmla="val 8084417"/>
              </a:avLst>
            </a:prstGeom>
            <a:solidFill>
              <a:srgbClr val="990033"/>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8" name="Rectangle 77"/>
            <p:cNvSpPr/>
            <p:nvPr/>
          </p:nvSpPr>
          <p:spPr>
            <a:xfrm>
              <a:off x="1331640" y="4509120"/>
              <a:ext cx="72008" cy="504056"/>
            </a:xfrm>
            <a:prstGeom prst="rect">
              <a:avLst/>
            </a:prstGeom>
            <a:solidFill>
              <a:schemeClr val="bg1"/>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64" name="Group 138"/>
          <p:cNvGrpSpPr/>
          <p:nvPr/>
        </p:nvGrpSpPr>
        <p:grpSpPr>
          <a:xfrm>
            <a:off x="683568" y="4005064"/>
            <a:ext cx="313332" cy="1029520"/>
            <a:chOff x="1115616" y="3429000"/>
            <a:chExt cx="504056" cy="1656184"/>
          </a:xfrm>
        </p:grpSpPr>
        <p:sp>
          <p:nvSpPr>
            <p:cNvPr id="82" name="Isosceles Triangle 81"/>
            <p:cNvSpPr/>
            <p:nvPr/>
          </p:nvSpPr>
          <p:spPr>
            <a:xfrm>
              <a:off x="1115616" y="5013176"/>
              <a:ext cx="504056" cy="72008"/>
            </a:xfrm>
            <a:prstGeom prst="triangle">
              <a:avLst/>
            </a:prstGeom>
            <a:solidFill>
              <a:schemeClr val="bg1"/>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3" name="Chord 82"/>
            <p:cNvSpPr/>
            <p:nvPr/>
          </p:nvSpPr>
          <p:spPr>
            <a:xfrm>
              <a:off x="1115616" y="3429000"/>
              <a:ext cx="504056" cy="1080120"/>
            </a:xfrm>
            <a:prstGeom prst="chord">
              <a:avLst>
                <a:gd name="adj1" fmla="val 20627079"/>
                <a:gd name="adj2" fmla="val 11756870"/>
              </a:avLst>
            </a:pr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4" name="Chord 83"/>
            <p:cNvSpPr/>
            <p:nvPr/>
          </p:nvSpPr>
          <p:spPr>
            <a:xfrm>
              <a:off x="1115616" y="3429000"/>
              <a:ext cx="504056" cy="1080120"/>
            </a:xfrm>
            <a:prstGeom prst="chord">
              <a:avLst>
                <a:gd name="adj1" fmla="val 3263154"/>
                <a:gd name="adj2" fmla="val 7516890"/>
              </a:avLst>
            </a:prstGeom>
            <a:solidFill>
              <a:srgbClr val="990033"/>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5" name="Rectangle 84"/>
            <p:cNvSpPr/>
            <p:nvPr/>
          </p:nvSpPr>
          <p:spPr>
            <a:xfrm>
              <a:off x="1331640" y="4509120"/>
              <a:ext cx="72008" cy="504056"/>
            </a:xfrm>
            <a:prstGeom prst="rect">
              <a:avLst/>
            </a:prstGeom>
            <a:solidFill>
              <a:schemeClr val="bg1"/>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89" name="Group 88"/>
          <p:cNvGrpSpPr/>
          <p:nvPr/>
        </p:nvGrpSpPr>
        <p:grpSpPr>
          <a:xfrm>
            <a:off x="827584" y="3789040"/>
            <a:ext cx="1432712" cy="1728192"/>
            <a:chOff x="251520" y="980728"/>
            <a:chExt cx="1432712" cy="1728192"/>
          </a:xfrm>
        </p:grpSpPr>
        <p:grpSp>
          <p:nvGrpSpPr>
            <p:cNvPr id="62" name="Group 33"/>
            <p:cNvGrpSpPr/>
            <p:nvPr/>
          </p:nvGrpSpPr>
          <p:grpSpPr>
            <a:xfrm>
              <a:off x="869181" y="980728"/>
              <a:ext cx="469222" cy="243300"/>
              <a:chOff x="4343400" y="3450332"/>
              <a:chExt cx="514350" cy="266700"/>
            </a:xfrm>
          </p:grpSpPr>
          <p:sp>
            <p:nvSpPr>
              <p:cNvPr id="69" name="Freeform 4"/>
              <p:cNvSpPr/>
              <p:nvPr/>
            </p:nvSpPr>
            <p:spPr>
              <a:xfrm>
                <a:off x="4343400" y="3526532"/>
                <a:ext cx="514350" cy="190500"/>
              </a:xfrm>
              <a:custGeom>
                <a:avLst/>
                <a:gdLst>
                  <a:gd name="connsiteX0" fmla="*/ 0 w 514350"/>
                  <a:gd name="connsiteY0" fmla="*/ 0 h 190500"/>
                  <a:gd name="connsiteX1" fmla="*/ 247650 w 514350"/>
                  <a:gd name="connsiteY1" fmla="*/ 190500 h 190500"/>
                  <a:gd name="connsiteX2" fmla="*/ 514350 w 514350"/>
                  <a:gd name="connsiteY2" fmla="*/ 9525 h 190500"/>
                  <a:gd name="connsiteX3" fmla="*/ 514350 w 514350"/>
                  <a:gd name="connsiteY3" fmla="*/ 9525 h 190500"/>
                </a:gdLst>
                <a:ahLst/>
                <a:cxnLst>
                  <a:cxn ang="0">
                    <a:pos x="connsiteX0" y="connsiteY0"/>
                  </a:cxn>
                  <a:cxn ang="0">
                    <a:pos x="connsiteX1" y="connsiteY1"/>
                  </a:cxn>
                  <a:cxn ang="0">
                    <a:pos x="connsiteX2" y="connsiteY2"/>
                  </a:cxn>
                  <a:cxn ang="0">
                    <a:pos x="connsiteX3" y="connsiteY3"/>
                  </a:cxn>
                </a:cxnLst>
                <a:rect l="l" t="t" r="r" b="b"/>
                <a:pathLst>
                  <a:path w="514350" h="190500">
                    <a:moveTo>
                      <a:pt x="0" y="0"/>
                    </a:moveTo>
                    <a:lnTo>
                      <a:pt x="247650" y="190500"/>
                    </a:lnTo>
                    <a:lnTo>
                      <a:pt x="514350" y="9525"/>
                    </a:lnTo>
                    <a:lnTo>
                      <a:pt x="514350" y="9525"/>
                    </a:lnTo>
                  </a:path>
                </a:pathLst>
              </a:custGeom>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70" name="Freeform 69"/>
              <p:cNvSpPr/>
              <p:nvPr/>
            </p:nvSpPr>
            <p:spPr>
              <a:xfrm>
                <a:off x="4457700" y="3450332"/>
                <a:ext cx="257175" cy="257175"/>
              </a:xfrm>
              <a:custGeom>
                <a:avLst/>
                <a:gdLst>
                  <a:gd name="connsiteX0" fmla="*/ 0 w 257175"/>
                  <a:gd name="connsiteY0" fmla="*/ 0 h 257175"/>
                  <a:gd name="connsiteX1" fmla="*/ 123825 w 257175"/>
                  <a:gd name="connsiteY1" fmla="*/ 257175 h 257175"/>
                  <a:gd name="connsiteX2" fmla="*/ 257175 w 257175"/>
                  <a:gd name="connsiteY2" fmla="*/ 19050 h 257175"/>
                </a:gdLst>
                <a:ahLst/>
                <a:cxnLst>
                  <a:cxn ang="0">
                    <a:pos x="connsiteX0" y="connsiteY0"/>
                  </a:cxn>
                  <a:cxn ang="0">
                    <a:pos x="connsiteX1" y="connsiteY1"/>
                  </a:cxn>
                  <a:cxn ang="0">
                    <a:pos x="connsiteX2" y="connsiteY2"/>
                  </a:cxn>
                </a:cxnLst>
                <a:rect l="l" t="t" r="r" b="b"/>
                <a:pathLst>
                  <a:path w="257175" h="257175">
                    <a:moveTo>
                      <a:pt x="0" y="0"/>
                    </a:moveTo>
                    <a:lnTo>
                      <a:pt x="123825" y="257175"/>
                    </a:lnTo>
                    <a:lnTo>
                      <a:pt x="257175" y="19050"/>
                    </a:lnTo>
                  </a:path>
                </a:pathLst>
              </a:custGeom>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grpSp>
        <p:sp>
          <p:nvSpPr>
            <p:cNvPr id="65" name="Rounded Rectangle 64"/>
            <p:cNvSpPr/>
            <p:nvPr/>
          </p:nvSpPr>
          <p:spPr>
            <a:xfrm>
              <a:off x="501809" y="1175717"/>
              <a:ext cx="1182423" cy="1379492"/>
            </a:xfrm>
            <a:prstGeom prst="roundRect">
              <a:avLst>
                <a:gd name="adj" fmla="val 40327"/>
              </a:avLst>
            </a:prstGeom>
            <a:solidFill>
              <a:srgbClr val="FF99CC"/>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6" name="Oval 65"/>
            <p:cNvSpPr/>
            <p:nvPr/>
          </p:nvSpPr>
          <p:spPr>
            <a:xfrm flipH="1">
              <a:off x="687051" y="1560238"/>
              <a:ext cx="86735" cy="150618"/>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8" name="Oval 67"/>
            <p:cNvSpPr/>
            <p:nvPr/>
          </p:nvSpPr>
          <p:spPr>
            <a:xfrm flipH="1">
              <a:off x="395536" y="1755570"/>
              <a:ext cx="197071" cy="216308"/>
            </a:xfrm>
            <a:prstGeom prst="ellipse">
              <a:avLst/>
            </a:prstGeom>
            <a:solidFill>
              <a:srgbClr val="FF99CC"/>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 name="Freeform 16"/>
            <p:cNvSpPr/>
            <p:nvPr/>
          </p:nvSpPr>
          <p:spPr>
            <a:xfrm rot="10800000" flipH="1" flipV="1">
              <a:off x="971600" y="1772816"/>
              <a:ext cx="560810" cy="737999"/>
            </a:xfrm>
            <a:custGeom>
              <a:avLst/>
              <a:gdLst>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75432 w 777479"/>
                <a:gd name="connsiteY8" fmla="*/ 659606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65919 w 777479"/>
                <a:gd name="connsiteY10" fmla="*/ 516731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62013 w 777479"/>
                <a:gd name="connsiteY20" fmla="*/ 605036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2397 h 834313"/>
                <a:gd name="connsiteX1" fmla="*/ 239713 w 777479"/>
                <a:gd name="connsiteY1" fmla="*/ 240985 h 834313"/>
                <a:gd name="connsiteX2" fmla="*/ 82550 w 777479"/>
                <a:gd name="connsiteY2" fmla="*/ 336235 h 834313"/>
                <a:gd name="connsiteX3" fmla="*/ 3969 w 777479"/>
                <a:gd name="connsiteY3" fmla="*/ 474347 h 834313"/>
                <a:gd name="connsiteX4" fmla="*/ 106363 w 777479"/>
                <a:gd name="connsiteY4" fmla="*/ 488635 h 834313"/>
                <a:gd name="connsiteX5" fmla="*/ 254000 w 777479"/>
                <a:gd name="connsiteY5" fmla="*/ 386241 h 834313"/>
                <a:gd name="connsiteX6" fmla="*/ 261144 w 777479"/>
                <a:gd name="connsiteY6" fmla="*/ 398147 h 834313"/>
                <a:gd name="connsiteX7" fmla="*/ 223044 w 777479"/>
                <a:gd name="connsiteY7" fmla="*/ 533878 h 834313"/>
                <a:gd name="connsiteX8" fmla="*/ 198834 w 777479"/>
                <a:gd name="connsiteY8" fmla="*/ 660085 h 834313"/>
                <a:gd name="connsiteX9" fmla="*/ 248147 w 777479"/>
                <a:gd name="connsiteY9" fmla="*/ 750200 h 834313"/>
                <a:gd name="connsiteX10" fmla="*/ 335682 w 777479"/>
                <a:gd name="connsiteY10" fmla="*/ 608466 h 834313"/>
                <a:gd name="connsiteX11" fmla="*/ 368300 w 777479"/>
                <a:gd name="connsiteY11" fmla="*/ 488634 h 834313"/>
                <a:gd name="connsiteX12" fmla="*/ 375444 w 777479"/>
                <a:gd name="connsiteY12" fmla="*/ 555310 h 834313"/>
                <a:gd name="connsiteX13" fmla="*/ 401638 w 777479"/>
                <a:gd name="connsiteY13" fmla="*/ 767241 h 834313"/>
                <a:gd name="connsiteX14" fmla="*/ 451644 w 777479"/>
                <a:gd name="connsiteY14" fmla="*/ 833916 h 834313"/>
                <a:gd name="connsiteX15" fmla="*/ 504032 w 777479"/>
                <a:gd name="connsiteY15" fmla="*/ 769622 h 834313"/>
                <a:gd name="connsiteX16" fmla="*/ 504032 w 777479"/>
                <a:gd name="connsiteY16" fmla="*/ 529115 h 834313"/>
                <a:gd name="connsiteX17" fmla="*/ 527844 w 777479"/>
                <a:gd name="connsiteY17" fmla="*/ 643416 h 834313"/>
                <a:gd name="connsiteX18" fmla="*/ 573088 w 777479"/>
                <a:gd name="connsiteY18" fmla="*/ 741047 h 834313"/>
                <a:gd name="connsiteX19" fmla="*/ 625475 w 777479"/>
                <a:gd name="connsiteY19" fmla="*/ 762478 h 834313"/>
                <a:gd name="connsiteX20" fmla="*/ 662013 w 777479"/>
                <a:gd name="connsiteY20" fmla="*/ 705527 h 834313"/>
                <a:gd name="connsiteX21" fmla="*/ 644525 w 777479"/>
                <a:gd name="connsiteY21" fmla="*/ 583885 h 834313"/>
                <a:gd name="connsiteX22" fmla="*/ 632619 w 777479"/>
                <a:gd name="connsiteY22" fmla="*/ 507685 h 834313"/>
                <a:gd name="connsiteX23" fmla="*/ 718344 w 777479"/>
                <a:gd name="connsiteY23" fmla="*/ 657703 h 834313"/>
                <a:gd name="connsiteX24" fmla="*/ 770732 w 777479"/>
                <a:gd name="connsiteY24" fmla="*/ 636272 h 834313"/>
                <a:gd name="connsiteX25" fmla="*/ 758825 w 777479"/>
                <a:gd name="connsiteY25" fmla="*/ 495778 h 834313"/>
                <a:gd name="connsiteX26" fmla="*/ 668338 w 777479"/>
                <a:gd name="connsiteY26" fmla="*/ 324328 h 834313"/>
                <a:gd name="connsiteX27" fmla="*/ 668239 w 777479"/>
                <a:gd name="connsiteY27" fmla="*/ 0 h 834313"/>
                <a:gd name="connsiteX0" fmla="*/ 240017 w 777479"/>
                <a:gd name="connsiteY0" fmla="*/ 24652 h 834313"/>
                <a:gd name="connsiteX1" fmla="*/ 239713 w 777479"/>
                <a:gd name="connsiteY1" fmla="*/ 240985 h 834313"/>
                <a:gd name="connsiteX2" fmla="*/ 82550 w 777479"/>
                <a:gd name="connsiteY2" fmla="*/ 336235 h 834313"/>
                <a:gd name="connsiteX3" fmla="*/ 3969 w 777479"/>
                <a:gd name="connsiteY3" fmla="*/ 474347 h 834313"/>
                <a:gd name="connsiteX4" fmla="*/ 106363 w 777479"/>
                <a:gd name="connsiteY4" fmla="*/ 488635 h 834313"/>
                <a:gd name="connsiteX5" fmla="*/ 254000 w 777479"/>
                <a:gd name="connsiteY5" fmla="*/ 386241 h 834313"/>
                <a:gd name="connsiteX6" fmla="*/ 261144 w 777479"/>
                <a:gd name="connsiteY6" fmla="*/ 398147 h 834313"/>
                <a:gd name="connsiteX7" fmla="*/ 223044 w 777479"/>
                <a:gd name="connsiteY7" fmla="*/ 533878 h 834313"/>
                <a:gd name="connsiteX8" fmla="*/ 198834 w 777479"/>
                <a:gd name="connsiteY8" fmla="*/ 660085 h 834313"/>
                <a:gd name="connsiteX9" fmla="*/ 248147 w 777479"/>
                <a:gd name="connsiteY9" fmla="*/ 750200 h 834313"/>
                <a:gd name="connsiteX10" fmla="*/ 335682 w 777479"/>
                <a:gd name="connsiteY10" fmla="*/ 608466 h 834313"/>
                <a:gd name="connsiteX11" fmla="*/ 368300 w 777479"/>
                <a:gd name="connsiteY11" fmla="*/ 488634 h 834313"/>
                <a:gd name="connsiteX12" fmla="*/ 375444 w 777479"/>
                <a:gd name="connsiteY12" fmla="*/ 555310 h 834313"/>
                <a:gd name="connsiteX13" fmla="*/ 401638 w 777479"/>
                <a:gd name="connsiteY13" fmla="*/ 767241 h 834313"/>
                <a:gd name="connsiteX14" fmla="*/ 451644 w 777479"/>
                <a:gd name="connsiteY14" fmla="*/ 833916 h 834313"/>
                <a:gd name="connsiteX15" fmla="*/ 504032 w 777479"/>
                <a:gd name="connsiteY15" fmla="*/ 769622 h 834313"/>
                <a:gd name="connsiteX16" fmla="*/ 504032 w 777479"/>
                <a:gd name="connsiteY16" fmla="*/ 529115 h 834313"/>
                <a:gd name="connsiteX17" fmla="*/ 527844 w 777479"/>
                <a:gd name="connsiteY17" fmla="*/ 643416 h 834313"/>
                <a:gd name="connsiteX18" fmla="*/ 573088 w 777479"/>
                <a:gd name="connsiteY18" fmla="*/ 741047 h 834313"/>
                <a:gd name="connsiteX19" fmla="*/ 625475 w 777479"/>
                <a:gd name="connsiteY19" fmla="*/ 762478 h 834313"/>
                <a:gd name="connsiteX20" fmla="*/ 662013 w 777479"/>
                <a:gd name="connsiteY20" fmla="*/ 705527 h 834313"/>
                <a:gd name="connsiteX21" fmla="*/ 644525 w 777479"/>
                <a:gd name="connsiteY21" fmla="*/ 583885 h 834313"/>
                <a:gd name="connsiteX22" fmla="*/ 632619 w 777479"/>
                <a:gd name="connsiteY22" fmla="*/ 507685 h 834313"/>
                <a:gd name="connsiteX23" fmla="*/ 718344 w 777479"/>
                <a:gd name="connsiteY23" fmla="*/ 657703 h 834313"/>
                <a:gd name="connsiteX24" fmla="*/ 770732 w 777479"/>
                <a:gd name="connsiteY24" fmla="*/ 636272 h 834313"/>
                <a:gd name="connsiteX25" fmla="*/ 758825 w 777479"/>
                <a:gd name="connsiteY25" fmla="*/ 495778 h 834313"/>
                <a:gd name="connsiteX26" fmla="*/ 668338 w 777479"/>
                <a:gd name="connsiteY26" fmla="*/ 324328 h 834313"/>
                <a:gd name="connsiteX27" fmla="*/ 668239 w 777479"/>
                <a:gd name="connsiteY27" fmla="*/ 0 h 834313"/>
                <a:gd name="connsiteX0" fmla="*/ 240017 w 777479"/>
                <a:gd name="connsiteY0" fmla="*/ 164738 h 974399"/>
                <a:gd name="connsiteX1" fmla="*/ 239713 w 777479"/>
                <a:gd name="connsiteY1" fmla="*/ 381071 h 974399"/>
                <a:gd name="connsiteX2" fmla="*/ 82550 w 777479"/>
                <a:gd name="connsiteY2" fmla="*/ 476321 h 974399"/>
                <a:gd name="connsiteX3" fmla="*/ 3969 w 777479"/>
                <a:gd name="connsiteY3" fmla="*/ 614433 h 974399"/>
                <a:gd name="connsiteX4" fmla="*/ 106363 w 777479"/>
                <a:gd name="connsiteY4" fmla="*/ 628721 h 974399"/>
                <a:gd name="connsiteX5" fmla="*/ 254000 w 777479"/>
                <a:gd name="connsiteY5" fmla="*/ 526327 h 974399"/>
                <a:gd name="connsiteX6" fmla="*/ 261144 w 777479"/>
                <a:gd name="connsiteY6" fmla="*/ 538233 h 974399"/>
                <a:gd name="connsiteX7" fmla="*/ 223044 w 777479"/>
                <a:gd name="connsiteY7" fmla="*/ 673964 h 974399"/>
                <a:gd name="connsiteX8" fmla="*/ 198834 w 777479"/>
                <a:gd name="connsiteY8" fmla="*/ 800171 h 974399"/>
                <a:gd name="connsiteX9" fmla="*/ 248147 w 777479"/>
                <a:gd name="connsiteY9" fmla="*/ 890286 h 974399"/>
                <a:gd name="connsiteX10" fmla="*/ 335682 w 777479"/>
                <a:gd name="connsiteY10" fmla="*/ 748552 h 974399"/>
                <a:gd name="connsiteX11" fmla="*/ 368300 w 777479"/>
                <a:gd name="connsiteY11" fmla="*/ 628720 h 974399"/>
                <a:gd name="connsiteX12" fmla="*/ 375444 w 777479"/>
                <a:gd name="connsiteY12" fmla="*/ 695396 h 974399"/>
                <a:gd name="connsiteX13" fmla="*/ 401638 w 777479"/>
                <a:gd name="connsiteY13" fmla="*/ 907327 h 974399"/>
                <a:gd name="connsiteX14" fmla="*/ 451644 w 777479"/>
                <a:gd name="connsiteY14" fmla="*/ 974002 h 974399"/>
                <a:gd name="connsiteX15" fmla="*/ 504032 w 777479"/>
                <a:gd name="connsiteY15" fmla="*/ 909708 h 974399"/>
                <a:gd name="connsiteX16" fmla="*/ 504032 w 777479"/>
                <a:gd name="connsiteY16" fmla="*/ 669201 h 974399"/>
                <a:gd name="connsiteX17" fmla="*/ 527844 w 777479"/>
                <a:gd name="connsiteY17" fmla="*/ 783502 h 974399"/>
                <a:gd name="connsiteX18" fmla="*/ 573088 w 777479"/>
                <a:gd name="connsiteY18" fmla="*/ 881133 h 974399"/>
                <a:gd name="connsiteX19" fmla="*/ 625475 w 777479"/>
                <a:gd name="connsiteY19" fmla="*/ 902564 h 974399"/>
                <a:gd name="connsiteX20" fmla="*/ 662013 w 777479"/>
                <a:gd name="connsiteY20" fmla="*/ 845613 h 974399"/>
                <a:gd name="connsiteX21" fmla="*/ 644525 w 777479"/>
                <a:gd name="connsiteY21" fmla="*/ 723971 h 974399"/>
                <a:gd name="connsiteX22" fmla="*/ 632619 w 777479"/>
                <a:gd name="connsiteY22" fmla="*/ 647771 h 974399"/>
                <a:gd name="connsiteX23" fmla="*/ 718344 w 777479"/>
                <a:gd name="connsiteY23" fmla="*/ 797789 h 974399"/>
                <a:gd name="connsiteX24" fmla="*/ 770732 w 777479"/>
                <a:gd name="connsiteY24" fmla="*/ 776358 h 974399"/>
                <a:gd name="connsiteX25" fmla="*/ 758825 w 777479"/>
                <a:gd name="connsiteY25" fmla="*/ 635864 h 974399"/>
                <a:gd name="connsiteX26" fmla="*/ 668338 w 777479"/>
                <a:gd name="connsiteY26" fmla="*/ 464414 h 974399"/>
                <a:gd name="connsiteX27" fmla="*/ 577964 w 777479"/>
                <a:gd name="connsiteY27" fmla="*/ 0 h 974399"/>
                <a:gd name="connsiteX0" fmla="*/ 224488 w 777479"/>
                <a:gd name="connsiteY0" fmla="*/ 79294 h 974399"/>
                <a:gd name="connsiteX1" fmla="*/ 239713 w 777479"/>
                <a:gd name="connsiteY1" fmla="*/ 381071 h 974399"/>
                <a:gd name="connsiteX2" fmla="*/ 82550 w 777479"/>
                <a:gd name="connsiteY2" fmla="*/ 476321 h 974399"/>
                <a:gd name="connsiteX3" fmla="*/ 3969 w 777479"/>
                <a:gd name="connsiteY3" fmla="*/ 614433 h 974399"/>
                <a:gd name="connsiteX4" fmla="*/ 106363 w 777479"/>
                <a:gd name="connsiteY4" fmla="*/ 628721 h 974399"/>
                <a:gd name="connsiteX5" fmla="*/ 254000 w 777479"/>
                <a:gd name="connsiteY5" fmla="*/ 526327 h 974399"/>
                <a:gd name="connsiteX6" fmla="*/ 261144 w 777479"/>
                <a:gd name="connsiteY6" fmla="*/ 538233 h 974399"/>
                <a:gd name="connsiteX7" fmla="*/ 223044 w 777479"/>
                <a:gd name="connsiteY7" fmla="*/ 673964 h 974399"/>
                <a:gd name="connsiteX8" fmla="*/ 198834 w 777479"/>
                <a:gd name="connsiteY8" fmla="*/ 800171 h 974399"/>
                <a:gd name="connsiteX9" fmla="*/ 248147 w 777479"/>
                <a:gd name="connsiteY9" fmla="*/ 890286 h 974399"/>
                <a:gd name="connsiteX10" fmla="*/ 335682 w 777479"/>
                <a:gd name="connsiteY10" fmla="*/ 748552 h 974399"/>
                <a:gd name="connsiteX11" fmla="*/ 368300 w 777479"/>
                <a:gd name="connsiteY11" fmla="*/ 628720 h 974399"/>
                <a:gd name="connsiteX12" fmla="*/ 375444 w 777479"/>
                <a:gd name="connsiteY12" fmla="*/ 695396 h 974399"/>
                <a:gd name="connsiteX13" fmla="*/ 401638 w 777479"/>
                <a:gd name="connsiteY13" fmla="*/ 907327 h 974399"/>
                <a:gd name="connsiteX14" fmla="*/ 451644 w 777479"/>
                <a:gd name="connsiteY14" fmla="*/ 974002 h 974399"/>
                <a:gd name="connsiteX15" fmla="*/ 504032 w 777479"/>
                <a:gd name="connsiteY15" fmla="*/ 909708 h 974399"/>
                <a:gd name="connsiteX16" fmla="*/ 504032 w 777479"/>
                <a:gd name="connsiteY16" fmla="*/ 669201 h 974399"/>
                <a:gd name="connsiteX17" fmla="*/ 527844 w 777479"/>
                <a:gd name="connsiteY17" fmla="*/ 783502 h 974399"/>
                <a:gd name="connsiteX18" fmla="*/ 573088 w 777479"/>
                <a:gd name="connsiteY18" fmla="*/ 881133 h 974399"/>
                <a:gd name="connsiteX19" fmla="*/ 625475 w 777479"/>
                <a:gd name="connsiteY19" fmla="*/ 902564 h 974399"/>
                <a:gd name="connsiteX20" fmla="*/ 662013 w 777479"/>
                <a:gd name="connsiteY20" fmla="*/ 845613 h 974399"/>
                <a:gd name="connsiteX21" fmla="*/ 644525 w 777479"/>
                <a:gd name="connsiteY21" fmla="*/ 723971 h 974399"/>
                <a:gd name="connsiteX22" fmla="*/ 632619 w 777479"/>
                <a:gd name="connsiteY22" fmla="*/ 647771 h 974399"/>
                <a:gd name="connsiteX23" fmla="*/ 718344 w 777479"/>
                <a:gd name="connsiteY23" fmla="*/ 797789 h 974399"/>
                <a:gd name="connsiteX24" fmla="*/ 770732 w 777479"/>
                <a:gd name="connsiteY24" fmla="*/ 776358 h 974399"/>
                <a:gd name="connsiteX25" fmla="*/ 758825 w 777479"/>
                <a:gd name="connsiteY25" fmla="*/ 635864 h 974399"/>
                <a:gd name="connsiteX26" fmla="*/ 668338 w 777479"/>
                <a:gd name="connsiteY26" fmla="*/ 464414 h 974399"/>
                <a:gd name="connsiteX27" fmla="*/ 577964 w 777479"/>
                <a:gd name="connsiteY27" fmla="*/ 0 h 974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77479" h="974399">
                  <a:moveTo>
                    <a:pt x="224488" y="79294"/>
                  </a:moveTo>
                  <a:cubicBezTo>
                    <a:pt x="238577" y="124935"/>
                    <a:pt x="263369" y="314900"/>
                    <a:pt x="239713" y="381071"/>
                  </a:cubicBezTo>
                  <a:cubicBezTo>
                    <a:pt x="216057" y="447242"/>
                    <a:pt x="121841" y="437427"/>
                    <a:pt x="82550" y="476321"/>
                  </a:cubicBezTo>
                  <a:cubicBezTo>
                    <a:pt x="43259" y="515215"/>
                    <a:pt x="0" y="589033"/>
                    <a:pt x="3969" y="614433"/>
                  </a:cubicBezTo>
                  <a:cubicBezTo>
                    <a:pt x="7938" y="639833"/>
                    <a:pt x="64691" y="643405"/>
                    <a:pt x="106363" y="628721"/>
                  </a:cubicBezTo>
                  <a:cubicBezTo>
                    <a:pt x="148035" y="614037"/>
                    <a:pt x="228203" y="541408"/>
                    <a:pt x="254000" y="526327"/>
                  </a:cubicBezTo>
                  <a:cubicBezTo>
                    <a:pt x="279797" y="511246"/>
                    <a:pt x="266303" y="513627"/>
                    <a:pt x="261144" y="538233"/>
                  </a:cubicBezTo>
                  <a:cubicBezTo>
                    <a:pt x="255985" y="562839"/>
                    <a:pt x="233429" y="630308"/>
                    <a:pt x="223044" y="673964"/>
                  </a:cubicBezTo>
                  <a:cubicBezTo>
                    <a:pt x="212659" y="717620"/>
                    <a:pt x="194650" y="764117"/>
                    <a:pt x="198834" y="800171"/>
                  </a:cubicBezTo>
                  <a:cubicBezTo>
                    <a:pt x="203018" y="836225"/>
                    <a:pt x="225339" y="898889"/>
                    <a:pt x="248147" y="890286"/>
                  </a:cubicBezTo>
                  <a:cubicBezTo>
                    <a:pt x="270955" y="881683"/>
                    <a:pt x="315657" y="792146"/>
                    <a:pt x="335682" y="748552"/>
                  </a:cubicBezTo>
                  <a:cubicBezTo>
                    <a:pt x="355707" y="704958"/>
                    <a:pt x="361673" y="637579"/>
                    <a:pt x="368300" y="628720"/>
                  </a:cubicBezTo>
                  <a:cubicBezTo>
                    <a:pt x="374927" y="619861"/>
                    <a:pt x="369888" y="648962"/>
                    <a:pt x="375444" y="695396"/>
                  </a:cubicBezTo>
                  <a:cubicBezTo>
                    <a:pt x="381000" y="741831"/>
                    <a:pt x="388938" y="860893"/>
                    <a:pt x="401638" y="907327"/>
                  </a:cubicBezTo>
                  <a:cubicBezTo>
                    <a:pt x="414338" y="953761"/>
                    <a:pt x="434578" y="973605"/>
                    <a:pt x="451644" y="974002"/>
                  </a:cubicBezTo>
                  <a:cubicBezTo>
                    <a:pt x="468710" y="974399"/>
                    <a:pt x="495301" y="960508"/>
                    <a:pt x="504032" y="909708"/>
                  </a:cubicBezTo>
                  <a:cubicBezTo>
                    <a:pt x="512763" y="858908"/>
                    <a:pt x="500063" y="690235"/>
                    <a:pt x="504032" y="669201"/>
                  </a:cubicBezTo>
                  <a:cubicBezTo>
                    <a:pt x="508001" y="648167"/>
                    <a:pt x="516335" y="748180"/>
                    <a:pt x="527844" y="783502"/>
                  </a:cubicBezTo>
                  <a:cubicBezTo>
                    <a:pt x="539353" y="818824"/>
                    <a:pt x="556816" y="861289"/>
                    <a:pt x="573088" y="881133"/>
                  </a:cubicBezTo>
                  <a:cubicBezTo>
                    <a:pt x="589360" y="900977"/>
                    <a:pt x="610654" y="908484"/>
                    <a:pt x="625475" y="902564"/>
                  </a:cubicBezTo>
                  <a:cubicBezTo>
                    <a:pt x="640296" y="896644"/>
                    <a:pt x="658838" y="875379"/>
                    <a:pt x="662013" y="845613"/>
                  </a:cubicBezTo>
                  <a:cubicBezTo>
                    <a:pt x="665188" y="815847"/>
                    <a:pt x="649424" y="756945"/>
                    <a:pt x="644525" y="723971"/>
                  </a:cubicBezTo>
                  <a:cubicBezTo>
                    <a:pt x="639626" y="690997"/>
                    <a:pt x="620316" y="635468"/>
                    <a:pt x="632619" y="647771"/>
                  </a:cubicBezTo>
                  <a:cubicBezTo>
                    <a:pt x="644922" y="660074"/>
                    <a:pt x="695325" y="776358"/>
                    <a:pt x="718344" y="797789"/>
                  </a:cubicBezTo>
                  <a:cubicBezTo>
                    <a:pt x="741363" y="819220"/>
                    <a:pt x="763985" y="803346"/>
                    <a:pt x="770732" y="776358"/>
                  </a:cubicBezTo>
                  <a:cubicBezTo>
                    <a:pt x="777479" y="749371"/>
                    <a:pt x="775891" y="687855"/>
                    <a:pt x="758825" y="635864"/>
                  </a:cubicBezTo>
                  <a:cubicBezTo>
                    <a:pt x="741759" y="583873"/>
                    <a:pt x="698481" y="570391"/>
                    <a:pt x="668338" y="464414"/>
                  </a:cubicBezTo>
                  <a:cubicBezTo>
                    <a:pt x="638195" y="358437"/>
                    <a:pt x="580345" y="78978"/>
                    <a:pt x="577964" y="0"/>
                  </a:cubicBezTo>
                </a:path>
              </a:pathLst>
            </a:custGeom>
            <a:solidFill>
              <a:srgbClr val="FF99CC"/>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86" name="Arc 85"/>
            <p:cNvSpPr/>
            <p:nvPr/>
          </p:nvSpPr>
          <p:spPr>
            <a:xfrm rot="10800000" flipV="1">
              <a:off x="251520" y="2116088"/>
              <a:ext cx="504057" cy="592832"/>
            </a:xfrm>
            <a:prstGeom prst="arc">
              <a:avLst>
                <a:gd name="adj1" fmla="val 13254210"/>
                <a:gd name="adj2" fmla="val 16154068"/>
              </a:avLst>
            </a:prstGeom>
            <a:no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dirty="0"/>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xit" presetSubtype="0" fill="hold" grpId="0" nodeType="clickEffect">
                                  <p:stCondLst>
                                    <p:cond delay="0"/>
                                  </p:stCondLst>
                                  <p:childTnLst>
                                    <p:set>
                                      <p:cBhvr>
                                        <p:cTn id="6" dur="1" fill="hold">
                                          <p:stCondLst>
                                            <p:cond delay="0"/>
                                          </p:stCondLst>
                                        </p:cTn>
                                        <p:tgtEl>
                                          <p:spTgt spid="37"/>
                                        </p:tgtEl>
                                        <p:attrNameLst>
                                          <p:attrName>style.visibility</p:attrName>
                                        </p:attrNameLst>
                                      </p:cBhvr>
                                      <p:to>
                                        <p:strVal val="hidden"/>
                                      </p:to>
                                    </p:set>
                                  </p:childTnLst>
                                </p:cTn>
                              </p:par>
                              <p:par>
                                <p:cTn id="7" presetID="1" presetClass="entr" presetSubtype="0" fill="hold" grpId="0" nodeType="withEffect">
                                  <p:stCondLst>
                                    <p:cond delay="0"/>
                                  </p:stCondLst>
                                  <p:childTnLst>
                                    <p:set>
                                      <p:cBhvr>
                                        <p:cTn id="8" dur="1" fill="hold">
                                          <p:stCondLst>
                                            <p:cond delay="0"/>
                                          </p:stCondLst>
                                        </p:cTn>
                                        <p:tgtEl>
                                          <p:spTgt spid="108"/>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xit" presetSubtype="0" fill="hold" grpId="1" nodeType="clickEffect">
                                  <p:stCondLst>
                                    <p:cond delay="0"/>
                                  </p:stCondLst>
                                  <p:childTnLst>
                                    <p:set>
                                      <p:cBhvr>
                                        <p:cTn id="12" dur="1" fill="hold">
                                          <p:stCondLst>
                                            <p:cond delay="0"/>
                                          </p:stCondLst>
                                        </p:cTn>
                                        <p:tgtEl>
                                          <p:spTgt spid="108"/>
                                        </p:tgtEl>
                                        <p:attrNameLst>
                                          <p:attrName>style.visibility</p:attrName>
                                        </p:attrNameLst>
                                      </p:cBhvr>
                                      <p:to>
                                        <p:strVal val="hidden"/>
                                      </p:to>
                                    </p:set>
                                  </p:childTnLst>
                                </p:cTn>
                              </p:par>
                              <p:par>
                                <p:cTn id="13" presetID="1" presetClass="exit" presetSubtype="0" fill="hold" grpId="0" nodeType="withEffect">
                                  <p:stCondLst>
                                    <p:cond delay="0"/>
                                  </p:stCondLst>
                                  <p:childTnLst>
                                    <p:set>
                                      <p:cBhvr>
                                        <p:cTn id="14" dur="1" fill="hold">
                                          <p:stCondLst>
                                            <p:cond delay="0"/>
                                          </p:stCondLst>
                                        </p:cTn>
                                        <p:tgtEl>
                                          <p:spTgt spid="38"/>
                                        </p:tgtEl>
                                        <p:attrNameLst>
                                          <p:attrName>style.visibility</p:attrName>
                                        </p:attrNameLst>
                                      </p:cBhvr>
                                      <p:to>
                                        <p:strVal val="hidden"/>
                                      </p:to>
                                    </p:set>
                                  </p:childTnLst>
                                </p:cTn>
                              </p:par>
                              <p:par>
                                <p:cTn id="15" presetID="1" presetClass="entr" presetSubtype="0" fill="hold" grpId="0" nodeType="withEffect">
                                  <p:stCondLst>
                                    <p:cond delay="0"/>
                                  </p:stCondLst>
                                  <p:childTnLst>
                                    <p:set>
                                      <p:cBhvr>
                                        <p:cTn id="16" dur="1" fill="hold">
                                          <p:stCondLst>
                                            <p:cond delay="0"/>
                                          </p:stCondLst>
                                        </p:cTn>
                                        <p:tgtEl>
                                          <p:spTgt spid="36"/>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35"/>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xit" presetSubtype="0" fill="hold" grpId="0" nodeType="clickEffect">
                                  <p:stCondLst>
                                    <p:cond delay="0"/>
                                  </p:stCondLst>
                                  <p:childTnLst>
                                    <p:set>
                                      <p:cBhvr>
                                        <p:cTn id="22" dur="1" fill="hold">
                                          <p:stCondLst>
                                            <p:cond delay="0"/>
                                          </p:stCondLst>
                                        </p:cTn>
                                        <p:tgtEl>
                                          <p:spTgt spid="21"/>
                                        </p:tgtEl>
                                        <p:attrNameLst>
                                          <p:attrName>style.visibility</p:attrName>
                                        </p:attrNameLst>
                                      </p:cBhvr>
                                      <p:to>
                                        <p:strVal val="hidden"/>
                                      </p:to>
                                    </p:set>
                                  </p:childTnLst>
                                </p:cTn>
                              </p:par>
                              <p:par>
                                <p:cTn id="23" presetID="1" presetClass="exit" presetSubtype="0" fill="hold" grpId="0" nodeType="withEffect">
                                  <p:stCondLst>
                                    <p:cond delay="0"/>
                                  </p:stCondLst>
                                  <p:childTnLst>
                                    <p:set>
                                      <p:cBhvr>
                                        <p:cTn id="24" dur="1" fill="hold">
                                          <p:stCondLst>
                                            <p:cond delay="0"/>
                                          </p:stCondLst>
                                        </p:cTn>
                                        <p:tgtEl>
                                          <p:spTgt spid="16"/>
                                        </p:tgtEl>
                                        <p:attrNameLst>
                                          <p:attrName>style.visibility</p:attrName>
                                        </p:attrNameLst>
                                      </p:cBhvr>
                                      <p:to>
                                        <p:strVal val="hidden"/>
                                      </p:to>
                                    </p:set>
                                  </p:childTnLst>
                                </p:cTn>
                              </p:par>
                              <p:par>
                                <p:cTn id="25" presetID="1" presetClass="exit" presetSubtype="0" fill="hold" grpId="0" nodeType="withEffect">
                                  <p:stCondLst>
                                    <p:cond delay="0"/>
                                  </p:stCondLst>
                                  <p:childTnLst>
                                    <p:set>
                                      <p:cBhvr>
                                        <p:cTn id="26" dur="1" fill="hold">
                                          <p:stCondLst>
                                            <p:cond delay="0"/>
                                          </p:stCondLst>
                                        </p:cTn>
                                        <p:tgtEl>
                                          <p:spTgt spid="26"/>
                                        </p:tgtEl>
                                        <p:attrNameLst>
                                          <p:attrName>style.visibility</p:attrName>
                                        </p:attrNameLst>
                                      </p:cBhvr>
                                      <p:to>
                                        <p:strVal val="hidden"/>
                                      </p:to>
                                    </p:set>
                                  </p:childTnLst>
                                </p:cTn>
                              </p:par>
                              <p:par>
                                <p:cTn id="27" presetID="1" presetClass="exit" presetSubtype="0" fill="hold" nodeType="withEffect">
                                  <p:stCondLst>
                                    <p:cond delay="0"/>
                                  </p:stCondLst>
                                  <p:childTnLst>
                                    <p:set>
                                      <p:cBhvr>
                                        <p:cTn id="28" dur="1" fill="hold">
                                          <p:stCondLst>
                                            <p:cond delay="0"/>
                                          </p:stCondLst>
                                        </p:cTn>
                                        <p:tgtEl>
                                          <p:spTgt spid="28"/>
                                        </p:tgtEl>
                                        <p:attrNameLst>
                                          <p:attrName>style.visibility</p:attrName>
                                        </p:attrNameLst>
                                      </p:cBhvr>
                                      <p:to>
                                        <p:strVal val="hidden"/>
                                      </p:to>
                                    </p:set>
                                  </p:childTnLst>
                                </p:cTn>
                              </p:par>
                              <p:par>
                                <p:cTn id="29" presetID="1" presetClass="exit" presetSubtype="0" fill="hold" nodeType="withEffect">
                                  <p:stCondLst>
                                    <p:cond delay="0"/>
                                  </p:stCondLst>
                                  <p:childTnLst>
                                    <p:set>
                                      <p:cBhvr>
                                        <p:cTn id="30" dur="1" fill="hold">
                                          <p:stCondLst>
                                            <p:cond delay="0"/>
                                          </p:stCondLst>
                                        </p:cTn>
                                        <p:tgtEl>
                                          <p:spTgt spid="64"/>
                                        </p:tgtEl>
                                        <p:attrNameLst>
                                          <p:attrName>style.visibility</p:attrName>
                                        </p:attrNameLst>
                                      </p:cBhvr>
                                      <p:to>
                                        <p:strVal val="hidden"/>
                                      </p:to>
                                    </p:set>
                                  </p:childTnLst>
                                </p:cTn>
                              </p:par>
                              <p:par>
                                <p:cTn id="31" presetID="1" presetClass="entr" presetSubtype="0" fill="hold" nodeType="withEffect">
                                  <p:stCondLst>
                                    <p:cond delay="0"/>
                                  </p:stCondLst>
                                  <p:childTnLst>
                                    <p:set>
                                      <p:cBhvr>
                                        <p:cTn id="32" dur="1" fill="hold">
                                          <p:stCondLst>
                                            <p:cond delay="0"/>
                                          </p:stCondLst>
                                        </p:cTn>
                                        <p:tgtEl>
                                          <p:spTgt spid="89"/>
                                        </p:tgtEl>
                                        <p:attrNameLst>
                                          <p:attrName>style.visibility</p:attrName>
                                        </p:attrNameLst>
                                      </p:cBhvr>
                                      <p:to>
                                        <p:strVal val="visible"/>
                                      </p:to>
                                    </p:set>
                                  </p:childTnLst>
                                </p:cTn>
                              </p:par>
                            </p:childTnLst>
                          </p:cTn>
                        </p:par>
                        <p:par>
                          <p:cTn id="33" fill="hold">
                            <p:stCondLst>
                              <p:cond delay="0"/>
                            </p:stCondLst>
                            <p:childTnLst>
                              <p:par>
                                <p:cTn id="34" presetID="2" presetClass="exit" presetSubtype="8" fill="hold" nodeType="afterEffect">
                                  <p:stCondLst>
                                    <p:cond delay="0"/>
                                  </p:stCondLst>
                                  <p:childTnLst>
                                    <p:anim calcmode="lin" valueType="num">
                                      <p:cBhvr additive="base">
                                        <p:cTn id="35" dur="1000"/>
                                        <p:tgtEl>
                                          <p:spTgt spid="89"/>
                                        </p:tgtEl>
                                        <p:attrNameLst>
                                          <p:attrName>ppt_x</p:attrName>
                                        </p:attrNameLst>
                                      </p:cBhvr>
                                      <p:tavLst>
                                        <p:tav tm="0">
                                          <p:val>
                                            <p:strVal val="ppt_x"/>
                                          </p:val>
                                        </p:tav>
                                        <p:tav tm="100000">
                                          <p:val>
                                            <p:strVal val="0-ppt_w/2"/>
                                          </p:val>
                                        </p:tav>
                                      </p:tavLst>
                                    </p:anim>
                                    <p:anim calcmode="lin" valueType="num">
                                      <p:cBhvr additive="base">
                                        <p:cTn id="36" dur="1000"/>
                                        <p:tgtEl>
                                          <p:spTgt spid="89"/>
                                        </p:tgtEl>
                                        <p:attrNameLst>
                                          <p:attrName>ppt_y</p:attrName>
                                        </p:attrNameLst>
                                      </p:cBhvr>
                                      <p:tavLst>
                                        <p:tav tm="0">
                                          <p:val>
                                            <p:strVal val="ppt_y"/>
                                          </p:val>
                                        </p:tav>
                                        <p:tav tm="100000">
                                          <p:val>
                                            <p:strVal val="ppt_y"/>
                                          </p:val>
                                        </p:tav>
                                      </p:tavLst>
                                    </p:anim>
                                    <p:set>
                                      <p:cBhvr>
                                        <p:cTn id="37" dur="1" fill="hold">
                                          <p:stCondLst>
                                            <p:cond delay="999"/>
                                          </p:stCondLst>
                                        </p:cTn>
                                        <p:tgtEl>
                                          <p:spTgt spid="89"/>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8" grpId="0" animBg="1"/>
      <p:bldP spid="108" grpId="1" animBg="1"/>
      <p:bldP spid="21" grpId="0" animBg="1"/>
      <p:bldP spid="16" grpId="0" animBg="1"/>
      <p:bldP spid="26" grpId="0" animBg="1"/>
      <p:bldP spid="35" grpId="0" animBg="1"/>
      <p:bldP spid="36" grpId="0" animBg="1"/>
      <p:bldP spid="37" grpId="0" animBg="1"/>
      <p:bldP spid="38" grpId="0" animBg="1"/>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9" name="Group 28"/>
          <p:cNvGrpSpPr/>
          <p:nvPr/>
        </p:nvGrpSpPr>
        <p:grpSpPr>
          <a:xfrm>
            <a:off x="-2772816" y="-2979712"/>
            <a:ext cx="14743384" cy="11881320"/>
            <a:chOff x="-2719064" y="-2691680"/>
            <a:chExt cx="14743384" cy="11881320"/>
          </a:xfrm>
        </p:grpSpPr>
        <p:sp>
          <p:nvSpPr>
            <p:cNvPr id="31" name="Rectangle 30"/>
            <p:cNvSpPr/>
            <p:nvPr/>
          </p:nvSpPr>
          <p:spPr>
            <a:xfrm>
              <a:off x="-900608" y="5445224"/>
              <a:ext cx="10585176" cy="3744416"/>
            </a:xfrm>
            <a:prstGeom prst="rect">
              <a:avLst/>
            </a:prstGeom>
            <a:solidFill>
              <a:srgbClr val="0066FF"/>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cxnSp>
          <p:nvCxnSpPr>
            <p:cNvPr id="32" name="Straight Connector 31"/>
            <p:cNvCxnSpPr/>
            <p:nvPr/>
          </p:nvCxnSpPr>
          <p:spPr>
            <a:xfrm>
              <a:off x="-684584" y="5445224"/>
              <a:ext cx="10225136" cy="0"/>
            </a:xfrm>
            <a:prstGeom prst="line">
              <a:avLst/>
            </a:prstGeom>
            <a:ln w="76200">
              <a:solidFill>
                <a:schemeClr val="tx1"/>
              </a:solidFill>
            </a:ln>
          </p:spPr>
          <p:style>
            <a:lnRef idx="1">
              <a:schemeClr val="accent1"/>
            </a:lnRef>
            <a:fillRef idx="0">
              <a:schemeClr val="accent1"/>
            </a:fillRef>
            <a:effectRef idx="0">
              <a:schemeClr val="accent1"/>
            </a:effectRef>
            <a:fontRef idx="minor">
              <a:schemeClr val="tx1"/>
            </a:fontRef>
          </p:style>
        </p:cxnSp>
        <p:pic>
          <p:nvPicPr>
            <p:cNvPr id="33" name="Picture 2" descr="https://www.wetterzentrale.de/maps/d2uic.jpg"/>
            <p:cNvPicPr>
              <a:picLocks noChangeAspect="1" noChangeArrowheads="1"/>
            </p:cNvPicPr>
            <p:nvPr/>
          </p:nvPicPr>
          <p:blipFill>
            <a:blip r:embed="rId3" cstate="print"/>
            <a:srcRect/>
            <a:stretch>
              <a:fillRect/>
            </a:stretch>
          </p:blipFill>
          <p:spPr bwMode="auto">
            <a:xfrm>
              <a:off x="-2719064" y="-1035496"/>
              <a:ext cx="6096000" cy="4267200"/>
            </a:xfrm>
            <a:prstGeom prst="rect">
              <a:avLst/>
            </a:prstGeom>
            <a:noFill/>
            <a:ln w="38100">
              <a:solidFill>
                <a:schemeClr val="tx1"/>
              </a:solidFill>
            </a:ln>
          </p:spPr>
        </p:pic>
        <p:pic>
          <p:nvPicPr>
            <p:cNvPr id="34" name="Picture 4" descr="https://www.wetterzentrale.de/maps/GFSOPEU18_6_1.png"/>
            <p:cNvPicPr>
              <a:picLocks noChangeAspect="1" noChangeArrowheads="1"/>
            </p:cNvPicPr>
            <p:nvPr/>
          </p:nvPicPr>
          <p:blipFill>
            <a:blip r:embed="rId4" cstate="print"/>
            <a:srcRect/>
            <a:stretch>
              <a:fillRect/>
            </a:stretch>
          </p:blipFill>
          <p:spPr bwMode="auto">
            <a:xfrm>
              <a:off x="6263680" y="-2691680"/>
              <a:ext cx="5760640" cy="4451131"/>
            </a:xfrm>
            <a:prstGeom prst="rect">
              <a:avLst/>
            </a:prstGeom>
            <a:noFill/>
            <a:ln w="38100">
              <a:solidFill>
                <a:schemeClr val="tx1"/>
              </a:solidFill>
            </a:ln>
          </p:spPr>
        </p:pic>
      </p:grpSp>
      <p:sp>
        <p:nvSpPr>
          <p:cNvPr id="30" name="Freeform 29"/>
          <p:cNvSpPr/>
          <p:nvPr/>
        </p:nvSpPr>
        <p:spPr>
          <a:xfrm>
            <a:off x="2771800" y="3669636"/>
            <a:ext cx="518200" cy="1258415"/>
          </a:xfrm>
          <a:custGeom>
            <a:avLst/>
            <a:gdLst>
              <a:gd name="connsiteX0" fmla="*/ 452907 w 646090"/>
              <a:gd name="connsiteY0" fmla="*/ 92298 h 1092558"/>
              <a:gd name="connsiteX1" fmla="*/ 15025 w 646090"/>
              <a:gd name="connsiteY1" fmla="*/ 581695 h 1092558"/>
              <a:gd name="connsiteX2" fmla="*/ 543059 w 646090"/>
              <a:gd name="connsiteY2" fmla="*/ 1032456 h 1092558"/>
              <a:gd name="connsiteX3" fmla="*/ 633211 w 646090"/>
              <a:gd name="connsiteY3" fmla="*/ 942304 h 1092558"/>
              <a:gd name="connsiteX4" fmla="*/ 581696 w 646090"/>
              <a:gd name="connsiteY4" fmla="*/ 143814 h 1092558"/>
              <a:gd name="connsiteX5" fmla="*/ 452907 w 646090"/>
              <a:gd name="connsiteY5" fmla="*/ 92298 h 1092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6090" h="1092558">
                <a:moveTo>
                  <a:pt x="452907" y="92298"/>
                </a:moveTo>
                <a:cubicBezTo>
                  <a:pt x="358462" y="165278"/>
                  <a:pt x="0" y="425002"/>
                  <a:pt x="15025" y="581695"/>
                </a:cubicBezTo>
                <a:cubicBezTo>
                  <a:pt x="30050" y="738388"/>
                  <a:pt x="440028" y="972354"/>
                  <a:pt x="543059" y="1032456"/>
                </a:cubicBezTo>
                <a:cubicBezTo>
                  <a:pt x="646090" y="1092558"/>
                  <a:pt x="626772" y="1090411"/>
                  <a:pt x="633211" y="942304"/>
                </a:cubicBezTo>
                <a:cubicBezTo>
                  <a:pt x="639650" y="794197"/>
                  <a:pt x="607454" y="287628"/>
                  <a:pt x="581696" y="143814"/>
                </a:cubicBezTo>
                <a:cubicBezTo>
                  <a:pt x="555938" y="0"/>
                  <a:pt x="547352" y="19318"/>
                  <a:pt x="452907" y="92298"/>
                </a:cubicBezTo>
                <a:close/>
              </a:path>
            </a:pathLst>
          </a:custGeom>
          <a:solidFill>
            <a:srgbClr val="FF99CC"/>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7" name="Group 6"/>
          <p:cNvGrpSpPr/>
          <p:nvPr/>
        </p:nvGrpSpPr>
        <p:grpSpPr>
          <a:xfrm>
            <a:off x="5004048" y="2348880"/>
            <a:ext cx="1008112" cy="504056"/>
            <a:chOff x="5004048" y="2564904"/>
            <a:chExt cx="1008112" cy="504056"/>
          </a:xfrm>
        </p:grpSpPr>
        <p:sp>
          <p:nvSpPr>
            <p:cNvPr id="2" name="Rectangle 1"/>
            <p:cNvSpPr/>
            <p:nvPr/>
          </p:nvSpPr>
          <p:spPr>
            <a:xfrm>
              <a:off x="5004048" y="2564904"/>
              <a:ext cx="1008112" cy="504056"/>
            </a:xfrm>
            <a:prstGeom prst="rect">
              <a:avLst/>
            </a:prstGeom>
            <a:solidFill>
              <a:schemeClr val="bg1">
                <a:lumMod val="95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 name="Rectangle 2"/>
            <p:cNvSpPr/>
            <p:nvPr/>
          </p:nvSpPr>
          <p:spPr>
            <a:xfrm>
              <a:off x="5148064" y="2636912"/>
              <a:ext cx="144016" cy="360040"/>
            </a:xfrm>
            <a:prstGeom prst="rect">
              <a:avLst/>
            </a:prstGeom>
            <a:solidFill>
              <a:schemeClr val="bg1"/>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 name="Rectangle 3"/>
            <p:cNvSpPr/>
            <p:nvPr/>
          </p:nvSpPr>
          <p:spPr>
            <a:xfrm>
              <a:off x="5436096" y="2636912"/>
              <a:ext cx="144016" cy="360040"/>
            </a:xfrm>
            <a:prstGeom prst="rect">
              <a:avLst/>
            </a:prstGeom>
            <a:solidFill>
              <a:schemeClr val="bg1"/>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 name="Rectangle 4"/>
            <p:cNvSpPr/>
            <p:nvPr/>
          </p:nvSpPr>
          <p:spPr>
            <a:xfrm>
              <a:off x="5724128" y="2636912"/>
              <a:ext cx="144016" cy="360040"/>
            </a:xfrm>
            <a:prstGeom prst="rect">
              <a:avLst/>
            </a:prstGeom>
            <a:solidFill>
              <a:schemeClr val="bg1"/>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8" name="Freeform 7"/>
          <p:cNvSpPr/>
          <p:nvPr/>
        </p:nvSpPr>
        <p:spPr>
          <a:xfrm flipH="1">
            <a:off x="4932040" y="3654793"/>
            <a:ext cx="518199" cy="1258415"/>
          </a:xfrm>
          <a:custGeom>
            <a:avLst/>
            <a:gdLst>
              <a:gd name="connsiteX0" fmla="*/ 452907 w 646090"/>
              <a:gd name="connsiteY0" fmla="*/ 92298 h 1092558"/>
              <a:gd name="connsiteX1" fmla="*/ 15025 w 646090"/>
              <a:gd name="connsiteY1" fmla="*/ 581695 h 1092558"/>
              <a:gd name="connsiteX2" fmla="*/ 543059 w 646090"/>
              <a:gd name="connsiteY2" fmla="*/ 1032456 h 1092558"/>
              <a:gd name="connsiteX3" fmla="*/ 633211 w 646090"/>
              <a:gd name="connsiteY3" fmla="*/ 942304 h 1092558"/>
              <a:gd name="connsiteX4" fmla="*/ 581696 w 646090"/>
              <a:gd name="connsiteY4" fmla="*/ 143814 h 1092558"/>
              <a:gd name="connsiteX5" fmla="*/ 452907 w 646090"/>
              <a:gd name="connsiteY5" fmla="*/ 92298 h 1092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6090" h="1092558">
                <a:moveTo>
                  <a:pt x="452907" y="92298"/>
                </a:moveTo>
                <a:cubicBezTo>
                  <a:pt x="358462" y="165278"/>
                  <a:pt x="0" y="425002"/>
                  <a:pt x="15025" y="581695"/>
                </a:cubicBezTo>
                <a:cubicBezTo>
                  <a:pt x="30050" y="738388"/>
                  <a:pt x="440028" y="972354"/>
                  <a:pt x="543059" y="1032456"/>
                </a:cubicBezTo>
                <a:cubicBezTo>
                  <a:pt x="646090" y="1092558"/>
                  <a:pt x="626772" y="1090411"/>
                  <a:pt x="633211" y="942304"/>
                </a:cubicBezTo>
                <a:cubicBezTo>
                  <a:pt x="639650" y="794197"/>
                  <a:pt x="607454" y="287628"/>
                  <a:pt x="581696" y="143814"/>
                </a:cubicBezTo>
                <a:cubicBezTo>
                  <a:pt x="555938" y="0"/>
                  <a:pt x="547352" y="19318"/>
                  <a:pt x="452907" y="92298"/>
                </a:cubicBezTo>
                <a:close/>
              </a:path>
            </a:pathLst>
          </a:custGeom>
          <a:solidFill>
            <a:srgbClr val="FF99CC"/>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9" name="Freeform 8"/>
          <p:cNvSpPr/>
          <p:nvPr/>
        </p:nvSpPr>
        <p:spPr>
          <a:xfrm rot="1341764" flipV="1">
            <a:off x="4564780" y="2358945"/>
            <a:ext cx="920239" cy="1175852"/>
          </a:xfrm>
          <a:custGeom>
            <a:avLst/>
            <a:gdLst>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75432 w 777479"/>
              <a:gd name="connsiteY8" fmla="*/ 659606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65919 w 777479"/>
              <a:gd name="connsiteY10" fmla="*/ 516731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62013 w 777479"/>
              <a:gd name="connsiteY20" fmla="*/ 605036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2397 h 834313"/>
              <a:gd name="connsiteX1" fmla="*/ 239713 w 777479"/>
              <a:gd name="connsiteY1" fmla="*/ 240985 h 834313"/>
              <a:gd name="connsiteX2" fmla="*/ 82550 w 777479"/>
              <a:gd name="connsiteY2" fmla="*/ 336235 h 834313"/>
              <a:gd name="connsiteX3" fmla="*/ 3969 w 777479"/>
              <a:gd name="connsiteY3" fmla="*/ 474347 h 834313"/>
              <a:gd name="connsiteX4" fmla="*/ 106363 w 777479"/>
              <a:gd name="connsiteY4" fmla="*/ 488635 h 834313"/>
              <a:gd name="connsiteX5" fmla="*/ 254000 w 777479"/>
              <a:gd name="connsiteY5" fmla="*/ 386241 h 834313"/>
              <a:gd name="connsiteX6" fmla="*/ 261144 w 777479"/>
              <a:gd name="connsiteY6" fmla="*/ 398147 h 834313"/>
              <a:gd name="connsiteX7" fmla="*/ 223044 w 777479"/>
              <a:gd name="connsiteY7" fmla="*/ 533878 h 834313"/>
              <a:gd name="connsiteX8" fmla="*/ 198834 w 777479"/>
              <a:gd name="connsiteY8" fmla="*/ 660085 h 834313"/>
              <a:gd name="connsiteX9" fmla="*/ 248147 w 777479"/>
              <a:gd name="connsiteY9" fmla="*/ 750200 h 834313"/>
              <a:gd name="connsiteX10" fmla="*/ 335682 w 777479"/>
              <a:gd name="connsiteY10" fmla="*/ 608466 h 834313"/>
              <a:gd name="connsiteX11" fmla="*/ 368300 w 777479"/>
              <a:gd name="connsiteY11" fmla="*/ 488634 h 834313"/>
              <a:gd name="connsiteX12" fmla="*/ 375444 w 777479"/>
              <a:gd name="connsiteY12" fmla="*/ 555310 h 834313"/>
              <a:gd name="connsiteX13" fmla="*/ 401638 w 777479"/>
              <a:gd name="connsiteY13" fmla="*/ 767241 h 834313"/>
              <a:gd name="connsiteX14" fmla="*/ 451644 w 777479"/>
              <a:gd name="connsiteY14" fmla="*/ 833916 h 834313"/>
              <a:gd name="connsiteX15" fmla="*/ 504032 w 777479"/>
              <a:gd name="connsiteY15" fmla="*/ 769622 h 834313"/>
              <a:gd name="connsiteX16" fmla="*/ 504032 w 777479"/>
              <a:gd name="connsiteY16" fmla="*/ 529115 h 834313"/>
              <a:gd name="connsiteX17" fmla="*/ 527844 w 777479"/>
              <a:gd name="connsiteY17" fmla="*/ 643416 h 834313"/>
              <a:gd name="connsiteX18" fmla="*/ 573088 w 777479"/>
              <a:gd name="connsiteY18" fmla="*/ 741047 h 834313"/>
              <a:gd name="connsiteX19" fmla="*/ 625475 w 777479"/>
              <a:gd name="connsiteY19" fmla="*/ 762478 h 834313"/>
              <a:gd name="connsiteX20" fmla="*/ 662013 w 777479"/>
              <a:gd name="connsiteY20" fmla="*/ 705527 h 834313"/>
              <a:gd name="connsiteX21" fmla="*/ 644525 w 777479"/>
              <a:gd name="connsiteY21" fmla="*/ 583885 h 834313"/>
              <a:gd name="connsiteX22" fmla="*/ 632619 w 777479"/>
              <a:gd name="connsiteY22" fmla="*/ 507685 h 834313"/>
              <a:gd name="connsiteX23" fmla="*/ 718344 w 777479"/>
              <a:gd name="connsiteY23" fmla="*/ 657703 h 834313"/>
              <a:gd name="connsiteX24" fmla="*/ 770732 w 777479"/>
              <a:gd name="connsiteY24" fmla="*/ 636272 h 834313"/>
              <a:gd name="connsiteX25" fmla="*/ 758825 w 777479"/>
              <a:gd name="connsiteY25" fmla="*/ 495778 h 834313"/>
              <a:gd name="connsiteX26" fmla="*/ 668338 w 777479"/>
              <a:gd name="connsiteY26" fmla="*/ 324328 h 834313"/>
              <a:gd name="connsiteX27" fmla="*/ 668239 w 777479"/>
              <a:gd name="connsiteY27" fmla="*/ 0 h 834313"/>
              <a:gd name="connsiteX0" fmla="*/ 240017 w 777479"/>
              <a:gd name="connsiteY0" fmla="*/ 24652 h 834313"/>
              <a:gd name="connsiteX1" fmla="*/ 239713 w 777479"/>
              <a:gd name="connsiteY1" fmla="*/ 240985 h 834313"/>
              <a:gd name="connsiteX2" fmla="*/ 82550 w 777479"/>
              <a:gd name="connsiteY2" fmla="*/ 336235 h 834313"/>
              <a:gd name="connsiteX3" fmla="*/ 3969 w 777479"/>
              <a:gd name="connsiteY3" fmla="*/ 474347 h 834313"/>
              <a:gd name="connsiteX4" fmla="*/ 106363 w 777479"/>
              <a:gd name="connsiteY4" fmla="*/ 488635 h 834313"/>
              <a:gd name="connsiteX5" fmla="*/ 254000 w 777479"/>
              <a:gd name="connsiteY5" fmla="*/ 386241 h 834313"/>
              <a:gd name="connsiteX6" fmla="*/ 261144 w 777479"/>
              <a:gd name="connsiteY6" fmla="*/ 398147 h 834313"/>
              <a:gd name="connsiteX7" fmla="*/ 223044 w 777479"/>
              <a:gd name="connsiteY7" fmla="*/ 533878 h 834313"/>
              <a:gd name="connsiteX8" fmla="*/ 198834 w 777479"/>
              <a:gd name="connsiteY8" fmla="*/ 660085 h 834313"/>
              <a:gd name="connsiteX9" fmla="*/ 248147 w 777479"/>
              <a:gd name="connsiteY9" fmla="*/ 750200 h 834313"/>
              <a:gd name="connsiteX10" fmla="*/ 335682 w 777479"/>
              <a:gd name="connsiteY10" fmla="*/ 608466 h 834313"/>
              <a:gd name="connsiteX11" fmla="*/ 368300 w 777479"/>
              <a:gd name="connsiteY11" fmla="*/ 488634 h 834313"/>
              <a:gd name="connsiteX12" fmla="*/ 375444 w 777479"/>
              <a:gd name="connsiteY12" fmla="*/ 555310 h 834313"/>
              <a:gd name="connsiteX13" fmla="*/ 401638 w 777479"/>
              <a:gd name="connsiteY13" fmla="*/ 767241 h 834313"/>
              <a:gd name="connsiteX14" fmla="*/ 451644 w 777479"/>
              <a:gd name="connsiteY14" fmla="*/ 833916 h 834313"/>
              <a:gd name="connsiteX15" fmla="*/ 504032 w 777479"/>
              <a:gd name="connsiteY15" fmla="*/ 769622 h 834313"/>
              <a:gd name="connsiteX16" fmla="*/ 504032 w 777479"/>
              <a:gd name="connsiteY16" fmla="*/ 529115 h 834313"/>
              <a:gd name="connsiteX17" fmla="*/ 527844 w 777479"/>
              <a:gd name="connsiteY17" fmla="*/ 643416 h 834313"/>
              <a:gd name="connsiteX18" fmla="*/ 573088 w 777479"/>
              <a:gd name="connsiteY18" fmla="*/ 741047 h 834313"/>
              <a:gd name="connsiteX19" fmla="*/ 625475 w 777479"/>
              <a:gd name="connsiteY19" fmla="*/ 762478 h 834313"/>
              <a:gd name="connsiteX20" fmla="*/ 662013 w 777479"/>
              <a:gd name="connsiteY20" fmla="*/ 705527 h 834313"/>
              <a:gd name="connsiteX21" fmla="*/ 644525 w 777479"/>
              <a:gd name="connsiteY21" fmla="*/ 583885 h 834313"/>
              <a:gd name="connsiteX22" fmla="*/ 632619 w 777479"/>
              <a:gd name="connsiteY22" fmla="*/ 507685 h 834313"/>
              <a:gd name="connsiteX23" fmla="*/ 718344 w 777479"/>
              <a:gd name="connsiteY23" fmla="*/ 657703 h 834313"/>
              <a:gd name="connsiteX24" fmla="*/ 770732 w 777479"/>
              <a:gd name="connsiteY24" fmla="*/ 636272 h 834313"/>
              <a:gd name="connsiteX25" fmla="*/ 758825 w 777479"/>
              <a:gd name="connsiteY25" fmla="*/ 495778 h 834313"/>
              <a:gd name="connsiteX26" fmla="*/ 668338 w 777479"/>
              <a:gd name="connsiteY26" fmla="*/ 324328 h 834313"/>
              <a:gd name="connsiteX27" fmla="*/ 668239 w 777479"/>
              <a:gd name="connsiteY27" fmla="*/ 0 h 834313"/>
              <a:gd name="connsiteX0" fmla="*/ 240017 w 777479"/>
              <a:gd name="connsiteY0" fmla="*/ 164738 h 974399"/>
              <a:gd name="connsiteX1" fmla="*/ 239713 w 777479"/>
              <a:gd name="connsiteY1" fmla="*/ 381071 h 974399"/>
              <a:gd name="connsiteX2" fmla="*/ 82550 w 777479"/>
              <a:gd name="connsiteY2" fmla="*/ 476321 h 974399"/>
              <a:gd name="connsiteX3" fmla="*/ 3969 w 777479"/>
              <a:gd name="connsiteY3" fmla="*/ 614433 h 974399"/>
              <a:gd name="connsiteX4" fmla="*/ 106363 w 777479"/>
              <a:gd name="connsiteY4" fmla="*/ 628721 h 974399"/>
              <a:gd name="connsiteX5" fmla="*/ 254000 w 777479"/>
              <a:gd name="connsiteY5" fmla="*/ 526327 h 974399"/>
              <a:gd name="connsiteX6" fmla="*/ 261144 w 777479"/>
              <a:gd name="connsiteY6" fmla="*/ 538233 h 974399"/>
              <a:gd name="connsiteX7" fmla="*/ 223044 w 777479"/>
              <a:gd name="connsiteY7" fmla="*/ 673964 h 974399"/>
              <a:gd name="connsiteX8" fmla="*/ 198834 w 777479"/>
              <a:gd name="connsiteY8" fmla="*/ 800171 h 974399"/>
              <a:gd name="connsiteX9" fmla="*/ 248147 w 777479"/>
              <a:gd name="connsiteY9" fmla="*/ 890286 h 974399"/>
              <a:gd name="connsiteX10" fmla="*/ 335682 w 777479"/>
              <a:gd name="connsiteY10" fmla="*/ 748552 h 974399"/>
              <a:gd name="connsiteX11" fmla="*/ 368300 w 777479"/>
              <a:gd name="connsiteY11" fmla="*/ 628720 h 974399"/>
              <a:gd name="connsiteX12" fmla="*/ 375444 w 777479"/>
              <a:gd name="connsiteY12" fmla="*/ 695396 h 974399"/>
              <a:gd name="connsiteX13" fmla="*/ 401638 w 777479"/>
              <a:gd name="connsiteY13" fmla="*/ 907327 h 974399"/>
              <a:gd name="connsiteX14" fmla="*/ 451644 w 777479"/>
              <a:gd name="connsiteY14" fmla="*/ 974002 h 974399"/>
              <a:gd name="connsiteX15" fmla="*/ 504032 w 777479"/>
              <a:gd name="connsiteY15" fmla="*/ 909708 h 974399"/>
              <a:gd name="connsiteX16" fmla="*/ 504032 w 777479"/>
              <a:gd name="connsiteY16" fmla="*/ 669201 h 974399"/>
              <a:gd name="connsiteX17" fmla="*/ 527844 w 777479"/>
              <a:gd name="connsiteY17" fmla="*/ 783502 h 974399"/>
              <a:gd name="connsiteX18" fmla="*/ 573088 w 777479"/>
              <a:gd name="connsiteY18" fmla="*/ 881133 h 974399"/>
              <a:gd name="connsiteX19" fmla="*/ 625475 w 777479"/>
              <a:gd name="connsiteY19" fmla="*/ 902564 h 974399"/>
              <a:gd name="connsiteX20" fmla="*/ 662013 w 777479"/>
              <a:gd name="connsiteY20" fmla="*/ 845613 h 974399"/>
              <a:gd name="connsiteX21" fmla="*/ 644525 w 777479"/>
              <a:gd name="connsiteY21" fmla="*/ 723971 h 974399"/>
              <a:gd name="connsiteX22" fmla="*/ 632619 w 777479"/>
              <a:gd name="connsiteY22" fmla="*/ 647771 h 974399"/>
              <a:gd name="connsiteX23" fmla="*/ 718344 w 777479"/>
              <a:gd name="connsiteY23" fmla="*/ 797789 h 974399"/>
              <a:gd name="connsiteX24" fmla="*/ 770732 w 777479"/>
              <a:gd name="connsiteY24" fmla="*/ 776358 h 974399"/>
              <a:gd name="connsiteX25" fmla="*/ 758825 w 777479"/>
              <a:gd name="connsiteY25" fmla="*/ 635864 h 974399"/>
              <a:gd name="connsiteX26" fmla="*/ 668338 w 777479"/>
              <a:gd name="connsiteY26" fmla="*/ 464414 h 974399"/>
              <a:gd name="connsiteX27" fmla="*/ 577964 w 777479"/>
              <a:gd name="connsiteY27" fmla="*/ 0 h 974399"/>
              <a:gd name="connsiteX0" fmla="*/ 224488 w 777479"/>
              <a:gd name="connsiteY0" fmla="*/ 79294 h 974399"/>
              <a:gd name="connsiteX1" fmla="*/ 239713 w 777479"/>
              <a:gd name="connsiteY1" fmla="*/ 381071 h 974399"/>
              <a:gd name="connsiteX2" fmla="*/ 82550 w 777479"/>
              <a:gd name="connsiteY2" fmla="*/ 476321 h 974399"/>
              <a:gd name="connsiteX3" fmla="*/ 3969 w 777479"/>
              <a:gd name="connsiteY3" fmla="*/ 614433 h 974399"/>
              <a:gd name="connsiteX4" fmla="*/ 106363 w 777479"/>
              <a:gd name="connsiteY4" fmla="*/ 628721 h 974399"/>
              <a:gd name="connsiteX5" fmla="*/ 254000 w 777479"/>
              <a:gd name="connsiteY5" fmla="*/ 526327 h 974399"/>
              <a:gd name="connsiteX6" fmla="*/ 261144 w 777479"/>
              <a:gd name="connsiteY6" fmla="*/ 538233 h 974399"/>
              <a:gd name="connsiteX7" fmla="*/ 223044 w 777479"/>
              <a:gd name="connsiteY7" fmla="*/ 673964 h 974399"/>
              <a:gd name="connsiteX8" fmla="*/ 198834 w 777479"/>
              <a:gd name="connsiteY8" fmla="*/ 800171 h 974399"/>
              <a:gd name="connsiteX9" fmla="*/ 248147 w 777479"/>
              <a:gd name="connsiteY9" fmla="*/ 890286 h 974399"/>
              <a:gd name="connsiteX10" fmla="*/ 335682 w 777479"/>
              <a:gd name="connsiteY10" fmla="*/ 748552 h 974399"/>
              <a:gd name="connsiteX11" fmla="*/ 368300 w 777479"/>
              <a:gd name="connsiteY11" fmla="*/ 628720 h 974399"/>
              <a:gd name="connsiteX12" fmla="*/ 375444 w 777479"/>
              <a:gd name="connsiteY12" fmla="*/ 695396 h 974399"/>
              <a:gd name="connsiteX13" fmla="*/ 401638 w 777479"/>
              <a:gd name="connsiteY13" fmla="*/ 907327 h 974399"/>
              <a:gd name="connsiteX14" fmla="*/ 451644 w 777479"/>
              <a:gd name="connsiteY14" fmla="*/ 974002 h 974399"/>
              <a:gd name="connsiteX15" fmla="*/ 504032 w 777479"/>
              <a:gd name="connsiteY15" fmla="*/ 909708 h 974399"/>
              <a:gd name="connsiteX16" fmla="*/ 504032 w 777479"/>
              <a:gd name="connsiteY16" fmla="*/ 669201 h 974399"/>
              <a:gd name="connsiteX17" fmla="*/ 527844 w 777479"/>
              <a:gd name="connsiteY17" fmla="*/ 783502 h 974399"/>
              <a:gd name="connsiteX18" fmla="*/ 573088 w 777479"/>
              <a:gd name="connsiteY18" fmla="*/ 881133 h 974399"/>
              <a:gd name="connsiteX19" fmla="*/ 625475 w 777479"/>
              <a:gd name="connsiteY19" fmla="*/ 902564 h 974399"/>
              <a:gd name="connsiteX20" fmla="*/ 662013 w 777479"/>
              <a:gd name="connsiteY20" fmla="*/ 845613 h 974399"/>
              <a:gd name="connsiteX21" fmla="*/ 644525 w 777479"/>
              <a:gd name="connsiteY21" fmla="*/ 723971 h 974399"/>
              <a:gd name="connsiteX22" fmla="*/ 632619 w 777479"/>
              <a:gd name="connsiteY22" fmla="*/ 647771 h 974399"/>
              <a:gd name="connsiteX23" fmla="*/ 718344 w 777479"/>
              <a:gd name="connsiteY23" fmla="*/ 797789 h 974399"/>
              <a:gd name="connsiteX24" fmla="*/ 770732 w 777479"/>
              <a:gd name="connsiteY24" fmla="*/ 776358 h 974399"/>
              <a:gd name="connsiteX25" fmla="*/ 758825 w 777479"/>
              <a:gd name="connsiteY25" fmla="*/ 635864 h 974399"/>
              <a:gd name="connsiteX26" fmla="*/ 668338 w 777479"/>
              <a:gd name="connsiteY26" fmla="*/ 464414 h 974399"/>
              <a:gd name="connsiteX27" fmla="*/ 577964 w 777479"/>
              <a:gd name="connsiteY27" fmla="*/ 0 h 974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77479" h="974399">
                <a:moveTo>
                  <a:pt x="224488" y="79294"/>
                </a:moveTo>
                <a:cubicBezTo>
                  <a:pt x="238577" y="124935"/>
                  <a:pt x="263369" y="314900"/>
                  <a:pt x="239713" y="381071"/>
                </a:cubicBezTo>
                <a:cubicBezTo>
                  <a:pt x="216057" y="447242"/>
                  <a:pt x="121841" y="437427"/>
                  <a:pt x="82550" y="476321"/>
                </a:cubicBezTo>
                <a:cubicBezTo>
                  <a:pt x="43259" y="515215"/>
                  <a:pt x="0" y="589033"/>
                  <a:pt x="3969" y="614433"/>
                </a:cubicBezTo>
                <a:cubicBezTo>
                  <a:pt x="7938" y="639833"/>
                  <a:pt x="64691" y="643405"/>
                  <a:pt x="106363" y="628721"/>
                </a:cubicBezTo>
                <a:cubicBezTo>
                  <a:pt x="148035" y="614037"/>
                  <a:pt x="228203" y="541408"/>
                  <a:pt x="254000" y="526327"/>
                </a:cubicBezTo>
                <a:cubicBezTo>
                  <a:pt x="279797" y="511246"/>
                  <a:pt x="266303" y="513627"/>
                  <a:pt x="261144" y="538233"/>
                </a:cubicBezTo>
                <a:cubicBezTo>
                  <a:pt x="255985" y="562839"/>
                  <a:pt x="233429" y="630308"/>
                  <a:pt x="223044" y="673964"/>
                </a:cubicBezTo>
                <a:cubicBezTo>
                  <a:pt x="212659" y="717620"/>
                  <a:pt x="194650" y="764117"/>
                  <a:pt x="198834" y="800171"/>
                </a:cubicBezTo>
                <a:cubicBezTo>
                  <a:pt x="203018" y="836225"/>
                  <a:pt x="225339" y="898889"/>
                  <a:pt x="248147" y="890286"/>
                </a:cubicBezTo>
                <a:cubicBezTo>
                  <a:pt x="270955" y="881683"/>
                  <a:pt x="315657" y="792146"/>
                  <a:pt x="335682" y="748552"/>
                </a:cubicBezTo>
                <a:cubicBezTo>
                  <a:pt x="355707" y="704958"/>
                  <a:pt x="361673" y="637579"/>
                  <a:pt x="368300" y="628720"/>
                </a:cubicBezTo>
                <a:cubicBezTo>
                  <a:pt x="374927" y="619861"/>
                  <a:pt x="369888" y="648962"/>
                  <a:pt x="375444" y="695396"/>
                </a:cubicBezTo>
                <a:cubicBezTo>
                  <a:pt x="381000" y="741831"/>
                  <a:pt x="388938" y="860893"/>
                  <a:pt x="401638" y="907327"/>
                </a:cubicBezTo>
                <a:cubicBezTo>
                  <a:pt x="414338" y="953761"/>
                  <a:pt x="434578" y="973605"/>
                  <a:pt x="451644" y="974002"/>
                </a:cubicBezTo>
                <a:cubicBezTo>
                  <a:pt x="468710" y="974399"/>
                  <a:pt x="495301" y="960508"/>
                  <a:pt x="504032" y="909708"/>
                </a:cubicBezTo>
                <a:cubicBezTo>
                  <a:pt x="512763" y="858908"/>
                  <a:pt x="500063" y="690235"/>
                  <a:pt x="504032" y="669201"/>
                </a:cubicBezTo>
                <a:cubicBezTo>
                  <a:pt x="508001" y="648167"/>
                  <a:pt x="516335" y="748180"/>
                  <a:pt x="527844" y="783502"/>
                </a:cubicBezTo>
                <a:cubicBezTo>
                  <a:pt x="539353" y="818824"/>
                  <a:pt x="556816" y="861289"/>
                  <a:pt x="573088" y="881133"/>
                </a:cubicBezTo>
                <a:cubicBezTo>
                  <a:pt x="589360" y="900977"/>
                  <a:pt x="610654" y="908484"/>
                  <a:pt x="625475" y="902564"/>
                </a:cubicBezTo>
                <a:cubicBezTo>
                  <a:pt x="640296" y="896644"/>
                  <a:pt x="658838" y="875379"/>
                  <a:pt x="662013" y="845613"/>
                </a:cubicBezTo>
                <a:cubicBezTo>
                  <a:pt x="665188" y="815847"/>
                  <a:pt x="649424" y="756945"/>
                  <a:pt x="644525" y="723971"/>
                </a:cubicBezTo>
                <a:cubicBezTo>
                  <a:pt x="639626" y="690997"/>
                  <a:pt x="620316" y="635468"/>
                  <a:pt x="632619" y="647771"/>
                </a:cubicBezTo>
                <a:cubicBezTo>
                  <a:pt x="644922" y="660074"/>
                  <a:pt x="695325" y="776358"/>
                  <a:pt x="718344" y="797789"/>
                </a:cubicBezTo>
                <a:cubicBezTo>
                  <a:pt x="741363" y="819220"/>
                  <a:pt x="763985" y="803346"/>
                  <a:pt x="770732" y="776358"/>
                </a:cubicBezTo>
                <a:cubicBezTo>
                  <a:pt x="777479" y="749371"/>
                  <a:pt x="775891" y="687855"/>
                  <a:pt x="758825" y="635864"/>
                </a:cubicBezTo>
                <a:cubicBezTo>
                  <a:pt x="741759" y="583873"/>
                  <a:pt x="698481" y="570391"/>
                  <a:pt x="668338" y="464414"/>
                </a:cubicBezTo>
                <a:cubicBezTo>
                  <a:pt x="638195" y="358437"/>
                  <a:pt x="580345" y="78978"/>
                  <a:pt x="577964" y="0"/>
                </a:cubicBezTo>
              </a:path>
            </a:pathLst>
          </a:custGeom>
          <a:solidFill>
            <a:srgbClr val="FF99CC"/>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grpSp>
        <p:nvGrpSpPr>
          <p:cNvPr id="11" name="Group 87"/>
          <p:cNvGrpSpPr/>
          <p:nvPr/>
        </p:nvGrpSpPr>
        <p:grpSpPr>
          <a:xfrm>
            <a:off x="3203848" y="2805540"/>
            <a:ext cx="1865518" cy="3215748"/>
            <a:chOff x="1106645" y="3789040"/>
            <a:chExt cx="1170853" cy="2018297"/>
          </a:xfrm>
        </p:grpSpPr>
        <p:grpSp>
          <p:nvGrpSpPr>
            <p:cNvPr id="14" name="Group 33"/>
            <p:cNvGrpSpPr/>
            <p:nvPr/>
          </p:nvGrpSpPr>
          <p:grpSpPr>
            <a:xfrm>
              <a:off x="1470422" y="3789040"/>
              <a:ext cx="464631" cy="240920"/>
              <a:chOff x="4343400" y="3450332"/>
              <a:chExt cx="514350" cy="266700"/>
            </a:xfrm>
          </p:grpSpPr>
          <p:sp>
            <p:nvSpPr>
              <p:cNvPr id="19" name="Freeform 4"/>
              <p:cNvSpPr/>
              <p:nvPr/>
            </p:nvSpPr>
            <p:spPr>
              <a:xfrm>
                <a:off x="4343400" y="3526532"/>
                <a:ext cx="514350" cy="190500"/>
              </a:xfrm>
              <a:custGeom>
                <a:avLst/>
                <a:gdLst>
                  <a:gd name="connsiteX0" fmla="*/ 0 w 514350"/>
                  <a:gd name="connsiteY0" fmla="*/ 0 h 190500"/>
                  <a:gd name="connsiteX1" fmla="*/ 247650 w 514350"/>
                  <a:gd name="connsiteY1" fmla="*/ 190500 h 190500"/>
                  <a:gd name="connsiteX2" fmla="*/ 514350 w 514350"/>
                  <a:gd name="connsiteY2" fmla="*/ 9525 h 190500"/>
                  <a:gd name="connsiteX3" fmla="*/ 514350 w 514350"/>
                  <a:gd name="connsiteY3" fmla="*/ 9525 h 190500"/>
                </a:gdLst>
                <a:ahLst/>
                <a:cxnLst>
                  <a:cxn ang="0">
                    <a:pos x="connsiteX0" y="connsiteY0"/>
                  </a:cxn>
                  <a:cxn ang="0">
                    <a:pos x="connsiteX1" y="connsiteY1"/>
                  </a:cxn>
                  <a:cxn ang="0">
                    <a:pos x="connsiteX2" y="connsiteY2"/>
                  </a:cxn>
                  <a:cxn ang="0">
                    <a:pos x="connsiteX3" y="connsiteY3"/>
                  </a:cxn>
                </a:cxnLst>
                <a:rect l="l" t="t" r="r" b="b"/>
                <a:pathLst>
                  <a:path w="514350" h="190500">
                    <a:moveTo>
                      <a:pt x="0" y="0"/>
                    </a:moveTo>
                    <a:lnTo>
                      <a:pt x="247650" y="190500"/>
                    </a:lnTo>
                    <a:lnTo>
                      <a:pt x="514350" y="9525"/>
                    </a:lnTo>
                    <a:lnTo>
                      <a:pt x="514350" y="9525"/>
                    </a:lnTo>
                  </a:path>
                </a:pathLst>
              </a:custGeom>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20" name="Freeform 19"/>
              <p:cNvSpPr/>
              <p:nvPr/>
            </p:nvSpPr>
            <p:spPr>
              <a:xfrm>
                <a:off x="4457700" y="3450332"/>
                <a:ext cx="257175" cy="257175"/>
              </a:xfrm>
              <a:custGeom>
                <a:avLst/>
                <a:gdLst>
                  <a:gd name="connsiteX0" fmla="*/ 0 w 257175"/>
                  <a:gd name="connsiteY0" fmla="*/ 0 h 257175"/>
                  <a:gd name="connsiteX1" fmla="*/ 123825 w 257175"/>
                  <a:gd name="connsiteY1" fmla="*/ 257175 h 257175"/>
                  <a:gd name="connsiteX2" fmla="*/ 257175 w 257175"/>
                  <a:gd name="connsiteY2" fmla="*/ 19050 h 257175"/>
                </a:gdLst>
                <a:ahLst/>
                <a:cxnLst>
                  <a:cxn ang="0">
                    <a:pos x="connsiteX0" y="connsiteY0"/>
                  </a:cxn>
                  <a:cxn ang="0">
                    <a:pos x="connsiteX1" y="connsiteY1"/>
                  </a:cxn>
                  <a:cxn ang="0">
                    <a:pos x="connsiteX2" y="connsiteY2"/>
                  </a:cxn>
                </a:cxnLst>
                <a:rect l="l" t="t" r="r" b="b"/>
                <a:pathLst>
                  <a:path w="257175" h="257175">
                    <a:moveTo>
                      <a:pt x="0" y="0"/>
                    </a:moveTo>
                    <a:lnTo>
                      <a:pt x="123825" y="257175"/>
                    </a:lnTo>
                    <a:lnTo>
                      <a:pt x="257175" y="19050"/>
                    </a:lnTo>
                  </a:path>
                </a:pathLst>
              </a:custGeom>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grpSp>
        <p:sp>
          <p:nvSpPr>
            <p:cNvPr id="15" name="Freeform 14"/>
            <p:cNvSpPr/>
            <p:nvPr/>
          </p:nvSpPr>
          <p:spPr>
            <a:xfrm>
              <a:off x="1209840" y="5085184"/>
              <a:ext cx="455332" cy="722153"/>
            </a:xfrm>
            <a:custGeom>
              <a:avLst/>
              <a:gdLst>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98859 w 625872"/>
                <a:gd name="connsiteY6" fmla="*/ 576262 h 840978"/>
                <a:gd name="connsiteX7" fmla="*/ 408384 w 625872"/>
                <a:gd name="connsiteY7" fmla="*/ 554831 h 840978"/>
                <a:gd name="connsiteX8" fmla="*/ 403622 w 625872"/>
                <a:gd name="connsiteY8" fmla="*/ 0 h 840978"/>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86581 w 625872"/>
                <a:gd name="connsiteY6" fmla="*/ 600620 h 840978"/>
                <a:gd name="connsiteX7" fmla="*/ 408384 w 625872"/>
                <a:gd name="connsiteY7" fmla="*/ 554831 h 840978"/>
                <a:gd name="connsiteX8" fmla="*/ 403622 w 625872"/>
                <a:gd name="connsiteY8" fmla="*/ 0 h 840978"/>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52338"/>
                <a:gd name="connsiteX1" fmla="*/ 586978 w 629778"/>
                <a:gd name="connsiteY1" fmla="*/ 707231 h 852338"/>
                <a:gd name="connsiteX2" fmla="*/ 332557 w 629778"/>
                <a:gd name="connsiteY2" fmla="*/ 850230 h 852338"/>
                <a:gd name="connsiteX3" fmla="*/ 65484 w 629778"/>
                <a:gd name="connsiteY3" fmla="*/ 809625 h 852338"/>
                <a:gd name="connsiteX4" fmla="*/ 15478 w 629778"/>
                <a:gd name="connsiteY4" fmla="*/ 671512 h 852338"/>
                <a:gd name="connsiteX5" fmla="*/ 158353 w 629778"/>
                <a:gd name="connsiteY5" fmla="*/ 540543 h 852338"/>
                <a:gd name="connsiteX6" fmla="*/ 386581 w 629778"/>
                <a:gd name="connsiteY6" fmla="*/ 600620 h 852338"/>
                <a:gd name="connsiteX7" fmla="*/ 408384 w 629778"/>
                <a:gd name="connsiteY7" fmla="*/ 554831 h 852338"/>
                <a:gd name="connsiteX8" fmla="*/ 403622 w 629778"/>
                <a:gd name="connsiteY8" fmla="*/ 0 h 852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9778" h="852338">
                  <a:moveTo>
                    <a:pt x="589359" y="40481"/>
                  </a:moveTo>
                  <a:cubicBezTo>
                    <a:pt x="607615" y="308570"/>
                    <a:pt x="629778" y="572273"/>
                    <a:pt x="586978" y="707231"/>
                  </a:cubicBezTo>
                  <a:cubicBezTo>
                    <a:pt x="544178" y="842189"/>
                    <a:pt x="393081" y="852338"/>
                    <a:pt x="332557" y="850230"/>
                  </a:cubicBezTo>
                  <a:cubicBezTo>
                    <a:pt x="247154" y="847800"/>
                    <a:pt x="118330" y="839411"/>
                    <a:pt x="65484" y="809625"/>
                  </a:cubicBezTo>
                  <a:cubicBezTo>
                    <a:pt x="12638" y="779839"/>
                    <a:pt x="0" y="716359"/>
                    <a:pt x="15478" y="671512"/>
                  </a:cubicBezTo>
                  <a:cubicBezTo>
                    <a:pt x="30956" y="626665"/>
                    <a:pt x="96503" y="552358"/>
                    <a:pt x="158353" y="540543"/>
                  </a:cubicBezTo>
                  <a:cubicBezTo>
                    <a:pt x="220203" y="528728"/>
                    <a:pt x="344909" y="598239"/>
                    <a:pt x="386581" y="600620"/>
                  </a:cubicBezTo>
                  <a:cubicBezTo>
                    <a:pt x="428253" y="603001"/>
                    <a:pt x="405544" y="654934"/>
                    <a:pt x="408384" y="554831"/>
                  </a:cubicBezTo>
                  <a:cubicBezTo>
                    <a:pt x="411224" y="454728"/>
                    <a:pt x="406400" y="229393"/>
                    <a:pt x="403622" y="0"/>
                  </a:cubicBezTo>
                </a:path>
              </a:pathLst>
            </a:custGeom>
            <a:solidFill>
              <a:srgbClr val="FF99CC"/>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16" name="Freeform 15"/>
            <p:cNvSpPr/>
            <p:nvPr/>
          </p:nvSpPr>
          <p:spPr>
            <a:xfrm flipH="1">
              <a:off x="1691680" y="5085184"/>
              <a:ext cx="481786" cy="722153"/>
            </a:xfrm>
            <a:custGeom>
              <a:avLst/>
              <a:gdLst>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98859 w 625872"/>
                <a:gd name="connsiteY6" fmla="*/ 576262 h 840978"/>
                <a:gd name="connsiteX7" fmla="*/ 408384 w 625872"/>
                <a:gd name="connsiteY7" fmla="*/ 554831 h 840978"/>
                <a:gd name="connsiteX8" fmla="*/ 403622 w 625872"/>
                <a:gd name="connsiteY8" fmla="*/ 0 h 840978"/>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86581 w 625872"/>
                <a:gd name="connsiteY6" fmla="*/ 600620 h 840978"/>
                <a:gd name="connsiteX7" fmla="*/ 408384 w 625872"/>
                <a:gd name="connsiteY7" fmla="*/ 554831 h 840978"/>
                <a:gd name="connsiteX8" fmla="*/ 403622 w 625872"/>
                <a:gd name="connsiteY8" fmla="*/ 0 h 840978"/>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52338"/>
                <a:gd name="connsiteX1" fmla="*/ 586978 w 629778"/>
                <a:gd name="connsiteY1" fmla="*/ 707231 h 852338"/>
                <a:gd name="connsiteX2" fmla="*/ 332557 w 629778"/>
                <a:gd name="connsiteY2" fmla="*/ 850230 h 852338"/>
                <a:gd name="connsiteX3" fmla="*/ 65484 w 629778"/>
                <a:gd name="connsiteY3" fmla="*/ 809625 h 852338"/>
                <a:gd name="connsiteX4" fmla="*/ 15478 w 629778"/>
                <a:gd name="connsiteY4" fmla="*/ 671512 h 852338"/>
                <a:gd name="connsiteX5" fmla="*/ 158353 w 629778"/>
                <a:gd name="connsiteY5" fmla="*/ 540543 h 852338"/>
                <a:gd name="connsiteX6" fmla="*/ 386581 w 629778"/>
                <a:gd name="connsiteY6" fmla="*/ 600620 h 852338"/>
                <a:gd name="connsiteX7" fmla="*/ 408384 w 629778"/>
                <a:gd name="connsiteY7" fmla="*/ 554831 h 852338"/>
                <a:gd name="connsiteX8" fmla="*/ 403622 w 629778"/>
                <a:gd name="connsiteY8" fmla="*/ 0 h 852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9778" h="852338">
                  <a:moveTo>
                    <a:pt x="589359" y="40481"/>
                  </a:moveTo>
                  <a:cubicBezTo>
                    <a:pt x="607615" y="308570"/>
                    <a:pt x="629778" y="572273"/>
                    <a:pt x="586978" y="707231"/>
                  </a:cubicBezTo>
                  <a:cubicBezTo>
                    <a:pt x="544178" y="842189"/>
                    <a:pt x="393081" y="852338"/>
                    <a:pt x="332557" y="850230"/>
                  </a:cubicBezTo>
                  <a:cubicBezTo>
                    <a:pt x="247154" y="847800"/>
                    <a:pt x="118330" y="839411"/>
                    <a:pt x="65484" y="809625"/>
                  </a:cubicBezTo>
                  <a:cubicBezTo>
                    <a:pt x="12638" y="779839"/>
                    <a:pt x="0" y="716359"/>
                    <a:pt x="15478" y="671512"/>
                  </a:cubicBezTo>
                  <a:cubicBezTo>
                    <a:pt x="30956" y="626665"/>
                    <a:pt x="96503" y="552358"/>
                    <a:pt x="158353" y="540543"/>
                  </a:cubicBezTo>
                  <a:cubicBezTo>
                    <a:pt x="220203" y="528728"/>
                    <a:pt x="344909" y="598239"/>
                    <a:pt x="386581" y="600620"/>
                  </a:cubicBezTo>
                  <a:cubicBezTo>
                    <a:pt x="428253" y="603001"/>
                    <a:pt x="405544" y="654934"/>
                    <a:pt x="408384" y="554831"/>
                  </a:cubicBezTo>
                  <a:cubicBezTo>
                    <a:pt x="411224" y="454728"/>
                    <a:pt x="406400" y="229393"/>
                    <a:pt x="403622" y="0"/>
                  </a:cubicBezTo>
                </a:path>
              </a:pathLst>
            </a:custGeom>
            <a:solidFill>
              <a:srgbClr val="FF99CC"/>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17" name="Rounded Rectangle 16"/>
            <p:cNvSpPr/>
            <p:nvPr/>
          </p:nvSpPr>
          <p:spPr>
            <a:xfrm>
              <a:off x="1106645" y="3982121"/>
              <a:ext cx="1170853" cy="1365993"/>
            </a:xfrm>
            <a:prstGeom prst="roundRect">
              <a:avLst>
                <a:gd name="adj" fmla="val 40327"/>
              </a:avLst>
            </a:prstGeom>
            <a:solidFill>
              <a:srgbClr val="FF99CC"/>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21" name="Group 60"/>
          <p:cNvGrpSpPr/>
          <p:nvPr/>
        </p:nvGrpSpPr>
        <p:grpSpPr>
          <a:xfrm>
            <a:off x="3000524" y="2780928"/>
            <a:ext cx="2053277" cy="2508617"/>
            <a:chOff x="1331640" y="2780928"/>
            <a:chExt cx="1591624" cy="1944587"/>
          </a:xfrm>
        </p:grpSpPr>
        <p:grpSp>
          <p:nvGrpSpPr>
            <p:cNvPr id="22" name="Group 33"/>
            <p:cNvGrpSpPr/>
            <p:nvPr/>
          </p:nvGrpSpPr>
          <p:grpSpPr>
            <a:xfrm>
              <a:off x="1916622" y="2780928"/>
              <a:ext cx="579520" cy="300492"/>
              <a:chOff x="4343400" y="3450332"/>
              <a:chExt cx="514350" cy="266700"/>
            </a:xfrm>
          </p:grpSpPr>
          <p:sp>
            <p:nvSpPr>
              <p:cNvPr id="27" name="Freeform 4"/>
              <p:cNvSpPr/>
              <p:nvPr/>
            </p:nvSpPr>
            <p:spPr>
              <a:xfrm>
                <a:off x="4343400" y="3526532"/>
                <a:ext cx="514350" cy="190500"/>
              </a:xfrm>
              <a:custGeom>
                <a:avLst/>
                <a:gdLst>
                  <a:gd name="connsiteX0" fmla="*/ 0 w 514350"/>
                  <a:gd name="connsiteY0" fmla="*/ 0 h 190500"/>
                  <a:gd name="connsiteX1" fmla="*/ 247650 w 514350"/>
                  <a:gd name="connsiteY1" fmla="*/ 190500 h 190500"/>
                  <a:gd name="connsiteX2" fmla="*/ 514350 w 514350"/>
                  <a:gd name="connsiteY2" fmla="*/ 9525 h 190500"/>
                  <a:gd name="connsiteX3" fmla="*/ 514350 w 514350"/>
                  <a:gd name="connsiteY3" fmla="*/ 9525 h 190500"/>
                </a:gdLst>
                <a:ahLst/>
                <a:cxnLst>
                  <a:cxn ang="0">
                    <a:pos x="connsiteX0" y="connsiteY0"/>
                  </a:cxn>
                  <a:cxn ang="0">
                    <a:pos x="connsiteX1" y="connsiteY1"/>
                  </a:cxn>
                  <a:cxn ang="0">
                    <a:pos x="connsiteX2" y="connsiteY2"/>
                  </a:cxn>
                  <a:cxn ang="0">
                    <a:pos x="connsiteX3" y="connsiteY3"/>
                  </a:cxn>
                </a:cxnLst>
                <a:rect l="l" t="t" r="r" b="b"/>
                <a:pathLst>
                  <a:path w="514350" h="190500">
                    <a:moveTo>
                      <a:pt x="0" y="0"/>
                    </a:moveTo>
                    <a:lnTo>
                      <a:pt x="247650" y="190500"/>
                    </a:lnTo>
                    <a:lnTo>
                      <a:pt x="514350" y="9525"/>
                    </a:lnTo>
                    <a:lnTo>
                      <a:pt x="514350" y="9525"/>
                    </a:lnTo>
                  </a:path>
                </a:pathLst>
              </a:custGeom>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28" name="Freeform 27"/>
              <p:cNvSpPr/>
              <p:nvPr/>
            </p:nvSpPr>
            <p:spPr>
              <a:xfrm>
                <a:off x="4457700" y="3450332"/>
                <a:ext cx="257175" cy="257175"/>
              </a:xfrm>
              <a:custGeom>
                <a:avLst/>
                <a:gdLst>
                  <a:gd name="connsiteX0" fmla="*/ 0 w 257175"/>
                  <a:gd name="connsiteY0" fmla="*/ 0 h 257175"/>
                  <a:gd name="connsiteX1" fmla="*/ 123825 w 257175"/>
                  <a:gd name="connsiteY1" fmla="*/ 257175 h 257175"/>
                  <a:gd name="connsiteX2" fmla="*/ 257175 w 257175"/>
                  <a:gd name="connsiteY2" fmla="*/ 19050 h 257175"/>
                </a:gdLst>
                <a:ahLst/>
                <a:cxnLst>
                  <a:cxn ang="0">
                    <a:pos x="connsiteX0" y="connsiteY0"/>
                  </a:cxn>
                  <a:cxn ang="0">
                    <a:pos x="connsiteX1" y="connsiteY1"/>
                  </a:cxn>
                  <a:cxn ang="0">
                    <a:pos x="connsiteX2" y="connsiteY2"/>
                  </a:cxn>
                </a:cxnLst>
                <a:rect l="l" t="t" r="r" b="b"/>
                <a:pathLst>
                  <a:path w="257175" h="257175">
                    <a:moveTo>
                      <a:pt x="0" y="0"/>
                    </a:moveTo>
                    <a:lnTo>
                      <a:pt x="123825" y="257175"/>
                    </a:lnTo>
                    <a:lnTo>
                      <a:pt x="257175" y="19050"/>
                    </a:lnTo>
                  </a:path>
                </a:pathLst>
              </a:custGeom>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grpSp>
        <p:sp>
          <p:nvSpPr>
            <p:cNvPr id="23" name="Rounded Rectangle 22"/>
            <p:cNvSpPr/>
            <p:nvPr/>
          </p:nvSpPr>
          <p:spPr>
            <a:xfrm>
              <a:off x="1462894" y="3021752"/>
              <a:ext cx="1460370" cy="1703763"/>
            </a:xfrm>
            <a:prstGeom prst="roundRect">
              <a:avLst>
                <a:gd name="adj" fmla="val 40327"/>
              </a:avLst>
            </a:prstGeom>
            <a:solidFill>
              <a:srgbClr val="FF99CC"/>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4" name="Oval 23"/>
            <p:cNvSpPr/>
            <p:nvPr/>
          </p:nvSpPr>
          <p:spPr>
            <a:xfrm flipH="1">
              <a:off x="1691680" y="3496661"/>
              <a:ext cx="107124" cy="186023"/>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5" name="Oval 24"/>
            <p:cNvSpPr/>
            <p:nvPr/>
          </p:nvSpPr>
          <p:spPr>
            <a:xfrm flipH="1">
              <a:off x="1475656" y="4179081"/>
              <a:ext cx="162263" cy="186023"/>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6" name="Oval 25"/>
            <p:cNvSpPr/>
            <p:nvPr/>
          </p:nvSpPr>
          <p:spPr>
            <a:xfrm flipH="1">
              <a:off x="1331640" y="3737909"/>
              <a:ext cx="243395" cy="267155"/>
            </a:xfrm>
            <a:prstGeom prst="ellipse">
              <a:avLst/>
            </a:prstGeom>
            <a:solidFill>
              <a:srgbClr val="FF99CC"/>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2" fill="hold" nodeType="clickEffect">
                                  <p:stCondLst>
                                    <p:cond delay="0"/>
                                  </p:stCondLst>
                                  <p:childTnLst>
                                    <p:set>
                                      <p:cBhvr>
                                        <p:cTn id="6" dur="1" fill="hold">
                                          <p:stCondLst>
                                            <p:cond delay="0"/>
                                          </p:stCondLst>
                                        </p:cTn>
                                        <p:tgtEl>
                                          <p:spTgt spid="21"/>
                                        </p:tgtEl>
                                        <p:attrNameLst>
                                          <p:attrName>style.visibility</p:attrName>
                                        </p:attrNameLst>
                                      </p:cBhvr>
                                      <p:to>
                                        <p:strVal val="visible"/>
                                      </p:to>
                                    </p:set>
                                    <p:anim calcmode="lin" valueType="num">
                                      <p:cBhvr additive="base">
                                        <p:cTn id="7" dur="2000" fill="hold"/>
                                        <p:tgtEl>
                                          <p:spTgt spid="21"/>
                                        </p:tgtEl>
                                        <p:attrNameLst>
                                          <p:attrName>ppt_x</p:attrName>
                                        </p:attrNameLst>
                                      </p:cBhvr>
                                      <p:tavLst>
                                        <p:tav tm="0">
                                          <p:val>
                                            <p:strVal val="1+#ppt_w/2"/>
                                          </p:val>
                                        </p:tav>
                                        <p:tav tm="100000">
                                          <p:val>
                                            <p:strVal val="#ppt_x"/>
                                          </p:val>
                                        </p:tav>
                                      </p:tavLst>
                                    </p:anim>
                                    <p:anim calcmode="lin" valueType="num">
                                      <p:cBhvr additive="base">
                                        <p:cTn id="8" dur="2000" fill="hold"/>
                                        <p:tgtEl>
                                          <p:spTgt spid="21"/>
                                        </p:tgtEl>
                                        <p:attrNameLst>
                                          <p:attrName>ppt_y</p:attrName>
                                        </p:attrNameLst>
                                      </p:cBhvr>
                                      <p:tavLst>
                                        <p:tav tm="0">
                                          <p:val>
                                            <p:strVal val="#ppt_y"/>
                                          </p:val>
                                        </p:tav>
                                        <p:tav tm="100000">
                                          <p:val>
                                            <p:strVal val="#ppt_y"/>
                                          </p:val>
                                        </p:tav>
                                      </p:tavLst>
                                    </p:anim>
                                  </p:childTnLst>
                                </p:cTn>
                              </p:par>
                            </p:childTnLst>
                          </p:cTn>
                        </p:par>
                        <p:par>
                          <p:cTn id="9" fill="hold">
                            <p:stCondLst>
                              <p:cond delay="2000"/>
                            </p:stCondLst>
                            <p:childTnLst>
                              <p:par>
                                <p:cTn id="10" presetID="1" presetClass="exit" presetSubtype="0" fill="hold" nodeType="afterEffect">
                                  <p:stCondLst>
                                    <p:cond delay="0"/>
                                  </p:stCondLst>
                                  <p:childTnLst>
                                    <p:set>
                                      <p:cBhvr>
                                        <p:cTn id="11" dur="1" fill="hold">
                                          <p:stCondLst>
                                            <p:cond delay="0"/>
                                          </p:stCondLst>
                                        </p:cTn>
                                        <p:tgtEl>
                                          <p:spTgt spid="21"/>
                                        </p:tgtEl>
                                        <p:attrNameLst>
                                          <p:attrName>style.visibility</p:attrName>
                                        </p:attrNameLst>
                                      </p:cBhvr>
                                      <p:to>
                                        <p:strVal val="hidden"/>
                                      </p:to>
                                    </p:set>
                                  </p:childTnLst>
                                </p:cTn>
                              </p:par>
                              <p:par>
                                <p:cTn id="12" presetID="1" presetClass="entr" presetSubtype="0" fill="hold" nodeType="withEffect">
                                  <p:stCondLst>
                                    <p:cond delay="0"/>
                                  </p:stCondLst>
                                  <p:childTnLst>
                                    <p:set>
                                      <p:cBhvr>
                                        <p:cTn id="13" dur="1" fill="hold">
                                          <p:stCondLst>
                                            <p:cond delay="0"/>
                                          </p:stCondLst>
                                        </p:cTn>
                                        <p:tgtEl>
                                          <p:spTgt spid="11"/>
                                        </p:tgtEl>
                                        <p:attrNameLst>
                                          <p:attrName>style.visibility</p:attrName>
                                        </p:attrNameLst>
                                      </p:cBhvr>
                                      <p:to>
                                        <p:strVal val="visible"/>
                                      </p:to>
                                    </p:set>
                                  </p:childTnLst>
                                </p:cTn>
                              </p:par>
                              <p:par>
                                <p:cTn id="14" presetID="1" presetClass="entr" presetSubtype="0" fill="hold" grpId="0" nodeType="withEffect">
                                  <p:stCondLst>
                                    <p:cond delay="0"/>
                                  </p:stCondLst>
                                  <p:childTnLst>
                                    <p:set>
                                      <p:cBhvr>
                                        <p:cTn id="15" dur="1" fill="hold">
                                          <p:stCondLst>
                                            <p:cond delay="0"/>
                                          </p:stCondLst>
                                        </p:cTn>
                                        <p:tgtEl>
                                          <p:spTgt spid="30"/>
                                        </p:tgtEl>
                                        <p:attrNameLst>
                                          <p:attrName>style.visibility</p:attrName>
                                        </p:attrNameLst>
                                      </p:cBhvr>
                                      <p:to>
                                        <p:strVal val="visible"/>
                                      </p:to>
                                    </p:set>
                                  </p:childTnLst>
                                </p:cTn>
                              </p:par>
                              <p:par>
                                <p:cTn id="16" presetID="1" presetClass="entr" presetSubtype="0" fill="hold" grpId="1" nodeType="withEffect">
                                  <p:stCondLst>
                                    <p:cond delay="0"/>
                                  </p:stCondLst>
                                  <p:childTnLst>
                                    <p:set>
                                      <p:cBhvr>
                                        <p:cTn id="17" dur="1" fill="hold">
                                          <p:stCondLst>
                                            <p:cond delay="0"/>
                                          </p:stCondLst>
                                        </p:cTn>
                                        <p:tgtEl>
                                          <p:spTgt spid="8"/>
                                        </p:tgtEl>
                                        <p:attrNameLst>
                                          <p:attrName>style.visibility</p:attrName>
                                        </p:attrNameLst>
                                      </p:cBhvr>
                                      <p:to>
                                        <p:strVal val="visible"/>
                                      </p:to>
                                    </p:set>
                                  </p:childTnLst>
                                </p:cTn>
                              </p:par>
                            </p:childTnLst>
                          </p:cTn>
                        </p:par>
                      </p:childTnLst>
                    </p:cTn>
                  </p:par>
                  <p:par>
                    <p:cTn id="18" fill="hold">
                      <p:stCondLst>
                        <p:cond delay="indefinite"/>
                      </p:stCondLst>
                      <p:childTnLst>
                        <p:par>
                          <p:cTn id="19" fill="hold">
                            <p:stCondLst>
                              <p:cond delay="0"/>
                            </p:stCondLst>
                            <p:childTnLst>
                              <p:par>
                                <p:cTn id="20" presetID="1" presetClass="exit" presetSubtype="0" fill="hold" grpId="0" nodeType="clickEffect">
                                  <p:stCondLst>
                                    <p:cond delay="0"/>
                                  </p:stCondLst>
                                  <p:childTnLst>
                                    <p:set>
                                      <p:cBhvr>
                                        <p:cTn id="21" dur="1" fill="hold">
                                          <p:stCondLst>
                                            <p:cond delay="0"/>
                                          </p:stCondLst>
                                        </p:cTn>
                                        <p:tgtEl>
                                          <p:spTgt spid="8"/>
                                        </p:tgtEl>
                                        <p:attrNameLst>
                                          <p:attrName>style.visibility</p:attrName>
                                        </p:attrNameLst>
                                      </p:cBhvr>
                                      <p:to>
                                        <p:strVal val="hidden"/>
                                      </p:to>
                                    </p:set>
                                  </p:childTnLst>
                                </p:cTn>
                              </p:par>
                              <p:par>
                                <p:cTn id="22" presetID="1" presetClass="entr" presetSubtype="0" fill="hold" grpId="0" nodeType="withEffect">
                                  <p:stCondLst>
                                    <p:cond delay="0"/>
                                  </p:stCondLst>
                                  <p:childTnLst>
                                    <p:set>
                                      <p:cBhvr>
                                        <p:cTn id="23" dur="1" fill="hold">
                                          <p:stCondLst>
                                            <p:cond delay="0"/>
                                          </p:stCondLst>
                                        </p:cTn>
                                        <p:tgtEl>
                                          <p:spTgt spid="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animBg="1"/>
      <p:bldP spid="8" grpId="0" animBg="1"/>
      <p:bldP spid="8" grpId="1" animBg="1"/>
      <p:bldP spid="9" grpId="0" animBg="1"/>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56" name="Group 155"/>
          <p:cNvGrpSpPr/>
          <p:nvPr/>
        </p:nvGrpSpPr>
        <p:grpSpPr>
          <a:xfrm>
            <a:off x="-396552" y="-1252990"/>
            <a:ext cx="10081120" cy="8110991"/>
            <a:chOff x="-493907" y="-891480"/>
            <a:chExt cx="11855397" cy="9538524"/>
          </a:xfrm>
        </p:grpSpPr>
        <p:sp>
          <p:nvSpPr>
            <p:cNvPr id="159" name="Rectangle 158"/>
            <p:cNvSpPr/>
            <p:nvPr/>
          </p:nvSpPr>
          <p:spPr>
            <a:xfrm>
              <a:off x="-324544" y="4005064"/>
              <a:ext cx="11686034" cy="4641980"/>
            </a:xfrm>
            <a:prstGeom prst="rect">
              <a:avLst/>
            </a:prstGeom>
            <a:solidFill>
              <a:srgbClr val="0066FF"/>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cxnSp>
          <p:nvCxnSpPr>
            <p:cNvPr id="160" name="Straight Connector 159"/>
            <p:cNvCxnSpPr/>
            <p:nvPr/>
          </p:nvCxnSpPr>
          <p:spPr>
            <a:xfrm>
              <a:off x="-493907" y="4021770"/>
              <a:ext cx="11855397" cy="0"/>
            </a:xfrm>
            <a:prstGeom prst="line">
              <a:avLst/>
            </a:prstGeom>
            <a:ln w="76200">
              <a:solidFill>
                <a:schemeClr val="tx1"/>
              </a:solidFill>
            </a:ln>
          </p:spPr>
          <p:style>
            <a:lnRef idx="1">
              <a:schemeClr val="accent1"/>
            </a:lnRef>
            <a:fillRef idx="0">
              <a:schemeClr val="accent1"/>
            </a:fillRef>
            <a:effectRef idx="0">
              <a:schemeClr val="accent1"/>
            </a:effectRef>
            <a:fontRef idx="minor">
              <a:schemeClr val="tx1"/>
            </a:fontRef>
          </p:style>
        </p:cxnSp>
        <p:pic>
          <p:nvPicPr>
            <p:cNvPr id="162" name="Picture 2" descr="https://www.wetterzentrale.de/maps/GFSOPEU18_0_1.png"/>
            <p:cNvPicPr>
              <a:picLocks noChangeAspect="1" noChangeArrowheads="1"/>
            </p:cNvPicPr>
            <p:nvPr/>
          </p:nvPicPr>
          <p:blipFill>
            <a:blip r:embed="rId4" cstate="print"/>
            <a:srcRect/>
            <a:stretch>
              <a:fillRect/>
            </a:stretch>
          </p:blipFill>
          <p:spPr bwMode="auto">
            <a:xfrm>
              <a:off x="5868144" y="-675456"/>
              <a:ext cx="4320480" cy="3468999"/>
            </a:xfrm>
            <a:prstGeom prst="rect">
              <a:avLst/>
            </a:prstGeom>
            <a:noFill/>
            <a:ln w="38100">
              <a:solidFill>
                <a:schemeClr val="tx1"/>
              </a:solidFill>
            </a:ln>
          </p:spPr>
        </p:pic>
        <p:pic>
          <p:nvPicPr>
            <p:cNvPr id="168" name="Picture 3"/>
            <p:cNvPicPr>
              <a:picLocks noChangeAspect="1" noChangeArrowheads="1"/>
            </p:cNvPicPr>
            <p:nvPr/>
          </p:nvPicPr>
          <p:blipFill>
            <a:blip r:embed="rId5" cstate="print"/>
            <a:srcRect/>
            <a:stretch>
              <a:fillRect/>
            </a:stretch>
          </p:blipFill>
          <p:spPr bwMode="auto">
            <a:xfrm>
              <a:off x="323528" y="-891480"/>
              <a:ext cx="3922192" cy="3897170"/>
            </a:xfrm>
            <a:prstGeom prst="rect">
              <a:avLst/>
            </a:prstGeom>
            <a:noFill/>
            <a:ln w="38100">
              <a:solidFill>
                <a:schemeClr val="tx1"/>
              </a:solidFill>
              <a:miter lim="800000"/>
              <a:headEnd/>
              <a:tailEnd/>
            </a:ln>
          </p:spPr>
        </p:pic>
      </p:grpSp>
      <p:sp>
        <p:nvSpPr>
          <p:cNvPr id="100" name="Freeform 99"/>
          <p:cNvSpPr/>
          <p:nvPr/>
        </p:nvSpPr>
        <p:spPr>
          <a:xfrm flipH="1">
            <a:off x="4361397" y="2648862"/>
            <a:ext cx="408678" cy="848370"/>
          </a:xfrm>
          <a:custGeom>
            <a:avLst/>
            <a:gdLst>
              <a:gd name="connsiteX0" fmla="*/ 452907 w 646090"/>
              <a:gd name="connsiteY0" fmla="*/ 92298 h 1092558"/>
              <a:gd name="connsiteX1" fmla="*/ 15025 w 646090"/>
              <a:gd name="connsiteY1" fmla="*/ 581695 h 1092558"/>
              <a:gd name="connsiteX2" fmla="*/ 543059 w 646090"/>
              <a:gd name="connsiteY2" fmla="*/ 1032456 h 1092558"/>
              <a:gd name="connsiteX3" fmla="*/ 633211 w 646090"/>
              <a:gd name="connsiteY3" fmla="*/ 942304 h 1092558"/>
              <a:gd name="connsiteX4" fmla="*/ 581696 w 646090"/>
              <a:gd name="connsiteY4" fmla="*/ 143814 h 1092558"/>
              <a:gd name="connsiteX5" fmla="*/ 452907 w 646090"/>
              <a:gd name="connsiteY5" fmla="*/ 92298 h 1092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6090" h="1092558">
                <a:moveTo>
                  <a:pt x="452907" y="92298"/>
                </a:moveTo>
                <a:cubicBezTo>
                  <a:pt x="358462" y="165278"/>
                  <a:pt x="0" y="425002"/>
                  <a:pt x="15025" y="581695"/>
                </a:cubicBezTo>
                <a:cubicBezTo>
                  <a:pt x="30050" y="738388"/>
                  <a:pt x="440028" y="972354"/>
                  <a:pt x="543059" y="1032456"/>
                </a:cubicBezTo>
                <a:cubicBezTo>
                  <a:pt x="646090" y="1092558"/>
                  <a:pt x="626772" y="1090411"/>
                  <a:pt x="633211" y="942304"/>
                </a:cubicBezTo>
                <a:cubicBezTo>
                  <a:pt x="639650" y="794197"/>
                  <a:pt x="607454" y="287628"/>
                  <a:pt x="581696" y="143814"/>
                </a:cubicBezTo>
                <a:cubicBezTo>
                  <a:pt x="555938" y="0"/>
                  <a:pt x="547352" y="19318"/>
                  <a:pt x="452907" y="92298"/>
                </a:cubicBezTo>
                <a:close/>
              </a:path>
            </a:pathLst>
          </a:custGeom>
          <a:solidFill>
            <a:srgbClr val="00CC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2" name="Group 193"/>
          <p:cNvGrpSpPr/>
          <p:nvPr/>
        </p:nvGrpSpPr>
        <p:grpSpPr>
          <a:xfrm>
            <a:off x="2538481" y="1700808"/>
            <a:ext cx="737375" cy="1044101"/>
            <a:chOff x="3431692" y="548680"/>
            <a:chExt cx="737375" cy="1044101"/>
          </a:xfrm>
        </p:grpSpPr>
        <p:sp>
          <p:nvSpPr>
            <p:cNvPr id="98" name="Freeform 97"/>
            <p:cNvSpPr/>
            <p:nvPr/>
          </p:nvSpPr>
          <p:spPr>
            <a:xfrm rot="7360404">
              <a:off x="3537031" y="960745"/>
              <a:ext cx="526697" cy="737375"/>
            </a:xfrm>
            <a:custGeom>
              <a:avLst/>
              <a:gdLst>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75432 w 777479"/>
                <a:gd name="connsiteY8" fmla="*/ 659606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65919 w 777479"/>
                <a:gd name="connsiteY10" fmla="*/ 516731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62013 w 777479"/>
                <a:gd name="connsiteY20" fmla="*/ 605036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180 w 777479"/>
                <a:gd name="connsiteY0" fmla="*/ 0 h 909988"/>
                <a:gd name="connsiteX1" fmla="*/ 239713 w 777479"/>
                <a:gd name="connsiteY1" fmla="*/ 316660 h 909988"/>
                <a:gd name="connsiteX2" fmla="*/ 82550 w 777479"/>
                <a:gd name="connsiteY2" fmla="*/ 411910 h 909988"/>
                <a:gd name="connsiteX3" fmla="*/ 3969 w 777479"/>
                <a:gd name="connsiteY3" fmla="*/ 550022 h 909988"/>
                <a:gd name="connsiteX4" fmla="*/ 106363 w 777479"/>
                <a:gd name="connsiteY4" fmla="*/ 564310 h 909988"/>
                <a:gd name="connsiteX5" fmla="*/ 254000 w 777479"/>
                <a:gd name="connsiteY5" fmla="*/ 461916 h 909988"/>
                <a:gd name="connsiteX6" fmla="*/ 261144 w 777479"/>
                <a:gd name="connsiteY6" fmla="*/ 473822 h 909988"/>
                <a:gd name="connsiteX7" fmla="*/ 223044 w 777479"/>
                <a:gd name="connsiteY7" fmla="*/ 609553 h 909988"/>
                <a:gd name="connsiteX8" fmla="*/ 198834 w 777479"/>
                <a:gd name="connsiteY8" fmla="*/ 735760 h 909988"/>
                <a:gd name="connsiteX9" fmla="*/ 248147 w 777479"/>
                <a:gd name="connsiteY9" fmla="*/ 825875 h 909988"/>
                <a:gd name="connsiteX10" fmla="*/ 335682 w 777479"/>
                <a:gd name="connsiteY10" fmla="*/ 684141 h 909988"/>
                <a:gd name="connsiteX11" fmla="*/ 368300 w 777479"/>
                <a:gd name="connsiteY11" fmla="*/ 564309 h 909988"/>
                <a:gd name="connsiteX12" fmla="*/ 375444 w 777479"/>
                <a:gd name="connsiteY12" fmla="*/ 630985 h 909988"/>
                <a:gd name="connsiteX13" fmla="*/ 401638 w 777479"/>
                <a:gd name="connsiteY13" fmla="*/ 842916 h 909988"/>
                <a:gd name="connsiteX14" fmla="*/ 451644 w 777479"/>
                <a:gd name="connsiteY14" fmla="*/ 909591 h 909988"/>
                <a:gd name="connsiteX15" fmla="*/ 504032 w 777479"/>
                <a:gd name="connsiteY15" fmla="*/ 845297 h 909988"/>
                <a:gd name="connsiteX16" fmla="*/ 504032 w 777479"/>
                <a:gd name="connsiteY16" fmla="*/ 604790 h 909988"/>
                <a:gd name="connsiteX17" fmla="*/ 527844 w 777479"/>
                <a:gd name="connsiteY17" fmla="*/ 719091 h 909988"/>
                <a:gd name="connsiteX18" fmla="*/ 573088 w 777479"/>
                <a:gd name="connsiteY18" fmla="*/ 816722 h 909988"/>
                <a:gd name="connsiteX19" fmla="*/ 625475 w 777479"/>
                <a:gd name="connsiteY19" fmla="*/ 838153 h 909988"/>
                <a:gd name="connsiteX20" fmla="*/ 662013 w 777479"/>
                <a:gd name="connsiteY20" fmla="*/ 781202 h 909988"/>
                <a:gd name="connsiteX21" fmla="*/ 644525 w 777479"/>
                <a:gd name="connsiteY21" fmla="*/ 659560 h 909988"/>
                <a:gd name="connsiteX22" fmla="*/ 632619 w 777479"/>
                <a:gd name="connsiteY22" fmla="*/ 583360 h 909988"/>
                <a:gd name="connsiteX23" fmla="*/ 718344 w 777479"/>
                <a:gd name="connsiteY23" fmla="*/ 733378 h 909988"/>
                <a:gd name="connsiteX24" fmla="*/ 770732 w 777479"/>
                <a:gd name="connsiteY24" fmla="*/ 711947 h 909988"/>
                <a:gd name="connsiteX25" fmla="*/ 758825 w 777479"/>
                <a:gd name="connsiteY25" fmla="*/ 571453 h 909988"/>
                <a:gd name="connsiteX26" fmla="*/ 668338 w 777479"/>
                <a:gd name="connsiteY26" fmla="*/ 400003 h 909988"/>
                <a:gd name="connsiteX27" fmla="*/ 644525 w 777479"/>
                <a:gd name="connsiteY27" fmla="*/ 176166 h 909988"/>
                <a:gd name="connsiteX0" fmla="*/ 237180 w 777479"/>
                <a:gd name="connsiteY0" fmla="*/ 0 h 909988"/>
                <a:gd name="connsiteX1" fmla="*/ 239713 w 777479"/>
                <a:gd name="connsiteY1" fmla="*/ 316660 h 909988"/>
                <a:gd name="connsiteX2" fmla="*/ 82550 w 777479"/>
                <a:gd name="connsiteY2" fmla="*/ 411910 h 909988"/>
                <a:gd name="connsiteX3" fmla="*/ 3969 w 777479"/>
                <a:gd name="connsiteY3" fmla="*/ 550022 h 909988"/>
                <a:gd name="connsiteX4" fmla="*/ 106363 w 777479"/>
                <a:gd name="connsiteY4" fmla="*/ 564310 h 909988"/>
                <a:gd name="connsiteX5" fmla="*/ 254000 w 777479"/>
                <a:gd name="connsiteY5" fmla="*/ 461916 h 909988"/>
                <a:gd name="connsiteX6" fmla="*/ 261144 w 777479"/>
                <a:gd name="connsiteY6" fmla="*/ 473822 h 909988"/>
                <a:gd name="connsiteX7" fmla="*/ 223044 w 777479"/>
                <a:gd name="connsiteY7" fmla="*/ 609553 h 909988"/>
                <a:gd name="connsiteX8" fmla="*/ 198834 w 777479"/>
                <a:gd name="connsiteY8" fmla="*/ 735760 h 909988"/>
                <a:gd name="connsiteX9" fmla="*/ 248147 w 777479"/>
                <a:gd name="connsiteY9" fmla="*/ 825875 h 909988"/>
                <a:gd name="connsiteX10" fmla="*/ 335682 w 777479"/>
                <a:gd name="connsiteY10" fmla="*/ 684141 h 909988"/>
                <a:gd name="connsiteX11" fmla="*/ 368300 w 777479"/>
                <a:gd name="connsiteY11" fmla="*/ 564309 h 909988"/>
                <a:gd name="connsiteX12" fmla="*/ 375444 w 777479"/>
                <a:gd name="connsiteY12" fmla="*/ 630985 h 909988"/>
                <a:gd name="connsiteX13" fmla="*/ 401638 w 777479"/>
                <a:gd name="connsiteY13" fmla="*/ 842916 h 909988"/>
                <a:gd name="connsiteX14" fmla="*/ 451644 w 777479"/>
                <a:gd name="connsiteY14" fmla="*/ 909591 h 909988"/>
                <a:gd name="connsiteX15" fmla="*/ 504032 w 777479"/>
                <a:gd name="connsiteY15" fmla="*/ 845297 h 909988"/>
                <a:gd name="connsiteX16" fmla="*/ 504032 w 777479"/>
                <a:gd name="connsiteY16" fmla="*/ 604790 h 909988"/>
                <a:gd name="connsiteX17" fmla="*/ 527844 w 777479"/>
                <a:gd name="connsiteY17" fmla="*/ 719091 h 909988"/>
                <a:gd name="connsiteX18" fmla="*/ 573088 w 777479"/>
                <a:gd name="connsiteY18" fmla="*/ 816722 h 909988"/>
                <a:gd name="connsiteX19" fmla="*/ 625475 w 777479"/>
                <a:gd name="connsiteY19" fmla="*/ 838153 h 909988"/>
                <a:gd name="connsiteX20" fmla="*/ 662013 w 777479"/>
                <a:gd name="connsiteY20" fmla="*/ 781202 h 909988"/>
                <a:gd name="connsiteX21" fmla="*/ 644525 w 777479"/>
                <a:gd name="connsiteY21" fmla="*/ 659560 h 909988"/>
                <a:gd name="connsiteX22" fmla="*/ 632619 w 777479"/>
                <a:gd name="connsiteY22" fmla="*/ 583360 h 909988"/>
                <a:gd name="connsiteX23" fmla="*/ 718344 w 777479"/>
                <a:gd name="connsiteY23" fmla="*/ 733378 h 909988"/>
                <a:gd name="connsiteX24" fmla="*/ 770732 w 777479"/>
                <a:gd name="connsiteY24" fmla="*/ 711947 h 909988"/>
                <a:gd name="connsiteX25" fmla="*/ 758825 w 777479"/>
                <a:gd name="connsiteY25" fmla="*/ 571453 h 909988"/>
                <a:gd name="connsiteX26" fmla="*/ 668338 w 777479"/>
                <a:gd name="connsiteY26" fmla="*/ 400003 h 909988"/>
                <a:gd name="connsiteX27" fmla="*/ 614486 w 777479"/>
                <a:gd name="connsiteY27" fmla="*/ 68283 h 909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77479" h="909988">
                  <a:moveTo>
                    <a:pt x="237180" y="0"/>
                  </a:moveTo>
                  <a:cubicBezTo>
                    <a:pt x="251269" y="45641"/>
                    <a:pt x="265485" y="248008"/>
                    <a:pt x="239713" y="316660"/>
                  </a:cubicBezTo>
                  <a:cubicBezTo>
                    <a:pt x="213941" y="385312"/>
                    <a:pt x="121841" y="373016"/>
                    <a:pt x="82550" y="411910"/>
                  </a:cubicBezTo>
                  <a:cubicBezTo>
                    <a:pt x="43259" y="450804"/>
                    <a:pt x="0" y="524622"/>
                    <a:pt x="3969" y="550022"/>
                  </a:cubicBezTo>
                  <a:cubicBezTo>
                    <a:pt x="7938" y="575422"/>
                    <a:pt x="64691" y="578994"/>
                    <a:pt x="106363" y="564310"/>
                  </a:cubicBezTo>
                  <a:cubicBezTo>
                    <a:pt x="148035" y="549626"/>
                    <a:pt x="228203" y="476997"/>
                    <a:pt x="254000" y="461916"/>
                  </a:cubicBezTo>
                  <a:cubicBezTo>
                    <a:pt x="279797" y="446835"/>
                    <a:pt x="266303" y="449216"/>
                    <a:pt x="261144" y="473822"/>
                  </a:cubicBezTo>
                  <a:cubicBezTo>
                    <a:pt x="255985" y="498428"/>
                    <a:pt x="233429" y="565897"/>
                    <a:pt x="223044" y="609553"/>
                  </a:cubicBezTo>
                  <a:cubicBezTo>
                    <a:pt x="212659" y="653209"/>
                    <a:pt x="194650" y="699706"/>
                    <a:pt x="198834" y="735760"/>
                  </a:cubicBezTo>
                  <a:cubicBezTo>
                    <a:pt x="203018" y="771814"/>
                    <a:pt x="225339" y="834478"/>
                    <a:pt x="248147" y="825875"/>
                  </a:cubicBezTo>
                  <a:cubicBezTo>
                    <a:pt x="270955" y="817272"/>
                    <a:pt x="315657" y="727735"/>
                    <a:pt x="335682" y="684141"/>
                  </a:cubicBezTo>
                  <a:cubicBezTo>
                    <a:pt x="355707" y="640547"/>
                    <a:pt x="361673" y="573168"/>
                    <a:pt x="368300" y="564309"/>
                  </a:cubicBezTo>
                  <a:cubicBezTo>
                    <a:pt x="374927" y="555450"/>
                    <a:pt x="369888" y="584551"/>
                    <a:pt x="375444" y="630985"/>
                  </a:cubicBezTo>
                  <a:cubicBezTo>
                    <a:pt x="381000" y="677420"/>
                    <a:pt x="388938" y="796482"/>
                    <a:pt x="401638" y="842916"/>
                  </a:cubicBezTo>
                  <a:cubicBezTo>
                    <a:pt x="414338" y="889350"/>
                    <a:pt x="434578" y="909194"/>
                    <a:pt x="451644" y="909591"/>
                  </a:cubicBezTo>
                  <a:cubicBezTo>
                    <a:pt x="468710" y="909988"/>
                    <a:pt x="495301" y="896097"/>
                    <a:pt x="504032" y="845297"/>
                  </a:cubicBezTo>
                  <a:cubicBezTo>
                    <a:pt x="512763" y="794497"/>
                    <a:pt x="500063" y="625824"/>
                    <a:pt x="504032" y="604790"/>
                  </a:cubicBezTo>
                  <a:cubicBezTo>
                    <a:pt x="508001" y="583756"/>
                    <a:pt x="516335" y="683769"/>
                    <a:pt x="527844" y="719091"/>
                  </a:cubicBezTo>
                  <a:cubicBezTo>
                    <a:pt x="539353" y="754413"/>
                    <a:pt x="556816" y="796878"/>
                    <a:pt x="573088" y="816722"/>
                  </a:cubicBezTo>
                  <a:cubicBezTo>
                    <a:pt x="589360" y="836566"/>
                    <a:pt x="610654" y="844073"/>
                    <a:pt x="625475" y="838153"/>
                  </a:cubicBezTo>
                  <a:cubicBezTo>
                    <a:pt x="640296" y="832233"/>
                    <a:pt x="658838" y="810968"/>
                    <a:pt x="662013" y="781202"/>
                  </a:cubicBezTo>
                  <a:cubicBezTo>
                    <a:pt x="665188" y="751436"/>
                    <a:pt x="649424" y="692534"/>
                    <a:pt x="644525" y="659560"/>
                  </a:cubicBezTo>
                  <a:cubicBezTo>
                    <a:pt x="639626" y="626586"/>
                    <a:pt x="620316" y="571057"/>
                    <a:pt x="632619" y="583360"/>
                  </a:cubicBezTo>
                  <a:cubicBezTo>
                    <a:pt x="644922" y="595663"/>
                    <a:pt x="695325" y="711947"/>
                    <a:pt x="718344" y="733378"/>
                  </a:cubicBezTo>
                  <a:cubicBezTo>
                    <a:pt x="741363" y="754809"/>
                    <a:pt x="763985" y="738935"/>
                    <a:pt x="770732" y="711947"/>
                  </a:cubicBezTo>
                  <a:cubicBezTo>
                    <a:pt x="777479" y="684960"/>
                    <a:pt x="775891" y="623444"/>
                    <a:pt x="758825" y="571453"/>
                  </a:cubicBezTo>
                  <a:cubicBezTo>
                    <a:pt x="741759" y="519462"/>
                    <a:pt x="692395" y="483865"/>
                    <a:pt x="668338" y="400003"/>
                  </a:cubicBezTo>
                  <a:cubicBezTo>
                    <a:pt x="644281" y="316141"/>
                    <a:pt x="616867" y="147261"/>
                    <a:pt x="614486" y="68283"/>
                  </a:cubicBezTo>
                </a:path>
              </a:pathLst>
            </a:custGeom>
            <a:solidFill>
              <a:srgbClr val="00CC00"/>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grpSp>
          <p:nvGrpSpPr>
            <p:cNvPr id="3" name="Group 177"/>
            <p:cNvGrpSpPr/>
            <p:nvPr/>
          </p:nvGrpSpPr>
          <p:grpSpPr>
            <a:xfrm>
              <a:off x="3563888" y="548680"/>
              <a:ext cx="313332" cy="1029520"/>
              <a:chOff x="1115616" y="3429000"/>
              <a:chExt cx="504056" cy="1656184"/>
            </a:xfrm>
          </p:grpSpPr>
          <p:sp>
            <p:nvSpPr>
              <p:cNvPr id="179" name="Isosceles Triangle 178"/>
              <p:cNvSpPr/>
              <p:nvPr/>
            </p:nvSpPr>
            <p:spPr>
              <a:xfrm>
                <a:off x="1115616" y="5013176"/>
                <a:ext cx="504056" cy="72008"/>
              </a:xfrm>
              <a:prstGeom prst="triangle">
                <a:avLst/>
              </a:prstGeom>
              <a:solidFill>
                <a:schemeClr val="bg1"/>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80" name="Chord 179"/>
              <p:cNvSpPr/>
              <p:nvPr/>
            </p:nvSpPr>
            <p:spPr>
              <a:xfrm>
                <a:off x="1115616" y="3429000"/>
                <a:ext cx="504056" cy="1080120"/>
              </a:xfrm>
              <a:prstGeom prst="chord">
                <a:avLst>
                  <a:gd name="adj1" fmla="val 20627079"/>
                  <a:gd name="adj2" fmla="val 11756870"/>
                </a:avLst>
              </a:pr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81" name="Chord 180"/>
              <p:cNvSpPr/>
              <p:nvPr/>
            </p:nvSpPr>
            <p:spPr>
              <a:xfrm>
                <a:off x="1115616" y="3429000"/>
                <a:ext cx="504056" cy="1080120"/>
              </a:xfrm>
              <a:prstGeom prst="chord">
                <a:avLst>
                  <a:gd name="adj1" fmla="val 1848799"/>
                  <a:gd name="adj2" fmla="val 8966062"/>
                </a:avLst>
              </a:prstGeom>
              <a:solidFill>
                <a:srgbClr val="FFFF66"/>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82" name="Rectangle 181"/>
              <p:cNvSpPr/>
              <p:nvPr/>
            </p:nvSpPr>
            <p:spPr>
              <a:xfrm>
                <a:off x="1331640" y="4509120"/>
                <a:ext cx="72008" cy="504056"/>
              </a:xfrm>
              <a:prstGeom prst="rect">
                <a:avLst/>
              </a:prstGeom>
              <a:solidFill>
                <a:schemeClr val="bg1"/>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grpSp>
        <p:nvGrpSpPr>
          <p:cNvPr id="11" name="Group 167"/>
          <p:cNvGrpSpPr/>
          <p:nvPr/>
        </p:nvGrpSpPr>
        <p:grpSpPr>
          <a:xfrm>
            <a:off x="3031976" y="1700808"/>
            <a:ext cx="1474751" cy="2633484"/>
            <a:chOff x="3031976" y="1700808"/>
            <a:chExt cx="1474751" cy="2633484"/>
          </a:xfrm>
        </p:grpSpPr>
        <p:grpSp>
          <p:nvGrpSpPr>
            <p:cNvPr id="12" name="Group 21"/>
            <p:cNvGrpSpPr/>
            <p:nvPr/>
          </p:nvGrpSpPr>
          <p:grpSpPr>
            <a:xfrm>
              <a:off x="3189985" y="3702257"/>
              <a:ext cx="1158733" cy="632035"/>
              <a:chOff x="1619672" y="4221089"/>
              <a:chExt cx="1584176" cy="864095"/>
            </a:xfrm>
          </p:grpSpPr>
          <p:sp>
            <p:nvSpPr>
              <p:cNvPr id="114" name="Freeform 12"/>
              <p:cNvSpPr/>
              <p:nvPr/>
            </p:nvSpPr>
            <p:spPr>
              <a:xfrm>
                <a:off x="1619672" y="4246822"/>
                <a:ext cx="669997" cy="838362"/>
              </a:xfrm>
              <a:custGeom>
                <a:avLst/>
                <a:gdLst>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98859 w 625872"/>
                  <a:gd name="connsiteY6" fmla="*/ 576262 h 840978"/>
                  <a:gd name="connsiteX7" fmla="*/ 408384 w 625872"/>
                  <a:gd name="connsiteY7" fmla="*/ 554831 h 840978"/>
                  <a:gd name="connsiteX8" fmla="*/ 403622 w 625872"/>
                  <a:gd name="connsiteY8" fmla="*/ 0 h 840978"/>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86581 w 625872"/>
                  <a:gd name="connsiteY6" fmla="*/ 600620 h 840978"/>
                  <a:gd name="connsiteX7" fmla="*/ 408384 w 625872"/>
                  <a:gd name="connsiteY7" fmla="*/ 554831 h 840978"/>
                  <a:gd name="connsiteX8" fmla="*/ 403622 w 625872"/>
                  <a:gd name="connsiteY8" fmla="*/ 0 h 840978"/>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52338"/>
                  <a:gd name="connsiteX1" fmla="*/ 586978 w 629778"/>
                  <a:gd name="connsiteY1" fmla="*/ 707231 h 852338"/>
                  <a:gd name="connsiteX2" fmla="*/ 332557 w 629778"/>
                  <a:gd name="connsiteY2" fmla="*/ 850230 h 852338"/>
                  <a:gd name="connsiteX3" fmla="*/ 65484 w 629778"/>
                  <a:gd name="connsiteY3" fmla="*/ 809625 h 852338"/>
                  <a:gd name="connsiteX4" fmla="*/ 15478 w 629778"/>
                  <a:gd name="connsiteY4" fmla="*/ 671512 h 852338"/>
                  <a:gd name="connsiteX5" fmla="*/ 158353 w 629778"/>
                  <a:gd name="connsiteY5" fmla="*/ 540543 h 852338"/>
                  <a:gd name="connsiteX6" fmla="*/ 386581 w 629778"/>
                  <a:gd name="connsiteY6" fmla="*/ 600620 h 852338"/>
                  <a:gd name="connsiteX7" fmla="*/ 408384 w 629778"/>
                  <a:gd name="connsiteY7" fmla="*/ 554831 h 852338"/>
                  <a:gd name="connsiteX8" fmla="*/ 403622 w 629778"/>
                  <a:gd name="connsiteY8" fmla="*/ 0 h 852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9778" h="852338">
                    <a:moveTo>
                      <a:pt x="589359" y="40481"/>
                    </a:moveTo>
                    <a:cubicBezTo>
                      <a:pt x="607615" y="308570"/>
                      <a:pt x="629778" y="572273"/>
                      <a:pt x="586978" y="707231"/>
                    </a:cubicBezTo>
                    <a:cubicBezTo>
                      <a:pt x="544178" y="842189"/>
                      <a:pt x="393081" y="852338"/>
                      <a:pt x="332557" y="850230"/>
                    </a:cubicBezTo>
                    <a:cubicBezTo>
                      <a:pt x="247154" y="847800"/>
                      <a:pt x="118330" y="839411"/>
                      <a:pt x="65484" y="809625"/>
                    </a:cubicBezTo>
                    <a:cubicBezTo>
                      <a:pt x="12638" y="779839"/>
                      <a:pt x="0" y="716359"/>
                      <a:pt x="15478" y="671512"/>
                    </a:cubicBezTo>
                    <a:cubicBezTo>
                      <a:pt x="30956" y="626665"/>
                      <a:pt x="96503" y="552358"/>
                      <a:pt x="158353" y="540543"/>
                    </a:cubicBezTo>
                    <a:cubicBezTo>
                      <a:pt x="220203" y="528728"/>
                      <a:pt x="344909" y="598239"/>
                      <a:pt x="386581" y="600620"/>
                    </a:cubicBezTo>
                    <a:cubicBezTo>
                      <a:pt x="428253" y="603001"/>
                      <a:pt x="405544" y="654934"/>
                      <a:pt x="408384" y="554831"/>
                    </a:cubicBezTo>
                    <a:cubicBezTo>
                      <a:pt x="411224" y="454728"/>
                      <a:pt x="406400" y="229393"/>
                      <a:pt x="403622" y="0"/>
                    </a:cubicBezTo>
                  </a:path>
                </a:pathLst>
              </a:custGeom>
              <a:solidFill>
                <a:srgbClr val="00CC00"/>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115" name="Freeform 13"/>
              <p:cNvSpPr/>
              <p:nvPr/>
            </p:nvSpPr>
            <p:spPr>
              <a:xfrm flipH="1">
                <a:off x="2555774" y="4221089"/>
                <a:ext cx="648074" cy="864095"/>
              </a:xfrm>
              <a:custGeom>
                <a:avLst/>
                <a:gdLst>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98859 w 625872"/>
                  <a:gd name="connsiteY6" fmla="*/ 576262 h 840978"/>
                  <a:gd name="connsiteX7" fmla="*/ 408384 w 625872"/>
                  <a:gd name="connsiteY7" fmla="*/ 554831 h 840978"/>
                  <a:gd name="connsiteX8" fmla="*/ 403622 w 625872"/>
                  <a:gd name="connsiteY8" fmla="*/ 0 h 840978"/>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86581 w 625872"/>
                  <a:gd name="connsiteY6" fmla="*/ 600620 h 840978"/>
                  <a:gd name="connsiteX7" fmla="*/ 408384 w 625872"/>
                  <a:gd name="connsiteY7" fmla="*/ 554831 h 840978"/>
                  <a:gd name="connsiteX8" fmla="*/ 403622 w 625872"/>
                  <a:gd name="connsiteY8" fmla="*/ 0 h 840978"/>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52338"/>
                  <a:gd name="connsiteX1" fmla="*/ 586978 w 629778"/>
                  <a:gd name="connsiteY1" fmla="*/ 707231 h 852338"/>
                  <a:gd name="connsiteX2" fmla="*/ 332557 w 629778"/>
                  <a:gd name="connsiteY2" fmla="*/ 850230 h 852338"/>
                  <a:gd name="connsiteX3" fmla="*/ 65484 w 629778"/>
                  <a:gd name="connsiteY3" fmla="*/ 809625 h 852338"/>
                  <a:gd name="connsiteX4" fmla="*/ 15478 w 629778"/>
                  <a:gd name="connsiteY4" fmla="*/ 671512 h 852338"/>
                  <a:gd name="connsiteX5" fmla="*/ 158353 w 629778"/>
                  <a:gd name="connsiteY5" fmla="*/ 540543 h 852338"/>
                  <a:gd name="connsiteX6" fmla="*/ 386581 w 629778"/>
                  <a:gd name="connsiteY6" fmla="*/ 600620 h 852338"/>
                  <a:gd name="connsiteX7" fmla="*/ 408384 w 629778"/>
                  <a:gd name="connsiteY7" fmla="*/ 554831 h 852338"/>
                  <a:gd name="connsiteX8" fmla="*/ 403622 w 629778"/>
                  <a:gd name="connsiteY8" fmla="*/ 0 h 852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9778" h="852338">
                    <a:moveTo>
                      <a:pt x="589359" y="40481"/>
                    </a:moveTo>
                    <a:cubicBezTo>
                      <a:pt x="607615" y="308570"/>
                      <a:pt x="629778" y="572273"/>
                      <a:pt x="586978" y="707231"/>
                    </a:cubicBezTo>
                    <a:cubicBezTo>
                      <a:pt x="544178" y="842189"/>
                      <a:pt x="393081" y="852338"/>
                      <a:pt x="332557" y="850230"/>
                    </a:cubicBezTo>
                    <a:cubicBezTo>
                      <a:pt x="247154" y="847800"/>
                      <a:pt x="118330" y="839411"/>
                      <a:pt x="65484" y="809625"/>
                    </a:cubicBezTo>
                    <a:cubicBezTo>
                      <a:pt x="12638" y="779839"/>
                      <a:pt x="0" y="716359"/>
                      <a:pt x="15478" y="671512"/>
                    </a:cubicBezTo>
                    <a:cubicBezTo>
                      <a:pt x="30956" y="626665"/>
                      <a:pt x="96503" y="552358"/>
                      <a:pt x="158353" y="540543"/>
                    </a:cubicBezTo>
                    <a:cubicBezTo>
                      <a:pt x="220203" y="528728"/>
                      <a:pt x="344909" y="598239"/>
                      <a:pt x="386581" y="600620"/>
                    </a:cubicBezTo>
                    <a:cubicBezTo>
                      <a:pt x="428253" y="603001"/>
                      <a:pt x="405544" y="654934"/>
                      <a:pt x="408384" y="554831"/>
                    </a:cubicBezTo>
                    <a:cubicBezTo>
                      <a:pt x="411224" y="454728"/>
                      <a:pt x="406400" y="229393"/>
                      <a:pt x="403622" y="0"/>
                    </a:cubicBezTo>
                  </a:path>
                </a:pathLst>
              </a:custGeom>
              <a:solidFill>
                <a:srgbClr val="00CC00"/>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grpSp>
        <p:sp>
          <p:nvSpPr>
            <p:cNvPr id="102" name="Oval 10"/>
            <p:cNvSpPr/>
            <p:nvPr/>
          </p:nvSpPr>
          <p:spPr>
            <a:xfrm>
              <a:off x="3031976" y="2174835"/>
              <a:ext cx="1474751" cy="1669239"/>
            </a:xfrm>
            <a:prstGeom prst="ellipse">
              <a:avLst/>
            </a:prstGeom>
            <a:solidFill>
              <a:srgbClr val="00CC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13" name="Group 7"/>
            <p:cNvGrpSpPr/>
            <p:nvPr/>
          </p:nvGrpSpPr>
          <p:grpSpPr>
            <a:xfrm>
              <a:off x="3558673" y="2438184"/>
              <a:ext cx="421357" cy="210679"/>
              <a:chOff x="6739030" y="3610677"/>
              <a:chExt cx="451036" cy="248044"/>
            </a:xfrm>
          </p:grpSpPr>
          <p:sp>
            <p:nvSpPr>
              <p:cNvPr id="112" name="Oval 8"/>
              <p:cNvSpPr/>
              <p:nvPr/>
            </p:nvSpPr>
            <p:spPr>
              <a:xfrm rot="190219">
                <a:off x="7099070" y="3610677"/>
                <a:ext cx="90996" cy="248044"/>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13" name="Oval 112"/>
              <p:cNvSpPr/>
              <p:nvPr/>
            </p:nvSpPr>
            <p:spPr>
              <a:xfrm rot="190219">
                <a:off x="6739030" y="3610677"/>
                <a:ext cx="90996" cy="248044"/>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104" name="Chord 103"/>
            <p:cNvSpPr/>
            <p:nvPr/>
          </p:nvSpPr>
          <p:spPr>
            <a:xfrm>
              <a:off x="3558673" y="2648862"/>
              <a:ext cx="421357" cy="368688"/>
            </a:xfrm>
            <a:prstGeom prst="chord">
              <a:avLst>
                <a:gd name="adj1" fmla="val 5430208"/>
                <a:gd name="adj2" fmla="val 5345722"/>
              </a:avLst>
            </a:prstGeom>
            <a:solidFill>
              <a:srgbClr val="FFFF66"/>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14" name="Group 20"/>
            <p:cNvGrpSpPr/>
            <p:nvPr/>
          </p:nvGrpSpPr>
          <p:grpSpPr>
            <a:xfrm>
              <a:off x="3347994" y="1700808"/>
              <a:ext cx="842715" cy="737376"/>
              <a:chOff x="6156176" y="2132856"/>
              <a:chExt cx="1152128" cy="1008112"/>
            </a:xfrm>
          </p:grpSpPr>
          <p:sp>
            <p:nvSpPr>
              <p:cNvPr id="110" name="Chord 109"/>
              <p:cNvSpPr/>
              <p:nvPr/>
            </p:nvSpPr>
            <p:spPr>
              <a:xfrm>
                <a:off x="6300192" y="2132856"/>
                <a:ext cx="864096" cy="1008112"/>
              </a:xfrm>
              <a:prstGeom prst="chord">
                <a:avLst>
                  <a:gd name="adj1" fmla="val 8868550"/>
                  <a:gd name="adj2" fmla="val 1928325"/>
                </a:avLst>
              </a:prstGeom>
              <a:solidFill>
                <a:srgbClr val="FF99CC"/>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11" name="Freeform 110"/>
              <p:cNvSpPr/>
              <p:nvPr/>
            </p:nvSpPr>
            <p:spPr>
              <a:xfrm>
                <a:off x="6156176" y="2708920"/>
                <a:ext cx="1152128" cy="202691"/>
              </a:xfrm>
              <a:custGeom>
                <a:avLst/>
                <a:gdLst>
                  <a:gd name="connsiteX0" fmla="*/ 0 w 1133475"/>
                  <a:gd name="connsiteY0" fmla="*/ 0 h 109537"/>
                  <a:gd name="connsiteX1" fmla="*/ 195263 w 1133475"/>
                  <a:gd name="connsiteY1" fmla="*/ 92869 h 109537"/>
                  <a:gd name="connsiteX2" fmla="*/ 964406 w 1133475"/>
                  <a:gd name="connsiteY2" fmla="*/ 97631 h 109537"/>
                  <a:gd name="connsiteX3" fmla="*/ 1133475 w 1133475"/>
                  <a:gd name="connsiteY3" fmla="*/ 21431 h 109537"/>
                  <a:gd name="connsiteX0" fmla="*/ 0 w 1133475"/>
                  <a:gd name="connsiteY0" fmla="*/ 7874 h 122296"/>
                  <a:gd name="connsiteX1" fmla="*/ 195263 w 1133475"/>
                  <a:gd name="connsiteY1" fmla="*/ 100743 h 122296"/>
                  <a:gd name="connsiteX2" fmla="*/ 964406 w 1133475"/>
                  <a:gd name="connsiteY2" fmla="*/ 105505 h 122296"/>
                  <a:gd name="connsiteX3" fmla="*/ 1133475 w 1133475"/>
                  <a:gd name="connsiteY3" fmla="*/ 0 h 122296"/>
                  <a:gd name="connsiteX0" fmla="*/ 0 w 1133475"/>
                  <a:gd name="connsiteY0" fmla="*/ 0 h 122296"/>
                  <a:gd name="connsiteX1" fmla="*/ 195263 w 1133475"/>
                  <a:gd name="connsiteY1" fmla="*/ 100743 h 122296"/>
                  <a:gd name="connsiteX2" fmla="*/ 964406 w 1133475"/>
                  <a:gd name="connsiteY2" fmla="*/ 105505 h 122296"/>
                  <a:gd name="connsiteX3" fmla="*/ 1133475 w 1133475"/>
                  <a:gd name="connsiteY3" fmla="*/ 0 h 122296"/>
                </a:gdLst>
                <a:ahLst/>
                <a:cxnLst>
                  <a:cxn ang="0">
                    <a:pos x="connsiteX0" y="connsiteY0"/>
                  </a:cxn>
                  <a:cxn ang="0">
                    <a:pos x="connsiteX1" y="connsiteY1"/>
                  </a:cxn>
                  <a:cxn ang="0">
                    <a:pos x="connsiteX2" y="connsiteY2"/>
                  </a:cxn>
                  <a:cxn ang="0">
                    <a:pos x="connsiteX3" y="connsiteY3"/>
                  </a:cxn>
                </a:cxnLst>
                <a:rect l="l" t="t" r="r" b="b"/>
                <a:pathLst>
                  <a:path w="1133475" h="122296">
                    <a:moveTo>
                      <a:pt x="0" y="0"/>
                    </a:moveTo>
                    <a:cubicBezTo>
                      <a:pt x="17264" y="38298"/>
                      <a:pt x="34529" y="83159"/>
                      <a:pt x="195263" y="100743"/>
                    </a:cubicBezTo>
                    <a:cubicBezTo>
                      <a:pt x="355997" y="118327"/>
                      <a:pt x="808037" y="122296"/>
                      <a:pt x="964406" y="105505"/>
                    </a:cubicBezTo>
                    <a:cubicBezTo>
                      <a:pt x="1120775" y="88714"/>
                      <a:pt x="1127125" y="32147"/>
                      <a:pt x="1133475" y="0"/>
                    </a:cubicBezTo>
                  </a:path>
                </a:pathLst>
              </a:custGeom>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grpSp>
      </p:grpSp>
      <p:grpSp>
        <p:nvGrpSpPr>
          <p:cNvPr id="15" name="Group 194"/>
          <p:cNvGrpSpPr/>
          <p:nvPr/>
        </p:nvGrpSpPr>
        <p:grpSpPr>
          <a:xfrm>
            <a:off x="7236296" y="1196752"/>
            <a:ext cx="756146" cy="1041664"/>
            <a:chOff x="6892603" y="0"/>
            <a:chExt cx="756146" cy="1041664"/>
          </a:xfrm>
        </p:grpSpPr>
        <p:sp>
          <p:nvSpPr>
            <p:cNvPr id="161" name="Freeform 160"/>
            <p:cNvSpPr/>
            <p:nvPr/>
          </p:nvSpPr>
          <p:spPr>
            <a:xfrm rot="7330235">
              <a:off x="6995715" y="388631"/>
              <a:ext cx="549921" cy="756146"/>
            </a:xfrm>
            <a:custGeom>
              <a:avLst/>
              <a:gdLst>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75432 w 777479"/>
                <a:gd name="connsiteY8" fmla="*/ 659606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65919 w 777479"/>
                <a:gd name="connsiteY10" fmla="*/ 516731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62013 w 777479"/>
                <a:gd name="connsiteY20" fmla="*/ 605036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2397 h 834313"/>
                <a:gd name="connsiteX1" fmla="*/ 239713 w 777479"/>
                <a:gd name="connsiteY1" fmla="*/ 240985 h 834313"/>
                <a:gd name="connsiteX2" fmla="*/ 82550 w 777479"/>
                <a:gd name="connsiteY2" fmla="*/ 336235 h 834313"/>
                <a:gd name="connsiteX3" fmla="*/ 3969 w 777479"/>
                <a:gd name="connsiteY3" fmla="*/ 474347 h 834313"/>
                <a:gd name="connsiteX4" fmla="*/ 106363 w 777479"/>
                <a:gd name="connsiteY4" fmla="*/ 488635 h 834313"/>
                <a:gd name="connsiteX5" fmla="*/ 254000 w 777479"/>
                <a:gd name="connsiteY5" fmla="*/ 386241 h 834313"/>
                <a:gd name="connsiteX6" fmla="*/ 261144 w 777479"/>
                <a:gd name="connsiteY6" fmla="*/ 398147 h 834313"/>
                <a:gd name="connsiteX7" fmla="*/ 223044 w 777479"/>
                <a:gd name="connsiteY7" fmla="*/ 533878 h 834313"/>
                <a:gd name="connsiteX8" fmla="*/ 198834 w 777479"/>
                <a:gd name="connsiteY8" fmla="*/ 660085 h 834313"/>
                <a:gd name="connsiteX9" fmla="*/ 248147 w 777479"/>
                <a:gd name="connsiteY9" fmla="*/ 750200 h 834313"/>
                <a:gd name="connsiteX10" fmla="*/ 335682 w 777479"/>
                <a:gd name="connsiteY10" fmla="*/ 608466 h 834313"/>
                <a:gd name="connsiteX11" fmla="*/ 368300 w 777479"/>
                <a:gd name="connsiteY11" fmla="*/ 488634 h 834313"/>
                <a:gd name="connsiteX12" fmla="*/ 375444 w 777479"/>
                <a:gd name="connsiteY12" fmla="*/ 555310 h 834313"/>
                <a:gd name="connsiteX13" fmla="*/ 401638 w 777479"/>
                <a:gd name="connsiteY13" fmla="*/ 767241 h 834313"/>
                <a:gd name="connsiteX14" fmla="*/ 451644 w 777479"/>
                <a:gd name="connsiteY14" fmla="*/ 833916 h 834313"/>
                <a:gd name="connsiteX15" fmla="*/ 504032 w 777479"/>
                <a:gd name="connsiteY15" fmla="*/ 769622 h 834313"/>
                <a:gd name="connsiteX16" fmla="*/ 504032 w 777479"/>
                <a:gd name="connsiteY16" fmla="*/ 529115 h 834313"/>
                <a:gd name="connsiteX17" fmla="*/ 527844 w 777479"/>
                <a:gd name="connsiteY17" fmla="*/ 643416 h 834313"/>
                <a:gd name="connsiteX18" fmla="*/ 573088 w 777479"/>
                <a:gd name="connsiteY18" fmla="*/ 741047 h 834313"/>
                <a:gd name="connsiteX19" fmla="*/ 625475 w 777479"/>
                <a:gd name="connsiteY19" fmla="*/ 762478 h 834313"/>
                <a:gd name="connsiteX20" fmla="*/ 662013 w 777479"/>
                <a:gd name="connsiteY20" fmla="*/ 705527 h 834313"/>
                <a:gd name="connsiteX21" fmla="*/ 644525 w 777479"/>
                <a:gd name="connsiteY21" fmla="*/ 583885 h 834313"/>
                <a:gd name="connsiteX22" fmla="*/ 632619 w 777479"/>
                <a:gd name="connsiteY22" fmla="*/ 507685 h 834313"/>
                <a:gd name="connsiteX23" fmla="*/ 718344 w 777479"/>
                <a:gd name="connsiteY23" fmla="*/ 657703 h 834313"/>
                <a:gd name="connsiteX24" fmla="*/ 770732 w 777479"/>
                <a:gd name="connsiteY24" fmla="*/ 636272 h 834313"/>
                <a:gd name="connsiteX25" fmla="*/ 758825 w 777479"/>
                <a:gd name="connsiteY25" fmla="*/ 495778 h 834313"/>
                <a:gd name="connsiteX26" fmla="*/ 668338 w 777479"/>
                <a:gd name="connsiteY26" fmla="*/ 324328 h 834313"/>
                <a:gd name="connsiteX27" fmla="*/ 668239 w 777479"/>
                <a:gd name="connsiteY27" fmla="*/ 0 h 834313"/>
                <a:gd name="connsiteX0" fmla="*/ 240017 w 777479"/>
                <a:gd name="connsiteY0" fmla="*/ 24652 h 834313"/>
                <a:gd name="connsiteX1" fmla="*/ 239713 w 777479"/>
                <a:gd name="connsiteY1" fmla="*/ 240985 h 834313"/>
                <a:gd name="connsiteX2" fmla="*/ 82550 w 777479"/>
                <a:gd name="connsiteY2" fmla="*/ 336235 h 834313"/>
                <a:gd name="connsiteX3" fmla="*/ 3969 w 777479"/>
                <a:gd name="connsiteY3" fmla="*/ 474347 h 834313"/>
                <a:gd name="connsiteX4" fmla="*/ 106363 w 777479"/>
                <a:gd name="connsiteY4" fmla="*/ 488635 h 834313"/>
                <a:gd name="connsiteX5" fmla="*/ 254000 w 777479"/>
                <a:gd name="connsiteY5" fmla="*/ 386241 h 834313"/>
                <a:gd name="connsiteX6" fmla="*/ 261144 w 777479"/>
                <a:gd name="connsiteY6" fmla="*/ 398147 h 834313"/>
                <a:gd name="connsiteX7" fmla="*/ 223044 w 777479"/>
                <a:gd name="connsiteY7" fmla="*/ 533878 h 834313"/>
                <a:gd name="connsiteX8" fmla="*/ 198834 w 777479"/>
                <a:gd name="connsiteY8" fmla="*/ 660085 h 834313"/>
                <a:gd name="connsiteX9" fmla="*/ 248147 w 777479"/>
                <a:gd name="connsiteY9" fmla="*/ 750200 h 834313"/>
                <a:gd name="connsiteX10" fmla="*/ 335682 w 777479"/>
                <a:gd name="connsiteY10" fmla="*/ 608466 h 834313"/>
                <a:gd name="connsiteX11" fmla="*/ 368300 w 777479"/>
                <a:gd name="connsiteY11" fmla="*/ 488634 h 834313"/>
                <a:gd name="connsiteX12" fmla="*/ 375444 w 777479"/>
                <a:gd name="connsiteY12" fmla="*/ 555310 h 834313"/>
                <a:gd name="connsiteX13" fmla="*/ 401638 w 777479"/>
                <a:gd name="connsiteY13" fmla="*/ 767241 h 834313"/>
                <a:gd name="connsiteX14" fmla="*/ 451644 w 777479"/>
                <a:gd name="connsiteY14" fmla="*/ 833916 h 834313"/>
                <a:gd name="connsiteX15" fmla="*/ 504032 w 777479"/>
                <a:gd name="connsiteY15" fmla="*/ 769622 h 834313"/>
                <a:gd name="connsiteX16" fmla="*/ 504032 w 777479"/>
                <a:gd name="connsiteY16" fmla="*/ 529115 h 834313"/>
                <a:gd name="connsiteX17" fmla="*/ 527844 w 777479"/>
                <a:gd name="connsiteY17" fmla="*/ 643416 h 834313"/>
                <a:gd name="connsiteX18" fmla="*/ 573088 w 777479"/>
                <a:gd name="connsiteY18" fmla="*/ 741047 h 834313"/>
                <a:gd name="connsiteX19" fmla="*/ 625475 w 777479"/>
                <a:gd name="connsiteY19" fmla="*/ 762478 h 834313"/>
                <a:gd name="connsiteX20" fmla="*/ 662013 w 777479"/>
                <a:gd name="connsiteY20" fmla="*/ 705527 h 834313"/>
                <a:gd name="connsiteX21" fmla="*/ 644525 w 777479"/>
                <a:gd name="connsiteY21" fmla="*/ 583885 h 834313"/>
                <a:gd name="connsiteX22" fmla="*/ 632619 w 777479"/>
                <a:gd name="connsiteY22" fmla="*/ 507685 h 834313"/>
                <a:gd name="connsiteX23" fmla="*/ 718344 w 777479"/>
                <a:gd name="connsiteY23" fmla="*/ 657703 h 834313"/>
                <a:gd name="connsiteX24" fmla="*/ 770732 w 777479"/>
                <a:gd name="connsiteY24" fmla="*/ 636272 h 834313"/>
                <a:gd name="connsiteX25" fmla="*/ 758825 w 777479"/>
                <a:gd name="connsiteY25" fmla="*/ 495778 h 834313"/>
                <a:gd name="connsiteX26" fmla="*/ 668338 w 777479"/>
                <a:gd name="connsiteY26" fmla="*/ 324328 h 834313"/>
                <a:gd name="connsiteX27" fmla="*/ 668239 w 777479"/>
                <a:gd name="connsiteY27" fmla="*/ 0 h 834313"/>
                <a:gd name="connsiteX0" fmla="*/ 240017 w 777479"/>
                <a:gd name="connsiteY0" fmla="*/ 164738 h 974399"/>
                <a:gd name="connsiteX1" fmla="*/ 239713 w 777479"/>
                <a:gd name="connsiteY1" fmla="*/ 381071 h 974399"/>
                <a:gd name="connsiteX2" fmla="*/ 82550 w 777479"/>
                <a:gd name="connsiteY2" fmla="*/ 476321 h 974399"/>
                <a:gd name="connsiteX3" fmla="*/ 3969 w 777479"/>
                <a:gd name="connsiteY3" fmla="*/ 614433 h 974399"/>
                <a:gd name="connsiteX4" fmla="*/ 106363 w 777479"/>
                <a:gd name="connsiteY4" fmla="*/ 628721 h 974399"/>
                <a:gd name="connsiteX5" fmla="*/ 254000 w 777479"/>
                <a:gd name="connsiteY5" fmla="*/ 526327 h 974399"/>
                <a:gd name="connsiteX6" fmla="*/ 261144 w 777479"/>
                <a:gd name="connsiteY6" fmla="*/ 538233 h 974399"/>
                <a:gd name="connsiteX7" fmla="*/ 223044 w 777479"/>
                <a:gd name="connsiteY7" fmla="*/ 673964 h 974399"/>
                <a:gd name="connsiteX8" fmla="*/ 198834 w 777479"/>
                <a:gd name="connsiteY8" fmla="*/ 800171 h 974399"/>
                <a:gd name="connsiteX9" fmla="*/ 248147 w 777479"/>
                <a:gd name="connsiteY9" fmla="*/ 890286 h 974399"/>
                <a:gd name="connsiteX10" fmla="*/ 335682 w 777479"/>
                <a:gd name="connsiteY10" fmla="*/ 748552 h 974399"/>
                <a:gd name="connsiteX11" fmla="*/ 368300 w 777479"/>
                <a:gd name="connsiteY11" fmla="*/ 628720 h 974399"/>
                <a:gd name="connsiteX12" fmla="*/ 375444 w 777479"/>
                <a:gd name="connsiteY12" fmla="*/ 695396 h 974399"/>
                <a:gd name="connsiteX13" fmla="*/ 401638 w 777479"/>
                <a:gd name="connsiteY13" fmla="*/ 907327 h 974399"/>
                <a:gd name="connsiteX14" fmla="*/ 451644 w 777479"/>
                <a:gd name="connsiteY14" fmla="*/ 974002 h 974399"/>
                <a:gd name="connsiteX15" fmla="*/ 504032 w 777479"/>
                <a:gd name="connsiteY15" fmla="*/ 909708 h 974399"/>
                <a:gd name="connsiteX16" fmla="*/ 504032 w 777479"/>
                <a:gd name="connsiteY16" fmla="*/ 669201 h 974399"/>
                <a:gd name="connsiteX17" fmla="*/ 527844 w 777479"/>
                <a:gd name="connsiteY17" fmla="*/ 783502 h 974399"/>
                <a:gd name="connsiteX18" fmla="*/ 573088 w 777479"/>
                <a:gd name="connsiteY18" fmla="*/ 881133 h 974399"/>
                <a:gd name="connsiteX19" fmla="*/ 625475 w 777479"/>
                <a:gd name="connsiteY19" fmla="*/ 902564 h 974399"/>
                <a:gd name="connsiteX20" fmla="*/ 662013 w 777479"/>
                <a:gd name="connsiteY20" fmla="*/ 845613 h 974399"/>
                <a:gd name="connsiteX21" fmla="*/ 644525 w 777479"/>
                <a:gd name="connsiteY21" fmla="*/ 723971 h 974399"/>
                <a:gd name="connsiteX22" fmla="*/ 632619 w 777479"/>
                <a:gd name="connsiteY22" fmla="*/ 647771 h 974399"/>
                <a:gd name="connsiteX23" fmla="*/ 718344 w 777479"/>
                <a:gd name="connsiteY23" fmla="*/ 797789 h 974399"/>
                <a:gd name="connsiteX24" fmla="*/ 770732 w 777479"/>
                <a:gd name="connsiteY24" fmla="*/ 776358 h 974399"/>
                <a:gd name="connsiteX25" fmla="*/ 758825 w 777479"/>
                <a:gd name="connsiteY25" fmla="*/ 635864 h 974399"/>
                <a:gd name="connsiteX26" fmla="*/ 668338 w 777479"/>
                <a:gd name="connsiteY26" fmla="*/ 464414 h 974399"/>
                <a:gd name="connsiteX27" fmla="*/ 577964 w 777479"/>
                <a:gd name="connsiteY27" fmla="*/ 0 h 974399"/>
                <a:gd name="connsiteX0" fmla="*/ 249011 w 777479"/>
                <a:gd name="connsiteY0" fmla="*/ 33271 h 974399"/>
                <a:gd name="connsiteX1" fmla="*/ 239713 w 777479"/>
                <a:gd name="connsiteY1" fmla="*/ 381071 h 974399"/>
                <a:gd name="connsiteX2" fmla="*/ 82550 w 777479"/>
                <a:gd name="connsiteY2" fmla="*/ 476321 h 974399"/>
                <a:gd name="connsiteX3" fmla="*/ 3969 w 777479"/>
                <a:gd name="connsiteY3" fmla="*/ 614433 h 974399"/>
                <a:gd name="connsiteX4" fmla="*/ 106363 w 777479"/>
                <a:gd name="connsiteY4" fmla="*/ 628721 h 974399"/>
                <a:gd name="connsiteX5" fmla="*/ 254000 w 777479"/>
                <a:gd name="connsiteY5" fmla="*/ 526327 h 974399"/>
                <a:gd name="connsiteX6" fmla="*/ 261144 w 777479"/>
                <a:gd name="connsiteY6" fmla="*/ 538233 h 974399"/>
                <a:gd name="connsiteX7" fmla="*/ 223044 w 777479"/>
                <a:gd name="connsiteY7" fmla="*/ 673964 h 974399"/>
                <a:gd name="connsiteX8" fmla="*/ 198834 w 777479"/>
                <a:gd name="connsiteY8" fmla="*/ 800171 h 974399"/>
                <a:gd name="connsiteX9" fmla="*/ 248147 w 777479"/>
                <a:gd name="connsiteY9" fmla="*/ 890286 h 974399"/>
                <a:gd name="connsiteX10" fmla="*/ 335682 w 777479"/>
                <a:gd name="connsiteY10" fmla="*/ 748552 h 974399"/>
                <a:gd name="connsiteX11" fmla="*/ 368300 w 777479"/>
                <a:gd name="connsiteY11" fmla="*/ 628720 h 974399"/>
                <a:gd name="connsiteX12" fmla="*/ 375444 w 777479"/>
                <a:gd name="connsiteY12" fmla="*/ 695396 h 974399"/>
                <a:gd name="connsiteX13" fmla="*/ 401638 w 777479"/>
                <a:gd name="connsiteY13" fmla="*/ 907327 h 974399"/>
                <a:gd name="connsiteX14" fmla="*/ 451644 w 777479"/>
                <a:gd name="connsiteY14" fmla="*/ 974002 h 974399"/>
                <a:gd name="connsiteX15" fmla="*/ 504032 w 777479"/>
                <a:gd name="connsiteY15" fmla="*/ 909708 h 974399"/>
                <a:gd name="connsiteX16" fmla="*/ 504032 w 777479"/>
                <a:gd name="connsiteY16" fmla="*/ 669201 h 974399"/>
                <a:gd name="connsiteX17" fmla="*/ 527844 w 777479"/>
                <a:gd name="connsiteY17" fmla="*/ 783502 h 974399"/>
                <a:gd name="connsiteX18" fmla="*/ 573088 w 777479"/>
                <a:gd name="connsiteY18" fmla="*/ 881133 h 974399"/>
                <a:gd name="connsiteX19" fmla="*/ 625475 w 777479"/>
                <a:gd name="connsiteY19" fmla="*/ 902564 h 974399"/>
                <a:gd name="connsiteX20" fmla="*/ 662013 w 777479"/>
                <a:gd name="connsiteY20" fmla="*/ 845613 h 974399"/>
                <a:gd name="connsiteX21" fmla="*/ 644525 w 777479"/>
                <a:gd name="connsiteY21" fmla="*/ 723971 h 974399"/>
                <a:gd name="connsiteX22" fmla="*/ 632619 w 777479"/>
                <a:gd name="connsiteY22" fmla="*/ 647771 h 974399"/>
                <a:gd name="connsiteX23" fmla="*/ 718344 w 777479"/>
                <a:gd name="connsiteY23" fmla="*/ 797789 h 974399"/>
                <a:gd name="connsiteX24" fmla="*/ 770732 w 777479"/>
                <a:gd name="connsiteY24" fmla="*/ 776358 h 974399"/>
                <a:gd name="connsiteX25" fmla="*/ 758825 w 777479"/>
                <a:gd name="connsiteY25" fmla="*/ 635864 h 974399"/>
                <a:gd name="connsiteX26" fmla="*/ 668338 w 777479"/>
                <a:gd name="connsiteY26" fmla="*/ 464414 h 974399"/>
                <a:gd name="connsiteX27" fmla="*/ 577964 w 777479"/>
                <a:gd name="connsiteY27" fmla="*/ 0 h 974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77479" h="974399">
                  <a:moveTo>
                    <a:pt x="249011" y="33271"/>
                  </a:moveTo>
                  <a:cubicBezTo>
                    <a:pt x="263100" y="78912"/>
                    <a:pt x="267456" y="307229"/>
                    <a:pt x="239713" y="381071"/>
                  </a:cubicBezTo>
                  <a:cubicBezTo>
                    <a:pt x="211970" y="454913"/>
                    <a:pt x="121841" y="437427"/>
                    <a:pt x="82550" y="476321"/>
                  </a:cubicBezTo>
                  <a:cubicBezTo>
                    <a:pt x="43259" y="515215"/>
                    <a:pt x="0" y="589033"/>
                    <a:pt x="3969" y="614433"/>
                  </a:cubicBezTo>
                  <a:cubicBezTo>
                    <a:pt x="7938" y="639833"/>
                    <a:pt x="64691" y="643405"/>
                    <a:pt x="106363" y="628721"/>
                  </a:cubicBezTo>
                  <a:cubicBezTo>
                    <a:pt x="148035" y="614037"/>
                    <a:pt x="228203" y="541408"/>
                    <a:pt x="254000" y="526327"/>
                  </a:cubicBezTo>
                  <a:cubicBezTo>
                    <a:pt x="279797" y="511246"/>
                    <a:pt x="266303" y="513627"/>
                    <a:pt x="261144" y="538233"/>
                  </a:cubicBezTo>
                  <a:cubicBezTo>
                    <a:pt x="255985" y="562839"/>
                    <a:pt x="233429" y="630308"/>
                    <a:pt x="223044" y="673964"/>
                  </a:cubicBezTo>
                  <a:cubicBezTo>
                    <a:pt x="212659" y="717620"/>
                    <a:pt x="194650" y="764117"/>
                    <a:pt x="198834" y="800171"/>
                  </a:cubicBezTo>
                  <a:cubicBezTo>
                    <a:pt x="203018" y="836225"/>
                    <a:pt x="225339" y="898889"/>
                    <a:pt x="248147" y="890286"/>
                  </a:cubicBezTo>
                  <a:cubicBezTo>
                    <a:pt x="270955" y="881683"/>
                    <a:pt x="315657" y="792146"/>
                    <a:pt x="335682" y="748552"/>
                  </a:cubicBezTo>
                  <a:cubicBezTo>
                    <a:pt x="355707" y="704958"/>
                    <a:pt x="361673" y="637579"/>
                    <a:pt x="368300" y="628720"/>
                  </a:cubicBezTo>
                  <a:cubicBezTo>
                    <a:pt x="374927" y="619861"/>
                    <a:pt x="369888" y="648962"/>
                    <a:pt x="375444" y="695396"/>
                  </a:cubicBezTo>
                  <a:cubicBezTo>
                    <a:pt x="381000" y="741831"/>
                    <a:pt x="388938" y="860893"/>
                    <a:pt x="401638" y="907327"/>
                  </a:cubicBezTo>
                  <a:cubicBezTo>
                    <a:pt x="414338" y="953761"/>
                    <a:pt x="434578" y="973605"/>
                    <a:pt x="451644" y="974002"/>
                  </a:cubicBezTo>
                  <a:cubicBezTo>
                    <a:pt x="468710" y="974399"/>
                    <a:pt x="495301" y="960508"/>
                    <a:pt x="504032" y="909708"/>
                  </a:cubicBezTo>
                  <a:cubicBezTo>
                    <a:pt x="512763" y="858908"/>
                    <a:pt x="500063" y="690235"/>
                    <a:pt x="504032" y="669201"/>
                  </a:cubicBezTo>
                  <a:cubicBezTo>
                    <a:pt x="508001" y="648167"/>
                    <a:pt x="516335" y="748180"/>
                    <a:pt x="527844" y="783502"/>
                  </a:cubicBezTo>
                  <a:cubicBezTo>
                    <a:pt x="539353" y="818824"/>
                    <a:pt x="556816" y="861289"/>
                    <a:pt x="573088" y="881133"/>
                  </a:cubicBezTo>
                  <a:cubicBezTo>
                    <a:pt x="589360" y="900977"/>
                    <a:pt x="610654" y="908484"/>
                    <a:pt x="625475" y="902564"/>
                  </a:cubicBezTo>
                  <a:cubicBezTo>
                    <a:pt x="640296" y="896644"/>
                    <a:pt x="658838" y="875379"/>
                    <a:pt x="662013" y="845613"/>
                  </a:cubicBezTo>
                  <a:cubicBezTo>
                    <a:pt x="665188" y="815847"/>
                    <a:pt x="649424" y="756945"/>
                    <a:pt x="644525" y="723971"/>
                  </a:cubicBezTo>
                  <a:cubicBezTo>
                    <a:pt x="639626" y="690997"/>
                    <a:pt x="620316" y="635468"/>
                    <a:pt x="632619" y="647771"/>
                  </a:cubicBezTo>
                  <a:cubicBezTo>
                    <a:pt x="644922" y="660074"/>
                    <a:pt x="695325" y="776358"/>
                    <a:pt x="718344" y="797789"/>
                  </a:cubicBezTo>
                  <a:cubicBezTo>
                    <a:pt x="741363" y="819220"/>
                    <a:pt x="763985" y="803346"/>
                    <a:pt x="770732" y="776358"/>
                  </a:cubicBezTo>
                  <a:cubicBezTo>
                    <a:pt x="777479" y="749371"/>
                    <a:pt x="775891" y="687855"/>
                    <a:pt x="758825" y="635864"/>
                  </a:cubicBezTo>
                  <a:cubicBezTo>
                    <a:pt x="741759" y="583873"/>
                    <a:pt x="698481" y="570391"/>
                    <a:pt x="668338" y="464414"/>
                  </a:cubicBezTo>
                  <a:cubicBezTo>
                    <a:pt x="638195" y="358437"/>
                    <a:pt x="580345" y="78978"/>
                    <a:pt x="577964" y="0"/>
                  </a:cubicBezTo>
                </a:path>
              </a:pathLst>
            </a:custGeom>
            <a:solidFill>
              <a:srgbClr val="3399FF"/>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grpSp>
          <p:nvGrpSpPr>
            <p:cNvPr id="16" name="Group 123"/>
            <p:cNvGrpSpPr/>
            <p:nvPr/>
          </p:nvGrpSpPr>
          <p:grpSpPr>
            <a:xfrm>
              <a:off x="7092280" y="0"/>
              <a:ext cx="313332" cy="1029520"/>
              <a:chOff x="1115616" y="3429000"/>
              <a:chExt cx="504056" cy="1656184"/>
            </a:xfrm>
          </p:grpSpPr>
          <p:sp>
            <p:nvSpPr>
              <p:cNvPr id="125" name="Isosceles Triangle 124"/>
              <p:cNvSpPr/>
              <p:nvPr/>
            </p:nvSpPr>
            <p:spPr>
              <a:xfrm>
                <a:off x="1115616" y="5013176"/>
                <a:ext cx="504056" cy="72008"/>
              </a:xfrm>
              <a:prstGeom prst="triangle">
                <a:avLst/>
              </a:prstGeom>
              <a:solidFill>
                <a:schemeClr val="bg1"/>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26" name="Chord 125"/>
              <p:cNvSpPr/>
              <p:nvPr/>
            </p:nvSpPr>
            <p:spPr>
              <a:xfrm>
                <a:off x="1115616" y="3429000"/>
                <a:ext cx="504056" cy="1080120"/>
              </a:xfrm>
              <a:prstGeom prst="chord">
                <a:avLst>
                  <a:gd name="adj1" fmla="val 20627079"/>
                  <a:gd name="adj2" fmla="val 11756870"/>
                </a:avLst>
              </a:pr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27" name="Chord 126"/>
              <p:cNvSpPr/>
              <p:nvPr/>
            </p:nvSpPr>
            <p:spPr>
              <a:xfrm>
                <a:off x="1115616" y="3429000"/>
                <a:ext cx="504056" cy="1080120"/>
              </a:xfrm>
              <a:prstGeom prst="chord">
                <a:avLst>
                  <a:gd name="adj1" fmla="val 4355233"/>
                  <a:gd name="adj2" fmla="val 6479972"/>
                </a:avLst>
              </a:prstGeom>
              <a:solidFill>
                <a:srgbClr val="990033"/>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28" name="Rectangle 127"/>
              <p:cNvSpPr/>
              <p:nvPr/>
            </p:nvSpPr>
            <p:spPr>
              <a:xfrm>
                <a:off x="1331640" y="4509120"/>
                <a:ext cx="72008" cy="504056"/>
              </a:xfrm>
              <a:prstGeom prst="rect">
                <a:avLst/>
              </a:prstGeom>
              <a:solidFill>
                <a:schemeClr val="bg1"/>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grpSp>
        <p:nvGrpSpPr>
          <p:cNvPr id="17" name="Group 192"/>
          <p:cNvGrpSpPr/>
          <p:nvPr/>
        </p:nvGrpSpPr>
        <p:grpSpPr>
          <a:xfrm>
            <a:off x="4910103" y="1628800"/>
            <a:ext cx="670009" cy="1029520"/>
            <a:chOff x="4876353" y="548680"/>
            <a:chExt cx="670009" cy="1029520"/>
          </a:xfrm>
        </p:grpSpPr>
        <p:sp>
          <p:nvSpPr>
            <p:cNvPr id="152" name="Freeform 151"/>
            <p:cNvSpPr/>
            <p:nvPr/>
          </p:nvSpPr>
          <p:spPr>
            <a:xfrm rot="18580916" flipH="1" flipV="1">
              <a:off x="4952145" y="915106"/>
              <a:ext cx="518426" cy="670009"/>
            </a:xfrm>
            <a:custGeom>
              <a:avLst/>
              <a:gdLst>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75432 w 777479"/>
                <a:gd name="connsiteY8" fmla="*/ 659606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65919 w 777479"/>
                <a:gd name="connsiteY10" fmla="*/ 516731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62013 w 777479"/>
                <a:gd name="connsiteY20" fmla="*/ 605036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77479" h="733822">
                  <a:moveTo>
                    <a:pt x="237332" y="11906"/>
                  </a:moveTo>
                  <a:cubicBezTo>
                    <a:pt x="251421" y="57547"/>
                    <a:pt x="265510" y="103188"/>
                    <a:pt x="239713" y="140494"/>
                  </a:cubicBezTo>
                  <a:cubicBezTo>
                    <a:pt x="213916" y="177800"/>
                    <a:pt x="121841" y="196850"/>
                    <a:pt x="82550" y="235744"/>
                  </a:cubicBezTo>
                  <a:cubicBezTo>
                    <a:pt x="43259" y="274638"/>
                    <a:pt x="0" y="348456"/>
                    <a:pt x="3969" y="373856"/>
                  </a:cubicBezTo>
                  <a:cubicBezTo>
                    <a:pt x="7938" y="399256"/>
                    <a:pt x="64691" y="402828"/>
                    <a:pt x="106363" y="388144"/>
                  </a:cubicBezTo>
                  <a:cubicBezTo>
                    <a:pt x="148035" y="373460"/>
                    <a:pt x="228203" y="300831"/>
                    <a:pt x="254000" y="285750"/>
                  </a:cubicBezTo>
                  <a:cubicBezTo>
                    <a:pt x="279797" y="270669"/>
                    <a:pt x="266303" y="273050"/>
                    <a:pt x="261144" y="297656"/>
                  </a:cubicBezTo>
                  <a:cubicBezTo>
                    <a:pt x="255985" y="322262"/>
                    <a:pt x="233429" y="389731"/>
                    <a:pt x="223044" y="433387"/>
                  </a:cubicBezTo>
                  <a:cubicBezTo>
                    <a:pt x="212659" y="477043"/>
                    <a:pt x="194650" y="523540"/>
                    <a:pt x="198834" y="559594"/>
                  </a:cubicBezTo>
                  <a:cubicBezTo>
                    <a:pt x="203018" y="595648"/>
                    <a:pt x="225339" y="658312"/>
                    <a:pt x="248147" y="649709"/>
                  </a:cubicBezTo>
                  <a:cubicBezTo>
                    <a:pt x="270955" y="641106"/>
                    <a:pt x="315657" y="551569"/>
                    <a:pt x="335682" y="507975"/>
                  </a:cubicBezTo>
                  <a:cubicBezTo>
                    <a:pt x="355707" y="464381"/>
                    <a:pt x="361673" y="397002"/>
                    <a:pt x="368300" y="388143"/>
                  </a:cubicBezTo>
                  <a:cubicBezTo>
                    <a:pt x="374927" y="379284"/>
                    <a:pt x="369888" y="408385"/>
                    <a:pt x="375444" y="454819"/>
                  </a:cubicBezTo>
                  <a:cubicBezTo>
                    <a:pt x="381000" y="501254"/>
                    <a:pt x="388938" y="620316"/>
                    <a:pt x="401638" y="666750"/>
                  </a:cubicBezTo>
                  <a:cubicBezTo>
                    <a:pt x="414338" y="713184"/>
                    <a:pt x="434578" y="733028"/>
                    <a:pt x="451644" y="733425"/>
                  </a:cubicBezTo>
                  <a:cubicBezTo>
                    <a:pt x="468710" y="733822"/>
                    <a:pt x="495301" y="719931"/>
                    <a:pt x="504032" y="669131"/>
                  </a:cubicBezTo>
                  <a:cubicBezTo>
                    <a:pt x="512763" y="618331"/>
                    <a:pt x="500063" y="449658"/>
                    <a:pt x="504032" y="428624"/>
                  </a:cubicBezTo>
                  <a:cubicBezTo>
                    <a:pt x="508001" y="407590"/>
                    <a:pt x="516335" y="507603"/>
                    <a:pt x="527844" y="542925"/>
                  </a:cubicBezTo>
                  <a:cubicBezTo>
                    <a:pt x="539353" y="578247"/>
                    <a:pt x="556816" y="620712"/>
                    <a:pt x="573088" y="640556"/>
                  </a:cubicBezTo>
                  <a:cubicBezTo>
                    <a:pt x="589360" y="660400"/>
                    <a:pt x="610654" y="667907"/>
                    <a:pt x="625475" y="661987"/>
                  </a:cubicBezTo>
                  <a:cubicBezTo>
                    <a:pt x="640296" y="656067"/>
                    <a:pt x="658838" y="634802"/>
                    <a:pt x="662013" y="605036"/>
                  </a:cubicBezTo>
                  <a:cubicBezTo>
                    <a:pt x="665188" y="575270"/>
                    <a:pt x="649424" y="516368"/>
                    <a:pt x="644525" y="483394"/>
                  </a:cubicBezTo>
                  <a:cubicBezTo>
                    <a:pt x="639626" y="450420"/>
                    <a:pt x="620316" y="394891"/>
                    <a:pt x="632619" y="407194"/>
                  </a:cubicBezTo>
                  <a:cubicBezTo>
                    <a:pt x="644922" y="419497"/>
                    <a:pt x="695325" y="535781"/>
                    <a:pt x="718344" y="557212"/>
                  </a:cubicBezTo>
                  <a:cubicBezTo>
                    <a:pt x="741363" y="578643"/>
                    <a:pt x="763985" y="562769"/>
                    <a:pt x="770732" y="535781"/>
                  </a:cubicBezTo>
                  <a:cubicBezTo>
                    <a:pt x="777479" y="508794"/>
                    <a:pt x="775891" y="447278"/>
                    <a:pt x="758825" y="395287"/>
                  </a:cubicBezTo>
                  <a:cubicBezTo>
                    <a:pt x="741759" y="343296"/>
                    <a:pt x="687388" y="289718"/>
                    <a:pt x="668338" y="223837"/>
                  </a:cubicBezTo>
                  <a:cubicBezTo>
                    <a:pt x="649288" y="157956"/>
                    <a:pt x="646906" y="78978"/>
                    <a:pt x="644525" y="0"/>
                  </a:cubicBezTo>
                </a:path>
              </a:pathLst>
            </a:custGeom>
            <a:solidFill>
              <a:srgbClr val="FFCC99"/>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grpSp>
          <p:nvGrpSpPr>
            <p:cNvPr id="18" name="Group 128"/>
            <p:cNvGrpSpPr/>
            <p:nvPr/>
          </p:nvGrpSpPr>
          <p:grpSpPr>
            <a:xfrm>
              <a:off x="5004048" y="548680"/>
              <a:ext cx="313332" cy="1029520"/>
              <a:chOff x="1115616" y="3429000"/>
              <a:chExt cx="504056" cy="1656184"/>
            </a:xfrm>
          </p:grpSpPr>
          <p:sp>
            <p:nvSpPr>
              <p:cNvPr id="130" name="Isosceles Triangle 129"/>
              <p:cNvSpPr/>
              <p:nvPr/>
            </p:nvSpPr>
            <p:spPr>
              <a:xfrm>
                <a:off x="1115616" y="5013176"/>
                <a:ext cx="504056" cy="72008"/>
              </a:xfrm>
              <a:prstGeom prst="triangle">
                <a:avLst/>
              </a:prstGeom>
              <a:solidFill>
                <a:schemeClr val="bg1"/>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31" name="Chord 130"/>
              <p:cNvSpPr/>
              <p:nvPr/>
            </p:nvSpPr>
            <p:spPr>
              <a:xfrm>
                <a:off x="1115616" y="3429000"/>
                <a:ext cx="504056" cy="1080120"/>
              </a:xfrm>
              <a:prstGeom prst="chord">
                <a:avLst>
                  <a:gd name="adj1" fmla="val 20627079"/>
                  <a:gd name="adj2" fmla="val 11756870"/>
                </a:avLst>
              </a:pr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32" name="Chord 131"/>
              <p:cNvSpPr/>
              <p:nvPr/>
            </p:nvSpPr>
            <p:spPr>
              <a:xfrm>
                <a:off x="1115616" y="3429000"/>
                <a:ext cx="504056" cy="1080120"/>
              </a:xfrm>
              <a:prstGeom prst="chord">
                <a:avLst>
                  <a:gd name="adj1" fmla="val 2750670"/>
                  <a:gd name="adj2" fmla="val 8084417"/>
                </a:avLst>
              </a:prstGeom>
              <a:solidFill>
                <a:srgbClr val="990033"/>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33" name="Rectangle 132"/>
              <p:cNvSpPr/>
              <p:nvPr/>
            </p:nvSpPr>
            <p:spPr>
              <a:xfrm>
                <a:off x="1331640" y="4509120"/>
                <a:ext cx="72008" cy="504056"/>
              </a:xfrm>
              <a:prstGeom prst="rect">
                <a:avLst/>
              </a:prstGeom>
              <a:solidFill>
                <a:schemeClr val="bg1"/>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grpSp>
        <p:nvGrpSpPr>
          <p:cNvPr id="19" name="Group 35"/>
          <p:cNvGrpSpPr/>
          <p:nvPr/>
        </p:nvGrpSpPr>
        <p:grpSpPr>
          <a:xfrm>
            <a:off x="-244670" y="2416598"/>
            <a:ext cx="1615642" cy="2034511"/>
            <a:chOff x="3879540" y="3429000"/>
            <a:chExt cx="1384920" cy="2160240"/>
          </a:xfrm>
          <a:solidFill>
            <a:srgbClr val="FF99FF"/>
          </a:solidFill>
        </p:grpSpPr>
        <p:sp>
          <p:nvSpPr>
            <p:cNvPr id="73" name="Rectangle 72"/>
            <p:cNvSpPr/>
            <p:nvPr/>
          </p:nvSpPr>
          <p:spPr>
            <a:xfrm flipH="1">
              <a:off x="3929987" y="4581128"/>
              <a:ext cx="65949" cy="720080"/>
            </a:xfrm>
            <a:prstGeom prst="rect">
              <a:avLst/>
            </a:prstGeom>
            <a:grp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grpSp>
          <p:nvGrpSpPr>
            <p:cNvPr id="20" name="Group 28"/>
            <p:cNvGrpSpPr/>
            <p:nvPr/>
          </p:nvGrpSpPr>
          <p:grpSpPr>
            <a:xfrm flipH="1">
              <a:off x="3879540" y="3429000"/>
              <a:ext cx="1384920" cy="2160240"/>
              <a:chOff x="683569" y="3933056"/>
              <a:chExt cx="1512168" cy="2160240"/>
            </a:xfrm>
            <a:grpFill/>
          </p:grpSpPr>
          <p:sp>
            <p:nvSpPr>
              <p:cNvPr id="75" name="Parallelogram 74"/>
              <p:cNvSpPr/>
              <p:nvPr/>
            </p:nvSpPr>
            <p:spPr>
              <a:xfrm>
                <a:off x="899592" y="3933056"/>
                <a:ext cx="1296144" cy="1105044"/>
              </a:xfrm>
              <a:prstGeom prst="parallelogram">
                <a:avLst>
                  <a:gd name="adj" fmla="val 0"/>
                </a:avLst>
              </a:prstGeom>
              <a:grp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76" name="Rectangle 75"/>
              <p:cNvSpPr/>
              <p:nvPr/>
            </p:nvSpPr>
            <p:spPr>
              <a:xfrm>
                <a:off x="827584" y="5373216"/>
                <a:ext cx="72008" cy="720080"/>
              </a:xfrm>
              <a:prstGeom prst="rect">
                <a:avLst/>
              </a:prstGeom>
              <a:solidFill>
                <a:srgbClr val="CC9900"/>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77" name="Rectangle 76"/>
              <p:cNvSpPr/>
              <p:nvPr/>
            </p:nvSpPr>
            <p:spPr>
              <a:xfrm>
                <a:off x="1763688" y="5373216"/>
                <a:ext cx="72008" cy="720080"/>
              </a:xfrm>
              <a:prstGeom prst="rect">
                <a:avLst/>
              </a:prstGeom>
              <a:solidFill>
                <a:srgbClr val="CC9900"/>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78" name="Parallelogram 77"/>
              <p:cNvSpPr/>
              <p:nvPr/>
            </p:nvSpPr>
            <p:spPr>
              <a:xfrm>
                <a:off x="683569" y="5015108"/>
                <a:ext cx="1512168" cy="384964"/>
              </a:xfrm>
              <a:prstGeom prst="parallelogram">
                <a:avLst>
                  <a:gd name="adj" fmla="val 62434"/>
                </a:avLst>
              </a:prstGeom>
              <a:grp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grpSp>
      </p:grpSp>
      <p:grpSp>
        <p:nvGrpSpPr>
          <p:cNvPr id="21" name="Group 190"/>
          <p:cNvGrpSpPr/>
          <p:nvPr/>
        </p:nvGrpSpPr>
        <p:grpSpPr>
          <a:xfrm>
            <a:off x="827584" y="1700808"/>
            <a:ext cx="693888" cy="1029520"/>
            <a:chOff x="466870" y="188640"/>
            <a:chExt cx="693888" cy="1029520"/>
          </a:xfrm>
        </p:grpSpPr>
        <p:sp>
          <p:nvSpPr>
            <p:cNvPr id="184" name="Freeform 183"/>
            <p:cNvSpPr/>
            <p:nvPr/>
          </p:nvSpPr>
          <p:spPr>
            <a:xfrm rot="13709101" flipH="1">
              <a:off x="574696" y="538736"/>
              <a:ext cx="478236" cy="693888"/>
            </a:xfrm>
            <a:custGeom>
              <a:avLst/>
              <a:gdLst>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75432 w 777479"/>
                <a:gd name="connsiteY8" fmla="*/ 659606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65919 w 777479"/>
                <a:gd name="connsiteY10" fmla="*/ 516731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62013 w 777479"/>
                <a:gd name="connsiteY20" fmla="*/ 605036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77479" h="733822">
                  <a:moveTo>
                    <a:pt x="237332" y="11906"/>
                  </a:moveTo>
                  <a:cubicBezTo>
                    <a:pt x="251421" y="57547"/>
                    <a:pt x="265510" y="103188"/>
                    <a:pt x="239713" y="140494"/>
                  </a:cubicBezTo>
                  <a:cubicBezTo>
                    <a:pt x="213916" y="177800"/>
                    <a:pt x="121841" y="196850"/>
                    <a:pt x="82550" y="235744"/>
                  </a:cubicBezTo>
                  <a:cubicBezTo>
                    <a:pt x="43259" y="274638"/>
                    <a:pt x="0" y="348456"/>
                    <a:pt x="3969" y="373856"/>
                  </a:cubicBezTo>
                  <a:cubicBezTo>
                    <a:pt x="7938" y="399256"/>
                    <a:pt x="64691" y="402828"/>
                    <a:pt x="106363" y="388144"/>
                  </a:cubicBezTo>
                  <a:cubicBezTo>
                    <a:pt x="148035" y="373460"/>
                    <a:pt x="228203" y="300831"/>
                    <a:pt x="254000" y="285750"/>
                  </a:cubicBezTo>
                  <a:cubicBezTo>
                    <a:pt x="279797" y="270669"/>
                    <a:pt x="266303" y="273050"/>
                    <a:pt x="261144" y="297656"/>
                  </a:cubicBezTo>
                  <a:cubicBezTo>
                    <a:pt x="255985" y="322262"/>
                    <a:pt x="233429" y="389731"/>
                    <a:pt x="223044" y="433387"/>
                  </a:cubicBezTo>
                  <a:cubicBezTo>
                    <a:pt x="212659" y="477043"/>
                    <a:pt x="194650" y="523540"/>
                    <a:pt x="198834" y="559594"/>
                  </a:cubicBezTo>
                  <a:cubicBezTo>
                    <a:pt x="203018" y="595648"/>
                    <a:pt x="225339" y="658312"/>
                    <a:pt x="248147" y="649709"/>
                  </a:cubicBezTo>
                  <a:cubicBezTo>
                    <a:pt x="270955" y="641106"/>
                    <a:pt x="315657" y="551569"/>
                    <a:pt x="335682" y="507975"/>
                  </a:cubicBezTo>
                  <a:cubicBezTo>
                    <a:pt x="355707" y="464381"/>
                    <a:pt x="361673" y="397002"/>
                    <a:pt x="368300" y="388143"/>
                  </a:cubicBezTo>
                  <a:cubicBezTo>
                    <a:pt x="374927" y="379284"/>
                    <a:pt x="369888" y="408385"/>
                    <a:pt x="375444" y="454819"/>
                  </a:cubicBezTo>
                  <a:cubicBezTo>
                    <a:pt x="381000" y="501254"/>
                    <a:pt x="388938" y="620316"/>
                    <a:pt x="401638" y="666750"/>
                  </a:cubicBezTo>
                  <a:cubicBezTo>
                    <a:pt x="414338" y="713184"/>
                    <a:pt x="434578" y="733028"/>
                    <a:pt x="451644" y="733425"/>
                  </a:cubicBezTo>
                  <a:cubicBezTo>
                    <a:pt x="468710" y="733822"/>
                    <a:pt x="495301" y="719931"/>
                    <a:pt x="504032" y="669131"/>
                  </a:cubicBezTo>
                  <a:cubicBezTo>
                    <a:pt x="512763" y="618331"/>
                    <a:pt x="500063" y="449658"/>
                    <a:pt x="504032" y="428624"/>
                  </a:cubicBezTo>
                  <a:cubicBezTo>
                    <a:pt x="508001" y="407590"/>
                    <a:pt x="516335" y="507603"/>
                    <a:pt x="527844" y="542925"/>
                  </a:cubicBezTo>
                  <a:cubicBezTo>
                    <a:pt x="539353" y="578247"/>
                    <a:pt x="556816" y="620712"/>
                    <a:pt x="573088" y="640556"/>
                  </a:cubicBezTo>
                  <a:cubicBezTo>
                    <a:pt x="589360" y="660400"/>
                    <a:pt x="610654" y="667907"/>
                    <a:pt x="625475" y="661987"/>
                  </a:cubicBezTo>
                  <a:cubicBezTo>
                    <a:pt x="640296" y="656067"/>
                    <a:pt x="658838" y="634802"/>
                    <a:pt x="662013" y="605036"/>
                  </a:cubicBezTo>
                  <a:cubicBezTo>
                    <a:pt x="665188" y="575270"/>
                    <a:pt x="649424" y="516368"/>
                    <a:pt x="644525" y="483394"/>
                  </a:cubicBezTo>
                  <a:cubicBezTo>
                    <a:pt x="639626" y="450420"/>
                    <a:pt x="620316" y="394891"/>
                    <a:pt x="632619" y="407194"/>
                  </a:cubicBezTo>
                  <a:cubicBezTo>
                    <a:pt x="644922" y="419497"/>
                    <a:pt x="695325" y="535781"/>
                    <a:pt x="718344" y="557212"/>
                  </a:cubicBezTo>
                  <a:cubicBezTo>
                    <a:pt x="741363" y="578643"/>
                    <a:pt x="763985" y="562769"/>
                    <a:pt x="770732" y="535781"/>
                  </a:cubicBezTo>
                  <a:cubicBezTo>
                    <a:pt x="777479" y="508794"/>
                    <a:pt x="775891" y="447278"/>
                    <a:pt x="758825" y="395287"/>
                  </a:cubicBezTo>
                  <a:cubicBezTo>
                    <a:pt x="741759" y="343296"/>
                    <a:pt x="687388" y="289718"/>
                    <a:pt x="668338" y="223837"/>
                  </a:cubicBezTo>
                  <a:cubicBezTo>
                    <a:pt x="649288" y="157956"/>
                    <a:pt x="646906" y="78978"/>
                    <a:pt x="644525" y="0"/>
                  </a:cubicBezTo>
                </a:path>
              </a:pathLst>
            </a:custGeom>
            <a:solidFill>
              <a:srgbClr val="CC66FF"/>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grpSp>
          <p:nvGrpSpPr>
            <p:cNvPr id="22" name="Group 138"/>
            <p:cNvGrpSpPr/>
            <p:nvPr/>
          </p:nvGrpSpPr>
          <p:grpSpPr>
            <a:xfrm>
              <a:off x="730276" y="188640"/>
              <a:ext cx="313332" cy="1029520"/>
              <a:chOff x="1115616" y="3429000"/>
              <a:chExt cx="504056" cy="1656184"/>
            </a:xfrm>
          </p:grpSpPr>
          <p:sp>
            <p:nvSpPr>
              <p:cNvPr id="140" name="Isosceles Triangle 139"/>
              <p:cNvSpPr/>
              <p:nvPr/>
            </p:nvSpPr>
            <p:spPr>
              <a:xfrm>
                <a:off x="1115616" y="5013176"/>
                <a:ext cx="504056" cy="72008"/>
              </a:xfrm>
              <a:prstGeom prst="triangle">
                <a:avLst/>
              </a:prstGeom>
              <a:solidFill>
                <a:schemeClr val="bg1"/>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41" name="Chord 140"/>
              <p:cNvSpPr/>
              <p:nvPr/>
            </p:nvSpPr>
            <p:spPr>
              <a:xfrm>
                <a:off x="1115616" y="3429000"/>
                <a:ext cx="504056" cy="1080120"/>
              </a:xfrm>
              <a:prstGeom prst="chord">
                <a:avLst>
                  <a:gd name="adj1" fmla="val 20627079"/>
                  <a:gd name="adj2" fmla="val 11756870"/>
                </a:avLst>
              </a:pr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42" name="Chord 141"/>
              <p:cNvSpPr/>
              <p:nvPr/>
            </p:nvSpPr>
            <p:spPr>
              <a:xfrm>
                <a:off x="1115616" y="3429000"/>
                <a:ext cx="504056" cy="1080120"/>
              </a:xfrm>
              <a:prstGeom prst="chord">
                <a:avLst>
                  <a:gd name="adj1" fmla="val 3263154"/>
                  <a:gd name="adj2" fmla="val 7516890"/>
                </a:avLst>
              </a:prstGeom>
              <a:solidFill>
                <a:srgbClr val="990033"/>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43" name="Rectangle 142"/>
              <p:cNvSpPr/>
              <p:nvPr/>
            </p:nvSpPr>
            <p:spPr>
              <a:xfrm>
                <a:off x="1331640" y="4509120"/>
                <a:ext cx="72008" cy="504056"/>
              </a:xfrm>
              <a:prstGeom prst="rect">
                <a:avLst/>
              </a:prstGeom>
              <a:solidFill>
                <a:schemeClr val="bg1"/>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grpSp>
        <p:nvGrpSpPr>
          <p:cNvPr id="23" name="Group 34"/>
          <p:cNvGrpSpPr/>
          <p:nvPr/>
        </p:nvGrpSpPr>
        <p:grpSpPr>
          <a:xfrm>
            <a:off x="-136960" y="1814489"/>
            <a:ext cx="1278047" cy="2313492"/>
            <a:chOff x="323528" y="2276872"/>
            <a:chExt cx="1531511" cy="2772308"/>
          </a:xfrm>
        </p:grpSpPr>
        <p:sp>
          <p:nvSpPr>
            <p:cNvPr id="80" name="Oval 79"/>
            <p:cNvSpPr/>
            <p:nvPr/>
          </p:nvSpPr>
          <p:spPr>
            <a:xfrm flipH="1">
              <a:off x="323528" y="2801850"/>
              <a:ext cx="1531511" cy="2247330"/>
            </a:xfrm>
            <a:prstGeom prst="ellipse">
              <a:avLst/>
            </a:prstGeom>
            <a:solidFill>
              <a:srgbClr val="CC66FF"/>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1" name="Freeform 80"/>
            <p:cNvSpPr/>
            <p:nvPr/>
          </p:nvSpPr>
          <p:spPr>
            <a:xfrm flipH="1">
              <a:off x="805504" y="2276872"/>
              <a:ext cx="572146" cy="567185"/>
            </a:xfrm>
            <a:custGeom>
              <a:avLst/>
              <a:gdLst>
                <a:gd name="connsiteX0" fmla="*/ 12492 w 687049"/>
                <a:gd name="connsiteY0" fmla="*/ 484682 h 484682"/>
                <a:gd name="connsiteX1" fmla="*/ 57462 w 687049"/>
                <a:gd name="connsiteY1" fmla="*/ 34977 h 484682"/>
                <a:gd name="connsiteX2" fmla="*/ 357265 w 687049"/>
                <a:gd name="connsiteY2" fmla="*/ 274820 h 484682"/>
                <a:gd name="connsiteX3" fmla="*/ 582118 w 687049"/>
                <a:gd name="connsiteY3" fmla="*/ 49968 h 484682"/>
                <a:gd name="connsiteX4" fmla="*/ 687049 w 687049"/>
                <a:gd name="connsiteY4" fmla="*/ 424722 h 484682"/>
                <a:gd name="connsiteX0" fmla="*/ 12492 w 687049"/>
                <a:gd name="connsiteY0" fmla="*/ 560929 h 560929"/>
                <a:gd name="connsiteX1" fmla="*/ 57462 w 687049"/>
                <a:gd name="connsiteY1" fmla="*/ 111224 h 560929"/>
                <a:gd name="connsiteX2" fmla="*/ 357265 w 687049"/>
                <a:gd name="connsiteY2" fmla="*/ 351067 h 560929"/>
                <a:gd name="connsiteX3" fmla="*/ 607223 w 687049"/>
                <a:gd name="connsiteY3" fmla="*/ 24984 h 560929"/>
                <a:gd name="connsiteX4" fmla="*/ 687049 w 687049"/>
                <a:gd name="connsiteY4" fmla="*/ 500969 h 560929"/>
                <a:gd name="connsiteX0" fmla="*/ 6246 w 680803"/>
                <a:gd name="connsiteY0" fmla="*/ 570921 h 570921"/>
                <a:gd name="connsiteX1" fmla="*/ 96921 w 680803"/>
                <a:gd name="connsiteY1" fmla="*/ 34977 h 570921"/>
                <a:gd name="connsiteX2" fmla="*/ 351019 w 680803"/>
                <a:gd name="connsiteY2" fmla="*/ 361059 h 570921"/>
                <a:gd name="connsiteX3" fmla="*/ 600977 w 680803"/>
                <a:gd name="connsiteY3" fmla="*/ 34976 h 570921"/>
                <a:gd name="connsiteX4" fmla="*/ 680803 w 680803"/>
                <a:gd name="connsiteY4" fmla="*/ 510961 h 570921"/>
                <a:gd name="connsiteX0" fmla="*/ 6246 w 680803"/>
                <a:gd name="connsiteY0" fmla="*/ 589264 h 589264"/>
                <a:gd name="connsiteX1" fmla="*/ 96921 w 680803"/>
                <a:gd name="connsiteY1" fmla="*/ 53320 h 589264"/>
                <a:gd name="connsiteX2" fmla="*/ 384953 w 680803"/>
                <a:gd name="connsiteY2" fmla="*/ 269344 h 589264"/>
                <a:gd name="connsiteX3" fmla="*/ 600977 w 680803"/>
                <a:gd name="connsiteY3" fmla="*/ 53319 h 589264"/>
                <a:gd name="connsiteX4" fmla="*/ 680803 w 680803"/>
                <a:gd name="connsiteY4" fmla="*/ 529304 h 589264"/>
                <a:gd name="connsiteX0" fmla="*/ 6246 w 722293"/>
                <a:gd name="connsiteY0" fmla="*/ 589264 h 589264"/>
                <a:gd name="connsiteX1" fmla="*/ 96921 w 722293"/>
                <a:gd name="connsiteY1" fmla="*/ 53320 h 589264"/>
                <a:gd name="connsiteX2" fmla="*/ 384953 w 722293"/>
                <a:gd name="connsiteY2" fmla="*/ 269344 h 589264"/>
                <a:gd name="connsiteX3" fmla="*/ 672985 w 722293"/>
                <a:gd name="connsiteY3" fmla="*/ 53320 h 589264"/>
                <a:gd name="connsiteX4" fmla="*/ 680803 w 722293"/>
                <a:gd name="connsiteY4" fmla="*/ 529304 h 589264"/>
                <a:gd name="connsiteX0" fmla="*/ 6246 w 817001"/>
                <a:gd name="connsiteY0" fmla="*/ 589264 h 589264"/>
                <a:gd name="connsiteX1" fmla="*/ 96921 w 817001"/>
                <a:gd name="connsiteY1" fmla="*/ 53320 h 589264"/>
                <a:gd name="connsiteX2" fmla="*/ 384953 w 817001"/>
                <a:gd name="connsiteY2" fmla="*/ 269344 h 589264"/>
                <a:gd name="connsiteX3" fmla="*/ 672985 w 817001"/>
                <a:gd name="connsiteY3" fmla="*/ 53320 h 589264"/>
                <a:gd name="connsiteX4" fmla="*/ 817001 w 817001"/>
                <a:gd name="connsiteY4" fmla="*/ 485368 h 589264"/>
                <a:gd name="connsiteX0" fmla="*/ 6246 w 744993"/>
                <a:gd name="connsiteY0" fmla="*/ 595951 h 636071"/>
                <a:gd name="connsiteX1" fmla="*/ 96921 w 744993"/>
                <a:gd name="connsiteY1" fmla="*/ 60007 h 636071"/>
                <a:gd name="connsiteX2" fmla="*/ 384953 w 744993"/>
                <a:gd name="connsiteY2" fmla="*/ 276031 h 636071"/>
                <a:gd name="connsiteX3" fmla="*/ 672985 w 744993"/>
                <a:gd name="connsiteY3" fmla="*/ 60007 h 636071"/>
                <a:gd name="connsiteX4" fmla="*/ 744993 w 744993"/>
                <a:gd name="connsiteY4" fmla="*/ 636071 h 636071"/>
                <a:gd name="connsiteX0" fmla="*/ 6246 w 726326"/>
                <a:gd name="connsiteY0" fmla="*/ 636072 h 636072"/>
                <a:gd name="connsiteX1" fmla="*/ 78254 w 726326"/>
                <a:gd name="connsiteY1" fmla="*/ 60007 h 636072"/>
                <a:gd name="connsiteX2" fmla="*/ 366286 w 726326"/>
                <a:gd name="connsiteY2" fmla="*/ 276031 h 636072"/>
                <a:gd name="connsiteX3" fmla="*/ 654318 w 726326"/>
                <a:gd name="connsiteY3" fmla="*/ 60007 h 636072"/>
                <a:gd name="connsiteX4" fmla="*/ 726326 w 726326"/>
                <a:gd name="connsiteY4" fmla="*/ 636071 h 6360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6326" h="636072">
                  <a:moveTo>
                    <a:pt x="6246" y="636072"/>
                  </a:moveTo>
                  <a:cubicBezTo>
                    <a:pt x="0" y="428708"/>
                    <a:pt x="18247" y="120014"/>
                    <a:pt x="78254" y="60007"/>
                  </a:cubicBezTo>
                  <a:cubicBezTo>
                    <a:pt x="138261" y="0"/>
                    <a:pt x="270275" y="276031"/>
                    <a:pt x="366286" y="276031"/>
                  </a:cubicBezTo>
                  <a:cubicBezTo>
                    <a:pt x="462297" y="276031"/>
                    <a:pt x="594311" y="0"/>
                    <a:pt x="654318" y="60007"/>
                  </a:cubicBezTo>
                  <a:cubicBezTo>
                    <a:pt x="714325" y="120014"/>
                    <a:pt x="701342" y="461186"/>
                    <a:pt x="726326" y="636071"/>
                  </a:cubicBezTo>
                </a:path>
              </a:pathLst>
            </a:custGeom>
            <a:solidFill>
              <a:srgbClr val="33CCCC"/>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82" name="Freeform 81"/>
            <p:cNvSpPr/>
            <p:nvPr/>
          </p:nvSpPr>
          <p:spPr>
            <a:xfrm flipH="1">
              <a:off x="537249" y="2651427"/>
              <a:ext cx="1098159" cy="218323"/>
            </a:xfrm>
            <a:custGeom>
              <a:avLst/>
              <a:gdLst>
                <a:gd name="connsiteX0" fmla="*/ 0 w 1394086"/>
                <a:gd name="connsiteY0" fmla="*/ 0 h 244839"/>
                <a:gd name="connsiteX1" fmla="*/ 344774 w 1394086"/>
                <a:gd name="connsiteY1" fmla="*/ 209862 h 244839"/>
                <a:gd name="connsiteX2" fmla="*/ 1079292 w 1394086"/>
                <a:gd name="connsiteY2" fmla="*/ 209862 h 244839"/>
                <a:gd name="connsiteX3" fmla="*/ 1394086 w 1394086"/>
                <a:gd name="connsiteY3" fmla="*/ 0 h 244839"/>
              </a:gdLst>
              <a:ahLst/>
              <a:cxnLst>
                <a:cxn ang="0">
                  <a:pos x="connsiteX0" y="connsiteY0"/>
                </a:cxn>
                <a:cxn ang="0">
                  <a:pos x="connsiteX1" y="connsiteY1"/>
                </a:cxn>
                <a:cxn ang="0">
                  <a:pos x="connsiteX2" y="connsiteY2"/>
                </a:cxn>
                <a:cxn ang="0">
                  <a:pos x="connsiteX3" y="connsiteY3"/>
                </a:cxn>
              </a:cxnLst>
              <a:rect l="l" t="t" r="r" b="b"/>
              <a:pathLst>
                <a:path w="1394086" h="244839">
                  <a:moveTo>
                    <a:pt x="0" y="0"/>
                  </a:moveTo>
                  <a:cubicBezTo>
                    <a:pt x="82446" y="87442"/>
                    <a:pt x="164892" y="174885"/>
                    <a:pt x="344774" y="209862"/>
                  </a:cubicBezTo>
                  <a:cubicBezTo>
                    <a:pt x="524656" y="244839"/>
                    <a:pt x="904407" y="244839"/>
                    <a:pt x="1079292" y="209862"/>
                  </a:cubicBezTo>
                  <a:cubicBezTo>
                    <a:pt x="1254177" y="174885"/>
                    <a:pt x="1324131" y="87442"/>
                    <a:pt x="1394086" y="0"/>
                  </a:cubicBezTo>
                </a:path>
              </a:pathLst>
            </a:custGeom>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grpSp>
      <p:grpSp>
        <p:nvGrpSpPr>
          <p:cNvPr id="24" name="Group 33"/>
          <p:cNvGrpSpPr/>
          <p:nvPr/>
        </p:nvGrpSpPr>
        <p:grpSpPr>
          <a:xfrm>
            <a:off x="429608" y="2781613"/>
            <a:ext cx="456672" cy="160748"/>
            <a:chOff x="1043951" y="3449922"/>
            <a:chExt cx="547239" cy="192628"/>
          </a:xfrm>
        </p:grpSpPr>
        <p:sp>
          <p:nvSpPr>
            <p:cNvPr id="84" name="Oval 83"/>
            <p:cNvSpPr/>
            <p:nvPr/>
          </p:nvSpPr>
          <p:spPr>
            <a:xfrm flipH="1">
              <a:off x="1043951" y="3449922"/>
              <a:ext cx="107976" cy="192628"/>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5" name="Oval 84"/>
            <p:cNvSpPr/>
            <p:nvPr/>
          </p:nvSpPr>
          <p:spPr>
            <a:xfrm flipH="1">
              <a:off x="1483214" y="3449922"/>
              <a:ext cx="107976" cy="192628"/>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25" name="Group 8"/>
          <p:cNvGrpSpPr/>
          <p:nvPr/>
        </p:nvGrpSpPr>
        <p:grpSpPr>
          <a:xfrm>
            <a:off x="-648580" y="3389650"/>
            <a:ext cx="3204356" cy="1653861"/>
            <a:chOff x="3491880" y="4077072"/>
            <a:chExt cx="4464496" cy="2304256"/>
          </a:xfrm>
          <a:solidFill>
            <a:srgbClr val="CC9900"/>
          </a:solidFill>
        </p:grpSpPr>
        <p:sp>
          <p:nvSpPr>
            <p:cNvPr id="87" name="Rectangle 86"/>
            <p:cNvSpPr/>
            <p:nvPr/>
          </p:nvSpPr>
          <p:spPr>
            <a:xfrm>
              <a:off x="4211960" y="4581128"/>
              <a:ext cx="144016" cy="1800200"/>
            </a:xfrm>
            <a:prstGeom prst="rect">
              <a:avLst/>
            </a:prstGeom>
            <a:grp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88" name="Rectangle 87"/>
            <p:cNvSpPr/>
            <p:nvPr/>
          </p:nvSpPr>
          <p:spPr>
            <a:xfrm>
              <a:off x="7020272" y="4509120"/>
              <a:ext cx="144016" cy="1800200"/>
            </a:xfrm>
            <a:prstGeom prst="rect">
              <a:avLst/>
            </a:prstGeom>
            <a:grp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89" name="Rectangle 88"/>
            <p:cNvSpPr/>
            <p:nvPr/>
          </p:nvSpPr>
          <p:spPr>
            <a:xfrm>
              <a:off x="5508104" y="4149080"/>
              <a:ext cx="144016" cy="1800200"/>
            </a:xfrm>
            <a:prstGeom prst="rect">
              <a:avLst/>
            </a:prstGeom>
            <a:grp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90" name="Oval 89"/>
            <p:cNvSpPr/>
            <p:nvPr/>
          </p:nvSpPr>
          <p:spPr>
            <a:xfrm>
              <a:off x="3491880" y="4077072"/>
              <a:ext cx="4464496" cy="1152128"/>
            </a:xfrm>
            <a:prstGeom prst="ellipse">
              <a:avLst/>
            </a:prstGeom>
            <a:grp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grpSp>
      <p:grpSp>
        <p:nvGrpSpPr>
          <p:cNvPr id="26" name="Group 35"/>
          <p:cNvGrpSpPr/>
          <p:nvPr/>
        </p:nvGrpSpPr>
        <p:grpSpPr>
          <a:xfrm>
            <a:off x="211528" y="2860986"/>
            <a:ext cx="1128655" cy="871015"/>
            <a:chOff x="1979712" y="1296928"/>
            <a:chExt cx="1083188" cy="835928"/>
          </a:xfrm>
        </p:grpSpPr>
        <p:sp>
          <p:nvSpPr>
            <p:cNvPr id="92" name="Rounded Rectangle 91"/>
            <p:cNvSpPr/>
            <p:nvPr/>
          </p:nvSpPr>
          <p:spPr>
            <a:xfrm flipH="1">
              <a:off x="1979712" y="1988840"/>
              <a:ext cx="1080120" cy="144016"/>
            </a:xfrm>
            <a:prstGeom prst="roundRect">
              <a:avLst/>
            </a:prstGeom>
            <a:solidFill>
              <a:schemeClr val="bg1">
                <a:lumMod val="95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93" name="Parallelogram 92"/>
            <p:cNvSpPr/>
            <p:nvPr/>
          </p:nvSpPr>
          <p:spPr>
            <a:xfrm rot="6078822" flipH="1">
              <a:off x="2153125" y="1209205"/>
              <a:ext cx="822052" cy="997498"/>
            </a:xfrm>
            <a:prstGeom prst="parallelogram">
              <a:avLst/>
            </a:prstGeom>
            <a:solidFill>
              <a:schemeClr val="bg1">
                <a:lumMod val="95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94" name="Picture 6" descr="Image result for apple icon png"/>
            <p:cNvPicPr>
              <a:picLocks noChangeAspect="1" noChangeArrowheads="1"/>
            </p:cNvPicPr>
            <p:nvPr/>
          </p:nvPicPr>
          <p:blipFill>
            <a:blip r:embed="rId6" cstate="print"/>
            <a:srcRect/>
            <a:stretch>
              <a:fillRect/>
            </a:stretch>
          </p:blipFill>
          <p:spPr bwMode="auto">
            <a:xfrm>
              <a:off x="2411760" y="1628800"/>
              <a:ext cx="244474" cy="246392"/>
            </a:xfrm>
            <a:prstGeom prst="rect">
              <a:avLst/>
            </a:prstGeom>
            <a:noFill/>
          </p:spPr>
        </p:pic>
      </p:grpSp>
      <p:sp>
        <p:nvSpPr>
          <p:cNvPr id="175" name="Freeform 174"/>
          <p:cNvSpPr/>
          <p:nvPr/>
        </p:nvSpPr>
        <p:spPr>
          <a:xfrm flipH="1">
            <a:off x="2483768" y="4077072"/>
            <a:ext cx="414408" cy="1120804"/>
          </a:xfrm>
          <a:custGeom>
            <a:avLst/>
            <a:gdLst>
              <a:gd name="connsiteX0" fmla="*/ 452907 w 646090"/>
              <a:gd name="connsiteY0" fmla="*/ 92298 h 1092558"/>
              <a:gd name="connsiteX1" fmla="*/ 15025 w 646090"/>
              <a:gd name="connsiteY1" fmla="*/ 581695 h 1092558"/>
              <a:gd name="connsiteX2" fmla="*/ 543059 w 646090"/>
              <a:gd name="connsiteY2" fmla="*/ 1032456 h 1092558"/>
              <a:gd name="connsiteX3" fmla="*/ 633211 w 646090"/>
              <a:gd name="connsiteY3" fmla="*/ 942304 h 1092558"/>
              <a:gd name="connsiteX4" fmla="*/ 581696 w 646090"/>
              <a:gd name="connsiteY4" fmla="*/ 143814 h 1092558"/>
              <a:gd name="connsiteX5" fmla="*/ 452907 w 646090"/>
              <a:gd name="connsiteY5" fmla="*/ 92298 h 1092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6090" h="1092558">
                <a:moveTo>
                  <a:pt x="452907" y="92298"/>
                </a:moveTo>
                <a:cubicBezTo>
                  <a:pt x="358462" y="165278"/>
                  <a:pt x="0" y="425002"/>
                  <a:pt x="15025" y="581695"/>
                </a:cubicBezTo>
                <a:cubicBezTo>
                  <a:pt x="30050" y="738388"/>
                  <a:pt x="440028" y="972354"/>
                  <a:pt x="543059" y="1032456"/>
                </a:cubicBezTo>
                <a:cubicBezTo>
                  <a:pt x="646090" y="1092558"/>
                  <a:pt x="626772" y="1090411"/>
                  <a:pt x="633211" y="942304"/>
                </a:cubicBezTo>
                <a:cubicBezTo>
                  <a:pt x="639650" y="794197"/>
                  <a:pt x="607454" y="287628"/>
                  <a:pt x="581696" y="143814"/>
                </a:cubicBezTo>
                <a:cubicBezTo>
                  <a:pt x="555938" y="0"/>
                  <a:pt x="547352" y="19318"/>
                  <a:pt x="452907" y="92298"/>
                </a:cubicBezTo>
                <a:close/>
              </a:path>
            </a:pathLst>
          </a:custGeom>
          <a:solidFill>
            <a:srgbClr val="FFFF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63" name="Freeform 162"/>
          <p:cNvSpPr/>
          <p:nvPr/>
        </p:nvSpPr>
        <p:spPr>
          <a:xfrm flipH="1">
            <a:off x="8517707" y="2070044"/>
            <a:ext cx="367114" cy="673519"/>
          </a:xfrm>
          <a:custGeom>
            <a:avLst/>
            <a:gdLst>
              <a:gd name="connsiteX0" fmla="*/ 452907 w 646090"/>
              <a:gd name="connsiteY0" fmla="*/ 92298 h 1092558"/>
              <a:gd name="connsiteX1" fmla="*/ 15025 w 646090"/>
              <a:gd name="connsiteY1" fmla="*/ 581695 h 1092558"/>
              <a:gd name="connsiteX2" fmla="*/ 543059 w 646090"/>
              <a:gd name="connsiteY2" fmla="*/ 1032456 h 1092558"/>
              <a:gd name="connsiteX3" fmla="*/ 633211 w 646090"/>
              <a:gd name="connsiteY3" fmla="*/ 942304 h 1092558"/>
              <a:gd name="connsiteX4" fmla="*/ 581696 w 646090"/>
              <a:gd name="connsiteY4" fmla="*/ 143814 h 1092558"/>
              <a:gd name="connsiteX5" fmla="*/ 452907 w 646090"/>
              <a:gd name="connsiteY5" fmla="*/ 92298 h 1092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6090" h="1092558">
                <a:moveTo>
                  <a:pt x="452907" y="92298"/>
                </a:moveTo>
                <a:cubicBezTo>
                  <a:pt x="358462" y="165278"/>
                  <a:pt x="0" y="425002"/>
                  <a:pt x="15025" y="581695"/>
                </a:cubicBezTo>
                <a:cubicBezTo>
                  <a:pt x="30050" y="738388"/>
                  <a:pt x="440028" y="972354"/>
                  <a:pt x="543059" y="1032456"/>
                </a:cubicBezTo>
                <a:cubicBezTo>
                  <a:pt x="646090" y="1092558"/>
                  <a:pt x="626772" y="1090411"/>
                  <a:pt x="633211" y="942304"/>
                </a:cubicBezTo>
                <a:cubicBezTo>
                  <a:pt x="639650" y="794197"/>
                  <a:pt x="607454" y="287628"/>
                  <a:pt x="581696" y="143814"/>
                </a:cubicBezTo>
                <a:cubicBezTo>
                  <a:pt x="555938" y="0"/>
                  <a:pt x="547352" y="19318"/>
                  <a:pt x="452907" y="92298"/>
                </a:cubicBezTo>
                <a:close/>
              </a:path>
            </a:pathLst>
          </a:custGeom>
          <a:solidFill>
            <a:srgbClr val="3399FF"/>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64" name="Freeform 163"/>
          <p:cNvSpPr/>
          <p:nvPr/>
        </p:nvSpPr>
        <p:spPr>
          <a:xfrm>
            <a:off x="7725425" y="3499428"/>
            <a:ext cx="446022" cy="577644"/>
          </a:xfrm>
          <a:custGeom>
            <a:avLst/>
            <a:gdLst>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98859 w 625872"/>
              <a:gd name="connsiteY6" fmla="*/ 576262 h 840978"/>
              <a:gd name="connsiteX7" fmla="*/ 408384 w 625872"/>
              <a:gd name="connsiteY7" fmla="*/ 554831 h 840978"/>
              <a:gd name="connsiteX8" fmla="*/ 403622 w 625872"/>
              <a:gd name="connsiteY8" fmla="*/ 0 h 840978"/>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86581 w 625872"/>
              <a:gd name="connsiteY6" fmla="*/ 600620 h 840978"/>
              <a:gd name="connsiteX7" fmla="*/ 408384 w 625872"/>
              <a:gd name="connsiteY7" fmla="*/ 554831 h 840978"/>
              <a:gd name="connsiteX8" fmla="*/ 403622 w 625872"/>
              <a:gd name="connsiteY8" fmla="*/ 0 h 840978"/>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52338"/>
              <a:gd name="connsiteX1" fmla="*/ 586978 w 629778"/>
              <a:gd name="connsiteY1" fmla="*/ 707231 h 852338"/>
              <a:gd name="connsiteX2" fmla="*/ 332557 w 629778"/>
              <a:gd name="connsiteY2" fmla="*/ 850230 h 852338"/>
              <a:gd name="connsiteX3" fmla="*/ 65484 w 629778"/>
              <a:gd name="connsiteY3" fmla="*/ 809625 h 852338"/>
              <a:gd name="connsiteX4" fmla="*/ 15478 w 629778"/>
              <a:gd name="connsiteY4" fmla="*/ 671512 h 852338"/>
              <a:gd name="connsiteX5" fmla="*/ 158353 w 629778"/>
              <a:gd name="connsiteY5" fmla="*/ 540543 h 852338"/>
              <a:gd name="connsiteX6" fmla="*/ 386581 w 629778"/>
              <a:gd name="connsiteY6" fmla="*/ 600620 h 852338"/>
              <a:gd name="connsiteX7" fmla="*/ 408384 w 629778"/>
              <a:gd name="connsiteY7" fmla="*/ 554831 h 852338"/>
              <a:gd name="connsiteX8" fmla="*/ 403622 w 629778"/>
              <a:gd name="connsiteY8" fmla="*/ 0 h 852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9778" h="852338">
                <a:moveTo>
                  <a:pt x="589359" y="40481"/>
                </a:moveTo>
                <a:cubicBezTo>
                  <a:pt x="607615" y="308570"/>
                  <a:pt x="629778" y="572273"/>
                  <a:pt x="586978" y="707231"/>
                </a:cubicBezTo>
                <a:cubicBezTo>
                  <a:pt x="544178" y="842189"/>
                  <a:pt x="393081" y="852338"/>
                  <a:pt x="332557" y="850230"/>
                </a:cubicBezTo>
                <a:cubicBezTo>
                  <a:pt x="247154" y="847800"/>
                  <a:pt x="118330" y="839411"/>
                  <a:pt x="65484" y="809625"/>
                </a:cubicBezTo>
                <a:cubicBezTo>
                  <a:pt x="12638" y="779839"/>
                  <a:pt x="0" y="716359"/>
                  <a:pt x="15478" y="671512"/>
                </a:cubicBezTo>
                <a:cubicBezTo>
                  <a:pt x="30956" y="626665"/>
                  <a:pt x="96503" y="552358"/>
                  <a:pt x="158353" y="540543"/>
                </a:cubicBezTo>
                <a:cubicBezTo>
                  <a:pt x="220203" y="528728"/>
                  <a:pt x="344909" y="598239"/>
                  <a:pt x="386581" y="600620"/>
                </a:cubicBezTo>
                <a:cubicBezTo>
                  <a:pt x="428253" y="603001"/>
                  <a:pt x="405544" y="654934"/>
                  <a:pt x="408384" y="554831"/>
                </a:cubicBezTo>
                <a:cubicBezTo>
                  <a:pt x="411224" y="454728"/>
                  <a:pt x="406400" y="229393"/>
                  <a:pt x="403622" y="0"/>
                </a:cubicBezTo>
              </a:path>
            </a:pathLst>
          </a:custGeom>
          <a:solidFill>
            <a:srgbClr val="3399FF"/>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grpSp>
        <p:nvGrpSpPr>
          <p:cNvPr id="27" name="Group 177"/>
          <p:cNvGrpSpPr/>
          <p:nvPr/>
        </p:nvGrpSpPr>
        <p:grpSpPr>
          <a:xfrm>
            <a:off x="7822600" y="1160838"/>
            <a:ext cx="877344" cy="2916234"/>
            <a:chOff x="7822600" y="1160838"/>
            <a:chExt cx="877344" cy="2916234"/>
          </a:xfrm>
        </p:grpSpPr>
        <p:sp>
          <p:nvSpPr>
            <p:cNvPr id="165" name="Freeform 164"/>
            <p:cNvSpPr/>
            <p:nvPr/>
          </p:nvSpPr>
          <p:spPr>
            <a:xfrm flipH="1">
              <a:off x="8278412" y="3499428"/>
              <a:ext cx="421532" cy="577644"/>
            </a:xfrm>
            <a:custGeom>
              <a:avLst/>
              <a:gdLst>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98859 w 625872"/>
                <a:gd name="connsiteY6" fmla="*/ 576262 h 840978"/>
                <a:gd name="connsiteX7" fmla="*/ 408384 w 625872"/>
                <a:gd name="connsiteY7" fmla="*/ 554831 h 840978"/>
                <a:gd name="connsiteX8" fmla="*/ 403622 w 625872"/>
                <a:gd name="connsiteY8" fmla="*/ 0 h 840978"/>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86581 w 625872"/>
                <a:gd name="connsiteY6" fmla="*/ 600620 h 840978"/>
                <a:gd name="connsiteX7" fmla="*/ 408384 w 625872"/>
                <a:gd name="connsiteY7" fmla="*/ 554831 h 840978"/>
                <a:gd name="connsiteX8" fmla="*/ 403622 w 625872"/>
                <a:gd name="connsiteY8" fmla="*/ 0 h 840978"/>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52338"/>
                <a:gd name="connsiteX1" fmla="*/ 586978 w 629778"/>
                <a:gd name="connsiteY1" fmla="*/ 707231 h 852338"/>
                <a:gd name="connsiteX2" fmla="*/ 332557 w 629778"/>
                <a:gd name="connsiteY2" fmla="*/ 850230 h 852338"/>
                <a:gd name="connsiteX3" fmla="*/ 65484 w 629778"/>
                <a:gd name="connsiteY3" fmla="*/ 809625 h 852338"/>
                <a:gd name="connsiteX4" fmla="*/ 15478 w 629778"/>
                <a:gd name="connsiteY4" fmla="*/ 671512 h 852338"/>
                <a:gd name="connsiteX5" fmla="*/ 158353 w 629778"/>
                <a:gd name="connsiteY5" fmla="*/ 540543 h 852338"/>
                <a:gd name="connsiteX6" fmla="*/ 386581 w 629778"/>
                <a:gd name="connsiteY6" fmla="*/ 600620 h 852338"/>
                <a:gd name="connsiteX7" fmla="*/ 408384 w 629778"/>
                <a:gd name="connsiteY7" fmla="*/ 554831 h 852338"/>
                <a:gd name="connsiteX8" fmla="*/ 403622 w 629778"/>
                <a:gd name="connsiteY8" fmla="*/ 0 h 852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9778" h="852338">
                  <a:moveTo>
                    <a:pt x="589359" y="40481"/>
                  </a:moveTo>
                  <a:cubicBezTo>
                    <a:pt x="607615" y="308570"/>
                    <a:pt x="629778" y="572273"/>
                    <a:pt x="586978" y="707231"/>
                  </a:cubicBezTo>
                  <a:cubicBezTo>
                    <a:pt x="544178" y="842189"/>
                    <a:pt x="393081" y="852338"/>
                    <a:pt x="332557" y="850230"/>
                  </a:cubicBezTo>
                  <a:cubicBezTo>
                    <a:pt x="247154" y="847800"/>
                    <a:pt x="118330" y="839411"/>
                    <a:pt x="65484" y="809625"/>
                  </a:cubicBezTo>
                  <a:cubicBezTo>
                    <a:pt x="12638" y="779839"/>
                    <a:pt x="0" y="716359"/>
                    <a:pt x="15478" y="671512"/>
                  </a:cubicBezTo>
                  <a:cubicBezTo>
                    <a:pt x="30956" y="626665"/>
                    <a:pt x="96503" y="552358"/>
                    <a:pt x="158353" y="540543"/>
                  </a:cubicBezTo>
                  <a:cubicBezTo>
                    <a:pt x="220203" y="528728"/>
                    <a:pt x="344909" y="598239"/>
                    <a:pt x="386581" y="600620"/>
                  </a:cubicBezTo>
                  <a:cubicBezTo>
                    <a:pt x="428253" y="603001"/>
                    <a:pt x="405544" y="654934"/>
                    <a:pt x="408384" y="554831"/>
                  </a:cubicBezTo>
                  <a:cubicBezTo>
                    <a:pt x="411224" y="454728"/>
                    <a:pt x="406400" y="229393"/>
                    <a:pt x="403622" y="0"/>
                  </a:cubicBezTo>
                </a:path>
              </a:pathLst>
            </a:custGeom>
            <a:solidFill>
              <a:srgbClr val="3399FF"/>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166" name="Rounded Rectangle 165"/>
            <p:cNvSpPr/>
            <p:nvPr/>
          </p:nvSpPr>
          <p:spPr>
            <a:xfrm>
              <a:off x="7822600" y="1160838"/>
              <a:ext cx="802241" cy="2461696"/>
            </a:xfrm>
            <a:prstGeom prst="roundRect">
              <a:avLst>
                <a:gd name="adj" fmla="val 50000"/>
              </a:avLst>
            </a:prstGeom>
            <a:solidFill>
              <a:srgbClr val="3399FF"/>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67" name="Chord 7"/>
            <p:cNvSpPr/>
            <p:nvPr/>
          </p:nvSpPr>
          <p:spPr>
            <a:xfrm>
              <a:off x="8082580" y="1810804"/>
              <a:ext cx="265185" cy="214066"/>
            </a:xfrm>
            <a:prstGeom prst="chord">
              <a:avLst>
                <a:gd name="adj1" fmla="val 5430208"/>
                <a:gd name="adj2" fmla="val 5345722"/>
              </a:avLst>
            </a:prstGeom>
            <a:solidFill>
              <a:srgbClr val="FFFF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28" name="Group 21"/>
            <p:cNvGrpSpPr/>
            <p:nvPr/>
          </p:nvGrpSpPr>
          <p:grpSpPr>
            <a:xfrm>
              <a:off x="8082580" y="1578033"/>
              <a:ext cx="267414" cy="160448"/>
              <a:chOff x="3275856" y="2564904"/>
              <a:chExt cx="360040" cy="216161"/>
            </a:xfrm>
          </p:grpSpPr>
          <p:sp>
            <p:nvSpPr>
              <p:cNvPr id="169" name="Oval 168"/>
              <p:cNvSpPr/>
              <p:nvPr/>
            </p:nvSpPr>
            <p:spPr>
              <a:xfrm>
                <a:off x="3275856" y="2564904"/>
                <a:ext cx="51006" cy="216161"/>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0" name="Oval 169"/>
              <p:cNvSpPr/>
              <p:nvPr/>
            </p:nvSpPr>
            <p:spPr>
              <a:xfrm>
                <a:off x="3584890" y="2564904"/>
                <a:ext cx="51006" cy="216161"/>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sp>
        <p:nvSpPr>
          <p:cNvPr id="148" name="Freeform 147"/>
          <p:cNvSpPr/>
          <p:nvPr/>
        </p:nvSpPr>
        <p:spPr>
          <a:xfrm rot="20440877" flipH="1">
            <a:off x="6894929" y="2307235"/>
            <a:ext cx="309673" cy="902314"/>
          </a:xfrm>
          <a:custGeom>
            <a:avLst/>
            <a:gdLst>
              <a:gd name="connsiteX0" fmla="*/ 452907 w 646090"/>
              <a:gd name="connsiteY0" fmla="*/ 92298 h 1092558"/>
              <a:gd name="connsiteX1" fmla="*/ 15025 w 646090"/>
              <a:gd name="connsiteY1" fmla="*/ 581695 h 1092558"/>
              <a:gd name="connsiteX2" fmla="*/ 543059 w 646090"/>
              <a:gd name="connsiteY2" fmla="*/ 1032456 h 1092558"/>
              <a:gd name="connsiteX3" fmla="*/ 633211 w 646090"/>
              <a:gd name="connsiteY3" fmla="*/ 942304 h 1092558"/>
              <a:gd name="connsiteX4" fmla="*/ 581696 w 646090"/>
              <a:gd name="connsiteY4" fmla="*/ 143814 h 1092558"/>
              <a:gd name="connsiteX5" fmla="*/ 452907 w 646090"/>
              <a:gd name="connsiteY5" fmla="*/ 92298 h 1092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6090" h="1092558">
                <a:moveTo>
                  <a:pt x="452907" y="92298"/>
                </a:moveTo>
                <a:cubicBezTo>
                  <a:pt x="358462" y="165278"/>
                  <a:pt x="0" y="425002"/>
                  <a:pt x="15025" y="581695"/>
                </a:cubicBezTo>
                <a:cubicBezTo>
                  <a:pt x="30050" y="738388"/>
                  <a:pt x="440028" y="972354"/>
                  <a:pt x="543059" y="1032456"/>
                </a:cubicBezTo>
                <a:cubicBezTo>
                  <a:pt x="646090" y="1092558"/>
                  <a:pt x="626772" y="1090411"/>
                  <a:pt x="633211" y="942304"/>
                </a:cubicBezTo>
                <a:cubicBezTo>
                  <a:pt x="639650" y="794197"/>
                  <a:pt x="607454" y="287628"/>
                  <a:pt x="581696" y="143814"/>
                </a:cubicBezTo>
                <a:cubicBezTo>
                  <a:pt x="555938" y="0"/>
                  <a:pt x="547352" y="19318"/>
                  <a:pt x="452907" y="92298"/>
                </a:cubicBezTo>
                <a:close/>
              </a:path>
            </a:pathLst>
          </a:custGeom>
          <a:solidFill>
            <a:srgbClr val="FFCC99"/>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29" name="Group 171"/>
          <p:cNvGrpSpPr/>
          <p:nvPr/>
        </p:nvGrpSpPr>
        <p:grpSpPr>
          <a:xfrm>
            <a:off x="5219700" y="1628800"/>
            <a:ext cx="1852815" cy="3022208"/>
            <a:chOff x="5219700" y="1628800"/>
            <a:chExt cx="1852815" cy="3022208"/>
          </a:xfrm>
        </p:grpSpPr>
        <p:sp>
          <p:nvSpPr>
            <p:cNvPr id="146" name="Freeform 145"/>
            <p:cNvSpPr/>
            <p:nvPr/>
          </p:nvSpPr>
          <p:spPr>
            <a:xfrm flipH="1">
              <a:off x="6205445" y="3429229"/>
              <a:ext cx="585007" cy="654871"/>
            </a:xfrm>
            <a:custGeom>
              <a:avLst/>
              <a:gdLst>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98859 w 625872"/>
                <a:gd name="connsiteY6" fmla="*/ 576262 h 840978"/>
                <a:gd name="connsiteX7" fmla="*/ 408384 w 625872"/>
                <a:gd name="connsiteY7" fmla="*/ 554831 h 840978"/>
                <a:gd name="connsiteX8" fmla="*/ 403622 w 625872"/>
                <a:gd name="connsiteY8" fmla="*/ 0 h 840978"/>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86581 w 625872"/>
                <a:gd name="connsiteY6" fmla="*/ 600620 h 840978"/>
                <a:gd name="connsiteX7" fmla="*/ 408384 w 625872"/>
                <a:gd name="connsiteY7" fmla="*/ 554831 h 840978"/>
                <a:gd name="connsiteX8" fmla="*/ 403622 w 625872"/>
                <a:gd name="connsiteY8" fmla="*/ 0 h 840978"/>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52338"/>
                <a:gd name="connsiteX1" fmla="*/ 586978 w 629778"/>
                <a:gd name="connsiteY1" fmla="*/ 707231 h 852338"/>
                <a:gd name="connsiteX2" fmla="*/ 332557 w 629778"/>
                <a:gd name="connsiteY2" fmla="*/ 850230 h 852338"/>
                <a:gd name="connsiteX3" fmla="*/ 65484 w 629778"/>
                <a:gd name="connsiteY3" fmla="*/ 809625 h 852338"/>
                <a:gd name="connsiteX4" fmla="*/ 15478 w 629778"/>
                <a:gd name="connsiteY4" fmla="*/ 671512 h 852338"/>
                <a:gd name="connsiteX5" fmla="*/ 158353 w 629778"/>
                <a:gd name="connsiteY5" fmla="*/ 540543 h 852338"/>
                <a:gd name="connsiteX6" fmla="*/ 386581 w 629778"/>
                <a:gd name="connsiteY6" fmla="*/ 600620 h 852338"/>
                <a:gd name="connsiteX7" fmla="*/ 408384 w 629778"/>
                <a:gd name="connsiteY7" fmla="*/ 554831 h 852338"/>
                <a:gd name="connsiteX8" fmla="*/ 403622 w 629778"/>
                <a:gd name="connsiteY8" fmla="*/ 0 h 852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9778" h="852338">
                  <a:moveTo>
                    <a:pt x="589359" y="40481"/>
                  </a:moveTo>
                  <a:cubicBezTo>
                    <a:pt x="607615" y="308570"/>
                    <a:pt x="629778" y="572273"/>
                    <a:pt x="586978" y="707231"/>
                  </a:cubicBezTo>
                  <a:cubicBezTo>
                    <a:pt x="544178" y="842189"/>
                    <a:pt x="393081" y="852338"/>
                    <a:pt x="332557" y="850230"/>
                  </a:cubicBezTo>
                  <a:cubicBezTo>
                    <a:pt x="247154" y="847800"/>
                    <a:pt x="118330" y="839411"/>
                    <a:pt x="65484" y="809625"/>
                  </a:cubicBezTo>
                  <a:cubicBezTo>
                    <a:pt x="12638" y="779839"/>
                    <a:pt x="0" y="716359"/>
                    <a:pt x="15478" y="671512"/>
                  </a:cubicBezTo>
                  <a:cubicBezTo>
                    <a:pt x="30956" y="626665"/>
                    <a:pt x="96503" y="552358"/>
                    <a:pt x="158353" y="540543"/>
                  </a:cubicBezTo>
                  <a:cubicBezTo>
                    <a:pt x="220203" y="528728"/>
                    <a:pt x="344909" y="598239"/>
                    <a:pt x="386581" y="600620"/>
                  </a:cubicBezTo>
                  <a:cubicBezTo>
                    <a:pt x="428253" y="603001"/>
                    <a:pt x="405544" y="654934"/>
                    <a:pt x="408384" y="554831"/>
                  </a:cubicBezTo>
                  <a:cubicBezTo>
                    <a:pt x="411224" y="454728"/>
                    <a:pt x="406400" y="229393"/>
                    <a:pt x="403622" y="0"/>
                  </a:cubicBezTo>
                </a:path>
              </a:pathLst>
            </a:custGeom>
            <a:solidFill>
              <a:srgbClr val="FFCC99"/>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147" name="Freeform 146"/>
            <p:cNvSpPr/>
            <p:nvPr/>
          </p:nvSpPr>
          <p:spPr>
            <a:xfrm>
              <a:off x="5482565" y="3429229"/>
              <a:ext cx="507579" cy="654871"/>
            </a:xfrm>
            <a:custGeom>
              <a:avLst/>
              <a:gdLst>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98859 w 625872"/>
                <a:gd name="connsiteY6" fmla="*/ 576262 h 840978"/>
                <a:gd name="connsiteX7" fmla="*/ 408384 w 625872"/>
                <a:gd name="connsiteY7" fmla="*/ 554831 h 840978"/>
                <a:gd name="connsiteX8" fmla="*/ 403622 w 625872"/>
                <a:gd name="connsiteY8" fmla="*/ 0 h 840978"/>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86581 w 625872"/>
                <a:gd name="connsiteY6" fmla="*/ 600620 h 840978"/>
                <a:gd name="connsiteX7" fmla="*/ 408384 w 625872"/>
                <a:gd name="connsiteY7" fmla="*/ 554831 h 840978"/>
                <a:gd name="connsiteX8" fmla="*/ 403622 w 625872"/>
                <a:gd name="connsiteY8" fmla="*/ 0 h 840978"/>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52338"/>
                <a:gd name="connsiteX1" fmla="*/ 586978 w 629778"/>
                <a:gd name="connsiteY1" fmla="*/ 707231 h 852338"/>
                <a:gd name="connsiteX2" fmla="*/ 332557 w 629778"/>
                <a:gd name="connsiteY2" fmla="*/ 850230 h 852338"/>
                <a:gd name="connsiteX3" fmla="*/ 65484 w 629778"/>
                <a:gd name="connsiteY3" fmla="*/ 809625 h 852338"/>
                <a:gd name="connsiteX4" fmla="*/ 15478 w 629778"/>
                <a:gd name="connsiteY4" fmla="*/ 671512 h 852338"/>
                <a:gd name="connsiteX5" fmla="*/ 158353 w 629778"/>
                <a:gd name="connsiteY5" fmla="*/ 540543 h 852338"/>
                <a:gd name="connsiteX6" fmla="*/ 386581 w 629778"/>
                <a:gd name="connsiteY6" fmla="*/ 600620 h 852338"/>
                <a:gd name="connsiteX7" fmla="*/ 408384 w 629778"/>
                <a:gd name="connsiteY7" fmla="*/ 554831 h 852338"/>
                <a:gd name="connsiteX8" fmla="*/ 403622 w 629778"/>
                <a:gd name="connsiteY8" fmla="*/ 0 h 852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9778" h="852338">
                  <a:moveTo>
                    <a:pt x="589359" y="40481"/>
                  </a:moveTo>
                  <a:cubicBezTo>
                    <a:pt x="607615" y="308570"/>
                    <a:pt x="629778" y="572273"/>
                    <a:pt x="586978" y="707231"/>
                  </a:cubicBezTo>
                  <a:cubicBezTo>
                    <a:pt x="544178" y="842189"/>
                    <a:pt x="393081" y="852338"/>
                    <a:pt x="332557" y="850230"/>
                  </a:cubicBezTo>
                  <a:cubicBezTo>
                    <a:pt x="247154" y="847800"/>
                    <a:pt x="118330" y="839411"/>
                    <a:pt x="65484" y="809625"/>
                  </a:cubicBezTo>
                  <a:cubicBezTo>
                    <a:pt x="12638" y="779839"/>
                    <a:pt x="0" y="716359"/>
                    <a:pt x="15478" y="671512"/>
                  </a:cubicBezTo>
                  <a:cubicBezTo>
                    <a:pt x="30956" y="626665"/>
                    <a:pt x="96503" y="552358"/>
                    <a:pt x="158353" y="540543"/>
                  </a:cubicBezTo>
                  <a:cubicBezTo>
                    <a:pt x="220203" y="528728"/>
                    <a:pt x="344909" y="598239"/>
                    <a:pt x="386581" y="600620"/>
                  </a:cubicBezTo>
                  <a:cubicBezTo>
                    <a:pt x="428253" y="603001"/>
                    <a:pt x="405544" y="654934"/>
                    <a:pt x="408384" y="554831"/>
                  </a:cubicBezTo>
                  <a:cubicBezTo>
                    <a:pt x="411224" y="454728"/>
                    <a:pt x="406400" y="229393"/>
                    <a:pt x="403622" y="0"/>
                  </a:cubicBezTo>
                </a:path>
              </a:pathLst>
            </a:custGeom>
            <a:solidFill>
              <a:srgbClr val="FFCC99"/>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150" name="Chord 149"/>
            <p:cNvSpPr/>
            <p:nvPr/>
          </p:nvSpPr>
          <p:spPr>
            <a:xfrm>
              <a:off x="5219700" y="1978876"/>
              <a:ext cx="1852815" cy="2672132"/>
            </a:xfrm>
            <a:prstGeom prst="chord">
              <a:avLst>
                <a:gd name="adj1" fmla="val 10135620"/>
                <a:gd name="adj2" fmla="val 674418"/>
              </a:avLst>
            </a:prstGeom>
            <a:solidFill>
              <a:srgbClr val="FFCC99"/>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30" name="Group 152"/>
            <p:cNvGrpSpPr/>
            <p:nvPr/>
          </p:nvGrpSpPr>
          <p:grpSpPr>
            <a:xfrm>
              <a:off x="5697364" y="1628800"/>
              <a:ext cx="897483" cy="798853"/>
              <a:chOff x="-1009262" y="1732638"/>
              <a:chExt cx="1033010" cy="831187"/>
            </a:xfrm>
            <a:solidFill>
              <a:srgbClr val="FF3300"/>
            </a:solidFill>
          </p:grpSpPr>
          <p:sp>
            <p:nvSpPr>
              <p:cNvPr id="154" name="Freeform 10"/>
              <p:cNvSpPr/>
              <p:nvPr/>
            </p:nvSpPr>
            <p:spPr>
              <a:xfrm>
                <a:off x="-1009262" y="2036176"/>
                <a:ext cx="1033010" cy="152541"/>
              </a:xfrm>
              <a:custGeom>
                <a:avLst/>
                <a:gdLst>
                  <a:gd name="connsiteX0" fmla="*/ 0 w 1209821"/>
                  <a:gd name="connsiteY0" fmla="*/ 0 h 138332"/>
                  <a:gd name="connsiteX1" fmla="*/ 337625 w 1209821"/>
                  <a:gd name="connsiteY1" fmla="*/ 112541 h 138332"/>
                  <a:gd name="connsiteX2" fmla="*/ 928468 w 1209821"/>
                  <a:gd name="connsiteY2" fmla="*/ 126609 h 138332"/>
                  <a:gd name="connsiteX3" fmla="*/ 1209821 w 1209821"/>
                  <a:gd name="connsiteY3" fmla="*/ 42203 h 138332"/>
                  <a:gd name="connsiteX0" fmla="*/ 0 w 1296144"/>
                  <a:gd name="connsiteY0" fmla="*/ 0 h 145366"/>
                  <a:gd name="connsiteX1" fmla="*/ 337625 w 1296144"/>
                  <a:gd name="connsiteY1" fmla="*/ 112541 h 145366"/>
                  <a:gd name="connsiteX2" fmla="*/ 928468 w 1296144"/>
                  <a:gd name="connsiteY2" fmla="*/ 126609 h 145366"/>
                  <a:gd name="connsiteX3" fmla="*/ 1296144 w 1296144"/>
                  <a:gd name="connsiteY3" fmla="*/ 0 h 145366"/>
                </a:gdLst>
                <a:ahLst/>
                <a:cxnLst>
                  <a:cxn ang="0">
                    <a:pos x="connsiteX0" y="connsiteY0"/>
                  </a:cxn>
                  <a:cxn ang="0">
                    <a:pos x="connsiteX1" y="connsiteY1"/>
                  </a:cxn>
                  <a:cxn ang="0">
                    <a:pos x="connsiteX2" y="connsiteY2"/>
                  </a:cxn>
                  <a:cxn ang="0">
                    <a:pos x="connsiteX3" y="connsiteY3"/>
                  </a:cxn>
                </a:cxnLst>
                <a:rect l="l" t="t" r="r" b="b"/>
                <a:pathLst>
                  <a:path w="1296144" h="145366">
                    <a:moveTo>
                      <a:pt x="0" y="0"/>
                    </a:moveTo>
                    <a:cubicBezTo>
                      <a:pt x="91440" y="45719"/>
                      <a:pt x="182880" y="91439"/>
                      <a:pt x="337625" y="112541"/>
                    </a:cubicBezTo>
                    <a:cubicBezTo>
                      <a:pt x="492370" y="133643"/>
                      <a:pt x="768715" y="145366"/>
                      <a:pt x="928468" y="126609"/>
                    </a:cubicBezTo>
                    <a:cubicBezTo>
                      <a:pt x="1088221" y="107852"/>
                      <a:pt x="1228150" y="36341"/>
                      <a:pt x="1296144" y="0"/>
                    </a:cubicBezTo>
                  </a:path>
                </a:pathLst>
              </a:custGeom>
              <a:no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dirty="0"/>
              </a:p>
            </p:txBody>
          </p:sp>
          <p:sp>
            <p:nvSpPr>
              <p:cNvPr id="155" name="Chord 11"/>
              <p:cNvSpPr/>
              <p:nvPr/>
            </p:nvSpPr>
            <p:spPr>
              <a:xfrm>
                <a:off x="-779704" y="1732638"/>
                <a:ext cx="573894" cy="831187"/>
              </a:xfrm>
              <a:prstGeom prst="chord">
                <a:avLst>
                  <a:gd name="adj1" fmla="val 10765082"/>
                  <a:gd name="adj2" fmla="val 108958"/>
                </a:avLst>
              </a:prstGeom>
              <a:grp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31" name="Group 158"/>
            <p:cNvGrpSpPr/>
            <p:nvPr/>
          </p:nvGrpSpPr>
          <p:grpSpPr>
            <a:xfrm>
              <a:off x="5880701" y="2317169"/>
              <a:ext cx="498183" cy="192377"/>
              <a:chOff x="5132512" y="2335237"/>
              <a:chExt cx="544272" cy="189915"/>
            </a:xfrm>
          </p:grpSpPr>
          <p:sp>
            <p:nvSpPr>
              <p:cNvPr id="157" name="Oval 156"/>
              <p:cNvSpPr/>
              <p:nvPr/>
            </p:nvSpPr>
            <p:spPr>
              <a:xfrm>
                <a:off x="5132512" y="2335239"/>
                <a:ext cx="96868" cy="189913"/>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58" name="Oval 157"/>
              <p:cNvSpPr/>
              <p:nvPr/>
            </p:nvSpPr>
            <p:spPr>
              <a:xfrm>
                <a:off x="5579916" y="2335237"/>
                <a:ext cx="96868" cy="189912"/>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grpSp>
        <p:nvGrpSpPr>
          <p:cNvPr id="32" name="Group 2"/>
          <p:cNvGrpSpPr/>
          <p:nvPr/>
        </p:nvGrpSpPr>
        <p:grpSpPr>
          <a:xfrm>
            <a:off x="619609" y="3259786"/>
            <a:ext cx="2721951" cy="2761502"/>
            <a:chOff x="3203848" y="1700808"/>
            <a:chExt cx="3168352" cy="3419950"/>
          </a:xfrm>
        </p:grpSpPr>
        <p:sp>
          <p:nvSpPr>
            <p:cNvPr id="4" name="Freeform 3"/>
            <p:cNvSpPr/>
            <p:nvPr/>
          </p:nvSpPr>
          <p:spPr>
            <a:xfrm flipH="1">
              <a:off x="4932040" y="4149080"/>
              <a:ext cx="583644" cy="936104"/>
            </a:xfrm>
            <a:custGeom>
              <a:avLst/>
              <a:gdLst>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98859 w 625872"/>
                <a:gd name="connsiteY6" fmla="*/ 576262 h 840978"/>
                <a:gd name="connsiteX7" fmla="*/ 408384 w 625872"/>
                <a:gd name="connsiteY7" fmla="*/ 554831 h 840978"/>
                <a:gd name="connsiteX8" fmla="*/ 403622 w 625872"/>
                <a:gd name="connsiteY8" fmla="*/ 0 h 840978"/>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86581 w 625872"/>
                <a:gd name="connsiteY6" fmla="*/ 600620 h 840978"/>
                <a:gd name="connsiteX7" fmla="*/ 408384 w 625872"/>
                <a:gd name="connsiteY7" fmla="*/ 554831 h 840978"/>
                <a:gd name="connsiteX8" fmla="*/ 403622 w 625872"/>
                <a:gd name="connsiteY8" fmla="*/ 0 h 840978"/>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52338"/>
                <a:gd name="connsiteX1" fmla="*/ 586978 w 629778"/>
                <a:gd name="connsiteY1" fmla="*/ 707231 h 852338"/>
                <a:gd name="connsiteX2" fmla="*/ 332557 w 629778"/>
                <a:gd name="connsiteY2" fmla="*/ 850230 h 852338"/>
                <a:gd name="connsiteX3" fmla="*/ 65484 w 629778"/>
                <a:gd name="connsiteY3" fmla="*/ 809625 h 852338"/>
                <a:gd name="connsiteX4" fmla="*/ 15478 w 629778"/>
                <a:gd name="connsiteY4" fmla="*/ 671512 h 852338"/>
                <a:gd name="connsiteX5" fmla="*/ 158353 w 629778"/>
                <a:gd name="connsiteY5" fmla="*/ 540543 h 852338"/>
                <a:gd name="connsiteX6" fmla="*/ 386581 w 629778"/>
                <a:gd name="connsiteY6" fmla="*/ 600620 h 852338"/>
                <a:gd name="connsiteX7" fmla="*/ 408384 w 629778"/>
                <a:gd name="connsiteY7" fmla="*/ 554831 h 852338"/>
                <a:gd name="connsiteX8" fmla="*/ 403622 w 629778"/>
                <a:gd name="connsiteY8" fmla="*/ 0 h 852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9778" h="852338">
                  <a:moveTo>
                    <a:pt x="589359" y="40481"/>
                  </a:moveTo>
                  <a:cubicBezTo>
                    <a:pt x="607615" y="308570"/>
                    <a:pt x="629778" y="572273"/>
                    <a:pt x="586978" y="707231"/>
                  </a:cubicBezTo>
                  <a:cubicBezTo>
                    <a:pt x="544178" y="842189"/>
                    <a:pt x="393081" y="852338"/>
                    <a:pt x="332557" y="850230"/>
                  </a:cubicBezTo>
                  <a:cubicBezTo>
                    <a:pt x="247154" y="847800"/>
                    <a:pt x="118330" y="839411"/>
                    <a:pt x="65484" y="809625"/>
                  </a:cubicBezTo>
                  <a:cubicBezTo>
                    <a:pt x="12638" y="779839"/>
                    <a:pt x="0" y="716359"/>
                    <a:pt x="15478" y="671512"/>
                  </a:cubicBezTo>
                  <a:cubicBezTo>
                    <a:pt x="30956" y="626665"/>
                    <a:pt x="96503" y="552358"/>
                    <a:pt x="158353" y="540543"/>
                  </a:cubicBezTo>
                  <a:cubicBezTo>
                    <a:pt x="220203" y="528728"/>
                    <a:pt x="344909" y="598239"/>
                    <a:pt x="386581" y="600620"/>
                  </a:cubicBezTo>
                  <a:cubicBezTo>
                    <a:pt x="428253" y="603001"/>
                    <a:pt x="405544" y="654934"/>
                    <a:pt x="408384" y="554831"/>
                  </a:cubicBezTo>
                  <a:cubicBezTo>
                    <a:pt x="411224" y="454728"/>
                    <a:pt x="406400" y="229393"/>
                    <a:pt x="403622" y="0"/>
                  </a:cubicBezTo>
                </a:path>
              </a:pathLst>
            </a:custGeom>
            <a:solidFill>
              <a:srgbClr val="FFFF00"/>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5" name="Freeform 4"/>
            <p:cNvSpPr/>
            <p:nvPr/>
          </p:nvSpPr>
          <p:spPr>
            <a:xfrm>
              <a:off x="4139952" y="4184654"/>
              <a:ext cx="504056" cy="936104"/>
            </a:xfrm>
            <a:custGeom>
              <a:avLst/>
              <a:gdLst>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98859 w 625872"/>
                <a:gd name="connsiteY6" fmla="*/ 576262 h 840978"/>
                <a:gd name="connsiteX7" fmla="*/ 408384 w 625872"/>
                <a:gd name="connsiteY7" fmla="*/ 554831 h 840978"/>
                <a:gd name="connsiteX8" fmla="*/ 403622 w 625872"/>
                <a:gd name="connsiteY8" fmla="*/ 0 h 840978"/>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86581 w 625872"/>
                <a:gd name="connsiteY6" fmla="*/ 600620 h 840978"/>
                <a:gd name="connsiteX7" fmla="*/ 408384 w 625872"/>
                <a:gd name="connsiteY7" fmla="*/ 554831 h 840978"/>
                <a:gd name="connsiteX8" fmla="*/ 403622 w 625872"/>
                <a:gd name="connsiteY8" fmla="*/ 0 h 840978"/>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52338"/>
                <a:gd name="connsiteX1" fmla="*/ 586978 w 629778"/>
                <a:gd name="connsiteY1" fmla="*/ 707231 h 852338"/>
                <a:gd name="connsiteX2" fmla="*/ 332557 w 629778"/>
                <a:gd name="connsiteY2" fmla="*/ 850230 h 852338"/>
                <a:gd name="connsiteX3" fmla="*/ 65484 w 629778"/>
                <a:gd name="connsiteY3" fmla="*/ 809625 h 852338"/>
                <a:gd name="connsiteX4" fmla="*/ 15478 w 629778"/>
                <a:gd name="connsiteY4" fmla="*/ 671512 h 852338"/>
                <a:gd name="connsiteX5" fmla="*/ 158353 w 629778"/>
                <a:gd name="connsiteY5" fmla="*/ 540543 h 852338"/>
                <a:gd name="connsiteX6" fmla="*/ 386581 w 629778"/>
                <a:gd name="connsiteY6" fmla="*/ 600620 h 852338"/>
                <a:gd name="connsiteX7" fmla="*/ 408384 w 629778"/>
                <a:gd name="connsiteY7" fmla="*/ 554831 h 852338"/>
                <a:gd name="connsiteX8" fmla="*/ 403622 w 629778"/>
                <a:gd name="connsiteY8" fmla="*/ 0 h 852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9778" h="852338">
                  <a:moveTo>
                    <a:pt x="589359" y="40481"/>
                  </a:moveTo>
                  <a:cubicBezTo>
                    <a:pt x="607615" y="308570"/>
                    <a:pt x="629778" y="572273"/>
                    <a:pt x="586978" y="707231"/>
                  </a:cubicBezTo>
                  <a:cubicBezTo>
                    <a:pt x="544178" y="842189"/>
                    <a:pt x="393081" y="852338"/>
                    <a:pt x="332557" y="850230"/>
                  </a:cubicBezTo>
                  <a:cubicBezTo>
                    <a:pt x="247154" y="847800"/>
                    <a:pt x="118330" y="839411"/>
                    <a:pt x="65484" y="809625"/>
                  </a:cubicBezTo>
                  <a:cubicBezTo>
                    <a:pt x="12638" y="779839"/>
                    <a:pt x="0" y="716359"/>
                    <a:pt x="15478" y="671512"/>
                  </a:cubicBezTo>
                  <a:cubicBezTo>
                    <a:pt x="30956" y="626665"/>
                    <a:pt x="96503" y="552358"/>
                    <a:pt x="158353" y="540543"/>
                  </a:cubicBezTo>
                  <a:cubicBezTo>
                    <a:pt x="220203" y="528728"/>
                    <a:pt x="344909" y="598239"/>
                    <a:pt x="386581" y="600620"/>
                  </a:cubicBezTo>
                  <a:cubicBezTo>
                    <a:pt x="428253" y="603001"/>
                    <a:pt x="405544" y="654934"/>
                    <a:pt x="408384" y="554831"/>
                  </a:cubicBezTo>
                  <a:cubicBezTo>
                    <a:pt x="411224" y="454728"/>
                    <a:pt x="406400" y="229393"/>
                    <a:pt x="403622" y="0"/>
                  </a:cubicBezTo>
                </a:path>
              </a:pathLst>
            </a:custGeom>
            <a:solidFill>
              <a:srgbClr val="FFFF00"/>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6" name="Sun 5"/>
            <p:cNvSpPr/>
            <p:nvPr/>
          </p:nvSpPr>
          <p:spPr>
            <a:xfrm>
              <a:off x="3203848" y="1700808"/>
              <a:ext cx="3168352" cy="3348372"/>
            </a:xfrm>
            <a:prstGeom prst="sun">
              <a:avLst>
                <a:gd name="adj" fmla="val 21511"/>
              </a:avLst>
            </a:prstGeom>
            <a:solidFill>
              <a:srgbClr val="FFFF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34" name="Group 173"/>
          <p:cNvGrpSpPr/>
          <p:nvPr/>
        </p:nvGrpSpPr>
        <p:grpSpPr>
          <a:xfrm>
            <a:off x="1715984" y="4220475"/>
            <a:ext cx="538661" cy="195675"/>
            <a:chOff x="1715984" y="4220475"/>
            <a:chExt cx="538661" cy="195675"/>
          </a:xfrm>
        </p:grpSpPr>
        <p:sp>
          <p:nvSpPr>
            <p:cNvPr id="8" name="Oval 7"/>
            <p:cNvSpPr/>
            <p:nvPr/>
          </p:nvSpPr>
          <p:spPr>
            <a:xfrm>
              <a:off x="1715984" y="4220475"/>
              <a:ext cx="80057" cy="195675"/>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9" name="Oval 8"/>
            <p:cNvSpPr/>
            <p:nvPr/>
          </p:nvSpPr>
          <p:spPr>
            <a:xfrm>
              <a:off x="2174588" y="4220475"/>
              <a:ext cx="80057" cy="195675"/>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53" name="Freeform 52"/>
          <p:cNvSpPr/>
          <p:nvPr/>
        </p:nvSpPr>
        <p:spPr>
          <a:xfrm rot="1198201">
            <a:off x="3667482" y="3872847"/>
            <a:ext cx="386060" cy="1124885"/>
          </a:xfrm>
          <a:custGeom>
            <a:avLst/>
            <a:gdLst>
              <a:gd name="connsiteX0" fmla="*/ 452907 w 646090"/>
              <a:gd name="connsiteY0" fmla="*/ 92298 h 1092558"/>
              <a:gd name="connsiteX1" fmla="*/ 15025 w 646090"/>
              <a:gd name="connsiteY1" fmla="*/ 581695 h 1092558"/>
              <a:gd name="connsiteX2" fmla="*/ 543059 w 646090"/>
              <a:gd name="connsiteY2" fmla="*/ 1032456 h 1092558"/>
              <a:gd name="connsiteX3" fmla="*/ 633211 w 646090"/>
              <a:gd name="connsiteY3" fmla="*/ 942304 h 1092558"/>
              <a:gd name="connsiteX4" fmla="*/ 581696 w 646090"/>
              <a:gd name="connsiteY4" fmla="*/ 143814 h 1092558"/>
              <a:gd name="connsiteX5" fmla="*/ 452907 w 646090"/>
              <a:gd name="connsiteY5" fmla="*/ 92298 h 1092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6090" h="1092558">
                <a:moveTo>
                  <a:pt x="452907" y="92298"/>
                </a:moveTo>
                <a:cubicBezTo>
                  <a:pt x="358462" y="165278"/>
                  <a:pt x="0" y="425002"/>
                  <a:pt x="15025" y="581695"/>
                </a:cubicBezTo>
                <a:cubicBezTo>
                  <a:pt x="30050" y="738388"/>
                  <a:pt x="440028" y="972354"/>
                  <a:pt x="543059" y="1032456"/>
                </a:cubicBezTo>
                <a:cubicBezTo>
                  <a:pt x="646090" y="1092558"/>
                  <a:pt x="626772" y="1090411"/>
                  <a:pt x="633211" y="942304"/>
                </a:cubicBezTo>
                <a:cubicBezTo>
                  <a:pt x="639650" y="794197"/>
                  <a:pt x="607454" y="287628"/>
                  <a:pt x="581696" y="143814"/>
                </a:cubicBezTo>
                <a:cubicBezTo>
                  <a:pt x="555938" y="0"/>
                  <a:pt x="547352" y="19318"/>
                  <a:pt x="452907" y="92298"/>
                </a:cubicBezTo>
                <a:close/>
              </a:path>
            </a:pathLst>
          </a:custGeom>
          <a:solidFill>
            <a:srgbClr val="CC00FF"/>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6" name="Freeform 55"/>
          <p:cNvSpPr/>
          <p:nvPr/>
        </p:nvSpPr>
        <p:spPr>
          <a:xfrm flipH="1">
            <a:off x="8177258" y="3861048"/>
            <a:ext cx="560076" cy="1162655"/>
          </a:xfrm>
          <a:custGeom>
            <a:avLst/>
            <a:gdLst>
              <a:gd name="connsiteX0" fmla="*/ 452907 w 646090"/>
              <a:gd name="connsiteY0" fmla="*/ 92298 h 1092558"/>
              <a:gd name="connsiteX1" fmla="*/ 15025 w 646090"/>
              <a:gd name="connsiteY1" fmla="*/ 581695 h 1092558"/>
              <a:gd name="connsiteX2" fmla="*/ 543059 w 646090"/>
              <a:gd name="connsiteY2" fmla="*/ 1032456 h 1092558"/>
              <a:gd name="connsiteX3" fmla="*/ 633211 w 646090"/>
              <a:gd name="connsiteY3" fmla="*/ 942304 h 1092558"/>
              <a:gd name="connsiteX4" fmla="*/ 581696 w 646090"/>
              <a:gd name="connsiteY4" fmla="*/ 143814 h 1092558"/>
              <a:gd name="connsiteX5" fmla="*/ 452907 w 646090"/>
              <a:gd name="connsiteY5" fmla="*/ 92298 h 1092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6090" h="1092558">
                <a:moveTo>
                  <a:pt x="452907" y="92298"/>
                </a:moveTo>
                <a:cubicBezTo>
                  <a:pt x="358462" y="165278"/>
                  <a:pt x="0" y="425002"/>
                  <a:pt x="15025" y="581695"/>
                </a:cubicBezTo>
                <a:cubicBezTo>
                  <a:pt x="30050" y="738388"/>
                  <a:pt x="440028" y="972354"/>
                  <a:pt x="543059" y="1032456"/>
                </a:cubicBezTo>
                <a:cubicBezTo>
                  <a:pt x="646090" y="1092558"/>
                  <a:pt x="626772" y="1090411"/>
                  <a:pt x="633211" y="942304"/>
                </a:cubicBezTo>
                <a:cubicBezTo>
                  <a:pt x="639650" y="794197"/>
                  <a:pt x="607454" y="287628"/>
                  <a:pt x="581696" y="143814"/>
                </a:cubicBezTo>
                <a:cubicBezTo>
                  <a:pt x="555938" y="0"/>
                  <a:pt x="547352" y="19318"/>
                  <a:pt x="452907" y="92298"/>
                </a:cubicBezTo>
                <a:close/>
              </a:path>
            </a:pathLst>
          </a:custGeom>
          <a:solidFill>
            <a:srgbClr val="0033CC"/>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7" name="Freeform 56"/>
          <p:cNvSpPr/>
          <p:nvPr/>
        </p:nvSpPr>
        <p:spPr>
          <a:xfrm>
            <a:off x="6156176" y="3847920"/>
            <a:ext cx="578019" cy="1162655"/>
          </a:xfrm>
          <a:custGeom>
            <a:avLst/>
            <a:gdLst>
              <a:gd name="connsiteX0" fmla="*/ 452907 w 646090"/>
              <a:gd name="connsiteY0" fmla="*/ 92298 h 1092558"/>
              <a:gd name="connsiteX1" fmla="*/ 15025 w 646090"/>
              <a:gd name="connsiteY1" fmla="*/ 581695 h 1092558"/>
              <a:gd name="connsiteX2" fmla="*/ 543059 w 646090"/>
              <a:gd name="connsiteY2" fmla="*/ 1032456 h 1092558"/>
              <a:gd name="connsiteX3" fmla="*/ 633211 w 646090"/>
              <a:gd name="connsiteY3" fmla="*/ 942304 h 1092558"/>
              <a:gd name="connsiteX4" fmla="*/ 581696 w 646090"/>
              <a:gd name="connsiteY4" fmla="*/ 143814 h 1092558"/>
              <a:gd name="connsiteX5" fmla="*/ 452907 w 646090"/>
              <a:gd name="connsiteY5" fmla="*/ 92298 h 1092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6090" h="1092558">
                <a:moveTo>
                  <a:pt x="452907" y="92298"/>
                </a:moveTo>
                <a:cubicBezTo>
                  <a:pt x="358462" y="165278"/>
                  <a:pt x="0" y="425002"/>
                  <a:pt x="15025" y="581695"/>
                </a:cubicBezTo>
                <a:cubicBezTo>
                  <a:pt x="30050" y="738388"/>
                  <a:pt x="440028" y="972354"/>
                  <a:pt x="543059" y="1032456"/>
                </a:cubicBezTo>
                <a:cubicBezTo>
                  <a:pt x="646090" y="1092558"/>
                  <a:pt x="626772" y="1090411"/>
                  <a:pt x="633211" y="942304"/>
                </a:cubicBezTo>
                <a:cubicBezTo>
                  <a:pt x="639650" y="794197"/>
                  <a:pt x="607454" y="287628"/>
                  <a:pt x="581696" y="143814"/>
                </a:cubicBezTo>
                <a:cubicBezTo>
                  <a:pt x="555938" y="0"/>
                  <a:pt x="547352" y="19318"/>
                  <a:pt x="452907" y="92298"/>
                </a:cubicBezTo>
                <a:close/>
              </a:path>
            </a:pathLst>
          </a:custGeom>
          <a:solidFill>
            <a:srgbClr val="0033CC"/>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35" name="Group 191"/>
          <p:cNvGrpSpPr/>
          <p:nvPr/>
        </p:nvGrpSpPr>
        <p:grpSpPr>
          <a:xfrm>
            <a:off x="612382" y="3498825"/>
            <a:ext cx="863274" cy="1154311"/>
            <a:chOff x="1803691" y="-243408"/>
            <a:chExt cx="863274" cy="1154311"/>
          </a:xfrm>
        </p:grpSpPr>
        <p:sp>
          <p:nvSpPr>
            <p:cNvPr id="10" name="Freeform 9"/>
            <p:cNvSpPr/>
            <p:nvPr/>
          </p:nvSpPr>
          <p:spPr>
            <a:xfrm rot="18430890" flipH="1" flipV="1">
              <a:off x="1904800" y="92560"/>
              <a:ext cx="661056" cy="863274"/>
            </a:xfrm>
            <a:custGeom>
              <a:avLst/>
              <a:gdLst>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75432 w 777479"/>
                <a:gd name="connsiteY8" fmla="*/ 659606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65919 w 777479"/>
                <a:gd name="connsiteY10" fmla="*/ 516731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62013 w 777479"/>
                <a:gd name="connsiteY20" fmla="*/ 605036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2397 h 834313"/>
                <a:gd name="connsiteX1" fmla="*/ 239713 w 777479"/>
                <a:gd name="connsiteY1" fmla="*/ 240985 h 834313"/>
                <a:gd name="connsiteX2" fmla="*/ 82550 w 777479"/>
                <a:gd name="connsiteY2" fmla="*/ 336235 h 834313"/>
                <a:gd name="connsiteX3" fmla="*/ 3969 w 777479"/>
                <a:gd name="connsiteY3" fmla="*/ 474347 h 834313"/>
                <a:gd name="connsiteX4" fmla="*/ 106363 w 777479"/>
                <a:gd name="connsiteY4" fmla="*/ 488635 h 834313"/>
                <a:gd name="connsiteX5" fmla="*/ 254000 w 777479"/>
                <a:gd name="connsiteY5" fmla="*/ 386241 h 834313"/>
                <a:gd name="connsiteX6" fmla="*/ 261144 w 777479"/>
                <a:gd name="connsiteY6" fmla="*/ 398147 h 834313"/>
                <a:gd name="connsiteX7" fmla="*/ 223044 w 777479"/>
                <a:gd name="connsiteY7" fmla="*/ 533878 h 834313"/>
                <a:gd name="connsiteX8" fmla="*/ 198834 w 777479"/>
                <a:gd name="connsiteY8" fmla="*/ 660085 h 834313"/>
                <a:gd name="connsiteX9" fmla="*/ 248147 w 777479"/>
                <a:gd name="connsiteY9" fmla="*/ 750200 h 834313"/>
                <a:gd name="connsiteX10" fmla="*/ 335682 w 777479"/>
                <a:gd name="connsiteY10" fmla="*/ 608466 h 834313"/>
                <a:gd name="connsiteX11" fmla="*/ 368300 w 777479"/>
                <a:gd name="connsiteY11" fmla="*/ 488634 h 834313"/>
                <a:gd name="connsiteX12" fmla="*/ 375444 w 777479"/>
                <a:gd name="connsiteY12" fmla="*/ 555310 h 834313"/>
                <a:gd name="connsiteX13" fmla="*/ 401638 w 777479"/>
                <a:gd name="connsiteY13" fmla="*/ 767241 h 834313"/>
                <a:gd name="connsiteX14" fmla="*/ 451644 w 777479"/>
                <a:gd name="connsiteY14" fmla="*/ 833916 h 834313"/>
                <a:gd name="connsiteX15" fmla="*/ 504032 w 777479"/>
                <a:gd name="connsiteY15" fmla="*/ 769622 h 834313"/>
                <a:gd name="connsiteX16" fmla="*/ 504032 w 777479"/>
                <a:gd name="connsiteY16" fmla="*/ 529115 h 834313"/>
                <a:gd name="connsiteX17" fmla="*/ 527844 w 777479"/>
                <a:gd name="connsiteY17" fmla="*/ 643416 h 834313"/>
                <a:gd name="connsiteX18" fmla="*/ 573088 w 777479"/>
                <a:gd name="connsiteY18" fmla="*/ 741047 h 834313"/>
                <a:gd name="connsiteX19" fmla="*/ 625475 w 777479"/>
                <a:gd name="connsiteY19" fmla="*/ 762478 h 834313"/>
                <a:gd name="connsiteX20" fmla="*/ 662013 w 777479"/>
                <a:gd name="connsiteY20" fmla="*/ 705527 h 834313"/>
                <a:gd name="connsiteX21" fmla="*/ 644525 w 777479"/>
                <a:gd name="connsiteY21" fmla="*/ 583885 h 834313"/>
                <a:gd name="connsiteX22" fmla="*/ 632619 w 777479"/>
                <a:gd name="connsiteY22" fmla="*/ 507685 h 834313"/>
                <a:gd name="connsiteX23" fmla="*/ 718344 w 777479"/>
                <a:gd name="connsiteY23" fmla="*/ 657703 h 834313"/>
                <a:gd name="connsiteX24" fmla="*/ 770732 w 777479"/>
                <a:gd name="connsiteY24" fmla="*/ 636272 h 834313"/>
                <a:gd name="connsiteX25" fmla="*/ 758825 w 777479"/>
                <a:gd name="connsiteY25" fmla="*/ 495778 h 834313"/>
                <a:gd name="connsiteX26" fmla="*/ 668338 w 777479"/>
                <a:gd name="connsiteY26" fmla="*/ 324328 h 834313"/>
                <a:gd name="connsiteX27" fmla="*/ 668239 w 777479"/>
                <a:gd name="connsiteY27" fmla="*/ 0 h 834313"/>
                <a:gd name="connsiteX0" fmla="*/ 240017 w 777479"/>
                <a:gd name="connsiteY0" fmla="*/ 24652 h 834313"/>
                <a:gd name="connsiteX1" fmla="*/ 239713 w 777479"/>
                <a:gd name="connsiteY1" fmla="*/ 240985 h 834313"/>
                <a:gd name="connsiteX2" fmla="*/ 82550 w 777479"/>
                <a:gd name="connsiteY2" fmla="*/ 336235 h 834313"/>
                <a:gd name="connsiteX3" fmla="*/ 3969 w 777479"/>
                <a:gd name="connsiteY3" fmla="*/ 474347 h 834313"/>
                <a:gd name="connsiteX4" fmla="*/ 106363 w 777479"/>
                <a:gd name="connsiteY4" fmla="*/ 488635 h 834313"/>
                <a:gd name="connsiteX5" fmla="*/ 254000 w 777479"/>
                <a:gd name="connsiteY5" fmla="*/ 386241 h 834313"/>
                <a:gd name="connsiteX6" fmla="*/ 261144 w 777479"/>
                <a:gd name="connsiteY6" fmla="*/ 398147 h 834313"/>
                <a:gd name="connsiteX7" fmla="*/ 223044 w 777479"/>
                <a:gd name="connsiteY7" fmla="*/ 533878 h 834313"/>
                <a:gd name="connsiteX8" fmla="*/ 198834 w 777479"/>
                <a:gd name="connsiteY8" fmla="*/ 660085 h 834313"/>
                <a:gd name="connsiteX9" fmla="*/ 248147 w 777479"/>
                <a:gd name="connsiteY9" fmla="*/ 750200 h 834313"/>
                <a:gd name="connsiteX10" fmla="*/ 335682 w 777479"/>
                <a:gd name="connsiteY10" fmla="*/ 608466 h 834313"/>
                <a:gd name="connsiteX11" fmla="*/ 368300 w 777479"/>
                <a:gd name="connsiteY11" fmla="*/ 488634 h 834313"/>
                <a:gd name="connsiteX12" fmla="*/ 375444 w 777479"/>
                <a:gd name="connsiteY12" fmla="*/ 555310 h 834313"/>
                <a:gd name="connsiteX13" fmla="*/ 401638 w 777479"/>
                <a:gd name="connsiteY13" fmla="*/ 767241 h 834313"/>
                <a:gd name="connsiteX14" fmla="*/ 451644 w 777479"/>
                <a:gd name="connsiteY14" fmla="*/ 833916 h 834313"/>
                <a:gd name="connsiteX15" fmla="*/ 504032 w 777479"/>
                <a:gd name="connsiteY15" fmla="*/ 769622 h 834313"/>
                <a:gd name="connsiteX16" fmla="*/ 504032 w 777479"/>
                <a:gd name="connsiteY16" fmla="*/ 529115 h 834313"/>
                <a:gd name="connsiteX17" fmla="*/ 527844 w 777479"/>
                <a:gd name="connsiteY17" fmla="*/ 643416 h 834313"/>
                <a:gd name="connsiteX18" fmla="*/ 573088 w 777479"/>
                <a:gd name="connsiteY18" fmla="*/ 741047 h 834313"/>
                <a:gd name="connsiteX19" fmla="*/ 625475 w 777479"/>
                <a:gd name="connsiteY19" fmla="*/ 762478 h 834313"/>
                <a:gd name="connsiteX20" fmla="*/ 662013 w 777479"/>
                <a:gd name="connsiteY20" fmla="*/ 705527 h 834313"/>
                <a:gd name="connsiteX21" fmla="*/ 644525 w 777479"/>
                <a:gd name="connsiteY21" fmla="*/ 583885 h 834313"/>
                <a:gd name="connsiteX22" fmla="*/ 632619 w 777479"/>
                <a:gd name="connsiteY22" fmla="*/ 507685 h 834313"/>
                <a:gd name="connsiteX23" fmla="*/ 718344 w 777479"/>
                <a:gd name="connsiteY23" fmla="*/ 657703 h 834313"/>
                <a:gd name="connsiteX24" fmla="*/ 770732 w 777479"/>
                <a:gd name="connsiteY24" fmla="*/ 636272 h 834313"/>
                <a:gd name="connsiteX25" fmla="*/ 758825 w 777479"/>
                <a:gd name="connsiteY25" fmla="*/ 495778 h 834313"/>
                <a:gd name="connsiteX26" fmla="*/ 668338 w 777479"/>
                <a:gd name="connsiteY26" fmla="*/ 324328 h 834313"/>
                <a:gd name="connsiteX27" fmla="*/ 668239 w 777479"/>
                <a:gd name="connsiteY27" fmla="*/ 0 h 834313"/>
                <a:gd name="connsiteX0" fmla="*/ 240017 w 777479"/>
                <a:gd name="connsiteY0" fmla="*/ 164738 h 974399"/>
                <a:gd name="connsiteX1" fmla="*/ 239713 w 777479"/>
                <a:gd name="connsiteY1" fmla="*/ 381071 h 974399"/>
                <a:gd name="connsiteX2" fmla="*/ 82550 w 777479"/>
                <a:gd name="connsiteY2" fmla="*/ 476321 h 974399"/>
                <a:gd name="connsiteX3" fmla="*/ 3969 w 777479"/>
                <a:gd name="connsiteY3" fmla="*/ 614433 h 974399"/>
                <a:gd name="connsiteX4" fmla="*/ 106363 w 777479"/>
                <a:gd name="connsiteY4" fmla="*/ 628721 h 974399"/>
                <a:gd name="connsiteX5" fmla="*/ 254000 w 777479"/>
                <a:gd name="connsiteY5" fmla="*/ 526327 h 974399"/>
                <a:gd name="connsiteX6" fmla="*/ 261144 w 777479"/>
                <a:gd name="connsiteY6" fmla="*/ 538233 h 974399"/>
                <a:gd name="connsiteX7" fmla="*/ 223044 w 777479"/>
                <a:gd name="connsiteY7" fmla="*/ 673964 h 974399"/>
                <a:gd name="connsiteX8" fmla="*/ 198834 w 777479"/>
                <a:gd name="connsiteY8" fmla="*/ 800171 h 974399"/>
                <a:gd name="connsiteX9" fmla="*/ 248147 w 777479"/>
                <a:gd name="connsiteY9" fmla="*/ 890286 h 974399"/>
                <a:gd name="connsiteX10" fmla="*/ 335682 w 777479"/>
                <a:gd name="connsiteY10" fmla="*/ 748552 h 974399"/>
                <a:gd name="connsiteX11" fmla="*/ 368300 w 777479"/>
                <a:gd name="connsiteY11" fmla="*/ 628720 h 974399"/>
                <a:gd name="connsiteX12" fmla="*/ 375444 w 777479"/>
                <a:gd name="connsiteY12" fmla="*/ 695396 h 974399"/>
                <a:gd name="connsiteX13" fmla="*/ 401638 w 777479"/>
                <a:gd name="connsiteY13" fmla="*/ 907327 h 974399"/>
                <a:gd name="connsiteX14" fmla="*/ 451644 w 777479"/>
                <a:gd name="connsiteY14" fmla="*/ 974002 h 974399"/>
                <a:gd name="connsiteX15" fmla="*/ 504032 w 777479"/>
                <a:gd name="connsiteY15" fmla="*/ 909708 h 974399"/>
                <a:gd name="connsiteX16" fmla="*/ 504032 w 777479"/>
                <a:gd name="connsiteY16" fmla="*/ 669201 h 974399"/>
                <a:gd name="connsiteX17" fmla="*/ 527844 w 777479"/>
                <a:gd name="connsiteY17" fmla="*/ 783502 h 974399"/>
                <a:gd name="connsiteX18" fmla="*/ 573088 w 777479"/>
                <a:gd name="connsiteY18" fmla="*/ 881133 h 974399"/>
                <a:gd name="connsiteX19" fmla="*/ 625475 w 777479"/>
                <a:gd name="connsiteY19" fmla="*/ 902564 h 974399"/>
                <a:gd name="connsiteX20" fmla="*/ 662013 w 777479"/>
                <a:gd name="connsiteY20" fmla="*/ 845613 h 974399"/>
                <a:gd name="connsiteX21" fmla="*/ 644525 w 777479"/>
                <a:gd name="connsiteY21" fmla="*/ 723971 h 974399"/>
                <a:gd name="connsiteX22" fmla="*/ 632619 w 777479"/>
                <a:gd name="connsiteY22" fmla="*/ 647771 h 974399"/>
                <a:gd name="connsiteX23" fmla="*/ 718344 w 777479"/>
                <a:gd name="connsiteY23" fmla="*/ 797789 h 974399"/>
                <a:gd name="connsiteX24" fmla="*/ 770732 w 777479"/>
                <a:gd name="connsiteY24" fmla="*/ 776358 h 974399"/>
                <a:gd name="connsiteX25" fmla="*/ 758825 w 777479"/>
                <a:gd name="connsiteY25" fmla="*/ 635864 h 974399"/>
                <a:gd name="connsiteX26" fmla="*/ 668338 w 777479"/>
                <a:gd name="connsiteY26" fmla="*/ 464414 h 974399"/>
                <a:gd name="connsiteX27" fmla="*/ 577964 w 777479"/>
                <a:gd name="connsiteY27" fmla="*/ 0 h 974399"/>
                <a:gd name="connsiteX0" fmla="*/ 224488 w 777479"/>
                <a:gd name="connsiteY0" fmla="*/ 79294 h 974399"/>
                <a:gd name="connsiteX1" fmla="*/ 239713 w 777479"/>
                <a:gd name="connsiteY1" fmla="*/ 381071 h 974399"/>
                <a:gd name="connsiteX2" fmla="*/ 82550 w 777479"/>
                <a:gd name="connsiteY2" fmla="*/ 476321 h 974399"/>
                <a:gd name="connsiteX3" fmla="*/ 3969 w 777479"/>
                <a:gd name="connsiteY3" fmla="*/ 614433 h 974399"/>
                <a:gd name="connsiteX4" fmla="*/ 106363 w 777479"/>
                <a:gd name="connsiteY4" fmla="*/ 628721 h 974399"/>
                <a:gd name="connsiteX5" fmla="*/ 254000 w 777479"/>
                <a:gd name="connsiteY5" fmla="*/ 526327 h 974399"/>
                <a:gd name="connsiteX6" fmla="*/ 261144 w 777479"/>
                <a:gd name="connsiteY6" fmla="*/ 538233 h 974399"/>
                <a:gd name="connsiteX7" fmla="*/ 223044 w 777479"/>
                <a:gd name="connsiteY7" fmla="*/ 673964 h 974399"/>
                <a:gd name="connsiteX8" fmla="*/ 198834 w 777479"/>
                <a:gd name="connsiteY8" fmla="*/ 800171 h 974399"/>
                <a:gd name="connsiteX9" fmla="*/ 248147 w 777479"/>
                <a:gd name="connsiteY9" fmla="*/ 890286 h 974399"/>
                <a:gd name="connsiteX10" fmla="*/ 335682 w 777479"/>
                <a:gd name="connsiteY10" fmla="*/ 748552 h 974399"/>
                <a:gd name="connsiteX11" fmla="*/ 368300 w 777479"/>
                <a:gd name="connsiteY11" fmla="*/ 628720 h 974399"/>
                <a:gd name="connsiteX12" fmla="*/ 375444 w 777479"/>
                <a:gd name="connsiteY12" fmla="*/ 695396 h 974399"/>
                <a:gd name="connsiteX13" fmla="*/ 401638 w 777479"/>
                <a:gd name="connsiteY13" fmla="*/ 907327 h 974399"/>
                <a:gd name="connsiteX14" fmla="*/ 451644 w 777479"/>
                <a:gd name="connsiteY14" fmla="*/ 974002 h 974399"/>
                <a:gd name="connsiteX15" fmla="*/ 504032 w 777479"/>
                <a:gd name="connsiteY15" fmla="*/ 909708 h 974399"/>
                <a:gd name="connsiteX16" fmla="*/ 504032 w 777479"/>
                <a:gd name="connsiteY16" fmla="*/ 669201 h 974399"/>
                <a:gd name="connsiteX17" fmla="*/ 527844 w 777479"/>
                <a:gd name="connsiteY17" fmla="*/ 783502 h 974399"/>
                <a:gd name="connsiteX18" fmla="*/ 573088 w 777479"/>
                <a:gd name="connsiteY18" fmla="*/ 881133 h 974399"/>
                <a:gd name="connsiteX19" fmla="*/ 625475 w 777479"/>
                <a:gd name="connsiteY19" fmla="*/ 902564 h 974399"/>
                <a:gd name="connsiteX20" fmla="*/ 662013 w 777479"/>
                <a:gd name="connsiteY20" fmla="*/ 845613 h 974399"/>
                <a:gd name="connsiteX21" fmla="*/ 644525 w 777479"/>
                <a:gd name="connsiteY21" fmla="*/ 723971 h 974399"/>
                <a:gd name="connsiteX22" fmla="*/ 632619 w 777479"/>
                <a:gd name="connsiteY22" fmla="*/ 647771 h 974399"/>
                <a:gd name="connsiteX23" fmla="*/ 718344 w 777479"/>
                <a:gd name="connsiteY23" fmla="*/ 797789 h 974399"/>
                <a:gd name="connsiteX24" fmla="*/ 770732 w 777479"/>
                <a:gd name="connsiteY24" fmla="*/ 776358 h 974399"/>
                <a:gd name="connsiteX25" fmla="*/ 758825 w 777479"/>
                <a:gd name="connsiteY25" fmla="*/ 635864 h 974399"/>
                <a:gd name="connsiteX26" fmla="*/ 668338 w 777479"/>
                <a:gd name="connsiteY26" fmla="*/ 464414 h 974399"/>
                <a:gd name="connsiteX27" fmla="*/ 577964 w 777479"/>
                <a:gd name="connsiteY27" fmla="*/ 0 h 974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77479" h="974399">
                  <a:moveTo>
                    <a:pt x="224488" y="79294"/>
                  </a:moveTo>
                  <a:cubicBezTo>
                    <a:pt x="238577" y="124935"/>
                    <a:pt x="263369" y="314900"/>
                    <a:pt x="239713" y="381071"/>
                  </a:cubicBezTo>
                  <a:cubicBezTo>
                    <a:pt x="216057" y="447242"/>
                    <a:pt x="121841" y="437427"/>
                    <a:pt x="82550" y="476321"/>
                  </a:cubicBezTo>
                  <a:cubicBezTo>
                    <a:pt x="43259" y="515215"/>
                    <a:pt x="0" y="589033"/>
                    <a:pt x="3969" y="614433"/>
                  </a:cubicBezTo>
                  <a:cubicBezTo>
                    <a:pt x="7938" y="639833"/>
                    <a:pt x="64691" y="643405"/>
                    <a:pt x="106363" y="628721"/>
                  </a:cubicBezTo>
                  <a:cubicBezTo>
                    <a:pt x="148035" y="614037"/>
                    <a:pt x="228203" y="541408"/>
                    <a:pt x="254000" y="526327"/>
                  </a:cubicBezTo>
                  <a:cubicBezTo>
                    <a:pt x="279797" y="511246"/>
                    <a:pt x="266303" y="513627"/>
                    <a:pt x="261144" y="538233"/>
                  </a:cubicBezTo>
                  <a:cubicBezTo>
                    <a:pt x="255985" y="562839"/>
                    <a:pt x="233429" y="630308"/>
                    <a:pt x="223044" y="673964"/>
                  </a:cubicBezTo>
                  <a:cubicBezTo>
                    <a:pt x="212659" y="717620"/>
                    <a:pt x="194650" y="764117"/>
                    <a:pt x="198834" y="800171"/>
                  </a:cubicBezTo>
                  <a:cubicBezTo>
                    <a:pt x="203018" y="836225"/>
                    <a:pt x="225339" y="898889"/>
                    <a:pt x="248147" y="890286"/>
                  </a:cubicBezTo>
                  <a:cubicBezTo>
                    <a:pt x="270955" y="881683"/>
                    <a:pt x="315657" y="792146"/>
                    <a:pt x="335682" y="748552"/>
                  </a:cubicBezTo>
                  <a:cubicBezTo>
                    <a:pt x="355707" y="704958"/>
                    <a:pt x="361673" y="637579"/>
                    <a:pt x="368300" y="628720"/>
                  </a:cubicBezTo>
                  <a:cubicBezTo>
                    <a:pt x="374927" y="619861"/>
                    <a:pt x="369888" y="648962"/>
                    <a:pt x="375444" y="695396"/>
                  </a:cubicBezTo>
                  <a:cubicBezTo>
                    <a:pt x="381000" y="741831"/>
                    <a:pt x="388938" y="860893"/>
                    <a:pt x="401638" y="907327"/>
                  </a:cubicBezTo>
                  <a:cubicBezTo>
                    <a:pt x="414338" y="953761"/>
                    <a:pt x="434578" y="973605"/>
                    <a:pt x="451644" y="974002"/>
                  </a:cubicBezTo>
                  <a:cubicBezTo>
                    <a:pt x="468710" y="974399"/>
                    <a:pt x="495301" y="960508"/>
                    <a:pt x="504032" y="909708"/>
                  </a:cubicBezTo>
                  <a:cubicBezTo>
                    <a:pt x="512763" y="858908"/>
                    <a:pt x="500063" y="690235"/>
                    <a:pt x="504032" y="669201"/>
                  </a:cubicBezTo>
                  <a:cubicBezTo>
                    <a:pt x="508001" y="648167"/>
                    <a:pt x="516335" y="748180"/>
                    <a:pt x="527844" y="783502"/>
                  </a:cubicBezTo>
                  <a:cubicBezTo>
                    <a:pt x="539353" y="818824"/>
                    <a:pt x="556816" y="861289"/>
                    <a:pt x="573088" y="881133"/>
                  </a:cubicBezTo>
                  <a:cubicBezTo>
                    <a:pt x="589360" y="900977"/>
                    <a:pt x="610654" y="908484"/>
                    <a:pt x="625475" y="902564"/>
                  </a:cubicBezTo>
                  <a:cubicBezTo>
                    <a:pt x="640296" y="896644"/>
                    <a:pt x="658838" y="875379"/>
                    <a:pt x="662013" y="845613"/>
                  </a:cubicBezTo>
                  <a:cubicBezTo>
                    <a:pt x="665188" y="815847"/>
                    <a:pt x="649424" y="756945"/>
                    <a:pt x="644525" y="723971"/>
                  </a:cubicBezTo>
                  <a:cubicBezTo>
                    <a:pt x="639626" y="690997"/>
                    <a:pt x="620316" y="635468"/>
                    <a:pt x="632619" y="647771"/>
                  </a:cubicBezTo>
                  <a:cubicBezTo>
                    <a:pt x="644922" y="660074"/>
                    <a:pt x="695325" y="776358"/>
                    <a:pt x="718344" y="797789"/>
                  </a:cubicBezTo>
                  <a:cubicBezTo>
                    <a:pt x="741363" y="819220"/>
                    <a:pt x="763985" y="803346"/>
                    <a:pt x="770732" y="776358"/>
                  </a:cubicBezTo>
                  <a:cubicBezTo>
                    <a:pt x="777479" y="749371"/>
                    <a:pt x="775891" y="687855"/>
                    <a:pt x="758825" y="635864"/>
                  </a:cubicBezTo>
                  <a:cubicBezTo>
                    <a:pt x="741759" y="583873"/>
                    <a:pt x="698481" y="570391"/>
                    <a:pt x="668338" y="464414"/>
                  </a:cubicBezTo>
                  <a:cubicBezTo>
                    <a:pt x="638195" y="358437"/>
                    <a:pt x="580345" y="78978"/>
                    <a:pt x="577964" y="0"/>
                  </a:cubicBezTo>
                </a:path>
              </a:pathLst>
            </a:custGeom>
            <a:solidFill>
              <a:srgbClr val="FFFF00"/>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grpSp>
          <p:nvGrpSpPr>
            <p:cNvPr id="36" name="Group 133"/>
            <p:cNvGrpSpPr/>
            <p:nvPr/>
          </p:nvGrpSpPr>
          <p:grpSpPr>
            <a:xfrm>
              <a:off x="1979712" y="-243408"/>
              <a:ext cx="351312" cy="1154311"/>
              <a:chOff x="1115616" y="3429000"/>
              <a:chExt cx="504056" cy="1656184"/>
            </a:xfrm>
          </p:grpSpPr>
          <p:sp>
            <p:nvSpPr>
              <p:cNvPr id="135" name="Isosceles Triangle 134"/>
              <p:cNvSpPr/>
              <p:nvPr/>
            </p:nvSpPr>
            <p:spPr>
              <a:xfrm>
                <a:off x="1115616" y="5013176"/>
                <a:ext cx="504056" cy="72008"/>
              </a:xfrm>
              <a:prstGeom prst="triangle">
                <a:avLst/>
              </a:prstGeom>
              <a:solidFill>
                <a:schemeClr val="bg1"/>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36" name="Chord 135"/>
              <p:cNvSpPr/>
              <p:nvPr/>
            </p:nvSpPr>
            <p:spPr>
              <a:xfrm>
                <a:off x="1115616" y="3429000"/>
                <a:ext cx="504056" cy="1080120"/>
              </a:xfrm>
              <a:prstGeom prst="chord">
                <a:avLst>
                  <a:gd name="adj1" fmla="val 20627079"/>
                  <a:gd name="adj2" fmla="val 11756870"/>
                </a:avLst>
              </a:pr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37" name="Chord 136"/>
              <p:cNvSpPr/>
              <p:nvPr/>
            </p:nvSpPr>
            <p:spPr>
              <a:xfrm>
                <a:off x="1115616" y="3429000"/>
                <a:ext cx="504056" cy="1080120"/>
              </a:xfrm>
              <a:prstGeom prst="chord">
                <a:avLst>
                  <a:gd name="adj1" fmla="val 1848799"/>
                  <a:gd name="adj2" fmla="val 8966062"/>
                </a:avLst>
              </a:prstGeom>
              <a:solidFill>
                <a:srgbClr val="990033"/>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38" name="Rectangle 137"/>
              <p:cNvSpPr/>
              <p:nvPr/>
            </p:nvSpPr>
            <p:spPr>
              <a:xfrm>
                <a:off x="1331640" y="4509120"/>
                <a:ext cx="72008" cy="504056"/>
              </a:xfrm>
              <a:prstGeom prst="rect">
                <a:avLst/>
              </a:prstGeom>
              <a:solidFill>
                <a:schemeClr val="bg1"/>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grpSp>
        <p:nvGrpSpPr>
          <p:cNvPr id="38" name="Group 195"/>
          <p:cNvGrpSpPr/>
          <p:nvPr/>
        </p:nvGrpSpPr>
        <p:grpSpPr>
          <a:xfrm>
            <a:off x="8028384" y="2636912"/>
            <a:ext cx="1010541" cy="1197663"/>
            <a:chOff x="7780581" y="-243408"/>
            <a:chExt cx="1010541" cy="1197663"/>
          </a:xfrm>
        </p:grpSpPr>
        <p:sp>
          <p:nvSpPr>
            <p:cNvPr id="64" name="Freeform 63"/>
            <p:cNvSpPr/>
            <p:nvPr/>
          </p:nvSpPr>
          <p:spPr>
            <a:xfrm rot="13843631" flipH="1">
              <a:off x="7928264" y="91397"/>
              <a:ext cx="715175" cy="1010541"/>
            </a:xfrm>
            <a:custGeom>
              <a:avLst/>
              <a:gdLst>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75432 w 777479"/>
                <a:gd name="connsiteY8" fmla="*/ 659606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65919 w 777479"/>
                <a:gd name="connsiteY10" fmla="*/ 516731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62013 w 777479"/>
                <a:gd name="connsiteY20" fmla="*/ 605036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180 w 777479"/>
                <a:gd name="connsiteY0" fmla="*/ 0 h 909988"/>
                <a:gd name="connsiteX1" fmla="*/ 239713 w 777479"/>
                <a:gd name="connsiteY1" fmla="*/ 316660 h 909988"/>
                <a:gd name="connsiteX2" fmla="*/ 82550 w 777479"/>
                <a:gd name="connsiteY2" fmla="*/ 411910 h 909988"/>
                <a:gd name="connsiteX3" fmla="*/ 3969 w 777479"/>
                <a:gd name="connsiteY3" fmla="*/ 550022 h 909988"/>
                <a:gd name="connsiteX4" fmla="*/ 106363 w 777479"/>
                <a:gd name="connsiteY4" fmla="*/ 564310 h 909988"/>
                <a:gd name="connsiteX5" fmla="*/ 254000 w 777479"/>
                <a:gd name="connsiteY5" fmla="*/ 461916 h 909988"/>
                <a:gd name="connsiteX6" fmla="*/ 261144 w 777479"/>
                <a:gd name="connsiteY6" fmla="*/ 473822 h 909988"/>
                <a:gd name="connsiteX7" fmla="*/ 223044 w 777479"/>
                <a:gd name="connsiteY7" fmla="*/ 609553 h 909988"/>
                <a:gd name="connsiteX8" fmla="*/ 198834 w 777479"/>
                <a:gd name="connsiteY8" fmla="*/ 735760 h 909988"/>
                <a:gd name="connsiteX9" fmla="*/ 248147 w 777479"/>
                <a:gd name="connsiteY9" fmla="*/ 825875 h 909988"/>
                <a:gd name="connsiteX10" fmla="*/ 335682 w 777479"/>
                <a:gd name="connsiteY10" fmla="*/ 684141 h 909988"/>
                <a:gd name="connsiteX11" fmla="*/ 368300 w 777479"/>
                <a:gd name="connsiteY11" fmla="*/ 564309 h 909988"/>
                <a:gd name="connsiteX12" fmla="*/ 375444 w 777479"/>
                <a:gd name="connsiteY12" fmla="*/ 630985 h 909988"/>
                <a:gd name="connsiteX13" fmla="*/ 401638 w 777479"/>
                <a:gd name="connsiteY13" fmla="*/ 842916 h 909988"/>
                <a:gd name="connsiteX14" fmla="*/ 451644 w 777479"/>
                <a:gd name="connsiteY14" fmla="*/ 909591 h 909988"/>
                <a:gd name="connsiteX15" fmla="*/ 504032 w 777479"/>
                <a:gd name="connsiteY15" fmla="*/ 845297 h 909988"/>
                <a:gd name="connsiteX16" fmla="*/ 504032 w 777479"/>
                <a:gd name="connsiteY16" fmla="*/ 604790 h 909988"/>
                <a:gd name="connsiteX17" fmla="*/ 527844 w 777479"/>
                <a:gd name="connsiteY17" fmla="*/ 719091 h 909988"/>
                <a:gd name="connsiteX18" fmla="*/ 573088 w 777479"/>
                <a:gd name="connsiteY18" fmla="*/ 816722 h 909988"/>
                <a:gd name="connsiteX19" fmla="*/ 625475 w 777479"/>
                <a:gd name="connsiteY19" fmla="*/ 838153 h 909988"/>
                <a:gd name="connsiteX20" fmla="*/ 662013 w 777479"/>
                <a:gd name="connsiteY20" fmla="*/ 781202 h 909988"/>
                <a:gd name="connsiteX21" fmla="*/ 644525 w 777479"/>
                <a:gd name="connsiteY21" fmla="*/ 659560 h 909988"/>
                <a:gd name="connsiteX22" fmla="*/ 632619 w 777479"/>
                <a:gd name="connsiteY22" fmla="*/ 583360 h 909988"/>
                <a:gd name="connsiteX23" fmla="*/ 718344 w 777479"/>
                <a:gd name="connsiteY23" fmla="*/ 733378 h 909988"/>
                <a:gd name="connsiteX24" fmla="*/ 770732 w 777479"/>
                <a:gd name="connsiteY24" fmla="*/ 711947 h 909988"/>
                <a:gd name="connsiteX25" fmla="*/ 758825 w 777479"/>
                <a:gd name="connsiteY25" fmla="*/ 571453 h 909988"/>
                <a:gd name="connsiteX26" fmla="*/ 668338 w 777479"/>
                <a:gd name="connsiteY26" fmla="*/ 400003 h 909988"/>
                <a:gd name="connsiteX27" fmla="*/ 644525 w 777479"/>
                <a:gd name="connsiteY27" fmla="*/ 176166 h 909988"/>
                <a:gd name="connsiteX0" fmla="*/ 237180 w 777479"/>
                <a:gd name="connsiteY0" fmla="*/ 0 h 909988"/>
                <a:gd name="connsiteX1" fmla="*/ 239713 w 777479"/>
                <a:gd name="connsiteY1" fmla="*/ 316660 h 909988"/>
                <a:gd name="connsiteX2" fmla="*/ 82550 w 777479"/>
                <a:gd name="connsiteY2" fmla="*/ 411910 h 909988"/>
                <a:gd name="connsiteX3" fmla="*/ 3969 w 777479"/>
                <a:gd name="connsiteY3" fmla="*/ 550022 h 909988"/>
                <a:gd name="connsiteX4" fmla="*/ 106363 w 777479"/>
                <a:gd name="connsiteY4" fmla="*/ 564310 h 909988"/>
                <a:gd name="connsiteX5" fmla="*/ 254000 w 777479"/>
                <a:gd name="connsiteY5" fmla="*/ 461916 h 909988"/>
                <a:gd name="connsiteX6" fmla="*/ 261144 w 777479"/>
                <a:gd name="connsiteY6" fmla="*/ 473822 h 909988"/>
                <a:gd name="connsiteX7" fmla="*/ 223044 w 777479"/>
                <a:gd name="connsiteY7" fmla="*/ 609553 h 909988"/>
                <a:gd name="connsiteX8" fmla="*/ 198834 w 777479"/>
                <a:gd name="connsiteY8" fmla="*/ 735760 h 909988"/>
                <a:gd name="connsiteX9" fmla="*/ 248147 w 777479"/>
                <a:gd name="connsiteY9" fmla="*/ 825875 h 909988"/>
                <a:gd name="connsiteX10" fmla="*/ 335682 w 777479"/>
                <a:gd name="connsiteY10" fmla="*/ 684141 h 909988"/>
                <a:gd name="connsiteX11" fmla="*/ 368300 w 777479"/>
                <a:gd name="connsiteY11" fmla="*/ 564309 h 909988"/>
                <a:gd name="connsiteX12" fmla="*/ 375444 w 777479"/>
                <a:gd name="connsiteY12" fmla="*/ 630985 h 909988"/>
                <a:gd name="connsiteX13" fmla="*/ 401638 w 777479"/>
                <a:gd name="connsiteY13" fmla="*/ 842916 h 909988"/>
                <a:gd name="connsiteX14" fmla="*/ 451644 w 777479"/>
                <a:gd name="connsiteY14" fmla="*/ 909591 h 909988"/>
                <a:gd name="connsiteX15" fmla="*/ 504032 w 777479"/>
                <a:gd name="connsiteY15" fmla="*/ 845297 h 909988"/>
                <a:gd name="connsiteX16" fmla="*/ 504032 w 777479"/>
                <a:gd name="connsiteY16" fmla="*/ 604790 h 909988"/>
                <a:gd name="connsiteX17" fmla="*/ 527844 w 777479"/>
                <a:gd name="connsiteY17" fmla="*/ 719091 h 909988"/>
                <a:gd name="connsiteX18" fmla="*/ 573088 w 777479"/>
                <a:gd name="connsiteY18" fmla="*/ 816722 h 909988"/>
                <a:gd name="connsiteX19" fmla="*/ 625475 w 777479"/>
                <a:gd name="connsiteY19" fmla="*/ 838153 h 909988"/>
                <a:gd name="connsiteX20" fmla="*/ 662013 w 777479"/>
                <a:gd name="connsiteY20" fmla="*/ 781202 h 909988"/>
                <a:gd name="connsiteX21" fmla="*/ 644525 w 777479"/>
                <a:gd name="connsiteY21" fmla="*/ 659560 h 909988"/>
                <a:gd name="connsiteX22" fmla="*/ 632619 w 777479"/>
                <a:gd name="connsiteY22" fmla="*/ 583360 h 909988"/>
                <a:gd name="connsiteX23" fmla="*/ 718344 w 777479"/>
                <a:gd name="connsiteY23" fmla="*/ 733378 h 909988"/>
                <a:gd name="connsiteX24" fmla="*/ 770732 w 777479"/>
                <a:gd name="connsiteY24" fmla="*/ 711947 h 909988"/>
                <a:gd name="connsiteX25" fmla="*/ 758825 w 777479"/>
                <a:gd name="connsiteY25" fmla="*/ 571453 h 909988"/>
                <a:gd name="connsiteX26" fmla="*/ 668338 w 777479"/>
                <a:gd name="connsiteY26" fmla="*/ 400003 h 909988"/>
                <a:gd name="connsiteX27" fmla="*/ 614486 w 777479"/>
                <a:gd name="connsiteY27" fmla="*/ 68283 h 909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77479" h="909988">
                  <a:moveTo>
                    <a:pt x="237180" y="0"/>
                  </a:moveTo>
                  <a:cubicBezTo>
                    <a:pt x="251269" y="45641"/>
                    <a:pt x="265485" y="248008"/>
                    <a:pt x="239713" y="316660"/>
                  </a:cubicBezTo>
                  <a:cubicBezTo>
                    <a:pt x="213941" y="385312"/>
                    <a:pt x="121841" y="373016"/>
                    <a:pt x="82550" y="411910"/>
                  </a:cubicBezTo>
                  <a:cubicBezTo>
                    <a:pt x="43259" y="450804"/>
                    <a:pt x="0" y="524622"/>
                    <a:pt x="3969" y="550022"/>
                  </a:cubicBezTo>
                  <a:cubicBezTo>
                    <a:pt x="7938" y="575422"/>
                    <a:pt x="64691" y="578994"/>
                    <a:pt x="106363" y="564310"/>
                  </a:cubicBezTo>
                  <a:cubicBezTo>
                    <a:pt x="148035" y="549626"/>
                    <a:pt x="228203" y="476997"/>
                    <a:pt x="254000" y="461916"/>
                  </a:cubicBezTo>
                  <a:cubicBezTo>
                    <a:pt x="279797" y="446835"/>
                    <a:pt x="266303" y="449216"/>
                    <a:pt x="261144" y="473822"/>
                  </a:cubicBezTo>
                  <a:cubicBezTo>
                    <a:pt x="255985" y="498428"/>
                    <a:pt x="233429" y="565897"/>
                    <a:pt x="223044" y="609553"/>
                  </a:cubicBezTo>
                  <a:cubicBezTo>
                    <a:pt x="212659" y="653209"/>
                    <a:pt x="194650" y="699706"/>
                    <a:pt x="198834" y="735760"/>
                  </a:cubicBezTo>
                  <a:cubicBezTo>
                    <a:pt x="203018" y="771814"/>
                    <a:pt x="225339" y="834478"/>
                    <a:pt x="248147" y="825875"/>
                  </a:cubicBezTo>
                  <a:cubicBezTo>
                    <a:pt x="270955" y="817272"/>
                    <a:pt x="315657" y="727735"/>
                    <a:pt x="335682" y="684141"/>
                  </a:cubicBezTo>
                  <a:cubicBezTo>
                    <a:pt x="355707" y="640547"/>
                    <a:pt x="361673" y="573168"/>
                    <a:pt x="368300" y="564309"/>
                  </a:cubicBezTo>
                  <a:cubicBezTo>
                    <a:pt x="374927" y="555450"/>
                    <a:pt x="369888" y="584551"/>
                    <a:pt x="375444" y="630985"/>
                  </a:cubicBezTo>
                  <a:cubicBezTo>
                    <a:pt x="381000" y="677420"/>
                    <a:pt x="388938" y="796482"/>
                    <a:pt x="401638" y="842916"/>
                  </a:cubicBezTo>
                  <a:cubicBezTo>
                    <a:pt x="414338" y="889350"/>
                    <a:pt x="434578" y="909194"/>
                    <a:pt x="451644" y="909591"/>
                  </a:cubicBezTo>
                  <a:cubicBezTo>
                    <a:pt x="468710" y="909988"/>
                    <a:pt x="495301" y="896097"/>
                    <a:pt x="504032" y="845297"/>
                  </a:cubicBezTo>
                  <a:cubicBezTo>
                    <a:pt x="512763" y="794497"/>
                    <a:pt x="500063" y="625824"/>
                    <a:pt x="504032" y="604790"/>
                  </a:cubicBezTo>
                  <a:cubicBezTo>
                    <a:pt x="508001" y="583756"/>
                    <a:pt x="516335" y="683769"/>
                    <a:pt x="527844" y="719091"/>
                  </a:cubicBezTo>
                  <a:cubicBezTo>
                    <a:pt x="539353" y="754413"/>
                    <a:pt x="556816" y="796878"/>
                    <a:pt x="573088" y="816722"/>
                  </a:cubicBezTo>
                  <a:cubicBezTo>
                    <a:pt x="589360" y="836566"/>
                    <a:pt x="610654" y="844073"/>
                    <a:pt x="625475" y="838153"/>
                  </a:cubicBezTo>
                  <a:cubicBezTo>
                    <a:pt x="640296" y="832233"/>
                    <a:pt x="658838" y="810968"/>
                    <a:pt x="662013" y="781202"/>
                  </a:cubicBezTo>
                  <a:cubicBezTo>
                    <a:pt x="665188" y="751436"/>
                    <a:pt x="649424" y="692534"/>
                    <a:pt x="644525" y="659560"/>
                  </a:cubicBezTo>
                  <a:cubicBezTo>
                    <a:pt x="639626" y="626586"/>
                    <a:pt x="620316" y="571057"/>
                    <a:pt x="632619" y="583360"/>
                  </a:cubicBezTo>
                  <a:cubicBezTo>
                    <a:pt x="644922" y="595663"/>
                    <a:pt x="695325" y="711947"/>
                    <a:pt x="718344" y="733378"/>
                  </a:cubicBezTo>
                  <a:cubicBezTo>
                    <a:pt x="741363" y="754809"/>
                    <a:pt x="763985" y="738935"/>
                    <a:pt x="770732" y="711947"/>
                  </a:cubicBezTo>
                  <a:cubicBezTo>
                    <a:pt x="777479" y="684960"/>
                    <a:pt x="775891" y="623444"/>
                    <a:pt x="758825" y="571453"/>
                  </a:cubicBezTo>
                  <a:cubicBezTo>
                    <a:pt x="741759" y="519462"/>
                    <a:pt x="692395" y="483865"/>
                    <a:pt x="668338" y="400003"/>
                  </a:cubicBezTo>
                  <a:cubicBezTo>
                    <a:pt x="644281" y="316141"/>
                    <a:pt x="616867" y="147261"/>
                    <a:pt x="614486" y="68283"/>
                  </a:cubicBezTo>
                </a:path>
              </a:pathLst>
            </a:custGeom>
            <a:solidFill>
              <a:srgbClr val="0033CC"/>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grpSp>
          <p:nvGrpSpPr>
            <p:cNvPr id="39" name="Group 167"/>
            <p:cNvGrpSpPr/>
            <p:nvPr/>
          </p:nvGrpSpPr>
          <p:grpSpPr>
            <a:xfrm>
              <a:off x="8316416" y="-243408"/>
              <a:ext cx="351312" cy="1154311"/>
              <a:chOff x="1115616" y="3429000"/>
              <a:chExt cx="504056" cy="1656184"/>
            </a:xfrm>
          </p:grpSpPr>
          <p:sp>
            <p:nvSpPr>
              <p:cNvPr id="173" name="Isosceles Triangle 172"/>
              <p:cNvSpPr/>
              <p:nvPr/>
            </p:nvSpPr>
            <p:spPr>
              <a:xfrm>
                <a:off x="1115616" y="5013176"/>
                <a:ext cx="504056" cy="72008"/>
              </a:xfrm>
              <a:prstGeom prst="triangle">
                <a:avLst/>
              </a:prstGeom>
              <a:solidFill>
                <a:schemeClr val="bg1"/>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4" name="Chord 173"/>
              <p:cNvSpPr/>
              <p:nvPr/>
            </p:nvSpPr>
            <p:spPr>
              <a:xfrm>
                <a:off x="1115616" y="3429000"/>
                <a:ext cx="504056" cy="1080120"/>
              </a:xfrm>
              <a:prstGeom prst="chord">
                <a:avLst>
                  <a:gd name="adj1" fmla="val 20627079"/>
                  <a:gd name="adj2" fmla="val 11756870"/>
                </a:avLst>
              </a:pr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6" name="Chord 175"/>
              <p:cNvSpPr/>
              <p:nvPr/>
            </p:nvSpPr>
            <p:spPr>
              <a:xfrm>
                <a:off x="1115616" y="3429000"/>
                <a:ext cx="504056" cy="1080120"/>
              </a:xfrm>
              <a:prstGeom prst="chord">
                <a:avLst>
                  <a:gd name="adj1" fmla="val 2750670"/>
                  <a:gd name="adj2" fmla="val 8084417"/>
                </a:avLst>
              </a:prstGeom>
              <a:solidFill>
                <a:srgbClr val="FFFF66"/>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7" name="Rectangle 176"/>
              <p:cNvSpPr/>
              <p:nvPr/>
            </p:nvSpPr>
            <p:spPr>
              <a:xfrm>
                <a:off x="1331640" y="4509120"/>
                <a:ext cx="72008" cy="504056"/>
              </a:xfrm>
              <a:prstGeom prst="rect">
                <a:avLst/>
              </a:prstGeom>
              <a:solidFill>
                <a:schemeClr val="bg1"/>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grpSp>
        <p:nvGrpSpPr>
          <p:cNvPr id="42" name="Group 196"/>
          <p:cNvGrpSpPr/>
          <p:nvPr/>
        </p:nvGrpSpPr>
        <p:grpSpPr>
          <a:xfrm>
            <a:off x="5433437" y="3282801"/>
            <a:ext cx="938763" cy="1154311"/>
            <a:chOff x="5340503" y="-315416"/>
            <a:chExt cx="938763" cy="1154311"/>
          </a:xfrm>
        </p:grpSpPr>
        <p:sp>
          <p:nvSpPr>
            <p:cNvPr id="37" name="Freeform 36"/>
            <p:cNvSpPr/>
            <p:nvPr/>
          </p:nvSpPr>
          <p:spPr>
            <a:xfrm rot="2920664" flipV="1">
              <a:off x="5559548" y="28553"/>
              <a:ext cx="500674" cy="938763"/>
            </a:xfrm>
            <a:custGeom>
              <a:avLst/>
              <a:gdLst>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75432 w 777479"/>
                <a:gd name="connsiteY8" fmla="*/ 659606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65919 w 777479"/>
                <a:gd name="connsiteY10" fmla="*/ 516731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62013 w 777479"/>
                <a:gd name="connsiteY20" fmla="*/ 605036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2397 h 834313"/>
                <a:gd name="connsiteX1" fmla="*/ 239713 w 777479"/>
                <a:gd name="connsiteY1" fmla="*/ 240985 h 834313"/>
                <a:gd name="connsiteX2" fmla="*/ 82550 w 777479"/>
                <a:gd name="connsiteY2" fmla="*/ 336235 h 834313"/>
                <a:gd name="connsiteX3" fmla="*/ 3969 w 777479"/>
                <a:gd name="connsiteY3" fmla="*/ 474347 h 834313"/>
                <a:gd name="connsiteX4" fmla="*/ 106363 w 777479"/>
                <a:gd name="connsiteY4" fmla="*/ 488635 h 834313"/>
                <a:gd name="connsiteX5" fmla="*/ 254000 w 777479"/>
                <a:gd name="connsiteY5" fmla="*/ 386241 h 834313"/>
                <a:gd name="connsiteX6" fmla="*/ 261144 w 777479"/>
                <a:gd name="connsiteY6" fmla="*/ 398147 h 834313"/>
                <a:gd name="connsiteX7" fmla="*/ 223044 w 777479"/>
                <a:gd name="connsiteY7" fmla="*/ 533878 h 834313"/>
                <a:gd name="connsiteX8" fmla="*/ 198834 w 777479"/>
                <a:gd name="connsiteY8" fmla="*/ 660085 h 834313"/>
                <a:gd name="connsiteX9" fmla="*/ 248147 w 777479"/>
                <a:gd name="connsiteY9" fmla="*/ 750200 h 834313"/>
                <a:gd name="connsiteX10" fmla="*/ 335682 w 777479"/>
                <a:gd name="connsiteY10" fmla="*/ 608466 h 834313"/>
                <a:gd name="connsiteX11" fmla="*/ 368300 w 777479"/>
                <a:gd name="connsiteY11" fmla="*/ 488634 h 834313"/>
                <a:gd name="connsiteX12" fmla="*/ 375444 w 777479"/>
                <a:gd name="connsiteY12" fmla="*/ 555310 h 834313"/>
                <a:gd name="connsiteX13" fmla="*/ 401638 w 777479"/>
                <a:gd name="connsiteY13" fmla="*/ 767241 h 834313"/>
                <a:gd name="connsiteX14" fmla="*/ 451644 w 777479"/>
                <a:gd name="connsiteY14" fmla="*/ 833916 h 834313"/>
                <a:gd name="connsiteX15" fmla="*/ 504032 w 777479"/>
                <a:gd name="connsiteY15" fmla="*/ 769622 h 834313"/>
                <a:gd name="connsiteX16" fmla="*/ 504032 w 777479"/>
                <a:gd name="connsiteY16" fmla="*/ 529115 h 834313"/>
                <a:gd name="connsiteX17" fmla="*/ 527844 w 777479"/>
                <a:gd name="connsiteY17" fmla="*/ 643416 h 834313"/>
                <a:gd name="connsiteX18" fmla="*/ 573088 w 777479"/>
                <a:gd name="connsiteY18" fmla="*/ 741047 h 834313"/>
                <a:gd name="connsiteX19" fmla="*/ 625475 w 777479"/>
                <a:gd name="connsiteY19" fmla="*/ 762478 h 834313"/>
                <a:gd name="connsiteX20" fmla="*/ 662013 w 777479"/>
                <a:gd name="connsiteY20" fmla="*/ 705527 h 834313"/>
                <a:gd name="connsiteX21" fmla="*/ 644525 w 777479"/>
                <a:gd name="connsiteY21" fmla="*/ 583885 h 834313"/>
                <a:gd name="connsiteX22" fmla="*/ 632619 w 777479"/>
                <a:gd name="connsiteY22" fmla="*/ 507685 h 834313"/>
                <a:gd name="connsiteX23" fmla="*/ 718344 w 777479"/>
                <a:gd name="connsiteY23" fmla="*/ 657703 h 834313"/>
                <a:gd name="connsiteX24" fmla="*/ 770732 w 777479"/>
                <a:gd name="connsiteY24" fmla="*/ 636272 h 834313"/>
                <a:gd name="connsiteX25" fmla="*/ 758825 w 777479"/>
                <a:gd name="connsiteY25" fmla="*/ 495778 h 834313"/>
                <a:gd name="connsiteX26" fmla="*/ 668338 w 777479"/>
                <a:gd name="connsiteY26" fmla="*/ 324328 h 834313"/>
                <a:gd name="connsiteX27" fmla="*/ 668239 w 777479"/>
                <a:gd name="connsiteY27" fmla="*/ 0 h 834313"/>
                <a:gd name="connsiteX0" fmla="*/ 240017 w 777479"/>
                <a:gd name="connsiteY0" fmla="*/ 24652 h 834313"/>
                <a:gd name="connsiteX1" fmla="*/ 239713 w 777479"/>
                <a:gd name="connsiteY1" fmla="*/ 240985 h 834313"/>
                <a:gd name="connsiteX2" fmla="*/ 82550 w 777479"/>
                <a:gd name="connsiteY2" fmla="*/ 336235 h 834313"/>
                <a:gd name="connsiteX3" fmla="*/ 3969 w 777479"/>
                <a:gd name="connsiteY3" fmla="*/ 474347 h 834313"/>
                <a:gd name="connsiteX4" fmla="*/ 106363 w 777479"/>
                <a:gd name="connsiteY4" fmla="*/ 488635 h 834313"/>
                <a:gd name="connsiteX5" fmla="*/ 254000 w 777479"/>
                <a:gd name="connsiteY5" fmla="*/ 386241 h 834313"/>
                <a:gd name="connsiteX6" fmla="*/ 261144 w 777479"/>
                <a:gd name="connsiteY6" fmla="*/ 398147 h 834313"/>
                <a:gd name="connsiteX7" fmla="*/ 223044 w 777479"/>
                <a:gd name="connsiteY7" fmla="*/ 533878 h 834313"/>
                <a:gd name="connsiteX8" fmla="*/ 198834 w 777479"/>
                <a:gd name="connsiteY8" fmla="*/ 660085 h 834313"/>
                <a:gd name="connsiteX9" fmla="*/ 248147 w 777479"/>
                <a:gd name="connsiteY9" fmla="*/ 750200 h 834313"/>
                <a:gd name="connsiteX10" fmla="*/ 335682 w 777479"/>
                <a:gd name="connsiteY10" fmla="*/ 608466 h 834313"/>
                <a:gd name="connsiteX11" fmla="*/ 368300 w 777479"/>
                <a:gd name="connsiteY11" fmla="*/ 488634 h 834313"/>
                <a:gd name="connsiteX12" fmla="*/ 375444 w 777479"/>
                <a:gd name="connsiteY12" fmla="*/ 555310 h 834313"/>
                <a:gd name="connsiteX13" fmla="*/ 401638 w 777479"/>
                <a:gd name="connsiteY13" fmla="*/ 767241 h 834313"/>
                <a:gd name="connsiteX14" fmla="*/ 451644 w 777479"/>
                <a:gd name="connsiteY14" fmla="*/ 833916 h 834313"/>
                <a:gd name="connsiteX15" fmla="*/ 504032 w 777479"/>
                <a:gd name="connsiteY15" fmla="*/ 769622 h 834313"/>
                <a:gd name="connsiteX16" fmla="*/ 504032 w 777479"/>
                <a:gd name="connsiteY16" fmla="*/ 529115 h 834313"/>
                <a:gd name="connsiteX17" fmla="*/ 527844 w 777479"/>
                <a:gd name="connsiteY17" fmla="*/ 643416 h 834313"/>
                <a:gd name="connsiteX18" fmla="*/ 573088 w 777479"/>
                <a:gd name="connsiteY18" fmla="*/ 741047 h 834313"/>
                <a:gd name="connsiteX19" fmla="*/ 625475 w 777479"/>
                <a:gd name="connsiteY19" fmla="*/ 762478 h 834313"/>
                <a:gd name="connsiteX20" fmla="*/ 662013 w 777479"/>
                <a:gd name="connsiteY20" fmla="*/ 705527 h 834313"/>
                <a:gd name="connsiteX21" fmla="*/ 644525 w 777479"/>
                <a:gd name="connsiteY21" fmla="*/ 583885 h 834313"/>
                <a:gd name="connsiteX22" fmla="*/ 632619 w 777479"/>
                <a:gd name="connsiteY22" fmla="*/ 507685 h 834313"/>
                <a:gd name="connsiteX23" fmla="*/ 718344 w 777479"/>
                <a:gd name="connsiteY23" fmla="*/ 657703 h 834313"/>
                <a:gd name="connsiteX24" fmla="*/ 770732 w 777479"/>
                <a:gd name="connsiteY24" fmla="*/ 636272 h 834313"/>
                <a:gd name="connsiteX25" fmla="*/ 758825 w 777479"/>
                <a:gd name="connsiteY25" fmla="*/ 495778 h 834313"/>
                <a:gd name="connsiteX26" fmla="*/ 668338 w 777479"/>
                <a:gd name="connsiteY26" fmla="*/ 324328 h 834313"/>
                <a:gd name="connsiteX27" fmla="*/ 668239 w 777479"/>
                <a:gd name="connsiteY27" fmla="*/ 0 h 834313"/>
                <a:gd name="connsiteX0" fmla="*/ 240017 w 777479"/>
                <a:gd name="connsiteY0" fmla="*/ 164738 h 974399"/>
                <a:gd name="connsiteX1" fmla="*/ 239713 w 777479"/>
                <a:gd name="connsiteY1" fmla="*/ 381071 h 974399"/>
                <a:gd name="connsiteX2" fmla="*/ 82550 w 777479"/>
                <a:gd name="connsiteY2" fmla="*/ 476321 h 974399"/>
                <a:gd name="connsiteX3" fmla="*/ 3969 w 777479"/>
                <a:gd name="connsiteY3" fmla="*/ 614433 h 974399"/>
                <a:gd name="connsiteX4" fmla="*/ 106363 w 777479"/>
                <a:gd name="connsiteY4" fmla="*/ 628721 h 974399"/>
                <a:gd name="connsiteX5" fmla="*/ 254000 w 777479"/>
                <a:gd name="connsiteY5" fmla="*/ 526327 h 974399"/>
                <a:gd name="connsiteX6" fmla="*/ 261144 w 777479"/>
                <a:gd name="connsiteY6" fmla="*/ 538233 h 974399"/>
                <a:gd name="connsiteX7" fmla="*/ 223044 w 777479"/>
                <a:gd name="connsiteY7" fmla="*/ 673964 h 974399"/>
                <a:gd name="connsiteX8" fmla="*/ 198834 w 777479"/>
                <a:gd name="connsiteY8" fmla="*/ 800171 h 974399"/>
                <a:gd name="connsiteX9" fmla="*/ 248147 w 777479"/>
                <a:gd name="connsiteY9" fmla="*/ 890286 h 974399"/>
                <a:gd name="connsiteX10" fmla="*/ 335682 w 777479"/>
                <a:gd name="connsiteY10" fmla="*/ 748552 h 974399"/>
                <a:gd name="connsiteX11" fmla="*/ 368300 w 777479"/>
                <a:gd name="connsiteY11" fmla="*/ 628720 h 974399"/>
                <a:gd name="connsiteX12" fmla="*/ 375444 w 777479"/>
                <a:gd name="connsiteY12" fmla="*/ 695396 h 974399"/>
                <a:gd name="connsiteX13" fmla="*/ 401638 w 777479"/>
                <a:gd name="connsiteY13" fmla="*/ 907327 h 974399"/>
                <a:gd name="connsiteX14" fmla="*/ 451644 w 777479"/>
                <a:gd name="connsiteY14" fmla="*/ 974002 h 974399"/>
                <a:gd name="connsiteX15" fmla="*/ 504032 w 777479"/>
                <a:gd name="connsiteY15" fmla="*/ 909708 h 974399"/>
                <a:gd name="connsiteX16" fmla="*/ 504032 w 777479"/>
                <a:gd name="connsiteY16" fmla="*/ 669201 h 974399"/>
                <a:gd name="connsiteX17" fmla="*/ 527844 w 777479"/>
                <a:gd name="connsiteY17" fmla="*/ 783502 h 974399"/>
                <a:gd name="connsiteX18" fmla="*/ 573088 w 777479"/>
                <a:gd name="connsiteY18" fmla="*/ 881133 h 974399"/>
                <a:gd name="connsiteX19" fmla="*/ 625475 w 777479"/>
                <a:gd name="connsiteY19" fmla="*/ 902564 h 974399"/>
                <a:gd name="connsiteX20" fmla="*/ 662013 w 777479"/>
                <a:gd name="connsiteY20" fmla="*/ 845613 h 974399"/>
                <a:gd name="connsiteX21" fmla="*/ 644525 w 777479"/>
                <a:gd name="connsiteY21" fmla="*/ 723971 h 974399"/>
                <a:gd name="connsiteX22" fmla="*/ 632619 w 777479"/>
                <a:gd name="connsiteY22" fmla="*/ 647771 h 974399"/>
                <a:gd name="connsiteX23" fmla="*/ 718344 w 777479"/>
                <a:gd name="connsiteY23" fmla="*/ 797789 h 974399"/>
                <a:gd name="connsiteX24" fmla="*/ 770732 w 777479"/>
                <a:gd name="connsiteY24" fmla="*/ 776358 h 974399"/>
                <a:gd name="connsiteX25" fmla="*/ 758825 w 777479"/>
                <a:gd name="connsiteY25" fmla="*/ 635864 h 974399"/>
                <a:gd name="connsiteX26" fmla="*/ 668338 w 777479"/>
                <a:gd name="connsiteY26" fmla="*/ 464414 h 974399"/>
                <a:gd name="connsiteX27" fmla="*/ 577964 w 777479"/>
                <a:gd name="connsiteY27" fmla="*/ 0 h 974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77479" h="974399">
                  <a:moveTo>
                    <a:pt x="240017" y="164738"/>
                  </a:moveTo>
                  <a:cubicBezTo>
                    <a:pt x="254106" y="210379"/>
                    <a:pt x="265958" y="329141"/>
                    <a:pt x="239713" y="381071"/>
                  </a:cubicBezTo>
                  <a:cubicBezTo>
                    <a:pt x="213469" y="433002"/>
                    <a:pt x="121841" y="437427"/>
                    <a:pt x="82550" y="476321"/>
                  </a:cubicBezTo>
                  <a:cubicBezTo>
                    <a:pt x="43259" y="515215"/>
                    <a:pt x="0" y="589033"/>
                    <a:pt x="3969" y="614433"/>
                  </a:cubicBezTo>
                  <a:cubicBezTo>
                    <a:pt x="7938" y="639833"/>
                    <a:pt x="64691" y="643405"/>
                    <a:pt x="106363" y="628721"/>
                  </a:cubicBezTo>
                  <a:cubicBezTo>
                    <a:pt x="148035" y="614037"/>
                    <a:pt x="228203" y="541408"/>
                    <a:pt x="254000" y="526327"/>
                  </a:cubicBezTo>
                  <a:cubicBezTo>
                    <a:pt x="279797" y="511246"/>
                    <a:pt x="266303" y="513627"/>
                    <a:pt x="261144" y="538233"/>
                  </a:cubicBezTo>
                  <a:cubicBezTo>
                    <a:pt x="255985" y="562839"/>
                    <a:pt x="233429" y="630308"/>
                    <a:pt x="223044" y="673964"/>
                  </a:cubicBezTo>
                  <a:cubicBezTo>
                    <a:pt x="212659" y="717620"/>
                    <a:pt x="194650" y="764117"/>
                    <a:pt x="198834" y="800171"/>
                  </a:cubicBezTo>
                  <a:cubicBezTo>
                    <a:pt x="203018" y="836225"/>
                    <a:pt x="225339" y="898889"/>
                    <a:pt x="248147" y="890286"/>
                  </a:cubicBezTo>
                  <a:cubicBezTo>
                    <a:pt x="270955" y="881683"/>
                    <a:pt x="315657" y="792146"/>
                    <a:pt x="335682" y="748552"/>
                  </a:cubicBezTo>
                  <a:cubicBezTo>
                    <a:pt x="355707" y="704958"/>
                    <a:pt x="361673" y="637579"/>
                    <a:pt x="368300" y="628720"/>
                  </a:cubicBezTo>
                  <a:cubicBezTo>
                    <a:pt x="374927" y="619861"/>
                    <a:pt x="369888" y="648962"/>
                    <a:pt x="375444" y="695396"/>
                  </a:cubicBezTo>
                  <a:cubicBezTo>
                    <a:pt x="381000" y="741831"/>
                    <a:pt x="388938" y="860893"/>
                    <a:pt x="401638" y="907327"/>
                  </a:cubicBezTo>
                  <a:cubicBezTo>
                    <a:pt x="414338" y="953761"/>
                    <a:pt x="434578" y="973605"/>
                    <a:pt x="451644" y="974002"/>
                  </a:cubicBezTo>
                  <a:cubicBezTo>
                    <a:pt x="468710" y="974399"/>
                    <a:pt x="495301" y="960508"/>
                    <a:pt x="504032" y="909708"/>
                  </a:cubicBezTo>
                  <a:cubicBezTo>
                    <a:pt x="512763" y="858908"/>
                    <a:pt x="500063" y="690235"/>
                    <a:pt x="504032" y="669201"/>
                  </a:cubicBezTo>
                  <a:cubicBezTo>
                    <a:pt x="508001" y="648167"/>
                    <a:pt x="516335" y="748180"/>
                    <a:pt x="527844" y="783502"/>
                  </a:cubicBezTo>
                  <a:cubicBezTo>
                    <a:pt x="539353" y="818824"/>
                    <a:pt x="556816" y="861289"/>
                    <a:pt x="573088" y="881133"/>
                  </a:cubicBezTo>
                  <a:cubicBezTo>
                    <a:pt x="589360" y="900977"/>
                    <a:pt x="610654" y="908484"/>
                    <a:pt x="625475" y="902564"/>
                  </a:cubicBezTo>
                  <a:cubicBezTo>
                    <a:pt x="640296" y="896644"/>
                    <a:pt x="658838" y="875379"/>
                    <a:pt x="662013" y="845613"/>
                  </a:cubicBezTo>
                  <a:cubicBezTo>
                    <a:pt x="665188" y="815847"/>
                    <a:pt x="649424" y="756945"/>
                    <a:pt x="644525" y="723971"/>
                  </a:cubicBezTo>
                  <a:cubicBezTo>
                    <a:pt x="639626" y="690997"/>
                    <a:pt x="620316" y="635468"/>
                    <a:pt x="632619" y="647771"/>
                  </a:cubicBezTo>
                  <a:cubicBezTo>
                    <a:pt x="644922" y="660074"/>
                    <a:pt x="695325" y="776358"/>
                    <a:pt x="718344" y="797789"/>
                  </a:cubicBezTo>
                  <a:cubicBezTo>
                    <a:pt x="741363" y="819220"/>
                    <a:pt x="763985" y="803346"/>
                    <a:pt x="770732" y="776358"/>
                  </a:cubicBezTo>
                  <a:cubicBezTo>
                    <a:pt x="777479" y="749371"/>
                    <a:pt x="775891" y="687855"/>
                    <a:pt x="758825" y="635864"/>
                  </a:cubicBezTo>
                  <a:cubicBezTo>
                    <a:pt x="741759" y="583873"/>
                    <a:pt x="698481" y="570391"/>
                    <a:pt x="668338" y="464414"/>
                  </a:cubicBezTo>
                  <a:cubicBezTo>
                    <a:pt x="638195" y="358437"/>
                    <a:pt x="580345" y="78978"/>
                    <a:pt x="577964" y="0"/>
                  </a:cubicBezTo>
                </a:path>
              </a:pathLst>
            </a:custGeom>
            <a:solidFill>
              <a:srgbClr val="CC00FF"/>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grpSp>
          <p:nvGrpSpPr>
            <p:cNvPr id="52" name="Group 182"/>
            <p:cNvGrpSpPr/>
            <p:nvPr/>
          </p:nvGrpSpPr>
          <p:grpSpPr>
            <a:xfrm>
              <a:off x="5724128" y="-315416"/>
              <a:ext cx="351312" cy="1154311"/>
              <a:chOff x="1115616" y="3429000"/>
              <a:chExt cx="504056" cy="1656184"/>
            </a:xfrm>
          </p:grpSpPr>
          <p:sp>
            <p:nvSpPr>
              <p:cNvPr id="185" name="Isosceles Triangle 184"/>
              <p:cNvSpPr/>
              <p:nvPr/>
            </p:nvSpPr>
            <p:spPr>
              <a:xfrm>
                <a:off x="1115616" y="5013176"/>
                <a:ext cx="504056" cy="72008"/>
              </a:xfrm>
              <a:prstGeom prst="triangle">
                <a:avLst/>
              </a:prstGeom>
              <a:solidFill>
                <a:schemeClr val="bg1"/>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86" name="Chord 185"/>
              <p:cNvSpPr/>
              <p:nvPr/>
            </p:nvSpPr>
            <p:spPr>
              <a:xfrm>
                <a:off x="1115616" y="3429000"/>
                <a:ext cx="504056" cy="1080120"/>
              </a:xfrm>
              <a:prstGeom prst="chord">
                <a:avLst>
                  <a:gd name="adj1" fmla="val 20627079"/>
                  <a:gd name="adj2" fmla="val 11756870"/>
                </a:avLst>
              </a:pr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87" name="Chord 186"/>
              <p:cNvSpPr/>
              <p:nvPr/>
            </p:nvSpPr>
            <p:spPr>
              <a:xfrm>
                <a:off x="1115616" y="3429000"/>
                <a:ext cx="504056" cy="1080120"/>
              </a:xfrm>
              <a:prstGeom prst="chord">
                <a:avLst>
                  <a:gd name="adj1" fmla="val 3263154"/>
                  <a:gd name="adj2" fmla="val 7516890"/>
                </a:avLst>
              </a:prstGeom>
              <a:solidFill>
                <a:srgbClr val="FFFF66"/>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88" name="Rectangle 187"/>
              <p:cNvSpPr/>
              <p:nvPr/>
            </p:nvSpPr>
            <p:spPr>
              <a:xfrm>
                <a:off x="1331640" y="4509120"/>
                <a:ext cx="72008" cy="504056"/>
              </a:xfrm>
              <a:prstGeom prst="rect">
                <a:avLst/>
              </a:prstGeom>
              <a:solidFill>
                <a:schemeClr val="bg1"/>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grpSp>
        <p:nvGrpSpPr>
          <p:cNvPr id="54" name="Group 182"/>
          <p:cNvGrpSpPr/>
          <p:nvPr/>
        </p:nvGrpSpPr>
        <p:grpSpPr>
          <a:xfrm>
            <a:off x="6521695" y="2989492"/>
            <a:ext cx="1872108" cy="3103804"/>
            <a:chOff x="6521695" y="2989492"/>
            <a:chExt cx="1872108" cy="3103804"/>
          </a:xfrm>
        </p:grpSpPr>
        <p:grpSp>
          <p:nvGrpSpPr>
            <p:cNvPr id="55" name="Group 177"/>
            <p:cNvGrpSpPr/>
            <p:nvPr/>
          </p:nvGrpSpPr>
          <p:grpSpPr>
            <a:xfrm>
              <a:off x="6521695" y="2989492"/>
              <a:ext cx="1872108" cy="3103804"/>
              <a:chOff x="6521695" y="2989492"/>
              <a:chExt cx="1872108" cy="3103804"/>
            </a:xfrm>
          </p:grpSpPr>
          <p:sp>
            <p:nvSpPr>
              <p:cNvPr id="58" name="Freeform 57"/>
              <p:cNvSpPr/>
              <p:nvPr/>
            </p:nvSpPr>
            <p:spPr>
              <a:xfrm flipH="1">
                <a:off x="7477419" y="5227119"/>
                <a:ext cx="577454" cy="866177"/>
              </a:xfrm>
              <a:custGeom>
                <a:avLst/>
                <a:gdLst>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98859 w 625872"/>
                  <a:gd name="connsiteY6" fmla="*/ 576262 h 840978"/>
                  <a:gd name="connsiteX7" fmla="*/ 408384 w 625872"/>
                  <a:gd name="connsiteY7" fmla="*/ 554831 h 840978"/>
                  <a:gd name="connsiteX8" fmla="*/ 403622 w 625872"/>
                  <a:gd name="connsiteY8" fmla="*/ 0 h 840978"/>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86581 w 625872"/>
                  <a:gd name="connsiteY6" fmla="*/ 600620 h 840978"/>
                  <a:gd name="connsiteX7" fmla="*/ 408384 w 625872"/>
                  <a:gd name="connsiteY7" fmla="*/ 554831 h 840978"/>
                  <a:gd name="connsiteX8" fmla="*/ 403622 w 625872"/>
                  <a:gd name="connsiteY8" fmla="*/ 0 h 840978"/>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52338"/>
                  <a:gd name="connsiteX1" fmla="*/ 586978 w 629778"/>
                  <a:gd name="connsiteY1" fmla="*/ 707231 h 852338"/>
                  <a:gd name="connsiteX2" fmla="*/ 332557 w 629778"/>
                  <a:gd name="connsiteY2" fmla="*/ 850230 h 852338"/>
                  <a:gd name="connsiteX3" fmla="*/ 65484 w 629778"/>
                  <a:gd name="connsiteY3" fmla="*/ 809625 h 852338"/>
                  <a:gd name="connsiteX4" fmla="*/ 15478 w 629778"/>
                  <a:gd name="connsiteY4" fmla="*/ 671512 h 852338"/>
                  <a:gd name="connsiteX5" fmla="*/ 158353 w 629778"/>
                  <a:gd name="connsiteY5" fmla="*/ 540543 h 852338"/>
                  <a:gd name="connsiteX6" fmla="*/ 386581 w 629778"/>
                  <a:gd name="connsiteY6" fmla="*/ 600620 h 852338"/>
                  <a:gd name="connsiteX7" fmla="*/ 408384 w 629778"/>
                  <a:gd name="connsiteY7" fmla="*/ 554831 h 852338"/>
                  <a:gd name="connsiteX8" fmla="*/ 403622 w 629778"/>
                  <a:gd name="connsiteY8" fmla="*/ 0 h 852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9778" h="852338">
                    <a:moveTo>
                      <a:pt x="589359" y="40481"/>
                    </a:moveTo>
                    <a:cubicBezTo>
                      <a:pt x="607615" y="308570"/>
                      <a:pt x="629778" y="572273"/>
                      <a:pt x="586978" y="707231"/>
                    </a:cubicBezTo>
                    <a:cubicBezTo>
                      <a:pt x="544178" y="842189"/>
                      <a:pt x="393081" y="852338"/>
                      <a:pt x="332557" y="850230"/>
                    </a:cubicBezTo>
                    <a:cubicBezTo>
                      <a:pt x="247154" y="847800"/>
                      <a:pt x="118330" y="839411"/>
                      <a:pt x="65484" y="809625"/>
                    </a:cubicBezTo>
                    <a:cubicBezTo>
                      <a:pt x="12638" y="779839"/>
                      <a:pt x="0" y="716359"/>
                      <a:pt x="15478" y="671512"/>
                    </a:cubicBezTo>
                    <a:cubicBezTo>
                      <a:pt x="30956" y="626665"/>
                      <a:pt x="96503" y="552358"/>
                      <a:pt x="158353" y="540543"/>
                    </a:cubicBezTo>
                    <a:cubicBezTo>
                      <a:pt x="220203" y="528728"/>
                      <a:pt x="344909" y="598239"/>
                      <a:pt x="386581" y="600620"/>
                    </a:cubicBezTo>
                    <a:cubicBezTo>
                      <a:pt x="428253" y="603001"/>
                      <a:pt x="405544" y="654934"/>
                      <a:pt x="408384" y="554831"/>
                    </a:cubicBezTo>
                    <a:cubicBezTo>
                      <a:pt x="411224" y="454728"/>
                      <a:pt x="406400" y="229393"/>
                      <a:pt x="403622" y="0"/>
                    </a:cubicBezTo>
                  </a:path>
                </a:pathLst>
              </a:custGeom>
              <a:solidFill>
                <a:srgbClr val="0033CC"/>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59" name="Freeform 58"/>
              <p:cNvSpPr/>
              <p:nvPr/>
            </p:nvSpPr>
            <p:spPr>
              <a:xfrm>
                <a:off x="6733628" y="5252914"/>
                <a:ext cx="599430" cy="840382"/>
              </a:xfrm>
              <a:custGeom>
                <a:avLst/>
                <a:gdLst>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98859 w 625872"/>
                  <a:gd name="connsiteY6" fmla="*/ 576262 h 840978"/>
                  <a:gd name="connsiteX7" fmla="*/ 408384 w 625872"/>
                  <a:gd name="connsiteY7" fmla="*/ 554831 h 840978"/>
                  <a:gd name="connsiteX8" fmla="*/ 403622 w 625872"/>
                  <a:gd name="connsiteY8" fmla="*/ 0 h 840978"/>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86581 w 625872"/>
                  <a:gd name="connsiteY6" fmla="*/ 600620 h 840978"/>
                  <a:gd name="connsiteX7" fmla="*/ 408384 w 625872"/>
                  <a:gd name="connsiteY7" fmla="*/ 554831 h 840978"/>
                  <a:gd name="connsiteX8" fmla="*/ 403622 w 625872"/>
                  <a:gd name="connsiteY8" fmla="*/ 0 h 840978"/>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52338"/>
                  <a:gd name="connsiteX1" fmla="*/ 586978 w 629778"/>
                  <a:gd name="connsiteY1" fmla="*/ 707231 h 852338"/>
                  <a:gd name="connsiteX2" fmla="*/ 332557 w 629778"/>
                  <a:gd name="connsiteY2" fmla="*/ 850230 h 852338"/>
                  <a:gd name="connsiteX3" fmla="*/ 65484 w 629778"/>
                  <a:gd name="connsiteY3" fmla="*/ 809625 h 852338"/>
                  <a:gd name="connsiteX4" fmla="*/ 15478 w 629778"/>
                  <a:gd name="connsiteY4" fmla="*/ 671512 h 852338"/>
                  <a:gd name="connsiteX5" fmla="*/ 158353 w 629778"/>
                  <a:gd name="connsiteY5" fmla="*/ 540543 h 852338"/>
                  <a:gd name="connsiteX6" fmla="*/ 386581 w 629778"/>
                  <a:gd name="connsiteY6" fmla="*/ 600620 h 852338"/>
                  <a:gd name="connsiteX7" fmla="*/ 408384 w 629778"/>
                  <a:gd name="connsiteY7" fmla="*/ 554831 h 852338"/>
                  <a:gd name="connsiteX8" fmla="*/ 403622 w 629778"/>
                  <a:gd name="connsiteY8" fmla="*/ 0 h 852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9778" h="852338">
                    <a:moveTo>
                      <a:pt x="589359" y="40481"/>
                    </a:moveTo>
                    <a:cubicBezTo>
                      <a:pt x="607615" y="308570"/>
                      <a:pt x="629778" y="572273"/>
                      <a:pt x="586978" y="707231"/>
                    </a:cubicBezTo>
                    <a:cubicBezTo>
                      <a:pt x="544178" y="842189"/>
                      <a:pt x="393081" y="852338"/>
                      <a:pt x="332557" y="850230"/>
                    </a:cubicBezTo>
                    <a:cubicBezTo>
                      <a:pt x="247154" y="847800"/>
                      <a:pt x="118330" y="839411"/>
                      <a:pt x="65484" y="809625"/>
                    </a:cubicBezTo>
                    <a:cubicBezTo>
                      <a:pt x="12638" y="779839"/>
                      <a:pt x="0" y="716359"/>
                      <a:pt x="15478" y="671512"/>
                    </a:cubicBezTo>
                    <a:cubicBezTo>
                      <a:pt x="30956" y="626665"/>
                      <a:pt x="96503" y="552358"/>
                      <a:pt x="158353" y="540543"/>
                    </a:cubicBezTo>
                    <a:cubicBezTo>
                      <a:pt x="220203" y="528728"/>
                      <a:pt x="344909" y="598239"/>
                      <a:pt x="386581" y="600620"/>
                    </a:cubicBezTo>
                    <a:cubicBezTo>
                      <a:pt x="428253" y="603001"/>
                      <a:pt x="405544" y="654934"/>
                      <a:pt x="408384" y="554831"/>
                    </a:cubicBezTo>
                    <a:cubicBezTo>
                      <a:pt x="411224" y="454728"/>
                      <a:pt x="406400" y="229393"/>
                      <a:pt x="403622" y="0"/>
                    </a:cubicBezTo>
                  </a:path>
                </a:pathLst>
              </a:custGeom>
              <a:solidFill>
                <a:srgbClr val="0033CC"/>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grpSp>
            <p:nvGrpSpPr>
              <p:cNvPr id="60" name="Group 20"/>
              <p:cNvGrpSpPr/>
              <p:nvPr/>
            </p:nvGrpSpPr>
            <p:grpSpPr>
              <a:xfrm>
                <a:off x="6521695" y="2989492"/>
                <a:ext cx="1872108" cy="2504164"/>
                <a:chOff x="1475656" y="2564904"/>
                <a:chExt cx="2160240" cy="2808312"/>
              </a:xfrm>
            </p:grpSpPr>
            <p:sp>
              <p:nvSpPr>
                <p:cNvPr id="68" name="Oval 10"/>
                <p:cNvSpPr/>
                <p:nvPr/>
              </p:nvSpPr>
              <p:spPr>
                <a:xfrm>
                  <a:off x="1475656" y="2564904"/>
                  <a:ext cx="2160240" cy="2808312"/>
                </a:xfrm>
                <a:prstGeom prst="ellipse">
                  <a:avLst/>
                </a:prstGeom>
                <a:solidFill>
                  <a:srgbClr val="0033CC"/>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9" name="Freeform 6"/>
                <p:cNvSpPr/>
                <p:nvPr/>
              </p:nvSpPr>
              <p:spPr>
                <a:xfrm>
                  <a:off x="1979712" y="2996952"/>
                  <a:ext cx="1107584" cy="154547"/>
                </a:xfrm>
                <a:custGeom>
                  <a:avLst/>
                  <a:gdLst>
                    <a:gd name="connsiteX0" fmla="*/ 0 w 1107584"/>
                    <a:gd name="connsiteY0" fmla="*/ 154547 h 154547"/>
                    <a:gd name="connsiteX1" fmla="*/ 103031 w 1107584"/>
                    <a:gd name="connsiteY1" fmla="*/ 12879 h 154547"/>
                    <a:gd name="connsiteX2" fmla="*/ 244699 w 1107584"/>
                    <a:gd name="connsiteY2" fmla="*/ 154547 h 154547"/>
                    <a:gd name="connsiteX3" fmla="*/ 386367 w 1107584"/>
                    <a:gd name="connsiteY3" fmla="*/ 12879 h 154547"/>
                    <a:gd name="connsiteX4" fmla="*/ 515155 w 1107584"/>
                    <a:gd name="connsiteY4" fmla="*/ 141668 h 154547"/>
                    <a:gd name="connsiteX5" fmla="*/ 669702 w 1107584"/>
                    <a:gd name="connsiteY5" fmla="*/ 38637 h 154547"/>
                    <a:gd name="connsiteX6" fmla="*/ 837127 w 1107584"/>
                    <a:gd name="connsiteY6" fmla="*/ 115910 h 154547"/>
                    <a:gd name="connsiteX7" fmla="*/ 978795 w 1107584"/>
                    <a:gd name="connsiteY7" fmla="*/ 0 h 154547"/>
                    <a:gd name="connsiteX8" fmla="*/ 1107584 w 1107584"/>
                    <a:gd name="connsiteY8" fmla="*/ 115910 h 154547"/>
                    <a:gd name="connsiteX9" fmla="*/ 1107584 w 1107584"/>
                    <a:gd name="connsiteY9" fmla="*/ 115910 h 1545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07584" h="154547">
                      <a:moveTo>
                        <a:pt x="0" y="154547"/>
                      </a:moveTo>
                      <a:cubicBezTo>
                        <a:pt x="31124" y="83713"/>
                        <a:pt x="62248" y="12879"/>
                        <a:pt x="103031" y="12879"/>
                      </a:cubicBezTo>
                      <a:cubicBezTo>
                        <a:pt x="143814" y="12879"/>
                        <a:pt x="197476" y="154547"/>
                        <a:pt x="244699" y="154547"/>
                      </a:cubicBezTo>
                      <a:cubicBezTo>
                        <a:pt x="291922" y="154547"/>
                        <a:pt x="341291" y="15026"/>
                        <a:pt x="386367" y="12879"/>
                      </a:cubicBezTo>
                      <a:cubicBezTo>
                        <a:pt x="431443" y="10733"/>
                        <a:pt x="467933" y="137375"/>
                        <a:pt x="515155" y="141668"/>
                      </a:cubicBezTo>
                      <a:cubicBezTo>
                        <a:pt x="562378" y="145961"/>
                        <a:pt x="616040" y="42930"/>
                        <a:pt x="669702" y="38637"/>
                      </a:cubicBezTo>
                      <a:cubicBezTo>
                        <a:pt x="723364" y="34344"/>
                        <a:pt x="785612" y="122350"/>
                        <a:pt x="837127" y="115910"/>
                      </a:cubicBezTo>
                      <a:cubicBezTo>
                        <a:pt x="888643" y="109471"/>
                        <a:pt x="933719" y="0"/>
                        <a:pt x="978795" y="0"/>
                      </a:cubicBezTo>
                      <a:cubicBezTo>
                        <a:pt x="1023871" y="0"/>
                        <a:pt x="1107584" y="115910"/>
                        <a:pt x="1107584" y="115910"/>
                      </a:cubicBezTo>
                      <a:lnTo>
                        <a:pt x="1107584" y="115910"/>
                      </a:lnTo>
                    </a:path>
                  </a:pathLst>
                </a:custGeom>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70" name="Freeform 7"/>
                <p:cNvSpPr/>
                <p:nvPr/>
              </p:nvSpPr>
              <p:spPr>
                <a:xfrm>
                  <a:off x="1979712" y="2852936"/>
                  <a:ext cx="1107584" cy="154547"/>
                </a:xfrm>
                <a:custGeom>
                  <a:avLst/>
                  <a:gdLst>
                    <a:gd name="connsiteX0" fmla="*/ 0 w 1107584"/>
                    <a:gd name="connsiteY0" fmla="*/ 154547 h 154547"/>
                    <a:gd name="connsiteX1" fmla="*/ 103031 w 1107584"/>
                    <a:gd name="connsiteY1" fmla="*/ 12879 h 154547"/>
                    <a:gd name="connsiteX2" fmla="*/ 244699 w 1107584"/>
                    <a:gd name="connsiteY2" fmla="*/ 154547 h 154547"/>
                    <a:gd name="connsiteX3" fmla="*/ 386367 w 1107584"/>
                    <a:gd name="connsiteY3" fmla="*/ 12879 h 154547"/>
                    <a:gd name="connsiteX4" fmla="*/ 515155 w 1107584"/>
                    <a:gd name="connsiteY4" fmla="*/ 141668 h 154547"/>
                    <a:gd name="connsiteX5" fmla="*/ 669702 w 1107584"/>
                    <a:gd name="connsiteY5" fmla="*/ 38637 h 154547"/>
                    <a:gd name="connsiteX6" fmla="*/ 837127 w 1107584"/>
                    <a:gd name="connsiteY6" fmla="*/ 115910 h 154547"/>
                    <a:gd name="connsiteX7" fmla="*/ 978795 w 1107584"/>
                    <a:gd name="connsiteY7" fmla="*/ 0 h 154547"/>
                    <a:gd name="connsiteX8" fmla="*/ 1107584 w 1107584"/>
                    <a:gd name="connsiteY8" fmla="*/ 115910 h 154547"/>
                    <a:gd name="connsiteX9" fmla="*/ 1107584 w 1107584"/>
                    <a:gd name="connsiteY9" fmla="*/ 115910 h 1545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07584" h="154547">
                      <a:moveTo>
                        <a:pt x="0" y="154547"/>
                      </a:moveTo>
                      <a:cubicBezTo>
                        <a:pt x="31124" y="83713"/>
                        <a:pt x="62248" y="12879"/>
                        <a:pt x="103031" y="12879"/>
                      </a:cubicBezTo>
                      <a:cubicBezTo>
                        <a:pt x="143814" y="12879"/>
                        <a:pt x="197476" y="154547"/>
                        <a:pt x="244699" y="154547"/>
                      </a:cubicBezTo>
                      <a:cubicBezTo>
                        <a:pt x="291922" y="154547"/>
                        <a:pt x="341291" y="15026"/>
                        <a:pt x="386367" y="12879"/>
                      </a:cubicBezTo>
                      <a:cubicBezTo>
                        <a:pt x="431443" y="10733"/>
                        <a:pt x="467933" y="137375"/>
                        <a:pt x="515155" y="141668"/>
                      </a:cubicBezTo>
                      <a:cubicBezTo>
                        <a:pt x="562378" y="145961"/>
                        <a:pt x="616040" y="42930"/>
                        <a:pt x="669702" y="38637"/>
                      </a:cubicBezTo>
                      <a:cubicBezTo>
                        <a:pt x="723364" y="34344"/>
                        <a:pt x="785612" y="122350"/>
                        <a:pt x="837127" y="115910"/>
                      </a:cubicBezTo>
                      <a:cubicBezTo>
                        <a:pt x="888643" y="109471"/>
                        <a:pt x="933719" y="0"/>
                        <a:pt x="978795" y="0"/>
                      </a:cubicBezTo>
                      <a:cubicBezTo>
                        <a:pt x="1023871" y="0"/>
                        <a:pt x="1107584" y="115910"/>
                        <a:pt x="1107584" y="115910"/>
                      </a:cubicBezTo>
                      <a:lnTo>
                        <a:pt x="1107584" y="115910"/>
                      </a:lnTo>
                    </a:path>
                  </a:pathLst>
                </a:custGeom>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71" name="Freeform 8"/>
                <p:cNvSpPr/>
                <p:nvPr/>
              </p:nvSpPr>
              <p:spPr>
                <a:xfrm>
                  <a:off x="1979712" y="2708920"/>
                  <a:ext cx="1107584" cy="154547"/>
                </a:xfrm>
                <a:custGeom>
                  <a:avLst/>
                  <a:gdLst>
                    <a:gd name="connsiteX0" fmla="*/ 0 w 1107584"/>
                    <a:gd name="connsiteY0" fmla="*/ 154547 h 154547"/>
                    <a:gd name="connsiteX1" fmla="*/ 103031 w 1107584"/>
                    <a:gd name="connsiteY1" fmla="*/ 12879 h 154547"/>
                    <a:gd name="connsiteX2" fmla="*/ 244699 w 1107584"/>
                    <a:gd name="connsiteY2" fmla="*/ 154547 h 154547"/>
                    <a:gd name="connsiteX3" fmla="*/ 386367 w 1107584"/>
                    <a:gd name="connsiteY3" fmla="*/ 12879 h 154547"/>
                    <a:gd name="connsiteX4" fmla="*/ 515155 w 1107584"/>
                    <a:gd name="connsiteY4" fmla="*/ 141668 h 154547"/>
                    <a:gd name="connsiteX5" fmla="*/ 669702 w 1107584"/>
                    <a:gd name="connsiteY5" fmla="*/ 38637 h 154547"/>
                    <a:gd name="connsiteX6" fmla="*/ 837127 w 1107584"/>
                    <a:gd name="connsiteY6" fmla="*/ 115910 h 154547"/>
                    <a:gd name="connsiteX7" fmla="*/ 978795 w 1107584"/>
                    <a:gd name="connsiteY7" fmla="*/ 0 h 154547"/>
                    <a:gd name="connsiteX8" fmla="*/ 1107584 w 1107584"/>
                    <a:gd name="connsiteY8" fmla="*/ 115910 h 154547"/>
                    <a:gd name="connsiteX9" fmla="*/ 1107584 w 1107584"/>
                    <a:gd name="connsiteY9" fmla="*/ 115910 h 1545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07584" h="154547">
                      <a:moveTo>
                        <a:pt x="0" y="154547"/>
                      </a:moveTo>
                      <a:cubicBezTo>
                        <a:pt x="31124" y="83713"/>
                        <a:pt x="62248" y="12879"/>
                        <a:pt x="103031" y="12879"/>
                      </a:cubicBezTo>
                      <a:cubicBezTo>
                        <a:pt x="143814" y="12879"/>
                        <a:pt x="197476" y="154547"/>
                        <a:pt x="244699" y="154547"/>
                      </a:cubicBezTo>
                      <a:cubicBezTo>
                        <a:pt x="291922" y="154547"/>
                        <a:pt x="341291" y="15026"/>
                        <a:pt x="386367" y="12879"/>
                      </a:cubicBezTo>
                      <a:cubicBezTo>
                        <a:pt x="431443" y="10733"/>
                        <a:pt x="467933" y="137375"/>
                        <a:pt x="515155" y="141668"/>
                      </a:cubicBezTo>
                      <a:cubicBezTo>
                        <a:pt x="562378" y="145961"/>
                        <a:pt x="616040" y="42930"/>
                        <a:pt x="669702" y="38637"/>
                      </a:cubicBezTo>
                      <a:cubicBezTo>
                        <a:pt x="723364" y="34344"/>
                        <a:pt x="785612" y="122350"/>
                        <a:pt x="837127" y="115910"/>
                      </a:cubicBezTo>
                      <a:cubicBezTo>
                        <a:pt x="888643" y="109471"/>
                        <a:pt x="933719" y="0"/>
                        <a:pt x="978795" y="0"/>
                      </a:cubicBezTo>
                      <a:cubicBezTo>
                        <a:pt x="1023871" y="0"/>
                        <a:pt x="1107584" y="115910"/>
                        <a:pt x="1107584" y="115910"/>
                      </a:cubicBezTo>
                      <a:lnTo>
                        <a:pt x="1107584" y="115910"/>
                      </a:lnTo>
                    </a:path>
                  </a:pathLst>
                </a:custGeom>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grpSp>
        </p:grpSp>
        <p:sp>
          <p:nvSpPr>
            <p:cNvPr id="61" name="Chord 60"/>
            <p:cNvSpPr/>
            <p:nvPr/>
          </p:nvSpPr>
          <p:spPr>
            <a:xfrm>
              <a:off x="7200707" y="4051139"/>
              <a:ext cx="488567" cy="331521"/>
            </a:xfrm>
            <a:prstGeom prst="chord">
              <a:avLst>
                <a:gd name="adj1" fmla="val 5430208"/>
                <a:gd name="adj2" fmla="val 5345722"/>
              </a:avLst>
            </a:prstGeom>
            <a:solidFill>
              <a:srgbClr val="FF00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62" name="Group 12"/>
            <p:cNvGrpSpPr/>
            <p:nvPr/>
          </p:nvGrpSpPr>
          <p:grpSpPr>
            <a:xfrm>
              <a:off x="7219865" y="3676877"/>
              <a:ext cx="452123" cy="248642"/>
              <a:chOff x="6739030" y="3610677"/>
              <a:chExt cx="451036" cy="248044"/>
            </a:xfrm>
          </p:grpSpPr>
          <p:sp>
            <p:nvSpPr>
              <p:cNvPr id="66" name="Oval 65"/>
              <p:cNvSpPr/>
              <p:nvPr/>
            </p:nvSpPr>
            <p:spPr>
              <a:xfrm rot="190219">
                <a:off x="7099070" y="3610677"/>
                <a:ext cx="90996" cy="248044"/>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7" name="Oval 66"/>
              <p:cNvSpPr/>
              <p:nvPr/>
            </p:nvSpPr>
            <p:spPr>
              <a:xfrm rot="190219">
                <a:off x="6739030" y="3610677"/>
                <a:ext cx="90996" cy="248044"/>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grpSp>
        <p:nvGrpSpPr>
          <p:cNvPr id="63" name="Group 188"/>
          <p:cNvGrpSpPr/>
          <p:nvPr/>
        </p:nvGrpSpPr>
        <p:grpSpPr>
          <a:xfrm>
            <a:off x="3793979" y="3308860"/>
            <a:ext cx="2064729" cy="3504516"/>
            <a:chOff x="3793979" y="3308860"/>
            <a:chExt cx="2064729" cy="3504516"/>
          </a:xfrm>
        </p:grpSpPr>
        <p:grpSp>
          <p:nvGrpSpPr>
            <p:cNvPr id="72" name="Group 75"/>
            <p:cNvGrpSpPr/>
            <p:nvPr/>
          </p:nvGrpSpPr>
          <p:grpSpPr>
            <a:xfrm>
              <a:off x="3793979" y="5311551"/>
              <a:ext cx="917894" cy="819514"/>
              <a:chOff x="3083489" y="4581128"/>
              <a:chExt cx="1344495" cy="1224136"/>
            </a:xfrm>
          </p:grpSpPr>
          <p:sp>
            <p:nvSpPr>
              <p:cNvPr id="49" name="Freeform 48"/>
              <p:cNvSpPr/>
              <p:nvPr/>
            </p:nvSpPr>
            <p:spPr>
              <a:xfrm>
                <a:off x="3306586" y="4581128"/>
                <a:ext cx="1020812" cy="1144288"/>
              </a:xfrm>
              <a:custGeom>
                <a:avLst/>
                <a:gdLst>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98859 w 625872"/>
                  <a:gd name="connsiteY6" fmla="*/ 576262 h 840978"/>
                  <a:gd name="connsiteX7" fmla="*/ 408384 w 625872"/>
                  <a:gd name="connsiteY7" fmla="*/ 554831 h 840978"/>
                  <a:gd name="connsiteX8" fmla="*/ 403622 w 625872"/>
                  <a:gd name="connsiteY8" fmla="*/ 0 h 840978"/>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86581 w 625872"/>
                  <a:gd name="connsiteY6" fmla="*/ 600620 h 840978"/>
                  <a:gd name="connsiteX7" fmla="*/ 408384 w 625872"/>
                  <a:gd name="connsiteY7" fmla="*/ 554831 h 840978"/>
                  <a:gd name="connsiteX8" fmla="*/ 403622 w 625872"/>
                  <a:gd name="connsiteY8" fmla="*/ 0 h 840978"/>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52338"/>
                  <a:gd name="connsiteX1" fmla="*/ 586978 w 629778"/>
                  <a:gd name="connsiteY1" fmla="*/ 707231 h 852338"/>
                  <a:gd name="connsiteX2" fmla="*/ 332557 w 629778"/>
                  <a:gd name="connsiteY2" fmla="*/ 850230 h 852338"/>
                  <a:gd name="connsiteX3" fmla="*/ 65484 w 629778"/>
                  <a:gd name="connsiteY3" fmla="*/ 809625 h 852338"/>
                  <a:gd name="connsiteX4" fmla="*/ 15478 w 629778"/>
                  <a:gd name="connsiteY4" fmla="*/ 671512 h 852338"/>
                  <a:gd name="connsiteX5" fmla="*/ 158353 w 629778"/>
                  <a:gd name="connsiteY5" fmla="*/ 540543 h 852338"/>
                  <a:gd name="connsiteX6" fmla="*/ 386581 w 629778"/>
                  <a:gd name="connsiteY6" fmla="*/ 600620 h 852338"/>
                  <a:gd name="connsiteX7" fmla="*/ 408384 w 629778"/>
                  <a:gd name="connsiteY7" fmla="*/ 554831 h 852338"/>
                  <a:gd name="connsiteX8" fmla="*/ 403622 w 629778"/>
                  <a:gd name="connsiteY8" fmla="*/ 0 h 852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9778" h="852338">
                    <a:moveTo>
                      <a:pt x="589359" y="40481"/>
                    </a:moveTo>
                    <a:cubicBezTo>
                      <a:pt x="607615" y="308570"/>
                      <a:pt x="629778" y="572273"/>
                      <a:pt x="586978" y="707231"/>
                    </a:cubicBezTo>
                    <a:cubicBezTo>
                      <a:pt x="544178" y="842189"/>
                      <a:pt x="393081" y="852338"/>
                      <a:pt x="332557" y="850230"/>
                    </a:cubicBezTo>
                    <a:cubicBezTo>
                      <a:pt x="247154" y="847800"/>
                      <a:pt x="118330" y="839411"/>
                      <a:pt x="65484" y="809625"/>
                    </a:cubicBezTo>
                    <a:cubicBezTo>
                      <a:pt x="12638" y="779839"/>
                      <a:pt x="0" y="716359"/>
                      <a:pt x="15478" y="671512"/>
                    </a:cubicBezTo>
                    <a:cubicBezTo>
                      <a:pt x="30956" y="626665"/>
                      <a:pt x="96503" y="552358"/>
                      <a:pt x="158353" y="540543"/>
                    </a:cubicBezTo>
                    <a:cubicBezTo>
                      <a:pt x="220203" y="528728"/>
                      <a:pt x="344909" y="598239"/>
                      <a:pt x="386581" y="600620"/>
                    </a:cubicBezTo>
                    <a:cubicBezTo>
                      <a:pt x="428253" y="603001"/>
                      <a:pt x="405544" y="654934"/>
                      <a:pt x="408384" y="554831"/>
                    </a:cubicBezTo>
                    <a:cubicBezTo>
                      <a:pt x="411224" y="454728"/>
                      <a:pt x="406400" y="229393"/>
                      <a:pt x="403622" y="0"/>
                    </a:cubicBezTo>
                  </a:path>
                </a:pathLst>
              </a:custGeom>
              <a:solidFill>
                <a:srgbClr val="CC00FF"/>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50" name="Freeform 11"/>
              <p:cNvSpPr/>
              <p:nvPr/>
            </p:nvSpPr>
            <p:spPr>
              <a:xfrm>
                <a:off x="3083489" y="5109782"/>
                <a:ext cx="1344495" cy="695482"/>
              </a:xfrm>
              <a:custGeom>
                <a:avLst/>
                <a:gdLst>
                  <a:gd name="connsiteX0" fmla="*/ 909711 w 1444283"/>
                  <a:gd name="connsiteY0" fmla="*/ 180535 h 616633"/>
                  <a:gd name="connsiteX1" fmla="*/ 501748 w 1444283"/>
                  <a:gd name="connsiteY1" fmla="*/ 11723 h 616633"/>
                  <a:gd name="connsiteX2" fmla="*/ 192259 w 1444283"/>
                  <a:gd name="connsiteY2" fmla="*/ 250874 h 616633"/>
                  <a:gd name="connsiteX3" fmla="*/ 178191 w 1444283"/>
                  <a:gd name="connsiteY3" fmla="*/ 504092 h 616633"/>
                  <a:gd name="connsiteX4" fmla="*/ 1261403 w 1444283"/>
                  <a:gd name="connsiteY4" fmla="*/ 574430 h 616633"/>
                  <a:gd name="connsiteX5" fmla="*/ 1275471 w 1444283"/>
                  <a:gd name="connsiteY5" fmla="*/ 546295 h 616633"/>
                  <a:gd name="connsiteX6" fmla="*/ 1289539 w 1444283"/>
                  <a:gd name="connsiteY6" fmla="*/ 152400 h 616633"/>
                  <a:gd name="connsiteX7" fmla="*/ 1275471 w 1444283"/>
                  <a:gd name="connsiteY7" fmla="*/ 124264 h 616633"/>
                  <a:gd name="connsiteX8" fmla="*/ 937846 w 1444283"/>
                  <a:gd name="connsiteY8" fmla="*/ 222738 h 616633"/>
                  <a:gd name="connsiteX0" fmla="*/ 909711 w 1444283"/>
                  <a:gd name="connsiteY0" fmla="*/ 180535 h 616633"/>
                  <a:gd name="connsiteX1" fmla="*/ 501748 w 1444283"/>
                  <a:gd name="connsiteY1" fmla="*/ 11723 h 616633"/>
                  <a:gd name="connsiteX2" fmla="*/ 192259 w 1444283"/>
                  <a:gd name="connsiteY2" fmla="*/ 250874 h 616633"/>
                  <a:gd name="connsiteX3" fmla="*/ 178191 w 1444283"/>
                  <a:gd name="connsiteY3" fmla="*/ 504092 h 616633"/>
                  <a:gd name="connsiteX4" fmla="*/ 1261403 w 1444283"/>
                  <a:gd name="connsiteY4" fmla="*/ 574430 h 616633"/>
                  <a:gd name="connsiteX5" fmla="*/ 1275471 w 1444283"/>
                  <a:gd name="connsiteY5" fmla="*/ 546295 h 616633"/>
                  <a:gd name="connsiteX6" fmla="*/ 1289539 w 1444283"/>
                  <a:gd name="connsiteY6" fmla="*/ 152400 h 616633"/>
                  <a:gd name="connsiteX7" fmla="*/ 1275471 w 1444283"/>
                  <a:gd name="connsiteY7" fmla="*/ 124264 h 616633"/>
                  <a:gd name="connsiteX8" fmla="*/ 882287 w 1444283"/>
                  <a:gd name="connsiteY8" fmla="*/ 64012 h 616633"/>
                  <a:gd name="connsiteX0" fmla="*/ 909711 w 1444283"/>
                  <a:gd name="connsiteY0" fmla="*/ 180535 h 616633"/>
                  <a:gd name="connsiteX1" fmla="*/ 501748 w 1444283"/>
                  <a:gd name="connsiteY1" fmla="*/ 11723 h 616633"/>
                  <a:gd name="connsiteX2" fmla="*/ 192259 w 1444283"/>
                  <a:gd name="connsiteY2" fmla="*/ 250874 h 616633"/>
                  <a:gd name="connsiteX3" fmla="*/ 178191 w 1444283"/>
                  <a:gd name="connsiteY3" fmla="*/ 504092 h 616633"/>
                  <a:gd name="connsiteX4" fmla="*/ 1261403 w 1444283"/>
                  <a:gd name="connsiteY4" fmla="*/ 574430 h 616633"/>
                  <a:gd name="connsiteX5" fmla="*/ 1275471 w 1444283"/>
                  <a:gd name="connsiteY5" fmla="*/ 546295 h 616633"/>
                  <a:gd name="connsiteX6" fmla="*/ 1289539 w 1444283"/>
                  <a:gd name="connsiteY6" fmla="*/ 152400 h 616633"/>
                  <a:gd name="connsiteX7" fmla="*/ 1242327 w 1444283"/>
                  <a:gd name="connsiteY7" fmla="*/ 64012 h 616633"/>
                  <a:gd name="connsiteX8" fmla="*/ 882287 w 1444283"/>
                  <a:gd name="connsiteY8" fmla="*/ 64012 h 616633"/>
                  <a:gd name="connsiteX0" fmla="*/ 909711 w 1444283"/>
                  <a:gd name="connsiteY0" fmla="*/ 311317 h 747415"/>
                  <a:gd name="connsiteX1" fmla="*/ 501748 w 1444283"/>
                  <a:gd name="connsiteY1" fmla="*/ 142505 h 747415"/>
                  <a:gd name="connsiteX2" fmla="*/ 192259 w 1444283"/>
                  <a:gd name="connsiteY2" fmla="*/ 381656 h 747415"/>
                  <a:gd name="connsiteX3" fmla="*/ 178191 w 1444283"/>
                  <a:gd name="connsiteY3" fmla="*/ 634874 h 747415"/>
                  <a:gd name="connsiteX4" fmla="*/ 1261403 w 1444283"/>
                  <a:gd name="connsiteY4" fmla="*/ 705212 h 747415"/>
                  <a:gd name="connsiteX5" fmla="*/ 1275471 w 1444283"/>
                  <a:gd name="connsiteY5" fmla="*/ 677077 h 747415"/>
                  <a:gd name="connsiteX6" fmla="*/ 1289539 w 1444283"/>
                  <a:gd name="connsiteY6" fmla="*/ 283182 h 747415"/>
                  <a:gd name="connsiteX7" fmla="*/ 1242327 w 1444283"/>
                  <a:gd name="connsiteY7" fmla="*/ 194794 h 747415"/>
                  <a:gd name="connsiteX8" fmla="*/ 882287 w 1444283"/>
                  <a:gd name="connsiteY8" fmla="*/ 194794 h 747415"/>
                  <a:gd name="connsiteX0" fmla="*/ 909711 w 1444283"/>
                  <a:gd name="connsiteY0" fmla="*/ 311317 h 714141"/>
                  <a:gd name="connsiteX1" fmla="*/ 501748 w 1444283"/>
                  <a:gd name="connsiteY1" fmla="*/ 142505 h 714141"/>
                  <a:gd name="connsiteX2" fmla="*/ 192259 w 1444283"/>
                  <a:gd name="connsiteY2" fmla="*/ 381656 h 714141"/>
                  <a:gd name="connsiteX3" fmla="*/ 178191 w 1444283"/>
                  <a:gd name="connsiteY3" fmla="*/ 634874 h 714141"/>
                  <a:gd name="connsiteX4" fmla="*/ 1261403 w 1444283"/>
                  <a:gd name="connsiteY4" fmla="*/ 705212 h 714141"/>
                  <a:gd name="connsiteX5" fmla="*/ 1275471 w 1444283"/>
                  <a:gd name="connsiteY5" fmla="*/ 677077 h 714141"/>
                  <a:gd name="connsiteX6" fmla="*/ 1314335 w 1444283"/>
                  <a:gd name="connsiteY6" fmla="*/ 482826 h 714141"/>
                  <a:gd name="connsiteX7" fmla="*/ 1242327 w 1444283"/>
                  <a:gd name="connsiteY7" fmla="*/ 194794 h 714141"/>
                  <a:gd name="connsiteX8" fmla="*/ 882287 w 1444283"/>
                  <a:gd name="connsiteY8" fmla="*/ 194794 h 714141"/>
                  <a:gd name="connsiteX0" fmla="*/ 909711 w 1444283"/>
                  <a:gd name="connsiteY0" fmla="*/ 311317 h 714141"/>
                  <a:gd name="connsiteX1" fmla="*/ 501748 w 1444283"/>
                  <a:gd name="connsiteY1" fmla="*/ 142505 h 714141"/>
                  <a:gd name="connsiteX2" fmla="*/ 192259 w 1444283"/>
                  <a:gd name="connsiteY2" fmla="*/ 381656 h 714141"/>
                  <a:gd name="connsiteX3" fmla="*/ 178191 w 1444283"/>
                  <a:gd name="connsiteY3" fmla="*/ 634874 h 714141"/>
                  <a:gd name="connsiteX4" fmla="*/ 1261403 w 1444283"/>
                  <a:gd name="connsiteY4" fmla="*/ 705212 h 714141"/>
                  <a:gd name="connsiteX5" fmla="*/ 1275471 w 1444283"/>
                  <a:gd name="connsiteY5" fmla="*/ 677077 h 714141"/>
                  <a:gd name="connsiteX6" fmla="*/ 1314335 w 1444283"/>
                  <a:gd name="connsiteY6" fmla="*/ 482826 h 714141"/>
                  <a:gd name="connsiteX7" fmla="*/ 1242327 w 1444283"/>
                  <a:gd name="connsiteY7" fmla="*/ 194794 h 714141"/>
                  <a:gd name="connsiteX8" fmla="*/ 882287 w 1444283"/>
                  <a:gd name="connsiteY8" fmla="*/ 194794 h 714141"/>
                  <a:gd name="connsiteX0" fmla="*/ 909711 w 1444283"/>
                  <a:gd name="connsiteY0" fmla="*/ 180535 h 631365"/>
                  <a:gd name="connsiteX1" fmla="*/ 501748 w 1444283"/>
                  <a:gd name="connsiteY1" fmla="*/ 11723 h 631365"/>
                  <a:gd name="connsiteX2" fmla="*/ 192259 w 1444283"/>
                  <a:gd name="connsiteY2" fmla="*/ 250874 h 631365"/>
                  <a:gd name="connsiteX3" fmla="*/ 178191 w 1444283"/>
                  <a:gd name="connsiteY3" fmla="*/ 504092 h 631365"/>
                  <a:gd name="connsiteX4" fmla="*/ 1261403 w 1444283"/>
                  <a:gd name="connsiteY4" fmla="*/ 574430 h 631365"/>
                  <a:gd name="connsiteX5" fmla="*/ 1275471 w 1444283"/>
                  <a:gd name="connsiteY5" fmla="*/ 546295 h 631365"/>
                  <a:gd name="connsiteX6" fmla="*/ 1242327 w 1444283"/>
                  <a:gd name="connsiteY6" fmla="*/ 64012 h 631365"/>
                  <a:gd name="connsiteX7" fmla="*/ 882287 w 1444283"/>
                  <a:gd name="connsiteY7" fmla="*/ 64012 h 631365"/>
                  <a:gd name="connsiteX0" fmla="*/ 909711 w 1444283"/>
                  <a:gd name="connsiteY0" fmla="*/ 180535 h 631365"/>
                  <a:gd name="connsiteX1" fmla="*/ 501748 w 1444283"/>
                  <a:gd name="connsiteY1" fmla="*/ 11723 h 631365"/>
                  <a:gd name="connsiteX2" fmla="*/ 192259 w 1444283"/>
                  <a:gd name="connsiteY2" fmla="*/ 250874 h 631365"/>
                  <a:gd name="connsiteX3" fmla="*/ 178191 w 1444283"/>
                  <a:gd name="connsiteY3" fmla="*/ 504092 h 631365"/>
                  <a:gd name="connsiteX4" fmla="*/ 1261403 w 1444283"/>
                  <a:gd name="connsiteY4" fmla="*/ 574430 h 631365"/>
                  <a:gd name="connsiteX5" fmla="*/ 1275471 w 1444283"/>
                  <a:gd name="connsiteY5" fmla="*/ 546295 h 631365"/>
                  <a:gd name="connsiteX6" fmla="*/ 1242327 w 1444283"/>
                  <a:gd name="connsiteY6" fmla="*/ 64012 h 631365"/>
                  <a:gd name="connsiteX7" fmla="*/ 882287 w 1444283"/>
                  <a:gd name="connsiteY7" fmla="*/ 64012 h 631365"/>
                  <a:gd name="connsiteX0" fmla="*/ 909711 w 1444283"/>
                  <a:gd name="connsiteY0" fmla="*/ 180535 h 631365"/>
                  <a:gd name="connsiteX1" fmla="*/ 501748 w 1444283"/>
                  <a:gd name="connsiteY1" fmla="*/ 11723 h 631365"/>
                  <a:gd name="connsiteX2" fmla="*/ 192259 w 1444283"/>
                  <a:gd name="connsiteY2" fmla="*/ 250874 h 631365"/>
                  <a:gd name="connsiteX3" fmla="*/ 178191 w 1444283"/>
                  <a:gd name="connsiteY3" fmla="*/ 504092 h 631365"/>
                  <a:gd name="connsiteX4" fmla="*/ 1261403 w 1444283"/>
                  <a:gd name="connsiteY4" fmla="*/ 574430 h 631365"/>
                  <a:gd name="connsiteX5" fmla="*/ 1275471 w 1444283"/>
                  <a:gd name="connsiteY5" fmla="*/ 546295 h 631365"/>
                  <a:gd name="connsiteX6" fmla="*/ 1242327 w 1444283"/>
                  <a:gd name="connsiteY6" fmla="*/ 64012 h 631365"/>
                  <a:gd name="connsiteX7" fmla="*/ 882287 w 1444283"/>
                  <a:gd name="connsiteY7" fmla="*/ 64012 h 631365"/>
                  <a:gd name="connsiteX0" fmla="*/ 894530 w 1338018"/>
                  <a:gd name="connsiteY0" fmla="*/ 180535 h 630304"/>
                  <a:gd name="connsiteX1" fmla="*/ 486567 w 1338018"/>
                  <a:gd name="connsiteY1" fmla="*/ 11723 h 630304"/>
                  <a:gd name="connsiteX2" fmla="*/ 177078 w 1338018"/>
                  <a:gd name="connsiteY2" fmla="*/ 250874 h 630304"/>
                  <a:gd name="connsiteX3" fmla="*/ 163010 w 1338018"/>
                  <a:gd name="connsiteY3" fmla="*/ 504092 h 630304"/>
                  <a:gd name="connsiteX4" fmla="*/ 1155138 w 1338018"/>
                  <a:gd name="connsiteY4" fmla="*/ 568068 h 630304"/>
                  <a:gd name="connsiteX5" fmla="*/ 1260290 w 1338018"/>
                  <a:gd name="connsiteY5" fmla="*/ 546295 h 630304"/>
                  <a:gd name="connsiteX6" fmla="*/ 1227146 w 1338018"/>
                  <a:gd name="connsiteY6" fmla="*/ 64012 h 630304"/>
                  <a:gd name="connsiteX7" fmla="*/ 867106 w 1338018"/>
                  <a:gd name="connsiteY7" fmla="*/ 64012 h 630304"/>
                  <a:gd name="connsiteX0" fmla="*/ 894530 w 1344495"/>
                  <a:gd name="connsiteY0" fmla="*/ 180535 h 652077"/>
                  <a:gd name="connsiteX1" fmla="*/ 486567 w 1344495"/>
                  <a:gd name="connsiteY1" fmla="*/ 11723 h 652077"/>
                  <a:gd name="connsiteX2" fmla="*/ 177078 w 1344495"/>
                  <a:gd name="connsiteY2" fmla="*/ 250874 h 652077"/>
                  <a:gd name="connsiteX3" fmla="*/ 163010 w 1344495"/>
                  <a:gd name="connsiteY3" fmla="*/ 504092 h 652077"/>
                  <a:gd name="connsiteX4" fmla="*/ 1155138 w 1344495"/>
                  <a:gd name="connsiteY4" fmla="*/ 568068 h 652077"/>
                  <a:gd name="connsiteX5" fmla="*/ 1299153 w 1344495"/>
                  <a:gd name="connsiteY5" fmla="*/ 568068 h 652077"/>
                  <a:gd name="connsiteX6" fmla="*/ 1227146 w 1344495"/>
                  <a:gd name="connsiteY6" fmla="*/ 64012 h 652077"/>
                  <a:gd name="connsiteX7" fmla="*/ 867106 w 1344495"/>
                  <a:gd name="connsiteY7" fmla="*/ 64012 h 652077"/>
                  <a:gd name="connsiteX0" fmla="*/ 894530 w 1344495"/>
                  <a:gd name="connsiteY0" fmla="*/ 202909 h 674451"/>
                  <a:gd name="connsiteX1" fmla="*/ 486567 w 1344495"/>
                  <a:gd name="connsiteY1" fmla="*/ 34097 h 674451"/>
                  <a:gd name="connsiteX2" fmla="*/ 177078 w 1344495"/>
                  <a:gd name="connsiteY2" fmla="*/ 273248 h 674451"/>
                  <a:gd name="connsiteX3" fmla="*/ 163010 w 1344495"/>
                  <a:gd name="connsiteY3" fmla="*/ 526466 h 674451"/>
                  <a:gd name="connsiteX4" fmla="*/ 1155138 w 1344495"/>
                  <a:gd name="connsiteY4" fmla="*/ 590442 h 674451"/>
                  <a:gd name="connsiteX5" fmla="*/ 1299153 w 1344495"/>
                  <a:gd name="connsiteY5" fmla="*/ 590442 h 674451"/>
                  <a:gd name="connsiteX6" fmla="*/ 1227146 w 1344495"/>
                  <a:gd name="connsiteY6" fmla="*/ 86386 h 674451"/>
                  <a:gd name="connsiteX7" fmla="*/ 905007 w 1344495"/>
                  <a:gd name="connsiteY7" fmla="*/ 72124 h 674451"/>
                  <a:gd name="connsiteX8" fmla="*/ 867106 w 1344495"/>
                  <a:gd name="connsiteY8" fmla="*/ 86386 h 674451"/>
                  <a:gd name="connsiteX0" fmla="*/ 894530 w 1344495"/>
                  <a:gd name="connsiteY0" fmla="*/ 202909 h 674451"/>
                  <a:gd name="connsiteX1" fmla="*/ 486567 w 1344495"/>
                  <a:gd name="connsiteY1" fmla="*/ 34097 h 674451"/>
                  <a:gd name="connsiteX2" fmla="*/ 177078 w 1344495"/>
                  <a:gd name="connsiteY2" fmla="*/ 273248 h 674451"/>
                  <a:gd name="connsiteX3" fmla="*/ 163010 w 1344495"/>
                  <a:gd name="connsiteY3" fmla="*/ 526466 h 674451"/>
                  <a:gd name="connsiteX4" fmla="*/ 1155138 w 1344495"/>
                  <a:gd name="connsiteY4" fmla="*/ 590442 h 674451"/>
                  <a:gd name="connsiteX5" fmla="*/ 1299153 w 1344495"/>
                  <a:gd name="connsiteY5" fmla="*/ 590442 h 674451"/>
                  <a:gd name="connsiteX6" fmla="*/ 1227146 w 1344495"/>
                  <a:gd name="connsiteY6" fmla="*/ 86386 h 674451"/>
                  <a:gd name="connsiteX7" fmla="*/ 905007 w 1344495"/>
                  <a:gd name="connsiteY7" fmla="*/ 72124 h 674451"/>
                  <a:gd name="connsiteX8" fmla="*/ 867105 w 1344495"/>
                  <a:gd name="connsiteY8" fmla="*/ 158394 h 674451"/>
                  <a:gd name="connsiteX0" fmla="*/ 894530 w 1344495"/>
                  <a:gd name="connsiteY0" fmla="*/ 212534 h 684076"/>
                  <a:gd name="connsiteX1" fmla="*/ 486567 w 1344495"/>
                  <a:gd name="connsiteY1" fmla="*/ 43722 h 684076"/>
                  <a:gd name="connsiteX2" fmla="*/ 177078 w 1344495"/>
                  <a:gd name="connsiteY2" fmla="*/ 282873 h 684076"/>
                  <a:gd name="connsiteX3" fmla="*/ 163010 w 1344495"/>
                  <a:gd name="connsiteY3" fmla="*/ 536091 h 684076"/>
                  <a:gd name="connsiteX4" fmla="*/ 1155138 w 1344495"/>
                  <a:gd name="connsiteY4" fmla="*/ 600067 h 684076"/>
                  <a:gd name="connsiteX5" fmla="*/ 1299153 w 1344495"/>
                  <a:gd name="connsiteY5" fmla="*/ 600067 h 684076"/>
                  <a:gd name="connsiteX6" fmla="*/ 1227146 w 1344495"/>
                  <a:gd name="connsiteY6" fmla="*/ 96011 h 684076"/>
                  <a:gd name="connsiteX7" fmla="*/ 867105 w 1344495"/>
                  <a:gd name="connsiteY7" fmla="*/ 24003 h 684076"/>
                  <a:gd name="connsiteX8" fmla="*/ 867105 w 1344495"/>
                  <a:gd name="connsiteY8" fmla="*/ 168019 h 684076"/>
                  <a:gd name="connsiteX0" fmla="*/ 894530 w 1344495"/>
                  <a:gd name="connsiteY0" fmla="*/ 212534 h 684076"/>
                  <a:gd name="connsiteX1" fmla="*/ 486567 w 1344495"/>
                  <a:gd name="connsiteY1" fmla="*/ 43722 h 684076"/>
                  <a:gd name="connsiteX2" fmla="*/ 177078 w 1344495"/>
                  <a:gd name="connsiteY2" fmla="*/ 282873 h 684076"/>
                  <a:gd name="connsiteX3" fmla="*/ 163010 w 1344495"/>
                  <a:gd name="connsiteY3" fmla="*/ 536091 h 684076"/>
                  <a:gd name="connsiteX4" fmla="*/ 1155138 w 1344495"/>
                  <a:gd name="connsiteY4" fmla="*/ 600067 h 684076"/>
                  <a:gd name="connsiteX5" fmla="*/ 1299153 w 1344495"/>
                  <a:gd name="connsiteY5" fmla="*/ 600067 h 684076"/>
                  <a:gd name="connsiteX6" fmla="*/ 1227146 w 1344495"/>
                  <a:gd name="connsiteY6" fmla="*/ 96011 h 684076"/>
                  <a:gd name="connsiteX7" fmla="*/ 867105 w 1344495"/>
                  <a:gd name="connsiteY7" fmla="*/ 24003 h 684076"/>
                  <a:gd name="connsiteX8" fmla="*/ 867105 w 1344495"/>
                  <a:gd name="connsiteY8" fmla="*/ 168019 h 684076"/>
                  <a:gd name="connsiteX0" fmla="*/ 894530 w 1344495"/>
                  <a:gd name="connsiteY0" fmla="*/ 212534 h 684076"/>
                  <a:gd name="connsiteX1" fmla="*/ 486567 w 1344495"/>
                  <a:gd name="connsiteY1" fmla="*/ 43722 h 684076"/>
                  <a:gd name="connsiteX2" fmla="*/ 177078 w 1344495"/>
                  <a:gd name="connsiteY2" fmla="*/ 282873 h 684076"/>
                  <a:gd name="connsiteX3" fmla="*/ 163010 w 1344495"/>
                  <a:gd name="connsiteY3" fmla="*/ 536091 h 684076"/>
                  <a:gd name="connsiteX4" fmla="*/ 1155138 w 1344495"/>
                  <a:gd name="connsiteY4" fmla="*/ 600067 h 684076"/>
                  <a:gd name="connsiteX5" fmla="*/ 1299153 w 1344495"/>
                  <a:gd name="connsiteY5" fmla="*/ 600067 h 684076"/>
                  <a:gd name="connsiteX6" fmla="*/ 1227146 w 1344495"/>
                  <a:gd name="connsiteY6" fmla="*/ 96011 h 684076"/>
                  <a:gd name="connsiteX7" fmla="*/ 867105 w 1344495"/>
                  <a:gd name="connsiteY7" fmla="*/ 24003 h 684076"/>
                  <a:gd name="connsiteX8" fmla="*/ 867105 w 1344495"/>
                  <a:gd name="connsiteY8" fmla="*/ 168019 h 684076"/>
                  <a:gd name="connsiteX0" fmla="*/ 894530 w 1344495"/>
                  <a:gd name="connsiteY0" fmla="*/ 284542 h 768086"/>
                  <a:gd name="connsiteX1" fmla="*/ 486567 w 1344495"/>
                  <a:gd name="connsiteY1" fmla="*/ 115730 h 768086"/>
                  <a:gd name="connsiteX2" fmla="*/ 177078 w 1344495"/>
                  <a:gd name="connsiteY2" fmla="*/ 354881 h 768086"/>
                  <a:gd name="connsiteX3" fmla="*/ 163010 w 1344495"/>
                  <a:gd name="connsiteY3" fmla="*/ 608099 h 768086"/>
                  <a:gd name="connsiteX4" fmla="*/ 1155138 w 1344495"/>
                  <a:gd name="connsiteY4" fmla="*/ 672075 h 768086"/>
                  <a:gd name="connsiteX5" fmla="*/ 1299153 w 1344495"/>
                  <a:gd name="connsiteY5" fmla="*/ 672075 h 768086"/>
                  <a:gd name="connsiteX6" fmla="*/ 1227145 w 1344495"/>
                  <a:gd name="connsiteY6" fmla="*/ 96011 h 768086"/>
                  <a:gd name="connsiteX7" fmla="*/ 867105 w 1344495"/>
                  <a:gd name="connsiteY7" fmla="*/ 96011 h 768086"/>
                  <a:gd name="connsiteX8" fmla="*/ 867105 w 1344495"/>
                  <a:gd name="connsiteY8" fmla="*/ 240027 h 768086"/>
                  <a:gd name="connsiteX0" fmla="*/ 894530 w 1344495"/>
                  <a:gd name="connsiteY0" fmla="*/ 211938 h 695482"/>
                  <a:gd name="connsiteX1" fmla="*/ 486567 w 1344495"/>
                  <a:gd name="connsiteY1" fmla="*/ 43126 h 695482"/>
                  <a:gd name="connsiteX2" fmla="*/ 177078 w 1344495"/>
                  <a:gd name="connsiteY2" fmla="*/ 282277 h 695482"/>
                  <a:gd name="connsiteX3" fmla="*/ 163010 w 1344495"/>
                  <a:gd name="connsiteY3" fmla="*/ 535495 h 695482"/>
                  <a:gd name="connsiteX4" fmla="*/ 1155138 w 1344495"/>
                  <a:gd name="connsiteY4" fmla="*/ 599471 h 695482"/>
                  <a:gd name="connsiteX5" fmla="*/ 1299153 w 1344495"/>
                  <a:gd name="connsiteY5" fmla="*/ 599471 h 695482"/>
                  <a:gd name="connsiteX6" fmla="*/ 1227145 w 1344495"/>
                  <a:gd name="connsiteY6" fmla="*/ 23407 h 695482"/>
                  <a:gd name="connsiteX7" fmla="*/ 867105 w 1344495"/>
                  <a:gd name="connsiteY7" fmla="*/ 23407 h 695482"/>
                  <a:gd name="connsiteX8" fmla="*/ 867105 w 1344495"/>
                  <a:gd name="connsiteY8" fmla="*/ 167423 h 695482"/>
                  <a:gd name="connsiteX0" fmla="*/ 894530 w 1344495"/>
                  <a:gd name="connsiteY0" fmla="*/ 211938 h 695482"/>
                  <a:gd name="connsiteX1" fmla="*/ 486567 w 1344495"/>
                  <a:gd name="connsiteY1" fmla="*/ 43126 h 695482"/>
                  <a:gd name="connsiteX2" fmla="*/ 177078 w 1344495"/>
                  <a:gd name="connsiteY2" fmla="*/ 282277 h 695482"/>
                  <a:gd name="connsiteX3" fmla="*/ 163010 w 1344495"/>
                  <a:gd name="connsiteY3" fmla="*/ 535495 h 695482"/>
                  <a:gd name="connsiteX4" fmla="*/ 1155138 w 1344495"/>
                  <a:gd name="connsiteY4" fmla="*/ 599471 h 695482"/>
                  <a:gd name="connsiteX5" fmla="*/ 1299153 w 1344495"/>
                  <a:gd name="connsiteY5" fmla="*/ 599471 h 695482"/>
                  <a:gd name="connsiteX6" fmla="*/ 1227145 w 1344495"/>
                  <a:gd name="connsiteY6" fmla="*/ 23407 h 695482"/>
                  <a:gd name="connsiteX7" fmla="*/ 867105 w 1344495"/>
                  <a:gd name="connsiteY7" fmla="*/ 23407 h 695482"/>
                  <a:gd name="connsiteX8" fmla="*/ 867105 w 1344495"/>
                  <a:gd name="connsiteY8" fmla="*/ 167423 h 695482"/>
                  <a:gd name="connsiteX0" fmla="*/ 894530 w 1344495"/>
                  <a:gd name="connsiteY0" fmla="*/ 211938 h 695482"/>
                  <a:gd name="connsiteX1" fmla="*/ 486567 w 1344495"/>
                  <a:gd name="connsiteY1" fmla="*/ 43126 h 695482"/>
                  <a:gd name="connsiteX2" fmla="*/ 177078 w 1344495"/>
                  <a:gd name="connsiteY2" fmla="*/ 282277 h 695482"/>
                  <a:gd name="connsiteX3" fmla="*/ 163010 w 1344495"/>
                  <a:gd name="connsiteY3" fmla="*/ 535495 h 695482"/>
                  <a:gd name="connsiteX4" fmla="*/ 1155138 w 1344495"/>
                  <a:gd name="connsiteY4" fmla="*/ 599471 h 695482"/>
                  <a:gd name="connsiteX5" fmla="*/ 1299153 w 1344495"/>
                  <a:gd name="connsiteY5" fmla="*/ 599471 h 695482"/>
                  <a:gd name="connsiteX6" fmla="*/ 1227145 w 1344495"/>
                  <a:gd name="connsiteY6" fmla="*/ 23407 h 695482"/>
                  <a:gd name="connsiteX7" fmla="*/ 867105 w 1344495"/>
                  <a:gd name="connsiteY7" fmla="*/ 23407 h 695482"/>
                  <a:gd name="connsiteX8" fmla="*/ 867105 w 1344495"/>
                  <a:gd name="connsiteY8" fmla="*/ 167423 h 695482"/>
                  <a:gd name="connsiteX0" fmla="*/ 894530 w 1344495"/>
                  <a:gd name="connsiteY0" fmla="*/ 211938 h 695482"/>
                  <a:gd name="connsiteX1" fmla="*/ 486567 w 1344495"/>
                  <a:gd name="connsiteY1" fmla="*/ 43126 h 695482"/>
                  <a:gd name="connsiteX2" fmla="*/ 177078 w 1344495"/>
                  <a:gd name="connsiteY2" fmla="*/ 282277 h 695482"/>
                  <a:gd name="connsiteX3" fmla="*/ 163010 w 1344495"/>
                  <a:gd name="connsiteY3" fmla="*/ 535495 h 695482"/>
                  <a:gd name="connsiteX4" fmla="*/ 1155138 w 1344495"/>
                  <a:gd name="connsiteY4" fmla="*/ 599471 h 695482"/>
                  <a:gd name="connsiteX5" fmla="*/ 1299153 w 1344495"/>
                  <a:gd name="connsiteY5" fmla="*/ 599471 h 695482"/>
                  <a:gd name="connsiteX6" fmla="*/ 1227145 w 1344495"/>
                  <a:gd name="connsiteY6" fmla="*/ 23407 h 695482"/>
                  <a:gd name="connsiteX7" fmla="*/ 867105 w 1344495"/>
                  <a:gd name="connsiteY7" fmla="*/ 23407 h 695482"/>
                  <a:gd name="connsiteX8" fmla="*/ 867105 w 1344495"/>
                  <a:gd name="connsiteY8" fmla="*/ 239431 h 695482"/>
                  <a:gd name="connsiteX0" fmla="*/ 894530 w 1344495"/>
                  <a:gd name="connsiteY0" fmla="*/ 211938 h 695482"/>
                  <a:gd name="connsiteX1" fmla="*/ 486567 w 1344495"/>
                  <a:gd name="connsiteY1" fmla="*/ 43126 h 695482"/>
                  <a:gd name="connsiteX2" fmla="*/ 177078 w 1344495"/>
                  <a:gd name="connsiteY2" fmla="*/ 282277 h 695482"/>
                  <a:gd name="connsiteX3" fmla="*/ 163010 w 1344495"/>
                  <a:gd name="connsiteY3" fmla="*/ 535495 h 695482"/>
                  <a:gd name="connsiteX4" fmla="*/ 1155138 w 1344495"/>
                  <a:gd name="connsiteY4" fmla="*/ 599471 h 695482"/>
                  <a:gd name="connsiteX5" fmla="*/ 1299153 w 1344495"/>
                  <a:gd name="connsiteY5" fmla="*/ 599471 h 695482"/>
                  <a:gd name="connsiteX6" fmla="*/ 1227145 w 1344495"/>
                  <a:gd name="connsiteY6" fmla="*/ 23407 h 695482"/>
                  <a:gd name="connsiteX7" fmla="*/ 867105 w 1344495"/>
                  <a:gd name="connsiteY7" fmla="*/ 23407 h 695482"/>
                  <a:gd name="connsiteX8" fmla="*/ 867105 w 1344495"/>
                  <a:gd name="connsiteY8" fmla="*/ 239431 h 695482"/>
                  <a:gd name="connsiteX0" fmla="*/ 894530 w 1344495"/>
                  <a:gd name="connsiteY0" fmla="*/ 211938 h 695482"/>
                  <a:gd name="connsiteX1" fmla="*/ 486567 w 1344495"/>
                  <a:gd name="connsiteY1" fmla="*/ 43126 h 695482"/>
                  <a:gd name="connsiteX2" fmla="*/ 177078 w 1344495"/>
                  <a:gd name="connsiteY2" fmla="*/ 282277 h 695482"/>
                  <a:gd name="connsiteX3" fmla="*/ 163010 w 1344495"/>
                  <a:gd name="connsiteY3" fmla="*/ 535495 h 695482"/>
                  <a:gd name="connsiteX4" fmla="*/ 1155138 w 1344495"/>
                  <a:gd name="connsiteY4" fmla="*/ 599471 h 695482"/>
                  <a:gd name="connsiteX5" fmla="*/ 1299153 w 1344495"/>
                  <a:gd name="connsiteY5" fmla="*/ 599471 h 695482"/>
                  <a:gd name="connsiteX6" fmla="*/ 1227145 w 1344495"/>
                  <a:gd name="connsiteY6" fmla="*/ 23407 h 695482"/>
                  <a:gd name="connsiteX7" fmla="*/ 867105 w 1344495"/>
                  <a:gd name="connsiteY7" fmla="*/ 23407 h 695482"/>
                  <a:gd name="connsiteX8" fmla="*/ 867105 w 1344495"/>
                  <a:gd name="connsiteY8" fmla="*/ 239431 h 695482"/>
                  <a:gd name="connsiteX0" fmla="*/ 867105 w 1344495"/>
                  <a:gd name="connsiteY0" fmla="*/ 239431 h 695482"/>
                  <a:gd name="connsiteX1" fmla="*/ 486567 w 1344495"/>
                  <a:gd name="connsiteY1" fmla="*/ 43126 h 695482"/>
                  <a:gd name="connsiteX2" fmla="*/ 177078 w 1344495"/>
                  <a:gd name="connsiteY2" fmla="*/ 282277 h 695482"/>
                  <a:gd name="connsiteX3" fmla="*/ 163010 w 1344495"/>
                  <a:gd name="connsiteY3" fmla="*/ 535495 h 695482"/>
                  <a:gd name="connsiteX4" fmla="*/ 1155138 w 1344495"/>
                  <a:gd name="connsiteY4" fmla="*/ 599471 h 695482"/>
                  <a:gd name="connsiteX5" fmla="*/ 1299153 w 1344495"/>
                  <a:gd name="connsiteY5" fmla="*/ 599471 h 695482"/>
                  <a:gd name="connsiteX6" fmla="*/ 1227145 w 1344495"/>
                  <a:gd name="connsiteY6" fmla="*/ 23407 h 695482"/>
                  <a:gd name="connsiteX7" fmla="*/ 867105 w 1344495"/>
                  <a:gd name="connsiteY7" fmla="*/ 23407 h 695482"/>
                  <a:gd name="connsiteX8" fmla="*/ 867105 w 1344495"/>
                  <a:gd name="connsiteY8" fmla="*/ 239431 h 695482"/>
                  <a:gd name="connsiteX0" fmla="*/ 867105 w 1344495"/>
                  <a:gd name="connsiteY0" fmla="*/ 239431 h 695482"/>
                  <a:gd name="connsiteX1" fmla="*/ 486567 w 1344495"/>
                  <a:gd name="connsiteY1" fmla="*/ 43126 h 695482"/>
                  <a:gd name="connsiteX2" fmla="*/ 177078 w 1344495"/>
                  <a:gd name="connsiteY2" fmla="*/ 282277 h 695482"/>
                  <a:gd name="connsiteX3" fmla="*/ 163010 w 1344495"/>
                  <a:gd name="connsiteY3" fmla="*/ 535495 h 695482"/>
                  <a:gd name="connsiteX4" fmla="*/ 1155138 w 1344495"/>
                  <a:gd name="connsiteY4" fmla="*/ 599471 h 695482"/>
                  <a:gd name="connsiteX5" fmla="*/ 1299153 w 1344495"/>
                  <a:gd name="connsiteY5" fmla="*/ 599471 h 695482"/>
                  <a:gd name="connsiteX6" fmla="*/ 1227145 w 1344495"/>
                  <a:gd name="connsiteY6" fmla="*/ 23407 h 695482"/>
                  <a:gd name="connsiteX7" fmla="*/ 867105 w 1344495"/>
                  <a:gd name="connsiteY7" fmla="*/ 23407 h 695482"/>
                  <a:gd name="connsiteX8" fmla="*/ 867105 w 1344495"/>
                  <a:gd name="connsiteY8" fmla="*/ 167423 h 695482"/>
                  <a:gd name="connsiteX0" fmla="*/ 867105 w 1344495"/>
                  <a:gd name="connsiteY0" fmla="*/ 239431 h 695482"/>
                  <a:gd name="connsiteX1" fmla="*/ 939113 w 1344495"/>
                  <a:gd name="connsiteY1" fmla="*/ 527463 h 695482"/>
                  <a:gd name="connsiteX2" fmla="*/ 486567 w 1344495"/>
                  <a:gd name="connsiteY2" fmla="*/ 43126 h 695482"/>
                  <a:gd name="connsiteX3" fmla="*/ 177078 w 1344495"/>
                  <a:gd name="connsiteY3" fmla="*/ 282277 h 695482"/>
                  <a:gd name="connsiteX4" fmla="*/ 163010 w 1344495"/>
                  <a:gd name="connsiteY4" fmla="*/ 535495 h 695482"/>
                  <a:gd name="connsiteX5" fmla="*/ 1155138 w 1344495"/>
                  <a:gd name="connsiteY5" fmla="*/ 599471 h 695482"/>
                  <a:gd name="connsiteX6" fmla="*/ 1299153 w 1344495"/>
                  <a:gd name="connsiteY6" fmla="*/ 599471 h 695482"/>
                  <a:gd name="connsiteX7" fmla="*/ 1227145 w 1344495"/>
                  <a:gd name="connsiteY7" fmla="*/ 23407 h 695482"/>
                  <a:gd name="connsiteX8" fmla="*/ 867105 w 1344495"/>
                  <a:gd name="connsiteY8" fmla="*/ 23407 h 695482"/>
                  <a:gd name="connsiteX9" fmla="*/ 867105 w 1344495"/>
                  <a:gd name="connsiteY9" fmla="*/ 167423 h 695482"/>
                  <a:gd name="connsiteX0" fmla="*/ 867105 w 1344495"/>
                  <a:gd name="connsiteY0" fmla="*/ 239431 h 695482"/>
                  <a:gd name="connsiteX1" fmla="*/ 867105 w 1344495"/>
                  <a:gd name="connsiteY1" fmla="*/ 167423 h 695482"/>
                  <a:gd name="connsiteX2" fmla="*/ 939113 w 1344495"/>
                  <a:gd name="connsiteY2" fmla="*/ 527463 h 695482"/>
                  <a:gd name="connsiteX3" fmla="*/ 486567 w 1344495"/>
                  <a:gd name="connsiteY3" fmla="*/ 43126 h 695482"/>
                  <a:gd name="connsiteX4" fmla="*/ 177078 w 1344495"/>
                  <a:gd name="connsiteY4" fmla="*/ 282277 h 695482"/>
                  <a:gd name="connsiteX5" fmla="*/ 163010 w 1344495"/>
                  <a:gd name="connsiteY5" fmla="*/ 535495 h 695482"/>
                  <a:gd name="connsiteX6" fmla="*/ 1155138 w 1344495"/>
                  <a:gd name="connsiteY6" fmla="*/ 599471 h 695482"/>
                  <a:gd name="connsiteX7" fmla="*/ 1299153 w 1344495"/>
                  <a:gd name="connsiteY7" fmla="*/ 599471 h 695482"/>
                  <a:gd name="connsiteX8" fmla="*/ 1227145 w 1344495"/>
                  <a:gd name="connsiteY8" fmla="*/ 23407 h 695482"/>
                  <a:gd name="connsiteX9" fmla="*/ 867105 w 1344495"/>
                  <a:gd name="connsiteY9" fmla="*/ 23407 h 695482"/>
                  <a:gd name="connsiteX10" fmla="*/ 867105 w 1344495"/>
                  <a:gd name="connsiteY10" fmla="*/ 167423 h 695482"/>
                  <a:gd name="connsiteX0" fmla="*/ 867105 w 1344495"/>
                  <a:gd name="connsiteY0" fmla="*/ 239431 h 695482"/>
                  <a:gd name="connsiteX1" fmla="*/ 867105 w 1344495"/>
                  <a:gd name="connsiteY1" fmla="*/ 167423 h 695482"/>
                  <a:gd name="connsiteX2" fmla="*/ 486567 w 1344495"/>
                  <a:gd name="connsiteY2" fmla="*/ 43126 h 695482"/>
                  <a:gd name="connsiteX3" fmla="*/ 177078 w 1344495"/>
                  <a:gd name="connsiteY3" fmla="*/ 282277 h 695482"/>
                  <a:gd name="connsiteX4" fmla="*/ 163010 w 1344495"/>
                  <a:gd name="connsiteY4" fmla="*/ 535495 h 695482"/>
                  <a:gd name="connsiteX5" fmla="*/ 1155138 w 1344495"/>
                  <a:gd name="connsiteY5" fmla="*/ 599471 h 695482"/>
                  <a:gd name="connsiteX6" fmla="*/ 1299153 w 1344495"/>
                  <a:gd name="connsiteY6" fmla="*/ 599471 h 695482"/>
                  <a:gd name="connsiteX7" fmla="*/ 1227145 w 1344495"/>
                  <a:gd name="connsiteY7" fmla="*/ 23407 h 695482"/>
                  <a:gd name="connsiteX8" fmla="*/ 867105 w 1344495"/>
                  <a:gd name="connsiteY8" fmla="*/ 23407 h 695482"/>
                  <a:gd name="connsiteX9" fmla="*/ 867105 w 1344495"/>
                  <a:gd name="connsiteY9" fmla="*/ 167423 h 695482"/>
                  <a:gd name="connsiteX0" fmla="*/ 867105 w 1344495"/>
                  <a:gd name="connsiteY0" fmla="*/ 239431 h 695482"/>
                  <a:gd name="connsiteX1" fmla="*/ 867105 w 1344495"/>
                  <a:gd name="connsiteY1" fmla="*/ 167423 h 695482"/>
                  <a:gd name="connsiteX2" fmla="*/ 486567 w 1344495"/>
                  <a:gd name="connsiteY2" fmla="*/ 43126 h 695482"/>
                  <a:gd name="connsiteX3" fmla="*/ 177078 w 1344495"/>
                  <a:gd name="connsiteY3" fmla="*/ 282277 h 695482"/>
                  <a:gd name="connsiteX4" fmla="*/ 163010 w 1344495"/>
                  <a:gd name="connsiteY4" fmla="*/ 535495 h 695482"/>
                  <a:gd name="connsiteX5" fmla="*/ 1155138 w 1344495"/>
                  <a:gd name="connsiteY5" fmla="*/ 599471 h 695482"/>
                  <a:gd name="connsiteX6" fmla="*/ 1299153 w 1344495"/>
                  <a:gd name="connsiteY6" fmla="*/ 599471 h 695482"/>
                  <a:gd name="connsiteX7" fmla="*/ 1227145 w 1344495"/>
                  <a:gd name="connsiteY7" fmla="*/ 23407 h 695482"/>
                  <a:gd name="connsiteX8" fmla="*/ 867105 w 1344495"/>
                  <a:gd name="connsiteY8" fmla="*/ 23407 h 695482"/>
                  <a:gd name="connsiteX9" fmla="*/ 867105 w 1344495"/>
                  <a:gd name="connsiteY9" fmla="*/ 167423 h 695482"/>
                  <a:gd name="connsiteX0" fmla="*/ 867105 w 1344495"/>
                  <a:gd name="connsiteY0" fmla="*/ 362417 h 818468"/>
                  <a:gd name="connsiteX1" fmla="*/ 867105 w 1344495"/>
                  <a:gd name="connsiteY1" fmla="*/ 290409 h 818468"/>
                  <a:gd name="connsiteX2" fmla="*/ 486567 w 1344495"/>
                  <a:gd name="connsiteY2" fmla="*/ 166112 h 818468"/>
                  <a:gd name="connsiteX3" fmla="*/ 177078 w 1344495"/>
                  <a:gd name="connsiteY3" fmla="*/ 405263 h 818468"/>
                  <a:gd name="connsiteX4" fmla="*/ 163010 w 1344495"/>
                  <a:gd name="connsiteY4" fmla="*/ 658481 h 818468"/>
                  <a:gd name="connsiteX5" fmla="*/ 1155138 w 1344495"/>
                  <a:gd name="connsiteY5" fmla="*/ 722457 h 818468"/>
                  <a:gd name="connsiteX6" fmla="*/ 1299153 w 1344495"/>
                  <a:gd name="connsiteY6" fmla="*/ 722457 h 818468"/>
                  <a:gd name="connsiteX7" fmla="*/ 1227145 w 1344495"/>
                  <a:gd name="connsiteY7" fmla="*/ 146393 h 818468"/>
                  <a:gd name="connsiteX8" fmla="*/ 867105 w 1344495"/>
                  <a:gd name="connsiteY8" fmla="*/ 146393 h 818468"/>
                  <a:gd name="connsiteX9" fmla="*/ 651081 w 1344495"/>
                  <a:gd name="connsiteY9" fmla="*/ 2377 h 818468"/>
                  <a:gd name="connsiteX0" fmla="*/ 867105 w 1344495"/>
                  <a:gd name="connsiteY0" fmla="*/ 434425 h 818468"/>
                  <a:gd name="connsiteX1" fmla="*/ 867105 w 1344495"/>
                  <a:gd name="connsiteY1" fmla="*/ 290409 h 818468"/>
                  <a:gd name="connsiteX2" fmla="*/ 486567 w 1344495"/>
                  <a:gd name="connsiteY2" fmla="*/ 166112 h 818468"/>
                  <a:gd name="connsiteX3" fmla="*/ 177078 w 1344495"/>
                  <a:gd name="connsiteY3" fmla="*/ 405263 h 818468"/>
                  <a:gd name="connsiteX4" fmla="*/ 163010 w 1344495"/>
                  <a:gd name="connsiteY4" fmla="*/ 658481 h 818468"/>
                  <a:gd name="connsiteX5" fmla="*/ 1155138 w 1344495"/>
                  <a:gd name="connsiteY5" fmla="*/ 722457 h 818468"/>
                  <a:gd name="connsiteX6" fmla="*/ 1299153 w 1344495"/>
                  <a:gd name="connsiteY6" fmla="*/ 722457 h 818468"/>
                  <a:gd name="connsiteX7" fmla="*/ 1227145 w 1344495"/>
                  <a:gd name="connsiteY7" fmla="*/ 146393 h 818468"/>
                  <a:gd name="connsiteX8" fmla="*/ 867105 w 1344495"/>
                  <a:gd name="connsiteY8" fmla="*/ 146393 h 818468"/>
                  <a:gd name="connsiteX9" fmla="*/ 651081 w 1344495"/>
                  <a:gd name="connsiteY9" fmla="*/ 2377 h 818468"/>
                  <a:gd name="connsiteX0" fmla="*/ 867105 w 1344495"/>
                  <a:gd name="connsiteY0" fmla="*/ 290409 h 818468"/>
                  <a:gd name="connsiteX1" fmla="*/ 486567 w 1344495"/>
                  <a:gd name="connsiteY1" fmla="*/ 166112 h 818468"/>
                  <a:gd name="connsiteX2" fmla="*/ 177078 w 1344495"/>
                  <a:gd name="connsiteY2" fmla="*/ 405263 h 818468"/>
                  <a:gd name="connsiteX3" fmla="*/ 163010 w 1344495"/>
                  <a:gd name="connsiteY3" fmla="*/ 658481 h 818468"/>
                  <a:gd name="connsiteX4" fmla="*/ 1155138 w 1344495"/>
                  <a:gd name="connsiteY4" fmla="*/ 722457 h 818468"/>
                  <a:gd name="connsiteX5" fmla="*/ 1299153 w 1344495"/>
                  <a:gd name="connsiteY5" fmla="*/ 722457 h 818468"/>
                  <a:gd name="connsiteX6" fmla="*/ 1227145 w 1344495"/>
                  <a:gd name="connsiteY6" fmla="*/ 146393 h 818468"/>
                  <a:gd name="connsiteX7" fmla="*/ 867105 w 1344495"/>
                  <a:gd name="connsiteY7" fmla="*/ 146393 h 818468"/>
                  <a:gd name="connsiteX8" fmla="*/ 651081 w 1344495"/>
                  <a:gd name="connsiteY8" fmla="*/ 2377 h 818468"/>
                  <a:gd name="connsiteX0" fmla="*/ 867105 w 1344495"/>
                  <a:gd name="connsiteY0" fmla="*/ 167423 h 695482"/>
                  <a:gd name="connsiteX1" fmla="*/ 486567 w 1344495"/>
                  <a:gd name="connsiteY1" fmla="*/ 43126 h 695482"/>
                  <a:gd name="connsiteX2" fmla="*/ 177078 w 1344495"/>
                  <a:gd name="connsiteY2" fmla="*/ 282277 h 695482"/>
                  <a:gd name="connsiteX3" fmla="*/ 163010 w 1344495"/>
                  <a:gd name="connsiteY3" fmla="*/ 535495 h 695482"/>
                  <a:gd name="connsiteX4" fmla="*/ 1155138 w 1344495"/>
                  <a:gd name="connsiteY4" fmla="*/ 599471 h 695482"/>
                  <a:gd name="connsiteX5" fmla="*/ 1299153 w 1344495"/>
                  <a:gd name="connsiteY5" fmla="*/ 599471 h 695482"/>
                  <a:gd name="connsiteX6" fmla="*/ 1227145 w 1344495"/>
                  <a:gd name="connsiteY6" fmla="*/ 23407 h 695482"/>
                  <a:gd name="connsiteX7" fmla="*/ 867105 w 1344495"/>
                  <a:gd name="connsiteY7" fmla="*/ 23407 h 695482"/>
                  <a:gd name="connsiteX8" fmla="*/ 867105 w 1344495"/>
                  <a:gd name="connsiteY8" fmla="*/ 167423 h 695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44495" h="695482">
                    <a:moveTo>
                      <a:pt x="867105" y="167423"/>
                    </a:moveTo>
                    <a:cubicBezTo>
                      <a:pt x="803682" y="122704"/>
                      <a:pt x="601572" y="23984"/>
                      <a:pt x="486567" y="43126"/>
                    </a:cubicBezTo>
                    <a:cubicBezTo>
                      <a:pt x="371563" y="62268"/>
                      <a:pt x="231004" y="200216"/>
                      <a:pt x="177078" y="282277"/>
                    </a:cubicBezTo>
                    <a:cubicBezTo>
                      <a:pt x="123152" y="364338"/>
                      <a:pt x="0" y="482629"/>
                      <a:pt x="163010" y="535495"/>
                    </a:cubicBezTo>
                    <a:cubicBezTo>
                      <a:pt x="326020" y="588361"/>
                      <a:pt x="965781" y="588808"/>
                      <a:pt x="1155138" y="599471"/>
                    </a:cubicBezTo>
                    <a:cubicBezTo>
                      <a:pt x="1344495" y="610134"/>
                      <a:pt x="1287152" y="695482"/>
                      <a:pt x="1299153" y="599471"/>
                    </a:cubicBezTo>
                    <a:cubicBezTo>
                      <a:pt x="1311154" y="503460"/>
                      <a:pt x="1266957" y="99823"/>
                      <a:pt x="1227145" y="23407"/>
                    </a:cubicBezTo>
                    <a:cubicBezTo>
                      <a:pt x="1133607" y="0"/>
                      <a:pt x="954918" y="16764"/>
                      <a:pt x="867105" y="23407"/>
                    </a:cubicBezTo>
                    <a:cubicBezTo>
                      <a:pt x="864620" y="145541"/>
                      <a:pt x="873422" y="165046"/>
                      <a:pt x="867105" y="167423"/>
                    </a:cubicBezTo>
                  </a:path>
                </a:pathLst>
              </a:custGeom>
              <a:solidFill>
                <a:schemeClr val="accent6">
                  <a:lumMod val="50000"/>
                </a:schemeClr>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51" name="Freeform 50"/>
              <p:cNvSpPr/>
              <p:nvPr/>
            </p:nvSpPr>
            <p:spPr>
              <a:xfrm>
                <a:off x="3131839" y="5589240"/>
                <a:ext cx="1259185" cy="195263"/>
              </a:xfrm>
              <a:custGeom>
                <a:avLst/>
                <a:gdLst>
                  <a:gd name="connsiteX0" fmla="*/ 9525 w 1295400"/>
                  <a:gd name="connsiteY0" fmla="*/ 0 h 195263"/>
                  <a:gd name="connsiteX1" fmla="*/ 0 w 1295400"/>
                  <a:gd name="connsiteY1" fmla="*/ 161925 h 195263"/>
                  <a:gd name="connsiteX2" fmla="*/ 1276350 w 1295400"/>
                  <a:gd name="connsiteY2" fmla="*/ 195263 h 195263"/>
                  <a:gd name="connsiteX3" fmla="*/ 1295400 w 1295400"/>
                  <a:gd name="connsiteY3" fmla="*/ 47625 h 195263"/>
                  <a:gd name="connsiteX4" fmla="*/ 9525 w 1295400"/>
                  <a:gd name="connsiteY4" fmla="*/ 0 h 1952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95400" h="195263">
                    <a:moveTo>
                      <a:pt x="9525" y="0"/>
                    </a:moveTo>
                    <a:lnTo>
                      <a:pt x="0" y="161925"/>
                    </a:lnTo>
                    <a:lnTo>
                      <a:pt x="1276350" y="195263"/>
                    </a:lnTo>
                    <a:lnTo>
                      <a:pt x="1295400" y="47625"/>
                    </a:lnTo>
                    <a:lnTo>
                      <a:pt x="9525" y="0"/>
                    </a:lnTo>
                    <a:close/>
                  </a:path>
                </a:pathLst>
              </a:custGeom>
              <a:solidFill>
                <a:schemeClr val="accent6">
                  <a:lumMod val="5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74" name="Group 79"/>
            <p:cNvGrpSpPr/>
            <p:nvPr/>
          </p:nvGrpSpPr>
          <p:grpSpPr>
            <a:xfrm>
              <a:off x="4826344" y="5311551"/>
              <a:ext cx="934045" cy="819514"/>
              <a:chOff x="4355976" y="4581128"/>
              <a:chExt cx="1368152" cy="1224136"/>
            </a:xfrm>
          </p:grpSpPr>
          <p:sp>
            <p:nvSpPr>
              <p:cNvPr id="46" name="Freeform 7"/>
              <p:cNvSpPr/>
              <p:nvPr/>
            </p:nvSpPr>
            <p:spPr>
              <a:xfrm flipH="1">
                <a:off x="4442273" y="4581128"/>
                <a:ext cx="1080118" cy="1144288"/>
              </a:xfrm>
              <a:custGeom>
                <a:avLst/>
                <a:gdLst>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98859 w 625872"/>
                  <a:gd name="connsiteY6" fmla="*/ 576262 h 840978"/>
                  <a:gd name="connsiteX7" fmla="*/ 408384 w 625872"/>
                  <a:gd name="connsiteY7" fmla="*/ 554831 h 840978"/>
                  <a:gd name="connsiteX8" fmla="*/ 403622 w 625872"/>
                  <a:gd name="connsiteY8" fmla="*/ 0 h 840978"/>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86581 w 625872"/>
                  <a:gd name="connsiteY6" fmla="*/ 600620 h 840978"/>
                  <a:gd name="connsiteX7" fmla="*/ 408384 w 625872"/>
                  <a:gd name="connsiteY7" fmla="*/ 554831 h 840978"/>
                  <a:gd name="connsiteX8" fmla="*/ 403622 w 625872"/>
                  <a:gd name="connsiteY8" fmla="*/ 0 h 840978"/>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52338"/>
                  <a:gd name="connsiteX1" fmla="*/ 586978 w 629778"/>
                  <a:gd name="connsiteY1" fmla="*/ 707231 h 852338"/>
                  <a:gd name="connsiteX2" fmla="*/ 332557 w 629778"/>
                  <a:gd name="connsiteY2" fmla="*/ 850230 h 852338"/>
                  <a:gd name="connsiteX3" fmla="*/ 65484 w 629778"/>
                  <a:gd name="connsiteY3" fmla="*/ 809625 h 852338"/>
                  <a:gd name="connsiteX4" fmla="*/ 15478 w 629778"/>
                  <a:gd name="connsiteY4" fmla="*/ 671512 h 852338"/>
                  <a:gd name="connsiteX5" fmla="*/ 158353 w 629778"/>
                  <a:gd name="connsiteY5" fmla="*/ 540543 h 852338"/>
                  <a:gd name="connsiteX6" fmla="*/ 386581 w 629778"/>
                  <a:gd name="connsiteY6" fmla="*/ 600620 h 852338"/>
                  <a:gd name="connsiteX7" fmla="*/ 408384 w 629778"/>
                  <a:gd name="connsiteY7" fmla="*/ 554831 h 852338"/>
                  <a:gd name="connsiteX8" fmla="*/ 403622 w 629778"/>
                  <a:gd name="connsiteY8" fmla="*/ 0 h 852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9778" h="852338">
                    <a:moveTo>
                      <a:pt x="589359" y="40481"/>
                    </a:moveTo>
                    <a:cubicBezTo>
                      <a:pt x="607615" y="308570"/>
                      <a:pt x="629778" y="572273"/>
                      <a:pt x="586978" y="707231"/>
                    </a:cubicBezTo>
                    <a:cubicBezTo>
                      <a:pt x="544178" y="842189"/>
                      <a:pt x="393081" y="852338"/>
                      <a:pt x="332557" y="850230"/>
                    </a:cubicBezTo>
                    <a:cubicBezTo>
                      <a:pt x="247154" y="847800"/>
                      <a:pt x="118330" y="839411"/>
                      <a:pt x="65484" y="809625"/>
                    </a:cubicBezTo>
                    <a:cubicBezTo>
                      <a:pt x="12638" y="779839"/>
                      <a:pt x="0" y="716359"/>
                      <a:pt x="15478" y="671512"/>
                    </a:cubicBezTo>
                    <a:cubicBezTo>
                      <a:pt x="30956" y="626665"/>
                      <a:pt x="96503" y="552358"/>
                      <a:pt x="158353" y="540543"/>
                    </a:cubicBezTo>
                    <a:cubicBezTo>
                      <a:pt x="220203" y="528728"/>
                      <a:pt x="344909" y="598239"/>
                      <a:pt x="386581" y="600620"/>
                    </a:cubicBezTo>
                    <a:cubicBezTo>
                      <a:pt x="428253" y="603001"/>
                      <a:pt x="405544" y="654934"/>
                      <a:pt x="408384" y="554831"/>
                    </a:cubicBezTo>
                    <a:cubicBezTo>
                      <a:pt x="411224" y="454728"/>
                      <a:pt x="406400" y="229393"/>
                      <a:pt x="403622" y="0"/>
                    </a:cubicBezTo>
                  </a:path>
                </a:pathLst>
              </a:custGeom>
              <a:solidFill>
                <a:srgbClr val="CC00FF"/>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47" name="Freeform 8"/>
              <p:cNvSpPr/>
              <p:nvPr/>
            </p:nvSpPr>
            <p:spPr>
              <a:xfrm flipH="1">
                <a:off x="4355976" y="5109782"/>
                <a:ext cx="1368152" cy="695482"/>
              </a:xfrm>
              <a:custGeom>
                <a:avLst/>
                <a:gdLst>
                  <a:gd name="connsiteX0" fmla="*/ 909711 w 1444283"/>
                  <a:gd name="connsiteY0" fmla="*/ 180535 h 616633"/>
                  <a:gd name="connsiteX1" fmla="*/ 501748 w 1444283"/>
                  <a:gd name="connsiteY1" fmla="*/ 11723 h 616633"/>
                  <a:gd name="connsiteX2" fmla="*/ 192259 w 1444283"/>
                  <a:gd name="connsiteY2" fmla="*/ 250874 h 616633"/>
                  <a:gd name="connsiteX3" fmla="*/ 178191 w 1444283"/>
                  <a:gd name="connsiteY3" fmla="*/ 504092 h 616633"/>
                  <a:gd name="connsiteX4" fmla="*/ 1261403 w 1444283"/>
                  <a:gd name="connsiteY4" fmla="*/ 574430 h 616633"/>
                  <a:gd name="connsiteX5" fmla="*/ 1275471 w 1444283"/>
                  <a:gd name="connsiteY5" fmla="*/ 546295 h 616633"/>
                  <a:gd name="connsiteX6" fmla="*/ 1289539 w 1444283"/>
                  <a:gd name="connsiteY6" fmla="*/ 152400 h 616633"/>
                  <a:gd name="connsiteX7" fmla="*/ 1275471 w 1444283"/>
                  <a:gd name="connsiteY7" fmla="*/ 124264 h 616633"/>
                  <a:gd name="connsiteX8" fmla="*/ 937846 w 1444283"/>
                  <a:gd name="connsiteY8" fmla="*/ 222738 h 616633"/>
                  <a:gd name="connsiteX0" fmla="*/ 909711 w 1444283"/>
                  <a:gd name="connsiteY0" fmla="*/ 180535 h 616633"/>
                  <a:gd name="connsiteX1" fmla="*/ 501748 w 1444283"/>
                  <a:gd name="connsiteY1" fmla="*/ 11723 h 616633"/>
                  <a:gd name="connsiteX2" fmla="*/ 192259 w 1444283"/>
                  <a:gd name="connsiteY2" fmla="*/ 250874 h 616633"/>
                  <a:gd name="connsiteX3" fmla="*/ 178191 w 1444283"/>
                  <a:gd name="connsiteY3" fmla="*/ 504092 h 616633"/>
                  <a:gd name="connsiteX4" fmla="*/ 1261403 w 1444283"/>
                  <a:gd name="connsiteY4" fmla="*/ 574430 h 616633"/>
                  <a:gd name="connsiteX5" fmla="*/ 1275471 w 1444283"/>
                  <a:gd name="connsiteY5" fmla="*/ 546295 h 616633"/>
                  <a:gd name="connsiteX6" fmla="*/ 1289539 w 1444283"/>
                  <a:gd name="connsiteY6" fmla="*/ 152400 h 616633"/>
                  <a:gd name="connsiteX7" fmla="*/ 1275471 w 1444283"/>
                  <a:gd name="connsiteY7" fmla="*/ 124264 h 616633"/>
                  <a:gd name="connsiteX8" fmla="*/ 882287 w 1444283"/>
                  <a:gd name="connsiteY8" fmla="*/ 64012 h 616633"/>
                  <a:gd name="connsiteX0" fmla="*/ 909711 w 1444283"/>
                  <a:gd name="connsiteY0" fmla="*/ 180535 h 616633"/>
                  <a:gd name="connsiteX1" fmla="*/ 501748 w 1444283"/>
                  <a:gd name="connsiteY1" fmla="*/ 11723 h 616633"/>
                  <a:gd name="connsiteX2" fmla="*/ 192259 w 1444283"/>
                  <a:gd name="connsiteY2" fmla="*/ 250874 h 616633"/>
                  <a:gd name="connsiteX3" fmla="*/ 178191 w 1444283"/>
                  <a:gd name="connsiteY3" fmla="*/ 504092 h 616633"/>
                  <a:gd name="connsiteX4" fmla="*/ 1261403 w 1444283"/>
                  <a:gd name="connsiteY4" fmla="*/ 574430 h 616633"/>
                  <a:gd name="connsiteX5" fmla="*/ 1275471 w 1444283"/>
                  <a:gd name="connsiteY5" fmla="*/ 546295 h 616633"/>
                  <a:gd name="connsiteX6" fmla="*/ 1289539 w 1444283"/>
                  <a:gd name="connsiteY6" fmla="*/ 152400 h 616633"/>
                  <a:gd name="connsiteX7" fmla="*/ 1242327 w 1444283"/>
                  <a:gd name="connsiteY7" fmla="*/ 64012 h 616633"/>
                  <a:gd name="connsiteX8" fmla="*/ 882287 w 1444283"/>
                  <a:gd name="connsiteY8" fmla="*/ 64012 h 616633"/>
                  <a:gd name="connsiteX0" fmla="*/ 909711 w 1444283"/>
                  <a:gd name="connsiteY0" fmla="*/ 311317 h 747415"/>
                  <a:gd name="connsiteX1" fmla="*/ 501748 w 1444283"/>
                  <a:gd name="connsiteY1" fmla="*/ 142505 h 747415"/>
                  <a:gd name="connsiteX2" fmla="*/ 192259 w 1444283"/>
                  <a:gd name="connsiteY2" fmla="*/ 381656 h 747415"/>
                  <a:gd name="connsiteX3" fmla="*/ 178191 w 1444283"/>
                  <a:gd name="connsiteY3" fmla="*/ 634874 h 747415"/>
                  <a:gd name="connsiteX4" fmla="*/ 1261403 w 1444283"/>
                  <a:gd name="connsiteY4" fmla="*/ 705212 h 747415"/>
                  <a:gd name="connsiteX5" fmla="*/ 1275471 w 1444283"/>
                  <a:gd name="connsiteY5" fmla="*/ 677077 h 747415"/>
                  <a:gd name="connsiteX6" fmla="*/ 1289539 w 1444283"/>
                  <a:gd name="connsiteY6" fmla="*/ 283182 h 747415"/>
                  <a:gd name="connsiteX7" fmla="*/ 1242327 w 1444283"/>
                  <a:gd name="connsiteY7" fmla="*/ 194794 h 747415"/>
                  <a:gd name="connsiteX8" fmla="*/ 882287 w 1444283"/>
                  <a:gd name="connsiteY8" fmla="*/ 194794 h 747415"/>
                  <a:gd name="connsiteX0" fmla="*/ 909711 w 1444283"/>
                  <a:gd name="connsiteY0" fmla="*/ 311317 h 714141"/>
                  <a:gd name="connsiteX1" fmla="*/ 501748 w 1444283"/>
                  <a:gd name="connsiteY1" fmla="*/ 142505 h 714141"/>
                  <a:gd name="connsiteX2" fmla="*/ 192259 w 1444283"/>
                  <a:gd name="connsiteY2" fmla="*/ 381656 h 714141"/>
                  <a:gd name="connsiteX3" fmla="*/ 178191 w 1444283"/>
                  <a:gd name="connsiteY3" fmla="*/ 634874 h 714141"/>
                  <a:gd name="connsiteX4" fmla="*/ 1261403 w 1444283"/>
                  <a:gd name="connsiteY4" fmla="*/ 705212 h 714141"/>
                  <a:gd name="connsiteX5" fmla="*/ 1275471 w 1444283"/>
                  <a:gd name="connsiteY5" fmla="*/ 677077 h 714141"/>
                  <a:gd name="connsiteX6" fmla="*/ 1314335 w 1444283"/>
                  <a:gd name="connsiteY6" fmla="*/ 482826 h 714141"/>
                  <a:gd name="connsiteX7" fmla="*/ 1242327 w 1444283"/>
                  <a:gd name="connsiteY7" fmla="*/ 194794 h 714141"/>
                  <a:gd name="connsiteX8" fmla="*/ 882287 w 1444283"/>
                  <a:gd name="connsiteY8" fmla="*/ 194794 h 714141"/>
                  <a:gd name="connsiteX0" fmla="*/ 909711 w 1444283"/>
                  <a:gd name="connsiteY0" fmla="*/ 311317 h 714141"/>
                  <a:gd name="connsiteX1" fmla="*/ 501748 w 1444283"/>
                  <a:gd name="connsiteY1" fmla="*/ 142505 h 714141"/>
                  <a:gd name="connsiteX2" fmla="*/ 192259 w 1444283"/>
                  <a:gd name="connsiteY2" fmla="*/ 381656 h 714141"/>
                  <a:gd name="connsiteX3" fmla="*/ 178191 w 1444283"/>
                  <a:gd name="connsiteY3" fmla="*/ 634874 h 714141"/>
                  <a:gd name="connsiteX4" fmla="*/ 1261403 w 1444283"/>
                  <a:gd name="connsiteY4" fmla="*/ 705212 h 714141"/>
                  <a:gd name="connsiteX5" fmla="*/ 1275471 w 1444283"/>
                  <a:gd name="connsiteY5" fmla="*/ 677077 h 714141"/>
                  <a:gd name="connsiteX6" fmla="*/ 1314335 w 1444283"/>
                  <a:gd name="connsiteY6" fmla="*/ 482826 h 714141"/>
                  <a:gd name="connsiteX7" fmla="*/ 1242327 w 1444283"/>
                  <a:gd name="connsiteY7" fmla="*/ 194794 h 714141"/>
                  <a:gd name="connsiteX8" fmla="*/ 882287 w 1444283"/>
                  <a:gd name="connsiteY8" fmla="*/ 194794 h 714141"/>
                  <a:gd name="connsiteX0" fmla="*/ 909711 w 1444283"/>
                  <a:gd name="connsiteY0" fmla="*/ 180535 h 631365"/>
                  <a:gd name="connsiteX1" fmla="*/ 501748 w 1444283"/>
                  <a:gd name="connsiteY1" fmla="*/ 11723 h 631365"/>
                  <a:gd name="connsiteX2" fmla="*/ 192259 w 1444283"/>
                  <a:gd name="connsiteY2" fmla="*/ 250874 h 631365"/>
                  <a:gd name="connsiteX3" fmla="*/ 178191 w 1444283"/>
                  <a:gd name="connsiteY3" fmla="*/ 504092 h 631365"/>
                  <a:gd name="connsiteX4" fmla="*/ 1261403 w 1444283"/>
                  <a:gd name="connsiteY4" fmla="*/ 574430 h 631365"/>
                  <a:gd name="connsiteX5" fmla="*/ 1275471 w 1444283"/>
                  <a:gd name="connsiteY5" fmla="*/ 546295 h 631365"/>
                  <a:gd name="connsiteX6" fmla="*/ 1242327 w 1444283"/>
                  <a:gd name="connsiteY6" fmla="*/ 64012 h 631365"/>
                  <a:gd name="connsiteX7" fmla="*/ 882287 w 1444283"/>
                  <a:gd name="connsiteY7" fmla="*/ 64012 h 631365"/>
                  <a:gd name="connsiteX0" fmla="*/ 909711 w 1444283"/>
                  <a:gd name="connsiteY0" fmla="*/ 180535 h 631365"/>
                  <a:gd name="connsiteX1" fmla="*/ 501748 w 1444283"/>
                  <a:gd name="connsiteY1" fmla="*/ 11723 h 631365"/>
                  <a:gd name="connsiteX2" fmla="*/ 192259 w 1444283"/>
                  <a:gd name="connsiteY2" fmla="*/ 250874 h 631365"/>
                  <a:gd name="connsiteX3" fmla="*/ 178191 w 1444283"/>
                  <a:gd name="connsiteY3" fmla="*/ 504092 h 631365"/>
                  <a:gd name="connsiteX4" fmla="*/ 1261403 w 1444283"/>
                  <a:gd name="connsiteY4" fmla="*/ 574430 h 631365"/>
                  <a:gd name="connsiteX5" fmla="*/ 1275471 w 1444283"/>
                  <a:gd name="connsiteY5" fmla="*/ 546295 h 631365"/>
                  <a:gd name="connsiteX6" fmla="*/ 1242327 w 1444283"/>
                  <a:gd name="connsiteY6" fmla="*/ 64012 h 631365"/>
                  <a:gd name="connsiteX7" fmla="*/ 882287 w 1444283"/>
                  <a:gd name="connsiteY7" fmla="*/ 64012 h 631365"/>
                  <a:gd name="connsiteX0" fmla="*/ 909711 w 1444283"/>
                  <a:gd name="connsiteY0" fmla="*/ 180535 h 631365"/>
                  <a:gd name="connsiteX1" fmla="*/ 501748 w 1444283"/>
                  <a:gd name="connsiteY1" fmla="*/ 11723 h 631365"/>
                  <a:gd name="connsiteX2" fmla="*/ 192259 w 1444283"/>
                  <a:gd name="connsiteY2" fmla="*/ 250874 h 631365"/>
                  <a:gd name="connsiteX3" fmla="*/ 178191 w 1444283"/>
                  <a:gd name="connsiteY3" fmla="*/ 504092 h 631365"/>
                  <a:gd name="connsiteX4" fmla="*/ 1261403 w 1444283"/>
                  <a:gd name="connsiteY4" fmla="*/ 574430 h 631365"/>
                  <a:gd name="connsiteX5" fmla="*/ 1275471 w 1444283"/>
                  <a:gd name="connsiteY5" fmla="*/ 546295 h 631365"/>
                  <a:gd name="connsiteX6" fmla="*/ 1242327 w 1444283"/>
                  <a:gd name="connsiteY6" fmla="*/ 64012 h 631365"/>
                  <a:gd name="connsiteX7" fmla="*/ 882287 w 1444283"/>
                  <a:gd name="connsiteY7" fmla="*/ 64012 h 631365"/>
                  <a:gd name="connsiteX0" fmla="*/ 894530 w 1338018"/>
                  <a:gd name="connsiteY0" fmla="*/ 180535 h 630304"/>
                  <a:gd name="connsiteX1" fmla="*/ 486567 w 1338018"/>
                  <a:gd name="connsiteY1" fmla="*/ 11723 h 630304"/>
                  <a:gd name="connsiteX2" fmla="*/ 177078 w 1338018"/>
                  <a:gd name="connsiteY2" fmla="*/ 250874 h 630304"/>
                  <a:gd name="connsiteX3" fmla="*/ 163010 w 1338018"/>
                  <a:gd name="connsiteY3" fmla="*/ 504092 h 630304"/>
                  <a:gd name="connsiteX4" fmla="*/ 1155138 w 1338018"/>
                  <a:gd name="connsiteY4" fmla="*/ 568068 h 630304"/>
                  <a:gd name="connsiteX5" fmla="*/ 1260290 w 1338018"/>
                  <a:gd name="connsiteY5" fmla="*/ 546295 h 630304"/>
                  <a:gd name="connsiteX6" fmla="*/ 1227146 w 1338018"/>
                  <a:gd name="connsiteY6" fmla="*/ 64012 h 630304"/>
                  <a:gd name="connsiteX7" fmla="*/ 867106 w 1338018"/>
                  <a:gd name="connsiteY7" fmla="*/ 64012 h 630304"/>
                  <a:gd name="connsiteX0" fmla="*/ 894530 w 1344495"/>
                  <a:gd name="connsiteY0" fmla="*/ 180535 h 652077"/>
                  <a:gd name="connsiteX1" fmla="*/ 486567 w 1344495"/>
                  <a:gd name="connsiteY1" fmla="*/ 11723 h 652077"/>
                  <a:gd name="connsiteX2" fmla="*/ 177078 w 1344495"/>
                  <a:gd name="connsiteY2" fmla="*/ 250874 h 652077"/>
                  <a:gd name="connsiteX3" fmla="*/ 163010 w 1344495"/>
                  <a:gd name="connsiteY3" fmla="*/ 504092 h 652077"/>
                  <a:gd name="connsiteX4" fmla="*/ 1155138 w 1344495"/>
                  <a:gd name="connsiteY4" fmla="*/ 568068 h 652077"/>
                  <a:gd name="connsiteX5" fmla="*/ 1299153 w 1344495"/>
                  <a:gd name="connsiteY5" fmla="*/ 568068 h 652077"/>
                  <a:gd name="connsiteX6" fmla="*/ 1227146 w 1344495"/>
                  <a:gd name="connsiteY6" fmla="*/ 64012 h 652077"/>
                  <a:gd name="connsiteX7" fmla="*/ 867106 w 1344495"/>
                  <a:gd name="connsiteY7" fmla="*/ 64012 h 652077"/>
                  <a:gd name="connsiteX0" fmla="*/ 894530 w 1344495"/>
                  <a:gd name="connsiteY0" fmla="*/ 202909 h 674451"/>
                  <a:gd name="connsiteX1" fmla="*/ 486567 w 1344495"/>
                  <a:gd name="connsiteY1" fmla="*/ 34097 h 674451"/>
                  <a:gd name="connsiteX2" fmla="*/ 177078 w 1344495"/>
                  <a:gd name="connsiteY2" fmla="*/ 273248 h 674451"/>
                  <a:gd name="connsiteX3" fmla="*/ 163010 w 1344495"/>
                  <a:gd name="connsiteY3" fmla="*/ 526466 h 674451"/>
                  <a:gd name="connsiteX4" fmla="*/ 1155138 w 1344495"/>
                  <a:gd name="connsiteY4" fmla="*/ 590442 h 674451"/>
                  <a:gd name="connsiteX5" fmla="*/ 1299153 w 1344495"/>
                  <a:gd name="connsiteY5" fmla="*/ 590442 h 674451"/>
                  <a:gd name="connsiteX6" fmla="*/ 1227146 w 1344495"/>
                  <a:gd name="connsiteY6" fmla="*/ 86386 h 674451"/>
                  <a:gd name="connsiteX7" fmla="*/ 905007 w 1344495"/>
                  <a:gd name="connsiteY7" fmla="*/ 72124 h 674451"/>
                  <a:gd name="connsiteX8" fmla="*/ 867106 w 1344495"/>
                  <a:gd name="connsiteY8" fmla="*/ 86386 h 674451"/>
                  <a:gd name="connsiteX0" fmla="*/ 894530 w 1344495"/>
                  <a:gd name="connsiteY0" fmla="*/ 202909 h 674451"/>
                  <a:gd name="connsiteX1" fmla="*/ 486567 w 1344495"/>
                  <a:gd name="connsiteY1" fmla="*/ 34097 h 674451"/>
                  <a:gd name="connsiteX2" fmla="*/ 177078 w 1344495"/>
                  <a:gd name="connsiteY2" fmla="*/ 273248 h 674451"/>
                  <a:gd name="connsiteX3" fmla="*/ 163010 w 1344495"/>
                  <a:gd name="connsiteY3" fmla="*/ 526466 h 674451"/>
                  <a:gd name="connsiteX4" fmla="*/ 1155138 w 1344495"/>
                  <a:gd name="connsiteY4" fmla="*/ 590442 h 674451"/>
                  <a:gd name="connsiteX5" fmla="*/ 1299153 w 1344495"/>
                  <a:gd name="connsiteY5" fmla="*/ 590442 h 674451"/>
                  <a:gd name="connsiteX6" fmla="*/ 1227146 w 1344495"/>
                  <a:gd name="connsiteY6" fmla="*/ 86386 h 674451"/>
                  <a:gd name="connsiteX7" fmla="*/ 905007 w 1344495"/>
                  <a:gd name="connsiteY7" fmla="*/ 72124 h 674451"/>
                  <a:gd name="connsiteX8" fmla="*/ 867105 w 1344495"/>
                  <a:gd name="connsiteY8" fmla="*/ 158394 h 674451"/>
                  <a:gd name="connsiteX0" fmla="*/ 894530 w 1344495"/>
                  <a:gd name="connsiteY0" fmla="*/ 212534 h 684076"/>
                  <a:gd name="connsiteX1" fmla="*/ 486567 w 1344495"/>
                  <a:gd name="connsiteY1" fmla="*/ 43722 h 684076"/>
                  <a:gd name="connsiteX2" fmla="*/ 177078 w 1344495"/>
                  <a:gd name="connsiteY2" fmla="*/ 282873 h 684076"/>
                  <a:gd name="connsiteX3" fmla="*/ 163010 w 1344495"/>
                  <a:gd name="connsiteY3" fmla="*/ 536091 h 684076"/>
                  <a:gd name="connsiteX4" fmla="*/ 1155138 w 1344495"/>
                  <a:gd name="connsiteY4" fmla="*/ 600067 h 684076"/>
                  <a:gd name="connsiteX5" fmla="*/ 1299153 w 1344495"/>
                  <a:gd name="connsiteY5" fmla="*/ 600067 h 684076"/>
                  <a:gd name="connsiteX6" fmla="*/ 1227146 w 1344495"/>
                  <a:gd name="connsiteY6" fmla="*/ 96011 h 684076"/>
                  <a:gd name="connsiteX7" fmla="*/ 867105 w 1344495"/>
                  <a:gd name="connsiteY7" fmla="*/ 24003 h 684076"/>
                  <a:gd name="connsiteX8" fmla="*/ 867105 w 1344495"/>
                  <a:gd name="connsiteY8" fmla="*/ 168019 h 684076"/>
                  <a:gd name="connsiteX0" fmla="*/ 894530 w 1344495"/>
                  <a:gd name="connsiteY0" fmla="*/ 212534 h 684076"/>
                  <a:gd name="connsiteX1" fmla="*/ 486567 w 1344495"/>
                  <a:gd name="connsiteY1" fmla="*/ 43722 h 684076"/>
                  <a:gd name="connsiteX2" fmla="*/ 177078 w 1344495"/>
                  <a:gd name="connsiteY2" fmla="*/ 282873 h 684076"/>
                  <a:gd name="connsiteX3" fmla="*/ 163010 w 1344495"/>
                  <a:gd name="connsiteY3" fmla="*/ 536091 h 684076"/>
                  <a:gd name="connsiteX4" fmla="*/ 1155138 w 1344495"/>
                  <a:gd name="connsiteY4" fmla="*/ 600067 h 684076"/>
                  <a:gd name="connsiteX5" fmla="*/ 1299153 w 1344495"/>
                  <a:gd name="connsiteY5" fmla="*/ 600067 h 684076"/>
                  <a:gd name="connsiteX6" fmla="*/ 1227146 w 1344495"/>
                  <a:gd name="connsiteY6" fmla="*/ 96011 h 684076"/>
                  <a:gd name="connsiteX7" fmla="*/ 867105 w 1344495"/>
                  <a:gd name="connsiteY7" fmla="*/ 24003 h 684076"/>
                  <a:gd name="connsiteX8" fmla="*/ 867105 w 1344495"/>
                  <a:gd name="connsiteY8" fmla="*/ 168019 h 684076"/>
                  <a:gd name="connsiteX0" fmla="*/ 894530 w 1344495"/>
                  <a:gd name="connsiteY0" fmla="*/ 212534 h 684076"/>
                  <a:gd name="connsiteX1" fmla="*/ 486567 w 1344495"/>
                  <a:gd name="connsiteY1" fmla="*/ 43722 h 684076"/>
                  <a:gd name="connsiteX2" fmla="*/ 177078 w 1344495"/>
                  <a:gd name="connsiteY2" fmla="*/ 282873 h 684076"/>
                  <a:gd name="connsiteX3" fmla="*/ 163010 w 1344495"/>
                  <a:gd name="connsiteY3" fmla="*/ 536091 h 684076"/>
                  <a:gd name="connsiteX4" fmla="*/ 1155138 w 1344495"/>
                  <a:gd name="connsiteY4" fmla="*/ 600067 h 684076"/>
                  <a:gd name="connsiteX5" fmla="*/ 1299153 w 1344495"/>
                  <a:gd name="connsiteY5" fmla="*/ 600067 h 684076"/>
                  <a:gd name="connsiteX6" fmla="*/ 1227146 w 1344495"/>
                  <a:gd name="connsiteY6" fmla="*/ 96011 h 684076"/>
                  <a:gd name="connsiteX7" fmla="*/ 867105 w 1344495"/>
                  <a:gd name="connsiteY7" fmla="*/ 24003 h 684076"/>
                  <a:gd name="connsiteX8" fmla="*/ 867105 w 1344495"/>
                  <a:gd name="connsiteY8" fmla="*/ 168019 h 684076"/>
                  <a:gd name="connsiteX0" fmla="*/ 894530 w 1344495"/>
                  <a:gd name="connsiteY0" fmla="*/ 284542 h 768086"/>
                  <a:gd name="connsiteX1" fmla="*/ 486567 w 1344495"/>
                  <a:gd name="connsiteY1" fmla="*/ 115730 h 768086"/>
                  <a:gd name="connsiteX2" fmla="*/ 177078 w 1344495"/>
                  <a:gd name="connsiteY2" fmla="*/ 354881 h 768086"/>
                  <a:gd name="connsiteX3" fmla="*/ 163010 w 1344495"/>
                  <a:gd name="connsiteY3" fmla="*/ 608099 h 768086"/>
                  <a:gd name="connsiteX4" fmla="*/ 1155138 w 1344495"/>
                  <a:gd name="connsiteY4" fmla="*/ 672075 h 768086"/>
                  <a:gd name="connsiteX5" fmla="*/ 1299153 w 1344495"/>
                  <a:gd name="connsiteY5" fmla="*/ 672075 h 768086"/>
                  <a:gd name="connsiteX6" fmla="*/ 1227145 w 1344495"/>
                  <a:gd name="connsiteY6" fmla="*/ 96011 h 768086"/>
                  <a:gd name="connsiteX7" fmla="*/ 867105 w 1344495"/>
                  <a:gd name="connsiteY7" fmla="*/ 96011 h 768086"/>
                  <a:gd name="connsiteX8" fmla="*/ 867105 w 1344495"/>
                  <a:gd name="connsiteY8" fmla="*/ 240027 h 768086"/>
                  <a:gd name="connsiteX0" fmla="*/ 894530 w 1344495"/>
                  <a:gd name="connsiteY0" fmla="*/ 211938 h 695482"/>
                  <a:gd name="connsiteX1" fmla="*/ 486567 w 1344495"/>
                  <a:gd name="connsiteY1" fmla="*/ 43126 h 695482"/>
                  <a:gd name="connsiteX2" fmla="*/ 177078 w 1344495"/>
                  <a:gd name="connsiteY2" fmla="*/ 282277 h 695482"/>
                  <a:gd name="connsiteX3" fmla="*/ 163010 w 1344495"/>
                  <a:gd name="connsiteY3" fmla="*/ 535495 h 695482"/>
                  <a:gd name="connsiteX4" fmla="*/ 1155138 w 1344495"/>
                  <a:gd name="connsiteY4" fmla="*/ 599471 h 695482"/>
                  <a:gd name="connsiteX5" fmla="*/ 1299153 w 1344495"/>
                  <a:gd name="connsiteY5" fmla="*/ 599471 h 695482"/>
                  <a:gd name="connsiteX6" fmla="*/ 1227145 w 1344495"/>
                  <a:gd name="connsiteY6" fmla="*/ 23407 h 695482"/>
                  <a:gd name="connsiteX7" fmla="*/ 867105 w 1344495"/>
                  <a:gd name="connsiteY7" fmla="*/ 23407 h 695482"/>
                  <a:gd name="connsiteX8" fmla="*/ 867105 w 1344495"/>
                  <a:gd name="connsiteY8" fmla="*/ 167423 h 695482"/>
                  <a:gd name="connsiteX0" fmla="*/ 894530 w 1344495"/>
                  <a:gd name="connsiteY0" fmla="*/ 211938 h 695482"/>
                  <a:gd name="connsiteX1" fmla="*/ 486567 w 1344495"/>
                  <a:gd name="connsiteY1" fmla="*/ 43126 h 695482"/>
                  <a:gd name="connsiteX2" fmla="*/ 177078 w 1344495"/>
                  <a:gd name="connsiteY2" fmla="*/ 282277 h 695482"/>
                  <a:gd name="connsiteX3" fmla="*/ 163010 w 1344495"/>
                  <a:gd name="connsiteY3" fmla="*/ 535495 h 695482"/>
                  <a:gd name="connsiteX4" fmla="*/ 1155138 w 1344495"/>
                  <a:gd name="connsiteY4" fmla="*/ 599471 h 695482"/>
                  <a:gd name="connsiteX5" fmla="*/ 1299153 w 1344495"/>
                  <a:gd name="connsiteY5" fmla="*/ 599471 h 695482"/>
                  <a:gd name="connsiteX6" fmla="*/ 1227145 w 1344495"/>
                  <a:gd name="connsiteY6" fmla="*/ 23407 h 695482"/>
                  <a:gd name="connsiteX7" fmla="*/ 867105 w 1344495"/>
                  <a:gd name="connsiteY7" fmla="*/ 23407 h 695482"/>
                  <a:gd name="connsiteX8" fmla="*/ 867105 w 1344495"/>
                  <a:gd name="connsiteY8" fmla="*/ 167423 h 695482"/>
                  <a:gd name="connsiteX0" fmla="*/ 894530 w 1344495"/>
                  <a:gd name="connsiteY0" fmla="*/ 211938 h 695482"/>
                  <a:gd name="connsiteX1" fmla="*/ 486567 w 1344495"/>
                  <a:gd name="connsiteY1" fmla="*/ 43126 h 695482"/>
                  <a:gd name="connsiteX2" fmla="*/ 177078 w 1344495"/>
                  <a:gd name="connsiteY2" fmla="*/ 282277 h 695482"/>
                  <a:gd name="connsiteX3" fmla="*/ 163010 w 1344495"/>
                  <a:gd name="connsiteY3" fmla="*/ 535495 h 695482"/>
                  <a:gd name="connsiteX4" fmla="*/ 1155138 w 1344495"/>
                  <a:gd name="connsiteY4" fmla="*/ 599471 h 695482"/>
                  <a:gd name="connsiteX5" fmla="*/ 1299153 w 1344495"/>
                  <a:gd name="connsiteY5" fmla="*/ 599471 h 695482"/>
                  <a:gd name="connsiteX6" fmla="*/ 1227145 w 1344495"/>
                  <a:gd name="connsiteY6" fmla="*/ 23407 h 695482"/>
                  <a:gd name="connsiteX7" fmla="*/ 867105 w 1344495"/>
                  <a:gd name="connsiteY7" fmla="*/ 23407 h 695482"/>
                  <a:gd name="connsiteX8" fmla="*/ 867105 w 1344495"/>
                  <a:gd name="connsiteY8" fmla="*/ 167423 h 695482"/>
                  <a:gd name="connsiteX0" fmla="*/ 894530 w 1344495"/>
                  <a:gd name="connsiteY0" fmla="*/ 211938 h 695482"/>
                  <a:gd name="connsiteX1" fmla="*/ 486567 w 1344495"/>
                  <a:gd name="connsiteY1" fmla="*/ 43126 h 695482"/>
                  <a:gd name="connsiteX2" fmla="*/ 177078 w 1344495"/>
                  <a:gd name="connsiteY2" fmla="*/ 282277 h 695482"/>
                  <a:gd name="connsiteX3" fmla="*/ 163010 w 1344495"/>
                  <a:gd name="connsiteY3" fmla="*/ 535495 h 695482"/>
                  <a:gd name="connsiteX4" fmla="*/ 1155138 w 1344495"/>
                  <a:gd name="connsiteY4" fmla="*/ 599471 h 695482"/>
                  <a:gd name="connsiteX5" fmla="*/ 1299153 w 1344495"/>
                  <a:gd name="connsiteY5" fmla="*/ 599471 h 695482"/>
                  <a:gd name="connsiteX6" fmla="*/ 1227145 w 1344495"/>
                  <a:gd name="connsiteY6" fmla="*/ 23407 h 695482"/>
                  <a:gd name="connsiteX7" fmla="*/ 867105 w 1344495"/>
                  <a:gd name="connsiteY7" fmla="*/ 23407 h 695482"/>
                  <a:gd name="connsiteX8" fmla="*/ 867105 w 1344495"/>
                  <a:gd name="connsiteY8" fmla="*/ 239431 h 695482"/>
                  <a:gd name="connsiteX0" fmla="*/ 894530 w 1344495"/>
                  <a:gd name="connsiteY0" fmla="*/ 211938 h 695482"/>
                  <a:gd name="connsiteX1" fmla="*/ 486567 w 1344495"/>
                  <a:gd name="connsiteY1" fmla="*/ 43126 h 695482"/>
                  <a:gd name="connsiteX2" fmla="*/ 177078 w 1344495"/>
                  <a:gd name="connsiteY2" fmla="*/ 282277 h 695482"/>
                  <a:gd name="connsiteX3" fmla="*/ 163010 w 1344495"/>
                  <a:gd name="connsiteY3" fmla="*/ 535495 h 695482"/>
                  <a:gd name="connsiteX4" fmla="*/ 1155138 w 1344495"/>
                  <a:gd name="connsiteY4" fmla="*/ 599471 h 695482"/>
                  <a:gd name="connsiteX5" fmla="*/ 1299153 w 1344495"/>
                  <a:gd name="connsiteY5" fmla="*/ 599471 h 695482"/>
                  <a:gd name="connsiteX6" fmla="*/ 1227145 w 1344495"/>
                  <a:gd name="connsiteY6" fmla="*/ 23407 h 695482"/>
                  <a:gd name="connsiteX7" fmla="*/ 867105 w 1344495"/>
                  <a:gd name="connsiteY7" fmla="*/ 23407 h 695482"/>
                  <a:gd name="connsiteX8" fmla="*/ 867105 w 1344495"/>
                  <a:gd name="connsiteY8" fmla="*/ 239431 h 695482"/>
                  <a:gd name="connsiteX0" fmla="*/ 894530 w 1344495"/>
                  <a:gd name="connsiteY0" fmla="*/ 211938 h 695482"/>
                  <a:gd name="connsiteX1" fmla="*/ 486567 w 1344495"/>
                  <a:gd name="connsiteY1" fmla="*/ 43126 h 695482"/>
                  <a:gd name="connsiteX2" fmla="*/ 177078 w 1344495"/>
                  <a:gd name="connsiteY2" fmla="*/ 282277 h 695482"/>
                  <a:gd name="connsiteX3" fmla="*/ 163010 w 1344495"/>
                  <a:gd name="connsiteY3" fmla="*/ 535495 h 695482"/>
                  <a:gd name="connsiteX4" fmla="*/ 1155138 w 1344495"/>
                  <a:gd name="connsiteY4" fmla="*/ 599471 h 695482"/>
                  <a:gd name="connsiteX5" fmla="*/ 1299153 w 1344495"/>
                  <a:gd name="connsiteY5" fmla="*/ 599471 h 695482"/>
                  <a:gd name="connsiteX6" fmla="*/ 1227145 w 1344495"/>
                  <a:gd name="connsiteY6" fmla="*/ 23407 h 695482"/>
                  <a:gd name="connsiteX7" fmla="*/ 867105 w 1344495"/>
                  <a:gd name="connsiteY7" fmla="*/ 23407 h 695482"/>
                  <a:gd name="connsiteX8" fmla="*/ 867105 w 1344495"/>
                  <a:gd name="connsiteY8" fmla="*/ 239431 h 695482"/>
                  <a:gd name="connsiteX0" fmla="*/ 867105 w 1344495"/>
                  <a:gd name="connsiteY0" fmla="*/ 239431 h 695482"/>
                  <a:gd name="connsiteX1" fmla="*/ 486567 w 1344495"/>
                  <a:gd name="connsiteY1" fmla="*/ 43126 h 695482"/>
                  <a:gd name="connsiteX2" fmla="*/ 177078 w 1344495"/>
                  <a:gd name="connsiteY2" fmla="*/ 282277 h 695482"/>
                  <a:gd name="connsiteX3" fmla="*/ 163010 w 1344495"/>
                  <a:gd name="connsiteY3" fmla="*/ 535495 h 695482"/>
                  <a:gd name="connsiteX4" fmla="*/ 1155138 w 1344495"/>
                  <a:gd name="connsiteY4" fmla="*/ 599471 h 695482"/>
                  <a:gd name="connsiteX5" fmla="*/ 1299153 w 1344495"/>
                  <a:gd name="connsiteY5" fmla="*/ 599471 h 695482"/>
                  <a:gd name="connsiteX6" fmla="*/ 1227145 w 1344495"/>
                  <a:gd name="connsiteY6" fmla="*/ 23407 h 695482"/>
                  <a:gd name="connsiteX7" fmla="*/ 867105 w 1344495"/>
                  <a:gd name="connsiteY7" fmla="*/ 23407 h 695482"/>
                  <a:gd name="connsiteX8" fmla="*/ 867105 w 1344495"/>
                  <a:gd name="connsiteY8" fmla="*/ 239431 h 695482"/>
                  <a:gd name="connsiteX0" fmla="*/ 867105 w 1344495"/>
                  <a:gd name="connsiteY0" fmla="*/ 239431 h 695482"/>
                  <a:gd name="connsiteX1" fmla="*/ 486567 w 1344495"/>
                  <a:gd name="connsiteY1" fmla="*/ 43126 h 695482"/>
                  <a:gd name="connsiteX2" fmla="*/ 177078 w 1344495"/>
                  <a:gd name="connsiteY2" fmla="*/ 282277 h 695482"/>
                  <a:gd name="connsiteX3" fmla="*/ 163010 w 1344495"/>
                  <a:gd name="connsiteY3" fmla="*/ 535495 h 695482"/>
                  <a:gd name="connsiteX4" fmla="*/ 1155138 w 1344495"/>
                  <a:gd name="connsiteY4" fmla="*/ 599471 h 695482"/>
                  <a:gd name="connsiteX5" fmla="*/ 1299153 w 1344495"/>
                  <a:gd name="connsiteY5" fmla="*/ 599471 h 695482"/>
                  <a:gd name="connsiteX6" fmla="*/ 1227145 w 1344495"/>
                  <a:gd name="connsiteY6" fmla="*/ 23407 h 695482"/>
                  <a:gd name="connsiteX7" fmla="*/ 867105 w 1344495"/>
                  <a:gd name="connsiteY7" fmla="*/ 23407 h 695482"/>
                  <a:gd name="connsiteX8" fmla="*/ 867105 w 1344495"/>
                  <a:gd name="connsiteY8" fmla="*/ 167423 h 695482"/>
                  <a:gd name="connsiteX0" fmla="*/ 867105 w 1344495"/>
                  <a:gd name="connsiteY0" fmla="*/ 239431 h 695482"/>
                  <a:gd name="connsiteX1" fmla="*/ 939113 w 1344495"/>
                  <a:gd name="connsiteY1" fmla="*/ 527463 h 695482"/>
                  <a:gd name="connsiteX2" fmla="*/ 486567 w 1344495"/>
                  <a:gd name="connsiteY2" fmla="*/ 43126 h 695482"/>
                  <a:gd name="connsiteX3" fmla="*/ 177078 w 1344495"/>
                  <a:gd name="connsiteY3" fmla="*/ 282277 h 695482"/>
                  <a:gd name="connsiteX4" fmla="*/ 163010 w 1344495"/>
                  <a:gd name="connsiteY4" fmla="*/ 535495 h 695482"/>
                  <a:gd name="connsiteX5" fmla="*/ 1155138 w 1344495"/>
                  <a:gd name="connsiteY5" fmla="*/ 599471 h 695482"/>
                  <a:gd name="connsiteX6" fmla="*/ 1299153 w 1344495"/>
                  <a:gd name="connsiteY6" fmla="*/ 599471 h 695482"/>
                  <a:gd name="connsiteX7" fmla="*/ 1227145 w 1344495"/>
                  <a:gd name="connsiteY7" fmla="*/ 23407 h 695482"/>
                  <a:gd name="connsiteX8" fmla="*/ 867105 w 1344495"/>
                  <a:gd name="connsiteY8" fmla="*/ 23407 h 695482"/>
                  <a:gd name="connsiteX9" fmla="*/ 867105 w 1344495"/>
                  <a:gd name="connsiteY9" fmla="*/ 167423 h 695482"/>
                  <a:gd name="connsiteX0" fmla="*/ 867105 w 1344495"/>
                  <a:gd name="connsiteY0" fmla="*/ 239431 h 695482"/>
                  <a:gd name="connsiteX1" fmla="*/ 867105 w 1344495"/>
                  <a:gd name="connsiteY1" fmla="*/ 167423 h 695482"/>
                  <a:gd name="connsiteX2" fmla="*/ 939113 w 1344495"/>
                  <a:gd name="connsiteY2" fmla="*/ 527463 h 695482"/>
                  <a:gd name="connsiteX3" fmla="*/ 486567 w 1344495"/>
                  <a:gd name="connsiteY3" fmla="*/ 43126 h 695482"/>
                  <a:gd name="connsiteX4" fmla="*/ 177078 w 1344495"/>
                  <a:gd name="connsiteY4" fmla="*/ 282277 h 695482"/>
                  <a:gd name="connsiteX5" fmla="*/ 163010 w 1344495"/>
                  <a:gd name="connsiteY5" fmla="*/ 535495 h 695482"/>
                  <a:gd name="connsiteX6" fmla="*/ 1155138 w 1344495"/>
                  <a:gd name="connsiteY6" fmla="*/ 599471 h 695482"/>
                  <a:gd name="connsiteX7" fmla="*/ 1299153 w 1344495"/>
                  <a:gd name="connsiteY7" fmla="*/ 599471 h 695482"/>
                  <a:gd name="connsiteX8" fmla="*/ 1227145 w 1344495"/>
                  <a:gd name="connsiteY8" fmla="*/ 23407 h 695482"/>
                  <a:gd name="connsiteX9" fmla="*/ 867105 w 1344495"/>
                  <a:gd name="connsiteY9" fmla="*/ 23407 h 695482"/>
                  <a:gd name="connsiteX10" fmla="*/ 867105 w 1344495"/>
                  <a:gd name="connsiteY10" fmla="*/ 167423 h 695482"/>
                  <a:gd name="connsiteX0" fmla="*/ 867105 w 1344495"/>
                  <a:gd name="connsiteY0" fmla="*/ 239431 h 695482"/>
                  <a:gd name="connsiteX1" fmla="*/ 867105 w 1344495"/>
                  <a:gd name="connsiteY1" fmla="*/ 167423 h 695482"/>
                  <a:gd name="connsiteX2" fmla="*/ 486567 w 1344495"/>
                  <a:gd name="connsiteY2" fmla="*/ 43126 h 695482"/>
                  <a:gd name="connsiteX3" fmla="*/ 177078 w 1344495"/>
                  <a:gd name="connsiteY3" fmla="*/ 282277 h 695482"/>
                  <a:gd name="connsiteX4" fmla="*/ 163010 w 1344495"/>
                  <a:gd name="connsiteY4" fmla="*/ 535495 h 695482"/>
                  <a:gd name="connsiteX5" fmla="*/ 1155138 w 1344495"/>
                  <a:gd name="connsiteY5" fmla="*/ 599471 h 695482"/>
                  <a:gd name="connsiteX6" fmla="*/ 1299153 w 1344495"/>
                  <a:gd name="connsiteY6" fmla="*/ 599471 h 695482"/>
                  <a:gd name="connsiteX7" fmla="*/ 1227145 w 1344495"/>
                  <a:gd name="connsiteY7" fmla="*/ 23407 h 695482"/>
                  <a:gd name="connsiteX8" fmla="*/ 867105 w 1344495"/>
                  <a:gd name="connsiteY8" fmla="*/ 23407 h 695482"/>
                  <a:gd name="connsiteX9" fmla="*/ 867105 w 1344495"/>
                  <a:gd name="connsiteY9" fmla="*/ 167423 h 695482"/>
                  <a:gd name="connsiteX0" fmla="*/ 867105 w 1344495"/>
                  <a:gd name="connsiteY0" fmla="*/ 239431 h 695482"/>
                  <a:gd name="connsiteX1" fmla="*/ 867105 w 1344495"/>
                  <a:gd name="connsiteY1" fmla="*/ 167423 h 695482"/>
                  <a:gd name="connsiteX2" fmla="*/ 486567 w 1344495"/>
                  <a:gd name="connsiteY2" fmla="*/ 43126 h 695482"/>
                  <a:gd name="connsiteX3" fmla="*/ 177078 w 1344495"/>
                  <a:gd name="connsiteY3" fmla="*/ 282277 h 695482"/>
                  <a:gd name="connsiteX4" fmla="*/ 163010 w 1344495"/>
                  <a:gd name="connsiteY4" fmla="*/ 535495 h 695482"/>
                  <a:gd name="connsiteX5" fmla="*/ 1155138 w 1344495"/>
                  <a:gd name="connsiteY5" fmla="*/ 599471 h 695482"/>
                  <a:gd name="connsiteX6" fmla="*/ 1299153 w 1344495"/>
                  <a:gd name="connsiteY6" fmla="*/ 599471 h 695482"/>
                  <a:gd name="connsiteX7" fmla="*/ 1227145 w 1344495"/>
                  <a:gd name="connsiteY7" fmla="*/ 23407 h 695482"/>
                  <a:gd name="connsiteX8" fmla="*/ 867105 w 1344495"/>
                  <a:gd name="connsiteY8" fmla="*/ 23407 h 695482"/>
                  <a:gd name="connsiteX9" fmla="*/ 867105 w 1344495"/>
                  <a:gd name="connsiteY9" fmla="*/ 167423 h 695482"/>
                  <a:gd name="connsiteX0" fmla="*/ 867105 w 1344495"/>
                  <a:gd name="connsiteY0" fmla="*/ 362417 h 818468"/>
                  <a:gd name="connsiteX1" fmla="*/ 867105 w 1344495"/>
                  <a:gd name="connsiteY1" fmla="*/ 290409 h 818468"/>
                  <a:gd name="connsiteX2" fmla="*/ 486567 w 1344495"/>
                  <a:gd name="connsiteY2" fmla="*/ 166112 h 818468"/>
                  <a:gd name="connsiteX3" fmla="*/ 177078 w 1344495"/>
                  <a:gd name="connsiteY3" fmla="*/ 405263 h 818468"/>
                  <a:gd name="connsiteX4" fmla="*/ 163010 w 1344495"/>
                  <a:gd name="connsiteY4" fmla="*/ 658481 h 818468"/>
                  <a:gd name="connsiteX5" fmla="*/ 1155138 w 1344495"/>
                  <a:gd name="connsiteY5" fmla="*/ 722457 h 818468"/>
                  <a:gd name="connsiteX6" fmla="*/ 1299153 w 1344495"/>
                  <a:gd name="connsiteY6" fmla="*/ 722457 h 818468"/>
                  <a:gd name="connsiteX7" fmla="*/ 1227145 w 1344495"/>
                  <a:gd name="connsiteY7" fmla="*/ 146393 h 818468"/>
                  <a:gd name="connsiteX8" fmla="*/ 867105 w 1344495"/>
                  <a:gd name="connsiteY8" fmla="*/ 146393 h 818468"/>
                  <a:gd name="connsiteX9" fmla="*/ 651081 w 1344495"/>
                  <a:gd name="connsiteY9" fmla="*/ 2377 h 818468"/>
                  <a:gd name="connsiteX0" fmla="*/ 867105 w 1344495"/>
                  <a:gd name="connsiteY0" fmla="*/ 434425 h 818468"/>
                  <a:gd name="connsiteX1" fmla="*/ 867105 w 1344495"/>
                  <a:gd name="connsiteY1" fmla="*/ 290409 h 818468"/>
                  <a:gd name="connsiteX2" fmla="*/ 486567 w 1344495"/>
                  <a:gd name="connsiteY2" fmla="*/ 166112 h 818468"/>
                  <a:gd name="connsiteX3" fmla="*/ 177078 w 1344495"/>
                  <a:gd name="connsiteY3" fmla="*/ 405263 h 818468"/>
                  <a:gd name="connsiteX4" fmla="*/ 163010 w 1344495"/>
                  <a:gd name="connsiteY4" fmla="*/ 658481 h 818468"/>
                  <a:gd name="connsiteX5" fmla="*/ 1155138 w 1344495"/>
                  <a:gd name="connsiteY5" fmla="*/ 722457 h 818468"/>
                  <a:gd name="connsiteX6" fmla="*/ 1299153 w 1344495"/>
                  <a:gd name="connsiteY6" fmla="*/ 722457 h 818468"/>
                  <a:gd name="connsiteX7" fmla="*/ 1227145 w 1344495"/>
                  <a:gd name="connsiteY7" fmla="*/ 146393 h 818468"/>
                  <a:gd name="connsiteX8" fmla="*/ 867105 w 1344495"/>
                  <a:gd name="connsiteY8" fmla="*/ 146393 h 818468"/>
                  <a:gd name="connsiteX9" fmla="*/ 651081 w 1344495"/>
                  <a:gd name="connsiteY9" fmla="*/ 2377 h 818468"/>
                  <a:gd name="connsiteX0" fmla="*/ 867105 w 1344495"/>
                  <a:gd name="connsiteY0" fmla="*/ 290409 h 818468"/>
                  <a:gd name="connsiteX1" fmla="*/ 486567 w 1344495"/>
                  <a:gd name="connsiteY1" fmla="*/ 166112 h 818468"/>
                  <a:gd name="connsiteX2" fmla="*/ 177078 w 1344495"/>
                  <a:gd name="connsiteY2" fmla="*/ 405263 h 818468"/>
                  <a:gd name="connsiteX3" fmla="*/ 163010 w 1344495"/>
                  <a:gd name="connsiteY3" fmla="*/ 658481 h 818468"/>
                  <a:gd name="connsiteX4" fmla="*/ 1155138 w 1344495"/>
                  <a:gd name="connsiteY4" fmla="*/ 722457 h 818468"/>
                  <a:gd name="connsiteX5" fmla="*/ 1299153 w 1344495"/>
                  <a:gd name="connsiteY5" fmla="*/ 722457 h 818468"/>
                  <a:gd name="connsiteX6" fmla="*/ 1227145 w 1344495"/>
                  <a:gd name="connsiteY6" fmla="*/ 146393 h 818468"/>
                  <a:gd name="connsiteX7" fmla="*/ 867105 w 1344495"/>
                  <a:gd name="connsiteY7" fmla="*/ 146393 h 818468"/>
                  <a:gd name="connsiteX8" fmla="*/ 651081 w 1344495"/>
                  <a:gd name="connsiteY8" fmla="*/ 2377 h 818468"/>
                  <a:gd name="connsiteX0" fmla="*/ 867105 w 1344495"/>
                  <a:gd name="connsiteY0" fmla="*/ 167423 h 695482"/>
                  <a:gd name="connsiteX1" fmla="*/ 486567 w 1344495"/>
                  <a:gd name="connsiteY1" fmla="*/ 43126 h 695482"/>
                  <a:gd name="connsiteX2" fmla="*/ 177078 w 1344495"/>
                  <a:gd name="connsiteY2" fmla="*/ 282277 h 695482"/>
                  <a:gd name="connsiteX3" fmla="*/ 163010 w 1344495"/>
                  <a:gd name="connsiteY3" fmla="*/ 535495 h 695482"/>
                  <a:gd name="connsiteX4" fmla="*/ 1155138 w 1344495"/>
                  <a:gd name="connsiteY4" fmla="*/ 599471 h 695482"/>
                  <a:gd name="connsiteX5" fmla="*/ 1299153 w 1344495"/>
                  <a:gd name="connsiteY5" fmla="*/ 599471 h 695482"/>
                  <a:gd name="connsiteX6" fmla="*/ 1227145 w 1344495"/>
                  <a:gd name="connsiteY6" fmla="*/ 23407 h 695482"/>
                  <a:gd name="connsiteX7" fmla="*/ 867105 w 1344495"/>
                  <a:gd name="connsiteY7" fmla="*/ 23407 h 695482"/>
                  <a:gd name="connsiteX8" fmla="*/ 867105 w 1344495"/>
                  <a:gd name="connsiteY8" fmla="*/ 167423 h 695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44495" h="695482">
                    <a:moveTo>
                      <a:pt x="867105" y="167423"/>
                    </a:moveTo>
                    <a:cubicBezTo>
                      <a:pt x="803682" y="122704"/>
                      <a:pt x="601572" y="23984"/>
                      <a:pt x="486567" y="43126"/>
                    </a:cubicBezTo>
                    <a:cubicBezTo>
                      <a:pt x="371563" y="62268"/>
                      <a:pt x="231004" y="200216"/>
                      <a:pt x="177078" y="282277"/>
                    </a:cubicBezTo>
                    <a:cubicBezTo>
                      <a:pt x="123152" y="364338"/>
                      <a:pt x="0" y="482629"/>
                      <a:pt x="163010" y="535495"/>
                    </a:cubicBezTo>
                    <a:cubicBezTo>
                      <a:pt x="326020" y="588361"/>
                      <a:pt x="965781" y="588808"/>
                      <a:pt x="1155138" y="599471"/>
                    </a:cubicBezTo>
                    <a:cubicBezTo>
                      <a:pt x="1344495" y="610134"/>
                      <a:pt x="1287152" y="695482"/>
                      <a:pt x="1299153" y="599471"/>
                    </a:cubicBezTo>
                    <a:cubicBezTo>
                      <a:pt x="1311154" y="503460"/>
                      <a:pt x="1266957" y="99823"/>
                      <a:pt x="1227145" y="23407"/>
                    </a:cubicBezTo>
                    <a:cubicBezTo>
                      <a:pt x="1133607" y="0"/>
                      <a:pt x="954918" y="16764"/>
                      <a:pt x="867105" y="23407"/>
                    </a:cubicBezTo>
                    <a:cubicBezTo>
                      <a:pt x="864620" y="145541"/>
                      <a:pt x="873422" y="165046"/>
                      <a:pt x="867105" y="167423"/>
                    </a:cubicBezTo>
                  </a:path>
                </a:pathLst>
              </a:custGeom>
              <a:solidFill>
                <a:schemeClr val="accent6">
                  <a:lumMod val="50000"/>
                </a:schemeClr>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48" name="Freeform 47"/>
              <p:cNvSpPr/>
              <p:nvPr/>
            </p:nvSpPr>
            <p:spPr>
              <a:xfrm flipH="1">
                <a:off x="4407202" y="5589240"/>
                <a:ext cx="1244918" cy="195263"/>
              </a:xfrm>
              <a:custGeom>
                <a:avLst/>
                <a:gdLst>
                  <a:gd name="connsiteX0" fmla="*/ 9525 w 1295400"/>
                  <a:gd name="connsiteY0" fmla="*/ 0 h 195263"/>
                  <a:gd name="connsiteX1" fmla="*/ 0 w 1295400"/>
                  <a:gd name="connsiteY1" fmla="*/ 161925 h 195263"/>
                  <a:gd name="connsiteX2" fmla="*/ 1276350 w 1295400"/>
                  <a:gd name="connsiteY2" fmla="*/ 195263 h 195263"/>
                  <a:gd name="connsiteX3" fmla="*/ 1295400 w 1295400"/>
                  <a:gd name="connsiteY3" fmla="*/ 47625 h 195263"/>
                  <a:gd name="connsiteX4" fmla="*/ 9525 w 1295400"/>
                  <a:gd name="connsiteY4" fmla="*/ 0 h 1952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95400" h="195263">
                    <a:moveTo>
                      <a:pt x="9525" y="0"/>
                    </a:moveTo>
                    <a:lnTo>
                      <a:pt x="0" y="161925"/>
                    </a:lnTo>
                    <a:lnTo>
                      <a:pt x="1276350" y="195263"/>
                    </a:lnTo>
                    <a:lnTo>
                      <a:pt x="1295400" y="47625"/>
                    </a:lnTo>
                    <a:lnTo>
                      <a:pt x="9525" y="0"/>
                    </a:lnTo>
                    <a:close/>
                  </a:path>
                </a:pathLst>
              </a:custGeom>
              <a:solidFill>
                <a:schemeClr val="accent6">
                  <a:lumMod val="5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33" name="Chord 32"/>
            <p:cNvSpPr/>
            <p:nvPr/>
          </p:nvSpPr>
          <p:spPr>
            <a:xfrm>
              <a:off x="3793979" y="3631736"/>
              <a:ext cx="2064729" cy="3181640"/>
            </a:xfrm>
            <a:prstGeom prst="chord">
              <a:avLst>
                <a:gd name="adj1" fmla="val 10135620"/>
                <a:gd name="adj2" fmla="val 674418"/>
              </a:avLst>
            </a:prstGeom>
            <a:solidFill>
              <a:srgbClr val="CC00FF"/>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79" name="Group 2"/>
            <p:cNvGrpSpPr/>
            <p:nvPr/>
          </p:nvGrpSpPr>
          <p:grpSpPr>
            <a:xfrm>
              <a:off x="4590380" y="3997284"/>
              <a:ext cx="445823" cy="234613"/>
              <a:chOff x="7797958" y="1180860"/>
              <a:chExt cx="435349" cy="213255"/>
            </a:xfrm>
          </p:grpSpPr>
          <p:sp>
            <p:nvSpPr>
              <p:cNvPr id="44" name="Oval 43"/>
              <p:cNvSpPr/>
              <p:nvPr/>
            </p:nvSpPr>
            <p:spPr>
              <a:xfrm>
                <a:off x="8143597" y="1180860"/>
                <a:ext cx="89710" cy="213255"/>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5" name="Oval 44"/>
              <p:cNvSpPr/>
              <p:nvPr/>
            </p:nvSpPr>
            <p:spPr>
              <a:xfrm>
                <a:off x="7797958" y="1180860"/>
                <a:ext cx="89710" cy="213255"/>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83" name="Group 72"/>
            <p:cNvGrpSpPr/>
            <p:nvPr/>
          </p:nvGrpSpPr>
          <p:grpSpPr>
            <a:xfrm>
              <a:off x="4383901" y="3308860"/>
              <a:ext cx="884884" cy="819514"/>
              <a:chOff x="2195736" y="1196752"/>
              <a:chExt cx="1296144" cy="792088"/>
            </a:xfrm>
          </p:grpSpPr>
          <p:sp>
            <p:nvSpPr>
              <p:cNvPr id="40" name="Freeform 39"/>
              <p:cNvSpPr/>
              <p:nvPr/>
            </p:nvSpPr>
            <p:spPr>
              <a:xfrm>
                <a:off x="2195736" y="1484784"/>
                <a:ext cx="1296144" cy="145366"/>
              </a:xfrm>
              <a:custGeom>
                <a:avLst/>
                <a:gdLst>
                  <a:gd name="connsiteX0" fmla="*/ 0 w 1209821"/>
                  <a:gd name="connsiteY0" fmla="*/ 0 h 138332"/>
                  <a:gd name="connsiteX1" fmla="*/ 337625 w 1209821"/>
                  <a:gd name="connsiteY1" fmla="*/ 112541 h 138332"/>
                  <a:gd name="connsiteX2" fmla="*/ 928468 w 1209821"/>
                  <a:gd name="connsiteY2" fmla="*/ 126609 h 138332"/>
                  <a:gd name="connsiteX3" fmla="*/ 1209821 w 1209821"/>
                  <a:gd name="connsiteY3" fmla="*/ 42203 h 138332"/>
                  <a:gd name="connsiteX0" fmla="*/ 0 w 1296144"/>
                  <a:gd name="connsiteY0" fmla="*/ 0 h 145366"/>
                  <a:gd name="connsiteX1" fmla="*/ 337625 w 1296144"/>
                  <a:gd name="connsiteY1" fmla="*/ 112541 h 145366"/>
                  <a:gd name="connsiteX2" fmla="*/ 928468 w 1296144"/>
                  <a:gd name="connsiteY2" fmla="*/ 126609 h 145366"/>
                  <a:gd name="connsiteX3" fmla="*/ 1296144 w 1296144"/>
                  <a:gd name="connsiteY3" fmla="*/ 0 h 145366"/>
                </a:gdLst>
                <a:ahLst/>
                <a:cxnLst>
                  <a:cxn ang="0">
                    <a:pos x="connsiteX0" y="connsiteY0"/>
                  </a:cxn>
                  <a:cxn ang="0">
                    <a:pos x="connsiteX1" y="connsiteY1"/>
                  </a:cxn>
                  <a:cxn ang="0">
                    <a:pos x="connsiteX2" y="connsiteY2"/>
                  </a:cxn>
                  <a:cxn ang="0">
                    <a:pos x="connsiteX3" y="connsiteY3"/>
                  </a:cxn>
                </a:cxnLst>
                <a:rect l="l" t="t" r="r" b="b"/>
                <a:pathLst>
                  <a:path w="1296144" h="145366">
                    <a:moveTo>
                      <a:pt x="0" y="0"/>
                    </a:moveTo>
                    <a:cubicBezTo>
                      <a:pt x="91440" y="45719"/>
                      <a:pt x="182880" y="91439"/>
                      <a:pt x="337625" y="112541"/>
                    </a:cubicBezTo>
                    <a:cubicBezTo>
                      <a:pt x="492370" y="133643"/>
                      <a:pt x="768715" y="145366"/>
                      <a:pt x="928468" y="126609"/>
                    </a:cubicBezTo>
                    <a:cubicBezTo>
                      <a:pt x="1088221" y="107852"/>
                      <a:pt x="1228150" y="36341"/>
                      <a:pt x="1296144" y="0"/>
                    </a:cubicBezTo>
                  </a:path>
                </a:pathLst>
              </a:custGeom>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dirty="0"/>
              </a:p>
            </p:txBody>
          </p:sp>
          <p:sp>
            <p:nvSpPr>
              <p:cNvPr id="41" name="Chord 40"/>
              <p:cNvSpPr/>
              <p:nvPr/>
            </p:nvSpPr>
            <p:spPr>
              <a:xfrm>
                <a:off x="2483768" y="1196752"/>
                <a:ext cx="720080" cy="792088"/>
              </a:xfrm>
              <a:prstGeom prst="chord">
                <a:avLst>
                  <a:gd name="adj1" fmla="val 10765082"/>
                  <a:gd name="adj2" fmla="val 108958"/>
                </a:avLst>
              </a:prstGeom>
              <a:solidFill>
                <a:srgbClr val="0099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sp>
        <p:nvSpPr>
          <p:cNvPr id="190" name="Oval 189"/>
          <p:cNvSpPr/>
          <p:nvPr/>
        </p:nvSpPr>
        <p:spPr>
          <a:xfrm>
            <a:off x="3635896" y="3284984"/>
            <a:ext cx="258702" cy="288032"/>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92" name="Oval 191"/>
          <p:cNvSpPr/>
          <p:nvPr/>
        </p:nvSpPr>
        <p:spPr>
          <a:xfrm>
            <a:off x="8154398" y="2132856"/>
            <a:ext cx="108012" cy="144016"/>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93" name="Oval 192"/>
          <p:cNvSpPr/>
          <p:nvPr/>
        </p:nvSpPr>
        <p:spPr>
          <a:xfrm>
            <a:off x="7380312" y="4581128"/>
            <a:ext cx="216024" cy="288032"/>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94" name="Oval 193"/>
          <p:cNvSpPr/>
          <p:nvPr/>
        </p:nvSpPr>
        <p:spPr>
          <a:xfrm>
            <a:off x="1835696" y="4797152"/>
            <a:ext cx="216024" cy="288032"/>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95" name="Oval 194"/>
          <p:cNvSpPr/>
          <p:nvPr/>
        </p:nvSpPr>
        <p:spPr>
          <a:xfrm>
            <a:off x="4644008" y="4509120"/>
            <a:ext cx="288032" cy="360040"/>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91" name="Oval 190"/>
          <p:cNvSpPr/>
          <p:nvPr/>
        </p:nvSpPr>
        <p:spPr>
          <a:xfrm>
            <a:off x="6012160" y="2852936"/>
            <a:ext cx="216024" cy="288032"/>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153" name="shock.wav">
            <a:hlinkClick r:id="" action="ppaction://media"/>
          </p:cNvPr>
          <p:cNvPicPr>
            <a:picLocks noRot="1" noChangeAspect="1"/>
          </p:cNvPicPr>
          <p:nvPr>
            <a:wavAudioFile r:embed="rId1" name="shock.wav"/>
          </p:nvPr>
        </p:nvPicPr>
        <p:blipFill>
          <a:blip r:embed="rId7" cstate="print"/>
          <a:stretch>
            <a:fillRect/>
          </a:stretch>
        </p:blipFill>
        <p:spPr>
          <a:xfrm>
            <a:off x="9324528" y="1988840"/>
            <a:ext cx="304800" cy="304800"/>
          </a:xfrm>
          <a:prstGeom prst="rect">
            <a:avLst/>
          </a:prstGeom>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mediacall" presetSubtype="0" fill="hold" nodeType="clickEffect">
                                  <p:stCondLst>
                                    <p:cond delay="0"/>
                                  </p:stCondLst>
                                  <p:childTnLst>
                                    <p:cmd type="call" cmd="playFrom(0.0)">
                                      <p:cBhvr>
                                        <p:cTn id="6" dur="517" fill="hold"/>
                                        <p:tgtEl>
                                          <p:spTgt spid="153"/>
                                        </p:tgtEl>
                                      </p:cBhvr>
                                    </p:cmd>
                                  </p:childTnLst>
                                </p:cTn>
                              </p:par>
                            </p:childTnLst>
                          </p:cTn>
                        </p:par>
                      </p:childTnLst>
                    </p:cTn>
                  </p:par>
                </p:childTnLst>
              </p:cTn>
              <p:prevCondLst>
                <p:cond evt="onPrev" delay="0">
                  <p:tgtEl>
                    <p:sldTgt/>
                  </p:tgtEl>
                </p:cond>
              </p:prevCondLst>
              <p:nextCondLst>
                <p:cond evt="onNext" delay="0">
                  <p:tgtEl>
                    <p:sldTgt/>
                  </p:tgtEl>
                </p:cond>
              </p:nextCondLst>
            </p:seq>
            <p:audio>
              <p:cMediaNode>
                <p:cTn id="7" fill="hold" display="0">
                  <p:stCondLst>
                    <p:cond delay="indefinite"/>
                  </p:stCondLst>
                  <p:endCondLst>
                    <p:cond evt="onNext" delay="0">
                      <p:tgtEl>
                        <p:sldTgt/>
                      </p:tgtEl>
                    </p:cond>
                    <p:cond evt="onPrev" delay="0">
                      <p:tgtEl>
                        <p:sldTgt/>
                      </p:tgtEl>
                    </p:cond>
                    <p:cond evt="onStopAudio" delay="0">
                      <p:tgtEl>
                        <p:sldTgt/>
                      </p:tgtEl>
                    </p:cond>
                  </p:endCondLst>
                </p:cTn>
                <p:tgtEl>
                  <p:spTgt spid="153"/>
                </p:tgtEl>
              </p:cMediaNode>
            </p:audio>
          </p:childTnLst>
        </p:cTn>
      </p:par>
    </p:tn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ding.wav">
            <a:hlinkClick r:id="" action="ppaction://media"/>
          </p:cNvPr>
          <p:cNvPicPr>
            <a:picLocks noRot="1" noChangeAspect="1"/>
          </p:cNvPicPr>
          <p:nvPr>
            <a:wavAudioFile r:embed="rId1" name="ding.wav"/>
          </p:nvPr>
        </p:nvPicPr>
        <p:blipFill>
          <a:blip r:embed="rId5" cstate="print"/>
          <a:stretch>
            <a:fillRect/>
          </a:stretch>
        </p:blipFill>
        <p:spPr>
          <a:xfrm>
            <a:off x="9324528" y="2564904"/>
            <a:ext cx="304800" cy="304800"/>
          </a:xfrm>
          <a:prstGeom prst="rect">
            <a:avLst/>
          </a:prstGeom>
        </p:spPr>
      </p:pic>
      <p:pic>
        <p:nvPicPr>
          <p:cNvPr id="4" name="je_t_aime_short.mp3">
            <a:hlinkClick r:id="" action="ppaction://media"/>
          </p:cNvPr>
          <p:cNvPicPr>
            <a:picLocks noRot="1" noChangeAspect="1"/>
          </p:cNvPicPr>
          <p:nvPr>
            <a:audioFile r:link="rId2"/>
          </p:nvPr>
        </p:nvPicPr>
        <p:blipFill>
          <a:blip r:embed="rId6" cstate="print"/>
          <a:stretch>
            <a:fillRect/>
          </a:stretch>
        </p:blipFill>
        <p:spPr>
          <a:xfrm>
            <a:off x="9684568" y="3645024"/>
            <a:ext cx="304800" cy="304800"/>
          </a:xfrm>
          <a:prstGeom prst="rect">
            <a:avLst/>
          </a:prstGeom>
        </p:spPr>
      </p:pic>
    </p:spTree>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mediacall" presetSubtype="0" fill="hold" nodeType="clickEffect">
                                  <p:stCondLst>
                                    <p:cond delay="0"/>
                                  </p:stCondLst>
                                  <p:childTnLst>
                                    <p:cmd type="call" cmd="playFrom(0.0)">
                                      <p:cBhvr>
                                        <p:cTn id="6" dur="916" fill="hold"/>
                                        <p:tgtEl>
                                          <p:spTgt spid="3"/>
                                        </p:tgtEl>
                                      </p:cBhvr>
                                    </p:cmd>
                                  </p:childTnLst>
                                </p:cTn>
                              </p:par>
                            </p:childTnLst>
                          </p:cTn>
                        </p:par>
                      </p:childTnLst>
                    </p:cTn>
                  </p:par>
                  <p:par>
                    <p:cTn id="7" fill="hold">
                      <p:stCondLst>
                        <p:cond delay="indefinite"/>
                      </p:stCondLst>
                      <p:childTnLst>
                        <p:par>
                          <p:cTn id="8" fill="hold">
                            <p:stCondLst>
                              <p:cond delay="0"/>
                            </p:stCondLst>
                            <p:childTnLst>
                              <p:par>
                                <p:cTn id="9" presetID="1" presetClass="mediacall" presetSubtype="0" fill="hold" nodeType="clickEffect">
                                  <p:stCondLst>
                                    <p:cond delay="0"/>
                                  </p:stCondLst>
                                  <p:childTnLst>
                                    <p:cmd type="call" cmd="playFrom(0.0)">
                                      <p:cBhvr>
                                        <p:cTn id="10" dur="8574" fill="hold"/>
                                        <p:tgtEl>
                                          <p:spTgt spid="4"/>
                                        </p:tgtEl>
                                      </p:cBhvr>
                                    </p:cmd>
                                  </p:childTnLst>
                                </p:cTn>
                              </p:par>
                            </p:childTnLst>
                          </p:cTn>
                        </p:par>
                      </p:childTnLst>
                    </p:cTn>
                  </p:par>
                </p:childTnLst>
              </p:cTn>
              <p:prevCondLst>
                <p:cond evt="onPrev" delay="0">
                  <p:tgtEl>
                    <p:sldTgt/>
                  </p:tgtEl>
                </p:cond>
              </p:prevCondLst>
              <p:nextCondLst>
                <p:cond evt="onNext" delay="0">
                  <p:tgtEl>
                    <p:sldTgt/>
                  </p:tgtEl>
                </p:cond>
              </p:nextCondLst>
            </p:seq>
            <p:audio>
              <p:cMediaNode>
                <p:cTn id="11" fill="hold" display="0">
                  <p:stCondLst>
                    <p:cond delay="indefinite"/>
                  </p:stCondLst>
                  <p:endCondLst>
                    <p:cond evt="onNext" delay="0">
                      <p:tgtEl>
                        <p:sldTgt/>
                      </p:tgtEl>
                    </p:cond>
                    <p:cond evt="onPrev" delay="0">
                      <p:tgtEl>
                        <p:sldTgt/>
                      </p:tgtEl>
                    </p:cond>
                    <p:cond evt="onStopAudio" delay="0">
                      <p:tgtEl>
                        <p:sldTgt/>
                      </p:tgtEl>
                    </p:cond>
                  </p:endCondLst>
                </p:cTn>
                <p:tgtEl>
                  <p:spTgt spid="3"/>
                </p:tgtEl>
              </p:cMediaNode>
            </p:audio>
            <p:audio>
              <p:cMediaNode>
                <p:cTn id="12" fill="hold" display="0">
                  <p:stCondLst>
                    <p:cond delay="indefinite"/>
                  </p:stCondLst>
                  <p:endCondLst>
                    <p:cond evt="onNext" delay="0">
                      <p:tgtEl>
                        <p:sldTgt/>
                      </p:tgtEl>
                    </p:cond>
                    <p:cond evt="onPrev" delay="0">
                      <p:tgtEl>
                        <p:sldTgt/>
                      </p:tgtEl>
                    </p:cond>
                    <p:cond evt="onStopAudio" delay="0">
                      <p:tgtEl>
                        <p:sldTgt/>
                      </p:tgtEl>
                    </p:cond>
                  </p:endCondLst>
                </p:cTn>
                <p:tgtEl>
                  <p:spTgt spid="4"/>
                </p:tgtEl>
              </p:cMediaNode>
            </p:audio>
          </p:childTnLst>
        </p:cTn>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78" name="Group 177"/>
          <p:cNvGrpSpPr/>
          <p:nvPr/>
        </p:nvGrpSpPr>
        <p:grpSpPr>
          <a:xfrm>
            <a:off x="-396552" y="-1252990"/>
            <a:ext cx="10081120" cy="8110991"/>
            <a:chOff x="-493907" y="-891480"/>
            <a:chExt cx="11855397" cy="9538524"/>
          </a:xfrm>
        </p:grpSpPr>
        <p:sp>
          <p:nvSpPr>
            <p:cNvPr id="183" name="Rectangle 182"/>
            <p:cNvSpPr/>
            <p:nvPr/>
          </p:nvSpPr>
          <p:spPr>
            <a:xfrm>
              <a:off x="-324544" y="4005064"/>
              <a:ext cx="11686034" cy="4641980"/>
            </a:xfrm>
            <a:prstGeom prst="rect">
              <a:avLst/>
            </a:prstGeom>
            <a:solidFill>
              <a:srgbClr val="0066FF"/>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cxnSp>
          <p:nvCxnSpPr>
            <p:cNvPr id="189" name="Straight Connector 188"/>
            <p:cNvCxnSpPr/>
            <p:nvPr/>
          </p:nvCxnSpPr>
          <p:spPr>
            <a:xfrm>
              <a:off x="-493907" y="4021770"/>
              <a:ext cx="11855397" cy="0"/>
            </a:xfrm>
            <a:prstGeom prst="line">
              <a:avLst/>
            </a:prstGeom>
            <a:ln w="76200">
              <a:solidFill>
                <a:schemeClr val="tx1"/>
              </a:solidFill>
            </a:ln>
          </p:spPr>
          <p:style>
            <a:lnRef idx="1">
              <a:schemeClr val="accent1"/>
            </a:lnRef>
            <a:fillRef idx="0">
              <a:schemeClr val="accent1"/>
            </a:fillRef>
            <a:effectRef idx="0">
              <a:schemeClr val="accent1"/>
            </a:effectRef>
            <a:fontRef idx="minor">
              <a:schemeClr val="tx1"/>
            </a:fontRef>
          </p:style>
        </p:cxnSp>
        <p:pic>
          <p:nvPicPr>
            <p:cNvPr id="196" name="Picture 2" descr="https://www.wetterzentrale.de/maps/GFSOPEU18_0_1.png"/>
            <p:cNvPicPr>
              <a:picLocks noChangeAspect="1" noChangeArrowheads="1"/>
            </p:cNvPicPr>
            <p:nvPr/>
          </p:nvPicPr>
          <p:blipFill>
            <a:blip r:embed="rId3" cstate="print"/>
            <a:srcRect/>
            <a:stretch>
              <a:fillRect/>
            </a:stretch>
          </p:blipFill>
          <p:spPr bwMode="auto">
            <a:xfrm>
              <a:off x="5868144" y="-675456"/>
              <a:ext cx="4320480" cy="3468999"/>
            </a:xfrm>
            <a:prstGeom prst="rect">
              <a:avLst/>
            </a:prstGeom>
            <a:noFill/>
            <a:ln w="38100">
              <a:solidFill>
                <a:schemeClr val="tx1"/>
              </a:solidFill>
            </a:ln>
          </p:spPr>
        </p:pic>
        <p:pic>
          <p:nvPicPr>
            <p:cNvPr id="197" name="Picture 3"/>
            <p:cNvPicPr>
              <a:picLocks noChangeAspect="1" noChangeArrowheads="1"/>
            </p:cNvPicPr>
            <p:nvPr/>
          </p:nvPicPr>
          <p:blipFill>
            <a:blip r:embed="rId4" cstate="print"/>
            <a:srcRect/>
            <a:stretch>
              <a:fillRect/>
            </a:stretch>
          </p:blipFill>
          <p:spPr bwMode="auto">
            <a:xfrm>
              <a:off x="323528" y="-891480"/>
              <a:ext cx="3922192" cy="3897170"/>
            </a:xfrm>
            <a:prstGeom prst="rect">
              <a:avLst/>
            </a:prstGeom>
            <a:noFill/>
            <a:ln w="38100">
              <a:solidFill>
                <a:schemeClr val="tx1"/>
              </a:solidFill>
              <a:miter lim="800000"/>
              <a:headEnd/>
              <a:tailEnd/>
            </a:ln>
          </p:spPr>
        </p:pic>
      </p:grpSp>
      <p:grpSp>
        <p:nvGrpSpPr>
          <p:cNvPr id="18" name="Group 35"/>
          <p:cNvGrpSpPr/>
          <p:nvPr/>
        </p:nvGrpSpPr>
        <p:grpSpPr>
          <a:xfrm>
            <a:off x="-244670" y="2416598"/>
            <a:ext cx="1615642" cy="2034511"/>
            <a:chOff x="3879540" y="3429000"/>
            <a:chExt cx="1384920" cy="2160240"/>
          </a:xfrm>
          <a:solidFill>
            <a:srgbClr val="FF99FF"/>
          </a:solidFill>
        </p:grpSpPr>
        <p:sp>
          <p:nvSpPr>
            <p:cNvPr id="73" name="Rectangle 72"/>
            <p:cNvSpPr/>
            <p:nvPr/>
          </p:nvSpPr>
          <p:spPr>
            <a:xfrm flipH="1">
              <a:off x="3929987" y="4581128"/>
              <a:ext cx="65949" cy="720080"/>
            </a:xfrm>
            <a:prstGeom prst="rect">
              <a:avLst/>
            </a:prstGeom>
            <a:grp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grpSp>
          <p:nvGrpSpPr>
            <p:cNvPr id="19" name="Group 28"/>
            <p:cNvGrpSpPr/>
            <p:nvPr/>
          </p:nvGrpSpPr>
          <p:grpSpPr>
            <a:xfrm flipH="1">
              <a:off x="3879540" y="3429000"/>
              <a:ext cx="1384920" cy="2160240"/>
              <a:chOff x="683569" y="3933056"/>
              <a:chExt cx="1512168" cy="2160240"/>
            </a:xfrm>
            <a:grpFill/>
          </p:grpSpPr>
          <p:sp>
            <p:nvSpPr>
              <p:cNvPr id="75" name="Parallelogram 74"/>
              <p:cNvSpPr/>
              <p:nvPr/>
            </p:nvSpPr>
            <p:spPr>
              <a:xfrm>
                <a:off x="899592" y="3933056"/>
                <a:ext cx="1296144" cy="1105044"/>
              </a:xfrm>
              <a:prstGeom prst="parallelogram">
                <a:avLst>
                  <a:gd name="adj" fmla="val 0"/>
                </a:avLst>
              </a:prstGeom>
              <a:grp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76" name="Rectangle 75"/>
              <p:cNvSpPr/>
              <p:nvPr/>
            </p:nvSpPr>
            <p:spPr>
              <a:xfrm>
                <a:off x="827584" y="5373216"/>
                <a:ext cx="72008" cy="720080"/>
              </a:xfrm>
              <a:prstGeom prst="rect">
                <a:avLst/>
              </a:prstGeom>
              <a:solidFill>
                <a:srgbClr val="CC9900"/>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77" name="Rectangle 76"/>
              <p:cNvSpPr/>
              <p:nvPr/>
            </p:nvSpPr>
            <p:spPr>
              <a:xfrm>
                <a:off x="1763688" y="5373216"/>
                <a:ext cx="72008" cy="720080"/>
              </a:xfrm>
              <a:prstGeom prst="rect">
                <a:avLst/>
              </a:prstGeom>
              <a:solidFill>
                <a:srgbClr val="CC9900"/>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78" name="Parallelogram 77"/>
              <p:cNvSpPr/>
              <p:nvPr/>
            </p:nvSpPr>
            <p:spPr>
              <a:xfrm>
                <a:off x="683569" y="5015108"/>
                <a:ext cx="1512168" cy="384964"/>
              </a:xfrm>
              <a:prstGeom prst="parallelogram">
                <a:avLst>
                  <a:gd name="adj" fmla="val 62434"/>
                </a:avLst>
              </a:prstGeom>
              <a:grp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grpSp>
      </p:grpSp>
      <p:grpSp>
        <p:nvGrpSpPr>
          <p:cNvPr id="22" name="Group 34"/>
          <p:cNvGrpSpPr/>
          <p:nvPr/>
        </p:nvGrpSpPr>
        <p:grpSpPr>
          <a:xfrm>
            <a:off x="-136960" y="1814489"/>
            <a:ext cx="1278047" cy="2313492"/>
            <a:chOff x="323528" y="2276872"/>
            <a:chExt cx="1531511" cy="2772308"/>
          </a:xfrm>
        </p:grpSpPr>
        <p:sp>
          <p:nvSpPr>
            <p:cNvPr id="80" name="Oval 79"/>
            <p:cNvSpPr/>
            <p:nvPr/>
          </p:nvSpPr>
          <p:spPr>
            <a:xfrm flipH="1">
              <a:off x="323528" y="2801850"/>
              <a:ext cx="1531511" cy="2247330"/>
            </a:xfrm>
            <a:prstGeom prst="ellipse">
              <a:avLst/>
            </a:prstGeom>
            <a:solidFill>
              <a:srgbClr val="CC66FF"/>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1" name="Freeform 80"/>
            <p:cNvSpPr/>
            <p:nvPr/>
          </p:nvSpPr>
          <p:spPr>
            <a:xfrm flipH="1">
              <a:off x="805504" y="2276872"/>
              <a:ext cx="572146" cy="567185"/>
            </a:xfrm>
            <a:custGeom>
              <a:avLst/>
              <a:gdLst>
                <a:gd name="connsiteX0" fmla="*/ 12492 w 687049"/>
                <a:gd name="connsiteY0" fmla="*/ 484682 h 484682"/>
                <a:gd name="connsiteX1" fmla="*/ 57462 w 687049"/>
                <a:gd name="connsiteY1" fmla="*/ 34977 h 484682"/>
                <a:gd name="connsiteX2" fmla="*/ 357265 w 687049"/>
                <a:gd name="connsiteY2" fmla="*/ 274820 h 484682"/>
                <a:gd name="connsiteX3" fmla="*/ 582118 w 687049"/>
                <a:gd name="connsiteY3" fmla="*/ 49968 h 484682"/>
                <a:gd name="connsiteX4" fmla="*/ 687049 w 687049"/>
                <a:gd name="connsiteY4" fmla="*/ 424722 h 484682"/>
                <a:gd name="connsiteX0" fmla="*/ 12492 w 687049"/>
                <a:gd name="connsiteY0" fmla="*/ 560929 h 560929"/>
                <a:gd name="connsiteX1" fmla="*/ 57462 w 687049"/>
                <a:gd name="connsiteY1" fmla="*/ 111224 h 560929"/>
                <a:gd name="connsiteX2" fmla="*/ 357265 w 687049"/>
                <a:gd name="connsiteY2" fmla="*/ 351067 h 560929"/>
                <a:gd name="connsiteX3" fmla="*/ 607223 w 687049"/>
                <a:gd name="connsiteY3" fmla="*/ 24984 h 560929"/>
                <a:gd name="connsiteX4" fmla="*/ 687049 w 687049"/>
                <a:gd name="connsiteY4" fmla="*/ 500969 h 560929"/>
                <a:gd name="connsiteX0" fmla="*/ 6246 w 680803"/>
                <a:gd name="connsiteY0" fmla="*/ 570921 h 570921"/>
                <a:gd name="connsiteX1" fmla="*/ 96921 w 680803"/>
                <a:gd name="connsiteY1" fmla="*/ 34977 h 570921"/>
                <a:gd name="connsiteX2" fmla="*/ 351019 w 680803"/>
                <a:gd name="connsiteY2" fmla="*/ 361059 h 570921"/>
                <a:gd name="connsiteX3" fmla="*/ 600977 w 680803"/>
                <a:gd name="connsiteY3" fmla="*/ 34976 h 570921"/>
                <a:gd name="connsiteX4" fmla="*/ 680803 w 680803"/>
                <a:gd name="connsiteY4" fmla="*/ 510961 h 570921"/>
                <a:gd name="connsiteX0" fmla="*/ 6246 w 680803"/>
                <a:gd name="connsiteY0" fmla="*/ 589264 h 589264"/>
                <a:gd name="connsiteX1" fmla="*/ 96921 w 680803"/>
                <a:gd name="connsiteY1" fmla="*/ 53320 h 589264"/>
                <a:gd name="connsiteX2" fmla="*/ 384953 w 680803"/>
                <a:gd name="connsiteY2" fmla="*/ 269344 h 589264"/>
                <a:gd name="connsiteX3" fmla="*/ 600977 w 680803"/>
                <a:gd name="connsiteY3" fmla="*/ 53319 h 589264"/>
                <a:gd name="connsiteX4" fmla="*/ 680803 w 680803"/>
                <a:gd name="connsiteY4" fmla="*/ 529304 h 589264"/>
                <a:gd name="connsiteX0" fmla="*/ 6246 w 722293"/>
                <a:gd name="connsiteY0" fmla="*/ 589264 h 589264"/>
                <a:gd name="connsiteX1" fmla="*/ 96921 w 722293"/>
                <a:gd name="connsiteY1" fmla="*/ 53320 h 589264"/>
                <a:gd name="connsiteX2" fmla="*/ 384953 w 722293"/>
                <a:gd name="connsiteY2" fmla="*/ 269344 h 589264"/>
                <a:gd name="connsiteX3" fmla="*/ 672985 w 722293"/>
                <a:gd name="connsiteY3" fmla="*/ 53320 h 589264"/>
                <a:gd name="connsiteX4" fmla="*/ 680803 w 722293"/>
                <a:gd name="connsiteY4" fmla="*/ 529304 h 589264"/>
                <a:gd name="connsiteX0" fmla="*/ 6246 w 817001"/>
                <a:gd name="connsiteY0" fmla="*/ 589264 h 589264"/>
                <a:gd name="connsiteX1" fmla="*/ 96921 w 817001"/>
                <a:gd name="connsiteY1" fmla="*/ 53320 h 589264"/>
                <a:gd name="connsiteX2" fmla="*/ 384953 w 817001"/>
                <a:gd name="connsiteY2" fmla="*/ 269344 h 589264"/>
                <a:gd name="connsiteX3" fmla="*/ 672985 w 817001"/>
                <a:gd name="connsiteY3" fmla="*/ 53320 h 589264"/>
                <a:gd name="connsiteX4" fmla="*/ 817001 w 817001"/>
                <a:gd name="connsiteY4" fmla="*/ 485368 h 589264"/>
                <a:gd name="connsiteX0" fmla="*/ 6246 w 744993"/>
                <a:gd name="connsiteY0" fmla="*/ 595951 h 636071"/>
                <a:gd name="connsiteX1" fmla="*/ 96921 w 744993"/>
                <a:gd name="connsiteY1" fmla="*/ 60007 h 636071"/>
                <a:gd name="connsiteX2" fmla="*/ 384953 w 744993"/>
                <a:gd name="connsiteY2" fmla="*/ 276031 h 636071"/>
                <a:gd name="connsiteX3" fmla="*/ 672985 w 744993"/>
                <a:gd name="connsiteY3" fmla="*/ 60007 h 636071"/>
                <a:gd name="connsiteX4" fmla="*/ 744993 w 744993"/>
                <a:gd name="connsiteY4" fmla="*/ 636071 h 636071"/>
                <a:gd name="connsiteX0" fmla="*/ 6246 w 726326"/>
                <a:gd name="connsiteY0" fmla="*/ 636072 h 636072"/>
                <a:gd name="connsiteX1" fmla="*/ 78254 w 726326"/>
                <a:gd name="connsiteY1" fmla="*/ 60007 h 636072"/>
                <a:gd name="connsiteX2" fmla="*/ 366286 w 726326"/>
                <a:gd name="connsiteY2" fmla="*/ 276031 h 636072"/>
                <a:gd name="connsiteX3" fmla="*/ 654318 w 726326"/>
                <a:gd name="connsiteY3" fmla="*/ 60007 h 636072"/>
                <a:gd name="connsiteX4" fmla="*/ 726326 w 726326"/>
                <a:gd name="connsiteY4" fmla="*/ 636071 h 6360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6326" h="636072">
                  <a:moveTo>
                    <a:pt x="6246" y="636072"/>
                  </a:moveTo>
                  <a:cubicBezTo>
                    <a:pt x="0" y="428708"/>
                    <a:pt x="18247" y="120014"/>
                    <a:pt x="78254" y="60007"/>
                  </a:cubicBezTo>
                  <a:cubicBezTo>
                    <a:pt x="138261" y="0"/>
                    <a:pt x="270275" y="276031"/>
                    <a:pt x="366286" y="276031"/>
                  </a:cubicBezTo>
                  <a:cubicBezTo>
                    <a:pt x="462297" y="276031"/>
                    <a:pt x="594311" y="0"/>
                    <a:pt x="654318" y="60007"/>
                  </a:cubicBezTo>
                  <a:cubicBezTo>
                    <a:pt x="714325" y="120014"/>
                    <a:pt x="701342" y="461186"/>
                    <a:pt x="726326" y="636071"/>
                  </a:cubicBezTo>
                </a:path>
              </a:pathLst>
            </a:custGeom>
            <a:solidFill>
              <a:srgbClr val="33CCCC"/>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82" name="Freeform 81"/>
            <p:cNvSpPr/>
            <p:nvPr/>
          </p:nvSpPr>
          <p:spPr>
            <a:xfrm flipH="1">
              <a:off x="537249" y="2651427"/>
              <a:ext cx="1098159" cy="218323"/>
            </a:xfrm>
            <a:custGeom>
              <a:avLst/>
              <a:gdLst>
                <a:gd name="connsiteX0" fmla="*/ 0 w 1394086"/>
                <a:gd name="connsiteY0" fmla="*/ 0 h 244839"/>
                <a:gd name="connsiteX1" fmla="*/ 344774 w 1394086"/>
                <a:gd name="connsiteY1" fmla="*/ 209862 h 244839"/>
                <a:gd name="connsiteX2" fmla="*/ 1079292 w 1394086"/>
                <a:gd name="connsiteY2" fmla="*/ 209862 h 244839"/>
                <a:gd name="connsiteX3" fmla="*/ 1394086 w 1394086"/>
                <a:gd name="connsiteY3" fmla="*/ 0 h 244839"/>
              </a:gdLst>
              <a:ahLst/>
              <a:cxnLst>
                <a:cxn ang="0">
                  <a:pos x="connsiteX0" y="connsiteY0"/>
                </a:cxn>
                <a:cxn ang="0">
                  <a:pos x="connsiteX1" y="connsiteY1"/>
                </a:cxn>
                <a:cxn ang="0">
                  <a:pos x="connsiteX2" y="connsiteY2"/>
                </a:cxn>
                <a:cxn ang="0">
                  <a:pos x="connsiteX3" y="connsiteY3"/>
                </a:cxn>
              </a:cxnLst>
              <a:rect l="l" t="t" r="r" b="b"/>
              <a:pathLst>
                <a:path w="1394086" h="244839">
                  <a:moveTo>
                    <a:pt x="0" y="0"/>
                  </a:moveTo>
                  <a:cubicBezTo>
                    <a:pt x="82446" y="87442"/>
                    <a:pt x="164892" y="174885"/>
                    <a:pt x="344774" y="209862"/>
                  </a:cubicBezTo>
                  <a:cubicBezTo>
                    <a:pt x="524656" y="244839"/>
                    <a:pt x="904407" y="244839"/>
                    <a:pt x="1079292" y="209862"/>
                  </a:cubicBezTo>
                  <a:cubicBezTo>
                    <a:pt x="1254177" y="174885"/>
                    <a:pt x="1324131" y="87442"/>
                    <a:pt x="1394086" y="0"/>
                  </a:cubicBezTo>
                </a:path>
              </a:pathLst>
            </a:custGeom>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grpSp>
      <p:grpSp>
        <p:nvGrpSpPr>
          <p:cNvPr id="24" name="Group 8"/>
          <p:cNvGrpSpPr/>
          <p:nvPr/>
        </p:nvGrpSpPr>
        <p:grpSpPr>
          <a:xfrm>
            <a:off x="-648580" y="3389650"/>
            <a:ext cx="3204356" cy="1653861"/>
            <a:chOff x="3491880" y="4077072"/>
            <a:chExt cx="4464496" cy="2304256"/>
          </a:xfrm>
          <a:solidFill>
            <a:srgbClr val="CC9900"/>
          </a:solidFill>
        </p:grpSpPr>
        <p:sp>
          <p:nvSpPr>
            <p:cNvPr id="87" name="Rectangle 86"/>
            <p:cNvSpPr/>
            <p:nvPr/>
          </p:nvSpPr>
          <p:spPr>
            <a:xfrm>
              <a:off x="4211960" y="4581128"/>
              <a:ext cx="144016" cy="1800200"/>
            </a:xfrm>
            <a:prstGeom prst="rect">
              <a:avLst/>
            </a:prstGeom>
            <a:grp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88" name="Rectangle 87"/>
            <p:cNvSpPr/>
            <p:nvPr/>
          </p:nvSpPr>
          <p:spPr>
            <a:xfrm>
              <a:off x="7020272" y="4509120"/>
              <a:ext cx="144016" cy="1800200"/>
            </a:xfrm>
            <a:prstGeom prst="rect">
              <a:avLst/>
            </a:prstGeom>
            <a:grp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89" name="Rectangle 88"/>
            <p:cNvSpPr/>
            <p:nvPr/>
          </p:nvSpPr>
          <p:spPr>
            <a:xfrm>
              <a:off x="5508104" y="4149080"/>
              <a:ext cx="144016" cy="1800200"/>
            </a:xfrm>
            <a:prstGeom prst="rect">
              <a:avLst/>
            </a:prstGeom>
            <a:grp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90" name="Oval 89"/>
            <p:cNvSpPr/>
            <p:nvPr/>
          </p:nvSpPr>
          <p:spPr>
            <a:xfrm>
              <a:off x="3491880" y="4077072"/>
              <a:ext cx="4464496" cy="1152128"/>
            </a:xfrm>
            <a:prstGeom prst="ellipse">
              <a:avLst/>
            </a:prstGeom>
            <a:grp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grpSp>
      <p:grpSp>
        <p:nvGrpSpPr>
          <p:cNvPr id="23" name="Group 33"/>
          <p:cNvGrpSpPr/>
          <p:nvPr/>
        </p:nvGrpSpPr>
        <p:grpSpPr>
          <a:xfrm>
            <a:off x="429608" y="2781613"/>
            <a:ext cx="456672" cy="160748"/>
            <a:chOff x="1043951" y="3449922"/>
            <a:chExt cx="547239" cy="192628"/>
          </a:xfrm>
        </p:grpSpPr>
        <p:sp>
          <p:nvSpPr>
            <p:cNvPr id="84" name="Oval 83"/>
            <p:cNvSpPr/>
            <p:nvPr/>
          </p:nvSpPr>
          <p:spPr>
            <a:xfrm flipH="1">
              <a:off x="1043951" y="3449922"/>
              <a:ext cx="107976" cy="192628"/>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5" name="Oval 84"/>
            <p:cNvSpPr/>
            <p:nvPr/>
          </p:nvSpPr>
          <p:spPr>
            <a:xfrm flipH="1">
              <a:off x="1483214" y="3449922"/>
              <a:ext cx="107976" cy="192628"/>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184" name="Freeform 183"/>
          <p:cNvSpPr/>
          <p:nvPr/>
        </p:nvSpPr>
        <p:spPr>
          <a:xfrm rot="15201674" flipH="1">
            <a:off x="262692" y="2399225"/>
            <a:ext cx="478236" cy="904562"/>
          </a:xfrm>
          <a:custGeom>
            <a:avLst/>
            <a:gdLst>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75432 w 777479"/>
              <a:gd name="connsiteY8" fmla="*/ 659606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65919 w 777479"/>
              <a:gd name="connsiteY10" fmla="*/ 516731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62013 w 777479"/>
              <a:gd name="connsiteY20" fmla="*/ 605036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4130 w 777479"/>
              <a:gd name="connsiteY0" fmla="*/ 0 h 1006651"/>
              <a:gd name="connsiteX1" fmla="*/ 239713 w 777479"/>
              <a:gd name="connsiteY1" fmla="*/ 413323 h 1006651"/>
              <a:gd name="connsiteX2" fmla="*/ 82550 w 777479"/>
              <a:gd name="connsiteY2" fmla="*/ 508573 h 1006651"/>
              <a:gd name="connsiteX3" fmla="*/ 3969 w 777479"/>
              <a:gd name="connsiteY3" fmla="*/ 646685 h 1006651"/>
              <a:gd name="connsiteX4" fmla="*/ 106363 w 777479"/>
              <a:gd name="connsiteY4" fmla="*/ 660973 h 1006651"/>
              <a:gd name="connsiteX5" fmla="*/ 254000 w 777479"/>
              <a:gd name="connsiteY5" fmla="*/ 558579 h 1006651"/>
              <a:gd name="connsiteX6" fmla="*/ 261144 w 777479"/>
              <a:gd name="connsiteY6" fmla="*/ 570485 h 1006651"/>
              <a:gd name="connsiteX7" fmla="*/ 223044 w 777479"/>
              <a:gd name="connsiteY7" fmla="*/ 706216 h 1006651"/>
              <a:gd name="connsiteX8" fmla="*/ 198834 w 777479"/>
              <a:gd name="connsiteY8" fmla="*/ 832423 h 1006651"/>
              <a:gd name="connsiteX9" fmla="*/ 248147 w 777479"/>
              <a:gd name="connsiteY9" fmla="*/ 922538 h 1006651"/>
              <a:gd name="connsiteX10" fmla="*/ 335682 w 777479"/>
              <a:gd name="connsiteY10" fmla="*/ 780804 h 1006651"/>
              <a:gd name="connsiteX11" fmla="*/ 368300 w 777479"/>
              <a:gd name="connsiteY11" fmla="*/ 660972 h 1006651"/>
              <a:gd name="connsiteX12" fmla="*/ 375444 w 777479"/>
              <a:gd name="connsiteY12" fmla="*/ 727648 h 1006651"/>
              <a:gd name="connsiteX13" fmla="*/ 401638 w 777479"/>
              <a:gd name="connsiteY13" fmla="*/ 939579 h 1006651"/>
              <a:gd name="connsiteX14" fmla="*/ 451644 w 777479"/>
              <a:gd name="connsiteY14" fmla="*/ 1006254 h 1006651"/>
              <a:gd name="connsiteX15" fmla="*/ 504032 w 777479"/>
              <a:gd name="connsiteY15" fmla="*/ 941960 h 1006651"/>
              <a:gd name="connsiteX16" fmla="*/ 504032 w 777479"/>
              <a:gd name="connsiteY16" fmla="*/ 701453 h 1006651"/>
              <a:gd name="connsiteX17" fmla="*/ 527844 w 777479"/>
              <a:gd name="connsiteY17" fmla="*/ 815754 h 1006651"/>
              <a:gd name="connsiteX18" fmla="*/ 573088 w 777479"/>
              <a:gd name="connsiteY18" fmla="*/ 913385 h 1006651"/>
              <a:gd name="connsiteX19" fmla="*/ 625475 w 777479"/>
              <a:gd name="connsiteY19" fmla="*/ 934816 h 1006651"/>
              <a:gd name="connsiteX20" fmla="*/ 662013 w 777479"/>
              <a:gd name="connsiteY20" fmla="*/ 877865 h 1006651"/>
              <a:gd name="connsiteX21" fmla="*/ 644525 w 777479"/>
              <a:gd name="connsiteY21" fmla="*/ 756223 h 1006651"/>
              <a:gd name="connsiteX22" fmla="*/ 632619 w 777479"/>
              <a:gd name="connsiteY22" fmla="*/ 680023 h 1006651"/>
              <a:gd name="connsiteX23" fmla="*/ 718344 w 777479"/>
              <a:gd name="connsiteY23" fmla="*/ 830041 h 1006651"/>
              <a:gd name="connsiteX24" fmla="*/ 770732 w 777479"/>
              <a:gd name="connsiteY24" fmla="*/ 808610 h 1006651"/>
              <a:gd name="connsiteX25" fmla="*/ 758825 w 777479"/>
              <a:gd name="connsiteY25" fmla="*/ 668116 h 1006651"/>
              <a:gd name="connsiteX26" fmla="*/ 668338 w 777479"/>
              <a:gd name="connsiteY26" fmla="*/ 496666 h 1006651"/>
              <a:gd name="connsiteX27" fmla="*/ 644525 w 777479"/>
              <a:gd name="connsiteY27" fmla="*/ 272829 h 1006651"/>
              <a:gd name="connsiteX0" fmla="*/ 234130 w 777479"/>
              <a:gd name="connsiteY0" fmla="*/ 135773 h 1142424"/>
              <a:gd name="connsiteX1" fmla="*/ 239713 w 777479"/>
              <a:gd name="connsiteY1" fmla="*/ 549096 h 1142424"/>
              <a:gd name="connsiteX2" fmla="*/ 82550 w 777479"/>
              <a:gd name="connsiteY2" fmla="*/ 644346 h 1142424"/>
              <a:gd name="connsiteX3" fmla="*/ 3969 w 777479"/>
              <a:gd name="connsiteY3" fmla="*/ 782458 h 1142424"/>
              <a:gd name="connsiteX4" fmla="*/ 106363 w 777479"/>
              <a:gd name="connsiteY4" fmla="*/ 796746 h 1142424"/>
              <a:gd name="connsiteX5" fmla="*/ 254000 w 777479"/>
              <a:gd name="connsiteY5" fmla="*/ 694352 h 1142424"/>
              <a:gd name="connsiteX6" fmla="*/ 261144 w 777479"/>
              <a:gd name="connsiteY6" fmla="*/ 706258 h 1142424"/>
              <a:gd name="connsiteX7" fmla="*/ 223044 w 777479"/>
              <a:gd name="connsiteY7" fmla="*/ 841989 h 1142424"/>
              <a:gd name="connsiteX8" fmla="*/ 198834 w 777479"/>
              <a:gd name="connsiteY8" fmla="*/ 968196 h 1142424"/>
              <a:gd name="connsiteX9" fmla="*/ 248147 w 777479"/>
              <a:gd name="connsiteY9" fmla="*/ 1058311 h 1142424"/>
              <a:gd name="connsiteX10" fmla="*/ 335682 w 777479"/>
              <a:gd name="connsiteY10" fmla="*/ 916577 h 1142424"/>
              <a:gd name="connsiteX11" fmla="*/ 368300 w 777479"/>
              <a:gd name="connsiteY11" fmla="*/ 796745 h 1142424"/>
              <a:gd name="connsiteX12" fmla="*/ 375444 w 777479"/>
              <a:gd name="connsiteY12" fmla="*/ 863421 h 1142424"/>
              <a:gd name="connsiteX13" fmla="*/ 401638 w 777479"/>
              <a:gd name="connsiteY13" fmla="*/ 1075352 h 1142424"/>
              <a:gd name="connsiteX14" fmla="*/ 451644 w 777479"/>
              <a:gd name="connsiteY14" fmla="*/ 1142027 h 1142424"/>
              <a:gd name="connsiteX15" fmla="*/ 504032 w 777479"/>
              <a:gd name="connsiteY15" fmla="*/ 1077733 h 1142424"/>
              <a:gd name="connsiteX16" fmla="*/ 504032 w 777479"/>
              <a:gd name="connsiteY16" fmla="*/ 837226 h 1142424"/>
              <a:gd name="connsiteX17" fmla="*/ 527844 w 777479"/>
              <a:gd name="connsiteY17" fmla="*/ 951527 h 1142424"/>
              <a:gd name="connsiteX18" fmla="*/ 573088 w 777479"/>
              <a:gd name="connsiteY18" fmla="*/ 1049158 h 1142424"/>
              <a:gd name="connsiteX19" fmla="*/ 625475 w 777479"/>
              <a:gd name="connsiteY19" fmla="*/ 1070589 h 1142424"/>
              <a:gd name="connsiteX20" fmla="*/ 662013 w 777479"/>
              <a:gd name="connsiteY20" fmla="*/ 1013638 h 1142424"/>
              <a:gd name="connsiteX21" fmla="*/ 644525 w 777479"/>
              <a:gd name="connsiteY21" fmla="*/ 891996 h 1142424"/>
              <a:gd name="connsiteX22" fmla="*/ 632619 w 777479"/>
              <a:gd name="connsiteY22" fmla="*/ 815796 h 1142424"/>
              <a:gd name="connsiteX23" fmla="*/ 718344 w 777479"/>
              <a:gd name="connsiteY23" fmla="*/ 965814 h 1142424"/>
              <a:gd name="connsiteX24" fmla="*/ 770732 w 777479"/>
              <a:gd name="connsiteY24" fmla="*/ 944383 h 1142424"/>
              <a:gd name="connsiteX25" fmla="*/ 758825 w 777479"/>
              <a:gd name="connsiteY25" fmla="*/ 803889 h 1142424"/>
              <a:gd name="connsiteX26" fmla="*/ 668338 w 777479"/>
              <a:gd name="connsiteY26" fmla="*/ 632439 h 1142424"/>
              <a:gd name="connsiteX27" fmla="*/ 585325 w 777479"/>
              <a:gd name="connsiteY27" fmla="*/ 0 h 11424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77479" h="1142424">
                <a:moveTo>
                  <a:pt x="234130" y="135773"/>
                </a:moveTo>
                <a:cubicBezTo>
                  <a:pt x="248219" y="181414"/>
                  <a:pt x="264976" y="464334"/>
                  <a:pt x="239713" y="549096"/>
                </a:cubicBezTo>
                <a:cubicBezTo>
                  <a:pt x="214450" y="633858"/>
                  <a:pt x="121841" y="605452"/>
                  <a:pt x="82550" y="644346"/>
                </a:cubicBezTo>
                <a:cubicBezTo>
                  <a:pt x="43259" y="683240"/>
                  <a:pt x="0" y="757058"/>
                  <a:pt x="3969" y="782458"/>
                </a:cubicBezTo>
                <a:cubicBezTo>
                  <a:pt x="7938" y="807858"/>
                  <a:pt x="64691" y="811430"/>
                  <a:pt x="106363" y="796746"/>
                </a:cubicBezTo>
                <a:cubicBezTo>
                  <a:pt x="148035" y="782062"/>
                  <a:pt x="228203" y="709433"/>
                  <a:pt x="254000" y="694352"/>
                </a:cubicBezTo>
                <a:cubicBezTo>
                  <a:pt x="279797" y="679271"/>
                  <a:pt x="266303" y="681652"/>
                  <a:pt x="261144" y="706258"/>
                </a:cubicBezTo>
                <a:cubicBezTo>
                  <a:pt x="255985" y="730864"/>
                  <a:pt x="233429" y="798333"/>
                  <a:pt x="223044" y="841989"/>
                </a:cubicBezTo>
                <a:cubicBezTo>
                  <a:pt x="212659" y="885645"/>
                  <a:pt x="194650" y="932142"/>
                  <a:pt x="198834" y="968196"/>
                </a:cubicBezTo>
                <a:cubicBezTo>
                  <a:pt x="203018" y="1004250"/>
                  <a:pt x="225339" y="1066914"/>
                  <a:pt x="248147" y="1058311"/>
                </a:cubicBezTo>
                <a:cubicBezTo>
                  <a:pt x="270955" y="1049708"/>
                  <a:pt x="315657" y="960171"/>
                  <a:pt x="335682" y="916577"/>
                </a:cubicBezTo>
                <a:cubicBezTo>
                  <a:pt x="355707" y="872983"/>
                  <a:pt x="361673" y="805604"/>
                  <a:pt x="368300" y="796745"/>
                </a:cubicBezTo>
                <a:cubicBezTo>
                  <a:pt x="374927" y="787886"/>
                  <a:pt x="369888" y="816987"/>
                  <a:pt x="375444" y="863421"/>
                </a:cubicBezTo>
                <a:cubicBezTo>
                  <a:pt x="381000" y="909856"/>
                  <a:pt x="388938" y="1028918"/>
                  <a:pt x="401638" y="1075352"/>
                </a:cubicBezTo>
                <a:cubicBezTo>
                  <a:pt x="414338" y="1121786"/>
                  <a:pt x="434578" y="1141630"/>
                  <a:pt x="451644" y="1142027"/>
                </a:cubicBezTo>
                <a:cubicBezTo>
                  <a:pt x="468710" y="1142424"/>
                  <a:pt x="495301" y="1128533"/>
                  <a:pt x="504032" y="1077733"/>
                </a:cubicBezTo>
                <a:cubicBezTo>
                  <a:pt x="512763" y="1026933"/>
                  <a:pt x="500063" y="858260"/>
                  <a:pt x="504032" y="837226"/>
                </a:cubicBezTo>
                <a:cubicBezTo>
                  <a:pt x="508001" y="816192"/>
                  <a:pt x="516335" y="916205"/>
                  <a:pt x="527844" y="951527"/>
                </a:cubicBezTo>
                <a:cubicBezTo>
                  <a:pt x="539353" y="986849"/>
                  <a:pt x="556816" y="1029314"/>
                  <a:pt x="573088" y="1049158"/>
                </a:cubicBezTo>
                <a:cubicBezTo>
                  <a:pt x="589360" y="1069002"/>
                  <a:pt x="610654" y="1076509"/>
                  <a:pt x="625475" y="1070589"/>
                </a:cubicBezTo>
                <a:cubicBezTo>
                  <a:pt x="640296" y="1064669"/>
                  <a:pt x="658838" y="1043404"/>
                  <a:pt x="662013" y="1013638"/>
                </a:cubicBezTo>
                <a:cubicBezTo>
                  <a:pt x="665188" y="983872"/>
                  <a:pt x="649424" y="924970"/>
                  <a:pt x="644525" y="891996"/>
                </a:cubicBezTo>
                <a:cubicBezTo>
                  <a:pt x="639626" y="859022"/>
                  <a:pt x="620316" y="803493"/>
                  <a:pt x="632619" y="815796"/>
                </a:cubicBezTo>
                <a:cubicBezTo>
                  <a:pt x="644922" y="828099"/>
                  <a:pt x="695325" y="944383"/>
                  <a:pt x="718344" y="965814"/>
                </a:cubicBezTo>
                <a:cubicBezTo>
                  <a:pt x="741363" y="987245"/>
                  <a:pt x="763985" y="971371"/>
                  <a:pt x="770732" y="944383"/>
                </a:cubicBezTo>
                <a:cubicBezTo>
                  <a:pt x="777479" y="917396"/>
                  <a:pt x="775891" y="855880"/>
                  <a:pt x="758825" y="803889"/>
                </a:cubicBezTo>
                <a:cubicBezTo>
                  <a:pt x="741759" y="751898"/>
                  <a:pt x="697255" y="766420"/>
                  <a:pt x="668338" y="632439"/>
                </a:cubicBezTo>
                <a:cubicBezTo>
                  <a:pt x="639421" y="498458"/>
                  <a:pt x="587706" y="78978"/>
                  <a:pt x="585325" y="0"/>
                </a:cubicBezTo>
              </a:path>
            </a:pathLst>
          </a:custGeom>
          <a:solidFill>
            <a:srgbClr val="CC66FF"/>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172" name="Freeform 171"/>
          <p:cNvSpPr/>
          <p:nvPr/>
        </p:nvSpPr>
        <p:spPr>
          <a:xfrm rot="17493823" flipH="1">
            <a:off x="118950" y="3138482"/>
            <a:ext cx="478236" cy="581034"/>
          </a:xfrm>
          <a:custGeom>
            <a:avLst/>
            <a:gdLst>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75432 w 777479"/>
              <a:gd name="connsiteY8" fmla="*/ 659606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65919 w 777479"/>
              <a:gd name="connsiteY10" fmla="*/ 516731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62013 w 777479"/>
              <a:gd name="connsiteY20" fmla="*/ 605036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77479" h="733822">
                <a:moveTo>
                  <a:pt x="237332" y="11906"/>
                </a:moveTo>
                <a:cubicBezTo>
                  <a:pt x="251421" y="57547"/>
                  <a:pt x="265510" y="103188"/>
                  <a:pt x="239713" y="140494"/>
                </a:cubicBezTo>
                <a:cubicBezTo>
                  <a:pt x="213916" y="177800"/>
                  <a:pt x="121841" y="196850"/>
                  <a:pt x="82550" y="235744"/>
                </a:cubicBezTo>
                <a:cubicBezTo>
                  <a:pt x="43259" y="274638"/>
                  <a:pt x="0" y="348456"/>
                  <a:pt x="3969" y="373856"/>
                </a:cubicBezTo>
                <a:cubicBezTo>
                  <a:pt x="7938" y="399256"/>
                  <a:pt x="64691" y="402828"/>
                  <a:pt x="106363" y="388144"/>
                </a:cubicBezTo>
                <a:cubicBezTo>
                  <a:pt x="148035" y="373460"/>
                  <a:pt x="228203" y="300831"/>
                  <a:pt x="254000" y="285750"/>
                </a:cubicBezTo>
                <a:cubicBezTo>
                  <a:pt x="279797" y="270669"/>
                  <a:pt x="266303" y="273050"/>
                  <a:pt x="261144" y="297656"/>
                </a:cubicBezTo>
                <a:cubicBezTo>
                  <a:pt x="255985" y="322262"/>
                  <a:pt x="233429" y="389731"/>
                  <a:pt x="223044" y="433387"/>
                </a:cubicBezTo>
                <a:cubicBezTo>
                  <a:pt x="212659" y="477043"/>
                  <a:pt x="194650" y="523540"/>
                  <a:pt x="198834" y="559594"/>
                </a:cubicBezTo>
                <a:cubicBezTo>
                  <a:pt x="203018" y="595648"/>
                  <a:pt x="225339" y="658312"/>
                  <a:pt x="248147" y="649709"/>
                </a:cubicBezTo>
                <a:cubicBezTo>
                  <a:pt x="270955" y="641106"/>
                  <a:pt x="315657" y="551569"/>
                  <a:pt x="335682" y="507975"/>
                </a:cubicBezTo>
                <a:cubicBezTo>
                  <a:pt x="355707" y="464381"/>
                  <a:pt x="361673" y="397002"/>
                  <a:pt x="368300" y="388143"/>
                </a:cubicBezTo>
                <a:cubicBezTo>
                  <a:pt x="374927" y="379284"/>
                  <a:pt x="369888" y="408385"/>
                  <a:pt x="375444" y="454819"/>
                </a:cubicBezTo>
                <a:cubicBezTo>
                  <a:pt x="381000" y="501254"/>
                  <a:pt x="388938" y="620316"/>
                  <a:pt x="401638" y="666750"/>
                </a:cubicBezTo>
                <a:cubicBezTo>
                  <a:pt x="414338" y="713184"/>
                  <a:pt x="434578" y="733028"/>
                  <a:pt x="451644" y="733425"/>
                </a:cubicBezTo>
                <a:cubicBezTo>
                  <a:pt x="468710" y="733822"/>
                  <a:pt x="495301" y="719931"/>
                  <a:pt x="504032" y="669131"/>
                </a:cubicBezTo>
                <a:cubicBezTo>
                  <a:pt x="512763" y="618331"/>
                  <a:pt x="500063" y="449658"/>
                  <a:pt x="504032" y="428624"/>
                </a:cubicBezTo>
                <a:cubicBezTo>
                  <a:pt x="508001" y="407590"/>
                  <a:pt x="516335" y="507603"/>
                  <a:pt x="527844" y="542925"/>
                </a:cubicBezTo>
                <a:cubicBezTo>
                  <a:pt x="539353" y="578247"/>
                  <a:pt x="556816" y="620712"/>
                  <a:pt x="573088" y="640556"/>
                </a:cubicBezTo>
                <a:cubicBezTo>
                  <a:pt x="589360" y="660400"/>
                  <a:pt x="610654" y="667907"/>
                  <a:pt x="625475" y="661987"/>
                </a:cubicBezTo>
                <a:cubicBezTo>
                  <a:pt x="640296" y="656067"/>
                  <a:pt x="658838" y="634802"/>
                  <a:pt x="662013" y="605036"/>
                </a:cubicBezTo>
                <a:cubicBezTo>
                  <a:pt x="665188" y="575270"/>
                  <a:pt x="649424" y="516368"/>
                  <a:pt x="644525" y="483394"/>
                </a:cubicBezTo>
                <a:cubicBezTo>
                  <a:pt x="639626" y="450420"/>
                  <a:pt x="620316" y="394891"/>
                  <a:pt x="632619" y="407194"/>
                </a:cubicBezTo>
                <a:cubicBezTo>
                  <a:pt x="644922" y="419497"/>
                  <a:pt x="695325" y="535781"/>
                  <a:pt x="718344" y="557212"/>
                </a:cubicBezTo>
                <a:cubicBezTo>
                  <a:pt x="741363" y="578643"/>
                  <a:pt x="763985" y="562769"/>
                  <a:pt x="770732" y="535781"/>
                </a:cubicBezTo>
                <a:cubicBezTo>
                  <a:pt x="777479" y="508794"/>
                  <a:pt x="775891" y="447278"/>
                  <a:pt x="758825" y="395287"/>
                </a:cubicBezTo>
                <a:cubicBezTo>
                  <a:pt x="741759" y="343296"/>
                  <a:pt x="687388" y="289718"/>
                  <a:pt x="668338" y="223837"/>
                </a:cubicBezTo>
                <a:cubicBezTo>
                  <a:pt x="649288" y="157956"/>
                  <a:pt x="646906" y="78978"/>
                  <a:pt x="644525" y="0"/>
                </a:cubicBezTo>
              </a:path>
            </a:pathLst>
          </a:custGeom>
          <a:solidFill>
            <a:srgbClr val="CC66FF"/>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grpSp>
        <p:nvGrpSpPr>
          <p:cNvPr id="25" name="Group 35"/>
          <p:cNvGrpSpPr/>
          <p:nvPr/>
        </p:nvGrpSpPr>
        <p:grpSpPr>
          <a:xfrm>
            <a:off x="211528" y="2860986"/>
            <a:ext cx="1128655" cy="871015"/>
            <a:chOff x="1979712" y="1296928"/>
            <a:chExt cx="1083188" cy="835928"/>
          </a:xfrm>
        </p:grpSpPr>
        <p:sp>
          <p:nvSpPr>
            <p:cNvPr id="92" name="Rounded Rectangle 91"/>
            <p:cNvSpPr/>
            <p:nvPr/>
          </p:nvSpPr>
          <p:spPr>
            <a:xfrm flipH="1">
              <a:off x="1979712" y="1988840"/>
              <a:ext cx="1080120" cy="144016"/>
            </a:xfrm>
            <a:prstGeom prst="roundRect">
              <a:avLst/>
            </a:prstGeom>
            <a:solidFill>
              <a:schemeClr val="bg1">
                <a:lumMod val="95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93" name="Parallelogram 92"/>
            <p:cNvSpPr/>
            <p:nvPr/>
          </p:nvSpPr>
          <p:spPr>
            <a:xfrm rot="6078822" flipH="1">
              <a:off x="2153125" y="1209205"/>
              <a:ext cx="822052" cy="997498"/>
            </a:xfrm>
            <a:prstGeom prst="parallelogram">
              <a:avLst/>
            </a:prstGeom>
            <a:solidFill>
              <a:schemeClr val="bg1">
                <a:lumMod val="95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94" name="Picture 6" descr="Image result for apple icon png"/>
            <p:cNvPicPr>
              <a:picLocks noChangeAspect="1" noChangeArrowheads="1"/>
            </p:cNvPicPr>
            <p:nvPr/>
          </p:nvPicPr>
          <p:blipFill>
            <a:blip r:embed="rId5" cstate="print"/>
            <a:srcRect/>
            <a:stretch>
              <a:fillRect/>
            </a:stretch>
          </p:blipFill>
          <p:spPr bwMode="auto">
            <a:xfrm>
              <a:off x="2411760" y="1628800"/>
              <a:ext cx="244474" cy="246392"/>
            </a:xfrm>
            <a:prstGeom prst="rect">
              <a:avLst/>
            </a:prstGeom>
            <a:noFill/>
          </p:spPr>
        </p:pic>
      </p:grpSp>
      <p:sp>
        <p:nvSpPr>
          <p:cNvPr id="100" name="Freeform 99"/>
          <p:cNvSpPr/>
          <p:nvPr/>
        </p:nvSpPr>
        <p:spPr>
          <a:xfrm flipH="1">
            <a:off x="4361397" y="2648862"/>
            <a:ext cx="408678" cy="848370"/>
          </a:xfrm>
          <a:custGeom>
            <a:avLst/>
            <a:gdLst>
              <a:gd name="connsiteX0" fmla="*/ 452907 w 646090"/>
              <a:gd name="connsiteY0" fmla="*/ 92298 h 1092558"/>
              <a:gd name="connsiteX1" fmla="*/ 15025 w 646090"/>
              <a:gd name="connsiteY1" fmla="*/ 581695 h 1092558"/>
              <a:gd name="connsiteX2" fmla="*/ 543059 w 646090"/>
              <a:gd name="connsiteY2" fmla="*/ 1032456 h 1092558"/>
              <a:gd name="connsiteX3" fmla="*/ 633211 w 646090"/>
              <a:gd name="connsiteY3" fmla="*/ 942304 h 1092558"/>
              <a:gd name="connsiteX4" fmla="*/ 581696 w 646090"/>
              <a:gd name="connsiteY4" fmla="*/ 143814 h 1092558"/>
              <a:gd name="connsiteX5" fmla="*/ 452907 w 646090"/>
              <a:gd name="connsiteY5" fmla="*/ 92298 h 1092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6090" h="1092558">
                <a:moveTo>
                  <a:pt x="452907" y="92298"/>
                </a:moveTo>
                <a:cubicBezTo>
                  <a:pt x="358462" y="165278"/>
                  <a:pt x="0" y="425002"/>
                  <a:pt x="15025" y="581695"/>
                </a:cubicBezTo>
                <a:cubicBezTo>
                  <a:pt x="30050" y="738388"/>
                  <a:pt x="440028" y="972354"/>
                  <a:pt x="543059" y="1032456"/>
                </a:cubicBezTo>
                <a:cubicBezTo>
                  <a:pt x="646090" y="1092558"/>
                  <a:pt x="626772" y="1090411"/>
                  <a:pt x="633211" y="942304"/>
                </a:cubicBezTo>
                <a:cubicBezTo>
                  <a:pt x="639650" y="794197"/>
                  <a:pt x="607454" y="287628"/>
                  <a:pt x="581696" y="143814"/>
                </a:cubicBezTo>
                <a:cubicBezTo>
                  <a:pt x="555938" y="0"/>
                  <a:pt x="547352" y="19318"/>
                  <a:pt x="452907" y="92298"/>
                </a:cubicBezTo>
                <a:close/>
              </a:path>
            </a:pathLst>
          </a:custGeom>
          <a:solidFill>
            <a:srgbClr val="00CC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2" name="Group 193"/>
          <p:cNvGrpSpPr/>
          <p:nvPr/>
        </p:nvGrpSpPr>
        <p:grpSpPr>
          <a:xfrm>
            <a:off x="2538481" y="1700808"/>
            <a:ext cx="737375" cy="1044101"/>
            <a:chOff x="3431692" y="548680"/>
            <a:chExt cx="737375" cy="1044101"/>
          </a:xfrm>
        </p:grpSpPr>
        <p:sp>
          <p:nvSpPr>
            <p:cNvPr id="98" name="Freeform 97"/>
            <p:cNvSpPr/>
            <p:nvPr/>
          </p:nvSpPr>
          <p:spPr>
            <a:xfrm rot="7360404">
              <a:off x="3537031" y="960745"/>
              <a:ext cx="526697" cy="737375"/>
            </a:xfrm>
            <a:custGeom>
              <a:avLst/>
              <a:gdLst>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75432 w 777479"/>
                <a:gd name="connsiteY8" fmla="*/ 659606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65919 w 777479"/>
                <a:gd name="connsiteY10" fmla="*/ 516731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62013 w 777479"/>
                <a:gd name="connsiteY20" fmla="*/ 605036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180 w 777479"/>
                <a:gd name="connsiteY0" fmla="*/ 0 h 909988"/>
                <a:gd name="connsiteX1" fmla="*/ 239713 w 777479"/>
                <a:gd name="connsiteY1" fmla="*/ 316660 h 909988"/>
                <a:gd name="connsiteX2" fmla="*/ 82550 w 777479"/>
                <a:gd name="connsiteY2" fmla="*/ 411910 h 909988"/>
                <a:gd name="connsiteX3" fmla="*/ 3969 w 777479"/>
                <a:gd name="connsiteY3" fmla="*/ 550022 h 909988"/>
                <a:gd name="connsiteX4" fmla="*/ 106363 w 777479"/>
                <a:gd name="connsiteY4" fmla="*/ 564310 h 909988"/>
                <a:gd name="connsiteX5" fmla="*/ 254000 w 777479"/>
                <a:gd name="connsiteY5" fmla="*/ 461916 h 909988"/>
                <a:gd name="connsiteX6" fmla="*/ 261144 w 777479"/>
                <a:gd name="connsiteY6" fmla="*/ 473822 h 909988"/>
                <a:gd name="connsiteX7" fmla="*/ 223044 w 777479"/>
                <a:gd name="connsiteY7" fmla="*/ 609553 h 909988"/>
                <a:gd name="connsiteX8" fmla="*/ 198834 w 777479"/>
                <a:gd name="connsiteY8" fmla="*/ 735760 h 909988"/>
                <a:gd name="connsiteX9" fmla="*/ 248147 w 777479"/>
                <a:gd name="connsiteY9" fmla="*/ 825875 h 909988"/>
                <a:gd name="connsiteX10" fmla="*/ 335682 w 777479"/>
                <a:gd name="connsiteY10" fmla="*/ 684141 h 909988"/>
                <a:gd name="connsiteX11" fmla="*/ 368300 w 777479"/>
                <a:gd name="connsiteY11" fmla="*/ 564309 h 909988"/>
                <a:gd name="connsiteX12" fmla="*/ 375444 w 777479"/>
                <a:gd name="connsiteY12" fmla="*/ 630985 h 909988"/>
                <a:gd name="connsiteX13" fmla="*/ 401638 w 777479"/>
                <a:gd name="connsiteY13" fmla="*/ 842916 h 909988"/>
                <a:gd name="connsiteX14" fmla="*/ 451644 w 777479"/>
                <a:gd name="connsiteY14" fmla="*/ 909591 h 909988"/>
                <a:gd name="connsiteX15" fmla="*/ 504032 w 777479"/>
                <a:gd name="connsiteY15" fmla="*/ 845297 h 909988"/>
                <a:gd name="connsiteX16" fmla="*/ 504032 w 777479"/>
                <a:gd name="connsiteY16" fmla="*/ 604790 h 909988"/>
                <a:gd name="connsiteX17" fmla="*/ 527844 w 777479"/>
                <a:gd name="connsiteY17" fmla="*/ 719091 h 909988"/>
                <a:gd name="connsiteX18" fmla="*/ 573088 w 777479"/>
                <a:gd name="connsiteY18" fmla="*/ 816722 h 909988"/>
                <a:gd name="connsiteX19" fmla="*/ 625475 w 777479"/>
                <a:gd name="connsiteY19" fmla="*/ 838153 h 909988"/>
                <a:gd name="connsiteX20" fmla="*/ 662013 w 777479"/>
                <a:gd name="connsiteY20" fmla="*/ 781202 h 909988"/>
                <a:gd name="connsiteX21" fmla="*/ 644525 w 777479"/>
                <a:gd name="connsiteY21" fmla="*/ 659560 h 909988"/>
                <a:gd name="connsiteX22" fmla="*/ 632619 w 777479"/>
                <a:gd name="connsiteY22" fmla="*/ 583360 h 909988"/>
                <a:gd name="connsiteX23" fmla="*/ 718344 w 777479"/>
                <a:gd name="connsiteY23" fmla="*/ 733378 h 909988"/>
                <a:gd name="connsiteX24" fmla="*/ 770732 w 777479"/>
                <a:gd name="connsiteY24" fmla="*/ 711947 h 909988"/>
                <a:gd name="connsiteX25" fmla="*/ 758825 w 777479"/>
                <a:gd name="connsiteY25" fmla="*/ 571453 h 909988"/>
                <a:gd name="connsiteX26" fmla="*/ 668338 w 777479"/>
                <a:gd name="connsiteY26" fmla="*/ 400003 h 909988"/>
                <a:gd name="connsiteX27" fmla="*/ 644525 w 777479"/>
                <a:gd name="connsiteY27" fmla="*/ 176166 h 909988"/>
                <a:gd name="connsiteX0" fmla="*/ 237180 w 777479"/>
                <a:gd name="connsiteY0" fmla="*/ 0 h 909988"/>
                <a:gd name="connsiteX1" fmla="*/ 239713 w 777479"/>
                <a:gd name="connsiteY1" fmla="*/ 316660 h 909988"/>
                <a:gd name="connsiteX2" fmla="*/ 82550 w 777479"/>
                <a:gd name="connsiteY2" fmla="*/ 411910 h 909988"/>
                <a:gd name="connsiteX3" fmla="*/ 3969 w 777479"/>
                <a:gd name="connsiteY3" fmla="*/ 550022 h 909988"/>
                <a:gd name="connsiteX4" fmla="*/ 106363 w 777479"/>
                <a:gd name="connsiteY4" fmla="*/ 564310 h 909988"/>
                <a:gd name="connsiteX5" fmla="*/ 254000 w 777479"/>
                <a:gd name="connsiteY5" fmla="*/ 461916 h 909988"/>
                <a:gd name="connsiteX6" fmla="*/ 261144 w 777479"/>
                <a:gd name="connsiteY6" fmla="*/ 473822 h 909988"/>
                <a:gd name="connsiteX7" fmla="*/ 223044 w 777479"/>
                <a:gd name="connsiteY7" fmla="*/ 609553 h 909988"/>
                <a:gd name="connsiteX8" fmla="*/ 198834 w 777479"/>
                <a:gd name="connsiteY8" fmla="*/ 735760 h 909988"/>
                <a:gd name="connsiteX9" fmla="*/ 248147 w 777479"/>
                <a:gd name="connsiteY9" fmla="*/ 825875 h 909988"/>
                <a:gd name="connsiteX10" fmla="*/ 335682 w 777479"/>
                <a:gd name="connsiteY10" fmla="*/ 684141 h 909988"/>
                <a:gd name="connsiteX11" fmla="*/ 368300 w 777479"/>
                <a:gd name="connsiteY11" fmla="*/ 564309 h 909988"/>
                <a:gd name="connsiteX12" fmla="*/ 375444 w 777479"/>
                <a:gd name="connsiteY12" fmla="*/ 630985 h 909988"/>
                <a:gd name="connsiteX13" fmla="*/ 401638 w 777479"/>
                <a:gd name="connsiteY13" fmla="*/ 842916 h 909988"/>
                <a:gd name="connsiteX14" fmla="*/ 451644 w 777479"/>
                <a:gd name="connsiteY14" fmla="*/ 909591 h 909988"/>
                <a:gd name="connsiteX15" fmla="*/ 504032 w 777479"/>
                <a:gd name="connsiteY15" fmla="*/ 845297 h 909988"/>
                <a:gd name="connsiteX16" fmla="*/ 504032 w 777479"/>
                <a:gd name="connsiteY16" fmla="*/ 604790 h 909988"/>
                <a:gd name="connsiteX17" fmla="*/ 527844 w 777479"/>
                <a:gd name="connsiteY17" fmla="*/ 719091 h 909988"/>
                <a:gd name="connsiteX18" fmla="*/ 573088 w 777479"/>
                <a:gd name="connsiteY18" fmla="*/ 816722 h 909988"/>
                <a:gd name="connsiteX19" fmla="*/ 625475 w 777479"/>
                <a:gd name="connsiteY19" fmla="*/ 838153 h 909988"/>
                <a:gd name="connsiteX20" fmla="*/ 662013 w 777479"/>
                <a:gd name="connsiteY20" fmla="*/ 781202 h 909988"/>
                <a:gd name="connsiteX21" fmla="*/ 644525 w 777479"/>
                <a:gd name="connsiteY21" fmla="*/ 659560 h 909988"/>
                <a:gd name="connsiteX22" fmla="*/ 632619 w 777479"/>
                <a:gd name="connsiteY22" fmla="*/ 583360 h 909988"/>
                <a:gd name="connsiteX23" fmla="*/ 718344 w 777479"/>
                <a:gd name="connsiteY23" fmla="*/ 733378 h 909988"/>
                <a:gd name="connsiteX24" fmla="*/ 770732 w 777479"/>
                <a:gd name="connsiteY24" fmla="*/ 711947 h 909988"/>
                <a:gd name="connsiteX25" fmla="*/ 758825 w 777479"/>
                <a:gd name="connsiteY25" fmla="*/ 571453 h 909988"/>
                <a:gd name="connsiteX26" fmla="*/ 668338 w 777479"/>
                <a:gd name="connsiteY26" fmla="*/ 400003 h 909988"/>
                <a:gd name="connsiteX27" fmla="*/ 614486 w 777479"/>
                <a:gd name="connsiteY27" fmla="*/ 68283 h 909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77479" h="909988">
                  <a:moveTo>
                    <a:pt x="237180" y="0"/>
                  </a:moveTo>
                  <a:cubicBezTo>
                    <a:pt x="251269" y="45641"/>
                    <a:pt x="265485" y="248008"/>
                    <a:pt x="239713" y="316660"/>
                  </a:cubicBezTo>
                  <a:cubicBezTo>
                    <a:pt x="213941" y="385312"/>
                    <a:pt x="121841" y="373016"/>
                    <a:pt x="82550" y="411910"/>
                  </a:cubicBezTo>
                  <a:cubicBezTo>
                    <a:pt x="43259" y="450804"/>
                    <a:pt x="0" y="524622"/>
                    <a:pt x="3969" y="550022"/>
                  </a:cubicBezTo>
                  <a:cubicBezTo>
                    <a:pt x="7938" y="575422"/>
                    <a:pt x="64691" y="578994"/>
                    <a:pt x="106363" y="564310"/>
                  </a:cubicBezTo>
                  <a:cubicBezTo>
                    <a:pt x="148035" y="549626"/>
                    <a:pt x="228203" y="476997"/>
                    <a:pt x="254000" y="461916"/>
                  </a:cubicBezTo>
                  <a:cubicBezTo>
                    <a:pt x="279797" y="446835"/>
                    <a:pt x="266303" y="449216"/>
                    <a:pt x="261144" y="473822"/>
                  </a:cubicBezTo>
                  <a:cubicBezTo>
                    <a:pt x="255985" y="498428"/>
                    <a:pt x="233429" y="565897"/>
                    <a:pt x="223044" y="609553"/>
                  </a:cubicBezTo>
                  <a:cubicBezTo>
                    <a:pt x="212659" y="653209"/>
                    <a:pt x="194650" y="699706"/>
                    <a:pt x="198834" y="735760"/>
                  </a:cubicBezTo>
                  <a:cubicBezTo>
                    <a:pt x="203018" y="771814"/>
                    <a:pt x="225339" y="834478"/>
                    <a:pt x="248147" y="825875"/>
                  </a:cubicBezTo>
                  <a:cubicBezTo>
                    <a:pt x="270955" y="817272"/>
                    <a:pt x="315657" y="727735"/>
                    <a:pt x="335682" y="684141"/>
                  </a:cubicBezTo>
                  <a:cubicBezTo>
                    <a:pt x="355707" y="640547"/>
                    <a:pt x="361673" y="573168"/>
                    <a:pt x="368300" y="564309"/>
                  </a:cubicBezTo>
                  <a:cubicBezTo>
                    <a:pt x="374927" y="555450"/>
                    <a:pt x="369888" y="584551"/>
                    <a:pt x="375444" y="630985"/>
                  </a:cubicBezTo>
                  <a:cubicBezTo>
                    <a:pt x="381000" y="677420"/>
                    <a:pt x="388938" y="796482"/>
                    <a:pt x="401638" y="842916"/>
                  </a:cubicBezTo>
                  <a:cubicBezTo>
                    <a:pt x="414338" y="889350"/>
                    <a:pt x="434578" y="909194"/>
                    <a:pt x="451644" y="909591"/>
                  </a:cubicBezTo>
                  <a:cubicBezTo>
                    <a:pt x="468710" y="909988"/>
                    <a:pt x="495301" y="896097"/>
                    <a:pt x="504032" y="845297"/>
                  </a:cubicBezTo>
                  <a:cubicBezTo>
                    <a:pt x="512763" y="794497"/>
                    <a:pt x="500063" y="625824"/>
                    <a:pt x="504032" y="604790"/>
                  </a:cubicBezTo>
                  <a:cubicBezTo>
                    <a:pt x="508001" y="583756"/>
                    <a:pt x="516335" y="683769"/>
                    <a:pt x="527844" y="719091"/>
                  </a:cubicBezTo>
                  <a:cubicBezTo>
                    <a:pt x="539353" y="754413"/>
                    <a:pt x="556816" y="796878"/>
                    <a:pt x="573088" y="816722"/>
                  </a:cubicBezTo>
                  <a:cubicBezTo>
                    <a:pt x="589360" y="836566"/>
                    <a:pt x="610654" y="844073"/>
                    <a:pt x="625475" y="838153"/>
                  </a:cubicBezTo>
                  <a:cubicBezTo>
                    <a:pt x="640296" y="832233"/>
                    <a:pt x="658838" y="810968"/>
                    <a:pt x="662013" y="781202"/>
                  </a:cubicBezTo>
                  <a:cubicBezTo>
                    <a:pt x="665188" y="751436"/>
                    <a:pt x="649424" y="692534"/>
                    <a:pt x="644525" y="659560"/>
                  </a:cubicBezTo>
                  <a:cubicBezTo>
                    <a:pt x="639626" y="626586"/>
                    <a:pt x="620316" y="571057"/>
                    <a:pt x="632619" y="583360"/>
                  </a:cubicBezTo>
                  <a:cubicBezTo>
                    <a:pt x="644922" y="595663"/>
                    <a:pt x="695325" y="711947"/>
                    <a:pt x="718344" y="733378"/>
                  </a:cubicBezTo>
                  <a:cubicBezTo>
                    <a:pt x="741363" y="754809"/>
                    <a:pt x="763985" y="738935"/>
                    <a:pt x="770732" y="711947"/>
                  </a:cubicBezTo>
                  <a:cubicBezTo>
                    <a:pt x="777479" y="684960"/>
                    <a:pt x="775891" y="623444"/>
                    <a:pt x="758825" y="571453"/>
                  </a:cubicBezTo>
                  <a:cubicBezTo>
                    <a:pt x="741759" y="519462"/>
                    <a:pt x="692395" y="483865"/>
                    <a:pt x="668338" y="400003"/>
                  </a:cubicBezTo>
                  <a:cubicBezTo>
                    <a:pt x="644281" y="316141"/>
                    <a:pt x="616867" y="147261"/>
                    <a:pt x="614486" y="68283"/>
                  </a:cubicBezTo>
                </a:path>
              </a:pathLst>
            </a:custGeom>
            <a:solidFill>
              <a:srgbClr val="00CC00"/>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grpSp>
          <p:nvGrpSpPr>
            <p:cNvPr id="3" name="Group 177"/>
            <p:cNvGrpSpPr/>
            <p:nvPr/>
          </p:nvGrpSpPr>
          <p:grpSpPr>
            <a:xfrm>
              <a:off x="3563888" y="548680"/>
              <a:ext cx="313332" cy="1029520"/>
              <a:chOff x="1115616" y="3429000"/>
              <a:chExt cx="504056" cy="1656184"/>
            </a:xfrm>
          </p:grpSpPr>
          <p:sp>
            <p:nvSpPr>
              <p:cNvPr id="179" name="Isosceles Triangle 178"/>
              <p:cNvSpPr/>
              <p:nvPr/>
            </p:nvSpPr>
            <p:spPr>
              <a:xfrm>
                <a:off x="1115616" y="5013176"/>
                <a:ext cx="504056" cy="72008"/>
              </a:xfrm>
              <a:prstGeom prst="triangle">
                <a:avLst/>
              </a:prstGeom>
              <a:solidFill>
                <a:schemeClr val="bg1"/>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80" name="Chord 179"/>
              <p:cNvSpPr/>
              <p:nvPr/>
            </p:nvSpPr>
            <p:spPr>
              <a:xfrm>
                <a:off x="1115616" y="3429000"/>
                <a:ext cx="504056" cy="1080120"/>
              </a:xfrm>
              <a:prstGeom prst="chord">
                <a:avLst>
                  <a:gd name="adj1" fmla="val 20627079"/>
                  <a:gd name="adj2" fmla="val 11756870"/>
                </a:avLst>
              </a:pr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81" name="Chord 180"/>
              <p:cNvSpPr/>
              <p:nvPr/>
            </p:nvSpPr>
            <p:spPr>
              <a:xfrm>
                <a:off x="1115616" y="3429000"/>
                <a:ext cx="504056" cy="1080120"/>
              </a:xfrm>
              <a:prstGeom prst="chord">
                <a:avLst>
                  <a:gd name="adj1" fmla="val 1848799"/>
                  <a:gd name="adj2" fmla="val 8966062"/>
                </a:avLst>
              </a:prstGeom>
              <a:solidFill>
                <a:srgbClr val="FFFF66"/>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82" name="Rectangle 181"/>
              <p:cNvSpPr/>
              <p:nvPr/>
            </p:nvSpPr>
            <p:spPr>
              <a:xfrm>
                <a:off x="1331640" y="4509120"/>
                <a:ext cx="72008" cy="504056"/>
              </a:xfrm>
              <a:prstGeom prst="rect">
                <a:avLst/>
              </a:prstGeom>
              <a:solidFill>
                <a:schemeClr val="bg1"/>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grpSp>
        <p:nvGrpSpPr>
          <p:cNvPr id="7" name="Group 167"/>
          <p:cNvGrpSpPr/>
          <p:nvPr/>
        </p:nvGrpSpPr>
        <p:grpSpPr>
          <a:xfrm>
            <a:off x="3031976" y="1700808"/>
            <a:ext cx="1474751" cy="2633484"/>
            <a:chOff x="3031976" y="1700808"/>
            <a:chExt cx="1474751" cy="2633484"/>
          </a:xfrm>
        </p:grpSpPr>
        <p:grpSp>
          <p:nvGrpSpPr>
            <p:cNvPr id="11" name="Group 21"/>
            <p:cNvGrpSpPr/>
            <p:nvPr/>
          </p:nvGrpSpPr>
          <p:grpSpPr>
            <a:xfrm>
              <a:off x="3189985" y="3702257"/>
              <a:ext cx="1158733" cy="632035"/>
              <a:chOff x="1619672" y="4221089"/>
              <a:chExt cx="1584176" cy="864095"/>
            </a:xfrm>
          </p:grpSpPr>
          <p:sp>
            <p:nvSpPr>
              <p:cNvPr id="114" name="Freeform 12"/>
              <p:cNvSpPr/>
              <p:nvPr/>
            </p:nvSpPr>
            <p:spPr>
              <a:xfrm>
                <a:off x="1619672" y="4246822"/>
                <a:ext cx="669997" cy="838362"/>
              </a:xfrm>
              <a:custGeom>
                <a:avLst/>
                <a:gdLst>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98859 w 625872"/>
                  <a:gd name="connsiteY6" fmla="*/ 576262 h 840978"/>
                  <a:gd name="connsiteX7" fmla="*/ 408384 w 625872"/>
                  <a:gd name="connsiteY7" fmla="*/ 554831 h 840978"/>
                  <a:gd name="connsiteX8" fmla="*/ 403622 w 625872"/>
                  <a:gd name="connsiteY8" fmla="*/ 0 h 840978"/>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86581 w 625872"/>
                  <a:gd name="connsiteY6" fmla="*/ 600620 h 840978"/>
                  <a:gd name="connsiteX7" fmla="*/ 408384 w 625872"/>
                  <a:gd name="connsiteY7" fmla="*/ 554831 h 840978"/>
                  <a:gd name="connsiteX8" fmla="*/ 403622 w 625872"/>
                  <a:gd name="connsiteY8" fmla="*/ 0 h 840978"/>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52338"/>
                  <a:gd name="connsiteX1" fmla="*/ 586978 w 629778"/>
                  <a:gd name="connsiteY1" fmla="*/ 707231 h 852338"/>
                  <a:gd name="connsiteX2" fmla="*/ 332557 w 629778"/>
                  <a:gd name="connsiteY2" fmla="*/ 850230 h 852338"/>
                  <a:gd name="connsiteX3" fmla="*/ 65484 w 629778"/>
                  <a:gd name="connsiteY3" fmla="*/ 809625 h 852338"/>
                  <a:gd name="connsiteX4" fmla="*/ 15478 w 629778"/>
                  <a:gd name="connsiteY4" fmla="*/ 671512 h 852338"/>
                  <a:gd name="connsiteX5" fmla="*/ 158353 w 629778"/>
                  <a:gd name="connsiteY5" fmla="*/ 540543 h 852338"/>
                  <a:gd name="connsiteX6" fmla="*/ 386581 w 629778"/>
                  <a:gd name="connsiteY6" fmla="*/ 600620 h 852338"/>
                  <a:gd name="connsiteX7" fmla="*/ 408384 w 629778"/>
                  <a:gd name="connsiteY7" fmla="*/ 554831 h 852338"/>
                  <a:gd name="connsiteX8" fmla="*/ 403622 w 629778"/>
                  <a:gd name="connsiteY8" fmla="*/ 0 h 852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9778" h="852338">
                    <a:moveTo>
                      <a:pt x="589359" y="40481"/>
                    </a:moveTo>
                    <a:cubicBezTo>
                      <a:pt x="607615" y="308570"/>
                      <a:pt x="629778" y="572273"/>
                      <a:pt x="586978" y="707231"/>
                    </a:cubicBezTo>
                    <a:cubicBezTo>
                      <a:pt x="544178" y="842189"/>
                      <a:pt x="393081" y="852338"/>
                      <a:pt x="332557" y="850230"/>
                    </a:cubicBezTo>
                    <a:cubicBezTo>
                      <a:pt x="247154" y="847800"/>
                      <a:pt x="118330" y="839411"/>
                      <a:pt x="65484" y="809625"/>
                    </a:cubicBezTo>
                    <a:cubicBezTo>
                      <a:pt x="12638" y="779839"/>
                      <a:pt x="0" y="716359"/>
                      <a:pt x="15478" y="671512"/>
                    </a:cubicBezTo>
                    <a:cubicBezTo>
                      <a:pt x="30956" y="626665"/>
                      <a:pt x="96503" y="552358"/>
                      <a:pt x="158353" y="540543"/>
                    </a:cubicBezTo>
                    <a:cubicBezTo>
                      <a:pt x="220203" y="528728"/>
                      <a:pt x="344909" y="598239"/>
                      <a:pt x="386581" y="600620"/>
                    </a:cubicBezTo>
                    <a:cubicBezTo>
                      <a:pt x="428253" y="603001"/>
                      <a:pt x="405544" y="654934"/>
                      <a:pt x="408384" y="554831"/>
                    </a:cubicBezTo>
                    <a:cubicBezTo>
                      <a:pt x="411224" y="454728"/>
                      <a:pt x="406400" y="229393"/>
                      <a:pt x="403622" y="0"/>
                    </a:cubicBezTo>
                  </a:path>
                </a:pathLst>
              </a:custGeom>
              <a:solidFill>
                <a:srgbClr val="00CC00"/>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115" name="Freeform 13"/>
              <p:cNvSpPr/>
              <p:nvPr/>
            </p:nvSpPr>
            <p:spPr>
              <a:xfrm flipH="1">
                <a:off x="2555774" y="4221089"/>
                <a:ext cx="648074" cy="864095"/>
              </a:xfrm>
              <a:custGeom>
                <a:avLst/>
                <a:gdLst>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98859 w 625872"/>
                  <a:gd name="connsiteY6" fmla="*/ 576262 h 840978"/>
                  <a:gd name="connsiteX7" fmla="*/ 408384 w 625872"/>
                  <a:gd name="connsiteY7" fmla="*/ 554831 h 840978"/>
                  <a:gd name="connsiteX8" fmla="*/ 403622 w 625872"/>
                  <a:gd name="connsiteY8" fmla="*/ 0 h 840978"/>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86581 w 625872"/>
                  <a:gd name="connsiteY6" fmla="*/ 600620 h 840978"/>
                  <a:gd name="connsiteX7" fmla="*/ 408384 w 625872"/>
                  <a:gd name="connsiteY7" fmla="*/ 554831 h 840978"/>
                  <a:gd name="connsiteX8" fmla="*/ 403622 w 625872"/>
                  <a:gd name="connsiteY8" fmla="*/ 0 h 840978"/>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52338"/>
                  <a:gd name="connsiteX1" fmla="*/ 586978 w 629778"/>
                  <a:gd name="connsiteY1" fmla="*/ 707231 h 852338"/>
                  <a:gd name="connsiteX2" fmla="*/ 332557 w 629778"/>
                  <a:gd name="connsiteY2" fmla="*/ 850230 h 852338"/>
                  <a:gd name="connsiteX3" fmla="*/ 65484 w 629778"/>
                  <a:gd name="connsiteY3" fmla="*/ 809625 h 852338"/>
                  <a:gd name="connsiteX4" fmla="*/ 15478 w 629778"/>
                  <a:gd name="connsiteY4" fmla="*/ 671512 h 852338"/>
                  <a:gd name="connsiteX5" fmla="*/ 158353 w 629778"/>
                  <a:gd name="connsiteY5" fmla="*/ 540543 h 852338"/>
                  <a:gd name="connsiteX6" fmla="*/ 386581 w 629778"/>
                  <a:gd name="connsiteY6" fmla="*/ 600620 h 852338"/>
                  <a:gd name="connsiteX7" fmla="*/ 408384 w 629778"/>
                  <a:gd name="connsiteY7" fmla="*/ 554831 h 852338"/>
                  <a:gd name="connsiteX8" fmla="*/ 403622 w 629778"/>
                  <a:gd name="connsiteY8" fmla="*/ 0 h 852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9778" h="852338">
                    <a:moveTo>
                      <a:pt x="589359" y="40481"/>
                    </a:moveTo>
                    <a:cubicBezTo>
                      <a:pt x="607615" y="308570"/>
                      <a:pt x="629778" y="572273"/>
                      <a:pt x="586978" y="707231"/>
                    </a:cubicBezTo>
                    <a:cubicBezTo>
                      <a:pt x="544178" y="842189"/>
                      <a:pt x="393081" y="852338"/>
                      <a:pt x="332557" y="850230"/>
                    </a:cubicBezTo>
                    <a:cubicBezTo>
                      <a:pt x="247154" y="847800"/>
                      <a:pt x="118330" y="839411"/>
                      <a:pt x="65484" y="809625"/>
                    </a:cubicBezTo>
                    <a:cubicBezTo>
                      <a:pt x="12638" y="779839"/>
                      <a:pt x="0" y="716359"/>
                      <a:pt x="15478" y="671512"/>
                    </a:cubicBezTo>
                    <a:cubicBezTo>
                      <a:pt x="30956" y="626665"/>
                      <a:pt x="96503" y="552358"/>
                      <a:pt x="158353" y="540543"/>
                    </a:cubicBezTo>
                    <a:cubicBezTo>
                      <a:pt x="220203" y="528728"/>
                      <a:pt x="344909" y="598239"/>
                      <a:pt x="386581" y="600620"/>
                    </a:cubicBezTo>
                    <a:cubicBezTo>
                      <a:pt x="428253" y="603001"/>
                      <a:pt x="405544" y="654934"/>
                      <a:pt x="408384" y="554831"/>
                    </a:cubicBezTo>
                    <a:cubicBezTo>
                      <a:pt x="411224" y="454728"/>
                      <a:pt x="406400" y="229393"/>
                      <a:pt x="403622" y="0"/>
                    </a:cubicBezTo>
                  </a:path>
                </a:pathLst>
              </a:custGeom>
              <a:solidFill>
                <a:srgbClr val="00CC00"/>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grpSp>
        <p:sp>
          <p:nvSpPr>
            <p:cNvPr id="102" name="Oval 10"/>
            <p:cNvSpPr/>
            <p:nvPr/>
          </p:nvSpPr>
          <p:spPr>
            <a:xfrm>
              <a:off x="3031976" y="2174835"/>
              <a:ext cx="1474751" cy="1669239"/>
            </a:xfrm>
            <a:prstGeom prst="ellipse">
              <a:avLst/>
            </a:prstGeom>
            <a:solidFill>
              <a:srgbClr val="00CC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12" name="Group 7"/>
            <p:cNvGrpSpPr/>
            <p:nvPr/>
          </p:nvGrpSpPr>
          <p:grpSpPr>
            <a:xfrm>
              <a:off x="3558673" y="2438184"/>
              <a:ext cx="421357" cy="210679"/>
              <a:chOff x="6739030" y="3610677"/>
              <a:chExt cx="451036" cy="248044"/>
            </a:xfrm>
          </p:grpSpPr>
          <p:sp>
            <p:nvSpPr>
              <p:cNvPr id="112" name="Oval 8"/>
              <p:cNvSpPr/>
              <p:nvPr/>
            </p:nvSpPr>
            <p:spPr>
              <a:xfrm rot="190219">
                <a:off x="7099070" y="3610677"/>
                <a:ext cx="90996" cy="248044"/>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13" name="Oval 112"/>
              <p:cNvSpPr/>
              <p:nvPr/>
            </p:nvSpPr>
            <p:spPr>
              <a:xfrm rot="190219">
                <a:off x="6739030" y="3610677"/>
                <a:ext cx="90996" cy="248044"/>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104" name="Chord 103"/>
            <p:cNvSpPr/>
            <p:nvPr/>
          </p:nvSpPr>
          <p:spPr>
            <a:xfrm>
              <a:off x="3558673" y="2648862"/>
              <a:ext cx="421357" cy="368688"/>
            </a:xfrm>
            <a:prstGeom prst="chord">
              <a:avLst>
                <a:gd name="adj1" fmla="val 5430208"/>
                <a:gd name="adj2" fmla="val 5345722"/>
              </a:avLst>
            </a:prstGeom>
            <a:solidFill>
              <a:srgbClr val="FFFF66"/>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13" name="Group 20"/>
            <p:cNvGrpSpPr/>
            <p:nvPr/>
          </p:nvGrpSpPr>
          <p:grpSpPr>
            <a:xfrm>
              <a:off x="3347994" y="1700808"/>
              <a:ext cx="842715" cy="737376"/>
              <a:chOff x="6156176" y="2132856"/>
              <a:chExt cx="1152128" cy="1008112"/>
            </a:xfrm>
          </p:grpSpPr>
          <p:sp>
            <p:nvSpPr>
              <p:cNvPr id="110" name="Chord 109"/>
              <p:cNvSpPr/>
              <p:nvPr/>
            </p:nvSpPr>
            <p:spPr>
              <a:xfrm>
                <a:off x="6300192" y="2132856"/>
                <a:ext cx="864096" cy="1008112"/>
              </a:xfrm>
              <a:prstGeom prst="chord">
                <a:avLst>
                  <a:gd name="adj1" fmla="val 8868550"/>
                  <a:gd name="adj2" fmla="val 1928325"/>
                </a:avLst>
              </a:prstGeom>
              <a:solidFill>
                <a:srgbClr val="FF99CC"/>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11" name="Freeform 110"/>
              <p:cNvSpPr/>
              <p:nvPr/>
            </p:nvSpPr>
            <p:spPr>
              <a:xfrm>
                <a:off x="6156176" y="2708920"/>
                <a:ext cx="1152128" cy="202691"/>
              </a:xfrm>
              <a:custGeom>
                <a:avLst/>
                <a:gdLst>
                  <a:gd name="connsiteX0" fmla="*/ 0 w 1133475"/>
                  <a:gd name="connsiteY0" fmla="*/ 0 h 109537"/>
                  <a:gd name="connsiteX1" fmla="*/ 195263 w 1133475"/>
                  <a:gd name="connsiteY1" fmla="*/ 92869 h 109537"/>
                  <a:gd name="connsiteX2" fmla="*/ 964406 w 1133475"/>
                  <a:gd name="connsiteY2" fmla="*/ 97631 h 109537"/>
                  <a:gd name="connsiteX3" fmla="*/ 1133475 w 1133475"/>
                  <a:gd name="connsiteY3" fmla="*/ 21431 h 109537"/>
                  <a:gd name="connsiteX0" fmla="*/ 0 w 1133475"/>
                  <a:gd name="connsiteY0" fmla="*/ 7874 h 122296"/>
                  <a:gd name="connsiteX1" fmla="*/ 195263 w 1133475"/>
                  <a:gd name="connsiteY1" fmla="*/ 100743 h 122296"/>
                  <a:gd name="connsiteX2" fmla="*/ 964406 w 1133475"/>
                  <a:gd name="connsiteY2" fmla="*/ 105505 h 122296"/>
                  <a:gd name="connsiteX3" fmla="*/ 1133475 w 1133475"/>
                  <a:gd name="connsiteY3" fmla="*/ 0 h 122296"/>
                  <a:gd name="connsiteX0" fmla="*/ 0 w 1133475"/>
                  <a:gd name="connsiteY0" fmla="*/ 0 h 122296"/>
                  <a:gd name="connsiteX1" fmla="*/ 195263 w 1133475"/>
                  <a:gd name="connsiteY1" fmla="*/ 100743 h 122296"/>
                  <a:gd name="connsiteX2" fmla="*/ 964406 w 1133475"/>
                  <a:gd name="connsiteY2" fmla="*/ 105505 h 122296"/>
                  <a:gd name="connsiteX3" fmla="*/ 1133475 w 1133475"/>
                  <a:gd name="connsiteY3" fmla="*/ 0 h 122296"/>
                </a:gdLst>
                <a:ahLst/>
                <a:cxnLst>
                  <a:cxn ang="0">
                    <a:pos x="connsiteX0" y="connsiteY0"/>
                  </a:cxn>
                  <a:cxn ang="0">
                    <a:pos x="connsiteX1" y="connsiteY1"/>
                  </a:cxn>
                  <a:cxn ang="0">
                    <a:pos x="connsiteX2" y="connsiteY2"/>
                  </a:cxn>
                  <a:cxn ang="0">
                    <a:pos x="connsiteX3" y="connsiteY3"/>
                  </a:cxn>
                </a:cxnLst>
                <a:rect l="l" t="t" r="r" b="b"/>
                <a:pathLst>
                  <a:path w="1133475" h="122296">
                    <a:moveTo>
                      <a:pt x="0" y="0"/>
                    </a:moveTo>
                    <a:cubicBezTo>
                      <a:pt x="17264" y="38298"/>
                      <a:pt x="34529" y="83159"/>
                      <a:pt x="195263" y="100743"/>
                    </a:cubicBezTo>
                    <a:cubicBezTo>
                      <a:pt x="355997" y="118327"/>
                      <a:pt x="808037" y="122296"/>
                      <a:pt x="964406" y="105505"/>
                    </a:cubicBezTo>
                    <a:cubicBezTo>
                      <a:pt x="1120775" y="88714"/>
                      <a:pt x="1127125" y="32147"/>
                      <a:pt x="1133475" y="0"/>
                    </a:cubicBezTo>
                  </a:path>
                </a:pathLst>
              </a:custGeom>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grpSp>
      </p:grpSp>
      <p:grpSp>
        <p:nvGrpSpPr>
          <p:cNvPr id="14" name="Group 194"/>
          <p:cNvGrpSpPr/>
          <p:nvPr/>
        </p:nvGrpSpPr>
        <p:grpSpPr>
          <a:xfrm>
            <a:off x="7236296" y="1196752"/>
            <a:ext cx="756146" cy="1041664"/>
            <a:chOff x="6892603" y="0"/>
            <a:chExt cx="756146" cy="1041664"/>
          </a:xfrm>
        </p:grpSpPr>
        <p:sp>
          <p:nvSpPr>
            <p:cNvPr id="161" name="Freeform 160"/>
            <p:cNvSpPr/>
            <p:nvPr/>
          </p:nvSpPr>
          <p:spPr>
            <a:xfrm rot="7330235">
              <a:off x="6995715" y="388631"/>
              <a:ext cx="549921" cy="756146"/>
            </a:xfrm>
            <a:custGeom>
              <a:avLst/>
              <a:gdLst>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75432 w 777479"/>
                <a:gd name="connsiteY8" fmla="*/ 659606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65919 w 777479"/>
                <a:gd name="connsiteY10" fmla="*/ 516731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62013 w 777479"/>
                <a:gd name="connsiteY20" fmla="*/ 605036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2397 h 834313"/>
                <a:gd name="connsiteX1" fmla="*/ 239713 w 777479"/>
                <a:gd name="connsiteY1" fmla="*/ 240985 h 834313"/>
                <a:gd name="connsiteX2" fmla="*/ 82550 w 777479"/>
                <a:gd name="connsiteY2" fmla="*/ 336235 h 834313"/>
                <a:gd name="connsiteX3" fmla="*/ 3969 w 777479"/>
                <a:gd name="connsiteY3" fmla="*/ 474347 h 834313"/>
                <a:gd name="connsiteX4" fmla="*/ 106363 w 777479"/>
                <a:gd name="connsiteY4" fmla="*/ 488635 h 834313"/>
                <a:gd name="connsiteX5" fmla="*/ 254000 w 777479"/>
                <a:gd name="connsiteY5" fmla="*/ 386241 h 834313"/>
                <a:gd name="connsiteX6" fmla="*/ 261144 w 777479"/>
                <a:gd name="connsiteY6" fmla="*/ 398147 h 834313"/>
                <a:gd name="connsiteX7" fmla="*/ 223044 w 777479"/>
                <a:gd name="connsiteY7" fmla="*/ 533878 h 834313"/>
                <a:gd name="connsiteX8" fmla="*/ 198834 w 777479"/>
                <a:gd name="connsiteY8" fmla="*/ 660085 h 834313"/>
                <a:gd name="connsiteX9" fmla="*/ 248147 w 777479"/>
                <a:gd name="connsiteY9" fmla="*/ 750200 h 834313"/>
                <a:gd name="connsiteX10" fmla="*/ 335682 w 777479"/>
                <a:gd name="connsiteY10" fmla="*/ 608466 h 834313"/>
                <a:gd name="connsiteX11" fmla="*/ 368300 w 777479"/>
                <a:gd name="connsiteY11" fmla="*/ 488634 h 834313"/>
                <a:gd name="connsiteX12" fmla="*/ 375444 w 777479"/>
                <a:gd name="connsiteY12" fmla="*/ 555310 h 834313"/>
                <a:gd name="connsiteX13" fmla="*/ 401638 w 777479"/>
                <a:gd name="connsiteY13" fmla="*/ 767241 h 834313"/>
                <a:gd name="connsiteX14" fmla="*/ 451644 w 777479"/>
                <a:gd name="connsiteY14" fmla="*/ 833916 h 834313"/>
                <a:gd name="connsiteX15" fmla="*/ 504032 w 777479"/>
                <a:gd name="connsiteY15" fmla="*/ 769622 h 834313"/>
                <a:gd name="connsiteX16" fmla="*/ 504032 w 777479"/>
                <a:gd name="connsiteY16" fmla="*/ 529115 h 834313"/>
                <a:gd name="connsiteX17" fmla="*/ 527844 w 777479"/>
                <a:gd name="connsiteY17" fmla="*/ 643416 h 834313"/>
                <a:gd name="connsiteX18" fmla="*/ 573088 w 777479"/>
                <a:gd name="connsiteY18" fmla="*/ 741047 h 834313"/>
                <a:gd name="connsiteX19" fmla="*/ 625475 w 777479"/>
                <a:gd name="connsiteY19" fmla="*/ 762478 h 834313"/>
                <a:gd name="connsiteX20" fmla="*/ 662013 w 777479"/>
                <a:gd name="connsiteY20" fmla="*/ 705527 h 834313"/>
                <a:gd name="connsiteX21" fmla="*/ 644525 w 777479"/>
                <a:gd name="connsiteY21" fmla="*/ 583885 h 834313"/>
                <a:gd name="connsiteX22" fmla="*/ 632619 w 777479"/>
                <a:gd name="connsiteY22" fmla="*/ 507685 h 834313"/>
                <a:gd name="connsiteX23" fmla="*/ 718344 w 777479"/>
                <a:gd name="connsiteY23" fmla="*/ 657703 h 834313"/>
                <a:gd name="connsiteX24" fmla="*/ 770732 w 777479"/>
                <a:gd name="connsiteY24" fmla="*/ 636272 h 834313"/>
                <a:gd name="connsiteX25" fmla="*/ 758825 w 777479"/>
                <a:gd name="connsiteY25" fmla="*/ 495778 h 834313"/>
                <a:gd name="connsiteX26" fmla="*/ 668338 w 777479"/>
                <a:gd name="connsiteY26" fmla="*/ 324328 h 834313"/>
                <a:gd name="connsiteX27" fmla="*/ 668239 w 777479"/>
                <a:gd name="connsiteY27" fmla="*/ 0 h 834313"/>
                <a:gd name="connsiteX0" fmla="*/ 240017 w 777479"/>
                <a:gd name="connsiteY0" fmla="*/ 24652 h 834313"/>
                <a:gd name="connsiteX1" fmla="*/ 239713 w 777479"/>
                <a:gd name="connsiteY1" fmla="*/ 240985 h 834313"/>
                <a:gd name="connsiteX2" fmla="*/ 82550 w 777479"/>
                <a:gd name="connsiteY2" fmla="*/ 336235 h 834313"/>
                <a:gd name="connsiteX3" fmla="*/ 3969 w 777479"/>
                <a:gd name="connsiteY3" fmla="*/ 474347 h 834313"/>
                <a:gd name="connsiteX4" fmla="*/ 106363 w 777479"/>
                <a:gd name="connsiteY4" fmla="*/ 488635 h 834313"/>
                <a:gd name="connsiteX5" fmla="*/ 254000 w 777479"/>
                <a:gd name="connsiteY5" fmla="*/ 386241 h 834313"/>
                <a:gd name="connsiteX6" fmla="*/ 261144 w 777479"/>
                <a:gd name="connsiteY6" fmla="*/ 398147 h 834313"/>
                <a:gd name="connsiteX7" fmla="*/ 223044 w 777479"/>
                <a:gd name="connsiteY7" fmla="*/ 533878 h 834313"/>
                <a:gd name="connsiteX8" fmla="*/ 198834 w 777479"/>
                <a:gd name="connsiteY8" fmla="*/ 660085 h 834313"/>
                <a:gd name="connsiteX9" fmla="*/ 248147 w 777479"/>
                <a:gd name="connsiteY9" fmla="*/ 750200 h 834313"/>
                <a:gd name="connsiteX10" fmla="*/ 335682 w 777479"/>
                <a:gd name="connsiteY10" fmla="*/ 608466 h 834313"/>
                <a:gd name="connsiteX11" fmla="*/ 368300 w 777479"/>
                <a:gd name="connsiteY11" fmla="*/ 488634 h 834313"/>
                <a:gd name="connsiteX12" fmla="*/ 375444 w 777479"/>
                <a:gd name="connsiteY12" fmla="*/ 555310 h 834313"/>
                <a:gd name="connsiteX13" fmla="*/ 401638 w 777479"/>
                <a:gd name="connsiteY13" fmla="*/ 767241 h 834313"/>
                <a:gd name="connsiteX14" fmla="*/ 451644 w 777479"/>
                <a:gd name="connsiteY14" fmla="*/ 833916 h 834313"/>
                <a:gd name="connsiteX15" fmla="*/ 504032 w 777479"/>
                <a:gd name="connsiteY15" fmla="*/ 769622 h 834313"/>
                <a:gd name="connsiteX16" fmla="*/ 504032 w 777479"/>
                <a:gd name="connsiteY16" fmla="*/ 529115 h 834313"/>
                <a:gd name="connsiteX17" fmla="*/ 527844 w 777479"/>
                <a:gd name="connsiteY17" fmla="*/ 643416 h 834313"/>
                <a:gd name="connsiteX18" fmla="*/ 573088 w 777479"/>
                <a:gd name="connsiteY18" fmla="*/ 741047 h 834313"/>
                <a:gd name="connsiteX19" fmla="*/ 625475 w 777479"/>
                <a:gd name="connsiteY19" fmla="*/ 762478 h 834313"/>
                <a:gd name="connsiteX20" fmla="*/ 662013 w 777479"/>
                <a:gd name="connsiteY20" fmla="*/ 705527 h 834313"/>
                <a:gd name="connsiteX21" fmla="*/ 644525 w 777479"/>
                <a:gd name="connsiteY21" fmla="*/ 583885 h 834313"/>
                <a:gd name="connsiteX22" fmla="*/ 632619 w 777479"/>
                <a:gd name="connsiteY22" fmla="*/ 507685 h 834313"/>
                <a:gd name="connsiteX23" fmla="*/ 718344 w 777479"/>
                <a:gd name="connsiteY23" fmla="*/ 657703 h 834313"/>
                <a:gd name="connsiteX24" fmla="*/ 770732 w 777479"/>
                <a:gd name="connsiteY24" fmla="*/ 636272 h 834313"/>
                <a:gd name="connsiteX25" fmla="*/ 758825 w 777479"/>
                <a:gd name="connsiteY25" fmla="*/ 495778 h 834313"/>
                <a:gd name="connsiteX26" fmla="*/ 668338 w 777479"/>
                <a:gd name="connsiteY26" fmla="*/ 324328 h 834313"/>
                <a:gd name="connsiteX27" fmla="*/ 668239 w 777479"/>
                <a:gd name="connsiteY27" fmla="*/ 0 h 834313"/>
                <a:gd name="connsiteX0" fmla="*/ 240017 w 777479"/>
                <a:gd name="connsiteY0" fmla="*/ 164738 h 974399"/>
                <a:gd name="connsiteX1" fmla="*/ 239713 w 777479"/>
                <a:gd name="connsiteY1" fmla="*/ 381071 h 974399"/>
                <a:gd name="connsiteX2" fmla="*/ 82550 w 777479"/>
                <a:gd name="connsiteY2" fmla="*/ 476321 h 974399"/>
                <a:gd name="connsiteX3" fmla="*/ 3969 w 777479"/>
                <a:gd name="connsiteY3" fmla="*/ 614433 h 974399"/>
                <a:gd name="connsiteX4" fmla="*/ 106363 w 777479"/>
                <a:gd name="connsiteY4" fmla="*/ 628721 h 974399"/>
                <a:gd name="connsiteX5" fmla="*/ 254000 w 777479"/>
                <a:gd name="connsiteY5" fmla="*/ 526327 h 974399"/>
                <a:gd name="connsiteX6" fmla="*/ 261144 w 777479"/>
                <a:gd name="connsiteY6" fmla="*/ 538233 h 974399"/>
                <a:gd name="connsiteX7" fmla="*/ 223044 w 777479"/>
                <a:gd name="connsiteY7" fmla="*/ 673964 h 974399"/>
                <a:gd name="connsiteX8" fmla="*/ 198834 w 777479"/>
                <a:gd name="connsiteY8" fmla="*/ 800171 h 974399"/>
                <a:gd name="connsiteX9" fmla="*/ 248147 w 777479"/>
                <a:gd name="connsiteY9" fmla="*/ 890286 h 974399"/>
                <a:gd name="connsiteX10" fmla="*/ 335682 w 777479"/>
                <a:gd name="connsiteY10" fmla="*/ 748552 h 974399"/>
                <a:gd name="connsiteX11" fmla="*/ 368300 w 777479"/>
                <a:gd name="connsiteY11" fmla="*/ 628720 h 974399"/>
                <a:gd name="connsiteX12" fmla="*/ 375444 w 777479"/>
                <a:gd name="connsiteY12" fmla="*/ 695396 h 974399"/>
                <a:gd name="connsiteX13" fmla="*/ 401638 w 777479"/>
                <a:gd name="connsiteY13" fmla="*/ 907327 h 974399"/>
                <a:gd name="connsiteX14" fmla="*/ 451644 w 777479"/>
                <a:gd name="connsiteY14" fmla="*/ 974002 h 974399"/>
                <a:gd name="connsiteX15" fmla="*/ 504032 w 777479"/>
                <a:gd name="connsiteY15" fmla="*/ 909708 h 974399"/>
                <a:gd name="connsiteX16" fmla="*/ 504032 w 777479"/>
                <a:gd name="connsiteY16" fmla="*/ 669201 h 974399"/>
                <a:gd name="connsiteX17" fmla="*/ 527844 w 777479"/>
                <a:gd name="connsiteY17" fmla="*/ 783502 h 974399"/>
                <a:gd name="connsiteX18" fmla="*/ 573088 w 777479"/>
                <a:gd name="connsiteY18" fmla="*/ 881133 h 974399"/>
                <a:gd name="connsiteX19" fmla="*/ 625475 w 777479"/>
                <a:gd name="connsiteY19" fmla="*/ 902564 h 974399"/>
                <a:gd name="connsiteX20" fmla="*/ 662013 w 777479"/>
                <a:gd name="connsiteY20" fmla="*/ 845613 h 974399"/>
                <a:gd name="connsiteX21" fmla="*/ 644525 w 777479"/>
                <a:gd name="connsiteY21" fmla="*/ 723971 h 974399"/>
                <a:gd name="connsiteX22" fmla="*/ 632619 w 777479"/>
                <a:gd name="connsiteY22" fmla="*/ 647771 h 974399"/>
                <a:gd name="connsiteX23" fmla="*/ 718344 w 777479"/>
                <a:gd name="connsiteY23" fmla="*/ 797789 h 974399"/>
                <a:gd name="connsiteX24" fmla="*/ 770732 w 777479"/>
                <a:gd name="connsiteY24" fmla="*/ 776358 h 974399"/>
                <a:gd name="connsiteX25" fmla="*/ 758825 w 777479"/>
                <a:gd name="connsiteY25" fmla="*/ 635864 h 974399"/>
                <a:gd name="connsiteX26" fmla="*/ 668338 w 777479"/>
                <a:gd name="connsiteY26" fmla="*/ 464414 h 974399"/>
                <a:gd name="connsiteX27" fmla="*/ 577964 w 777479"/>
                <a:gd name="connsiteY27" fmla="*/ 0 h 974399"/>
                <a:gd name="connsiteX0" fmla="*/ 249011 w 777479"/>
                <a:gd name="connsiteY0" fmla="*/ 33271 h 974399"/>
                <a:gd name="connsiteX1" fmla="*/ 239713 w 777479"/>
                <a:gd name="connsiteY1" fmla="*/ 381071 h 974399"/>
                <a:gd name="connsiteX2" fmla="*/ 82550 w 777479"/>
                <a:gd name="connsiteY2" fmla="*/ 476321 h 974399"/>
                <a:gd name="connsiteX3" fmla="*/ 3969 w 777479"/>
                <a:gd name="connsiteY3" fmla="*/ 614433 h 974399"/>
                <a:gd name="connsiteX4" fmla="*/ 106363 w 777479"/>
                <a:gd name="connsiteY4" fmla="*/ 628721 h 974399"/>
                <a:gd name="connsiteX5" fmla="*/ 254000 w 777479"/>
                <a:gd name="connsiteY5" fmla="*/ 526327 h 974399"/>
                <a:gd name="connsiteX6" fmla="*/ 261144 w 777479"/>
                <a:gd name="connsiteY6" fmla="*/ 538233 h 974399"/>
                <a:gd name="connsiteX7" fmla="*/ 223044 w 777479"/>
                <a:gd name="connsiteY7" fmla="*/ 673964 h 974399"/>
                <a:gd name="connsiteX8" fmla="*/ 198834 w 777479"/>
                <a:gd name="connsiteY8" fmla="*/ 800171 h 974399"/>
                <a:gd name="connsiteX9" fmla="*/ 248147 w 777479"/>
                <a:gd name="connsiteY9" fmla="*/ 890286 h 974399"/>
                <a:gd name="connsiteX10" fmla="*/ 335682 w 777479"/>
                <a:gd name="connsiteY10" fmla="*/ 748552 h 974399"/>
                <a:gd name="connsiteX11" fmla="*/ 368300 w 777479"/>
                <a:gd name="connsiteY11" fmla="*/ 628720 h 974399"/>
                <a:gd name="connsiteX12" fmla="*/ 375444 w 777479"/>
                <a:gd name="connsiteY12" fmla="*/ 695396 h 974399"/>
                <a:gd name="connsiteX13" fmla="*/ 401638 w 777479"/>
                <a:gd name="connsiteY13" fmla="*/ 907327 h 974399"/>
                <a:gd name="connsiteX14" fmla="*/ 451644 w 777479"/>
                <a:gd name="connsiteY14" fmla="*/ 974002 h 974399"/>
                <a:gd name="connsiteX15" fmla="*/ 504032 w 777479"/>
                <a:gd name="connsiteY15" fmla="*/ 909708 h 974399"/>
                <a:gd name="connsiteX16" fmla="*/ 504032 w 777479"/>
                <a:gd name="connsiteY16" fmla="*/ 669201 h 974399"/>
                <a:gd name="connsiteX17" fmla="*/ 527844 w 777479"/>
                <a:gd name="connsiteY17" fmla="*/ 783502 h 974399"/>
                <a:gd name="connsiteX18" fmla="*/ 573088 w 777479"/>
                <a:gd name="connsiteY18" fmla="*/ 881133 h 974399"/>
                <a:gd name="connsiteX19" fmla="*/ 625475 w 777479"/>
                <a:gd name="connsiteY19" fmla="*/ 902564 h 974399"/>
                <a:gd name="connsiteX20" fmla="*/ 662013 w 777479"/>
                <a:gd name="connsiteY20" fmla="*/ 845613 h 974399"/>
                <a:gd name="connsiteX21" fmla="*/ 644525 w 777479"/>
                <a:gd name="connsiteY21" fmla="*/ 723971 h 974399"/>
                <a:gd name="connsiteX22" fmla="*/ 632619 w 777479"/>
                <a:gd name="connsiteY22" fmla="*/ 647771 h 974399"/>
                <a:gd name="connsiteX23" fmla="*/ 718344 w 777479"/>
                <a:gd name="connsiteY23" fmla="*/ 797789 h 974399"/>
                <a:gd name="connsiteX24" fmla="*/ 770732 w 777479"/>
                <a:gd name="connsiteY24" fmla="*/ 776358 h 974399"/>
                <a:gd name="connsiteX25" fmla="*/ 758825 w 777479"/>
                <a:gd name="connsiteY25" fmla="*/ 635864 h 974399"/>
                <a:gd name="connsiteX26" fmla="*/ 668338 w 777479"/>
                <a:gd name="connsiteY26" fmla="*/ 464414 h 974399"/>
                <a:gd name="connsiteX27" fmla="*/ 577964 w 777479"/>
                <a:gd name="connsiteY27" fmla="*/ 0 h 974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77479" h="974399">
                  <a:moveTo>
                    <a:pt x="249011" y="33271"/>
                  </a:moveTo>
                  <a:cubicBezTo>
                    <a:pt x="263100" y="78912"/>
                    <a:pt x="267456" y="307229"/>
                    <a:pt x="239713" y="381071"/>
                  </a:cubicBezTo>
                  <a:cubicBezTo>
                    <a:pt x="211970" y="454913"/>
                    <a:pt x="121841" y="437427"/>
                    <a:pt x="82550" y="476321"/>
                  </a:cubicBezTo>
                  <a:cubicBezTo>
                    <a:pt x="43259" y="515215"/>
                    <a:pt x="0" y="589033"/>
                    <a:pt x="3969" y="614433"/>
                  </a:cubicBezTo>
                  <a:cubicBezTo>
                    <a:pt x="7938" y="639833"/>
                    <a:pt x="64691" y="643405"/>
                    <a:pt x="106363" y="628721"/>
                  </a:cubicBezTo>
                  <a:cubicBezTo>
                    <a:pt x="148035" y="614037"/>
                    <a:pt x="228203" y="541408"/>
                    <a:pt x="254000" y="526327"/>
                  </a:cubicBezTo>
                  <a:cubicBezTo>
                    <a:pt x="279797" y="511246"/>
                    <a:pt x="266303" y="513627"/>
                    <a:pt x="261144" y="538233"/>
                  </a:cubicBezTo>
                  <a:cubicBezTo>
                    <a:pt x="255985" y="562839"/>
                    <a:pt x="233429" y="630308"/>
                    <a:pt x="223044" y="673964"/>
                  </a:cubicBezTo>
                  <a:cubicBezTo>
                    <a:pt x="212659" y="717620"/>
                    <a:pt x="194650" y="764117"/>
                    <a:pt x="198834" y="800171"/>
                  </a:cubicBezTo>
                  <a:cubicBezTo>
                    <a:pt x="203018" y="836225"/>
                    <a:pt x="225339" y="898889"/>
                    <a:pt x="248147" y="890286"/>
                  </a:cubicBezTo>
                  <a:cubicBezTo>
                    <a:pt x="270955" y="881683"/>
                    <a:pt x="315657" y="792146"/>
                    <a:pt x="335682" y="748552"/>
                  </a:cubicBezTo>
                  <a:cubicBezTo>
                    <a:pt x="355707" y="704958"/>
                    <a:pt x="361673" y="637579"/>
                    <a:pt x="368300" y="628720"/>
                  </a:cubicBezTo>
                  <a:cubicBezTo>
                    <a:pt x="374927" y="619861"/>
                    <a:pt x="369888" y="648962"/>
                    <a:pt x="375444" y="695396"/>
                  </a:cubicBezTo>
                  <a:cubicBezTo>
                    <a:pt x="381000" y="741831"/>
                    <a:pt x="388938" y="860893"/>
                    <a:pt x="401638" y="907327"/>
                  </a:cubicBezTo>
                  <a:cubicBezTo>
                    <a:pt x="414338" y="953761"/>
                    <a:pt x="434578" y="973605"/>
                    <a:pt x="451644" y="974002"/>
                  </a:cubicBezTo>
                  <a:cubicBezTo>
                    <a:pt x="468710" y="974399"/>
                    <a:pt x="495301" y="960508"/>
                    <a:pt x="504032" y="909708"/>
                  </a:cubicBezTo>
                  <a:cubicBezTo>
                    <a:pt x="512763" y="858908"/>
                    <a:pt x="500063" y="690235"/>
                    <a:pt x="504032" y="669201"/>
                  </a:cubicBezTo>
                  <a:cubicBezTo>
                    <a:pt x="508001" y="648167"/>
                    <a:pt x="516335" y="748180"/>
                    <a:pt x="527844" y="783502"/>
                  </a:cubicBezTo>
                  <a:cubicBezTo>
                    <a:pt x="539353" y="818824"/>
                    <a:pt x="556816" y="861289"/>
                    <a:pt x="573088" y="881133"/>
                  </a:cubicBezTo>
                  <a:cubicBezTo>
                    <a:pt x="589360" y="900977"/>
                    <a:pt x="610654" y="908484"/>
                    <a:pt x="625475" y="902564"/>
                  </a:cubicBezTo>
                  <a:cubicBezTo>
                    <a:pt x="640296" y="896644"/>
                    <a:pt x="658838" y="875379"/>
                    <a:pt x="662013" y="845613"/>
                  </a:cubicBezTo>
                  <a:cubicBezTo>
                    <a:pt x="665188" y="815847"/>
                    <a:pt x="649424" y="756945"/>
                    <a:pt x="644525" y="723971"/>
                  </a:cubicBezTo>
                  <a:cubicBezTo>
                    <a:pt x="639626" y="690997"/>
                    <a:pt x="620316" y="635468"/>
                    <a:pt x="632619" y="647771"/>
                  </a:cubicBezTo>
                  <a:cubicBezTo>
                    <a:pt x="644922" y="660074"/>
                    <a:pt x="695325" y="776358"/>
                    <a:pt x="718344" y="797789"/>
                  </a:cubicBezTo>
                  <a:cubicBezTo>
                    <a:pt x="741363" y="819220"/>
                    <a:pt x="763985" y="803346"/>
                    <a:pt x="770732" y="776358"/>
                  </a:cubicBezTo>
                  <a:cubicBezTo>
                    <a:pt x="777479" y="749371"/>
                    <a:pt x="775891" y="687855"/>
                    <a:pt x="758825" y="635864"/>
                  </a:cubicBezTo>
                  <a:cubicBezTo>
                    <a:pt x="741759" y="583873"/>
                    <a:pt x="698481" y="570391"/>
                    <a:pt x="668338" y="464414"/>
                  </a:cubicBezTo>
                  <a:cubicBezTo>
                    <a:pt x="638195" y="358437"/>
                    <a:pt x="580345" y="78978"/>
                    <a:pt x="577964" y="0"/>
                  </a:cubicBezTo>
                </a:path>
              </a:pathLst>
            </a:custGeom>
            <a:solidFill>
              <a:srgbClr val="3399FF"/>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grpSp>
          <p:nvGrpSpPr>
            <p:cNvPr id="15" name="Group 123"/>
            <p:cNvGrpSpPr/>
            <p:nvPr/>
          </p:nvGrpSpPr>
          <p:grpSpPr>
            <a:xfrm>
              <a:off x="7092280" y="0"/>
              <a:ext cx="313332" cy="1029520"/>
              <a:chOff x="1115616" y="3429000"/>
              <a:chExt cx="504056" cy="1656184"/>
            </a:xfrm>
          </p:grpSpPr>
          <p:sp>
            <p:nvSpPr>
              <p:cNvPr id="125" name="Isosceles Triangle 124"/>
              <p:cNvSpPr/>
              <p:nvPr/>
            </p:nvSpPr>
            <p:spPr>
              <a:xfrm>
                <a:off x="1115616" y="5013176"/>
                <a:ext cx="504056" cy="72008"/>
              </a:xfrm>
              <a:prstGeom prst="triangle">
                <a:avLst/>
              </a:prstGeom>
              <a:solidFill>
                <a:schemeClr val="bg1"/>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26" name="Chord 125"/>
              <p:cNvSpPr/>
              <p:nvPr/>
            </p:nvSpPr>
            <p:spPr>
              <a:xfrm>
                <a:off x="1115616" y="3429000"/>
                <a:ext cx="504056" cy="1080120"/>
              </a:xfrm>
              <a:prstGeom prst="chord">
                <a:avLst>
                  <a:gd name="adj1" fmla="val 20627079"/>
                  <a:gd name="adj2" fmla="val 11756870"/>
                </a:avLst>
              </a:pr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27" name="Chord 126"/>
              <p:cNvSpPr/>
              <p:nvPr/>
            </p:nvSpPr>
            <p:spPr>
              <a:xfrm>
                <a:off x="1115616" y="3429000"/>
                <a:ext cx="504056" cy="1080120"/>
              </a:xfrm>
              <a:prstGeom prst="chord">
                <a:avLst>
                  <a:gd name="adj1" fmla="val 4355233"/>
                  <a:gd name="adj2" fmla="val 6479972"/>
                </a:avLst>
              </a:prstGeom>
              <a:solidFill>
                <a:srgbClr val="990033"/>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28" name="Rectangle 127"/>
              <p:cNvSpPr/>
              <p:nvPr/>
            </p:nvSpPr>
            <p:spPr>
              <a:xfrm>
                <a:off x="1331640" y="4509120"/>
                <a:ext cx="72008" cy="504056"/>
              </a:xfrm>
              <a:prstGeom prst="rect">
                <a:avLst/>
              </a:prstGeom>
              <a:solidFill>
                <a:schemeClr val="bg1"/>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grpSp>
        <p:nvGrpSpPr>
          <p:cNvPr id="16" name="Group 192"/>
          <p:cNvGrpSpPr/>
          <p:nvPr/>
        </p:nvGrpSpPr>
        <p:grpSpPr>
          <a:xfrm>
            <a:off x="4910103" y="1628800"/>
            <a:ext cx="670009" cy="1029520"/>
            <a:chOff x="4876353" y="548680"/>
            <a:chExt cx="670009" cy="1029520"/>
          </a:xfrm>
        </p:grpSpPr>
        <p:sp>
          <p:nvSpPr>
            <p:cNvPr id="152" name="Freeform 151"/>
            <p:cNvSpPr/>
            <p:nvPr/>
          </p:nvSpPr>
          <p:spPr>
            <a:xfrm rot="18580916" flipH="1" flipV="1">
              <a:off x="4952145" y="915106"/>
              <a:ext cx="518426" cy="670009"/>
            </a:xfrm>
            <a:custGeom>
              <a:avLst/>
              <a:gdLst>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75432 w 777479"/>
                <a:gd name="connsiteY8" fmla="*/ 659606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65919 w 777479"/>
                <a:gd name="connsiteY10" fmla="*/ 516731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62013 w 777479"/>
                <a:gd name="connsiteY20" fmla="*/ 605036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77479" h="733822">
                  <a:moveTo>
                    <a:pt x="237332" y="11906"/>
                  </a:moveTo>
                  <a:cubicBezTo>
                    <a:pt x="251421" y="57547"/>
                    <a:pt x="265510" y="103188"/>
                    <a:pt x="239713" y="140494"/>
                  </a:cubicBezTo>
                  <a:cubicBezTo>
                    <a:pt x="213916" y="177800"/>
                    <a:pt x="121841" y="196850"/>
                    <a:pt x="82550" y="235744"/>
                  </a:cubicBezTo>
                  <a:cubicBezTo>
                    <a:pt x="43259" y="274638"/>
                    <a:pt x="0" y="348456"/>
                    <a:pt x="3969" y="373856"/>
                  </a:cubicBezTo>
                  <a:cubicBezTo>
                    <a:pt x="7938" y="399256"/>
                    <a:pt x="64691" y="402828"/>
                    <a:pt x="106363" y="388144"/>
                  </a:cubicBezTo>
                  <a:cubicBezTo>
                    <a:pt x="148035" y="373460"/>
                    <a:pt x="228203" y="300831"/>
                    <a:pt x="254000" y="285750"/>
                  </a:cubicBezTo>
                  <a:cubicBezTo>
                    <a:pt x="279797" y="270669"/>
                    <a:pt x="266303" y="273050"/>
                    <a:pt x="261144" y="297656"/>
                  </a:cubicBezTo>
                  <a:cubicBezTo>
                    <a:pt x="255985" y="322262"/>
                    <a:pt x="233429" y="389731"/>
                    <a:pt x="223044" y="433387"/>
                  </a:cubicBezTo>
                  <a:cubicBezTo>
                    <a:pt x="212659" y="477043"/>
                    <a:pt x="194650" y="523540"/>
                    <a:pt x="198834" y="559594"/>
                  </a:cubicBezTo>
                  <a:cubicBezTo>
                    <a:pt x="203018" y="595648"/>
                    <a:pt x="225339" y="658312"/>
                    <a:pt x="248147" y="649709"/>
                  </a:cubicBezTo>
                  <a:cubicBezTo>
                    <a:pt x="270955" y="641106"/>
                    <a:pt x="315657" y="551569"/>
                    <a:pt x="335682" y="507975"/>
                  </a:cubicBezTo>
                  <a:cubicBezTo>
                    <a:pt x="355707" y="464381"/>
                    <a:pt x="361673" y="397002"/>
                    <a:pt x="368300" y="388143"/>
                  </a:cubicBezTo>
                  <a:cubicBezTo>
                    <a:pt x="374927" y="379284"/>
                    <a:pt x="369888" y="408385"/>
                    <a:pt x="375444" y="454819"/>
                  </a:cubicBezTo>
                  <a:cubicBezTo>
                    <a:pt x="381000" y="501254"/>
                    <a:pt x="388938" y="620316"/>
                    <a:pt x="401638" y="666750"/>
                  </a:cubicBezTo>
                  <a:cubicBezTo>
                    <a:pt x="414338" y="713184"/>
                    <a:pt x="434578" y="733028"/>
                    <a:pt x="451644" y="733425"/>
                  </a:cubicBezTo>
                  <a:cubicBezTo>
                    <a:pt x="468710" y="733822"/>
                    <a:pt x="495301" y="719931"/>
                    <a:pt x="504032" y="669131"/>
                  </a:cubicBezTo>
                  <a:cubicBezTo>
                    <a:pt x="512763" y="618331"/>
                    <a:pt x="500063" y="449658"/>
                    <a:pt x="504032" y="428624"/>
                  </a:cubicBezTo>
                  <a:cubicBezTo>
                    <a:pt x="508001" y="407590"/>
                    <a:pt x="516335" y="507603"/>
                    <a:pt x="527844" y="542925"/>
                  </a:cubicBezTo>
                  <a:cubicBezTo>
                    <a:pt x="539353" y="578247"/>
                    <a:pt x="556816" y="620712"/>
                    <a:pt x="573088" y="640556"/>
                  </a:cubicBezTo>
                  <a:cubicBezTo>
                    <a:pt x="589360" y="660400"/>
                    <a:pt x="610654" y="667907"/>
                    <a:pt x="625475" y="661987"/>
                  </a:cubicBezTo>
                  <a:cubicBezTo>
                    <a:pt x="640296" y="656067"/>
                    <a:pt x="658838" y="634802"/>
                    <a:pt x="662013" y="605036"/>
                  </a:cubicBezTo>
                  <a:cubicBezTo>
                    <a:pt x="665188" y="575270"/>
                    <a:pt x="649424" y="516368"/>
                    <a:pt x="644525" y="483394"/>
                  </a:cubicBezTo>
                  <a:cubicBezTo>
                    <a:pt x="639626" y="450420"/>
                    <a:pt x="620316" y="394891"/>
                    <a:pt x="632619" y="407194"/>
                  </a:cubicBezTo>
                  <a:cubicBezTo>
                    <a:pt x="644922" y="419497"/>
                    <a:pt x="695325" y="535781"/>
                    <a:pt x="718344" y="557212"/>
                  </a:cubicBezTo>
                  <a:cubicBezTo>
                    <a:pt x="741363" y="578643"/>
                    <a:pt x="763985" y="562769"/>
                    <a:pt x="770732" y="535781"/>
                  </a:cubicBezTo>
                  <a:cubicBezTo>
                    <a:pt x="777479" y="508794"/>
                    <a:pt x="775891" y="447278"/>
                    <a:pt x="758825" y="395287"/>
                  </a:cubicBezTo>
                  <a:cubicBezTo>
                    <a:pt x="741759" y="343296"/>
                    <a:pt x="687388" y="289718"/>
                    <a:pt x="668338" y="223837"/>
                  </a:cubicBezTo>
                  <a:cubicBezTo>
                    <a:pt x="649288" y="157956"/>
                    <a:pt x="646906" y="78978"/>
                    <a:pt x="644525" y="0"/>
                  </a:cubicBezTo>
                </a:path>
              </a:pathLst>
            </a:custGeom>
            <a:solidFill>
              <a:srgbClr val="FFCC99"/>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grpSp>
          <p:nvGrpSpPr>
            <p:cNvPr id="17" name="Group 128"/>
            <p:cNvGrpSpPr/>
            <p:nvPr/>
          </p:nvGrpSpPr>
          <p:grpSpPr>
            <a:xfrm>
              <a:off x="5004048" y="548680"/>
              <a:ext cx="313332" cy="1029520"/>
              <a:chOff x="1115616" y="3429000"/>
              <a:chExt cx="504056" cy="1656184"/>
            </a:xfrm>
          </p:grpSpPr>
          <p:sp>
            <p:nvSpPr>
              <p:cNvPr id="130" name="Isosceles Triangle 129"/>
              <p:cNvSpPr/>
              <p:nvPr/>
            </p:nvSpPr>
            <p:spPr>
              <a:xfrm>
                <a:off x="1115616" y="5013176"/>
                <a:ext cx="504056" cy="72008"/>
              </a:xfrm>
              <a:prstGeom prst="triangle">
                <a:avLst/>
              </a:prstGeom>
              <a:solidFill>
                <a:schemeClr val="bg1"/>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31" name="Chord 130"/>
              <p:cNvSpPr/>
              <p:nvPr/>
            </p:nvSpPr>
            <p:spPr>
              <a:xfrm>
                <a:off x="1115616" y="3429000"/>
                <a:ext cx="504056" cy="1080120"/>
              </a:xfrm>
              <a:prstGeom prst="chord">
                <a:avLst>
                  <a:gd name="adj1" fmla="val 20627079"/>
                  <a:gd name="adj2" fmla="val 11756870"/>
                </a:avLst>
              </a:pr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32" name="Chord 131"/>
              <p:cNvSpPr/>
              <p:nvPr/>
            </p:nvSpPr>
            <p:spPr>
              <a:xfrm>
                <a:off x="1115616" y="3429000"/>
                <a:ext cx="504056" cy="1080120"/>
              </a:xfrm>
              <a:prstGeom prst="chord">
                <a:avLst>
                  <a:gd name="adj1" fmla="val 2750670"/>
                  <a:gd name="adj2" fmla="val 8084417"/>
                </a:avLst>
              </a:prstGeom>
              <a:solidFill>
                <a:srgbClr val="990033"/>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33" name="Rectangle 132"/>
              <p:cNvSpPr/>
              <p:nvPr/>
            </p:nvSpPr>
            <p:spPr>
              <a:xfrm>
                <a:off x="1331640" y="4509120"/>
                <a:ext cx="72008" cy="504056"/>
              </a:xfrm>
              <a:prstGeom prst="rect">
                <a:avLst/>
              </a:prstGeom>
              <a:solidFill>
                <a:schemeClr val="bg1"/>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sp>
        <p:nvSpPr>
          <p:cNvPr id="175" name="Freeform 174"/>
          <p:cNvSpPr/>
          <p:nvPr/>
        </p:nvSpPr>
        <p:spPr>
          <a:xfrm flipH="1">
            <a:off x="2483768" y="4077072"/>
            <a:ext cx="414408" cy="1120804"/>
          </a:xfrm>
          <a:custGeom>
            <a:avLst/>
            <a:gdLst>
              <a:gd name="connsiteX0" fmla="*/ 452907 w 646090"/>
              <a:gd name="connsiteY0" fmla="*/ 92298 h 1092558"/>
              <a:gd name="connsiteX1" fmla="*/ 15025 w 646090"/>
              <a:gd name="connsiteY1" fmla="*/ 581695 h 1092558"/>
              <a:gd name="connsiteX2" fmla="*/ 543059 w 646090"/>
              <a:gd name="connsiteY2" fmla="*/ 1032456 h 1092558"/>
              <a:gd name="connsiteX3" fmla="*/ 633211 w 646090"/>
              <a:gd name="connsiteY3" fmla="*/ 942304 h 1092558"/>
              <a:gd name="connsiteX4" fmla="*/ 581696 w 646090"/>
              <a:gd name="connsiteY4" fmla="*/ 143814 h 1092558"/>
              <a:gd name="connsiteX5" fmla="*/ 452907 w 646090"/>
              <a:gd name="connsiteY5" fmla="*/ 92298 h 1092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6090" h="1092558">
                <a:moveTo>
                  <a:pt x="452907" y="92298"/>
                </a:moveTo>
                <a:cubicBezTo>
                  <a:pt x="358462" y="165278"/>
                  <a:pt x="0" y="425002"/>
                  <a:pt x="15025" y="581695"/>
                </a:cubicBezTo>
                <a:cubicBezTo>
                  <a:pt x="30050" y="738388"/>
                  <a:pt x="440028" y="972354"/>
                  <a:pt x="543059" y="1032456"/>
                </a:cubicBezTo>
                <a:cubicBezTo>
                  <a:pt x="646090" y="1092558"/>
                  <a:pt x="626772" y="1090411"/>
                  <a:pt x="633211" y="942304"/>
                </a:cubicBezTo>
                <a:cubicBezTo>
                  <a:pt x="639650" y="794197"/>
                  <a:pt x="607454" y="287628"/>
                  <a:pt x="581696" y="143814"/>
                </a:cubicBezTo>
                <a:cubicBezTo>
                  <a:pt x="555938" y="0"/>
                  <a:pt x="547352" y="19318"/>
                  <a:pt x="452907" y="92298"/>
                </a:cubicBezTo>
                <a:close/>
              </a:path>
            </a:pathLst>
          </a:custGeom>
          <a:solidFill>
            <a:srgbClr val="FFFF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63" name="Freeform 162"/>
          <p:cNvSpPr/>
          <p:nvPr/>
        </p:nvSpPr>
        <p:spPr>
          <a:xfrm flipH="1">
            <a:off x="8517707" y="2070044"/>
            <a:ext cx="367114" cy="673519"/>
          </a:xfrm>
          <a:custGeom>
            <a:avLst/>
            <a:gdLst>
              <a:gd name="connsiteX0" fmla="*/ 452907 w 646090"/>
              <a:gd name="connsiteY0" fmla="*/ 92298 h 1092558"/>
              <a:gd name="connsiteX1" fmla="*/ 15025 w 646090"/>
              <a:gd name="connsiteY1" fmla="*/ 581695 h 1092558"/>
              <a:gd name="connsiteX2" fmla="*/ 543059 w 646090"/>
              <a:gd name="connsiteY2" fmla="*/ 1032456 h 1092558"/>
              <a:gd name="connsiteX3" fmla="*/ 633211 w 646090"/>
              <a:gd name="connsiteY3" fmla="*/ 942304 h 1092558"/>
              <a:gd name="connsiteX4" fmla="*/ 581696 w 646090"/>
              <a:gd name="connsiteY4" fmla="*/ 143814 h 1092558"/>
              <a:gd name="connsiteX5" fmla="*/ 452907 w 646090"/>
              <a:gd name="connsiteY5" fmla="*/ 92298 h 1092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6090" h="1092558">
                <a:moveTo>
                  <a:pt x="452907" y="92298"/>
                </a:moveTo>
                <a:cubicBezTo>
                  <a:pt x="358462" y="165278"/>
                  <a:pt x="0" y="425002"/>
                  <a:pt x="15025" y="581695"/>
                </a:cubicBezTo>
                <a:cubicBezTo>
                  <a:pt x="30050" y="738388"/>
                  <a:pt x="440028" y="972354"/>
                  <a:pt x="543059" y="1032456"/>
                </a:cubicBezTo>
                <a:cubicBezTo>
                  <a:pt x="646090" y="1092558"/>
                  <a:pt x="626772" y="1090411"/>
                  <a:pt x="633211" y="942304"/>
                </a:cubicBezTo>
                <a:cubicBezTo>
                  <a:pt x="639650" y="794197"/>
                  <a:pt x="607454" y="287628"/>
                  <a:pt x="581696" y="143814"/>
                </a:cubicBezTo>
                <a:cubicBezTo>
                  <a:pt x="555938" y="0"/>
                  <a:pt x="547352" y="19318"/>
                  <a:pt x="452907" y="92298"/>
                </a:cubicBezTo>
                <a:close/>
              </a:path>
            </a:pathLst>
          </a:custGeom>
          <a:solidFill>
            <a:srgbClr val="3399FF"/>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64" name="Freeform 163"/>
          <p:cNvSpPr/>
          <p:nvPr/>
        </p:nvSpPr>
        <p:spPr>
          <a:xfrm>
            <a:off x="7725425" y="3499428"/>
            <a:ext cx="446022" cy="577644"/>
          </a:xfrm>
          <a:custGeom>
            <a:avLst/>
            <a:gdLst>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98859 w 625872"/>
              <a:gd name="connsiteY6" fmla="*/ 576262 h 840978"/>
              <a:gd name="connsiteX7" fmla="*/ 408384 w 625872"/>
              <a:gd name="connsiteY7" fmla="*/ 554831 h 840978"/>
              <a:gd name="connsiteX8" fmla="*/ 403622 w 625872"/>
              <a:gd name="connsiteY8" fmla="*/ 0 h 840978"/>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86581 w 625872"/>
              <a:gd name="connsiteY6" fmla="*/ 600620 h 840978"/>
              <a:gd name="connsiteX7" fmla="*/ 408384 w 625872"/>
              <a:gd name="connsiteY7" fmla="*/ 554831 h 840978"/>
              <a:gd name="connsiteX8" fmla="*/ 403622 w 625872"/>
              <a:gd name="connsiteY8" fmla="*/ 0 h 840978"/>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52338"/>
              <a:gd name="connsiteX1" fmla="*/ 586978 w 629778"/>
              <a:gd name="connsiteY1" fmla="*/ 707231 h 852338"/>
              <a:gd name="connsiteX2" fmla="*/ 332557 w 629778"/>
              <a:gd name="connsiteY2" fmla="*/ 850230 h 852338"/>
              <a:gd name="connsiteX3" fmla="*/ 65484 w 629778"/>
              <a:gd name="connsiteY3" fmla="*/ 809625 h 852338"/>
              <a:gd name="connsiteX4" fmla="*/ 15478 w 629778"/>
              <a:gd name="connsiteY4" fmla="*/ 671512 h 852338"/>
              <a:gd name="connsiteX5" fmla="*/ 158353 w 629778"/>
              <a:gd name="connsiteY5" fmla="*/ 540543 h 852338"/>
              <a:gd name="connsiteX6" fmla="*/ 386581 w 629778"/>
              <a:gd name="connsiteY6" fmla="*/ 600620 h 852338"/>
              <a:gd name="connsiteX7" fmla="*/ 408384 w 629778"/>
              <a:gd name="connsiteY7" fmla="*/ 554831 h 852338"/>
              <a:gd name="connsiteX8" fmla="*/ 403622 w 629778"/>
              <a:gd name="connsiteY8" fmla="*/ 0 h 852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9778" h="852338">
                <a:moveTo>
                  <a:pt x="589359" y="40481"/>
                </a:moveTo>
                <a:cubicBezTo>
                  <a:pt x="607615" y="308570"/>
                  <a:pt x="629778" y="572273"/>
                  <a:pt x="586978" y="707231"/>
                </a:cubicBezTo>
                <a:cubicBezTo>
                  <a:pt x="544178" y="842189"/>
                  <a:pt x="393081" y="852338"/>
                  <a:pt x="332557" y="850230"/>
                </a:cubicBezTo>
                <a:cubicBezTo>
                  <a:pt x="247154" y="847800"/>
                  <a:pt x="118330" y="839411"/>
                  <a:pt x="65484" y="809625"/>
                </a:cubicBezTo>
                <a:cubicBezTo>
                  <a:pt x="12638" y="779839"/>
                  <a:pt x="0" y="716359"/>
                  <a:pt x="15478" y="671512"/>
                </a:cubicBezTo>
                <a:cubicBezTo>
                  <a:pt x="30956" y="626665"/>
                  <a:pt x="96503" y="552358"/>
                  <a:pt x="158353" y="540543"/>
                </a:cubicBezTo>
                <a:cubicBezTo>
                  <a:pt x="220203" y="528728"/>
                  <a:pt x="344909" y="598239"/>
                  <a:pt x="386581" y="600620"/>
                </a:cubicBezTo>
                <a:cubicBezTo>
                  <a:pt x="428253" y="603001"/>
                  <a:pt x="405544" y="654934"/>
                  <a:pt x="408384" y="554831"/>
                </a:cubicBezTo>
                <a:cubicBezTo>
                  <a:pt x="411224" y="454728"/>
                  <a:pt x="406400" y="229393"/>
                  <a:pt x="403622" y="0"/>
                </a:cubicBezTo>
              </a:path>
            </a:pathLst>
          </a:custGeom>
          <a:solidFill>
            <a:srgbClr val="3399FF"/>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grpSp>
        <p:nvGrpSpPr>
          <p:cNvPr id="26" name="Group 177"/>
          <p:cNvGrpSpPr/>
          <p:nvPr/>
        </p:nvGrpSpPr>
        <p:grpSpPr>
          <a:xfrm>
            <a:off x="7822600" y="1160838"/>
            <a:ext cx="877344" cy="2916234"/>
            <a:chOff x="7822600" y="1160838"/>
            <a:chExt cx="877344" cy="2916234"/>
          </a:xfrm>
        </p:grpSpPr>
        <p:sp>
          <p:nvSpPr>
            <p:cNvPr id="165" name="Freeform 164"/>
            <p:cNvSpPr/>
            <p:nvPr/>
          </p:nvSpPr>
          <p:spPr>
            <a:xfrm flipH="1">
              <a:off x="8278412" y="3499428"/>
              <a:ext cx="421532" cy="577644"/>
            </a:xfrm>
            <a:custGeom>
              <a:avLst/>
              <a:gdLst>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98859 w 625872"/>
                <a:gd name="connsiteY6" fmla="*/ 576262 h 840978"/>
                <a:gd name="connsiteX7" fmla="*/ 408384 w 625872"/>
                <a:gd name="connsiteY7" fmla="*/ 554831 h 840978"/>
                <a:gd name="connsiteX8" fmla="*/ 403622 w 625872"/>
                <a:gd name="connsiteY8" fmla="*/ 0 h 840978"/>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86581 w 625872"/>
                <a:gd name="connsiteY6" fmla="*/ 600620 h 840978"/>
                <a:gd name="connsiteX7" fmla="*/ 408384 w 625872"/>
                <a:gd name="connsiteY7" fmla="*/ 554831 h 840978"/>
                <a:gd name="connsiteX8" fmla="*/ 403622 w 625872"/>
                <a:gd name="connsiteY8" fmla="*/ 0 h 840978"/>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52338"/>
                <a:gd name="connsiteX1" fmla="*/ 586978 w 629778"/>
                <a:gd name="connsiteY1" fmla="*/ 707231 h 852338"/>
                <a:gd name="connsiteX2" fmla="*/ 332557 w 629778"/>
                <a:gd name="connsiteY2" fmla="*/ 850230 h 852338"/>
                <a:gd name="connsiteX3" fmla="*/ 65484 w 629778"/>
                <a:gd name="connsiteY3" fmla="*/ 809625 h 852338"/>
                <a:gd name="connsiteX4" fmla="*/ 15478 w 629778"/>
                <a:gd name="connsiteY4" fmla="*/ 671512 h 852338"/>
                <a:gd name="connsiteX5" fmla="*/ 158353 w 629778"/>
                <a:gd name="connsiteY5" fmla="*/ 540543 h 852338"/>
                <a:gd name="connsiteX6" fmla="*/ 386581 w 629778"/>
                <a:gd name="connsiteY6" fmla="*/ 600620 h 852338"/>
                <a:gd name="connsiteX7" fmla="*/ 408384 w 629778"/>
                <a:gd name="connsiteY7" fmla="*/ 554831 h 852338"/>
                <a:gd name="connsiteX8" fmla="*/ 403622 w 629778"/>
                <a:gd name="connsiteY8" fmla="*/ 0 h 852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9778" h="852338">
                  <a:moveTo>
                    <a:pt x="589359" y="40481"/>
                  </a:moveTo>
                  <a:cubicBezTo>
                    <a:pt x="607615" y="308570"/>
                    <a:pt x="629778" y="572273"/>
                    <a:pt x="586978" y="707231"/>
                  </a:cubicBezTo>
                  <a:cubicBezTo>
                    <a:pt x="544178" y="842189"/>
                    <a:pt x="393081" y="852338"/>
                    <a:pt x="332557" y="850230"/>
                  </a:cubicBezTo>
                  <a:cubicBezTo>
                    <a:pt x="247154" y="847800"/>
                    <a:pt x="118330" y="839411"/>
                    <a:pt x="65484" y="809625"/>
                  </a:cubicBezTo>
                  <a:cubicBezTo>
                    <a:pt x="12638" y="779839"/>
                    <a:pt x="0" y="716359"/>
                    <a:pt x="15478" y="671512"/>
                  </a:cubicBezTo>
                  <a:cubicBezTo>
                    <a:pt x="30956" y="626665"/>
                    <a:pt x="96503" y="552358"/>
                    <a:pt x="158353" y="540543"/>
                  </a:cubicBezTo>
                  <a:cubicBezTo>
                    <a:pt x="220203" y="528728"/>
                    <a:pt x="344909" y="598239"/>
                    <a:pt x="386581" y="600620"/>
                  </a:cubicBezTo>
                  <a:cubicBezTo>
                    <a:pt x="428253" y="603001"/>
                    <a:pt x="405544" y="654934"/>
                    <a:pt x="408384" y="554831"/>
                  </a:cubicBezTo>
                  <a:cubicBezTo>
                    <a:pt x="411224" y="454728"/>
                    <a:pt x="406400" y="229393"/>
                    <a:pt x="403622" y="0"/>
                  </a:cubicBezTo>
                </a:path>
              </a:pathLst>
            </a:custGeom>
            <a:solidFill>
              <a:srgbClr val="3399FF"/>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166" name="Rounded Rectangle 165"/>
            <p:cNvSpPr/>
            <p:nvPr/>
          </p:nvSpPr>
          <p:spPr>
            <a:xfrm>
              <a:off x="7822600" y="1160838"/>
              <a:ext cx="802241" cy="2461696"/>
            </a:xfrm>
            <a:prstGeom prst="roundRect">
              <a:avLst>
                <a:gd name="adj" fmla="val 50000"/>
              </a:avLst>
            </a:prstGeom>
            <a:solidFill>
              <a:srgbClr val="3399FF"/>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67" name="Chord 7"/>
            <p:cNvSpPr/>
            <p:nvPr/>
          </p:nvSpPr>
          <p:spPr>
            <a:xfrm>
              <a:off x="8082580" y="1810804"/>
              <a:ext cx="265185" cy="214066"/>
            </a:xfrm>
            <a:prstGeom prst="chord">
              <a:avLst>
                <a:gd name="adj1" fmla="val 5430208"/>
                <a:gd name="adj2" fmla="val 5345722"/>
              </a:avLst>
            </a:prstGeom>
            <a:solidFill>
              <a:srgbClr val="FFFF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27" name="Group 21"/>
            <p:cNvGrpSpPr/>
            <p:nvPr/>
          </p:nvGrpSpPr>
          <p:grpSpPr>
            <a:xfrm>
              <a:off x="8082580" y="1578033"/>
              <a:ext cx="267414" cy="160448"/>
              <a:chOff x="3275856" y="2564904"/>
              <a:chExt cx="360040" cy="216161"/>
            </a:xfrm>
          </p:grpSpPr>
          <p:sp>
            <p:nvSpPr>
              <p:cNvPr id="169" name="Oval 168"/>
              <p:cNvSpPr/>
              <p:nvPr/>
            </p:nvSpPr>
            <p:spPr>
              <a:xfrm>
                <a:off x="3275856" y="2564904"/>
                <a:ext cx="51006" cy="216161"/>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0" name="Oval 169"/>
              <p:cNvSpPr/>
              <p:nvPr/>
            </p:nvSpPr>
            <p:spPr>
              <a:xfrm>
                <a:off x="3584890" y="2564904"/>
                <a:ext cx="51006" cy="216161"/>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sp>
        <p:nvSpPr>
          <p:cNvPr id="148" name="Freeform 147"/>
          <p:cNvSpPr/>
          <p:nvPr/>
        </p:nvSpPr>
        <p:spPr>
          <a:xfrm rot="20440877" flipH="1">
            <a:off x="6894929" y="2307235"/>
            <a:ext cx="309673" cy="902314"/>
          </a:xfrm>
          <a:custGeom>
            <a:avLst/>
            <a:gdLst>
              <a:gd name="connsiteX0" fmla="*/ 452907 w 646090"/>
              <a:gd name="connsiteY0" fmla="*/ 92298 h 1092558"/>
              <a:gd name="connsiteX1" fmla="*/ 15025 w 646090"/>
              <a:gd name="connsiteY1" fmla="*/ 581695 h 1092558"/>
              <a:gd name="connsiteX2" fmla="*/ 543059 w 646090"/>
              <a:gd name="connsiteY2" fmla="*/ 1032456 h 1092558"/>
              <a:gd name="connsiteX3" fmla="*/ 633211 w 646090"/>
              <a:gd name="connsiteY3" fmla="*/ 942304 h 1092558"/>
              <a:gd name="connsiteX4" fmla="*/ 581696 w 646090"/>
              <a:gd name="connsiteY4" fmla="*/ 143814 h 1092558"/>
              <a:gd name="connsiteX5" fmla="*/ 452907 w 646090"/>
              <a:gd name="connsiteY5" fmla="*/ 92298 h 1092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6090" h="1092558">
                <a:moveTo>
                  <a:pt x="452907" y="92298"/>
                </a:moveTo>
                <a:cubicBezTo>
                  <a:pt x="358462" y="165278"/>
                  <a:pt x="0" y="425002"/>
                  <a:pt x="15025" y="581695"/>
                </a:cubicBezTo>
                <a:cubicBezTo>
                  <a:pt x="30050" y="738388"/>
                  <a:pt x="440028" y="972354"/>
                  <a:pt x="543059" y="1032456"/>
                </a:cubicBezTo>
                <a:cubicBezTo>
                  <a:pt x="646090" y="1092558"/>
                  <a:pt x="626772" y="1090411"/>
                  <a:pt x="633211" y="942304"/>
                </a:cubicBezTo>
                <a:cubicBezTo>
                  <a:pt x="639650" y="794197"/>
                  <a:pt x="607454" y="287628"/>
                  <a:pt x="581696" y="143814"/>
                </a:cubicBezTo>
                <a:cubicBezTo>
                  <a:pt x="555938" y="0"/>
                  <a:pt x="547352" y="19318"/>
                  <a:pt x="452907" y="92298"/>
                </a:cubicBezTo>
                <a:close/>
              </a:path>
            </a:pathLst>
          </a:custGeom>
          <a:solidFill>
            <a:srgbClr val="FFCC99"/>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28" name="Group 171"/>
          <p:cNvGrpSpPr/>
          <p:nvPr/>
        </p:nvGrpSpPr>
        <p:grpSpPr>
          <a:xfrm>
            <a:off x="5219700" y="1628800"/>
            <a:ext cx="1852815" cy="3022208"/>
            <a:chOff x="5219700" y="1628800"/>
            <a:chExt cx="1852815" cy="3022208"/>
          </a:xfrm>
        </p:grpSpPr>
        <p:sp>
          <p:nvSpPr>
            <p:cNvPr id="146" name="Freeform 145"/>
            <p:cNvSpPr/>
            <p:nvPr/>
          </p:nvSpPr>
          <p:spPr>
            <a:xfrm flipH="1">
              <a:off x="6205445" y="3429229"/>
              <a:ext cx="585007" cy="654871"/>
            </a:xfrm>
            <a:custGeom>
              <a:avLst/>
              <a:gdLst>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98859 w 625872"/>
                <a:gd name="connsiteY6" fmla="*/ 576262 h 840978"/>
                <a:gd name="connsiteX7" fmla="*/ 408384 w 625872"/>
                <a:gd name="connsiteY7" fmla="*/ 554831 h 840978"/>
                <a:gd name="connsiteX8" fmla="*/ 403622 w 625872"/>
                <a:gd name="connsiteY8" fmla="*/ 0 h 840978"/>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86581 w 625872"/>
                <a:gd name="connsiteY6" fmla="*/ 600620 h 840978"/>
                <a:gd name="connsiteX7" fmla="*/ 408384 w 625872"/>
                <a:gd name="connsiteY7" fmla="*/ 554831 h 840978"/>
                <a:gd name="connsiteX8" fmla="*/ 403622 w 625872"/>
                <a:gd name="connsiteY8" fmla="*/ 0 h 840978"/>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52338"/>
                <a:gd name="connsiteX1" fmla="*/ 586978 w 629778"/>
                <a:gd name="connsiteY1" fmla="*/ 707231 h 852338"/>
                <a:gd name="connsiteX2" fmla="*/ 332557 w 629778"/>
                <a:gd name="connsiteY2" fmla="*/ 850230 h 852338"/>
                <a:gd name="connsiteX3" fmla="*/ 65484 w 629778"/>
                <a:gd name="connsiteY3" fmla="*/ 809625 h 852338"/>
                <a:gd name="connsiteX4" fmla="*/ 15478 w 629778"/>
                <a:gd name="connsiteY4" fmla="*/ 671512 h 852338"/>
                <a:gd name="connsiteX5" fmla="*/ 158353 w 629778"/>
                <a:gd name="connsiteY5" fmla="*/ 540543 h 852338"/>
                <a:gd name="connsiteX6" fmla="*/ 386581 w 629778"/>
                <a:gd name="connsiteY6" fmla="*/ 600620 h 852338"/>
                <a:gd name="connsiteX7" fmla="*/ 408384 w 629778"/>
                <a:gd name="connsiteY7" fmla="*/ 554831 h 852338"/>
                <a:gd name="connsiteX8" fmla="*/ 403622 w 629778"/>
                <a:gd name="connsiteY8" fmla="*/ 0 h 852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9778" h="852338">
                  <a:moveTo>
                    <a:pt x="589359" y="40481"/>
                  </a:moveTo>
                  <a:cubicBezTo>
                    <a:pt x="607615" y="308570"/>
                    <a:pt x="629778" y="572273"/>
                    <a:pt x="586978" y="707231"/>
                  </a:cubicBezTo>
                  <a:cubicBezTo>
                    <a:pt x="544178" y="842189"/>
                    <a:pt x="393081" y="852338"/>
                    <a:pt x="332557" y="850230"/>
                  </a:cubicBezTo>
                  <a:cubicBezTo>
                    <a:pt x="247154" y="847800"/>
                    <a:pt x="118330" y="839411"/>
                    <a:pt x="65484" y="809625"/>
                  </a:cubicBezTo>
                  <a:cubicBezTo>
                    <a:pt x="12638" y="779839"/>
                    <a:pt x="0" y="716359"/>
                    <a:pt x="15478" y="671512"/>
                  </a:cubicBezTo>
                  <a:cubicBezTo>
                    <a:pt x="30956" y="626665"/>
                    <a:pt x="96503" y="552358"/>
                    <a:pt x="158353" y="540543"/>
                  </a:cubicBezTo>
                  <a:cubicBezTo>
                    <a:pt x="220203" y="528728"/>
                    <a:pt x="344909" y="598239"/>
                    <a:pt x="386581" y="600620"/>
                  </a:cubicBezTo>
                  <a:cubicBezTo>
                    <a:pt x="428253" y="603001"/>
                    <a:pt x="405544" y="654934"/>
                    <a:pt x="408384" y="554831"/>
                  </a:cubicBezTo>
                  <a:cubicBezTo>
                    <a:pt x="411224" y="454728"/>
                    <a:pt x="406400" y="229393"/>
                    <a:pt x="403622" y="0"/>
                  </a:cubicBezTo>
                </a:path>
              </a:pathLst>
            </a:custGeom>
            <a:solidFill>
              <a:srgbClr val="FFCC99"/>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147" name="Freeform 146"/>
            <p:cNvSpPr/>
            <p:nvPr/>
          </p:nvSpPr>
          <p:spPr>
            <a:xfrm>
              <a:off x="5482565" y="3429229"/>
              <a:ext cx="507579" cy="654871"/>
            </a:xfrm>
            <a:custGeom>
              <a:avLst/>
              <a:gdLst>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98859 w 625872"/>
                <a:gd name="connsiteY6" fmla="*/ 576262 h 840978"/>
                <a:gd name="connsiteX7" fmla="*/ 408384 w 625872"/>
                <a:gd name="connsiteY7" fmla="*/ 554831 h 840978"/>
                <a:gd name="connsiteX8" fmla="*/ 403622 w 625872"/>
                <a:gd name="connsiteY8" fmla="*/ 0 h 840978"/>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86581 w 625872"/>
                <a:gd name="connsiteY6" fmla="*/ 600620 h 840978"/>
                <a:gd name="connsiteX7" fmla="*/ 408384 w 625872"/>
                <a:gd name="connsiteY7" fmla="*/ 554831 h 840978"/>
                <a:gd name="connsiteX8" fmla="*/ 403622 w 625872"/>
                <a:gd name="connsiteY8" fmla="*/ 0 h 840978"/>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52338"/>
                <a:gd name="connsiteX1" fmla="*/ 586978 w 629778"/>
                <a:gd name="connsiteY1" fmla="*/ 707231 h 852338"/>
                <a:gd name="connsiteX2" fmla="*/ 332557 w 629778"/>
                <a:gd name="connsiteY2" fmla="*/ 850230 h 852338"/>
                <a:gd name="connsiteX3" fmla="*/ 65484 w 629778"/>
                <a:gd name="connsiteY3" fmla="*/ 809625 h 852338"/>
                <a:gd name="connsiteX4" fmla="*/ 15478 w 629778"/>
                <a:gd name="connsiteY4" fmla="*/ 671512 h 852338"/>
                <a:gd name="connsiteX5" fmla="*/ 158353 w 629778"/>
                <a:gd name="connsiteY5" fmla="*/ 540543 h 852338"/>
                <a:gd name="connsiteX6" fmla="*/ 386581 w 629778"/>
                <a:gd name="connsiteY6" fmla="*/ 600620 h 852338"/>
                <a:gd name="connsiteX7" fmla="*/ 408384 w 629778"/>
                <a:gd name="connsiteY7" fmla="*/ 554831 h 852338"/>
                <a:gd name="connsiteX8" fmla="*/ 403622 w 629778"/>
                <a:gd name="connsiteY8" fmla="*/ 0 h 852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9778" h="852338">
                  <a:moveTo>
                    <a:pt x="589359" y="40481"/>
                  </a:moveTo>
                  <a:cubicBezTo>
                    <a:pt x="607615" y="308570"/>
                    <a:pt x="629778" y="572273"/>
                    <a:pt x="586978" y="707231"/>
                  </a:cubicBezTo>
                  <a:cubicBezTo>
                    <a:pt x="544178" y="842189"/>
                    <a:pt x="393081" y="852338"/>
                    <a:pt x="332557" y="850230"/>
                  </a:cubicBezTo>
                  <a:cubicBezTo>
                    <a:pt x="247154" y="847800"/>
                    <a:pt x="118330" y="839411"/>
                    <a:pt x="65484" y="809625"/>
                  </a:cubicBezTo>
                  <a:cubicBezTo>
                    <a:pt x="12638" y="779839"/>
                    <a:pt x="0" y="716359"/>
                    <a:pt x="15478" y="671512"/>
                  </a:cubicBezTo>
                  <a:cubicBezTo>
                    <a:pt x="30956" y="626665"/>
                    <a:pt x="96503" y="552358"/>
                    <a:pt x="158353" y="540543"/>
                  </a:cubicBezTo>
                  <a:cubicBezTo>
                    <a:pt x="220203" y="528728"/>
                    <a:pt x="344909" y="598239"/>
                    <a:pt x="386581" y="600620"/>
                  </a:cubicBezTo>
                  <a:cubicBezTo>
                    <a:pt x="428253" y="603001"/>
                    <a:pt x="405544" y="654934"/>
                    <a:pt x="408384" y="554831"/>
                  </a:cubicBezTo>
                  <a:cubicBezTo>
                    <a:pt x="411224" y="454728"/>
                    <a:pt x="406400" y="229393"/>
                    <a:pt x="403622" y="0"/>
                  </a:cubicBezTo>
                </a:path>
              </a:pathLst>
            </a:custGeom>
            <a:solidFill>
              <a:srgbClr val="FFCC99"/>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150" name="Chord 149"/>
            <p:cNvSpPr/>
            <p:nvPr/>
          </p:nvSpPr>
          <p:spPr>
            <a:xfrm>
              <a:off x="5219700" y="1978876"/>
              <a:ext cx="1852815" cy="2672132"/>
            </a:xfrm>
            <a:prstGeom prst="chord">
              <a:avLst>
                <a:gd name="adj1" fmla="val 10135620"/>
                <a:gd name="adj2" fmla="val 674418"/>
              </a:avLst>
            </a:prstGeom>
            <a:solidFill>
              <a:srgbClr val="FFCC99"/>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29" name="Group 152"/>
            <p:cNvGrpSpPr/>
            <p:nvPr/>
          </p:nvGrpSpPr>
          <p:grpSpPr>
            <a:xfrm>
              <a:off x="5697364" y="1628800"/>
              <a:ext cx="897483" cy="798853"/>
              <a:chOff x="-1009262" y="1732638"/>
              <a:chExt cx="1033010" cy="831187"/>
            </a:xfrm>
            <a:solidFill>
              <a:srgbClr val="FF3300"/>
            </a:solidFill>
          </p:grpSpPr>
          <p:sp>
            <p:nvSpPr>
              <p:cNvPr id="154" name="Freeform 10"/>
              <p:cNvSpPr/>
              <p:nvPr/>
            </p:nvSpPr>
            <p:spPr>
              <a:xfrm>
                <a:off x="-1009262" y="2036176"/>
                <a:ext cx="1033010" cy="152541"/>
              </a:xfrm>
              <a:custGeom>
                <a:avLst/>
                <a:gdLst>
                  <a:gd name="connsiteX0" fmla="*/ 0 w 1209821"/>
                  <a:gd name="connsiteY0" fmla="*/ 0 h 138332"/>
                  <a:gd name="connsiteX1" fmla="*/ 337625 w 1209821"/>
                  <a:gd name="connsiteY1" fmla="*/ 112541 h 138332"/>
                  <a:gd name="connsiteX2" fmla="*/ 928468 w 1209821"/>
                  <a:gd name="connsiteY2" fmla="*/ 126609 h 138332"/>
                  <a:gd name="connsiteX3" fmla="*/ 1209821 w 1209821"/>
                  <a:gd name="connsiteY3" fmla="*/ 42203 h 138332"/>
                  <a:gd name="connsiteX0" fmla="*/ 0 w 1296144"/>
                  <a:gd name="connsiteY0" fmla="*/ 0 h 145366"/>
                  <a:gd name="connsiteX1" fmla="*/ 337625 w 1296144"/>
                  <a:gd name="connsiteY1" fmla="*/ 112541 h 145366"/>
                  <a:gd name="connsiteX2" fmla="*/ 928468 w 1296144"/>
                  <a:gd name="connsiteY2" fmla="*/ 126609 h 145366"/>
                  <a:gd name="connsiteX3" fmla="*/ 1296144 w 1296144"/>
                  <a:gd name="connsiteY3" fmla="*/ 0 h 145366"/>
                </a:gdLst>
                <a:ahLst/>
                <a:cxnLst>
                  <a:cxn ang="0">
                    <a:pos x="connsiteX0" y="connsiteY0"/>
                  </a:cxn>
                  <a:cxn ang="0">
                    <a:pos x="connsiteX1" y="connsiteY1"/>
                  </a:cxn>
                  <a:cxn ang="0">
                    <a:pos x="connsiteX2" y="connsiteY2"/>
                  </a:cxn>
                  <a:cxn ang="0">
                    <a:pos x="connsiteX3" y="connsiteY3"/>
                  </a:cxn>
                </a:cxnLst>
                <a:rect l="l" t="t" r="r" b="b"/>
                <a:pathLst>
                  <a:path w="1296144" h="145366">
                    <a:moveTo>
                      <a:pt x="0" y="0"/>
                    </a:moveTo>
                    <a:cubicBezTo>
                      <a:pt x="91440" y="45719"/>
                      <a:pt x="182880" y="91439"/>
                      <a:pt x="337625" y="112541"/>
                    </a:cubicBezTo>
                    <a:cubicBezTo>
                      <a:pt x="492370" y="133643"/>
                      <a:pt x="768715" y="145366"/>
                      <a:pt x="928468" y="126609"/>
                    </a:cubicBezTo>
                    <a:cubicBezTo>
                      <a:pt x="1088221" y="107852"/>
                      <a:pt x="1228150" y="36341"/>
                      <a:pt x="1296144" y="0"/>
                    </a:cubicBezTo>
                  </a:path>
                </a:pathLst>
              </a:custGeom>
              <a:no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dirty="0"/>
              </a:p>
            </p:txBody>
          </p:sp>
          <p:sp>
            <p:nvSpPr>
              <p:cNvPr id="155" name="Chord 11"/>
              <p:cNvSpPr/>
              <p:nvPr/>
            </p:nvSpPr>
            <p:spPr>
              <a:xfrm>
                <a:off x="-779704" y="1732638"/>
                <a:ext cx="573894" cy="831187"/>
              </a:xfrm>
              <a:prstGeom prst="chord">
                <a:avLst>
                  <a:gd name="adj1" fmla="val 10765082"/>
                  <a:gd name="adj2" fmla="val 108958"/>
                </a:avLst>
              </a:prstGeom>
              <a:grp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30" name="Group 158"/>
            <p:cNvGrpSpPr/>
            <p:nvPr/>
          </p:nvGrpSpPr>
          <p:grpSpPr>
            <a:xfrm>
              <a:off x="5880701" y="2317169"/>
              <a:ext cx="498183" cy="192377"/>
              <a:chOff x="5132512" y="2335237"/>
              <a:chExt cx="544272" cy="189915"/>
            </a:xfrm>
          </p:grpSpPr>
          <p:sp>
            <p:nvSpPr>
              <p:cNvPr id="157" name="Oval 156"/>
              <p:cNvSpPr/>
              <p:nvPr/>
            </p:nvSpPr>
            <p:spPr>
              <a:xfrm>
                <a:off x="5132512" y="2335239"/>
                <a:ext cx="96868" cy="189913"/>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58" name="Oval 157"/>
              <p:cNvSpPr/>
              <p:nvPr/>
            </p:nvSpPr>
            <p:spPr>
              <a:xfrm>
                <a:off x="5579916" y="2335237"/>
                <a:ext cx="96868" cy="189912"/>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grpSp>
        <p:nvGrpSpPr>
          <p:cNvPr id="31" name="Group 2"/>
          <p:cNvGrpSpPr/>
          <p:nvPr/>
        </p:nvGrpSpPr>
        <p:grpSpPr>
          <a:xfrm>
            <a:off x="619609" y="3259786"/>
            <a:ext cx="2721951" cy="2761502"/>
            <a:chOff x="3203848" y="1700808"/>
            <a:chExt cx="3168352" cy="3419950"/>
          </a:xfrm>
        </p:grpSpPr>
        <p:sp>
          <p:nvSpPr>
            <p:cNvPr id="4" name="Freeform 3"/>
            <p:cNvSpPr/>
            <p:nvPr/>
          </p:nvSpPr>
          <p:spPr>
            <a:xfrm flipH="1">
              <a:off x="4932040" y="4149080"/>
              <a:ext cx="583644" cy="936104"/>
            </a:xfrm>
            <a:custGeom>
              <a:avLst/>
              <a:gdLst>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98859 w 625872"/>
                <a:gd name="connsiteY6" fmla="*/ 576262 h 840978"/>
                <a:gd name="connsiteX7" fmla="*/ 408384 w 625872"/>
                <a:gd name="connsiteY7" fmla="*/ 554831 h 840978"/>
                <a:gd name="connsiteX8" fmla="*/ 403622 w 625872"/>
                <a:gd name="connsiteY8" fmla="*/ 0 h 840978"/>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86581 w 625872"/>
                <a:gd name="connsiteY6" fmla="*/ 600620 h 840978"/>
                <a:gd name="connsiteX7" fmla="*/ 408384 w 625872"/>
                <a:gd name="connsiteY7" fmla="*/ 554831 h 840978"/>
                <a:gd name="connsiteX8" fmla="*/ 403622 w 625872"/>
                <a:gd name="connsiteY8" fmla="*/ 0 h 840978"/>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52338"/>
                <a:gd name="connsiteX1" fmla="*/ 586978 w 629778"/>
                <a:gd name="connsiteY1" fmla="*/ 707231 h 852338"/>
                <a:gd name="connsiteX2" fmla="*/ 332557 w 629778"/>
                <a:gd name="connsiteY2" fmla="*/ 850230 h 852338"/>
                <a:gd name="connsiteX3" fmla="*/ 65484 w 629778"/>
                <a:gd name="connsiteY3" fmla="*/ 809625 h 852338"/>
                <a:gd name="connsiteX4" fmla="*/ 15478 w 629778"/>
                <a:gd name="connsiteY4" fmla="*/ 671512 h 852338"/>
                <a:gd name="connsiteX5" fmla="*/ 158353 w 629778"/>
                <a:gd name="connsiteY5" fmla="*/ 540543 h 852338"/>
                <a:gd name="connsiteX6" fmla="*/ 386581 w 629778"/>
                <a:gd name="connsiteY6" fmla="*/ 600620 h 852338"/>
                <a:gd name="connsiteX7" fmla="*/ 408384 w 629778"/>
                <a:gd name="connsiteY7" fmla="*/ 554831 h 852338"/>
                <a:gd name="connsiteX8" fmla="*/ 403622 w 629778"/>
                <a:gd name="connsiteY8" fmla="*/ 0 h 852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9778" h="852338">
                  <a:moveTo>
                    <a:pt x="589359" y="40481"/>
                  </a:moveTo>
                  <a:cubicBezTo>
                    <a:pt x="607615" y="308570"/>
                    <a:pt x="629778" y="572273"/>
                    <a:pt x="586978" y="707231"/>
                  </a:cubicBezTo>
                  <a:cubicBezTo>
                    <a:pt x="544178" y="842189"/>
                    <a:pt x="393081" y="852338"/>
                    <a:pt x="332557" y="850230"/>
                  </a:cubicBezTo>
                  <a:cubicBezTo>
                    <a:pt x="247154" y="847800"/>
                    <a:pt x="118330" y="839411"/>
                    <a:pt x="65484" y="809625"/>
                  </a:cubicBezTo>
                  <a:cubicBezTo>
                    <a:pt x="12638" y="779839"/>
                    <a:pt x="0" y="716359"/>
                    <a:pt x="15478" y="671512"/>
                  </a:cubicBezTo>
                  <a:cubicBezTo>
                    <a:pt x="30956" y="626665"/>
                    <a:pt x="96503" y="552358"/>
                    <a:pt x="158353" y="540543"/>
                  </a:cubicBezTo>
                  <a:cubicBezTo>
                    <a:pt x="220203" y="528728"/>
                    <a:pt x="344909" y="598239"/>
                    <a:pt x="386581" y="600620"/>
                  </a:cubicBezTo>
                  <a:cubicBezTo>
                    <a:pt x="428253" y="603001"/>
                    <a:pt x="405544" y="654934"/>
                    <a:pt x="408384" y="554831"/>
                  </a:cubicBezTo>
                  <a:cubicBezTo>
                    <a:pt x="411224" y="454728"/>
                    <a:pt x="406400" y="229393"/>
                    <a:pt x="403622" y="0"/>
                  </a:cubicBezTo>
                </a:path>
              </a:pathLst>
            </a:custGeom>
            <a:solidFill>
              <a:srgbClr val="FFFF00"/>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5" name="Freeform 4"/>
            <p:cNvSpPr/>
            <p:nvPr/>
          </p:nvSpPr>
          <p:spPr>
            <a:xfrm>
              <a:off x="4139952" y="4184654"/>
              <a:ext cx="504056" cy="936104"/>
            </a:xfrm>
            <a:custGeom>
              <a:avLst/>
              <a:gdLst>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98859 w 625872"/>
                <a:gd name="connsiteY6" fmla="*/ 576262 h 840978"/>
                <a:gd name="connsiteX7" fmla="*/ 408384 w 625872"/>
                <a:gd name="connsiteY7" fmla="*/ 554831 h 840978"/>
                <a:gd name="connsiteX8" fmla="*/ 403622 w 625872"/>
                <a:gd name="connsiteY8" fmla="*/ 0 h 840978"/>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86581 w 625872"/>
                <a:gd name="connsiteY6" fmla="*/ 600620 h 840978"/>
                <a:gd name="connsiteX7" fmla="*/ 408384 w 625872"/>
                <a:gd name="connsiteY7" fmla="*/ 554831 h 840978"/>
                <a:gd name="connsiteX8" fmla="*/ 403622 w 625872"/>
                <a:gd name="connsiteY8" fmla="*/ 0 h 840978"/>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52338"/>
                <a:gd name="connsiteX1" fmla="*/ 586978 w 629778"/>
                <a:gd name="connsiteY1" fmla="*/ 707231 h 852338"/>
                <a:gd name="connsiteX2" fmla="*/ 332557 w 629778"/>
                <a:gd name="connsiteY2" fmla="*/ 850230 h 852338"/>
                <a:gd name="connsiteX3" fmla="*/ 65484 w 629778"/>
                <a:gd name="connsiteY3" fmla="*/ 809625 h 852338"/>
                <a:gd name="connsiteX4" fmla="*/ 15478 w 629778"/>
                <a:gd name="connsiteY4" fmla="*/ 671512 h 852338"/>
                <a:gd name="connsiteX5" fmla="*/ 158353 w 629778"/>
                <a:gd name="connsiteY5" fmla="*/ 540543 h 852338"/>
                <a:gd name="connsiteX6" fmla="*/ 386581 w 629778"/>
                <a:gd name="connsiteY6" fmla="*/ 600620 h 852338"/>
                <a:gd name="connsiteX7" fmla="*/ 408384 w 629778"/>
                <a:gd name="connsiteY7" fmla="*/ 554831 h 852338"/>
                <a:gd name="connsiteX8" fmla="*/ 403622 w 629778"/>
                <a:gd name="connsiteY8" fmla="*/ 0 h 852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9778" h="852338">
                  <a:moveTo>
                    <a:pt x="589359" y="40481"/>
                  </a:moveTo>
                  <a:cubicBezTo>
                    <a:pt x="607615" y="308570"/>
                    <a:pt x="629778" y="572273"/>
                    <a:pt x="586978" y="707231"/>
                  </a:cubicBezTo>
                  <a:cubicBezTo>
                    <a:pt x="544178" y="842189"/>
                    <a:pt x="393081" y="852338"/>
                    <a:pt x="332557" y="850230"/>
                  </a:cubicBezTo>
                  <a:cubicBezTo>
                    <a:pt x="247154" y="847800"/>
                    <a:pt x="118330" y="839411"/>
                    <a:pt x="65484" y="809625"/>
                  </a:cubicBezTo>
                  <a:cubicBezTo>
                    <a:pt x="12638" y="779839"/>
                    <a:pt x="0" y="716359"/>
                    <a:pt x="15478" y="671512"/>
                  </a:cubicBezTo>
                  <a:cubicBezTo>
                    <a:pt x="30956" y="626665"/>
                    <a:pt x="96503" y="552358"/>
                    <a:pt x="158353" y="540543"/>
                  </a:cubicBezTo>
                  <a:cubicBezTo>
                    <a:pt x="220203" y="528728"/>
                    <a:pt x="344909" y="598239"/>
                    <a:pt x="386581" y="600620"/>
                  </a:cubicBezTo>
                  <a:cubicBezTo>
                    <a:pt x="428253" y="603001"/>
                    <a:pt x="405544" y="654934"/>
                    <a:pt x="408384" y="554831"/>
                  </a:cubicBezTo>
                  <a:cubicBezTo>
                    <a:pt x="411224" y="454728"/>
                    <a:pt x="406400" y="229393"/>
                    <a:pt x="403622" y="0"/>
                  </a:cubicBezTo>
                </a:path>
              </a:pathLst>
            </a:custGeom>
            <a:solidFill>
              <a:srgbClr val="FFFF00"/>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6" name="Sun 5"/>
            <p:cNvSpPr/>
            <p:nvPr/>
          </p:nvSpPr>
          <p:spPr>
            <a:xfrm>
              <a:off x="3203848" y="1700808"/>
              <a:ext cx="3168352" cy="3348372"/>
            </a:xfrm>
            <a:prstGeom prst="sun">
              <a:avLst>
                <a:gd name="adj" fmla="val 21511"/>
              </a:avLst>
            </a:prstGeom>
            <a:solidFill>
              <a:srgbClr val="FFFF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32" name="Group 173"/>
          <p:cNvGrpSpPr/>
          <p:nvPr/>
        </p:nvGrpSpPr>
        <p:grpSpPr>
          <a:xfrm>
            <a:off x="1715984" y="4220475"/>
            <a:ext cx="538661" cy="195675"/>
            <a:chOff x="1715984" y="4220475"/>
            <a:chExt cx="538661" cy="195675"/>
          </a:xfrm>
        </p:grpSpPr>
        <p:sp>
          <p:nvSpPr>
            <p:cNvPr id="8" name="Oval 7"/>
            <p:cNvSpPr/>
            <p:nvPr/>
          </p:nvSpPr>
          <p:spPr>
            <a:xfrm>
              <a:off x="1715984" y="4220475"/>
              <a:ext cx="80057" cy="195675"/>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9" name="Oval 8"/>
            <p:cNvSpPr/>
            <p:nvPr/>
          </p:nvSpPr>
          <p:spPr>
            <a:xfrm>
              <a:off x="2174588" y="4220475"/>
              <a:ext cx="80057" cy="195675"/>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53" name="Freeform 52"/>
          <p:cNvSpPr/>
          <p:nvPr/>
        </p:nvSpPr>
        <p:spPr>
          <a:xfrm rot="1198201">
            <a:off x="3667482" y="3872847"/>
            <a:ext cx="386060" cy="1124885"/>
          </a:xfrm>
          <a:custGeom>
            <a:avLst/>
            <a:gdLst>
              <a:gd name="connsiteX0" fmla="*/ 452907 w 646090"/>
              <a:gd name="connsiteY0" fmla="*/ 92298 h 1092558"/>
              <a:gd name="connsiteX1" fmla="*/ 15025 w 646090"/>
              <a:gd name="connsiteY1" fmla="*/ 581695 h 1092558"/>
              <a:gd name="connsiteX2" fmla="*/ 543059 w 646090"/>
              <a:gd name="connsiteY2" fmla="*/ 1032456 h 1092558"/>
              <a:gd name="connsiteX3" fmla="*/ 633211 w 646090"/>
              <a:gd name="connsiteY3" fmla="*/ 942304 h 1092558"/>
              <a:gd name="connsiteX4" fmla="*/ 581696 w 646090"/>
              <a:gd name="connsiteY4" fmla="*/ 143814 h 1092558"/>
              <a:gd name="connsiteX5" fmla="*/ 452907 w 646090"/>
              <a:gd name="connsiteY5" fmla="*/ 92298 h 1092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6090" h="1092558">
                <a:moveTo>
                  <a:pt x="452907" y="92298"/>
                </a:moveTo>
                <a:cubicBezTo>
                  <a:pt x="358462" y="165278"/>
                  <a:pt x="0" y="425002"/>
                  <a:pt x="15025" y="581695"/>
                </a:cubicBezTo>
                <a:cubicBezTo>
                  <a:pt x="30050" y="738388"/>
                  <a:pt x="440028" y="972354"/>
                  <a:pt x="543059" y="1032456"/>
                </a:cubicBezTo>
                <a:cubicBezTo>
                  <a:pt x="646090" y="1092558"/>
                  <a:pt x="626772" y="1090411"/>
                  <a:pt x="633211" y="942304"/>
                </a:cubicBezTo>
                <a:cubicBezTo>
                  <a:pt x="639650" y="794197"/>
                  <a:pt x="607454" y="287628"/>
                  <a:pt x="581696" y="143814"/>
                </a:cubicBezTo>
                <a:cubicBezTo>
                  <a:pt x="555938" y="0"/>
                  <a:pt x="547352" y="19318"/>
                  <a:pt x="452907" y="92298"/>
                </a:cubicBezTo>
                <a:close/>
              </a:path>
            </a:pathLst>
          </a:custGeom>
          <a:solidFill>
            <a:srgbClr val="CC00FF"/>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6" name="Freeform 55"/>
          <p:cNvSpPr/>
          <p:nvPr/>
        </p:nvSpPr>
        <p:spPr>
          <a:xfrm flipH="1">
            <a:off x="8177258" y="3861048"/>
            <a:ext cx="560076" cy="1162655"/>
          </a:xfrm>
          <a:custGeom>
            <a:avLst/>
            <a:gdLst>
              <a:gd name="connsiteX0" fmla="*/ 452907 w 646090"/>
              <a:gd name="connsiteY0" fmla="*/ 92298 h 1092558"/>
              <a:gd name="connsiteX1" fmla="*/ 15025 w 646090"/>
              <a:gd name="connsiteY1" fmla="*/ 581695 h 1092558"/>
              <a:gd name="connsiteX2" fmla="*/ 543059 w 646090"/>
              <a:gd name="connsiteY2" fmla="*/ 1032456 h 1092558"/>
              <a:gd name="connsiteX3" fmla="*/ 633211 w 646090"/>
              <a:gd name="connsiteY3" fmla="*/ 942304 h 1092558"/>
              <a:gd name="connsiteX4" fmla="*/ 581696 w 646090"/>
              <a:gd name="connsiteY4" fmla="*/ 143814 h 1092558"/>
              <a:gd name="connsiteX5" fmla="*/ 452907 w 646090"/>
              <a:gd name="connsiteY5" fmla="*/ 92298 h 1092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6090" h="1092558">
                <a:moveTo>
                  <a:pt x="452907" y="92298"/>
                </a:moveTo>
                <a:cubicBezTo>
                  <a:pt x="358462" y="165278"/>
                  <a:pt x="0" y="425002"/>
                  <a:pt x="15025" y="581695"/>
                </a:cubicBezTo>
                <a:cubicBezTo>
                  <a:pt x="30050" y="738388"/>
                  <a:pt x="440028" y="972354"/>
                  <a:pt x="543059" y="1032456"/>
                </a:cubicBezTo>
                <a:cubicBezTo>
                  <a:pt x="646090" y="1092558"/>
                  <a:pt x="626772" y="1090411"/>
                  <a:pt x="633211" y="942304"/>
                </a:cubicBezTo>
                <a:cubicBezTo>
                  <a:pt x="639650" y="794197"/>
                  <a:pt x="607454" y="287628"/>
                  <a:pt x="581696" y="143814"/>
                </a:cubicBezTo>
                <a:cubicBezTo>
                  <a:pt x="555938" y="0"/>
                  <a:pt x="547352" y="19318"/>
                  <a:pt x="452907" y="92298"/>
                </a:cubicBezTo>
                <a:close/>
              </a:path>
            </a:pathLst>
          </a:custGeom>
          <a:solidFill>
            <a:srgbClr val="0033CC"/>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7" name="Freeform 56"/>
          <p:cNvSpPr/>
          <p:nvPr/>
        </p:nvSpPr>
        <p:spPr>
          <a:xfrm>
            <a:off x="6156176" y="3847920"/>
            <a:ext cx="578019" cy="1162655"/>
          </a:xfrm>
          <a:custGeom>
            <a:avLst/>
            <a:gdLst>
              <a:gd name="connsiteX0" fmla="*/ 452907 w 646090"/>
              <a:gd name="connsiteY0" fmla="*/ 92298 h 1092558"/>
              <a:gd name="connsiteX1" fmla="*/ 15025 w 646090"/>
              <a:gd name="connsiteY1" fmla="*/ 581695 h 1092558"/>
              <a:gd name="connsiteX2" fmla="*/ 543059 w 646090"/>
              <a:gd name="connsiteY2" fmla="*/ 1032456 h 1092558"/>
              <a:gd name="connsiteX3" fmla="*/ 633211 w 646090"/>
              <a:gd name="connsiteY3" fmla="*/ 942304 h 1092558"/>
              <a:gd name="connsiteX4" fmla="*/ 581696 w 646090"/>
              <a:gd name="connsiteY4" fmla="*/ 143814 h 1092558"/>
              <a:gd name="connsiteX5" fmla="*/ 452907 w 646090"/>
              <a:gd name="connsiteY5" fmla="*/ 92298 h 1092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6090" h="1092558">
                <a:moveTo>
                  <a:pt x="452907" y="92298"/>
                </a:moveTo>
                <a:cubicBezTo>
                  <a:pt x="358462" y="165278"/>
                  <a:pt x="0" y="425002"/>
                  <a:pt x="15025" y="581695"/>
                </a:cubicBezTo>
                <a:cubicBezTo>
                  <a:pt x="30050" y="738388"/>
                  <a:pt x="440028" y="972354"/>
                  <a:pt x="543059" y="1032456"/>
                </a:cubicBezTo>
                <a:cubicBezTo>
                  <a:pt x="646090" y="1092558"/>
                  <a:pt x="626772" y="1090411"/>
                  <a:pt x="633211" y="942304"/>
                </a:cubicBezTo>
                <a:cubicBezTo>
                  <a:pt x="639650" y="794197"/>
                  <a:pt x="607454" y="287628"/>
                  <a:pt x="581696" y="143814"/>
                </a:cubicBezTo>
                <a:cubicBezTo>
                  <a:pt x="555938" y="0"/>
                  <a:pt x="547352" y="19318"/>
                  <a:pt x="452907" y="92298"/>
                </a:cubicBezTo>
                <a:close/>
              </a:path>
            </a:pathLst>
          </a:custGeom>
          <a:solidFill>
            <a:srgbClr val="0033CC"/>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34" name="Group 191"/>
          <p:cNvGrpSpPr/>
          <p:nvPr/>
        </p:nvGrpSpPr>
        <p:grpSpPr>
          <a:xfrm>
            <a:off x="612382" y="3498825"/>
            <a:ext cx="863274" cy="1154311"/>
            <a:chOff x="1803691" y="-243408"/>
            <a:chExt cx="863274" cy="1154311"/>
          </a:xfrm>
        </p:grpSpPr>
        <p:sp>
          <p:nvSpPr>
            <p:cNvPr id="10" name="Freeform 9"/>
            <p:cNvSpPr/>
            <p:nvPr/>
          </p:nvSpPr>
          <p:spPr>
            <a:xfrm rot="18430890" flipH="1" flipV="1">
              <a:off x="1904800" y="92560"/>
              <a:ext cx="661056" cy="863274"/>
            </a:xfrm>
            <a:custGeom>
              <a:avLst/>
              <a:gdLst>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75432 w 777479"/>
                <a:gd name="connsiteY8" fmla="*/ 659606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65919 w 777479"/>
                <a:gd name="connsiteY10" fmla="*/ 516731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62013 w 777479"/>
                <a:gd name="connsiteY20" fmla="*/ 605036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2397 h 834313"/>
                <a:gd name="connsiteX1" fmla="*/ 239713 w 777479"/>
                <a:gd name="connsiteY1" fmla="*/ 240985 h 834313"/>
                <a:gd name="connsiteX2" fmla="*/ 82550 w 777479"/>
                <a:gd name="connsiteY2" fmla="*/ 336235 h 834313"/>
                <a:gd name="connsiteX3" fmla="*/ 3969 w 777479"/>
                <a:gd name="connsiteY3" fmla="*/ 474347 h 834313"/>
                <a:gd name="connsiteX4" fmla="*/ 106363 w 777479"/>
                <a:gd name="connsiteY4" fmla="*/ 488635 h 834313"/>
                <a:gd name="connsiteX5" fmla="*/ 254000 w 777479"/>
                <a:gd name="connsiteY5" fmla="*/ 386241 h 834313"/>
                <a:gd name="connsiteX6" fmla="*/ 261144 w 777479"/>
                <a:gd name="connsiteY6" fmla="*/ 398147 h 834313"/>
                <a:gd name="connsiteX7" fmla="*/ 223044 w 777479"/>
                <a:gd name="connsiteY7" fmla="*/ 533878 h 834313"/>
                <a:gd name="connsiteX8" fmla="*/ 198834 w 777479"/>
                <a:gd name="connsiteY8" fmla="*/ 660085 h 834313"/>
                <a:gd name="connsiteX9" fmla="*/ 248147 w 777479"/>
                <a:gd name="connsiteY9" fmla="*/ 750200 h 834313"/>
                <a:gd name="connsiteX10" fmla="*/ 335682 w 777479"/>
                <a:gd name="connsiteY10" fmla="*/ 608466 h 834313"/>
                <a:gd name="connsiteX11" fmla="*/ 368300 w 777479"/>
                <a:gd name="connsiteY11" fmla="*/ 488634 h 834313"/>
                <a:gd name="connsiteX12" fmla="*/ 375444 w 777479"/>
                <a:gd name="connsiteY12" fmla="*/ 555310 h 834313"/>
                <a:gd name="connsiteX13" fmla="*/ 401638 w 777479"/>
                <a:gd name="connsiteY13" fmla="*/ 767241 h 834313"/>
                <a:gd name="connsiteX14" fmla="*/ 451644 w 777479"/>
                <a:gd name="connsiteY14" fmla="*/ 833916 h 834313"/>
                <a:gd name="connsiteX15" fmla="*/ 504032 w 777479"/>
                <a:gd name="connsiteY15" fmla="*/ 769622 h 834313"/>
                <a:gd name="connsiteX16" fmla="*/ 504032 w 777479"/>
                <a:gd name="connsiteY16" fmla="*/ 529115 h 834313"/>
                <a:gd name="connsiteX17" fmla="*/ 527844 w 777479"/>
                <a:gd name="connsiteY17" fmla="*/ 643416 h 834313"/>
                <a:gd name="connsiteX18" fmla="*/ 573088 w 777479"/>
                <a:gd name="connsiteY18" fmla="*/ 741047 h 834313"/>
                <a:gd name="connsiteX19" fmla="*/ 625475 w 777479"/>
                <a:gd name="connsiteY19" fmla="*/ 762478 h 834313"/>
                <a:gd name="connsiteX20" fmla="*/ 662013 w 777479"/>
                <a:gd name="connsiteY20" fmla="*/ 705527 h 834313"/>
                <a:gd name="connsiteX21" fmla="*/ 644525 w 777479"/>
                <a:gd name="connsiteY21" fmla="*/ 583885 h 834313"/>
                <a:gd name="connsiteX22" fmla="*/ 632619 w 777479"/>
                <a:gd name="connsiteY22" fmla="*/ 507685 h 834313"/>
                <a:gd name="connsiteX23" fmla="*/ 718344 w 777479"/>
                <a:gd name="connsiteY23" fmla="*/ 657703 h 834313"/>
                <a:gd name="connsiteX24" fmla="*/ 770732 w 777479"/>
                <a:gd name="connsiteY24" fmla="*/ 636272 h 834313"/>
                <a:gd name="connsiteX25" fmla="*/ 758825 w 777479"/>
                <a:gd name="connsiteY25" fmla="*/ 495778 h 834313"/>
                <a:gd name="connsiteX26" fmla="*/ 668338 w 777479"/>
                <a:gd name="connsiteY26" fmla="*/ 324328 h 834313"/>
                <a:gd name="connsiteX27" fmla="*/ 668239 w 777479"/>
                <a:gd name="connsiteY27" fmla="*/ 0 h 834313"/>
                <a:gd name="connsiteX0" fmla="*/ 240017 w 777479"/>
                <a:gd name="connsiteY0" fmla="*/ 24652 h 834313"/>
                <a:gd name="connsiteX1" fmla="*/ 239713 w 777479"/>
                <a:gd name="connsiteY1" fmla="*/ 240985 h 834313"/>
                <a:gd name="connsiteX2" fmla="*/ 82550 w 777479"/>
                <a:gd name="connsiteY2" fmla="*/ 336235 h 834313"/>
                <a:gd name="connsiteX3" fmla="*/ 3969 w 777479"/>
                <a:gd name="connsiteY3" fmla="*/ 474347 h 834313"/>
                <a:gd name="connsiteX4" fmla="*/ 106363 w 777479"/>
                <a:gd name="connsiteY4" fmla="*/ 488635 h 834313"/>
                <a:gd name="connsiteX5" fmla="*/ 254000 w 777479"/>
                <a:gd name="connsiteY5" fmla="*/ 386241 h 834313"/>
                <a:gd name="connsiteX6" fmla="*/ 261144 w 777479"/>
                <a:gd name="connsiteY6" fmla="*/ 398147 h 834313"/>
                <a:gd name="connsiteX7" fmla="*/ 223044 w 777479"/>
                <a:gd name="connsiteY7" fmla="*/ 533878 h 834313"/>
                <a:gd name="connsiteX8" fmla="*/ 198834 w 777479"/>
                <a:gd name="connsiteY8" fmla="*/ 660085 h 834313"/>
                <a:gd name="connsiteX9" fmla="*/ 248147 w 777479"/>
                <a:gd name="connsiteY9" fmla="*/ 750200 h 834313"/>
                <a:gd name="connsiteX10" fmla="*/ 335682 w 777479"/>
                <a:gd name="connsiteY10" fmla="*/ 608466 h 834313"/>
                <a:gd name="connsiteX11" fmla="*/ 368300 w 777479"/>
                <a:gd name="connsiteY11" fmla="*/ 488634 h 834313"/>
                <a:gd name="connsiteX12" fmla="*/ 375444 w 777479"/>
                <a:gd name="connsiteY12" fmla="*/ 555310 h 834313"/>
                <a:gd name="connsiteX13" fmla="*/ 401638 w 777479"/>
                <a:gd name="connsiteY13" fmla="*/ 767241 h 834313"/>
                <a:gd name="connsiteX14" fmla="*/ 451644 w 777479"/>
                <a:gd name="connsiteY14" fmla="*/ 833916 h 834313"/>
                <a:gd name="connsiteX15" fmla="*/ 504032 w 777479"/>
                <a:gd name="connsiteY15" fmla="*/ 769622 h 834313"/>
                <a:gd name="connsiteX16" fmla="*/ 504032 w 777479"/>
                <a:gd name="connsiteY16" fmla="*/ 529115 h 834313"/>
                <a:gd name="connsiteX17" fmla="*/ 527844 w 777479"/>
                <a:gd name="connsiteY17" fmla="*/ 643416 h 834313"/>
                <a:gd name="connsiteX18" fmla="*/ 573088 w 777479"/>
                <a:gd name="connsiteY18" fmla="*/ 741047 h 834313"/>
                <a:gd name="connsiteX19" fmla="*/ 625475 w 777479"/>
                <a:gd name="connsiteY19" fmla="*/ 762478 h 834313"/>
                <a:gd name="connsiteX20" fmla="*/ 662013 w 777479"/>
                <a:gd name="connsiteY20" fmla="*/ 705527 h 834313"/>
                <a:gd name="connsiteX21" fmla="*/ 644525 w 777479"/>
                <a:gd name="connsiteY21" fmla="*/ 583885 h 834313"/>
                <a:gd name="connsiteX22" fmla="*/ 632619 w 777479"/>
                <a:gd name="connsiteY22" fmla="*/ 507685 h 834313"/>
                <a:gd name="connsiteX23" fmla="*/ 718344 w 777479"/>
                <a:gd name="connsiteY23" fmla="*/ 657703 h 834313"/>
                <a:gd name="connsiteX24" fmla="*/ 770732 w 777479"/>
                <a:gd name="connsiteY24" fmla="*/ 636272 h 834313"/>
                <a:gd name="connsiteX25" fmla="*/ 758825 w 777479"/>
                <a:gd name="connsiteY25" fmla="*/ 495778 h 834313"/>
                <a:gd name="connsiteX26" fmla="*/ 668338 w 777479"/>
                <a:gd name="connsiteY26" fmla="*/ 324328 h 834313"/>
                <a:gd name="connsiteX27" fmla="*/ 668239 w 777479"/>
                <a:gd name="connsiteY27" fmla="*/ 0 h 834313"/>
                <a:gd name="connsiteX0" fmla="*/ 240017 w 777479"/>
                <a:gd name="connsiteY0" fmla="*/ 164738 h 974399"/>
                <a:gd name="connsiteX1" fmla="*/ 239713 w 777479"/>
                <a:gd name="connsiteY1" fmla="*/ 381071 h 974399"/>
                <a:gd name="connsiteX2" fmla="*/ 82550 w 777479"/>
                <a:gd name="connsiteY2" fmla="*/ 476321 h 974399"/>
                <a:gd name="connsiteX3" fmla="*/ 3969 w 777479"/>
                <a:gd name="connsiteY3" fmla="*/ 614433 h 974399"/>
                <a:gd name="connsiteX4" fmla="*/ 106363 w 777479"/>
                <a:gd name="connsiteY4" fmla="*/ 628721 h 974399"/>
                <a:gd name="connsiteX5" fmla="*/ 254000 w 777479"/>
                <a:gd name="connsiteY5" fmla="*/ 526327 h 974399"/>
                <a:gd name="connsiteX6" fmla="*/ 261144 w 777479"/>
                <a:gd name="connsiteY6" fmla="*/ 538233 h 974399"/>
                <a:gd name="connsiteX7" fmla="*/ 223044 w 777479"/>
                <a:gd name="connsiteY7" fmla="*/ 673964 h 974399"/>
                <a:gd name="connsiteX8" fmla="*/ 198834 w 777479"/>
                <a:gd name="connsiteY8" fmla="*/ 800171 h 974399"/>
                <a:gd name="connsiteX9" fmla="*/ 248147 w 777479"/>
                <a:gd name="connsiteY9" fmla="*/ 890286 h 974399"/>
                <a:gd name="connsiteX10" fmla="*/ 335682 w 777479"/>
                <a:gd name="connsiteY10" fmla="*/ 748552 h 974399"/>
                <a:gd name="connsiteX11" fmla="*/ 368300 w 777479"/>
                <a:gd name="connsiteY11" fmla="*/ 628720 h 974399"/>
                <a:gd name="connsiteX12" fmla="*/ 375444 w 777479"/>
                <a:gd name="connsiteY12" fmla="*/ 695396 h 974399"/>
                <a:gd name="connsiteX13" fmla="*/ 401638 w 777479"/>
                <a:gd name="connsiteY13" fmla="*/ 907327 h 974399"/>
                <a:gd name="connsiteX14" fmla="*/ 451644 w 777479"/>
                <a:gd name="connsiteY14" fmla="*/ 974002 h 974399"/>
                <a:gd name="connsiteX15" fmla="*/ 504032 w 777479"/>
                <a:gd name="connsiteY15" fmla="*/ 909708 h 974399"/>
                <a:gd name="connsiteX16" fmla="*/ 504032 w 777479"/>
                <a:gd name="connsiteY16" fmla="*/ 669201 h 974399"/>
                <a:gd name="connsiteX17" fmla="*/ 527844 w 777479"/>
                <a:gd name="connsiteY17" fmla="*/ 783502 h 974399"/>
                <a:gd name="connsiteX18" fmla="*/ 573088 w 777479"/>
                <a:gd name="connsiteY18" fmla="*/ 881133 h 974399"/>
                <a:gd name="connsiteX19" fmla="*/ 625475 w 777479"/>
                <a:gd name="connsiteY19" fmla="*/ 902564 h 974399"/>
                <a:gd name="connsiteX20" fmla="*/ 662013 w 777479"/>
                <a:gd name="connsiteY20" fmla="*/ 845613 h 974399"/>
                <a:gd name="connsiteX21" fmla="*/ 644525 w 777479"/>
                <a:gd name="connsiteY21" fmla="*/ 723971 h 974399"/>
                <a:gd name="connsiteX22" fmla="*/ 632619 w 777479"/>
                <a:gd name="connsiteY22" fmla="*/ 647771 h 974399"/>
                <a:gd name="connsiteX23" fmla="*/ 718344 w 777479"/>
                <a:gd name="connsiteY23" fmla="*/ 797789 h 974399"/>
                <a:gd name="connsiteX24" fmla="*/ 770732 w 777479"/>
                <a:gd name="connsiteY24" fmla="*/ 776358 h 974399"/>
                <a:gd name="connsiteX25" fmla="*/ 758825 w 777479"/>
                <a:gd name="connsiteY25" fmla="*/ 635864 h 974399"/>
                <a:gd name="connsiteX26" fmla="*/ 668338 w 777479"/>
                <a:gd name="connsiteY26" fmla="*/ 464414 h 974399"/>
                <a:gd name="connsiteX27" fmla="*/ 577964 w 777479"/>
                <a:gd name="connsiteY27" fmla="*/ 0 h 974399"/>
                <a:gd name="connsiteX0" fmla="*/ 224488 w 777479"/>
                <a:gd name="connsiteY0" fmla="*/ 79294 h 974399"/>
                <a:gd name="connsiteX1" fmla="*/ 239713 w 777479"/>
                <a:gd name="connsiteY1" fmla="*/ 381071 h 974399"/>
                <a:gd name="connsiteX2" fmla="*/ 82550 w 777479"/>
                <a:gd name="connsiteY2" fmla="*/ 476321 h 974399"/>
                <a:gd name="connsiteX3" fmla="*/ 3969 w 777479"/>
                <a:gd name="connsiteY3" fmla="*/ 614433 h 974399"/>
                <a:gd name="connsiteX4" fmla="*/ 106363 w 777479"/>
                <a:gd name="connsiteY4" fmla="*/ 628721 h 974399"/>
                <a:gd name="connsiteX5" fmla="*/ 254000 w 777479"/>
                <a:gd name="connsiteY5" fmla="*/ 526327 h 974399"/>
                <a:gd name="connsiteX6" fmla="*/ 261144 w 777479"/>
                <a:gd name="connsiteY6" fmla="*/ 538233 h 974399"/>
                <a:gd name="connsiteX7" fmla="*/ 223044 w 777479"/>
                <a:gd name="connsiteY7" fmla="*/ 673964 h 974399"/>
                <a:gd name="connsiteX8" fmla="*/ 198834 w 777479"/>
                <a:gd name="connsiteY8" fmla="*/ 800171 h 974399"/>
                <a:gd name="connsiteX9" fmla="*/ 248147 w 777479"/>
                <a:gd name="connsiteY9" fmla="*/ 890286 h 974399"/>
                <a:gd name="connsiteX10" fmla="*/ 335682 w 777479"/>
                <a:gd name="connsiteY10" fmla="*/ 748552 h 974399"/>
                <a:gd name="connsiteX11" fmla="*/ 368300 w 777479"/>
                <a:gd name="connsiteY11" fmla="*/ 628720 h 974399"/>
                <a:gd name="connsiteX12" fmla="*/ 375444 w 777479"/>
                <a:gd name="connsiteY12" fmla="*/ 695396 h 974399"/>
                <a:gd name="connsiteX13" fmla="*/ 401638 w 777479"/>
                <a:gd name="connsiteY13" fmla="*/ 907327 h 974399"/>
                <a:gd name="connsiteX14" fmla="*/ 451644 w 777479"/>
                <a:gd name="connsiteY14" fmla="*/ 974002 h 974399"/>
                <a:gd name="connsiteX15" fmla="*/ 504032 w 777479"/>
                <a:gd name="connsiteY15" fmla="*/ 909708 h 974399"/>
                <a:gd name="connsiteX16" fmla="*/ 504032 w 777479"/>
                <a:gd name="connsiteY16" fmla="*/ 669201 h 974399"/>
                <a:gd name="connsiteX17" fmla="*/ 527844 w 777479"/>
                <a:gd name="connsiteY17" fmla="*/ 783502 h 974399"/>
                <a:gd name="connsiteX18" fmla="*/ 573088 w 777479"/>
                <a:gd name="connsiteY18" fmla="*/ 881133 h 974399"/>
                <a:gd name="connsiteX19" fmla="*/ 625475 w 777479"/>
                <a:gd name="connsiteY19" fmla="*/ 902564 h 974399"/>
                <a:gd name="connsiteX20" fmla="*/ 662013 w 777479"/>
                <a:gd name="connsiteY20" fmla="*/ 845613 h 974399"/>
                <a:gd name="connsiteX21" fmla="*/ 644525 w 777479"/>
                <a:gd name="connsiteY21" fmla="*/ 723971 h 974399"/>
                <a:gd name="connsiteX22" fmla="*/ 632619 w 777479"/>
                <a:gd name="connsiteY22" fmla="*/ 647771 h 974399"/>
                <a:gd name="connsiteX23" fmla="*/ 718344 w 777479"/>
                <a:gd name="connsiteY23" fmla="*/ 797789 h 974399"/>
                <a:gd name="connsiteX24" fmla="*/ 770732 w 777479"/>
                <a:gd name="connsiteY24" fmla="*/ 776358 h 974399"/>
                <a:gd name="connsiteX25" fmla="*/ 758825 w 777479"/>
                <a:gd name="connsiteY25" fmla="*/ 635864 h 974399"/>
                <a:gd name="connsiteX26" fmla="*/ 668338 w 777479"/>
                <a:gd name="connsiteY26" fmla="*/ 464414 h 974399"/>
                <a:gd name="connsiteX27" fmla="*/ 577964 w 777479"/>
                <a:gd name="connsiteY27" fmla="*/ 0 h 974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77479" h="974399">
                  <a:moveTo>
                    <a:pt x="224488" y="79294"/>
                  </a:moveTo>
                  <a:cubicBezTo>
                    <a:pt x="238577" y="124935"/>
                    <a:pt x="263369" y="314900"/>
                    <a:pt x="239713" y="381071"/>
                  </a:cubicBezTo>
                  <a:cubicBezTo>
                    <a:pt x="216057" y="447242"/>
                    <a:pt x="121841" y="437427"/>
                    <a:pt x="82550" y="476321"/>
                  </a:cubicBezTo>
                  <a:cubicBezTo>
                    <a:pt x="43259" y="515215"/>
                    <a:pt x="0" y="589033"/>
                    <a:pt x="3969" y="614433"/>
                  </a:cubicBezTo>
                  <a:cubicBezTo>
                    <a:pt x="7938" y="639833"/>
                    <a:pt x="64691" y="643405"/>
                    <a:pt x="106363" y="628721"/>
                  </a:cubicBezTo>
                  <a:cubicBezTo>
                    <a:pt x="148035" y="614037"/>
                    <a:pt x="228203" y="541408"/>
                    <a:pt x="254000" y="526327"/>
                  </a:cubicBezTo>
                  <a:cubicBezTo>
                    <a:pt x="279797" y="511246"/>
                    <a:pt x="266303" y="513627"/>
                    <a:pt x="261144" y="538233"/>
                  </a:cubicBezTo>
                  <a:cubicBezTo>
                    <a:pt x="255985" y="562839"/>
                    <a:pt x="233429" y="630308"/>
                    <a:pt x="223044" y="673964"/>
                  </a:cubicBezTo>
                  <a:cubicBezTo>
                    <a:pt x="212659" y="717620"/>
                    <a:pt x="194650" y="764117"/>
                    <a:pt x="198834" y="800171"/>
                  </a:cubicBezTo>
                  <a:cubicBezTo>
                    <a:pt x="203018" y="836225"/>
                    <a:pt x="225339" y="898889"/>
                    <a:pt x="248147" y="890286"/>
                  </a:cubicBezTo>
                  <a:cubicBezTo>
                    <a:pt x="270955" y="881683"/>
                    <a:pt x="315657" y="792146"/>
                    <a:pt x="335682" y="748552"/>
                  </a:cubicBezTo>
                  <a:cubicBezTo>
                    <a:pt x="355707" y="704958"/>
                    <a:pt x="361673" y="637579"/>
                    <a:pt x="368300" y="628720"/>
                  </a:cubicBezTo>
                  <a:cubicBezTo>
                    <a:pt x="374927" y="619861"/>
                    <a:pt x="369888" y="648962"/>
                    <a:pt x="375444" y="695396"/>
                  </a:cubicBezTo>
                  <a:cubicBezTo>
                    <a:pt x="381000" y="741831"/>
                    <a:pt x="388938" y="860893"/>
                    <a:pt x="401638" y="907327"/>
                  </a:cubicBezTo>
                  <a:cubicBezTo>
                    <a:pt x="414338" y="953761"/>
                    <a:pt x="434578" y="973605"/>
                    <a:pt x="451644" y="974002"/>
                  </a:cubicBezTo>
                  <a:cubicBezTo>
                    <a:pt x="468710" y="974399"/>
                    <a:pt x="495301" y="960508"/>
                    <a:pt x="504032" y="909708"/>
                  </a:cubicBezTo>
                  <a:cubicBezTo>
                    <a:pt x="512763" y="858908"/>
                    <a:pt x="500063" y="690235"/>
                    <a:pt x="504032" y="669201"/>
                  </a:cubicBezTo>
                  <a:cubicBezTo>
                    <a:pt x="508001" y="648167"/>
                    <a:pt x="516335" y="748180"/>
                    <a:pt x="527844" y="783502"/>
                  </a:cubicBezTo>
                  <a:cubicBezTo>
                    <a:pt x="539353" y="818824"/>
                    <a:pt x="556816" y="861289"/>
                    <a:pt x="573088" y="881133"/>
                  </a:cubicBezTo>
                  <a:cubicBezTo>
                    <a:pt x="589360" y="900977"/>
                    <a:pt x="610654" y="908484"/>
                    <a:pt x="625475" y="902564"/>
                  </a:cubicBezTo>
                  <a:cubicBezTo>
                    <a:pt x="640296" y="896644"/>
                    <a:pt x="658838" y="875379"/>
                    <a:pt x="662013" y="845613"/>
                  </a:cubicBezTo>
                  <a:cubicBezTo>
                    <a:pt x="665188" y="815847"/>
                    <a:pt x="649424" y="756945"/>
                    <a:pt x="644525" y="723971"/>
                  </a:cubicBezTo>
                  <a:cubicBezTo>
                    <a:pt x="639626" y="690997"/>
                    <a:pt x="620316" y="635468"/>
                    <a:pt x="632619" y="647771"/>
                  </a:cubicBezTo>
                  <a:cubicBezTo>
                    <a:pt x="644922" y="660074"/>
                    <a:pt x="695325" y="776358"/>
                    <a:pt x="718344" y="797789"/>
                  </a:cubicBezTo>
                  <a:cubicBezTo>
                    <a:pt x="741363" y="819220"/>
                    <a:pt x="763985" y="803346"/>
                    <a:pt x="770732" y="776358"/>
                  </a:cubicBezTo>
                  <a:cubicBezTo>
                    <a:pt x="777479" y="749371"/>
                    <a:pt x="775891" y="687855"/>
                    <a:pt x="758825" y="635864"/>
                  </a:cubicBezTo>
                  <a:cubicBezTo>
                    <a:pt x="741759" y="583873"/>
                    <a:pt x="698481" y="570391"/>
                    <a:pt x="668338" y="464414"/>
                  </a:cubicBezTo>
                  <a:cubicBezTo>
                    <a:pt x="638195" y="358437"/>
                    <a:pt x="580345" y="78978"/>
                    <a:pt x="577964" y="0"/>
                  </a:cubicBezTo>
                </a:path>
              </a:pathLst>
            </a:custGeom>
            <a:solidFill>
              <a:srgbClr val="FFFF00"/>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grpSp>
          <p:nvGrpSpPr>
            <p:cNvPr id="35" name="Group 133"/>
            <p:cNvGrpSpPr/>
            <p:nvPr/>
          </p:nvGrpSpPr>
          <p:grpSpPr>
            <a:xfrm>
              <a:off x="1979712" y="-243408"/>
              <a:ext cx="351312" cy="1154311"/>
              <a:chOff x="1115616" y="3429000"/>
              <a:chExt cx="504056" cy="1656184"/>
            </a:xfrm>
          </p:grpSpPr>
          <p:sp>
            <p:nvSpPr>
              <p:cNvPr id="135" name="Isosceles Triangle 134"/>
              <p:cNvSpPr/>
              <p:nvPr/>
            </p:nvSpPr>
            <p:spPr>
              <a:xfrm>
                <a:off x="1115616" y="5013176"/>
                <a:ext cx="504056" cy="72008"/>
              </a:xfrm>
              <a:prstGeom prst="triangle">
                <a:avLst/>
              </a:prstGeom>
              <a:solidFill>
                <a:schemeClr val="bg1"/>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36" name="Chord 135"/>
              <p:cNvSpPr/>
              <p:nvPr/>
            </p:nvSpPr>
            <p:spPr>
              <a:xfrm>
                <a:off x="1115616" y="3429000"/>
                <a:ext cx="504056" cy="1080120"/>
              </a:xfrm>
              <a:prstGeom prst="chord">
                <a:avLst>
                  <a:gd name="adj1" fmla="val 20627079"/>
                  <a:gd name="adj2" fmla="val 11756870"/>
                </a:avLst>
              </a:pr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37" name="Chord 136"/>
              <p:cNvSpPr/>
              <p:nvPr/>
            </p:nvSpPr>
            <p:spPr>
              <a:xfrm>
                <a:off x="1115616" y="3429000"/>
                <a:ext cx="504056" cy="1080120"/>
              </a:xfrm>
              <a:prstGeom prst="chord">
                <a:avLst>
                  <a:gd name="adj1" fmla="val 1848799"/>
                  <a:gd name="adj2" fmla="val 8966062"/>
                </a:avLst>
              </a:prstGeom>
              <a:solidFill>
                <a:srgbClr val="990033"/>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38" name="Rectangle 137"/>
              <p:cNvSpPr/>
              <p:nvPr/>
            </p:nvSpPr>
            <p:spPr>
              <a:xfrm>
                <a:off x="1331640" y="4509120"/>
                <a:ext cx="72008" cy="504056"/>
              </a:xfrm>
              <a:prstGeom prst="rect">
                <a:avLst/>
              </a:prstGeom>
              <a:solidFill>
                <a:schemeClr val="bg1"/>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grpSp>
        <p:nvGrpSpPr>
          <p:cNvPr id="36" name="Group 195"/>
          <p:cNvGrpSpPr/>
          <p:nvPr/>
        </p:nvGrpSpPr>
        <p:grpSpPr>
          <a:xfrm>
            <a:off x="8028384" y="2636912"/>
            <a:ext cx="1010541" cy="1197663"/>
            <a:chOff x="7780581" y="-243408"/>
            <a:chExt cx="1010541" cy="1197663"/>
          </a:xfrm>
        </p:grpSpPr>
        <p:sp>
          <p:nvSpPr>
            <p:cNvPr id="64" name="Freeform 63"/>
            <p:cNvSpPr/>
            <p:nvPr/>
          </p:nvSpPr>
          <p:spPr>
            <a:xfrm rot="13843631" flipH="1">
              <a:off x="7928264" y="91397"/>
              <a:ext cx="715175" cy="1010541"/>
            </a:xfrm>
            <a:custGeom>
              <a:avLst/>
              <a:gdLst>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75432 w 777479"/>
                <a:gd name="connsiteY8" fmla="*/ 659606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65919 w 777479"/>
                <a:gd name="connsiteY10" fmla="*/ 516731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62013 w 777479"/>
                <a:gd name="connsiteY20" fmla="*/ 605036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180 w 777479"/>
                <a:gd name="connsiteY0" fmla="*/ 0 h 909988"/>
                <a:gd name="connsiteX1" fmla="*/ 239713 w 777479"/>
                <a:gd name="connsiteY1" fmla="*/ 316660 h 909988"/>
                <a:gd name="connsiteX2" fmla="*/ 82550 w 777479"/>
                <a:gd name="connsiteY2" fmla="*/ 411910 h 909988"/>
                <a:gd name="connsiteX3" fmla="*/ 3969 w 777479"/>
                <a:gd name="connsiteY3" fmla="*/ 550022 h 909988"/>
                <a:gd name="connsiteX4" fmla="*/ 106363 w 777479"/>
                <a:gd name="connsiteY4" fmla="*/ 564310 h 909988"/>
                <a:gd name="connsiteX5" fmla="*/ 254000 w 777479"/>
                <a:gd name="connsiteY5" fmla="*/ 461916 h 909988"/>
                <a:gd name="connsiteX6" fmla="*/ 261144 w 777479"/>
                <a:gd name="connsiteY6" fmla="*/ 473822 h 909988"/>
                <a:gd name="connsiteX7" fmla="*/ 223044 w 777479"/>
                <a:gd name="connsiteY7" fmla="*/ 609553 h 909988"/>
                <a:gd name="connsiteX8" fmla="*/ 198834 w 777479"/>
                <a:gd name="connsiteY8" fmla="*/ 735760 h 909988"/>
                <a:gd name="connsiteX9" fmla="*/ 248147 w 777479"/>
                <a:gd name="connsiteY9" fmla="*/ 825875 h 909988"/>
                <a:gd name="connsiteX10" fmla="*/ 335682 w 777479"/>
                <a:gd name="connsiteY10" fmla="*/ 684141 h 909988"/>
                <a:gd name="connsiteX11" fmla="*/ 368300 w 777479"/>
                <a:gd name="connsiteY11" fmla="*/ 564309 h 909988"/>
                <a:gd name="connsiteX12" fmla="*/ 375444 w 777479"/>
                <a:gd name="connsiteY12" fmla="*/ 630985 h 909988"/>
                <a:gd name="connsiteX13" fmla="*/ 401638 w 777479"/>
                <a:gd name="connsiteY13" fmla="*/ 842916 h 909988"/>
                <a:gd name="connsiteX14" fmla="*/ 451644 w 777479"/>
                <a:gd name="connsiteY14" fmla="*/ 909591 h 909988"/>
                <a:gd name="connsiteX15" fmla="*/ 504032 w 777479"/>
                <a:gd name="connsiteY15" fmla="*/ 845297 h 909988"/>
                <a:gd name="connsiteX16" fmla="*/ 504032 w 777479"/>
                <a:gd name="connsiteY16" fmla="*/ 604790 h 909988"/>
                <a:gd name="connsiteX17" fmla="*/ 527844 w 777479"/>
                <a:gd name="connsiteY17" fmla="*/ 719091 h 909988"/>
                <a:gd name="connsiteX18" fmla="*/ 573088 w 777479"/>
                <a:gd name="connsiteY18" fmla="*/ 816722 h 909988"/>
                <a:gd name="connsiteX19" fmla="*/ 625475 w 777479"/>
                <a:gd name="connsiteY19" fmla="*/ 838153 h 909988"/>
                <a:gd name="connsiteX20" fmla="*/ 662013 w 777479"/>
                <a:gd name="connsiteY20" fmla="*/ 781202 h 909988"/>
                <a:gd name="connsiteX21" fmla="*/ 644525 w 777479"/>
                <a:gd name="connsiteY21" fmla="*/ 659560 h 909988"/>
                <a:gd name="connsiteX22" fmla="*/ 632619 w 777479"/>
                <a:gd name="connsiteY22" fmla="*/ 583360 h 909988"/>
                <a:gd name="connsiteX23" fmla="*/ 718344 w 777479"/>
                <a:gd name="connsiteY23" fmla="*/ 733378 h 909988"/>
                <a:gd name="connsiteX24" fmla="*/ 770732 w 777479"/>
                <a:gd name="connsiteY24" fmla="*/ 711947 h 909988"/>
                <a:gd name="connsiteX25" fmla="*/ 758825 w 777479"/>
                <a:gd name="connsiteY25" fmla="*/ 571453 h 909988"/>
                <a:gd name="connsiteX26" fmla="*/ 668338 w 777479"/>
                <a:gd name="connsiteY26" fmla="*/ 400003 h 909988"/>
                <a:gd name="connsiteX27" fmla="*/ 644525 w 777479"/>
                <a:gd name="connsiteY27" fmla="*/ 176166 h 909988"/>
                <a:gd name="connsiteX0" fmla="*/ 237180 w 777479"/>
                <a:gd name="connsiteY0" fmla="*/ 0 h 909988"/>
                <a:gd name="connsiteX1" fmla="*/ 239713 w 777479"/>
                <a:gd name="connsiteY1" fmla="*/ 316660 h 909988"/>
                <a:gd name="connsiteX2" fmla="*/ 82550 w 777479"/>
                <a:gd name="connsiteY2" fmla="*/ 411910 h 909988"/>
                <a:gd name="connsiteX3" fmla="*/ 3969 w 777479"/>
                <a:gd name="connsiteY3" fmla="*/ 550022 h 909988"/>
                <a:gd name="connsiteX4" fmla="*/ 106363 w 777479"/>
                <a:gd name="connsiteY4" fmla="*/ 564310 h 909988"/>
                <a:gd name="connsiteX5" fmla="*/ 254000 w 777479"/>
                <a:gd name="connsiteY5" fmla="*/ 461916 h 909988"/>
                <a:gd name="connsiteX6" fmla="*/ 261144 w 777479"/>
                <a:gd name="connsiteY6" fmla="*/ 473822 h 909988"/>
                <a:gd name="connsiteX7" fmla="*/ 223044 w 777479"/>
                <a:gd name="connsiteY7" fmla="*/ 609553 h 909988"/>
                <a:gd name="connsiteX8" fmla="*/ 198834 w 777479"/>
                <a:gd name="connsiteY8" fmla="*/ 735760 h 909988"/>
                <a:gd name="connsiteX9" fmla="*/ 248147 w 777479"/>
                <a:gd name="connsiteY9" fmla="*/ 825875 h 909988"/>
                <a:gd name="connsiteX10" fmla="*/ 335682 w 777479"/>
                <a:gd name="connsiteY10" fmla="*/ 684141 h 909988"/>
                <a:gd name="connsiteX11" fmla="*/ 368300 w 777479"/>
                <a:gd name="connsiteY11" fmla="*/ 564309 h 909988"/>
                <a:gd name="connsiteX12" fmla="*/ 375444 w 777479"/>
                <a:gd name="connsiteY12" fmla="*/ 630985 h 909988"/>
                <a:gd name="connsiteX13" fmla="*/ 401638 w 777479"/>
                <a:gd name="connsiteY13" fmla="*/ 842916 h 909988"/>
                <a:gd name="connsiteX14" fmla="*/ 451644 w 777479"/>
                <a:gd name="connsiteY14" fmla="*/ 909591 h 909988"/>
                <a:gd name="connsiteX15" fmla="*/ 504032 w 777479"/>
                <a:gd name="connsiteY15" fmla="*/ 845297 h 909988"/>
                <a:gd name="connsiteX16" fmla="*/ 504032 w 777479"/>
                <a:gd name="connsiteY16" fmla="*/ 604790 h 909988"/>
                <a:gd name="connsiteX17" fmla="*/ 527844 w 777479"/>
                <a:gd name="connsiteY17" fmla="*/ 719091 h 909988"/>
                <a:gd name="connsiteX18" fmla="*/ 573088 w 777479"/>
                <a:gd name="connsiteY18" fmla="*/ 816722 h 909988"/>
                <a:gd name="connsiteX19" fmla="*/ 625475 w 777479"/>
                <a:gd name="connsiteY19" fmla="*/ 838153 h 909988"/>
                <a:gd name="connsiteX20" fmla="*/ 662013 w 777479"/>
                <a:gd name="connsiteY20" fmla="*/ 781202 h 909988"/>
                <a:gd name="connsiteX21" fmla="*/ 644525 w 777479"/>
                <a:gd name="connsiteY21" fmla="*/ 659560 h 909988"/>
                <a:gd name="connsiteX22" fmla="*/ 632619 w 777479"/>
                <a:gd name="connsiteY22" fmla="*/ 583360 h 909988"/>
                <a:gd name="connsiteX23" fmla="*/ 718344 w 777479"/>
                <a:gd name="connsiteY23" fmla="*/ 733378 h 909988"/>
                <a:gd name="connsiteX24" fmla="*/ 770732 w 777479"/>
                <a:gd name="connsiteY24" fmla="*/ 711947 h 909988"/>
                <a:gd name="connsiteX25" fmla="*/ 758825 w 777479"/>
                <a:gd name="connsiteY25" fmla="*/ 571453 h 909988"/>
                <a:gd name="connsiteX26" fmla="*/ 668338 w 777479"/>
                <a:gd name="connsiteY26" fmla="*/ 400003 h 909988"/>
                <a:gd name="connsiteX27" fmla="*/ 614486 w 777479"/>
                <a:gd name="connsiteY27" fmla="*/ 68283 h 909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77479" h="909988">
                  <a:moveTo>
                    <a:pt x="237180" y="0"/>
                  </a:moveTo>
                  <a:cubicBezTo>
                    <a:pt x="251269" y="45641"/>
                    <a:pt x="265485" y="248008"/>
                    <a:pt x="239713" y="316660"/>
                  </a:cubicBezTo>
                  <a:cubicBezTo>
                    <a:pt x="213941" y="385312"/>
                    <a:pt x="121841" y="373016"/>
                    <a:pt x="82550" y="411910"/>
                  </a:cubicBezTo>
                  <a:cubicBezTo>
                    <a:pt x="43259" y="450804"/>
                    <a:pt x="0" y="524622"/>
                    <a:pt x="3969" y="550022"/>
                  </a:cubicBezTo>
                  <a:cubicBezTo>
                    <a:pt x="7938" y="575422"/>
                    <a:pt x="64691" y="578994"/>
                    <a:pt x="106363" y="564310"/>
                  </a:cubicBezTo>
                  <a:cubicBezTo>
                    <a:pt x="148035" y="549626"/>
                    <a:pt x="228203" y="476997"/>
                    <a:pt x="254000" y="461916"/>
                  </a:cubicBezTo>
                  <a:cubicBezTo>
                    <a:pt x="279797" y="446835"/>
                    <a:pt x="266303" y="449216"/>
                    <a:pt x="261144" y="473822"/>
                  </a:cubicBezTo>
                  <a:cubicBezTo>
                    <a:pt x="255985" y="498428"/>
                    <a:pt x="233429" y="565897"/>
                    <a:pt x="223044" y="609553"/>
                  </a:cubicBezTo>
                  <a:cubicBezTo>
                    <a:pt x="212659" y="653209"/>
                    <a:pt x="194650" y="699706"/>
                    <a:pt x="198834" y="735760"/>
                  </a:cubicBezTo>
                  <a:cubicBezTo>
                    <a:pt x="203018" y="771814"/>
                    <a:pt x="225339" y="834478"/>
                    <a:pt x="248147" y="825875"/>
                  </a:cubicBezTo>
                  <a:cubicBezTo>
                    <a:pt x="270955" y="817272"/>
                    <a:pt x="315657" y="727735"/>
                    <a:pt x="335682" y="684141"/>
                  </a:cubicBezTo>
                  <a:cubicBezTo>
                    <a:pt x="355707" y="640547"/>
                    <a:pt x="361673" y="573168"/>
                    <a:pt x="368300" y="564309"/>
                  </a:cubicBezTo>
                  <a:cubicBezTo>
                    <a:pt x="374927" y="555450"/>
                    <a:pt x="369888" y="584551"/>
                    <a:pt x="375444" y="630985"/>
                  </a:cubicBezTo>
                  <a:cubicBezTo>
                    <a:pt x="381000" y="677420"/>
                    <a:pt x="388938" y="796482"/>
                    <a:pt x="401638" y="842916"/>
                  </a:cubicBezTo>
                  <a:cubicBezTo>
                    <a:pt x="414338" y="889350"/>
                    <a:pt x="434578" y="909194"/>
                    <a:pt x="451644" y="909591"/>
                  </a:cubicBezTo>
                  <a:cubicBezTo>
                    <a:pt x="468710" y="909988"/>
                    <a:pt x="495301" y="896097"/>
                    <a:pt x="504032" y="845297"/>
                  </a:cubicBezTo>
                  <a:cubicBezTo>
                    <a:pt x="512763" y="794497"/>
                    <a:pt x="500063" y="625824"/>
                    <a:pt x="504032" y="604790"/>
                  </a:cubicBezTo>
                  <a:cubicBezTo>
                    <a:pt x="508001" y="583756"/>
                    <a:pt x="516335" y="683769"/>
                    <a:pt x="527844" y="719091"/>
                  </a:cubicBezTo>
                  <a:cubicBezTo>
                    <a:pt x="539353" y="754413"/>
                    <a:pt x="556816" y="796878"/>
                    <a:pt x="573088" y="816722"/>
                  </a:cubicBezTo>
                  <a:cubicBezTo>
                    <a:pt x="589360" y="836566"/>
                    <a:pt x="610654" y="844073"/>
                    <a:pt x="625475" y="838153"/>
                  </a:cubicBezTo>
                  <a:cubicBezTo>
                    <a:pt x="640296" y="832233"/>
                    <a:pt x="658838" y="810968"/>
                    <a:pt x="662013" y="781202"/>
                  </a:cubicBezTo>
                  <a:cubicBezTo>
                    <a:pt x="665188" y="751436"/>
                    <a:pt x="649424" y="692534"/>
                    <a:pt x="644525" y="659560"/>
                  </a:cubicBezTo>
                  <a:cubicBezTo>
                    <a:pt x="639626" y="626586"/>
                    <a:pt x="620316" y="571057"/>
                    <a:pt x="632619" y="583360"/>
                  </a:cubicBezTo>
                  <a:cubicBezTo>
                    <a:pt x="644922" y="595663"/>
                    <a:pt x="695325" y="711947"/>
                    <a:pt x="718344" y="733378"/>
                  </a:cubicBezTo>
                  <a:cubicBezTo>
                    <a:pt x="741363" y="754809"/>
                    <a:pt x="763985" y="738935"/>
                    <a:pt x="770732" y="711947"/>
                  </a:cubicBezTo>
                  <a:cubicBezTo>
                    <a:pt x="777479" y="684960"/>
                    <a:pt x="775891" y="623444"/>
                    <a:pt x="758825" y="571453"/>
                  </a:cubicBezTo>
                  <a:cubicBezTo>
                    <a:pt x="741759" y="519462"/>
                    <a:pt x="692395" y="483865"/>
                    <a:pt x="668338" y="400003"/>
                  </a:cubicBezTo>
                  <a:cubicBezTo>
                    <a:pt x="644281" y="316141"/>
                    <a:pt x="616867" y="147261"/>
                    <a:pt x="614486" y="68283"/>
                  </a:cubicBezTo>
                </a:path>
              </a:pathLst>
            </a:custGeom>
            <a:solidFill>
              <a:srgbClr val="0033CC"/>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grpSp>
          <p:nvGrpSpPr>
            <p:cNvPr id="38" name="Group 167"/>
            <p:cNvGrpSpPr/>
            <p:nvPr/>
          </p:nvGrpSpPr>
          <p:grpSpPr>
            <a:xfrm>
              <a:off x="8316416" y="-243408"/>
              <a:ext cx="351312" cy="1154311"/>
              <a:chOff x="1115616" y="3429000"/>
              <a:chExt cx="504056" cy="1656184"/>
            </a:xfrm>
          </p:grpSpPr>
          <p:sp>
            <p:nvSpPr>
              <p:cNvPr id="173" name="Isosceles Triangle 172"/>
              <p:cNvSpPr/>
              <p:nvPr/>
            </p:nvSpPr>
            <p:spPr>
              <a:xfrm>
                <a:off x="1115616" y="5013176"/>
                <a:ext cx="504056" cy="72008"/>
              </a:xfrm>
              <a:prstGeom prst="triangle">
                <a:avLst/>
              </a:prstGeom>
              <a:solidFill>
                <a:schemeClr val="bg1"/>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4" name="Chord 173"/>
              <p:cNvSpPr/>
              <p:nvPr/>
            </p:nvSpPr>
            <p:spPr>
              <a:xfrm>
                <a:off x="1115616" y="3429000"/>
                <a:ext cx="504056" cy="1080120"/>
              </a:xfrm>
              <a:prstGeom prst="chord">
                <a:avLst>
                  <a:gd name="adj1" fmla="val 20627079"/>
                  <a:gd name="adj2" fmla="val 11756870"/>
                </a:avLst>
              </a:pr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6" name="Chord 175"/>
              <p:cNvSpPr/>
              <p:nvPr/>
            </p:nvSpPr>
            <p:spPr>
              <a:xfrm>
                <a:off x="1115616" y="3429000"/>
                <a:ext cx="504056" cy="1080120"/>
              </a:xfrm>
              <a:prstGeom prst="chord">
                <a:avLst>
                  <a:gd name="adj1" fmla="val 2750670"/>
                  <a:gd name="adj2" fmla="val 8084417"/>
                </a:avLst>
              </a:prstGeom>
              <a:solidFill>
                <a:srgbClr val="FFFF66"/>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7" name="Rectangle 176"/>
              <p:cNvSpPr/>
              <p:nvPr/>
            </p:nvSpPr>
            <p:spPr>
              <a:xfrm>
                <a:off x="1331640" y="4509120"/>
                <a:ext cx="72008" cy="504056"/>
              </a:xfrm>
              <a:prstGeom prst="rect">
                <a:avLst/>
              </a:prstGeom>
              <a:solidFill>
                <a:schemeClr val="bg1"/>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grpSp>
        <p:nvGrpSpPr>
          <p:cNvPr id="39" name="Group 196"/>
          <p:cNvGrpSpPr/>
          <p:nvPr/>
        </p:nvGrpSpPr>
        <p:grpSpPr>
          <a:xfrm>
            <a:off x="5433437" y="3282801"/>
            <a:ext cx="938763" cy="1154311"/>
            <a:chOff x="5340503" y="-315416"/>
            <a:chExt cx="938763" cy="1154311"/>
          </a:xfrm>
        </p:grpSpPr>
        <p:sp>
          <p:nvSpPr>
            <p:cNvPr id="37" name="Freeform 36"/>
            <p:cNvSpPr/>
            <p:nvPr/>
          </p:nvSpPr>
          <p:spPr>
            <a:xfrm rot="2920664" flipV="1">
              <a:off x="5559548" y="28553"/>
              <a:ext cx="500674" cy="938763"/>
            </a:xfrm>
            <a:custGeom>
              <a:avLst/>
              <a:gdLst>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75432 w 777479"/>
                <a:gd name="connsiteY8" fmla="*/ 659606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65919 w 777479"/>
                <a:gd name="connsiteY10" fmla="*/ 516731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62013 w 777479"/>
                <a:gd name="connsiteY20" fmla="*/ 605036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2397 h 834313"/>
                <a:gd name="connsiteX1" fmla="*/ 239713 w 777479"/>
                <a:gd name="connsiteY1" fmla="*/ 240985 h 834313"/>
                <a:gd name="connsiteX2" fmla="*/ 82550 w 777479"/>
                <a:gd name="connsiteY2" fmla="*/ 336235 h 834313"/>
                <a:gd name="connsiteX3" fmla="*/ 3969 w 777479"/>
                <a:gd name="connsiteY3" fmla="*/ 474347 h 834313"/>
                <a:gd name="connsiteX4" fmla="*/ 106363 w 777479"/>
                <a:gd name="connsiteY4" fmla="*/ 488635 h 834313"/>
                <a:gd name="connsiteX5" fmla="*/ 254000 w 777479"/>
                <a:gd name="connsiteY5" fmla="*/ 386241 h 834313"/>
                <a:gd name="connsiteX6" fmla="*/ 261144 w 777479"/>
                <a:gd name="connsiteY6" fmla="*/ 398147 h 834313"/>
                <a:gd name="connsiteX7" fmla="*/ 223044 w 777479"/>
                <a:gd name="connsiteY7" fmla="*/ 533878 h 834313"/>
                <a:gd name="connsiteX8" fmla="*/ 198834 w 777479"/>
                <a:gd name="connsiteY8" fmla="*/ 660085 h 834313"/>
                <a:gd name="connsiteX9" fmla="*/ 248147 w 777479"/>
                <a:gd name="connsiteY9" fmla="*/ 750200 h 834313"/>
                <a:gd name="connsiteX10" fmla="*/ 335682 w 777479"/>
                <a:gd name="connsiteY10" fmla="*/ 608466 h 834313"/>
                <a:gd name="connsiteX11" fmla="*/ 368300 w 777479"/>
                <a:gd name="connsiteY11" fmla="*/ 488634 h 834313"/>
                <a:gd name="connsiteX12" fmla="*/ 375444 w 777479"/>
                <a:gd name="connsiteY12" fmla="*/ 555310 h 834313"/>
                <a:gd name="connsiteX13" fmla="*/ 401638 w 777479"/>
                <a:gd name="connsiteY13" fmla="*/ 767241 h 834313"/>
                <a:gd name="connsiteX14" fmla="*/ 451644 w 777479"/>
                <a:gd name="connsiteY14" fmla="*/ 833916 h 834313"/>
                <a:gd name="connsiteX15" fmla="*/ 504032 w 777479"/>
                <a:gd name="connsiteY15" fmla="*/ 769622 h 834313"/>
                <a:gd name="connsiteX16" fmla="*/ 504032 w 777479"/>
                <a:gd name="connsiteY16" fmla="*/ 529115 h 834313"/>
                <a:gd name="connsiteX17" fmla="*/ 527844 w 777479"/>
                <a:gd name="connsiteY17" fmla="*/ 643416 h 834313"/>
                <a:gd name="connsiteX18" fmla="*/ 573088 w 777479"/>
                <a:gd name="connsiteY18" fmla="*/ 741047 h 834313"/>
                <a:gd name="connsiteX19" fmla="*/ 625475 w 777479"/>
                <a:gd name="connsiteY19" fmla="*/ 762478 h 834313"/>
                <a:gd name="connsiteX20" fmla="*/ 662013 w 777479"/>
                <a:gd name="connsiteY20" fmla="*/ 705527 h 834313"/>
                <a:gd name="connsiteX21" fmla="*/ 644525 w 777479"/>
                <a:gd name="connsiteY21" fmla="*/ 583885 h 834313"/>
                <a:gd name="connsiteX22" fmla="*/ 632619 w 777479"/>
                <a:gd name="connsiteY22" fmla="*/ 507685 h 834313"/>
                <a:gd name="connsiteX23" fmla="*/ 718344 w 777479"/>
                <a:gd name="connsiteY23" fmla="*/ 657703 h 834313"/>
                <a:gd name="connsiteX24" fmla="*/ 770732 w 777479"/>
                <a:gd name="connsiteY24" fmla="*/ 636272 h 834313"/>
                <a:gd name="connsiteX25" fmla="*/ 758825 w 777479"/>
                <a:gd name="connsiteY25" fmla="*/ 495778 h 834313"/>
                <a:gd name="connsiteX26" fmla="*/ 668338 w 777479"/>
                <a:gd name="connsiteY26" fmla="*/ 324328 h 834313"/>
                <a:gd name="connsiteX27" fmla="*/ 668239 w 777479"/>
                <a:gd name="connsiteY27" fmla="*/ 0 h 834313"/>
                <a:gd name="connsiteX0" fmla="*/ 240017 w 777479"/>
                <a:gd name="connsiteY0" fmla="*/ 24652 h 834313"/>
                <a:gd name="connsiteX1" fmla="*/ 239713 w 777479"/>
                <a:gd name="connsiteY1" fmla="*/ 240985 h 834313"/>
                <a:gd name="connsiteX2" fmla="*/ 82550 w 777479"/>
                <a:gd name="connsiteY2" fmla="*/ 336235 h 834313"/>
                <a:gd name="connsiteX3" fmla="*/ 3969 w 777479"/>
                <a:gd name="connsiteY3" fmla="*/ 474347 h 834313"/>
                <a:gd name="connsiteX4" fmla="*/ 106363 w 777479"/>
                <a:gd name="connsiteY4" fmla="*/ 488635 h 834313"/>
                <a:gd name="connsiteX5" fmla="*/ 254000 w 777479"/>
                <a:gd name="connsiteY5" fmla="*/ 386241 h 834313"/>
                <a:gd name="connsiteX6" fmla="*/ 261144 w 777479"/>
                <a:gd name="connsiteY6" fmla="*/ 398147 h 834313"/>
                <a:gd name="connsiteX7" fmla="*/ 223044 w 777479"/>
                <a:gd name="connsiteY7" fmla="*/ 533878 h 834313"/>
                <a:gd name="connsiteX8" fmla="*/ 198834 w 777479"/>
                <a:gd name="connsiteY8" fmla="*/ 660085 h 834313"/>
                <a:gd name="connsiteX9" fmla="*/ 248147 w 777479"/>
                <a:gd name="connsiteY9" fmla="*/ 750200 h 834313"/>
                <a:gd name="connsiteX10" fmla="*/ 335682 w 777479"/>
                <a:gd name="connsiteY10" fmla="*/ 608466 h 834313"/>
                <a:gd name="connsiteX11" fmla="*/ 368300 w 777479"/>
                <a:gd name="connsiteY11" fmla="*/ 488634 h 834313"/>
                <a:gd name="connsiteX12" fmla="*/ 375444 w 777479"/>
                <a:gd name="connsiteY12" fmla="*/ 555310 h 834313"/>
                <a:gd name="connsiteX13" fmla="*/ 401638 w 777479"/>
                <a:gd name="connsiteY13" fmla="*/ 767241 h 834313"/>
                <a:gd name="connsiteX14" fmla="*/ 451644 w 777479"/>
                <a:gd name="connsiteY14" fmla="*/ 833916 h 834313"/>
                <a:gd name="connsiteX15" fmla="*/ 504032 w 777479"/>
                <a:gd name="connsiteY15" fmla="*/ 769622 h 834313"/>
                <a:gd name="connsiteX16" fmla="*/ 504032 w 777479"/>
                <a:gd name="connsiteY16" fmla="*/ 529115 h 834313"/>
                <a:gd name="connsiteX17" fmla="*/ 527844 w 777479"/>
                <a:gd name="connsiteY17" fmla="*/ 643416 h 834313"/>
                <a:gd name="connsiteX18" fmla="*/ 573088 w 777479"/>
                <a:gd name="connsiteY18" fmla="*/ 741047 h 834313"/>
                <a:gd name="connsiteX19" fmla="*/ 625475 w 777479"/>
                <a:gd name="connsiteY19" fmla="*/ 762478 h 834313"/>
                <a:gd name="connsiteX20" fmla="*/ 662013 w 777479"/>
                <a:gd name="connsiteY20" fmla="*/ 705527 h 834313"/>
                <a:gd name="connsiteX21" fmla="*/ 644525 w 777479"/>
                <a:gd name="connsiteY21" fmla="*/ 583885 h 834313"/>
                <a:gd name="connsiteX22" fmla="*/ 632619 w 777479"/>
                <a:gd name="connsiteY22" fmla="*/ 507685 h 834313"/>
                <a:gd name="connsiteX23" fmla="*/ 718344 w 777479"/>
                <a:gd name="connsiteY23" fmla="*/ 657703 h 834313"/>
                <a:gd name="connsiteX24" fmla="*/ 770732 w 777479"/>
                <a:gd name="connsiteY24" fmla="*/ 636272 h 834313"/>
                <a:gd name="connsiteX25" fmla="*/ 758825 w 777479"/>
                <a:gd name="connsiteY25" fmla="*/ 495778 h 834313"/>
                <a:gd name="connsiteX26" fmla="*/ 668338 w 777479"/>
                <a:gd name="connsiteY26" fmla="*/ 324328 h 834313"/>
                <a:gd name="connsiteX27" fmla="*/ 668239 w 777479"/>
                <a:gd name="connsiteY27" fmla="*/ 0 h 834313"/>
                <a:gd name="connsiteX0" fmla="*/ 240017 w 777479"/>
                <a:gd name="connsiteY0" fmla="*/ 164738 h 974399"/>
                <a:gd name="connsiteX1" fmla="*/ 239713 w 777479"/>
                <a:gd name="connsiteY1" fmla="*/ 381071 h 974399"/>
                <a:gd name="connsiteX2" fmla="*/ 82550 w 777479"/>
                <a:gd name="connsiteY2" fmla="*/ 476321 h 974399"/>
                <a:gd name="connsiteX3" fmla="*/ 3969 w 777479"/>
                <a:gd name="connsiteY3" fmla="*/ 614433 h 974399"/>
                <a:gd name="connsiteX4" fmla="*/ 106363 w 777479"/>
                <a:gd name="connsiteY4" fmla="*/ 628721 h 974399"/>
                <a:gd name="connsiteX5" fmla="*/ 254000 w 777479"/>
                <a:gd name="connsiteY5" fmla="*/ 526327 h 974399"/>
                <a:gd name="connsiteX6" fmla="*/ 261144 w 777479"/>
                <a:gd name="connsiteY6" fmla="*/ 538233 h 974399"/>
                <a:gd name="connsiteX7" fmla="*/ 223044 w 777479"/>
                <a:gd name="connsiteY7" fmla="*/ 673964 h 974399"/>
                <a:gd name="connsiteX8" fmla="*/ 198834 w 777479"/>
                <a:gd name="connsiteY8" fmla="*/ 800171 h 974399"/>
                <a:gd name="connsiteX9" fmla="*/ 248147 w 777479"/>
                <a:gd name="connsiteY9" fmla="*/ 890286 h 974399"/>
                <a:gd name="connsiteX10" fmla="*/ 335682 w 777479"/>
                <a:gd name="connsiteY10" fmla="*/ 748552 h 974399"/>
                <a:gd name="connsiteX11" fmla="*/ 368300 w 777479"/>
                <a:gd name="connsiteY11" fmla="*/ 628720 h 974399"/>
                <a:gd name="connsiteX12" fmla="*/ 375444 w 777479"/>
                <a:gd name="connsiteY12" fmla="*/ 695396 h 974399"/>
                <a:gd name="connsiteX13" fmla="*/ 401638 w 777479"/>
                <a:gd name="connsiteY13" fmla="*/ 907327 h 974399"/>
                <a:gd name="connsiteX14" fmla="*/ 451644 w 777479"/>
                <a:gd name="connsiteY14" fmla="*/ 974002 h 974399"/>
                <a:gd name="connsiteX15" fmla="*/ 504032 w 777479"/>
                <a:gd name="connsiteY15" fmla="*/ 909708 h 974399"/>
                <a:gd name="connsiteX16" fmla="*/ 504032 w 777479"/>
                <a:gd name="connsiteY16" fmla="*/ 669201 h 974399"/>
                <a:gd name="connsiteX17" fmla="*/ 527844 w 777479"/>
                <a:gd name="connsiteY17" fmla="*/ 783502 h 974399"/>
                <a:gd name="connsiteX18" fmla="*/ 573088 w 777479"/>
                <a:gd name="connsiteY18" fmla="*/ 881133 h 974399"/>
                <a:gd name="connsiteX19" fmla="*/ 625475 w 777479"/>
                <a:gd name="connsiteY19" fmla="*/ 902564 h 974399"/>
                <a:gd name="connsiteX20" fmla="*/ 662013 w 777479"/>
                <a:gd name="connsiteY20" fmla="*/ 845613 h 974399"/>
                <a:gd name="connsiteX21" fmla="*/ 644525 w 777479"/>
                <a:gd name="connsiteY21" fmla="*/ 723971 h 974399"/>
                <a:gd name="connsiteX22" fmla="*/ 632619 w 777479"/>
                <a:gd name="connsiteY22" fmla="*/ 647771 h 974399"/>
                <a:gd name="connsiteX23" fmla="*/ 718344 w 777479"/>
                <a:gd name="connsiteY23" fmla="*/ 797789 h 974399"/>
                <a:gd name="connsiteX24" fmla="*/ 770732 w 777479"/>
                <a:gd name="connsiteY24" fmla="*/ 776358 h 974399"/>
                <a:gd name="connsiteX25" fmla="*/ 758825 w 777479"/>
                <a:gd name="connsiteY25" fmla="*/ 635864 h 974399"/>
                <a:gd name="connsiteX26" fmla="*/ 668338 w 777479"/>
                <a:gd name="connsiteY26" fmla="*/ 464414 h 974399"/>
                <a:gd name="connsiteX27" fmla="*/ 577964 w 777479"/>
                <a:gd name="connsiteY27" fmla="*/ 0 h 974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77479" h="974399">
                  <a:moveTo>
                    <a:pt x="240017" y="164738"/>
                  </a:moveTo>
                  <a:cubicBezTo>
                    <a:pt x="254106" y="210379"/>
                    <a:pt x="265958" y="329141"/>
                    <a:pt x="239713" y="381071"/>
                  </a:cubicBezTo>
                  <a:cubicBezTo>
                    <a:pt x="213469" y="433002"/>
                    <a:pt x="121841" y="437427"/>
                    <a:pt x="82550" y="476321"/>
                  </a:cubicBezTo>
                  <a:cubicBezTo>
                    <a:pt x="43259" y="515215"/>
                    <a:pt x="0" y="589033"/>
                    <a:pt x="3969" y="614433"/>
                  </a:cubicBezTo>
                  <a:cubicBezTo>
                    <a:pt x="7938" y="639833"/>
                    <a:pt x="64691" y="643405"/>
                    <a:pt x="106363" y="628721"/>
                  </a:cubicBezTo>
                  <a:cubicBezTo>
                    <a:pt x="148035" y="614037"/>
                    <a:pt x="228203" y="541408"/>
                    <a:pt x="254000" y="526327"/>
                  </a:cubicBezTo>
                  <a:cubicBezTo>
                    <a:pt x="279797" y="511246"/>
                    <a:pt x="266303" y="513627"/>
                    <a:pt x="261144" y="538233"/>
                  </a:cubicBezTo>
                  <a:cubicBezTo>
                    <a:pt x="255985" y="562839"/>
                    <a:pt x="233429" y="630308"/>
                    <a:pt x="223044" y="673964"/>
                  </a:cubicBezTo>
                  <a:cubicBezTo>
                    <a:pt x="212659" y="717620"/>
                    <a:pt x="194650" y="764117"/>
                    <a:pt x="198834" y="800171"/>
                  </a:cubicBezTo>
                  <a:cubicBezTo>
                    <a:pt x="203018" y="836225"/>
                    <a:pt x="225339" y="898889"/>
                    <a:pt x="248147" y="890286"/>
                  </a:cubicBezTo>
                  <a:cubicBezTo>
                    <a:pt x="270955" y="881683"/>
                    <a:pt x="315657" y="792146"/>
                    <a:pt x="335682" y="748552"/>
                  </a:cubicBezTo>
                  <a:cubicBezTo>
                    <a:pt x="355707" y="704958"/>
                    <a:pt x="361673" y="637579"/>
                    <a:pt x="368300" y="628720"/>
                  </a:cubicBezTo>
                  <a:cubicBezTo>
                    <a:pt x="374927" y="619861"/>
                    <a:pt x="369888" y="648962"/>
                    <a:pt x="375444" y="695396"/>
                  </a:cubicBezTo>
                  <a:cubicBezTo>
                    <a:pt x="381000" y="741831"/>
                    <a:pt x="388938" y="860893"/>
                    <a:pt x="401638" y="907327"/>
                  </a:cubicBezTo>
                  <a:cubicBezTo>
                    <a:pt x="414338" y="953761"/>
                    <a:pt x="434578" y="973605"/>
                    <a:pt x="451644" y="974002"/>
                  </a:cubicBezTo>
                  <a:cubicBezTo>
                    <a:pt x="468710" y="974399"/>
                    <a:pt x="495301" y="960508"/>
                    <a:pt x="504032" y="909708"/>
                  </a:cubicBezTo>
                  <a:cubicBezTo>
                    <a:pt x="512763" y="858908"/>
                    <a:pt x="500063" y="690235"/>
                    <a:pt x="504032" y="669201"/>
                  </a:cubicBezTo>
                  <a:cubicBezTo>
                    <a:pt x="508001" y="648167"/>
                    <a:pt x="516335" y="748180"/>
                    <a:pt x="527844" y="783502"/>
                  </a:cubicBezTo>
                  <a:cubicBezTo>
                    <a:pt x="539353" y="818824"/>
                    <a:pt x="556816" y="861289"/>
                    <a:pt x="573088" y="881133"/>
                  </a:cubicBezTo>
                  <a:cubicBezTo>
                    <a:pt x="589360" y="900977"/>
                    <a:pt x="610654" y="908484"/>
                    <a:pt x="625475" y="902564"/>
                  </a:cubicBezTo>
                  <a:cubicBezTo>
                    <a:pt x="640296" y="896644"/>
                    <a:pt x="658838" y="875379"/>
                    <a:pt x="662013" y="845613"/>
                  </a:cubicBezTo>
                  <a:cubicBezTo>
                    <a:pt x="665188" y="815847"/>
                    <a:pt x="649424" y="756945"/>
                    <a:pt x="644525" y="723971"/>
                  </a:cubicBezTo>
                  <a:cubicBezTo>
                    <a:pt x="639626" y="690997"/>
                    <a:pt x="620316" y="635468"/>
                    <a:pt x="632619" y="647771"/>
                  </a:cubicBezTo>
                  <a:cubicBezTo>
                    <a:pt x="644922" y="660074"/>
                    <a:pt x="695325" y="776358"/>
                    <a:pt x="718344" y="797789"/>
                  </a:cubicBezTo>
                  <a:cubicBezTo>
                    <a:pt x="741363" y="819220"/>
                    <a:pt x="763985" y="803346"/>
                    <a:pt x="770732" y="776358"/>
                  </a:cubicBezTo>
                  <a:cubicBezTo>
                    <a:pt x="777479" y="749371"/>
                    <a:pt x="775891" y="687855"/>
                    <a:pt x="758825" y="635864"/>
                  </a:cubicBezTo>
                  <a:cubicBezTo>
                    <a:pt x="741759" y="583873"/>
                    <a:pt x="698481" y="570391"/>
                    <a:pt x="668338" y="464414"/>
                  </a:cubicBezTo>
                  <a:cubicBezTo>
                    <a:pt x="638195" y="358437"/>
                    <a:pt x="580345" y="78978"/>
                    <a:pt x="577964" y="0"/>
                  </a:cubicBezTo>
                </a:path>
              </a:pathLst>
            </a:custGeom>
            <a:solidFill>
              <a:srgbClr val="CC00FF"/>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grpSp>
          <p:nvGrpSpPr>
            <p:cNvPr id="42" name="Group 182"/>
            <p:cNvGrpSpPr/>
            <p:nvPr/>
          </p:nvGrpSpPr>
          <p:grpSpPr>
            <a:xfrm>
              <a:off x="5724128" y="-315416"/>
              <a:ext cx="351312" cy="1154311"/>
              <a:chOff x="1115616" y="3429000"/>
              <a:chExt cx="504056" cy="1656184"/>
            </a:xfrm>
          </p:grpSpPr>
          <p:sp>
            <p:nvSpPr>
              <p:cNvPr id="185" name="Isosceles Triangle 184"/>
              <p:cNvSpPr/>
              <p:nvPr/>
            </p:nvSpPr>
            <p:spPr>
              <a:xfrm>
                <a:off x="1115616" y="5013176"/>
                <a:ext cx="504056" cy="72008"/>
              </a:xfrm>
              <a:prstGeom prst="triangle">
                <a:avLst/>
              </a:prstGeom>
              <a:solidFill>
                <a:schemeClr val="bg1"/>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86" name="Chord 185"/>
              <p:cNvSpPr/>
              <p:nvPr/>
            </p:nvSpPr>
            <p:spPr>
              <a:xfrm>
                <a:off x="1115616" y="3429000"/>
                <a:ext cx="504056" cy="1080120"/>
              </a:xfrm>
              <a:prstGeom prst="chord">
                <a:avLst>
                  <a:gd name="adj1" fmla="val 20627079"/>
                  <a:gd name="adj2" fmla="val 11756870"/>
                </a:avLst>
              </a:pr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87" name="Chord 186"/>
              <p:cNvSpPr/>
              <p:nvPr/>
            </p:nvSpPr>
            <p:spPr>
              <a:xfrm>
                <a:off x="1115616" y="3429000"/>
                <a:ext cx="504056" cy="1080120"/>
              </a:xfrm>
              <a:prstGeom prst="chord">
                <a:avLst>
                  <a:gd name="adj1" fmla="val 3263154"/>
                  <a:gd name="adj2" fmla="val 7516890"/>
                </a:avLst>
              </a:prstGeom>
              <a:solidFill>
                <a:srgbClr val="FFFF66"/>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88" name="Rectangle 187"/>
              <p:cNvSpPr/>
              <p:nvPr/>
            </p:nvSpPr>
            <p:spPr>
              <a:xfrm>
                <a:off x="1331640" y="4509120"/>
                <a:ext cx="72008" cy="504056"/>
              </a:xfrm>
              <a:prstGeom prst="rect">
                <a:avLst/>
              </a:prstGeom>
              <a:solidFill>
                <a:schemeClr val="bg1"/>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grpSp>
        <p:nvGrpSpPr>
          <p:cNvPr id="43" name="Group 182"/>
          <p:cNvGrpSpPr/>
          <p:nvPr/>
        </p:nvGrpSpPr>
        <p:grpSpPr>
          <a:xfrm>
            <a:off x="6521695" y="2989492"/>
            <a:ext cx="1872108" cy="3103804"/>
            <a:chOff x="6521695" y="2989492"/>
            <a:chExt cx="1872108" cy="3103804"/>
          </a:xfrm>
        </p:grpSpPr>
        <p:grpSp>
          <p:nvGrpSpPr>
            <p:cNvPr id="52" name="Group 177"/>
            <p:cNvGrpSpPr/>
            <p:nvPr/>
          </p:nvGrpSpPr>
          <p:grpSpPr>
            <a:xfrm>
              <a:off x="6521695" y="2989492"/>
              <a:ext cx="1872108" cy="3103804"/>
              <a:chOff x="6521695" y="2989492"/>
              <a:chExt cx="1872108" cy="3103804"/>
            </a:xfrm>
          </p:grpSpPr>
          <p:sp>
            <p:nvSpPr>
              <p:cNvPr id="58" name="Freeform 57"/>
              <p:cNvSpPr/>
              <p:nvPr/>
            </p:nvSpPr>
            <p:spPr>
              <a:xfrm flipH="1">
                <a:off x="7477419" y="5227119"/>
                <a:ext cx="577454" cy="866177"/>
              </a:xfrm>
              <a:custGeom>
                <a:avLst/>
                <a:gdLst>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98859 w 625872"/>
                  <a:gd name="connsiteY6" fmla="*/ 576262 h 840978"/>
                  <a:gd name="connsiteX7" fmla="*/ 408384 w 625872"/>
                  <a:gd name="connsiteY7" fmla="*/ 554831 h 840978"/>
                  <a:gd name="connsiteX8" fmla="*/ 403622 w 625872"/>
                  <a:gd name="connsiteY8" fmla="*/ 0 h 840978"/>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86581 w 625872"/>
                  <a:gd name="connsiteY6" fmla="*/ 600620 h 840978"/>
                  <a:gd name="connsiteX7" fmla="*/ 408384 w 625872"/>
                  <a:gd name="connsiteY7" fmla="*/ 554831 h 840978"/>
                  <a:gd name="connsiteX8" fmla="*/ 403622 w 625872"/>
                  <a:gd name="connsiteY8" fmla="*/ 0 h 840978"/>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52338"/>
                  <a:gd name="connsiteX1" fmla="*/ 586978 w 629778"/>
                  <a:gd name="connsiteY1" fmla="*/ 707231 h 852338"/>
                  <a:gd name="connsiteX2" fmla="*/ 332557 w 629778"/>
                  <a:gd name="connsiteY2" fmla="*/ 850230 h 852338"/>
                  <a:gd name="connsiteX3" fmla="*/ 65484 w 629778"/>
                  <a:gd name="connsiteY3" fmla="*/ 809625 h 852338"/>
                  <a:gd name="connsiteX4" fmla="*/ 15478 w 629778"/>
                  <a:gd name="connsiteY4" fmla="*/ 671512 h 852338"/>
                  <a:gd name="connsiteX5" fmla="*/ 158353 w 629778"/>
                  <a:gd name="connsiteY5" fmla="*/ 540543 h 852338"/>
                  <a:gd name="connsiteX6" fmla="*/ 386581 w 629778"/>
                  <a:gd name="connsiteY6" fmla="*/ 600620 h 852338"/>
                  <a:gd name="connsiteX7" fmla="*/ 408384 w 629778"/>
                  <a:gd name="connsiteY7" fmla="*/ 554831 h 852338"/>
                  <a:gd name="connsiteX8" fmla="*/ 403622 w 629778"/>
                  <a:gd name="connsiteY8" fmla="*/ 0 h 852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9778" h="852338">
                    <a:moveTo>
                      <a:pt x="589359" y="40481"/>
                    </a:moveTo>
                    <a:cubicBezTo>
                      <a:pt x="607615" y="308570"/>
                      <a:pt x="629778" y="572273"/>
                      <a:pt x="586978" y="707231"/>
                    </a:cubicBezTo>
                    <a:cubicBezTo>
                      <a:pt x="544178" y="842189"/>
                      <a:pt x="393081" y="852338"/>
                      <a:pt x="332557" y="850230"/>
                    </a:cubicBezTo>
                    <a:cubicBezTo>
                      <a:pt x="247154" y="847800"/>
                      <a:pt x="118330" y="839411"/>
                      <a:pt x="65484" y="809625"/>
                    </a:cubicBezTo>
                    <a:cubicBezTo>
                      <a:pt x="12638" y="779839"/>
                      <a:pt x="0" y="716359"/>
                      <a:pt x="15478" y="671512"/>
                    </a:cubicBezTo>
                    <a:cubicBezTo>
                      <a:pt x="30956" y="626665"/>
                      <a:pt x="96503" y="552358"/>
                      <a:pt x="158353" y="540543"/>
                    </a:cubicBezTo>
                    <a:cubicBezTo>
                      <a:pt x="220203" y="528728"/>
                      <a:pt x="344909" y="598239"/>
                      <a:pt x="386581" y="600620"/>
                    </a:cubicBezTo>
                    <a:cubicBezTo>
                      <a:pt x="428253" y="603001"/>
                      <a:pt x="405544" y="654934"/>
                      <a:pt x="408384" y="554831"/>
                    </a:cubicBezTo>
                    <a:cubicBezTo>
                      <a:pt x="411224" y="454728"/>
                      <a:pt x="406400" y="229393"/>
                      <a:pt x="403622" y="0"/>
                    </a:cubicBezTo>
                  </a:path>
                </a:pathLst>
              </a:custGeom>
              <a:solidFill>
                <a:srgbClr val="0033CC"/>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59" name="Freeform 58"/>
              <p:cNvSpPr/>
              <p:nvPr/>
            </p:nvSpPr>
            <p:spPr>
              <a:xfrm>
                <a:off x="6733628" y="5252914"/>
                <a:ext cx="599430" cy="840382"/>
              </a:xfrm>
              <a:custGeom>
                <a:avLst/>
                <a:gdLst>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98859 w 625872"/>
                  <a:gd name="connsiteY6" fmla="*/ 576262 h 840978"/>
                  <a:gd name="connsiteX7" fmla="*/ 408384 w 625872"/>
                  <a:gd name="connsiteY7" fmla="*/ 554831 h 840978"/>
                  <a:gd name="connsiteX8" fmla="*/ 403622 w 625872"/>
                  <a:gd name="connsiteY8" fmla="*/ 0 h 840978"/>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86581 w 625872"/>
                  <a:gd name="connsiteY6" fmla="*/ 600620 h 840978"/>
                  <a:gd name="connsiteX7" fmla="*/ 408384 w 625872"/>
                  <a:gd name="connsiteY7" fmla="*/ 554831 h 840978"/>
                  <a:gd name="connsiteX8" fmla="*/ 403622 w 625872"/>
                  <a:gd name="connsiteY8" fmla="*/ 0 h 840978"/>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52338"/>
                  <a:gd name="connsiteX1" fmla="*/ 586978 w 629778"/>
                  <a:gd name="connsiteY1" fmla="*/ 707231 h 852338"/>
                  <a:gd name="connsiteX2" fmla="*/ 332557 w 629778"/>
                  <a:gd name="connsiteY2" fmla="*/ 850230 h 852338"/>
                  <a:gd name="connsiteX3" fmla="*/ 65484 w 629778"/>
                  <a:gd name="connsiteY3" fmla="*/ 809625 h 852338"/>
                  <a:gd name="connsiteX4" fmla="*/ 15478 w 629778"/>
                  <a:gd name="connsiteY4" fmla="*/ 671512 h 852338"/>
                  <a:gd name="connsiteX5" fmla="*/ 158353 w 629778"/>
                  <a:gd name="connsiteY5" fmla="*/ 540543 h 852338"/>
                  <a:gd name="connsiteX6" fmla="*/ 386581 w 629778"/>
                  <a:gd name="connsiteY6" fmla="*/ 600620 h 852338"/>
                  <a:gd name="connsiteX7" fmla="*/ 408384 w 629778"/>
                  <a:gd name="connsiteY7" fmla="*/ 554831 h 852338"/>
                  <a:gd name="connsiteX8" fmla="*/ 403622 w 629778"/>
                  <a:gd name="connsiteY8" fmla="*/ 0 h 852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9778" h="852338">
                    <a:moveTo>
                      <a:pt x="589359" y="40481"/>
                    </a:moveTo>
                    <a:cubicBezTo>
                      <a:pt x="607615" y="308570"/>
                      <a:pt x="629778" y="572273"/>
                      <a:pt x="586978" y="707231"/>
                    </a:cubicBezTo>
                    <a:cubicBezTo>
                      <a:pt x="544178" y="842189"/>
                      <a:pt x="393081" y="852338"/>
                      <a:pt x="332557" y="850230"/>
                    </a:cubicBezTo>
                    <a:cubicBezTo>
                      <a:pt x="247154" y="847800"/>
                      <a:pt x="118330" y="839411"/>
                      <a:pt x="65484" y="809625"/>
                    </a:cubicBezTo>
                    <a:cubicBezTo>
                      <a:pt x="12638" y="779839"/>
                      <a:pt x="0" y="716359"/>
                      <a:pt x="15478" y="671512"/>
                    </a:cubicBezTo>
                    <a:cubicBezTo>
                      <a:pt x="30956" y="626665"/>
                      <a:pt x="96503" y="552358"/>
                      <a:pt x="158353" y="540543"/>
                    </a:cubicBezTo>
                    <a:cubicBezTo>
                      <a:pt x="220203" y="528728"/>
                      <a:pt x="344909" y="598239"/>
                      <a:pt x="386581" y="600620"/>
                    </a:cubicBezTo>
                    <a:cubicBezTo>
                      <a:pt x="428253" y="603001"/>
                      <a:pt x="405544" y="654934"/>
                      <a:pt x="408384" y="554831"/>
                    </a:cubicBezTo>
                    <a:cubicBezTo>
                      <a:pt x="411224" y="454728"/>
                      <a:pt x="406400" y="229393"/>
                      <a:pt x="403622" y="0"/>
                    </a:cubicBezTo>
                  </a:path>
                </a:pathLst>
              </a:custGeom>
              <a:solidFill>
                <a:srgbClr val="0033CC"/>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grpSp>
            <p:nvGrpSpPr>
              <p:cNvPr id="54" name="Group 20"/>
              <p:cNvGrpSpPr/>
              <p:nvPr/>
            </p:nvGrpSpPr>
            <p:grpSpPr>
              <a:xfrm>
                <a:off x="6521695" y="2989492"/>
                <a:ext cx="1872108" cy="2504164"/>
                <a:chOff x="1475656" y="2564904"/>
                <a:chExt cx="2160240" cy="2808312"/>
              </a:xfrm>
            </p:grpSpPr>
            <p:sp>
              <p:nvSpPr>
                <p:cNvPr id="68" name="Oval 10"/>
                <p:cNvSpPr/>
                <p:nvPr/>
              </p:nvSpPr>
              <p:spPr>
                <a:xfrm>
                  <a:off x="1475656" y="2564904"/>
                  <a:ext cx="2160240" cy="2808312"/>
                </a:xfrm>
                <a:prstGeom prst="ellipse">
                  <a:avLst/>
                </a:prstGeom>
                <a:solidFill>
                  <a:srgbClr val="0033CC"/>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9" name="Freeform 6"/>
                <p:cNvSpPr/>
                <p:nvPr/>
              </p:nvSpPr>
              <p:spPr>
                <a:xfrm>
                  <a:off x="1979712" y="2996952"/>
                  <a:ext cx="1107584" cy="154547"/>
                </a:xfrm>
                <a:custGeom>
                  <a:avLst/>
                  <a:gdLst>
                    <a:gd name="connsiteX0" fmla="*/ 0 w 1107584"/>
                    <a:gd name="connsiteY0" fmla="*/ 154547 h 154547"/>
                    <a:gd name="connsiteX1" fmla="*/ 103031 w 1107584"/>
                    <a:gd name="connsiteY1" fmla="*/ 12879 h 154547"/>
                    <a:gd name="connsiteX2" fmla="*/ 244699 w 1107584"/>
                    <a:gd name="connsiteY2" fmla="*/ 154547 h 154547"/>
                    <a:gd name="connsiteX3" fmla="*/ 386367 w 1107584"/>
                    <a:gd name="connsiteY3" fmla="*/ 12879 h 154547"/>
                    <a:gd name="connsiteX4" fmla="*/ 515155 w 1107584"/>
                    <a:gd name="connsiteY4" fmla="*/ 141668 h 154547"/>
                    <a:gd name="connsiteX5" fmla="*/ 669702 w 1107584"/>
                    <a:gd name="connsiteY5" fmla="*/ 38637 h 154547"/>
                    <a:gd name="connsiteX6" fmla="*/ 837127 w 1107584"/>
                    <a:gd name="connsiteY6" fmla="*/ 115910 h 154547"/>
                    <a:gd name="connsiteX7" fmla="*/ 978795 w 1107584"/>
                    <a:gd name="connsiteY7" fmla="*/ 0 h 154547"/>
                    <a:gd name="connsiteX8" fmla="*/ 1107584 w 1107584"/>
                    <a:gd name="connsiteY8" fmla="*/ 115910 h 154547"/>
                    <a:gd name="connsiteX9" fmla="*/ 1107584 w 1107584"/>
                    <a:gd name="connsiteY9" fmla="*/ 115910 h 1545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07584" h="154547">
                      <a:moveTo>
                        <a:pt x="0" y="154547"/>
                      </a:moveTo>
                      <a:cubicBezTo>
                        <a:pt x="31124" y="83713"/>
                        <a:pt x="62248" y="12879"/>
                        <a:pt x="103031" y="12879"/>
                      </a:cubicBezTo>
                      <a:cubicBezTo>
                        <a:pt x="143814" y="12879"/>
                        <a:pt x="197476" y="154547"/>
                        <a:pt x="244699" y="154547"/>
                      </a:cubicBezTo>
                      <a:cubicBezTo>
                        <a:pt x="291922" y="154547"/>
                        <a:pt x="341291" y="15026"/>
                        <a:pt x="386367" y="12879"/>
                      </a:cubicBezTo>
                      <a:cubicBezTo>
                        <a:pt x="431443" y="10733"/>
                        <a:pt x="467933" y="137375"/>
                        <a:pt x="515155" y="141668"/>
                      </a:cubicBezTo>
                      <a:cubicBezTo>
                        <a:pt x="562378" y="145961"/>
                        <a:pt x="616040" y="42930"/>
                        <a:pt x="669702" y="38637"/>
                      </a:cubicBezTo>
                      <a:cubicBezTo>
                        <a:pt x="723364" y="34344"/>
                        <a:pt x="785612" y="122350"/>
                        <a:pt x="837127" y="115910"/>
                      </a:cubicBezTo>
                      <a:cubicBezTo>
                        <a:pt x="888643" y="109471"/>
                        <a:pt x="933719" y="0"/>
                        <a:pt x="978795" y="0"/>
                      </a:cubicBezTo>
                      <a:cubicBezTo>
                        <a:pt x="1023871" y="0"/>
                        <a:pt x="1107584" y="115910"/>
                        <a:pt x="1107584" y="115910"/>
                      </a:cubicBezTo>
                      <a:lnTo>
                        <a:pt x="1107584" y="115910"/>
                      </a:lnTo>
                    </a:path>
                  </a:pathLst>
                </a:custGeom>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70" name="Freeform 7"/>
                <p:cNvSpPr/>
                <p:nvPr/>
              </p:nvSpPr>
              <p:spPr>
                <a:xfrm>
                  <a:off x="1979712" y="2852936"/>
                  <a:ext cx="1107584" cy="154547"/>
                </a:xfrm>
                <a:custGeom>
                  <a:avLst/>
                  <a:gdLst>
                    <a:gd name="connsiteX0" fmla="*/ 0 w 1107584"/>
                    <a:gd name="connsiteY0" fmla="*/ 154547 h 154547"/>
                    <a:gd name="connsiteX1" fmla="*/ 103031 w 1107584"/>
                    <a:gd name="connsiteY1" fmla="*/ 12879 h 154547"/>
                    <a:gd name="connsiteX2" fmla="*/ 244699 w 1107584"/>
                    <a:gd name="connsiteY2" fmla="*/ 154547 h 154547"/>
                    <a:gd name="connsiteX3" fmla="*/ 386367 w 1107584"/>
                    <a:gd name="connsiteY3" fmla="*/ 12879 h 154547"/>
                    <a:gd name="connsiteX4" fmla="*/ 515155 w 1107584"/>
                    <a:gd name="connsiteY4" fmla="*/ 141668 h 154547"/>
                    <a:gd name="connsiteX5" fmla="*/ 669702 w 1107584"/>
                    <a:gd name="connsiteY5" fmla="*/ 38637 h 154547"/>
                    <a:gd name="connsiteX6" fmla="*/ 837127 w 1107584"/>
                    <a:gd name="connsiteY6" fmla="*/ 115910 h 154547"/>
                    <a:gd name="connsiteX7" fmla="*/ 978795 w 1107584"/>
                    <a:gd name="connsiteY7" fmla="*/ 0 h 154547"/>
                    <a:gd name="connsiteX8" fmla="*/ 1107584 w 1107584"/>
                    <a:gd name="connsiteY8" fmla="*/ 115910 h 154547"/>
                    <a:gd name="connsiteX9" fmla="*/ 1107584 w 1107584"/>
                    <a:gd name="connsiteY9" fmla="*/ 115910 h 1545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07584" h="154547">
                      <a:moveTo>
                        <a:pt x="0" y="154547"/>
                      </a:moveTo>
                      <a:cubicBezTo>
                        <a:pt x="31124" y="83713"/>
                        <a:pt x="62248" y="12879"/>
                        <a:pt x="103031" y="12879"/>
                      </a:cubicBezTo>
                      <a:cubicBezTo>
                        <a:pt x="143814" y="12879"/>
                        <a:pt x="197476" y="154547"/>
                        <a:pt x="244699" y="154547"/>
                      </a:cubicBezTo>
                      <a:cubicBezTo>
                        <a:pt x="291922" y="154547"/>
                        <a:pt x="341291" y="15026"/>
                        <a:pt x="386367" y="12879"/>
                      </a:cubicBezTo>
                      <a:cubicBezTo>
                        <a:pt x="431443" y="10733"/>
                        <a:pt x="467933" y="137375"/>
                        <a:pt x="515155" y="141668"/>
                      </a:cubicBezTo>
                      <a:cubicBezTo>
                        <a:pt x="562378" y="145961"/>
                        <a:pt x="616040" y="42930"/>
                        <a:pt x="669702" y="38637"/>
                      </a:cubicBezTo>
                      <a:cubicBezTo>
                        <a:pt x="723364" y="34344"/>
                        <a:pt x="785612" y="122350"/>
                        <a:pt x="837127" y="115910"/>
                      </a:cubicBezTo>
                      <a:cubicBezTo>
                        <a:pt x="888643" y="109471"/>
                        <a:pt x="933719" y="0"/>
                        <a:pt x="978795" y="0"/>
                      </a:cubicBezTo>
                      <a:cubicBezTo>
                        <a:pt x="1023871" y="0"/>
                        <a:pt x="1107584" y="115910"/>
                        <a:pt x="1107584" y="115910"/>
                      </a:cubicBezTo>
                      <a:lnTo>
                        <a:pt x="1107584" y="115910"/>
                      </a:lnTo>
                    </a:path>
                  </a:pathLst>
                </a:custGeom>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71" name="Freeform 8"/>
                <p:cNvSpPr/>
                <p:nvPr/>
              </p:nvSpPr>
              <p:spPr>
                <a:xfrm>
                  <a:off x="1979712" y="2708920"/>
                  <a:ext cx="1107584" cy="154547"/>
                </a:xfrm>
                <a:custGeom>
                  <a:avLst/>
                  <a:gdLst>
                    <a:gd name="connsiteX0" fmla="*/ 0 w 1107584"/>
                    <a:gd name="connsiteY0" fmla="*/ 154547 h 154547"/>
                    <a:gd name="connsiteX1" fmla="*/ 103031 w 1107584"/>
                    <a:gd name="connsiteY1" fmla="*/ 12879 h 154547"/>
                    <a:gd name="connsiteX2" fmla="*/ 244699 w 1107584"/>
                    <a:gd name="connsiteY2" fmla="*/ 154547 h 154547"/>
                    <a:gd name="connsiteX3" fmla="*/ 386367 w 1107584"/>
                    <a:gd name="connsiteY3" fmla="*/ 12879 h 154547"/>
                    <a:gd name="connsiteX4" fmla="*/ 515155 w 1107584"/>
                    <a:gd name="connsiteY4" fmla="*/ 141668 h 154547"/>
                    <a:gd name="connsiteX5" fmla="*/ 669702 w 1107584"/>
                    <a:gd name="connsiteY5" fmla="*/ 38637 h 154547"/>
                    <a:gd name="connsiteX6" fmla="*/ 837127 w 1107584"/>
                    <a:gd name="connsiteY6" fmla="*/ 115910 h 154547"/>
                    <a:gd name="connsiteX7" fmla="*/ 978795 w 1107584"/>
                    <a:gd name="connsiteY7" fmla="*/ 0 h 154547"/>
                    <a:gd name="connsiteX8" fmla="*/ 1107584 w 1107584"/>
                    <a:gd name="connsiteY8" fmla="*/ 115910 h 154547"/>
                    <a:gd name="connsiteX9" fmla="*/ 1107584 w 1107584"/>
                    <a:gd name="connsiteY9" fmla="*/ 115910 h 1545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07584" h="154547">
                      <a:moveTo>
                        <a:pt x="0" y="154547"/>
                      </a:moveTo>
                      <a:cubicBezTo>
                        <a:pt x="31124" y="83713"/>
                        <a:pt x="62248" y="12879"/>
                        <a:pt x="103031" y="12879"/>
                      </a:cubicBezTo>
                      <a:cubicBezTo>
                        <a:pt x="143814" y="12879"/>
                        <a:pt x="197476" y="154547"/>
                        <a:pt x="244699" y="154547"/>
                      </a:cubicBezTo>
                      <a:cubicBezTo>
                        <a:pt x="291922" y="154547"/>
                        <a:pt x="341291" y="15026"/>
                        <a:pt x="386367" y="12879"/>
                      </a:cubicBezTo>
                      <a:cubicBezTo>
                        <a:pt x="431443" y="10733"/>
                        <a:pt x="467933" y="137375"/>
                        <a:pt x="515155" y="141668"/>
                      </a:cubicBezTo>
                      <a:cubicBezTo>
                        <a:pt x="562378" y="145961"/>
                        <a:pt x="616040" y="42930"/>
                        <a:pt x="669702" y="38637"/>
                      </a:cubicBezTo>
                      <a:cubicBezTo>
                        <a:pt x="723364" y="34344"/>
                        <a:pt x="785612" y="122350"/>
                        <a:pt x="837127" y="115910"/>
                      </a:cubicBezTo>
                      <a:cubicBezTo>
                        <a:pt x="888643" y="109471"/>
                        <a:pt x="933719" y="0"/>
                        <a:pt x="978795" y="0"/>
                      </a:cubicBezTo>
                      <a:cubicBezTo>
                        <a:pt x="1023871" y="0"/>
                        <a:pt x="1107584" y="115910"/>
                        <a:pt x="1107584" y="115910"/>
                      </a:cubicBezTo>
                      <a:lnTo>
                        <a:pt x="1107584" y="115910"/>
                      </a:lnTo>
                    </a:path>
                  </a:pathLst>
                </a:custGeom>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grpSp>
        </p:grpSp>
        <p:sp>
          <p:nvSpPr>
            <p:cNvPr id="61" name="Chord 60"/>
            <p:cNvSpPr/>
            <p:nvPr/>
          </p:nvSpPr>
          <p:spPr>
            <a:xfrm>
              <a:off x="7200707" y="4051139"/>
              <a:ext cx="488567" cy="331521"/>
            </a:xfrm>
            <a:prstGeom prst="chord">
              <a:avLst>
                <a:gd name="adj1" fmla="val 5430208"/>
                <a:gd name="adj2" fmla="val 5345722"/>
              </a:avLst>
            </a:prstGeom>
            <a:solidFill>
              <a:srgbClr val="FF00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55" name="Group 12"/>
            <p:cNvGrpSpPr/>
            <p:nvPr/>
          </p:nvGrpSpPr>
          <p:grpSpPr>
            <a:xfrm>
              <a:off x="7219865" y="3676877"/>
              <a:ext cx="452123" cy="248642"/>
              <a:chOff x="6739030" y="3610677"/>
              <a:chExt cx="451036" cy="248044"/>
            </a:xfrm>
          </p:grpSpPr>
          <p:sp>
            <p:nvSpPr>
              <p:cNvPr id="66" name="Oval 65"/>
              <p:cNvSpPr/>
              <p:nvPr/>
            </p:nvSpPr>
            <p:spPr>
              <a:xfrm rot="190219">
                <a:off x="7099070" y="3610677"/>
                <a:ext cx="90996" cy="248044"/>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7" name="Oval 66"/>
              <p:cNvSpPr/>
              <p:nvPr/>
            </p:nvSpPr>
            <p:spPr>
              <a:xfrm rot="190219">
                <a:off x="6739030" y="3610677"/>
                <a:ext cx="90996" cy="248044"/>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grpSp>
        <p:nvGrpSpPr>
          <p:cNvPr id="60" name="Group 188"/>
          <p:cNvGrpSpPr/>
          <p:nvPr/>
        </p:nvGrpSpPr>
        <p:grpSpPr>
          <a:xfrm>
            <a:off x="3793979" y="3308860"/>
            <a:ext cx="2064729" cy="3504516"/>
            <a:chOff x="3793979" y="3308860"/>
            <a:chExt cx="2064729" cy="3504516"/>
          </a:xfrm>
        </p:grpSpPr>
        <p:grpSp>
          <p:nvGrpSpPr>
            <p:cNvPr id="62" name="Group 75"/>
            <p:cNvGrpSpPr/>
            <p:nvPr/>
          </p:nvGrpSpPr>
          <p:grpSpPr>
            <a:xfrm>
              <a:off x="3793979" y="5311551"/>
              <a:ext cx="917894" cy="819514"/>
              <a:chOff x="3083489" y="4581128"/>
              <a:chExt cx="1344495" cy="1224136"/>
            </a:xfrm>
          </p:grpSpPr>
          <p:sp>
            <p:nvSpPr>
              <p:cNvPr id="49" name="Freeform 48"/>
              <p:cNvSpPr/>
              <p:nvPr/>
            </p:nvSpPr>
            <p:spPr>
              <a:xfrm>
                <a:off x="3306586" y="4581128"/>
                <a:ext cx="1020812" cy="1144288"/>
              </a:xfrm>
              <a:custGeom>
                <a:avLst/>
                <a:gdLst>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98859 w 625872"/>
                  <a:gd name="connsiteY6" fmla="*/ 576262 h 840978"/>
                  <a:gd name="connsiteX7" fmla="*/ 408384 w 625872"/>
                  <a:gd name="connsiteY7" fmla="*/ 554831 h 840978"/>
                  <a:gd name="connsiteX8" fmla="*/ 403622 w 625872"/>
                  <a:gd name="connsiteY8" fmla="*/ 0 h 840978"/>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86581 w 625872"/>
                  <a:gd name="connsiteY6" fmla="*/ 600620 h 840978"/>
                  <a:gd name="connsiteX7" fmla="*/ 408384 w 625872"/>
                  <a:gd name="connsiteY7" fmla="*/ 554831 h 840978"/>
                  <a:gd name="connsiteX8" fmla="*/ 403622 w 625872"/>
                  <a:gd name="connsiteY8" fmla="*/ 0 h 840978"/>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52338"/>
                  <a:gd name="connsiteX1" fmla="*/ 586978 w 629778"/>
                  <a:gd name="connsiteY1" fmla="*/ 707231 h 852338"/>
                  <a:gd name="connsiteX2" fmla="*/ 332557 w 629778"/>
                  <a:gd name="connsiteY2" fmla="*/ 850230 h 852338"/>
                  <a:gd name="connsiteX3" fmla="*/ 65484 w 629778"/>
                  <a:gd name="connsiteY3" fmla="*/ 809625 h 852338"/>
                  <a:gd name="connsiteX4" fmla="*/ 15478 w 629778"/>
                  <a:gd name="connsiteY4" fmla="*/ 671512 h 852338"/>
                  <a:gd name="connsiteX5" fmla="*/ 158353 w 629778"/>
                  <a:gd name="connsiteY5" fmla="*/ 540543 h 852338"/>
                  <a:gd name="connsiteX6" fmla="*/ 386581 w 629778"/>
                  <a:gd name="connsiteY6" fmla="*/ 600620 h 852338"/>
                  <a:gd name="connsiteX7" fmla="*/ 408384 w 629778"/>
                  <a:gd name="connsiteY7" fmla="*/ 554831 h 852338"/>
                  <a:gd name="connsiteX8" fmla="*/ 403622 w 629778"/>
                  <a:gd name="connsiteY8" fmla="*/ 0 h 852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9778" h="852338">
                    <a:moveTo>
                      <a:pt x="589359" y="40481"/>
                    </a:moveTo>
                    <a:cubicBezTo>
                      <a:pt x="607615" y="308570"/>
                      <a:pt x="629778" y="572273"/>
                      <a:pt x="586978" y="707231"/>
                    </a:cubicBezTo>
                    <a:cubicBezTo>
                      <a:pt x="544178" y="842189"/>
                      <a:pt x="393081" y="852338"/>
                      <a:pt x="332557" y="850230"/>
                    </a:cubicBezTo>
                    <a:cubicBezTo>
                      <a:pt x="247154" y="847800"/>
                      <a:pt x="118330" y="839411"/>
                      <a:pt x="65484" y="809625"/>
                    </a:cubicBezTo>
                    <a:cubicBezTo>
                      <a:pt x="12638" y="779839"/>
                      <a:pt x="0" y="716359"/>
                      <a:pt x="15478" y="671512"/>
                    </a:cubicBezTo>
                    <a:cubicBezTo>
                      <a:pt x="30956" y="626665"/>
                      <a:pt x="96503" y="552358"/>
                      <a:pt x="158353" y="540543"/>
                    </a:cubicBezTo>
                    <a:cubicBezTo>
                      <a:pt x="220203" y="528728"/>
                      <a:pt x="344909" y="598239"/>
                      <a:pt x="386581" y="600620"/>
                    </a:cubicBezTo>
                    <a:cubicBezTo>
                      <a:pt x="428253" y="603001"/>
                      <a:pt x="405544" y="654934"/>
                      <a:pt x="408384" y="554831"/>
                    </a:cubicBezTo>
                    <a:cubicBezTo>
                      <a:pt x="411224" y="454728"/>
                      <a:pt x="406400" y="229393"/>
                      <a:pt x="403622" y="0"/>
                    </a:cubicBezTo>
                  </a:path>
                </a:pathLst>
              </a:custGeom>
              <a:solidFill>
                <a:srgbClr val="CC00FF"/>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50" name="Freeform 11"/>
              <p:cNvSpPr/>
              <p:nvPr/>
            </p:nvSpPr>
            <p:spPr>
              <a:xfrm>
                <a:off x="3083489" y="5109782"/>
                <a:ext cx="1344495" cy="695482"/>
              </a:xfrm>
              <a:custGeom>
                <a:avLst/>
                <a:gdLst>
                  <a:gd name="connsiteX0" fmla="*/ 909711 w 1444283"/>
                  <a:gd name="connsiteY0" fmla="*/ 180535 h 616633"/>
                  <a:gd name="connsiteX1" fmla="*/ 501748 w 1444283"/>
                  <a:gd name="connsiteY1" fmla="*/ 11723 h 616633"/>
                  <a:gd name="connsiteX2" fmla="*/ 192259 w 1444283"/>
                  <a:gd name="connsiteY2" fmla="*/ 250874 h 616633"/>
                  <a:gd name="connsiteX3" fmla="*/ 178191 w 1444283"/>
                  <a:gd name="connsiteY3" fmla="*/ 504092 h 616633"/>
                  <a:gd name="connsiteX4" fmla="*/ 1261403 w 1444283"/>
                  <a:gd name="connsiteY4" fmla="*/ 574430 h 616633"/>
                  <a:gd name="connsiteX5" fmla="*/ 1275471 w 1444283"/>
                  <a:gd name="connsiteY5" fmla="*/ 546295 h 616633"/>
                  <a:gd name="connsiteX6" fmla="*/ 1289539 w 1444283"/>
                  <a:gd name="connsiteY6" fmla="*/ 152400 h 616633"/>
                  <a:gd name="connsiteX7" fmla="*/ 1275471 w 1444283"/>
                  <a:gd name="connsiteY7" fmla="*/ 124264 h 616633"/>
                  <a:gd name="connsiteX8" fmla="*/ 937846 w 1444283"/>
                  <a:gd name="connsiteY8" fmla="*/ 222738 h 616633"/>
                  <a:gd name="connsiteX0" fmla="*/ 909711 w 1444283"/>
                  <a:gd name="connsiteY0" fmla="*/ 180535 h 616633"/>
                  <a:gd name="connsiteX1" fmla="*/ 501748 w 1444283"/>
                  <a:gd name="connsiteY1" fmla="*/ 11723 h 616633"/>
                  <a:gd name="connsiteX2" fmla="*/ 192259 w 1444283"/>
                  <a:gd name="connsiteY2" fmla="*/ 250874 h 616633"/>
                  <a:gd name="connsiteX3" fmla="*/ 178191 w 1444283"/>
                  <a:gd name="connsiteY3" fmla="*/ 504092 h 616633"/>
                  <a:gd name="connsiteX4" fmla="*/ 1261403 w 1444283"/>
                  <a:gd name="connsiteY4" fmla="*/ 574430 h 616633"/>
                  <a:gd name="connsiteX5" fmla="*/ 1275471 w 1444283"/>
                  <a:gd name="connsiteY5" fmla="*/ 546295 h 616633"/>
                  <a:gd name="connsiteX6" fmla="*/ 1289539 w 1444283"/>
                  <a:gd name="connsiteY6" fmla="*/ 152400 h 616633"/>
                  <a:gd name="connsiteX7" fmla="*/ 1275471 w 1444283"/>
                  <a:gd name="connsiteY7" fmla="*/ 124264 h 616633"/>
                  <a:gd name="connsiteX8" fmla="*/ 882287 w 1444283"/>
                  <a:gd name="connsiteY8" fmla="*/ 64012 h 616633"/>
                  <a:gd name="connsiteX0" fmla="*/ 909711 w 1444283"/>
                  <a:gd name="connsiteY0" fmla="*/ 180535 h 616633"/>
                  <a:gd name="connsiteX1" fmla="*/ 501748 w 1444283"/>
                  <a:gd name="connsiteY1" fmla="*/ 11723 h 616633"/>
                  <a:gd name="connsiteX2" fmla="*/ 192259 w 1444283"/>
                  <a:gd name="connsiteY2" fmla="*/ 250874 h 616633"/>
                  <a:gd name="connsiteX3" fmla="*/ 178191 w 1444283"/>
                  <a:gd name="connsiteY3" fmla="*/ 504092 h 616633"/>
                  <a:gd name="connsiteX4" fmla="*/ 1261403 w 1444283"/>
                  <a:gd name="connsiteY4" fmla="*/ 574430 h 616633"/>
                  <a:gd name="connsiteX5" fmla="*/ 1275471 w 1444283"/>
                  <a:gd name="connsiteY5" fmla="*/ 546295 h 616633"/>
                  <a:gd name="connsiteX6" fmla="*/ 1289539 w 1444283"/>
                  <a:gd name="connsiteY6" fmla="*/ 152400 h 616633"/>
                  <a:gd name="connsiteX7" fmla="*/ 1242327 w 1444283"/>
                  <a:gd name="connsiteY7" fmla="*/ 64012 h 616633"/>
                  <a:gd name="connsiteX8" fmla="*/ 882287 w 1444283"/>
                  <a:gd name="connsiteY8" fmla="*/ 64012 h 616633"/>
                  <a:gd name="connsiteX0" fmla="*/ 909711 w 1444283"/>
                  <a:gd name="connsiteY0" fmla="*/ 311317 h 747415"/>
                  <a:gd name="connsiteX1" fmla="*/ 501748 w 1444283"/>
                  <a:gd name="connsiteY1" fmla="*/ 142505 h 747415"/>
                  <a:gd name="connsiteX2" fmla="*/ 192259 w 1444283"/>
                  <a:gd name="connsiteY2" fmla="*/ 381656 h 747415"/>
                  <a:gd name="connsiteX3" fmla="*/ 178191 w 1444283"/>
                  <a:gd name="connsiteY3" fmla="*/ 634874 h 747415"/>
                  <a:gd name="connsiteX4" fmla="*/ 1261403 w 1444283"/>
                  <a:gd name="connsiteY4" fmla="*/ 705212 h 747415"/>
                  <a:gd name="connsiteX5" fmla="*/ 1275471 w 1444283"/>
                  <a:gd name="connsiteY5" fmla="*/ 677077 h 747415"/>
                  <a:gd name="connsiteX6" fmla="*/ 1289539 w 1444283"/>
                  <a:gd name="connsiteY6" fmla="*/ 283182 h 747415"/>
                  <a:gd name="connsiteX7" fmla="*/ 1242327 w 1444283"/>
                  <a:gd name="connsiteY7" fmla="*/ 194794 h 747415"/>
                  <a:gd name="connsiteX8" fmla="*/ 882287 w 1444283"/>
                  <a:gd name="connsiteY8" fmla="*/ 194794 h 747415"/>
                  <a:gd name="connsiteX0" fmla="*/ 909711 w 1444283"/>
                  <a:gd name="connsiteY0" fmla="*/ 311317 h 714141"/>
                  <a:gd name="connsiteX1" fmla="*/ 501748 w 1444283"/>
                  <a:gd name="connsiteY1" fmla="*/ 142505 h 714141"/>
                  <a:gd name="connsiteX2" fmla="*/ 192259 w 1444283"/>
                  <a:gd name="connsiteY2" fmla="*/ 381656 h 714141"/>
                  <a:gd name="connsiteX3" fmla="*/ 178191 w 1444283"/>
                  <a:gd name="connsiteY3" fmla="*/ 634874 h 714141"/>
                  <a:gd name="connsiteX4" fmla="*/ 1261403 w 1444283"/>
                  <a:gd name="connsiteY4" fmla="*/ 705212 h 714141"/>
                  <a:gd name="connsiteX5" fmla="*/ 1275471 w 1444283"/>
                  <a:gd name="connsiteY5" fmla="*/ 677077 h 714141"/>
                  <a:gd name="connsiteX6" fmla="*/ 1314335 w 1444283"/>
                  <a:gd name="connsiteY6" fmla="*/ 482826 h 714141"/>
                  <a:gd name="connsiteX7" fmla="*/ 1242327 w 1444283"/>
                  <a:gd name="connsiteY7" fmla="*/ 194794 h 714141"/>
                  <a:gd name="connsiteX8" fmla="*/ 882287 w 1444283"/>
                  <a:gd name="connsiteY8" fmla="*/ 194794 h 714141"/>
                  <a:gd name="connsiteX0" fmla="*/ 909711 w 1444283"/>
                  <a:gd name="connsiteY0" fmla="*/ 311317 h 714141"/>
                  <a:gd name="connsiteX1" fmla="*/ 501748 w 1444283"/>
                  <a:gd name="connsiteY1" fmla="*/ 142505 h 714141"/>
                  <a:gd name="connsiteX2" fmla="*/ 192259 w 1444283"/>
                  <a:gd name="connsiteY2" fmla="*/ 381656 h 714141"/>
                  <a:gd name="connsiteX3" fmla="*/ 178191 w 1444283"/>
                  <a:gd name="connsiteY3" fmla="*/ 634874 h 714141"/>
                  <a:gd name="connsiteX4" fmla="*/ 1261403 w 1444283"/>
                  <a:gd name="connsiteY4" fmla="*/ 705212 h 714141"/>
                  <a:gd name="connsiteX5" fmla="*/ 1275471 w 1444283"/>
                  <a:gd name="connsiteY5" fmla="*/ 677077 h 714141"/>
                  <a:gd name="connsiteX6" fmla="*/ 1314335 w 1444283"/>
                  <a:gd name="connsiteY6" fmla="*/ 482826 h 714141"/>
                  <a:gd name="connsiteX7" fmla="*/ 1242327 w 1444283"/>
                  <a:gd name="connsiteY7" fmla="*/ 194794 h 714141"/>
                  <a:gd name="connsiteX8" fmla="*/ 882287 w 1444283"/>
                  <a:gd name="connsiteY8" fmla="*/ 194794 h 714141"/>
                  <a:gd name="connsiteX0" fmla="*/ 909711 w 1444283"/>
                  <a:gd name="connsiteY0" fmla="*/ 180535 h 631365"/>
                  <a:gd name="connsiteX1" fmla="*/ 501748 w 1444283"/>
                  <a:gd name="connsiteY1" fmla="*/ 11723 h 631365"/>
                  <a:gd name="connsiteX2" fmla="*/ 192259 w 1444283"/>
                  <a:gd name="connsiteY2" fmla="*/ 250874 h 631365"/>
                  <a:gd name="connsiteX3" fmla="*/ 178191 w 1444283"/>
                  <a:gd name="connsiteY3" fmla="*/ 504092 h 631365"/>
                  <a:gd name="connsiteX4" fmla="*/ 1261403 w 1444283"/>
                  <a:gd name="connsiteY4" fmla="*/ 574430 h 631365"/>
                  <a:gd name="connsiteX5" fmla="*/ 1275471 w 1444283"/>
                  <a:gd name="connsiteY5" fmla="*/ 546295 h 631365"/>
                  <a:gd name="connsiteX6" fmla="*/ 1242327 w 1444283"/>
                  <a:gd name="connsiteY6" fmla="*/ 64012 h 631365"/>
                  <a:gd name="connsiteX7" fmla="*/ 882287 w 1444283"/>
                  <a:gd name="connsiteY7" fmla="*/ 64012 h 631365"/>
                  <a:gd name="connsiteX0" fmla="*/ 909711 w 1444283"/>
                  <a:gd name="connsiteY0" fmla="*/ 180535 h 631365"/>
                  <a:gd name="connsiteX1" fmla="*/ 501748 w 1444283"/>
                  <a:gd name="connsiteY1" fmla="*/ 11723 h 631365"/>
                  <a:gd name="connsiteX2" fmla="*/ 192259 w 1444283"/>
                  <a:gd name="connsiteY2" fmla="*/ 250874 h 631365"/>
                  <a:gd name="connsiteX3" fmla="*/ 178191 w 1444283"/>
                  <a:gd name="connsiteY3" fmla="*/ 504092 h 631365"/>
                  <a:gd name="connsiteX4" fmla="*/ 1261403 w 1444283"/>
                  <a:gd name="connsiteY4" fmla="*/ 574430 h 631365"/>
                  <a:gd name="connsiteX5" fmla="*/ 1275471 w 1444283"/>
                  <a:gd name="connsiteY5" fmla="*/ 546295 h 631365"/>
                  <a:gd name="connsiteX6" fmla="*/ 1242327 w 1444283"/>
                  <a:gd name="connsiteY6" fmla="*/ 64012 h 631365"/>
                  <a:gd name="connsiteX7" fmla="*/ 882287 w 1444283"/>
                  <a:gd name="connsiteY7" fmla="*/ 64012 h 631365"/>
                  <a:gd name="connsiteX0" fmla="*/ 909711 w 1444283"/>
                  <a:gd name="connsiteY0" fmla="*/ 180535 h 631365"/>
                  <a:gd name="connsiteX1" fmla="*/ 501748 w 1444283"/>
                  <a:gd name="connsiteY1" fmla="*/ 11723 h 631365"/>
                  <a:gd name="connsiteX2" fmla="*/ 192259 w 1444283"/>
                  <a:gd name="connsiteY2" fmla="*/ 250874 h 631365"/>
                  <a:gd name="connsiteX3" fmla="*/ 178191 w 1444283"/>
                  <a:gd name="connsiteY3" fmla="*/ 504092 h 631365"/>
                  <a:gd name="connsiteX4" fmla="*/ 1261403 w 1444283"/>
                  <a:gd name="connsiteY4" fmla="*/ 574430 h 631365"/>
                  <a:gd name="connsiteX5" fmla="*/ 1275471 w 1444283"/>
                  <a:gd name="connsiteY5" fmla="*/ 546295 h 631365"/>
                  <a:gd name="connsiteX6" fmla="*/ 1242327 w 1444283"/>
                  <a:gd name="connsiteY6" fmla="*/ 64012 h 631365"/>
                  <a:gd name="connsiteX7" fmla="*/ 882287 w 1444283"/>
                  <a:gd name="connsiteY7" fmla="*/ 64012 h 631365"/>
                  <a:gd name="connsiteX0" fmla="*/ 894530 w 1338018"/>
                  <a:gd name="connsiteY0" fmla="*/ 180535 h 630304"/>
                  <a:gd name="connsiteX1" fmla="*/ 486567 w 1338018"/>
                  <a:gd name="connsiteY1" fmla="*/ 11723 h 630304"/>
                  <a:gd name="connsiteX2" fmla="*/ 177078 w 1338018"/>
                  <a:gd name="connsiteY2" fmla="*/ 250874 h 630304"/>
                  <a:gd name="connsiteX3" fmla="*/ 163010 w 1338018"/>
                  <a:gd name="connsiteY3" fmla="*/ 504092 h 630304"/>
                  <a:gd name="connsiteX4" fmla="*/ 1155138 w 1338018"/>
                  <a:gd name="connsiteY4" fmla="*/ 568068 h 630304"/>
                  <a:gd name="connsiteX5" fmla="*/ 1260290 w 1338018"/>
                  <a:gd name="connsiteY5" fmla="*/ 546295 h 630304"/>
                  <a:gd name="connsiteX6" fmla="*/ 1227146 w 1338018"/>
                  <a:gd name="connsiteY6" fmla="*/ 64012 h 630304"/>
                  <a:gd name="connsiteX7" fmla="*/ 867106 w 1338018"/>
                  <a:gd name="connsiteY7" fmla="*/ 64012 h 630304"/>
                  <a:gd name="connsiteX0" fmla="*/ 894530 w 1344495"/>
                  <a:gd name="connsiteY0" fmla="*/ 180535 h 652077"/>
                  <a:gd name="connsiteX1" fmla="*/ 486567 w 1344495"/>
                  <a:gd name="connsiteY1" fmla="*/ 11723 h 652077"/>
                  <a:gd name="connsiteX2" fmla="*/ 177078 w 1344495"/>
                  <a:gd name="connsiteY2" fmla="*/ 250874 h 652077"/>
                  <a:gd name="connsiteX3" fmla="*/ 163010 w 1344495"/>
                  <a:gd name="connsiteY3" fmla="*/ 504092 h 652077"/>
                  <a:gd name="connsiteX4" fmla="*/ 1155138 w 1344495"/>
                  <a:gd name="connsiteY4" fmla="*/ 568068 h 652077"/>
                  <a:gd name="connsiteX5" fmla="*/ 1299153 w 1344495"/>
                  <a:gd name="connsiteY5" fmla="*/ 568068 h 652077"/>
                  <a:gd name="connsiteX6" fmla="*/ 1227146 w 1344495"/>
                  <a:gd name="connsiteY6" fmla="*/ 64012 h 652077"/>
                  <a:gd name="connsiteX7" fmla="*/ 867106 w 1344495"/>
                  <a:gd name="connsiteY7" fmla="*/ 64012 h 652077"/>
                  <a:gd name="connsiteX0" fmla="*/ 894530 w 1344495"/>
                  <a:gd name="connsiteY0" fmla="*/ 202909 h 674451"/>
                  <a:gd name="connsiteX1" fmla="*/ 486567 w 1344495"/>
                  <a:gd name="connsiteY1" fmla="*/ 34097 h 674451"/>
                  <a:gd name="connsiteX2" fmla="*/ 177078 w 1344495"/>
                  <a:gd name="connsiteY2" fmla="*/ 273248 h 674451"/>
                  <a:gd name="connsiteX3" fmla="*/ 163010 w 1344495"/>
                  <a:gd name="connsiteY3" fmla="*/ 526466 h 674451"/>
                  <a:gd name="connsiteX4" fmla="*/ 1155138 w 1344495"/>
                  <a:gd name="connsiteY4" fmla="*/ 590442 h 674451"/>
                  <a:gd name="connsiteX5" fmla="*/ 1299153 w 1344495"/>
                  <a:gd name="connsiteY5" fmla="*/ 590442 h 674451"/>
                  <a:gd name="connsiteX6" fmla="*/ 1227146 w 1344495"/>
                  <a:gd name="connsiteY6" fmla="*/ 86386 h 674451"/>
                  <a:gd name="connsiteX7" fmla="*/ 905007 w 1344495"/>
                  <a:gd name="connsiteY7" fmla="*/ 72124 h 674451"/>
                  <a:gd name="connsiteX8" fmla="*/ 867106 w 1344495"/>
                  <a:gd name="connsiteY8" fmla="*/ 86386 h 674451"/>
                  <a:gd name="connsiteX0" fmla="*/ 894530 w 1344495"/>
                  <a:gd name="connsiteY0" fmla="*/ 202909 h 674451"/>
                  <a:gd name="connsiteX1" fmla="*/ 486567 w 1344495"/>
                  <a:gd name="connsiteY1" fmla="*/ 34097 h 674451"/>
                  <a:gd name="connsiteX2" fmla="*/ 177078 w 1344495"/>
                  <a:gd name="connsiteY2" fmla="*/ 273248 h 674451"/>
                  <a:gd name="connsiteX3" fmla="*/ 163010 w 1344495"/>
                  <a:gd name="connsiteY3" fmla="*/ 526466 h 674451"/>
                  <a:gd name="connsiteX4" fmla="*/ 1155138 w 1344495"/>
                  <a:gd name="connsiteY4" fmla="*/ 590442 h 674451"/>
                  <a:gd name="connsiteX5" fmla="*/ 1299153 w 1344495"/>
                  <a:gd name="connsiteY5" fmla="*/ 590442 h 674451"/>
                  <a:gd name="connsiteX6" fmla="*/ 1227146 w 1344495"/>
                  <a:gd name="connsiteY6" fmla="*/ 86386 h 674451"/>
                  <a:gd name="connsiteX7" fmla="*/ 905007 w 1344495"/>
                  <a:gd name="connsiteY7" fmla="*/ 72124 h 674451"/>
                  <a:gd name="connsiteX8" fmla="*/ 867105 w 1344495"/>
                  <a:gd name="connsiteY8" fmla="*/ 158394 h 674451"/>
                  <a:gd name="connsiteX0" fmla="*/ 894530 w 1344495"/>
                  <a:gd name="connsiteY0" fmla="*/ 212534 h 684076"/>
                  <a:gd name="connsiteX1" fmla="*/ 486567 w 1344495"/>
                  <a:gd name="connsiteY1" fmla="*/ 43722 h 684076"/>
                  <a:gd name="connsiteX2" fmla="*/ 177078 w 1344495"/>
                  <a:gd name="connsiteY2" fmla="*/ 282873 h 684076"/>
                  <a:gd name="connsiteX3" fmla="*/ 163010 w 1344495"/>
                  <a:gd name="connsiteY3" fmla="*/ 536091 h 684076"/>
                  <a:gd name="connsiteX4" fmla="*/ 1155138 w 1344495"/>
                  <a:gd name="connsiteY4" fmla="*/ 600067 h 684076"/>
                  <a:gd name="connsiteX5" fmla="*/ 1299153 w 1344495"/>
                  <a:gd name="connsiteY5" fmla="*/ 600067 h 684076"/>
                  <a:gd name="connsiteX6" fmla="*/ 1227146 w 1344495"/>
                  <a:gd name="connsiteY6" fmla="*/ 96011 h 684076"/>
                  <a:gd name="connsiteX7" fmla="*/ 867105 w 1344495"/>
                  <a:gd name="connsiteY7" fmla="*/ 24003 h 684076"/>
                  <a:gd name="connsiteX8" fmla="*/ 867105 w 1344495"/>
                  <a:gd name="connsiteY8" fmla="*/ 168019 h 684076"/>
                  <a:gd name="connsiteX0" fmla="*/ 894530 w 1344495"/>
                  <a:gd name="connsiteY0" fmla="*/ 212534 h 684076"/>
                  <a:gd name="connsiteX1" fmla="*/ 486567 w 1344495"/>
                  <a:gd name="connsiteY1" fmla="*/ 43722 h 684076"/>
                  <a:gd name="connsiteX2" fmla="*/ 177078 w 1344495"/>
                  <a:gd name="connsiteY2" fmla="*/ 282873 h 684076"/>
                  <a:gd name="connsiteX3" fmla="*/ 163010 w 1344495"/>
                  <a:gd name="connsiteY3" fmla="*/ 536091 h 684076"/>
                  <a:gd name="connsiteX4" fmla="*/ 1155138 w 1344495"/>
                  <a:gd name="connsiteY4" fmla="*/ 600067 h 684076"/>
                  <a:gd name="connsiteX5" fmla="*/ 1299153 w 1344495"/>
                  <a:gd name="connsiteY5" fmla="*/ 600067 h 684076"/>
                  <a:gd name="connsiteX6" fmla="*/ 1227146 w 1344495"/>
                  <a:gd name="connsiteY6" fmla="*/ 96011 h 684076"/>
                  <a:gd name="connsiteX7" fmla="*/ 867105 w 1344495"/>
                  <a:gd name="connsiteY7" fmla="*/ 24003 h 684076"/>
                  <a:gd name="connsiteX8" fmla="*/ 867105 w 1344495"/>
                  <a:gd name="connsiteY8" fmla="*/ 168019 h 684076"/>
                  <a:gd name="connsiteX0" fmla="*/ 894530 w 1344495"/>
                  <a:gd name="connsiteY0" fmla="*/ 212534 h 684076"/>
                  <a:gd name="connsiteX1" fmla="*/ 486567 w 1344495"/>
                  <a:gd name="connsiteY1" fmla="*/ 43722 h 684076"/>
                  <a:gd name="connsiteX2" fmla="*/ 177078 w 1344495"/>
                  <a:gd name="connsiteY2" fmla="*/ 282873 h 684076"/>
                  <a:gd name="connsiteX3" fmla="*/ 163010 w 1344495"/>
                  <a:gd name="connsiteY3" fmla="*/ 536091 h 684076"/>
                  <a:gd name="connsiteX4" fmla="*/ 1155138 w 1344495"/>
                  <a:gd name="connsiteY4" fmla="*/ 600067 h 684076"/>
                  <a:gd name="connsiteX5" fmla="*/ 1299153 w 1344495"/>
                  <a:gd name="connsiteY5" fmla="*/ 600067 h 684076"/>
                  <a:gd name="connsiteX6" fmla="*/ 1227146 w 1344495"/>
                  <a:gd name="connsiteY6" fmla="*/ 96011 h 684076"/>
                  <a:gd name="connsiteX7" fmla="*/ 867105 w 1344495"/>
                  <a:gd name="connsiteY7" fmla="*/ 24003 h 684076"/>
                  <a:gd name="connsiteX8" fmla="*/ 867105 w 1344495"/>
                  <a:gd name="connsiteY8" fmla="*/ 168019 h 684076"/>
                  <a:gd name="connsiteX0" fmla="*/ 894530 w 1344495"/>
                  <a:gd name="connsiteY0" fmla="*/ 284542 h 768086"/>
                  <a:gd name="connsiteX1" fmla="*/ 486567 w 1344495"/>
                  <a:gd name="connsiteY1" fmla="*/ 115730 h 768086"/>
                  <a:gd name="connsiteX2" fmla="*/ 177078 w 1344495"/>
                  <a:gd name="connsiteY2" fmla="*/ 354881 h 768086"/>
                  <a:gd name="connsiteX3" fmla="*/ 163010 w 1344495"/>
                  <a:gd name="connsiteY3" fmla="*/ 608099 h 768086"/>
                  <a:gd name="connsiteX4" fmla="*/ 1155138 w 1344495"/>
                  <a:gd name="connsiteY4" fmla="*/ 672075 h 768086"/>
                  <a:gd name="connsiteX5" fmla="*/ 1299153 w 1344495"/>
                  <a:gd name="connsiteY5" fmla="*/ 672075 h 768086"/>
                  <a:gd name="connsiteX6" fmla="*/ 1227145 w 1344495"/>
                  <a:gd name="connsiteY6" fmla="*/ 96011 h 768086"/>
                  <a:gd name="connsiteX7" fmla="*/ 867105 w 1344495"/>
                  <a:gd name="connsiteY7" fmla="*/ 96011 h 768086"/>
                  <a:gd name="connsiteX8" fmla="*/ 867105 w 1344495"/>
                  <a:gd name="connsiteY8" fmla="*/ 240027 h 768086"/>
                  <a:gd name="connsiteX0" fmla="*/ 894530 w 1344495"/>
                  <a:gd name="connsiteY0" fmla="*/ 211938 h 695482"/>
                  <a:gd name="connsiteX1" fmla="*/ 486567 w 1344495"/>
                  <a:gd name="connsiteY1" fmla="*/ 43126 h 695482"/>
                  <a:gd name="connsiteX2" fmla="*/ 177078 w 1344495"/>
                  <a:gd name="connsiteY2" fmla="*/ 282277 h 695482"/>
                  <a:gd name="connsiteX3" fmla="*/ 163010 w 1344495"/>
                  <a:gd name="connsiteY3" fmla="*/ 535495 h 695482"/>
                  <a:gd name="connsiteX4" fmla="*/ 1155138 w 1344495"/>
                  <a:gd name="connsiteY4" fmla="*/ 599471 h 695482"/>
                  <a:gd name="connsiteX5" fmla="*/ 1299153 w 1344495"/>
                  <a:gd name="connsiteY5" fmla="*/ 599471 h 695482"/>
                  <a:gd name="connsiteX6" fmla="*/ 1227145 w 1344495"/>
                  <a:gd name="connsiteY6" fmla="*/ 23407 h 695482"/>
                  <a:gd name="connsiteX7" fmla="*/ 867105 w 1344495"/>
                  <a:gd name="connsiteY7" fmla="*/ 23407 h 695482"/>
                  <a:gd name="connsiteX8" fmla="*/ 867105 w 1344495"/>
                  <a:gd name="connsiteY8" fmla="*/ 167423 h 695482"/>
                  <a:gd name="connsiteX0" fmla="*/ 894530 w 1344495"/>
                  <a:gd name="connsiteY0" fmla="*/ 211938 h 695482"/>
                  <a:gd name="connsiteX1" fmla="*/ 486567 w 1344495"/>
                  <a:gd name="connsiteY1" fmla="*/ 43126 h 695482"/>
                  <a:gd name="connsiteX2" fmla="*/ 177078 w 1344495"/>
                  <a:gd name="connsiteY2" fmla="*/ 282277 h 695482"/>
                  <a:gd name="connsiteX3" fmla="*/ 163010 w 1344495"/>
                  <a:gd name="connsiteY3" fmla="*/ 535495 h 695482"/>
                  <a:gd name="connsiteX4" fmla="*/ 1155138 w 1344495"/>
                  <a:gd name="connsiteY4" fmla="*/ 599471 h 695482"/>
                  <a:gd name="connsiteX5" fmla="*/ 1299153 w 1344495"/>
                  <a:gd name="connsiteY5" fmla="*/ 599471 h 695482"/>
                  <a:gd name="connsiteX6" fmla="*/ 1227145 w 1344495"/>
                  <a:gd name="connsiteY6" fmla="*/ 23407 h 695482"/>
                  <a:gd name="connsiteX7" fmla="*/ 867105 w 1344495"/>
                  <a:gd name="connsiteY7" fmla="*/ 23407 h 695482"/>
                  <a:gd name="connsiteX8" fmla="*/ 867105 w 1344495"/>
                  <a:gd name="connsiteY8" fmla="*/ 167423 h 695482"/>
                  <a:gd name="connsiteX0" fmla="*/ 894530 w 1344495"/>
                  <a:gd name="connsiteY0" fmla="*/ 211938 h 695482"/>
                  <a:gd name="connsiteX1" fmla="*/ 486567 w 1344495"/>
                  <a:gd name="connsiteY1" fmla="*/ 43126 h 695482"/>
                  <a:gd name="connsiteX2" fmla="*/ 177078 w 1344495"/>
                  <a:gd name="connsiteY2" fmla="*/ 282277 h 695482"/>
                  <a:gd name="connsiteX3" fmla="*/ 163010 w 1344495"/>
                  <a:gd name="connsiteY3" fmla="*/ 535495 h 695482"/>
                  <a:gd name="connsiteX4" fmla="*/ 1155138 w 1344495"/>
                  <a:gd name="connsiteY4" fmla="*/ 599471 h 695482"/>
                  <a:gd name="connsiteX5" fmla="*/ 1299153 w 1344495"/>
                  <a:gd name="connsiteY5" fmla="*/ 599471 h 695482"/>
                  <a:gd name="connsiteX6" fmla="*/ 1227145 w 1344495"/>
                  <a:gd name="connsiteY6" fmla="*/ 23407 h 695482"/>
                  <a:gd name="connsiteX7" fmla="*/ 867105 w 1344495"/>
                  <a:gd name="connsiteY7" fmla="*/ 23407 h 695482"/>
                  <a:gd name="connsiteX8" fmla="*/ 867105 w 1344495"/>
                  <a:gd name="connsiteY8" fmla="*/ 167423 h 695482"/>
                  <a:gd name="connsiteX0" fmla="*/ 894530 w 1344495"/>
                  <a:gd name="connsiteY0" fmla="*/ 211938 h 695482"/>
                  <a:gd name="connsiteX1" fmla="*/ 486567 w 1344495"/>
                  <a:gd name="connsiteY1" fmla="*/ 43126 h 695482"/>
                  <a:gd name="connsiteX2" fmla="*/ 177078 w 1344495"/>
                  <a:gd name="connsiteY2" fmla="*/ 282277 h 695482"/>
                  <a:gd name="connsiteX3" fmla="*/ 163010 w 1344495"/>
                  <a:gd name="connsiteY3" fmla="*/ 535495 h 695482"/>
                  <a:gd name="connsiteX4" fmla="*/ 1155138 w 1344495"/>
                  <a:gd name="connsiteY4" fmla="*/ 599471 h 695482"/>
                  <a:gd name="connsiteX5" fmla="*/ 1299153 w 1344495"/>
                  <a:gd name="connsiteY5" fmla="*/ 599471 h 695482"/>
                  <a:gd name="connsiteX6" fmla="*/ 1227145 w 1344495"/>
                  <a:gd name="connsiteY6" fmla="*/ 23407 h 695482"/>
                  <a:gd name="connsiteX7" fmla="*/ 867105 w 1344495"/>
                  <a:gd name="connsiteY7" fmla="*/ 23407 h 695482"/>
                  <a:gd name="connsiteX8" fmla="*/ 867105 w 1344495"/>
                  <a:gd name="connsiteY8" fmla="*/ 239431 h 695482"/>
                  <a:gd name="connsiteX0" fmla="*/ 894530 w 1344495"/>
                  <a:gd name="connsiteY0" fmla="*/ 211938 h 695482"/>
                  <a:gd name="connsiteX1" fmla="*/ 486567 w 1344495"/>
                  <a:gd name="connsiteY1" fmla="*/ 43126 h 695482"/>
                  <a:gd name="connsiteX2" fmla="*/ 177078 w 1344495"/>
                  <a:gd name="connsiteY2" fmla="*/ 282277 h 695482"/>
                  <a:gd name="connsiteX3" fmla="*/ 163010 w 1344495"/>
                  <a:gd name="connsiteY3" fmla="*/ 535495 h 695482"/>
                  <a:gd name="connsiteX4" fmla="*/ 1155138 w 1344495"/>
                  <a:gd name="connsiteY4" fmla="*/ 599471 h 695482"/>
                  <a:gd name="connsiteX5" fmla="*/ 1299153 w 1344495"/>
                  <a:gd name="connsiteY5" fmla="*/ 599471 h 695482"/>
                  <a:gd name="connsiteX6" fmla="*/ 1227145 w 1344495"/>
                  <a:gd name="connsiteY6" fmla="*/ 23407 h 695482"/>
                  <a:gd name="connsiteX7" fmla="*/ 867105 w 1344495"/>
                  <a:gd name="connsiteY7" fmla="*/ 23407 h 695482"/>
                  <a:gd name="connsiteX8" fmla="*/ 867105 w 1344495"/>
                  <a:gd name="connsiteY8" fmla="*/ 239431 h 695482"/>
                  <a:gd name="connsiteX0" fmla="*/ 894530 w 1344495"/>
                  <a:gd name="connsiteY0" fmla="*/ 211938 h 695482"/>
                  <a:gd name="connsiteX1" fmla="*/ 486567 w 1344495"/>
                  <a:gd name="connsiteY1" fmla="*/ 43126 h 695482"/>
                  <a:gd name="connsiteX2" fmla="*/ 177078 w 1344495"/>
                  <a:gd name="connsiteY2" fmla="*/ 282277 h 695482"/>
                  <a:gd name="connsiteX3" fmla="*/ 163010 w 1344495"/>
                  <a:gd name="connsiteY3" fmla="*/ 535495 h 695482"/>
                  <a:gd name="connsiteX4" fmla="*/ 1155138 w 1344495"/>
                  <a:gd name="connsiteY4" fmla="*/ 599471 h 695482"/>
                  <a:gd name="connsiteX5" fmla="*/ 1299153 w 1344495"/>
                  <a:gd name="connsiteY5" fmla="*/ 599471 h 695482"/>
                  <a:gd name="connsiteX6" fmla="*/ 1227145 w 1344495"/>
                  <a:gd name="connsiteY6" fmla="*/ 23407 h 695482"/>
                  <a:gd name="connsiteX7" fmla="*/ 867105 w 1344495"/>
                  <a:gd name="connsiteY7" fmla="*/ 23407 h 695482"/>
                  <a:gd name="connsiteX8" fmla="*/ 867105 w 1344495"/>
                  <a:gd name="connsiteY8" fmla="*/ 239431 h 695482"/>
                  <a:gd name="connsiteX0" fmla="*/ 867105 w 1344495"/>
                  <a:gd name="connsiteY0" fmla="*/ 239431 h 695482"/>
                  <a:gd name="connsiteX1" fmla="*/ 486567 w 1344495"/>
                  <a:gd name="connsiteY1" fmla="*/ 43126 h 695482"/>
                  <a:gd name="connsiteX2" fmla="*/ 177078 w 1344495"/>
                  <a:gd name="connsiteY2" fmla="*/ 282277 h 695482"/>
                  <a:gd name="connsiteX3" fmla="*/ 163010 w 1344495"/>
                  <a:gd name="connsiteY3" fmla="*/ 535495 h 695482"/>
                  <a:gd name="connsiteX4" fmla="*/ 1155138 w 1344495"/>
                  <a:gd name="connsiteY4" fmla="*/ 599471 h 695482"/>
                  <a:gd name="connsiteX5" fmla="*/ 1299153 w 1344495"/>
                  <a:gd name="connsiteY5" fmla="*/ 599471 h 695482"/>
                  <a:gd name="connsiteX6" fmla="*/ 1227145 w 1344495"/>
                  <a:gd name="connsiteY6" fmla="*/ 23407 h 695482"/>
                  <a:gd name="connsiteX7" fmla="*/ 867105 w 1344495"/>
                  <a:gd name="connsiteY7" fmla="*/ 23407 h 695482"/>
                  <a:gd name="connsiteX8" fmla="*/ 867105 w 1344495"/>
                  <a:gd name="connsiteY8" fmla="*/ 239431 h 695482"/>
                  <a:gd name="connsiteX0" fmla="*/ 867105 w 1344495"/>
                  <a:gd name="connsiteY0" fmla="*/ 239431 h 695482"/>
                  <a:gd name="connsiteX1" fmla="*/ 486567 w 1344495"/>
                  <a:gd name="connsiteY1" fmla="*/ 43126 h 695482"/>
                  <a:gd name="connsiteX2" fmla="*/ 177078 w 1344495"/>
                  <a:gd name="connsiteY2" fmla="*/ 282277 h 695482"/>
                  <a:gd name="connsiteX3" fmla="*/ 163010 w 1344495"/>
                  <a:gd name="connsiteY3" fmla="*/ 535495 h 695482"/>
                  <a:gd name="connsiteX4" fmla="*/ 1155138 w 1344495"/>
                  <a:gd name="connsiteY4" fmla="*/ 599471 h 695482"/>
                  <a:gd name="connsiteX5" fmla="*/ 1299153 w 1344495"/>
                  <a:gd name="connsiteY5" fmla="*/ 599471 h 695482"/>
                  <a:gd name="connsiteX6" fmla="*/ 1227145 w 1344495"/>
                  <a:gd name="connsiteY6" fmla="*/ 23407 h 695482"/>
                  <a:gd name="connsiteX7" fmla="*/ 867105 w 1344495"/>
                  <a:gd name="connsiteY7" fmla="*/ 23407 h 695482"/>
                  <a:gd name="connsiteX8" fmla="*/ 867105 w 1344495"/>
                  <a:gd name="connsiteY8" fmla="*/ 167423 h 695482"/>
                  <a:gd name="connsiteX0" fmla="*/ 867105 w 1344495"/>
                  <a:gd name="connsiteY0" fmla="*/ 239431 h 695482"/>
                  <a:gd name="connsiteX1" fmla="*/ 939113 w 1344495"/>
                  <a:gd name="connsiteY1" fmla="*/ 527463 h 695482"/>
                  <a:gd name="connsiteX2" fmla="*/ 486567 w 1344495"/>
                  <a:gd name="connsiteY2" fmla="*/ 43126 h 695482"/>
                  <a:gd name="connsiteX3" fmla="*/ 177078 w 1344495"/>
                  <a:gd name="connsiteY3" fmla="*/ 282277 h 695482"/>
                  <a:gd name="connsiteX4" fmla="*/ 163010 w 1344495"/>
                  <a:gd name="connsiteY4" fmla="*/ 535495 h 695482"/>
                  <a:gd name="connsiteX5" fmla="*/ 1155138 w 1344495"/>
                  <a:gd name="connsiteY5" fmla="*/ 599471 h 695482"/>
                  <a:gd name="connsiteX6" fmla="*/ 1299153 w 1344495"/>
                  <a:gd name="connsiteY6" fmla="*/ 599471 h 695482"/>
                  <a:gd name="connsiteX7" fmla="*/ 1227145 w 1344495"/>
                  <a:gd name="connsiteY7" fmla="*/ 23407 h 695482"/>
                  <a:gd name="connsiteX8" fmla="*/ 867105 w 1344495"/>
                  <a:gd name="connsiteY8" fmla="*/ 23407 h 695482"/>
                  <a:gd name="connsiteX9" fmla="*/ 867105 w 1344495"/>
                  <a:gd name="connsiteY9" fmla="*/ 167423 h 695482"/>
                  <a:gd name="connsiteX0" fmla="*/ 867105 w 1344495"/>
                  <a:gd name="connsiteY0" fmla="*/ 239431 h 695482"/>
                  <a:gd name="connsiteX1" fmla="*/ 867105 w 1344495"/>
                  <a:gd name="connsiteY1" fmla="*/ 167423 h 695482"/>
                  <a:gd name="connsiteX2" fmla="*/ 939113 w 1344495"/>
                  <a:gd name="connsiteY2" fmla="*/ 527463 h 695482"/>
                  <a:gd name="connsiteX3" fmla="*/ 486567 w 1344495"/>
                  <a:gd name="connsiteY3" fmla="*/ 43126 h 695482"/>
                  <a:gd name="connsiteX4" fmla="*/ 177078 w 1344495"/>
                  <a:gd name="connsiteY4" fmla="*/ 282277 h 695482"/>
                  <a:gd name="connsiteX5" fmla="*/ 163010 w 1344495"/>
                  <a:gd name="connsiteY5" fmla="*/ 535495 h 695482"/>
                  <a:gd name="connsiteX6" fmla="*/ 1155138 w 1344495"/>
                  <a:gd name="connsiteY6" fmla="*/ 599471 h 695482"/>
                  <a:gd name="connsiteX7" fmla="*/ 1299153 w 1344495"/>
                  <a:gd name="connsiteY7" fmla="*/ 599471 h 695482"/>
                  <a:gd name="connsiteX8" fmla="*/ 1227145 w 1344495"/>
                  <a:gd name="connsiteY8" fmla="*/ 23407 h 695482"/>
                  <a:gd name="connsiteX9" fmla="*/ 867105 w 1344495"/>
                  <a:gd name="connsiteY9" fmla="*/ 23407 h 695482"/>
                  <a:gd name="connsiteX10" fmla="*/ 867105 w 1344495"/>
                  <a:gd name="connsiteY10" fmla="*/ 167423 h 695482"/>
                  <a:gd name="connsiteX0" fmla="*/ 867105 w 1344495"/>
                  <a:gd name="connsiteY0" fmla="*/ 239431 h 695482"/>
                  <a:gd name="connsiteX1" fmla="*/ 867105 w 1344495"/>
                  <a:gd name="connsiteY1" fmla="*/ 167423 h 695482"/>
                  <a:gd name="connsiteX2" fmla="*/ 486567 w 1344495"/>
                  <a:gd name="connsiteY2" fmla="*/ 43126 h 695482"/>
                  <a:gd name="connsiteX3" fmla="*/ 177078 w 1344495"/>
                  <a:gd name="connsiteY3" fmla="*/ 282277 h 695482"/>
                  <a:gd name="connsiteX4" fmla="*/ 163010 w 1344495"/>
                  <a:gd name="connsiteY4" fmla="*/ 535495 h 695482"/>
                  <a:gd name="connsiteX5" fmla="*/ 1155138 w 1344495"/>
                  <a:gd name="connsiteY5" fmla="*/ 599471 h 695482"/>
                  <a:gd name="connsiteX6" fmla="*/ 1299153 w 1344495"/>
                  <a:gd name="connsiteY6" fmla="*/ 599471 h 695482"/>
                  <a:gd name="connsiteX7" fmla="*/ 1227145 w 1344495"/>
                  <a:gd name="connsiteY7" fmla="*/ 23407 h 695482"/>
                  <a:gd name="connsiteX8" fmla="*/ 867105 w 1344495"/>
                  <a:gd name="connsiteY8" fmla="*/ 23407 h 695482"/>
                  <a:gd name="connsiteX9" fmla="*/ 867105 w 1344495"/>
                  <a:gd name="connsiteY9" fmla="*/ 167423 h 695482"/>
                  <a:gd name="connsiteX0" fmla="*/ 867105 w 1344495"/>
                  <a:gd name="connsiteY0" fmla="*/ 239431 h 695482"/>
                  <a:gd name="connsiteX1" fmla="*/ 867105 w 1344495"/>
                  <a:gd name="connsiteY1" fmla="*/ 167423 h 695482"/>
                  <a:gd name="connsiteX2" fmla="*/ 486567 w 1344495"/>
                  <a:gd name="connsiteY2" fmla="*/ 43126 h 695482"/>
                  <a:gd name="connsiteX3" fmla="*/ 177078 w 1344495"/>
                  <a:gd name="connsiteY3" fmla="*/ 282277 h 695482"/>
                  <a:gd name="connsiteX4" fmla="*/ 163010 w 1344495"/>
                  <a:gd name="connsiteY4" fmla="*/ 535495 h 695482"/>
                  <a:gd name="connsiteX5" fmla="*/ 1155138 w 1344495"/>
                  <a:gd name="connsiteY5" fmla="*/ 599471 h 695482"/>
                  <a:gd name="connsiteX6" fmla="*/ 1299153 w 1344495"/>
                  <a:gd name="connsiteY6" fmla="*/ 599471 h 695482"/>
                  <a:gd name="connsiteX7" fmla="*/ 1227145 w 1344495"/>
                  <a:gd name="connsiteY7" fmla="*/ 23407 h 695482"/>
                  <a:gd name="connsiteX8" fmla="*/ 867105 w 1344495"/>
                  <a:gd name="connsiteY8" fmla="*/ 23407 h 695482"/>
                  <a:gd name="connsiteX9" fmla="*/ 867105 w 1344495"/>
                  <a:gd name="connsiteY9" fmla="*/ 167423 h 695482"/>
                  <a:gd name="connsiteX0" fmla="*/ 867105 w 1344495"/>
                  <a:gd name="connsiteY0" fmla="*/ 362417 h 818468"/>
                  <a:gd name="connsiteX1" fmla="*/ 867105 w 1344495"/>
                  <a:gd name="connsiteY1" fmla="*/ 290409 h 818468"/>
                  <a:gd name="connsiteX2" fmla="*/ 486567 w 1344495"/>
                  <a:gd name="connsiteY2" fmla="*/ 166112 h 818468"/>
                  <a:gd name="connsiteX3" fmla="*/ 177078 w 1344495"/>
                  <a:gd name="connsiteY3" fmla="*/ 405263 h 818468"/>
                  <a:gd name="connsiteX4" fmla="*/ 163010 w 1344495"/>
                  <a:gd name="connsiteY4" fmla="*/ 658481 h 818468"/>
                  <a:gd name="connsiteX5" fmla="*/ 1155138 w 1344495"/>
                  <a:gd name="connsiteY5" fmla="*/ 722457 h 818468"/>
                  <a:gd name="connsiteX6" fmla="*/ 1299153 w 1344495"/>
                  <a:gd name="connsiteY6" fmla="*/ 722457 h 818468"/>
                  <a:gd name="connsiteX7" fmla="*/ 1227145 w 1344495"/>
                  <a:gd name="connsiteY7" fmla="*/ 146393 h 818468"/>
                  <a:gd name="connsiteX8" fmla="*/ 867105 w 1344495"/>
                  <a:gd name="connsiteY8" fmla="*/ 146393 h 818468"/>
                  <a:gd name="connsiteX9" fmla="*/ 651081 w 1344495"/>
                  <a:gd name="connsiteY9" fmla="*/ 2377 h 818468"/>
                  <a:gd name="connsiteX0" fmla="*/ 867105 w 1344495"/>
                  <a:gd name="connsiteY0" fmla="*/ 434425 h 818468"/>
                  <a:gd name="connsiteX1" fmla="*/ 867105 w 1344495"/>
                  <a:gd name="connsiteY1" fmla="*/ 290409 h 818468"/>
                  <a:gd name="connsiteX2" fmla="*/ 486567 w 1344495"/>
                  <a:gd name="connsiteY2" fmla="*/ 166112 h 818468"/>
                  <a:gd name="connsiteX3" fmla="*/ 177078 w 1344495"/>
                  <a:gd name="connsiteY3" fmla="*/ 405263 h 818468"/>
                  <a:gd name="connsiteX4" fmla="*/ 163010 w 1344495"/>
                  <a:gd name="connsiteY4" fmla="*/ 658481 h 818468"/>
                  <a:gd name="connsiteX5" fmla="*/ 1155138 w 1344495"/>
                  <a:gd name="connsiteY5" fmla="*/ 722457 h 818468"/>
                  <a:gd name="connsiteX6" fmla="*/ 1299153 w 1344495"/>
                  <a:gd name="connsiteY6" fmla="*/ 722457 h 818468"/>
                  <a:gd name="connsiteX7" fmla="*/ 1227145 w 1344495"/>
                  <a:gd name="connsiteY7" fmla="*/ 146393 h 818468"/>
                  <a:gd name="connsiteX8" fmla="*/ 867105 w 1344495"/>
                  <a:gd name="connsiteY8" fmla="*/ 146393 h 818468"/>
                  <a:gd name="connsiteX9" fmla="*/ 651081 w 1344495"/>
                  <a:gd name="connsiteY9" fmla="*/ 2377 h 818468"/>
                  <a:gd name="connsiteX0" fmla="*/ 867105 w 1344495"/>
                  <a:gd name="connsiteY0" fmla="*/ 290409 h 818468"/>
                  <a:gd name="connsiteX1" fmla="*/ 486567 w 1344495"/>
                  <a:gd name="connsiteY1" fmla="*/ 166112 h 818468"/>
                  <a:gd name="connsiteX2" fmla="*/ 177078 w 1344495"/>
                  <a:gd name="connsiteY2" fmla="*/ 405263 h 818468"/>
                  <a:gd name="connsiteX3" fmla="*/ 163010 w 1344495"/>
                  <a:gd name="connsiteY3" fmla="*/ 658481 h 818468"/>
                  <a:gd name="connsiteX4" fmla="*/ 1155138 w 1344495"/>
                  <a:gd name="connsiteY4" fmla="*/ 722457 h 818468"/>
                  <a:gd name="connsiteX5" fmla="*/ 1299153 w 1344495"/>
                  <a:gd name="connsiteY5" fmla="*/ 722457 h 818468"/>
                  <a:gd name="connsiteX6" fmla="*/ 1227145 w 1344495"/>
                  <a:gd name="connsiteY6" fmla="*/ 146393 h 818468"/>
                  <a:gd name="connsiteX7" fmla="*/ 867105 w 1344495"/>
                  <a:gd name="connsiteY7" fmla="*/ 146393 h 818468"/>
                  <a:gd name="connsiteX8" fmla="*/ 651081 w 1344495"/>
                  <a:gd name="connsiteY8" fmla="*/ 2377 h 818468"/>
                  <a:gd name="connsiteX0" fmla="*/ 867105 w 1344495"/>
                  <a:gd name="connsiteY0" fmla="*/ 167423 h 695482"/>
                  <a:gd name="connsiteX1" fmla="*/ 486567 w 1344495"/>
                  <a:gd name="connsiteY1" fmla="*/ 43126 h 695482"/>
                  <a:gd name="connsiteX2" fmla="*/ 177078 w 1344495"/>
                  <a:gd name="connsiteY2" fmla="*/ 282277 h 695482"/>
                  <a:gd name="connsiteX3" fmla="*/ 163010 w 1344495"/>
                  <a:gd name="connsiteY3" fmla="*/ 535495 h 695482"/>
                  <a:gd name="connsiteX4" fmla="*/ 1155138 w 1344495"/>
                  <a:gd name="connsiteY4" fmla="*/ 599471 h 695482"/>
                  <a:gd name="connsiteX5" fmla="*/ 1299153 w 1344495"/>
                  <a:gd name="connsiteY5" fmla="*/ 599471 h 695482"/>
                  <a:gd name="connsiteX6" fmla="*/ 1227145 w 1344495"/>
                  <a:gd name="connsiteY6" fmla="*/ 23407 h 695482"/>
                  <a:gd name="connsiteX7" fmla="*/ 867105 w 1344495"/>
                  <a:gd name="connsiteY7" fmla="*/ 23407 h 695482"/>
                  <a:gd name="connsiteX8" fmla="*/ 867105 w 1344495"/>
                  <a:gd name="connsiteY8" fmla="*/ 167423 h 695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44495" h="695482">
                    <a:moveTo>
                      <a:pt x="867105" y="167423"/>
                    </a:moveTo>
                    <a:cubicBezTo>
                      <a:pt x="803682" y="122704"/>
                      <a:pt x="601572" y="23984"/>
                      <a:pt x="486567" y="43126"/>
                    </a:cubicBezTo>
                    <a:cubicBezTo>
                      <a:pt x="371563" y="62268"/>
                      <a:pt x="231004" y="200216"/>
                      <a:pt x="177078" y="282277"/>
                    </a:cubicBezTo>
                    <a:cubicBezTo>
                      <a:pt x="123152" y="364338"/>
                      <a:pt x="0" y="482629"/>
                      <a:pt x="163010" y="535495"/>
                    </a:cubicBezTo>
                    <a:cubicBezTo>
                      <a:pt x="326020" y="588361"/>
                      <a:pt x="965781" y="588808"/>
                      <a:pt x="1155138" y="599471"/>
                    </a:cubicBezTo>
                    <a:cubicBezTo>
                      <a:pt x="1344495" y="610134"/>
                      <a:pt x="1287152" y="695482"/>
                      <a:pt x="1299153" y="599471"/>
                    </a:cubicBezTo>
                    <a:cubicBezTo>
                      <a:pt x="1311154" y="503460"/>
                      <a:pt x="1266957" y="99823"/>
                      <a:pt x="1227145" y="23407"/>
                    </a:cubicBezTo>
                    <a:cubicBezTo>
                      <a:pt x="1133607" y="0"/>
                      <a:pt x="954918" y="16764"/>
                      <a:pt x="867105" y="23407"/>
                    </a:cubicBezTo>
                    <a:cubicBezTo>
                      <a:pt x="864620" y="145541"/>
                      <a:pt x="873422" y="165046"/>
                      <a:pt x="867105" y="167423"/>
                    </a:cubicBezTo>
                  </a:path>
                </a:pathLst>
              </a:custGeom>
              <a:solidFill>
                <a:schemeClr val="accent6">
                  <a:lumMod val="50000"/>
                </a:schemeClr>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51" name="Freeform 50"/>
              <p:cNvSpPr/>
              <p:nvPr/>
            </p:nvSpPr>
            <p:spPr>
              <a:xfrm>
                <a:off x="3131839" y="5589240"/>
                <a:ext cx="1259185" cy="195263"/>
              </a:xfrm>
              <a:custGeom>
                <a:avLst/>
                <a:gdLst>
                  <a:gd name="connsiteX0" fmla="*/ 9525 w 1295400"/>
                  <a:gd name="connsiteY0" fmla="*/ 0 h 195263"/>
                  <a:gd name="connsiteX1" fmla="*/ 0 w 1295400"/>
                  <a:gd name="connsiteY1" fmla="*/ 161925 h 195263"/>
                  <a:gd name="connsiteX2" fmla="*/ 1276350 w 1295400"/>
                  <a:gd name="connsiteY2" fmla="*/ 195263 h 195263"/>
                  <a:gd name="connsiteX3" fmla="*/ 1295400 w 1295400"/>
                  <a:gd name="connsiteY3" fmla="*/ 47625 h 195263"/>
                  <a:gd name="connsiteX4" fmla="*/ 9525 w 1295400"/>
                  <a:gd name="connsiteY4" fmla="*/ 0 h 1952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95400" h="195263">
                    <a:moveTo>
                      <a:pt x="9525" y="0"/>
                    </a:moveTo>
                    <a:lnTo>
                      <a:pt x="0" y="161925"/>
                    </a:lnTo>
                    <a:lnTo>
                      <a:pt x="1276350" y="195263"/>
                    </a:lnTo>
                    <a:lnTo>
                      <a:pt x="1295400" y="47625"/>
                    </a:lnTo>
                    <a:lnTo>
                      <a:pt x="9525" y="0"/>
                    </a:lnTo>
                    <a:close/>
                  </a:path>
                </a:pathLst>
              </a:custGeom>
              <a:solidFill>
                <a:schemeClr val="accent6">
                  <a:lumMod val="5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63" name="Group 79"/>
            <p:cNvGrpSpPr/>
            <p:nvPr/>
          </p:nvGrpSpPr>
          <p:grpSpPr>
            <a:xfrm>
              <a:off x="4826344" y="5311551"/>
              <a:ext cx="934045" cy="819514"/>
              <a:chOff x="4355976" y="4581128"/>
              <a:chExt cx="1368152" cy="1224136"/>
            </a:xfrm>
          </p:grpSpPr>
          <p:sp>
            <p:nvSpPr>
              <p:cNvPr id="46" name="Freeform 7"/>
              <p:cNvSpPr/>
              <p:nvPr/>
            </p:nvSpPr>
            <p:spPr>
              <a:xfrm flipH="1">
                <a:off x="4442273" y="4581128"/>
                <a:ext cx="1080118" cy="1144288"/>
              </a:xfrm>
              <a:custGeom>
                <a:avLst/>
                <a:gdLst>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98859 w 625872"/>
                  <a:gd name="connsiteY6" fmla="*/ 576262 h 840978"/>
                  <a:gd name="connsiteX7" fmla="*/ 408384 w 625872"/>
                  <a:gd name="connsiteY7" fmla="*/ 554831 h 840978"/>
                  <a:gd name="connsiteX8" fmla="*/ 403622 w 625872"/>
                  <a:gd name="connsiteY8" fmla="*/ 0 h 840978"/>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86581 w 625872"/>
                  <a:gd name="connsiteY6" fmla="*/ 600620 h 840978"/>
                  <a:gd name="connsiteX7" fmla="*/ 408384 w 625872"/>
                  <a:gd name="connsiteY7" fmla="*/ 554831 h 840978"/>
                  <a:gd name="connsiteX8" fmla="*/ 403622 w 625872"/>
                  <a:gd name="connsiteY8" fmla="*/ 0 h 840978"/>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52338"/>
                  <a:gd name="connsiteX1" fmla="*/ 586978 w 629778"/>
                  <a:gd name="connsiteY1" fmla="*/ 707231 h 852338"/>
                  <a:gd name="connsiteX2" fmla="*/ 332557 w 629778"/>
                  <a:gd name="connsiteY2" fmla="*/ 850230 h 852338"/>
                  <a:gd name="connsiteX3" fmla="*/ 65484 w 629778"/>
                  <a:gd name="connsiteY3" fmla="*/ 809625 h 852338"/>
                  <a:gd name="connsiteX4" fmla="*/ 15478 w 629778"/>
                  <a:gd name="connsiteY4" fmla="*/ 671512 h 852338"/>
                  <a:gd name="connsiteX5" fmla="*/ 158353 w 629778"/>
                  <a:gd name="connsiteY5" fmla="*/ 540543 h 852338"/>
                  <a:gd name="connsiteX6" fmla="*/ 386581 w 629778"/>
                  <a:gd name="connsiteY6" fmla="*/ 600620 h 852338"/>
                  <a:gd name="connsiteX7" fmla="*/ 408384 w 629778"/>
                  <a:gd name="connsiteY7" fmla="*/ 554831 h 852338"/>
                  <a:gd name="connsiteX8" fmla="*/ 403622 w 629778"/>
                  <a:gd name="connsiteY8" fmla="*/ 0 h 852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9778" h="852338">
                    <a:moveTo>
                      <a:pt x="589359" y="40481"/>
                    </a:moveTo>
                    <a:cubicBezTo>
                      <a:pt x="607615" y="308570"/>
                      <a:pt x="629778" y="572273"/>
                      <a:pt x="586978" y="707231"/>
                    </a:cubicBezTo>
                    <a:cubicBezTo>
                      <a:pt x="544178" y="842189"/>
                      <a:pt x="393081" y="852338"/>
                      <a:pt x="332557" y="850230"/>
                    </a:cubicBezTo>
                    <a:cubicBezTo>
                      <a:pt x="247154" y="847800"/>
                      <a:pt x="118330" y="839411"/>
                      <a:pt x="65484" y="809625"/>
                    </a:cubicBezTo>
                    <a:cubicBezTo>
                      <a:pt x="12638" y="779839"/>
                      <a:pt x="0" y="716359"/>
                      <a:pt x="15478" y="671512"/>
                    </a:cubicBezTo>
                    <a:cubicBezTo>
                      <a:pt x="30956" y="626665"/>
                      <a:pt x="96503" y="552358"/>
                      <a:pt x="158353" y="540543"/>
                    </a:cubicBezTo>
                    <a:cubicBezTo>
                      <a:pt x="220203" y="528728"/>
                      <a:pt x="344909" y="598239"/>
                      <a:pt x="386581" y="600620"/>
                    </a:cubicBezTo>
                    <a:cubicBezTo>
                      <a:pt x="428253" y="603001"/>
                      <a:pt x="405544" y="654934"/>
                      <a:pt x="408384" y="554831"/>
                    </a:cubicBezTo>
                    <a:cubicBezTo>
                      <a:pt x="411224" y="454728"/>
                      <a:pt x="406400" y="229393"/>
                      <a:pt x="403622" y="0"/>
                    </a:cubicBezTo>
                  </a:path>
                </a:pathLst>
              </a:custGeom>
              <a:solidFill>
                <a:srgbClr val="CC00FF"/>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47" name="Freeform 8"/>
              <p:cNvSpPr/>
              <p:nvPr/>
            </p:nvSpPr>
            <p:spPr>
              <a:xfrm flipH="1">
                <a:off x="4355976" y="5109782"/>
                <a:ext cx="1368152" cy="695482"/>
              </a:xfrm>
              <a:custGeom>
                <a:avLst/>
                <a:gdLst>
                  <a:gd name="connsiteX0" fmla="*/ 909711 w 1444283"/>
                  <a:gd name="connsiteY0" fmla="*/ 180535 h 616633"/>
                  <a:gd name="connsiteX1" fmla="*/ 501748 w 1444283"/>
                  <a:gd name="connsiteY1" fmla="*/ 11723 h 616633"/>
                  <a:gd name="connsiteX2" fmla="*/ 192259 w 1444283"/>
                  <a:gd name="connsiteY2" fmla="*/ 250874 h 616633"/>
                  <a:gd name="connsiteX3" fmla="*/ 178191 w 1444283"/>
                  <a:gd name="connsiteY3" fmla="*/ 504092 h 616633"/>
                  <a:gd name="connsiteX4" fmla="*/ 1261403 w 1444283"/>
                  <a:gd name="connsiteY4" fmla="*/ 574430 h 616633"/>
                  <a:gd name="connsiteX5" fmla="*/ 1275471 w 1444283"/>
                  <a:gd name="connsiteY5" fmla="*/ 546295 h 616633"/>
                  <a:gd name="connsiteX6" fmla="*/ 1289539 w 1444283"/>
                  <a:gd name="connsiteY6" fmla="*/ 152400 h 616633"/>
                  <a:gd name="connsiteX7" fmla="*/ 1275471 w 1444283"/>
                  <a:gd name="connsiteY7" fmla="*/ 124264 h 616633"/>
                  <a:gd name="connsiteX8" fmla="*/ 937846 w 1444283"/>
                  <a:gd name="connsiteY8" fmla="*/ 222738 h 616633"/>
                  <a:gd name="connsiteX0" fmla="*/ 909711 w 1444283"/>
                  <a:gd name="connsiteY0" fmla="*/ 180535 h 616633"/>
                  <a:gd name="connsiteX1" fmla="*/ 501748 w 1444283"/>
                  <a:gd name="connsiteY1" fmla="*/ 11723 h 616633"/>
                  <a:gd name="connsiteX2" fmla="*/ 192259 w 1444283"/>
                  <a:gd name="connsiteY2" fmla="*/ 250874 h 616633"/>
                  <a:gd name="connsiteX3" fmla="*/ 178191 w 1444283"/>
                  <a:gd name="connsiteY3" fmla="*/ 504092 h 616633"/>
                  <a:gd name="connsiteX4" fmla="*/ 1261403 w 1444283"/>
                  <a:gd name="connsiteY4" fmla="*/ 574430 h 616633"/>
                  <a:gd name="connsiteX5" fmla="*/ 1275471 w 1444283"/>
                  <a:gd name="connsiteY5" fmla="*/ 546295 h 616633"/>
                  <a:gd name="connsiteX6" fmla="*/ 1289539 w 1444283"/>
                  <a:gd name="connsiteY6" fmla="*/ 152400 h 616633"/>
                  <a:gd name="connsiteX7" fmla="*/ 1275471 w 1444283"/>
                  <a:gd name="connsiteY7" fmla="*/ 124264 h 616633"/>
                  <a:gd name="connsiteX8" fmla="*/ 882287 w 1444283"/>
                  <a:gd name="connsiteY8" fmla="*/ 64012 h 616633"/>
                  <a:gd name="connsiteX0" fmla="*/ 909711 w 1444283"/>
                  <a:gd name="connsiteY0" fmla="*/ 180535 h 616633"/>
                  <a:gd name="connsiteX1" fmla="*/ 501748 w 1444283"/>
                  <a:gd name="connsiteY1" fmla="*/ 11723 h 616633"/>
                  <a:gd name="connsiteX2" fmla="*/ 192259 w 1444283"/>
                  <a:gd name="connsiteY2" fmla="*/ 250874 h 616633"/>
                  <a:gd name="connsiteX3" fmla="*/ 178191 w 1444283"/>
                  <a:gd name="connsiteY3" fmla="*/ 504092 h 616633"/>
                  <a:gd name="connsiteX4" fmla="*/ 1261403 w 1444283"/>
                  <a:gd name="connsiteY4" fmla="*/ 574430 h 616633"/>
                  <a:gd name="connsiteX5" fmla="*/ 1275471 w 1444283"/>
                  <a:gd name="connsiteY5" fmla="*/ 546295 h 616633"/>
                  <a:gd name="connsiteX6" fmla="*/ 1289539 w 1444283"/>
                  <a:gd name="connsiteY6" fmla="*/ 152400 h 616633"/>
                  <a:gd name="connsiteX7" fmla="*/ 1242327 w 1444283"/>
                  <a:gd name="connsiteY7" fmla="*/ 64012 h 616633"/>
                  <a:gd name="connsiteX8" fmla="*/ 882287 w 1444283"/>
                  <a:gd name="connsiteY8" fmla="*/ 64012 h 616633"/>
                  <a:gd name="connsiteX0" fmla="*/ 909711 w 1444283"/>
                  <a:gd name="connsiteY0" fmla="*/ 311317 h 747415"/>
                  <a:gd name="connsiteX1" fmla="*/ 501748 w 1444283"/>
                  <a:gd name="connsiteY1" fmla="*/ 142505 h 747415"/>
                  <a:gd name="connsiteX2" fmla="*/ 192259 w 1444283"/>
                  <a:gd name="connsiteY2" fmla="*/ 381656 h 747415"/>
                  <a:gd name="connsiteX3" fmla="*/ 178191 w 1444283"/>
                  <a:gd name="connsiteY3" fmla="*/ 634874 h 747415"/>
                  <a:gd name="connsiteX4" fmla="*/ 1261403 w 1444283"/>
                  <a:gd name="connsiteY4" fmla="*/ 705212 h 747415"/>
                  <a:gd name="connsiteX5" fmla="*/ 1275471 w 1444283"/>
                  <a:gd name="connsiteY5" fmla="*/ 677077 h 747415"/>
                  <a:gd name="connsiteX6" fmla="*/ 1289539 w 1444283"/>
                  <a:gd name="connsiteY6" fmla="*/ 283182 h 747415"/>
                  <a:gd name="connsiteX7" fmla="*/ 1242327 w 1444283"/>
                  <a:gd name="connsiteY7" fmla="*/ 194794 h 747415"/>
                  <a:gd name="connsiteX8" fmla="*/ 882287 w 1444283"/>
                  <a:gd name="connsiteY8" fmla="*/ 194794 h 747415"/>
                  <a:gd name="connsiteX0" fmla="*/ 909711 w 1444283"/>
                  <a:gd name="connsiteY0" fmla="*/ 311317 h 714141"/>
                  <a:gd name="connsiteX1" fmla="*/ 501748 w 1444283"/>
                  <a:gd name="connsiteY1" fmla="*/ 142505 h 714141"/>
                  <a:gd name="connsiteX2" fmla="*/ 192259 w 1444283"/>
                  <a:gd name="connsiteY2" fmla="*/ 381656 h 714141"/>
                  <a:gd name="connsiteX3" fmla="*/ 178191 w 1444283"/>
                  <a:gd name="connsiteY3" fmla="*/ 634874 h 714141"/>
                  <a:gd name="connsiteX4" fmla="*/ 1261403 w 1444283"/>
                  <a:gd name="connsiteY4" fmla="*/ 705212 h 714141"/>
                  <a:gd name="connsiteX5" fmla="*/ 1275471 w 1444283"/>
                  <a:gd name="connsiteY5" fmla="*/ 677077 h 714141"/>
                  <a:gd name="connsiteX6" fmla="*/ 1314335 w 1444283"/>
                  <a:gd name="connsiteY6" fmla="*/ 482826 h 714141"/>
                  <a:gd name="connsiteX7" fmla="*/ 1242327 w 1444283"/>
                  <a:gd name="connsiteY7" fmla="*/ 194794 h 714141"/>
                  <a:gd name="connsiteX8" fmla="*/ 882287 w 1444283"/>
                  <a:gd name="connsiteY8" fmla="*/ 194794 h 714141"/>
                  <a:gd name="connsiteX0" fmla="*/ 909711 w 1444283"/>
                  <a:gd name="connsiteY0" fmla="*/ 311317 h 714141"/>
                  <a:gd name="connsiteX1" fmla="*/ 501748 w 1444283"/>
                  <a:gd name="connsiteY1" fmla="*/ 142505 h 714141"/>
                  <a:gd name="connsiteX2" fmla="*/ 192259 w 1444283"/>
                  <a:gd name="connsiteY2" fmla="*/ 381656 h 714141"/>
                  <a:gd name="connsiteX3" fmla="*/ 178191 w 1444283"/>
                  <a:gd name="connsiteY3" fmla="*/ 634874 h 714141"/>
                  <a:gd name="connsiteX4" fmla="*/ 1261403 w 1444283"/>
                  <a:gd name="connsiteY4" fmla="*/ 705212 h 714141"/>
                  <a:gd name="connsiteX5" fmla="*/ 1275471 w 1444283"/>
                  <a:gd name="connsiteY5" fmla="*/ 677077 h 714141"/>
                  <a:gd name="connsiteX6" fmla="*/ 1314335 w 1444283"/>
                  <a:gd name="connsiteY6" fmla="*/ 482826 h 714141"/>
                  <a:gd name="connsiteX7" fmla="*/ 1242327 w 1444283"/>
                  <a:gd name="connsiteY7" fmla="*/ 194794 h 714141"/>
                  <a:gd name="connsiteX8" fmla="*/ 882287 w 1444283"/>
                  <a:gd name="connsiteY8" fmla="*/ 194794 h 714141"/>
                  <a:gd name="connsiteX0" fmla="*/ 909711 w 1444283"/>
                  <a:gd name="connsiteY0" fmla="*/ 180535 h 631365"/>
                  <a:gd name="connsiteX1" fmla="*/ 501748 w 1444283"/>
                  <a:gd name="connsiteY1" fmla="*/ 11723 h 631365"/>
                  <a:gd name="connsiteX2" fmla="*/ 192259 w 1444283"/>
                  <a:gd name="connsiteY2" fmla="*/ 250874 h 631365"/>
                  <a:gd name="connsiteX3" fmla="*/ 178191 w 1444283"/>
                  <a:gd name="connsiteY3" fmla="*/ 504092 h 631365"/>
                  <a:gd name="connsiteX4" fmla="*/ 1261403 w 1444283"/>
                  <a:gd name="connsiteY4" fmla="*/ 574430 h 631365"/>
                  <a:gd name="connsiteX5" fmla="*/ 1275471 w 1444283"/>
                  <a:gd name="connsiteY5" fmla="*/ 546295 h 631365"/>
                  <a:gd name="connsiteX6" fmla="*/ 1242327 w 1444283"/>
                  <a:gd name="connsiteY6" fmla="*/ 64012 h 631365"/>
                  <a:gd name="connsiteX7" fmla="*/ 882287 w 1444283"/>
                  <a:gd name="connsiteY7" fmla="*/ 64012 h 631365"/>
                  <a:gd name="connsiteX0" fmla="*/ 909711 w 1444283"/>
                  <a:gd name="connsiteY0" fmla="*/ 180535 h 631365"/>
                  <a:gd name="connsiteX1" fmla="*/ 501748 w 1444283"/>
                  <a:gd name="connsiteY1" fmla="*/ 11723 h 631365"/>
                  <a:gd name="connsiteX2" fmla="*/ 192259 w 1444283"/>
                  <a:gd name="connsiteY2" fmla="*/ 250874 h 631365"/>
                  <a:gd name="connsiteX3" fmla="*/ 178191 w 1444283"/>
                  <a:gd name="connsiteY3" fmla="*/ 504092 h 631365"/>
                  <a:gd name="connsiteX4" fmla="*/ 1261403 w 1444283"/>
                  <a:gd name="connsiteY4" fmla="*/ 574430 h 631365"/>
                  <a:gd name="connsiteX5" fmla="*/ 1275471 w 1444283"/>
                  <a:gd name="connsiteY5" fmla="*/ 546295 h 631365"/>
                  <a:gd name="connsiteX6" fmla="*/ 1242327 w 1444283"/>
                  <a:gd name="connsiteY6" fmla="*/ 64012 h 631365"/>
                  <a:gd name="connsiteX7" fmla="*/ 882287 w 1444283"/>
                  <a:gd name="connsiteY7" fmla="*/ 64012 h 631365"/>
                  <a:gd name="connsiteX0" fmla="*/ 909711 w 1444283"/>
                  <a:gd name="connsiteY0" fmla="*/ 180535 h 631365"/>
                  <a:gd name="connsiteX1" fmla="*/ 501748 w 1444283"/>
                  <a:gd name="connsiteY1" fmla="*/ 11723 h 631365"/>
                  <a:gd name="connsiteX2" fmla="*/ 192259 w 1444283"/>
                  <a:gd name="connsiteY2" fmla="*/ 250874 h 631365"/>
                  <a:gd name="connsiteX3" fmla="*/ 178191 w 1444283"/>
                  <a:gd name="connsiteY3" fmla="*/ 504092 h 631365"/>
                  <a:gd name="connsiteX4" fmla="*/ 1261403 w 1444283"/>
                  <a:gd name="connsiteY4" fmla="*/ 574430 h 631365"/>
                  <a:gd name="connsiteX5" fmla="*/ 1275471 w 1444283"/>
                  <a:gd name="connsiteY5" fmla="*/ 546295 h 631365"/>
                  <a:gd name="connsiteX6" fmla="*/ 1242327 w 1444283"/>
                  <a:gd name="connsiteY6" fmla="*/ 64012 h 631365"/>
                  <a:gd name="connsiteX7" fmla="*/ 882287 w 1444283"/>
                  <a:gd name="connsiteY7" fmla="*/ 64012 h 631365"/>
                  <a:gd name="connsiteX0" fmla="*/ 894530 w 1338018"/>
                  <a:gd name="connsiteY0" fmla="*/ 180535 h 630304"/>
                  <a:gd name="connsiteX1" fmla="*/ 486567 w 1338018"/>
                  <a:gd name="connsiteY1" fmla="*/ 11723 h 630304"/>
                  <a:gd name="connsiteX2" fmla="*/ 177078 w 1338018"/>
                  <a:gd name="connsiteY2" fmla="*/ 250874 h 630304"/>
                  <a:gd name="connsiteX3" fmla="*/ 163010 w 1338018"/>
                  <a:gd name="connsiteY3" fmla="*/ 504092 h 630304"/>
                  <a:gd name="connsiteX4" fmla="*/ 1155138 w 1338018"/>
                  <a:gd name="connsiteY4" fmla="*/ 568068 h 630304"/>
                  <a:gd name="connsiteX5" fmla="*/ 1260290 w 1338018"/>
                  <a:gd name="connsiteY5" fmla="*/ 546295 h 630304"/>
                  <a:gd name="connsiteX6" fmla="*/ 1227146 w 1338018"/>
                  <a:gd name="connsiteY6" fmla="*/ 64012 h 630304"/>
                  <a:gd name="connsiteX7" fmla="*/ 867106 w 1338018"/>
                  <a:gd name="connsiteY7" fmla="*/ 64012 h 630304"/>
                  <a:gd name="connsiteX0" fmla="*/ 894530 w 1344495"/>
                  <a:gd name="connsiteY0" fmla="*/ 180535 h 652077"/>
                  <a:gd name="connsiteX1" fmla="*/ 486567 w 1344495"/>
                  <a:gd name="connsiteY1" fmla="*/ 11723 h 652077"/>
                  <a:gd name="connsiteX2" fmla="*/ 177078 w 1344495"/>
                  <a:gd name="connsiteY2" fmla="*/ 250874 h 652077"/>
                  <a:gd name="connsiteX3" fmla="*/ 163010 w 1344495"/>
                  <a:gd name="connsiteY3" fmla="*/ 504092 h 652077"/>
                  <a:gd name="connsiteX4" fmla="*/ 1155138 w 1344495"/>
                  <a:gd name="connsiteY4" fmla="*/ 568068 h 652077"/>
                  <a:gd name="connsiteX5" fmla="*/ 1299153 w 1344495"/>
                  <a:gd name="connsiteY5" fmla="*/ 568068 h 652077"/>
                  <a:gd name="connsiteX6" fmla="*/ 1227146 w 1344495"/>
                  <a:gd name="connsiteY6" fmla="*/ 64012 h 652077"/>
                  <a:gd name="connsiteX7" fmla="*/ 867106 w 1344495"/>
                  <a:gd name="connsiteY7" fmla="*/ 64012 h 652077"/>
                  <a:gd name="connsiteX0" fmla="*/ 894530 w 1344495"/>
                  <a:gd name="connsiteY0" fmla="*/ 202909 h 674451"/>
                  <a:gd name="connsiteX1" fmla="*/ 486567 w 1344495"/>
                  <a:gd name="connsiteY1" fmla="*/ 34097 h 674451"/>
                  <a:gd name="connsiteX2" fmla="*/ 177078 w 1344495"/>
                  <a:gd name="connsiteY2" fmla="*/ 273248 h 674451"/>
                  <a:gd name="connsiteX3" fmla="*/ 163010 w 1344495"/>
                  <a:gd name="connsiteY3" fmla="*/ 526466 h 674451"/>
                  <a:gd name="connsiteX4" fmla="*/ 1155138 w 1344495"/>
                  <a:gd name="connsiteY4" fmla="*/ 590442 h 674451"/>
                  <a:gd name="connsiteX5" fmla="*/ 1299153 w 1344495"/>
                  <a:gd name="connsiteY5" fmla="*/ 590442 h 674451"/>
                  <a:gd name="connsiteX6" fmla="*/ 1227146 w 1344495"/>
                  <a:gd name="connsiteY6" fmla="*/ 86386 h 674451"/>
                  <a:gd name="connsiteX7" fmla="*/ 905007 w 1344495"/>
                  <a:gd name="connsiteY7" fmla="*/ 72124 h 674451"/>
                  <a:gd name="connsiteX8" fmla="*/ 867106 w 1344495"/>
                  <a:gd name="connsiteY8" fmla="*/ 86386 h 674451"/>
                  <a:gd name="connsiteX0" fmla="*/ 894530 w 1344495"/>
                  <a:gd name="connsiteY0" fmla="*/ 202909 h 674451"/>
                  <a:gd name="connsiteX1" fmla="*/ 486567 w 1344495"/>
                  <a:gd name="connsiteY1" fmla="*/ 34097 h 674451"/>
                  <a:gd name="connsiteX2" fmla="*/ 177078 w 1344495"/>
                  <a:gd name="connsiteY2" fmla="*/ 273248 h 674451"/>
                  <a:gd name="connsiteX3" fmla="*/ 163010 w 1344495"/>
                  <a:gd name="connsiteY3" fmla="*/ 526466 h 674451"/>
                  <a:gd name="connsiteX4" fmla="*/ 1155138 w 1344495"/>
                  <a:gd name="connsiteY4" fmla="*/ 590442 h 674451"/>
                  <a:gd name="connsiteX5" fmla="*/ 1299153 w 1344495"/>
                  <a:gd name="connsiteY5" fmla="*/ 590442 h 674451"/>
                  <a:gd name="connsiteX6" fmla="*/ 1227146 w 1344495"/>
                  <a:gd name="connsiteY6" fmla="*/ 86386 h 674451"/>
                  <a:gd name="connsiteX7" fmla="*/ 905007 w 1344495"/>
                  <a:gd name="connsiteY7" fmla="*/ 72124 h 674451"/>
                  <a:gd name="connsiteX8" fmla="*/ 867105 w 1344495"/>
                  <a:gd name="connsiteY8" fmla="*/ 158394 h 674451"/>
                  <a:gd name="connsiteX0" fmla="*/ 894530 w 1344495"/>
                  <a:gd name="connsiteY0" fmla="*/ 212534 h 684076"/>
                  <a:gd name="connsiteX1" fmla="*/ 486567 w 1344495"/>
                  <a:gd name="connsiteY1" fmla="*/ 43722 h 684076"/>
                  <a:gd name="connsiteX2" fmla="*/ 177078 w 1344495"/>
                  <a:gd name="connsiteY2" fmla="*/ 282873 h 684076"/>
                  <a:gd name="connsiteX3" fmla="*/ 163010 w 1344495"/>
                  <a:gd name="connsiteY3" fmla="*/ 536091 h 684076"/>
                  <a:gd name="connsiteX4" fmla="*/ 1155138 w 1344495"/>
                  <a:gd name="connsiteY4" fmla="*/ 600067 h 684076"/>
                  <a:gd name="connsiteX5" fmla="*/ 1299153 w 1344495"/>
                  <a:gd name="connsiteY5" fmla="*/ 600067 h 684076"/>
                  <a:gd name="connsiteX6" fmla="*/ 1227146 w 1344495"/>
                  <a:gd name="connsiteY6" fmla="*/ 96011 h 684076"/>
                  <a:gd name="connsiteX7" fmla="*/ 867105 w 1344495"/>
                  <a:gd name="connsiteY7" fmla="*/ 24003 h 684076"/>
                  <a:gd name="connsiteX8" fmla="*/ 867105 w 1344495"/>
                  <a:gd name="connsiteY8" fmla="*/ 168019 h 684076"/>
                  <a:gd name="connsiteX0" fmla="*/ 894530 w 1344495"/>
                  <a:gd name="connsiteY0" fmla="*/ 212534 h 684076"/>
                  <a:gd name="connsiteX1" fmla="*/ 486567 w 1344495"/>
                  <a:gd name="connsiteY1" fmla="*/ 43722 h 684076"/>
                  <a:gd name="connsiteX2" fmla="*/ 177078 w 1344495"/>
                  <a:gd name="connsiteY2" fmla="*/ 282873 h 684076"/>
                  <a:gd name="connsiteX3" fmla="*/ 163010 w 1344495"/>
                  <a:gd name="connsiteY3" fmla="*/ 536091 h 684076"/>
                  <a:gd name="connsiteX4" fmla="*/ 1155138 w 1344495"/>
                  <a:gd name="connsiteY4" fmla="*/ 600067 h 684076"/>
                  <a:gd name="connsiteX5" fmla="*/ 1299153 w 1344495"/>
                  <a:gd name="connsiteY5" fmla="*/ 600067 h 684076"/>
                  <a:gd name="connsiteX6" fmla="*/ 1227146 w 1344495"/>
                  <a:gd name="connsiteY6" fmla="*/ 96011 h 684076"/>
                  <a:gd name="connsiteX7" fmla="*/ 867105 w 1344495"/>
                  <a:gd name="connsiteY7" fmla="*/ 24003 h 684076"/>
                  <a:gd name="connsiteX8" fmla="*/ 867105 w 1344495"/>
                  <a:gd name="connsiteY8" fmla="*/ 168019 h 684076"/>
                  <a:gd name="connsiteX0" fmla="*/ 894530 w 1344495"/>
                  <a:gd name="connsiteY0" fmla="*/ 212534 h 684076"/>
                  <a:gd name="connsiteX1" fmla="*/ 486567 w 1344495"/>
                  <a:gd name="connsiteY1" fmla="*/ 43722 h 684076"/>
                  <a:gd name="connsiteX2" fmla="*/ 177078 w 1344495"/>
                  <a:gd name="connsiteY2" fmla="*/ 282873 h 684076"/>
                  <a:gd name="connsiteX3" fmla="*/ 163010 w 1344495"/>
                  <a:gd name="connsiteY3" fmla="*/ 536091 h 684076"/>
                  <a:gd name="connsiteX4" fmla="*/ 1155138 w 1344495"/>
                  <a:gd name="connsiteY4" fmla="*/ 600067 h 684076"/>
                  <a:gd name="connsiteX5" fmla="*/ 1299153 w 1344495"/>
                  <a:gd name="connsiteY5" fmla="*/ 600067 h 684076"/>
                  <a:gd name="connsiteX6" fmla="*/ 1227146 w 1344495"/>
                  <a:gd name="connsiteY6" fmla="*/ 96011 h 684076"/>
                  <a:gd name="connsiteX7" fmla="*/ 867105 w 1344495"/>
                  <a:gd name="connsiteY7" fmla="*/ 24003 h 684076"/>
                  <a:gd name="connsiteX8" fmla="*/ 867105 w 1344495"/>
                  <a:gd name="connsiteY8" fmla="*/ 168019 h 684076"/>
                  <a:gd name="connsiteX0" fmla="*/ 894530 w 1344495"/>
                  <a:gd name="connsiteY0" fmla="*/ 284542 h 768086"/>
                  <a:gd name="connsiteX1" fmla="*/ 486567 w 1344495"/>
                  <a:gd name="connsiteY1" fmla="*/ 115730 h 768086"/>
                  <a:gd name="connsiteX2" fmla="*/ 177078 w 1344495"/>
                  <a:gd name="connsiteY2" fmla="*/ 354881 h 768086"/>
                  <a:gd name="connsiteX3" fmla="*/ 163010 w 1344495"/>
                  <a:gd name="connsiteY3" fmla="*/ 608099 h 768086"/>
                  <a:gd name="connsiteX4" fmla="*/ 1155138 w 1344495"/>
                  <a:gd name="connsiteY4" fmla="*/ 672075 h 768086"/>
                  <a:gd name="connsiteX5" fmla="*/ 1299153 w 1344495"/>
                  <a:gd name="connsiteY5" fmla="*/ 672075 h 768086"/>
                  <a:gd name="connsiteX6" fmla="*/ 1227145 w 1344495"/>
                  <a:gd name="connsiteY6" fmla="*/ 96011 h 768086"/>
                  <a:gd name="connsiteX7" fmla="*/ 867105 w 1344495"/>
                  <a:gd name="connsiteY7" fmla="*/ 96011 h 768086"/>
                  <a:gd name="connsiteX8" fmla="*/ 867105 w 1344495"/>
                  <a:gd name="connsiteY8" fmla="*/ 240027 h 768086"/>
                  <a:gd name="connsiteX0" fmla="*/ 894530 w 1344495"/>
                  <a:gd name="connsiteY0" fmla="*/ 211938 h 695482"/>
                  <a:gd name="connsiteX1" fmla="*/ 486567 w 1344495"/>
                  <a:gd name="connsiteY1" fmla="*/ 43126 h 695482"/>
                  <a:gd name="connsiteX2" fmla="*/ 177078 w 1344495"/>
                  <a:gd name="connsiteY2" fmla="*/ 282277 h 695482"/>
                  <a:gd name="connsiteX3" fmla="*/ 163010 w 1344495"/>
                  <a:gd name="connsiteY3" fmla="*/ 535495 h 695482"/>
                  <a:gd name="connsiteX4" fmla="*/ 1155138 w 1344495"/>
                  <a:gd name="connsiteY4" fmla="*/ 599471 h 695482"/>
                  <a:gd name="connsiteX5" fmla="*/ 1299153 w 1344495"/>
                  <a:gd name="connsiteY5" fmla="*/ 599471 h 695482"/>
                  <a:gd name="connsiteX6" fmla="*/ 1227145 w 1344495"/>
                  <a:gd name="connsiteY6" fmla="*/ 23407 h 695482"/>
                  <a:gd name="connsiteX7" fmla="*/ 867105 w 1344495"/>
                  <a:gd name="connsiteY7" fmla="*/ 23407 h 695482"/>
                  <a:gd name="connsiteX8" fmla="*/ 867105 w 1344495"/>
                  <a:gd name="connsiteY8" fmla="*/ 167423 h 695482"/>
                  <a:gd name="connsiteX0" fmla="*/ 894530 w 1344495"/>
                  <a:gd name="connsiteY0" fmla="*/ 211938 h 695482"/>
                  <a:gd name="connsiteX1" fmla="*/ 486567 w 1344495"/>
                  <a:gd name="connsiteY1" fmla="*/ 43126 h 695482"/>
                  <a:gd name="connsiteX2" fmla="*/ 177078 w 1344495"/>
                  <a:gd name="connsiteY2" fmla="*/ 282277 h 695482"/>
                  <a:gd name="connsiteX3" fmla="*/ 163010 w 1344495"/>
                  <a:gd name="connsiteY3" fmla="*/ 535495 h 695482"/>
                  <a:gd name="connsiteX4" fmla="*/ 1155138 w 1344495"/>
                  <a:gd name="connsiteY4" fmla="*/ 599471 h 695482"/>
                  <a:gd name="connsiteX5" fmla="*/ 1299153 w 1344495"/>
                  <a:gd name="connsiteY5" fmla="*/ 599471 h 695482"/>
                  <a:gd name="connsiteX6" fmla="*/ 1227145 w 1344495"/>
                  <a:gd name="connsiteY6" fmla="*/ 23407 h 695482"/>
                  <a:gd name="connsiteX7" fmla="*/ 867105 w 1344495"/>
                  <a:gd name="connsiteY7" fmla="*/ 23407 h 695482"/>
                  <a:gd name="connsiteX8" fmla="*/ 867105 w 1344495"/>
                  <a:gd name="connsiteY8" fmla="*/ 167423 h 695482"/>
                  <a:gd name="connsiteX0" fmla="*/ 894530 w 1344495"/>
                  <a:gd name="connsiteY0" fmla="*/ 211938 h 695482"/>
                  <a:gd name="connsiteX1" fmla="*/ 486567 w 1344495"/>
                  <a:gd name="connsiteY1" fmla="*/ 43126 h 695482"/>
                  <a:gd name="connsiteX2" fmla="*/ 177078 w 1344495"/>
                  <a:gd name="connsiteY2" fmla="*/ 282277 h 695482"/>
                  <a:gd name="connsiteX3" fmla="*/ 163010 w 1344495"/>
                  <a:gd name="connsiteY3" fmla="*/ 535495 h 695482"/>
                  <a:gd name="connsiteX4" fmla="*/ 1155138 w 1344495"/>
                  <a:gd name="connsiteY4" fmla="*/ 599471 h 695482"/>
                  <a:gd name="connsiteX5" fmla="*/ 1299153 w 1344495"/>
                  <a:gd name="connsiteY5" fmla="*/ 599471 h 695482"/>
                  <a:gd name="connsiteX6" fmla="*/ 1227145 w 1344495"/>
                  <a:gd name="connsiteY6" fmla="*/ 23407 h 695482"/>
                  <a:gd name="connsiteX7" fmla="*/ 867105 w 1344495"/>
                  <a:gd name="connsiteY7" fmla="*/ 23407 h 695482"/>
                  <a:gd name="connsiteX8" fmla="*/ 867105 w 1344495"/>
                  <a:gd name="connsiteY8" fmla="*/ 167423 h 695482"/>
                  <a:gd name="connsiteX0" fmla="*/ 894530 w 1344495"/>
                  <a:gd name="connsiteY0" fmla="*/ 211938 h 695482"/>
                  <a:gd name="connsiteX1" fmla="*/ 486567 w 1344495"/>
                  <a:gd name="connsiteY1" fmla="*/ 43126 h 695482"/>
                  <a:gd name="connsiteX2" fmla="*/ 177078 w 1344495"/>
                  <a:gd name="connsiteY2" fmla="*/ 282277 h 695482"/>
                  <a:gd name="connsiteX3" fmla="*/ 163010 w 1344495"/>
                  <a:gd name="connsiteY3" fmla="*/ 535495 h 695482"/>
                  <a:gd name="connsiteX4" fmla="*/ 1155138 w 1344495"/>
                  <a:gd name="connsiteY4" fmla="*/ 599471 h 695482"/>
                  <a:gd name="connsiteX5" fmla="*/ 1299153 w 1344495"/>
                  <a:gd name="connsiteY5" fmla="*/ 599471 h 695482"/>
                  <a:gd name="connsiteX6" fmla="*/ 1227145 w 1344495"/>
                  <a:gd name="connsiteY6" fmla="*/ 23407 h 695482"/>
                  <a:gd name="connsiteX7" fmla="*/ 867105 w 1344495"/>
                  <a:gd name="connsiteY7" fmla="*/ 23407 h 695482"/>
                  <a:gd name="connsiteX8" fmla="*/ 867105 w 1344495"/>
                  <a:gd name="connsiteY8" fmla="*/ 239431 h 695482"/>
                  <a:gd name="connsiteX0" fmla="*/ 894530 w 1344495"/>
                  <a:gd name="connsiteY0" fmla="*/ 211938 h 695482"/>
                  <a:gd name="connsiteX1" fmla="*/ 486567 w 1344495"/>
                  <a:gd name="connsiteY1" fmla="*/ 43126 h 695482"/>
                  <a:gd name="connsiteX2" fmla="*/ 177078 w 1344495"/>
                  <a:gd name="connsiteY2" fmla="*/ 282277 h 695482"/>
                  <a:gd name="connsiteX3" fmla="*/ 163010 w 1344495"/>
                  <a:gd name="connsiteY3" fmla="*/ 535495 h 695482"/>
                  <a:gd name="connsiteX4" fmla="*/ 1155138 w 1344495"/>
                  <a:gd name="connsiteY4" fmla="*/ 599471 h 695482"/>
                  <a:gd name="connsiteX5" fmla="*/ 1299153 w 1344495"/>
                  <a:gd name="connsiteY5" fmla="*/ 599471 h 695482"/>
                  <a:gd name="connsiteX6" fmla="*/ 1227145 w 1344495"/>
                  <a:gd name="connsiteY6" fmla="*/ 23407 h 695482"/>
                  <a:gd name="connsiteX7" fmla="*/ 867105 w 1344495"/>
                  <a:gd name="connsiteY7" fmla="*/ 23407 h 695482"/>
                  <a:gd name="connsiteX8" fmla="*/ 867105 w 1344495"/>
                  <a:gd name="connsiteY8" fmla="*/ 239431 h 695482"/>
                  <a:gd name="connsiteX0" fmla="*/ 894530 w 1344495"/>
                  <a:gd name="connsiteY0" fmla="*/ 211938 h 695482"/>
                  <a:gd name="connsiteX1" fmla="*/ 486567 w 1344495"/>
                  <a:gd name="connsiteY1" fmla="*/ 43126 h 695482"/>
                  <a:gd name="connsiteX2" fmla="*/ 177078 w 1344495"/>
                  <a:gd name="connsiteY2" fmla="*/ 282277 h 695482"/>
                  <a:gd name="connsiteX3" fmla="*/ 163010 w 1344495"/>
                  <a:gd name="connsiteY3" fmla="*/ 535495 h 695482"/>
                  <a:gd name="connsiteX4" fmla="*/ 1155138 w 1344495"/>
                  <a:gd name="connsiteY4" fmla="*/ 599471 h 695482"/>
                  <a:gd name="connsiteX5" fmla="*/ 1299153 w 1344495"/>
                  <a:gd name="connsiteY5" fmla="*/ 599471 h 695482"/>
                  <a:gd name="connsiteX6" fmla="*/ 1227145 w 1344495"/>
                  <a:gd name="connsiteY6" fmla="*/ 23407 h 695482"/>
                  <a:gd name="connsiteX7" fmla="*/ 867105 w 1344495"/>
                  <a:gd name="connsiteY7" fmla="*/ 23407 h 695482"/>
                  <a:gd name="connsiteX8" fmla="*/ 867105 w 1344495"/>
                  <a:gd name="connsiteY8" fmla="*/ 239431 h 695482"/>
                  <a:gd name="connsiteX0" fmla="*/ 867105 w 1344495"/>
                  <a:gd name="connsiteY0" fmla="*/ 239431 h 695482"/>
                  <a:gd name="connsiteX1" fmla="*/ 486567 w 1344495"/>
                  <a:gd name="connsiteY1" fmla="*/ 43126 h 695482"/>
                  <a:gd name="connsiteX2" fmla="*/ 177078 w 1344495"/>
                  <a:gd name="connsiteY2" fmla="*/ 282277 h 695482"/>
                  <a:gd name="connsiteX3" fmla="*/ 163010 w 1344495"/>
                  <a:gd name="connsiteY3" fmla="*/ 535495 h 695482"/>
                  <a:gd name="connsiteX4" fmla="*/ 1155138 w 1344495"/>
                  <a:gd name="connsiteY4" fmla="*/ 599471 h 695482"/>
                  <a:gd name="connsiteX5" fmla="*/ 1299153 w 1344495"/>
                  <a:gd name="connsiteY5" fmla="*/ 599471 h 695482"/>
                  <a:gd name="connsiteX6" fmla="*/ 1227145 w 1344495"/>
                  <a:gd name="connsiteY6" fmla="*/ 23407 h 695482"/>
                  <a:gd name="connsiteX7" fmla="*/ 867105 w 1344495"/>
                  <a:gd name="connsiteY7" fmla="*/ 23407 h 695482"/>
                  <a:gd name="connsiteX8" fmla="*/ 867105 w 1344495"/>
                  <a:gd name="connsiteY8" fmla="*/ 239431 h 695482"/>
                  <a:gd name="connsiteX0" fmla="*/ 867105 w 1344495"/>
                  <a:gd name="connsiteY0" fmla="*/ 239431 h 695482"/>
                  <a:gd name="connsiteX1" fmla="*/ 486567 w 1344495"/>
                  <a:gd name="connsiteY1" fmla="*/ 43126 h 695482"/>
                  <a:gd name="connsiteX2" fmla="*/ 177078 w 1344495"/>
                  <a:gd name="connsiteY2" fmla="*/ 282277 h 695482"/>
                  <a:gd name="connsiteX3" fmla="*/ 163010 w 1344495"/>
                  <a:gd name="connsiteY3" fmla="*/ 535495 h 695482"/>
                  <a:gd name="connsiteX4" fmla="*/ 1155138 w 1344495"/>
                  <a:gd name="connsiteY4" fmla="*/ 599471 h 695482"/>
                  <a:gd name="connsiteX5" fmla="*/ 1299153 w 1344495"/>
                  <a:gd name="connsiteY5" fmla="*/ 599471 h 695482"/>
                  <a:gd name="connsiteX6" fmla="*/ 1227145 w 1344495"/>
                  <a:gd name="connsiteY6" fmla="*/ 23407 h 695482"/>
                  <a:gd name="connsiteX7" fmla="*/ 867105 w 1344495"/>
                  <a:gd name="connsiteY7" fmla="*/ 23407 h 695482"/>
                  <a:gd name="connsiteX8" fmla="*/ 867105 w 1344495"/>
                  <a:gd name="connsiteY8" fmla="*/ 167423 h 695482"/>
                  <a:gd name="connsiteX0" fmla="*/ 867105 w 1344495"/>
                  <a:gd name="connsiteY0" fmla="*/ 239431 h 695482"/>
                  <a:gd name="connsiteX1" fmla="*/ 939113 w 1344495"/>
                  <a:gd name="connsiteY1" fmla="*/ 527463 h 695482"/>
                  <a:gd name="connsiteX2" fmla="*/ 486567 w 1344495"/>
                  <a:gd name="connsiteY2" fmla="*/ 43126 h 695482"/>
                  <a:gd name="connsiteX3" fmla="*/ 177078 w 1344495"/>
                  <a:gd name="connsiteY3" fmla="*/ 282277 h 695482"/>
                  <a:gd name="connsiteX4" fmla="*/ 163010 w 1344495"/>
                  <a:gd name="connsiteY4" fmla="*/ 535495 h 695482"/>
                  <a:gd name="connsiteX5" fmla="*/ 1155138 w 1344495"/>
                  <a:gd name="connsiteY5" fmla="*/ 599471 h 695482"/>
                  <a:gd name="connsiteX6" fmla="*/ 1299153 w 1344495"/>
                  <a:gd name="connsiteY6" fmla="*/ 599471 h 695482"/>
                  <a:gd name="connsiteX7" fmla="*/ 1227145 w 1344495"/>
                  <a:gd name="connsiteY7" fmla="*/ 23407 h 695482"/>
                  <a:gd name="connsiteX8" fmla="*/ 867105 w 1344495"/>
                  <a:gd name="connsiteY8" fmla="*/ 23407 h 695482"/>
                  <a:gd name="connsiteX9" fmla="*/ 867105 w 1344495"/>
                  <a:gd name="connsiteY9" fmla="*/ 167423 h 695482"/>
                  <a:gd name="connsiteX0" fmla="*/ 867105 w 1344495"/>
                  <a:gd name="connsiteY0" fmla="*/ 239431 h 695482"/>
                  <a:gd name="connsiteX1" fmla="*/ 867105 w 1344495"/>
                  <a:gd name="connsiteY1" fmla="*/ 167423 h 695482"/>
                  <a:gd name="connsiteX2" fmla="*/ 939113 w 1344495"/>
                  <a:gd name="connsiteY2" fmla="*/ 527463 h 695482"/>
                  <a:gd name="connsiteX3" fmla="*/ 486567 w 1344495"/>
                  <a:gd name="connsiteY3" fmla="*/ 43126 h 695482"/>
                  <a:gd name="connsiteX4" fmla="*/ 177078 w 1344495"/>
                  <a:gd name="connsiteY4" fmla="*/ 282277 h 695482"/>
                  <a:gd name="connsiteX5" fmla="*/ 163010 w 1344495"/>
                  <a:gd name="connsiteY5" fmla="*/ 535495 h 695482"/>
                  <a:gd name="connsiteX6" fmla="*/ 1155138 w 1344495"/>
                  <a:gd name="connsiteY6" fmla="*/ 599471 h 695482"/>
                  <a:gd name="connsiteX7" fmla="*/ 1299153 w 1344495"/>
                  <a:gd name="connsiteY7" fmla="*/ 599471 h 695482"/>
                  <a:gd name="connsiteX8" fmla="*/ 1227145 w 1344495"/>
                  <a:gd name="connsiteY8" fmla="*/ 23407 h 695482"/>
                  <a:gd name="connsiteX9" fmla="*/ 867105 w 1344495"/>
                  <a:gd name="connsiteY9" fmla="*/ 23407 h 695482"/>
                  <a:gd name="connsiteX10" fmla="*/ 867105 w 1344495"/>
                  <a:gd name="connsiteY10" fmla="*/ 167423 h 695482"/>
                  <a:gd name="connsiteX0" fmla="*/ 867105 w 1344495"/>
                  <a:gd name="connsiteY0" fmla="*/ 239431 h 695482"/>
                  <a:gd name="connsiteX1" fmla="*/ 867105 w 1344495"/>
                  <a:gd name="connsiteY1" fmla="*/ 167423 h 695482"/>
                  <a:gd name="connsiteX2" fmla="*/ 486567 w 1344495"/>
                  <a:gd name="connsiteY2" fmla="*/ 43126 h 695482"/>
                  <a:gd name="connsiteX3" fmla="*/ 177078 w 1344495"/>
                  <a:gd name="connsiteY3" fmla="*/ 282277 h 695482"/>
                  <a:gd name="connsiteX4" fmla="*/ 163010 w 1344495"/>
                  <a:gd name="connsiteY4" fmla="*/ 535495 h 695482"/>
                  <a:gd name="connsiteX5" fmla="*/ 1155138 w 1344495"/>
                  <a:gd name="connsiteY5" fmla="*/ 599471 h 695482"/>
                  <a:gd name="connsiteX6" fmla="*/ 1299153 w 1344495"/>
                  <a:gd name="connsiteY6" fmla="*/ 599471 h 695482"/>
                  <a:gd name="connsiteX7" fmla="*/ 1227145 w 1344495"/>
                  <a:gd name="connsiteY7" fmla="*/ 23407 h 695482"/>
                  <a:gd name="connsiteX8" fmla="*/ 867105 w 1344495"/>
                  <a:gd name="connsiteY8" fmla="*/ 23407 h 695482"/>
                  <a:gd name="connsiteX9" fmla="*/ 867105 w 1344495"/>
                  <a:gd name="connsiteY9" fmla="*/ 167423 h 695482"/>
                  <a:gd name="connsiteX0" fmla="*/ 867105 w 1344495"/>
                  <a:gd name="connsiteY0" fmla="*/ 239431 h 695482"/>
                  <a:gd name="connsiteX1" fmla="*/ 867105 w 1344495"/>
                  <a:gd name="connsiteY1" fmla="*/ 167423 h 695482"/>
                  <a:gd name="connsiteX2" fmla="*/ 486567 w 1344495"/>
                  <a:gd name="connsiteY2" fmla="*/ 43126 h 695482"/>
                  <a:gd name="connsiteX3" fmla="*/ 177078 w 1344495"/>
                  <a:gd name="connsiteY3" fmla="*/ 282277 h 695482"/>
                  <a:gd name="connsiteX4" fmla="*/ 163010 w 1344495"/>
                  <a:gd name="connsiteY4" fmla="*/ 535495 h 695482"/>
                  <a:gd name="connsiteX5" fmla="*/ 1155138 w 1344495"/>
                  <a:gd name="connsiteY5" fmla="*/ 599471 h 695482"/>
                  <a:gd name="connsiteX6" fmla="*/ 1299153 w 1344495"/>
                  <a:gd name="connsiteY6" fmla="*/ 599471 h 695482"/>
                  <a:gd name="connsiteX7" fmla="*/ 1227145 w 1344495"/>
                  <a:gd name="connsiteY7" fmla="*/ 23407 h 695482"/>
                  <a:gd name="connsiteX8" fmla="*/ 867105 w 1344495"/>
                  <a:gd name="connsiteY8" fmla="*/ 23407 h 695482"/>
                  <a:gd name="connsiteX9" fmla="*/ 867105 w 1344495"/>
                  <a:gd name="connsiteY9" fmla="*/ 167423 h 695482"/>
                  <a:gd name="connsiteX0" fmla="*/ 867105 w 1344495"/>
                  <a:gd name="connsiteY0" fmla="*/ 362417 h 818468"/>
                  <a:gd name="connsiteX1" fmla="*/ 867105 w 1344495"/>
                  <a:gd name="connsiteY1" fmla="*/ 290409 h 818468"/>
                  <a:gd name="connsiteX2" fmla="*/ 486567 w 1344495"/>
                  <a:gd name="connsiteY2" fmla="*/ 166112 h 818468"/>
                  <a:gd name="connsiteX3" fmla="*/ 177078 w 1344495"/>
                  <a:gd name="connsiteY3" fmla="*/ 405263 h 818468"/>
                  <a:gd name="connsiteX4" fmla="*/ 163010 w 1344495"/>
                  <a:gd name="connsiteY4" fmla="*/ 658481 h 818468"/>
                  <a:gd name="connsiteX5" fmla="*/ 1155138 w 1344495"/>
                  <a:gd name="connsiteY5" fmla="*/ 722457 h 818468"/>
                  <a:gd name="connsiteX6" fmla="*/ 1299153 w 1344495"/>
                  <a:gd name="connsiteY6" fmla="*/ 722457 h 818468"/>
                  <a:gd name="connsiteX7" fmla="*/ 1227145 w 1344495"/>
                  <a:gd name="connsiteY7" fmla="*/ 146393 h 818468"/>
                  <a:gd name="connsiteX8" fmla="*/ 867105 w 1344495"/>
                  <a:gd name="connsiteY8" fmla="*/ 146393 h 818468"/>
                  <a:gd name="connsiteX9" fmla="*/ 651081 w 1344495"/>
                  <a:gd name="connsiteY9" fmla="*/ 2377 h 818468"/>
                  <a:gd name="connsiteX0" fmla="*/ 867105 w 1344495"/>
                  <a:gd name="connsiteY0" fmla="*/ 434425 h 818468"/>
                  <a:gd name="connsiteX1" fmla="*/ 867105 w 1344495"/>
                  <a:gd name="connsiteY1" fmla="*/ 290409 h 818468"/>
                  <a:gd name="connsiteX2" fmla="*/ 486567 w 1344495"/>
                  <a:gd name="connsiteY2" fmla="*/ 166112 h 818468"/>
                  <a:gd name="connsiteX3" fmla="*/ 177078 w 1344495"/>
                  <a:gd name="connsiteY3" fmla="*/ 405263 h 818468"/>
                  <a:gd name="connsiteX4" fmla="*/ 163010 w 1344495"/>
                  <a:gd name="connsiteY4" fmla="*/ 658481 h 818468"/>
                  <a:gd name="connsiteX5" fmla="*/ 1155138 w 1344495"/>
                  <a:gd name="connsiteY5" fmla="*/ 722457 h 818468"/>
                  <a:gd name="connsiteX6" fmla="*/ 1299153 w 1344495"/>
                  <a:gd name="connsiteY6" fmla="*/ 722457 h 818468"/>
                  <a:gd name="connsiteX7" fmla="*/ 1227145 w 1344495"/>
                  <a:gd name="connsiteY7" fmla="*/ 146393 h 818468"/>
                  <a:gd name="connsiteX8" fmla="*/ 867105 w 1344495"/>
                  <a:gd name="connsiteY8" fmla="*/ 146393 h 818468"/>
                  <a:gd name="connsiteX9" fmla="*/ 651081 w 1344495"/>
                  <a:gd name="connsiteY9" fmla="*/ 2377 h 818468"/>
                  <a:gd name="connsiteX0" fmla="*/ 867105 w 1344495"/>
                  <a:gd name="connsiteY0" fmla="*/ 290409 h 818468"/>
                  <a:gd name="connsiteX1" fmla="*/ 486567 w 1344495"/>
                  <a:gd name="connsiteY1" fmla="*/ 166112 h 818468"/>
                  <a:gd name="connsiteX2" fmla="*/ 177078 w 1344495"/>
                  <a:gd name="connsiteY2" fmla="*/ 405263 h 818468"/>
                  <a:gd name="connsiteX3" fmla="*/ 163010 w 1344495"/>
                  <a:gd name="connsiteY3" fmla="*/ 658481 h 818468"/>
                  <a:gd name="connsiteX4" fmla="*/ 1155138 w 1344495"/>
                  <a:gd name="connsiteY4" fmla="*/ 722457 h 818468"/>
                  <a:gd name="connsiteX5" fmla="*/ 1299153 w 1344495"/>
                  <a:gd name="connsiteY5" fmla="*/ 722457 h 818468"/>
                  <a:gd name="connsiteX6" fmla="*/ 1227145 w 1344495"/>
                  <a:gd name="connsiteY6" fmla="*/ 146393 h 818468"/>
                  <a:gd name="connsiteX7" fmla="*/ 867105 w 1344495"/>
                  <a:gd name="connsiteY7" fmla="*/ 146393 h 818468"/>
                  <a:gd name="connsiteX8" fmla="*/ 651081 w 1344495"/>
                  <a:gd name="connsiteY8" fmla="*/ 2377 h 818468"/>
                  <a:gd name="connsiteX0" fmla="*/ 867105 w 1344495"/>
                  <a:gd name="connsiteY0" fmla="*/ 167423 h 695482"/>
                  <a:gd name="connsiteX1" fmla="*/ 486567 w 1344495"/>
                  <a:gd name="connsiteY1" fmla="*/ 43126 h 695482"/>
                  <a:gd name="connsiteX2" fmla="*/ 177078 w 1344495"/>
                  <a:gd name="connsiteY2" fmla="*/ 282277 h 695482"/>
                  <a:gd name="connsiteX3" fmla="*/ 163010 w 1344495"/>
                  <a:gd name="connsiteY3" fmla="*/ 535495 h 695482"/>
                  <a:gd name="connsiteX4" fmla="*/ 1155138 w 1344495"/>
                  <a:gd name="connsiteY4" fmla="*/ 599471 h 695482"/>
                  <a:gd name="connsiteX5" fmla="*/ 1299153 w 1344495"/>
                  <a:gd name="connsiteY5" fmla="*/ 599471 h 695482"/>
                  <a:gd name="connsiteX6" fmla="*/ 1227145 w 1344495"/>
                  <a:gd name="connsiteY6" fmla="*/ 23407 h 695482"/>
                  <a:gd name="connsiteX7" fmla="*/ 867105 w 1344495"/>
                  <a:gd name="connsiteY7" fmla="*/ 23407 h 695482"/>
                  <a:gd name="connsiteX8" fmla="*/ 867105 w 1344495"/>
                  <a:gd name="connsiteY8" fmla="*/ 167423 h 695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44495" h="695482">
                    <a:moveTo>
                      <a:pt x="867105" y="167423"/>
                    </a:moveTo>
                    <a:cubicBezTo>
                      <a:pt x="803682" y="122704"/>
                      <a:pt x="601572" y="23984"/>
                      <a:pt x="486567" y="43126"/>
                    </a:cubicBezTo>
                    <a:cubicBezTo>
                      <a:pt x="371563" y="62268"/>
                      <a:pt x="231004" y="200216"/>
                      <a:pt x="177078" y="282277"/>
                    </a:cubicBezTo>
                    <a:cubicBezTo>
                      <a:pt x="123152" y="364338"/>
                      <a:pt x="0" y="482629"/>
                      <a:pt x="163010" y="535495"/>
                    </a:cubicBezTo>
                    <a:cubicBezTo>
                      <a:pt x="326020" y="588361"/>
                      <a:pt x="965781" y="588808"/>
                      <a:pt x="1155138" y="599471"/>
                    </a:cubicBezTo>
                    <a:cubicBezTo>
                      <a:pt x="1344495" y="610134"/>
                      <a:pt x="1287152" y="695482"/>
                      <a:pt x="1299153" y="599471"/>
                    </a:cubicBezTo>
                    <a:cubicBezTo>
                      <a:pt x="1311154" y="503460"/>
                      <a:pt x="1266957" y="99823"/>
                      <a:pt x="1227145" y="23407"/>
                    </a:cubicBezTo>
                    <a:cubicBezTo>
                      <a:pt x="1133607" y="0"/>
                      <a:pt x="954918" y="16764"/>
                      <a:pt x="867105" y="23407"/>
                    </a:cubicBezTo>
                    <a:cubicBezTo>
                      <a:pt x="864620" y="145541"/>
                      <a:pt x="873422" y="165046"/>
                      <a:pt x="867105" y="167423"/>
                    </a:cubicBezTo>
                  </a:path>
                </a:pathLst>
              </a:custGeom>
              <a:solidFill>
                <a:schemeClr val="accent6">
                  <a:lumMod val="50000"/>
                </a:schemeClr>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48" name="Freeform 47"/>
              <p:cNvSpPr/>
              <p:nvPr/>
            </p:nvSpPr>
            <p:spPr>
              <a:xfrm flipH="1">
                <a:off x="4407202" y="5589240"/>
                <a:ext cx="1244918" cy="195263"/>
              </a:xfrm>
              <a:custGeom>
                <a:avLst/>
                <a:gdLst>
                  <a:gd name="connsiteX0" fmla="*/ 9525 w 1295400"/>
                  <a:gd name="connsiteY0" fmla="*/ 0 h 195263"/>
                  <a:gd name="connsiteX1" fmla="*/ 0 w 1295400"/>
                  <a:gd name="connsiteY1" fmla="*/ 161925 h 195263"/>
                  <a:gd name="connsiteX2" fmla="*/ 1276350 w 1295400"/>
                  <a:gd name="connsiteY2" fmla="*/ 195263 h 195263"/>
                  <a:gd name="connsiteX3" fmla="*/ 1295400 w 1295400"/>
                  <a:gd name="connsiteY3" fmla="*/ 47625 h 195263"/>
                  <a:gd name="connsiteX4" fmla="*/ 9525 w 1295400"/>
                  <a:gd name="connsiteY4" fmla="*/ 0 h 1952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95400" h="195263">
                    <a:moveTo>
                      <a:pt x="9525" y="0"/>
                    </a:moveTo>
                    <a:lnTo>
                      <a:pt x="0" y="161925"/>
                    </a:lnTo>
                    <a:lnTo>
                      <a:pt x="1276350" y="195263"/>
                    </a:lnTo>
                    <a:lnTo>
                      <a:pt x="1295400" y="47625"/>
                    </a:lnTo>
                    <a:lnTo>
                      <a:pt x="9525" y="0"/>
                    </a:lnTo>
                    <a:close/>
                  </a:path>
                </a:pathLst>
              </a:custGeom>
              <a:solidFill>
                <a:schemeClr val="accent6">
                  <a:lumMod val="5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33" name="Chord 32"/>
            <p:cNvSpPr/>
            <p:nvPr/>
          </p:nvSpPr>
          <p:spPr>
            <a:xfrm>
              <a:off x="3793979" y="3631736"/>
              <a:ext cx="2064729" cy="3181640"/>
            </a:xfrm>
            <a:prstGeom prst="chord">
              <a:avLst>
                <a:gd name="adj1" fmla="val 10135620"/>
                <a:gd name="adj2" fmla="val 674418"/>
              </a:avLst>
            </a:prstGeom>
            <a:solidFill>
              <a:srgbClr val="CC00FF"/>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65" name="Group 2"/>
            <p:cNvGrpSpPr/>
            <p:nvPr/>
          </p:nvGrpSpPr>
          <p:grpSpPr>
            <a:xfrm>
              <a:off x="4590380" y="3997284"/>
              <a:ext cx="445823" cy="234613"/>
              <a:chOff x="7797958" y="1180860"/>
              <a:chExt cx="435349" cy="213255"/>
            </a:xfrm>
          </p:grpSpPr>
          <p:sp>
            <p:nvSpPr>
              <p:cNvPr id="44" name="Oval 43"/>
              <p:cNvSpPr/>
              <p:nvPr/>
            </p:nvSpPr>
            <p:spPr>
              <a:xfrm>
                <a:off x="8143597" y="1180860"/>
                <a:ext cx="89710" cy="213255"/>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5" name="Oval 44"/>
              <p:cNvSpPr/>
              <p:nvPr/>
            </p:nvSpPr>
            <p:spPr>
              <a:xfrm>
                <a:off x="7797958" y="1180860"/>
                <a:ext cx="89710" cy="213255"/>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72" name="Group 72"/>
            <p:cNvGrpSpPr/>
            <p:nvPr/>
          </p:nvGrpSpPr>
          <p:grpSpPr>
            <a:xfrm>
              <a:off x="4383901" y="3308860"/>
              <a:ext cx="884884" cy="819514"/>
              <a:chOff x="2195736" y="1196752"/>
              <a:chExt cx="1296144" cy="792088"/>
            </a:xfrm>
          </p:grpSpPr>
          <p:sp>
            <p:nvSpPr>
              <p:cNvPr id="40" name="Freeform 39"/>
              <p:cNvSpPr/>
              <p:nvPr/>
            </p:nvSpPr>
            <p:spPr>
              <a:xfrm>
                <a:off x="2195736" y="1484784"/>
                <a:ext cx="1296144" cy="145366"/>
              </a:xfrm>
              <a:custGeom>
                <a:avLst/>
                <a:gdLst>
                  <a:gd name="connsiteX0" fmla="*/ 0 w 1209821"/>
                  <a:gd name="connsiteY0" fmla="*/ 0 h 138332"/>
                  <a:gd name="connsiteX1" fmla="*/ 337625 w 1209821"/>
                  <a:gd name="connsiteY1" fmla="*/ 112541 h 138332"/>
                  <a:gd name="connsiteX2" fmla="*/ 928468 w 1209821"/>
                  <a:gd name="connsiteY2" fmla="*/ 126609 h 138332"/>
                  <a:gd name="connsiteX3" fmla="*/ 1209821 w 1209821"/>
                  <a:gd name="connsiteY3" fmla="*/ 42203 h 138332"/>
                  <a:gd name="connsiteX0" fmla="*/ 0 w 1296144"/>
                  <a:gd name="connsiteY0" fmla="*/ 0 h 145366"/>
                  <a:gd name="connsiteX1" fmla="*/ 337625 w 1296144"/>
                  <a:gd name="connsiteY1" fmla="*/ 112541 h 145366"/>
                  <a:gd name="connsiteX2" fmla="*/ 928468 w 1296144"/>
                  <a:gd name="connsiteY2" fmla="*/ 126609 h 145366"/>
                  <a:gd name="connsiteX3" fmla="*/ 1296144 w 1296144"/>
                  <a:gd name="connsiteY3" fmla="*/ 0 h 145366"/>
                </a:gdLst>
                <a:ahLst/>
                <a:cxnLst>
                  <a:cxn ang="0">
                    <a:pos x="connsiteX0" y="connsiteY0"/>
                  </a:cxn>
                  <a:cxn ang="0">
                    <a:pos x="connsiteX1" y="connsiteY1"/>
                  </a:cxn>
                  <a:cxn ang="0">
                    <a:pos x="connsiteX2" y="connsiteY2"/>
                  </a:cxn>
                  <a:cxn ang="0">
                    <a:pos x="connsiteX3" y="connsiteY3"/>
                  </a:cxn>
                </a:cxnLst>
                <a:rect l="l" t="t" r="r" b="b"/>
                <a:pathLst>
                  <a:path w="1296144" h="145366">
                    <a:moveTo>
                      <a:pt x="0" y="0"/>
                    </a:moveTo>
                    <a:cubicBezTo>
                      <a:pt x="91440" y="45719"/>
                      <a:pt x="182880" y="91439"/>
                      <a:pt x="337625" y="112541"/>
                    </a:cubicBezTo>
                    <a:cubicBezTo>
                      <a:pt x="492370" y="133643"/>
                      <a:pt x="768715" y="145366"/>
                      <a:pt x="928468" y="126609"/>
                    </a:cubicBezTo>
                    <a:cubicBezTo>
                      <a:pt x="1088221" y="107852"/>
                      <a:pt x="1228150" y="36341"/>
                      <a:pt x="1296144" y="0"/>
                    </a:cubicBezTo>
                  </a:path>
                </a:pathLst>
              </a:custGeom>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dirty="0"/>
              </a:p>
            </p:txBody>
          </p:sp>
          <p:sp>
            <p:nvSpPr>
              <p:cNvPr id="41" name="Chord 40"/>
              <p:cNvSpPr/>
              <p:nvPr/>
            </p:nvSpPr>
            <p:spPr>
              <a:xfrm>
                <a:off x="2483768" y="1196752"/>
                <a:ext cx="720080" cy="792088"/>
              </a:xfrm>
              <a:prstGeom prst="chord">
                <a:avLst>
                  <a:gd name="adj1" fmla="val 10765082"/>
                  <a:gd name="adj2" fmla="val 108958"/>
                </a:avLst>
              </a:prstGeom>
              <a:solidFill>
                <a:srgbClr val="0099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sp>
        <p:nvSpPr>
          <p:cNvPr id="190" name="Oval 189"/>
          <p:cNvSpPr/>
          <p:nvPr/>
        </p:nvSpPr>
        <p:spPr>
          <a:xfrm>
            <a:off x="3635896" y="3284984"/>
            <a:ext cx="258702" cy="288032"/>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91" name="Oval 190"/>
          <p:cNvSpPr/>
          <p:nvPr/>
        </p:nvSpPr>
        <p:spPr>
          <a:xfrm>
            <a:off x="6012160" y="2852936"/>
            <a:ext cx="216024" cy="288032"/>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92" name="Oval 191"/>
          <p:cNvSpPr/>
          <p:nvPr/>
        </p:nvSpPr>
        <p:spPr>
          <a:xfrm>
            <a:off x="8154398" y="2132856"/>
            <a:ext cx="108012" cy="144016"/>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93" name="Oval 192"/>
          <p:cNvSpPr/>
          <p:nvPr/>
        </p:nvSpPr>
        <p:spPr>
          <a:xfrm>
            <a:off x="7380312" y="4581128"/>
            <a:ext cx="216024" cy="288032"/>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94" name="Oval 193"/>
          <p:cNvSpPr/>
          <p:nvPr/>
        </p:nvSpPr>
        <p:spPr>
          <a:xfrm>
            <a:off x="1835696" y="4797152"/>
            <a:ext cx="216024" cy="288032"/>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95" name="Oval 194"/>
          <p:cNvSpPr/>
          <p:nvPr/>
        </p:nvSpPr>
        <p:spPr>
          <a:xfrm>
            <a:off x="4644008" y="4509120"/>
            <a:ext cx="288032" cy="360040"/>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21" name="Group 138"/>
          <p:cNvGrpSpPr/>
          <p:nvPr/>
        </p:nvGrpSpPr>
        <p:grpSpPr>
          <a:xfrm>
            <a:off x="1475656" y="2636912"/>
            <a:ext cx="313332" cy="1029520"/>
            <a:chOff x="1115616" y="3429000"/>
            <a:chExt cx="504056" cy="1656184"/>
          </a:xfrm>
        </p:grpSpPr>
        <p:sp>
          <p:nvSpPr>
            <p:cNvPr id="140" name="Isosceles Triangle 139"/>
            <p:cNvSpPr/>
            <p:nvPr/>
          </p:nvSpPr>
          <p:spPr>
            <a:xfrm>
              <a:off x="1115616" y="5013176"/>
              <a:ext cx="504056" cy="72008"/>
            </a:xfrm>
            <a:prstGeom prst="triangle">
              <a:avLst/>
            </a:prstGeom>
            <a:solidFill>
              <a:schemeClr val="bg1"/>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41" name="Chord 140"/>
            <p:cNvSpPr/>
            <p:nvPr/>
          </p:nvSpPr>
          <p:spPr>
            <a:xfrm>
              <a:off x="1115616" y="3429000"/>
              <a:ext cx="504056" cy="1080120"/>
            </a:xfrm>
            <a:prstGeom prst="chord">
              <a:avLst>
                <a:gd name="adj1" fmla="val 20627079"/>
                <a:gd name="adj2" fmla="val 11756870"/>
              </a:avLst>
            </a:pr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42" name="Chord 141"/>
            <p:cNvSpPr/>
            <p:nvPr/>
          </p:nvSpPr>
          <p:spPr>
            <a:xfrm>
              <a:off x="1115616" y="3429000"/>
              <a:ext cx="504056" cy="1080120"/>
            </a:xfrm>
            <a:prstGeom prst="chord">
              <a:avLst>
                <a:gd name="adj1" fmla="val 3263154"/>
                <a:gd name="adj2" fmla="val 7516890"/>
              </a:avLst>
            </a:prstGeom>
            <a:solidFill>
              <a:srgbClr val="990033"/>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43" name="Rectangle 142"/>
            <p:cNvSpPr/>
            <p:nvPr/>
          </p:nvSpPr>
          <p:spPr>
            <a:xfrm>
              <a:off x="1331640" y="4509120"/>
              <a:ext cx="72008" cy="504056"/>
            </a:xfrm>
            <a:prstGeom prst="rect">
              <a:avLst/>
            </a:prstGeom>
            <a:solidFill>
              <a:schemeClr val="bg1"/>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153" name="Freeform 152"/>
          <p:cNvSpPr/>
          <p:nvPr/>
        </p:nvSpPr>
        <p:spPr>
          <a:xfrm rot="6272665">
            <a:off x="3651537" y="2183675"/>
            <a:ext cx="526697" cy="737375"/>
          </a:xfrm>
          <a:custGeom>
            <a:avLst/>
            <a:gdLst>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75432 w 777479"/>
              <a:gd name="connsiteY8" fmla="*/ 659606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65919 w 777479"/>
              <a:gd name="connsiteY10" fmla="*/ 516731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62013 w 777479"/>
              <a:gd name="connsiteY20" fmla="*/ 605036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180 w 777479"/>
              <a:gd name="connsiteY0" fmla="*/ 0 h 909988"/>
              <a:gd name="connsiteX1" fmla="*/ 239713 w 777479"/>
              <a:gd name="connsiteY1" fmla="*/ 316660 h 909988"/>
              <a:gd name="connsiteX2" fmla="*/ 82550 w 777479"/>
              <a:gd name="connsiteY2" fmla="*/ 411910 h 909988"/>
              <a:gd name="connsiteX3" fmla="*/ 3969 w 777479"/>
              <a:gd name="connsiteY3" fmla="*/ 550022 h 909988"/>
              <a:gd name="connsiteX4" fmla="*/ 106363 w 777479"/>
              <a:gd name="connsiteY4" fmla="*/ 564310 h 909988"/>
              <a:gd name="connsiteX5" fmla="*/ 254000 w 777479"/>
              <a:gd name="connsiteY5" fmla="*/ 461916 h 909988"/>
              <a:gd name="connsiteX6" fmla="*/ 261144 w 777479"/>
              <a:gd name="connsiteY6" fmla="*/ 473822 h 909988"/>
              <a:gd name="connsiteX7" fmla="*/ 223044 w 777479"/>
              <a:gd name="connsiteY7" fmla="*/ 609553 h 909988"/>
              <a:gd name="connsiteX8" fmla="*/ 198834 w 777479"/>
              <a:gd name="connsiteY8" fmla="*/ 735760 h 909988"/>
              <a:gd name="connsiteX9" fmla="*/ 248147 w 777479"/>
              <a:gd name="connsiteY9" fmla="*/ 825875 h 909988"/>
              <a:gd name="connsiteX10" fmla="*/ 335682 w 777479"/>
              <a:gd name="connsiteY10" fmla="*/ 684141 h 909988"/>
              <a:gd name="connsiteX11" fmla="*/ 368300 w 777479"/>
              <a:gd name="connsiteY11" fmla="*/ 564309 h 909988"/>
              <a:gd name="connsiteX12" fmla="*/ 375444 w 777479"/>
              <a:gd name="connsiteY12" fmla="*/ 630985 h 909988"/>
              <a:gd name="connsiteX13" fmla="*/ 401638 w 777479"/>
              <a:gd name="connsiteY13" fmla="*/ 842916 h 909988"/>
              <a:gd name="connsiteX14" fmla="*/ 451644 w 777479"/>
              <a:gd name="connsiteY14" fmla="*/ 909591 h 909988"/>
              <a:gd name="connsiteX15" fmla="*/ 504032 w 777479"/>
              <a:gd name="connsiteY15" fmla="*/ 845297 h 909988"/>
              <a:gd name="connsiteX16" fmla="*/ 504032 w 777479"/>
              <a:gd name="connsiteY16" fmla="*/ 604790 h 909988"/>
              <a:gd name="connsiteX17" fmla="*/ 527844 w 777479"/>
              <a:gd name="connsiteY17" fmla="*/ 719091 h 909988"/>
              <a:gd name="connsiteX18" fmla="*/ 573088 w 777479"/>
              <a:gd name="connsiteY18" fmla="*/ 816722 h 909988"/>
              <a:gd name="connsiteX19" fmla="*/ 625475 w 777479"/>
              <a:gd name="connsiteY19" fmla="*/ 838153 h 909988"/>
              <a:gd name="connsiteX20" fmla="*/ 662013 w 777479"/>
              <a:gd name="connsiteY20" fmla="*/ 781202 h 909988"/>
              <a:gd name="connsiteX21" fmla="*/ 644525 w 777479"/>
              <a:gd name="connsiteY21" fmla="*/ 659560 h 909988"/>
              <a:gd name="connsiteX22" fmla="*/ 632619 w 777479"/>
              <a:gd name="connsiteY22" fmla="*/ 583360 h 909988"/>
              <a:gd name="connsiteX23" fmla="*/ 718344 w 777479"/>
              <a:gd name="connsiteY23" fmla="*/ 733378 h 909988"/>
              <a:gd name="connsiteX24" fmla="*/ 770732 w 777479"/>
              <a:gd name="connsiteY24" fmla="*/ 711947 h 909988"/>
              <a:gd name="connsiteX25" fmla="*/ 758825 w 777479"/>
              <a:gd name="connsiteY25" fmla="*/ 571453 h 909988"/>
              <a:gd name="connsiteX26" fmla="*/ 668338 w 777479"/>
              <a:gd name="connsiteY26" fmla="*/ 400003 h 909988"/>
              <a:gd name="connsiteX27" fmla="*/ 644525 w 777479"/>
              <a:gd name="connsiteY27" fmla="*/ 176166 h 909988"/>
              <a:gd name="connsiteX0" fmla="*/ 237180 w 777479"/>
              <a:gd name="connsiteY0" fmla="*/ 0 h 909988"/>
              <a:gd name="connsiteX1" fmla="*/ 239713 w 777479"/>
              <a:gd name="connsiteY1" fmla="*/ 316660 h 909988"/>
              <a:gd name="connsiteX2" fmla="*/ 82550 w 777479"/>
              <a:gd name="connsiteY2" fmla="*/ 411910 h 909988"/>
              <a:gd name="connsiteX3" fmla="*/ 3969 w 777479"/>
              <a:gd name="connsiteY3" fmla="*/ 550022 h 909988"/>
              <a:gd name="connsiteX4" fmla="*/ 106363 w 777479"/>
              <a:gd name="connsiteY4" fmla="*/ 564310 h 909988"/>
              <a:gd name="connsiteX5" fmla="*/ 254000 w 777479"/>
              <a:gd name="connsiteY5" fmla="*/ 461916 h 909988"/>
              <a:gd name="connsiteX6" fmla="*/ 261144 w 777479"/>
              <a:gd name="connsiteY6" fmla="*/ 473822 h 909988"/>
              <a:gd name="connsiteX7" fmla="*/ 223044 w 777479"/>
              <a:gd name="connsiteY7" fmla="*/ 609553 h 909988"/>
              <a:gd name="connsiteX8" fmla="*/ 198834 w 777479"/>
              <a:gd name="connsiteY8" fmla="*/ 735760 h 909988"/>
              <a:gd name="connsiteX9" fmla="*/ 248147 w 777479"/>
              <a:gd name="connsiteY9" fmla="*/ 825875 h 909988"/>
              <a:gd name="connsiteX10" fmla="*/ 335682 w 777479"/>
              <a:gd name="connsiteY10" fmla="*/ 684141 h 909988"/>
              <a:gd name="connsiteX11" fmla="*/ 368300 w 777479"/>
              <a:gd name="connsiteY11" fmla="*/ 564309 h 909988"/>
              <a:gd name="connsiteX12" fmla="*/ 375444 w 777479"/>
              <a:gd name="connsiteY12" fmla="*/ 630985 h 909988"/>
              <a:gd name="connsiteX13" fmla="*/ 401638 w 777479"/>
              <a:gd name="connsiteY13" fmla="*/ 842916 h 909988"/>
              <a:gd name="connsiteX14" fmla="*/ 451644 w 777479"/>
              <a:gd name="connsiteY14" fmla="*/ 909591 h 909988"/>
              <a:gd name="connsiteX15" fmla="*/ 504032 w 777479"/>
              <a:gd name="connsiteY15" fmla="*/ 845297 h 909988"/>
              <a:gd name="connsiteX16" fmla="*/ 504032 w 777479"/>
              <a:gd name="connsiteY16" fmla="*/ 604790 h 909988"/>
              <a:gd name="connsiteX17" fmla="*/ 527844 w 777479"/>
              <a:gd name="connsiteY17" fmla="*/ 719091 h 909988"/>
              <a:gd name="connsiteX18" fmla="*/ 573088 w 777479"/>
              <a:gd name="connsiteY18" fmla="*/ 816722 h 909988"/>
              <a:gd name="connsiteX19" fmla="*/ 625475 w 777479"/>
              <a:gd name="connsiteY19" fmla="*/ 838153 h 909988"/>
              <a:gd name="connsiteX20" fmla="*/ 662013 w 777479"/>
              <a:gd name="connsiteY20" fmla="*/ 781202 h 909988"/>
              <a:gd name="connsiteX21" fmla="*/ 644525 w 777479"/>
              <a:gd name="connsiteY21" fmla="*/ 659560 h 909988"/>
              <a:gd name="connsiteX22" fmla="*/ 632619 w 777479"/>
              <a:gd name="connsiteY22" fmla="*/ 583360 h 909988"/>
              <a:gd name="connsiteX23" fmla="*/ 718344 w 777479"/>
              <a:gd name="connsiteY23" fmla="*/ 733378 h 909988"/>
              <a:gd name="connsiteX24" fmla="*/ 770732 w 777479"/>
              <a:gd name="connsiteY24" fmla="*/ 711947 h 909988"/>
              <a:gd name="connsiteX25" fmla="*/ 758825 w 777479"/>
              <a:gd name="connsiteY25" fmla="*/ 571453 h 909988"/>
              <a:gd name="connsiteX26" fmla="*/ 668338 w 777479"/>
              <a:gd name="connsiteY26" fmla="*/ 400003 h 909988"/>
              <a:gd name="connsiteX27" fmla="*/ 614486 w 777479"/>
              <a:gd name="connsiteY27" fmla="*/ 68283 h 909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77479" h="909988">
                <a:moveTo>
                  <a:pt x="237180" y="0"/>
                </a:moveTo>
                <a:cubicBezTo>
                  <a:pt x="251269" y="45641"/>
                  <a:pt x="265485" y="248008"/>
                  <a:pt x="239713" y="316660"/>
                </a:cubicBezTo>
                <a:cubicBezTo>
                  <a:pt x="213941" y="385312"/>
                  <a:pt x="121841" y="373016"/>
                  <a:pt x="82550" y="411910"/>
                </a:cubicBezTo>
                <a:cubicBezTo>
                  <a:pt x="43259" y="450804"/>
                  <a:pt x="0" y="524622"/>
                  <a:pt x="3969" y="550022"/>
                </a:cubicBezTo>
                <a:cubicBezTo>
                  <a:pt x="7938" y="575422"/>
                  <a:pt x="64691" y="578994"/>
                  <a:pt x="106363" y="564310"/>
                </a:cubicBezTo>
                <a:cubicBezTo>
                  <a:pt x="148035" y="549626"/>
                  <a:pt x="228203" y="476997"/>
                  <a:pt x="254000" y="461916"/>
                </a:cubicBezTo>
                <a:cubicBezTo>
                  <a:pt x="279797" y="446835"/>
                  <a:pt x="266303" y="449216"/>
                  <a:pt x="261144" y="473822"/>
                </a:cubicBezTo>
                <a:cubicBezTo>
                  <a:pt x="255985" y="498428"/>
                  <a:pt x="233429" y="565897"/>
                  <a:pt x="223044" y="609553"/>
                </a:cubicBezTo>
                <a:cubicBezTo>
                  <a:pt x="212659" y="653209"/>
                  <a:pt x="194650" y="699706"/>
                  <a:pt x="198834" y="735760"/>
                </a:cubicBezTo>
                <a:cubicBezTo>
                  <a:pt x="203018" y="771814"/>
                  <a:pt x="225339" y="834478"/>
                  <a:pt x="248147" y="825875"/>
                </a:cubicBezTo>
                <a:cubicBezTo>
                  <a:pt x="270955" y="817272"/>
                  <a:pt x="315657" y="727735"/>
                  <a:pt x="335682" y="684141"/>
                </a:cubicBezTo>
                <a:cubicBezTo>
                  <a:pt x="355707" y="640547"/>
                  <a:pt x="361673" y="573168"/>
                  <a:pt x="368300" y="564309"/>
                </a:cubicBezTo>
                <a:cubicBezTo>
                  <a:pt x="374927" y="555450"/>
                  <a:pt x="369888" y="584551"/>
                  <a:pt x="375444" y="630985"/>
                </a:cubicBezTo>
                <a:cubicBezTo>
                  <a:pt x="381000" y="677420"/>
                  <a:pt x="388938" y="796482"/>
                  <a:pt x="401638" y="842916"/>
                </a:cubicBezTo>
                <a:cubicBezTo>
                  <a:pt x="414338" y="889350"/>
                  <a:pt x="434578" y="909194"/>
                  <a:pt x="451644" y="909591"/>
                </a:cubicBezTo>
                <a:cubicBezTo>
                  <a:pt x="468710" y="909988"/>
                  <a:pt x="495301" y="896097"/>
                  <a:pt x="504032" y="845297"/>
                </a:cubicBezTo>
                <a:cubicBezTo>
                  <a:pt x="512763" y="794497"/>
                  <a:pt x="500063" y="625824"/>
                  <a:pt x="504032" y="604790"/>
                </a:cubicBezTo>
                <a:cubicBezTo>
                  <a:pt x="508001" y="583756"/>
                  <a:pt x="516335" y="683769"/>
                  <a:pt x="527844" y="719091"/>
                </a:cubicBezTo>
                <a:cubicBezTo>
                  <a:pt x="539353" y="754413"/>
                  <a:pt x="556816" y="796878"/>
                  <a:pt x="573088" y="816722"/>
                </a:cubicBezTo>
                <a:cubicBezTo>
                  <a:pt x="589360" y="836566"/>
                  <a:pt x="610654" y="844073"/>
                  <a:pt x="625475" y="838153"/>
                </a:cubicBezTo>
                <a:cubicBezTo>
                  <a:pt x="640296" y="832233"/>
                  <a:pt x="658838" y="810968"/>
                  <a:pt x="662013" y="781202"/>
                </a:cubicBezTo>
                <a:cubicBezTo>
                  <a:pt x="665188" y="751436"/>
                  <a:pt x="649424" y="692534"/>
                  <a:pt x="644525" y="659560"/>
                </a:cubicBezTo>
                <a:cubicBezTo>
                  <a:pt x="639626" y="626586"/>
                  <a:pt x="620316" y="571057"/>
                  <a:pt x="632619" y="583360"/>
                </a:cubicBezTo>
                <a:cubicBezTo>
                  <a:pt x="644922" y="595663"/>
                  <a:pt x="695325" y="711947"/>
                  <a:pt x="718344" y="733378"/>
                </a:cubicBezTo>
                <a:cubicBezTo>
                  <a:pt x="741363" y="754809"/>
                  <a:pt x="763985" y="738935"/>
                  <a:pt x="770732" y="711947"/>
                </a:cubicBezTo>
                <a:cubicBezTo>
                  <a:pt x="777479" y="684960"/>
                  <a:pt x="775891" y="623444"/>
                  <a:pt x="758825" y="571453"/>
                </a:cubicBezTo>
                <a:cubicBezTo>
                  <a:pt x="741759" y="519462"/>
                  <a:pt x="692395" y="483865"/>
                  <a:pt x="668338" y="400003"/>
                </a:cubicBezTo>
                <a:cubicBezTo>
                  <a:pt x="644281" y="316141"/>
                  <a:pt x="616867" y="147261"/>
                  <a:pt x="614486" y="68283"/>
                </a:cubicBezTo>
              </a:path>
            </a:pathLst>
          </a:custGeom>
          <a:solidFill>
            <a:srgbClr val="00CC00"/>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159" name="Freeform 158"/>
          <p:cNvSpPr/>
          <p:nvPr/>
        </p:nvSpPr>
        <p:spPr>
          <a:xfrm rot="16686285" flipH="1" flipV="1">
            <a:off x="5988918" y="2029001"/>
            <a:ext cx="518426" cy="839283"/>
          </a:xfrm>
          <a:custGeom>
            <a:avLst/>
            <a:gdLst>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75432 w 777479"/>
              <a:gd name="connsiteY8" fmla="*/ 659606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65919 w 777479"/>
              <a:gd name="connsiteY10" fmla="*/ 516731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62013 w 777479"/>
              <a:gd name="connsiteY20" fmla="*/ 605036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18642 w 777479"/>
              <a:gd name="connsiteY0" fmla="*/ 0 h 862047"/>
              <a:gd name="connsiteX1" fmla="*/ 239713 w 777479"/>
              <a:gd name="connsiteY1" fmla="*/ 268719 h 862047"/>
              <a:gd name="connsiteX2" fmla="*/ 82550 w 777479"/>
              <a:gd name="connsiteY2" fmla="*/ 363969 h 862047"/>
              <a:gd name="connsiteX3" fmla="*/ 3969 w 777479"/>
              <a:gd name="connsiteY3" fmla="*/ 502081 h 862047"/>
              <a:gd name="connsiteX4" fmla="*/ 106363 w 777479"/>
              <a:gd name="connsiteY4" fmla="*/ 516369 h 862047"/>
              <a:gd name="connsiteX5" fmla="*/ 254000 w 777479"/>
              <a:gd name="connsiteY5" fmla="*/ 413975 h 862047"/>
              <a:gd name="connsiteX6" fmla="*/ 261144 w 777479"/>
              <a:gd name="connsiteY6" fmla="*/ 425881 h 862047"/>
              <a:gd name="connsiteX7" fmla="*/ 223044 w 777479"/>
              <a:gd name="connsiteY7" fmla="*/ 561612 h 862047"/>
              <a:gd name="connsiteX8" fmla="*/ 198834 w 777479"/>
              <a:gd name="connsiteY8" fmla="*/ 687819 h 862047"/>
              <a:gd name="connsiteX9" fmla="*/ 248147 w 777479"/>
              <a:gd name="connsiteY9" fmla="*/ 777934 h 862047"/>
              <a:gd name="connsiteX10" fmla="*/ 335682 w 777479"/>
              <a:gd name="connsiteY10" fmla="*/ 636200 h 862047"/>
              <a:gd name="connsiteX11" fmla="*/ 368300 w 777479"/>
              <a:gd name="connsiteY11" fmla="*/ 516368 h 862047"/>
              <a:gd name="connsiteX12" fmla="*/ 375444 w 777479"/>
              <a:gd name="connsiteY12" fmla="*/ 583044 h 862047"/>
              <a:gd name="connsiteX13" fmla="*/ 401638 w 777479"/>
              <a:gd name="connsiteY13" fmla="*/ 794975 h 862047"/>
              <a:gd name="connsiteX14" fmla="*/ 451644 w 777479"/>
              <a:gd name="connsiteY14" fmla="*/ 861650 h 862047"/>
              <a:gd name="connsiteX15" fmla="*/ 504032 w 777479"/>
              <a:gd name="connsiteY15" fmla="*/ 797356 h 862047"/>
              <a:gd name="connsiteX16" fmla="*/ 504032 w 777479"/>
              <a:gd name="connsiteY16" fmla="*/ 556849 h 862047"/>
              <a:gd name="connsiteX17" fmla="*/ 527844 w 777479"/>
              <a:gd name="connsiteY17" fmla="*/ 671150 h 862047"/>
              <a:gd name="connsiteX18" fmla="*/ 573088 w 777479"/>
              <a:gd name="connsiteY18" fmla="*/ 768781 h 862047"/>
              <a:gd name="connsiteX19" fmla="*/ 625475 w 777479"/>
              <a:gd name="connsiteY19" fmla="*/ 790212 h 862047"/>
              <a:gd name="connsiteX20" fmla="*/ 662013 w 777479"/>
              <a:gd name="connsiteY20" fmla="*/ 733261 h 862047"/>
              <a:gd name="connsiteX21" fmla="*/ 644525 w 777479"/>
              <a:gd name="connsiteY21" fmla="*/ 611619 h 862047"/>
              <a:gd name="connsiteX22" fmla="*/ 632619 w 777479"/>
              <a:gd name="connsiteY22" fmla="*/ 535419 h 862047"/>
              <a:gd name="connsiteX23" fmla="*/ 718344 w 777479"/>
              <a:gd name="connsiteY23" fmla="*/ 685437 h 862047"/>
              <a:gd name="connsiteX24" fmla="*/ 770732 w 777479"/>
              <a:gd name="connsiteY24" fmla="*/ 664006 h 862047"/>
              <a:gd name="connsiteX25" fmla="*/ 758825 w 777479"/>
              <a:gd name="connsiteY25" fmla="*/ 523512 h 862047"/>
              <a:gd name="connsiteX26" fmla="*/ 668338 w 777479"/>
              <a:gd name="connsiteY26" fmla="*/ 352062 h 862047"/>
              <a:gd name="connsiteX27" fmla="*/ 644525 w 777479"/>
              <a:gd name="connsiteY27" fmla="*/ 128225 h 862047"/>
              <a:gd name="connsiteX0" fmla="*/ 218642 w 777479"/>
              <a:gd name="connsiteY0" fmla="*/ 57171 h 919218"/>
              <a:gd name="connsiteX1" fmla="*/ 239713 w 777479"/>
              <a:gd name="connsiteY1" fmla="*/ 325890 h 919218"/>
              <a:gd name="connsiteX2" fmla="*/ 82550 w 777479"/>
              <a:gd name="connsiteY2" fmla="*/ 421140 h 919218"/>
              <a:gd name="connsiteX3" fmla="*/ 3969 w 777479"/>
              <a:gd name="connsiteY3" fmla="*/ 559252 h 919218"/>
              <a:gd name="connsiteX4" fmla="*/ 106363 w 777479"/>
              <a:gd name="connsiteY4" fmla="*/ 573540 h 919218"/>
              <a:gd name="connsiteX5" fmla="*/ 254000 w 777479"/>
              <a:gd name="connsiteY5" fmla="*/ 471146 h 919218"/>
              <a:gd name="connsiteX6" fmla="*/ 261144 w 777479"/>
              <a:gd name="connsiteY6" fmla="*/ 483052 h 919218"/>
              <a:gd name="connsiteX7" fmla="*/ 223044 w 777479"/>
              <a:gd name="connsiteY7" fmla="*/ 618783 h 919218"/>
              <a:gd name="connsiteX8" fmla="*/ 198834 w 777479"/>
              <a:gd name="connsiteY8" fmla="*/ 744990 h 919218"/>
              <a:gd name="connsiteX9" fmla="*/ 248147 w 777479"/>
              <a:gd name="connsiteY9" fmla="*/ 835105 h 919218"/>
              <a:gd name="connsiteX10" fmla="*/ 335682 w 777479"/>
              <a:gd name="connsiteY10" fmla="*/ 693371 h 919218"/>
              <a:gd name="connsiteX11" fmla="*/ 368300 w 777479"/>
              <a:gd name="connsiteY11" fmla="*/ 573539 h 919218"/>
              <a:gd name="connsiteX12" fmla="*/ 375444 w 777479"/>
              <a:gd name="connsiteY12" fmla="*/ 640215 h 919218"/>
              <a:gd name="connsiteX13" fmla="*/ 401638 w 777479"/>
              <a:gd name="connsiteY13" fmla="*/ 852146 h 919218"/>
              <a:gd name="connsiteX14" fmla="*/ 451644 w 777479"/>
              <a:gd name="connsiteY14" fmla="*/ 918821 h 919218"/>
              <a:gd name="connsiteX15" fmla="*/ 504032 w 777479"/>
              <a:gd name="connsiteY15" fmla="*/ 854527 h 919218"/>
              <a:gd name="connsiteX16" fmla="*/ 504032 w 777479"/>
              <a:gd name="connsiteY16" fmla="*/ 614020 h 919218"/>
              <a:gd name="connsiteX17" fmla="*/ 527844 w 777479"/>
              <a:gd name="connsiteY17" fmla="*/ 728321 h 919218"/>
              <a:gd name="connsiteX18" fmla="*/ 573088 w 777479"/>
              <a:gd name="connsiteY18" fmla="*/ 825952 h 919218"/>
              <a:gd name="connsiteX19" fmla="*/ 625475 w 777479"/>
              <a:gd name="connsiteY19" fmla="*/ 847383 h 919218"/>
              <a:gd name="connsiteX20" fmla="*/ 662013 w 777479"/>
              <a:gd name="connsiteY20" fmla="*/ 790432 h 919218"/>
              <a:gd name="connsiteX21" fmla="*/ 644525 w 777479"/>
              <a:gd name="connsiteY21" fmla="*/ 668790 h 919218"/>
              <a:gd name="connsiteX22" fmla="*/ 632619 w 777479"/>
              <a:gd name="connsiteY22" fmla="*/ 592590 h 919218"/>
              <a:gd name="connsiteX23" fmla="*/ 718344 w 777479"/>
              <a:gd name="connsiteY23" fmla="*/ 742608 h 919218"/>
              <a:gd name="connsiteX24" fmla="*/ 770732 w 777479"/>
              <a:gd name="connsiteY24" fmla="*/ 721177 h 919218"/>
              <a:gd name="connsiteX25" fmla="*/ 758825 w 777479"/>
              <a:gd name="connsiteY25" fmla="*/ 580683 h 919218"/>
              <a:gd name="connsiteX26" fmla="*/ 668338 w 777479"/>
              <a:gd name="connsiteY26" fmla="*/ 409233 h 919218"/>
              <a:gd name="connsiteX27" fmla="*/ 619324 w 777479"/>
              <a:gd name="connsiteY27" fmla="*/ 1 h 919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77479" h="919218">
                <a:moveTo>
                  <a:pt x="218642" y="57171"/>
                </a:moveTo>
                <a:cubicBezTo>
                  <a:pt x="232731" y="102812"/>
                  <a:pt x="262395" y="265229"/>
                  <a:pt x="239713" y="325890"/>
                </a:cubicBezTo>
                <a:cubicBezTo>
                  <a:pt x="217031" y="386551"/>
                  <a:pt x="121841" y="382246"/>
                  <a:pt x="82550" y="421140"/>
                </a:cubicBezTo>
                <a:cubicBezTo>
                  <a:pt x="43259" y="460034"/>
                  <a:pt x="0" y="533852"/>
                  <a:pt x="3969" y="559252"/>
                </a:cubicBezTo>
                <a:cubicBezTo>
                  <a:pt x="7938" y="584652"/>
                  <a:pt x="64691" y="588224"/>
                  <a:pt x="106363" y="573540"/>
                </a:cubicBezTo>
                <a:cubicBezTo>
                  <a:pt x="148035" y="558856"/>
                  <a:pt x="228203" y="486227"/>
                  <a:pt x="254000" y="471146"/>
                </a:cubicBezTo>
                <a:cubicBezTo>
                  <a:pt x="279797" y="456065"/>
                  <a:pt x="266303" y="458446"/>
                  <a:pt x="261144" y="483052"/>
                </a:cubicBezTo>
                <a:cubicBezTo>
                  <a:pt x="255985" y="507658"/>
                  <a:pt x="233429" y="575127"/>
                  <a:pt x="223044" y="618783"/>
                </a:cubicBezTo>
                <a:cubicBezTo>
                  <a:pt x="212659" y="662439"/>
                  <a:pt x="194650" y="708936"/>
                  <a:pt x="198834" y="744990"/>
                </a:cubicBezTo>
                <a:cubicBezTo>
                  <a:pt x="203018" y="781044"/>
                  <a:pt x="225339" y="843708"/>
                  <a:pt x="248147" y="835105"/>
                </a:cubicBezTo>
                <a:cubicBezTo>
                  <a:pt x="270955" y="826502"/>
                  <a:pt x="315657" y="736965"/>
                  <a:pt x="335682" y="693371"/>
                </a:cubicBezTo>
                <a:cubicBezTo>
                  <a:pt x="355707" y="649777"/>
                  <a:pt x="361673" y="582398"/>
                  <a:pt x="368300" y="573539"/>
                </a:cubicBezTo>
                <a:cubicBezTo>
                  <a:pt x="374927" y="564680"/>
                  <a:pt x="369888" y="593781"/>
                  <a:pt x="375444" y="640215"/>
                </a:cubicBezTo>
                <a:cubicBezTo>
                  <a:pt x="381000" y="686650"/>
                  <a:pt x="388938" y="805712"/>
                  <a:pt x="401638" y="852146"/>
                </a:cubicBezTo>
                <a:cubicBezTo>
                  <a:pt x="414338" y="898580"/>
                  <a:pt x="434578" y="918424"/>
                  <a:pt x="451644" y="918821"/>
                </a:cubicBezTo>
                <a:cubicBezTo>
                  <a:pt x="468710" y="919218"/>
                  <a:pt x="495301" y="905327"/>
                  <a:pt x="504032" y="854527"/>
                </a:cubicBezTo>
                <a:cubicBezTo>
                  <a:pt x="512763" y="803727"/>
                  <a:pt x="500063" y="635054"/>
                  <a:pt x="504032" y="614020"/>
                </a:cubicBezTo>
                <a:cubicBezTo>
                  <a:pt x="508001" y="592986"/>
                  <a:pt x="516335" y="692999"/>
                  <a:pt x="527844" y="728321"/>
                </a:cubicBezTo>
                <a:cubicBezTo>
                  <a:pt x="539353" y="763643"/>
                  <a:pt x="556816" y="806108"/>
                  <a:pt x="573088" y="825952"/>
                </a:cubicBezTo>
                <a:cubicBezTo>
                  <a:pt x="589360" y="845796"/>
                  <a:pt x="610654" y="853303"/>
                  <a:pt x="625475" y="847383"/>
                </a:cubicBezTo>
                <a:cubicBezTo>
                  <a:pt x="640296" y="841463"/>
                  <a:pt x="658838" y="820198"/>
                  <a:pt x="662013" y="790432"/>
                </a:cubicBezTo>
                <a:cubicBezTo>
                  <a:pt x="665188" y="760666"/>
                  <a:pt x="649424" y="701764"/>
                  <a:pt x="644525" y="668790"/>
                </a:cubicBezTo>
                <a:cubicBezTo>
                  <a:pt x="639626" y="635816"/>
                  <a:pt x="620316" y="580287"/>
                  <a:pt x="632619" y="592590"/>
                </a:cubicBezTo>
                <a:cubicBezTo>
                  <a:pt x="644922" y="604893"/>
                  <a:pt x="695325" y="721177"/>
                  <a:pt x="718344" y="742608"/>
                </a:cubicBezTo>
                <a:cubicBezTo>
                  <a:pt x="741363" y="764039"/>
                  <a:pt x="763985" y="748165"/>
                  <a:pt x="770732" y="721177"/>
                </a:cubicBezTo>
                <a:cubicBezTo>
                  <a:pt x="777479" y="694190"/>
                  <a:pt x="775891" y="632674"/>
                  <a:pt x="758825" y="580683"/>
                </a:cubicBezTo>
                <a:cubicBezTo>
                  <a:pt x="741759" y="528692"/>
                  <a:pt x="691588" y="506013"/>
                  <a:pt x="668338" y="409233"/>
                </a:cubicBezTo>
                <a:cubicBezTo>
                  <a:pt x="645088" y="312453"/>
                  <a:pt x="621705" y="78979"/>
                  <a:pt x="619324" y="1"/>
                </a:cubicBezTo>
              </a:path>
            </a:pathLst>
          </a:custGeom>
          <a:solidFill>
            <a:srgbClr val="FFCC99"/>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160" name="Freeform 159"/>
          <p:cNvSpPr/>
          <p:nvPr/>
        </p:nvSpPr>
        <p:spPr>
          <a:xfrm rot="8129478">
            <a:off x="7998521" y="1425068"/>
            <a:ext cx="549921" cy="756146"/>
          </a:xfrm>
          <a:custGeom>
            <a:avLst/>
            <a:gdLst>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75432 w 777479"/>
              <a:gd name="connsiteY8" fmla="*/ 659606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65919 w 777479"/>
              <a:gd name="connsiteY10" fmla="*/ 516731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62013 w 777479"/>
              <a:gd name="connsiteY20" fmla="*/ 605036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2397 h 834313"/>
              <a:gd name="connsiteX1" fmla="*/ 239713 w 777479"/>
              <a:gd name="connsiteY1" fmla="*/ 240985 h 834313"/>
              <a:gd name="connsiteX2" fmla="*/ 82550 w 777479"/>
              <a:gd name="connsiteY2" fmla="*/ 336235 h 834313"/>
              <a:gd name="connsiteX3" fmla="*/ 3969 w 777479"/>
              <a:gd name="connsiteY3" fmla="*/ 474347 h 834313"/>
              <a:gd name="connsiteX4" fmla="*/ 106363 w 777479"/>
              <a:gd name="connsiteY4" fmla="*/ 488635 h 834313"/>
              <a:gd name="connsiteX5" fmla="*/ 254000 w 777479"/>
              <a:gd name="connsiteY5" fmla="*/ 386241 h 834313"/>
              <a:gd name="connsiteX6" fmla="*/ 261144 w 777479"/>
              <a:gd name="connsiteY6" fmla="*/ 398147 h 834313"/>
              <a:gd name="connsiteX7" fmla="*/ 223044 w 777479"/>
              <a:gd name="connsiteY7" fmla="*/ 533878 h 834313"/>
              <a:gd name="connsiteX8" fmla="*/ 198834 w 777479"/>
              <a:gd name="connsiteY8" fmla="*/ 660085 h 834313"/>
              <a:gd name="connsiteX9" fmla="*/ 248147 w 777479"/>
              <a:gd name="connsiteY9" fmla="*/ 750200 h 834313"/>
              <a:gd name="connsiteX10" fmla="*/ 335682 w 777479"/>
              <a:gd name="connsiteY10" fmla="*/ 608466 h 834313"/>
              <a:gd name="connsiteX11" fmla="*/ 368300 w 777479"/>
              <a:gd name="connsiteY11" fmla="*/ 488634 h 834313"/>
              <a:gd name="connsiteX12" fmla="*/ 375444 w 777479"/>
              <a:gd name="connsiteY12" fmla="*/ 555310 h 834313"/>
              <a:gd name="connsiteX13" fmla="*/ 401638 w 777479"/>
              <a:gd name="connsiteY13" fmla="*/ 767241 h 834313"/>
              <a:gd name="connsiteX14" fmla="*/ 451644 w 777479"/>
              <a:gd name="connsiteY14" fmla="*/ 833916 h 834313"/>
              <a:gd name="connsiteX15" fmla="*/ 504032 w 777479"/>
              <a:gd name="connsiteY15" fmla="*/ 769622 h 834313"/>
              <a:gd name="connsiteX16" fmla="*/ 504032 w 777479"/>
              <a:gd name="connsiteY16" fmla="*/ 529115 h 834313"/>
              <a:gd name="connsiteX17" fmla="*/ 527844 w 777479"/>
              <a:gd name="connsiteY17" fmla="*/ 643416 h 834313"/>
              <a:gd name="connsiteX18" fmla="*/ 573088 w 777479"/>
              <a:gd name="connsiteY18" fmla="*/ 741047 h 834313"/>
              <a:gd name="connsiteX19" fmla="*/ 625475 w 777479"/>
              <a:gd name="connsiteY19" fmla="*/ 762478 h 834313"/>
              <a:gd name="connsiteX20" fmla="*/ 662013 w 777479"/>
              <a:gd name="connsiteY20" fmla="*/ 705527 h 834313"/>
              <a:gd name="connsiteX21" fmla="*/ 644525 w 777479"/>
              <a:gd name="connsiteY21" fmla="*/ 583885 h 834313"/>
              <a:gd name="connsiteX22" fmla="*/ 632619 w 777479"/>
              <a:gd name="connsiteY22" fmla="*/ 507685 h 834313"/>
              <a:gd name="connsiteX23" fmla="*/ 718344 w 777479"/>
              <a:gd name="connsiteY23" fmla="*/ 657703 h 834313"/>
              <a:gd name="connsiteX24" fmla="*/ 770732 w 777479"/>
              <a:gd name="connsiteY24" fmla="*/ 636272 h 834313"/>
              <a:gd name="connsiteX25" fmla="*/ 758825 w 777479"/>
              <a:gd name="connsiteY25" fmla="*/ 495778 h 834313"/>
              <a:gd name="connsiteX26" fmla="*/ 668338 w 777479"/>
              <a:gd name="connsiteY26" fmla="*/ 324328 h 834313"/>
              <a:gd name="connsiteX27" fmla="*/ 668239 w 777479"/>
              <a:gd name="connsiteY27" fmla="*/ 0 h 834313"/>
              <a:gd name="connsiteX0" fmla="*/ 240017 w 777479"/>
              <a:gd name="connsiteY0" fmla="*/ 24652 h 834313"/>
              <a:gd name="connsiteX1" fmla="*/ 239713 w 777479"/>
              <a:gd name="connsiteY1" fmla="*/ 240985 h 834313"/>
              <a:gd name="connsiteX2" fmla="*/ 82550 w 777479"/>
              <a:gd name="connsiteY2" fmla="*/ 336235 h 834313"/>
              <a:gd name="connsiteX3" fmla="*/ 3969 w 777479"/>
              <a:gd name="connsiteY3" fmla="*/ 474347 h 834313"/>
              <a:gd name="connsiteX4" fmla="*/ 106363 w 777479"/>
              <a:gd name="connsiteY4" fmla="*/ 488635 h 834313"/>
              <a:gd name="connsiteX5" fmla="*/ 254000 w 777479"/>
              <a:gd name="connsiteY5" fmla="*/ 386241 h 834313"/>
              <a:gd name="connsiteX6" fmla="*/ 261144 w 777479"/>
              <a:gd name="connsiteY6" fmla="*/ 398147 h 834313"/>
              <a:gd name="connsiteX7" fmla="*/ 223044 w 777479"/>
              <a:gd name="connsiteY7" fmla="*/ 533878 h 834313"/>
              <a:gd name="connsiteX8" fmla="*/ 198834 w 777479"/>
              <a:gd name="connsiteY8" fmla="*/ 660085 h 834313"/>
              <a:gd name="connsiteX9" fmla="*/ 248147 w 777479"/>
              <a:gd name="connsiteY9" fmla="*/ 750200 h 834313"/>
              <a:gd name="connsiteX10" fmla="*/ 335682 w 777479"/>
              <a:gd name="connsiteY10" fmla="*/ 608466 h 834313"/>
              <a:gd name="connsiteX11" fmla="*/ 368300 w 777479"/>
              <a:gd name="connsiteY11" fmla="*/ 488634 h 834313"/>
              <a:gd name="connsiteX12" fmla="*/ 375444 w 777479"/>
              <a:gd name="connsiteY12" fmla="*/ 555310 h 834313"/>
              <a:gd name="connsiteX13" fmla="*/ 401638 w 777479"/>
              <a:gd name="connsiteY13" fmla="*/ 767241 h 834313"/>
              <a:gd name="connsiteX14" fmla="*/ 451644 w 777479"/>
              <a:gd name="connsiteY14" fmla="*/ 833916 h 834313"/>
              <a:gd name="connsiteX15" fmla="*/ 504032 w 777479"/>
              <a:gd name="connsiteY15" fmla="*/ 769622 h 834313"/>
              <a:gd name="connsiteX16" fmla="*/ 504032 w 777479"/>
              <a:gd name="connsiteY16" fmla="*/ 529115 h 834313"/>
              <a:gd name="connsiteX17" fmla="*/ 527844 w 777479"/>
              <a:gd name="connsiteY17" fmla="*/ 643416 h 834313"/>
              <a:gd name="connsiteX18" fmla="*/ 573088 w 777479"/>
              <a:gd name="connsiteY18" fmla="*/ 741047 h 834313"/>
              <a:gd name="connsiteX19" fmla="*/ 625475 w 777479"/>
              <a:gd name="connsiteY19" fmla="*/ 762478 h 834313"/>
              <a:gd name="connsiteX20" fmla="*/ 662013 w 777479"/>
              <a:gd name="connsiteY20" fmla="*/ 705527 h 834313"/>
              <a:gd name="connsiteX21" fmla="*/ 644525 w 777479"/>
              <a:gd name="connsiteY21" fmla="*/ 583885 h 834313"/>
              <a:gd name="connsiteX22" fmla="*/ 632619 w 777479"/>
              <a:gd name="connsiteY22" fmla="*/ 507685 h 834313"/>
              <a:gd name="connsiteX23" fmla="*/ 718344 w 777479"/>
              <a:gd name="connsiteY23" fmla="*/ 657703 h 834313"/>
              <a:gd name="connsiteX24" fmla="*/ 770732 w 777479"/>
              <a:gd name="connsiteY24" fmla="*/ 636272 h 834313"/>
              <a:gd name="connsiteX25" fmla="*/ 758825 w 777479"/>
              <a:gd name="connsiteY25" fmla="*/ 495778 h 834313"/>
              <a:gd name="connsiteX26" fmla="*/ 668338 w 777479"/>
              <a:gd name="connsiteY26" fmla="*/ 324328 h 834313"/>
              <a:gd name="connsiteX27" fmla="*/ 668239 w 777479"/>
              <a:gd name="connsiteY27" fmla="*/ 0 h 834313"/>
              <a:gd name="connsiteX0" fmla="*/ 240017 w 777479"/>
              <a:gd name="connsiteY0" fmla="*/ 164738 h 974399"/>
              <a:gd name="connsiteX1" fmla="*/ 239713 w 777479"/>
              <a:gd name="connsiteY1" fmla="*/ 381071 h 974399"/>
              <a:gd name="connsiteX2" fmla="*/ 82550 w 777479"/>
              <a:gd name="connsiteY2" fmla="*/ 476321 h 974399"/>
              <a:gd name="connsiteX3" fmla="*/ 3969 w 777479"/>
              <a:gd name="connsiteY3" fmla="*/ 614433 h 974399"/>
              <a:gd name="connsiteX4" fmla="*/ 106363 w 777479"/>
              <a:gd name="connsiteY4" fmla="*/ 628721 h 974399"/>
              <a:gd name="connsiteX5" fmla="*/ 254000 w 777479"/>
              <a:gd name="connsiteY5" fmla="*/ 526327 h 974399"/>
              <a:gd name="connsiteX6" fmla="*/ 261144 w 777479"/>
              <a:gd name="connsiteY6" fmla="*/ 538233 h 974399"/>
              <a:gd name="connsiteX7" fmla="*/ 223044 w 777479"/>
              <a:gd name="connsiteY7" fmla="*/ 673964 h 974399"/>
              <a:gd name="connsiteX8" fmla="*/ 198834 w 777479"/>
              <a:gd name="connsiteY8" fmla="*/ 800171 h 974399"/>
              <a:gd name="connsiteX9" fmla="*/ 248147 w 777479"/>
              <a:gd name="connsiteY9" fmla="*/ 890286 h 974399"/>
              <a:gd name="connsiteX10" fmla="*/ 335682 w 777479"/>
              <a:gd name="connsiteY10" fmla="*/ 748552 h 974399"/>
              <a:gd name="connsiteX11" fmla="*/ 368300 w 777479"/>
              <a:gd name="connsiteY11" fmla="*/ 628720 h 974399"/>
              <a:gd name="connsiteX12" fmla="*/ 375444 w 777479"/>
              <a:gd name="connsiteY12" fmla="*/ 695396 h 974399"/>
              <a:gd name="connsiteX13" fmla="*/ 401638 w 777479"/>
              <a:gd name="connsiteY13" fmla="*/ 907327 h 974399"/>
              <a:gd name="connsiteX14" fmla="*/ 451644 w 777479"/>
              <a:gd name="connsiteY14" fmla="*/ 974002 h 974399"/>
              <a:gd name="connsiteX15" fmla="*/ 504032 w 777479"/>
              <a:gd name="connsiteY15" fmla="*/ 909708 h 974399"/>
              <a:gd name="connsiteX16" fmla="*/ 504032 w 777479"/>
              <a:gd name="connsiteY16" fmla="*/ 669201 h 974399"/>
              <a:gd name="connsiteX17" fmla="*/ 527844 w 777479"/>
              <a:gd name="connsiteY17" fmla="*/ 783502 h 974399"/>
              <a:gd name="connsiteX18" fmla="*/ 573088 w 777479"/>
              <a:gd name="connsiteY18" fmla="*/ 881133 h 974399"/>
              <a:gd name="connsiteX19" fmla="*/ 625475 w 777479"/>
              <a:gd name="connsiteY19" fmla="*/ 902564 h 974399"/>
              <a:gd name="connsiteX20" fmla="*/ 662013 w 777479"/>
              <a:gd name="connsiteY20" fmla="*/ 845613 h 974399"/>
              <a:gd name="connsiteX21" fmla="*/ 644525 w 777479"/>
              <a:gd name="connsiteY21" fmla="*/ 723971 h 974399"/>
              <a:gd name="connsiteX22" fmla="*/ 632619 w 777479"/>
              <a:gd name="connsiteY22" fmla="*/ 647771 h 974399"/>
              <a:gd name="connsiteX23" fmla="*/ 718344 w 777479"/>
              <a:gd name="connsiteY23" fmla="*/ 797789 h 974399"/>
              <a:gd name="connsiteX24" fmla="*/ 770732 w 777479"/>
              <a:gd name="connsiteY24" fmla="*/ 776358 h 974399"/>
              <a:gd name="connsiteX25" fmla="*/ 758825 w 777479"/>
              <a:gd name="connsiteY25" fmla="*/ 635864 h 974399"/>
              <a:gd name="connsiteX26" fmla="*/ 668338 w 777479"/>
              <a:gd name="connsiteY26" fmla="*/ 464414 h 974399"/>
              <a:gd name="connsiteX27" fmla="*/ 577964 w 777479"/>
              <a:gd name="connsiteY27" fmla="*/ 0 h 974399"/>
              <a:gd name="connsiteX0" fmla="*/ 249011 w 777479"/>
              <a:gd name="connsiteY0" fmla="*/ 33271 h 974399"/>
              <a:gd name="connsiteX1" fmla="*/ 239713 w 777479"/>
              <a:gd name="connsiteY1" fmla="*/ 381071 h 974399"/>
              <a:gd name="connsiteX2" fmla="*/ 82550 w 777479"/>
              <a:gd name="connsiteY2" fmla="*/ 476321 h 974399"/>
              <a:gd name="connsiteX3" fmla="*/ 3969 w 777479"/>
              <a:gd name="connsiteY3" fmla="*/ 614433 h 974399"/>
              <a:gd name="connsiteX4" fmla="*/ 106363 w 777479"/>
              <a:gd name="connsiteY4" fmla="*/ 628721 h 974399"/>
              <a:gd name="connsiteX5" fmla="*/ 254000 w 777479"/>
              <a:gd name="connsiteY5" fmla="*/ 526327 h 974399"/>
              <a:gd name="connsiteX6" fmla="*/ 261144 w 777479"/>
              <a:gd name="connsiteY6" fmla="*/ 538233 h 974399"/>
              <a:gd name="connsiteX7" fmla="*/ 223044 w 777479"/>
              <a:gd name="connsiteY7" fmla="*/ 673964 h 974399"/>
              <a:gd name="connsiteX8" fmla="*/ 198834 w 777479"/>
              <a:gd name="connsiteY8" fmla="*/ 800171 h 974399"/>
              <a:gd name="connsiteX9" fmla="*/ 248147 w 777479"/>
              <a:gd name="connsiteY9" fmla="*/ 890286 h 974399"/>
              <a:gd name="connsiteX10" fmla="*/ 335682 w 777479"/>
              <a:gd name="connsiteY10" fmla="*/ 748552 h 974399"/>
              <a:gd name="connsiteX11" fmla="*/ 368300 w 777479"/>
              <a:gd name="connsiteY11" fmla="*/ 628720 h 974399"/>
              <a:gd name="connsiteX12" fmla="*/ 375444 w 777479"/>
              <a:gd name="connsiteY12" fmla="*/ 695396 h 974399"/>
              <a:gd name="connsiteX13" fmla="*/ 401638 w 777479"/>
              <a:gd name="connsiteY13" fmla="*/ 907327 h 974399"/>
              <a:gd name="connsiteX14" fmla="*/ 451644 w 777479"/>
              <a:gd name="connsiteY14" fmla="*/ 974002 h 974399"/>
              <a:gd name="connsiteX15" fmla="*/ 504032 w 777479"/>
              <a:gd name="connsiteY15" fmla="*/ 909708 h 974399"/>
              <a:gd name="connsiteX16" fmla="*/ 504032 w 777479"/>
              <a:gd name="connsiteY16" fmla="*/ 669201 h 974399"/>
              <a:gd name="connsiteX17" fmla="*/ 527844 w 777479"/>
              <a:gd name="connsiteY17" fmla="*/ 783502 h 974399"/>
              <a:gd name="connsiteX18" fmla="*/ 573088 w 777479"/>
              <a:gd name="connsiteY18" fmla="*/ 881133 h 974399"/>
              <a:gd name="connsiteX19" fmla="*/ 625475 w 777479"/>
              <a:gd name="connsiteY19" fmla="*/ 902564 h 974399"/>
              <a:gd name="connsiteX20" fmla="*/ 662013 w 777479"/>
              <a:gd name="connsiteY20" fmla="*/ 845613 h 974399"/>
              <a:gd name="connsiteX21" fmla="*/ 644525 w 777479"/>
              <a:gd name="connsiteY21" fmla="*/ 723971 h 974399"/>
              <a:gd name="connsiteX22" fmla="*/ 632619 w 777479"/>
              <a:gd name="connsiteY22" fmla="*/ 647771 h 974399"/>
              <a:gd name="connsiteX23" fmla="*/ 718344 w 777479"/>
              <a:gd name="connsiteY23" fmla="*/ 797789 h 974399"/>
              <a:gd name="connsiteX24" fmla="*/ 770732 w 777479"/>
              <a:gd name="connsiteY24" fmla="*/ 776358 h 974399"/>
              <a:gd name="connsiteX25" fmla="*/ 758825 w 777479"/>
              <a:gd name="connsiteY25" fmla="*/ 635864 h 974399"/>
              <a:gd name="connsiteX26" fmla="*/ 668338 w 777479"/>
              <a:gd name="connsiteY26" fmla="*/ 464414 h 974399"/>
              <a:gd name="connsiteX27" fmla="*/ 577964 w 777479"/>
              <a:gd name="connsiteY27" fmla="*/ 0 h 974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77479" h="974399">
                <a:moveTo>
                  <a:pt x="249011" y="33271"/>
                </a:moveTo>
                <a:cubicBezTo>
                  <a:pt x="263100" y="78912"/>
                  <a:pt x="267456" y="307229"/>
                  <a:pt x="239713" y="381071"/>
                </a:cubicBezTo>
                <a:cubicBezTo>
                  <a:pt x="211970" y="454913"/>
                  <a:pt x="121841" y="437427"/>
                  <a:pt x="82550" y="476321"/>
                </a:cubicBezTo>
                <a:cubicBezTo>
                  <a:pt x="43259" y="515215"/>
                  <a:pt x="0" y="589033"/>
                  <a:pt x="3969" y="614433"/>
                </a:cubicBezTo>
                <a:cubicBezTo>
                  <a:pt x="7938" y="639833"/>
                  <a:pt x="64691" y="643405"/>
                  <a:pt x="106363" y="628721"/>
                </a:cubicBezTo>
                <a:cubicBezTo>
                  <a:pt x="148035" y="614037"/>
                  <a:pt x="228203" y="541408"/>
                  <a:pt x="254000" y="526327"/>
                </a:cubicBezTo>
                <a:cubicBezTo>
                  <a:pt x="279797" y="511246"/>
                  <a:pt x="266303" y="513627"/>
                  <a:pt x="261144" y="538233"/>
                </a:cubicBezTo>
                <a:cubicBezTo>
                  <a:pt x="255985" y="562839"/>
                  <a:pt x="233429" y="630308"/>
                  <a:pt x="223044" y="673964"/>
                </a:cubicBezTo>
                <a:cubicBezTo>
                  <a:pt x="212659" y="717620"/>
                  <a:pt x="194650" y="764117"/>
                  <a:pt x="198834" y="800171"/>
                </a:cubicBezTo>
                <a:cubicBezTo>
                  <a:pt x="203018" y="836225"/>
                  <a:pt x="225339" y="898889"/>
                  <a:pt x="248147" y="890286"/>
                </a:cubicBezTo>
                <a:cubicBezTo>
                  <a:pt x="270955" y="881683"/>
                  <a:pt x="315657" y="792146"/>
                  <a:pt x="335682" y="748552"/>
                </a:cubicBezTo>
                <a:cubicBezTo>
                  <a:pt x="355707" y="704958"/>
                  <a:pt x="361673" y="637579"/>
                  <a:pt x="368300" y="628720"/>
                </a:cubicBezTo>
                <a:cubicBezTo>
                  <a:pt x="374927" y="619861"/>
                  <a:pt x="369888" y="648962"/>
                  <a:pt x="375444" y="695396"/>
                </a:cubicBezTo>
                <a:cubicBezTo>
                  <a:pt x="381000" y="741831"/>
                  <a:pt x="388938" y="860893"/>
                  <a:pt x="401638" y="907327"/>
                </a:cubicBezTo>
                <a:cubicBezTo>
                  <a:pt x="414338" y="953761"/>
                  <a:pt x="434578" y="973605"/>
                  <a:pt x="451644" y="974002"/>
                </a:cubicBezTo>
                <a:cubicBezTo>
                  <a:pt x="468710" y="974399"/>
                  <a:pt x="495301" y="960508"/>
                  <a:pt x="504032" y="909708"/>
                </a:cubicBezTo>
                <a:cubicBezTo>
                  <a:pt x="512763" y="858908"/>
                  <a:pt x="500063" y="690235"/>
                  <a:pt x="504032" y="669201"/>
                </a:cubicBezTo>
                <a:cubicBezTo>
                  <a:pt x="508001" y="648167"/>
                  <a:pt x="516335" y="748180"/>
                  <a:pt x="527844" y="783502"/>
                </a:cubicBezTo>
                <a:cubicBezTo>
                  <a:pt x="539353" y="818824"/>
                  <a:pt x="556816" y="861289"/>
                  <a:pt x="573088" y="881133"/>
                </a:cubicBezTo>
                <a:cubicBezTo>
                  <a:pt x="589360" y="900977"/>
                  <a:pt x="610654" y="908484"/>
                  <a:pt x="625475" y="902564"/>
                </a:cubicBezTo>
                <a:cubicBezTo>
                  <a:pt x="640296" y="896644"/>
                  <a:pt x="658838" y="875379"/>
                  <a:pt x="662013" y="845613"/>
                </a:cubicBezTo>
                <a:cubicBezTo>
                  <a:pt x="665188" y="815847"/>
                  <a:pt x="649424" y="756945"/>
                  <a:pt x="644525" y="723971"/>
                </a:cubicBezTo>
                <a:cubicBezTo>
                  <a:pt x="639626" y="690997"/>
                  <a:pt x="620316" y="635468"/>
                  <a:pt x="632619" y="647771"/>
                </a:cubicBezTo>
                <a:cubicBezTo>
                  <a:pt x="644922" y="660074"/>
                  <a:pt x="695325" y="776358"/>
                  <a:pt x="718344" y="797789"/>
                </a:cubicBezTo>
                <a:cubicBezTo>
                  <a:pt x="741363" y="819220"/>
                  <a:pt x="763985" y="803346"/>
                  <a:pt x="770732" y="776358"/>
                </a:cubicBezTo>
                <a:cubicBezTo>
                  <a:pt x="777479" y="749371"/>
                  <a:pt x="775891" y="687855"/>
                  <a:pt x="758825" y="635864"/>
                </a:cubicBezTo>
                <a:cubicBezTo>
                  <a:pt x="741759" y="583873"/>
                  <a:pt x="698481" y="570391"/>
                  <a:pt x="668338" y="464414"/>
                </a:cubicBezTo>
                <a:cubicBezTo>
                  <a:pt x="638195" y="358437"/>
                  <a:pt x="580345" y="78978"/>
                  <a:pt x="577964" y="0"/>
                </a:cubicBezTo>
              </a:path>
            </a:pathLst>
          </a:custGeom>
          <a:solidFill>
            <a:srgbClr val="3399FF"/>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162" name="Freeform 161"/>
          <p:cNvSpPr/>
          <p:nvPr/>
        </p:nvSpPr>
        <p:spPr>
          <a:xfrm rot="17273486" flipH="1" flipV="1">
            <a:off x="1801451" y="3876560"/>
            <a:ext cx="661056" cy="863274"/>
          </a:xfrm>
          <a:custGeom>
            <a:avLst/>
            <a:gdLst>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75432 w 777479"/>
              <a:gd name="connsiteY8" fmla="*/ 659606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65919 w 777479"/>
              <a:gd name="connsiteY10" fmla="*/ 516731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62013 w 777479"/>
              <a:gd name="connsiteY20" fmla="*/ 605036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2397 h 834313"/>
              <a:gd name="connsiteX1" fmla="*/ 239713 w 777479"/>
              <a:gd name="connsiteY1" fmla="*/ 240985 h 834313"/>
              <a:gd name="connsiteX2" fmla="*/ 82550 w 777479"/>
              <a:gd name="connsiteY2" fmla="*/ 336235 h 834313"/>
              <a:gd name="connsiteX3" fmla="*/ 3969 w 777479"/>
              <a:gd name="connsiteY3" fmla="*/ 474347 h 834313"/>
              <a:gd name="connsiteX4" fmla="*/ 106363 w 777479"/>
              <a:gd name="connsiteY4" fmla="*/ 488635 h 834313"/>
              <a:gd name="connsiteX5" fmla="*/ 254000 w 777479"/>
              <a:gd name="connsiteY5" fmla="*/ 386241 h 834313"/>
              <a:gd name="connsiteX6" fmla="*/ 261144 w 777479"/>
              <a:gd name="connsiteY6" fmla="*/ 398147 h 834313"/>
              <a:gd name="connsiteX7" fmla="*/ 223044 w 777479"/>
              <a:gd name="connsiteY7" fmla="*/ 533878 h 834313"/>
              <a:gd name="connsiteX8" fmla="*/ 198834 w 777479"/>
              <a:gd name="connsiteY8" fmla="*/ 660085 h 834313"/>
              <a:gd name="connsiteX9" fmla="*/ 248147 w 777479"/>
              <a:gd name="connsiteY9" fmla="*/ 750200 h 834313"/>
              <a:gd name="connsiteX10" fmla="*/ 335682 w 777479"/>
              <a:gd name="connsiteY10" fmla="*/ 608466 h 834313"/>
              <a:gd name="connsiteX11" fmla="*/ 368300 w 777479"/>
              <a:gd name="connsiteY11" fmla="*/ 488634 h 834313"/>
              <a:gd name="connsiteX12" fmla="*/ 375444 w 777479"/>
              <a:gd name="connsiteY12" fmla="*/ 555310 h 834313"/>
              <a:gd name="connsiteX13" fmla="*/ 401638 w 777479"/>
              <a:gd name="connsiteY13" fmla="*/ 767241 h 834313"/>
              <a:gd name="connsiteX14" fmla="*/ 451644 w 777479"/>
              <a:gd name="connsiteY14" fmla="*/ 833916 h 834313"/>
              <a:gd name="connsiteX15" fmla="*/ 504032 w 777479"/>
              <a:gd name="connsiteY15" fmla="*/ 769622 h 834313"/>
              <a:gd name="connsiteX16" fmla="*/ 504032 w 777479"/>
              <a:gd name="connsiteY16" fmla="*/ 529115 h 834313"/>
              <a:gd name="connsiteX17" fmla="*/ 527844 w 777479"/>
              <a:gd name="connsiteY17" fmla="*/ 643416 h 834313"/>
              <a:gd name="connsiteX18" fmla="*/ 573088 w 777479"/>
              <a:gd name="connsiteY18" fmla="*/ 741047 h 834313"/>
              <a:gd name="connsiteX19" fmla="*/ 625475 w 777479"/>
              <a:gd name="connsiteY19" fmla="*/ 762478 h 834313"/>
              <a:gd name="connsiteX20" fmla="*/ 662013 w 777479"/>
              <a:gd name="connsiteY20" fmla="*/ 705527 h 834313"/>
              <a:gd name="connsiteX21" fmla="*/ 644525 w 777479"/>
              <a:gd name="connsiteY21" fmla="*/ 583885 h 834313"/>
              <a:gd name="connsiteX22" fmla="*/ 632619 w 777479"/>
              <a:gd name="connsiteY22" fmla="*/ 507685 h 834313"/>
              <a:gd name="connsiteX23" fmla="*/ 718344 w 777479"/>
              <a:gd name="connsiteY23" fmla="*/ 657703 h 834313"/>
              <a:gd name="connsiteX24" fmla="*/ 770732 w 777479"/>
              <a:gd name="connsiteY24" fmla="*/ 636272 h 834313"/>
              <a:gd name="connsiteX25" fmla="*/ 758825 w 777479"/>
              <a:gd name="connsiteY25" fmla="*/ 495778 h 834313"/>
              <a:gd name="connsiteX26" fmla="*/ 668338 w 777479"/>
              <a:gd name="connsiteY26" fmla="*/ 324328 h 834313"/>
              <a:gd name="connsiteX27" fmla="*/ 668239 w 777479"/>
              <a:gd name="connsiteY27" fmla="*/ 0 h 834313"/>
              <a:gd name="connsiteX0" fmla="*/ 240017 w 777479"/>
              <a:gd name="connsiteY0" fmla="*/ 24652 h 834313"/>
              <a:gd name="connsiteX1" fmla="*/ 239713 w 777479"/>
              <a:gd name="connsiteY1" fmla="*/ 240985 h 834313"/>
              <a:gd name="connsiteX2" fmla="*/ 82550 w 777479"/>
              <a:gd name="connsiteY2" fmla="*/ 336235 h 834313"/>
              <a:gd name="connsiteX3" fmla="*/ 3969 w 777479"/>
              <a:gd name="connsiteY3" fmla="*/ 474347 h 834313"/>
              <a:gd name="connsiteX4" fmla="*/ 106363 w 777479"/>
              <a:gd name="connsiteY4" fmla="*/ 488635 h 834313"/>
              <a:gd name="connsiteX5" fmla="*/ 254000 w 777479"/>
              <a:gd name="connsiteY5" fmla="*/ 386241 h 834313"/>
              <a:gd name="connsiteX6" fmla="*/ 261144 w 777479"/>
              <a:gd name="connsiteY6" fmla="*/ 398147 h 834313"/>
              <a:gd name="connsiteX7" fmla="*/ 223044 w 777479"/>
              <a:gd name="connsiteY7" fmla="*/ 533878 h 834313"/>
              <a:gd name="connsiteX8" fmla="*/ 198834 w 777479"/>
              <a:gd name="connsiteY8" fmla="*/ 660085 h 834313"/>
              <a:gd name="connsiteX9" fmla="*/ 248147 w 777479"/>
              <a:gd name="connsiteY9" fmla="*/ 750200 h 834313"/>
              <a:gd name="connsiteX10" fmla="*/ 335682 w 777479"/>
              <a:gd name="connsiteY10" fmla="*/ 608466 h 834313"/>
              <a:gd name="connsiteX11" fmla="*/ 368300 w 777479"/>
              <a:gd name="connsiteY11" fmla="*/ 488634 h 834313"/>
              <a:gd name="connsiteX12" fmla="*/ 375444 w 777479"/>
              <a:gd name="connsiteY12" fmla="*/ 555310 h 834313"/>
              <a:gd name="connsiteX13" fmla="*/ 401638 w 777479"/>
              <a:gd name="connsiteY13" fmla="*/ 767241 h 834313"/>
              <a:gd name="connsiteX14" fmla="*/ 451644 w 777479"/>
              <a:gd name="connsiteY14" fmla="*/ 833916 h 834313"/>
              <a:gd name="connsiteX15" fmla="*/ 504032 w 777479"/>
              <a:gd name="connsiteY15" fmla="*/ 769622 h 834313"/>
              <a:gd name="connsiteX16" fmla="*/ 504032 w 777479"/>
              <a:gd name="connsiteY16" fmla="*/ 529115 h 834313"/>
              <a:gd name="connsiteX17" fmla="*/ 527844 w 777479"/>
              <a:gd name="connsiteY17" fmla="*/ 643416 h 834313"/>
              <a:gd name="connsiteX18" fmla="*/ 573088 w 777479"/>
              <a:gd name="connsiteY18" fmla="*/ 741047 h 834313"/>
              <a:gd name="connsiteX19" fmla="*/ 625475 w 777479"/>
              <a:gd name="connsiteY19" fmla="*/ 762478 h 834313"/>
              <a:gd name="connsiteX20" fmla="*/ 662013 w 777479"/>
              <a:gd name="connsiteY20" fmla="*/ 705527 h 834313"/>
              <a:gd name="connsiteX21" fmla="*/ 644525 w 777479"/>
              <a:gd name="connsiteY21" fmla="*/ 583885 h 834313"/>
              <a:gd name="connsiteX22" fmla="*/ 632619 w 777479"/>
              <a:gd name="connsiteY22" fmla="*/ 507685 h 834313"/>
              <a:gd name="connsiteX23" fmla="*/ 718344 w 777479"/>
              <a:gd name="connsiteY23" fmla="*/ 657703 h 834313"/>
              <a:gd name="connsiteX24" fmla="*/ 770732 w 777479"/>
              <a:gd name="connsiteY24" fmla="*/ 636272 h 834313"/>
              <a:gd name="connsiteX25" fmla="*/ 758825 w 777479"/>
              <a:gd name="connsiteY25" fmla="*/ 495778 h 834313"/>
              <a:gd name="connsiteX26" fmla="*/ 668338 w 777479"/>
              <a:gd name="connsiteY26" fmla="*/ 324328 h 834313"/>
              <a:gd name="connsiteX27" fmla="*/ 668239 w 777479"/>
              <a:gd name="connsiteY27" fmla="*/ 0 h 834313"/>
              <a:gd name="connsiteX0" fmla="*/ 240017 w 777479"/>
              <a:gd name="connsiteY0" fmla="*/ 164738 h 974399"/>
              <a:gd name="connsiteX1" fmla="*/ 239713 w 777479"/>
              <a:gd name="connsiteY1" fmla="*/ 381071 h 974399"/>
              <a:gd name="connsiteX2" fmla="*/ 82550 w 777479"/>
              <a:gd name="connsiteY2" fmla="*/ 476321 h 974399"/>
              <a:gd name="connsiteX3" fmla="*/ 3969 w 777479"/>
              <a:gd name="connsiteY3" fmla="*/ 614433 h 974399"/>
              <a:gd name="connsiteX4" fmla="*/ 106363 w 777479"/>
              <a:gd name="connsiteY4" fmla="*/ 628721 h 974399"/>
              <a:gd name="connsiteX5" fmla="*/ 254000 w 777479"/>
              <a:gd name="connsiteY5" fmla="*/ 526327 h 974399"/>
              <a:gd name="connsiteX6" fmla="*/ 261144 w 777479"/>
              <a:gd name="connsiteY6" fmla="*/ 538233 h 974399"/>
              <a:gd name="connsiteX7" fmla="*/ 223044 w 777479"/>
              <a:gd name="connsiteY7" fmla="*/ 673964 h 974399"/>
              <a:gd name="connsiteX8" fmla="*/ 198834 w 777479"/>
              <a:gd name="connsiteY8" fmla="*/ 800171 h 974399"/>
              <a:gd name="connsiteX9" fmla="*/ 248147 w 777479"/>
              <a:gd name="connsiteY9" fmla="*/ 890286 h 974399"/>
              <a:gd name="connsiteX10" fmla="*/ 335682 w 777479"/>
              <a:gd name="connsiteY10" fmla="*/ 748552 h 974399"/>
              <a:gd name="connsiteX11" fmla="*/ 368300 w 777479"/>
              <a:gd name="connsiteY11" fmla="*/ 628720 h 974399"/>
              <a:gd name="connsiteX12" fmla="*/ 375444 w 777479"/>
              <a:gd name="connsiteY12" fmla="*/ 695396 h 974399"/>
              <a:gd name="connsiteX13" fmla="*/ 401638 w 777479"/>
              <a:gd name="connsiteY13" fmla="*/ 907327 h 974399"/>
              <a:gd name="connsiteX14" fmla="*/ 451644 w 777479"/>
              <a:gd name="connsiteY14" fmla="*/ 974002 h 974399"/>
              <a:gd name="connsiteX15" fmla="*/ 504032 w 777479"/>
              <a:gd name="connsiteY15" fmla="*/ 909708 h 974399"/>
              <a:gd name="connsiteX16" fmla="*/ 504032 w 777479"/>
              <a:gd name="connsiteY16" fmla="*/ 669201 h 974399"/>
              <a:gd name="connsiteX17" fmla="*/ 527844 w 777479"/>
              <a:gd name="connsiteY17" fmla="*/ 783502 h 974399"/>
              <a:gd name="connsiteX18" fmla="*/ 573088 w 777479"/>
              <a:gd name="connsiteY18" fmla="*/ 881133 h 974399"/>
              <a:gd name="connsiteX19" fmla="*/ 625475 w 777479"/>
              <a:gd name="connsiteY19" fmla="*/ 902564 h 974399"/>
              <a:gd name="connsiteX20" fmla="*/ 662013 w 777479"/>
              <a:gd name="connsiteY20" fmla="*/ 845613 h 974399"/>
              <a:gd name="connsiteX21" fmla="*/ 644525 w 777479"/>
              <a:gd name="connsiteY21" fmla="*/ 723971 h 974399"/>
              <a:gd name="connsiteX22" fmla="*/ 632619 w 777479"/>
              <a:gd name="connsiteY22" fmla="*/ 647771 h 974399"/>
              <a:gd name="connsiteX23" fmla="*/ 718344 w 777479"/>
              <a:gd name="connsiteY23" fmla="*/ 797789 h 974399"/>
              <a:gd name="connsiteX24" fmla="*/ 770732 w 777479"/>
              <a:gd name="connsiteY24" fmla="*/ 776358 h 974399"/>
              <a:gd name="connsiteX25" fmla="*/ 758825 w 777479"/>
              <a:gd name="connsiteY25" fmla="*/ 635864 h 974399"/>
              <a:gd name="connsiteX26" fmla="*/ 668338 w 777479"/>
              <a:gd name="connsiteY26" fmla="*/ 464414 h 974399"/>
              <a:gd name="connsiteX27" fmla="*/ 577964 w 777479"/>
              <a:gd name="connsiteY27" fmla="*/ 0 h 974399"/>
              <a:gd name="connsiteX0" fmla="*/ 224488 w 777479"/>
              <a:gd name="connsiteY0" fmla="*/ 79294 h 974399"/>
              <a:gd name="connsiteX1" fmla="*/ 239713 w 777479"/>
              <a:gd name="connsiteY1" fmla="*/ 381071 h 974399"/>
              <a:gd name="connsiteX2" fmla="*/ 82550 w 777479"/>
              <a:gd name="connsiteY2" fmla="*/ 476321 h 974399"/>
              <a:gd name="connsiteX3" fmla="*/ 3969 w 777479"/>
              <a:gd name="connsiteY3" fmla="*/ 614433 h 974399"/>
              <a:gd name="connsiteX4" fmla="*/ 106363 w 777479"/>
              <a:gd name="connsiteY4" fmla="*/ 628721 h 974399"/>
              <a:gd name="connsiteX5" fmla="*/ 254000 w 777479"/>
              <a:gd name="connsiteY5" fmla="*/ 526327 h 974399"/>
              <a:gd name="connsiteX6" fmla="*/ 261144 w 777479"/>
              <a:gd name="connsiteY6" fmla="*/ 538233 h 974399"/>
              <a:gd name="connsiteX7" fmla="*/ 223044 w 777479"/>
              <a:gd name="connsiteY7" fmla="*/ 673964 h 974399"/>
              <a:gd name="connsiteX8" fmla="*/ 198834 w 777479"/>
              <a:gd name="connsiteY8" fmla="*/ 800171 h 974399"/>
              <a:gd name="connsiteX9" fmla="*/ 248147 w 777479"/>
              <a:gd name="connsiteY9" fmla="*/ 890286 h 974399"/>
              <a:gd name="connsiteX10" fmla="*/ 335682 w 777479"/>
              <a:gd name="connsiteY10" fmla="*/ 748552 h 974399"/>
              <a:gd name="connsiteX11" fmla="*/ 368300 w 777479"/>
              <a:gd name="connsiteY11" fmla="*/ 628720 h 974399"/>
              <a:gd name="connsiteX12" fmla="*/ 375444 w 777479"/>
              <a:gd name="connsiteY12" fmla="*/ 695396 h 974399"/>
              <a:gd name="connsiteX13" fmla="*/ 401638 w 777479"/>
              <a:gd name="connsiteY13" fmla="*/ 907327 h 974399"/>
              <a:gd name="connsiteX14" fmla="*/ 451644 w 777479"/>
              <a:gd name="connsiteY14" fmla="*/ 974002 h 974399"/>
              <a:gd name="connsiteX15" fmla="*/ 504032 w 777479"/>
              <a:gd name="connsiteY15" fmla="*/ 909708 h 974399"/>
              <a:gd name="connsiteX16" fmla="*/ 504032 w 777479"/>
              <a:gd name="connsiteY16" fmla="*/ 669201 h 974399"/>
              <a:gd name="connsiteX17" fmla="*/ 527844 w 777479"/>
              <a:gd name="connsiteY17" fmla="*/ 783502 h 974399"/>
              <a:gd name="connsiteX18" fmla="*/ 573088 w 777479"/>
              <a:gd name="connsiteY18" fmla="*/ 881133 h 974399"/>
              <a:gd name="connsiteX19" fmla="*/ 625475 w 777479"/>
              <a:gd name="connsiteY19" fmla="*/ 902564 h 974399"/>
              <a:gd name="connsiteX20" fmla="*/ 662013 w 777479"/>
              <a:gd name="connsiteY20" fmla="*/ 845613 h 974399"/>
              <a:gd name="connsiteX21" fmla="*/ 644525 w 777479"/>
              <a:gd name="connsiteY21" fmla="*/ 723971 h 974399"/>
              <a:gd name="connsiteX22" fmla="*/ 632619 w 777479"/>
              <a:gd name="connsiteY22" fmla="*/ 647771 h 974399"/>
              <a:gd name="connsiteX23" fmla="*/ 718344 w 777479"/>
              <a:gd name="connsiteY23" fmla="*/ 797789 h 974399"/>
              <a:gd name="connsiteX24" fmla="*/ 770732 w 777479"/>
              <a:gd name="connsiteY24" fmla="*/ 776358 h 974399"/>
              <a:gd name="connsiteX25" fmla="*/ 758825 w 777479"/>
              <a:gd name="connsiteY25" fmla="*/ 635864 h 974399"/>
              <a:gd name="connsiteX26" fmla="*/ 668338 w 777479"/>
              <a:gd name="connsiteY26" fmla="*/ 464414 h 974399"/>
              <a:gd name="connsiteX27" fmla="*/ 577964 w 777479"/>
              <a:gd name="connsiteY27" fmla="*/ 0 h 974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77479" h="974399">
                <a:moveTo>
                  <a:pt x="224488" y="79294"/>
                </a:moveTo>
                <a:cubicBezTo>
                  <a:pt x="238577" y="124935"/>
                  <a:pt x="263369" y="314900"/>
                  <a:pt x="239713" y="381071"/>
                </a:cubicBezTo>
                <a:cubicBezTo>
                  <a:pt x="216057" y="447242"/>
                  <a:pt x="121841" y="437427"/>
                  <a:pt x="82550" y="476321"/>
                </a:cubicBezTo>
                <a:cubicBezTo>
                  <a:pt x="43259" y="515215"/>
                  <a:pt x="0" y="589033"/>
                  <a:pt x="3969" y="614433"/>
                </a:cubicBezTo>
                <a:cubicBezTo>
                  <a:pt x="7938" y="639833"/>
                  <a:pt x="64691" y="643405"/>
                  <a:pt x="106363" y="628721"/>
                </a:cubicBezTo>
                <a:cubicBezTo>
                  <a:pt x="148035" y="614037"/>
                  <a:pt x="228203" y="541408"/>
                  <a:pt x="254000" y="526327"/>
                </a:cubicBezTo>
                <a:cubicBezTo>
                  <a:pt x="279797" y="511246"/>
                  <a:pt x="266303" y="513627"/>
                  <a:pt x="261144" y="538233"/>
                </a:cubicBezTo>
                <a:cubicBezTo>
                  <a:pt x="255985" y="562839"/>
                  <a:pt x="233429" y="630308"/>
                  <a:pt x="223044" y="673964"/>
                </a:cubicBezTo>
                <a:cubicBezTo>
                  <a:pt x="212659" y="717620"/>
                  <a:pt x="194650" y="764117"/>
                  <a:pt x="198834" y="800171"/>
                </a:cubicBezTo>
                <a:cubicBezTo>
                  <a:pt x="203018" y="836225"/>
                  <a:pt x="225339" y="898889"/>
                  <a:pt x="248147" y="890286"/>
                </a:cubicBezTo>
                <a:cubicBezTo>
                  <a:pt x="270955" y="881683"/>
                  <a:pt x="315657" y="792146"/>
                  <a:pt x="335682" y="748552"/>
                </a:cubicBezTo>
                <a:cubicBezTo>
                  <a:pt x="355707" y="704958"/>
                  <a:pt x="361673" y="637579"/>
                  <a:pt x="368300" y="628720"/>
                </a:cubicBezTo>
                <a:cubicBezTo>
                  <a:pt x="374927" y="619861"/>
                  <a:pt x="369888" y="648962"/>
                  <a:pt x="375444" y="695396"/>
                </a:cubicBezTo>
                <a:cubicBezTo>
                  <a:pt x="381000" y="741831"/>
                  <a:pt x="388938" y="860893"/>
                  <a:pt x="401638" y="907327"/>
                </a:cubicBezTo>
                <a:cubicBezTo>
                  <a:pt x="414338" y="953761"/>
                  <a:pt x="434578" y="973605"/>
                  <a:pt x="451644" y="974002"/>
                </a:cubicBezTo>
                <a:cubicBezTo>
                  <a:pt x="468710" y="974399"/>
                  <a:pt x="495301" y="960508"/>
                  <a:pt x="504032" y="909708"/>
                </a:cubicBezTo>
                <a:cubicBezTo>
                  <a:pt x="512763" y="858908"/>
                  <a:pt x="500063" y="690235"/>
                  <a:pt x="504032" y="669201"/>
                </a:cubicBezTo>
                <a:cubicBezTo>
                  <a:pt x="508001" y="648167"/>
                  <a:pt x="516335" y="748180"/>
                  <a:pt x="527844" y="783502"/>
                </a:cubicBezTo>
                <a:cubicBezTo>
                  <a:pt x="539353" y="818824"/>
                  <a:pt x="556816" y="861289"/>
                  <a:pt x="573088" y="881133"/>
                </a:cubicBezTo>
                <a:cubicBezTo>
                  <a:pt x="589360" y="900977"/>
                  <a:pt x="610654" y="908484"/>
                  <a:pt x="625475" y="902564"/>
                </a:cubicBezTo>
                <a:cubicBezTo>
                  <a:pt x="640296" y="896644"/>
                  <a:pt x="658838" y="875379"/>
                  <a:pt x="662013" y="845613"/>
                </a:cubicBezTo>
                <a:cubicBezTo>
                  <a:pt x="665188" y="815847"/>
                  <a:pt x="649424" y="756945"/>
                  <a:pt x="644525" y="723971"/>
                </a:cubicBezTo>
                <a:cubicBezTo>
                  <a:pt x="639626" y="690997"/>
                  <a:pt x="620316" y="635468"/>
                  <a:pt x="632619" y="647771"/>
                </a:cubicBezTo>
                <a:cubicBezTo>
                  <a:pt x="644922" y="660074"/>
                  <a:pt x="695325" y="776358"/>
                  <a:pt x="718344" y="797789"/>
                </a:cubicBezTo>
                <a:cubicBezTo>
                  <a:pt x="741363" y="819220"/>
                  <a:pt x="763985" y="803346"/>
                  <a:pt x="770732" y="776358"/>
                </a:cubicBezTo>
                <a:cubicBezTo>
                  <a:pt x="777479" y="749371"/>
                  <a:pt x="775891" y="687855"/>
                  <a:pt x="758825" y="635864"/>
                </a:cubicBezTo>
                <a:cubicBezTo>
                  <a:pt x="741759" y="583873"/>
                  <a:pt x="698481" y="570391"/>
                  <a:pt x="668338" y="464414"/>
                </a:cubicBezTo>
                <a:cubicBezTo>
                  <a:pt x="638195" y="358437"/>
                  <a:pt x="580345" y="78978"/>
                  <a:pt x="577964" y="0"/>
                </a:cubicBezTo>
              </a:path>
            </a:pathLst>
          </a:custGeom>
          <a:solidFill>
            <a:srgbClr val="FFFF00"/>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168" name="Freeform 167"/>
          <p:cNvSpPr/>
          <p:nvPr/>
        </p:nvSpPr>
        <p:spPr>
          <a:xfrm rot="3538711" flipV="1">
            <a:off x="4420876" y="3704084"/>
            <a:ext cx="500674" cy="938763"/>
          </a:xfrm>
          <a:custGeom>
            <a:avLst/>
            <a:gdLst>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75432 w 777479"/>
              <a:gd name="connsiteY8" fmla="*/ 659606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65919 w 777479"/>
              <a:gd name="connsiteY10" fmla="*/ 516731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62013 w 777479"/>
              <a:gd name="connsiteY20" fmla="*/ 605036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2397 h 834313"/>
              <a:gd name="connsiteX1" fmla="*/ 239713 w 777479"/>
              <a:gd name="connsiteY1" fmla="*/ 240985 h 834313"/>
              <a:gd name="connsiteX2" fmla="*/ 82550 w 777479"/>
              <a:gd name="connsiteY2" fmla="*/ 336235 h 834313"/>
              <a:gd name="connsiteX3" fmla="*/ 3969 w 777479"/>
              <a:gd name="connsiteY3" fmla="*/ 474347 h 834313"/>
              <a:gd name="connsiteX4" fmla="*/ 106363 w 777479"/>
              <a:gd name="connsiteY4" fmla="*/ 488635 h 834313"/>
              <a:gd name="connsiteX5" fmla="*/ 254000 w 777479"/>
              <a:gd name="connsiteY5" fmla="*/ 386241 h 834313"/>
              <a:gd name="connsiteX6" fmla="*/ 261144 w 777479"/>
              <a:gd name="connsiteY6" fmla="*/ 398147 h 834313"/>
              <a:gd name="connsiteX7" fmla="*/ 223044 w 777479"/>
              <a:gd name="connsiteY7" fmla="*/ 533878 h 834313"/>
              <a:gd name="connsiteX8" fmla="*/ 198834 w 777479"/>
              <a:gd name="connsiteY8" fmla="*/ 660085 h 834313"/>
              <a:gd name="connsiteX9" fmla="*/ 248147 w 777479"/>
              <a:gd name="connsiteY9" fmla="*/ 750200 h 834313"/>
              <a:gd name="connsiteX10" fmla="*/ 335682 w 777479"/>
              <a:gd name="connsiteY10" fmla="*/ 608466 h 834313"/>
              <a:gd name="connsiteX11" fmla="*/ 368300 w 777479"/>
              <a:gd name="connsiteY11" fmla="*/ 488634 h 834313"/>
              <a:gd name="connsiteX12" fmla="*/ 375444 w 777479"/>
              <a:gd name="connsiteY12" fmla="*/ 555310 h 834313"/>
              <a:gd name="connsiteX13" fmla="*/ 401638 w 777479"/>
              <a:gd name="connsiteY13" fmla="*/ 767241 h 834313"/>
              <a:gd name="connsiteX14" fmla="*/ 451644 w 777479"/>
              <a:gd name="connsiteY14" fmla="*/ 833916 h 834313"/>
              <a:gd name="connsiteX15" fmla="*/ 504032 w 777479"/>
              <a:gd name="connsiteY15" fmla="*/ 769622 h 834313"/>
              <a:gd name="connsiteX16" fmla="*/ 504032 w 777479"/>
              <a:gd name="connsiteY16" fmla="*/ 529115 h 834313"/>
              <a:gd name="connsiteX17" fmla="*/ 527844 w 777479"/>
              <a:gd name="connsiteY17" fmla="*/ 643416 h 834313"/>
              <a:gd name="connsiteX18" fmla="*/ 573088 w 777479"/>
              <a:gd name="connsiteY18" fmla="*/ 741047 h 834313"/>
              <a:gd name="connsiteX19" fmla="*/ 625475 w 777479"/>
              <a:gd name="connsiteY19" fmla="*/ 762478 h 834313"/>
              <a:gd name="connsiteX20" fmla="*/ 662013 w 777479"/>
              <a:gd name="connsiteY20" fmla="*/ 705527 h 834313"/>
              <a:gd name="connsiteX21" fmla="*/ 644525 w 777479"/>
              <a:gd name="connsiteY21" fmla="*/ 583885 h 834313"/>
              <a:gd name="connsiteX22" fmla="*/ 632619 w 777479"/>
              <a:gd name="connsiteY22" fmla="*/ 507685 h 834313"/>
              <a:gd name="connsiteX23" fmla="*/ 718344 w 777479"/>
              <a:gd name="connsiteY23" fmla="*/ 657703 h 834313"/>
              <a:gd name="connsiteX24" fmla="*/ 770732 w 777479"/>
              <a:gd name="connsiteY24" fmla="*/ 636272 h 834313"/>
              <a:gd name="connsiteX25" fmla="*/ 758825 w 777479"/>
              <a:gd name="connsiteY25" fmla="*/ 495778 h 834313"/>
              <a:gd name="connsiteX26" fmla="*/ 668338 w 777479"/>
              <a:gd name="connsiteY26" fmla="*/ 324328 h 834313"/>
              <a:gd name="connsiteX27" fmla="*/ 668239 w 777479"/>
              <a:gd name="connsiteY27" fmla="*/ 0 h 834313"/>
              <a:gd name="connsiteX0" fmla="*/ 240017 w 777479"/>
              <a:gd name="connsiteY0" fmla="*/ 24652 h 834313"/>
              <a:gd name="connsiteX1" fmla="*/ 239713 w 777479"/>
              <a:gd name="connsiteY1" fmla="*/ 240985 h 834313"/>
              <a:gd name="connsiteX2" fmla="*/ 82550 w 777479"/>
              <a:gd name="connsiteY2" fmla="*/ 336235 h 834313"/>
              <a:gd name="connsiteX3" fmla="*/ 3969 w 777479"/>
              <a:gd name="connsiteY3" fmla="*/ 474347 h 834313"/>
              <a:gd name="connsiteX4" fmla="*/ 106363 w 777479"/>
              <a:gd name="connsiteY4" fmla="*/ 488635 h 834313"/>
              <a:gd name="connsiteX5" fmla="*/ 254000 w 777479"/>
              <a:gd name="connsiteY5" fmla="*/ 386241 h 834313"/>
              <a:gd name="connsiteX6" fmla="*/ 261144 w 777479"/>
              <a:gd name="connsiteY6" fmla="*/ 398147 h 834313"/>
              <a:gd name="connsiteX7" fmla="*/ 223044 w 777479"/>
              <a:gd name="connsiteY7" fmla="*/ 533878 h 834313"/>
              <a:gd name="connsiteX8" fmla="*/ 198834 w 777479"/>
              <a:gd name="connsiteY8" fmla="*/ 660085 h 834313"/>
              <a:gd name="connsiteX9" fmla="*/ 248147 w 777479"/>
              <a:gd name="connsiteY9" fmla="*/ 750200 h 834313"/>
              <a:gd name="connsiteX10" fmla="*/ 335682 w 777479"/>
              <a:gd name="connsiteY10" fmla="*/ 608466 h 834313"/>
              <a:gd name="connsiteX11" fmla="*/ 368300 w 777479"/>
              <a:gd name="connsiteY11" fmla="*/ 488634 h 834313"/>
              <a:gd name="connsiteX12" fmla="*/ 375444 w 777479"/>
              <a:gd name="connsiteY12" fmla="*/ 555310 h 834313"/>
              <a:gd name="connsiteX13" fmla="*/ 401638 w 777479"/>
              <a:gd name="connsiteY13" fmla="*/ 767241 h 834313"/>
              <a:gd name="connsiteX14" fmla="*/ 451644 w 777479"/>
              <a:gd name="connsiteY14" fmla="*/ 833916 h 834313"/>
              <a:gd name="connsiteX15" fmla="*/ 504032 w 777479"/>
              <a:gd name="connsiteY15" fmla="*/ 769622 h 834313"/>
              <a:gd name="connsiteX16" fmla="*/ 504032 w 777479"/>
              <a:gd name="connsiteY16" fmla="*/ 529115 h 834313"/>
              <a:gd name="connsiteX17" fmla="*/ 527844 w 777479"/>
              <a:gd name="connsiteY17" fmla="*/ 643416 h 834313"/>
              <a:gd name="connsiteX18" fmla="*/ 573088 w 777479"/>
              <a:gd name="connsiteY18" fmla="*/ 741047 h 834313"/>
              <a:gd name="connsiteX19" fmla="*/ 625475 w 777479"/>
              <a:gd name="connsiteY19" fmla="*/ 762478 h 834313"/>
              <a:gd name="connsiteX20" fmla="*/ 662013 w 777479"/>
              <a:gd name="connsiteY20" fmla="*/ 705527 h 834313"/>
              <a:gd name="connsiteX21" fmla="*/ 644525 w 777479"/>
              <a:gd name="connsiteY21" fmla="*/ 583885 h 834313"/>
              <a:gd name="connsiteX22" fmla="*/ 632619 w 777479"/>
              <a:gd name="connsiteY22" fmla="*/ 507685 h 834313"/>
              <a:gd name="connsiteX23" fmla="*/ 718344 w 777479"/>
              <a:gd name="connsiteY23" fmla="*/ 657703 h 834313"/>
              <a:gd name="connsiteX24" fmla="*/ 770732 w 777479"/>
              <a:gd name="connsiteY24" fmla="*/ 636272 h 834313"/>
              <a:gd name="connsiteX25" fmla="*/ 758825 w 777479"/>
              <a:gd name="connsiteY25" fmla="*/ 495778 h 834313"/>
              <a:gd name="connsiteX26" fmla="*/ 668338 w 777479"/>
              <a:gd name="connsiteY26" fmla="*/ 324328 h 834313"/>
              <a:gd name="connsiteX27" fmla="*/ 668239 w 777479"/>
              <a:gd name="connsiteY27" fmla="*/ 0 h 834313"/>
              <a:gd name="connsiteX0" fmla="*/ 240017 w 777479"/>
              <a:gd name="connsiteY0" fmla="*/ 164738 h 974399"/>
              <a:gd name="connsiteX1" fmla="*/ 239713 w 777479"/>
              <a:gd name="connsiteY1" fmla="*/ 381071 h 974399"/>
              <a:gd name="connsiteX2" fmla="*/ 82550 w 777479"/>
              <a:gd name="connsiteY2" fmla="*/ 476321 h 974399"/>
              <a:gd name="connsiteX3" fmla="*/ 3969 w 777479"/>
              <a:gd name="connsiteY3" fmla="*/ 614433 h 974399"/>
              <a:gd name="connsiteX4" fmla="*/ 106363 w 777479"/>
              <a:gd name="connsiteY4" fmla="*/ 628721 h 974399"/>
              <a:gd name="connsiteX5" fmla="*/ 254000 w 777479"/>
              <a:gd name="connsiteY5" fmla="*/ 526327 h 974399"/>
              <a:gd name="connsiteX6" fmla="*/ 261144 w 777479"/>
              <a:gd name="connsiteY6" fmla="*/ 538233 h 974399"/>
              <a:gd name="connsiteX7" fmla="*/ 223044 w 777479"/>
              <a:gd name="connsiteY7" fmla="*/ 673964 h 974399"/>
              <a:gd name="connsiteX8" fmla="*/ 198834 w 777479"/>
              <a:gd name="connsiteY8" fmla="*/ 800171 h 974399"/>
              <a:gd name="connsiteX9" fmla="*/ 248147 w 777479"/>
              <a:gd name="connsiteY9" fmla="*/ 890286 h 974399"/>
              <a:gd name="connsiteX10" fmla="*/ 335682 w 777479"/>
              <a:gd name="connsiteY10" fmla="*/ 748552 h 974399"/>
              <a:gd name="connsiteX11" fmla="*/ 368300 w 777479"/>
              <a:gd name="connsiteY11" fmla="*/ 628720 h 974399"/>
              <a:gd name="connsiteX12" fmla="*/ 375444 w 777479"/>
              <a:gd name="connsiteY12" fmla="*/ 695396 h 974399"/>
              <a:gd name="connsiteX13" fmla="*/ 401638 w 777479"/>
              <a:gd name="connsiteY13" fmla="*/ 907327 h 974399"/>
              <a:gd name="connsiteX14" fmla="*/ 451644 w 777479"/>
              <a:gd name="connsiteY14" fmla="*/ 974002 h 974399"/>
              <a:gd name="connsiteX15" fmla="*/ 504032 w 777479"/>
              <a:gd name="connsiteY15" fmla="*/ 909708 h 974399"/>
              <a:gd name="connsiteX16" fmla="*/ 504032 w 777479"/>
              <a:gd name="connsiteY16" fmla="*/ 669201 h 974399"/>
              <a:gd name="connsiteX17" fmla="*/ 527844 w 777479"/>
              <a:gd name="connsiteY17" fmla="*/ 783502 h 974399"/>
              <a:gd name="connsiteX18" fmla="*/ 573088 w 777479"/>
              <a:gd name="connsiteY18" fmla="*/ 881133 h 974399"/>
              <a:gd name="connsiteX19" fmla="*/ 625475 w 777479"/>
              <a:gd name="connsiteY19" fmla="*/ 902564 h 974399"/>
              <a:gd name="connsiteX20" fmla="*/ 662013 w 777479"/>
              <a:gd name="connsiteY20" fmla="*/ 845613 h 974399"/>
              <a:gd name="connsiteX21" fmla="*/ 644525 w 777479"/>
              <a:gd name="connsiteY21" fmla="*/ 723971 h 974399"/>
              <a:gd name="connsiteX22" fmla="*/ 632619 w 777479"/>
              <a:gd name="connsiteY22" fmla="*/ 647771 h 974399"/>
              <a:gd name="connsiteX23" fmla="*/ 718344 w 777479"/>
              <a:gd name="connsiteY23" fmla="*/ 797789 h 974399"/>
              <a:gd name="connsiteX24" fmla="*/ 770732 w 777479"/>
              <a:gd name="connsiteY24" fmla="*/ 776358 h 974399"/>
              <a:gd name="connsiteX25" fmla="*/ 758825 w 777479"/>
              <a:gd name="connsiteY25" fmla="*/ 635864 h 974399"/>
              <a:gd name="connsiteX26" fmla="*/ 668338 w 777479"/>
              <a:gd name="connsiteY26" fmla="*/ 464414 h 974399"/>
              <a:gd name="connsiteX27" fmla="*/ 577964 w 777479"/>
              <a:gd name="connsiteY27" fmla="*/ 0 h 974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77479" h="974399">
                <a:moveTo>
                  <a:pt x="240017" y="164738"/>
                </a:moveTo>
                <a:cubicBezTo>
                  <a:pt x="254106" y="210379"/>
                  <a:pt x="265958" y="329141"/>
                  <a:pt x="239713" y="381071"/>
                </a:cubicBezTo>
                <a:cubicBezTo>
                  <a:pt x="213469" y="433002"/>
                  <a:pt x="121841" y="437427"/>
                  <a:pt x="82550" y="476321"/>
                </a:cubicBezTo>
                <a:cubicBezTo>
                  <a:pt x="43259" y="515215"/>
                  <a:pt x="0" y="589033"/>
                  <a:pt x="3969" y="614433"/>
                </a:cubicBezTo>
                <a:cubicBezTo>
                  <a:pt x="7938" y="639833"/>
                  <a:pt x="64691" y="643405"/>
                  <a:pt x="106363" y="628721"/>
                </a:cubicBezTo>
                <a:cubicBezTo>
                  <a:pt x="148035" y="614037"/>
                  <a:pt x="228203" y="541408"/>
                  <a:pt x="254000" y="526327"/>
                </a:cubicBezTo>
                <a:cubicBezTo>
                  <a:pt x="279797" y="511246"/>
                  <a:pt x="266303" y="513627"/>
                  <a:pt x="261144" y="538233"/>
                </a:cubicBezTo>
                <a:cubicBezTo>
                  <a:pt x="255985" y="562839"/>
                  <a:pt x="233429" y="630308"/>
                  <a:pt x="223044" y="673964"/>
                </a:cubicBezTo>
                <a:cubicBezTo>
                  <a:pt x="212659" y="717620"/>
                  <a:pt x="194650" y="764117"/>
                  <a:pt x="198834" y="800171"/>
                </a:cubicBezTo>
                <a:cubicBezTo>
                  <a:pt x="203018" y="836225"/>
                  <a:pt x="225339" y="898889"/>
                  <a:pt x="248147" y="890286"/>
                </a:cubicBezTo>
                <a:cubicBezTo>
                  <a:pt x="270955" y="881683"/>
                  <a:pt x="315657" y="792146"/>
                  <a:pt x="335682" y="748552"/>
                </a:cubicBezTo>
                <a:cubicBezTo>
                  <a:pt x="355707" y="704958"/>
                  <a:pt x="361673" y="637579"/>
                  <a:pt x="368300" y="628720"/>
                </a:cubicBezTo>
                <a:cubicBezTo>
                  <a:pt x="374927" y="619861"/>
                  <a:pt x="369888" y="648962"/>
                  <a:pt x="375444" y="695396"/>
                </a:cubicBezTo>
                <a:cubicBezTo>
                  <a:pt x="381000" y="741831"/>
                  <a:pt x="388938" y="860893"/>
                  <a:pt x="401638" y="907327"/>
                </a:cubicBezTo>
                <a:cubicBezTo>
                  <a:pt x="414338" y="953761"/>
                  <a:pt x="434578" y="973605"/>
                  <a:pt x="451644" y="974002"/>
                </a:cubicBezTo>
                <a:cubicBezTo>
                  <a:pt x="468710" y="974399"/>
                  <a:pt x="495301" y="960508"/>
                  <a:pt x="504032" y="909708"/>
                </a:cubicBezTo>
                <a:cubicBezTo>
                  <a:pt x="512763" y="858908"/>
                  <a:pt x="500063" y="690235"/>
                  <a:pt x="504032" y="669201"/>
                </a:cubicBezTo>
                <a:cubicBezTo>
                  <a:pt x="508001" y="648167"/>
                  <a:pt x="516335" y="748180"/>
                  <a:pt x="527844" y="783502"/>
                </a:cubicBezTo>
                <a:cubicBezTo>
                  <a:pt x="539353" y="818824"/>
                  <a:pt x="556816" y="861289"/>
                  <a:pt x="573088" y="881133"/>
                </a:cubicBezTo>
                <a:cubicBezTo>
                  <a:pt x="589360" y="900977"/>
                  <a:pt x="610654" y="908484"/>
                  <a:pt x="625475" y="902564"/>
                </a:cubicBezTo>
                <a:cubicBezTo>
                  <a:pt x="640296" y="896644"/>
                  <a:pt x="658838" y="875379"/>
                  <a:pt x="662013" y="845613"/>
                </a:cubicBezTo>
                <a:cubicBezTo>
                  <a:pt x="665188" y="815847"/>
                  <a:pt x="649424" y="756945"/>
                  <a:pt x="644525" y="723971"/>
                </a:cubicBezTo>
                <a:cubicBezTo>
                  <a:pt x="639626" y="690997"/>
                  <a:pt x="620316" y="635468"/>
                  <a:pt x="632619" y="647771"/>
                </a:cubicBezTo>
                <a:cubicBezTo>
                  <a:pt x="644922" y="660074"/>
                  <a:pt x="695325" y="776358"/>
                  <a:pt x="718344" y="797789"/>
                </a:cubicBezTo>
                <a:cubicBezTo>
                  <a:pt x="741363" y="819220"/>
                  <a:pt x="763985" y="803346"/>
                  <a:pt x="770732" y="776358"/>
                </a:cubicBezTo>
                <a:cubicBezTo>
                  <a:pt x="777479" y="749371"/>
                  <a:pt x="775891" y="687855"/>
                  <a:pt x="758825" y="635864"/>
                </a:cubicBezTo>
                <a:cubicBezTo>
                  <a:pt x="741759" y="583873"/>
                  <a:pt x="698481" y="570391"/>
                  <a:pt x="668338" y="464414"/>
                </a:cubicBezTo>
                <a:cubicBezTo>
                  <a:pt x="638195" y="358437"/>
                  <a:pt x="580345" y="78978"/>
                  <a:pt x="577964" y="0"/>
                </a:cubicBezTo>
              </a:path>
            </a:pathLst>
          </a:custGeom>
          <a:solidFill>
            <a:srgbClr val="CC00FF"/>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171" name="Freeform 170"/>
          <p:cNvSpPr/>
          <p:nvPr/>
        </p:nvSpPr>
        <p:spPr>
          <a:xfrm rot="14836355" flipH="1">
            <a:off x="6906836" y="3304745"/>
            <a:ext cx="715175" cy="1010541"/>
          </a:xfrm>
          <a:custGeom>
            <a:avLst/>
            <a:gdLst>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75432 w 777479"/>
              <a:gd name="connsiteY8" fmla="*/ 659606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65919 w 777479"/>
              <a:gd name="connsiteY10" fmla="*/ 516731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62013 w 777479"/>
              <a:gd name="connsiteY20" fmla="*/ 605036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180 w 777479"/>
              <a:gd name="connsiteY0" fmla="*/ 0 h 909988"/>
              <a:gd name="connsiteX1" fmla="*/ 239713 w 777479"/>
              <a:gd name="connsiteY1" fmla="*/ 316660 h 909988"/>
              <a:gd name="connsiteX2" fmla="*/ 82550 w 777479"/>
              <a:gd name="connsiteY2" fmla="*/ 411910 h 909988"/>
              <a:gd name="connsiteX3" fmla="*/ 3969 w 777479"/>
              <a:gd name="connsiteY3" fmla="*/ 550022 h 909988"/>
              <a:gd name="connsiteX4" fmla="*/ 106363 w 777479"/>
              <a:gd name="connsiteY4" fmla="*/ 564310 h 909988"/>
              <a:gd name="connsiteX5" fmla="*/ 254000 w 777479"/>
              <a:gd name="connsiteY5" fmla="*/ 461916 h 909988"/>
              <a:gd name="connsiteX6" fmla="*/ 261144 w 777479"/>
              <a:gd name="connsiteY6" fmla="*/ 473822 h 909988"/>
              <a:gd name="connsiteX7" fmla="*/ 223044 w 777479"/>
              <a:gd name="connsiteY7" fmla="*/ 609553 h 909988"/>
              <a:gd name="connsiteX8" fmla="*/ 198834 w 777479"/>
              <a:gd name="connsiteY8" fmla="*/ 735760 h 909988"/>
              <a:gd name="connsiteX9" fmla="*/ 248147 w 777479"/>
              <a:gd name="connsiteY9" fmla="*/ 825875 h 909988"/>
              <a:gd name="connsiteX10" fmla="*/ 335682 w 777479"/>
              <a:gd name="connsiteY10" fmla="*/ 684141 h 909988"/>
              <a:gd name="connsiteX11" fmla="*/ 368300 w 777479"/>
              <a:gd name="connsiteY11" fmla="*/ 564309 h 909988"/>
              <a:gd name="connsiteX12" fmla="*/ 375444 w 777479"/>
              <a:gd name="connsiteY12" fmla="*/ 630985 h 909988"/>
              <a:gd name="connsiteX13" fmla="*/ 401638 w 777479"/>
              <a:gd name="connsiteY13" fmla="*/ 842916 h 909988"/>
              <a:gd name="connsiteX14" fmla="*/ 451644 w 777479"/>
              <a:gd name="connsiteY14" fmla="*/ 909591 h 909988"/>
              <a:gd name="connsiteX15" fmla="*/ 504032 w 777479"/>
              <a:gd name="connsiteY15" fmla="*/ 845297 h 909988"/>
              <a:gd name="connsiteX16" fmla="*/ 504032 w 777479"/>
              <a:gd name="connsiteY16" fmla="*/ 604790 h 909988"/>
              <a:gd name="connsiteX17" fmla="*/ 527844 w 777479"/>
              <a:gd name="connsiteY17" fmla="*/ 719091 h 909988"/>
              <a:gd name="connsiteX18" fmla="*/ 573088 w 777479"/>
              <a:gd name="connsiteY18" fmla="*/ 816722 h 909988"/>
              <a:gd name="connsiteX19" fmla="*/ 625475 w 777479"/>
              <a:gd name="connsiteY19" fmla="*/ 838153 h 909988"/>
              <a:gd name="connsiteX20" fmla="*/ 662013 w 777479"/>
              <a:gd name="connsiteY20" fmla="*/ 781202 h 909988"/>
              <a:gd name="connsiteX21" fmla="*/ 644525 w 777479"/>
              <a:gd name="connsiteY21" fmla="*/ 659560 h 909988"/>
              <a:gd name="connsiteX22" fmla="*/ 632619 w 777479"/>
              <a:gd name="connsiteY22" fmla="*/ 583360 h 909988"/>
              <a:gd name="connsiteX23" fmla="*/ 718344 w 777479"/>
              <a:gd name="connsiteY23" fmla="*/ 733378 h 909988"/>
              <a:gd name="connsiteX24" fmla="*/ 770732 w 777479"/>
              <a:gd name="connsiteY24" fmla="*/ 711947 h 909988"/>
              <a:gd name="connsiteX25" fmla="*/ 758825 w 777479"/>
              <a:gd name="connsiteY25" fmla="*/ 571453 h 909988"/>
              <a:gd name="connsiteX26" fmla="*/ 668338 w 777479"/>
              <a:gd name="connsiteY26" fmla="*/ 400003 h 909988"/>
              <a:gd name="connsiteX27" fmla="*/ 644525 w 777479"/>
              <a:gd name="connsiteY27" fmla="*/ 176166 h 909988"/>
              <a:gd name="connsiteX0" fmla="*/ 237180 w 777479"/>
              <a:gd name="connsiteY0" fmla="*/ 0 h 909988"/>
              <a:gd name="connsiteX1" fmla="*/ 239713 w 777479"/>
              <a:gd name="connsiteY1" fmla="*/ 316660 h 909988"/>
              <a:gd name="connsiteX2" fmla="*/ 82550 w 777479"/>
              <a:gd name="connsiteY2" fmla="*/ 411910 h 909988"/>
              <a:gd name="connsiteX3" fmla="*/ 3969 w 777479"/>
              <a:gd name="connsiteY3" fmla="*/ 550022 h 909988"/>
              <a:gd name="connsiteX4" fmla="*/ 106363 w 777479"/>
              <a:gd name="connsiteY4" fmla="*/ 564310 h 909988"/>
              <a:gd name="connsiteX5" fmla="*/ 254000 w 777479"/>
              <a:gd name="connsiteY5" fmla="*/ 461916 h 909988"/>
              <a:gd name="connsiteX6" fmla="*/ 261144 w 777479"/>
              <a:gd name="connsiteY6" fmla="*/ 473822 h 909988"/>
              <a:gd name="connsiteX7" fmla="*/ 223044 w 777479"/>
              <a:gd name="connsiteY7" fmla="*/ 609553 h 909988"/>
              <a:gd name="connsiteX8" fmla="*/ 198834 w 777479"/>
              <a:gd name="connsiteY8" fmla="*/ 735760 h 909988"/>
              <a:gd name="connsiteX9" fmla="*/ 248147 w 777479"/>
              <a:gd name="connsiteY9" fmla="*/ 825875 h 909988"/>
              <a:gd name="connsiteX10" fmla="*/ 335682 w 777479"/>
              <a:gd name="connsiteY10" fmla="*/ 684141 h 909988"/>
              <a:gd name="connsiteX11" fmla="*/ 368300 w 777479"/>
              <a:gd name="connsiteY11" fmla="*/ 564309 h 909988"/>
              <a:gd name="connsiteX12" fmla="*/ 375444 w 777479"/>
              <a:gd name="connsiteY12" fmla="*/ 630985 h 909988"/>
              <a:gd name="connsiteX13" fmla="*/ 401638 w 777479"/>
              <a:gd name="connsiteY13" fmla="*/ 842916 h 909988"/>
              <a:gd name="connsiteX14" fmla="*/ 451644 w 777479"/>
              <a:gd name="connsiteY14" fmla="*/ 909591 h 909988"/>
              <a:gd name="connsiteX15" fmla="*/ 504032 w 777479"/>
              <a:gd name="connsiteY15" fmla="*/ 845297 h 909988"/>
              <a:gd name="connsiteX16" fmla="*/ 504032 w 777479"/>
              <a:gd name="connsiteY16" fmla="*/ 604790 h 909988"/>
              <a:gd name="connsiteX17" fmla="*/ 527844 w 777479"/>
              <a:gd name="connsiteY17" fmla="*/ 719091 h 909988"/>
              <a:gd name="connsiteX18" fmla="*/ 573088 w 777479"/>
              <a:gd name="connsiteY18" fmla="*/ 816722 h 909988"/>
              <a:gd name="connsiteX19" fmla="*/ 625475 w 777479"/>
              <a:gd name="connsiteY19" fmla="*/ 838153 h 909988"/>
              <a:gd name="connsiteX20" fmla="*/ 662013 w 777479"/>
              <a:gd name="connsiteY20" fmla="*/ 781202 h 909988"/>
              <a:gd name="connsiteX21" fmla="*/ 644525 w 777479"/>
              <a:gd name="connsiteY21" fmla="*/ 659560 h 909988"/>
              <a:gd name="connsiteX22" fmla="*/ 632619 w 777479"/>
              <a:gd name="connsiteY22" fmla="*/ 583360 h 909988"/>
              <a:gd name="connsiteX23" fmla="*/ 718344 w 777479"/>
              <a:gd name="connsiteY23" fmla="*/ 733378 h 909988"/>
              <a:gd name="connsiteX24" fmla="*/ 770732 w 777479"/>
              <a:gd name="connsiteY24" fmla="*/ 711947 h 909988"/>
              <a:gd name="connsiteX25" fmla="*/ 758825 w 777479"/>
              <a:gd name="connsiteY25" fmla="*/ 571453 h 909988"/>
              <a:gd name="connsiteX26" fmla="*/ 668338 w 777479"/>
              <a:gd name="connsiteY26" fmla="*/ 400003 h 909988"/>
              <a:gd name="connsiteX27" fmla="*/ 614486 w 777479"/>
              <a:gd name="connsiteY27" fmla="*/ 68283 h 909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77479" h="909988">
                <a:moveTo>
                  <a:pt x="237180" y="0"/>
                </a:moveTo>
                <a:cubicBezTo>
                  <a:pt x="251269" y="45641"/>
                  <a:pt x="265485" y="248008"/>
                  <a:pt x="239713" y="316660"/>
                </a:cubicBezTo>
                <a:cubicBezTo>
                  <a:pt x="213941" y="385312"/>
                  <a:pt x="121841" y="373016"/>
                  <a:pt x="82550" y="411910"/>
                </a:cubicBezTo>
                <a:cubicBezTo>
                  <a:pt x="43259" y="450804"/>
                  <a:pt x="0" y="524622"/>
                  <a:pt x="3969" y="550022"/>
                </a:cubicBezTo>
                <a:cubicBezTo>
                  <a:pt x="7938" y="575422"/>
                  <a:pt x="64691" y="578994"/>
                  <a:pt x="106363" y="564310"/>
                </a:cubicBezTo>
                <a:cubicBezTo>
                  <a:pt x="148035" y="549626"/>
                  <a:pt x="228203" y="476997"/>
                  <a:pt x="254000" y="461916"/>
                </a:cubicBezTo>
                <a:cubicBezTo>
                  <a:pt x="279797" y="446835"/>
                  <a:pt x="266303" y="449216"/>
                  <a:pt x="261144" y="473822"/>
                </a:cubicBezTo>
                <a:cubicBezTo>
                  <a:pt x="255985" y="498428"/>
                  <a:pt x="233429" y="565897"/>
                  <a:pt x="223044" y="609553"/>
                </a:cubicBezTo>
                <a:cubicBezTo>
                  <a:pt x="212659" y="653209"/>
                  <a:pt x="194650" y="699706"/>
                  <a:pt x="198834" y="735760"/>
                </a:cubicBezTo>
                <a:cubicBezTo>
                  <a:pt x="203018" y="771814"/>
                  <a:pt x="225339" y="834478"/>
                  <a:pt x="248147" y="825875"/>
                </a:cubicBezTo>
                <a:cubicBezTo>
                  <a:pt x="270955" y="817272"/>
                  <a:pt x="315657" y="727735"/>
                  <a:pt x="335682" y="684141"/>
                </a:cubicBezTo>
                <a:cubicBezTo>
                  <a:pt x="355707" y="640547"/>
                  <a:pt x="361673" y="573168"/>
                  <a:pt x="368300" y="564309"/>
                </a:cubicBezTo>
                <a:cubicBezTo>
                  <a:pt x="374927" y="555450"/>
                  <a:pt x="369888" y="584551"/>
                  <a:pt x="375444" y="630985"/>
                </a:cubicBezTo>
                <a:cubicBezTo>
                  <a:pt x="381000" y="677420"/>
                  <a:pt x="388938" y="796482"/>
                  <a:pt x="401638" y="842916"/>
                </a:cubicBezTo>
                <a:cubicBezTo>
                  <a:pt x="414338" y="889350"/>
                  <a:pt x="434578" y="909194"/>
                  <a:pt x="451644" y="909591"/>
                </a:cubicBezTo>
                <a:cubicBezTo>
                  <a:pt x="468710" y="909988"/>
                  <a:pt x="495301" y="896097"/>
                  <a:pt x="504032" y="845297"/>
                </a:cubicBezTo>
                <a:cubicBezTo>
                  <a:pt x="512763" y="794497"/>
                  <a:pt x="500063" y="625824"/>
                  <a:pt x="504032" y="604790"/>
                </a:cubicBezTo>
                <a:cubicBezTo>
                  <a:pt x="508001" y="583756"/>
                  <a:pt x="516335" y="683769"/>
                  <a:pt x="527844" y="719091"/>
                </a:cubicBezTo>
                <a:cubicBezTo>
                  <a:pt x="539353" y="754413"/>
                  <a:pt x="556816" y="796878"/>
                  <a:pt x="573088" y="816722"/>
                </a:cubicBezTo>
                <a:cubicBezTo>
                  <a:pt x="589360" y="836566"/>
                  <a:pt x="610654" y="844073"/>
                  <a:pt x="625475" y="838153"/>
                </a:cubicBezTo>
                <a:cubicBezTo>
                  <a:pt x="640296" y="832233"/>
                  <a:pt x="658838" y="810968"/>
                  <a:pt x="662013" y="781202"/>
                </a:cubicBezTo>
                <a:cubicBezTo>
                  <a:pt x="665188" y="751436"/>
                  <a:pt x="649424" y="692534"/>
                  <a:pt x="644525" y="659560"/>
                </a:cubicBezTo>
                <a:cubicBezTo>
                  <a:pt x="639626" y="626586"/>
                  <a:pt x="620316" y="571057"/>
                  <a:pt x="632619" y="583360"/>
                </a:cubicBezTo>
                <a:cubicBezTo>
                  <a:pt x="644922" y="595663"/>
                  <a:pt x="695325" y="711947"/>
                  <a:pt x="718344" y="733378"/>
                </a:cubicBezTo>
                <a:cubicBezTo>
                  <a:pt x="741363" y="754809"/>
                  <a:pt x="763985" y="738935"/>
                  <a:pt x="770732" y="711947"/>
                </a:cubicBezTo>
                <a:cubicBezTo>
                  <a:pt x="777479" y="684960"/>
                  <a:pt x="775891" y="623444"/>
                  <a:pt x="758825" y="571453"/>
                </a:cubicBezTo>
                <a:cubicBezTo>
                  <a:pt x="741759" y="519462"/>
                  <a:pt x="692395" y="483865"/>
                  <a:pt x="668338" y="400003"/>
                </a:cubicBezTo>
                <a:cubicBezTo>
                  <a:pt x="644281" y="316141"/>
                  <a:pt x="616867" y="147261"/>
                  <a:pt x="614486" y="68283"/>
                </a:cubicBezTo>
              </a:path>
            </a:pathLst>
          </a:custGeom>
          <a:solidFill>
            <a:srgbClr val="0033CC"/>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xit" presetSubtype="0" fill="hold" grpId="0" nodeType="clickEffect">
                                  <p:stCondLst>
                                    <p:cond delay="0"/>
                                  </p:stCondLst>
                                  <p:childTnLst>
                                    <p:set>
                                      <p:cBhvr>
                                        <p:cTn id="6" dur="1" fill="hold">
                                          <p:stCondLst>
                                            <p:cond delay="0"/>
                                          </p:stCondLst>
                                        </p:cTn>
                                        <p:tgtEl>
                                          <p:spTgt spid="153"/>
                                        </p:tgtEl>
                                        <p:attrNameLst>
                                          <p:attrName>style.visibility</p:attrName>
                                        </p:attrNameLst>
                                      </p:cBhvr>
                                      <p:to>
                                        <p:strVal val="hidden"/>
                                      </p:to>
                                    </p:set>
                                  </p:childTnLst>
                                </p:cTn>
                              </p:par>
                              <p:par>
                                <p:cTn id="7" presetID="1" presetClass="entr" presetSubtype="0" fill="hold" grpId="0" nodeType="withEffect">
                                  <p:stCondLst>
                                    <p:cond delay="0"/>
                                  </p:stCondLst>
                                  <p:childTnLst>
                                    <p:set>
                                      <p:cBhvr>
                                        <p:cTn id="8" dur="1" fill="hold">
                                          <p:stCondLst>
                                            <p:cond delay="0"/>
                                          </p:stCondLst>
                                        </p:cTn>
                                        <p:tgtEl>
                                          <p:spTgt spid="100"/>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xit" presetSubtype="0" fill="hold" grpId="0" nodeType="clickEffect">
                                  <p:stCondLst>
                                    <p:cond delay="0"/>
                                  </p:stCondLst>
                                  <p:childTnLst>
                                    <p:set>
                                      <p:cBhvr>
                                        <p:cTn id="12" dur="1" fill="hold">
                                          <p:stCondLst>
                                            <p:cond delay="0"/>
                                          </p:stCondLst>
                                        </p:cTn>
                                        <p:tgtEl>
                                          <p:spTgt spid="184"/>
                                        </p:tgtEl>
                                        <p:attrNameLst>
                                          <p:attrName>style.visibility</p:attrName>
                                        </p:attrNameLst>
                                      </p:cBhvr>
                                      <p:to>
                                        <p:strVal val="hidden"/>
                                      </p:to>
                                    </p:set>
                                  </p:childTnLst>
                                </p:cTn>
                              </p:par>
                              <p:par>
                                <p:cTn id="13" presetID="1" presetClass="entr" presetSubtype="0" fill="hold" grpId="0" nodeType="withEffect">
                                  <p:stCondLst>
                                    <p:cond delay="0"/>
                                  </p:stCondLst>
                                  <p:childTnLst>
                                    <p:set>
                                      <p:cBhvr>
                                        <p:cTn id="14" dur="1" fill="hold">
                                          <p:stCondLst>
                                            <p:cond delay="0"/>
                                          </p:stCondLst>
                                        </p:cTn>
                                        <p:tgtEl>
                                          <p:spTgt spid="172"/>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xit" presetSubtype="0" fill="hold" grpId="0" nodeType="clickEffect">
                                  <p:stCondLst>
                                    <p:cond delay="0"/>
                                  </p:stCondLst>
                                  <p:childTnLst>
                                    <p:set>
                                      <p:cBhvr>
                                        <p:cTn id="18" dur="1" fill="hold">
                                          <p:stCondLst>
                                            <p:cond delay="0"/>
                                          </p:stCondLst>
                                        </p:cTn>
                                        <p:tgtEl>
                                          <p:spTgt spid="159"/>
                                        </p:tgtEl>
                                        <p:attrNameLst>
                                          <p:attrName>style.visibility</p:attrName>
                                        </p:attrNameLst>
                                      </p:cBhvr>
                                      <p:to>
                                        <p:strVal val="hidden"/>
                                      </p:to>
                                    </p:set>
                                  </p:childTnLst>
                                </p:cTn>
                              </p:par>
                              <p:par>
                                <p:cTn id="19" presetID="1" presetClass="entr" presetSubtype="0" fill="hold" grpId="0" nodeType="withEffect">
                                  <p:stCondLst>
                                    <p:cond delay="0"/>
                                  </p:stCondLst>
                                  <p:childTnLst>
                                    <p:set>
                                      <p:cBhvr>
                                        <p:cTn id="20" dur="1" fill="hold">
                                          <p:stCondLst>
                                            <p:cond delay="0"/>
                                          </p:stCondLst>
                                        </p:cTn>
                                        <p:tgtEl>
                                          <p:spTgt spid="148"/>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xit" presetSubtype="0" fill="hold" grpId="0" nodeType="clickEffect">
                                  <p:stCondLst>
                                    <p:cond delay="0"/>
                                  </p:stCondLst>
                                  <p:childTnLst>
                                    <p:set>
                                      <p:cBhvr>
                                        <p:cTn id="24" dur="1" fill="hold">
                                          <p:stCondLst>
                                            <p:cond delay="0"/>
                                          </p:stCondLst>
                                        </p:cTn>
                                        <p:tgtEl>
                                          <p:spTgt spid="160"/>
                                        </p:tgtEl>
                                        <p:attrNameLst>
                                          <p:attrName>style.visibility</p:attrName>
                                        </p:attrNameLst>
                                      </p:cBhvr>
                                      <p:to>
                                        <p:strVal val="hidden"/>
                                      </p:to>
                                    </p:set>
                                  </p:childTnLst>
                                </p:cTn>
                              </p:par>
                              <p:par>
                                <p:cTn id="25" presetID="1" presetClass="entr" presetSubtype="0" fill="hold" grpId="0" nodeType="withEffect">
                                  <p:stCondLst>
                                    <p:cond delay="0"/>
                                  </p:stCondLst>
                                  <p:childTnLst>
                                    <p:set>
                                      <p:cBhvr>
                                        <p:cTn id="26" dur="1" fill="hold">
                                          <p:stCondLst>
                                            <p:cond delay="0"/>
                                          </p:stCondLst>
                                        </p:cTn>
                                        <p:tgtEl>
                                          <p:spTgt spid="163"/>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xit" presetSubtype="0" fill="hold" grpId="0" nodeType="clickEffect">
                                  <p:stCondLst>
                                    <p:cond delay="0"/>
                                  </p:stCondLst>
                                  <p:childTnLst>
                                    <p:set>
                                      <p:cBhvr>
                                        <p:cTn id="30" dur="1" fill="hold">
                                          <p:stCondLst>
                                            <p:cond delay="0"/>
                                          </p:stCondLst>
                                        </p:cTn>
                                        <p:tgtEl>
                                          <p:spTgt spid="171"/>
                                        </p:tgtEl>
                                        <p:attrNameLst>
                                          <p:attrName>style.visibility</p:attrName>
                                        </p:attrNameLst>
                                      </p:cBhvr>
                                      <p:to>
                                        <p:strVal val="hidden"/>
                                      </p:to>
                                    </p:set>
                                  </p:childTnLst>
                                </p:cTn>
                              </p:par>
                              <p:par>
                                <p:cTn id="31" presetID="1" presetClass="entr" presetSubtype="0" fill="hold" grpId="0" nodeType="withEffect">
                                  <p:stCondLst>
                                    <p:cond delay="0"/>
                                  </p:stCondLst>
                                  <p:childTnLst>
                                    <p:set>
                                      <p:cBhvr>
                                        <p:cTn id="32" dur="1" fill="hold">
                                          <p:stCondLst>
                                            <p:cond delay="0"/>
                                          </p:stCondLst>
                                        </p:cTn>
                                        <p:tgtEl>
                                          <p:spTgt spid="57"/>
                                        </p:tgtEl>
                                        <p:attrNameLst>
                                          <p:attrName>style.visibility</p:attrName>
                                        </p:attrNameLst>
                                      </p:cBhvr>
                                      <p:to>
                                        <p:strVal val="visible"/>
                                      </p:to>
                                    </p:set>
                                  </p:childTnLst>
                                </p:cTn>
                              </p:par>
                            </p:childTnLst>
                          </p:cTn>
                        </p:par>
                      </p:childTnLst>
                    </p:cTn>
                  </p:par>
                  <p:par>
                    <p:cTn id="33" fill="hold">
                      <p:stCondLst>
                        <p:cond delay="indefinite"/>
                      </p:stCondLst>
                      <p:childTnLst>
                        <p:par>
                          <p:cTn id="34" fill="hold">
                            <p:stCondLst>
                              <p:cond delay="0"/>
                            </p:stCondLst>
                            <p:childTnLst>
                              <p:par>
                                <p:cTn id="35" presetID="1" presetClass="exit" presetSubtype="0" fill="hold" grpId="0" nodeType="clickEffect">
                                  <p:stCondLst>
                                    <p:cond delay="0"/>
                                  </p:stCondLst>
                                  <p:childTnLst>
                                    <p:set>
                                      <p:cBhvr>
                                        <p:cTn id="36" dur="1" fill="hold">
                                          <p:stCondLst>
                                            <p:cond delay="0"/>
                                          </p:stCondLst>
                                        </p:cTn>
                                        <p:tgtEl>
                                          <p:spTgt spid="168"/>
                                        </p:tgtEl>
                                        <p:attrNameLst>
                                          <p:attrName>style.visibility</p:attrName>
                                        </p:attrNameLst>
                                      </p:cBhvr>
                                      <p:to>
                                        <p:strVal val="hidden"/>
                                      </p:to>
                                    </p:set>
                                  </p:childTnLst>
                                </p:cTn>
                              </p:par>
                              <p:par>
                                <p:cTn id="37" presetID="1" presetClass="entr" presetSubtype="0" fill="hold" grpId="0" nodeType="withEffect">
                                  <p:stCondLst>
                                    <p:cond delay="0"/>
                                  </p:stCondLst>
                                  <p:childTnLst>
                                    <p:set>
                                      <p:cBhvr>
                                        <p:cTn id="38" dur="1" fill="hold">
                                          <p:stCondLst>
                                            <p:cond delay="0"/>
                                          </p:stCondLst>
                                        </p:cTn>
                                        <p:tgtEl>
                                          <p:spTgt spid="53"/>
                                        </p:tgtEl>
                                        <p:attrNameLst>
                                          <p:attrName>style.visibility</p:attrName>
                                        </p:attrNameLst>
                                      </p:cBhvr>
                                      <p:to>
                                        <p:strVal val="visible"/>
                                      </p:to>
                                    </p:set>
                                  </p:childTnLst>
                                </p:cTn>
                              </p:par>
                            </p:childTnLst>
                          </p:cTn>
                        </p:par>
                      </p:childTnLst>
                    </p:cTn>
                  </p:par>
                  <p:par>
                    <p:cTn id="39" fill="hold">
                      <p:stCondLst>
                        <p:cond delay="indefinite"/>
                      </p:stCondLst>
                      <p:childTnLst>
                        <p:par>
                          <p:cTn id="40" fill="hold">
                            <p:stCondLst>
                              <p:cond delay="0"/>
                            </p:stCondLst>
                            <p:childTnLst>
                              <p:par>
                                <p:cTn id="41" presetID="1" presetClass="exit" presetSubtype="0" fill="hold" grpId="0" nodeType="clickEffect">
                                  <p:stCondLst>
                                    <p:cond delay="0"/>
                                  </p:stCondLst>
                                  <p:childTnLst>
                                    <p:set>
                                      <p:cBhvr>
                                        <p:cTn id="42" dur="1" fill="hold">
                                          <p:stCondLst>
                                            <p:cond delay="0"/>
                                          </p:stCondLst>
                                        </p:cTn>
                                        <p:tgtEl>
                                          <p:spTgt spid="162"/>
                                        </p:tgtEl>
                                        <p:attrNameLst>
                                          <p:attrName>style.visibility</p:attrName>
                                        </p:attrNameLst>
                                      </p:cBhvr>
                                      <p:to>
                                        <p:strVal val="hidden"/>
                                      </p:to>
                                    </p:set>
                                  </p:childTnLst>
                                </p:cTn>
                              </p:par>
                              <p:par>
                                <p:cTn id="43" presetID="1" presetClass="entr" presetSubtype="0" fill="hold" grpId="0" nodeType="withEffect">
                                  <p:stCondLst>
                                    <p:cond delay="0"/>
                                  </p:stCondLst>
                                  <p:childTnLst>
                                    <p:set>
                                      <p:cBhvr>
                                        <p:cTn id="44" dur="1" fill="hold">
                                          <p:stCondLst>
                                            <p:cond delay="0"/>
                                          </p:stCondLst>
                                        </p:cTn>
                                        <p:tgtEl>
                                          <p:spTgt spid="17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4" grpId="0" animBg="1"/>
      <p:bldP spid="172" grpId="0" animBg="1"/>
      <p:bldP spid="100" grpId="0" animBg="1"/>
      <p:bldP spid="175" grpId="0" animBg="1"/>
      <p:bldP spid="163" grpId="0" animBg="1"/>
      <p:bldP spid="148" grpId="0" animBg="1"/>
      <p:bldP spid="53" grpId="0" animBg="1"/>
      <p:bldP spid="57" grpId="0" animBg="1"/>
      <p:bldP spid="153" grpId="0" animBg="1"/>
      <p:bldP spid="159" grpId="0" animBg="1"/>
      <p:bldP spid="160" grpId="0" animBg="1"/>
      <p:bldP spid="162" grpId="0" animBg="1"/>
      <p:bldP spid="168" grpId="0" animBg="1"/>
      <p:bldP spid="171" grpId="0" animBg="1"/>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3"/>
          <p:cNvSpPr txBox="1"/>
          <p:nvPr/>
        </p:nvSpPr>
        <p:spPr>
          <a:xfrm>
            <a:off x="794363" y="836712"/>
            <a:ext cx="7555273" cy="1015663"/>
          </a:xfrm>
          <a:prstGeom prst="rect">
            <a:avLst/>
          </a:prstGeom>
          <a:noFill/>
        </p:spPr>
        <p:txBody>
          <a:bodyPr wrap="none" rtlCol="0">
            <a:spAutoFit/>
          </a:bodyPr>
          <a:lstStyle/>
          <a:p>
            <a:pPr algn="ctr"/>
            <a:r>
              <a:rPr lang="en-GB" sz="6000" b="1" dirty="0" smtClean="0">
                <a:latin typeface="Century Gothic" pitchFamily="34" charset="0"/>
              </a:rPr>
              <a:t>THE ADVENTURES OF</a:t>
            </a:r>
            <a:endParaRPr lang="en-GB" sz="6000" b="1" dirty="0">
              <a:latin typeface="Century Gothic" pitchFamily="34" charset="0"/>
            </a:endParaRPr>
          </a:p>
        </p:txBody>
      </p:sp>
      <p:sp>
        <p:nvSpPr>
          <p:cNvPr id="5" name="TextBox 4"/>
          <p:cNvSpPr txBox="1"/>
          <p:nvPr/>
        </p:nvSpPr>
        <p:spPr>
          <a:xfrm>
            <a:off x="774325" y="1772816"/>
            <a:ext cx="7595349" cy="1569660"/>
          </a:xfrm>
          <a:prstGeom prst="rect">
            <a:avLst/>
          </a:prstGeom>
          <a:noFill/>
        </p:spPr>
        <p:txBody>
          <a:bodyPr wrap="none" rtlCol="0">
            <a:spAutoFit/>
          </a:bodyPr>
          <a:lstStyle/>
          <a:p>
            <a:pPr algn="ctr"/>
            <a:r>
              <a:rPr lang="en-GB" sz="9600" b="1" dirty="0" smtClean="0">
                <a:latin typeface="Century Gothic" pitchFamily="34" charset="0"/>
              </a:rPr>
              <a:t>THE MR METS</a:t>
            </a:r>
            <a:endParaRPr lang="en-GB" sz="9600" b="1" dirty="0">
              <a:latin typeface="Century Gothic" pitchFamily="34" charset="0"/>
            </a:endParaRPr>
          </a:p>
        </p:txBody>
      </p:sp>
      <p:grpSp>
        <p:nvGrpSpPr>
          <p:cNvPr id="2" name="Group 13"/>
          <p:cNvGrpSpPr/>
          <p:nvPr/>
        </p:nvGrpSpPr>
        <p:grpSpPr>
          <a:xfrm>
            <a:off x="3239852" y="3429000"/>
            <a:ext cx="2664296" cy="2555974"/>
            <a:chOff x="2411760" y="2420888"/>
            <a:chExt cx="4085175" cy="3924126"/>
          </a:xfrm>
        </p:grpSpPr>
        <p:sp>
          <p:nvSpPr>
            <p:cNvPr id="13" name="Freeform 12"/>
            <p:cNvSpPr/>
            <p:nvPr/>
          </p:nvSpPr>
          <p:spPr>
            <a:xfrm flipH="1">
              <a:off x="5724128" y="3212976"/>
              <a:ext cx="772807" cy="1524606"/>
            </a:xfrm>
            <a:custGeom>
              <a:avLst/>
              <a:gdLst>
                <a:gd name="connsiteX0" fmla="*/ 452907 w 646090"/>
                <a:gd name="connsiteY0" fmla="*/ 92298 h 1092558"/>
                <a:gd name="connsiteX1" fmla="*/ 15025 w 646090"/>
                <a:gd name="connsiteY1" fmla="*/ 581695 h 1092558"/>
                <a:gd name="connsiteX2" fmla="*/ 543059 w 646090"/>
                <a:gd name="connsiteY2" fmla="*/ 1032456 h 1092558"/>
                <a:gd name="connsiteX3" fmla="*/ 633211 w 646090"/>
                <a:gd name="connsiteY3" fmla="*/ 942304 h 1092558"/>
                <a:gd name="connsiteX4" fmla="*/ 581696 w 646090"/>
                <a:gd name="connsiteY4" fmla="*/ 143814 h 1092558"/>
                <a:gd name="connsiteX5" fmla="*/ 452907 w 646090"/>
                <a:gd name="connsiteY5" fmla="*/ 92298 h 1092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6090" h="1092558">
                  <a:moveTo>
                    <a:pt x="452907" y="92298"/>
                  </a:moveTo>
                  <a:cubicBezTo>
                    <a:pt x="358462" y="165278"/>
                    <a:pt x="0" y="425002"/>
                    <a:pt x="15025" y="581695"/>
                  </a:cubicBezTo>
                  <a:cubicBezTo>
                    <a:pt x="30050" y="738388"/>
                    <a:pt x="440028" y="972354"/>
                    <a:pt x="543059" y="1032456"/>
                  </a:cubicBezTo>
                  <a:cubicBezTo>
                    <a:pt x="646090" y="1092558"/>
                    <a:pt x="626772" y="1090411"/>
                    <a:pt x="633211" y="942304"/>
                  </a:cubicBezTo>
                  <a:cubicBezTo>
                    <a:pt x="639650" y="794197"/>
                    <a:pt x="607454" y="287628"/>
                    <a:pt x="581696" y="143814"/>
                  </a:cubicBezTo>
                  <a:cubicBezTo>
                    <a:pt x="555938" y="0"/>
                    <a:pt x="547352" y="19318"/>
                    <a:pt x="452907" y="92298"/>
                  </a:cubicBezTo>
                  <a:close/>
                </a:path>
              </a:pathLst>
            </a:custGeom>
            <a:solidFill>
              <a:srgbClr val="FFFF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 name="Freeform 5"/>
            <p:cNvSpPr/>
            <p:nvPr/>
          </p:nvSpPr>
          <p:spPr>
            <a:xfrm>
              <a:off x="3347864" y="4941168"/>
              <a:ext cx="1035285" cy="1403846"/>
            </a:xfrm>
            <a:custGeom>
              <a:avLst/>
              <a:gdLst>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98859 w 625872"/>
                <a:gd name="connsiteY6" fmla="*/ 576262 h 840978"/>
                <a:gd name="connsiteX7" fmla="*/ 408384 w 625872"/>
                <a:gd name="connsiteY7" fmla="*/ 554831 h 840978"/>
                <a:gd name="connsiteX8" fmla="*/ 403622 w 625872"/>
                <a:gd name="connsiteY8" fmla="*/ 0 h 840978"/>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86581 w 625872"/>
                <a:gd name="connsiteY6" fmla="*/ 600620 h 840978"/>
                <a:gd name="connsiteX7" fmla="*/ 408384 w 625872"/>
                <a:gd name="connsiteY7" fmla="*/ 554831 h 840978"/>
                <a:gd name="connsiteX8" fmla="*/ 403622 w 625872"/>
                <a:gd name="connsiteY8" fmla="*/ 0 h 840978"/>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52338"/>
                <a:gd name="connsiteX1" fmla="*/ 586978 w 629778"/>
                <a:gd name="connsiteY1" fmla="*/ 707231 h 852338"/>
                <a:gd name="connsiteX2" fmla="*/ 332557 w 629778"/>
                <a:gd name="connsiteY2" fmla="*/ 850230 h 852338"/>
                <a:gd name="connsiteX3" fmla="*/ 65484 w 629778"/>
                <a:gd name="connsiteY3" fmla="*/ 809625 h 852338"/>
                <a:gd name="connsiteX4" fmla="*/ 15478 w 629778"/>
                <a:gd name="connsiteY4" fmla="*/ 671512 h 852338"/>
                <a:gd name="connsiteX5" fmla="*/ 158353 w 629778"/>
                <a:gd name="connsiteY5" fmla="*/ 540543 h 852338"/>
                <a:gd name="connsiteX6" fmla="*/ 386581 w 629778"/>
                <a:gd name="connsiteY6" fmla="*/ 600620 h 852338"/>
                <a:gd name="connsiteX7" fmla="*/ 408384 w 629778"/>
                <a:gd name="connsiteY7" fmla="*/ 554831 h 852338"/>
                <a:gd name="connsiteX8" fmla="*/ 403622 w 629778"/>
                <a:gd name="connsiteY8" fmla="*/ 0 h 852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9778" h="852338">
                  <a:moveTo>
                    <a:pt x="589359" y="40481"/>
                  </a:moveTo>
                  <a:cubicBezTo>
                    <a:pt x="607615" y="308570"/>
                    <a:pt x="629778" y="572273"/>
                    <a:pt x="586978" y="707231"/>
                  </a:cubicBezTo>
                  <a:cubicBezTo>
                    <a:pt x="544178" y="842189"/>
                    <a:pt x="393081" y="852338"/>
                    <a:pt x="332557" y="850230"/>
                  </a:cubicBezTo>
                  <a:cubicBezTo>
                    <a:pt x="247154" y="847800"/>
                    <a:pt x="118330" y="839411"/>
                    <a:pt x="65484" y="809625"/>
                  </a:cubicBezTo>
                  <a:cubicBezTo>
                    <a:pt x="12638" y="779839"/>
                    <a:pt x="0" y="716359"/>
                    <a:pt x="15478" y="671512"/>
                  </a:cubicBezTo>
                  <a:cubicBezTo>
                    <a:pt x="30956" y="626665"/>
                    <a:pt x="96503" y="552358"/>
                    <a:pt x="158353" y="540543"/>
                  </a:cubicBezTo>
                  <a:cubicBezTo>
                    <a:pt x="220203" y="528728"/>
                    <a:pt x="344909" y="598239"/>
                    <a:pt x="386581" y="600620"/>
                  </a:cubicBezTo>
                  <a:cubicBezTo>
                    <a:pt x="428253" y="603001"/>
                    <a:pt x="405544" y="654934"/>
                    <a:pt x="408384" y="554831"/>
                  </a:cubicBezTo>
                  <a:cubicBezTo>
                    <a:pt x="411224" y="454728"/>
                    <a:pt x="406400" y="229393"/>
                    <a:pt x="403622" y="0"/>
                  </a:cubicBezTo>
                </a:path>
              </a:pathLst>
            </a:custGeom>
            <a:solidFill>
              <a:srgbClr val="FFFF00"/>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7" name="Freeform 6"/>
            <p:cNvSpPr/>
            <p:nvPr/>
          </p:nvSpPr>
          <p:spPr>
            <a:xfrm flipH="1">
              <a:off x="4716016" y="4941168"/>
              <a:ext cx="1095432" cy="1403846"/>
            </a:xfrm>
            <a:custGeom>
              <a:avLst/>
              <a:gdLst>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98859 w 625872"/>
                <a:gd name="connsiteY6" fmla="*/ 576262 h 840978"/>
                <a:gd name="connsiteX7" fmla="*/ 408384 w 625872"/>
                <a:gd name="connsiteY7" fmla="*/ 554831 h 840978"/>
                <a:gd name="connsiteX8" fmla="*/ 403622 w 625872"/>
                <a:gd name="connsiteY8" fmla="*/ 0 h 840978"/>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86581 w 625872"/>
                <a:gd name="connsiteY6" fmla="*/ 600620 h 840978"/>
                <a:gd name="connsiteX7" fmla="*/ 408384 w 625872"/>
                <a:gd name="connsiteY7" fmla="*/ 554831 h 840978"/>
                <a:gd name="connsiteX8" fmla="*/ 403622 w 625872"/>
                <a:gd name="connsiteY8" fmla="*/ 0 h 840978"/>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52338"/>
                <a:gd name="connsiteX1" fmla="*/ 586978 w 629778"/>
                <a:gd name="connsiteY1" fmla="*/ 707231 h 852338"/>
                <a:gd name="connsiteX2" fmla="*/ 332557 w 629778"/>
                <a:gd name="connsiteY2" fmla="*/ 850230 h 852338"/>
                <a:gd name="connsiteX3" fmla="*/ 65484 w 629778"/>
                <a:gd name="connsiteY3" fmla="*/ 809625 h 852338"/>
                <a:gd name="connsiteX4" fmla="*/ 15478 w 629778"/>
                <a:gd name="connsiteY4" fmla="*/ 671512 h 852338"/>
                <a:gd name="connsiteX5" fmla="*/ 158353 w 629778"/>
                <a:gd name="connsiteY5" fmla="*/ 540543 h 852338"/>
                <a:gd name="connsiteX6" fmla="*/ 386581 w 629778"/>
                <a:gd name="connsiteY6" fmla="*/ 600620 h 852338"/>
                <a:gd name="connsiteX7" fmla="*/ 408384 w 629778"/>
                <a:gd name="connsiteY7" fmla="*/ 554831 h 852338"/>
                <a:gd name="connsiteX8" fmla="*/ 403622 w 629778"/>
                <a:gd name="connsiteY8" fmla="*/ 0 h 852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9778" h="852338">
                  <a:moveTo>
                    <a:pt x="589359" y="40481"/>
                  </a:moveTo>
                  <a:cubicBezTo>
                    <a:pt x="607615" y="308570"/>
                    <a:pt x="629778" y="572273"/>
                    <a:pt x="586978" y="707231"/>
                  </a:cubicBezTo>
                  <a:cubicBezTo>
                    <a:pt x="544178" y="842189"/>
                    <a:pt x="393081" y="852338"/>
                    <a:pt x="332557" y="850230"/>
                  </a:cubicBezTo>
                  <a:cubicBezTo>
                    <a:pt x="247154" y="847800"/>
                    <a:pt x="118330" y="839411"/>
                    <a:pt x="65484" y="809625"/>
                  </a:cubicBezTo>
                  <a:cubicBezTo>
                    <a:pt x="12638" y="779839"/>
                    <a:pt x="0" y="716359"/>
                    <a:pt x="15478" y="671512"/>
                  </a:cubicBezTo>
                  <a:cubicBezTo>
                    <a:pt x="30956" y="626665"/>
                    <a:pt x="96503" y="552358"/>
                    <a:pt x="158353" y="540543"/>
                  </a:cubicBezTo>
                  <a:cubicBezTo>
                    <a:pt x="220203" y="528728"/>
                    <a:pt x="344909" y="598239"/>
                    <a:pt x="386581" y="600620"/>
                  </a:cubicBezTo>
                  <a:cubicBezTo>
                    <a:pt x="428253" y="603001"/>
                    <a:pt x="405544" y="654934"/>
                    <a:pt x="408384" y="554831"/>
                  </a:cubicBezTo>
                  <a:cubicBezTo>
                    <a:pt x="411224" y="454728"/>
                    <a:pt x="406400" y="229393"/>
                    <a:pt x="403622" y="0"/>
                  </a:cubicBezTo>
                </a:path>
              </a:pathLst>
            </a:custGeom>
            <a:solidFill>
              <a:srgbClr val="FFFF00"/>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8" name="Freeform 7"/>
            <p:cNvSpPr/>
            <p:nvPr/>
          </p:nvSpPr>
          <p:spPr>
            <a:xfrm>
              <a:off x="2411760" y="3284984"/>
              <a:ext cx="802985" cy="1524606"/>
            </a:xfrm>
            <a:custGeom>
              <a:avLst/>
              <a:gdLst>
                <a:gd name="connsiteX0" fmla="*/ 452907 w 646090"/>
                <a:gd name="connsiteY0" fmla="*/ 92298 h 1092558"/>
                <a:gd name="connsiteX1" fmla="*/ 15025 w 646090"/>
                <a:gd name="connsiteY1" fmla="*/ 581695 h 1092558"/>
                <a:gd name="connsiteX2" fmla="*/ 543059 w 646090"/>
                <a:gd name="connsiteY2" fmla="*/ 1032456 h 1092558"/>
                <a:gd name="connsiteX3" fmla="*/ 633211 w 646090"/>
                <a:gd name="connsiteY3" fmla="*/ 942304 h 1092558"/>
                <a:gd name="connsiteX4" fmla="*/ 581696 w 646090"/>
                <a:gd name="connsiteY4" fmla="*/ 143814 h 1092558"/>
                <a:gd name="connsiteX5" fmla="*/ 452907 w 646090"/>
                <a:gd name="connsiteY5" fmla="*/ 92298 h 1092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6090" h="1092558">
                  <a:moveTo>
                    <a:pt x="452907" y="92298"/>
                  </a:moveTo>
                  <a:cubicBezTo>
                    <a:pt x="358462" y="165278"/>
                    <a:pt x="0" y="425002"/>
                    <a:pt x="15025" y="581695"/>
                  </a:cubicBezTo>
                  <a:cubicBezTo>
                    <a:pt x="30050" y="738388"/>
                    <a:pt x="440028" y="972354"/>
                    <a:pt x="543059" y="1032456"/>
                  </a:cubicBezTo>
                  <a:cubicBezTo>
                    <a:pt x="646090" y="1092558"/>
                    <a:pt x="626772" y="1090411"/>
                    <a:pt x="633211" y="942304"/>
                  </a:cubicBezTo>
                  <a:cubicBezTo>
                    <a:pt x="639650" y="794197"/>
                    <a:pt x="607454" y="287628"/>
                    <a:pt x="581696" y="143814"/>
                  </a:cubicBezTo>
                  <a:cubicBezTo>
                    <a:pt x="555938" y="0"/>
                    <a:pt x="547352" y="19318"/>
                    <a:pt x="452907" y="92298"/>
                  </a:cubicBezTo>
                  <a:close/>
                </a:path>
              </a:pathLst>
            </a:custGeom>
            <a:solidFill>
              <a:srgbClr val="FFFF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9" name="Oval 8"/>
            <p:cNvSpPr/>
            <p:nvPr/>
          </p:nvSpPr>
          <p:spPr>
            <a:xfrm>
              <a:off x="2915816" y="2492896"/>
              <a:ext cx="3096344" cy="2880320"/>
            </a:xfrm>
            <a:prstGeom prst="ellipse">
              <a:avLst/>
            </a:prstGeom>
            <a:solidFill>
              <a:srgbClr val="FFFF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 name="Oval 9"/>
            <p:cNvSpPr/>
            <p:nvPr/>
          </p:nvSpPr>
          <p:spPr>
            <a:xfrm>
              <a:off x="3923928" y="3088030"/>
              <a:ext cx="227792" cy="340970"/>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1" name="Arc 10"/>
            <p:cNvSpPr/>
            <p:nvPr/>
          </p:nvSpPr>
          <p:spPr>
            <a:xfrm flipV="1">
              <a:off x="3491880" y="2420888"/>
              <a:ext cx="2016224" cy="2376264"/>
            </a:xfrm>
            <a:prstGeom prst="arc">
              <a:avLst>
                <a:gd name="adj1" fmla="val 11045684"/>
                <a:gd name="adj2" fmla="val 21237176"/>
              </a:avLst>
            </a:prstGeom>
            <a:ln w="762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12" name="Oval 11"/>
            <p:cNvSpPr/>
            <p:nvPr/>
          </p:nvSpPr>
          <p:spPr>
            <a:xfrm>
              <a:off x="4848264" y="3088030"/>
              <a:ext cx="227792" cy="340970"/>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pic>
        <p:nvPicPr>
          <p:cNvPr id="15" name="Introduction.mp3">
            <a:hlinkClick r:id="" action="ppaction://media"/>
          </p:cNvPr>
          <p:cNvPicPr>
            <a:picLocks noRot="1" noChangeAspect="1"/>
          </p:cNvPicPr>
          <p:nvPr>
            <a:audioFile r:link="rId1"/>
          </p:nvPr>
        </p:nvPicPr>
        <p:blipFill>
          <a:blip r:embed="rId4" cstate="print"/>
          <a:stretch>
            <a:fillRect/>
          </a:stretch>
        </p:blipFill>
        <p:spPr>
          <a:xfrm>
            <a:off x="9324528" y="5877272"/>
            <a:ext cx="304800" cy="304800"/>
          </a:xfrm>
          <a:prstGeom prst="rect">
            <a:avLst/>
          </a:prstGeom>
        </p:spPr>
      </p:pic>
      <p:pic>
        <p:nvPicPr>
          <p:cNvPr id="14" name="Introduction.mp3">
            <a:hlinkClick r:id="" action="ppaction://media"/>
          </p:cNvPr>
          <p:cNvPicPr>
            <a:picLocks noRot="1" noChangeAspect="1"/>
          </p:cNvPicPr>
          <p:nvPr>
            <a:audioFile r:link="rId1"/>
          </p:nvPr>
        </p:nvPicPr>
        <p:blipFill>
          <a:blip r:embed="rId5" cstate="print"/>
          <a:stretch>
            <a:fillRect/>
          </a:stretch>
        </p:blipFill>
        <p:spPr>
          <a:xfrm>
            <a:off x="9396536" y="6309320"/>
            <a:ext cx="304800" cy="304800"/>
          </a:xfrm>
          <a:prstGeom prst="rect">
            <a:avLst/>
          </a:prstGeom>
        </p:spPr>
      </p:pic>
    </p:spTree>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2000"/>
                                        <p:tgtEl>
                                          <p:spTgt spid="4"/>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fade">
                                      <p:cBhvr>
                                        <p:cTn id="10" dur="2000"/>
                                        <p:tgtEl>
                                          <p:spTgt spid="5"/>
                                        </p:tgtEl>
                                      </p:cBhvr>
                                    </p:animEffect>
                                  </p:childTnLst>
                                </p:cTn>
                              </p:par>
                              <p:par>
                                <p:cTn id="11" presetID="10" presetClass="entr" presetSubtype="0" fill="hold" nodeType="withEffect">
                                  <p:stCondLst>
                                    <p:cond delay="0"/>
                                  </p:stCondLst>
                                  <p:childTnLst>
                                    <p:set>
                                      <p:cBhvr>
                                        <p:cTn id="12" dur="1" fill="hold">
                                          <p:stCondLst>
                                            <p:cond delay="0"/>
                                          </p:stCondLst>
                                        </p:cTn>
                                        <p:tgtEl>
                                          <p:spTgt spid="2"/>
                                        </p:tgtEl>
                                        <p:attrNameLst>
                                          <p:attrName>style.visibility</p:attrName>
                                        </p:attrNameLst>
                                      </p:cBhvr>
                                      <p:to>
                                        <p:strVal val="visible"/>
                                      </p:to>
                                    </p:set>
                                    <p:animEffect transition="in" filter="fade">
                                      <p:cBhvr>
                                        <p:cTn id="13" dur="2000"/>
                                        <p:tgtEl>
                                          <p:spTgt spid="2"/>
                                        </p:tgtEl>
                                      </p:cBhvr>
                                    </p:animEffect>
                                  </p:childTnLst>
                                </p:cTn>
                              </p:par>
                            </p:childTnLst>
                          </p:cTn>
                        </p:par>
                      </p:childTnLst>
                    </p:cTn>
                  </p:par>
                  <p:par>
                    <p:cTn id="14" fill="hold">
                      <p:stCondLst>
                        <p:cond delay="indefinite"/>
                      </p:stCondLst>
                      <p:childTnLst>
                        <p:par>
                          <p:cTn id="15" fill="hold">
                            <p:stCondLst>
                              <p:cond delay="0"/>
                            </p:stCondLst>
                            <p:childTnLst>
                              <p:par>
                                <p:cTn id="16" presetID="1" presetClass="mediacall" presetSubtype="0" fill="hold" nodeType="clickEffect">
                                  <p:stCondLst>
                                    <p:cond delay="0"/>
                                  </p:stCondLst>
                                  <p:childTnLst>
                                    <p:cmd type="call" cmd="playFrom(0.0)">
                                      <p:cBhvr>
                                        <p:cTn id="17" dur="23724" fill="hold"/>
                                        <p:tgtEl>
                                          <p:spTgt spid="14"/>
                                        </p:tgtEl>
                                      </p:cBhvr>
                                    </p:cmd>
                                  </p:childTnLst>
                                </p:cTn>
                              </p:par>
                            </p:childTnLst>
                          </p:cTn>
                        </p:par>
                      </p:childTnLst>
                    </p:cTn>
                  </p:par>
                </p:childTnLst>
              </p:cTn>
              <p:prevCondLst>
                <p:cond evt="onPrev" delay="0">
                  <p:tgtEl>
                    <p:sldTgt/>
                  </p:tgtEl>
                </p:cond>
              </p:prevCondLst>
              <p:nextCondLst>
                <p:cond evt="onNext" delay="0">
                  <p:tgtEl>
                    <p:sldTgt/>
                  </p:tgtEl>
                </p:cond>
              </p:nextCondLst>
            </p:seq>
            <p:audio>
              <p:cMediaNode>
                <p:cTn id="18" fill="hold" display="0">
                  <p:stCondLst>
                    <p:cond delay="indefinite"/>
                  </p:stCondLst>
                  <p:endCondLst>
                    <p:cond evt="onPrev" delay="0">
                      <p:tgtEl>
                        <p:sldTgt/>
                      </p:tgtEl>
                    </p:cond>
                    <p:cond evt="onStopAudio" delay="0">
                      <p:tgtEl>
                        <p:sldTgt/>
                      </p:tgtEl>
                    </p:cond>
                  </p:endCondLst>
                </p:cTn>
                <p:tgtEl>
                  <p:spTgt spid="15"/>
                </p:tgtEl>
              </p:cMediaNode>
            </p:audio>
            <p:audio>
              <p:cMediaNode>
                <p:cTn id="19" fill="hold" display="0">
                  <p:stCondLst>
                    <p:cond delay="indefinite"/>
                  </p:stCondLst>
                  <p:endCondLst>
                    <p:cond evt="onNext" delay="0">
                      <p:tgtEl>
                        <p:sldTgt/>
                      </p:tgtEl>
                    </p:cond>
                    <p:cond evt="onPrev" delay="0">
                      <p:tgtEl>
                        <p:sldTgt/>
                      </p:tgtEl>
                    </p:cond>
                    <p:cond evt="onStopAudio" delay="0">
                      <p:tgtEl>
                        <p:sldTgt/>
                      </p:tgtEl>
                    </p:cond>
                  </p:endCondLst>
                </p:cTn>
                <p:tgtEl>
                  <p:spTgt spid="14"/>
                </p:tgtEl>
              </p:cMediaNode>
            </p:audio>
          </p:childTnLst>
        </p:cTn>
      </p:par>
    </p:tnLst>
    <p:bldLst>
      <p:bldP spid="4" grpId="0"/>
      <p:bldP spid="5" grpId="0"/>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5" name="Group 64"/>
          <p:cNvGrpSpPr/>
          <p:nvPr/>
        </p:nvGrpSpPr>
        <p:grpSpPr>
          <a:xfrm>
            <a:off x="-900608" y="-1179512"/>
            <a:ext cx="10225136" cy="8784975"/>
            <a:chOff x="-900608" y="-1179512"/>
            <a:chExt cx="10225136" cy="8784975"/>
          </a:xfrm>
        </p:grpSpPr>
        <p:sp>
          <p:nvSpPr>
            <p:cNvPr id="66" name="Rectangle 65"/>
            <p:cNvSpPr/>
            <p:nvPr/>
          </p:nvSpPr>
          <p:spPr>
            <a:xfrm>
              <a:off x="-468560" y="3744415"/>
              <a:ext cx="9793088" cy="3861048"/>
            </a:xfrm>
            <a:prstGeom prst="rect">
              <a:avLst/>
            </a:prstGeom>
            <a:solidFill>
              <a:srgbClr val="0066FF"/>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67" name="Group 17"/>
            <p:cNvGrpSpPr/>
            <p:nvPr/>
          </p:nvGrpSpPr>
          <p:grpSpPr>
            <a:xfrm>
              <a:off x="-324544" y="-675456"/>
              <a:ext cx="4104456" cy="3240359"/>
              <a:chOff x="4283968" y="-315416"/>
              <a:chExt cx="3672408" cy="2232248"/>
            </a:xfrm>
          </p:grpSpPr>
          <p:sp>
            <p:nvSpPr>
              <p:cNvPr id="74" name="Rounded Rectangle 8"/>
              <p:cNvSpPr/>
              <p:nvPr/>
            </p:nvSpPr>
            <p:spPr>
              <a:xfrm>
                <a:off x="4283968" y="-315416"/>
                <a:ext cx="3672408" cy="2232248"/>
              </a:xfrm>
              <a:prstGeom prst="roundRect">
                <a:avLst>
                  <a:gd name="adj" fmla="val 3504"/>
                </a:avLst>
              </a:prstGeom>
              <a:solidFill>
                <a:srgbClr val="B2B2B2"/>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9" name="Rounded Rectangle 78"/>
              <p:cNvSpPr/>
              <p:nvPr/>
            </p:nvSpPr>
            <p:spPr>
              <a:xfrm>
                <a:off x="4355976" y="-243408"/>
                <a:ext cx="3491880" cy="2088232"/>
              </a:xfrm>
              <a:prstGeom prst="roundRect">
                <a:avLst>
                  <a:gd name="adj" fmla="val 7544"/>
                </a:avLst>
              </a:prstGeom>
              <a:solidFill>
                <a:schemeClr val="bg1"/>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grpSp>
        <p:cxnSp>
          <p:nvCxnSpPr>
            <p:cNvPr id="68" name="Straight Connector 67"/>
            <p:cNvCxnSpPr/>
            <p:nvPr/>
          </p:nvCxnSpPr>
          <p:spPr>
            <a:xfrm>
              <a:off x="0" y="3744415"/>
              <a:ext cx="9144000" cy="0"/>
            </a:xfrm>
            <a:prstGeom prst="line">
              <a:avLst/>
            </a:prstGeom>
            <a:ln w="762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9" name="Straight Connector 68"/>
            <p:cNvCxnSpPr/>
            <p:nvPr/>
          </p:nvCxnSpPr>
          <p:spPr>
            <a:xfrm flipV="1">
              <a:off x="-900608" y="116631"/>
              <a:ext cx="0" cy="3645024"/>
            </a:xfrm>
            <a:prstGeom prst="line">
              <a:avLst/>
            </a:prstGeom>
            <a:ln w="762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70" name="Group 63"/>
            <p:cNvGrpSpPr/>
            <p:nvPr/>
          </p:nvGrpSpPr>
          <p:grpSpPr>
            <a:xfrm rot="16200000">
              <a:off x="4824029" y="-1215516"/>
              <a:ext cx="4104456" cy="4176463"/>
              <a:chOff x="5868144" y="-603448"/>
              <a:chExt cx="3600400" cy="3024336"/>
            </a:xfrm>
          </p:grpSpPr>
          <p:sp>
            <p:nvSpPr>
              <p:cNvPr id="71" name="Rectangle 70"/>
              <p:cNvSpPr/>
              <p:nvPr/>
            </p:nvSpPr>
            <p:spPr>
              <a:xfrm>
                <a:off x="6012160" y="980729"/>
                <a:ext cx="3312368" cy="1335874"/>
              </a:xfrm>
              <a:prstGeom prst="rect">
                <a:avLst/>
              </a:prstGeom>
              <a:solidFill>
                <a:srgbClr val="00FFFF"/>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2" name="Rectangle 71"/>
              <p:cNvSpPr/>
              <p:nvPr/>
            </p:nvSpPr>
            <p:spPr>
              <a:xfrm>
                <a:off x="6012160" y="-459432"/>
                <a:ext cx="3312368" cy="1316009"/>
              </a:xfrm>
              <a:prstGeom prst="rect">
                <a:avLst/>
              </a:prstGeom>
              <a:solidFill>
                <a:srgbClr val="00FFFF"/>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3" name="Rectangle 72"/>
              <p:cNvSpPr/>
              <p:nvPr/>
            </p:nvSpPr>
            <p:spPr>
              <a:xfrm>
                <a:off x="5868144" y="-603448"/>
                <a:ext cx="3600400" cy="3024336"/>
              </a:xfrm>
              <a:prstGeom prst="rect">
                <a:avLst/>
              </a:pr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sp>
        <p:nvSpPr>
          <p:cNvPr id="4" name="Freeform 3"/>
          <p:cNvSpPr/>
          <p:nvPr/>
        </p:nvSpPr>
        <p:spPr>
          <a:xfrm>
            <a:off x="6488269" y="4298090"/>
            <a:ext cx="318559" cy="744420"/>
          </a:xfrm>
          <a:custGeom>
            <a:avLst/>
            <a:gdLst>
              <a:gd name="connsiteX0" fmla="*/ 452907 w 646090"/>
              <a:gd name="connsiteY0" fmla="*/ 92298 h 1092558"/>
              <a:gd name="connsiteX1" fmla="*/ 15025 w 646090"/>
              <a:gd name="connsiteY1" fmla="*/ 581695 h 1092558"/>
              <a:gd name="connsiteX2" fmla="*/ 543059 w 646090"/>
              <a:gd name="connsiteY2" fmla="*/ 1032456 h 1092558"/>
              <a:gd name="connsiteX3" fmla="*/ 633211 w 646090"/>
              <a:gd name="connsiteY3" fmla="*/ 942304 h 1092558"/>
              <a:gd name="connsiteX4" fmla="*/ 581696 w 646090"/>
              <a:gd name="connsiteY4" fmla="*/ 143814 h 1092558"/>
              <a:gd name="connsiteX5" fmla="*/ 452907 w 646090"/>
              <a:gd name="connsiteY5" fmla="*/ 92298 h 1092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6090" h="1092558">
                <a:moveTo>
                  <a:pt x="452907" y="92298"/>
                </a:moveTo>
                <a:cubicBezTo>
                  <a:pt x="358462" y="165278"/>
                  <a:pt x="0" y="425002"/>
                  <a:pt x="15025" y="581695"/>
                </a:cubicBezTo>
                <a:cubicBezTo>
                  <a:pt x="30050" y="738388"/>
                  <a:pt x="440028" y="972354"/>
                  <a:pt x="543059" y="1032456"/>
                </a:cubicBezTo>
                <a:cubicBezTo>
                  <a:pt x="646090" y="1092558"/>
                  <a:pt x="626772" y="1090411"/>
                  <a:pt x="633211" y="942304"/>
                </a:cubicBezTo>
                <a:cubicBezTo>
                  <a:pt x="639650" y="794197"/>
                  <a:pt x="607454" y="287628"/>
                  <a:pt x="581696" y="143814"/>
                </a:cubicBezTo>
                <a:cubicBezTo>
                  <a:pt x="555938" y="0"/>
                  <a:pt x="547352" y="19318"/>
                  <a:pt x="452907" y="92298"/>
                </a:cubicBezTo>
                <a:close/>
              </a:path>
            </a:pathLst>
          </a:custGeom>
          <a:solidFill>
            <a:srgbClr val="FF00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1" name="Freeform 20"/>
          <p:cNvSpPr/>
          <p:nvPr/>
        </p:nvSpPr>
        <p:spPr>
          <a:xfrm flipH="1">
            <a:off x="2212450" y="4307358"/>
            <a:ext cx="325237" cy="789818"/>
          </a:xfrm>
          <a:custGeom>
            <a:avLst/>
            <a:gdLst>
              <a:gd name="connsiteX0" fmla="*/ 452907 w 646090"/>
              <a:gd name="connsiteY0" fmla="*/ 92298 h 1092558"/>
              <a:gd name="connsiteX1" fmla="*/ 15025 w 646090"/>
              <a:gd name="connsiteY1" fmla="*/ 581695 h 1092558"/>
              <a:gd name="connsiteX2" fmla="*/ 543059 w 646090"/>
              <a:gd name="connsiteY2" fmla="*/ 1032456 h 1092558"/>
              <a:gd name="connsiteX3" fmla="*/ 633211 w 646090"/>
              <a:gd name="connsiteY3" fmla="*/ 942304 h 1092558"/>
              <a:gd name="connsiteX4" fmla="*/ 581696 w 646090"/>
              <a:gd name="connsiteY4" fmla="*/ 143814 h 1092558"/>
              <a:gd name="connsiteX5" fmla="*/ 452907 w 646090"/>
              <a:gd name="connsiteY5" fmla="*/ 92298 h 1092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6090" h="1092558">
                <a:moveTo>
                  <a:pt x="452907" y="92298"/>
                </a:moveTo>
                <a:cubicBezTo>
                  <a:pt x="358462" y="165278"/>
                  <a:pt x="0" y="425002"/>
                  <a:pt x="15025" y="581695"/>
                </a:cubicBezTo>
                <a:cubicBezTo>
                  <a:pt x="30050" y="738388"/>
                  <a:pt x="440028" y="972354"/>
                  <a:pt x="543059" y="1032456"/>
                </a:cubicBezTo>
                <a:cubicBezTo>
                  <a:pt x="646090" y="1092558"/>
                  <a:pt x="626772" y="1090411"/>
                  <a:pt x="633211" y="942304"/>
                </a:cubicBezTo>
                <a:cubicBezTo>
                  <a:pt x="639650" y="794197"/>
                  <a:pt x="607454" y="287628"/>
                  <a:pt x="581696" y="143814"/>
                </a:cubicBezTo>
                <a:cubicBezTo>
                  <a:pt x="555938" y="0"/>
                  <a:pt x="547352" y="19318"/>
                  <a:pt x="452907" y="92298"/>
                </a:cubicBezTo>
                <a:close/>
              </a:path>
            </a:pathLst>
          </a:custGeom>
          <a:solidFill>
            <a:srgbClr val="FF99CC"/>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2" name="Freeform 21"/>
          <p:cNvSpPr/>
          <p:nvPr/>
        </p:nvSpPr>
        <p:spPr>
          <a:xfrm>
            <a:off x="827584" y="4293096"/>
            <a:ext cx="350203" cy="780568"/>
          </a:xfrm>
          <a:custGeom>
            <a:avLst/>
            <a:gdLst>
              <a:gd name="connsiteX0" fmla="*/ 452907 w 646090"/>
              <a:gd name="connsiteY0" fmla="*/ 92298 h 1092558"/>
              <a:gd name="connsiteX1" fmla="*/ 15025 w 646090"/>
              <a:gd name="connsiteY1" fmla="*/ 581695 h 1092558"/>
              <a:gd name="connsiteX2" fmla="*/ 543059 w 646090"/>
              <a:gd name="connsiteY2" fmla="*/ 1032456 h 1092558"/>
              <a:gd name="connsiteX3" fmla="*/ 633211 w 646090"/>
              <a:gd name="connsiteY3" fmla="*/ 942304 h 1092558"/>
              <a:gd name="connsiteX4" fmla="*/ 581696 w 646090"/>
              <a:gd name="connsiteY4" fmla="*/ 143814 h 1092558"/>
              <a:gd name="connsiteX5" fmla="*/ 452907 w 646090"/>
              <a:gd name="connsiteY5" fmla="*/ 92298 h 1092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6090" h="1092558">
                <a:moveTo>
                  <a:pt x="452907" y="92298"/>
                </a:moveTo>
                <a:cubicBezTo>
                  <a:pt x="358462" y="165278"/>
                  <a:pt x="0" y="425002"/>
                  <a:pt x="15025" y="581695"/>
                </a:cubicBezTo>
                <a:cubicBezTo>
                  <a:pt x="30050" y="738388"/>
                  <a:pt x="440028" y="972354"/>
                  <a:pt x="543059" y="1032456"/>
                </a:cubicBezTo>
                <a:cubicBezTo>
                  <a:pt x="646090" y="1092558"/>
                  <a:pt x="626772" y="1090411"/>
                  <a:pt x="633211" y="942304"/>
                </a:cubicBezTo>
                <a:cubicBezTo>
                  <a:pt x="639650" y="794197"/>
                  <a:pt x="607454" y="287628"/>
                  <a:pt x="581696" y="143814"/>
                </a:cubicBezTo>
                <a:cubicBezTo>
                  <a:pt x="555938" y="0"/>
                  <a:pt x="547352" y="19318"/>
                  <a:pt x="452907" y="92298"/>
                </a:cubicBezTo>
                <a:close/>
              </a:path>
            </a:pathLst>
          </a:custGeom>
          <a:solidFill>
            <a:srgbClr val="FF99CC"/>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 name="Freeform 2"/>
          <p:cNvSpPr/>
          <p:nvPr/>
        </p:nvSpPr>
        <p:spPr>
          <a:xfrm rot="16200000" flipH="1">
            <a:off x="7949153" y="4228312"/>
            <a:ext cx="451200" cy="724785"/>
          </a:xfrm>
          <a:custGeom>
            <a:avLst/>
            <a:gdLst>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75432 w 777479"/>
              <a:gd name="connsiteY8" fmla="*/ 659606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65919 w 777479"/>
              <a:gd name="connsiteY10" fmla="*/ 516731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62013 w 777479"/>
              <a:gd name="connsiteY20" fmla="*/ 605036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2397 h 834313"/>
              <a:gd name="connsiteX1" fmla="*/ 239713 w 777479"/>
              <a:gd name="connsiteY1" fmla="*/ 240985 h 834313"/>
              <a:gd name="connsiteX2" fmla="*/ 82550 w 777479"/>
              <a:gd name="connsiteY2" fmla="*/ 336235 h 834313"/>
              <a:gd name="connsiteX3" fmla="*/ 3969 w 777479"/>
              <a:gd name="connsiteY3" fmla="*/ 474347 h 834313"/>
              <a:gd name="connsiteX4" fmla="*/ 106363 w 777479"/>
              <a:gd name="connsiteY4" fmla="*/ 488635 h 834313"/>
              <a:gd name="connsiteX5" fmla="*/ 254000 w 777479"/>
              <a:gd name="connsiteY5" fmla="*/ 386241 h 834313"/>
              <a:gd name="connsiteX6" fmla="*/ 261144 w 777479"/>
              <a:gd name="connsiteY6" fmla="*/ 398147 h 834313"/>
              <a:gd name="connsiteX7" fmla="*/ 223044 w 777479"/>
              <a:gd name="connsiteY7" fmla="*/ 533878 h 834313"/>
              <a:gd name="connsiteX8" fmla="*/ 198834 w 777479"/>
              <a:gd name="connsiteY8" fmla="*/ 660085 h 834313"/>
              <a:gd name="connsiteX9" fmla="*/ 248147 w 777479"/>
              <a:gd name="connsiteY9" fmla="*/ 750200 h 834313"/>
              <a:gd name="connsiteX10" fmla="*/ 335682 w 777479"/>
              <a:gd name="connsiteY10" fmla="*/ 608466 h 834313"/>
              <a:gd name="connsiteX11" fmla="*/ 368300 w 777479"/>
              <a:gd name="connsiteY11" fmla="*/ 488634 h 834313"/>
              <a:gd name="connsiteX12" fmla="*/ 375444 w 777479"/>
              <a:gd name="connsiteY12" fmla="*/ 555310 h 834313"/>
              <a:gd name="connsiteX13" fmla="*/ 401638 w 777479"/>
              <a:gd name="connsiteY13" fmla="*/ 767241 h 834313"/>
              <a:gd name="connsiteX14" fmla="*/ 451644 w 777479"/>
              <a:gd name="connsiteY14" fmla="*/ 833916 h 834313"/>
              <a:gd name="connsiteX15" fmla="*/ 504032 w 777479"/>
              <a:gd name="connsiteY15" fmla="*/ 769622 h 834313"/>
              <a:gd name="connsiteX16" fmla="*/ 504032 w 777479"/>
              <a:gd name="connsiteY16" fmla="*/ 529115 h 834313"/>
              <a:gd name="connsiteX17" fmla="*/ 527844 w 777479"/>
              <a:gd name="connsiteY17" fmla="*/ 643416 h 834313"/>
              <a:gd name="connsiteX18" fmla="*/ 573088 w 777479"/>
              <a:gd name="connsiteY18" fmla="*/ 741047 h 834313"/>
              <a:gd name="connsiteX19" fmla="*/ 625475 w 777479"/>
              <a:gd name="connsiteY19" fmla="*/ 762478 h 834313"/>
              <a:gd name="connsiteX20" fmla="*/ 662013 w 777479"/>
              <a:gd name="connsiteY20" fmla="*/ 705527 h 834313"/>
              <a:gd name="connsiteX21" fmla="*/ 644525 w 777479"/>
              <a:gd name="connsiteY21" fmla="*/ 583885 h 834313"/>
              <a:gd name="connsiteX22" fmla="*/ 632619 w 777479"/>
              <a:gd name="connsiteY22" fmla="*/ 507685 h 834313"/>
              <a:gd name="connsiteX23" fmla="*/ 718344 w 777479"/>
              <a:gd name="connsiteY23" fmla="*/ 657703 h 834313"/>
              <a:gd name="connsiteX24" fmla="*/ 770732 w 777479"/>
              <a:gd name="connsiteY24" fmla="*/ 636272 h 834313"/>
              <a:gd name="connsiteX25" fmla="*/ 758825 w 777479"/>
              <a:gd name="connsiteY25" fmla="*/ 495778 h 834313"/>
              <a:gd name="connsiteX26" fmla="*/ 668338 w 777479"/>
              <a:gd name="connsiteY26" fmla="*/ 324328 h 834313"/>
              <a:gd name="connsiteX27" fmla="*/ 668239 w 777479"/>
              <a:gd name="connsiteY27" fmla="*/ 0 h 834313"/>
              <a:gd name="connsiteX0" fmla="*/ 240017 w 777479"/>
              <a:gd name="connsiteY0" fmla="*/ 24652 h 834313"/>
              <a:gd name="connsiteX1" fmla="*/ 239713 w 777479"/>
              <a:gd name="connsiteY1" fmla="*/ 240985 h 834313"/>
              <a:gd name="connsiteX2" fmla="*/ 82550 w 777479"/>
              <a:gd name="connsiteY2" fmla="*/ 336235 h 834313"/>
              <a:gd name="connsiteX3" fmla="*/ 3969 w 777479"/>
              <a:gd name="connsiteY3" fmla="*/ 474347 h 834313"/>
              <a:gd name="connsiteX4" fmla="*/ 106363 w 777479"/>
              <a:gd name="connsiteY4" fmla="*/ 488635 h 834313"/>
              <a:gd name="connsiteX5" fmla="*/ 254000 w 777479"/>
              <a:gd name="connsiteY5" fmla="*/ 386241 h 834313"/>
              <a:gd name="connsiteX6" fmla="*/ 261144 w 777479"/>
              <a:gd name="connsiteY6" fmla="*/ 398147 h 834313"/>
              <a:gd name="connsiteX7" fmla="*/ 223044 w 777479"/>
              <a:gd name="connsiteY7" fmla="*/ 533878 h 834313"/>
              <a:gd name="connsiteX8" fmla="*/ 198834 w 777479"/>
              <a:gd name="connsiteY8" fmla="*/ 660085 h 834313"/>
              <a:gd name="connsiteX9" fmla="*/ 248147 w 777479"/>
              <a:gd name="connsiteY9" fmla="*/ 750200 h 834313"/>
              <a:gd name="connsiteX10" fmla="*/ 335682 w 777479"/>
              <a:gd name="connsiteY10" fmla="*/ 608466 h 834313"/>
              <a:gd name="connsiteX11" fmla="*/ 368300 w 777479"/>
              <a:gd name="connsiteY11" fmla="*/ 488634 h 834313"/>
              <a:gd name="connsiteX12" fmla="*/ 375444 w 777479"/>
              <a:gd name="connsiteY12" fmla="*/ 555310 h 834313"/>
              <a:gd name="connsiteX13" fmla="*/ 401638 w 777479"/>
              <a:gd name="connsiteY13" fmla="*/ 767241 h 834313"/>
              <a:gd name="connsiteX14" fmla="*/ 451644 w 777479"/>
              <a:gd name="connsiteY14" fmla="*/ 833916 h 834313"/>
              <a:gd name="connsiteX15" fmla="*/ 504032 w 777479"/>
              <a:gd name="connsiteY15" fmla="*/ 769622 h 834313"/>
              <a:gd name="connsiteX16" fmla="*/ 504032 w 777479"/>
              <a:gd name="connsiteY16" fmla="*/ 529115 h 834313"/>
              <a:gd name="connsiteX17" fmla="*/ 527844 w 777479"/>
              <a:gd name="connsiteY17" fmla="*/ 643416 h 834313"/>
              <a:gd name="connsiteX18" fmla="*/ 573088 w 777479"/>
              <a:gd name="connsiteY18" fmla="*/ 741047 h 834313"/>
              <a:gd name="connsiteX19" fmla="*/ 625475 w 777479"/>
              <a:gd name="connsiteY19" fmla="*/ 762478 h 834313"/>
              <a:gd name="connsiteX20" fmla="*/ 662013 w 777479"/>
              <a:gd name="connsiteY20" fmla="*/ 705527 h 834313"/>
              <a:gd name="connsiteX21" fmla="*/ 644525 w 777479"/>
              <a:gd name="connsiteY21" fmla="*/ 583885 h 834313"/>
              <a:gd name="connsiteX22" fmla="*/ 632619 w 777479"/>
              <a:gd name="connsiteY22" fmla="*/ 507685 h 834313"/>
              <a:gd name="connsiteX23" fmla="*/ 718344 w 777479"/>
              <a:gd name="connsiteY23" fmla="*/ 657703 h 834313"/>
              <a:gd name="connsiteX24" fmla="*/ 770732 w 777479"/>
              <a:gd name="connsiteY24" fmla="*/ 636272 h 834313"/>
              <a:gd name="connsiteX25" fmla="*/ 758825 w 777479"/>
              <a:gd name="connsiteY25" fmla="*/ 495778 h 834313"/>
              <a:gd name="connsiteX26" fmla="*/ 668338 w 777479"/>
              <a:gd name="connsiteY26" fmla="*/ 324328 h 834313"/>
              <a:gd name="connsiteX27" fmla="*/ 668239 w 777479"/>
              <a:gd name="connsiteY27" fmla="*/ 0 h 834313"/>
              <a:gd name="connsiteX0" fmla="*/ 240017 w 777479"/>
              <a:gd name="connsiteY0" fmla="*/ 164738 h 974399"/>
              <a:gd name="connsiteX1" fmla="*/ 239713 w 777479"/>
              <a:gd name="connsiteY1" fmla="*/ 381071 h 974399"/>
              <a:gd name="connsiteX2" fmla="*/ 82550 w 777479"/>
              <a:gd name="connsiteY2" fmla="*/ 476321 h 974399"/>
              <a:gd name="connsiteX3" fmla="*/ 3969 w 777479"/>
              <a:gd name="connsiteY3" fmla="*/ 614433 h 974399"/>
              <a:gd name="connsiteX4" fmla="*/ 106363 w 777479"/>
              <a:gd name="connsiteY4" fmla="*/ 628721 h 974399"/>
              <a:gd name="connsiteX5" fmla="*/ 254000 w 777479"/>
              <a:gd name="connsiteY5" fmla="*/ 526327 h 974399"/>
              <a:gd name="connsiteX6" fmla="*/ 261144 w 777479"/>
              <a:gd name="connsiteY6" fmla="*/ 538233 h 974399"/>
              <a:gd name="connsiteX7" fmla="*/ 223044 w 777479"/>
              <a:gd name="connsiteY7" fmla="*/ 673964 h 974399"/>
              <a:gd name="connsiteX8" fmla="*/ 198834 w 777479"/>
              <a:gd name="connsiteY8" fmla="*/ 800171 h 974399"/>
              <a:gd name="connsiteX9" fmla="*/ 248147 w 777479"/>
              <a:gd name="connsiteY9" fmla="*/ 890286 h 974399"/>
              <a:gd name="connsiteX10" fmla="*/ 335682 w 777479"/>
              <a:gd name="connsiteY10" fmla="*/ 748552 h 974399"/>
              <a:gd name="connsiteX11" fmla="*/ 368300 w 777479"/>
              <a:gd name="connsiteY11" fmla="*/ 628720 h 974399"/>
              <a:gd name="connsiteX12" fmla="*/ 375444 w 777479"/>
              <a:gd name="connsiteY12" fmla="*/ 695396 h 974399"/>
              <a:gd name="connsiteX13" fmla="*/ 401638 w 777479"/>
              <a:gd name="connsiteY13" fmla="*/ 907327 h 974399"/>
              <a:gd name="connsiteX14" fmla="*/ 451644 w 777479"/>
              <a:gd name="connsiteY14" fmla="*/ 974002 h 974399"/>
              <a:gd name="connsiteX15" fmla="*/ 504032 w 777479"/>
              <a:gd name="connsiteY15" fmla="*/ 909708 h 974399"/>
              <a:gd name="connsiteX16" fmla="*/ 504032 w 777479"/>
              <a:gd name="connsiteY16" fmla="*/ 669201 h 974399"/>
              <a:gd name="connsiteX17" fmla="*/ 527844 w 777479"/>
              <a:gd name="connsiteY17" fmla="*/ 783502 h 974399"/>
              <a:gd name="connsiteX18" fmla="*/ 573088 w 777479"/>
              <a:gd name="connsiteY18" fmla="*/ 881133 h 974399"/>
              <a:gd name="connsiteX19" fmla="*/ 625475 w 777479"/>
              <a:gd name="connsiteY19" fmla="*/ 902564 h 974399"/>
              <a:gd name="connsiteX20" fmla="*/ 662013 w 777479"/>
              <a:gd name="connsiteY20" fmla="*/ 845613 h 974399"/>
              <a:gd name="connsiteX21" fmla="*/ 644525 w 777479"/>
              <a:gd name="connsiteY21" fmla="*/ 723971 h 974399"/>
              <a:gd name="connsiteX22" fmla="*/ 632619 w 777479"/>
              <a:gd name="connsiteY22" fmla="*/ 647771 h 974399"/>
              <a:gd name="connsiteX23" fmla="*/ 718344 w 777479"/>
              <a:gd name="connsiteY23" fmla="*/ 797789 h 974399"/>
              <a:gd name="connsiteX24" fmla="*/ 770732 w 777479"/>
              <a:gd name="connsiteY24" fmla="*/ 776358 h 974399"/>
              <a:gd name="connsiteX25" fmla="*/ 758825 w 777479"/>
              <a:gd name="connsiteY25" fmla="*/ 635864 h 974399"/>
              <a:gd name="connsiteX26" fmla="*/ 668338 w 777479"/>
              <a:gd name="connsiteY26" fmla="*/ 464414 h 974399"/>
              <a:gd name="connsiteX27" fmla="*/ 577964 w 777479"/>
              <a:gd name="connsiteY27" fmla="*/ 0 h 974399"/>
              <a:gd name="connsiteX0" fmla="*/ 224488 w 777479"/>
              <a:gd name="connsiteY0" fmla="*/ 79294 h 974399"/>
              <a:gd name="connsiteX1" fmla="*/ 239713 w 777479"/>
              <a:gd name="connsiteY1" fmla="*/ 381071 h 974399"/>
              <a:gd name="connsiteX2" fmla="*/ 82550 w 777479"/>
              <a:gd name="connsiteY2" fmla="*/ 476321 h 974399"/>
              <a:gd name="connsiteX3" fmla="*/ 3969 w 777479"/>
              <a:gd name="connsiteY3" fmla="*/ 614433 h 974399"/>
              <a:gd name="connsiteX4" fmla="*/ 106363 w 777479"/>
              <a:gd name="connsiteY4" fmla="*/ 628721 h 974399"/>
              <a:gd name="connsiteX5" fmla="*/ 254000 w 777479"/>
              <a:gd name="connsiteY5" fmla="*/ 526327 h 974399"/>
              <a:gd name="connsiteX6" fmla="*/ 261144 w 777479"/>
              <a:gd name="connsiteY6" fmla="*/ 538233 h 974399"/>
              <a:gd name="connsiteX7" fmla="*/ 223044 w 777479"/>
              <a:gd name="connsiteY7" fmla="*/ 673964 h 974399"/>
              <a:gd name="connsiteX8" fmla="*/ 198834 w 777479"/>
              <a:gd name="connsiteY8" fmla="*/ 800171 h 974399"/>
              <a:gd name="connsiteX9" fmla="*/ 248147 w 777479"/>
              <a:gd name="connsiteY9" fmla="*/ 890286 h 974399"/>
              <a:gd name="connsiteX10" fmla="*/ 335682 w 777479"/>
              <a:gd name="connsiteY10" fmla="*/ 748552 h 974399"/>
              <a:gd name="connsiteX11" fmla="*/ 368300 w 777479"/>
              <a:gd name="connsiteY11" fmla="*/ 628720 h 974399"/>
              <a:gd name="connsiteX12" fmla="*/ 375444 w 777479"/>
              <a:gd name="connsiteY12" fmla="*/ 695396 h 974399"/>
              <a:gd name="connsiteX13" fmla="*/ 401638 w 777479"/>
              <a:gd name="connsiteY13" fmla="*/ 907327 h 974399"/>
              <a:gd name="connsiteX14" fmla="*/ 451644 w 777479"/>
              <a:gd name="connsiteY14" fmla="*/ 974002 h 974399"/>
              <a:gd name="connsiteX15" fmla="*/ 504032 w 777479"/>
              <a:gd name="connsiteY15" fmla="*/ 909708 h 974399"/>
              <a:gd name="connsiteX16" fmla="*/ 504032 w 777479"/>
              <a:gd name="connsiteY16" fmla="*/ 669201 h 974399"/>
              <a:gd name="connsiteX17" fmla="*/ 527844 w 777479"/>
              <a:gd name="connsiteY17" fmla="*/ 783502 h 974399"/>
              <a:gd name="connsiteX18" fmla="*/ 573088 w 777479"/>
              <a:gd name="connsiteY18" fmla="*/ 881133 h 974399"/>
              <a:gd name="connsiteX19" fmla="*/ 625475 w 777479"/>
              <a:gd name="connsiteY19" fmla="*/ 902564 h 974399"/>
              <a:gd name="connsiteX20" fmla="*/ 662013 w 777479"/>
              <a:gd name="connsiteY20" fmla="*/ 845613 h 974399"/>
              <a:gd name="connsiteX21" fmla="*/ 644525 w 777479"/>
              <a:gd name="connsiteY21" fmla="*/ 723971 h 974399"/>
              <a:gd name="connsiteX22" fmla="*/ 632619 w 777479"/>
              <a:gd name="connsiteY22" fmla="*/ 647771 h 974399"/>
              <a:gd name="connsiteX23" fmla="*/ 718344 w 777479"/>
              <a:gd name="connsiteY23" fmla="*/ 797789 h 974399"/>
              <a:gd name="connsiteX24" fmla="*/ 770732 w 777479"/>
              <a:gd name="connsiteY24" fmla="*/ 776358 h 974399"/>
              <a:gd name="connsiteX25" fmla="*/ 758825 w 777479"/>
              <a:gd name="connsiteY25" fmla="*/ 635864 h 974399"/>
              <a:gd name="connsiteX26" fmla="*/ 668338 w 777479"/>
              <a:gd name="connsiteY26" fmla="*/ 464414 h 974399"/>
              <a:gd name="connsiteX27" fmla="*/ 577964 w 777479"/>
              <a:gd name="connsiteY27" fmla="*/ 0 h 974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77479" h="974399">
                <a:moveTo>
                  <a:pt x="224488" y="79294"/>
                </a:moveTo>
                <a:cubicBezTo>
                  <a:pt x="238577" y="124935"/>
                  <a:pt x="263369" y="314900"/>
                  <a:pt x="239713" y="381071"/>
                </a:cubicBezTo>
                <a:cubicBezTo>
                  <a:pt x="216057" y="447242"/>
                  <a:pt x="121841" y="437427"/>
                  <a:pt x="82550" y="476321"/>
                </a:cubicBezTo>
                <a:cubicBezTo>
                  <a:pt x="43259" y="515215"/>
                  <a:pt x="0" y="589033"/>
                  <a:pt x="3969" y="614433"/>
                </a:cubicBezTo>
                <a:cubicBezTo>
                  <a:pt x="7938" y="639833"/>
                  <a:pt x="64691" y="643405"/>
                  <a:pt x="106363" y="628721"/>
                </a:cubicBezTo>
                <a:cubicBezTo>
                  <a:pt x="148035" y="614037"/>
                  <a:pt x="228203" y="541408"/>
                  <a:pt x="254000" y="526327"/>
                </a:cubicBezTo>
                <a:cubicBezTo>
                  <a:pt x="279797" y="511246"/>
                  <a:pt x="266303" y="513627"/>
                  <a:pt x="261144" y="538233"/>
                </a:cubicBezTo>
                <a:cubicBezTo>
                  <a:pt x="255985" y="562839"/>
                  <a:pt x="233429" y="630308"/>
                  <a:pt x="223044" y="673964"/>
                </a:cubicBezTo>
                <a:cubicBezTo>
                  <a:pt x="212659" y="717620"/>
                  <a:pt x="194650" y="764117"/>
                  <a:pt x="198834" y="800171"/>
                </a:cubicBezTo>
                <a:cubicBezTo>
                  <a:pt x="203018" y="836225"/>
                  <a:pt x="225339" y="898889"/>
                  <a:pt x="248147" y="890286"/>
                </a:cubicBezTo>
                <a:cubicBezTo>
                  <a:pt x="270955" y="881683"/>
                  <a:pt x="315657" y="792146"/>
                  <a:pt x="335682" y="748552"/>
                </a:cubicBezTo>
                <a:cubicBezTo>
                  <a:pt x="355707" y="704958"/>
                  <a:pt x="361673" y="637579"/>
                  <a:pt x="368300" y="628720"/>
                </a:cubicBezTo>
                <a:cubicBezTo>
                  <a:pt x="374927" y="619861"/>
                  <a:pt x="369888" y="648962"/>
                  <a:pt x="375444" y="695396"/>
                </a:cubicBezTo>
                <a:cubicBezTo>
                  <a:pt x="381000" y="741831"/>
                  <a:pt x="388938" y="860893"/>
                  <a:pt x="401638" y="907327"/>
                </a:cubicBezTo>
                <a:cubicBezTo>
                  <a:pt x="414338" y="953761"/>
                  <a:pt x="434578" y="973605"/>
                  <a:pt x="451644" y="974002"/>
                </a:cubicBezTo>
                <a:cubicBezTo>
                  <a:pt x="468710" y="974399"/>
                  <a:pt x="495301" y="960508"/>
                  <a:pt x="504032" y="909708"/>
                </a:cubicBezTo>
                <a:cubicBezTo>
                  <a:pt x="512763" y="858908"/>
                  <a:pt x="500063" y="690235"/>
                  <a:pt x="504032" y="669201"/>
                </a:cubicBezTo>
                <a:cubicBezTo>
                  <a:pt x="508001" y="648167"/>
                  <a:pt x="516335" y="748180"/>
                  <a:pt x="527844" y="783502"/>
                </a:cubicBezTo>
                <a:cubicBezTo>
                  <a:pt x="539353" y="818824"/>
                  <a:pt x="556816" y="861289"/>
                  <a:pt x="573088" y="881133"/>
                </a:cubicBezTo>
                <a:cubicBezTo>
                  <a:pt x="589360" y="900977"/>
                  <a:pt x="610654" y="908484"/>
                  <a:pt x="625475" y="902564"/>
                </a:cubicBezTo>
                <a:cubicBezTo>
                  <a:pt x="640296" y="896644"/>
                  <a:pt x="658838" y="875379"/>
                  <a:pt x="662013" y="845613"/>
                </a:cubicBezTo>
                <a:cubicBezTo>
                  <a:pt x="665188" y="815847"/>
                  <a:pt x="649424" y="756945"/>
                  <a:pt x="644525" y="723971"/>
                </a:cubicBezTo>
                <a:cubicBezTo>
                  <a:pt x="639626" y="690997"/>
                  <a:pt x="620316" y="635468"/>
                  <a:pt x="632619" y="647771"/>
                </a:cubicBezTo>
                <a:cubicBezTo>
                  <a:pt x="644922" y="660074"/>
                  <a:pt x="695325" y="776358"/>
                  <a:pt x="718344" y="797789"/>
                </a:cubicBezTo>
                <a:cubicBezTo>
                  <a:pt x="741363" y="819220"/>
                  <a:pt x="763985" y="803346"/>
                  <a:pt x="770732" y="776358"/>
                </a:cubicBezTo>
                <a:cubicBezTo>
                  <a:pt x="777479" y="749371"/>
                  <a:pt x="775891" y="687855"/>
                  <a:pt x="758825" y="635864"/>
                </a:cubicBezTo>
                <a:cubicBezTo>
                  <a:pt x="741759" y="583873"/>
                  <a:pt x="698481" y="570391"/>
                  <a:pt x="668338" y="464414"/>
                </a:cubicBezTo>
                <a:cubicBezTo>
                  <a:pt x="638195" y="358437"/>
                  <a:pt x="580345" y="78978"/>
                  <a:pt x="577964" y="0"/>
                </a:cubicBezTo>
              </a:path>
            </a:pathLst>
          </a:custGeom>
          <a:solidFill>
            <a:srgbClr val="FF0000"/>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grpSp>
        <p:nvGrpSpPr>
          <p:cNvPr id="15" name="Group 92"/>
          <p:cNvGrpSpPr/>
          <p:nvPr/>
        </p:nvGrpSpPr>
        <p:grpSpPr>
          <a:xfrm>
            <a:off x="6679272" y="3980250"/>
            <a:ext cx="1312852" cy="1883658"/>
            <a:chOff x="6679272" y="3980250"/>
            <a:chExt cx="1312852" cy="1883658"/>
          </a:xfrm>
        </p:grpSpPr>
        <p:grpSp>
          <p:nvGrpSpPr>
            <p:cNvPr id="18" name="Group 88"/>
            <p:cNvGrpSpPr/>
            <p:nvPr/>
          </p:nvGrpSpPr>
          <p:grpSpPr>
            <a:xfrm>
              <a:off x="6679272" y="3980250"/>
              <a:ext cx="1312852" cy="1883658"/>
              <a:chOff x="6679272" y="3980250"/>
              <a:chExt cx="1312852" cy="1883658"/>
            </a:xfrm>
          </p:grpSpPr>
          <p:sp>
            <p:nvSpPr>
              <p:cNvPr id="7" name="Freeform 6"/>
              <p:cNvSpPr/>
              <p:nvPr/>
            </p:nvSpPr>
            <p:spPr>
              <a:xfrm>
                <a:off x="6736352" y="5178940"/>
                <a:ext cx="535028" cy="684967"/>
              </a:xfrm>
              <a:custGeom>
                <a:avLst/>
                <a:gdLst>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98859 w 625872"/>
                  <a:gd name="connsiteY6" fmla="*/ 576262 h 840978"/>
                  <a:gd name="connsiteX7" fmla="*/ 408384 w 625872"/>
                  <a:gd name="connsiteY7" fmla="*/ 554831 h 840978"/>
                  <a:gd name="connsiteX8" fmla="*/ 403622 w 625872"/>
                  <a:gd name="connsiteY8" fmla="*/ 0 h 840978"/>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86581 w 625872"/>
                  <a:gd name="connsiteY6" fmla="*/ 600620 h 840978"/>
                  <a:gd name="connsiteX7" fmla="*/ 408384 w 625872"/>
                  <a:gd name="connsiteY7" fmla="*/ 554831 h 840978"/>
                  <a:gd name="connsiteX8" fmla="*/ 403622 w 625872"/>
                  <a:gd name="connsiteY8" fmla="*/ 0 h 840978"/>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52338"/>
                  <a:gd name="connsiteX1" fmla="*/ 586978 w 629778"/>
                  <a:gd name="connsiteY1" fmla="*/ 707231 h 852338"/>
                  <a:gd name="connsiteX2" fmla="*/ 332557 w 629778"/>
                  <a:gd name="connsiteY2" fmla="*/ 850230 h 852338"/>
                  <a:gd name="connsiteX3" fmla="*/ 65484 w 629778"/>
                  <a:gd name="connsiteY3" fmla="*/ 809625 h 852338"/>
                  <a:gd name="connsiteX4" fmla="*/ 15478 w 629778"/>
                  <a:gd name="connsiteY4" fmla="*/ 671512 h 852338"/>
                  <a:gd name="connsiteX5" fmla="*/ 158353 w 629778"/>
                  <a:gd name="connsiteY5" fmla="*/ 540543 h 852338"/>
                  <a:gd name="connsiteX6" fmla="*/ 386581 w 629778"/>
                  <a:gd name="connsiteY6" fmla="*/ 600620 h 852338"/>
                  <a:gd name="connsiteX7" fmla="*/ 408384 w 629778"/>
                  <a:gd name="connsiteY7" fmla="*/ 554831 h 852338"/>
                  <a:gd name="connsiteX8" fmla="*/ 403622 w 629778"/>
                  <a:gd name="connsiteY8" fmla="*/ 0 h 852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9778" h="852338">
                    <a:moveTo>
                      <a:pt x="589359" y="40481"/>
                    </a:moveTo>
                    <a:cubicBezTo>
                      <a:pt x="607615" y="308570"/>
                      <a:pt x="629778" y="572273"/>
                      <a:pt x="586978" y="707231"/>
                    </a:cubicBezTo>
                    <a:cubicBezTo>
                      <a:pt x="544178" y="842189"/>
                      <a:pt x="393081" y="852338"/>
                      <a:pt x="332557" y="850230"/>
                    </a:cubicBezTo>
                    <a:cubicBezTo>
                      <a:pt x="247154" y="847800"/>
                      <a:pt x="118330" y="839411"/>
                      <a:pt x="65484" y="809625"/>
                    </a:cubicBezTo>
                    <a:cubicBezTo>
                      <a:pt x="12638" y="779839"/>
                      <a:pt x="0" y="716359"/>
                      <a:pt x="15478" y="671512"/>
                    </a:cubicBezTo>
                    <a:cubicBezTo>
                      <a:pt x="30956" y="626665"/>
                      <a:pt x="96503" y="552358"/>
                      <a:pt x="158353" y="540543"/>
                    </a:cubicBezTo>
                    <a:cubicBezTo>
                      <a:pt x="220203" y="528728"/>
                      <a:pt x="344909" y="598239"/>
                      <a:pt x="386581" y="600620"/>
                    </a:cubicBezTo>
                    <a:cubicBezTo>
                      <a:pt x="428253" y="603001"/>
                      <a:pt x="405544" y="654934"/>
                      <a:pt x="408384" y="554831"/>
                    </a:cubicBezTo>
                    <a:cubicBezTo>
                      <a:pt x="411224" y="454728"/>
                      <a:pt x="406400" y="229393"/>
                      <a:pt x="403622" y="0"/>
                    </a:cubicBezTo>
                  </a:path>
                </a:pathLst>
              </a:custGeom>
              <a:solidFill>
                <a:srgbClr val="FF0000"/>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8" name="Freeform 7"/>
              <p:cNvSpPr/>
              <p:nvPr/>
            </p:nvSpPr>
            <p:spPr>
              <a:xfrm flipH="1">
                <a:off x="7364238" y="5178941"/>
                <a:ext cx="566111" cy="684967"/>
              </a:xfrm>
              <a:custGeom>
                <a:avLst/>
                <a:gdLst>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98859 w 625872"/>
                  <a:gd name="connsiteY6" fmla="*/ 576262 h 840978"/>
                  <a:gd name="connsiteX7" fmla="*/ 408384 w 625872"/>
                  <a:gd name="connsiteY7" fmla="*/ 554831 h 840978"/>
                  <a:gd name="connsiteX8" fmla="*/ 403622 w 625872"/>
                  <a:gd name="connsiteY8" fmla="*/ 0 h 840978"/>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86581 w 625872"/>
                  <a:gd name="connsiteY6" fmla="*/ 600620 h 840978"/>
                  <a:gd name="connsiteX7" fmla="*/ 408384 w 625872"/>
                  <a:gd name="connsiteY7" fmla="*/ 554831 h 840978"/>
                  <a:gd name="connsiteX8" fmla="*/ 403622 w 625872"/>
                  <a:gd name="connsiteY8" fmla="*/ 0 h 840978"/>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52338"/>
                  <a:gd name="connsiteX1" fmla="*/ 586978 w 629778"/>
                  <a:gd name="connsiteY1" fmla="*/ 707231 h 852338"/>
                  <a:gd name="connsiteX2" fmla="*/ 332557 w 629778"/>
                  <a:gd name="connsiteY2" fmla="*/ 850230 h 852338"/>
                  <a:gd name="connsiteX3" fmla="*/ 65484 w 629778"/>
                  <a:gd name="connsiteY3" fmla="*/ 809625 h 852338"/>
                  <a:gd name="connsiteX4" fmla="*/ 15478 w 629778"/>
                  <a:gd name="connsiteY4" fmla="*/ 671512 h 852338"/>
                  <a:gd name="connsiteX5" fmla="*/ 158353 w 629778"/>
                  <a:gd name="connsiteY5" fmla="*/ 540543 h 852338"/>
                  <a:gd name="connsiteX6" fmla="*/ 386581 w 629778"/>
                  <a:gd name="connsiteY6" fmla="*/ 600620 h 852338"/>
                  <a:gd name="connsiteX7" fmla="*/ 408384 w 629778"/>
                  <a:gd name="connsiteY7" fmla="*/ 554831 h 852338"/>
                  <a:gd name="connsiteX8" fmla="*/ 403622 w 629778"/>
                  <a:gd name="connsiteY8" fmla="*/ 0 h 852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9778" h="852338">
                    <a:moveTo>
                      <a:pt x="589359" y="40481"/>
                    </a:moveTo>
                    <a:cubicBezTo>
                      <a:pt x="607615" y="308570"/>
                      <a:pt x="629778" y="572273"/>
                      <a:pt x="586978" y="707231"/>
                    </a:cubicBezTo>
                    <a:cubicBezTo>
                      <a:pt x="544178" y="842189"/>
                      <a:pt x="393081" y="852338"/>
                      <a:pt x="332557" y="850230"/>
                    </a:cubicBezTo>
                    <a:cubicBezTo>
                      <a:pt x="247154" y="847800"/>
                      <a:pt x="118330" y="839411"/>
                      <a:pt x="65484" y="809625"/>
                    </a:cubicBezTo>
                    <a:cubicBezTo>
                      <a:pt x="12638" y="779839"/>
                      <a:pt x="0" y="716359"/>
                      <a:pt x="15478" y="671512"/>
                    </a:cubicBezTo>
                    <a:cubicBezTo>
                      <a:pt x="30956" y="626665"/>
                      <a:pt x="96503" y="552358"/>
                      <a:pt x="158353" y="540543"/>
                    </a:cubicBezTo>
                    <a:cubicBezTo>
                      <a:pt x="220203" y="528728"/>
                      <a:pt x="344909" y="598239"/>
                      <a:pt x="386581" y="600620"/>
                    </a:cubicBezTo>
                    <a:cubicBezTo>
                      <a:pt x="428253" y="603001"/>
                      <a:pt x="405544" y="654934"/>
                      <a:pt x="408384" y="554831"/>
                    </a:cubicBezTo>
                    <a:cubicBezTo>
                      <a:pt x="411224" y="454728"/>
                      <a:pt x="406400" y="229393"/>
                      <a:pt x="403622" y="0"/>
                    </a:cubicBezTo>
                  </a:path>
                </a:pathLst>
              </a:custGeom>
              <a:solidFill>
                <a:srgbClr val="FF0000"/>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9" name="Oval 8"/>
              <p:cNvSpPr/>
              <p:nvPr/>
            </p:nvSpPr>
            <p:spPr>
              <a:xfrm>
                <a:off x="6679272" y="3980250"/>
                <a:ext cx="1312852" cy="1427014"/>
              </a:xfrm>
              <a:prstGeom prst="ellipse">
                <a:avLst/>
              </a:prstGeom>
              <a:solidFill>
                <a:srgbClr val="FF00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10" name="Oval 9"/>
            <p:cNvSpPr/>
            <p:nvPr/>
          </p:nvSpPr>
          <p:spPr>
            <a:xfrm>
              <a:off x="7455881" y="4273421"/>
              <a:ext cx="70097" cy="198429"/>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1" name="Oval 10"/>
            <p:cNvSpPr/>
            <p:nvPr/>
          </p:nvSpPr>
          <p:spPr>
            <a:xfrm>
              <a:off x="7185809" y="4273421"/>
              <a:ext cx="70097" cy="198429"/>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13" name="Oval 12"/>
          <p:cNvSpPr/>
          <p:nvPr/>
        </p:nvSpPr>
        <p:spPr>
          <a:xfrm>
            <a:off x="7236296" y="4797152"/>
            <a:ext cx="202811" cy="225804"/>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28" name="Group 89"/>
          <p:cNvGrpSpPr/>
          <p:nvPr/>
        </p:nvGrpSpPr>
        <p:grpSpPr>
          <a:xfrm>
            <a:off x="1106645" y="3789040"/>
            <a:ext cx="1170853" cy="2018297"/>
            <a:chOff x="1106645" y="3789040"/>
            <a:chExt cx="1170853" cy="2018297"/>
          </a:xfrm>
        </p:grpSpPr>
        <p:grpSp>
          <p:nvGrpSpPr>
            <p:cNvPr id="33" name="Group 87"/>
            <p:cNvGrpSpPr/>
            <p:nvPr/>
          </p:nvGrpSpPr>
          <p:grpSpPr>
            <a:xfrm>
              <a:off x="1106645" y="3789040"/>
              <a:ext cx="1170853" cy="2018297"/>
              <a:chOff x="1106645" y="3789040"/>
              <a:chExt cx="1170853" cy="2018297"/>
            </a:xfrm>
          </p:grpSpPr>
          <p:grpSp>
            <p:nvGrpSpPr>
              <p:cNvPr id="34" name="Group 33"/>
              <p:cNvGrpSpPr/>
              <p:nvPr/>
            </p:nvGrpSpPr>
            <p:grpSpPr>
              <a:xfrm>
                <a:off x="1470422" y="3789040"/>
                <a:ext cx="464631" cy="240920"/>
                <a:chOff x="4343400" y="3450332"/>
                <a:chExt cx="514350" cy="266700"/>
              </a:xfrm>
            </p:grpSpPr>
            <p:sp>
              <p:nvSpPr>
                <p:cNvPr id="31" name="Freeform 4"/>
                <p:cNvSpPr/>
                <p:nvPr/>
              </p:nvSpPr>
              <p:spPr>
                <a:xfrm>
                  <a:off x="4343400" y="3526532"/>
                  <a:ext cx="514350" cy="190500"/>
                </a:xfrm>
                <a:custGeom>
                  <a:avLst/>
                  <a:gdLst>
                    <a:gd name="connsiteX0" fmla="*/ 0 w 514350"/>
                    <a:gd name="connsiteY0" fmla="*/ 0 h 190500"/>
                    <a:gd name="connsiteX1" fmla="*/ 247650 w 514350"/>
                    <a:gd name="connsiteY1" fmla="*/ 190500 h 190500"/>
                    <a:gd name="connsiteX2" fmla="*/ 514350 w 514350"/>
                    <a:gd name="connsiteY2" fmla="*/ 9525 h 190500"/>
                    <a:gd name="connsiteX3" fmla="*/ 514350 w 514350"/>
                    <a:gd name="connsiteY3" fmla="*/ 9525 h 190500"/>
                  </a:gdLst>
                  <a:ahLst/>
                  <a:cxnLst>
                    <a:cxn ang="0">
                      <a:pos x="connsiteX0" y="connsiteY0"/>
                    </a:cxn>
                    <a:cxn ang="0">
                      <a:pos x="connsiteX1" y="connsiteY1"/>
                    </a:cxn>
                    <a:cxn ang="0">
                      <a:pos x="connsiteX2" y="connsiteY2"/>
                    </a:cxn>
                    <a:cxn ang="0">
                      <a:pos x="connsiteX3" y="connsiteY3"/>
                    </a:cxn>
                  </a:cxnLst>
                  <a:rect l="l" t="t" r="r" b="b"/>
                  <a:pathLst>
                    <a:path w="514350" h="190500">
                      <a:moveTo>
                        <a:pt x="0" y="0"/>
                      </a:moveTo>
                      <a:lnTo>
                        <a:pt x="247650" y="190500"/>
                      </a:lnTo>
                      <a:lnTo>
                        <a:pt x="514350" y="9525"/>
                      </a:lnTo>
                      <a:lnTo>
                        <a:pt x="514350" y="9525"/>
                      </a:lnTo>
                    </a:path>
                  </a:pathLst>
                </a:custGeom>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32" name="Freeform 31"/>
                <p:cNvSpPr/>
                <p:nvPr/>
              </p:nvSpPr>
              <p:spPr>
                <a:xfrm>
                  <a:off x="4457700" y="3450332"/>
                  <a:ext cx="257175" cy="257175"/>
                </a:xfrm>
                <a:custGeom>
                  <a:avLst/>
                  <a:gdLst>
                    <a:gd name="connsiteX0" fmla="*/ 0 w 257175"/>
                    <a:gd name="connsiteY0" fmla="*/ 0 h 257175"/>
                    <a:gd name="connsiteX1" fmla="*/ 123825 w 257175"/>
                    <a:gd name="connsiteY1" fmla="*/ 257175 h 257175"/>
                    <a:gd name="connsiteX2" fmla="*/ 257175 w 257175"/>
                    <a:gd name="connsiteY2" fmla="*/ 19050 h 257175"/>
                  </a:gdLst>
                  <a:ahLst/>
                  <a:cxnLst>
                    <a:cxn ang="0">
                      <a:pos x="connsiteX0" y="connsiteY0"/>
                    </a:cxn>
                    <a:cxn ang="0">
                      <a:pos x="connsiteX1" y="connsiteY1"/>
                    </a:cxn>
                    <a:cxn ang="0">
                      <a:pos x="connsiteX2" y="connsiteY2"/>
                    </a:cxn>
                  </a:cxnLst>
                  <a:rect l="l" t="t" r="r" b="b"/>
                  <a:pathLst>
                    <a:path w="257175" h="257175">
                      <a:moveTo>
                        <a:pt x="0" y="0"/>
                      </a:moveTo>
                      <a:lnTo>
                        <a:pt x="123825" y="257175"/>
                      </a:lnTo>
                      <a:lnTo>
                        <a:pt x="257175" y="19050"/>
                      </a:lnTo>
                    </a:path>
                  </a:pathLst>
                </a:custGeom>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grpSp>
          <p:sp>
            <p:nvSpPr>
              <p:cNvPr id="19" name="Freeform 18"/>
              <p:cNvSpPr/>
              <p:nvPr/>
            </p:nvSpPr>
            <p:spPr>
              <a:xfrm>
                <a:off x="1209840" y="5085184"/>
                <a:ext cx="455332" cy="722153"/>
              </a:xfrm>
              <a:custGeom>
                <a:avLst/>
                <a:gdLst>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98859 w 625872"/>
                  <a:gd name="connsiteY6" fmla="*/ 576262 h 840978"/>
                  <a:gd name="connsiteX7" fmla="*/ 408384 w 625872"/>
                  <a:gd name="connsiteY7" fmla="*/ 554831 h 840978"/>
                  <a:gd name="connsiteX8" fmla="*/ 403622 w 625872"/>
                  <a:gd name="connsiteY8" fmla="*/ 0 h 840978"/>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86581 w 625872"/>
                  <a:gd name="connsiteY6" fmla="*/ 600620 h 840978"/>
                  <a:gd name="connsiteX7" fmla="*/ 408384 w 625872"/>
                  <a:gd name="connsiteY7" fmla="*/ 554831 h 840978"/>
                  <a:gd name="connsiteX8" fmla="*/ 403622 w 625872"/>
                  <a:gd name="connsiteY8" fmla="*/ 0 h 840978"/>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52338"/>
                  <a:gd name="connsiteX1" fmla="*/ 586978 w 629778"/>
                  <a:gd name="connsiteY1" fmla="*/ 707231 h 852338"/>
                  <a:gd name="connsiteX2" fmla="*/ 332557 w 629778"/>
                  <a:gd name="connsiteY2" fmla="*/ 850230 h 852338"/>
                  <a:gd name="connsiteX3" fmla="*/ 65484 w 629778"/>
                  <a:gd name="connsiteY3" fmla="*/ 809625 h 852338"/>
                  <a:gd name="connsiteX4" fmla="*/ 15478 w 629778"/>
                  <a:gd name="connsiteY4" fmla="*/ 671512 h 852338"/>
                  <a:gd name="connsiteX5" fmla="*/ 158353 w 629778"/>
                  <a:gd name="connsiteY5" fmla="*/ 540543 h 852338"/>
                  <a:gd name="connsiteX6" fmla="*/ 386581 w 629778"/>
                  <a:gd name="connsiteY6" fmla="*/ 600620 h 852338"/>
                  <a:gd name="connsiteX7" fmla="*/ 408384 w 629778"/>
                  <a:gd name="connsiteY7" fmla="*/ 554831 h 852338"/>
                  <a:gd name="connsiteX8" fmla="*/ 403622 w 629778"/>
                  <a:gd name="connsiteY8" fmla="*/ 0 h 852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9778" h="852338">
                    <a:moveTo>
                      <a:pt x="589359" y="40481"/>
                    </a:moveTo>
                    <a:cubicBezTo>
                      <a:pt x="607615" y="308570"/>
                      <a:pt x="629778" y="572273"/>
                      <a:pt x="586978" y="707231"/>
                    </a:cubicBezTo>
                    <a:cubicBezTo>
                      <a:pt x="544178" y="842189"/>
                      <a:pt x="393081" y="852338"/>
                      <a:pt x="332557" y="850230"/>
                    </a:cubicBezTo>
                    <a:cubicBezTo>
                      <a:pt x="247154" y="847800"/>
                      <a:pt x="118330" y="839411"/>
                      <a:pt x="65484" y="809625"/>
                    </a:cubicBezTo>
                    <a:cubicBezTo>
                      <a:pt x="12638" y="779839"/>
                      <a:pt x="0" y="716359"/>
                      <a:pt x="15478" y="671512"/>
                    </a:cubicBezTo>
                    <a:cubicBezTo>
                      <a:pt x="30956" y="626665"/>
                      <a:pt x="96503" y="552358"/>
                      <a:pt x="158353" y="540543"/>
                    </a:cubicBezTo>
                    <a:cubicBezTo>
                      <a:pt x="220203" y="528728"/>
                      <a:pt x="344909" y="598239"/>
                      <a:pt x="386581" y="600620"/>
                    </a:cubicBezTo>
                    <a:cubicBezTo>
                      <a:pt x="428253" y="603001"/>
                      <a:pt x="405544" y="654934"/>
                      <a:pt x="408384" y="554831"/>
                    </a:cubicBezTo>
                    <a:cubicBezTo>
                      <a:pt x="411224" y="454728"/>
                      <a:pt x="406400" y="229393"/>
                      <a:pt x="403622" y="0"/>
                    </a:cubicBezTo>
                  </a:path>
                </a:pathLst>
              </a:custGeom>
              <a:solidFill>
                <a:srgbClr val="FF99CC"/>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20" name="Freeform 19"/>
              <p:cNvSpPr/>
              <p:nvPr/>
            </p:nvSpPr>
            <p:spPr>
              <a:xfrm flipH="1">
                <a:off x="1691680" y="5085184"/>
                <a:ext cx="481786" cy="722153"/>
              </a:xfrm>
              <a:custGeom>
                <a:avLst/>
                <a:gdLst>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98859 w 625872"/>
                  <a:gd name="connsiteY6" fmla="*/ 576262 h 840978"/>
                  <a:gd name="connsiteX7" fmla="*/ 408384 w 625872"/>
                  <a:gd name="connsiteY7" fmla="*/ 554831 h 840978"/>
                  <a:gd name="connsiteX8" fmla="*/ 403622 w 625872"/>
                  <a:gd name="connsiteY8" fmla="*/ 0 h 840978"/>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86581 w 625872"/>
                  <a:gd name="connsiteY6" fmla="*/ 600620 h 840978"/>
                  <a:gd name="connsiteX7" fmla="*/ 408384 w 625872"/>
                  <a:gd name="connsiteY7" fmla="*/ 554831 h 840978"/>
                  <a:gd name="connsiteX8" fmla="*/ 403622 w 625872"/>
                  <a:gd name="connsiteY8" fmla="*/ 0 h 840978"/>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52338"/>
                  <a:gd name="connsiteX1" fmla="*/ 586978 w 629778"/>
                  <a:gd name="connsiteY1" fmla="*/ 707231 h 852338"/>
                  <a:gd name="connsiteX2" fmla="*/ 332557 w 629778"/>
                  <a:gd name="connsiteY2" fmla="*/ 850230 h 852338"/>
                  <a:gd name="connsiteX3" fmla="*/ 65484 w 629778"/>
                  <a:gd name="connsiteY3" fmla="*/ 809625 h 852338"/>
                  <a:gd name="connsiteX4" fmla="*/ 15478 w 629778"/>
                  <a:gd name="connsiteY4" fmla="*/ 671512 h 852338"/>
                  <a:gd name="connsiteX5" fmla="*/ 158353 w 629778"/>
                  <a:gd name="connsiteY5" fmla="*/ 540543 h 852338"/>
                  <a:gd name="connsiteX6" fmla="*/ 386581 w 629778"/>
                  <a:gd name="connsiteY6" fmla="*/ 600620 h 852338"/>
                  <a:gd name="connsiteX7" fmla="*/ 408384 w 629778"/>
                  <a:gd name="connsiteY7" fmla="*/ 554831 h 852338"/>
                  <a:gd name="connsiteX8" fmla="*/ 403622 w 629778"/>
                  <a:gd name="connsiteY8" fmla="*/ 0 h 852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9778" h="852338">
                    <a:moveTo>
                      <a:pt x="589359" y="40481"/>
                    </a:moveTo>
                    <a:cubicBezTo>
                      <a:pt x="607615" y="308570"/>
                      <a:pt x="629778" y="572273"/>
                      <a:pt x="586978" y="707231"/>
                    </a:cubicBezTo>
                    <a:cubicBezTo>
                      <a:pt x="544178" y="842189"/>
                      <a:pt x="393081" y="852338"/>
                      <a:pt x="332557" y="850230"/>
                    </a:cubicBezTo>
                    <a:cubicBezTo>
                      <a:pt x="247154" y="847800"/>
                      <a:pt x="118330" y="839411"/>
                      <a:pt x="65484" y="809625"/>
                    </a:cubicBezTo>
                    <a:cubicBezTo>
                      <a:pt x="12638" y="779839"/>
                      <a:pt x="0" y="716359"/>
                      <a:pt x="15478" y="671512"/>
                    </a:cubicBezTo>
                    <a:cubicBezTo>
                      <a:pt x="30956" y="626665"/>
                      <a:pt x="96503" y="552358"/>
                      <a:pt x="158353" y="540543"/>
                    </a:cubicBezTo>
                    <a:cubicBezTo>
                      <a:pt x="220203" y="528728"/>
                      <a:pt x="344909" y="598239"/>
                      <a:pt x="386581" y="600620"/>
                    </a:cubicBezTo>
                    <a:cubicBezTo>
                      <a:pt x="428253" y="603001"/>
                      <a:pt x="405544" y="654934"/>
                      <a:pt x="408384" y="554831"/>
                    </a:cubicBezTo>
                    <a:cubicBezTo>
                      <a:pt x="411224" y="454728"/>
                      <a:pt x="406400" y="229393"/>
                      <a:pt x="403622" y="0"/>
                    </a:cubicBezTo>
                  </a:path>
                </a:pathLst>
              </a:custGeom>
              <a:solidFill>
                <a:srgbClr val="FF99CC"/>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23" name="Rounded Rectangle 22"/>
              <p:cNvSpPr/>
              <p:nvPr/>
            </p:nvSpPr>
            <p:spPr>
              <a:xfrm>
                <a:off x="1106645" y="3982121"/>
                <a:ext cx="1170853" cy="1365993"/>
              </a:xfrm>
              <a:prstGeom prst="roundRect">
                <a:avLst>
                  <a:gd name="adj" fmla="val 40327"/>
                </a:avLst>
              </a:prstGeom>
              <a:solidFill>
                <a:srgbClr val="FF99CC"/>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7" name="Oval 26"/>
              <p:cNvSpPr/>
              <p:nvPr/>
            </p:nvSpPr>
            <p:spPr>
              <a:xfrm flipH="1">
                <a:off x="1587789" y="4556300"/>
                <a:ext cx="195142" cy="214192"/>
              </a:xfrm>
              <a:prstGeom prst="ellipse">
                <a:avLst/>
              </a:prstGeom>
              <a:solidFill>
                <a:srgbClr val="FF99CC"/>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24" name="Oval 23"/>
            <p:cNvSpPr/>
            <p:nvPr/>
          </p:nvSpPr>
          <p:spPr>
            <a:xfrm flipH="1">
              <a:off x="1801327" y="4353355"/>
              <a:ext cx="85887" cy="149144"/>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5" name="Oval 24"/>
            <p:cNvSpPr/>
            <p:nvPr/>
          </p:nvSpPr>
          <p:spPr>
            <a:xfrm flipH="1">
              <a:off x="1496929" y="4362880"/>
              <a:ext cx="85887" cy="149144"/>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26" name="Oval 25"/>
          <p:cNvSpPr/>
          <p:nvPr/>
        </p:nvSpPr>
        <p:spPr>
          <a:xfrm flipH="1">
            <a:off x="1619672" y="4941168"/>
            <a:ext cx="130095" cy="149144"/>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5" name="Freeform 34"/>
          <p:cNvSpPr/>
          <p:nvPr/>
        </p:nvSpPr>
        <p:spPr>
          <a:xfrm rot="2508607" flipV="1">
            <a:off x="5128553" y="2958036"/>
            <a:ext cx="632809" cy="831254"/>
          </a:xfrm>
          <a:custGeom>
            <a:avLst/>
            <a:gdLst>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75432 w 777479"/>
              <a:gd name="connsiteY8" fmla="*/ 659606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65919 w 777479"/>
              <a:gd name="connsiteY10" fmla="*/ 516731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62013 w 777479"/>
              <a:gd name="connsiteY20" fmla="*/ 605036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2397 h 834313"/>
              <a:gd name="connsiteX1" fmla="*/ 239713 w 777479"/>
              <a:gd name="connsiteY1" fmla="*/ 240985 h 834313"/>
              <a:gd name="connsiteX2" fmla="*/ 82550 w 777479"/>
              <a:gd name="connsiteY2" fmla="*/ 336235 h 834313"/>
              <a:gd name="connsiteX3" fmla="*/ 3969 w 777479"/>
              <a:gd name="connsiteY3" fmla="*/ 474347 h 834313"/>
              <a:gd name="connsiteX4" fmla="*/ 106363 w 777479"/>
              <a:gd name="connsiteY4" fmla="*/ 488635 h 834313"/>
              <a:gd name="connsiteX5" fmla="*/ 254000 w 777479"/>
              <a:gd name="connsiteY5" fmla="*/ 386241 h 834313"/>
              <a:gd name="connsiteX6" fmla="*/ 261144 w 777479"/>
              <a:gd name="connsiteY6" fmla="*/ 398147 h 834313"/>
              <a:gd name="connsiteX7" fmla="*/ 223044 w 777479"/>
              <a:gd name="connsiteY7" fmla="*/ 533878 h 834313"/>
              <a:gd name="connsiteX8" fmla="*/ 198834 w 777479"/>
              <a:gd name="connsiteY8" fmla="*/ 660085 h 834313"/>
              <a:gd name="connsiteX9" fmla="*/ 248147 w 777479"/>
              <a:gd name="connsiteY9" fmla="*/ 750200 h 834313"/>
              <a:gd name="connsiteX10" fmla="*/ 335682 w 777479"/>
              <a:gd name="connsiteY10" fmla="*/ 608466 h 834313"/>
              <a:gd name="connsiteX11" fmla="*/ 368300 w 777479"/>
              <a:gd name="connsiteY11" fmla="*/ 488634 h 834313"/>
              <a:gd name="connsiteX12" fmla="*/ 375444 w 777479"/>
              <a:gd name="connsiteY12" fmla="*/ 555310 h 834313"/>
              <a:gd name="connsiteX13" fmla="*/ 401638 w 777479"/>
              <a:gd name="connsiteY13" fmla="*/ 767241 h 834313"/>
              <a:gd name="connsiteX14" fmla="*/ 451644 w 777479"/>
              <a:gd name="connsiteY14" fmla="*/ 833916 h 834313"/>
              <a:gd name="connsiteX15" fmla="*/ 504032 w 777479"/>
              <a:gd name="connsiteY15" fmla="*/ 769622 h 834313"/>
              <a:gd name="connsiteX16" fmla="*/ 504032 w 777479"/>
              <a:gd name="connsiteY16" fmla="*/ 529115 h 834313"/>
              <a:gd name="connsiteX17" fmla="*/ 527844 w 777479"/>
              <a:gd name="connsiteY17" fmla="*/ 643416 h 834313"/>
              <a:gd name="connsiteX18" fmla="*/ 573088 w 777479"/>
              <a:gd name="connsiteY18" fmla="*/ 741047 h 834313"/>
              <a:gd name="connsiteX19" fmla="*/ 625475 w 777479"/>
              <a:gd name="connsiteY19" fmla="*/ 762478 h 834313"/>
              <a:gd name="connsiteX20" fmla="*/ 662013 w 777479"/>
              <a:gd name="connsiteY20" fmla="*/ 705527 h 834313"/>
              <a:gd name="connsiteX21" fmla="*/ 644525 w 777479"/>
              <a:gd name="connsiteY21" fmla="*/ 583885 h 834313"/>
              <a:gd name="connsiteX22" fmla="*/ 632619 w 777479"/>
              <a:gd name="connsiteY22" fmla="*/ 507685 h 834313"/>
              <a:gd name="connsiteX23" fmla="*/ 718344 w 777479"/>
              <a:gd name="connsiteY23" fmla="*/ 657703 h 834313"/>
              <a:gd name="connsiteX24" fmla="*/ 770732 w 777479"/>
              <a:gd name="connsiteY24" fmla="*/ 636272 h 834313"/>
              <a:gd name="connsiteX25" fmla="*/ 758825 w 777479"/>
              <a:gd name="connsiteY25" fmla="*/ 495778 h 834313"/>
              <a:gd name="connsiteX26" fmla="*/ 668338 w 777479"/>
              <a:gd name="connsiteY26" fmla="*/ 324328 h 834313"/>
              <a:gd name="connsiteX27" fmla="*/ 668239 w 777479"/>
              <a:gd name="connsiteY27" fmla="*/ 0 h 834313"/>
              <a:gd name="connsiteX0" fmla="*/ 240017 w 777479"/>
              <a:gd name="connsiteY0" fmla="*/ 24652 h 834313"/>
              <a:gd name="connsiteX1" fmla="*/ 239713 w 777479"/>
              <a:gd name="connsiteY1" fmla="*/ 240985 h 834313"/>
              <a:gd name="connsiteX2" fmla="*/ 82550 w 777479"/>
              <a:gd name="connsiteY2" fmla="*/ 336235 h 834313"/>
              <a:gd name="connsiteX3" fmla="*/ 3969 w 777479"/>
              <a:gd name="connsiteY3" fmla="*/ 474347 h 834313"/>
              <a:gd name="connsiteX4" fmla="*/ 106363 w 777479"/>
              <a:gd name="connsiteY4" fmla="*/ 488635 h 834313"/>
              <a:gd name="connsiteX5" fmla="*/ 254000 w 777479"/>
              <a:gd name="connsiteY5" fmla="*/ 386241 h 834313"/>
              <a:gd name="connsiteX6" fmla="*/ 261144 w 777479"/>
              <a:gd name="connsiteY6" fmla="*/ 398147 h 834313"/>
              <a:gd name="connsiteX7" fmla="*/ 223044 w 777479"/>
              <a:gd name="connsiteY7" fmla="*/ 533878 h 834313"/>
              <a:gd name="connsiteX8" fmla="*/ 198834 w 777479"/>
              <a:gd name="connsiteY8" fmla="*/ 660085 h 834313"/>
              <a:gd name="connsiteX9" fmla="*/ 248147 w 777479"/>
              <a:gd name="connsiteY9" fmla="*/ 750200 h 834313"/>
              <a:gd name="connsiteX10" fmla="*/ 335682 w 777479"/>
              <a:gd name="connsiteY10" fmla="*/ 608466 h 834313"/>
              <a:gd name="connsiteX11" fmla="*/ 368300 w 777479"/>
              <a:gd name="connsiteY11" fmla="*/ 488634 h 834313"/>
              <a:gd name="connsiteX12" fmla="*/ 375444 w 777479"/>
              <a:gd name="connsiteY12" fmla="*/ 555310 h 834313"/>
              <a:gd name="connsiteX13" fmla="*/ 401638 w 777479"/>
              <a:gd name="connsiteY13" fmla="*/ 767241 h 834313"/>
              <a:gd name="connsiteX14" fmla="*/ 451644 w 777479"/>
              <a:gd name="connsiteY14" fmla="*/ 833916 h 834313"/>
              <a:gd name="connsiteX15" fmla="*/ 504032 w 777479"/>
              <a:gd name="connsiteY15" fmla="*/ 769622 h 834313"/>
              <a:gd name="connsiteX16" fmla="*/ 504032 w 777479"/>
              <a:gd name="connsiteY16" fmla="*/ 529115 h 834313"/>
              <a:gd name="connsiteX17" fmla="*/ 527844 w 777479"/>
              <a:gd name="connsiteY17" fmla="*/ 643416 h 834313"/>
              <a:gd name="connsiteX18" fmla="*/ 573088 w 777479"/>
              <a:gd name="connsiteY18" fmla="*/ 741047 h 834313"/>
              <a:gd name="connsiteX19" fmla="*/ 625475 w 777479"/>
              <a:gd name="connsiteY19" fmla="*/ 762478 h 834313"/>
              <a:gd name="connsiteX20" fmla="*/ 662013 w 777479"/>
              <a:gd name="connsiteY20" fmla="*/ 705527 h 834313"/>
              <a:gd name="connsiteX21" fmla="*/ 644525 w 777479"/>
              <a:gd name="connsiteY21" fmla="*/ 583885 h 834313"/>
              <a:gd name="connsiteX22" fmla="*/ 632619 w 777479"/>
              <a:gd name="connsiteY22" fmla="*/ 507685 h 834313"/>
              <a:gd name="connsiteX23" fmla="*/ 718344 w 777479"/>
              <a:gd name="connsiteY23" fmla="*/ 657703 h 834313"/>
              <a:gd name="connsiteX24" fmla="*/ 770732 w 777479"/>
              <a:gd name="connsiteY24" fmla="*/ 636272 h 834313"/>
              <a:gd name="connsiteX25" fmla="*/ 758825 w 777479"/>
              <a:gd name="connsiteY25" fmla="*/ 495778 h 834313"/>
              <a:gd name="connsiteX26" fmla="*/ 668338 w 777479"/>
              <a:gd name="connsiteY26" fmla="*/ 324328 h 834313"/>
              <a:gd name="connsiteX27" fmla="*/ 668239 w 777479"/>
              <a:gd name="connsiteY27" fmla="*/ 0 h 834313"/>
              <a:gd name="connsiteX0" fmla="*/ 240017 w 777479"/>
              <a:gd name="connsiteY0" fmla="*/ 164738 h 974399"/>
              <a:gd name="connsiteX1" fmla="*/ 239713 w 777479"/>
              <a:gd name="connsiteY1" fmla="*/ 381071 h 974399"/>
              <a:gd name="connsiteX2" fmla="*/ 82550 w 777479"/>
              <a:gd name="connsiteY2" fmla="*/ 476321 h 974399"/>
              <a:gd name="connsiteX3" fmla="*/ 3969 w 777479"/>
              <a:gd name="connsiteY3" fmla="*/ 614433 h 974399"/>
              <a:gd name="connsiteX4" fmla="*/ 106363 w 777479"/>
              <a:gd name="connsiteY4" fmla="*/ 628721 h 974399"/>
              <a:gd name="connsiteX5" fmla="*/ 254000 w 777479"/>
              <a:gd name="connsiteY5" fmla="*/ 526327 h 974399"/>
              <a:gd name="connsiteX6" fmla="*/ 261144 w 777479"/>
              <a:gd name="connsiteY6" fmla="*/ 538233 h 974399"/>
              <a:gd name="connsiteX7" fmla="*/ 223044 w 777479"/>
              <a:gd name="connsiteY7" fmla="*/ 673964 h 974399"/>
              <a:gd name="connsiteX8" fmla="*/ 198834 w 777479"/>
              <a:gd name="connsiteY8" fmla="*/ 800171 h 974399"/>
              <a:gd name="connsiteX9" fmla="*/ 248147 w 777479"/>
              <a:gd name="connsiteY9" fmla="*/ 890286 h 974399"/>
              <a:gd name="connsiteX10" fmla="*/ 335682 w 777479"/>
              <a:gd name="connsiteY10" fmla="*/ 748552 h 974399"/>
              <a:gd name="connsiteX11" fmla="*/ 368300 w 777479"/>
              <a:gd name="connsiteY11" fmla="*/ 628720 h 974399"/>
              <a:gd name="connsiteX12" fmla="*/ 375444 w 777479"/>
              <a:gd name="connsiteY12" fmla="*/ 695396 h 974399"/>
              <a:gd name="connsiteX13" fmla="*/ 401638 w 777479"/>
              <a:gd name="connsiteY13" fmla="*/ 907327 h 974399"/>
              <a:gd name="connsiteX14" fmla="*/ 451644 w 777479"/>
              <a:gd name="connsiteY14" fmla="*/ 974002 h 974399"/>
              <a:gd name="connsiteX15" fmla="*/ 504032 w 777479"/>
              <a:gd name="connsiteY15" fmla="*/ 909708 h 974399"/>
              <a:gd name="connsiteX16" fmla="*/ 504032 w 777479"/>
              <a:gd name="connsiteY16" fmla="*/ 669201 h 974399"/>
              <a:gd name="connsiteX17" fmla="*/ 527844 w 777479"/>
              <a:gd name="connsiteY17" fmla="*/ 783502 h 974399"/>
              <a:gd name="connsiteX18" fmla="*/ 573088 w 777479"/>
              <a:gd name="connsiteY18" fmla="*/ 881133 h 974399"/>
              <a:gd name="connsiteX19" fmla="*/ 625475 w 777479"/>
              <a:gd name="connsiteY19" fmla="*/ 902564 h 974399"/>
              <a:gd name="connsiteX20" fmla="*/ 662013 w 777479"/>
              <a:gd name="connsiteY20" fmla="*/ 845613 h 974399"/>
              <a:gd name="connsiteX21" fmla="*/ 644525 w 777479"/>
              <a:gd name="connsiteY21" fmla="*/ 723971 h 974399"/>
              <a:gd name="connsiteX22" fmla="*/ 632619 w 777479"/>
              <a:gd name="connsiteY22" fmla="*/ 647771 h 974399"/>
              <a:gd name="connsiteX23" fmla="*/ 718344 w 777479"/>
              <a:gd name="connsiteY23" fmla="*/ 797789 h 974399"/>
              <a:gd name="connsiteX24" fmla="*/ 770732 w 777479"/>
              <a:gd name="connsiteY24" fmla="*/ 776358 h 974399"/>
              <a:gd name="connsiteX25" fmla="*/ 758825 w 777479"/>
              <a:gd name="connsiteY25" fmla="*/ 635864 h 974399"/>
              <a:gd name="connsiteX26" fmla="*/ 668338 w 777479"/>
              <a:gd name="connsiteY26" fmla="*/ 464414 h 974399"/>
              <a:gd name="connsiteX27" fmla="*/ 577964 w 777479"/>
              <a:gd name="connsiteY27" fmla="*/ 0 h 974399"/>
              <a:gd name="connsiteX0" fmla="*/ 224488 w 777479"/>
              <a:gd name="connsiteY0" fmla="*/ 79294 h 974399"/>
              <a:gd name="connsiteX1" fmla="*/ 239713 w 777479"/>
              <a:gd name="connsiteY1" fmla="*/ 381071 h 974399"/>
              <a:gd name="connsiteX2" fmla="*/ 82550 w 777479"/>
              <a:gd name="connsiteY2" fmla="*/ 476321 h 974399"/>
              <a:gd name="connsiteX3" fmla="*/ 3969 w 777479"/>
              <a:gd name="connsiteY3" fmla="*/ 614433 h 974399"/>
              <a:gd name="connsiteX4" fmla="*/ 106363 w 777479"/>
              <a:gd name="connsiteY4" fmla="*/ 628721 h 974399"/>
              <a:gd name="connsiteX5" fmla="*/ 254000 w 777479"/>
              <a:gd name="connsiteY5" fmla="*/ 526327 h 974399"/>
              <a:gd name="connsiteX6" fmla="*/ 261144 w 777479"/>
              <a:gd name="connsiteY6" fmla="*/ 538233 h 974399"/>
              <a:gd name="connsiteX7" fmla="*/ 223044 w 777479"/>
              <a:gd name="connsiteY7" fmla="*/ 673964 h 974399"/>
              <a:gd name="connsiteX8" fmla="*/ 198834 w 777479"/>
              <a:gd name="connsiteY8" fmla="*/ 800171 h 974399"/>
              <a:gd name="connsiteX9" fmla="*/ 248147 w 777479"/>
              <a:gd name="connsiteY9" fmla="*/ 890286 h 974399"/>
              <a:gd name="connsiteX10" fmla="*/ 335682 w 777479"/>
              <a:gd name="connsiteY10" fmla="*/ 748552 h 974399"/>
              <a:gd name="connsiteX11" fmla="*/ 368300 w 777479"/>
              <a:gd name="connsiteY11" fmla="*/ 628720 h 974399"/>
              <a:gd name="connsiteX12" fmla="*/ 375444 w 777479"/>
              <a:gd name="connsiteY12" fmla="*/ 695396 h 974399"/>
              <a:gd name="connsiteX13" fmla="*/ 401638 w 777479"/>
              <a:gd name="connsiteY13" fmla="*/ 907327 h 974399"/>
              <a:gd name="connsiteX14" fmla="*/ 451644 w 777479"/>
              <a:gd name="connsiteY14" fmla="*/ 974002 h 974399"/>
              <a:gd name="connsiteX15" fmla="*/ 504032 w 777479"/>
              <a:gd name="connsiteY15" fmla="*/ 909708 h 974399"/>
              <a:gd name="connsiteX16" fmla="*/ 504032 w 777479"/>
              <a:gd name="connsiteY16" fmla="*/ 669201 h 974399"/>
              <a:gd name="connsiteX17" fmla="*/ 527844 w 777479"/>
              <a:gd name="connsiteY17" fmla="*/ 783502 h 974399"/>
              <a:gd name="connsiteX18" fmla="*/ 573088 w 777479"/>
              <a:gd name="connsiteY18" fmla="*/ 881133 h 974399"/>
              <a:gd name="connsiteX19" fmla="*/ 625475 w 777479"/>
              <a:gd name="connsiteY19" fmla="*/ 902564 h 974399"/>
              <a:gd name="connsiteX20" fmla="*/ 662013 w 777479"/>
              <a:gd name="connsiteY20" fmla="*/ 845613 h 974399"/>
              <a:gd name="connsiteX21" fmla="*/ 644525 w 777479"/>
              <a:gd name="connsiteY21" fmla="*/ 723971 h 974399"/>
              <a:gd name="connsiteX22" fmla="*/ 632619 w 777479"/>
              <a:gd name="connsiteY22" fmla="*/ 647771 h 974399"/>
              <a:gd name="connsiteX23" fmla="*/ 718344 w 777479"/>
              <a:gd name="connsiteY23" fmla="*/ 797789 h 974399"/>
              <a:gd name="connsiteX24" fmla="*/ 770732 w 777479"/>
              <a:gd name="connsiteY24" fmla="*/ 776358 h 974399"/>
              <a:gd name="connsiteX25" fmla="*/ 758825 w 777479"/>
              <a:gd name="connsiteY25" fmla="*/ 635864 h 974399"/>
              <a:gd name="connsiteX26" fmla="*/ 668338 w 777479"/>
              <a:gd name="connsiteY26" fmla="*/ 464414 h 974399"/>
              <a:gd name="connsiteX27" fmla="*/ 577964 w 777479"/>
              <a:gd name="connsiteY27" fmla="*/ 0 h 974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77479" h="974399">
                <a:moveTo>
                  <a:pt x="224488" y="79294"/>
                </a:moveTo>
                <a:cubicBezTo>
                  <a:pt x="238577" y="124935"/>
                  <a:pt x="263369" y="314900"/>
                  <a:pt x="239713" y="381071"/>
                </a:cubicBezTo>
                <a:cubicBezTo>
                  <a:pt x="216057" y="447242"/>
                  <a:pt x="121841" y="437427"/>
                  <a:pt x="82550" y="476321"/>
                </a:cubicBezTo>
                <a:cubicBezTo>
                  <a:pt x="43259" y="515215"/>
                  <a:pt x="0" y="589033"/>
                  <a:pt x="3969" y="614433"/>
                </a:cubicBezTo>
                <a:cubicBezTo>
                  <a:pt x="7938" y="639833"/>
                  <a:pt x="64691" y="643405"/>
                  <a:pt x="106363" y="628721"/>
                </a:cubicBezTo>
                <a:cubicBezTo>
                  <a:pt x="148035" y="614037"/>
                  <a:pt x="228203" y="541408"/>
                  <a:pt x="254000" y="526327"/>
                </a:cubicBezTo>
                <a:cubicBezTo>
                  <a:pt x="279797" y="511246"/>
                  <a:pt x="266303" y="513627"/>
                  <a:pt x="261144" y="538233"/>
                </a:cubicBezTo>
                <a:cubicBezTo>
                  <a:pt x="255985" y="562839"/>
                  <a:pt x="233429" y="630308"/>
                  <a:pt x="223044" y="673964"/>
                </a:cubicBezTo>
                <a:cubicBezTo>
                  <a:pt x="212659" y="717620"/>
                  <a:pt x="194650" y="764117"/>
                  <a:pt x="198834" y="800171"/>
                </a:cubicBezTo>
                <a:cubicBezTo>
                  <a:pt x="203018" y="836225"/>
                  <a:pt x="225339" y="898889"/>
                  <a:pt x="248147" y="890286"/>
                </a:cubicBezTo>
                <a:cubicBezTo>
                  <a:pt x="270955" y="881683"/>
                  <a:pt x="315657" y="792146"/>
                  <a:pt x="335682" y="748552"/>
                </a:cubicBezTo>
                <a:cubicBezTo>
                  <a:pt x="355707" y="704958"/>
                  <a:pt x="361673" y="637579"/>
                  <a:pt x="368300" y="628720"/>
                </a:cubicBezTo>
                <a:cubicBezTo>
                  <a:pt x="374927" y="619861"/>
                  <a:pt x="369888" y="648962"/>
                  <a:pt x="375444" y="695396"/>
                </a:cubicBezTo>
                <a:cubicBezTo>
                  <a:pt x="381000" y="741831"/>
                  <a:pt x="388938" y="860893"/>
                  <a:pt x="401638" y="907327"/>
                </a:cubicBezTo>
                <a:cubicBezTo>
                  <a:pt x="414338" y="953761"/>
                  <a:pt x="434578" y="973605"/>
                  <a:pt x="451644" y="974002"/>
                </a:cubicBezTo>
                <a:cubicBezTo>
                  <a:pt x="468710" y="974399"/>
                  <a:pt x="495301" y="960508"/>
                  <a:pt x="504032" y="909708"/>
                </a:cubicBezTo>
                <a:cubicBezTo>
                  <a:pt x="512763" y="858908"/>
                  <a:pt x="500063" y="690235"/>
                  <a:pt x="504032" y="669201"/>
                </a:cubicBezTo>
                <a:cubicBezTo>
                  <a:pt x="508001" y="648167"/>
                  <a:pt x="516335" y="748180"/>
                  <a:pt x="527844" y="783502"/>
                </a:cubicBezTo>
                <a:cubicBezTo>
                  <a:pt x="539353" y="818824"/>
                  <a:pt x="556816" y="861289"/>
                  <a:pt x="573088" y="881133"/>
                </a:cubicBezTo>
                <a:cubicBezTo>
                  <a:pt x="589360" y="900977"/>
                  <a:pt x="610654" y="908484"/>
                  <a:pt x="625475" y="902564"/>
                </a:cubicBezTo>
                <a:cubicBezTo>
                  <a:pt x="640296" y="896644"/>
                  <a:pt x="658838" y="875379"/>
                  <a:pt x="662013" y="845613"/>
                </a:cubicBezTo>
                <a:cubicBezTo>
                  <a:pt x="665188" y="815847"/>
                  <a:pt x="649424" y="756945"/>
                  <a:pt x="644525" y="723971"/>
                </a:cubicBezTo>
                <a:cubicBezTo>
                  <a:pt x="639626" y="690997"/>
                  <a:pt x="620316" y="635468"/>
                  <a:pt x="632619" y="647771"/>
                </a:cubicBezTo>
                <a:cubicBezTo>
                  <a:pt x="644922" y="660074"/>
                  <a:pt x="695325" y="776358"/>
                  <a:pt x="718344" y="797789"/>
                </a:cubicBezTo>
                <a:cubicBezTo>
                  <a:pt x="741363" y="819220"/>
                  <a:pt x="763985" y="803346"/>
                  <a:pt x="770732" y="776358"/>
                </a:cubicBezTo>
                <a:cubicBezTo>
                  <a:pt x="777479" y="749371"/>
                  <a:pt x="775891" y="687855"/>
                  <a:pt x="758825" y="635864"/>
                </a:cubicBezTo>
                <a:cubicBezTo>
                  <a:pt x="741759" y="583873"/>
                  <a:pt x="698481" y="570391"/>
                  <a:pt x="668338" y="464414"/>
                </a:cubicBezTo>
                <a:cubicBezTo>
                  <a:pt x="638195" y="358437"/>
                  <a:pt x="580345" y="78978"/>
                  <a:pt x="577964" y="0"/>
                </a:cubicBezTo>
              </a:path>
            </a:pathLst>
          </a:custGeom>
          <a:solidFill>
            <a:srgbClr val="0066FF"/>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36" name="Freeform 35"/>
          <p:cNvSpPr/>
          <p:nvPr/>
        </p:nvSpPr>
        <p:spPr>
          <a:xfrm rot="18782830" flipH="1" flipV="1">
            <a:off x="3411790" y="3013373"/>
            <a:ext cx="603619" cy="831254"/>
          </a:xfrm>
          <a:custGeom>
            <a:avLst/>
            <a:gdLst>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75432 w 777479"/>
              <a:gd name="connsiteY8" fmla="*/ 659606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65919 w 777479"/>
              <a:gd name="connsiteY10" fmla="*/ 516731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62013 w 777479"/>
              <a:gd name="connsiteY20" fmla="*/ 605036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2397 h 834313"/>
              <a:gd name="connsiteX1" fmla="*/ 239713 w 777479"/>
              <a:gd name="connsiteY1" fmla="*/ 240985 h 834313"/>
              <a:gd name="connsiteX2" fmla="*/ 82550 w 777479"/>
              <a:gd name="connsiteY2" fmla="*/ 336235 h 834313"/>
              <a:gd name="connsiteX3" fmla="*/ 3969 w 777479"/>
              <a:gd name="connsiteY3" fmla="*/ 474347 h 834313"/>
              <a:gd name="connsiteX4" fmla="*/ 106363 w 777479"/>
              <a:gd name="connsiteY4" fmla="*/ 488635 h 834313"/>
              <a:gd name="connsiteX5" fmla="*/ 254000 w 777479"/>
              <a:gd name="connsiteY5" fmla="*/ 386241 h 834313"/>
              <a:gd name="connsiteX6" fmla="*/ 261144 w 777479"/>
              <a:gd name="connsiteY6" fmla="*/ 398147 h 834313"/>
              <a:gd name="connsiteX7" fmla="*/ 223044 w 777479"/>
              <a:gd name="connsiteY7" fmla="*/ 533878 h 834313"/>
              <a:gd name="connsiteX8" fmla="*/ 198834 w 777479"/>
              <a:gd name="connsiteY8" fmla="*/ 660085 h 834313"/>
              <a:gd name="connsiteX9" fmla="*/ 248147 w 777479"/>
              <a:gd name="connsiteY9" fmla="*/ 750200 h 834313"/>
              <a:gd name="connsiteX10" fmla="*/ 335682 w 777479"/>
              <a:gd name="connsiteY10" fmla="*/ 608466 h 834313"/>
              <a:gd name="connsiteX11" fmla="*/ 368300 w 777479"/>
              <a:gd name="connsiteY11" fmla="*/ 488634 h 834313"/>
              <a:gd name="connsiteX12" fmla="*/ 375444 w 777479"/>
              <a:gd name="connsiteY12" fmla="*/ 555310 h 834313"/>
              <a:gd name="connsiteX13" fmla="*/ 401638 w 777479"/>
              <a:gd name="connsiteY13" fmla="*/ 767241 h 834313"/>
              <a:gd name="connsiteX14" fmla="*/ 451644 w 777479"/>
              <a:gd name="connsiteY14" fmla="*/ 833916 h 834313"/>
              <a:gd name="connsiteX15" fmla="*/ 504032 w 777479"/>
              <a:gd name="connsiteY15" fmla="*/ 769622 h 834313"/>
              <a:gd name="connsiteX16" fmla="*/ 504032 w 777479"/>
              <a:gd name="connsiteY16" fmla="*/ 529115 h 834313"/>
              <a:gd name="connsiteX17" fmla="*/ 527844 w 777479"/>
              <a:gd name="connsiteY17" fmla="*/ 643416 h 834313"/>
              <a:gd name="connsiteX18" fmla="*/ 573088 w 777479"/>
              <a:gd name="connsiteY18" fmla="*/ 741047 h 834313"/>
              <a:gd name="connsiteX19" fmla="*/ 625475 w 777479"/>
              <a:gd name="connsiteY19" fmla="*/ 762478 h 834313"/>
              <a:gd name="connsiteX20" fmla="*/ 662013 w 777479"/>
              <a:gd name="connsiteY20" fmla="*/ 705527 h 834313"/>
              <a:gd name="connsiteX21" fmla="*/ 644525 w 777479"/>
              <a:gd name="connsiteY21" fmla="*/ 583885 h 834313"/>
              <a:gd name="connsiteX22" fmla="*/ 632619 w 777479"/>
              <a:gd name="connsiteY22" fmla="*/ 507685 h 834313"/>
              <a:gd name="connsiteX23" fmla="*/ 718344 w 777479"/>
              <a:gd name="connsiteY23" fmla="*/ 657703 h 834313"/>
              <a:gd name="connsiteX24" fmla="*/ 770732 w 777479"/>
              <a:gd name="connsiteY24" fmla="*/ 636272 h 834313"/>
              <a:gd name="connsiteX25" fmla="*/ 758825 w 777479"/>
              <a:gd name="connsiteY25" fmla="*/ 495778 h 834313"/>
              <a:gd name="connsiteX26" fmla="*/ 668338 w 777479"/>
              <a:gd name="connsiteY26" fmla="*/ 324328 h 834313"/>
              <a:gd name="connsiteX27" fmla="*/ 668239 w 777479"/>
              <a:gd name="connsiteY27" fmla="*/ 0 h 834313"/>
              <a:gd name="connsiteX0" fmla="*/ 240017 w 777479"/>
              <a:gd name="connsiteY0" fmla="*/ 24652 h 834313"/>
              <a:gd name="connsiteX1" fmla="*/ 239713 w 777479"/>
              <a:gd name="connsiteY1" fmla="*/ 240985 h 834313"/>
              <a:gd name="connsiteX2" fmla="*/ 82550 w 777479"/>
              <a:gd name="connsiteY2" fmla="*/ 336235 h 834313"/>
              <a:gd name="connsiteX3" fmla="*/ 3969 w 777479"/>
              <a:gd name="connsiteY3" fmla="*/ 474347 h 834313"/>
              <a:gd name="connsiteX4" fmla="*/ 106363 w 777479"/>
              <a:gd name="connsiteY4" fmla="*/ 488635 h 834313"/>
              <a:gd name="connsiteX5" fmla="*/ 254000 w 777479"/>
              <a:gd name="connsiteY5" fmla="*/ 386241 h 834313"/>
              <a:gd name="connsiteX6" fmla="*/ 261144 w 777479"/>
              <a:gd name="connsiteY6" fmla="*/ 398147 h 834313"/>
              <a:gd name="connsiteX7" fmla="*/ 223044 w 777479"/>
              <a:gd name="connsiteY7" fmla="*/ 533878 h 834313"/>
              <a:gd name="connsiteX8" fmla="*/ 198834 w 777479"/>
              <a:gd name="connsiteY8" fmla="*/ 660085 h 834313"/>
              <a:gd name="connsiteX9" fmla="*/ 248147 w 777479"/>
              <a:gd name="connsiteY9" fmla="*/ 750200 h 834313"/>
              <a:gd name="connsiteX10" fmla="*/ 335682 w 777479"/>
              <a:gd name="connsiteY10" fmla="*/ 608466 h 834313"/>
              <a:gd name="connsiteX11" fmla="*/ 368300 w 777479"/>
              <a:gd name="connsiteY11" fmla="*/ 488634 h 834313"/>
              <a:gd name="connsiteX12" fmla="*/ 375444 w 777479"/>
              <a:gd name="connsiteY12" fmla="*/ 555310 h 834313"/>
              <a:gd name="connsiteX13" fmla="*/ 401638 w 777479"/>
              <a:gd name="connsiteY13" fmla="*/ 767241 h 834313"/>
              <a:gd name="connsiteX14" fmla="*/ 451644 w 777479"/>
              <a:gd name="connsiteY14" fmla="*/ 833916 h 834313"/>
              <a:gd name="connsiteX15" fmla="*/ 504032 w 777479"/>
              <a:gd name="connsiteY15" fmla="*/ 769622 h 834313"/>
              <a:gd name="connsiteX16" fmla="*/ 504032 w 777479"/>
              <a:gd name="connsiteY16" fmla="*/ 529115 h 834313"/>
              <a:gd name="connsiteX17" fmla="*/ 527844 w 777479"/>
              <a:gd name="connsiteY17" fmla="*/ 643416 h 834313"/>
              <a:gd name="connsiteX18" fmla="*/ 573088 w 777479"/>
              <a:gd name="connsiteY18" fmla="*/ 741047 h 834313"/>
              <a:gd name="connsiteX19" fmla="*/ 625475 w 777479"/>
              <a:gd name="connsiteY19" fmla="*/ 762478 h 834313"/>
              <a:gd name="connsiteX20" fmla="*/ 662013 w 777479"/>
              <a:gd name="connsiteY20" fmla="*/ 705527 h 834313"/>
              <a:gd name="connsiteX21" fmla="*/ 644525 w 777479"/>
              <a:gd name="connsiteY21" fmla="*/ 583885 h 834313"/>
              <a:gd name="connsiteX22" fmla="*/ 632619 w 777479"/>
              <a:gd name="connsiteY22" fmla="*/ 507685 h 834313"/>
              <a:gd name="connsiteX23" fmla="*/ 718344 w 777479"/>
              <a:gd name="connsiteY23" fmla="*/ 657703 h 834313"/>
              <a:gd name="connsiteX24" fmla="*/ 770732 w 777479"/>
              <a:gd name="connsiteY24" fmla="*/ 636272 h 834313"/>
              <a:gd name="connsiteX25" fmla="*/ 758825 w 777479"/>
              <a:gd name="connsiteY25" fmla="*/ 495778 h 834313"/>
              <a:gd name="connsiteX26" fmla="*/ 668338 w 777479"/>
              <a:gd name="connsiteY26" fmla="*/ 324328 h 834313"/>
              <a:gd name="connsiteX27" fmla="*/ 668239 w 777479"/>
              <a:gd name="connsiteY27" fmla="*/ 0 h 834313"/>
              <a:gd name="connsiteX0" fmla="*/ 240017 w 777479"/>
              <a:gd name="connsiteY0" fmla="*/ 164738 h 974399"/>
              <a:gd name="connsiteX1" fmla="*/ 239713 w 777479"/>
              <a:gd name="connsiteY1" fmla="*/ 381071 h 974399"/>
              <a:gd name="connsiteX2" fmla="*/ 82550 w 777479"/>
              <a:gd name="connsiteY2" fmla="*/ 476321 h 974399"/>
              <a:gd name="connsiteX3" fmla="*/ 3969 w 777479"/>
              <a:gd name="connsiteY3" fmla="*/ 614433 h 974399"/>
              <a:gd name="connsiteX4" fmla="*/ 106363 w 777479"/>
              <a:gd name="connsiteY4" fmla="*/ 628721 h 974399"/>
              <a:gd name="connsiteX5" fmla="*/ 254000 w 777479"/>
              <a:gd name="connsiteY5" fmla="*/ 526327 h 974399"/>
              <a:gd name="connsiteX6" fmla="*/ 261144 w 777479"/>
              <a:gd name="connsiteY6" fmla="*/ 538233 h 974399"/>
              <a:gd name="connsiteX7" fmla="*/ 223044 w 777479"/>
              <a:gd name="connsiteY7" fmla="*/ 673964 h 974399"/>
              <a:gd name="connsiteX8" fmla="*/ 198834 w 777479"/>
              <a:gd name="connsiteY8" fmla="*/ 800171 h 974399"/>
              <a:gd name="connsiteX9" fmla="*/ 248147 w 777479"/>
              <a:gd name="connsiteY9" fmla="*/ 890286 h 974399"/>
              <a:gd name="connsiteX10" fmla="*/ 335682 w 777479"/>
              <a:gd name="connsiteY10" fmla="*/ 748552 h 974399"/>
              <a:gd name="connsiteX11" fmla="*/ 368300 w 777479"/>
              <a:gd name="connsiteY11" fmla="*/ 628720 h 974399"/>
              <a:gd name="connsiteX12" fmla="*/ 375444 w 777479"/>
              <a:gd name="connsiteY12" fmla="*/ 695396 h 974399"/>
              <a:gd name="connsiteX13" fmla="*/ 401638 w 777479"/>
              <a:gd name="connsiteY13" fmla="*/ 907327 h 974399"/>
              <a:gd name="connsiteX14" fmla="*/ 451644 w 777479"/>
              <a:gd name="connsiteY14" fmla="*/ 974002 h 974399"/>
              <a:gd name="connsiteX15" fmla="*/ 504032 w 777479"/>
              <a:gd name="connsiteY15" fmla="*/ 909708 h 974399"/>
              <a:gd name="connsiteX16" fmla="*/ 504032 w 777479"/>
              <a:gd name="connsiteY16" fmla="*/ 669201 h 974399"/>
              <a:gd name="connsiteX17" fmla="*/ 527844 w 777479"/>
              <a:gd name="connsiteY17" fmla="*/ 783502 h 974399"/>
              <a:gd name="connsiteX18" fmla="*/ 573088 w 777479"/>
              <a:gd name="connsiteY18" fmla="*/ 881133 h 974399"/>
              <a:gd name="connsiteX19" fmla="*/ 625475 w 777479"/>
              <a:gd name="connsiteY19" fmla="*/ 902564 h 974399"/>
              <a:gd name="connsiteX20" fmla="*/ 662013 w 777479"/>
              <a:gd name="connsiteY20" fmla="*/ 845613 h 974399"/>
              <a:gd name="connsiteX21" fmla="*/ 644525 w 777479"/>
              <a:gd name="connsiteY21" fmla="*/ 723971 h 974399"/>
              <a:gd name="connsiteX22" fmla="*/ 632619 w 777479"/>
              <a:gd name="connsiteY22" fmla="*/ 647771 h 974399"/>
              <a:gd name="connsiteX23" fmla="*/ 718344 w 777479"/>
              <a:gd name="connsiteY23" fmla="*/ 797789 h 974399"/>
              <a:gd name="connsiteX24" fmla="*/ 770732 w 777479"/>
              <a:gd name="connsiteY24" fmla="*/ 776358 h 974399"/>
              <a:gd name="connsiteX25" fmla="*/ 758825 w 777479"/>
              <a:gd name="connsiteY25" fmla="*/ 635864 h 974399"/>
              <a:gd name="connsiteX26" fmla="*/ 668338 w 777479"/>
              <a:gd name="connsiteY26" fmla="*/ 464414 h 974399"/>
              <a:gd name="connsiteX27" fmla="*/ 577964 w 777479"/>
              <a:gd name="connsiteY27" fmla="*/ 0 h 974399"/>
              <a:gd name="connsiteX0" fmla="*/ 224488 w 777479"/>
              <a:gd name="connsiteY0" fmla="*/ 79294 h 974399"/>
              <a:gd name="connsiteX1" fmla="*/ 239713 w 777479"/>
              <a:gd name="connsiteY1" fmla="*/ 381071 h 974399"/>
              <a:gd name="connsiteX2" fmla="*/ 82550 w 777479"/>
              <a:gd name="connsiteY2" fmla="*/ 476321 h 974399"/>
              <a:gd name="connsiteX3" fmla="*/ 3969 w 777479"/>
              <a:gd name="connsiteY3" fmla="*/ 614433 h 974399"/>
              <a:gd name="connsiteX4" fmla="*/ 106363 w 777479"/>
              <a:gd name="connsiteY4" fmla="*/ 628721 h 974399"/>
              <a:gd name="connsiteX5" fmla="*/ 254000 w 777479"/>
              <a:gd name="connsiteY5" fmla="*/ 526327 h 974399"/>
              <a:gd name="connsiteX6" fmla="*/ 261144 w 777479"/>
              <a:gd name="connsiteY6" fmla="*/ 538233 h 974399"/>
              <a:gd name="connsiteX7" fmla="*/ 223044 w 777479"/>
              <a:gd name="connsiteY7" fmla="*/ 673964 h 974399"/>
              <a:gd name="connsiteX8" fmla="*/ 198834 w 777479"/>
              <a:gd name="connsiteY8" fmla="*/ 800171 h 974399"/>
              <a:gd name="connsiteX9" fmla="*/ 248147 w 777479"/>
              <a:gd name="connsiteY9" fmla="*/ 890286 h 974399"/>
              <a:gd name="connsiteX10" fmla="*/ 335682 w 777479"/>
              <a:gd name="connsiteY10" fmla="*/ 748552 h 974399"/>
              <a:gd name="connsiteX11" fmla="*/ 368300 w 777479"/>
              <a:gd name="connsiteY11" fmla="*/ 628720 h 974399"/>
              <a:gd name="connsiteX12" fmla="*/ 375444 w 777479"/>
              <a:gd name="connsiteY12" fmla="*/ 695396 h 974399"/>
              <a:gd name="connsiteX13" fmla="*/ 401638 w 777479"/>
              <a:gd name="connsiteY13" fmla="*/ 907327 h 974399"/>
              <a:gd name="connsiteX14" fmla="*/ 451644 w 777479"/>
              <a:gd name="connsiteY14" fmla="*/ 974002 h 974399"/>
              <a:gd name="connsiteX15" fmla="*/ 504032 w 777479"/>
              <a:gd name="connsiteY15" fmla="*/ 909708 h 974399"/>
              <a:gd name="connsiteX16" fmla="*/ 504032 w 777479"/>
              <a:gd name="connsiteY16" fmla="*/ 669201 h 974399"/>
              <a:gd name="connsiteX17" fmla="*/ 527844 w 777479"/>
              <a:gd name="connsiteY17" fmla="*/ 783502 h 974399"/>
              <a:gd name="connsiteX18" fmla="*/ 573088 w 777479"/>
              <a:gd name="connsiteY18" fmla="*/ 881133 h 974399"/>
              <a:gd name="connsiteX19" fmla="*/ 625475 w 777479"/>
              <a:gd name="connsiteY19" fmla="*/ 902564 h 974399"/>
              <a:gd name="connsiteX20" fmla="*/ 662013 w 777479"/>
              <a:gd name="connsiteY20" fmla="*/ 845613 h 974399"/>
              <a:gd name="connsiteX21" fmla="*/ 644525 w 777479"/>
              <a:gd name="connsiteY21" fmla="*/ 723971 h 974399"/>
              <a:gd name="connsiteX22" fmla="*/ 632619 w 777479"/>
              <a:gd name="connsiteY22" fmla="*/ 647771 h 974399"/>
              <a:gd name="connsiteX23" fmla="*/ 718344 w 777479"/>
              <a:gd name="connsiteY23" fmla="*/ 797789 h 974399"/>
              <a:gd name="connsiteX24" fmla="*/ 770732 w 777479"/>
              <a:gd name="connsiteY24" fmla="*/ 776358 h 974399"/>
              <a:gd name="connsiteX25" fmla="*/ 758825 w 777479"/>
              <a:gd name="connsiteY25" fmla="*/ 635864 h 974399"/>
              <a:gd name="connsiteX26" fmla="*/ 668338 w 777479"/>
              <a:gd name="connsiteY26" fmla="*/ 464414 h 974399"/>
              <a:gd name="connsiteX27" fmla="*/ 577964 w 777479"/>
              <a:gd name="connsiteY27" fmla="*/ 0 h 974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77479" h="974399">
                <a:moveTo>
                  <a:pt x="224488" y="79294"/>
                </a:moveTo>
                <a:cubicBezTo>
                  <a:pt x="238577" y="124935"/>
                  <a:pt x="263369" y="314900"/>
                  <a:pt x="239713" y="381071"/>
                </a:cubicBezTo>
                <a:cubicBezTo>
                  <a:pt x="216057" y="447242"/>
                  <a:pt x="121841" y="437427"/>
                  <a:pt x="82550" y="476321"/>
                </a:cubicBezTo>
                <a:cubicBezTo>
                  <a:pt x="43259" y="515215"/>
                  <a:pt x="0" y="589033"/>
                  <a:pt x="3969" y="614433"/>
                </a:cubicBezTo>
                <a:cubicBezTo>
                  <a:pt x="7938" y="639833"/>
                  <a:pt x="64691" y="643405"/>
                  <a:pt x="106363" y="628721"/>
                </a:cubicBezTo>
                <a:cubicBezTo>
                  <a:pt x="148035" y="614037"/>
                  <a:pt x="228203" y="541408"/>
                  <a:pt x="254000" y="526327"/>
                </a:cubicBezTo>
                <a:cubicBezTo>
                  <a:pt x="279797" y="511246"/>
                  <a:pt x="266303" y="513627"/>
                  <a:pt x="261144" y="538233"/>
                </a:cubicBezTo>
                <a:cubicBezTo>
                  <a:pt x="255985" y="562839"/>
                  <a:pt x="233429" y="630308"/>
                  <a:pt x="223044" y="673964"/>
                </a:cubicBezTo>
                <a:cubicBezTo>
                  <a:pt x="212659" y="717620"/>
                  <a:pt x="194650" y="764117"/>
                  <a:pt x="198834" y="800171"/>
                </a:cubicBezTo>
                <a:cubicBezTo>
                  <a:pt x="203018" y="836225"/>
                  <a:pt x="225339" y="898889"/>
                  <a:pt x="248147" y="890286"/>
                </a:cubicBezTo>
                <a:cubicBezTo>
                  <a:pt x="270955" y="881683"/>
                  <a:pt x="315657" y="792146"/>
                  <a:pt x="335682" y="748552"/>
                </a:cubicBezTo>
                <a:cubicBezTo>
                  <a:pt x="355707" y="704958"/>
                  <a:pt x="361673" y="637579"/>
                  <a:pt x="368300" y="628720"/>
                </a:cubicBezTo>
                <a:cubicBezTo>
                  <a:pt x="374927" y="619861"/>
                  <a:pt x="369888" y="648962"/>
                  <a:pt x="375444" y="695396"/>
                </a:cubicBezTo>
                <a:cubicBezTo>
                  <a:pt x="381000" y="741831"/>
                  <a:pt x="388938" y="860893"/>
                  <a:pt x="401638" y="907327"/>
                </a:cubicBezTo>
                <a:cubicBezTo>
                  <a:pt x="414338" y="953761"/>
                  <a:pt x="434578" y="973605"/>
                  <a:pt x="451644" y="974002"/>
                </a:cubicBezTo>
                <a:cubicBezTo>
                  <a:pt x="468710" y="974399"/>
                  <a:pt x="495301" y="960508"/>
                  <a:pt x="504032" y="909708"/>
                </a:cubicBezTo>
                <a:cubicBezTo>
                  <a:pt x="512763" y="858908"/>
                  <a:pt x="500063" y="690235"/>
                  <a:pt x="504032" y="669201"/>
                </a:cubicBezTo>
                <a:cubicBezTo>
                  <a:pt x="508001" y="648167"/>
                  <a:pt x="516335" y="748180"/>
                  <a:pt x="527844" y="783502"/>
                </a:cubicBezTo>
                <a:cubicBezTo>
                  <a:pt x="539353" y="818824"/>
                  <a:pt x="556816" y="861289"/>
                  <a:pt x="573088" y="881133"/>
                </a:cubicBezTo>
                <a:cubicBezTo>
                  <a:pt x="589360" y="900977"/>
                  <a:pt x="610654" y="908484"/>
                  <a:pt x="625475" y="902564"/>
                </a:cubicBezTo>
                <a:cubicBezTo>
                  <a:pt x="640296" y="896644"/>
                  <a:pt x="658838" y="875379"/>
                  <a:pt x="662013" y="845613"/>
                </a:cubicBezTo>
                <a:cubicBezTo>
                  <a:pt x="665188" y="815847"/>
                  <a:pt x="649424" y="756945"/>
                  <a:pt x="644525" y="723971"/>
                </a:cubicBezTo>
                <a:cubicBezTo>
                  <a:pt x="639626" y="690997"/>
                  <a:pt x="620316" y="635468"/>
                  <a:pt x="632619" y="647771"/>
                </a:cubicBezTo>
                <a:cubicBezTo>
                  <a:pt x="644922" y="660074"/>
                  <a:pt x="695325" y="776358"/>
                  <a:pt x="718344" y="797789"/>
                </a:cubicBezTo>
                <a:cubicBezTo>
                  <a:pt x="741363" y="819220"/>
                  <a:pt x="763985" y="803346"/>
                  <a:pt x="770732" y="776358"/>
                </a:cubicBezTo>
                <a:cubicBezTo>
                  <a:pt x="777479" y="749371"/>
                  <a:pt x="775891" y="687855"/>
                  <a:pt x="758825" y="635864"/>
                </a:cubicBezTo>
                <a:cubicBezTo>
                  <a:pt x="741759" y="583873"/>
                  <a:pt x="698481" y="570391"/>
                  <a:pt x="668338" y="464414"/>
                </a:cubicBezTo>
                <a:cubicBezTo>
                  <a:pt x="638195" y="358437"/>
                  <a:pt x="580345" y="78978"/>
                  <a:pt x="577964" y="0"/>
                </a:cubicBezTo>
              </a:path>
            </a:pathLst>
          </a:custGeom>
          <a:solidFill>
            <a:srgbClr val="0066FF"/>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37" name="Freeform 36"/>
          <p:cNvSpPr/>
          <p:nvPr/>
        </p:nvSpPr>
        <p:spPr>
          <a:xfrm>
            <a:off x="3570151" y="3670439"/>
            <a:ext cx="355284" cy="791893"/>
          </a:xfrm>
          <a:custGeom>
            <a:avLst/>
            <a:gdLst>
              <a:gd name="connsiteX0" fmla="*/ 452907 w 646090"/>
              <a:gd name="connsiteY0" fmla="*/ 92298 h 1092558"/>
              <a:gd name="connsiteX1" fmla="*/ 15025 w 646090"/>
              <a:gd name="connsiteY1" fmla="*/ 581695 h 1092558"/>
              <a:gd name="connsiteX2" fmla="*/ 543059 w 646090"/>
              <a:gd name="connsiteY2" fmla="*/ 1032456 h 1092558"/>
              <a:gd name="connsiteX3" fmla="*/ 633211 w 646090"/>
              <a:gd name="connsiteY3" fmla="*/ 942304 h 1092558"/>
              <a:gd name="connsiteX4" fmla="*/ 581696 w 646090"/>
              <a:gd name="connsiteY4" fmla="*/ 143814 h 1092558"/>
              <a:gd name="connsiteX5" fmla="*/ 452907 w 646090"/>
              <a:gd name="connsiteY5" fmla="*/ 92298 h 1092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6090" h="1092558">
                <a:moveTo>
                  <a:pt x="452907" y="92298"/>
                </a:moveTo>
                <a:cubicBezTo>
                  <a:pt x="358462" y="165278"/>
                  <a:pt x="0" y="425002"/>
                  <a:pt x="15025" y="581695"/>
                </a:cubicBezTo>
                <a:cubicBezTo>
                  <a:pt x="30050" y="738388"/>
                  <a:pt x="440028" y="972354"/>
                  <a:pt x="543059" y="1032456"/>
                </a:cubicBezTo>
                <a:cubicBezTo>
                  <a:pt x="646090" y="1092558"/>
                  <a:pt x="626772" y="1090411"/>
                  <a:pt x="633211" y="942304"/>
                </a:cubicBezTo>
                <a:cubicBezTo>
                  <a:pt x="639650" y="794197"/>
                  <a:pt x="607454" y="287628"/>
                  <a:pt x="581696" y="143814"/>
                </a:cubicBezTo>
                <a:cubicBezTo>
                  <a:pt x="555938" y="0"/>
                  <a:pt x="547352" y="19318"/>
                  <a:pt x="452907" y="92298"/>
                </a:cubicBezTo>
                <a:close/>
              </a:path>
            </a:pathLst>
          </a:custGeom>
          <a:solidFill>
            <a:srgbClr val="0066FF"/>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8" name="Freeform 37"/>
          <p:cNvSpPr/>
          <p:nvPr/>
        </p:nvSpPr>
        <p:spPr>
          <a:xfrm flipH="1">
            <a:off x="5331117" y="3670439"/>
            <a:ext cx="329956" cy="801278"/>
          </a:xfrm>
          <a:custGeom>
            <a:avLst/>
            <a:gdLst>
              <a:gd name="connsiteX0" fmla="*/ 452907 w 646090"/>
              <a:gd name="connsiteY0" fmla="*/ 92298 h 1092558"/>
              <a:gd name="connsiteX1" fmla="*/ 15025 w 646090"/>
              <a:gd name="connsiteY1" fmla="*/ 581695 h 1092558"/>
              <a:gd name="connsiteX2" fmla="*/ 543059 w 646090"/>
              <a:gd name="connsiteY2" fmla="*/ 1032456 h 1092558"/>
              <a:gd name="connsiteX3" fmla="*/ 633211 w 646090"/>
              <a:gd name="connsiteY3" fmla="*/ 942304 h 1092558"/>
              <a:gd name="connsiteX4" fmla="*/ 581696 w 646090"/>
              <a:gd name="connsiteY4" fmla="*/ 143814 h 1092558"/>
              <a:gd name="connsiteX5" fmla="*/ 452907 w 646090"/>
              <a:gd name="connsiteY5" fmla="*/ 92298 h 1092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6090" h="1092558">
                <a:moveTo>
                  <a:pt x="452907" y="92298"/>
                </a:moveTo>
                <a:cubicBezTo>
                  <a:pt x="358462" y="165278"/>
                  <a:pt x="0" y="425002"/>
                  <a:pt x="15025" y="581695"/>
                </a:cubicBezTo>
                <a:cubicBezTo>
                  <a:pt x="30050" y="738388"/>
                  <a:pt x="440028" y="972354"/>
                  <a:pt x="543059" y="1032456"/>
                </a:cubicBezTo>
                <a:cubicBezTo>
                  <a:pt x="646090" y="1092558"/>
                  <a:pt x="626772" y="1090411"/>
                  <a:pt x="633211" y="942304"/>
                </a:cubicBezTo>
                <a:cubicBezTo>
                  <a:pt x="639650" y="794197"/>
                  <a:pt x="607454" y="287628"/>
                  <a:pt x="581696" y="143814"/>
                </a:cubicBezTo>
                <a:cubicBezTo>
                  <a:pt x="555938" y="0"/>
                  <a:pt x="547352" y="19318"/>
                  <a:pt x="452907" y="92298"/>
                </a:cubicBezTo>
                <a:close/>
              </a:path>
            </a:pathLst>
          </a:custGeom>
          <a:solidFill>
            <a:srgbClr val="0066FF"/>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40" name="Group 38"/>
          <p:cNvGrpSpPr/>
          <p:nvPr/>
        </p:nvGrpSpPr>
        <p:grpSpPr>
          <a:xfrm>
            <a:off x="3771595" y="3211022"/>
            <a:ext cx="1676663" cy="2101858"/>
            <a:chOff x="3448144" y="2895630"/>
            <a:chExt cx="1820679" cy="2282396"/>
          </a:xfrm>
        </p:grpSpPr>
        <p:grpSp>
          <p:nvGrpSpPr>
            <p:cNvPr id="41" name="Group 93"/>
            <p:cNvGrpSpPr/>
            <p:nvPr/>
          </p:nvGrpSpPr>
          <p:grpSpPr>
            <a:xfrm>
              <a:off x="3787415" y="4571158"/>
              <a:ext cx="1113041" cy="606868"/>
              <a:chOff x="1747239" y="4398097"/>
              <a:chExt cx="1260168" cy="687087"/>
            </a:xfrm>
          </p:grpSpPr>
          <p:sp>
            <p:nvSpPr>
              <p:cNvPr id="50" name="Freeform 49"/>
              <p:cNvSpPr/>
              <p:nvPr/>
            </p:nvSpPr>
            <p:spPr>
              <a:xfrm flipH="1">
                <a:off x="2467335" y="4398097"/>
                <a:ext cx="540072" cy="687087"/>
              </a:xfrm>
              <a:custGeom>
                <a:avLst/>
                <a:gdLst>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98859 w 625872"/>
                  <a:gd name="connsiteY6" fmla="*/ 576262 h 840978"/>
                  <a:gd name="connsiteX7" fmla="*/ 408384 w 625872"/>
                  <a:gd name="connsiteY7" fmla="*/ 554831 h 840978"/>
                  <a:gd name="connsiteX8" fmla="*/ 403622 w 625872"/>
                  <a:gd name="connsiteY8" fmla="*/ 0 h 840978"/>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86581 w 625872"/>
                  <a:gd name="connsiteY6" fmla="*/ 600620 h 840978"/>
                  <a:gd name="connsiteX7" fmla="*/ 408384 w 625872"/>
                  <a:gd name="connsiteY7" fmla="*/ 554831 h 840978"/>
                  <a:gd name="connsiteX8" fmla="*/ 403622 w 625872"/>
                  <a:gd name="connsiteY8" fmla="*/ 0 h 840978"/>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52338"/>
                  <a:gd name="connsiteX1" fmla="*/ 586978 w 629778"/>
                  <a:gd name="connsiteY1" fmla="*/ 707231 h 852338"/>
                  <a:gd name="connsiteX2" fmla="*/ 332557 w 629778"/>
                  <a:gd name="connsiteY2" fmla="*/ 850230 h 852338"/>
                  <a:gd name="connsiteX3" fmla="*/ 65484 w 629778"/>
                  <a:gd name="connsiteY3" fmla="*/ 809625 h 852338"/>
                  <a:gd name="connsiteX4" fmla="*/ 15478 w 629778"/>
                  <a:gd name="connsiteY4" fmla="*/ 671512 h 852338"/>
                  <a:gd name="connsiteX5" fmla="*/ 158353 w 629778"/>
                  <a:gd name="connsiteY5" fmla="*/ 540543 h 852338"/>
                  <a:gd name="connsiteX6" fmla="*/ 386581 w 629778"/>
                  <a:gd name="connsiteY6" fmla="*/ 600620 h 852338"/>
                  <a:gd name="connsiteX7" fmla="*/ 408384 w 629778"/>
                  <a:gd name="connsiteY7" fmla="*/ 554831 h 852338"/>
                  <a:gd name="connsiteX8" fmla="*/ 403622 w 629778"/>
                  <a:gd name="connsiteY8" fmla="*/ 0 h 852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9778" h="852338">
                    <a:moveTo>
                      <a:pt x="589359" y="40481"/>
                    </a:moveTo>
                    <a:cubicBezTo>
                      <a:pt x="607615" y="308570"/>
                      <a:pt x="629778" y="572273"/>
                      <a:pt x="586978" y="707231"/>
                    </a:cubicBezTo>
                    <a:cubicBezTo>
                      <a:pt x="544178" y="842189"/>
                      <a:pt x="393081" y="852338"/>
                      <a:pt x="332557" y="850230"/>
                    </a:cubicBezTo>
                    <a:cubicBezTo>
                      <a:pt x="247154" y="847800"/>
                      <a:pt x="118330" y="839411"/>
                      <a:pt x="65484" y="809625"/>
                    </a:cubicBezTo>
                    <a:cubicBezTo>
                      <a:pt x="12638" y="779839"/>
                      <a:pt x="0" y="716359"/>
                      <a:pt x="15478" y="671512"/>
                    </a:cubicBezTo>
                    <a:cubicBezTo>
                      <a:pt x="30956" y="626665"/>
                      <a:pt x="96503" y="552358"/>
                      <a:pt x="158353" y="540543"/>
                    </a:cubicBezTo>
                    <a:cubicBezTo>
                      <a:pt x="220203" y="528728"/>
                      <a:pt x="344909" y="598239"/>
                      <a:pt x="386581" y="600620"/>
                    </a:cubicBezTo>
                    <a:cubicBezTo>
                      <a:pt x="428253" y="603001"/>
                      <a:pt x="405544" y="654934"/>
                      <a:pt x="408384" y="554831"/>
                    </a:cubicBezTo>
                    <a:cubicBezTo>
                      <a:pt x="411224" y="454728"/>
                      <a:pt x="406400" y="229393"/>
                      <a:pt x="403622" y="0"/>
                    </a:cubicBezTo>
                  </a:path>
                </a:pathLst>
              </a:custGeom>
              <a:solidFill>
                <a:srgbClr val="0066FF"/>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51" name="Freeform 50"/>
              <p:cNvSpPr/>
              <p:nvPr/>
            </p:nvSpPr>
            <p:spPr>
              <a:xfrm>
                <a:off x="1747239" y="4398097"/>
                <a:ext cx="540072" cy="687087"/>
              </a:xfrm>
              <a:custGeom>
                <a:avLst/>
                <a:gdLst>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98859 w 625872"/>
                  <a:gd name="connsiteY6" fmla="*/ 576262 h 840978"/>
                  <a:gd name="connsiteX7" fmla="*/ 408384 w 625872"/>
                  <a:gd name="connsiteY7" fmla="*/ 554831 h 840978"/>
                  <a:gd name="connsiteX8" fmla="*/ 403622 w 625872"/>
                  <a:gd name="connsiteY8" fmla="*/ 0 h 840978"/>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86581 w 625872"/>
                  <a:gd name="connsiteY6" fmla="*/ 600620 h 840978"/>
                  <a:gd name="connsiteX7" fmla="*/ 408384 w 625872"/>
                  <a:gd name="connsiteY7" fmla="*/ 554831 h 840978"/>
                  <a:gd name="connsiteX8" fmla="*/ 403622 w 625872"/>
                  <a:gd name="connsiteY8" fmla="*/ 0 h 840978"/>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52338"/>
                  <a:gd name="connsiteX1" fmla="*/ 586978 w 629778"/>
                  <a:gd name="connsiteY1" fmla="*/ 707231 h 852338"/>
                  <a:gd name="connsiteX2" fmla="*/ 332557 w 629778"/>
                  <a:gd name="connsiteY2" fmla="*/ 850230 h 852338"/>
                  <a:gd name="connsiteX3" fmla="*/ 65484 w 629778"/>
                  <a:gd name="connsiteY3" fmla="*/ 809625 h 852338"/>
                  <a:gd name="connsiteX4" fmla="*/ 15478 w 629778"/>
                  <a:gd name="connsiteY4" fmla="*/ 671512 h 852338"/>
                  <a:gd name="connsiteX5" fmla="*/ 158353 w 629778"/>
                  <a:gd name="connsiteY5" fmla="*/ 540543 h 852338"/>
                  <a:gd name="connsiteX6" fmla="*/ 386581 w 629778"/>
                  <a:gd name="connsiteY6" fmla="*/ 600620 h 852338"/>
                  <a:gd name="connsiteX7" fmla="*/ 408384 w 629778"/>
                  <a:gd name="connsiteY7" fmla="*/ 554831 h 852338"/>
                  <a:gd name="connsiteX8" fmla="*/ 403622 w 629778"/>
                  <a:gd name="connsiteY8" fmla="*/ 0 h 852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9778" h="852338">
                    <a:moveTo>
                      <a:pt x="589359" y="40481"/>
                    </a:moveTo>
                    <a:cubicBezTo>
                      <a:pt x="607615" y="308570"/>
                      <a:pt x="629778" y="572273"/>
                      <a:pt x="586978" y="707231"/>
                    </a:cubicBezTo>
                    <a:cubicBezTo>
                      <a:pt x="544178" y="842189"/>
                      <a:pt x="393081" y="852338"/>
                      <a:pt x="332557" y="850230"/>
                    </a:cubicBezTo>
                    <a:cubicBezTo>
                      <a:pt x="247154" y="847800"/>
                      <a:pt x="118330" y="839411"/>
                      <a:pt x="65484" y="809625"/>
                    </a:cubicBezTo>
                    <a:cubicBezTo>
                      <a:pt x="12638" y="779839"/>
                      <a:pt x="0" y="716359"/>
                      <a:pt x="15478" y="671512"/>
                    </a:cubicBezTo>
                    <a:cubicBezTo>
                      <a:pt x="30956" y="626665"/>
                      <a:pt x="96503" y="552358"/>
                      <a:pt x="158353" y="540543"/>
                    </a:cubicBezTo>
                    <a:cubicBezTo>
                      <a:pt x="220203" y="528728"/>
                      <a:pt x="344909" y="598239"/>
                      <a:pt x="386581" y="600620"/>
                    </a:cubicBezTo>
                    <a:cubicBezTo>
                      <a:pt x="428253" y="603001"/>
                      <a:pt x="405544" y="654934"/>
                      <a:pt x="408384" y="554831"/>
                    </a:cubicBezTo>
                    <a:cubicBezTo>
                      <a:pt x="411224" y="454728"/>
                      <a:pt x="406400" y="229393"/>
                      <a:pt x="403622" y="0"/>
                    </a:cubicBezTo>
                  </a:path>
                </a:pathLst>
              </a:custGeom>
              <a:solidFill>
                <a:srgbClr val="0066FF"/>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grpSp>
        <p:grpSp>
          <p:nvGrpSpPr>
            <p:cNvPr id="52" name="Group 56"/>
            <p:cNvGrpSpPr/>
            <p:nvPr/>
          </p:nvGrpSpPr>
          <p:grpSpPr>
            <a:xfrm>
              <a:off x="3448144" y="2895630"/>
              <a:ext cx="1820679" cy="1770897"/>
              <a:chOff x="755576" y="2492896"/>
              <a:chExt cx="2061344" cy="2004982"/>
            </a:xfrm>
          </p:grpSpPr>
          <p:sp>
            <p:nvSpPr>
              <p:cNvPr id="43" name="Oval 68"/>
              <p:cNvSpPr/>
              <p:nvPr/>
            </p:nvSpPr>
            <p:spPr>
              <a:xfrm>
                <a:off x="755576" y="2492896"/>
                <a:ext cx="2061341" cy="2004982"/>
              </a:xfrm>
              <a:prstGeom prst="ellipse">
                <a:avLst/>
              </a:prstGeom>
              <a:solidFill>
                <a:srgbClr val="0066FF"/>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4" name="Freeform 43"/>
              <p:cNvSpPr/>
              <p:nvPr/>
            </p:nvSpPr>
            <p:spPr>
              <a:xfrm>
                <a:off x="755579" y="2532538"/>
                <a:ext cx="1030670" cy="763975"/>
              </a:xfrm>
              <a:custGeom>
                <a:avLst/>
                <a:gdLst>
                  <a:gd name="connsiteX0" fmla="*/ 809468 w 809468"/>
                  <a:gd name="connsiteY0" fmla="*/ 0 h 569626"/>
                  <a:gd name="connsiteX1" fmla="*/ 659567 w 809468"/>
                  <a:gd name="connsiteY1" fmla="*/ 449705 h 569626"/>
                  <a:gd name="connsiteX2" fmla="*/ 0 w 809468"/>
                  <a:gd name="connsiteY2" fmla="*/ 569626 h 569626"/>
                  <a:gd name="connsiteX0" fmla="*/ 886810 w 886810"/>
                  <a:gd name="connsiteY0" fmla="*/ 0 h 584088"/>
                  <a:gd name="connsiteX1" fmla="*/ 736909 w 886810"/>
                  <a:gd name="connsiteY1" fmla="*/ 449705 h 584088"/>
                  <a:gd name="connsiteX2" fmla="*/ 0 w 886810"/>
                  <a:gd name="connsiteY2" fmla="*/ 584088 h 584088"/>
                  <a:gd name="connsiteX0" fmla="*/ 864096 w 880925"/>
                  <a:gd name="connsiteY0" fmla="*/ 0 h 648072"/>
                  <a:gd name="connsiteX1" fmla="*/ 736909 w 880925"/>
                  <a:gd name="connsiteY1" fmla="*/ 513689 h 648072"/>
                  <a:gd name="connsiteX2" fmla="*/ 0 w 880925"/>
                  <a:gd name="connsiteY2" fmla="*/ 648072 h 648072"/>
                  <a:gd name="connsiteX0" fmla="*/ 864096 w 864096"/>
                  <a:gd name="connsiteY0" fmla="*/ 0 h 648072"/>
                  <a:gd name="connsiteX1" fmla="*/ 648073 w 864096"/>
                  <a:gd name="connsiteY1" fmla="*/ 504056 h 648072"/>
                  <a:gd name="connsiteX2" fmla="*/ 0 w 864096"/>
                  <a:gd name="connsiteY2" fmla="*/ 648072 h 648072"/>
                </a:gdLst>
                <a:ahLst/>
                <a:cxnLst>
                  <a:cxn ang="0">
                    <a:pos x="connsiteX0" y="connsiteY0"/>
                  </a:cxn>
                  <a:cxn ang="0">
                    <a:pos x="connsiteX1" y="connsiteY1"/>
                  </a:cxn>
                  <a:cxn ang="0">
                    <a:pos x="connsiteX2" y="connsiteY2"/>
                  </a:cxn>
                </a:cxnLst>
                <a:rect l="l" t="t" r="r" b="b"/>
                <a:pathLst>
                  <a:path w="864096" h="648072">
                    <a:moveTo>
                      <a:pt x="864096" y="0"/>
                    </a:moveTo>
                    <a:cubicBezTo>
                      <a:pt x="856601" y="177383"/>
                      <a:pt x="792089" y="396044"/>
                      <a:pt x="648073" y="504056"/>
                    </a:cubicBezTo>
                    <a:cubicBezTo>
                      <a:pt x="504057" y="612068"/>
                      <a:pt x="262328" y="635580"/>
                      <a:pt x="0" y="648072"/>
                    </a:cubicBezTo>
                  </a:path>
                </a:pathLst>
              </a:custGeom>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45" name="Freeform 44"/>
              <p:cNvSpPr/>
              <p:nvPr/>
            </p:nvSpPr>
            <p:spPr>
              <a:xfrm>
                <a:off x="883592" y="2532538"/>
                <a:ext cx="902660" cy="553335"/>
              </a:xfrm>
              <a:custGeom>
                <a:avLst/>
                <a:gdLst>
                  <a:gd name="connsiteX0" fmla="*/ 794479 w 794479"/>
                  <a:gd name="connsiteY0" fmla="*/ 0 h 429718"/>
                  <a:gd name="connsiteX1" fmla="*/ 464695 w 794479"/>
                  <a:gd name="connsiteY1" fmla="*/ 359764 h 429718"/>
                  <a:gd name="connsiteX2" fmla="*/ 0 w 794479"/>
                  <a:gd name="connsiteY2" fmla="*/ 419725 h 429718"/>
                  <a:gd name="connsiteX0" fmla="*/ 756774 w 756774"/>
                  <a:gd name="connsiteY0" fmla="*/ 0 h 469389"/>
                  <a:gd name="connsiteX1" fmla="*/ 464695 w 756774"/>
                  <a:gd name="connsiteY1" fmla="*/ 393768 h 469389"/>
                  <a:gd name="connsiteX2" fmla="*/ 0 w 756774"/>
                  <a:gd name="connsiteY2" fmla="*/ 453729 h 469389"/>
                  <a:gd name="connsiteX0" fmla="*/ 756774 w 756774"/>
                  <a:gd name="connsiteY0" fmla="*/ 0 h 469389"/>
                  <a:gd name="connsiteX1" fmla="*/ 464695 w 756774"/>
                  <a:gd name="connsiteY1" fmla="*/ 393768 h 469389"/>
                  <a:gd name="connsiteX2" fmla="*/ 0 w 756774"/>
                  <a:gd name="connsiteY2" fmla="*/ 453729 h 469389"/>
                </a:gdLst>
                <a:ahLst/>
                <a:cxnLst>
                  <a:cxn ang="0">
                    <a:pos x="connsiteX0" y="connsiteY0"/>
                  </a:cxn>
                  <a:cxn ang="0">
                    <a:pos x="connsiteX1" y="connsiteY1"/>
                  </a:cxn>
                  <a:cxn ang="0">
                    <a:pos x="connsiteX2" y="connsiteY2"/>
                  </a:cxn>
                </a:cxnLst>
                <a:rect l="l" t="t" r="r" b="b"/>
                <a:pathLst>
                  <a:path w="756774" h="469389">
                    <a:moveTo>
                      <a:pt x="756774" y="0"/>
                    </a:moveTo>
                    <a:cubicBezTo>
                      <a:pt x="659825" y="194242"/>
                      <a:pt x="590824" y="318147"/>
                      <a:pt x="464695" y="393768"/>
                    </a:cubicBezTo>
                    <a:cubicBezTo>
                      <a:pt x="338566" y="469389"/>
                      <a:pt x="166141" y="458725"/>
                      <a:pt x="0" y="453729"/>
                    </a:cubicBezTo>
                  </a:path>
                </a:pathLst>
              </a:custGeom>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46" name="Freeform 45"/>
              <p:cNvSpPr/>
              <p:nvPr/>
            </p:nvSpPr>
            <p:spPr>
              <a:xfrm>
                <a:off x="1044508" y="2532538"/>
                <a:ext cx="741742" cy="305150"/>
              </a:xfrm>
              <a:custGeom>
                <a:avLst/>
                <a:gdLst>
                  <a:gd name="connsiteX0" fmla="*/ 689548 w 689548"/>
                  <a:gd name="connsiteY0" fmla="*/ 0 h 209862"/>
                  <a:gd name="connsiteX1" fmla="*/ 344774 w 689548"/>
                  <a:gd name="connsiteY1" fmla="*/ 164892 h 209862"/>
                  <a:gd name="connsiteX2" fmla="*/ 0 w 689548"/>
                  <a:gd name="connsiteY2" fmla="*/ 209862 h 209862"/>
                  <a:gd name="connsiteX0" fmla="*/ 621863 w 621863"/>
                  <a:gd name="connsiteY0" fmla="*/ 0 h 258856"/>
                  <a:gd name="connsiteX1" fmla="*/ 344774 w 621863"/>
                  <a:gd name="connsiteY1" fmla="*/ 213886 h 258856"/>
                  <a:gd name="connsiteX2" fmla="*/ 0 w 621863"/>
                  <a:gd name="connsiteY2" fmla="*/ 258856 h 258856"/>
                  <a:gd name="connsiteX0" fmla="*/ 621863 w 621863"/>
                  <a:gd name="connsiteY0" fmla="*/ 0 h 258856"/>
                  <a:gd name="connsiteX1" fmla="*/ 344774 w 621863"/>
                  <a:gd name="connsiteY1" fmla="*/ 213886 h 258856"/>
                  <a:gd name="connsiteX2" fmla="*/ 0 w 621863"/>
                  <a:gd name="connsiteY2" fmla="*/ 258856 h 258856"/>
                </a:gdLst>
                <a:ahLst/>
                <a:cxnLst>
                  <a:cxn ang="0">
                    <a:pos x="connsiteX0" y="connsiteY0"/>
                  </a:cxn>
                  <a:cxn ang="0">
                    <a:pos x="connsiteX1" y="connsiteY1"/>
                  </a:cxn>
                  <a:cxn ang="0">
                    <a:pos x="connsiteX2" y="connsiteY2"/>
                  </a:cxn>
                </a:cxnLst>
                <a:rect l="l" t="t" r="r" b="b"/>
                <a:pathLst>
                  <a:path w="621863" h="258856">
                    <a:moveTo>
                      <a:pt x="621863" y="0"/>
                    </a:moveTo>
                    <a:cubicBezTo>
                      <a:pt x="580683" y="91052"/>
                      <a:pt x="448418" y="170743"/>
                      <a:pt x="344774" y="213886"/>
                    </a:cubicBezTo>
                    <a:cubicBezTo>
                      <a:pt x="241130" y="257029"/>
                      <a:pt x="114924" y="253859"/>
                      <a:pt x="0" y="258856"/>
                    </a:cubicBezTo>
                  </a:path>
                </a:pathLst>
              </a:custGeom>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47" name="Freeform 46"/>
              <p:cNvSpPr/>
              <p:nvPr/>
            </p:nvSpPr>
            <p:spPr>
              <a:xfrm flipH="1">
                <a:off x="1786248" y="2532538"/>
                <a:ext cx="1030672" cy="763975"/>
              </a:xfrm>
              <a:custGeom>
                <a:avLst/>
                <a:gdLst>
                  <a:gd name="connsiteX0" fmla="*/ 809468 w 809468"/>
                  <a:gd name="connsiteY0" fmla="*/ 0 h 569626"/>
                  <a:gd name="connsiteX1" fmla="*/ 659567 w 809468"/>
                  <a:gd name="connsiteY1" fmla="*/ 449705 h 569626"/>
                  <a:gd name="connsiteX2" fmla="*/ 0 w 809468"/>
                  <a:gd name="connsiteY2" fmla="*/ 569626 h 569626"/>
                  <a:gd name="connsiteX0" fmla="*/ 886810 w 886810"/>
                  <a:gd name="connsiteY0" fmla="*/ 0 h 584088"/>
                  <a:gd name="connsiteX1" fmla="*/ 736909 w 886810"/>
                  <a:gd name="connsiteY1" fmla="*/ 449705 h 584088"/>
                  <a:gd name="connsiteX2" fmla="*/ 0 w 886810"/>
                  <a:gd name="connsiteY2" fmla="*/ 584088 h 584088"/>
                  <a:gd name="connsiteX0" fmla="*/ 864096 w 880925"/>
                  <a:gd name="connsiteY0" fmla="*/ 0 h 648072"/>
                  <a:gd name="connsiteX1" fmla="*/ 736909 w 880925"/>
                  <a:gd name="connsiteY1" fmla="*/ 513689 h 648072"/>
                  <a:gd name="connsiteX2" fmla="*/ 0 w 880925"/>
                  <a:gd name="connsiteY2" fmla="*/ 648072 h 648072"/>
                  <a:gd name="connsiteX0" fmla="*/ 864096 w 864096"/>
                  <a:gd name="connsiteY0" fmla="*/ 0 h 648072"/>
                  <a:gd name="connsiteX1" fmla="*/ 648073 w 864096"/>
                  <a:gd name="connsiteY1" fmla="*/ 504056 h 648072"/>
                  <a:gd name="connsiteX2" fmla="*/ 0 w 864096"/>
                  <a:gd name="connsiteY2" fmla="*/ 648072 h 648072"/>
                </a:gdLst>
                <a:ahLst/>
                <a:cxnLst>
                  <a:cxn ang="0">
                    <a:pos x="connsiteX0" y="connsiteY0"/>
                  </a:cxn>
                  <a:cxn ang="0">
                    <a:pos x="connsiteX1" y="connsiteY1"/>
                  </a:cxn>
                  <a:cxn ang="0">
                    <a:pos x="connsiteX2" y="connsiteY2"/>
                  </a:cxn>
                </a:cxnLst>
                <a:rect l="l" t="t" r="r" b="b"/>
                <a:pathLst>
                  <a:path w="864096" h="648072">
                    <a:moveTo>
                      <a:pt x="864096" y="0"/>
                    </a:moveTo>
                    <a:cubicBezTo>
                      <a:pt x="856601" y="177383"/>
                      <a:pt x="792089" y="396044"/>
                      <a:pt x="648073" y="504056"/>
                    </a:cubicBezTo>
                    <a:cubicBezTo>
                      <a:pt x="504057" y="612068"/>
                      <a:pt x="262328" y="635580"/>
                      <a:pt x="0" y="648072"/>
                    </a:cubicBezTo>
                  </a:path>
                </a:pathLst>
              </a:custGeom>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48" name="Freeform 47"/>
              <p:cNvSpPr/>
              <p:nvPr/>
            </p:nvSpPr>
            <p:spPr>
              <a:xfrm flipH="1">
                <a:off x="1786250" y="2532538"/>
                <a:ext cx="902661" cy="553335"/>
              </a:xfrm>
              <a:custGeom>
                <a:avLst/>
                <a:gdLst>
                  <a:gd name="connsiteX0" fmla="*/ 794479 w 794479"/>
                  <a:gd name="connsiteY0" fmla="*/ 0 h 429718"/>
                  <a:gd name="connsiteX1" fmla="*/ 464695 w 794479"/>
                  <a:gd name="connsiteY1" fmla="*/ 359764 h 429718"/>
                  <a:gd name="connsiteX2" fmla="*/ 0 w 794479"/>
                  <a:gd name="connsiteY2" fmla="*/ 419725 h 429718"/>
                  <a:gd name="connsiteX0" fmla="*/ 756774 w 756774"/>
                  <a:gd name="connsiteY0" fmla="*/ 0 h 469389"/>
                  <a:gd name="connsiteX1" fmla="*/ 464695 w 756774"/>
                  <a:gd name="connsiteY1" fmla="*/ 393768 h 469389"/>
                  <a:gd name="connsiteX2" fmla="*/ 0 w 756774"/>
                  <a:gd name="connsiteY2" fmla="*/ 453729 h 469389"/>
                  <a:gd name="connsiteX0" fmla="*/ 756774 w 756774"/>
                  <a:gd name="connsiteY0" fmla="*/ 0 h 469389"/>
                  <a:gd name="connsiteX1" fmla="*/ 464695 w 756774"/>
                  <a:gd name="connsiteY1" fmla="*/ 393768 h 469389"/>
                  <a:gd name="connsiteX2" fmla="*/ 0 w 756774"/>
                  <a:gd name="connsiteY2" fmla="*/ 453729 h 469389"/>
                </a:gdLst>
                <a:ahLst/>
                <a:cxnLst>
                  <a:cxn ang="0">
                    <a:pos x="connsiteX0" y="connsiteY0"/>
                  </a:cxn>
                  <a:cxn ang="0">
                    <a:pos x="connsiteX1" y="connsiteY1"/>
                  </a:cxn>
                  <a:cxn ang="0">
                    <a:pos x="connsiteX2" y="connsiteY2"/>
                  </a:cxn>
                </a:cxnLst>
                <a:rect l="l" t="t" r="r" b="b"/>
                <a:pathLst>
                  <a:path w="756774" h="469389">
                    <a:moveTo>
                      <a:pt x="756774" y="0"/>
                    </a:moveTo>
                    <a:cubicBezTo>
                      <a:pt x="659825" y="194242"/>
                      <a:pt x="590824" y="318147"/>
                      <a:pt x="464695" y="393768"/>
                    </a:cubicBezTo>
                    <a:cubicBezTo>
                      <a:pt x="338566" y="469389"/>
                      <a:pt x="166141" y="458725"/>
                      <a:pt x="0" y="453729"/>
                    </a:cubicBezTo>
                  </a:path>
                </a:pathLst>
              </a:custGeom>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49" name="Freeform 48"/>
              <p:cNvSpPr/>
              <p:nvPr/>
            </p:nvSpPr>
            <p:spPr>
              <a:xfrm flipH="1">
                <a:off x="1786250" y="2532538"/>
                <a:ext cx="741742" cy="305150"/>
              </a:xfrm>
              <a:custGeom>
                <a:avLst/>
                <a:gdLst>
                  <a:gd name="connsiteX0" fmla="*/ 689548 w 689548"/>
                  <a:gd name="connsiteY0" fmla="*/ 0 h 209862"/>
                  <a:gd name="connsiteX1" fmla="*/ 344774 w 689548"/>
                  <a:gd name="connsiteY1" fmla="*/ 164892 h 209862"/>
                  <a:gd name="connsiteX2" fmla="*/ 0 w 689548"/>
                  <a:gd name="connsiteY2" fmla="*/ 209862 h 209862"/>
                  <a:gd name="connsiteX0" fmla="*/ 621863 w 621863"/>
                  <a:gd name="connsiteY0" fmla="*/ 0 h 258856"/>
                  <a:gd name="connsiteX1" fmla="*/ 344774 w 621863"/>
                  <a:gd name="connsiteY1" fmla="*/ 213886 h 258856"/>
                  <a:gd name="connsiteX2" fmla="*/ 0 w 621863"/>
                  <a:gd name="connsiteY2" fmla="*/ 258856 h 258856"/>
                  <a:gd name="connsiteX0" fmla="*/ 621863 w 621863"/>
                  <a:gd name="connsiteY0" fmla="*/ 0 h 258856"/>
                  <a:gd name="connsiteX1" fmla="*/ 344774 w 621863"/>
                  <a:gd name="connsiteY1" fmla="*/ 213886 h 258856"/>
                  <a:gd name="connsiteX2" fmla="*/ 0 w 621863"/>
                  <a:gd name="connsiteY2" fmla="*/ 258856 h 258856"/>
                </a:gdLst>
                <a:ahLst/>
                <a:cxnLst>
                  <a:cxn ang="0">
                    <a:pos x="connsiteX0" y="connsiteY0"/>
                  </a:cxn>
                  <a:cxn ang="0">
                    <a:pos x="connsiteX1" y="connsiteY1"/>
                  </a:cxn>
                  <a:cxn ang="0">
                    <a:pos x="connsiteX2" y="connsiteY2"/>
                  </a:cxn>
                </a:cxnLst>
                <a:rect l="l" t="t" r="r" b="b"/>
                <a:pathLst>
                  <a:path w="621863" h="258856">
                    <a:moveTo>
                      <a:pt x="621863" y="0"/>
                    </a:moveTo>
                    <a:cubicBezTo>
                      <a:pt x="580683" y="91052"/>
                      <a:pt x="448418" y="170743"/>
                      <a:pt x="344774" y="213886"/>
                    </a:cubicBezTo>
                    <a:cubicBezTo>
                      <a:pt x="241130" y="257029"/>
                      <a:pt x="114924" y="253859"/>
                      <a:pt x="0" y="258856"/>
                    </a:cubicBezTo>
                  </a:path>
                </a:pathLst>
              </a:custGeom>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grpSp>
        <p:sp>
          <p:nvSpPr>
            <p:cNvPr id="42" name="Oval 41"/>
            <p:cNvSpPr/>
            <p:nvPr/>
          </p:nvSpPr>
          <p:spPr>
            <a:xfrm>
              <a:off x="4290286" y="3842406"/>
              <a:ext cx="151724" cy="149952"/>
            </a:xfrm>
            <a:prstGeom prst="ellipse">
              <a:avLst/>
            </a:prstGeom>
            <a:solidFill>
              <a:srgbClr val="C00000"/>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57" name="Group 99"/>
          <p:cNvGrpSpPr/>
          <p:nvPr/>
        </p:nvGrpSpPr>
        <p:grpSpPr>
          <a:xfrm>
            <a:off x="4408060" y="3869918"/>
            <a:ext cx="395926" cy="166600"/>
            <a:chOff x="1995445" y="3314205"/>
            <a:chExt cx="486765" cy="204823"/>
          </a:xfrm>
        </p:grpSpPr>
        <p:sp>
          <p:nvSpPr>
            <p:cNvPr id="53" name="Oval 52"/>
            <p:cNvSpPr/>
            <p:nvPr/>
          </p:nvSpPr>
          <p:spPr>
            <a:xfrm>
              <a:off x="1995445" y="3314205"/>
              <a:ext cx="107004" cy="204823"/>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4" name="Oval 53"/>
            <p:cNvSpPr/>
            <p:nvPr/>
          </p:nvSpPr>
          <p:spPr>
            <a:xfrm>
              <a:off x="2375206" y="3314205"/>
              <a:ext cx="107004" cy="204823"/>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55" name="Oval 54"/>
          <p:cNvSpPr/>
          <p:nvPr/>
        </p:nvSpPr>
        <p:spPr>
          <a:xfrm>
            <a:off x="4546600" y="4361296"/>
            <a:ext cx="186040" cy="207132"/>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6" name="Arc 55"/>
          <p:cNvSpPr/>
          <p:nvPr/>
        </p:nvSpPr>
        <p:spPr>
          <a:xfrm rot="10800000">
            <a:off x="4276057" y="4100075"/>
            <a:ext cx="704953" cy="409989"/>
          </a:xfrm>
          <a:prstGeom prst="arc">
            <a:avLst>
              <a:gd name="adj1" fmla="val 10959807"/>
              <a:gd name="adj2" fmla="val 21338736"/>
            </a:avLst>
          </a:prstGeom>
          <a:no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dirty="0"/>
          </a:p>
        </p:txBody>
      </p:sp>
      <p:grpSp>
        <p:nvGrpSpPr>
          <p:cNvPr id="61" name="Group 128"/>
          <p:cNvGrpSpPr/>
          <p:nvPr/>
        </p:nvGrpSpPr>
        <p:grpSpPr>
          <a:xfrm>
            <a:off x="8172400" y="3933056"/>
            <a:ext cx="313332" cy="1029520"/>
            <a:chOff x="1115616" y="3429000"/>
            <a:chExt cx="504056" cy="1656184"/>
          </a:xfrm>
        </p:grpSpPr>
        <p:sp>
          <p:nvSpPr>
            <p:cNvPr id="75" name="Isosceles Triangle 74"/>
            <p:cNvSpPr/>
            <p:nvPr/>
          </p:nvSpPr>
          <p:spPr>
            <a:xfrm>
              <a:off x="1115616" y="5013176"/>
              <a:ext cx="504056" cy="72008"/>
            </a:xfrm>
            <a:prstGeom prst="triangle">
              <a:avLst/>
            </a:prstGeom>
            <a:solidFill>
              <a:schemeClr val="bg1"/>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6" name="Chord 75"/>
            <p:cNvSpPr/>
            <p:nvPr/>
          </p:nvSpPr>
          <p:spPr>
            <a:xfrm>
              <a:off x="1115616" y="3429000"/>
              <a:ext cx="504056" cy="1080120"/>
            </a:xfrm>
            <a:prstGeom prst="chord">
              <a:avLst>
                <a:gd name="adj1" fmla="val 20627079"/>
                <a:gd name="adj2" fmla="val 11756870"/>
              </a:avLst>
            </a:pr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7" name="Chord 76"/>
            <p:cNvSpPr/>
            <p:nvPr/>
          </p:nvSpPr>
          <p:spPr>
            <a:xfrm>
              <a:off x="1115616" y="3429000"/>
              <a:ext cx="504056" cy="1080120"/>
            </a:xfrm>
            <a:prstGeom prst="chord">
              <a:avLst>
                <a:gd name="adj1" fmla="val 2750670"/>
                <a:gd name="adj2" fmla="val 8084417"/>
              </a:avLst>
            </a:prstGeom>
            <a:solidFill>
              <a:srgbClr val="990033"/>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8" name="Rectangle 77"/>
            <p:cNvSpPr/>
            <p:nvPr/>
          </p:nvSpPr>
          <p:spPr>
            <a:xfrm>
              <a:off x="1331640" y="4509120"/>
              <a:ext cx="72008" cy="504056"/>
            </a:xfrm>
            <a:prstGeom prst="rect">
              <a:avLst/>
            </a:prstGeom>
            <a:solidFill>
              <a:schemeClr val="bg1"/>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109" name="Arc 108"/>
          <p:cNvSpPr/>
          <p:nvPr/>
        </p:nvSpPr>
        <p:spPr>
          <a:xfrm rot="10800000" flipV="1">
            <a:off x="4277887" y="4365104"/>
            <a:ext cx="704953" cy="391332"/>
          </a:xfrm>
          <a:prstGeom prst="arc">
            <a:avLst>
              <a:gd name="adj1" fmla="val 10959807"/>
              <a:gd name="adj2" fmla="val 21338736"/>
            </a:avLst>
          </a:prstGeom>
          <a:no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dirty="0"/>
          </a:p>
        </p:txBody>
      </p:sp>
      <p:grpSp>
        <p:nvGrpSpPr>
          <p:cNvPr id="112" name="Group 111"/>
          <p:cNvGrpSpPr/>
          <p:nvPr/>
        </p:nvGrpSpPr>
        <p:grpSpPr>
          <a:xfrm>
            <a:off x="1115616" y="3789040"/>
            <a:ext cx="1440161" cy="1728191"/>
            <a:chOff x="755576" y="-171400"/>
            <a:chExt cx="1440161" cy="1728191"/>
          </a:xfrm>
        </p:grpSpPr>
        <p:grpSp>
          <p:nvGrpSpPr>
            <p:cNvPr id="96" name="Group 33"/>
            <p:cNvGrpSpPr/>
            <p:nvPr/>
          </p:nvGrpSpPr>
          <p:grpSpPr>
            <a:xfrm>
              <a:off x="1122947" y="-171400"/>
              <a:ext cx="469222" cy="243300"/>
              <a:chOff x="4343400" y="3450332"/>
              <a:chExt cx="514350" cy="266700"/>
            </a:xfrm>
          </p:grpSpPr>
          <p:sp>
            <p:nvSpPr>
              <p:cNvPr id="101" name="Freeform 4"/>
              <p:cNvSpPr/>
              <p:nvPr/>
            </p:nvSpPr>
            <p:spPr>
              <a:xfrm>
                <a:off x="4343400" y="3526532"/>
                <a:ext cx="514350" cy="190500"/>
              </a:xfrm>
              <a:custGeom>
                <a:avLst/>
                <a:gdLst>
                  <a:gd name="connsiteX0" fmla="*/ 0 w 514350"/>
                  <a:gd name="connsiteY0" fmla="*/ 0 h 190500"/>
                  <a:gd name="connsiteX1" fmla="*/ 247650 w 514350"/>
                  <a:gd name="connsiteY1" fmla="*/ 190500 h 190500"/>
                  <a:gd name="connsiteX2" fmla="*/ 514350 w 514350"/>
                  <a:gd name="connsiteY2" fmla="*/ 9525 h 190500"/>
                  <a:gd name="connsiteX3" fmla="*/ 514350 w 514350"/>
                  <a:gd name="connsiteY3" fmla="*/ 9525 h 190500"/>
                </a:gdLst>
                <a:ahLst/>
                <a:cxnLst>
                  <a:cxn ang="0">
                    <a:pos x="connsiteX0" y="connsiteY0"/>
                  </a:cxn>
                  <a:cxn ang="0">
                    <a:pos x="connsiteX1" y="connsiteY1"/>
                  </a:cxn>
                  <a:cxn ang="0">
                    <a:pos x="connsiteX2" y="connsiteY2"/>
                  </a:cxn>
                  <a:cxn ang="0">
                    <a:pos x="connsiteX3" y="connsiteY3"/>
                  </a:cxn>
                </a:cxnLst>
                <a:rect l="l" t="t" r="r" b="b"/>
                <a:pathLst>
                  <a:path w="514350" h="190500">
                    <a:moveTo>
                      <a:pt x="0" y="0"/>
                    </a:moveTo>
                    <a:lnTo>
                      <a:pt x="247650" y="190500"/>
                    </a:lnTo>
                    <a:lnTo>
                      <a:pt x="514350" y="9525"/>
                    </a:lnTo>
                    <a:lnTo>
                      <a:pt x="514350" y="9525"/>
                    </a:lnTo>
                  </a:path>
                </a:pathLst>
              </a:custGeom>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102" name="Freeform 101"/>
              <p:cNvSpPr/>
              <p:nvPr/>
            </p:nvSpPr>
            <p:spPr>
              <a:xfrm>
                <a:off x="4457700" y="3450332"/>
                <a:ext cx="257175" cy="257175"/>
              </a:xfrm>
              <a:custGeom>
                <a:avLst/>
                <a:gdLst>
                  <a:gd name="connsiteX0" fmla="*/ 0 w 257175"/>
                  <a:gd name="connsiteY0" fmla="*/ 0 h 257175"/>
                  <a:gd name="connsiteX1" fmla="*/ 123825 w 257175"/>
                  <a:gd name="connsiteY1" fmla="*/ 257175 h 257175"/>
                  <a:gd name="connsiteX2" fmla="*/ 257175 w 257175"/>
                  <a:gd name="connsiteY2" fmla="*/ 19050 h 257175"/>
                </a:gdLst>
                <a:ahLst/>
                <a:cxnLst>
                  <a:cxn ang="0">
                    <a:pos x="connsiteX0" y="connsiteY0"/>
                  </a:cxn>
                  <a:cxn ang="0">
                    <a:pos x="connsiteX1" y="connsiteY1"/>
                  </a:cxn>
                  <a:cxn ang="0">
                    <a:pos x="connsiteX2" y="connsiteY2"/>
                  </a:cxn>
                </a:cxnLst>
                <a:rect l="l" t="t" r="r" b="b"/>
                <a:pathLst>
                  <a:path w="257175" h="257175">
                    <a:moveTo>
                      <a:pt x="0" y="0"/>
                    </a:moveTo>
                    <a:lnTo>
                      <a:pt x="123825" y="257175"/>
                    </a:lnTo>
                    <a:lnTo>
                      <a:pt x="257175" y="19050"/>
                    </a:lnTo>
                  </a:path>
                </a:pathLst>
              </a:custGeom>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grpSp>
        <p:sp>
          <p:nvSpPr>
            <p:cNvPr id="97" name="Rounded Rectangle 96"/>
            <p:cNvSpPr/>
            <p:nvPr/>
          </p:nvSpPr>
          <p:spPr>
            <a:xfrm>
              <a:off x="755576" y="23589"/>
              <a:ext cx="1182423" cy="1379492"/>
            </a:xfrm>
            <a:prstGeom prst="roundRect">
              <a:avLst>
                <a:gd name="adj" fmla="val 40327"/>
              </a:avLst>
            </a:prstGeom>
            <a:solidFill>
              <a:srgbClr val="FF99CC"/>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98" name="Oval 97"/>
            <p:cNvSpPr/>
            <p:nvPr/>
          </p:nvSpPr>
          <p:spPr>
            <a:xfrm flipH="1">
              <a:off x="1660898" y="408110"/>
              <a:ext cx="86735" cy="150618"/>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0" name="Oval 99"/>
            <p:cNvSpPr/>
            <p:nvPr/>
          </p:nvSpPr>
          <p:spPr>
            <a:xfrm flipH="1">
              <a:off x="1820384" y="603442"/>
              <a:ext cx="197071" cy="216308"/>
            </a:xfrm>
            <a:prstGeom prst="ellipse">
              <a:avLst/>
            </a:prstGeom>
            <a:solidFill>
              <a:srgbClr val="FF99CC"/>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95" name="Freeform 94"/>
            <p:cNvSpPr/>
            <p:nvPr/>
          </p:nvSpPr>
          <p:spPr>
            <a:xfrm rot="10555806" flipV="1">
              <a:off x="997060" y="568245"/>
              <a:ext cx="577569" cy="737999"/>
            </a:xfrm>
            <a:custGeom>
              <a:avLst/>
              <a:gdLst>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75432 w 777479"/>
                <a:gd name="connsiteY8" fmla="*/ 659606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65919 w 777479"/>
                <a:gd name="connsiteY10" fmla="*/ 516731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62013 w 777479"/>
                <a:gd name="connsiteY20" fmla="*/ 605036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2397 h 834313"/>
                <a:gd name="connsiteX1" fmla="*/ 239713 w 777479"/>
                <a:gd name="connsiteY1" fmla="*/ 240985 h 834313"/>
                <a:gd name="connsiteX2" fmla="*/ 82550 w 777479"/>
                <a:gd name="connsiteY2" fmla="*/ 336235 h 834313"/>
                <a:gd name="connsiteX3" fmla="*/ 3969 w 777479"/>
                <a:gd name="connsiteY3" fmla="*/ 474347 h 834313"/>
                <a:gd name="connsiteX4" fmla="*/ 106363 w 777479"/>
                <a:gd name="connsiteY4" fmla="*/ 488635 h 834313"/>
                <a:gd name="connsiteX5" fmla="*/ 254000 w 777479"/>
                <a:gd name="connsiteY5" fmla="*/ 386241 h 834313"/>
                <a:gd name="connsiteX6" fmla="*/ 261144 w 777479"/>
                <a:gd name="connsiteY6" fmla="*/ 398147 h 834313"/>
                <a:gd name="connsiteX7" fmla="*/ 223044 w 777479"/>
                <a:gd name="connsiteY7" fmla="*/ 533878 h 834313"/>
                <a:gd name="connsiteX8" fmla="*/ 198834 w 777479"/>
                <a:gd name="connsiteY8" fmla="*/ 660085 h 834313"/>
                <a:gd name="connsiteX9" fmla="*/ 248147 w 777479"/>
                <a:gd name="connsiteY9" fmla="*/ 750200 h 834313"/>
                <a:gd name="connsiteX10" fmla="*/ 335682 w 777479"/>
                <a:gd name="connsiteY10" fmla="*/ 608466 h 834313"/>
                <a:gd name="connsiteX11" fmla="*/ 368300 w 777479"/>
                <a:gd name="connsiteY11" fmla="*/ 488634 h 834313"/>
                <a:gd name="connsiteX12" fmla="*/ 375444 w 777479"/>
                <a:gd name="connsiteY12" fmla="*/ 555310 h 834313"/>
                <a:gd name="connsiteX13" fmla="*/ 401638 w 777479"/>
                <a:gd name="connsiteY13" fmla="*/ 767241 h 834313"/>
                <a:gd name="connsiteX14" fmla="*/ 451644 w 777479"/>
                <a:gd name="connsiteY14" fmla="*/ 833916 h 834313"/>
                <a:gd name="connsiteX15" fmla="*/ 504032 w 777479"/>
                <a:gd name="connsiteY15" fmla="*/ 769622 h 834313"/>
                <a:gd name="connsiteX16" fmla="*/ 504032 w 777479"/>
                <a:gd name="connsiteY16" fmla="*/ 529115 h 834313"/>
                <a:gd name="connsiteX17" fmla="*/ 527844 w 777479"/>
                <a:gd name="connsiteY17" fmla="*/ 643416 h 834313"/>
                <a:gd name="connsiteX18" fmla="*/ 573088 w 777479"/>
                <a:gd name="connsiteY18" fmla="*/ 741047 h 834313"/>
                <a:gd name="connsiteX19" fmla="*/ 625475 w 777479"/>
                <a:gd name="connsiteY19" fmla="*/ 762478 h 834313"/>
                <a:gd name="connsiteX20" fmla="*/ 662013 w 777479"/>
                <a:gd name="connsiteY20" fmla="*/ 705527 h 834313"/>
                <a:gd name="connsiteX21" fmla="*/ 644525 w 777479"/>
                <a:gd name="connsiteY21" fmla="*/ 583885 h 834313"/>
                <a:gd name="connsiteX22" fmla="*/ 632619 w 777479"/>
                <a:gd name="connsiteY22" fmla="*/ 507685 h 834313"/>
                <a:gd name="connsiteX23" fmla="*/ 718344 w 777479"/>
                <a:gd name="connsiteY23" fmla="*/ 657703 h 834313"/>
                <a:gd name="connsiteX24" fmla="*/ 770732 w 777479"/>
                <a:gd name="connsiteY24" fmla="*/ 636272 h 834313"/>
                <a:gd name="connsiteX25" fmla="*/ 758825 w 777479"/>
                <a:gd name="connsiteY25" fmla="*/ 495778 h 834313"/>
                <a:gd name="connsiteX26" fmla="*/ 668338 w 777479"/>
                <a:gd name="connsiteY26" fmla="*/ 324328 h 834313"/>
                <a:gd name="connsiteX27" fmla="*/ 668239 w 777479"/>
                <a:gd name="connsiteY27" fmla="*/ 0 h 834313"/>
                <a:gd name="connsiteX0" fmla="*/ 240017 w 777479"/>
                <a:gd name="connsiteY0" fmla="*/ 24652 h 834313"/>
                <a:gd name="connsiteX1" fmla="*/ 239713 w 777479"/>
                <a:gd name="connsiteY1" fmla="*/ 240985 h 834313"/>
                <a:gd name="connsiteX2" fmla="*/ 82550 w 777479"/>
                <a:gd name="connsiteY2" fmla="*/ 336235 h 834313"/>
                <a:gd name="connsiteX3" fmla="*/ 3969 w 777479"/>
                <a:gd name="connsiteY3" fmla="*/ 474347 h 834313"/>
                <a:gd name="connsiteX4" fmla="*/ 106363 w 777479"/>
                <a:gd name="connsiteY4" fmla="*/ 488635 h 834313"/>
                <a:gd name="connsiteX5" fmla="*/ 254000 w 777479"/>
                <a:gd name="connsiteY5" fmla="*/ 386241 h 834313"/>
                <a:gd name="connsiteX6" fmla="*/ 261144 w 777479"/>
                <a:gd name="connsiteY6" fmla="*/ 398147 h 834313"/>
                <a:gd name="connsiteX7" fmla="*/ 223044 w 777479"/>
                <a:gd name="connsiteY7" fmla="*/ 533878 h 834313"/>
                <a:gd name="connsiteX8" fmla="*/ 198834 w 777479"/>
                <a:gd name="connsiteY8" fmla="*/ 660085 h 834313"/>
                <a:gd name="connsiteX9" fmla="*/ 248147 w 777479"/>
                <a:gd name="connsiteY9" fmla="*/ 750200 h 834313"/>
                <a:gd name="connsiteX10" fmla="*/ 335682 w 777479"/>
                <a:gd name="connsiteY10" fmla="*/ 608466 h 834313"/>
                <a:gd name="connsiteX11" fmla="*/ 368300 w 777479"/>
                <a:gd name="connsiteY11" fmla="*/ 488634 h 834313"/>
                <a:gd name="connsiteX12" fmla="*/ 375444 w 777479"/>
                <a:gd name="connsiteY12" fmla="*/ 555310 h 834313"/>
                <a:gd name="connsiteX13" fmla="*/ 401638 w 777479"/>
                <a:gd name="connsiteY13" fmla="*/ 767241 h 834313"/>
                <a:gd name="connsiteX14" fmla="*/ 451644 w 777479"/>
                <a:gd name="connsiteY14" fmla="*/ 833916 h 834313"/>
                <a:gd name="connsiteX15" fmla="*/ 504032 w 777479"/>
                <a:gd name="connsiteY15" fmla="*/ 769622 h 834313"/>
                <a:gd name="connsiteX16" fmla="*/ 504032 w 777479"/>
                <a:gd name="connsiteY16" fmla="*/ 529115 h 834313"/>
                <a:gd name="connsiteX17" fmla="*/ 527844 w 777479"/>
                <a:gd name="connsiteY17" fmla="*/ 643416 h 834313"/>
                <a:gd name="connsiteX18" fmla="*/ 573088 w 777479"/>
                <a:gd name="connsiteY18" fmla="*/ 741047 h 834313"/>
                <a:gd name="connsiteX19" fmla="*/ 625475 w 777479"/>
                <a:gd name="connsiteY19" fmla="*/ 762478 h 834313"/>
                <a:gd name="connsiteX20" fmla="*/ 662013 w 777479"/>
                <a:gd name="connsiteY20" fmla="*/ 705527 h 834313"/>
                <a:gd name="connsiteX21" fmla="*/ 644525 w 777479"/>
                <a:gd name="connsiteY21" fmla="*/ 583885 h 834313"/>
                <a:gd name="connsiteX22" fmla="*/ 632619 w 777479"/>
                <a:gd name="connsiteY22" fmla="*/ 507685 h 834313"/>
                <a:gd name="connsiteX23" fmla="*/ 718344 w 777479"/>
                <a:gd name="connsiteY23" fmla="*/ 657703 h 834313"/>
                <a:gd name="connsiteX24" fmla="*/ 770732 w 777479"/>
                <a:gd name="connsiteY24" fmla="*/ 636272 h 834313"/>
                <a:gd name="connsiteX25" fmla="*/ 758825 w 777479"/>
                <a:gd name="connsiteY25" fmla="*/ 495778 h 834313"/>
                <a:gd name="connsiteX26" fmla="*/ 668338 w 777479"/>
                <a:gd name="connsiteY26" fmla="*/ 324328 h 834313"/>
                <a:gd name="connsiteX27" fmla="*/ 668239 w 777479"/>
                <a:gd name="connsiteY27" fmla="*/ 0 h 834313"/>
                <a:gd name="connsiteX0" fmla="*/ 240017 w 777479"/>
                <a:gd name="connsiteY0" fmla="*/ 164738 h 974399"/>
                <a:gd name="connsiteX1" fmla="*/ 239713 w 777479"/>
                <a:gd name="connsiteY1" fmla="*/ 381071 h 974399"/>
                <a:gd name="connsiteX2" fmla="*/ 82550 w 777479"/>
                <a:gd name="connsiteY2" fmla="*/ 476321 h 974399"/>
                <a:gd name="connsiteX3" fmla="*/ 3969 w 777479"/>
                <a:gd name="connsiteY3" fmla="*/ 614433 h 974399"/>
                <a:gd name="connsiteX4" fmla="*/ 106363 w 777479"/>
                <a:gd name="connsiteY4" fmla="*/ 628721 h 974399"/>
                <a:gd name="connsiteX5" fmla="*/ 254000 w 777479"/>
                <a:gd name="connsiteY5" fmla="*/ 526327 h 974399"/>
                <a:gd name="connsiteX6" fmla="*/ 261144 w 777479"/>
                <a:gd name="connsiteY6" fmla="*/ 538233 h 974399"/>
                <a:gd name="connsiteX7" fmla="*/ 223044 w 777479"/>
                <a:gd name="connsiteY7" fmla="*/ 673964 h 974399"/>
                <a:gd name="connsiteX8" fmla="*/ 198834 w 777479"/>
                <a:gd name="connsiteY8" fmla="*/ 800171 h 974399"/>
                <a:gd name="connsiteX9" fmla="*/ 248147 w 777479"/>
                <a:gd name="connsiteY9" fmla="*/ 890286 h 974399"/>
                <a:gd name="connsiteX10" fmla="*/ 335682 w 777479"/>
                <a:gd name="connsiteY10" fmla="*/ 748552 h 974399"/>
                <a:gd name="connsiteX11" fmla="*/ 368300 w 777479"/>
                <a:gd name="connsiteY11" fmla="*/ 628720 h 974399"/>
                <a:gd name="connsiteX12" fmla="*/ 375444 w 777479"/>
                <a:gd name="connsiteY12" fmla="*/ 695396 h 974399"/>
                <a:gd name="connsiteX13" fmla="*/ 401638 w 777479"/>
                <a:gd name="connsiteY13" fmla="*/ 907327 h 974399"/>
                <a:gd name="connsiteX14" fmla="*/ 451644 w 777479"/>
                <a:gd name="connsiteY14" fmla="*/ 974002 h 974399"/>
                <a:gd name="connsiteX15" fmla="*/ 504032 w 777479"/>
                <a:gd name="connsiteY15" fmla="*/ 909708 h 974399"/>
                <a:gd name="connsiteX16" fmla="*/ 504032 w 777479"/>
                <a:gd name="connsiteY16" fmla="*/ 669201 h 974399"/>
                <a:gd name="connsiteX17" fmla="*/ 527844 w 777479"/>
                <a:gd name="connsiteY17" fmla="*/ 783502 h 974399"/>
                <a:gd name="connsiteX18" fmla="*/ 573088 w 777479"/>
                <a:gd name="connsiteY18" fmla="*/ 881133 h 974399"/>
                <a:gd name="connsiteX19" fmla="*/ 625475 w 777479"/>
                <a:gd name="connsiteY19" fmla="*/ 902564 h 974399"/>
                <a:gd name="connsiteX20" fmla="*/ 662013 w 777479"/>
                <a:gd name="connsiteY20" fmla="*/ 845613 h 974399"/>
                <a:gd name="connsiteX21" fmla="*/ 644525 w 777479"/>
                <a:gd name="connsiteY21" fmla="*/ 723971 h 974399"/>
                <a:gd name="connsiteX22" fmla="*/ 632619 w 777479"/>
                <a:gd name="connsiteY22" fmla="*/ 647771 h 974399"/>
                <a:gd name="connsiteX23" fmla="*/ 718344 w 777479"/>
                <a:gd name="connsiteY23" fmla="*/ 797789 h 974399"/>
                <a:gd name="connsiteX24" fmla="*/ 770732 w 777479"/>
                <a:gd name="connsiteY24" fmla="*/ 776358 h 974399"/>
                <a:gd name="connsiteX25" fmla="*/ 758825 w 777479"/>
                <a:gd name="connsiteY25" fmla="*/ 635864 h 974399"/>
                <a:gd name="connsiteX26" fmla="*/ 668338 w 777479"/>
                <a:gd name="connsiteY26" fmla="*/ 464414 h 974399"/>
                <a:gd name="connsiteX27" fmla="*/ 577964 w 777479"/>
                <a:gd name="connsiteY27" fmla="*/ 0 h 974399"/>
                <a:gd name="connsiteX0" fmla="*/ 224488 w 777479"/>
                <a:gd name="connsiteY0" fmla="*/ 79294 h 974399"/>
                <a:gd name="connsiteX1" fmla="*/ 239713 w 777479"/>
                <a:gd name="connsiteY1" fmla="*/ 381071 h 974399"/>
                <a:gd name="connsiteX2" fmla="*/ 82550 w 777479"/>
                <a:gd name="connsiteY2" fmla="*/ 476321 h 974399"/>
                <a:gd name="connsiteX3" fmla="*/ 3969 w 777479"/>
                <a:gd name="connsiteY3" fmla="*/ 614433 h 974399"/>
                <a:gd name="connsiteX4" fmla="*/ 106363 w 777479"/>
                <a:gd name="connsiteY4" fmla="*/ 628721 h 974399"/>
                <a:gd name="connsiteX5" fmla="*/ 254000 w 777479"/>
                <a:gd name="connsiteY5" fmla="*/ 526327 h 974399"/>
                <a:gd name="connsiteX6" fmla="*/ 261144 w 777479"/>
                <a:gd name="connsiteY6" fmla="*/ 538233 h 974399"/>
                <a:gd name="connsiteX7" fmla="*/ 223044 w 777479"/>
                <a:gd name="connsiteY7" fmla="*/ 673964 h 974399"/>
                <a:gd name="connsiteX8" fmla="*/ 198834 w 777479"/>
                <a:gd name="connsiteY8" fmla="*/ 800171 h 974399"/>
                <a:gd name="connsiteX9" fmla="*/ 248147 w 777479"/>
                <a:gd name="connsiteY9" fmla="*/ 890286 h 974399"/>
                <a:gd name="connsiteX10" fmla="*/ 335682 w 777479"/>
                <a:gd name="connsiteY10" fmla="*/ 748552 h 974399"/>
                <a:gd name="connsiteX11" fmla="*/ 368300 w 777479"/>
                <a:gd name="connsiteY11" fmla="*/ 628720 h 974399"/>
                <a:gd name="connsiteX12" fmla="*/ 375444 w 777479"/>
                <a:gd name="connsiteY12" fmla="*/ 695396 h 974399"/>
                <a:gd name="connsiteX13" fmla="*/ 401638 w 777479"/>
                <a:gd name="connsiteY13" fmla="*/ 907327 h 974399"/>
                <a:gd name="connsiteX14" fmla="*/ 451644 w 777479"/>
                <a:gd name="connsiteY14" fmla="*/ 974002 h 974399"/>
                <a:gd name="connsiteX15" fmla="*/ 504032 w 777479"/>
                <a:gd name="connsiteY15" fmla="*/ 909708 h 974399"/>
                <a:gd name="connsiteX16" fmla="*/ 504032 w 777479"/>
                <a:gd name="connsiteY16" fmla="*/ 669201 h 974399"/>
                <a:gd name="connsiteX17" fmla="*/ 527844 w 777479"/>
                <a:gd name="connsiteY17" fmla="*/ 783502 h 974399"/>
                <a:gd name="connsiteX18" fmla="*/ 573088 w 777479"/>
                <a:gd name="connsiteY18" fmla="*/ 881133 h 974399"/>
                <a:gd name="connsiteX19" fmla="*/ 625475 w 777479"/>
                <a:gd name="connsiteY19" fmla="*/ 902564 h 974399"/>
                <a:gd name="connsiteX20" fmla="*/ 662013 w 777479"/>
                <a:gd name="connsiteY20" fmla="*/ 845613 h 974399"/>
                <a:gd name="connsiteX21" fmla="*/ 644525 w 777479"/>
                <a:gd name="connsiteY21" fmla="*/ 723971 h 974399"/>
                <a:gd name="connsiteX22" fmla="*/ 632619 w 777479"/>
                <a:gd name="connsiteY22" fmla="*/ 647771 h 974399"/>
                <a:gd name="connsiteX23" fmla="*/ 718344 w 777479"/>
                <a:gd name="connsiteY23" fmla="*/ 797789 h 974399"/>
                <a:gd name="connsiteX24" fmla="*/ 770732 w 777479"/>
                <a:gd name="connsiteY24" fmla="*/ 776358 h 974399"/>
                <a:gd name="connsiteX25" fmla="*/ 758825 w 777479"/>
                <a:gd name="connsiteY25" fmla="*/ 635864 h 974399"/>
                <a:gd name="connsiteX26" fmla="*/ 668338 w 777479"/>
                <a:gd name="connsiteY26" fmla="*/ 464414 h 974399"/>
                <a:gd name="connsiteX27" fmla="*/ 577964 w 777479"/>
                <a:gd name="connsiteY27" fmla="*/ 0 h 974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77479" h="974399">
                  <a:moveTo>
                    <a:pt x="224488" y="79294"/>
                  </a:moveTo>
                  <a:cubicBezTo>
                    <a:pt x="238577" y="124935"/>
                    <a:pt x="263369" y="314900"/>
                    <a:pt x="239713" y="381071"/>
                  </a:cubicBezTo>
                  <a:cubicBezTo>
                    <a:pt x="216057" y="447242"/>
                    <a:pt x="121841" y="437427"/>
                    <a:pt x="82550" y="476321"/>
                  </a:cubicBezTo>
                  <a:cubicBezTo>
                    <a:pt x="43259" y="515215"/>
                    <a:pt x="0" y="589033"/>
                    <a:pt x="3969" y="614433"/>
                  </a:cubicBezTo>
                  <a:cubicBezTo>
                    <a:pt x="7938" y="639833"/>
                    <a:pt x="64691" y="643405"/>
                    <a:pt x="106363" y="628721"/>
                  </a:cubicBezTo>
                  <a:cubicBezTo>
                    <a:pt x="148035" y="614037"/>
                    <a:pt x="228203" y="541408"/>
                    <a:pt x="254000" y="526327"/>
                  </a:cubicBezTo>
                  <a:cubicBezTo>
                    <a:pt x="279797" y="511246"/>
                    <a:pt x="266303" y="513627"/>
                    <a:pt x="261144" y="538233"/>
                  </a:cubicBezTo>
                  <a:cubicBezTo>
                    <a:pt x="255985" y="562839"/>
                    <a:pt x="233429" y="630308"/>
                    <a:pt x="223044" y="673964"/>
                  </a:cubicBezTo>
                  <a:cubicBezTo>
                    <a:pt x="212659" y="717620"/>
                    <a:pt x="194650" y="764117"/>
                    <a:pt x="198834" y="800171"/>
                  </a:cubicBezTo>
                  <a:cubicBezTo>
                    <a:pt x="203018" y="836225"/>
                    <a:pt x="225339" y="898889"/>
                    <a:pt x="248147" y="890286"/>
                  </a:cubicBezTo>
                  <a:cubicBezTo>
                    <a:pt x="270955" y="881683"/>
                    <a:pt x="315657" y="792146"/>
                    <a:pt x="335682" y="748552"/>
                  </a:cubicBezTo>
                  <a:cubicBezTo>
                    <a:pt x="355707" y="704958"/>
                    <a:pt x="361673" y="637579"/>
                    <a:pt x="368300" y="628720"/>
                  </a:cubicBezTo>
                  <a:cubicBezTo>
                    <a:pt x="374927" y="619861"/>
                    <a:pt x="369888" y="648962"/>
                    <a:pt x="375444" y="695396"/>
                  </a:cubicBezTo>
                  <a:cubicBezTo>
                    <a:pt x="381000" y="741831"/>
                    <a:pt x="388938" y="860893"/>
                    <a:pt x="401638" y="907327"/>
                  </a:cubicBezTo>
                  <a:cubicBezTo>
                    <a:pt x="414338" y="953761"/>
                    <a:pt x="434578" y="973605"/>
                    <a:pt x="451644" y="974002"/>
                  </a:cubicBezTo>
                  <a:cubicBezTo>
                    <a:pt x="468710" y="974399"/>
                    <a:pt x="495301" y="960508"/>
                    <a:pt x="504032" y="909708"/>
                  </a:cubicBezTo>
                  <a:cubicBezTo>
                    <a:pt x="512763" y="858908"/>
                    <a:pt x="500063" y="690235"/>
                    <a:pt x="504032" y="669201"/>
                  </a:cubicBezTo>
                  <a:cubicBezTo>
                    <a:pt x="508001" y="648167"/>
                    <a:pt x="516335" y="748180"/>
                    <a:pt x="527844" y="783502"/>
                  </a:cubicBezTo>
                  <a:cubicBezTo>
                    <a:pt x="539353" y="818824"/>
                    <a:pt x="556816" y="861289"/>
                    <a:pt x="573088" y="881133"/>
                  </a:cubicBezTo>
                  <a:cubicBezTo>
                    <a:pt x="589360" y="900977"/>
                    <a:pt x="610654" y="908484"/>
                    <a:pt x="625475" y="902564"/>
                  </a:cubicBezTo>
                  <a:cubicBezTo>
                    <a:pt x="640296" y="896644"/>
                    <a:pt x="658838" y="875379"/>
                    <a:pt x="662013" y="845613"/>
                  </a:cubicBezTo>
                  <a:cubicBezTo>
                    <a:pt x="665188" y="815847"/>
                    <a:pt x="649424" y="756945"/>
                    <a:pt x="644525" y="723971"/>
                  </a:cubicBezTo>
                  <a:cubicBezTo>
                    <a:pt x="639626" y="690997"/>
                    <a:pt x="620316" y="635468"/>
                    <a:pt x="632619" y="647771"/>
                  </a:cubicBezTo>
                  <a:cubicBezTo>
                    <a:pt x="644922" y="660074"/>
                    <a:pt x="695325" y="776358"/>
                    <a:pt x="718344" y="797789"/>
                  </a:cubicBezTo>
                  <a:cubicBezTo>
                    <a:pt x="741363" y="819220"/>
                    <a:pt x="763985" y="803346"/>
                    <a:pt x="770732" y="776358"/>
                  </a:cubicBezTo>
                  <a:cubicBezTo>
                    <a:pt x="777479" y="749371"/>
                    <a:pt x="775891" y="687855"/>
                    <a:pt x="758825" y="635864"/>
                  </a:cubicBezTo>
                  <a:cubicBezTo>
                    <a:pt x="741759" y="583873"/>
                    <a:pt x="698481" y="570391"/>
                    <a:pt x="668338" y="464414"/>
                  </a:cubicBezTo>
                  <a:cubicBezTo>
                    <a:pt x="638195" y="358437"/>
                    <a:pt x="580345" y="78978"/>
                    <a:pt x="577964" y="0"/>
                  </a:cubicBezTo>
                </a:path>
              </a:pathLst>
            </a:custGeom>
            <a:solidFill>
              <a:srgbClr val="FF99CC"/>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110" name="Arc 109"/>
            <p:cNvSpPr/>
            <p:nvPr/>
          </p:nvSpPr>
          <p:spPr>
            <a:xfrm rot="10800000" flipV="1">
              <a:off x="1691680" y="963959"/>
              <a:ext cx="504057" cy="592832"/>
            </a:xfrm>
            <a:prstGeom prst="arc">
              <a:avLst>
                <a:gd name="adj1" fmla="val 16164524"/>
                <a:gd name="adj2" fmla="val 19047258"/>
              </a:avLst>
            </a:prstGeom>
            <a:no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dirty="0"/>
            </a:p>
          </p:txBody>
        </p:sp>
      </p:grpSp>
      <p:sp>
        <p:nvSpPr>
          <p:cNvPr id="107" name="Freeform 106"/>
          <p:cNvSpPr/>
          <p:nvPr/>
        </p:nvSpPr>
        <p:spPr>
          <a:xfrm rot="3969139" flipV="1">
            <a:off x="4115592" y="3470805"/>
            <a:ext cx="632809" cy="831254"/>
          </a:xfrm>
          <a:custGeom>
            <a:avLst/>
            <a:gdLst>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75432 w 777479"/>
              <a:gd name="connsiteY8" fmla="*/ 659606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65919 w 777479"/>
              <a:gd name="connsiteY10" fmla="*/ 516731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62013 w 777479"/>
              <a:gd name="connsiteY20" fmla="*/ 605036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2397 h 834313"/>
              <a:gd name="connsiteX1" fmla="*/ 239713 w 777479"/>
              <a:gd name="connsiteY1" fmla="*/ 240985 h 834313"/>
              <a:gd name="connsiteX2" fmla="*/ 82550 w 777479"/>
              <a:gd name="connsiteY2" fmla="*/ 336235 h 834313"/>
              <a:gd name="connsiteX3" fmla="*/ 3969 w 777479"/>
              <a:gd name="connsiteY3" fmla="*/ 474347 h 834313"/>
              <a:gd name="connsiteX4" fmla="*/ 106363 w 777479"/>
              <a:gd name="connsiteY4" fmla="*/ 488635 h 834313"/>
              <a:gd name="connsiteX5" fmla="*/ 254000 w 777479"/>
              <a:gd name="connsiteY5" fmla="*/ 386241 h 834313"/>
              <a:gd name="connsiteX6" fmla="*/ 261144 w 777479"/>
              <a:gd name="connsiteY6" fmla="*/ 398147 h 834313"/>
              <a:gd name="connsiteX7" fmla="*/ 223044 w 777479"/>
              <a:gd name="connsiteY7" fmla="*/ 533878 h 834313"/>
              <a:gd name="connsiteX8" fmla="*/ 198834 w 777479"/>
              <a:gd name="connsiteY8" fmla="*/ 660085 h 834313"/>
              <a:gd name="connsiteX9" fmla="*/ 248147 w 777479"/>
              <a:gd name="connsiteY9" fmla="*/ 750200 h 834313"/>
              <a:gd name="connsiteX10" fmla="*/ 335682 w 777479"/>
              <a:gd name="connsiteY10" fmla="*/ 608466 h 834313"/>
              <a:gd name="connsiteX11" fmla="*/ 368300 w 777479"/>
              <a:gd name="connsiteY11" fmla="*/ 488634 h 834313"/>
              <a:gd name="connsiteX12" fmla="*/ 375444 w 777479"/>
              <a:gd name="connsiteY12" fmla="*/ 555310 h 834313"/>
              <a:gd name="connsiteX13" fmla="*/ 401638 w 777479"/>
              <a:gd name="connsiteY13" fmla="*/ 767241 h 834313"/>
              <a:gd name="connsiteX14" fmla="*/ 451644 w 777479"/>
              <a:gd name="connsiteY14" fmla="*/ 833916 h 834313"/>
              <a:gd name="connsiteX15" fmla="*/ 504032 w 777479"/>
              <a:gd name="connsiteY15" fmla="*/ 769622 h 834313"/>
              <a:gd name="connsiteX16" fmla="*/ 504032 w 777479"/>
              <a:gd name="connsiteY16" fmla="*/ 529115 h 834313"/>
              <a:gd name="connsiteX17" fmla="*/ 527844 w 777479"/>
              <a:gd name="connsiteY17" fmla="*/ 643416 h 834313"/>
              <a:gd name="connsiteX18" fmla="*/ 573088 w 777479"/>
              <a:gd name="connsiteY18" fmla="*/ 741047 h 834313"/>
              <a:gd name="connsiteX19" fmla="*/ 625475 w 777479"/>
              <a:gd name="connsiteY19" fmla="*/ 762478 h 834313"/>
              <a:gd name="connsiteX20" fmla="*/ 662013 w 777479"/>
              <a:gd name="connsiteY20" fmla="*/ 705527 h 834313"/>
              <a:gd name="connsiteX21" fmla="*/ 644525 w 777479"/>
              <a:gd name="connsiteY21" fmla="*/ 583885 h 834313"/>
              <a:gd name="connsiteX22" fmla="*/ 632619 w 777479"/>
              <a:gd name="connsiteY22" fmla="*/ 507685 h 834313"/>
              <a:gd name="connsiteX23" fmla="*/ 718344 w 777479"/>
              <a:gd name="connsiteY23" fmla="*/ 657703 h 834313"/>
              <a:gd name="connsiteX24" fmla="*/ 770732 w 777479"/>
              <a:gd name="connsiteY24" fmla="*/ 636272 h 834313"/>
              <a:gd name="connsiteX25" fmla="*/ 758825 w 777479"/>
              <a:gd name="connsiteY25" fmla="*/ 495778 h 834313"/>
              <a:gd name="connsiteX26" fmla="*/ 668338 w 777479"/>
              <a:gd name="connsiteY26" fmla="*/ 324328 h 834313"/>
              <a:gd name="connsiteX27" fmla="*/ 668239 w 777479"/>
              <a:gd name="connsiteY27" fmla="*/ 0 h 834313"/>
              <a:gd name="connsiteX0" fmla="*/ 240017 w 777479"/>
              <a:gd name="connsiteY0" fmla="*/ 24652 h 834313"/>
              <a:gd name="connsiteX1" fmla="*/ 239713 w 777479"/>
              <a:gd name="connsiteY1" fmla="*/ 240985 h 834313"/>
              <a:gd name="connsiteX2" fmla="*/ 82550 w 777479"/>
              <a:gd name="connsiteY2" fmla="*/ 336235 h 834313"/>
              <a:gd name="connsiteX3" fmla="*/ 3969 w 777479"/>
              <a:gd name="connsiteY3" fmla="*/ 474347 h 834313"/>
              <a:gd name="connsiteX4" fmla="*/ 106363 w 777479"/>
              <a:gd name="connsiteY4" fmla="*/ 488635 h 834313"/>
              <a:gd name="connsiteX5" fmla="*/ 254000 w 777479"/>
              <a:gd name="connsiteY5" fmla="*/ 386241 h 834313"/>
              <a:gd name="connsiteX6" fmla="*/ 261144 w 777479"/>
              <a:gd name="connsiteY6" fmla="*/ 398147 h 834313"/>
              <a:gd name="connsiteX7" fmla="*/ 223044 w 777479"/>
              <a:gd name="connsiteY7" fmla="*/ 533878 h 834313"/>
              <a:gd name="connsiteX8" fmla="*/ 198834 w 777479"/>
              <a:gd name="connsiteY8" fmla="*/ 660085 h 834313"/>
              <a:gd name="connsiteX9" fmla="*/ 248147 w 777479"/>
              <a:gd name="connsiteY9" fmla="*/ 750200 h 834313"/>
              <a:gd name="connsiteX10" fmla="*/ 335682 w 777479"/>
              <a:gd name="connsiteY10" fmla="*/ 608466 h 834313"/>
              <a:gd name="connsiteX11" fmla="*/ 368300 w 777479"/>
              <a:gd name="connsiteY11" fmla="*/ 488634 h 834313"/>
              <a:gd name="connsiteX12" fmla="*/ 375444 w 777479"/>
              <a:gd name="connsiteY12" fmla="*/ 555310 h 834313"/>
              <a:gd name="connsiteX13" fmla="*/ 401638 w 777479"/>
              <a:gd name="connsiteY13" fmla="*/ 767241 h 834313"/>
              <a:gd name="connsiteX14" fmla="*/ 451644 w 777479"/>
              <a:gd name="connsiteY14" fmla="*/ 833916 h 834313"/>
              <a:gd name="connsiteX15" fmla="*/ 504032 w 777479"/>
              <a:gd name="connsiteY15" fmla="*/ 769622 h 834313"/>
              <a:gd name="connsiteX16" fmla="*/ 504032 w 777479"/>
              <a:gd name="connsiteY16" fmla="*/ 529115 h 834313"/>
              <a:gd name="connsiteX17" fmla="*/ 527844 w 777479"/>
              <a:gd name="connsiteY17" fmla="*/ 643416 h 834313"/>
              <a:gd name="connsiteX18" fmla="*/ 573088 w 777479"/>
              <a:gd name="connsiteY18" fmla="*/ 741047 h 834313"/>
              <a:gd name="connsiteX19" fmla="*/ 625475 w 777479"/>
              <a:gd name="connsiteY19" fmla="*/ 762478 h 834313"/>
              <a:gd name="connsiteX20" fmla="*/ 662013 w 777479"/>
              <a:gd name="connsiteY20" fmla="*/ 705527 h 834313"/>
              <a:gd name="connsiteX21" fmla="*/ 644525 w 777479"/>
              <a:gd name="connsiteY21" fmla="*/ 583885 h 834313"/>
              <a:gd name="connsiteX22" fmla="*/ 632619 w 777479"/>
              <a:gd name="connsiteY22" fmla="*/ 507685 h 834313"/>
              <a:gd name="connsiteX23" fmla="*/ 718344 w 777479"/>
              <a:gd name="connsiteY23" fmla="*/ 657703 h 834313"/>
              <a:gd name="connsiteX24" fmla="*/ 770732 w 777479"/>
              <a:gd name="connsiteY24" fmla="*/ 636272 h 834313"/>
              <a:gd name="connsiteX25" fmla="*/ 758825 w 777479"/>
              <a:gd name="connsiteY25" fmla="*/ 495778 h 834313"/>
              <a:gd name="connsiteX26" fmla="*/ 668338 w 777479"/>
              <a:gd name="connsiteY26" fmla="*/ 324328 h 834313"/>
              <a:gd name="connsiteX27" fmla="*/ 668239 w 777479"/>
              <a:gd name="connsiteY27" fmla="*/ 0 h 834313"/>
              <a:gd name="connsiteX0" fmla="*/ 240017 w 777479"/>
              <a:gd name="connsiteY0" fmla="*/ 164738 h 974399"/>
              <a:gd name="connsiteX1" fmla="*/ 239713 w 777479"/>
              <a:gd name="connsiteY1" fmla="*/ 381071 h 974399"/>
              <a:gd name="connsiteX2" fmla="*/ 82550 w 777479"/>
              <a:gd name="connsiteY2" fmla="*/ 476321 h 974399"/>
              <a:gd name="connsiteX3" fmla="*/ 3969 w 777479"/>
              <a:gd name="connsiteY3" fmla="*/ 614433 h 974399"/>
              <a:gd name="connsiteX4" fmla="*/ 106363 w 777479"/>
              <a:gd name="connsiteY4" fmla="*/ 628721 h 974399"/>
              <a:gd name="connsiteX5" fmla="*/ 254000 w 777479"/>
              <a:gd name="connsiteY5" fmla="*/ 526327 h 974399"/>
              <a:gd name="connsiteX6" fmla="*/ 261144 w 777479"/>
              <a:gd name="connsiteY6" fmla="*/ 538233 h 974399"/>
              <a:gd name="connsiteX7" fmla="*/ 223044 w 777479"/>
              <a:gd name="connsiteY7" fmla="*/ 673964 h 974399"/>
              <a:gd name="connsiteX8" fmla="*/ 198834 w 777479"/>
              <a:gd name="connsiteY8" fmla="*/ 800171 h 974399"/>
              <a:gd name="connsiteX9" fmla="*/ 248147 w 777479"/>
              <a:gd name="connsiteY9" fmla="*/ 890286 h 974399"/>
              <a:gd name="connsiteX10" fmla="*/ 335682 w 777479"/>
              <a:gd name="connsiteY10" fmla="*/ 748552 h 974399"/>
              <a:gd name="connsiteX11" fmla="*/ 368300 w 777479"/>
              <a:gd name="connsiteY11" fmla="*/ 628720 h 974399"/>
              <a:gd name="connsiteX12" fmla="*/ 375444 w 777479"/>
              <a:gd name="connsiteY12" fmla="*/ 695396 h 974399"/>
              <a:gd name="connsiteX13" fmla="*/ 401638 w 777479"/>
              <a:gd name="connsiteY13" fmla="*/ 907327 h 974399"/>
              <a:gd name="connsiteX14" fmla="*/ 451644 w 777479"/>
              <a:gd name="connsiteY14" fmla="*/ 974002 h 974399"/>
              <a:gd name="connsiteX15" fmla="*/ 504032 w 777479"/>
              <a:gd name="connsiteY15" fmla="*/ 909708 h 974399"/>
              <a:gd name="connsiteX16" fmla="*/ 504032 w 777479"/>
              <a:gd name="connsiteY16" fmla="*/ 669201 h 974399"/>
              <a:gd name="connsiteX17" fmla="*/ 527844 w 777479"/>
              <a:gd name="connsiteY17" fmla="*/ 783502 h 974399"/>
              <a:gd name="connsiteX18" fmla="*/ 573088 w 777479"/>
              <a:gd name="connsiteY18" fmla="*/ 881133 h 974399"/>
              <a:gd name="connsiteX19" fmla="*/ 625475 w 777479"/>
              <a:gd name="connsiteY19" fmla="*/ 902564 h 974399"/>
              <a:gd name="connsiteX20" fmla="*/ 662013 w 777479"/>
              <a:gd name="connsiteY20" fmla="*/ 845613 h 974399"/>
              <a:gd name="connsiteX21" fmla="*/ 644525 w 777479"/>
              <a:gd name="connsiteY21" fmla="*/ 723971 h 974399"/>
              <a:gd name="connsiteX22" fmla="*/ 632619 w 777479"/>
              <a:gd name="connsiteY22" fmla="*/ 647771 h 974399"/>
              <a:gd name="connsiteX23" fmla="*/ 718344 w 777479"/>
              <a:gd name="connsiteY23" fmla="*/ 797789 h 974399"/>
              <a:gd name="connsiteX24" fmla="*/ 770732 w 777479"/>
              <a:gd name="connsiteY24" fmla="*/ 776358 h 974399"/>
              <a:gd name="connsiteX25" fmla="*/ 758825 w 777479"/>
              <a:gd name="connsiteY25" fmla="*/ 635864 h 974399"/>
              <a:gd name="connsiteX26" fmla="*/ 668338 w 777479"/>
              <a:gd name="connsiteY26" fmla="*/ 464414 h 974399"/>
              <a:gd name="connsiteX27" fmla="*/ 577964 w 777479"/>
              <a:gd name="connsiteY27" fmla="*/ 0 h 974399"/>
              <a:gd name="connsiteX0" fmla="*/ 224488 w 777479"/>
              <a:gd name="connsiteY0" fmla="*/ 79294 h 974399"/>
              <a:gd name="connsiteX1" fmla="*/ 239713 w 777479"/>
              <a:gd name="connsiteY1" fmla="*/ 381071 h 974399"/>
              <a:gd name="connsiteX2" fmla="*/ 82550 w 777479"/>
              <a:gd name="connsiteY2" fmla="*/ 476321 h 974399"/>
              <a:gd name="connsiteX3" fmla="*/ 3969 w 777479"/>
              <a:gd name="connsiteY3" fmla="*/ 614433 h 974399"/>
              <a:gd name="connsiteX4" fmla="*/ 106363 w 777479"/>
              <a:gd name="connsiteY4" fmla="*/ 628721 h 974399"/>
              <a:gd name="connsiteX5" fmla="*/ 254000 w 777479"/>
              <a:gd name="connsiteY5" fmla="*/ 526327 h 974399"/>
              <a:gd name="connsiteX6" fmla="*/ 261144 w 777479"/>
              <a:gd name="connsiteY6" fmla="*/ 538233 h 974399"/>
              <a:gd name="connsiteX7" fmla="*/ 223044 w 777479"/>
              <a:gd name="connsiteY7" fmla="*/ 673964 h 974399"/>
              <a:gd name="connsiteX8" fmla="*/ 198834 w 777479"/>
              <a:gd name="connsiteY8" fmla="*/ 800171 h 974399"/>
              <a:gd name="connsiteX9" fmla="*/ 248147 w 777479"/>
              <a:gd name="connsiteY9" fmla="*/ 890286 h 974399"/>
              <a:gd name="connsiteX10" fmla="*/ 335682 w 777479"/>
              <a:gd name="connsiteY10" fmla="*/ 748552 h 974399"/>
              <a:gd name="connsiteX11" fmla="*/ 368300 w 777479"/>
              <a:gd name="connsiteY11" fmla="*/ 628720 h 974399"/>
              <a:gd name="connsiteX12" fmla="*/ 375444 w 777479"/>
              <a:gd name="connsiteY12" fmla="*/ 695396 h 974399"/>
              <a:gd name="connsiteX13" fmla="*/ 401638 w 777479"/>
              <a:gd name="connsiteY13" fmla="*/ 907327 h 974399"/>
              <a:gd name="connsiteX14" fmla="*/ 451644 w 777479"/>
              <a:gd name="connsiteY14" fmla="*/ 974002 h 974399"/>
              <a:gd name="connsiteX15" fmla="*/ 504032 w 777479"/>
              <a:gd name="connsiteY15" fmla="*/ 909708 h 974399"/>
              <a:gd name="connsiteX16" fmla="*/ 504032 w 777479"/>
              <a:gd name="connsiteY16" fmla="*/ 669201 h 974399"/>
              <a:gd name="connsiteX17" fmla="*/ 527844 w 777479"/>
              <a:gd name="connsiteY17" fmla="*/ 783502 h 974399"/>
              <a:gd name="connsiteX18" fmla="*/ 573088 w 777479"/>
              <a:gd name="connsiteY18" fmla="*/ 881133 h 974399"/>
              <a:gd name="connsiteX19" fmla="*/ 625475 w 777479"/>
              <a:gd name="connsiteY19" fmla="*/ 902564 h 974399"/>
              <a:gd name="connsiteX20" fmla="*/ 662013 w 777479"/>
              <a:gd name="connsiteY20" fmla="*/ 845613 h 974399"/>
              <a:gd name="connsiteX21" fmla="*/ 644525 w 777479"/>
              <a:gd name="connsiteY21" fmla="*/ 723971 h 974399"/>
              <a:gd name="connsiteX22" fmla="*/ 632619 w 777479"/>
              <a:gd name="connsiteY22" fmla="*/ 647771 h 974399"/>
              <a:gd name="connsiteX23" fmla="*/ 718344 w 777479"/>
              <a:gd name="connsiteY23" fmla="*/ 797789 h 974399"/>
              <a:gd name="connsiteX24" fmla="*/ 770732 w 777479"/>
              <a:gd name="connsiteY24" fmla="*/ 776358 h 974399"/>
              <a:gd name="connsiteX25" fmla="*/ 758825 w 777479"/>
              <a:gd name="connsiteY25" fmla="*/ 635864 h 974399"/>
              <a:gd name="connsiteX26" fmla="*/ 668338 w 777479"/>
              <a:gd name="connsiteY26" fmla="*/ 464414 h 974399"/>
              <a:gd name="connsiteX27" fmla="*/ 577964 w 777479"/>
              <a:gd name="connsiteY27" fmla="*/ 0 h 974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77479" h="974399">
                <a:moveTo>
                  <a:pt x="224488" y="79294"/>
                </a:moveTo>
                <a:cubicBezTo>
                  <a:pt x="238577" y="124935"/>
                  <a:pt x="263369" y="314900"/>
                  <a:pt x="239713" y="381071"/>
                </a:cubicBezTo>
                <a:cubicBezTo>
                  <a:pt x="216057" y="447242"/>
                  <a:pt x="121841" y="437427"/>
                  <a:pt x="82550" y="476321"/>
                </a:cubicBezTo>
                <a:cubicBezTo>
                  <a:pt x="43259" y="515215"/>
                  <a:pt x="0" y="589033"/>
                  <a:pt x="3969" y="614433"/>
                </a:cubicBezTo>
                <a:cubicBezTo>
                  <a:pt x="7938" y="639833"/>
                  <a:pt x="64691" y="643405"/>
                  <a:pt x="106363" y="628721"/>
                </a:cubicBezTo>
                <a:cubicBezTo>
                  <a:pt x="148035" y="614037"/>
                  <a:pt x="228203" y="541408"/>
                  <a:pt x="254000" y="526327"/>
                </a:cubicBezTo>
                <a:cubicBezTo>
                  <a:pt x="279797" y="511246"/>
                  <a:pt x="266303" y="513627"/>
                  <a:pt x="261144" y="538233"/>
                </a:cubicBezTo>
                <a:cubicBezTo>
                  <a:pt x="255985" y="562839"/>
                  <a:pt x="233429" y="630308"/>
                  <a:pt x="223044" y="673964"/>
                </a:cubicBezTo>
                <a:cubicBezTo>
                  <a:pt x="212659" y="717620"/>
                  <a:pt x="194650" y="764117"/>
                  <a:pt x="198834" y="800171"/>
                </a:cubicBezTo>
                <a:cubicBezTo>
                  <a:pt x="203018" y="836225"/>
                  <a:pt x="225339" y="898889"/>
                  <a:pt x="248147" y="890286"/>
                </a:cubicBezTo>
                <a:cubicBezTo>
                  <a:pt x="270955" y="881683"/>
                  <a:pt x="315657" y="792146"/>
                  <a:pt x="335682" y="748552"/>
                </a:cubicBezTo>
                <a:cubicBezTo>
                  <a:pt x="355707" y="704958"/>
                  <a:pt x="361673" y="637579"/>
                  <a:pt x="368300" y="628720"/>
                </a:cubicBezTo>
                <a:cubicBezTo>
                  <a:pt x="374927" y="619861"/>
                  <a:pt x="369888" y="648962"/>
                  <a:pt x="375444" y="695396"/>
                </a:cubicBezTo>
                <a:cubicBezTo>
                  <a:pt x="381000" y="741831"/>
                  <a:pt x="388938" y="860893"/>
                  <a:pt x="401638" y="907327"/>
                </a:cubicBezTo>
                <a:cubicBezTo>
                  <a:pt x="414338" y="953761"/>
                  <a:pt x="434578" y="973605"/>
                  <a:pt x="451644" y="974002"/>
                </a:cubicBezTo>
                <a:cubicBezTo>
                  <a:pt x="468710" y="974399"/>
                  <a:pt x="495301" y="960508"/>
                  <a:pt x="504032" y="909708"/>
                </a:cubicBezTo>
                <a:cubicBezTo>
                  <a:pt x="512763" y="858908"/>
                  <a:pt x="500063" y="690235"/>
                  <a:pt x="504032" y="669201"/>
                </a:cubicBezTo>
                <a:cubicBezTo>
                  <a:pt x="508001" y="648167"/>
                  <a:pt x="516335" y="748180"/>
                  <a:pt x="527844" y="783502"/>
                </a:cubicBezTo>
                <a:cubicBezTo>
                  <a:pt x="539353" y="818824"/>
                  <a:pt x="556816" y="861289"/>
                  <a:pt x="573088" y="881133"/>
                </a:cubicBezTo>
                <a:cubicBezTo>
                  <a:pt x="589360" y="900977"/>
                  <a:pt x="610654" y="908484"/>
                  <a:pt x="625475" y="902564"/>
                </a:cubicBezTo>
                <a:cubicBezTo>
                  <a:pt x="640296" y="896644"/>
                  <a:pt x="658838" y="875379"/>
                  <a:pt x="662013" y="845613"/>
                </a:cubicBezTo>
                <a:cubicBezTo>
                  <a:pt x="665188" y="815847"/>
                  <a:pt x="649424" y="756945"/>
                  <a:pt x="644525" y="723971"/>
                </a:cubicBezTo>
                <a:cubicBezTo>
                  <a:pt x="639626" y="690997"/>
                  <a:pt x="620316" y="635468"/>
                  <a:pt x="632619" y="647771"/>
                </a:cubicBezTo>
                <a:cubicBezTo>
                  <a:pt x="644922" y="660074"/>
                  <a:pt x="695325" y="776358"/>
                  <a:pt x="718344" y="797789"/>
                </a:cubicBezTo>
                <a:cubicBezTo>
                  <a:pt x="741363" y="819220"/>
                  <a:pt x="763985" y="803346"/>
                  <a:pt x="770732" y="776358"/>
                </a:cubicBezTo>
                <a:cubicBezTo>
                  <a:pt x="777479" y="749371"/>
                  <a:pt x="775891" y="687855"/>
                  <a:pt x="758825" y="635864"/>
                </a:cubicBezTo>
                <a:cubicBezTo>
                  <a:pt x="741759" y="583873"/>
                  <a:pt x="698481" y="570391"/>
                  <a:pt x="668338" y="464414"/>
                </a:cubicBezTo>
                <a:cubicBezTo>
                  <a:pt x="638195" y="358437"/>
                  <a:pt x="580345" y="78978"/>
                  <a:pt x="577964" y="0"/>
                </a:cubicBezTo>
              </a:path>
            </a:pathLst>
          </a:custGeom>
          <a:solidFill>
            <a:srgbClr val="0066FF"/>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6" name="Freeform 5"/>
          <p:cNvSpPr/>
          <p:nvPr/>
        </p:nvSpPr>
        <p:spPr>
          <a:xfrm rot="14972100" flipH="1">
            <a:off x="7005450" y="4022115"/>
            <a:ext cx="451200" cy="724785"/>
          </a:xfrm>
          <a:custGeom>
            <a:avLst/>
            <a:gdLst>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75432 w 777479"/>
              <a:gd name="connsiteY8" fmla="*/ 659606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65919 w 777479"/>
              <a:gd name="connsiteY10" fmla="*/ 516731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62013 w 777479"/>
              <a:gd name="connsiteY20" fmla="*/ 605036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2397 h 834313"/>
              <a:gd name="connsiteX1" fmla="*/ 239713 w 777479"/>
              <a:gd name="connsiteY1" fmla="*/ 240985 h 834313"/>
              <a:gd name="connsiteX2" fmla="*/ 82550 w 777479"/>
              <a:gd name="connsiteY2" fmla="*/ 336235 h 834313"/>
              <a:gd name="connsiteX3" fmla="*/ 3969 w 777479"/>
              <a:gd name="connsiteY3" fmla="*/ 474347 h 834313"/>
              <a:gd name="connsiteX4" fmla="*/ 106363 w 777479"/>
              <a:gd name="connsiteY4" fmla="*/ 488635 h 834313"/>
              <a:gd name="connsiteX5" fmla="*/ 254000 w 777479"/>
              <a:gd name="connsiteY5" fmla="*/ 386241 h 834313"/>
              <a:gd name="connsiteX6" fmla="*/ 261144 w 777479"/>
              <a:gd name="connsiteY6" fmla="*/ 398147 h 834313"/>
              <a:gd name="connsiteX7" fmla="*/ 223044 w 777479"/>
              <a:gd name="connsiteY7" fmla="*/ 533878 h 834313"/>
              <a:gd name="connsiteX8" fmla="*/ 198834 w 777479"/>
              <a:gd name="connsiteY8" fmla="*/ 660085 h 834313"/>
              <a:gd name="connsiteX9" fmla="*/ 248147 w 777479"/>
              <a:gd name="connsiteY9" fmla="*/ 750200 h 834313"/>
              <a:gd name="connsiteX10" fmla="*/ 335682 w 777479"/>
              <a:gd name="connsiteY10" fmla="*/ 608466 h 834313"/>
              <a:gd name="connsiteX11" fmla="*/ 368300 w 777479"/>
              <a:gd name="connsiteY11" fmla="*/ 488634 h 834313"/>
              <a:gd name="connsiteX12" fmla="*/ 375444 w 777479"/>
              <a:gd name="connsiteY12" fmla="*/ 555310 h 834313"/>
              <a:gd name="connsiteX13" fmla="*/ 401638 w 777479"/>
              <a:gd name="connsiteY13" fmla="*/ 767241 h 834313"/>
              <a:gd name="connsiteX14" fmla="*/ 451644 w 777479"/>
              <a:gd name="connsiteY14" fmla="*/ 833916 h 834313"/>
              <a:gd name="connsiteX15" fmla="*/ 504032 w 777479"/>
              <a:gd name="connsiteY15" fmla="*/ 769622 h 834313"/>
              <a:gd name="connsiteX16" fmla="*/ 504032 w 777479"/>
              <a:gd name="connsiteY16" fmla="*/ 529115 h 834313"/>
              <a:gd name="connsiteX17" fmla="*/ 527844 w 777479"/>
              <a:gd name="connsiteY17" fmla="*/ 643416 h 834313"/>
              <a:gd name="connsiteX18" fmla="*/ 573088 w 777479"/>
              <a:gd name="connsiteY18" fmla="*/ 741047 h 834313"/>
              <a:gd name="connsiteX19" fmla="*/ 625475 w 777479"/>
              <a:gd name="connsiteY19" fmla="*/ 762478 h 834313"/>
              <a:gd name="connsiteX20" fmla="*/ 662013 w 777479"/>
              <a:gd name="connsiteY20" fmla="*/ 705527 h 834313"/>
              <a:gd name="connsiteX21" fmla="*/ 644525 w 777479"/>
              <a:gd name="connsiteY21" fmla="*/ 583885 h 834313"/>
              <a:gd name="connsiteX22" fmla="*/ 632619 w 777479"/>
              <a:gd name="connsiteY22" fmla="*/ 507685 h 834313"/>
              <a:gd name="connsiteX23" fmla="*/ 718344 w 777479"/>
              <a:gd name="connsiteY23" fmla="*/ 657703 h 834313"/>
              <a:gd name="connsiteX24" fmla="*/ 770732 w 777479"/>
              <a:gd name="connsiteY24" fmla="*/ 636272 h 834313"/>
              <a:gd name="connsiteX25" fmla="*/ 758825 w 777479"/>
              <a:gd name="connsiteY25" fmla="*/ 495778 h 834313"/>
              <a:gd name="connsiteX26" fmla="*/ 668338 w 777479"/>
              <a:gd name="connsiteY26" fmla="*/ 324328 h 834313"/>
              <a:gd name="connsiteX27" fmla="*/ 668239 w 777479"/>
              <a:gd name="connsiteY27" fmla="*/ 0 h 834313"/>
              <a:gd name="connsiteX0" fmla="*/ 240017 w 777479"/>
              <a:gd name="connsiteY0" fmla="*/ 24652 h 834313"/>
              <a:gd name="connsiteX1" fmla="*/ 239713 w 777479"/>
              <a:gd name="connsiteY1" fmla="*/ 240985 h 834313"/>
              <a:gd name="connsiteX2" fmla="*/ 82550 w 777479"/>
              <a:gd name="connsiteY2" fmla="*/ 336235 h 834313"/>
              <a:gd name="connsiteX3" fmla="*/ 3969 w 777479"/>
              <a:gd name="connsiteY3" fmla="*/ 474347 h 834313"/>
              <a:gd name="connsiteX4" fmla="*/ 106363 w 777479"/>
              <a:gd name="connsiteY4" fmla="*/ 488635 h 834313"/>
              <a:gd name="connsiteX5" fmla="*/ 254000 w 777479"/>
              <a:gd name="connsiteY5" fmla="*/ 386241 h 834313"/>
              <a:gd name="connsiteX6" fmla="*/ 261144 w 777479"/>
              <a:gd name="connsiteY6" fmla="*/ 398147 h 834313"/>
              <a:gd name="connsiteX7" fmla="*/ 223044 w 777479"/>
              <a:gd name="connsiteY7" fmla="*/ 533878 h 834313"/>
              <a:gd name="connsiteX8" fmla="*/ 198834 w 777479"/>
              <a:gd name="connsiteY8" fmla="*/ 660085 h 834313"/>
              <a:gd name="connsiteX9" fmla="*/ 248147 w 777479"/>
              <a:gd name="connsiteY9" fmla="*/ 750200 h 834313"/>
              <a:gd name="connsiteX10" fmla="*/ 335682 w 777479"/>
              <a:gd name="connsiteY10" fmla="*/ 608466 h 834313"/>
              <a:gd name="connsiteX11" fmla="*/ 368300 w 777479"/>
              <a:gd name="connsiteY11" fmla="*/ 488634 h 834313"/>
              <a:gd name="connsiteX12" fmla="*/ 375444 w 777479"/>
              <a:gd name="connsiteY12" fmla="*/ 555310 h 834313"/>
              <a:gd name="connsiteX13" fmla="*/ 401638 w 777479"/>
              <a:gd name="connsiteY13" fmla="*/ 767241 h 834313"/>
              <a:gd name="connsiteX14" fmla="*/ 451644 w 777479"/>
              <a:gd name="connsiteY14" fmla="*/ 833916 h 834313"/>
              <a:gd name="connsiteX15" fmla="*/ 504032 w 777479"/>
              <a:gd name="connsiteY15" fmla="*/ 769622 h 834313"/>
              <a:gd name="connsiteX16" fmla="*/ 504032 w 777479"/>
              <a:gd name="connsiteY16" fmla="*/ 529115 h 834313"/>
              <a:gd name="connsiteX17" fmla="*/ 527844 w 777479"/>
              <a:gd name="connsiteY17" fmla="*/ 643416 h 834313"/>
              <a:gd name="connsiteX18" fmla="*/ 573088 w 777479"/>
              <a:gd name="connsiteY18" fmla="*/ 741047 h 834313"/>
              <a:gd name="connsiteX19" fmla="*/ 625475 w 777479"/>
              <a:gd name="connsiteY19" fmla="*/ 762478 h 834313"/>
              <a:gd name="connsiteX20" fmla="*/ 662013 w 777479"/>
              <a:gd name="connsiteY20" fmla="*/ 705527 h 834313"/>
              <a:gd name="connsiteX21" fmla="*/ 644525 w 777479"/>
              <a:gd name="connsiteY21" fmla="*/ 583885 h 834313"/>
              <a:gd name="connsiteX22" fmla="*/ 632619 w 777479"/>
              <a:gd name="connsiteY22" fmla="*/ 507685 h 834313"/>
              <a:gd name="connsiteX23" fmla="*/ 718344 w 777479"/>
              <a:gd name="connsiteY23" fmla="*/ 657703 h 834313"/>
              <a:gd name="connsiteX24" fmla="*/ 770732 w 777479"/>
              <a:gd name="connsiteY24" fmla="*/ 636272 h 834313"/>
              <a:gd name="connsiteX25" fmla="*/ 758825 w 777479"/>
              <a:gd name="connsiteY25" fmla="*/ 495778 h 834313"/>
              <a:gd name="connsiteX26" fmla="*/ 668338 w 777479"/>
              <a:gd name="connsiteY26" fmla="*/ 324328 h 834313"/>
              <a:gd name="connsiteX27" fmla="*/ 668239 w 777479"/>
              <a:gd name="connsiteY27" fmla="*/ 0 h 834313"/>
              <a:gd name="connsiteX0" fmla="*/ 240017 w 777479"/>
              <a:gd name="connsiteY0" fmla="*/ 164738 h 974399"/>
              <a:gd name="connsiteX1" fmla="*/ 239713 w 777479"/>
              <a:gd name="connsiteY1" fmla="*/ 381071 h 974399"/>
              <a:gd name="connsiteX2" fmla="*/ 82550 w 777479"/>
              <a:gd name="connsiteY2" fmla="*/ 476321 h 974399"/>
              <a:gd name="connsiteX3" fmla="*/ 3969 w 777479"/>
              <a:gd name="connsiteY3" fmla="*/ 614433 h 974399"/>
              <a:gd name="connsiteX4" fmla="*/ 106363 w 777479"/>
              <a:gd name="connsiteY4" fmla="*/ 628721 h 974399"/>
              <a:gd name="connsiteX5" fmla="*/ 254000 w 777479"/>
              <a:gd name="connsiteY5" fmla="*/ 526327 h 974399"/>
              <a:gd name="connsiteX6" fmla="*/ 261144 w 777479"/>
              <a:gd name="connsiteY6" fmla="*/ 538233 h 974399"/>
              <a:gd name="connsiteX7" fmla="*/ 223044 w 777479"/>
              <a:gd name="connsiteY7" fmla="*/ 673964 h 974399"/>
              <a:gd name="connsiteX8" fmla="*/ 198834 w 777479"/>
              <a:gd name="connsiteY8" fmla="*/ 800171 h 974399"/>
              <a:gd name="connsiteX9" fmla="*/ 248147 w 777479"/>
              <a:gd name="connsiteY9" fmla="*/ 890286 h 974399"/>
              <a:gd name="connsiteX10" fmla="*/ 335682 w 777479"/>
              <a:gd name="connsiteY10" fmla="*/ 748552 h 974399"/>
              <a:gd name="connsiteX11" fmla="*/ 368300 w 777479"/>
              <a:gd name="connsiteY11" fmla="*/ 628720 h 974399"/>
              <a:gd name="connsiteX12" fmla="*/ 375444 w 777479"/>
              <a:gd name="connsiteY12" fmla="*/ 695396 h 974399"/>
              <a:gd name="connsiteX13" fmla="*/ 401638 w 777479"/>
              <a:gd name="connsiteY13" fmla="*/ 907327 h 974399"/>
              <a:gd name="connsiteX14" fmla="*/ 451644 w 777479"/>
              <a:gd name="connsiteY14" fmla="*/ 974002 h 974399"/>
              <a:gd name="connsiteX15" fmla="*/ 504032 w 777479"/>
              <a:gd name="connsiteY15" fmla="*/ 909708 h 974399"/>
              <a:gd name="connsiteX16" fmla="*/ 504032 w 777479"/>
              <a:gd name="connsiteY16" fmla="*/ 669201 h 974399"/>
              <a:gd name="connsiteX17" fmla="*/ 527844 w 777479"/>
              <a:gd name="connsiteY17" fmla="*/ 783502 h 974399"/>
              <a:gd name="connsiteX18" fmla="*/ 573088 w 777479"/>
              <a:gd name="connsiteY18" fmla="*/ 881133 h 974399"/>
              <a:gd name="connsiteX19" fmla="*/ 625475 w 777479"/>
              <a:gd name="connsiteY19" fmla="*/ 902564 h 974399"/>
              <a:gd name="connsiteX20" fmla="*/ 662013 w 777479"/>
              <a:gd name="connsiteY20" fmla="*/ 845613 h 974399"/>
              <a:gd name="connsiteX21" fmla="*/ 644525 w 777479"/>
              <a:gd name="connsiteY21" fmla="*/ 723971 h 974399"/>
              <a:gd name="connsiteX22" fmla="*/ 632619 w 777479"/>
              <a:gd name="connsiteY22" fmla="*/ 647771 h 974399"/>
              <a:gd name="connsiteX23" fmla="*/ 718344 w 777479"/>
              <a:gd name="connsiteY23" fmla="*/ 797789 h 974399"/>
              <a:gd name="connsiteX24" fmla="*/ 770732 w 777479"/>
              <a:gd name="connsiteY24" fmla="*/ 776358 h 974399"/>
              <a:gd name="connsiteX25" fmla="*/ 758825 w 777479"/>
              <a:gd name="connsiteY25" fmla="*/ 635864 h 974399"/>
              <a:gd name="connsiteX26" fmla="*/ 668338 w 777479"/>
              <a:gd name="connsiteY26" fmla="*/ 464414 h 974399"/>
              <a:gd name="connsiteX27" fmla="*/ 577964 w 777479"/>
              <a:gd name="connsiteY27" fmla="*/ 0 h 974399"/>
              <a:gd name="connsiteX0" fmla="*/ 224488 w 777479"/>
              <a:gd name="connsiteY0" fmla="*/ 79294 h 974399"/>
              <a:gd name="connsiteX1" fmla="*/ 239713 w 777479"/>
              <a:gd name="connsiteY1" fmla="*/ 381071 h 974399"/>
              <a:gd name="connsiteX2" fmla="*/ 82550 w 777479"/>
              <a:gd name="connsiteY2" fmla="*/ 476321 h 974399"/>
              <a:gd name="connsiteX3" fmla="*/ 3969 w 777479"/>
              <a:gd name="connsiteY3" fmla="*/ 614433 h 974399"/>
              <a:gd name="connsiteX4" fmla="*/ 106363 w 777479"/>
              <a:gd name="connsiteY4" fmla="*/ 628721 h 974399"/>
              <a:gd name="connsiteX5" fmla="*/ 254000 w 777479"/>
              <a:gd name="connsiteY5" fmla="*/ 526327 h 974399"/>
              <a:gd name="connsiteX6" fmla="*/ 261144 w 777479"/>
              <a:gd name="connsiteY6" fmla="*/ 538233 h 974399"/>
              <a:gd name="connsiteX7" fmla="*/ 223044 w 777479"/>
              <a:gd name="connsiteY7" fmla="*/ 673964 h 974399"/>
              <a:gd name="connsiteX8" fmla="*/ 198834 w 777479"/>
              <a:gd name="connsiteY8" fmla="*/ 800171 h 974399"/>
              <a:gd name="connsiteX9" fmla="*/ 248147 w 777479"/>
              <a:gd name="connsiteY9" fmla="*/ 890286 h 974399"/>
              <a:gd name="connsiteX10" fmla="*/ 335682 w 777479"/>
              <a:gd name="connsiteY10" fmla="*/ 748552 h 974399"/>
              <a:gd name="connsiteX11" fmla="*/ 368300 w 777479"/>
              <a:gd name="connsiteY11" fmla="*/ 628720 h 974399"/>
              <a:gd name="connsiteX12" fmla="*/ 375444 w 777479"/>
              <a:gd name="connsiteY12" fmla="*/ 695396 h 974399"/>
              <a:gd name="connsiteX13" fmla="*/ 401638 w 777479"/>
              <a:gd name="connsiteY13" fmla="*/ 907327 h 974399"/>
              <a:gd name="connsiteX14" fmla="*/ 451644 w 777479"/>
              <a:gd name="connsiteY14" fmla="*/ 974002 h 974399"/>
              <a:gd name="connsiteX15" fmla="*/ 504032 w 777479"/>
              <a:gd name="connsiteY15" fmla="*/ 909708 h 974399"/>
              <a:gd name="connsiteX16" fmla="*/ 504032 w 777479"/>
              <a:gd name="connsiteY16" fmla="*/ 669201 h 974399"/>
              <a:gd name="connsiteX17" fmla="*/ 527844 w 777479"/>
              <a:gd name="connsiteY17" fmla="*/ 783502 h 974399"/>
              <a:gd name="connsiteX18" fmla="*/ 573088 w 777479"/>
              <a:gd name="connsiteY18" fmla="*/ 881133 h 974399"/>
              <a:gd name="connsiteX19" fmla="*/ 625475 w 777479"/>
              <a:gd name="connsiteY19" fmla="*/ 902564 h 974399"/>
              <a:gd name="connsiteX20" fmla="*/ 662013 w 777479"/>
              <a:gd name="connsiteY20" fmla="*/ 845613 h 974399"/>
              <a:gd name="connsiteX21" fmla="*/ 644525 w 777479"/>
              <a:gd name="connsiteY21" fmla="*/ 723971 h 974399"/>
              <a:gd name="connsiteX22" fmla="*/ 632619 w 777479"/>
              <a:gd name="connsiteY22" fmla="*/ 647771 h 974399"/>
              <a:gd name="connsiteX23" fmla="*/ 718344 w 777479"/>
              <a:gd name="connsiteY23" fmla="*/ 797789 h 974399"/>
              <a:gd name="connsiteX24" fmla="*/ 770732 w 777479"/>
              <a:gd name="connsiteY24" fmla="*/ 776358 h 974399"/>
              <a:gd name="connsiteX25" fmla="*/ 758825 w 777479"/>
              <a:gd name="connsiteY25" fmla="*/ 635864 h 974399"/>
              <a:gd name="connsiteX26" fmla="*/ 668338 w 777479"/>
              <a:gd name="connsiteY26" fmla="*/ 464414 h 974399"/>
              <a:gd name="connsiteX27" fmla="*/ 577964 w 777479"/>
              <a:gd name="connsiteY27" fmla="*/ 0 h 974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77479" h="974399">
                <a:moveTo>
                  <a:pt x="224488" y="79294"/>
                </a:moveTo>
                <a:cubicBezTo>
                  <a:pt x="238577" y="124935"/>
                  <a:pt x="263369" y="314900"/>
                  <a:pt x="239713" y="381071"/>
                </a:cubicBezTo>
                <a:cubicBezTo>
                  <a:pt x="216057" y="447242"/>
                  <a:pt x="121841" y="437427"/>
                  <a:pt x="82550" y="476321"/>
                </a:cubicBezTo>
                <a:cubicBezTo>
                  <a:pt x="43259" y="515215"/>
                  <a:pt x="0" y="589033"/>
                  <a:pt x="3969" y="614433"/>
                </a:cubicBezTo>
                <a:cubicBezTo>
                  <a:pt x="7938" y="639833"/>
                  <a:pt x="64691" y="643405"/>
                  <a:pt x="106363" y="628721"/>
                </a:cubicBezTo>
                <a:cubicBezTo>
                  <a:pt x="148035" y="614037"/>
                  <a:pt x="228203" y="541408"/>
                  <a:pt x="254000" y="526327"/>
                </a:cubicBezTo>
                <a:cubicBezTo>
                  <a:pt x="279797" y="511246"/>
                  <a:pt x="266303" y="513627"/>
                  <a:pt x="261144" y="538233"/>
                </a:cubicBezTo>
                <a:cubicBezTo>
                  <a:pt x="255985" y="562839"/>
                  <a:pt x="233429" y="630308"/>
                  <a:pt x="223044" y="673964"/>
                </a:cubicBezTo>
                <a:cubicBezTo>
                  <a:pt x="212659" y="717620"/>
                  <a:pt x="194650" y="764117"/>
                  <a:pt x="198834" y="800171"/>
                </a:cubicBezTo>
                <a:cubicBezTo>
                  <a:pt x="203018" y="836225"/>
                  <a:pt x="225339" y="898889"/>
                  <a:pt x="248147" y="890286"/>
                </a:cubicBezTo>
                <a:cubicBezTo>
                  <a:pt x="270955" y="881683"/>
                  <a:pt x="315657" y="792146"/>
                  <a:pt x="335682" y="748552"/>
                </a:cubicBezTo>
                <a:cubicBezTo>
                  <a:pt x="355707" y="704958"/>
                  <a:pt x="361673" y="637579"/>
                  <a:pt x="368300" y="628720"/>
                </a:cubicBezTo>
                <a:cubicBezTo>
                  <a:pt x="374927" y="619861"/>
                  <a:pt x="369888" y="648962"/>
                  <a:pt x="375444" y="695396"/>
                </a:cubicBezTo>
                <a:cubicBezTo>
                  <a:pt x="381000" y="741831"/>
                  <a:pt x="388938" y="860893"/>
                  <a:pt x="401638" y="907327"/>
                </a:cubicBezTo>
                <a:cubicBezTo>
                  <a:pt x="414338" y="953761"/>
                  <a:pt x="434578" y="973605"/>
                  <a:pt x="451644" y="974002"/>
                </a:cubicBezTo>
                <a:cubicBezTo>
                  <a:pt x="468710" y="974399"/>
                  <a:pt x="495301" y="960508"/>
                  <a:pt x="504032" y="909708"/>
                </a:cubicBezTo>
                <a:cubicBezTo>
                  <a:pt x="512763" y="858908"/>
                  <a:pt x="500063" y="690235"/>
                  <a:pt x="504032" y="669201"/>
                </a:cubicBezTo>
                <a:cubicBezTo>
                  <a:pt x="508001" y="648167"/>
                  <a:pt x="516335" y="748180"/>
                  <a:pt x="527844" y="783502"/>
                </a:cubicBezTo>
                <a:cubicBezTo>
                  <a:pt x="539353" y="818824"/>
                  <a:pt x="556816" y="861289"/>
                  <a:pt x="573088" y="881133"/>
                </a:cubicBezTo>
                <a:cubicBezTo>
                  <a:pt x="589360" y="900977"/>
                  <a:pt x="610654" y="908484"/>
                  <a:pt x="625475" y="902564"/>
                </a:cubicBezTo>
                <a:cubicBezTo>
                  <a:pt x="640296" y="896644"/>
                  <a:pt x="658838" y="875379"/>
                  <a:pt x="662013" y="845613"/>
                </a:cubicBezTo>
                <a:cubicBezTo>
                  <a:pt x="665188" y="815847"/>
                  <a:pt x="649424" y="756945"/>
                  <a:pt x="644525" y="723971"/>
                </a:cubicBezTo>
                <a:cubicBezTo>
                  <a:pt x="639626" y="690997"/>
                  <a:pt x="620316" y="635468"/>
                  <a:pt x="632619" y="647771"/>
                </a:cubicBezTo>
                <a:cubicBezTo>
                  <a:pt x="644922" y="660074"/>
                  <a:pt x="695325" y="776358"/>
                  <a:pt x="718344" y="797789"/>
                </a:cubicBezTo>
                <a:cubicBezTo>
                  <a:pt x="741363" y="819220"/>
                  <a:pt x="763985" y="803346"/>
                  <a:pt x="770732" y="776358"/>
                </a:cubicBezTo>
                <a:cubicBezTo>
                  <a:pt x="777479" y="749371"/>
                  <a:pt x="775891" y="687855"/>
                  <a:pt x="758825" y="635864"/>
                </a:cubicBezTo>
                <a:cubicBezTo>
                  <a:pt x="741759" y="583873"/>
                  <a:pt x="698481" y="570391"/>
                  <a:pt x="668338" y="464414"/>
                </a:cubicBezTo>
                <a:cubicBezTo>
                  <a:pt x="638195" y="358437"/>
                  <a:pt x="580345" y="78978"/>
                  <a:pt x="577964" y="0"/>
                </a:cubicBezTo>
              </a:path>
            </a:pathLst>
          </a:custGeom>
          <a:solidFill>
            <a:srgbClr val="FF0000"/>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xit" presetSubtype="0" fill="hold" grpId="0" nodeType="clickEffect">
                                  <p:stCondLst>
                                    <p:cond delay="0"/>
                                  </p:stCondLst>
                                  <p:childTnLst>
                                    <p:set>
                                      <p:cBhvr>
                                        <p:cTn id="6" dur="1" fill="hold">
                                          <p:stCondLst>
                                            <p:cond delay="0"/>
                                          </p:stCondLst>
                                        </p:cTn>
                                        <p:tgtEl>
                                          <p:spTgt spid="107"/>
                                        </p:tgtEl>
                                        <p:attrNameLst>
                                          <p:attrName>style.visibility</p:attrName>
                                        </p:attrNameLst>
                                      </p:cBhvr>
                                      <p:to>
                                        <p:strVal val="hidden"/>
                                      </p:to>
                                    </p:set>
                                  </p:childTnLst>
                                </p:cTn>
                              </p:par>
                              <p:par>
                                <p:cTn id="7" presetID="1" presetClass="entr" presetSubtype="0" fill="hold" grpId="0" nodeType="withEffect">
                                  <p:stCondLst>
                                    <p:cond delay="0"/>
                                  </p:stCondLst>
                                  <p:childTnLst>
                                    <p:set>
                                      <p:cBhvr>
                                        <p:cTn id="8" dur="1" fill="hold">
                                          <p:stCondLst>
                                            <p:cond delay="0"/>
                                          </p:stCondLst>
                                        </p:cTn>
                                        <p:tgtEl>
                                          <p:spTgt spid="37"/>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xit" presetSubtype="0" fill="hold" grpId="0" nodeType="clickEffect">
                                  <p:stCondLst>
                                    <p:cond delay="0"/>
                                  </p:stCondLst>
                                  <p:childTnLst>
                                    <p:set>
                                      <p:cBhvr>
                                        <p:cTn id="12" dur="1" fill="hold">
                                          <p:stCondLst>
                                            <p:cond delay="0"/>
                                          </p:stCondLst>
                                        </p:cTn>
                                        <p:tgtEl>
                                          <p:spTgt spid="6"/>
                                        </p:tgtEl>
                                        <p:attrNameLst>
                                          <p:attrName>style.visibility</p:attrName>
                                        </p:attrNameLst>
                                      </p:cBhvr>
                                      <p:to>
                                        <p:strVal val="hidden"/>
                                      </p:to>
                                    </p:set>
                                  </p:childTnLst>
                                </p:cTn>
                              </p:par>
                              <p:par>
                                <p:cTn id="13" presetID="1" presetClass="entr" presetSubtype="0" fill="hold" grpId="0" nodeType="withEffect">
                                  <p:stCondLst>
                                    <p:cond delay="0"/>
                                  </p:stCondLst>
                                  <p:childTnLst>
                                    <p:set>
                                      <p:cBhvr>
                                        <p:cTn id="14" dur="1" fill="hold">
                                          <p:stCondLst>
                                            <p:cond delay="0"/>
                                          </p:stCondLst>
                                        </p:cTn>
                                        <p:tgtEl>
                                          <p:spTgt spid="4"/>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xit" presetSubtype="0" fill="hold" grpId="0" nodeType="clickEffect">
                                  <p:stCondLst>
                                    <p:cond delay="0"/>
                                  </p:stCondLst>
                                  <p:childTnLst>
                                    <p:set>
                                      <p:cBhvr>
                                        <p:cTn id="18" dur="1" fill="hold">
                                          <p:stCondLst>
                                            <p:cond delay="0"/>
                                          </p:stCondLst>
                                        </p:cTn>
                                        <p:tgtEl>
                                          <p:spTgt spid="109"/>
                                        </p:tgtEl>
                                        <p:attrNameLst>
                                          <p:attrName>style.visibility</p:attrName>
                                        </p:attrNameLst>
                                      </p:cBhvr>
                                      <p:to>
                                        <p:strVal val="hidden"/>
                                      </p:to>
                                    </p:set>
                                  </p:childTnLst>
                                </p:cTn>
                              </p:par>
                              <p:par>
                                <p:cTn id="19" presetID="1" presetClass="entr" presetSubtype="0" fill="hold" grpId="0" nodeType="withEffect">
                                  <p:stCondLst>
                                    <p:cond delay="0"/>
                                  </p:stCondLst>
                                  <p:childTnLst>
                                    <p:set>
                                      <p:cBhvr>
                                        <p:cTn id="20" dur="1" fill="hold">
                                          <p:stCondLst>
                                            <p:cond delay="0"/>
                                          </p:stCondLst>
                                        </p:cTn>
                                        <p:tgtEl>
                                          <p:spTgt spid="55"/>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2" presetClass="entr" presetSubtype="8" fill="hold" nodeType="clickEffect">
                                  <p:stCondLst>
                                    <p:cond delay="0"/>
                                  </p:stCondLst>
                                  <p:childTnLst>
                                    <p:set>
                                      <p:cBhvr>
                                        <p:cTn id="24" dur="1" fill="hold">
                                          <p:stCondLst>
                                            <p:cond delay="0"/>
                                          </p:stCondLst>
                                        </p:cTn>
                                        <p:tgtEl>
                                          <p:spTgt spid="112"/>
                                        </p:tgtEl>
                                        <p:attrNameLst>
                                          <p:attrName>style.visibility</p:attrName>
                                        </p:attrNameLst>
                                      </p:cBhvr>
                                      <p:to>
                                        <p:strVal val="visible"/>
                                      </p:to>
                                    </p:set>
                                    <p:anim calcmode="lin" valueType="num">
                                      <p:cBhvr additive="base">
                                        <p:cTn id="25" dur="1000" fill="hold"/>
                                        <p:tgtEl>
                                          <p:spTgt spid="112"/>
                                        </p:tgtEl>
                                        <p:attrNameLst>
                                          <p:attrName>ppt_x</p:attrName>
                                        </p:attrNameLst>
                                      </p:cBhvr>
                                      <p:tavLst>
                                        <p:tav tm="0">
                                          <p:val>
                                            <p:strVal val="0-#ppt_w/2"/>
                                          </p:val>
                                        </p:tav>
                                        <p:tav tm="100000">
                                          <p:val>
                                            <p:strVal val="#ppt_x"/>
                                          </p:val>
                                        </p:tav>
                                      </p:tavLst>
                                    </p:anim>
                                    <p:anim calcmode="lin" valueType="num">
                                      <p:cBhvr additive="base">
                                        <p:cTn id="26" dur="1000" fill="hold"/>
                                        <p:tgtEl>
                                          <p:spTgt spid="112"/>
                                        </p:tgtEl>
                                        <p:attrNameLst>
                                          <p:attrName>ppt_y</p:attrName>
                                        </p:attrNameLst>
                                      </p:cBhvr>
                                      <p:tavLst>
                                        <p:tav tm="0">
                                          <p:val>
                                            <p:strVal val="#ppt_y"/>
                                          </p:val>
                                        </p:tav>
                                        <p:tav tm="100000">
                                          <p:val>
                                            <p:strVal val="#ppt_y"/>
                                          </p:val>
                                        </p:tav>
                                      </p:tavLst>
                                    </p:anim>
                                  </p:childTnLst>
                                </p:cTn>
                              </p:par>
                            </p:childTnLst>
                          </p:cTn>
                        </p:par>
                        <p:par>
                          <p:cTn id="27" fill="hold">
                            <p:stCondLst>
                              <p:cond delay="1000"/>
                            </p:stCondLst>
                            <p:childTnLst>
                              <p:par>
                                <p:cTn id="28" presetID="1" presetClass="exit" presetSubtype="0" fill="hold" nodeType="afterEffect">
                                  <p:stCondLst>
                                    <p:cond delay="0"/>
                                  </p:stCondLst>
                                  <p:childTnLst>
                                    <p:set>
                                      <p:cBhvr>
                                        <p:cTn id="29" dur="1" fill="hold">
                                          <p:stCondLst>
                                            <p:cond delay="0"/>
                                          </p:stCondLst>
                                        </p:cTn>
                                        <p:tgtEl>
                                          <p:spTgt spid="112"/>
                                        </p:tgtEl>
                                        <p:attrNameLst>
                                          <p:attrName>style.visibility</p:attrName>
                                        </p:attrNameLst>
                                      </p:cBhvr>
                                      <p:to>
                                        <p:strVal val="hidden"/>
                                      </p:to>
                                    </p:set>
                                  </p:childTnLst>
                                </p:cTn>
                              </p:par>
                              <p:par>
                                <p:cTn id="30" presetID="1" presetClass="entr" presetSubtype="0" fill="hold" grpId="0" nodeType="withEffect">
                                  <p:stCondLst>
                                    <p:cond delay="0"/>
                                  </p:stCondLst>
                                  <p:childTnLst>
                                    <p:set>
                                      <p:cBhvr>
                                        <p:cTn id="31" dur="1" fill="hold">
                                          <p:stCondLst>
                                            <p:cond delay="0"/>
                                          </p:stCondLst>
                                        </p:cTn>
                                        <p:tgtEl>
                                          <p:spTgt spid="21"/>
                                        </p:tgtEl>
                                        <p:attrNameLst>
                                          <p:attrName>style.visibility</p:attrName>
                                        </p:attrNameLst>
                                      </p:cBhvr>
                                      <p:to>
                                        <p:strVal val="visible"/>
                                      </p:to>
                                    </p:set>
                                  </p:childTnLst>
                                </p:cTn>
                              </p:par>
                              <p:par>
                                <p:cTn id="32" presetID="1" presetClass="entr" presetSubtype="0" fill="hold" grpId="0" nodeType="withEffect">
                                  <p:stCondLst>
                                    <p:cond delay="0"/>
                                  </p:stCondLst>
                                  <p:childTnLst>
                                    <p:set>
                                      <p:cBhvr>
                                        <p:cTn id="33" dur="1" fill="hold">
                                          <p:stCondLst>
                                            <p:cond delay="0"/>
                                          </p:stCondLst>
                                        </p:cTn>
                                        <p:tgtEl>
                                          <p:spTgt spid="26"/>
                                        </p:tgtEl>
                                        <p:attrNameLst>
                                          <p:attrName>style.visibility</p:attrName>
                                        </p:attrNameLst>
                                      </p:cBhvr>
                                      <p:to>
                                        <p:strVal val="visible"/>
                                      </p:to>
                                    </p:set>
                                  </p:childTnLst>
                                </p:cTn>
                              </p:par>
                              <p:par>
                                <p:cTn id="34" presetID="1" presetClass="entr" presetSubtype="0" fill="hold" nodeType="withEffect">
                                  <p:stCondLst>
                                    <p:cond delay="0"/>
                                  </p:stCondLst>
                                  <p:childTnLst>
                                    <p:set>
                                      <p:cBhvr>
                                        <p:cTn id="35" dur="1" fill="hold">
                                          <p:stCondLst>
                                            <p:cond delay="0"/>
                                          </p:stCondLst>
                                        </p:cTn>
                                        <p:tgtEl>
                                          <p:spTgt spid="28"/>
                                        </p:tgtEl>
                                        <p:attrNameLst>
                                          <p:attrName>style.visibility</p:attrName>
                                        </p:attrNameLst>
                                      </p:cBhvr>
                                      <p:to>
                                        <p:strVal val="visible"/>
                                      </p:to>
                                    </p:set>
                                  </p:childTnLst>
                                </p:cTn>
                              </p:par>
                              <p:par>
                                <p:cTn id="36" presetID="1" presetClass="entr" presetSubtype="0" fill="hold" grpId="0" nodeType="withEffect">
                                  <p:stCondLst>
                                    <p:cond delay="0"/>
                                  </p:stCondLst>
                                  <p:childTnLst>
                                    <p:set>
                                      <p:cBhvr>
                                        <p:cTn id="37" dur="1" fill="hold">
                                          <p:stCondLst>
                                            <p:cond delay="0"/>
                                          </p:stCondLst>
                                        </p:cTn>
                                        <p:tgtEl>
                                          <p:spTgt spid="22"/>
                                        </p:tgtEl>
                                        <p:attrNameLst>
                                          <p:attrName>style.visibility</p:attrName>
                                        </p:attrNameLst>
                                      </p:cBhvr>
                                      <p:to>
                                        <p:strVal val="visible"/>
                                      </p:to>
                                    </p:set>
                                  </p:childTnLst>
                                </p:cTn>
                              </p:par>
                            </p:childTnLst>
                          </p:cTn>
                        </p:par>
                      </p:childTnLst>
                    </p:cTn>
                  </p:par>
                  <p:par>
                    <p:cTn id="38" fill="hold">
                      <p:stCondLst>
                        <p:cond delay="indefinite"/>
                      </p:stCondLst>
                      <p:childTnLst>
                        <p:par>
                          <p:cTn id="39" fill="hold">
                            <p:stCondLst>
                              <p:cond delay="0"/>
                            </p:stCondLst>
                            <p:childTnLst>
                              <p:par>
                                <p:cTn id="40" presetID="1" presetClass="exit" presetSubtype="0" fill="hold" grpId="1" nodeType="clickEffect">
                                  <p:stCondLst>
                                    <p:cond delay="0"/>
                                  </p:stCondLst>
                                  <p:childTnLst>
                                    <p:set>
                                      <p:cBhvr>
                                        <p:cTn id="41" dur="1" fill="hold">
                                          <p:stCondLst>
                                            <p:cond delay="0"/>
                                          </p:stCondLst>
                                        </p:cTn>
                                        <p:tgtEl>
                                          <p:spTgt spid="37"/>
                                        </p:tgtEl>
                                        <p:attrNameLst>
                                          <p:attrName>style.visibility</p:attrName>
                                        </p:attrNameLst>
                                      </p:cBhvr>
                                      <p:to>
                                        <p:strVal val="hidden"/>
                                      </p:to>
                                    </p:set>
                                  </p:childTnLst>
                                </p:cTn>
                              </p:par>
                              <p:par>
                                <p:cTn id="42" presetID="1" presetClass="exit" presetSubtype="0" fill="hold" grpId="0" nodeType="withEffect">
                                  <p:stCondLst>
                                    <p:cond delay="0"/>
                                  </p:stCondLst>
                                  <p:childTnLst>
                                    <p:set>
                                      <p:cBhvr>
                                        <p:cTn id="43" dur="1" fill="hold">
                                          <p:stCondLst>
                                            <p:cond delay="0"/>
                                          </p:stCondLst>
                                        </p:cTn>
                                        <p:tgtEl>
                                          <p:spTgt spid="38"/>
                                        </p:tgtEl>
                                        <p:attrNameLst>
                                          <p:attrName>style.visibility</p:attrName>
                                        </p:attrNameLst>
                                      </p:cBhvr>
                                      <p:to>
                                        <p:strVal val="hidden"/>
                                      </p:to>
                                    </p:set>
                                  </p:childTnLst>
                                </p:cTn>
                              </p:par>
                              <p:par>
                                <p:cTn id="44" presetID="1" presetClass="entr" presetSubtype="0" fill="hold" grpId="0" nodeType="withEffect">
                                  <p:stCondLst>
                                    <p:cond delay="0"/>
                                  </p:stCondLst>
                                  <p:childTnLst>
                                    <p:set>
                                      <p:cBhvr>
                                        <p:cTn id="45" dur="1" fill="hold">
                                          <p:stCondLst>
                                            <p:cond delay="0"/>
                                          </p:stCondLst>
                                        </p:cTn>
                                        <p:tgtEl>
                                          <p:spTgt spid="36"/>
                                        </p:tgtEl>
                                        <p:attrNameLst>
                                          <p:attrName>style.visibility</p:attrName>
                                        </p:attrNameLst>
                                      </p:cBhvr>
                                      <p:to>
                                        <p:strVal val="visible"/>
                                      </p:to>
                                    </p:set>
                                  </p:childTnLst>
                                </p:cTn>
                              </p:par>
                              <p:par>
                                <p:cTn id="46" presetID="1" presetClass="entr" presetSubtype="0" fill="hold" grpId="0" nodeType="withEffect">
                                  <p:stCondLst>
                                    <p:cond delay="0"/>
                                  </p:stCondLst>
                                  <p:childTnLst>
                                    <p:set>
                                      <p:cBhvr>
                                        <p:cTn id="47" dur="1" fill="hold">
                                          <p:stCondLst>
                                            <p:cond delay="0"/>
                                          </p:stCondLst>
                                        </p:cTn>
                                        <p:tgtEl>
                                          <p:spTgt spid="35"/>
                                        </p:tgtEl>
                                        <p:attrNameLst>
                                          <p:attrName>style.visibility</p:attrName>
                                        </p:attrNameLst>
                                      </p:cBhvr>
                                      <p:to>
                                        <p:strVal val="visible"/>
                                      </p:to>
                                    </p:set>
                                  </p:childTnLst>
                                </p:cTn>
                              </p:par>
                            </p:childTnLst>
                          </p:cTn>
                        </p:par>
                      </p:childTnLst>
                    </p:cTn>
                  </p:par>
                  <p:par>
                    <p:cTn id="48" fill="hold">
                      <p:stCondLst>
                        <p:cond delay="indefinite"/>
                      </p:stCondLst>
                      <p:childTnLst>
                        <p:par>
                          <p:cTn id="49" fill="hold">
                            <p:stCondLst>
                              <p:cond delay="0"/>
                            </p:stCondLst>
                            <p:childTnLst>
                              <p:par>
                                <p:cTn id="50" presetID="1" presetClass="exit" presetSubtype="0" fill="hold" grpId="1" nodeType="clickEffect">
                                  <p:stCondLst>
                                    <p:cond delay="0"/>
                                  </p:stCondLst>
                                  <p:childTnLst>
                                    <p:set>
                                      <p:cBhvr>
                                        <p:cTn id="51" dur="1" fill="hold">
                                          <p:stCondLst>
                                            <p:cond delay="0"/>
                                          </p:stCondLst>
                                        </p:cTn>
                                        <p:tgtEl>
                                          <p:spTgt spid="55"/>
                                        </p:tgtEl>
                                        <p:attrNameLst>
                                          <p:attrName>style.visibility</p:attrName>
                                        </p:attrNameLst>
                                      </p:cBhvr>
                                      <p:to>
                                        <p:strVal val="hidden"/>
                                      </p:to>
                                    </p:set>
                                  </p:childTnLst>
                                </p:cTn>
                              </p:par>
                              <p:par>
                                <p:cTn id="52" presetID="1" presetClass="entr" presetSubtype="0" fill="hold" grpId="0" nodeType="withEffect">
                                  <p:stCondLst>
                                    <p:cond delay="0"/>
                                  </p:stCondLst>
                                  <p:childTnLst>
                                    <p:set>
                                      <p:cBhvr>
                                        <p:cTn id="53" dur="1" fill="hold">
                                          <p:stCondLst>
                                            <p:cond delay="0"/>
                                          </p:stCondLst>
                                        </p:cTn>
                                        <p:tgtEl>
                                          <p:spTgt spid="5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21" grpId="0" animBg="1"/>
      <p:bldP spid="22" grpId="0" animBg="1"/>
      <p:bldP spid="26" grpId="0" animBg="1"/>
      <p:bldP spid="35" grpId="0" animBg="1"/>
      <p:bldP spid="36" grpId="0" animBg="1"/>
      <p:bldP spid="37" grpId="0" animBg="1"/>
      <p:bldP spid="37" grpId="1" animBg="1"/>
      <p:bldP spid="38" grpId="0" animBg="1"/>
      <p:bldP spid="55" grpId="0" animBg="1"/>
      <p:bldP spid="55" grpId="1" animBg="1"/>
      <p:bldP spid="56" grpId="0" animBg="1"/>
      <p:bldP spid="109" grpId="0" animBg="1"/>
      <p:bldP spid="107" grpId="0" animBg="1"/>
      <p:bldP spid="6" grpId="0" animBg="1"/>
    </p:bld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71" name="Group 170"/>
          <p:cNvGrpSpPr/>
          <p:nvPr/>
        </p:nvGrpSpPr>
        <p:grpSpPr>
          <a:xfrm>
            <a:off x="-396552" y="-1252990"/>
            <a:ext cx="10081120" cy="8110991"/>
            <a:chOff x="-493907" y="-891480"/>
            <a:chExt cx="11855397" cy="9538524"/>
          </a:xfrm>
        </p:grpSpPr>
        <p:sp>
          <p:nvSpPr>
            <p:cNvPr id="172" name="Rectangle 171"/>
            <p:cNvSpPr/>
            <p:nvPr/>
          </p:nvSpPr>
          <p:spPr>
            <a:xfrm>
              <a:off x="-324544" y="4005064"/>
              <a:ext cx="11686034" cy="4641980"/>
            </a:xfrm>
            <a:prstGeom prst="rect">
              <a:avLst/>
            </a:prstGeom>
            <a:solidFill>
              <a:srgbClr val="0066FF"/>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cxnSp>
          <p:nvCxnSpPr>
            <p:cNvPr id="178" name="Straight Connector 177"/>
            <p:cNvCxnSpPr/>
            <p:nvPr/>
          </p:nvCxnSpPr>
          <p:spPr>
            <a:xfrm>
              <a:off x="-493907" y="4021770"/>
              <a:ext cx="11855397" cy="0"/>
            </a:xfrm>
            <a:prstGeom prst="line">
              <a:avLst/>
            </a:prstGeom>
            <a:ln w="76200">
              <a:solidFill>
                <a:schemeClr val="tx1"/>
              </a:solidFill>
            </a:ln>
          </p:spPr>
          <p:style>
            <a:lnRef idx="1">
              <a:schemeClr val="accent1"/>
            </a:lnRef>
            <a:fillRef idx="0">
              <a:schemeClr val="accent1"/>
            </a:fillRef>
            <a:effectRef idx="0">
              <a:schemeClr val="accent1"/>
            </a:effectRef>
            <a:fontRef idx="minor">
              <a:schemeClr val="tx1"/>
            </a:fontRef>
          </p:style>
        </p:cxnSp>
        <p:pic>
          <p:nvPicPr>
            <p:cNvPr id="183" name="Picture 2" descr="https://www.wetterzentrale.de/maps/GFSOPEU18_0_1.png"/>
            <p:cNvPicPr>
              <a:picLocks noChangeAspect="1" noChangeArrowheads="1"/>
            </p:cNvPicPr>
            <p:nvPr/>
          </p:nvPicPr>
          <p:blipFill>
            <a:blip r:embed="rId3" cstate="print"/>
            <a:srcRect/>
            <a:stretch>
              <a:fillRect/>
            </a:stretch>
          </p:blipFill>
          <p:spPr bwMode="auto">
            <a:xfrm>
              <a:off x="5868144" y="-675456"/>
              <a:ext cx="4320480" cy="3468999"/>
            </a:xfrm>
            <a:prstGeom prst="rect">
              <a:avLst/>
            </a:prstGeom>
            <a:noFill/>
            <a:ln w="38100">
              <a:solidFill>
                <a:schemeClr val="tx1"/>
              </a:solidFill>
            </a:ln>
          </p:spPr>
        </p:pic>
        <p:pic>
          <p:nvPicPr>
            <p:cNvPr id="184" name="Picture 3"/>
            <p:cNvPicPr>
              <a:picLocks noChangeAspect="1" noChangeArrowheads="1"/>
            </p:cNvPicPr>
            <p:nvPr/>
          </p:nvPicPr>
          <p:blipFill>
            <a:blip r:embed="rId4" cstate="print"/>
            <a:srcRect/>
            <a:stretch>
              <a:fillRect/>
            </a:stretch>
          </p:blipFill>
          <p:spPr bwMode="auto">
            <a:xfrm>
              <a:off x="323528" y="-891480"/>
              <a:ext cx="3922192" cy="3897170"/>
            </a:xfrm>
            <a:prstGeom prst="rect">
              <a:avLst/>
            </a:prstGeom>
            <a:noFill/>
            <a:ln w="38100">
              <a:solidFill>
                <a:schemeClr val="tx1"/>
              </a:solidFill>
              <a:miter lim="800000"/>
              <a:headEnd/>
              <a:tailEnd/>
            </a:ln>
          </p:spPr>
        </p:pic>
      </p:grpSp>
      <p:sp>
        <p:nvSpPr>
          <p:cNvPr id="100" name="Freeform 99"/>
          <p:cNvSpPr/>
          <p:nvPr/>
        </p:nvSpPr>
        <p:spPr>
          <a:xfrm flipH="1">
            <a:off x="4361397" y="2648862"/>
            <a:ext cx="408678" cy="848370"/>
          </a:xfrm>
          <a:custGeom>
            <a:avLst/>
            <a:gdLst>
              <a:gd name="connsiteX0" fmla="*/ 452907 w 646090"/>
              <a:gd name="connsiteY0" fmla="*/ 92298 h 1092558"/>
              <a:gd name="connsiteX1" fmla="*/ 15025 w 646090"/>
              <a:gd name="connsiteY1" fmla="*/ 581695 h 1092558"/>
              <a:gd name="connsiteX2" fmla="*/ 543059 w 646090"/>
              <a:gd name="connsiteY2" fmla="*/ 1032456 h 1092558"/>
              <a:gd name="connsiteX3" fmla="*/ 633211 w 646090"/>
              <a:gd name="connsiteY3" fmla="*/ 942304 h 1092558"/>
              <a:gd name="connsiteX4" fmla="*/ 581696 w 646090"/>
              <a:gd name="connsiteY4" fmla="*/ 143814 h 1092558"/>
              <a:gd name="connsiteX5" fmla="*/ 452907 w 646090"/>
              <a:gd name="connsiteY5" fmla="*/ 92298 h 1092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6090" h="1092558">
                <a:moveTo>
                  <a:pt x="452907" y="92298"/>
                </a:moveTo>
                <a:cubicBezTo>
                  <a:pt x="358462" y="165278"/>
                  <a:pt x="0" y="425002"/>
                  <a:pt x="15025" y="581695"/>
                </a:cubicBezTo>
                <a:cubicBezTo>
                  <a:pt x="30050" y="738388"/>
                  <a:pt x="440028" y="972354"/>
                  <a:pt x="543059" y="1032456"/>
                </a:cubicBezTo>
                <a:cubicBezTo>
                  <a:pt x="646090" y="1092558"/>
                  <a:pt x="626772" y="1090411"/>
                  <a:pt x="633211" y="942304"/>
                </a:cubicBezTo>
                <a:cubicBezTo>
                  <a:pt x="639650" y="794197"/>
                  <a:pt x="607454" y="287628"/>
                  <a:pt x="581696" y="143814"/>
                </a:cubicBezTo>
                <a:cubicBezTo>
                  <a:pt x="555938" y="0"/>
                  <a:pt x="547352" y="19318"/>
                  <a:pt x="452907" y="92298"/>
                </a:cubicBezTo>
                <a:close/>
              </a:path>
            </a:pathLst>
          </a:custGeom>
          <a:solidFill>
            <a:srgbClr val="00CC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2" name="Group 193"/>
          <p:cNvGrpSpPr/>
          <p:nvPr/>
        </p:nvGrpSpPr>
        <p:grpSpPr>
          <a:xfrm>
            <a:off x="2538481" y="1700808"/>
            <a:ext cx="737375" cy="1044101"/>
            <a:chOff x="3431692" y="548680"/>
            <a:chExt cx="737375" cy="1044101"/>
          </a:xfrm>
        </p:grpSpPr>
        <p:sp>
          <p:nvSpPr>
            <p:cNvPr id="98" name="Freeform 97"/>
            <p:cNvSpPr/>
            <p:nvPr/>
          </p:nvSpPr>
          <p:spPr>
            <a:xfrm rot="7360404">
              <a:off x="3537031" y="960745"/>
              <a:ext cx="526697" cy="737375"/>
            </a:xfrm>
            <a:custGeom>
              <a:avLst/>
              <a:gdLst>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75432 w 777479"/>
                <a:gd name="connsiteY8" fmla="*/ 659606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65919 w 777479"/>
                <a:gd name="connsiteY10" fmla="*/ 516731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62013 w 777479"/>
                <a:gd name="connsiteY20" fmla="*/ 605036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180 w 777479"/>
                <a:gd name="connsiteY0" fmla="*/ 0 h 909988"/>
                <a:gd name="connsiteX1" fmla="*/ 239713 w 777479"/>
                <a:gd name="connsiteY1" fmla="*/ 316660 h 909988"/>
                <a:gd name="connsiteX2" fmla="*/ 82550 w 777479"/>
                <a:gd name="connsiteY2" fmla="*/ 411910 h 909988"/>
                <a:gd name="connsiteX3" fmla="*/ 3969 w 777479"/>
                <a:gd name="connsiteY3" fmla="*/ 550022 h 909988"/>
                <a:gd name="connsiteX4" fmla="*/ 106363 w 777479"/>
                <a:gd name="connsiteY4" fmla="*/ 564310 h 909988"/>
                <a:gd name="connsiteX5" fmla="*/ 254000 w 777479"/>
                <a:gd name="connsiteY5" fmla="*/ 461916 h 909988"/>
                <a:gd name="connsiteX6" fmla="*/ 261144 w 777479"/>
                <a:gd name="connsiteY6" fmla="*/ 473822 h 909988"/>
                <a:gd name="connsiteX7" fmla="*/ 223044 w 777479"/>
                <a:gd name="connsiteY7" fmla="*/ 609553 h 909988"/>
                <a:gd name="connsiteX8" fmla="*/ 198834 w 777479"/>
                <a:gd name="connsiteY8" fmla="*/ 735760 h 909988"/>
                <a:gd name="connsiteX9" fmla="*/ 248147 w 777479"/>
                <a:gd name="connsiteY9" fmla="*/ 825875 h 909988"/>
                <a:gd name="connsiteX10" fmla="*/ 335682 w 777479"/>
                <a:gd name="connsiteY10" fmla="*/ 684141 h 909988"/>
                <a:gd name="connsiteX11" fmla="*/ 368300 w 777479"/>
                <a:gd name="connsiteY11" fmla="*/ 564309 h 909988"/>
                <a:gd name="connsiteX12" fmla="*/ 375444 w 777479"/>
                <a:gd name="connsiteY12" fmla="*/ 630985 h 909988"/>
                <a:gd name="connsiteX13" fmla="*/ 401638 w 777479"/>
                <a:gd name="connsiteY13" fmla="*/ 842916 h 909988"/>
                <a:gd name="connsiteX14" fmla="*/ 451644 w 777479"/>
                <a:gd name="connsiteY14" fmla="*/ 909591 h 909988"/>
                <a:gd name="connsiteX15" fmla="*/ 504032 w 777479"/>
                <a:gd name="connsiteY15" fmla="*/ 845297 h 909988"/>
                <a:gd name="connsiteX16" fmla="*/ 504032 w 777479"/>
                <a:gd name="connsiteY16" fmla="*/ 604790 h 909988"/>
                <a:gd name="connsiteX17" fmla="*/ 527844 w 777479"/>
                <a:gd name="connsiteY17" fmla="*/ 719091 h 909988"/>
                <a:gd name="connsiteX18" fmla="*/ 573088 w 777479"/>
                <a:gd name="connsiteY18" fmla="*/ 816722 h 909988"/>
                <a:gd name="connsiteX19" fmla="*/ 625475 w 777479"/>
                <a:gd name="connsiteY19" fmla="*/ 838153 h 909988"/>
                <a:gd name="connsiteX20" fmla="*/ 662013 w 777479"/>
                <a:gd name="connsiteY20" fmla="*/ 781202 h 909988"/>
                <a:gd name="connsiteX21" fmla="*/ 644525 w 777479"/>
                <a:gd name="connsiteY21" fmla="*/ 659560 h 909988"/>
                <a:gd name="connsiteX22" fmla="*/ 632619 w 777479"/>
                <a:gd name="connsiteY22" fmla="*/ 583360 h 909988"/>
                <a:gd name="connsiteX23" fmla="*/ 718344 w 777479"/>
                <a:gd name="connsiteY23" fmla="*/ 733378 h 909988"/>
                <a:gd name="connsiteX24" fmla="*/ 770732 w 777479"/>
                <a:gd name="connsiteY24" fmla="*/ 711947 h 909988"/>
                <a:gd name="connsiteX25" fmla="*/ 758825 w 777479"/>
                <a:gd name="connsiteY25" fmla="*/ 571453 h 909988"/>
                <a:gd name="connsiteX26" fmla="*/ 668338 w 777479"/>
                <a:gd name="connsiteY26" fmla="*/ 400003 h 909988"/>
                <a:gd name="connsiteX27" fmla="*/ 644525 w 777479"/>
                <a:gd name="connsiteY27" fmla="*/ 176166 h 909988"/>
                <a:gd name="connsiteX0" fmla="*/ 237180 w 777479"/>
                <a:gd name="connsiteY0" fmla="*/ 0 h 909988"/>
                <a:gd name="connsiteX1" fmla="*/ 239713 w 777479"/>
                <a:gd name="connsiteY1" fmla="*/ 316660 h 909988"/>
                <a:gd name="connsiteX2" fmla="*/ 82550 w 777479"/>
                <a:gd name="connsiteY2" fmla="*/ 411910 h 909988"/>
                <a:gd name="connsiteX3" fmla="*/ 3969 w 777479"/>
                <a:gd name="connsiteY3" fmla="*/ 550022 h 909988"/>
                <a:gd name="connsiteX4" fmla="*/ 106363 w 777479"/>
                <a:gd name="connsiteY4" fmla="*/ 564310 h 909988"/>
                <a:gd name="connsiteX5" fmla="*/ 254000 w 777479"/>
                <a:gd name="connsiteY5" fmla="*/ 461916 h 909988"/>
                <a:gd name="connsiteX6" fmla="*/ 261144 w 777479"/>
                <a:gd name="connsiteY6" fmla="*/ 473822 h 909988"/>
                <a:gd name="connsiteX7" fmla="*/ 223044 w 777479"/>
                <a:gd name="connsiteY7" fmla="*/ 609553 h 909988"/>
                <a:gd name="connsiteX8" fmla="*/ 198834 w 777479"/>
                <a:gd name="connsiteY8" fmla="*/ 735760 h 909988"/>
                <a:gd name="connsiteX9" fmla="*/ 248147 w 777479"/>
                <a:gd name="connsiteY9" fmla="*/ 825875 h 909988"/>
                <a:gd name="connsiteX10" fmla="*/ 335682 w 777479"/>
                <a:gd name="connsiteY10" fmla="*/ 684141 h 909988"/>
                <a:gd name="connsiteX11" fmla="*/ 368300 w 777479"/>
                <a:gd name="connsiteY11" fmla="*/ 564309 h 909988"/>
                <a:gd name="connsiteX12" fmla="*/ 375444 w 777479"/>
                <a:gd name="connsiteY12" fmla="*/ 630985 h 909988"/>
                <a:gd name="connsiteX13" fmla="*/ 401638 w 777479"/>
                <a:gd name="connsiteY13" fmla="*/ 842916 h 909988"/>
                <a:gd name="connsiteX14" fmla="*/ 451644 w 777479"/>
                <a:gd name="connsiteY14" fmla="*/ 909591 h 909988"/>
                <a:gd name="connsiteX15" fmla="*/ 504032 w 777479"/>
                <a:gd name="connsiteY15" fmla="*/ 845297 h 909988"/>
                <a:gd name="connsiteX16" fmla="*/ 504032 w 777479"/>
                <a:gd name="connsiteY16" fmla="*/ 604790 h 909988"/>
                <a:gd name="connsiteX17" fmla="*/ 527844 w 777479"/>
                <a:gd name="connsiteY17" fmla="*/ 719091 h 909988"/>
                <a:gd name="connsiteX18" fmla="*/ 573088 w 777479"/>
                <a:gd name="connsiteY18" fmla="*/ 816722 h 909988"/>
                <a:gd name="connsiteX19" fmla="*/ 625475 w 777479"/>
                <a:gd name="connsiteY19" fmla="*/ 838153 h 909988"/>
                <a:gd name="connsiteX20" fmla="*/ 662013 w 777479"/>
                <a:gd name="connsiteY20" fmla="*/ 781202 h 909988"/>
                <a:gd name="connsiteX21" fmla="*/ 644525 w 777479"/>
                <a:gd name="connsiteY21" fmla="*/ 659560 h 909988"/>
                <a:gd name="connsiteX22" fmla="*/ 632619 w 777479"/>
                <a:gd name="connsiteY22" fmla="*/ 583360 h 909988"/>
                <a:gd name="connsiteX23" fmla="*/ 718344 w 777479"/>
                <a:gd name="connsiteY23" fmla="*/ 733378 h 909988"/>
                <a:gd name="connsiteX24" fmla="*/ 770732 w 777479"/>
                <a:gd name="connsiteY24" fmla="*/ 711947 h 909988"/>
                <a:gd name="connsiteX25" fmla="*/ 758825 w 777479"/>
                <a:gd name="connsiteY25" fmla="*/ 571453 h 909988"/>
                <a:gd name="connsiteX26" fmla="*/ 668338 w 777479"/>
                <a:gd name="connsiteY26" fmla="*/ 400003 h 909988"/>
                <a:gd name="connsiteX27" fmla="*/ 614486 w 777479"/>
                <a:gd name="connsiteY27" fmla="*/ 68283 h 909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77479" h="909988">
                  <a:moveTo>
                    <a:pt x="237180" y="0"/>
                  </a:moveTo>
                  <a:cubicBezTo>
                    <a:pt x="251269" y="45641"/>
                    <a:pt x="265485" y="248008"/>
                    <a:pt x="239713" y="316660"/>
                  </a:cubicBezTo>
                  <a:cubicBezTo>
                    <a:pt x="213941" y="385312"/>
                    <a:pt x="121841" y="373016"/>
                    <a:pt x="82550" y="411910"/>
                  </a:cubicBezTo>
                  <a:cubicBezTo>
                    <a:pt x="43259" y="450804"/>
                    <a:pt x="0" y="524622"/>
                    <a:pt x="3969" y="550022"/>
                  </a:cubicBezTo>
                  <a:cubicBezTo>
                    <a:pt x="7938" y="575422"/>
                    <a:pt x="64691" y="578994"/>
                    <a:pt x="106363" y="564310"/>
                  </a:cubicBezTo>
                  <a:cubicBezTo>
                    <a:pt x="148035" y="549626"/>
                    <a:pt x="228203" y="476997"/>
                    <a:pt x="254000" y="461916"/>
                  </a:cubicBezTo>
                  <a:cubicBezTo>
                    <a:pt x="279797" y="446835"/>
                    <a:pt x="266303" y="449216"/>
                    <a:pt x="261144" y="473822"/>
                  </a:cubicBezTo>
                  <a:cubicBezTo>
                    <a:pt x="255985" y="498428"/>
                    <a:pt x="233429" y="565897"/>
                    <a:pt x="223044" y="609553"/>
                  </a:cubicBezTo>
                  <a:cubicBezTo>
                    <a:pt x="212659" y="653209"/>
                    <a:pt x="194650" y="699706"/>
                    <a:pt x="198834" y="735760"/>
                  </a:cubicBezTo>
                  <a:cubicBezTo>
                    <a:pt x="203018" y="771814"/>
                    <a:pt x="225339" y="834478"/>
                    <a:pt x="248147" y="825875"/>
                  </a:cubicBezTo>
                  <a:cubicBezTo>
                    <a:pt x="270955" y="817272"/>
                    <a:pt x="315657" y="727735"/>
                    <a:pt x="335682" y="684141"/>
                  </a:cubicBezTo>
                  <a:cubicBezTo>
                    <a:pt x="355707" y="640547"/>
                    <a:pt x="361673" y="573168"/>
                    <a:pt x="368300" y="564309"/>
                  </a:cubicBezTo>
                  <a:cubicBezTo>
                    <a:pt x="374927" y="555450"/>
                    <a:pt x="369888" y="584551"/>
                    <a:pt x="375444" y="630985"/>
                  </a:cubicBezTo>
                  <a:cubicBezTo>
                    <a:pt x="381000" y="677420"/>
                    <a:pt x="388938" y="796482"/>
                    <a:pt x="401638" y="842916"/>
                  </a:cubicBezTo>
                  <a:cubicBezTo>
                    <a:pt x="414338" y="889350"/>
                    <a:pt x="434578" y="909194"/>
                    <a:pt x="451644" y="909591"/>
                  </a:cubicBezTo>
                  <a:cubicBezTo>
                    <a:pt x="468710" y="909988"/>
                    <a:pt x="495301" y="896097"/>
                    <a:pt x="504032" y="845297"/>
                  </a:cubicBezTo>
                  <a:cubicBezTo>
                    <a:pt x="512763" y="794497"/>
                    <a:pt x="500063" y="625824"/>
                    <a:pt x="504032" y="604790"/>
                  </a:cubicBezTo>
                  <a:cubicBezTo>
                    <a:pt x="508001" y="583756"/>
                    <a:pt x="516335" y="683769"/>
                    <a:pt x="527844" y="719091"/>
                  </a:cubicBezTo>
                  <a:cubicBezTo>
                    <a:pt x="539353" y="754413"/>
                    <a:pt x="556816" y="796878"/>
                    <a:pt x="573088" y="816722"/>
                  </a:cubicBezTo>
                  <a:cubicBezTo>
                    <a:pt x="589360" y="836566"/>
                    <a:pt x="610654" y="844073"/>
                    <a:pt x="625475" y="838153"/>
                  </a:cubicBezTo>
                  <a:cubicBezTo>
                    <a:pt x="640296" y="832233"/>
                    <a:pt x="658838" y="810968"/>
                    <a:pt x="662013" y="781202"/>
                  </a:cubicBezTo>
                  <a:cubicBezTo>
                    <a:pt x="665188" y="751436"/>
                    <a:pt x="649424" y="692534"/>
                    <a:pt x="644525" y="659560"/>
                  </a:cubicBezTo>
                  <a:cubicBezTo>
                    <a:pt x="639626" y="626586"/>
                    <a:pt x="620316" y="571057"/>
                    <a:pt x="632619" y="583360"/>
                  </a:cubicBezTo>
                  <a:cubicBezTo>
                    <a:pt x="644922" y="595663"/>
                    <a:pt x="695325" y="711947"/>
                    <a:pt x="718344" y="733378"/>
                  </a:cubicBezTo>
                  <a:cubicBezTo>
                    <a:pt x="741363" y="754809"/>
                    <a:pt x="763985" y="738935"/>
                    <a:pt x="770732" y="711947"/>
                  </a:cubicBezTo>
                  <a:cubicBezTo>
                    <a:pt x="777479" y="684960"/>
                    <a:pt x="775891" y="623444"/>
                    <a:pt x="758825" y="571453"/>
                  </a:cubicBezTo>
                  <a:cubicBezTo>
                    <a:pt x="741759" y="519462"/>
                    <a:pt x="692395" y="483865"/>
                    <a:pt x="668338" y="400003"/>
                  </a:cubicBezTo>
                  <a:cubicBezTo>
                    <a:pt x="644281" y="316141"/>
                    <a:pt x="616867" y="147261"/>
                    <a:pt x="614486" y="68283"/>
                  </a:cubicBezTo>
                </a:path>
              </a:pathLst>
            </a:custGeom>
            <a:solidFill>
              <a:srgbClr val="00CC00"/>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grpSp>
          <p:nvGrpSpPr>
            <p:cNvPr id="3" name="Group 177"/>
            <p:cNvGrpSpPr/>
            <p:nvPr/>
          </p:nvGrpSpPr>
          <p:grpSpPr>
            <a:xfrm>
              <a:off x="3563888" y="548680"/>
              <a:ext cx="313332" cy="1029520"/>
              <a:chOff x="1115616" y="3429000"/>
              <a:chExt cx="504056" cy="1656184"/>
            </a:xfrm>
          </p:grpSpPr>
          <p:sp>
            <p:nvSpPr>
              <p:cNvPr id="179" name="Isosceles Triangle 178"/>
              <p:cNvSpPr/>
              <p:nvPr/>
            </p:nvSpPr>
            <p:spPr>
              <a:xfrm>
                <a:off x="1115616" y="5013176"/>
                <a:ext cx="504056" cy="72008"/>
              </a:xfrm>
              <a:prstGeom prst="triangle">
                <a:avLst/>
              </a:prstGeom>
              <a:solidFill>
                <a:schemeClr val="bg1"/>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80" name="Chord 179"/>
              <p:cNvSpPr/>
              <p:nvPr/>
            </p:nvSpPr>
            <p:spPr>
              <a:xfrm>
                <a:off x="1115616" y="3429000"/>
                <a:ext cx="504056" cy="1080120"/>
              </a:xfrm>
              <a:prstGeom prst="chord">
                <a:avLst>
                  <a:gd name="adj1" fmla="val 20627079"/>
                  <a:gd name="adj2" fmla="val 11756870"/>
                </a:avLst>
              </a:pr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81" name="Chord 180"/>
              <p:cNvSpPr/>
              <p:nvPr/>
            </p:nvSpPr>
            <p:spPr>
              <a:xfrm>
                <a:off x="1115616" y="3429000"/>
                <a:ext cx="504056" cy="1080120"/>
              </a:xfrm>
              <a:prstGeom prst="chord">
                <a:avLst>
                  <a:gd name="adj1" fmla="val 1848799"/>
                  <a:gd name="adj2" fmla="val 8966062"/>
                </a:avLst>
              </a:prstGeom>
              <a:solidFill>
                <a:srgbClr val="FFFF66"/>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82" name="Rectangle 181"/>
              <p:cNvSpPr/>
              <p:nvPr/>
            </p:nvSpPr>
            <p:spPr>
              <a:xfrm>
                <a:off x="1331640" y="4509120"/>
                <a:ext cx="72008" cy="504056"/>
              </a:xfrm>
              <a:prstGeom prst="rect">
                <a:avLst/>
              </a:prstGeom>
              <a:solidFill>
                <a:schemeClr val="bg1"/>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grpSp>
        <p:nvGrpSpPr>
          <p:cNvPr id="7" name="Group 167"/>
          <p:cNvGrpSpPr/>
          <p:nvPr/>
        </p:nvGrpSpPr>
        <p:grpSpPr>
          <a:xfrm>
            <a:off x="3031976" y="1700808"/>
            <a:ext cx="1474751" cy="2633484"/>
            <a:chOff x="3031976" y="1700808"/>
            <a:chExt cx="1474751" cy="2633484"/>
          </a:xfrm>
        </p:grpSpPr>
        <p:grpSp>
          <p:nvGrpSpPr>
            <p:cNvPr id="11" name="Group 21"/>
            <p:cNvGrpSpPr/>
            <p:nvPr/>
          </p:nvGrpSpPr>
          <p:grpSpPr>
            <a:xfrm>
              <a:off x="3189985" y="3702257"/>
              <a:ext cx="1158733" cy="632035"/>
              <a:chOff x="1619672" y="4221089"/>
              <a:chExt cx="1584176" cy="864095"/>
            </a:xfrm>
          </p:grpSpPr>
          <p:sp>
            <p:nvSpPr>
              <p:cNvPr id="114" name="Freeform 12"/>
              <p:cNvSpPr/>
              <p:nvPr/>
            </p:nvSpPr>
            <p:spPr>
              <a:xfrm>
                <a:off x="1619672" y="4246822"/>
                <a:ext cx="669997" cy="838362"/>
              </a:xfrm>
              <a:custGeom>
                <a:avLst/>
                <a:gdLst>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98859 w 625872"/>
                  <a:gd name="connsiteY6" fmla="*/ 576262 h 840978"/>
                  <a:gd name="connsiteX7" fmla="*/ 408384 w 625872"/>
                  <a:gd name="connsiteY7" fmla="*/ 554831 h 840978"/>
                  <a:gd name="connsiteX8" fmla="*/ 403622 w 625872"/>
                  <a:gd name="connsiteY8" fmla="*/ 0 h 840978"/>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86581 w 625872"/>
                  <a:gd name="connsiteY6" fmla="*/ 600620 h 840978"/>
                  <a:gd name="connsiteX7" fmla="*/ 408384 w 625872"/>
                  <a:gd name="connsiteY7" fmla="*/ 554831 h 840978"/>
                  <a:gd name="connsiteX8" fmla="*/ 403622 w 625872"/>
                  <a:gd name="connsiteY8" fmla="*/ 0 h 840978"/>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52338"/>
                  <a:gd name="connsiteX1" fmla="*/ 586978 w 629778"/>
                  <a:gd name="connsiteY1" fmla="*/ 707231 h 852338"/>
                  <a:gd name="connsiteX2" fmla="*/ 332557 w 629778"/>
                  <a:gd name="connsiteY2" fmla="*/ 850230 h 852338"/>
                  <a:gd name="connsiteX3" fmla="*/ 65484 w 629778"/>
                  <a:gd name="connsiteY3" fmla="*/ 809625 h 852338"/>
                  <a:gd name="connsiteX4" fmla="*/ 15478 w 629778"/>
                  <a:gd name="connsiteY4" fmla="*/ 671512 h 852338"/>
                  <a:gd name="connsiteX5" fmla="*/ 158353 w 629778"/>
                  <a:gd name="connsiteY5" fmla="*/ 540543 h 852338"/>
                  <a:gd name="connsiteX6" fmla="*/ 386581 w 629778"/>
                  <a:gd name="connsiteY6" fmla="*/ 600620 h 852338"/>
                  <a:gd name="connsiteX7" fmla="*/ 408384 w 629778"/>
                  <a:gd name="connsiteY7" fmla="*/ 554831 h 852338"/>
                  <a:gd name="connsiteX8" fmla="*/ 403622 w 629778"/>
                  <a:gd name="connsiteY8" fmla="*/ 0 h 852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9778" h="852338">
                    <a:moveTo>
                      <a:pt x="589359" y="40481"/>
                    </a:moveTo>
                    <a:cubicBezTo>
                      <a:pt x="607615" y="308570"/>
                      <a:pt x="629778" y="572273"/>
                      <a:pt x="586978" y="707231"/>
                    </a:cubicBezTo>
                    <a:cubicBezTo>
                      <a:pt x="544178" y="842189"/>
                      <a:pt x="393081" y="852338"/>
                      <a:pt x="332557" y="850230"/>
                    </a:cubicBezTo>
                    <a:cubicBezTo>
                      <a:pt x="247154" y="847800"/>
                      <a:pt x="118330" y="839411"/>
                      <a:pt x="65484" y="809625"/>
                    </a:cubicBezTo>
                    <a:cubicBezTo>
                      <a:pt x="12638" y="779839"/>
                      <a:pt x="0" y="716359"/>
                      <a:pt x="15478" y="671512"/>
                    </a:cubicBezTo>
                    <a:cubicBezTo>
                      <a:pt x="30956" y="626665"/>
                      <a:pt x="96503" y="552358"/>
                      <a:pt x="158353" y="540543"/>
                    </a:cubicBezTo>
                    <a:cubicBezTo>
                      <a:pt x="220203" y="528728"/>
                      <a:pt x="344909" y="598239"/>
                      <a:pt x="386581" y="600620"/>
                    </a:cubicBezTo>
                    <a:cubicBezTo>
                      <a:pt x="428253" y="603001"/>
                      <a:pt x="405544" y="654934"/>
                      <a:pt x="408384" y="554831"/>
                    </a:cubicBezTo>
                    <a:cubicBezTo>
                      <a:pt x="411224" y="454728"/>
                      <a:pt x="406400" y="229393"/>
                      <a:pt x="403622" y="0"/>
                    </a:cubicBezTo>
                  </a:path>
                </a:pathLst>
              </a:custGeom>
              <a:solidFill>
                <a:srgbClr val="00CC00"/>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115" name="Freeform 13"/>
              <p:cNvSpPr/>
              <p:nvPr/>
            </p:nvSpPr>
            <p:spPr>
              <a:xfrm flipH="1">
                <a:off x="2555774" y="4221089"/>
                <a:ext cx="648074" cy="864095"/>
              </a:xfrm>
              <a:custGeom>
                <a:avLst/>
                <a:gdLst>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98859 w 625872"/>
                  <a:gd name="connsiteY6" fmla="*/ 576262 h 840978"/>
                  <a:gd name="connsiteX7" fmla="*/ 408384 w 625872"/>
                  <a:gd name="connsiteY7" fmla="*/ 554831 h 840978"/>
                  <a:gd name="connsiteX8" fmla="*/ 403622 w 625872"/>
                  <a:gd name="connsiteY8" fmla="*/ 0 h 840978"/>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86581 w 625872"/>
                  <a:gd name="connsiteY6" fmla="*/ 600620 h 840978"/>
                  <a:gd name="connsiteX7" fmla="*/ 408384 w 625872"/>
                  <a:gd name="connsiteY7" fmla="*/ 554831 h 840978"/>
                  <a:gd name="connsiteX8" fmla="*/ 403622 w 625872"/>
                  <a:gd name="connsiteY8" fmla="*/ 0 h 840978"/>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52338"/>
                  <a:gd name="connsiteX1" fmla="*/ 586978 w 629778"/>
                  <a:gd name="connsiteY1" fmla="*/ 707231 h 852338"/>
                  <a:gd name="connsiteX2" fmla="*/ 332557 w 629778"/>
                  <a:gd name="connsiteY2" fmla="*/ 850230 h 852338"/>
                  <a:gd name="connsiteX3" fmla="*/ 65484 w 629778"/>
                  <a:gd name="connsiteY3" fmla="*/ 809625 h 852338"/>
                  <a:gd name="connsiteX4" fmla="*/ 15478 w 629778"/>
                  <a:gd name="connsiteY4" fmla="*/ 671512 h 852338"/>
                  <a:gd name="connsiteX5" fmla="*/ 158353 w 629778"/>
                  <a:gd name="connsiteY5" fmla="*/ 540543 h 852338"/>
                  <a:gd name="connsiteX6" fmla="*/ 386581 w 629778"/>
                  <a:gd name="connsiteY6" fmla="*/ 600620 h 852338"/>
                  <a:gd name="connsiteX7" fmla="*/ 408384 w 629778"/>
                  <a:gd name="connsiteY7" fmla="*/ 554831 h 852338"/>
                  <a:gd name="connsiteX8" fmla="*/ 403622 w 629778"/>
                  <a:gd name="connsiteY8" fmla="*/ 0 h 852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9778" h="852338">
                    <a:moveTo>
                      <a:pt x="589359" y="40481"/>
                    </a:moveTo>
                    <a:cubicBezTo>
                      <a:pt x="607615" y="308570"/>
                      <a:pt x="629778" y="572273"/>
                      <a:pt x="586978" y="707231"/>
                    </a:cubicBezTo>
                    <a:cubicBezTo>
                      <a:pt x="544178" y="842189"/>
                      <a:pt x="393081" y="852338"/>
                      <a:pt x="332557" y="850230"/>
                    </a:cubicBezTo>
                    <a:cubicBezTo>
                      <a:pt x="247154" y="847800"/>
                      <a:pt x="118330" y="839411"/>
                      <a:pt x="65484" y="809625"/>
                    </a:cubicBezTo>
                    <a:cubicBezTo>
                      <a:pt x="12638" y="779839"/>
                      <a:pt x="0" y="716359"/>
                      <a:pt x="15478" y="671512"/>
                    </a:cubicBezTo>
                    <a:cubicBezTo>
                      <a:pt x="30956" y="626665"/>
                      <a:pt x="96503" y="552358"/>
                      <a:pt x="158353" y="540543"/>
                    </a:cubicBezTo>
                    <a:cubicBezTo>
                      <a:pt x="220203" y="528728"/>
                      <a:pt x="344909" y="598239"/>
                      <a:pt x="386581" y="600620"/>
                    </a:cubicBezTo>
                    <a:cubicBezTo>
                      <a:pt x="428253" y="603001"/>
                      <a:pt x="405544" y="654934"/>
                      <a:pt x="408384" y="554831"/>
                    </a:cubicBezTo>
                    <a:cubicBezTo>
                      <a:pt x="411224" y="454728"/>
                      <a:pt x="406400" y="229393"/>
                      <a:pt x="403622" y="0"/>
                    </a:cubicBezTo>
                  </a:path>
                </a:pathLst>
              </a:custGeom>
              <a:solidFill>
                <a:srgbClr val="00CC00"/>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grpSp>
        <p:sp>
          <p:nvSpPr>
            <p:cNvPr id="102" name="Oval 10"/>
            <p:cNvSpPr/>
            <p:nvPr/>
          </p:nvSpPr>
          <p:spPr>
            <a:xfrm>
              <a:off x="3031976" y="2174835"/>
              <a:ext cx="1474751" cy="1669239"/>
            </a:xfrm>
            <a:prstGeom prst="ellipse">
              <a:avLst/>
            </a:prstGeom>
            <a:solidFill>
              <a:srgbClr val="00CC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12" name="Group 7"/>
            <p:cNvGrpSpPr/>
            <p:nvPr/>
          </p:nvGrpSpPr>
          <p:grpSpPr>
            <a:xfrm>
              <a:off x="3558673" y="2438184"/>
              <a:ext cx="421357" cy="210679"/>
              <a:chOff x="6739030" y="3610677"/>
              <a:chExt cx="451036" cy="248044"/>
            </a:xfrm>
          </p:grpSpPr>
          <p:sp>
            <p:nvSpPr>
              <p:cNvPr id="112" name="Oval 8"/>
              <p:cNvSpPr/>
              <p:nvPr/>
            </p:nvSpPr>
            <p:spPr>
              <a:xfrm rot="190219">
                <a:off x="7099070" y="3610677"/>
                <a:ext cx="90996" cy="248044"/>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13" name="Oval 112"/>
              <p:cNvSpPr/>
              <p:nvPr/>
            </p:nvSpPr>
            <p:spPr>
              <a:xfrm rot="190219">
                <a:off x="6739030" y="3610677"/>
                <a:ext cx="90996" cy="248044"/>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104" name="Chord 103"/>
            <p:cNvSpPr/>
            <p:nvPr/>
          </p:nvSpPr>
          <p:spPr>
            <a:xfrm>
              <a:off x="3558673" y="2648862"/>
              <a:ext cx="421357" cy="368688"/>
            </a:xfrm>
            <a:prstGeom prst="chord">
              <a:avLst>
                <a:gd name="adj1" fmla="val 5430208"/>
                <a:gd name="adj2" fmla="val 5345722"/>
              </a:avLst>
            </a:prstGeom>
            <a:solidFill>
              <a:srgbClr val="FFFF66"/>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13" name="Group 20"/>
            <p:cNvGrpSpPr/>
            <p:nvPr/>
          </p:nvGrpSpPr>
          <p:grpSpPr>
            <a:xfrm>
              <a:off x="3347994" y="1700808"/>
              <a:ext cx="842715" cy="737376"/>
              <a:chOff x="6156176" y="2132856"/>
              <a:chExt cx="1152128" cy="1008112"/>
            </a:xfrm>
          </p:grpSpPr>
          <p:sp>
            <p:nvSpPr>
              <p:cNvPr id="110" name="Chord 109"/>
              <p:cNvSpPr/>
              <p:nvPr/>
            </p:nvSpPr>
            <p:spPr>
              <a:xfrm>
                <a:off x="6300192" y="2132856"/>
                <a:ext cx="864096" cy="1008112"/>
              </a:xfrm>
              <a:prstGeom prst="chord">
                <a:avLst>
                  <a:gd name="adj1" fmla="val 8868550"/>
                  <a:gd name="adj2" fmla="val 1928325"/>
                </a:avLst>
              </a:prstGeom>
              <a:solidFill>
                <a:srgbClr val="FF99CC"/>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11" name="Freeform 110"/>
              <p:cNvSpPr/>
              <p:nvPr/>
            </p:nvSpPr>
            <p:spPr>
              <a:xfrm>
                <a:off x="6156176" y="2708920"/>
                <a:ext cx="1152128" cy="202691"/>
              </a:xfrm>
              <a:custGeom>
                <a:avLst/>
                <a:gdLst>
                  <a:gd name="connsiteX0" fmla="*/ 0 w 1133475"/>
                  <a:gd name="connsiteY0" fmla="*/ 0 h 109537"/>
                  <a:gd name="connsiteX1" fmla="*/ 195263 w 1133475"/>
                  <a:gd name="connsiteY1" fmla="*/ 92869 h 109537"/>
                  <a:gd name="connsiteX2" fmla="*/ 964406 w 1133475"/>
                  <a:gd name="connsiteY2" fmla="*/ 97631 h 109537"/>
                  <a:gd name="connsiteX3" fmla="*/ 1133475 w 1133475"/>
                  <a:gd name="connsiteY3" fmla="*/ 21431 h 109537"/>
                  <a:gd name="connsiteX0" fmla="*/ 0 w 1133475"/>
                  <a:gd name="connsiteY0" fmla="*/ 7874 h 122296"/>
                  <a:gd name="connsiteX1" fmla="*/ 195263 w 1133475"/>
                  <a:gd name="connsiteY1" fmla="*/ 100743 h 122296"/>
                  <a:gd name="connsiteX2" fmla="*/ 964406 w 1133475"/>
                  <a:gd name="connsiteY2" fmla="*/ 105505 h 122296"/>
                  <a:gd name="connsiteX3" fmla="*/ 1133475 w 1133475"/>
                  <a:gd name="connsiteY3" fmla="*/ 0 h 122296"/>
                  <a:gd name="connsiteX0" fmla="*/ 0 w 1133475"/>
                  <a:gd name="connsiteY0" fmla="*/ 0 h 122296"/>
                  <a:gd name="connsiteX1" fmla="*/ 195263 w 1133475"/>
                  <a:gd name="connsiteY1" fmla="*/ 100743 h 122296"/>
                  <a:gd name="connsiteX2" fmla="*/ 964406 w 1133475"/>
                  <a:gd name="connsiteY2" fmla="*/ 105505 h 122296"/>
                  <a:gd name="connsiteX3" fmla="*/ 1133475 w 1133475"/>
                  <a:gd name="connsiteY3" fmla="*/ 0 h 122296"/>
                </a:gdLst>
                <a:ahLst/>
                <a:cxnLst>
                  <a:cxn ang="0">
                    <a:pos x="connsiteX0" y="connsiteY0"/>
                  </a:cxn>
                  <a:cxn ang="0">
                    <a:pos x="connsiteX1" y="connsiteY1"/>
                  </a:cxn>
                  <a:cxn ang="0">
                    <a:pos x="connsiteX2" y="connsiteY2"/>
                  </a:cxn>
                  <a:cxn ang="0">
                    <a:pos x="connsiteX3" y="connsiteY3"/>
                  </a:cxn>
                </a:cxnLst>
                <a:rect l="l" t="t" r="r" b="b"/>
                <a:pathLst>
                  <a:path w="1133475" h="122296">
                    <a:moveTo>
                      <a:pt x="0" y="0"/>
                    </a:moveTo>
                    <a:cubicBezTo>
                      <a:pt x="17264" y="38298"/>
                      <a:pt x="34529" y="83159"/>
                      <a:pt x="195263" y="100743"/>
                    </a:cubicBezTo>
                    <a:cubicBezTo>
                      <a:pt x="355997" y="118327"/>
                      <a:pt x="808037" y="122296"/>
                      <a:pt x="964406" y="105505"/>
                    </a:cubicBezTo>
                    <a:cubicBezTo>
                      <a:pt x="1120775" y="88714"/>
                      <a:pt x="1127125" y="32147"/>
                      <a:pt x="1133475" y="0"/>
                    </a:cubicBezTo>
                  </a:path>
                </a:pathLst>
              </a:custGeom>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grpSp>
      </p:grpSp>
      <p:grpSp>
        <p:nvGrpSpPr>
          <p:cNvPr id="14" name="Group 194"/>
          <p:cNvGrpSpPr/>
          <p:nvPr/>
        </p:nvGrpSpPr>
        <p:grpSpPr>
          <a:xfrm>
            <a:off x="7236296" y="1196752"/>
            <a:ext cx="756146" cy="1041664"/>
            <a:chOff x="6892603" y="0"/>
            <a:chExt cx="756146" cy="1041664"/>
          </a:xfrm>
        </p:grpSpPr>
        <p:sp>
          <p:nvSpPr>
            <p:cNvPr id="161" name="Freeform 160"/>
            <p:cNvSpPr/>
            <p:nvPr/>
          </p:nvSpPr>
          <p:spPr>
            <a:xfrm rot="7330235">
              <a:off x="6995715" y="388631"/>
              <a:ext cx="549921" cy="756146"/>
            </a:xfrm>
            <a:custGeom>
              <a:avLst/>
              <a:gdLst>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75432 w 777479"/>
                <a:gd name="connsiteY8" fmla="*/ 659606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65919 w 777479"/>
                <a:gd name="connsiteY10" fmla="*/ 516731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62013 w 777479"/>
                <a:gd name="connsiteY20" fmla="*/ 605036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2397 h 834313"/>
                <a:gd name="connsiteX1" fmla="*/ 239713 w 777479"/>
                <a:gd name="connsiteY1" fmla="*/ 240985 h 834313"/>
                <a:gd name="connsiteX2" fmla="*/ 82550 w 777479"/>
                <a:gd name="connsiteY2" fmla="*/ 336235 h 834313"/>
                <a:gd name="connsiteX3" fmla="*/ 3969 w 777479"/>
                <a:gd name="connsiteY3" fmla="*/ 474347 h 834313"/>
                <a:gd name="connsiteX4" fmla="*/ 106363 w 777479"/>
                <a:gd name="connsiteY4" fmla="*/ 488635 h 834313"/>
                <a:gd name="connsiteX5" fmla="*/ 254000 w 777479"/>
                <a:gd name="connsiteY5" fmla="*/ 386241 h 834313"/>
                <a:gd name="connsiteX6" fmla="*/ 261144 w 777479"/>
                <a:gd name="connsiteY6" fmla="*/ 398147 h 834313"/>
                <a:gd name="connsiteX7" fmla="*/ 223044 w 777479"/>
                <a:gd name="connsiteY7" fmla="*/ 533878 h 834313"/>
                <a:gd name="connsiteX8" fmla="*/ 198834 w 777479"/>
                <a:gd name="connsiteY8" fmla="*/ 660085 h 834313"/>
                <a:gd name="connsiteX9" fmla="*/ 248147 w 777479"/>
                <a:gd name="connsiteY9" fmla="*/ 750200 h 834313"/>
                <a:gd name="connsiteX10" fmla="*/ 335682 w 777479"/>
                <a:gd name="connsiteY10" fmla="*/ 608466 h 834313"/>
                <a:gd name="connsiteX11" fmla="*/ 368300 w 777479"/>
                <a:gd name="connsiteY11" fmla="*/ 488634 h 834313"/>
                <a:gd name="connsiteX12" fmla="*/ 375444 w 777479"/>
                <a:gd name="connsiteY12" fmla="*/ 555310 h 834313"/>
                <a:gd name="connsiteX13" fmla="*/ 401638 w 777479"/>
                <a:gd name="connsiteY13" fmla="*/ 767241 h 834313"/>
                <a:gd name="connsiteX14" fmla="*/ 451644 w 777479"/>
                <a:gd name="connsiteY14" fmla="*/ 833916 h 834313"/>
                <a:gd name="connsiteX15" fmla="*/ 504032 w 777479"/>
                <a:gd name="connsiteY15" fmla="*/ 769622 h 834313"/>
                <a:gd name="connsiteX16" fmla="*/ 504032 w 777479"/>
                <a:gd name="connsiteY16" fmla="*/ 529115 h 834313"/>
                <a:gd name="connsiteX17" fmla="*/ 527844 w 777479"/>
                <a:gd name="connsiteY17" fmla="*/ 643416 h 834313"/>
                <a:gd name="connsiteX18" fmla="*/ 573088 w 777479"/>
                <a:gd name="connsiteY18" fmla="*/ 741047 h 834313"/>
                <a:gd name="connsiteX19" fmla="*/ 625475 w 777479"/>
                <a:gd name="connsiteY19" fmla="*/ 762478 h 834313"/>
                <a:gd name="connsiteX20" fmla="*/ 662013 w 777479"/>
                <a:gd name="connsiteY20" fmla="*/ 705527 h 834313"/>
                <a:gd name="connsiteX21" fmla="*/ 644525 w 777479"/>
                <a:gd name="connsiteY21" fmla="*/ 583885 h 834313"/>
                <a:gd name="connsiteX22" fmla="*/ 632619 w 777479"/>
                <a:gd name="connsiteY22" fmla="*/ 507685 h 834313"/>
                <a:gd name="connsiteX23" fmla="*/ 718344 w 777479"/>
                <a:gd name="connsiteY23" fmla="*/ 657703 h 834313"/>
                <a:gd name="connsiteX24" fmla="*/ 770732 w 777479"/>
                <a:gd name="connsiteY24" fmla="*/ 636272 h 834313"/>
                <a:gd name="connsiteX25" fmla="*/ 758825 w 777479"/>
                <a:gd name="connsiteY25" fmla="*/ 495778 h 834313"/>
                <a:gd name="connsiteX26" fmla="*/ 668338 w 777479"/>
                <a:gd name="connsiteY26" fmla="*/ 324328 h 834313"/>
                <a:gd name="connsiteX27" fmla="*/ 668239 w 777479"/>
                <a:gd name="connsiteY27" fmla="*/ 0 h 834313"/>
                <a:gd name="connsiteX0" fmla="*/ 240017 w 777479"/>
                <a:gd name="connsiteY0" fmla="*/ 24652 h 834313"/>
                <a:gd name="connsiteX1" fmla="*/ 239713 w 777479"/>
                <a:gd name="connsiteY1" fmla="*/ 240985 h 834313"/>
                <a:gd name="connsiteX2" fmla="*/ 82550 w 777479"/>
                <a:gd name="connsiteY2" fmla="*/ 336235 h 834313"/>
                <a:gd name="connsiteX3" fmla="*/ 3969 w 777479"/>
                <a:gd name="connsiteY3" fmla="*/ 474347 h 834313"/>
                <a:gd name="connsiteX4" fmla="*/ 106363 w 777479"/>
                <a:gd name="connsiteY4" fmla="*/ 488635 h 834313"/>
                <a:gd name="connsiteX5" fmla="*/ 254000 w 777479"/>
                <a:gd name="connsiteY5" fmla="*/ 386241 h 834313"/>
                <a:gd name="connsiteX6" fmla="*/ 261144 w 777479"/>
                <a:gd name="connsiteY6" fmla="*/ 398147 h 834313"/>
                <a:gd name="connsiteX7" fmla="*/ 223044 w 777479"/>
                <a:gd name="connsiteY7" fmla="*/ 533878 h 834313"/>
                <a:gd name="connsiteX8" fmla="*/ 198834 w 777479"/>
                <a:gd name="connsiteY8" fmla="*/ 660085 h 834313"/>
                <a:gd name="connsiteX9" fmla="*/ 248147 w 777479"/>
                <a:gd name="connsiteY9" fmla="*/ 750200 h 834313"/>
                <a:gd name="connsiteX10" fmla="*/ 335682 w 777479"/>
                <a:gd name="connsiteY10" fmla="*/ 608466 h 834313"/>
                <a:gd name="connsiteX11" fmla="*/ 368300 w 777479"/>
                <a:gd name="connsiteY11" fmla="*/ 488634 h 834313"/>
                <a:gd name="connsiteX12" fmla="*/ 375444 w 777479"/>
                <a:gd name="connsiteY12" fmla="*/ 555310 h 834313"/>
                <a:gd name="connsiteX13" fmla="*/ 401638 w 777479"/>
                <a:gd name="connsiteY13" fmla="*/ 767241 h 834313"/>
                <a:gd name="connsiteX14" fmla="*/ 451644 w 777479"/>
                <a:gd name="connsiteY14" fmla="*/ 833916 h 834313"/>
                <a:gd name="connsiteX15" fmla="*/ 504032 w 777479"/>
                <a:gd name="connsiteY15" fmla="*/ 769622 h 834313"/>
                <a:gd name="connsiteX16" fmla="*/ 504032 w 777479"/>
                <a:gd name="connsiteY16" fmla="*/ 529115 h 834313"/>
                <a:gd name="connsiteX17" fmla="*/ 527844 w 777479"/>
                <a:gd name="connsiteY17" fmla="*/ 643416 h 834313"/>
                <a:gd name="connsiteX18" fmla="*/ 573088 w 777479"/>
                <a:gd name="connsiteY18" fmla="*/ 741047 h 834313"/>
                <a:gd name="connsiteX19" fmla="*/ 625475 w 777479"/>
                <a:gd name="connsiteY19" fmla="*/ 762478 h 834313"/>
                <a:gd name="connsiteX20" fmla="*/ 662013 w 777479"/>
                <a:gd name="connsiteY20" fmla="*/ 705527 h 834313"/>
                <a:gd name="connsiteX21" fmla="*/ 644525 w 777479"/>
                <a:gd name="connsiteY21" fmla="*/ 583885 h 834313"/>
                <a:gd name="connsiteX22" fmla="*/ 632619 w 777479"/>
                <a:gd name="connsiteY22" fmla="*/ 507685 h 834313"/>
                <a:gd name="connsiteX23" fmla="*/ 718344 w 777479"/>
                <a:gd name="connsiteY23" fmla="*/ 657703 h 834313"/>
                <a:gd name="connsiteX24" fmla="*/ 770732 w 777479"/>
                <a:gd name="connsiteY24" fmla="*/ 636272 h 834313"/>
                <a:gd name="connsiteX25" fmla="*/ 758825 w 777479"/>
                <a:gd name="connsiteY25" fmla="*/ 495778 h 834313"/>
                <a:gd name="connsiteX26" fmla="*/ 668338 w 777479"/>
                <a:gd name="connsiteY26" fmla="*/ 324328 h 834313"/>
                <a:gd name="connsiteX27" fmla="*/ 668239 w 777479"/>
                <a:gd name="connsiteY27" fmla="*/ 0 h 834313"/>
                <a:gd name="connsiteX0" fmla="*/ 240017 w 777479"/>
                <a:gd name="connsiteY0" fmla="*/ 164738 h 974399"/>
                <a:gd name="connsiteX1" fmla="*/ 239713 w 777479"/>
                <a:gd name="connsiteY1" fmla="*/ 381071 h 974399"/>
                <a:gd name="connsiteX2" fmla="*/ 82550 w 777479"/>
                <a:gd name="connsiteY2" fmla="*/ 476321 h 974399"/>
                <a:gd name="connsiteX3" fmla="*/ 3969 w 777479"/>
                <a:gd name="connsiteY3" fmla="*/ 614433 h 974399"/>
                <a:gd name="connsiteX4" fmla="*/ 106363 w 777479"/>
                <a:gd name="connsiteY4" fmla="*/ 628721 h 974399"/>
                <a:gd name="connsiteX5" fmla="*/ 254000 w 777479"/>
                <a:gd name="connsiteY5" fmla="*/ 526327 h 974399"/>
                <a:gd name="connsiteX6" fmla="*/ 261144 w 777479"/>
                <a:gd name="connsiteY6" fmla="*/ 538233 h 974399"/>
                <a:gd name="connsiteX7" fmla="*/ 223044 w 777479"/>
                <a:gd name="connsiteY7" fmla="*/ 673964 h 974399"/>
                <a:gd name="connsiteX8" fmla="*/ 198834 w 777479"/>
                <a:gd name="connsiteY8" fmla="*/ 800171 h 974399"/>
                <a:gd name="connsiteX9" fmla="*/ 248147 w 777479"/>
                <a:gd name="connsiteY9" fmla="*/ 890286 h 974399"/>
                <a:gd name="connsiteX10" fmla="*/ 335682 w 777479"/>
                <a:gd name="connsiteY10" fmla="*/ 748552 h 974399"/>
                <a:gd name="connsiteX11" fmla="*/ 368300 w 777479"/>
                <a:gd name="connsiteY11" fmla="*/ 628720 h 974399"/>
                <a:gd name="connsiteX12" fmla="*/ 375444 w 777479"/>
                <a:gd name="connsiteY12" fmla="*/ 695396 h 974399"/>
                <a:gd name="connsiteX13" fmla="*/ 401638 w 777479"/>
                <a:gd name="connsiteY13" fmla="*/ 907327 h 974399"/>
                <a:gd name="connsiteX14" fmla="*/ 451644 w 777479"/>
                <a:gd name="connsiteY14" fmla="*/ 974002 h 974399"/>
                <a:gd name="connsiteX15" fmla="*/ 504032 w 777479"/>
                <a:gd name="connsiteY15" fmla="*/ 909708 h 974399"/>
                <a:gd name="connsiteX16" fmla="*/ 504032 w 777479"/>
                <a:gd name="connsiteY16" fmla="*/ 669201 h 974399"/>
                <a:gd name="connsiteX17" fmla="*/ 527844 w 777479"/>
                <a:gd name="connsiteY17" fmla="*/ 783502 h 974399"/>
                <a:gd name="connsiteX18" fmla="*/ 573088 w 777479"/>
                <a:gd name="connsiteY18" fmla="*/ 881133 h 974399"/>
                <a:gd name="connsiteX19" fmla="*/ 625475 w 777479"/>
                <a:gd name="connsiteY19" fmla="*/ 902564 h 974399"/>
                <a:gd name="connsiteX20" fmla="*/ 662013 w 777479"/>
                <a:gd name="connsiteY20" fmla="*/ 845613 h 974399"/>
                <a:gd name="connsiteX21" fmla="*/ 644525 w 777479"/>
                <a:gd name="connsiteY21" fmla="*/ 723971 h 974399"/>
                <a:gd name="connsiteX22" fmla="*/ 632619 w 777479"/>
                <a:gd name="connsiteY22" fmla="*/ 647771 h 974399"/>
                <a:gd name="connsiteX23" fmla="*/ 718344 w 777479"/>
                <a:gd name="connsiteY23" fmla="*/ 797789 h 974399"/>
                <a:gd name="connsiteX24" fmla="*/ 770732 w 777479"/>
                <a:gd name="connsiteY24" fmla="*/ 776358 h 974399"/>
                <a:gd name="connsiteX25" fmla="*/ 758825 w 777479"/>
                <a:gd name="connsiteY25" fmla="*/ 635864 h 974399"/>
                <a:gd name="connsiteX26" fmla="*/ 668338 w 777479"/>
                <a:gd name="connsiteY26" fmla="*/ 464414 h 974399"/>
                <a:gd name="connsiteX27" fmla="*/ 577964 w 777479"/>
                <a:gd name="connsiteY27" fmla="*/ 0 h 974399"/>
                <a:gd name="connsiteX0" fmla="*/ 249011 w 777479"/>
                <a:gd name="connsiteY0" fmla="*/ 33271 h 974399"/>
                <a:gd name="connsiteX1" fmla="*/ 239713 w 777479"/>
                <a:gd name="connsiteY1" fmla="*/ 381071 h 974399"/>
                <a:gd name="connsiteX2" fmla="*/ 82550 w 777479"/>
                <a:gd name="connsiteY2" fmla="*/ 476321 h 974399"/>
                <a:gd name="connsiteX3" fmla="*/ 3969 w 777479"/>
                <a:gd name="connsiteY3" fmla="*/ 614433 h 974399"/>
                <a:gd name="connsiteX4" fmla="*/ 106363 w 777479"/>
                <a:gd name="connsiteY4" fmla="*/ 628721 h 974399"/>
                <a:gd name="connsiteX5" fmla="*/ 254000 w 777479"/>
                <a:gd name="connsiteY5" fmla="*/ 526327 h 974399"/>
                <a:gd name="connsiteX6" fmla="*/ 261144 w 777479"/>
                <a:gd name="connsiteY6" fmla="*/ 538233 h 974399"/>
                <a:gd name="connsiteX7" fmla="*/ 223044 w 777479"/>
                <a:gd name="connsiteY7" fmla="*/ 673964 h 974399"/>
                <a:gd name="connsiteX8" fmla="*/ 198834 w 777479"/>
                <a:gd name="connsiteY8" fmla="*/ 800171 h 974399"/>
                <a:gd name="connsiteX9" fmla="*/ 248147 w 777479"/>
                <a:gd name="connsiteY9" fmla="*/ 890286 h 974399"/>
                <a:gd name="connsiteX10" fmla="*/ 335682 w 777479"/>
                <a:gd name="connsiteY10" fmla="*/ 748552 h 974399"/>
                <a:gd name="connsiteX11" fmla="*/ 368300 w 777479"/>
                <a:gd name="connsiteY11" fmla="*/ 628720 h 974399"/>
                <a:gd name="connsiteX12" fmla="*/ 375444 w 777479"/>
                <a:gd name="connsiteY12" fmla="*/ 695396 h 974399"/>
                <a:gd name="connsiteX13" fmla="*/ 401638 w 777479"/>
                <a:gd name="connsiteY13" fmla="*/ 907327 h 974399"/>
                <a:gd name="connsiteX14" fmla="*/ 451644 w 777479"/>
                <a:gd name="connsiteY14" fmla="*/ 974002 h 974399"/>
                <a:gd name="connsiteX15" fmla="*/ 504032 w 777479"/>
                <a:gd name="connsiteY15" fmla="*/ 909708 h 974399"/>
                <a:gd name="connsiteX16" fmla="*/ 504032 w 777479"/>
                <a:gd name="connsiteY16" fmla="*/ 669201 h 974399"/>
                <a:gd name="connsiteX17" fmla="*/ 527844 w 777479"/>
                <a:gd name="connsiteY17" fmla="*/ 783502 h 974399"/>
                <a:gd name="connsiteX18" fmla="*/ 573088 w 777479"/>
                <a:gd name="connsiteY18" fmla="*/ 881133 h 974399"/>
                <a:gd name="connsiteX19" fmla="*/ 625475 w 777479"/>
                <a:gd name="connsiteY19" fmla="*/ 902564 h 974399"/>
                <a:gd name="connsiteX20" fmla="*/ 662013 w 777479"/>
                <a:gd name="connsiteY20" fmla="*/ 845613 h 974399"/>
                <a:gd name="connsiteX21" fmla="*/ 644525 w 777479"/>
                <a:gd name="connsiteY21" fmla="*/ 723971 h 974399"/>
                <a:gd name="connsiteX22" fmla="*/ 632619 w 777479"/>
                <a:gd name="connsiteY22" fmla="*/ 647771 h 974399"/>
                <a:gd name="connsiteX23" fmla="*/ 718344 w 777479"/>
                <a:gd name="connsiteY23" fmla="*/ 797789 h 974399"/>
                <a:gd name="connsiteX24" fmla="*/ 770732 w 777479"/>
                <a:gd name="connsiteY24" fmla="*/ 776358 h 974399"/>
                <a:gd name="connsiteX25" fmla="*/ 758825 w 777479"/>
                <a:gd name="connsiteY25" fmla="*/ 635864 h 974399"/>
                <a:gd name="connsiteX26" fmla="*/ 668338 w 777479"/>
                <a:gd name="connsiteY26" fmla="*/ 464414 h 974399"/>
                <a:gd name="connsiteX27" fmla="*/ 577964 w 777479"/>
                <a:gd name="connsiteY27" fmla="*/ 0 h 974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77479" h="974399">
                  <a:moveTo>
                    <a:pt x="249011" y="33271"/>
                  </a:moveTo>
                  <a:cubicBezTo>
                    <a:pt x="263100" y="78912"/>
                    <a:pt x="267456" y="307229"/>
                    <a:pt x="239713" y="381071"/>
                  </a:cubicBezTo>
                  <a:cubicBezTo>
                    <a:pt x="211970" y="454913"/>
                    <a:pt x="121841" y="437427"/>
                    <a:pt x="82550" y="476321"/>
                  </a:cubicBezTo>
                  <a:cubicBezTo>
                    <a:pt x="43259" y="515215"/>
                    <a:pt x="0" y="589033"/>
                    <a:pt x="3969" y="614433"/>
                  </a:cubicBezTo>
                  <a:cubicBezTo>
                    <a:pt x="7938" y="639833"/>
                    <a:pt x="64691" y="643405"/>
                    <a:pt x="106363" y="628721"/>
                  </a:cubicBezTo>
                  <a:cubicBezTo>
                    <a:pt x="148035" y="614037"/>
                    <a:pt x="228203" y="541408"/>
                    <a:pt x="254000" y="526327"/>
                  </a:cubicBezTo>
                  <a:cubicBezTo>
                    <a:pt x="279797" y="511246"/>
                    <a:pt x="266303" y="513627"/>
                    <a:pt x="261144" y="538233"/>
                  </a:cubicBezTo>
                  <a:cubicBezTo>
                    <a:pt x="255985" y="562839"/>
                    <a:pt x="233429" y="630308"/>
                    <a:pt x="223044" y="673964"/>
                  </a:cubicBezTo>
                  <a:cubicBezTo>
                    <a:pt x="212659" y="717620"/>
                    <a:pt x="194650" y="764117"/>
                    <a:pt x="198834" y="800171"/>
                  </a:cubicBezTo>
                  <a:cubicBezTo>
                    <a:pt x="203018" y="836225"/>
                    <a:pt x="225339" y="898889"/>
                    <a:pt x="248147" y="890286"/>
                  </a:cubicBezTo>
                  <a:cubicBezTo>
                    <a:pt x="270955" y="881683"/>
                    <a:pt x="315657" y="792146"/>
                    <a:pt x="335682" y="748552"/>
                  </a:cubicBezTo>
                  <a:cubicBezTo>
                    <a:pt x="355707" y="704958"/>
                    <a:pt x="361673" y="637579"/>
                    <a:pt x="368300" y="628720"/>
                  </a:cubicBezTo>
                  <a:cubicBezTo>
                    <a:pt x="374927" y="619861"/>
                    <a:pt x="369888" y="648962"/>
                    <a:pt x="375444" y="695396"/>
                  </a:cubicBezTo>
                  <a:cubicBezTo>
                    <a:pt x="381000" y="741831"/>
                    <a:pt x="388938" y="860893"/>
                    <a:pt x="401638" y="907327"/>
                  </a:cubicBezTo>
                  <a:cubicBezTo>
                    <a:pt x="414338" y="953761"/>
                    <a:pt x="434578" y="973605"/>
                    <a:pt x="451644" y="974002"/>
                  </a:cubicBezTo>
                  <a:cubicBezTo>
                    <a:pt x="468710" y="974399"/>
                    <a:pt x="495301" y="960508"/>
                    <a:pt x="504032" y="909708"/>
                  </a:cubicBezTo>
                  <a:cubicBezTo>
                    <a:pt x="512763" y="858908"/>
                    <a:pt x="500063" y="690235"/>
                    <a:pt x="504032" y="669201"/>
                  </a:cubicBezTo>
                  <a:cubicBezTo>
                    <a:pt x="508001" y="648167"/>
                    <a:pt x="516335" y="748180"/>
                    <a:pt x="527844" y="783502"/>
                  </a:cubicBezTo>
                  <a:cubicBezTo>
                    <a:pt x="539353" y="818824"/>
                    <a:pt x="556816" y="861289"/>
                    <a:pt x="573088" y="881133"/>
                  </a:cubicBezTo>
                  <a:cubicBezTo>
                    <a:pt x="589360" y="900977"/>
                    <a:pt x="610654" y="908484"/>
                    <a:pt x="625475" y="902564"/>
                  </a:cubicBezTo>
                  <a:cubicBezTo>
                    <a:pt x="640296" y="896644"/>
                    <a:pt x="658838" y="875379"/>
                    <a:pt x="662013" y="845613"/>
                  </a:cubicBezTo>
                  <a:cubicBezTo>
                    <a:pt x="665188" y="815847"/>
                    <a:pt x="649424" y="756945"/>
                    <a:pt x="644525" y="723971"/>
                  </a:cubicBezTo>
                  <a:cubicBezTo>
                    <a:pt x="639626" y="690997"/>
                    <a:pt x="620316" y="635468"/>
                    <a:pt x="632619" y="647771"/>
                  </a:cubicBezTo>
                  <a:cubicBezTo>
                    <a:pt x="644922" y="660074"/>
                    <a:pt x="695325" y="776358"/>
                    <a:pt x="718344" y="797789"/>
                  </a:cubicBezTo>
                  <a:cubicBezTo>
                    <a:pt x="741363" y="819220"/>
                    <a:pt x="763985" y="803346"/>
                    <a:pt x="770732" y="776358"/>
                  </a:cubicBezTo>
                  <a:cubicBezTo>
                    <a:pt x="777479" y="749371"/>
                    <a:pt x="775891" y="687855"/>
                    <a:pt x="758825" y="635864"/>
                  </a:cubicBezTo>
                  <a:cubicBezTo>
                    <a:pt x="741759" y="583873"/>
                    <a:pt x="698481" y="570391"/>
                    <a:pt x="668338" y="464414"/>
                  </a:cubicBezTo>
                  <a:cubicBezTo>
                    <a:pt x="638195" y="358437"/>
                    <a:pt x="580345" y="78978"/>
                    <a:pt x="577964" y="0"/>
                  </a:cubicBezTo>
                </a:path>
              </a:pathLst>
            </a:custGeom>
            <a:solidFill>
              <a:srgbClr val="3399FF"/>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grpSp>
          <p:nvGrpSpPr>
            <p:cNvPr id="15" name="Group 123"/>
            <p:cNvGrpSpPr/>
            <p:nvPr/>
          </p:nvGrpSpPr>
          <p:grpSpPr>
            <a:xfrm>
              <a:off x="7092280" y="0"/>
              <a:ext cx="313332" cy="1029520"/>
              <a:chOff x="1115616" y="3429000"/>
              <a:chExt cx="504056" cy="1656184"/>
            </a:xfrm>
          </p:grpSpPr>
          <p:sp>
            <p:nvSpPr>
              <p:cNvPr id="125" name="Isosceles Triangle 124"/>
              <p:cNvSpPr/>
              <p:nvPr/>
            </p:nvSpPr>
            <p:spPr>
              <a:xfrm>
                <a:off x="1115616" y="5013176"/>
                <a:ext cx="504056" cy="72008"/>
              </a:xfrm>
              <a:prstGeom prst="triangle">
                <a:avLst/>
              </a:prstGeom>
              <a:solidFill>
                <a:schemeClr val="bg1"/>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26" name="Chord 125"/>
              <p:cNvSpPr/>
              <p:nvPr/>
            </p:nvSpPr>
            <p:spPr>
              <a:xfrm>
                <a:off x="1115616" y="3429000"/>
                <a:ext cx="504056" cy="1080120"/>
              </a:xfrm>
              <a:prstGeom prst="chord">
                <a:avLst>
                  <a:gd name="adj1" fmla="val 20627079"/>
                  <a:gd name="adj2" fmla="val 11756870"/>
                </a:avLst>
              </a:pr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27" name="Chord 126"/>
              <p:cNvSpPr/>
              <p:nvPr/>
            </p:nvSpPr>
            <p:spPr>
              <a:xfrm>
                <a:off x="1115616" y="3429000"/>
                <a:ext cx="504056" cy="1080120"/>
              </a:xfrm>
              <a:prstGeom prst="chord">
                <a:avLst>
                  <a:gd name="adj1" fmla="val 4355233"/>
                  <a:gd name="adj2" fmla="val 6479972"/>
                </a:avLst>
              </a:prstGeom>
              <a:solidFill>
                <a:srgbClr val="990033"/>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28" name="Rectangle 127"/>
              <p:cNvSpPr/>
              <p:nvPr/>
            </p:nvSpPr>
            <p:spPr>
              <a:xfrm>
                <a:off x="1331640" y="4509120"/>
                <a:ext cx="72008" cy="504056"/>
              </a:xfrm>
              <a:prstGeom prst="rect">
                <a:avLst/>
              </a:prstGeom>
              <a:solidFill>
                <a:schemeClr val="bg1"/>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grpSp>
        <p:nvGrpSpPr>
          <p:cNvPr id="16" name="Group 192"/>
          <p:cNvGrpSpPr/>
          <p:nvPr/>
        </p:nvGrpSpPr>
        <p:grpSpPr>
          <a:xfrm>
            <a:off x="4910103" y="1628800"/>
            <a:ext cx="670009" cy="1029520"/>
            <a:chOff x="4876353" y="548680"/>
            <a:chExt cx="670009" cy="1029520"/>
          </a:xfrm>
        </p:grpSpPr>
        <p:sp>
          <p:nvSpPr>
            <p:cNvPr id="152" name="Freeform 151"/>
            <p:cNvSpPr/>
            <p:nvPr/>
          </p:nvSpPr>
          <p:spPr>
            <a:xfrm rot="18580916" flipH="1" flipV="1">
              <a:off x="4952145" y="915106"/>
              <a:ext cx="518426" cy="670009"/>
            </a:xfrm>
            <a:custGeom>
              <a:avLst/>
              <a:gdLst>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75432 w 777479"/>
                <a:gd name="connsiteY8" fmla="*/ 659606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65919 w 777479"/>
                <a:gd name="connsiteY10" fmla="*/ 516731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62013 w 777479"/>
                <a:gd name="connsiteY20" fmla="*/ 605036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77479" h="733822">
                  <a:moveTo>
                    <a:pt x="237332" y="11906"/>
                  </a:moveTo>
                  <a:cubicBezTo>
                    <a:pt x="251421" y="57547"/>
                    <a:pt x="265510" y="103188"/>
                    <a:pt x="239713" y="140494"/>
                  </a:cubicBezTo>
                  <a:cubicBezTo>
                    <a:pt x="213916" y="177800"/>
                    <a:pt x="121841" y="196850"/>
                    <a:pt x="82550" y="235744"/>
                  </a:cubicBezTo>
                  <a:cubicBezTo>
                    <a:pt x="43259" y="274638"/>
                    <a:pt x="0" y="348456"/>
                    <a:pt x="3969" y="373856"/>
                  </a:cubicBezTo>
                  <a:cubicBezTo>
                    <a:pt x="7938" y="399256"/>
                    <a:pt x="64691" y="402828"/>
                    <a:pt x="106363" y="388144"/>
                  </a:cubicBezTo>
                  <a:cubicBezTo>
                    <a:pt x="148035" y="373460"/>
                    <a:pt x="228203" y="300831"/>
                    <a:pt x="254000" y="285750"/>
                  </a:cubicBezTo>
                  <a:cubicBezTo>
                    <a:pt x="279797" y="270669"/>
                    <a:pt x="266303" y="273050"/>
                    <a:pt x="261144" y="297656"/>
                  </a:cubicBezTo>
                  <a:cubicBezTo>
                    <a:pt x="255985" y="322262"/>
                    <a:pt x="233429" y="389731"/>
                    <a:pt x="223044" y="433387"/>
                  </a:cubicBezTo>
                  <a:cubicBezTo>
                    <a:pt x="212659" y="477043"/>
                    <a:pt x="194650" y="523540"/>
                    <a:pt x="198834" y="559594"/>
                  </a:cubicBezTo>
                  <a:cubicBezTo>
                    <a:pt x="203018" y="595648"/>
                    <a:pt x="225339" y="658312"/>
                    <a:pt x="248147" y="649709"/>
                  </a:cubicBezTo>
                  <a:cubicBezTo>
                    <a:pt x="270955" y="641106"/>
                    <a:pt x="315657" y="551569"/>
                    <a:pt x="335682" y="507975"/>
                  </a:cubicBezTo>
                  <a:cubicBezTo>
                    <a:pt x="355707" y="464381"/>
                    <a:pt x="361673" y="397002"/>
                    <a:pt x="368300" y="388143"/>
                  </a:cubicBezTo>
                  <a:cubicBezTo>
                    <a:pt x="374927" y="379284"/>
                    <a:pt x="369888" y="408385"/>
                    <a:pt x="375444" y="454819"/>
                  </a:cubicBezTo>
                  <a:cubicBezTo>
                    <a:pt x="381000" y="501254"/>
                    <a:pt x="388938" y="620316"/>
                    <a:pt x="401638" y="666750"/>
                  </a:cubicBezTo>
                  <a:cubicBezTo>
                    <a:pt x="414338" y="713184"/>
                    <a:pt x="434578" y="733028"/>
                    <a:pt x="451644" y="733425"/>
                  </a:cubicBezTo>
                  <a:cubicBezTo>
                    <a:pt x="468710" y="733822"/>
                    <a:pt x="495301" y="719931"/>
                    <a:pt x="504032" y="669131"/>
                  </a:cubicBezTo>
                  <a:cubicBezTo>
                    <a:pt x="512763" y="618331"/>
                    <a:pt x="500063" y="449658"/>
                    <a:pt x="504032" y="428624"/>
                  </a:cubicBezTo>
                  <a:cubicBezTo>
                    <a:pt x="508001" y="407590"/>
                    <a:pt x="516335" y="507603"/>
                    <a:pt x="527844" y="542925"/>
                  </a:cubicBezTo>
                  <a:cubicBezTo>
                    <a:pt x="539353" y="578247"/>
                    <a:pt x="556816" y="620712"/>
                    <a:pt x="573088" y="640556"/>
                  </a:cubicBezTo>
                  <a:cubicBezTo>
                    <a:pt x="589360" y="660400"/>
                    <a:pt x="610654" y="667907"/>
                    <a:pt x="625475" y="661987"/>
                  </a:cubicBezTo>
                  <a:cubicBezTo>
                    <a:pt x="640296" y="656067"/>
                    <a:pt x="658838" y="634802"/>
                    <a:pt x="662013" y="605036"/>
                  </a:cubicBezTo>
                  <a:cubicBezTo>
                    <a:pt x="665188" y="575270"/>
                    <a:pt x="649424" y="516368"/>
                    <a:pt x="644525" y="483394"/>
                  </a:cubicBezTo>
                  <a:cubicBezTo>
                    <a:pt x="639626" y="450420"/>
                    <a:pt x="620316" y="394891"/>
                    <a:pt x="632619" y="407194"/>
                  </a:cubicBezTo>
                  <a:cubicBezTo>
                    <a:pt x="644922" y="419497"/>
                    <a:pt x="695325" y="535781"/>
                    <a:pt x="718344" y="557212"/>
                  </a:cubicBezTo>
                  <a:cubicBezTo>
                    <a:pt x="741363" y="578643"/>
                    <a:pt x="763985" y="562769"/>
                    <a:pt x="770732" y="535781"/>
                  </a:cubicBezTo>
                  <a:cubicBezTo>
                    <a:pt x="777479" y="508794"/>
                    <a:pt x="775891" y="447278"/>
                    <a:pt x="758825" y="395287"/>
                  </a:cubicBezTo>
                  <a:cubicBezTo>
                    <a:pt x="741759" y="343296"/>
                    <a:pt x="687388" y="289718"/>
                    <a:pt x="668338" y="223837"/>
                  </a:cubicBezTo>
                  <a:cubicBezTo>
                    <a:pt x="649288" y="157956"/>
                    <a:pt x="646906" y="78978"/>
                    <a:pt x="644525" y="0"/>
                  </a:cubicBezTo>
                </a:path>
              </a:pathLst>
            </a:custGeom>
            <a:solidFill>
              <a:srgbClr val="FFCC99"/>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grpSp>
          <p:nvGrpSpPr>
            <p:cNvPr id="17" name="Group 128"/>
            <p:cNvGrpSpPr/>
            <p:nvPr/>
          </p:nvGrpSpPr>
          <p:grpSpPr>
            <a:xfrm>
              <a:off x="5004048" y="548680"/>
              <a:ext cx="313332" cy="1029520"/>
              <a:chOff x="1115616" y="3429000"/>
              <a:chExt cx="504056" cy="1656184"/>
            </a:xfrm>
          </p:grpSpPr>
          <p:sp>
            <p:nvSpPr>
              <p:cNvPr id="130" name="Isosceles Triangle 129"/>
              <p:cNvSpPr/>
              <p:nvPr/>
            </p:nvSpPr>
            <p:spPr>
              <a:xfrm>
                <a:off x="1115616" y="5013176"/>
                <a:ext cx="504056" cy="72008"/>
              </a:xfrm>
              <a:prstGeom prst="triangle">
                <a:avLst/>
              </a:prstGeom>
              <a:solidFill>
                <a:schemeClr val="bg1"/>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31" name="Chord 130"/>
              <p:cNvSpPr/>
              <p:nvPr/>
            </p:nvSpPr>
            <p:spPr>
              <a:xfrm>
                <a:off x="1115616" y="3429000"/>
                <a:ext cx="504056" cy="1080120"/>
              </a:xfrm>
              <a:prstGeom prst="chord">
                <a:avLst>
                  <a:gd name="adj1" fmla="val 20627079"/>
                  <a:gd name="adj2" fmla="val 11756870"/>
                </a:avLst>
              </a:pr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32" name="Chord 131"/>
              <p:cNvSpPr/>
              <p:nvPr/>
            </p:nvSpPr>
            <p:spPr>
              <a:xfrm>
                <a:off x="1115616" y="3429000"/>
                <a:ext cx="504056" cy="1080120"/>
              </a:xfrm>
              <a:prstGeom prst="chord">
                <a:avLst>
                  <a:gd name="adj1" fmla="val 2750670"/>
                  <a:gd name="adj2" fmla="val 8084417"/>
                </a:avLst>
              </a:prstGeom>
              <a:solidFill>
                <a:srgbClr val="990033"/>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33" name="Rectangle 132"/>
              <p:cNvSpPr/>
              <p:nvPr/>
            </p:nvSpPr>
            <p:spPr>
              <a:xfrm>
                <a:off x="1331640" y="4509120"/>
                <a:ext cx="72008" cy="504056"/>
              </a:xfrm>
              <a:prstGeom prst="rect">
                <a:avLst/>
              </a:prstGeom>
              <a:solidFill>
                <a:schemeClr val="bg1"/>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grpSp>
        <p:nvGrpSpPr>
          <p:cNvPr id="18" name="Group 35"/>
          <p:cNvGrpSpPr/>
          <p:nvPr/>
        </p:nvGrpSpPr>
        <p:grpSpPr>
          <a:xfrm>
            <a:off x="-244670" y="2416598"/>
            <a:ext cx="1615642" cy="2034511"/>
            <a:chOff x="3879540" y="3429000"/>
            <a:chExt cx="1384920" cy="2160240"/>
          </a:xfrm>
          <a:solidFill>
            <a:srgbClr val="FF99FF"/>
          </a:solidFill>
        </p:grpSpPr>
        <p:sp>
          <p:nvSpPr>
            <p:cNvPr id="73" name="Rectangle 72"/>
            <p:cNvSpPr/>
            <p:nvPr/>
          </p:nvSpPr>
          <p:spPr>
            <a:xfrm flipH="1">
              <a:off x="3929987" y="4581128"/>
              <a:ext cx="65949" cy="720080"/>
            </a:xfrm>
            <a:prstGeom prst="rect">
              <a:avLst/>
            </a:prstGeom>
            <a:grp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grpSp>
          <p:nvGrpSpPr>
            <p:cNvPr id="19" name="Group 28"/>
            <p:cNvGrpSpPr/>
            <p:nvPr/>
          </p:nvGrpSpPr>
          <p:grpSpPr>
            <a:xfrm flipH="1">
              <a:off x="3879540" y="3429000"/>
              <a:ext cx="1384920" cy="2160240"/>
              <a:chOff x="683569" y="3933056"/>
              <a:chExt cx="1512168" cy="2160240"/>
            </a:xfrm>
            <a:grpFill/>
          </p:grpSpPr>
          <p:sp>
            <p:nvSpPr>
              <p:cNvPr id="75" name="Parallelogram 74"/>
              <p:cNvSpPr/>
              <p:nvPr/>
            </p:nvSpPr>
            <p:spPr>
              <a:xfrm>
                <a:off x="899592" y="3933056"/>
                <a:ext cx="1296144" cy="1105044"/>
              </a:xfrm>
              <a:prstGeom prst="parallelogram">
                <a:avLst>
                  <a:gd name="adj" fmla="val 0"/>
                </a:avLst>
              </a:prstGeom>
              <a:grp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76" name="Rectangle 75"/>
              <p:cNvSpPr/>
              <p:nvPr/>
            </p:nvSpPr>
            <p:spPr>
              <a:xfrm>
                <a:off x="827584" y="5373216"/>
                <a:ext cx="72008" cy="720080"/>
              </a:xfrm>
              <a:prstGeom prst="rect">
                <a:avLst/>
              </a:prstGeom>
              <a:solidFill>
                <a:srgbClr val="CC9900"/>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77" name="Rectangle 76"/>
              <p:cNvSpPr/>
              <p:nvPr/>
            </p:nvSpPr>
            <p:spPr>
              <a:xfrm>
                <a:off x="1763688" y="5373216"/>
                <a:ext cx="72008" cy="720080"/>
              </a:xfrm>
              <a:prstGeom prst="rect">
                <a:avLst/>
              </a:prstGeom>
              <a:solidFill>
                <a:srgbClr val="CC9900"/>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78" name="Parallelogram 77"/>
              <p:cNvSpPr/>
              <p:nvPr/>
            </p:nvSpPr>
            <p:spPr>
              <a:xfrm>
                <a:off x="683569" y="5015108"/>
                <a:ext cx="1512168" cy="384964"/>
              </a:xfrm>
              <a:prstGeom prst="parallelogram">
                <a:avLst>
                  <a:gd name="adj" fmla="val 62434"/>
                </a:avLst>
              </a:prstGeom>
              <a:grp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grpSp>
      </p:grpSp>
      <p:grpSp>
        <p:nvGrpSpPr>
          <p:cNvPr id="22" name="Group 34"/>
          <p:cNvGrpSpPr/>
          <p:nvPr/>
        </p:nvGrpSpPr>
        <p:grpSpPr>
          <a:xfrm>
            <a:off x="-136960" y="1814489"/>
            <a:ext cx="1278047" cy="2313492"/>
            <a:chOff x="323528" y="2276872"/>
            <a:chExt cx="1531511" cy="2772308"/>
          </a:xfrm>
        </p:grpSpPr>
        <p:sp>
          <p:nvSpPr>
            <p:cNvPr id="80" name="Oval 79"/>
            <p:cNvSpPr/>
            <p:nvPr/>
          </p:nvSpPr>
          <p:spPr>
            <a:xfrm flipH="1">
              <a:off x="323528" y="2801850"/>
              <a:ext cx="1531511" cy="2247330"/>
            </a:xfrm>
            <a:prstGeom prst="ellipse">
              <a:avLst/>
            </a:prstGeom>
            <a:solidFill>
              <a:srgbClr val="CC66FF"/>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1" name="Freeform 80"/>
            <p:cNvSpPr/>
            <p:nvPr/>
          </p:nvSpPr>
          <p:spPr>
            <a:xfrm flipH="1">
              <a:off x="805504" y="2276872"/>
              <a:ext cx="572146" cy="567185"/>
            </a:xfrm>
            <a:custGeom>
              <a:avLst/>
              <a:gdLst>
                <a:gd name="connsiteX0" fmla="*/ 12492 w 687049"/>
                <a:gd name="connsiteY0" fmla="*/ 484682 h 484682"/>
                <a:gd name="connsiteX1" fmla="*/ 57462 w 687049"/>
                <a:gd name="connsiteY1" fmla="*/ 34977 h 484682"/>
                <a:gd name="connsiteX2" fmla="*/ 357265 w 687049"/>
                <a:gd name="connsiteY2" fmla="*/ 274820 h 484682"/>
                <a:gd name="connsiteX3" fmla="*/ 582118 w 687049"/>
                <a:gd name="connsiteY3" fmla="*/ 49968 h 484682"/>
                <a:gd name="connsiteX4" fmla="*/ 687049 w 687049"/>
                <a:gd name="connsiteY4" fmla="*/ 424722 h 484682"/>
                <a:gd name="connsiteX0" fmla="*/ 12492 w 687049"/>
                <a:gd name="connsiteY0" fmla="*/ 560929 h 560929"/>
                <a:gd name="connsiteX1" fmla="*/ 57462 w 687049"/>
                <a:gd name="connsiteY1" fmla="*/ 111224 h 560929"/>
                <a:gd name="connsiteX2" fmla="*/ 357265 w 687049"/>
                <a:gd name="connsiteY2" fmla="*/ 351067 h 560929"/>
                <a:gd name="connsiteX3" fmla="*/ 607223 w 687049"/>
                <a:gd name="connsiteY3" fmla="*/ 24984 h 560929"/>
                <a:gd name="connsiteX4" fmla="*/ 687049 w 687049"/>
                <a:gd name="connsiteY4" fmla="*/ 500969 h 560929"/>
                <a:gd name="connsiteX0" fmla="*/ 6246 w 680803"/>
                <a:gd name="connsiteY0" fmla="*/ 570921 h 570921"/>
                <a:gd name="connsiteX1" fmla="*/ 96921 w 680803"/>
                <a:gd name="connsiteY1" fmla="*/ 34977 h 570921"/>
                <a:gd name="connsiteX2" fmla="*/ 351019 w 680803"/>
                <a:gd name="connsiteY2" fmla="*/ 361059 h 570921"/>
                <a:gd name="connsiteX3" fmla="*/ 600977 w 680803"/>
                <a:gd name="connsiteY3" fmla="*/ 34976 h 570921"/>
                <a:gd name="connsiteX4" fmla="*/ 680803 w 680803"/>
                <a:gd name="connsiteY4" fmla="*/ 510961 h 570921"/>
                <a:gd name="connsiteX0" fmla="*/ 6246 w 680803"/>
                <a:gd name="connsiteY0" fmla="*/ 589264 h 589264"/>
                <a:gd name="connsiteX1" fmla="*/ 96921 w 680803"/>
                <a:gd name="connsiteY1" fmla="*/ 53320 h 589264"/>
                <a:gd name="connsiteX2" fmla="*/ 384953 w 680803"/>
                <a:gd name="connsiteY2" fmla="*/ 269344 h 589264"/>
                <a:gd name="connsiteX3" fmla="*/ 600977 w 680803"/>
                <a:gd name="connsiteY3" fmla="*/ 53319 h 589264"/>
                <a:gd name="connsiteX4" fmla="*/ 680803 w 680803"/>
                <a:gd name="connsiteY4" fmla="*/ 529304 h 589264"/>
                <a:gd name="connsiteX0" fmla="*/ 6246 w 722293"/>
                <a:gd name="connsiteY0" fmla="*/ 589264 h 589264"/>
                <a:gd name="connsiteX1" fmla="*/ 96921 w 722293"/>
                <a:gd name="connsiteY1" fmla="*/ 53320 h 589264"/>
                <a:gd name="connsiteX2" fmla="*/ 384953 w 722293"/>
                <a:gd name="connsiteY2" fmla="*/ 269344 h 589264"/>
                <a:gd name="connsiteX3" fmla="*/ 672985 w 722293"/>
                <a:gd name="connsiteY3" fmla="*/ 53320 h 589264"/>
                <a:gd name="connsiteX4" fmla="*/ 680803 w 722293"/>
                <a:gd name="connsiteY4" fmla="*/ 529304 h 589264"/>
                <a:gd name="connsiteX0" fmla="*/ 6246 w 817001"/>
                <a:gd name="connsiteY0" fmla="*/ 589264 h 589264"/>
                <a:gd name="connsiteX1" fmla="*/ 96921 w 817001"/>
                <a:gd name="connsiteY1" fmla="*/ 53320 h 589264"/>
                <a:gd name="connsiteX2" fmla="*/ 384953 w 817001"/>
                <a:gd name="connsiteY2" fmla="*/ 269344 h 589264"/>
                <a:gd name="connsiteX3" fmla="*/ 672985 w 817001"/>
                <a:gd name="connsiteY3" fmla="*/ 53320 h 589264"/>
                <a:gd name="connsiteX4" fmla="*/ 817001 w 817001"/>
                <a:gd name="connsiteY4" fmla="*/ 485368 h 589264"/>
                <a:gd name="connsiteX0" fmla="*/ 6246 w 744993"/>
                <a:gd name="connsiteY0" fmla="*/ 595951 h 636071"/>
                <a:gd name="connsiteX1" fmla="*/ 96921 w 744993"/>
                <a:gd name="connsiteY1" fmla="*/ 60007 h 636071"/>
                <a:gd name="connsiteX2" fmla="*/ 384953 w 744993"/>
                <a:gd name="connsiteY2" fmla="*/ 276031 h 636071"/>
                <a:gd name="connsiteX3" fmla="*/ 672985 w 744993"/>
                <a:gd name="connsiteY3" fmla="*/ 60007 h 636071"/>
                <a:gd name="connsiteX4" fmla="*/ 744993 w 744993"/>
                <a:gd name="connsiteY4" fmla="*/ 636071 h 636071"/>
                <a:gd name="connsiteX0" fmla="*/ 6246 w 726326"/>
                <a:gd name="connsiteY0" fmla="*/ 636072 h 636072"/>
                <a:gd name="connsiteX1" fmla="*/ 78254 w 726326"/>
                <a:gd name="connsiteY1" fmla="*/ 60007 h 636072"/>
                <a:gd name="connsiteX2" fmla="*/ 366286 w 726326"/>
                <a:gd name="connsiteY2" fmla="*/ 276031 h 636072"/>
                <a:gd name="connsiteX3" fmla="*/ 654318 w 726326"/>
                <a:gd name="connsiteY3" fmla="*/ 60007 h 636072"/>
                <a:gd name="connsiteX4" fmla="*/ 726326 w 726326"/>
                <a:gd name="connsiteY4" fmla="*/ 636071 h 6360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6326" h="636072">
                  <a:moveTo>
                    <a:pt x="6246" y="636072"/>
                  </a:moveTo>
                  <a:cubicBezTo>
                    <a:pt x="0" y="428708"/>
                    <a:pt x="18247" y="120014"/>
                    <a:pt x="78254" y="60007"/>
                  </a:cubicBezTo>
                  <a:cubicBezTo>
                    <a:pt x="138261" y="0"/>
                    <a:pt x="270275" y="276031"/>
                    <a:pt x="366286" y="276031"/>
                  </a:cubicBezTo>
                  <a:cubicBezTo>
                    <a:pt x="462297" y="276031"/>
                    <a:pt x="594311" y="0"/>
                    <a:pt x="654318" y="60007"/>
                  </a:cubicBezTo>
                  <a:cubicBezTo>
                    <a:pt x="714325" y="120014"/>
                    <a:pt x="701342" y="461186"/>
                    <a:pt x="726326" y="636071"/>
                  </a:cubicBezTo>
                </a:path>
              </a:pathLst>
            </a:custGeom>
            <a:solidFill>
              <a:srgbClr val="33CCCC"/>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82" name="Freeform 81"/>
            <p:cNvSpPr/>
            <p:nvPr/>
          </p:nvSpPr>
          <p:spPr>
            <a:xfrm flipH="1">
              <a:off x="537249" y="2651427"/>
              <a:ext cx="1098159" cy="218323"/>
            </a:xfrm>
            <a:custGeom>
              <a:avLst/>
              <a:gdLst>
                <a:gd name="connsiteX0" fmla="*/ 0 w 1394086"/>
                <a:gd name="connsiteY0" fmla="*/ 0 h 244839"/>
                <a:gd name="connsiteX1" fmla="*/ 344774 w 1394086"/>
                <a:gd name="connsiteY1" fmla="*/ 209862 h 244839"/>
                <a:gd name="connsiteX2" fmla="*/ 1079292 w 1394086"/>
                <a:gd name="connsiteY2" fmla="*/ 209862 h 244839"/>
                <a:gd name="connsiteX3" fmla="*/ 1394086 w 1394086"/>
                <a:gd name="connsiteY3" fmla="*/ 0 h 244839"/>
              </a:gdLst>
              <a:ahLst/>
              <a:cxnLst>
                <a:cxn ang="0">
                  <a:pos x="connsiteX0" y="connsiteY0"/>
                </a:cxn>
                <a:cxn ang="0">
                  <a:pos x="connsiteX1" y="connsiteY1"/>
                </a:cxn>
                <a:cxn ang="0">
                  <a:pos x="connsiteX2" y="connsiteY2"/>
                </a:cxn>
                <a:cxn ang="0">
                  <a:pos x="connsiteX3" y="connsiteY3"/>
                </a:cxn>
              </a:cxnLst>
              <a:rect l="l" t="t" r="r" b="b"/>
              <a:pathLst>
                <a:path w="1394086" h="244839">
                  <a:moveTo>
                    <a:pt x="0" y="0"/>
                  </a:moveTo>
                  <a:cubicBezTo>
                    <a:pt x="82446" y="87442"/>
                    <a:pt x="164892" y="174885"/>
                    <a:pt x="344774" y="209862"/>
                  </a:cubicBezTo>
                  <a:cubicBezTo>
                    <a:pt x="524656" y="244839"/>
                    <a:pt x="904407" y="244839"/>
                    <a:pt x="1079292" y="209862"/>
                  </a:cubicBezTo>
                  <a:cubicBezTo>
                    <a:pt x="1254177" y="174885"/>
                    <a:pt x="1324131" y="87442"/>
                    <a:pt x="1394086" y="0"/>
                  </a:cubicBezTo>
                </a:path>
              </a:pathLst>
            </a:custGeom>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grpSp>
      <p:grpSp>
        <p:nvGrpSpPr>
          <p:cNvPr id="23" name="Group 33"/>
          <p:cNvGrpSpPr/>
          <p:nvPr/>
        </p:nvGrpSpPr>
        <p:grpSpPr>
          <a:xfrm>
            <a:off x="429608" y="2781613"/>
            <a:ext cx="456672" cy="160748"/>
            <a:chOff x="1043951" y="3449922"/>
            <a:chExt cx="547239" cy="192628"/>
          </a:xfrm>
        </p:grpSpPr>
        <p:sp>
          <p:nvSpPr>
            <p:cNvPr id="84" name="Oval 83"/>
            <p:cNvSpPr/>
            <p:nvPr/>
          </p:nvSpPr>
          <p:spPr>
            <a:xfrm flipH="1">
              <a:off x="1043951" y="3449922"/>
              <a:ext cx="107976" cy="192628"/>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5" name="Oval 84"/>
            <p:cNvSpPr/>
            <p:nvPr/>
          </p:nvSpPr>
          <p:spPr>
            <a:xfrm flipH="1">
              <a:off x="1483214" y="3449922"/>
              <a:ext cx="107976" cy="192628"/>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24" name="Group 8"/>
          <p:cNvGrpSpPr/>
          <p:nvPr/>
        </p:nvGrpSpPr>
        <p:grpSpPr>
          <a:xfrm>
            <a:off x="-648580" y="3389650"/>
            <a:ext cx="3204356" cy="1653861"/>
            <a:chOff x="3491880" y="4077072"/>
            <a:chExt cx="4464496" cy="2304256"/>
          </a:xfrm>
          <a:solidFill>
            <a:srgbClr val="CC9900"/>
          </a:solidFill>
        </p:grpSpPr>
        <p:sp>
          <p:nvSpPr>
            <p:cNvPr id="87" name="Rectangle 86"/>
            <p:cNvSpPr/>
            <p:nvPr/>
          </p:nvSpPr>
          <p:spPr>
            <a:xfrm>
              <a:off x="4211960" y="4581128"/>
              <a:ext cx="144016" cy="1800200"/>
            </a:xfrm>
            <a:prstGeom prst="rect">
              <a:avLst/>
            </a:prstGeom>
            <a:grp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88" name="Rectangle 87"/>
            <p:cNvSpPr/>
            <p:nvPr/>
          </p:nvSpPr>
          <p:spPr>
            <a:xfrm>
              <a:off x="7020272" y="4509120"/>
              <a:ext cx="144016" cy="1800200"/>
            </a:xfrm>
            <a:prstGeom prst="rect">
              <a:avLst/>
            </a:prstGeom>
            <a:grp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89" name="Rectangle 88"/>
            <p:cNvSpPr/>
            <p:nvPr/>
          </p:nvSpPr>
          <p:spPr>
            <a:xfrm>
              <a:off x="5508104" y="4149080"/>
              <a:ext cx="144016" cy="1800200"/>
            </a:xfrm>
            <a:prstGeom prst="rect">
              <a:avLst/>
            </a:prstGeom>
            <a:grp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90" name="Oval 89"/>
            <p:cNvSpPr/>
            <p:nvPr/>
          </p:nvSpPr>
          <p:spPr>
            <a:xfrm>
              <a:off x="3491880" y="4077072"/>
              <a:ext cx="4464496" cy="1152128"/>
            </a:xfrm>
            <a:prstGeom prst="ellipse">
              <a:avLst/>
            </a:prstGeom>
            <a:grp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grpSp>
      <p:grpSp>
        <p:nvGrpSpPr>
          <p:cNvPr id="25" name="Group 35"/>
          <p:cNvGrpSpPr/>
          <p:nvPr/>
        </p:nvGrpSpPr>
        <p:grpSpPr>
          <a:xfrm>
            <a:off x="211528" y="2860986"/>
            <a:ext cx="1128655" cy="871015"/>
            <a:chOff x="1979712" y="1296928"/>
            <a:chExt cx="1083188" cy="835928"/>
          </a:xfrm>
        </p:grpSpPr>
        <p:sp>
          <p:nvSpPr>
            <p:cNvPr id="92" name="Rounded Rectangle 91"/>
            <p:cNvSpPr/>
            <p:nvPr/>
          </p:nvSpPr>
          <p:spPr>
            <a:xfrm flipH="1">
              <a:off x="1979712" y="1988840"/>
              <a:ext cx="1080120" cy="144016"/>
            </a:xfrm>
            <a:prstGeom prst="roundRect">
              <a:avLst/>
            </a:prstGeom>
            <a:solidFill>
              <a:schemeClr val="bg1">
                <a:lumMod val="95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93" name="Parallelogram 92"/>
            <p:cNvSpPr/>
            <p:nvPr/>
          </p:nvSpPr>
          <p:spPr>
            <a:xfrm rot="6078822" flipH="1">
              <a:off x="2153125" y="1209205"/>
              <a:ext cx="822052" cy="997498"/>
            </a:xfrm>
            <a:prstGeom prst="parallelogram">
              <a:avLst/>
            </a:prstGeom>
            <a:solidFill>
              <a:schemeClr val="bg1">
                <a:lumMod val="95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94" name="Picture 6" descr="Image result for apple icon png"/>
            <p:cNvPicPr>
              <a:picLocks noChangeAspect="1" noChangeArrowheads="1"/>
            </p:cNvPicPr>
            <p:nvPr/>
          </p:nvPicPr>
          <p:blipFill>
            <a:blip r:embed="rId5" cstate="print"/>
            <a:srcRect/>
            <a:stretch>
              <a:fillRect/>
            </a:stretch>
          </p:blipFill>
          <p:spPr bwMode="auto">
            <a:xfrm>
              <a:off x="2411760" y="1628800"/>
              <a:ext cx="244474" cy="246392"/>
            </a:xfrm>
            <a:prstGeom prst="rect">
              <a:avLst/>
            </a:prstGeom>
            <a:noFill/>
          </p:spPr>
        </p:pic>
      </p:grpSp>
      <p:sp>
        <p:nvSpPr>
          <p:cNvPr id="175" name="Freeform 174"/>
          <p:cNvSpPr/>
          <p:nvPr/>
        </p:nvSpPr>
        <p:spPr>
          <a:xfrm flipH="1">
            <a:off x="2483768" y="4077072"/>
            <a:ext cx="414408" cy="1120804"/>
          </a:xfrm>
          <a:custGeom>
            <a:avLst/>
            <a:gdLst>
              <a:gd name="connsiteX0" fmla="*/ 452907 w 646090"/>
              <a:gd name="connsiteY0" fmla="*/ 92298 h 1092558"/>
              <a:gd name="connsiteX1" fmla="*/ 15025 w 646090"/>
              <a:gd name="connsiteY1" fmla="*/ 581695 h 1092558"/>
              <a:gd name="connsiteX2" fmla="*/ 543059 w 646090"/>
              <a:gd name="connsiteY2" fmla="*/ 1032456 h 1092558"/>
              <a:gd name="connsiteX3" fmla="*/ 633211 w 646090"/>
              <a:gd name="connsiteY3" fmla="*/ 942304 h 1092558"/>
              <a:gd name="connsiteX4" fmla="*/ 581696 w 646090"/>
              <a:gd name="connsiteY4" fmla="*/ 143814 h 1092558"/>
              <a:gd name="connsiteX5" fmla="*/ 452907 w 646090"/>
              <a:gd name="connsiteY5" fmla="*/ 92298 h 1092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6090" h="1092558">
                <a:moveTo>
                  <a:pt x="452907" y="92298"/>
                </a:moveTo>
                <a:cubicBezTo>
                  <a:pt x="358462" y="165278"/>
                  <a:pt x="0" y="425002"/>
                  <a:pt x="15025" y="581695"/>
                </a:cubicBezTo>
                <a:cubicBezTo>
                  <a:pt x="30050" y="738388"/>
                  <a:pt x="440028" y="972354"/>
                  <a:pt x="543059" y="1032456"/>
                </a:cubicBezTo>
                <a:cubicBezTo>
                  <a:pt x="646090" y="1092558"/>
                  <a:pt x="626772" y="1090411"/>
                  <a:pt x="633211" y="942304"/>
                </a:cubicBezTo>
                <a:cubicBezTo>
                  <a:pt x="639650" y="794197"/>
                  <a:pt x="607454" y="287628"/>
                  <a:pt x="581696" y="143814"/>
                </a:cubicBezTo>
                <a:cubicBezTo>
                  <a:pt x="555938" y="0"/>
                  <a:pt x="547352" y="19318"/>
                  <a:pt x="452907" y="92298"/>
                </a:cubicBezTo>
                <a:close/>
              </a:path>
            </a:pathLst>
          </a:custGeom>
          <a:solidFill>
            <a:srgbClr val="FFFF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63" name="Freeform 162"/>
          <p:cNvSpPr/>
          <p:nvPr/>
        </p:nvSpPr>
        <p:spPr>
          <a:xfrm flipH="1">
            <a:off x="8517707" y="2070044"/>
            <a:ext cx="367114" cy="673519"/>
          </a:xfrm>
          <a:custGeom>
            <a:avLst/>
            <a:gdLst>
              <a:gd name="connsiteX0" fmla="*/ 452907 w 646090"/>
              <a:gd name="connsiteY0" fmla="*/ 92298 h 1092558"/>
              <a:gd name="connsiteX1" fmla="*/ 15025 w 646090"/>
              <a:gd name="connsiteY1" fmla="*/ 581695 h 1092558"/>
              <a:gd name="connsiteX2" fmla="*/ 543059 w 646090"/>
              <a:gd name="connsiteY2" fmla="*/ 1032456 h 1092558"/>
              <a:gd name="connsiteX3" fmla="*/ 633211 w 646090"/>
              <a:gd name="connsiteY3" fmla="*/ 942304 h 1092558"/>
              <a:gd name="connsiteX4" fmla="*/ 581696 w 646090"/>
              <a:gd name="connsiteY4" fmla="*/ 143814 h 1092558"/>
              <a:gd name="connsiteX5" fmla="*/ 452907 w 646090"/>
              <a:gd name="connsiteY5" fmla="*/ 92298 h 1092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6090" h="1092558">
                <a:moveTo>
                  <a:pt x="452907" y="92298"/>
                </a:moveTo>
                <a:cubicBezTo>
                  <a:pt x="358462" y="165278"/>
                  <a:pt x="0" y="425002"/>
                  <a:pt x="15025" y="581695"/>
                </a:cubicBezTo>
                <a:cubicBezTo>
                  <a:pt x="30050" y="738388"/>
                  <a:pt x="440028" y="972354"/>
                  <a:pt x="543059" y="1032456"/>
                </a:cubicBezTo>
                <a:cubicBezTo>
                  <a:pt x="646090" y="1092558"/>
                  <a:pt x="626772" y="1090411"/>
                  <a:pt x="633211" y="942304"/>
                </a:cubicBezTo>
                <a:cubicBezTo>
                  <a:pt x="639650" y="794197"/>
                  <a:pt x="607454" y="287628"/>
                  <a:pt x="581696" y="143814"/>
                </a:cubicBezTo>
                <a:cubicBezTo>
                  <a:pt x="555938" y="0"/>
                  <a:pt x="547352" y="19318"/>
                  <a:pt x="452907" y="92298"/>
                </a:cubicBezTo>
                <a:close/>
              </a:path>
            </a:pathLst>
          </a:custGeom>
          <a:solidFill>
            <a:srgbClr val="3399FF"/>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64" name="Freeform 163"/>
          <p:cNvSpPr/>
          <p:nvPr/>
        </p:nvSpPr>
        <p:spPr>
          <a:xfrm>
            <a:off x="7725425" y="3499428"/>
            <a:ext cx="446022" cy="577644"/>
          </a:xfrm>
          <a:custGeom>
            <a:avLst/>
            <a:gdLst>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98859 w 625872"/>
              <a:gd name="connsiteY6" fmla="*/ 576262 h 840978"/>
              <a:gd name="connsiteX7" fmla="*/ 408384 w 625872"/>
              <a:gd name="connsiteY7" fmla="*/ 554831 h 840978"/>
              <a:gd name="connsiteX8" fmla="*/ 403622 w 625872"/>
              <a:gd name="connsiteY8" fmla="*/ 0 h 840978"/>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86581 w 625872"/>
              <a:gd name="connsiteY6" fmla="*/ 600620 h 840978"/>
              <a:gd name="connsiteX7" fmla="*/ 408384 w 625872"/>
              <a:gd name="connsiteY7" fmla="*/ 554831 h 840978"/>
              <a:gd name="connsiteX8" fmla="*/ 403622 w 625872"/>
              <a:gd name="connsiteY8" fmla="*/ 0 h 840978"/>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52338"/>
              <a:gd name="connsiteX1" fmla="*/ 586978 w 629778"/>
              <a:gd name="connsiteY1" fmla="*/ 707231 h 852338"/>
              <a:gd name="connsiteX2" fmla="*/ 332557 w 629778"/>
              <a:gd name="connsiteY2" fmla="*/ 850230 h 852338"/>
              <a:gd name="connsiteX3" fmla="*/ 65484 w 629778"/>
              <a:gd name="connsiteY3" fmla="*/ 809625 h 852338"/>
              <a:gd name="connsiteX4" fmla="*/ 15478 w 629778"/>
              <a:gd name="connsiteY4" fmla="*/ 671512 h 852338"/>
              <a:gd name="connsiteX5" fmla="*/ 158353 w 629778"/>
              <a:gd name="connsiteY5" fmla="*/ 540543 h 852338"/>
              <a:gd name="connsiteX6" fmla="*/ 386581 w 629778"/>
              <a:gd name="connsiteY6" fmla="*/ 600620 h 852338"/>
              <a:gd name="connsiteX7" fmla="*/ 408384 w 629778"/>
              <a:gd name="connsiteY7" fmla="*/ 554831 h 852338"/>
              <a:gd name="connsiteX8" fmla="*/ 403622 w 629778"/>
              <a:gd name="connsiteY8" fmla="*/ 0 h 852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9778" h="852338">
                <a:moveTo>
                  <a:pt x="589359" y="40481"/>
                </a:moveTo>
                <a:cubicBezTo>
                  <a:pt x="607615" y="308570"/>
                  <a:pt x="629778" y="572273"/>
                  <a:pt x="586978" y="707231"/>
                </a:cubicBezTo>
                <a:cubicBezTo>
                  <a:pt x="544178" y="842189"/>
                  <a:pt x="393081" y="852338"/>
                  <a:pt x="332557" y="850230"/>
                </a:cubicBezTo>
                <a:cubicBezTo>
                  <a:pt x="247154" y="847800"/>
                  <a:pt x="118330" y="839411"/>
                  <a:pt x="65484" y="809625"/>
                </a:cubicBezTo>
                <a:cubicBezTo>
                  <a:pt x="12638" y="779839"/>
                  <a:pt x="0" y="716359"/>
                  <a:pt x="15478" y="671512"/>
                </a:cubicBezTo>
                <a:cubicBezTo>
                  <a:pt x="30956" y="626665"/>
                  <a:pt x="96503" y="552358"/>
                  <a:pt x="158353" y="540543"/>
                </a:cubicBezTo>
                <a:cubicBezTo>
                  <a:pt x="220203" y="528728"/>
                  <a:pt x="344909" y="598239"/>
                  <a:pt x="386581" y="600620"/>
                </a:cubicBezTo>
                <a:cubicBezTo>
                  <a:pt x="428253" y="603001"/>
                  <a:pt x="405544" y="654934"/>
                  <a:pt x="408384" y="554831"/>
                </a:cubicBezTo>
                <a:cubicBezTo>
                  <a:pt x="411224" y="454728"/>
                  <a:pt x="406400" y="229393"/>
                  <a:pt x="403622" y="0"/>
                </a:cubicBezTo>
              </a:path>
            </a:pathLst>
          </a:custGeom>
          <a:solidFill>
            <a:srgbClr val="3399FF"/>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grpSp>
        <p:nvGrpSpPr>
          <p:cNvPr id="26" name="Group 177"/>
          <p:cNvGrpSpPr/>
          <p:nvPr/>
        </p:nvGrpSpPr>
        <p:grpSpPr>
          <a:xfrm>
            <a:off x="7822600" y="1160838"/>
            <a:ext cx="877344" cy="2916234"/>
            <a:chOff x="7822600" y="1160838"/>
            <a:chExt cx="877344" cy="2916234"/>
          </a:xfrm>
        </p:grpSpPr>
        <p:sp>
          <p:nvSpPr>
            <p:cNvPr id="165" name="Freeform 164"/>
            <p:cNvSpPr/>
            <p:nvPr/>
          </p:nvSpPr>
          <p:spPr>
            <a:xfrm flipH="1">
              <a:off x="8278412" y="3499428"/>
              <a:ext cx="421532" cy="577644"/>
            </a:xfrm>
            <a:custGeom>
              <a:avLst/>
              <a:gdLst>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98859 w 625872"/>
                <a:gd name="connsiteY6" fmla="*/ 576262 h 840978"/>
                <a:gd name="connsiteX7" fmla="*/ 408384 w 625872"/>
                <a:gd name="connsiteY7" fmla="*/ 554831 h 840978"/>
                <a:gd name="connsiteX8" fmla="*/ 403622 w 625872"/>
                <a:gd name="connsiteY8" fmla="*/ 0 h 840978"/>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86581 w 625872"/>
                <a:gd name="connsiteY6" fmla="*/ 600620 h 840978"/>
                <a:gd name="connsiteX7" fmla="*/ 408384 w 625872"/>
                <a:gd name="connsiteY7" fmla="*/ 554831 h 840978"/>
                <a:gd name="connsiteX8" fmla="*/ 403622 w 625872"/>
                <a:gd name="connsiteY8" fmla="*/ 0 h 840978"/>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52338"/>
                <a:gd name="connsiteX1" fmla="*/ 586978 w 629778"/>
                <a:gd name="connsiteY1" fmla="*/ 707231 h 852338"/>
                <a:gd name="connsiteX2" fmla="*/ 332557 w 629778"/>
                <a:gd name="connsiteY2" fmla="*/ 850230 h 852338"/>
                <a:gd name="connsiteX3" fmla="*/ 65484 w 629778"/>
                <a:gd name="connsiteY3" fmla="*/ 809625 h 852338"/>
                <a:gd name="connsiteX4" fmla="*/ 15478 w 629778"/>
                <a:gd name="connsiteY4" fmla="*/ 671512 h 852338"/>
                <a:gd name="connsiteX5" fmla="*/ 158353 w 629778"/>
                <a:gd name="connsiteY5" fmla="*/ 540543 h 852338"/>
                <a:gd name="connsiteX6" fmla="*/ 386581 w 629778"/>
                <a:gd name="connsiteY6" fmla="*/ 600620 h 852338"/>
                <a:gd name="connsiteX7" fmla="*/ 408384 w 629778"/>
                <a:gd name="connsiteY7" fmla="*/ 554831 h 852338"/>
                <a:gd name="connsiteX8" fmla="*/ 403622 w 629778"/>
                <a:gd name="connsiteY8" fmla="*/ 0 h 852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9778" h="852338">
                  <a:moveTo>
                    <a:pt x="589359" y="40481"/>
                  </a:moveTo>
                  <a:cubicBezTo>
                    <a:pt x="607615" y="308570"/>
                    <a:pt x="629778" y="572273"/>
                    <a:pt x="586978" y="707231"/>
                  </a:cubicBezTo>
                  <a:cubicBezTo>
                    <a:pt x="544178" y="842189"/>
                    <a:pt x="393081" y="852338"/>
                    <a:pt x="332557" y="850230"/>
                  </a:cubicBezTo>
                  <a:cubicBezTo>
                    <a:pt x="247154" y="847800"/>
                    <a:pt x="118330" y="839411"/>
                    <a:pt x="65484" y="809625"/>
                  </a:cubicBezTo>
                  <a:cubicBezTo>
                    <a:pt x="12638" y="779839"/>
                    <a:pt x="0" y="716359"/>
                    <a:pt x="15478" y="671512"/>
                  </a:cubicBezTo>
                  <a:cubicBezTo>
                    <a:pt x="30956" y="626665"/>
                    <a:pt x="96503" y="552358"/>
                    <a:pt x="158353" y="540543"/>
                  </a:cubicBezTo>
                  <a:cubicBezTo>
                    <a:pt x="220203" y="528728"/>
                    <a:pt x="344909" y="598239"/>
                    <a:pt x="386581" y="600620"/>
                  </a:cubicBezTo>
                  <a:cubicBezTo>
                    <a:pt x="428253" y="603001"/>
                    <a:pt x="405544" y="654934"/>
                    <a:pt x="408384" y="554831"/>
                  </a:cubicBezTo>
                  <a:cubicBezTo>
                    <a:pt x="411224" y="454728"/>
                    <a:pt x="406400" y="229393"/>
                    <a:pt x="403622" y="0"/>
                  </a:cubicBezTo>
                </a:path>
              </a:pathLst>
            </a:custGeom>
            <a:solidFill>
              <a:srgbClr val="3399FF"/>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166" name="Rounded Rectangle 165"/>
            <p:cNvSpPr/>
            <p:nvPr/>
          </p:nvSpPr>
          <p:spPr>
            <a:xfrm>
              <a:off x="7822600" y="1160838"/>
              <a:ext cx="802241" cy="2461696"/>
            </a:xfrm>
            <a:prstGeom prst="roundRect">
              <a:avLst>
                <a:gd name="adj" fmla="val 50000"/>
              </a:avLst>
            </a:prstGeom>
            <a:solidFill>
              <a:srgbClr val="3399FF"/>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67" name="Chord 7"/>
            <p:cNvSpPr/>
            <p:nvPr/>
          </p:nvSpPr>
          <p:spPr>
            <a:xfrm>
              <a:off x="8082580" y="1810804"/>
              <a:ext cx="265185" cy="214066"/>
            </a:xfrm>
            <a:prstGeom prst="chord">
              <a:avLst>
                <a:gd name="adj1" fmla="val 5430208"/>
                <a:gd name="adj2" fmla="val 5345722"/>
              </a:avLst>
            </a:prstGeom>
            <a:solidFill>
              <a:srgbClr val="FFFF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27" name="Group 21"/>
            <p:cNvGrpSpPr/>
            <p:nvPr/>
          </p:nvGrpSpPr>
          <p:grpSpPr>
            <a:xfrm>
              <a:off x="8082580" y="1578033"/>
              <a:ext cx="267414" cy="160448"/>
              <a:chOff x="3275856" y="2564904"/>
              <a:chExt cx="360040" cy="216161"/>
            </a:xfrm>
          </p:grpSpPr>
          <p:sp>
            <p:nvSpPr>
              <p:cNvPr id="169" name="Oval 168"/>
              <p:cNvSpPr/>
              <p:nvPr/>
            </p:nvSpPr>
            <p:spPr>
              <a:xfrm>
                <a:off x="3275856" y="2564904"/>
                <a:ext cx="51006" cy="216161"/>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0" name="Oval 169"/>
              <p:cNvSpPr/>
              <p:nvPr/>
            </p:nvSpPr>
            <p:spPr>
              <a:xfrm>
                <a:off x="3584890" y="2564904"/>
                <a:ext cx="51006" cy="216161"/>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sp>
        <p:nvSpPr>
          <p:cNvPr id="148" name="Freeform 147"/>
          <p:cNvSpPr/>
          <p:nvPr/>
        </p:nvSpPr>
        <p:spPr>
          <a:xfrm rot="20440877" flipH="1">
            <a:off x="6894929" y="2307235"/>
            <a:ext cx="309673" cy="902314"/>
          </a:xfrm>
          <a:custGeom>
            <a:avLst/>
            <a:gdLst>
              <a:gd name="connsiteX0" fmla="*/ 452907 w 646090"/>
              <a:gd name="connsiteY0" fmla="*/ 92298 h 1092558"/>
              <a:gd name="connsiteX1" fmla="*/ 15025 w 646090"/>
              <a:gd name="connsiteY1" fmla="*/ 581695 h 1092558"/>
              <a:gd name="connsiteX2" fmla="*/ 543059 w 646090"/>
              <a:gd name="connsiteY2" fmla="*/ 1032456 h 1092558"/>
              <a:gd name="connsiteX3" fmla="*/ 633211 w 646090"/>
              <a:gd name="connsiteY3" fmla="*/ 942304 h 1092558"/>
              <a:gd name="connsiteX4" fmla="*/ 581696 w 646090"/>
              <a:gd name="connsiteY4" fmla="*/ 143814 h 1092558"/>
              <a:gd name="connsiteX5" fmla="*/ 452907 w 646090"/>
              <a:gd name="connsiteY5" fmla="*/ 92298 h 1092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6090" h="1092558">
                <a:moveTo>
                  <a:pt x="452907" y="92298"/>
                </a:moveTo>
                <a:cubicBezTo>
                  <a:pt x="358462" y="165278"/>
                  <a:pt x="0" y="425002"/>
                  <a:pt x="15025" y="581695"/>
                </a:cubicBezTo>
                <a:cubicBezTo>
                  <a:pt x="30050" y="738388"/>
                  <a:pt x="440028" y="972354"/>
                  <a:pt x="543059" y="1032456"/>
                </a:cubicBezTo>
                <a:cubicBezTo>
                  <a:pt x="646090" y="1092558"/>
                  <a:pt x="626772" y="1090411"/>
                  <a:pt x="633211" y="942304"/>
                </a:cubicBezTo>
                <a:cubicBezTo>
                  <a:pt x="639650" y="794197"/>
                  <a:pt x="607454" y="287628"/>
                  <a:pt x="581696" y="143814"/>
                </a:cubicBezTo>
                <a:cubicBezTo>
                  <a:pt x="555938" y="0"/>
                  <a:pt x="547352" y="19318"/>
                  <a:pt x="452907" y="92298"/>
                </a:cubicBezTo>
                <a:close/>
              </a:path>
            </a:pathLst>
          </a:custGeom>
          <a:solidFill>
            <a:srgbClr val="FFCC99"/>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28" name="Group 171"/>
          <p:cNvGrpSpPr/>
          <p:nvPr/>
        </p:nvGrpSpPr>
        <p:grpSpPr>
          <a:xfrm>
            <a:off x="5219700" y="1628800"/>
            <a:ext cx="1852815" cy="3022208"/>
            <a:chOff x="5219700" y="1628800"/>
            <a:chExt cx="1852815" cy="3022208"/>
          </a:xfrm>
        </p:grpSpPr>
        <p:sp>
          <p:nvSpPr>
            <p:cNvPr id="146" name="Freeform 145"/>
            <p:cNvSpPr/>
            <p:nvPr/>
          </p:nvSpPr>
          <p:spPr>
            <a:xfrm flipH="1">
              <a:off x="6205445" y="3429229"/>
              <a:ext cx="585007" cy="654871"/>
            </a:xfrm>
            <a:custGeom>
              <a:avLst/>
              <a:gdLst>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98859 w 625872"/>
                <a:gd name="connsiteY6" fmla="*/ 576262 h 840978"/>
                <a:gd name="connsiteX7" fmla="*/ 408384 w 625872"/>
                <a:gd name="connsiteY7" fmla="*/ 554831 h 840978"/>
                <a:gd name="connsiteX8" fmla="*/ 403622 w 625872"/>
                <a:gd name="connsiteY8" fmla="*/ 0 h 840978"/>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86581 w 625872"/>
                <a:gd name="connsiteY6" fmla="*/ 600620 h 840978"/>
                <a:gd name="connsiteX7" fmla="*/ 408384 w 625872"/>
                <a:gd name="connsiteY7" fmla="*/ 554831 h 840978"/>
                <a:gd name="connsiteX8" fmla="*/ 403622 w 625872"/>
                <a:gd name="connsiteY8" fmla="*/ 0 h 840978"/>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52338"/>
                <a:gd name="connsiteX1" fmla="*/ 586978 w 629778"/>
                <a:gd name="connsiteY1" fmla="*/ 707231 h 852338"/>
                <a:gd name="connsiteX2" fmla="*/ 332557 w 629778"/>
                <a:gd name="connsiteY2" fmla="*/ 850230 h 852338"/>
                <a:gd name="connsiteX3" fmla="*/ 65484 w 629778"/>
                <a:gd name="connsiteY3" fmla="*/ 809625 h 852338"/>
                <a:gd name="connsiteX4" fmla="*/ 15478 w 629778"/>
                <a:gd name="connsiteY4" fmla="*/ 671512 h 852338"/>
                <a:gd name="connsiteX5" fmla="*/ 158353 w 629778"/>
                <a:gd name="connsiteY5" fmla="*/ 540543 h 852338"/>
                <a:gd name="connsiteX6" fmla="*/ 386581 w 629778"/>
                <a:gd name="connsiteY6" fmla="*/ 600620 h 852338"/>
                <a:gd name="connsiteX7" fmla="*/ 408384 w 629778"/>
                <a:gd name="connsiteY7" fmla="*/ 554831 h 852338"/>
                <a:gd name="connsiteX8" fmla="*/ 403622 w 629778"/>
                <a:gd name="connsiteY8" fmla="*/ 0 h 852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9778" h="852338">
                  <a:moveTo>
                    <a:pt x="589359" y="40481"/>
                  </a:moveTo>
                  <a:cubicBezTo>
                    <a:pt x="607615" y="308570"/>
                    <a:pt x="629778" y="572273"/>
                    <a:pt x="586978" y="707231"/>
                  </a:cubicBezTo>
                  <a:cubicBezTo>
                    <a:pt x="544178" y="842189"/>
                    <a:pt x="393081" y="852338"/>
                    <a:pt x="332557" y="850230"/>
                  </a:cubicBezTo>
                  <a:cubicBezTo>
                    <a:pt x="247154" y="847800"/>
                    <a:pt x="118330" y="839411"/>
                    <a:pt x="65484" y="809625"/>
                  </a:cubicBezTo>
                  <a:cubicBezTo>
                    <a:pt x="12638" y="779839"/>
                    <a:pt x="0" y="716359"/>
                    <a:pt x="15478" y="671512"/>
                  </a:cubicBezTo>
                  <a:cubicBezTo>
                    <a:pt x="30956" y="626665"/>
                    <a:pt x="96503" y="552358"/>
                    <a:pt x="158353" y="540543"/>
                  </a:cubicBezTo>
                  <a:cubicBezTo>
                    <a:pt x="220203" y="528728"/>
                    <a:pt x="344909" y="598239"/>
                    <a:pt x="386581" y="600620"/>
                  </a:cubicBezTo>
                  <a:cubicBezTo>
                    <a:pt x="428253" y="603001"/>
                    <a:pt x="405544" y="654934"/>
                    <a:pt x="408384" y="554831"/>
                  </a:cubicBezTo>
                  <a:cubicBezTo>
                    <a:pt x="411224" y="454728"/>
                    <a:pt x="406400" y="229393"/>
                    <a:pt x="403622" y="0"/>
                  </a:cubicBezTo>
                </a:path>
              </a:pathLst>
            </a:custGeom>
            <a:solidFill>
              <a:srgbClr val="FFCC99"/>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147" name="Freeform 146"/>
            <p:cNvSpPr/>
            <p:nvPr/>
          </p:nvSpPr>
          <p:spPr>
            <a:xfrm>
              <a:off x="5482565" y="3429229"/>
              <a:ext cx="507579" cy="654871"/>
            </a:xfrm>
            <a:custGeom>
              <a:avLst/>
              <a:gdLst>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98859 w 625872"/>
                <a:gd name="connsiteY6" fmla="*/ 576262 h 840978"/>
                <a:gd name="connsiteX7" fmla="*/ 408384 w 625872"/>
                <a:gd name="connsiteY7" fmla="*/ 554831 h 840978"/>
                <a:gd name="connsiteX8" fmla="*/ 403622 w 625872"/>
                <a:gd name="connsiteY8" fmla="*/ 0 h 840978"/>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86581 w 625872"/>
                <a:gd name="connsiteY6" fmla="*/ 600620 h 840978"/>
                <a:gd name="connsiteX7" fmla="*/ 408384 w 625872"/>
                <a:gd name="connsiteY7" fmla="*/ 554831 h 840978"/>
                <a:gd name="connsiteX8" fmla="*/ 403622 w 625872"/>
                <a:gd name="connsiteY8" fmla="*/ 0 h 840978"/>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52338"/>
                <a:gd name="connsiteX1" fmla="*/ 586978 w 629778"/>
                <a:gd name="connsiteY1" fmla="*/ 707231 h 852338"/>
                <a:gd name="connsiteX2" fmla="*/ 332557 w 629778"/>
                <a:gd name="connsiteY2" fmla="*/ 850230 h 852338"/>
                <a:gd name="connsiteX3" fmla="*/ 65484 w 629778"/>
                <a:gd name="connsiteY3" fmla="*/ 809625 h 852338"/>
                <a:gd name="connsiteX4" fmla="*/ 15478 w 629778"/>
                <a:gd name="connsiteY4" fmla="*/ 671512 h 852338"/>
                <a:gd name="connsiteX5" fmla="*/ 158353 w 629778"/>
                <a:gd name="connsiteY5" fmla="*/ 540543 h 852338"/>
                <a:gd name="connsiteX6" fmla="*/ 386581 w 629778"/>
                <a:gd name="connsiteY6" fmla="*/ 600620 h 852338"/>
                <a:gd name="connsiteX7" fmla="*/ 408384 w 629778"/>
                <a:gd name="connsiteY7" fmla="*/ 554831 h 852338"/>
                <a:gd name="connsiteX8" fmla="*/ 403622 w 629778"/>
                <a:gd name="connsiteY8" fmla="*/ 0 h 852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9778" h="852338">
                  <a:moveTo>
                    <a:pt x="589359" y="40481"/>
                  </a:moveTo>
                  <a:cubicBezTo>
                    <a:pt x="607615" y="308570"/>
                    <a:pt x="629778" y="572273"/>
                    <a:pt x="586978" y="707231"/>
                  </a:cubicBezTo>
                  <a:cubicBezTo>
                    <a:pt x="544178" y="842189"/>
                    <a:pt x="393081" y="852338"/>
                    <a:pt x="332557" y="850230"/>
                  </a:cubicBezTo>
                  <a:cubicBezTo>
                    <a:pt x="247154" y="847800"/>
                    <a:pt x="118330" y="839411"/>
                    <a:pt x="65484" y="809625"/>
                  </a:cubicBezTo>
                  <a:cubicBezTo>
                    <a:pt x="12638" y="779839"/>
                    <a:pt x="0" y="716359"/>
                    <a:pt x="15478" y="671512"/>
                  </a:cubicBezTo>
                  <a:cubicBezTo>
                    <a:pt x="30956" y="626665"/>
                    <a:pt x="96503" y="552358"/>
                    <a:pt x="158353" y="540543"/>
                  </a:cubicBezTo>
                  <a:cubicBezTo>
                    <a:pt x="220203" y="528728"/>
                    <a:pt x="344909" y="598239"/>
                    <a:pt x="386581" y="600620"/>
                  </a:cubicBezTo>
                  <a:cubicBezTo>
                    <a:pt x="428253" y="603001"/>
                    <a:pt x="405544" y="654934"/>
                    <a:pt x="408384" y="554831"/>
                  </a:cubicBezTo>
                  <a:cubicBezTo>
                    <a:pt x="411224" y="454728"/>
                    <a:pt x="406400" y="229393"/>
                    <a:pt x="403622" y="0"/>
                  </a:cubicBezTo>
                </a:path>
              </a:pathLst>
            </a:custGeom>
            <a:solidFill>
              <a:srgbClr val="FFCC99"/>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150" name="Chord 149"/>
            <p:cNvSpPr/>
            <p:nvPr/>
          </p:nvSpPr>
          <p:spPr>
            <a:xfrm>
              <a:off x="5219700" y="1978876"/>
              <a:ext cx="1852815" cy="2672132"/>
            </a:xfrm>
            <a:prstGeom prst="chord">
              <a:avLst>
                <a:gd name="adj1" fmla="val 10135620"/>
                <a:gd name="adj2" fmla="val 674418"/>
              </a:avLst>
            </a:prstGeom>
            <a:solidFill>
              <a:srgbClr val="FFCC99"/>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29" name="Group 152"/>
            <p:cNvGrpSpPr/>
            <p:nvPr/>
          </p:nvGrpSpPr>
          <p:grpSpPr>
            <a:xfrm>
              <a:off x="5697364" y="1628800"/>
              <a:ext cx="897483" cy="798853"/>
              <a:chOff x="-1009262" y="1732638"/>
              <a:chExt cx="1033010" cy="831187"/>
            </a:xfrm>
            <a:solidFill>
              <a:srgbClr val="FF3300"/>
            </a:solidFill>
          </p:grpSpPr>
          <p:sp>
            <p:nvSpPr>
              <p:cNvPr id="154" name="Freeform 10"/>
              <p:cNvSpPr/>
              <p:nvPr/>
            </p:nvSpPr>
            <p:spPr>
              <a:xfrm>
                <a:off x="-1009262" y="2036176"/>
                <a:ext cx="1033010" cy="152541"/>
              </a:xfrm>
              <a:custGeom>
                <a:avLst/>
                <a:gdLst>
                  <a:gd name="connsiteX0" fmla="*/ 0 w 1209821"/>
                  <a:gd name="connsiteY0" fmla="*/ 0 h 138332"/>
                  <a:gd name="connsiteX1" fmla="*/ 337625 w 1209821"/>
                  <a:gd name="connsiteY1" fmla="*/ 112541 h 138332"/>
                  <a:gd name="connsiteX2" fmla="*/ 928468 w 1209821"/>
                  <a:gd name="connsiteY2" fmla="*/ 126609 h 138332"/>
                  <a:gd name="connsiteX3" fmla="*/ 1209821 w 1209821"/>
                  <a:gd name="connsiteY3" fmla="*/ 42203 h 138332"/>
                  <a:gd name="connsiteX0" fmla="*/ 0 w 1296144"/>
                  <a:gd name="connsiteY0" fmla="*/ 0 h 145366"/>
                  <a:gd name="connsiteX1" fmla="*/ 337625 w 1296144"/>
                  <a:gd name="connsiteY1" fmla="*/ 112541 h 145366"/>
                  <a:gd name="connsiteX2" fmla="*/ 928468 w 1296144"/>
                  <a:gd name="connsiteY2" fmla="*/ 126609 h 145366"/>
                  <a:gd name="connsiteX3" fmla="*/ 1296144 w 1296144"/>
                  <a:gd name="connsiteY3" fmla="*/ 0 h 145366"/>
                </a:gdLst>
                <a:ahLst/>
                <a:cxnLst>
                  <a:cxn ang="0">
                    <a:pos x="connsiteX0" y="connsiteY0"/>
                  </a:cxn>
                  <a:cxn ang="0">
                    <a:pos x="connsiteX1" y="connsiteY1"/>
                  </a:cxn>
                  <a:cxn ang="0">
                    <a:pos x="connsiteX2" y="connsiteY2"/>
                  </a:cxn>
                  <a:cxn ang="0">
                    <a:pos x="connsiteX3" y="connsiteY3"/>
                  </a:cxn>
                </a:cxnLst>
                <a:rect l="l" t="t" r="r" b="b"/>
                <a:pathLst>
                  <a:path w="1296144" h="145366">
                    <a:moveTo>
                      <a:pt x="0" y="0"/>
                    </a:moveTo>
                    <a:cubicBezTo>
                      <a:pt x="91440" y="45719"/>
                      <a:pt x="182880" y="91439"/>
                      <a:pt x="337625" y="112541"/>
                    </a:cubicBezTo>
                    <a:cubicBezTo>
                      <a:pt x="492370" y="133643"/>
                      <a:pt x="768715" y="145366"/>
                      <a:pt x="928468" y="126609"/>
                    </a:cubicBezTo>
                    <a:cubicBezTo>
                      <a:pt x="1088221" y="107852"/>
                      <a:pt x="1228150" y="36341"/>
                      <a:pt x="1296144" y="0"/>
                    </a:cubicBezTo>
                  </a:path>
                </a:pathLst>
              </a:custGeom>
              <a:no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dirty="0"/>
              </a:p>
            </p:txBody>
          </p:sp>
          <p:sp>
            <p:nvSpPr>
              <p:cNvPr id="155" name="Chord 11"/>
              <p:cNvSpPr/>
              <p:nvPr/>
            </p:nvSpPr>
            <p:spPr>
              <a:xfrm>
                <a:off x="-779704" y="1732638"/>
                <a:ext cx="573894" cy="831187"/>
              </a:xfrm>
              <a:prstGeom prst="chord">
                <a:avLst>
                  <a:gd name="adj1" fmla="val 10765082"/>
                  <a:gd name="adj2" fmla="val 108958"/>
                </a:avLst>
              </a:prstGeom>
              <a:grp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30" name="Group 158"/>
            <p:cNvGrpSpPr/>
            <p:nvPr/>
          </p:nvGrpSpPr>
          <p:grpSpPr>
            <a:xfrm>
              <a:off x="5880701" y="2317169"/>
              <a:ext cx="498183" cy="192377"/>
              <a:chOff x="5132512" y="2335237"/>
              <a:chExt cx="544272" cy="189915"/>
            </a:xfrm>
          </p:grpSpPr>
          <p:sp>
            <p:nvSpPr>
              <p:cNvPr id="157" name="Oval 156"/>
              <p:cNvSpPr/>
              <p:nvPr/>
            </p:nvSpPr>
            <p:spPr>
              <a:xfrm>
                <a:off x="5132512" y="2335239"/>
                <a:ext cx="96868" cy="189913"/>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58" name="Oval 157"/>
              <p:cNvSpPr/>
              <p:nvPr/>
            </p:nvSpPr>
            <p:spPr>
              <a:xfrm>
                <a:off x="5579916" y="2335237"/>
                <a:ext cx="96868" cy="189912"/>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grpSp>
        <p:nvGrpSpPr>
          <p:cNvPr id="31" name="Group 2"/>
          <p:cNvGrpSpPr/>
          <p:nvPr/>
        </p:nvGrpSpPr>
        <p:grpSpPr>
          <a:xfrm>
            <a:off x="619609" y="3259786"/>
            <a:ext cx="2721951" cy="2761502"/>
            <a:chOff x="3203848" y="1700808"/>
            <a:chExt cx="3168352" cy="3419950"/>
          </a:xfrm>
        </p:grpSpPr>
        <p:sp>
          <p:nvSpPr>
            <p:cNvPr id="4" name="Freeform 3"/>
            <p:cNvSpPr/>
            <p:nvPr/>
          </p:nvSpPr>
          <p:spPr>
            <a:xfrm flipH="1">
              <a:off x="4932040" y="4149080"/>
              <a:ext cx="583644" cy="936104"/>
            </a:xfrm>
            <a:custGeom>
              <a:avLst/>
              <a:gdLst>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98859 w 625872"/>
                <a:gd name="connsiteY6" fmla="*/ 576262 h 840978"/>
                <a:gd name="connsiteX7" fmla="*/ 408384 w 625872"/>
                <a:gd name="connsiteY7" fmla="*/ 554831 h 840978"/>
                <a:gd name="connsiteX8" fmla="*/ 403622 w 625872"/>
                <a:gd name="connsiteY8" fmla="*/ 0 h 840978"/>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86581 w 625872"/>
                <a:gd name="connsiteY6" fmla="*/ 600620 h 840978"/>
                <a:gd name="connsiteX7" fmla="*/ 408384 w 625872"/>
                <a:gd name="connsiteY7" fmla="*/ 554831 h 840978"/>
                <a:gd name="connsiteX8" fmla="*/ 403622 w 625872"/>
                <a:gd name="connsiteY8" fmla="*/ 0 h 840978"/>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52338"/>
                <a:gd name="connsiteX1" fmla="*/ 586978 w 629778"/>
                <a:gd name="connsiteY1" fmla="*/ 707231 h 852338"/>
                <a:gd name="connsiteX2" fmla="*/ 332557 w 629778"/>
                <a:gd name="connsiteY2" fmla="*/ 850230 h 852338"/>
                <a:gd name="connsiteX3" fmla="*/ 65484 w 629778"/>
                <a:gd name="connsiteY3" fmla="*/ 809625 h 852338"/>
                <a:gd name="connsiteX4" fmla="*/ 15478 w 629778"/>
                <a:gd name="connsiteY4" fmla="*/ 671512 h 852338"/>
                <a:gd name="connsiteX5" fmla="*/ 158353 w 629778"/>
                <a:gd name="connsiteY5" fmla="*/ 540543 h 852338"/>
                <a:gd name="connsiteX6" fmla="*/ 386581 w 629778"/>
                <a:gd name="connsiteY6" fmla="*/ 600620 h 852338"/>
                <a:gd name="connsiteX7" fmla="*/ 408384 w 629778"/>
                <a:gd name="connsiteY7" fmla="*/ 554831 h 852338"/>
                <a:gd name="connsiteX8" fmla="*/ 403622 w 629778"/>
                <a:gd name="connsiteY8" fmla="*/ 0 h 852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9778" h="852338">
                  <a:moveTo>
                    <a:pt x="589359" y="40481"/>
                  </a:moveTo>
                  <a:cubicBezTo>
                    <a:pt x="607615" y="308570"/>
                    <a:pt x="629778" y="572273"/>
                    <a:pt x="586978" y="707231"/>
                  </a:cubicBezTo>
                  <a:cubicBezTo>
                    <a:pt x="544178" y="842189"/>
                    <a:pt x="393081" y="852338"/>
                    <a:pt x="332557" y="850230"/>
                  </a:cubicBezTo>
                  <a:cubicBezTo>
                    <a:pt x="247154" y="847800"/>
                    <a:pt x="118330" y="839411"/>
                    <a:pt x="65484" y="809625"/>
                  </a:cubicBezTo>
                  <a:cubicBezTo>
                    <a:pt x="12638" y="779839"/>
                    <a:pt x="0" y="716359"/>
                    <a:pt x="15478" y="671512"/>
                  </a:cubicBezTo>
                  <a:cubicBezTo>
                    <a:pt x="30956" y="626665"/>
                    <a:pt x="96503" y="552358"/>
                    <a:pt x="158353" y="540543"/>
                  </a:cubicBezTo>
                  <a:cubicBezTo>
                    <a:pt x="220203" y="528728"/>
                    <a:pt x="344909" y="598239"/>
                    <a:pt x="386581" y="600620"/>
                  </a:cubicBezTo>
                  <a:cubicBezTo>
                    <a:pt x="428253" y="603001"/>
                    <a:pt x="405544" y="654934"/>
                    <a:pt x="408384" y="554831"/>
                  </a:cubicBezTo>
                  <a:cubicBezTo>
                    <a:pt x="411224" y="454728"/>
                    <a:pt x="406400" y="229393"/>
                    <a:pt x="403622" y="0"/>
                  </a:cubicBezTo>
                </a:path>
              </a:pathLst>
            </a:custGeom>
            <a:solidFill>
              <a:srgbClr val="FFFF00"/>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5" name="Freeform 4"/>
            <p:cNvSpPr/>
            <p:nvPr/>
          </p:nvSpPr>
          <p:spPr>
            <a:xfrm>
              <a:off x="4139952" y="4184654"/>
              <a:ext cx="504056" cy="936104"/>
            </a:xfrm>
            <a:custGeom>
              <a:avLst/>
              <a:gdLst>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98859 w 625872"/>
                <a:gd name="connsiteY6" fmla="*/ 576262 h 840978"/>
                <a:gd name="connsiteX7" fmla="*/ 408384 w 625872"/>
                <a:gd name="connsiteY7" fmla="*/ 554831 h 840978"/>
                <a:gd name="connsiteX8" fmla="*/ 403622 w 625872"/>
                <a:gd name="connsiteY8" fmla="*/ 0 h 840978"/>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86581 w 625872"/>
                <a:gd name="connsiteY6" fmla="*/ 600620 h 840978"/>
                <a:gd name="connsiteX7" fmla="*/ 408384 w 625872"/>
                <a:gd name="connsiteY7" fmla="*/ 554831 h 840978"/>
                <a:gd name="connsiteX8" fmla="*/ 403622 w 625872"/>
                <a:gd name="connsiteY8" fmla="*/ 0 h 840978"/>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52338"/>
                <a:gd name="connsiteX1" fmla="*/ 586978 w 629778"/>
                <a:gd name="connsiteY1" fmla="*/ 707231 h 852338"/>
                <a:gd name="connsiteX2" fmla="*/ 332557 w 629778"/>
                <a:gd name="connsiteY2" fmla="*/ 850230 h 852338"/>
                <a:gd name="connsiteX3" fmla="*/ 65484 w 629778"/>
                <a:gd name="connsiteY3" fmla="*/ 809625 h 852338"/>
                <a:gd name="connsiteX4" fmla="*/ 15478 w 629778"/>
                <a:gd name="connsiteY4" fmla="*/ 671512 h 852338"/>
                <a:gd name="connsiteX5" fmla="*/ 158353 w 629778"/>
                <a:gd name="connsiteY5" fmla="*/ 540543 h 852338"/>
                <a:gd name="connsiteX6" fmla="*/ 386581 w 629778"/>
                <a:gd name="connsiteY6" fmla="*/ 600620 h 852338"/>
                <a:gd name="connsiteX7" fmla="*/ 408384 w 629778"/>
                <a:gd name="connsiteY7" fmla="*/ 554831 h 852338"/>
                <a:gd name="connsiteX8" fmla="*/ 403622 w 629778"/>
                <a:gd name="connsiteY8" fmla="*/ 0 h 852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9778" h="852338">
                  <a:moveTo>
                    <a:pt x="589359" y="40481"/>
                  </a:moveTo>
                  <a:cubicBezTo>
                    <a:pt x="607615" y="308570"/>
                    <a:pt x="629778" y="572273"/>
                    <a:pt x="586978" y="707231"/>
                  </a:cubicBezTo>
                  <a:cubicBezTo>
                    <a:pt x="544178" y="842189"/>
                    <a:pt x="393081" y="852338"/>
                    <a:pt x="332557" y="850230"/>
                  </a:cubicBezTo>
                  <a:cubicBezTo>
                    <a:pt x="247154" y="847800"/>
                    <a:pt x="118330" y="839411"/>
                    <a:pt x="65484" y="809625"/>
                  </a:cubicBezTo>
                  <a:cubicBezTo>
                    <a:pt x="12638" y="779839"/>
                    <a:pt x="0" y="716359"/>
                    <a:pt x="15478" y="671512"/>
                  </a:cubicBezTo>
                  <a:cubicBezTo>
                    <a:pt x="30956" y="626665"/>
                    <a:pt x="96503" y="552358"/>
                    <a:pt x="158353" y="540543"/>
                  </a:cubicBezTo>
                  <a:cubicBezTo>
                    <a:pt x="220203" y="528728"/>
                    <a:pt x="344909" y="598239"/>
                    <a:pt x="386581" y="600620"/>
                  </a:cubicBezTo>
                  <a:cubicBezTo>
                    <a:pt x="428253" y="603001"/>
                    <a:pt x="405544" y="654934"/>
                    <a:pt x="408384" y="554831"/>
                  </a:cubicBezTo>
                  <a:cubicBezTo>
                    <a:pt x="411224" y="454728"/>
                    <a:pt x="406400" y="229393"/>
                    <a:pt x="403622" y="0"/>
                  </a:cubicBezTo>
                </a:path>
              </a:pathLst>
            </a:custGeom>
            <a:solidFill>
              <a:srgbClr val="FFFF00"/>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6" name="Sun 5"/>
            <p:cNvSpPr/>
            <p:nvPr/>
          </p:nvSpPr>
          <p:spPr>
            <a:xfrm>
              <a:off x="3203848" y="1700808"/>
              <a:ext cx="3168352" cy="3348372"/>
            </a:xfrm>
            <a:prstGeom prst="sun">
              <a:avLst>
                <a:gd name="adj" fmla="val 21511"/>
              </a:avLst>
            </a:prstGeom>
            <a:solidFill>
              <a:srgbClr val="FFFF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32" name="Group 173"/>
          <p:cNvGrpSpPr/>
          <p:nvPr/>
        </p:nvGrpSpPr>
        <p:grpSpPr>
          <a:xfrm>
            <a:off x="1715984" y="4220475"/>
            <a:ext cx="538661" cy="195675"/>
            <a:chOff x="1715984" y="4220475"/>
            <a:chExt cx="538661" cy="195675"/>
          </a:xfrm>
        </p:grpSpPr>
        <p:sp>
          <p:nvSpPr>
            <p:cNvPr id="8" name="Oval 7"/>
            <p:cNvSpPr/>
            <p:nvPr/>
          </p:nvSpPr>
          <p:spPr>
            <a:xfrm>
              <a:off x="1715984" y="4220475"/>
              <a:ext cx="80057" cy="195675"/>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9" name="Oval 8"/>
            <p:cNvSpPr/>
            <p:nvPr/>
          </p:nvSpPr>
          <p:spPr>
            <a:xfrm>
              <a:off x="2174588" y="4220475"/>
              <a:ext cx="80057" cy="195675"/>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53" name="Freeform 52"/>
          <p:cNvSpPr/>
          <p:nvPr/>
        </p:nvSpPr>
        <p:spPr>
          <a:xfrm rot="1198201">
            <a:off x="3667482" y="3872847"/>
            <a:ext cx="386060" cy="1124885"/>
          </a:xfrm>
          <a:custGeom>
            <a:avLst/>
            <a:gdLst>
              <a:gd name="connsiteX0" fmla="*/ 452907 w 646090"/>
              <a:gd name="connsiteY0" fmla="*/ 92298 h 1092558"/>
              <a:gd name="connsiteX1" fmla="*/ 15025 w 646090"/>
              <a:gd name="connsiteY1" fmla="*/ 581695 h 1092558"/>
              <a:gd name="connsiteX2" fmla="*/ 543059 w 646090"/>
              <a:gd name="connsiteY2" fmla="*/ 1032456 h 1092558"/>
              <a:gd name="connsiteX3" fmla="*/ 633211 w 646090"/>
              <a:gd name="connsiteY3" fmla="*/ 942304 h 1092558"/>
              <a:gd name="connsiteX4" fmla="*/ 581696 w 646090"/>
              <a:gd name="connsiteY4" fmla="*/ 143814 h 1092558"/>
              <a:gd name="connsiteX5" fmla="*/ 452907 w 646090"/>
              <a:gd name="connsiteY5" fmla="*/ 92298 h 1092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6090" h="1092558">
                <a:moveTo>
                  <a:pt x="452907" y="92298"/>
                </a:moveTo>
                <a:cubicBezTo>
                  <a:pt x="358462" y="165278"/>
                  <a:pt x="0" y="425002"/>
                  <a:pt x="15025" y="581695"/>
                </a:cubicBezTo>
                <a:cubicBezTo>
                  <a:pt x="30050" y="738388"/>
                  <a:pt x="440028" y="972354"/>
                  <a:pt x="543059" y="1032456"/>
                </a:cubicBezTo>
                <a:cubicBezTo>
                  <a:pt x="646090" y="1092558"/>
                  <a:pt x="626772" y="1090411"/>
                  <a:pt x="633211" y="942304"/>
                </a:cubicBezTo>
                <a:cubicBezTo>
                  <a:pt x="639650" y="794197"/>
                  <a:pt x="607454" y="287628"/>
                  <a:pt x="581696" y="143814"/>
                </a:cubicBezTo>
                <a:cubicBezTo>
                  <a:pt x="555938" y="0"/>
                  <a:pt x="547352" y="19318"/>
                  <a:pt x="452907" y="92298"/>
                </a:cubicBezTo>
                <a:close/>
              </a:path>
            </a:pathLst>
          </a:custGeom>
          <a:solidFill>
            <a:srgbClr val="CC00FF"/>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6" name="Freeform 55"/>
          <p:cNvSpPr/>
          <p:nvPr/>
        </p:nvSpPr>
        <p:spPr>
          <a:xfrm flipH="1">
            <a:off x="8177258" y="3861048"/>
            <a:ext cx="560076" cy="1162655"/>
          </a:xfrm>
          <a:custGeom>
            <a:avLst/>
            <a:gdLst>
              <a:gd name="connsiteX0" fmla="*/ 452907 w 646090"/>
              <a:gd name="connsiteY0" fmla="*/ 92298 h 1092558"/>
              <a:gd name="connsiteX1" fmla="*/ 15025 w 646090"/>
              <a:gd name="connsiteY1" fmla="*/ 581695 h 1092558"/>
              <a:gd name="connsiteX2" fmla="*/ 543059 w 646090"/>
              <a:gd name="connsiteY2" fmla="*/ 1032456 h 1092558"/>
              <a:gd name="connsiteX3" fmla="*/ 633211 w 646090"/>
              <a:gd name="connsiteY3" fmla="*/ 942304 h 1092558"/>
              <a:gd name="connsiteX4" fmla="*/ 581696 w 646090"/>
              <a:gd name="connsiteY4" fmla="*/ 143814 h 1092558"/>
              <a:gd name="connsiteX5" fmla="*/ 452907 w 646090"/>
              <a:gd name="connsiteY5" fmla="*/ 92298 h 1092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6090" h="1092558">
                <a:moveTo>
                  <a:pt x="452907" y="92298"/>
                </a:moveTo>
                <a:cubicBezTo>
                  <a:pt x="358462" y="165278"/>
                  <a:pt x="0" y="425002"/>
                  <a:pt x="15025" y="581695"/>
                </a:cubicBezTo>
                <a:cubicBezTo>
                  <a:pt x="30050" y="738388"/>
                  <a:pt x="440028" y="972354"/>
                  <a:pt x="543059" y="1032456"/>
                </a:cubicBezTo>
                <a:cubicBezTo>
                  <a:pt x="646090" y="1092558"/>
                  <a:pt x="626772" y="1090411"/>
                  <a:pt x="633211" y="942304"/>
                </a:cubicBezTo>
                <a:cubicBezTo>
                  <a:pt x="639650" y="794197"/>
                  <a:pt x="607454" y="287628"/>
                  <a:pt x="581696" y="143814"/>
                </a:cubicBezTo>
                <a:cubicBezTo>
                  <a:pt x="555938" y="0"/>
                  <a:pt x="547352" y="19318"/>
                  <a:pt x="452907" y="92298"/>
                </a:cubicBezTo>
                <a:close/>
              </a:path>
            </a:pathLst>
          </a:custGeom>
          <a:solidFill>
            <a:srgbClr val="0033CC"/>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7" name="Freeform 56"/>
          <p:cNvSpPr/>
          <p:nvPr/>
        </p:nvSpPr>
        <p:spPr>
          <a:xfrm>
            <a:off x="6156176" y="3847920"/>
            <a:ext cx="578019" cy="1162655"/>
          </a:xfrm>
          <a:custGeom>
            <a:avLst/>
            <a:gdLst>
              <a:gd name="connsiteX0" fmla="*/ 452907 w 646090"/>
              <a:gd name="connsiteY0" fmla="*/ 92298 h 1092558"/>
              <a:gd name="connsiteX1" fmla="*/ 15025 w 646090"/>
              <a:gd name="connsiteY1" fmla="*/ 581695 h 1092558"/>
              <a:gd name="connsiteX2" fmla="*/ 543059 w 646090"/>
              <a:gd name="connsiteY2" fmla="*/ 1032456 h 1092558"/>
              <a:gd name="connsiteX3" fmla="*/ 633211 w 646090"/>
              <a:gd name="connsiteY3" fmla="*/ 942304 h 1092558"/>
              <a:gd name="connsiteX4" fmla="*/ 581696 w 646090"/>
              <a:gd name="connsiteY4" fmla="*/ 143814 h 1092558"/>
              <a:gd name="connsiteX5" fmla="*/ 452907 w 646090"/>
              <a:gd name="connsiteY5" fmla="*/ 92298 h 1092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6090" h="1092558">
                <a:moveTo>
                  <a:pt x="452907" y="92298"/>
                </a:moveTo>
                <a:cubicBezTo>
                  <a:pt x="358462" y="165278"/>
                  <a:pt x="0" y="425002"/>
                  <a:pt x="15025" y="581695"/>
                </a:cubicBezTo>
                <a:cubicBezTo>
                  <a:pt x="30050" y="738388"/>
                  <a:pt x="440028" y="972354"/>
                  <a:pt x="543059" y="1032456"/>
                </a:cubicBezTo>
                <a:cubicBezTo>
                  <a:pt x="646090" y="1092558"/>
                  <a:pt x="626772" y="1090411"/>
                  <a:pt x="633211" y="942304"/>
                </a:cubicBezTo>
                <a:cubicBezTo>
                  <a:pt x="639650" y="794197"/>
                  <a:pt x="607454" y="287628"/>
                  <a:pt x="581696" y="143814"/>
                </a:cubicBezTo>
                <a:cubicBezTo>
                  <a:pt x="555938" y="0"/>
                  <a:pt x="547352" y="19318"/>
                  <a:pt x="452907" y="92298"/>
                </a:cubicBezTo>
                <a:close/>
              </a:path>
            </a:pathLst>
          </a:custGeom>
          <a:solidFill>
            <a:srgbClr val="0033CC"/>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34" name="Group 191"/>
          <p:cNvGrpSpPr/>
          <p:nvPr/>
        </p:nvGrpSpPr>
        <p:grpSpPr>
          <a:xfrm>
            <a:off x="612382" y="3498825"/>
            <a:ext cx="863274" cy="1154311"/>
            <a:chOff x="1803691" y="-243408"/>
            <a:chExt cx="863274" cy="1154311"/>
          </a:xfrm>
        </p:grpSpPr>
        <p:sp>
          <p:nvSpPr>
            <p:cNvPr id="10" name="Freeform 9"/>
            <p:cNvSpPr/>
            <p:nvPr/>
          </p:nvSpPr>
          <p:spPr>
            <a:xfrm rot="18430890" flipH="1" flipV="1">
              <a:off x="1904800" y="92560"/>
              <a:ext cx="661056" cy="863274"/>
            </a:xfrm>
            <a:custGeom>
              <a:avLst/>
              <a:gdLst>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75432 w 777479"/>
                <a:gd name="connsiteY8" fmla="*/ 659606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65919 w 777479"/>
                <a:gd name="connsiteY10" fmla="*/ 516731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62013 w 777479"/>
                <a:gd name="connsiteY20" fmla="*/ 605036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2397 h 834313"/>
                <a:gd name="connsiteX1" fmla="*/ 239713 w 777479"/>
                <a:gd name="connsiteY1" fmla="*/ 240985 h 834313"/>
                <a:gd name="connsiteX2" fmla="*/ 82550 w 777479"/>
                <a:gd name="connsiteY2" fmla="*/ 336235 h 834313"/>
                <a:gd name="connsiteX3" fmla="*/ 3969 w 777479"/>
                <a:gd name="connsiteY3" fmla="*/ 474347 h 834313"/>
                <a:gd name="connsiteX4" fmla="*/ 106363 w 777479"/>
                <a:gd name="connsiteY4" fmla="*/ 488635 h 834313"/>
                <a:gd name="connsiteX5" fmla="*/ 254000 w 777479"/>
                <a:gd name="connsiteY5" fmla="*/ 386241 h 834313"/>
                <a:gd name="connsiteX6" fmla="*/ 261144 w 777479"/>
                <a:gd name="connsiteY6" fmla="*/ 398147 h 834313"/>
                <a:gd name="connsiteX7" fmla="*/ 223044 w 777479"/>
                <a:gd name="connsiteY7" fmla="*/ 533878 h 834313"/>
                <a:gd name="connsiteX8" fmla="*/ 198834 w 777479"/>
                <a:gd name="connsiteY8" fmla="*/ 660085 h 834313"/>
                <a:gd name="connsiteX9" fmla="*/ 248147 w 777479"/>
                <a:gd name="connsiteY9" fmla="*/ 750200 h 834313"/>
                <a:gd name="connsiteX10" fmla="*/ 335682 w 777479"/>
                <a:gd name="connsiteY10" fmla="*/ 608466 h 834313"/>
                <a:gd name="connsiteX11" fmla="*/ 368300 w 777479"/>
                <a:gd name="connsiteY11" fmla="*/ 488634 h 834313"/>
                <a:gd name="connsiteX12" fmla="*/ 375444 w 777479"/>
                <a:gd name="connsiteY12" fmla="*/ 555310 h 834313"/>
                <a:gd name="connsiteX13" fmla="*/ 401638 w 777479"/>
                <a:gd name="connsiteY13" fmla="*/ 767241 h 834313"/>
                <a:gd name="connsiteX14" fmla="*/ 451644 w 777479"/>
                <a:gd name="connsiteY14" fmla="*/ 833916 h 834313"/>
                <a:gd name="connsiteX15" fmla="*/ 504032 w 777479"/>
                <a:gd name="connsiteY15" fmla="*/ 769622 h 834313"/>
                <a:gd name="connsiteX16" fmla="*/ 504032 w 777479"/>
                <a:gd name="connsiteY16" fmla="*/ 529115 h 834313"/>
                <a:gd name="connsiteX17" fmla="*/ 527844 w 777479"/>
                <a:gd name="connsiteY17" fmla="*/ 643416 h 834313"/>
                <a:gd name="connsiteX18" fmla="*/ 573088 w 777479"/>
                <a:gd name="connsiteY18" fmla="*/ 741047 h 834313"/>
                <a:gd name="connsiteX19" fmla="*/ 625475 w 777479"/>
                <a:gd name="connsiteY19" fmla="*/ 762478 h 834313"/>
                <a:gd name="connsiteX20" fmla="*/ 662013 w 777479"/>
                <a:gd name="connsiteY20" fmla="*/ 705527 h 834313"/>
                <a:gd name="connsiteX21" fmla="*/ 644525 w 777479"/>
                <a:gd name="connsiteY21" fmla="*/ 583885 h 834313"/>
                <a:gd name="connsiteX22" fmla="*/ 632619 w 777479"/>
                <a:gd name="connsiteY22" fmla="*/ 507685 h 834313"/>
                <a:gd name="connsiteX23" fmla="*/ 718344 w 777479"/>
                <a:gd name="connsiteY23" fmla="*/ 657703 h 834313"/>
                <a:gd name="connsiteX24" fmla="*/ 770732 w 777479"/>
                <a:gd name="connsiteY24" fmla="*/ 636272 h 834313"/>
                <a:gd name="connsiteX25" fmla="*/ 758825 w 777479"/>
                <a:gd name="connsiteY25" fmla="*/ 495778 h 834313"/>
                <a:gd name="connsiteX26" fmla="*/ 668338 w 777479"/>
                <a:gd name="connsiteY26" fmla="*/ 324328 h 834313"/>
                <a:gd name="connsiteX27" fmla="*/ 668239 w 777479"/>
                <a:gd name="connsiteY27" fmla="*/ 0 h 834313"/>
                <a:gd name="connsiteX0" fmla="*/ 240017 w 777479"/>
                <a:gd name="connsiteY0" fmla="*/ 24652 h 834313"/>
                <a:gd name="connsiteX1" fmla="*/ 239713 w 777479"/>
                <a:gd name="connsiteY1" fmla="*/ 240985 h 834313"/>
                <a:gd name="connsiteX2" fmla="*/ 82550 w 777479"/>
                <a:gd name="connsiteY2" fmla="*/ 336235 h 834313"/>
                <a:gd name="connsiteX3" fmla="*/ 3969 w 777479"/>
                <a:gd name="connsiteY3" fmla="*/ 474347 h 834313"/>
                <a:gd name="connsiteX4" fmla="*/ 106363 w 777479"/>
                <a:gd name="connsiteY4" fmla="*/ 488635 h 834313"/>
                <a:gd name="connsiteX5" fmla="*/ 254000 w 777479"/>
                <a:gd name="connsiteY5" fmla="*/ 386241 h 834313"/>
                <a:gd name="connsiteX6" fmla="*/ 261144 w 777479"/>
                <a:gd name="connsiteY6" fmla="*/ 398147 h 834313"/>
                <a:gd name="connsiteX7" fmla="*/ 223044 w 777479"/>
                <a:gd name="connsiteY7" fmla="*/ 533878 h 834313"/>
                <a:gd name="connsiteX8" fmla="*/ 198834 w 777479"/>
                <a:gd name="connsiteY8" fmla="*/ 660085 h 834313"/>
                <a:gd name="connsiteX9" fmla="*/ 248147 w 777479"/>
                <a:gd name="connsiteY9" fmla="*/ 750200 h 834313"/>
                <a:gd name="connsiteX10" fmla="*/ 335682 w 777479"/>
                <a:gd name="connsiteY10" fmla="*/ 608466 h 834313"/>
                <a:gd name="connsiteX11" fmla="*/ 368300 w 777479"/>
                <a:gd name="connsiteY11" fmla="*/ 488634 h 834313"/>
                <a:gd name="connsiteX12" fmla="*/ 375444 w 777479"/>
                <a:gd name="connsiteY12" fmla="*/ 555310 h 834313"/>
                <a:gd name="connsiteX13" fmla="*/ 401638 w 777479"/>
                <a:gd name="connsiteY13" fmla="*/ 767241 h 834313"/>
                <a:gd name="connsiteX14" fmla="*/ 451644 w 777479"/>
                <a:gd name="connsiteY14" fmla="*/ 833916 h 834313"/>
                <a:gd name="connsiteX15" fmla="*/ 504032 w 777479"/>
                <a:gd name="connsiteY15" fmla="*/ 769622 h 834313"/>
                <a:gd name="connsiteX16" fmla="*/ 504032 w 777479"/>
                <a:gd name="connsiteY16" fmla="*/ 529115 h 834313"/>
                <a:gd name="connsiteX17" fmla="*/ 527844 w 777479"/>
                <a:gd name="connsiteY17" fmla="*/ 643416 h 834313"/>
                <a:gd name="connsiteX18" fmla="*/ 573088 w 777479"/>
                <a:gd name="connsiteY18" fmla="*/ 741047 h 834313"/>
                <a:gd name="connsiteX19" fmla="*/ 625475 w 777479"/>
                <a:gd name="connsiteY19" fmla="*/ 762478 h 834313"/>
                <a:gd name="connsiteX20" fmla="*/ 662013 w 777479"/>
                <a:gd name="connsiteY20" fmla="*/ 705527 h 834313"/>
                <a:gd name="connsiteX21" fmla="*/ 644525 w 777479"/>
                <a:gd name="connsiteY21" fmla="*/ 583885 h 834313"/>
                <a:gd name="connsiteX22" fmla="*/ 632619 w 777479"/>
                <a:gd name="connsiteY22" fmla="*/ 507685 h 834313"/>
                <a:gd name="connsiteX23" fmla="*/ 718344 w 777479"/>
                <a:gd name="connsiteY23" fmla="*/ 657703 h 834313"/>
                <a:gd name="connsiteX24" fmla="*/ 770732 w 777479"/>
                <a:gd name="connsiteY24" fmla="*/ 636272 h 834313"/>
                <a:gd name="connsiteX25" fmla="*/ 758825 w 777479"/>
                <a:gd name="connsiteY25" fmla="*/ 495778 h 834313"/>
                <a:gd name="connsiteX26" fmla="*/ 668338 w 777479"/>
                <a:gd name="connsiteY26" fmla="*/ 324328 h 834313"/>
                <a:gd name="connsiteX27" fmla="*/ 668239 w 777479"/>
                <a:gd name="connsiteY27" fmla="*/ 0 h 834313"/>
                <a:gd name="connsiteX0" fmla="*/ 240017 w 777479"/>
                <a:gd name="connsiteY0" fmla="*/ 164738 h 974399"/>
                <a:gd name="connsiteX1" fmla="*/ 239713 w 777479"/>
                <a:gd name="connsiteY1" fmla="*/ 381071 h 974399"/>
                <a:gd name="connsiteX2" fmla="*/ 82550 w 777479"/>
                <a:gd name="connsiteY2" fmla="*/ 476321 h 974399"/>
                <a:gd name="connsiteX3" fmla="*/ 3969 w 777479"/>
                <a:gd name="connsiteY3" fmla="*/ 614433 h 974399"/>
                <a:gd name="connsiteX4" fmla="*/ 106363 w 777479"/>
                <a:gd name="connsiteY4" fmla="*/ 628721 h 974399"/>
                <a:gd name="connsiteX5" fmla="*/ 254000 w 777479"/>
                <a:gd name="connsiteY5" fmla="*/ 526327 h 974399"/>
                <a:gd name="connsiteX6" fmla="*/ 261144 w 777479"/>
                <a:gd name="connsiteY6" fmla="*/ 538233 h 974399"/>
                <a:gd name="connsiteX7" fmla="*/ 223044 w 777479"/>
                <a:gd name="connsiteY7" fmla="*/ 673964 h 974399"/>
                <a:gd name="connsiteX8" fmla="*/ 198834 w 777479"/>
                <a:gd name="connsiteY8" fmla="*/ 800171 h 974399"/>
                <a:gd name="connsiteX9" fmla="*/ 248147 w 777479"/>
                <a:gd name="connsiteY9" fmla="*/ 890286 h 974399"/>
                <a:gd name="connsiteX10" fmla="*/ 335682 w 777479"/>
                <a:gd name="connsiteY10" fmla="*/ 748552 h 974399"/>
                <a:gd name="connsiteX11" fmla="*/ 368300 w 777479"/>
                <a:gd name="connsiteY11" fmla="*/ 628720 h 974399"/>
                <a:gd name="connsiteX12" fmla="*/ 375444 w 777479"/>
                <a:gd name="connsiteY12" fmla="*/ 695396 h 974399"/>
                <a:gd name="connsiteX13" fmla="*/ 401638 w 777479"/>
                <a:gd name="connsiteY13" fmla="*/ 907327 h 974399"/>
                <a:gd name="connsiteX14" fmla="*/ 451644 w 777479"/>
                <a:gd name="connsiteY14" fmla="*/ 974002 h 974399"/>
                <a:gd name="connsiteX15" fmla="*/ 504032 w 777479"/>
                <a:gd name="connsiteY15" fmla="*/ 909708 h 974399"/>
                <a:gd name="connsiteX16" fmla="*/ 504032 w 777479"/>
                <a:gd name="connsiteY16" fmla="*/ 669201 h 974399"/>
                <a:gd name="connsiteX17" fmla="*/ 527844 w 777479"/>
                <a:gd name="connsiteY17" fmla="*/ 783502 h 974399"/>
                <a:gd name="connsiteX18" fmla="*/ 573088 w 777479"/>
                <a:gd name="connsiteY18" fmla="*/ 881133 h 974399"/>
                <a:gd name="connsiteX19" fmla="*/ 625475 w 777479"/>
                <a:gd name="connsiteY19" fmla="*/ 902564 h 974399"/>
                <a:gd name="connsiteX20" fmla="*/ 662013 w 777479"/>
                <a:gd name="connsiteY20" fmla="*/ 845613 h 974399"/>
                <a:gd name="connsiteX21" fmla="*/ 644525 w 777479"/>
                <a:gd name="connsiteY21" fmla="*/ 723971 h 974399"/>
                <a:gd name="connsiteX22" fmla="*/ 632619 w 777479"/>
                <a:gd name="connsiteY22" fmla="*/ 647771 h 974399"/>
                <a:gd name="connsiteX23" fmla="*/ 718344 w 777479"/>
                <a:gd name="connsiteY23" fmla="*/ 797789 h 974399"/>
                <a:gd name="connsiteX24" fmla="*/ 770732 w 777479"/>
                <a:gd name="connsiteY24" fmla="*/ 776358 h 974399"/>
                <a:gd name="connsiteX25" fmla="*/ 758825 w 777479"/>
                <a:gd name="connsiteY25" fmla="*/ 635864 h 974399"/>
                <a:gd name="connsiteX26" fmla="*/ 668338 w 777479"/>
                <a:gd name="connsiteY26" fmla="*/ 464414 h 974399"/>
                <a:gd name="connsiteX27" fmla="*/ 577964 w 777479"/>
                <a:gd name="connsiteY27" fmla="*/ 0 h 974399"/>
                <a:gd name="connsiteX0" fmla="*/ 224488 w 777479"/>
                <a:gd name="connsiteY0" fmla="*/ 79294 h 974399"/>
                <a:gd name="connsiteX1" fmla="*/ 239713 w 777479"/>
                <a:gd name="connsiteY1" fmla="*/ 381071 h 974399"/>
                <a:gd name="connsiteX2" fmla="*/ 82550 w 777479"/>
                <a:gd name="connsiteY2" fmla="*/ 476321 h 974399"/>
                <a:gd name="connsiteX3" fmla="*/ 3969 w 777479"/>
                <a:gd name="connsiteY3" fmla="*/ 614433 h 974399"/>
                <a:gd name="connsiteX4" fmla="*/ 106363 w 777479"/>
                <a:gd name="connsiteY4" fmla="*/ 628721 h 974399"/>
                <a:gd name="connsiteX5" fmla="*/ 254000 w 777479"/>
                <a:gd name="connsiteY5" fmla="*/ 526327 h 974399"/>
                <a:gd name="connsiteX6" fmla="*/ 261144 w 777479"/>
                <a:gd name="connsiteY6" fmla="*/ 538233 h 974399"/>
                <a:gd name="connsiteX7" fmla="*/ 223044 w 777479"/>
                <a:gd name="connsiteY7" fmla="*/ 673964 h 974399"/>
                <a:gd name="connsiteX8" fmla="*/ 198834 w 777479"/>
                <a:gd name="connsiteY8" fmla="*/ 800171 h 974399"/>
                <a:gd name="connsiteX9" fmla="*/ 248147 w 777479"/>
                <a:gd name="connsiteY9" fmla="*/ 890286 h 974399"/>
                <a:gd name="connsiteX10" fmla="*/ 335682 w 777479"/>
                <a:gd name="connsiteY10" fmla="*/ 748552 h 974399"/>
                <a:gd name="connsiteX11" fmla="*/ 368300 w 777479"/>
                <a:gd name="connsiteY11" fmla="*/ 628720 h 974399"/>
                <a:gd name="connsiteX12" fmla="*/ 375444 w 777479"/>
                <a:gd name="connsiteY12" fmla="*/ 695396 h 974399"/>
                <a:gd name="connsiteX13" fmla="*/ 401638 w 777479"/>
                <a:gd name="connsiteY13" fmla="*/ 907327 h 974399"/>
                <a:gd name="connsiteX14" fmla="*/ 451644 w 777479"/>
                <a:gd name="connsiteY14" fmla="*/ 974002 h 974399"/>
                <a:gd name="connsiteX15" fmla="*/ 504032 w 777479"/>
                <a:gd name="connsiteY15" fmla="*/ 909708 h 974399"/>
                <a:gd name="connsiteX16" fmla="*/ 504032 w 777479"/>
                <a:gd name="connsiteY16" fmla="*/ 669201 h 974399"/>
                <a:gd name="connsiteX17" fmla="*/ 527844 w 777479"/>
                <a:gd name="connsiteY17" fmla="*/ 783502 h 974399"/>
                <a:gd name="connsiteX18" fmla="*/ 573088 w 777479"/>
                <a:gd name="connsiteY18" fmla="*/ 881133 h 974399"/>
                <a:gd name="connsiteX19" fmla="*/ 625475 w 777479"/>
                <a:gd name="connsiteY19" fmla="*/ 902564 h 974399"/>
                <a:gd name="connsiteX20" fmla="*/ 662013 w 777479"/>
                <a:gd name="connsiteY20" fmla="*/ 845613 h 974399"/>
                <a:gd name="connsiteX21" fmla="*/ 644525 w 777479"/>
                <a:gd name="connsiteY21" fmla="*/ 723971 h 974399"/>
                <a:gd name="connsiteX22" fmla="*/ 632619 w 777479"/>
                <a:gd name="connsiteY22" fmla="*/ 647771 h 974399"/>
                <a:gd name="connsiteX23" fmla="*/ 718344 w 777479"/>
                <a:gd name="connsiteY23" fmla="*/ 797789 h 974399"/>
                <a:gd name="connsiteX24" fmla="*/ 770732 w 777479"/>
                <a:gd name="connsiteY24" fmla="*/ 776358 h 974399"/>
                <a:gd name="connsiteX25" fmla="*/ 758825 w 777479"/>
                <a:gd name="connsiteY25" fmla="*/ 635864 h 974399"/>
                <a:gd name="connsiteX26" fmla="*/ 668338 w 777479"/>
                <a:gd name="connsiteY26" fmla="*/ 464414 h 974399"/>
                <a:gd name="connsiteX27" fmla="*/ 577964 w 777479"/>
                <a:gd name="connsiteY27" fmla="*/ 0 h 974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77479" h="974399">
                  <a:moveTo>
                    <a:pt x="224488" y="79294"/>
                  </a:moveTo>
                  <a:cubicBezTo>
                    <a:pt x="238577" y="124935"/>
                    <a:pt x="263369" y="314900"/>
                    <a:pt x="239713" y="381071"/>
                  </a:cubicBezTo>
                  <a:cubicBezTo>
                    <a:pt x="216057" y="447242"/>
                    <a:pt x="121841" y="437427"/>
                    <a:pt x="82550" y="476321"/>
                  </a:cubicBezTo>
                  <a:cubicBezTo>
                    <a:pt x="43259" y="515215"/>
                    <a:pt x="0" y="589033"/>
                    <a:pt x="3969" y="614433"/>
                  </a:cubicBezTo>
                  <a:cubicBezTo>
                    <a:pt x="7938" y="639833"/>
                    <a:pt x="64691" y="643405"/>
                    <a:pt x="106363" y="628721"/>
                  </a:cubicBezTo>
                  <a:cubicBezTo>
                    <a:pt x="148035" y="614037"/>
                    <a:pt x="228203" y="541408"/>
                    <a:pt x="254000" y="526327"/>
                  </a:cubicBezTo>
                  <a:cubicBezTo>
                    <a:pt x="279797" y="511246"/>
                    <a:pt x="266303" y="513627"/>
                    <a:pt x="261144" y="538233"/>
                  </a:cubicBezTo>
                  <a:cubicBezTo>
                    <a:pt x="255985" y="562839"/>
                    <a:pt x="233429" y="630308"/>
                    <a:pt x="223044" y="673964"/>
                  </a:cubicBezTo>
                  <a:cubicBezTo>
                    <a:pt x="212659" y="717620"/>
                    <a:pt x="194650" y="764117"/>
                    <a:pt x="198834" y="800171"/>
                  </a:cubicBezTo>
                  <a:cubicBezTo>
                    <a:pt x="203018" y="836225"/>
                    <a:pt x="225339" y="898889"/>
                    <a:pt x="248147" y="890286"/>
                  </a:cubicBezTo>
                  <a:cubicBezTo>
                    <a:pt x="270955" y="881683"/>
                    <a:pt x="315657" y="792146"/>
                    <a:pt x="335682" y="748552"/>
                  </a:cubicBezTo>
                  <a:cubicBezTo>
                    <a:pt x="355707" y="704958"/>
                    <a:pt x="361673" y="637579"/>
                    <a:pt x="368300" y="628720"/>
                  </a:cubicBezTo>
                  <a:cubicBezTo>
                    <a:pt x="374927" y="619861"/>
                    <a:pt x="369888" y="648962"/>
                    <a:pt x="375444" y="695396"/>
                  </a:cubicBezTo>
                  <a:cubicBezTo>
                    <a:pt x="381000" y="741831"/>
                    <a:pt x="388938" y="860893"/>
                    <a:pt x="401638" y="907327"/>
                  </a:cubicBezTo>
                  <a:cubicBezTo>
                    <a:pt x="414338" y="953761"/>
                    <a:pt x="434578" y="973605"/>
                    <a:pt x="451644" y="974002"/>
                  </a:cubicBezTo>
                  <a:cubicBezTo>
                    <a:pt x="468710" y="974399"/>
                    <a:pt x="495301" y="960508"/>
                    <a:pt x="504032" y="909708"/>
                  </a:cubicBezTo>
                  <a:cubicBezTo>
                    <a:pt x="512763" y="858908"/>
                    <a:pt x="500063" y="690235"/>
                    <a:pt x="504032" y="669201"/>
                  </a:cubicBezTo>
                  <a:cubicBezTo>
                    <a:pt x="508001" y="648167"/>
                    <a:pt x="516335" y="748180"/>
                    <a:pt x="527844" y="783502"/>
                  </a:cubicBezTo>
                  <a:cubicBezTo>
                    <a:pt x="539353" y="818824"/>
                    <a:pt x="556816" y="861289"/>
                    <a:pt x="573088" y="881133"/>
                  </a:cubicBezTo>
                  <a:cubicBezTo>
                    <a:pt x="589360" y="900977"/>
                    <a:pt x="610654" y="908484"/>
                    <a:pt x="625475" y="902564"/>
                  </a:cubicBezTo>
                  <a:cubicBezTo>
                    <a:pt x="640296" y="896644"/>
                    <a:pt x="658838" y="875379"/>
                    <a:pt x="662013" y="845613"/>
                  </a:cubicBezTo>
                  <a:cubicBezTo>
                    <a:pt x="665188" y="815847"/>
                    <a:pt x="649424" y="756945"/>
                    <a:pt x="644525" y="723971"/>
                  </a:cubicBezTo>
                  <a:cubicBezTo>
                    <a:pt x="639626" y="690997"/>
                    <a:pt x="620316" y="635468"/>
                    <a:pt x="632619" y="647771"/>
                  </a:cubicBezTo>
                  <a:cubicBezTo>
                    <a:pt x="644922" y="660074"/>
                    <a:pt x="695325" y="776358"/>
                    <a:pt x="718344" y="797789"/>
                  </a:cubicBezTo>
                  <a:cubicBezTo>
                    <a:pt x="741363" y="819220"/>
                    <a:pt x="763985" y="803346"/>
                    <a:pt x="770732" y="776358"/>
                  </a:cubicBezTo>
                  <a:cubicBezTo>
                    <a:pt x="777479" y="749371"/>
                    <a:pt x="775891" y="687855"/>
                    <a:pt x="758825" y="635864"/>
                  </a:cubicBezTo>
                  <a:cubicBezTo>
                    <a:pt x="741759" y="583873"/>
                    <a:pt x="698481" y="570391"/>
                    <a:pt x="668338" y="464414"/>
                  </a:cubicBezTo>
                  <a:cubicBezTo>
                    <a:pt x="638195" y="358437"/>
                    <a:pt x="580345" y="78978"/>
                    <a:pt x="577964" y="0"/>
                  </a:cubicBezTo>
                </a:path>
              </a:pathLst>
            </a:custGeom>
            <a:solidFill>
              <a:srgbClr val="FFFF00"/>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grpSp>
          <p:nvGrpSpPr>
            <p:cNvPr id="35" name="Group 133"/>
            <p:cNvGrpSpPr/>
            <p:nvPr/>
          </p:nvGrpSpPr>
          <p:grpSpPr>
            <a:xfrm>
              <a:off x="1979712" y="-243408"/>
              <a:ext cx="351312" cy="1154311"/>
              <a:chOff x="1115616" y="3429000"/>
              <a:chExt cx="504056" cy="1656184"/>
            </a:xfrm>
          </p:grpSpPr>
          <p:sp>
            <p:nvSpPr>
              <p:cNvPr id="135" name="Isosceles Triangle 134"/>
              <p:cNvSpPr/>
              <p:nvPr/>
            </p:nvSpPr>
            <p:spPr>
              <a:xfrm>
                <a:off x="1115616" y="5013176"/>
                <a:ext cx="504056" cy="72008"/>
              </a:xfrm>
              <a:prstGeom prst="triangle">
                <a:avLst/>
              </a:prstGeom>
              <a:solidFill>
                <a:schemeClr val="bg1"/>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36" name="Chord 135"/>
              <p:cNvSpPr/>
              <p:nvPr/>
            </p:nvSpPr>
            <p:spPr>
              <a:xfrm>
                <a:off x="1115616" y="3429000"/>
                <a:ext cx="504056" cy="1080120"/>
              </a:xfrm>
              <a:prstGeom prst="chord">
                <a:avLst>
                  <a:gd name="adj1" fmla="val 20627079"/>
                  <a:gd name="adj2" fmla="val 11756870"/>
                </a:avLst>
              </a:pr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37" name="Chord 136"/>
              <p:cNvSpPr/>
              <p:nvPr/>
            </p:nvSpPr>
            <p:spPr>
              <a:xfrm>
                <a:off x="1115616" y="3429000"/>
                <a:ext cx="504056" cy="1080120"/>
              </a:xfrm>
              <a:prstGeom prst="chord">
                <a:avLst>
                  <a:gd name="adj1" fmla="val 1848799"/>
                  <a:gd name="adj2" fmla="val 8966062"/>
                </a:avLst>
              </a:prstGeom>
              <a:solidFill>
                <a:srgbClr val="990033"/>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38" name="Rectangle 137"/>
              <p:cNvSpPr/>
              <p:nvPr/>
            </p:nvSpPr>
            <p:spPr>
              <a:xfrm>
                <a:off x="1331640" y="4509120"/>
                <a:ext cx="72008" cy="504056"/>
              </a:xfrm>
              <a:prstGeom prst="rect">
                <a:avLst/>
              </a:prstGeom>
              <a:solidFill>
                <a:schemeClr val="bg1"/>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grpSp>
        <p:nvGrpSpPr>
          <p:cNvPr id="36" name="Group 195"/>
          <p:cNvGrpSpPr/>
          <p:nvPr/>
        </p:nvGrpSpPr>
        <p:grpSpPr>
          <a:xfrm>
            <a:off x="8028384" y="2636912"/>
            <a:ext cx="1010541" cy="1197663"/>
            <a:chOff x="7780581" y="-243408"/>
            <a:chExt cx="1010541" cy="1197663"/>
          </a:xfrm>
        </p:grpSpPr>
        <p:sp>
          <p:nvSpPr>
            <p:cNvPr id="64" name="Freeform 63"/>
            <p:cNvSpPr/>
            <p:nvPr/>
          </p:nvSpPr>
          <p:spPr>
            <a:xfrm rot="13843631" flipH="1">
              <a:off x="7928264" y="91397"/>
              <a:ext cx="715175" cy="1010541"/>
            </a:xfrm>
            <a:custGeom>
              <a:avLst/>
              <a:gdLst>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75432 w 777479"/>
                <a:gd name="connsiteY8" fmla="*/ 659606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65919 w 777479"/>
                <a:gd name="connsiteY10" fmla="*/ 516731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62013 w 777479"/>
                <a:gd name="connsiteY20" fmla="*/ 605036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180 w 777479"/>
                <a:gd name="connsiteY0" fmla="*/ 0 h 909988"/>
                <a:gd name="connsiteX1" fmla="*/ 239713 w 777479"/>
                <a:gd name="connsiteY1" fmla="*/ 316660 h 909988"/>
                <a:gd name="connsiteX2" fmla="*/ 82550 w 777479"/>
                <a:gd name="connsiteY2" fmla="*/ 411910 h 909988"/>
                <a:gd name="connsiteX3" fmla="*/ 3969 w 777479"/>
                <a:gd name="connsiteY3" fmla="*/ 550022 h 909988"/>
                <a:gd name="connsiteX4" fmla="*/ 106363 w 777479"/>
                <a:gd name="connsiteY4" fmla="*/ 564310 h 909988"/>
                <a:gd name="connsiteX5" fmla="*/ 254000 w 777479"/>
                <a:gd name="connsiteY5" fmla="*/ 461916 h 909988"/>
                <a:gd name="connsiteX6" fmla="*/ 261144 w 777479"/>
                <a:gd name="connsiteY6" fmla="*/ 473822 h 909988"/>
                <a:gd name="connsiteX7" fmla="*/ 223044 w 777479"/>
                <a:gd name="connsiteY7" fmla="*/ 609553 h 909988"/>
                <a:gd name="connsiteX8" fmla="*/ 198834 w 777479"/>
                <a:gd name="connsiteY8" fmla="*/ 735760 h 909988"/>
                <a:gd name="connsiteX9" fmla="*/ 248147 w 777479"/>
                <a:gd name="connsiteY9" fmla="*/ 825875 h 909988"/>
                <a:gd name="connsiteX10" fmla="*/ 335682 w 777479"/>
                <a:gd name="connsiteY10" fmla="*/ 684141 h 909988"/>
                <a:gd name="connsiteX11" fmla="*/ 368300 w 777479"/>
                <a:gd name="connsiteY11" fmla="*/ 564309 h 909988"/>
                <a:gd name="connsiteX12" fmla="*/ 375444 w 777479"/>
                <a:gd name="connsiteY12" fmla="*/ 630985 h 909988"/>
                <a:gd name="connsiteX13" fmla="*/ 401638 w 777479"/>
                <a:gd name="connsiteY13" fmla="*/ 842916 h 909988"/>
                <a:gd name="connsiteX14" fmla="*/ 451644 w 777479"/>
                <a:gd name="connsiteY14" fmla="*/ 909591 h 909988"/>
                <a:gd name="connsiteX15" fmla="*/ 504032 w 777479"/>
                <a:gd name="connsiteY15" fmla="*/ 845297 h 909988"/>
                <a:gd name="connsiteX16" fmla="*/ 504032 w 777479"/>
                <a:gd name="connsiteY16" fmla="*/ 604790 h 909988"/>
                <a:gd name="connsiteX17" fmla="*/ 527844 w 777479"/>
                <a:gd name="connsiteY17" fmla="*/ 719091 h 909988"/>
                <a:gd name="connsiteX18" fmla="*/ 573088 w 777479"/>
                <a:gd name="connsiteY18" fmla="*/ 816722 h 909988"/>
                <a:gd name="connsiteX19" fmla="*/ 625475 w 777479"/>
                <a:gd name="connsiteY19" fmla="*/ 838153 h 909988"/>
                <a:gd name="connsiteX20" fmla="*/ 662013 w 777479"/>
                <a:gd name="connsiteY20" fmla="*/ 781202 h 909988"/>
                <a:gd name="connsiteX21" fmla="*/ 644525 w 777479"/>
                <a:gd name="connsiteY21" fmla="*/ 659560 h 909988"/>
                <a:gd name="connsiteX22" fmla="*/ 632619 w 777479"/>
                <a:gd name="connsiteY22" fmla="*/ 583360 h 909988"/>
                <a:gd name="connsiteX23" fmla="*/ 718344 w 777479"/>
                <a:gd name="connsiteY23" fmla="*/ 733378 h 909988"/>
                <a:gd name="connsiteX24" fmla="*/ 770732 w 777479"/>
                <a:gd name="connsiteY24" fmla="*/ 711947 h 909988"/>
                <a:gd name="connsiteX25" fmla="*/ 758825 w 777479"/>
                <a:gd name="connsiteY25" fmla="*/ 571453 h 909988"/>
                <a:gd name="connsiteX26" fmla="*/ 668338 w 777479"/>
                <a:gd name="connsiteY26" fmla="*/ 400003 h 909988"/>
                <a:gd name="connsiteX27" fmla="*/ 644525 w 777479"/>
                <a:gd name="connsiteY27" fmla="*/ 176166 h 909988"/>
                <a:gd name="connsiteX0" fmla="*/ 237180 w 777479"/>
                <a:gd name="connsiteY0" fmla="*/ 0 h 909988"/>
                <a:gd name="connsiteX1" fmla="*/ 239713 w 777479"/>
                <a:gd name="connsiteY1" fmla="*/ 316660 h 909988"/>
                <a:gd name="connsiteX2" fmla="*/ 82550 w 777479"/>
                <a:gd name="connsiteY2" fmla="*/ 411910 h 909988"/>
                <a:gd name="connsiteX3" fmla="*/ 3969 w 777479"/>
                <a:gd name="connsiteY3" fmla="*/ 550022 h 909988"/>
                <a:gd name="connsiteX4" fmla="*/ 106363 w 777479"/>
                <a:gd name="connsiteY4" fmla="*/ 564310 h 909988"/>
                <a:gd name="connsiteX5" fmla="*/ 254000 w 777479"/>
                <a:gd name="connsiteY5" fmla="*/ 461916 h 909988"/>
                <a:gd name="connsiteX6" fmla="*/ 261144 w 777479"/>
                <a:gd name="connsiteY6" fmla="*/ 473822 h 909988"/>
                <a:gd name="connsiteX7" fmla="*/ 223044 w 777479"/>
                <a:gd name="connsiteY7" fmla="*/ 609553 h 909988"/>
                <a:gd name="connsiteX8" fmla="*/ 198834 w 777479"/>
                <a:gd name="connsiteY8" fmla="*/ 735760 h 909988"/>
                <a:gd name="connsiteX9" fmla="*/ 248147 w 777479"/>
                <a:gd name="connsiteY9" fmla="*/ 825875 h 909988"/>
                <a:gd name="connsiteX10" fmla="*/ 335682 w 777479"/>
                <a:gd name="connsiteY10" fmla="*/ 684141 h 909988"/>
                <a:gd name="connsiteX11" fmla="*/ 368300 w 777479"/>
                <a:gd name="connsiteY11" fmla="*/ 564309 h 909988"/>
                <a:gd name="connsiteX12" fmla="*/ 375444 w 777479"/>
                <a:gd name="connsiteY12" fmla="*/ 630985 h 909988"/>
                <a:gd name="connsiteX13" fmla="*/ 401638 w 777479"/>
                <a:gd name="connsiteY13" fmla="*/ 842916 h 909988"/>
                <a:gd name="connsiteX14" fmla="*/ 451644 w 777479"/>
                <a:gd name="connsiteY14" fmla="*/ 909591 h 909988"/>
                <a:gd name="connsiteX15" fmla="*/ 504032 w 777479"/>
                <a:gd name="connsiteY15" fmla="*/ 845297 h 909988"/>
                <a:gd name="connsiteX16" fmla="*/ 504032 w 777479"/>
                <a:gd name="connsiteY16" fmla="*/ 604790 h 909988"/>
                <a:gd name="connsiteX17" fmla="*/ 527844 w 777479"/>
                <a:gd name="connsiteY17" fmla="*/ 719091 h 909988"/>
                <a:gd name="connsiteX18" fmla="*/ 573088 w 777479"/>
                <a:gd name="connsiteY18" fmla="*/ 816722 h 909988"/>
                <a:gd name="connsiteX19" fmla="*/ 625475 w 777479"/>
                <a:gd name="connsiteY19" fmla="*/ 838153 h 909988"/>
                <a:gd name="connsiteX20" fmla="*/ 662013 w 777479"/>
                <a:gd name="connsiteY20" fmla="*/ 781202 h 909988"/>
                <a:gd name="connsiteX21" fmla="*/ 644525 w 777479"/>
                <a:gd name="connsiteY21" fmla="*/ 659560 h 909988"/>
                <a:gd name="connsiteX22" fmla="*/ 632619 w 777479"/>
                <a:gd name="connsiteY22" fmla="*/ 583360 h 909988"/>
                <a:gd name="connsiteX23" fmla="*/ 718344 w 777479"/>
                <a:gd name="connsiteY23" fmla="*/ 733378 h 909988"/>
                <a:gd name="connsiteX24" fmla="*/ 770732 w 777479"/>
                <a:gd name="connsiteY24" fmla="*/ 711947 h 909988"/>
                <a:gd name="connsiteX25" fmla="*/ 758825 w 777479"/>
                <a:gd name="connsiteY25" fmla="*/ 571453 h 909988"/>
                <a:gd name="connsiteX26" fmla="*/ 668338 w 777479"/>
                <a:gd name="connsiteY26" fmla="*/ 400003 h 909988"/>
                <a:gd name="connsiteX27" fmla="*/ 614486 w 777479"/>
                <a:gd name="connsiteY27" fmla="*/ 68283 h 909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77479" h="909988">
                  <a:moveTo>
                    <a:pt x="237180" y="0"/>
                  </a:moveTo>
                  <a:cubicBezTo>
                    <a:pt x="251269" y="45641"/>
                    <a:pt x="265485" y="248008"/>
                    <a:pt x="239713" y="316660"/>
                  </a:cubicBezTo>
                  <a:cubicBezTo>
                    <a:pt x="213941" y="385312"/>
                    <a:pt x="121841" y="373016"/>
                    <a:pt x="82550" y="411910"/>
                  </a:cubicBezTo>
                  <a:cubicBezTo>
                    <a:pt x="43259" y="450804"/>
                    <a:pt x="0" y="524622"/>
                    <a:pt x="3969" y="550022"/>
                  </a:cubicBezTo>
                  <a:cubicBezTo>
                    <a:pt x="7938" y="575422"/>
                    <a:pt x="64691" y="578994"/>
                    <a:pt x="106363" y="564310"/>
                  </a:cubicBezTo>
                  <a:cubicBezTo>
                    <a:pt x="148035" y="549626"/>
                    <a:pt x="228203" y="476997"/>
                    <a:pt x="254000" y="461916"/>
                  </a:cubicBezTo>
                  <a:cubicBezTo>
                    <a:pt x="279797" y="446835"/>
                    <a:pt x="266303" y="449216"/>
                    <a:pt x="261144" y="473822"/>
                  </a:cubicBezTo>
                  <a:cubicBezTo>
                    <a:pt x="255985" y="498428"/>
                    <a:pt x="233429" y="565897"/>
                    <a:pt x="223044" y="609553"/>
                  </a:cubicBezTo>
                  <a:cubicBezTo>
                    <a:pt x="212659" y="653209"/>
                    <a:pt x="194650" y="699706"/>
                    <a:pt x="198834" y="735760"/>
                  </a:cubicBezTo>
                  <a:cubicBezTo>
                    <a:pt x="203018" y="771814"/>
                    <a:pt x="225339" y="834478"/>
                    <a:pt x="248147" y="825875"/>
                  </a:cubicBezTo>
                  <a:cubicBezTo>
                    <a:pt x="270955" y="817272"/>
                    <a:pt x="315657" y="727735"/>
                    <a:pt x="335682" y="684141"/>
                  </a:cubicBezTo>
                  <a:cubicBezTo>
                    <a:pt x="355707" y="640547"/>
                    <a:pt x="361673" y="573168"/>
                    <a:pt x="368300" y="564309"/>
                  </a:cubicBezTo>
                  <a:cubicBezTo>
                    <a:pt x="374927" y="555450"/>
                    <a:pt x="369888" y="584551"/>
                    <a:pt x="375444" y="630985"/>
                  </a:cubicBezTo>
                  <a:cubicBezTo>
                    <a:pt x="381000" y="677420"/>
                    <a:pt x="388938" y="796482"/>
                    <a:pt x="401638" y="842916"/>
                  </a:cubicBezTo>
                  <a:cubicBezTo>
                    <a:pt x="414338" y="889350"/>
                    <a:pt x="434578" y="909194"/>
                    <a:pt x="451644" y="909591"/>
                  </a:cubicBezTo>
                  <a:cubicBezTo>
                    <a:pt x="468710" y="909988"/>
                    <a:pt x="495301" y="896097"/>
                    <a:pt x="504032" y="845297"/>
                  </a:cubicBezTo>
                  <a:cubicBezTo>
                    <a:pt x="512763" y="794497"/>
                    <a:pt x="500063" y="625824"/>
                    <a:pt x="504032" y="604790"/>
                  </a:cubicBezTo>
                  <a:cubicBezTo>
                    <a:pt x="508001" y="583756"/>
                    <a:pt x="516335" y="683769"/>
                    <a:pt x="527844" y="719091"/>
                  </a:cubicBezTo>
                  <a:cubicBezTo>
                    <a:pt x="539353" y="754413"/>
                    <a:pt x="556816" y="796878"/>
                    <a:pt x="573088" y="816722"/>
                  </a:cubicBezTo>
                  <a:cubicBezTo>
                    <a:pt x="589360" y="836566"/>
                    <a:pt x="610654" y="844073"/>
                    <a:pt x="625475" y="838153"/>
                  </a:cubicBezTo>
                  <a:cubicBezTo>
                    <a:pt x="640296" y="832233"/>
                    <a:pt x="658838" y="810968"/>
                    <a:pt x="662013" y="781202"/>
                  </a:cubicBezTo>
                  <a:cubicBezTo>
                    <a:pt x="665188" y="751436"/>
                    <a:pt x="649424" y="692534"/>
                    <a:pt x="644525" y="659560"/>
                  </a:cubicBezTo>
                  <a:cubicBezTo>
                    <a:pt x="639626" y="626586"/>
                    <a:pt x="620316" y="571057"/>
                    <a:pt x="632619" y="583360"/>
                  </a:cubicBezTo>
                  <a:cubicBezTo>
                    <a:pt x="644922" y="595663"/>
                    <a:pt x="695325" y="711947"/>
                    <a:pt x="718344" y="733378"/>
                  </a:cubicBezTo>
                  <a:cubicBezTo>
                    <a:pt x="741363" y="754809"/>
                    <a:pt x="763985" y="738935"/>
                    <a:pt x="770732" y="711947"/>
                  </a:cubicBezTo>
                  <a:cubicBezTo>
                    <a:pt x="777479" y="684960"/>
                    <a:pt x="775891" y="623444"/>
                    <a:pt x="758825" y="571453"/>
                  </a:cubicBezTo>
                  <a:cubicBezTo>
                    <a:pt x="741759" y="519462"/>
                    <a:pt x="692395" y="483865"/>
                    <a:pt x="668338" y="400003"/>
                  </a:cubicBezTo>
                  <a:cubicBezTo>
                    <a:pt x="644281" y="316141"/>
                    <a:pt x="616867" y="147261"/>
                    <a:pt x="614486" y="68283"/>
                  </a:cubicBezTo>
                </a:path>
              </a:pathLst>
            </a:custGeom>
            <a:solidFill>
              <a:srgbClr val="0033CC"/>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grpSp>
          <p:nvGrpSpPr>
            <p:cNvPr id="38" name="Group 167"/>
            <p:cNvGrpSpPr/>
            <p:nvPr/>
          </p:nvGrpSpPr>
          <p:grpSpPr>
            <a:xfrm>
              <a:off x="8316416" y="-243408"/>
              <a:ext cx="351312" cy="1154311"/>
              <a:chOff x="1115616" y="3429000"/>
              <a:chExt cx="504056" cy="1656184"/>
            </a:xfrm>
          </p:grpSpPr>
          <p:sp>
            <p:nvSpPr>
              <p:cNvPr id="173" name="Isosceles Triangle 172"/>
              <p:cNvSpPr/>
              <p:nvPr/>
            </p:nvSpPr>
            <p:spPr>
              <a:xfrm>
                <a:off x="1115616" y="5013176"/>
                <a:ext cx="504056" cy="72008"/>
              </a:xfrm>
              <a:prstGeom prst="triangle">
                <a:avLst/>
              </a:prstGeom>
              <a:solidFill>
                <a:schemeClr val="bg1"/>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4" name="Chord 173"/>
              <p:cNvSpPr/>
              <p:nvPr/>
            </p:nvSpPr>
            <p:spPr>
              <a:xfrm>
                <a:off x="1115616" y="3429000"/>
                <a:ext cx="504056" cy="1080120"/>
              </a:xfrm>
              <a:prstGeom prst="chord">
                <a:avLst>
                  <a:gd name="adj1" fmla="val 20627079"/>
                  <a:gd name="adj2" fmla="val 11756870"/>
                </a:avLst>
              </a:pr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6" name="Chord 175"/>
              <p:cNvSpPr/>
              <p:nvPr/>
            </p:nvSpPr>
            <p:spPr>
              <a:xfrm>
                <a:off x="1115616" y="3429000"/>
                <a:ext cx="504056" cy="1080120"/>
              </a:xfrm>
              <a:prstGeom prst="chord">
                <a:avLst>
                  <a:gd name="adj1" fmla="val 2750670"/>
                  <a:gd name="adj2" fmla="val 8084417"/>
                </a:avLst>
              </a:prstGeom>
              <a:solidFill>
                <a:srgbClr val="FFFF66"/>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7" name="Rectangle 176"/>
              <p:cNvSpPr/>
              <p:nvPr/>
            </p:nvSpPr>
            <p:spPr>
              <a:xfrm>
                <a:off x="1331640" y="4509120"/>
                <a:ext cx="72008" cy="504056"/>
              </a:xfrm>
              <a:prstGeom prst="rect">
                <a:avLst/>
              </a:prstGeom>
              <a:solidFill>
                <a:schemeClr val="bg1"/>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grpSp>
        <p:nvGrpSpPr>
          <p:cNvPr id="39" name="Group 196"/>
          <p:cNvGrpSpPr/>
          <p:nvPr/>
        </p:nvGrpSpPr>
        <p:grpSpPr>
          <a:xfrm>
            <a:off x="5433437" y="3282801"/>
            <a:ext cx="938763" cy="1154311"/>
            <a:chOff x="5340503" y="-315416"/>
            <a:chExt cx="938763" cy="1154311"/>
          </a:xfrm>
        </p:grpSpPr>
        <p:sp>
          <p:nvSpPr>
            <p:cNvPr id="37" name="Freeform 36"/>
            <p:cNvSpPr/>
            <p:nvPr/>
          </p:nvSpPr>
          <p:spPr>
            <a:xfrm rot="2920664" flipV="1">
              <a:off x="5559548" y="28553"/>
              <a:ext cx="500674" cy="938763"/>
            </a:xfrm>
            <a:custGeom>
              <a:avLst/>
              <a:gdLst>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75432 w 777479"/>
                <a:gd name="connsiteY8" fmla="*/ 659606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65919 w 777479"/>
                <a:gd name="connsiteY10" fmla="*/ 516731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62013 w 777479"/>
                <a:gd name="connsiteY20" fmla="*/ 605036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2397 h 834313"/>
                <a:gd name="connsiteX1" fmla="*/ 239713 w 777479"/>
                <a:gd name="connsiteY1" fmla="*/ 240985 h 834313"/>
                <a:gd name="connsiteX2" fmla="*/ 82550 w 777479"/>
                <a:gd name="connsiteY2" fmla="*/ 336235 h 834313"/>
                <a:gd name="connsiteX3" fmla="*/ 3969 w 777479"/>
                <a:gd name="connsiteY3" fmla="*/ 474347 h 834313"/>
                <a:gd name="connsiteX4" fmla="*/ 106363 w 777479"/>
                <a:gd name="connsiteY4" fmla="*/ 488635 h 834313"/>
                <a:gd name="connsiteX5" fmla="*/ 254000 w 777479"/>
                <a:gd name="connsiteY5" fmla="*/ 386241 h 834313"/>
                <a:gd name="connsiteX6" fmla="*/ 261144 w 777479"/>
                <a:gd name="connsiteY6" fmla="*/ 398147 h 834313"/>
                <a:gd name="connsiteX7" fmla="*/ 223044 w 777479"/>
                <a:gd name="connsiteY7" fmla="*/ 533878 h 834313"/>
                <a:gd name="connsiteX8" fmla="*/ 198834 w 777479"/>
                <a:gd name="connsiteY8" fmla="*/ 660085 h 834313"/>
                <a:gd name="connsiteX9" fmla="*/ 248147 w 777479"/>
                <a:gd name="connsiteY9" fmla="*/ 750200 h 834313"/>
                <a:gd name="connsiteX10" fmla="*/ 335682 w 777479"/>
                <a:gd name="connsiteY10" fmla="*/ 608466 h 834313"/>
                <a:gd name="connsiteX11" fmla="*/ 368300 w 777479"/>
                <a:gd name="connsiteY11" fmla="*/ 488634 h 834313"/>
                <a:gd name="connsiteX12" fmla="*/ 375444 w 777479"/>
                <a:gd name="connsiteY12" fmla="*/ 555310 h 834313"/>
                <a:gd name="connsiteX13" fmla="*/ 401638 w 777479"/>
                <a:gd name="connsiteY13" fmla="*/ 767241 h 834313"/>
                <a:gd name="connsiteX14" fmla="*/ 451644 w 777479"/>
                <a:gd name="connsiteY14" fmla="*/ 833916 h 834313"/>
                <a:gd name="connsiteX15" fmla="*/ 504032 w 777479"/>
                <a:gd name="connsiteY15" fmla="*/ 769622 h 834313"/>
                <a:gd name="connsiteX16" fmla="*/ 504032 w 777479"/>
                <a:gd name="connsiteY16" fmla="*/ 529115 h 834313"/>
                <a:gd name="connsiteX17" fmla="*/ 527844 w 777479"/>
                <a:gd name="connsiteY17" fmla="*/ 643416 h 834313"/>
                <a:gd name="connsiteX18" fmla="*/ 573088 w 777479"/>
                <a:gd name="connsiteY18" fmla="*/ 741047 h 834313"/>
                <a:gd name="connsiteX19" fmla="*/ 625475 w 777479"/>
                <a:gd name="connsiteY19" fmla="*/ 762478 h 834313"/>
                <a:gd name="connsiteX20" fmla="*/ 662013 w 777479"/>
                <a:gd name="connsiteY20" fmla="*/ 705527 h 834313"/>
                <a:gd name="connsiteX21" fmla="*/ 644525 w 777479"/>
                <a:gd name="connsiteY21" fmla="*/ 583885 h 834313"/>
                <a:gd name="connsiteX22" fmla="*/ 632619 w 777479"/>
                <a:gd name="connsiteY22" fmla="*/ 507685 h 834313"/>
                <a:gd name="connsiteX23" fmla="*/ 718344 w 777479"/>
                <a:gd name="connsiteY23" fmla="*/ 657703 h 834313"/>
                <a:gd name="connsiteX24" fmla="*/ 770732 w 777479"/>
                <a:gd name="connsiteY24" fmla="*/ 636272 h 834313"/>
                <a:gd name="connsiteX25" fmla="*/ 758825 w 777479"/>
                <a:gd name="connsiteY25" fmla="*/ 495778 h 834313"/>
                <a:gd name="connsiteX26" fmla="*/ 668338 w 777479"/>
                <a:gd name="connsiteY26" fmla="*/ 324328 h 834313"/>
                <a:gd name="connsiteX27" fmla="*/ 668239 w 777479"/>
                <a:gd name="connsiteY27" fmla="*/ 0 h 834313"/>
                <a:gd name="connsiteX0" fmla="*/ 240017 w 777479"/>
                <a:gd name="connsiteY0" fmla="*/ 24652 h 834313"/>
                <a:gd name="connsiteX1" fmla="*/ 239713 w 777479"/>
                <a:gd name="connsiteY1" fmla="*/ 240985 h 834313"/>
                <a:gd name="connsiteX2" fmla="*/ 82550 w 777479"/>
                <a:gd name="connsiteY2" fmla="*/ 336235 h 834313"/>
                <a:gd name="connsiteX3" fmla="*/ 3969 w 777479"/>
                <a:gd name="connsiteY3" fmla="*/ 474347 h 834313"/>
                <a:gd name="connsiteX4" fmla="*/ 106363 w 777479"/>
                <a:gd name="connsiteY4" fmla="*/ 488635 h 834313"/>
                <a:gd name="connsiteX5" fmla="*/ 254000 w 777479"/>
                <a:gd name="connsiteY5" fmla="*/ 386241 h 834313"/>
                <a:gd name="connsiteX6" fmla="*/ 261144 w 777479"/>
                <a:gd name="connsiteY6" fmla="*/ 398147 h 834313"/>
                <a:gd name="connsiteX7" fmla="*/ 223044 w 777479"/>
                <a:gd name="connsiteY7" fmla="*/ 533878 h 834313"/>
                <a:gd name="connsiteX8" fmla="*/ 198834 w 777479"/>
                <a:gd name="connsiteY8" fmla="*/ 660085 h 834313"/>
                <a:gd name="connsiteX9" fmla="*/ 248147 w 777479"/>
                <a:gd name="connsiteY9" fmla="*/ 750200 h 834313"/>
                <a:gd name="connsiteX10" fmla="*/ 335682 w 777479"/>
                <a:gd name="connsiteY10" fmla="*/ 608466 h 834313"/>
                <a:gd name="connsiteX11" fmla="*/ 368300 w 777479"/>
                <a:gd name="connsiteY11" fmla="*/ 488634 h 834313"/>
                <a:gd name="connsiteX12" fmla="*/ 375444 w 777479"/>
                <a:gd name="connsiteY12" fmla="*/ 555310 h 834313"/>
                <a:gd name="connsiteX13" fmla="*/ 401638 w 777479"/>
                <a:gd name="connsiteY13" fmla="*/ 767241 h 834313"/>
                <a:gd name="connsiteX14" fmla="*/ 451644 w 777479"/>
                <a:gd name="connsiteY14" fmla="*/ 833916 h 834313"/>
                <a:gd name="connsiteX15" fmla="*/ 504032 w 777479"/>
                <a:gd name="connsiteY15" fmla="*/ 769622 h 834313"/>
                <a:gd name="connsiteX16" fmla="*/ 504032 w 777479"/>
                <a:gd name="connsiteY16" fmla="*/ 529115 h 834313"/>
                <a:gd name="connsiteX17" fmla="*/ 527844 w 777479"/>
                <a:gd name="connsiteY17" fmla="*/ 643416 h 834313"/>
                <a:gd name="connsiteX18" fmla="*/ 573088 w 777479"/>
                <a:gd name="connsiteY18" fmla="*/ 741047 h 834313"/>
                <a:gd name="connsiteX19" fmla="*/ 625475 w 777479"/>
                <a:gd name="connsiteY19" fmla="*/ 762478 h 834313"/>
                <a:gd name="connsiteX20" fmla="*/ 662013 w 777479"/>
                <a:gd name="connsiteY20" fmla="*/ 705527 h 834313"/>
                <a:gd name="connsiteX21" fmla="*/ 644525 w 777479"/>
                <a:gd name="connsiteY21" fmla="*/ 583885 h 834313"/>
                <a:gd name="connsiteX22" fmla="*/ 632619 w 777479"/>
                <a:gd name="connsiteY22" fmla="*/ 507685 h 834313"/>
                <a:gd name="connsiteX23" fmla="*/ 718344 w 777479"/>
                <a:gd name="connsiteY23" fmla="*/ 657703 h 834313"/>
                <a:gd name="connsiteX24" fmla="*/ 770732 w 777479"/>
                <a:gd name="connsiteY24" fmla="*/ 636272 h 834313"/>
                <a:gd name="connsiteX25" fmla="*/ 758825 w 777479"/>
                <a:gd name="connsiteY25" fmla="*/ 495778 h 834313"/>
                <a:gd name="connsiteX26" fmla="*/ 668338 w 777479"/>
                <a:gd name="connsiteY26" fmla="*/ 324328 h 834313"/>
                <a:gd name="connsiteX27" fmla="*/ 668239 w 777479"/>
                <a:gd name="connsiteY27" fmla="*/ 0 h 834313"/>
                <a:gd name="connsiteX0" fmla="*/ 240017 w 777479"/>
                <a:gd name="connsiteY0" fmla="*/ 164738 h 974399"/>
                <a:gd name="connsiteX1" fmla="*/ 239713 w 777479"/>
                <a:gd name="connsiteY1" fmla="*/ 381071 h 974399"/>
                <a:gd name="connsiteX2" fmla="*/ 82550 w 777479"/>
                <a:gd name="connsiteY2" fmla="*/ 476321 h 974399"/>
                <a:gd name="connsiteX3" fmla="*/ 3969 w 777479"/>
                <a:gd name="connsiteY3" fmla="*/ 614433 h 974399"/>
                <a:gd name="connsiteX4" fmla="*/ 106363 w 777479"/>
                <a:gd name="connsiteY4" fmla="*/ 628721 h 974399"/>
                <a:gd name="connsiteX5" fmla="*/ 254000 w 777479"/>
                <a:gd name="connsiteY5" fmla="*/ 526327 h 974399"/>
                <a:gd name="connsiteX6" fmla="*/ 261144 w 777479"/>
                <a:gd name="connsiteY6" fmla="*/ 538233 h 974399"/>
                <a:gd name="connsiteX7" fmla="*/ 223044 w 777479"/>
                <a:gd name="connsiteY7" fmla="*/ 673964 h 974399"/>
                <a:gd name="connsiteX8" fmla="*/ 198834 w 777479"/>
                <a:gd name="connsiteY8" fmla="*/ 800171 h 974399"/>
                <a:gd name="connsiteX9" fmla="*/ 248147 w 777479"/>
                <a:gd name="connsiteY9" fmla="*/ 890286 h 974399"/>
                <a:gd name="connsiteX10" fmla="*/ 335682 w 777479"/>
                <a:gd name="connsiteY10" fmla="*/ 748552 h 974399"/>
                <a:gd name="connsiteX11" fmla="*/ 368300 w 777479"/>
                <a:gd name="connsiteY11" fmla="*/ 628720 h 974399"/>
                <a:gd name="connsiteX12" fmla="*/ 375444 w 777479"/>
                <a:gd name="connsiteY12" fmla="*/ 695396 h 974399"/>
                <a:gd name="connsiteX13" fmla="*/ 401638 w 777479"/>
                <a:gd name="connsiteY13" fmla="*/ 907327 h 974399"/>
                <a:gd name="connsiteX14" fmla="*/ 451644 w 777479"/>
                <a:gd name="connsiteY14" fmla="*/ 974002 h 974399"/>
                <a:gd name="connsiteX15" fmla="*/ 504032 w 777479"/>
                <a:gd name="connsiteY15" fmla="*/ 909708 h 974399"/>
                <a:gd name="connsiteX16" fmla="*/ 504032 w 777479"/>
                <a:gd name="connsiteY16" fmla="*/ 669201 h 974399"/>
                <a:gd name="connsiteX17" fmla="*/ 527844 w 777479"/>
                <a:gd name="connsiteY17" fmla="*/ 783502 h 974399"/>
                <a:gd name="connsiteX18" fmla="*/ 573088 w 777479"/>
                <a:gd name="connsiteY18" fmla="*/ 881133 h 974399"/>
                <a:gd name="connsiteX19" fmla="*/ 625475 w 777479"/>
                <a:gd name="connsiteY19" fmla="*/ 902564 h 974399"/>
                <a:gd name="connsiteX20" fmla="*/ 662013 w 777479"/>
                <a:gd name="connsiteY20" fmla="*/ 845613 h 974399"/>
                <a:gd name="connsiteX21" fmla="*/ 644525 w 777479"/>
                <a:gd name="connsiteY21" fmla="*/ 723971 h 974399"/>
                <a:gd name="connsiteX22" fmla="*/ 632619 w 777479"/>
                <a:gd name="connsiteY22" fmla="*/ 647771 h 974399"/>
                <a:gd name="connsiteX23" fmla="*/ 718344 w 777479"/>
                <a:gd name="connsiteY23" fmla="*/ 797789 h 974399"/>
                <a:gd name="connsiteX24" fmla="*/ 770732 w 777479"/>
                <a:gd name="connsiteY24" fmla="*/ 776358 h 974399"/>
                <a:gd name="connsiteX25" fmla="*/ 758825 w 777479"/>
                <a:gd name="connsiteY25" fmla="*/ 635864 h 974399"/>
                <a:gd name="connsiteX26" fmla="*/ 668338 w 777479"/>
                <a:gd name="connsiteY26" fmla="*/ 464414 h 974399"/>
                <a:gd name="connsiteX27" fmla="*/ 577964 w 777479"/>
                <a:gd name="connsiteY27" fmla="*/ 0 h 974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77479" h="974399">
                  <a:moveTo>
                    <a:pt x="240017" y="164738"/>
                  </a:moveTo>
                  <a:cubicBezTo>
                    <a:pt x="254106" y="210379"/>
                    <a:pt x="265958" y="329141"/>
                    <a:pt x="239713" y="381071"/>
                  </a:cubicBezTo>
                  <a:cubicBezTo>
                    <a:pt x="213469" y="433002"/>
                    <a:pt x="121841" y="437427"/>
                    <a:pt x="82550" y="476321"/>
                  </a:cubicBezTo>
                  <a:cubicBezTo>
                    <a:pt x="43259" y="515215"/>
                    <a:pt x="0" y="589033"/>
                    <a:pt x="3969" y="614433"/>
                  </a:cubicBezTo>
                  <a:cubicBezTo>
                    <a:pt x="7938" y="639833"/>
                    <a:pt x="64691" y="643405"/>
                    <a:pt x="106363" y="628721"/>
                  </a:cubicBezTo>
                  <a:cubicBezTo>
                    <a:pt x="148035" y="614037"/>
                    <a:pt x="228203" y="541408"/>
                    <a:pt x="254000" y="526327"/>
                  </a:cubicBezTo>
                  <a:cubicBezTo>
                    <a:pt x="279797" y="511246"/>
                    <a:pt x="266303" y="513627"/>
                    <a:pt x="261144" y="538233"/>
                  </a:cubicBezTo>
                  <a:cubicBezTo>
                    <a:pt x="255985" y="562839"/>
                    <a:pt x="233429" y="630308"/>
                    <a:pt x="223044" y="673964"/>
                  </a:cubicBezTo>
                  <a:cubicBezTo>
                    <a:pt x="212659" y="717620"/>
                    <a:pt x="194650" y="764117"/>
                    <a:pt x="198834" y="800171"/>
                  </a:cubicBezTo>
                  <a:cubicBezTo>
                    <a:pt x="203018" y="836225"/>
                    <a:pt x="225339" y="898889"/>
                    <a:pt x="248147" y="890286"/>
                  </a:cubicBezTo>
                  <a:cubicBezTo>
                    <a:pt x="270955" y="881683"/>
                    <a:pt x="315657" y="792146"/>
                    <a:pt x="335682" y="748552"/>
                  </a:cubicBezTo>
                  <a:cubicBezTo>
                    <a:pt x="355707" y="704958"/>
                    <a:pt x="361673" y="637579"/>
                    <a:pt x="368300" y="628720"/>
                  </a:cubicBezTo>
                  <a:cubicBezTo>
                    <a:pt x="374927" y="619861"/>
                    <a:pt x="369888" y="648962"/>
                    <a:pt x="375444" y="695396"/>
                  </a:cubicBezTo>
                  <a:cubicBezTo>
                    <a:pt x="381000" y="741831"/>
                    <a:pt x="388938" y="860893"/>
                    <a:pt x="401638" y="907327"/>
                  </a:cubicBezTo>
                  <a:cubicBezTo>
                    <a:pt x="414338" y="953761"/>
                    <a:pt x="434578" y="973605"/>
                    <a:pt x="451644" y="974002"/>
                  </a:cubicBezTo>
                  <a:cubicBezTo>
                    <a:pt x="468710" y="974399"/>
                    <a:pt x="495301" y="960508"/>
                    <a:pt x="504032" y="909708"/>
                  </a:cubicBezTo>
                  <a:cubicBezTo>
                    <a:pt x="512763" y="858908"/>
                    <a:pt x="500063" y="690235"/>
                    <a:pt x="504032" y="669201"/>
                  </a:cubicBezTo>
                  <a:cubicBezTo>
                    <a:pt x="508001" y="648167"/>
                    <a:pt x="516335" y="748180"/>
                    <a:pt x="527844" y="783502"/>
                  </a:cubicBezTo>
                  <a:cubicBezTo>
                    <a:pt x="539353" y="818824"/>
                    <a:pt x="556816" y="861289"/>
                    <a:pt x="573088" y="881133"/>
                  </a:cubicBezTo>
                  <a:cubicBezTo>
                    <a:pt x="589360" y="900977"/>
                    <a:pt x="610654" y="908484"/>
                    <a:pt x="625475" y="902564"/>
                  </a:cubicBezTo>
                  <a:cubicBezTo>
                    <a:pt x="640296" y="896644"/>
                    <a:pt x="658838" y="875379"/>
                    <a:pt x="662013" y="845613"/>
                  </a:cubicBezTo>
                  <a:cubicBezTo>
                    <a:pt x="665188" y="815847"/>
                    <a:pt x="649424" y="756945"/>
                    <a:pt x="644525" y="723971"/>
                  </a:cubicBezTo>
                  <a:cubicBezTo>
                    <a:pt x="639626" y="690997"/>
                    <a:pt x="620316" y="635468"/>
                    <a:pt x="632619" y="647771"/>
                  </a:cubicBezTo>
                  <a:cubicBezTo>
                    <a:pt x="644922" y="660074"/>
                    <a:pt x="695325" y="776358"/>
                    <a:pt x="718344" y="797789"/>
                  </a:cubicBezTo>
                  <a:cubicBezTo>
                    <a:pt x="741363" y="819220"/>
                    <a:pt x="763985" y="803346"/>
                    <a:pt x="770732" y="776358"/>
                  </a:cubicBezTo>
                  <a:cubicBezTo>
                    <a:pt x="777479" y="749371"/>
                    <a:pt x="775891" y="687855"/>
                    <a:pt x="758825" y="635864"/>
                  </a:cubicBezTo>
                  <a:cubicBezTo>
                    <a:pt x="741759" y="583873"/>
                    <a:pt x="698481" y="570391"/>
                    <a:pt x="668338" y="464414"/>
                  </a:cubicBezTo>
                  <a:cubicBezTo>
                    <a:pt x="638195" y="358437"/>
                    <a:pt x="580345" y="78978"/>
                    <a:pt x="577964" y="0"/>
                  </a:cubicBezTo>
                </a:path>
              </a:pathLst>
            </a:custGeom>
            <a:solidFill>
              <a:srgbClr val="CC00FF"/>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grpSp>
          <p:nvGrpSpPr>
            <p:cNvPr id="42" name="Group 182"/>
            <p:cNvGrpSpPr/>
            <p:nvPr/>
          </p:nvGrpSpPr>
          <p:grpSpPr>
            <a:xfrm>
              <a:off x="5724128" y="-315416"/>
              <a:ext cx="351312" cy="1154311"/>
              <a:chOff x="1115616" y="3429000"/>
              <a:chExt cx="504056" cy="1656184"/>
            </a:xfrm>
          </p:grpSpPr>
          <p:sp>
            <p:nvSpPr>
              <p:cNvPr id="185" name="Isosceles Triangle 184"/>
              <p:cNvSpPr/>
              <p:nvPr/>
            </p:nvSpPr>
            <p:spPr>
              <a:xfrm>
                <a:off x="1115616" y="5013176"/>
                <a:ext cx="504056" cy="72008"/>
              </a:xfrm>
              <a:prstGeom prst="triangle">
                <a:avLst/>
              </a:prstGeom>
              <a:solidFill>
                <a:schemeClr val="bg1"/>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86" name="Chord 185"/>
              <p:cNvSpPr/>
              <p:nvPr/>
            </p:nvSpPr>
            <p:spPr>
              <a:xfrm>
                <a:off x="1115616" y="3429000"/>
                <a:ext cx="504056" cy="1080120"/>
              </a:xfrm>
              <a:prstGeom prst="chord">
                <a:avLst>
                  <a:gd name="adj1" fmla="val 20627079"/>
                  <a:gd name="adj2" fmla="val 11756870"/>
                </a:avLst>
              </a:pr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87" name="Chord 186"/>
              <p:cNvSpPr/>
              <p:nvPr/>
            </p:nvSpPr>
            <p:spPr>
              <a:xfrm>
                <a:off x="1115616" y="3429000"/>
                <a:ext cx="504056" cy="1080120"/>
              </a:xfrm>
              <a:prstGeom prst="chord">
                <a:avLst>
                  <a:gd name="adj1" fmla="val 3263154"/>
                  <a:gd name="adj2" fmla="val 7516890"/>
                </a:avLst>
              </a:prstGeom>
              <a:solidFill>
                <a:srgbClr val="FFFF66"/>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88" name="Rectangle 187"/>
              <p:cNvSpPr/>
              <p:nvPr/>
            </p:nvSpPr>
            <p:spPr>
              <a:xfrm>
                <a:off x="1331640" y="4509120"/>
                <a:ext cx="72008" cy="504056"/>
              </a:xfrm>
              <a:prstGeom prst="rect">
                <a:avLst/>
              </a:prstGeom>
              <a:solidFill>
                <a:schemeClr val="bg1"/>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grpSp>
        <p:nvGrpSpPr>
          <p:cNvPr id="43" name="Group 182"/>
          <p:cNvGrpSpPr/>
          <p:nvPr/>
        </p:nvGrpSpPr>
        <p:grpSpPr>
          <a:xfrm>
            <a:off x="6521695" y="2989492"/>
            <a:ext cx="1872108" cy="3103804"/>
            <a:chOff x="6521695" y="2989492"/>
            <a:chExt cx="1872108" cy="3103804"/>
          </a:xfrm>
        </p:grpSpPr>
        <p:grpSp>
          <p:nvGrpSpPr>
            <p:cNvPr id="52" name="Group 177"/>
            <p:cNvGrpSpPr/>
            <p:nvPr/>
          </p:nvGrpSpPr>
          <p:grpSpPr>
            <a:xfrm>
              <a:off x="6521695" y="2989492"/>
              <a:ext cx="1872108" cy="3103804"/>
              <a:chOff x="6521695" y="2989492"/>
              <a:chExt cx="1872108" cy="3103804"/>
            </a:xfrm>
          </p:grpSpPr>
          <p:sp>
            <p:nvSpPr>
              <p:cNvPr id="58" name="Freeform 57"/>
              <p:cNvSpPr/>
              <p:nvPr/>
            </p:nvSpPr>
            <p:spPr>
              <a:xfrm flipH="1">
                <a:off x="7477419" y="5227119"/>
                <a:ext cx="577454" cy="866177"/>
              </a:xfrm>
              <a:custGeom>
                <a:avLst/>
                <a:gdLst>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98859 w 625872"/>
                  <a:gd name="connsiteY6" fmla="*/ 576262 h 840978"/>
                  <a:gd name="connsiteX7" fmla="*/ 408384 w 625872"/>
                  <a:gd name="connsiteY7" fmla="*/ 554831 h 840978"/>
                  <a:gd name="connsiteX8" fmla="*/ 403622 w 625872"/>
                  <a:gd name="connsiteY8" fmla="*/ 0 h 840978"/>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86581 w 625872"/>
                  <a:gd name="connsiteY6" fmla="*/ 600620 h 840978"/>
                  <a:gd name="connsiteX7" fmla="*/ 408384 w 625872"/>
                  <a:gd name="connsiteY7" fmla="*/ 554831 h 840978"/>
                  <a:gd name="connsiteX8" fmla="*/ 403622 w 625872"/>
                  <a:gd name="connsiteY8" fmla="*/ 0 h 840978"/>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52338"/>
                  <a:gd name="connsiteX1" fmla="*/ 586978 w 629778"/>
                  <a:gd name="connsiteY1" fmla="*/ 707231 h 852338"/>
                  <a:gd name="connsiteX2" fmla="*/ 332557 w 629778"/>
                  <a:gd name="connsiteY2" fmla="*/ 850230 h 852338"/>
                  <a:gd name="connsiteX3" fmla="*/ 65484 w 629778"/>
                  <a:gd name="connsiteY3" fmla="*/ 809625 h 852338"/>
                  <a:gd name="connsiteX4" fmla="*/ 15478 w 629778"/>
                  <a:gd name="connsiteY4" fmla="*/ 671512 h 852338"/>
                  <a:gd name="connsiteX5" fmla="*/ 158353 w 629778"/>
                  <a:gd name="connsiteY5" fmla="*/ 540543 h 852338"/>
                  <a:gd name="connsiteX6" fmla="*/ 386581 w 629778"/>
                  <a:gd name="connsiteY6" fmla="*/ 600620 h 852338"/>
                  <a:gd name="connsiteX7" fmla="*/ 408384 w 629778"/>
                  <a:gd name="connsiteY7" fmla="*/ 554831 h 852338"/>
                  <a:gd name="connsiteX8" fmla="*/ 403622 w 629778"/>
                  <a:gd name="connsiteY8" fmla="*/ 0 h 852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9778" h="852338">
                    <a:moveTo>
                      <a:pt x="589359" y="40481"/>
                    </a:moveTo>
                    <a:cubicBezTo>
                      <a:pt x="607615" y="308570"/>
                      <a:pt x="629778" y="572273"/>
                      <a:pt x="586978" y="707231"/>
                    </a:cubicBezTo>
                    <a:cubicBezTo>
                      <a:pt x="544178" y="842189"/>
                      <a:pt x="393081" y="852338"/>
                      <a:pt x="332557" y="850230"/>
                    </a:cubicBezTo>
                    <a:cubicBezTo>
                      <a:pt x="247154" y="847800"/>
                      <a:pt x="118330" y="839411"/>
                      <a:pt x="65484" y="809625"/>
                    </a:cubicBezTo>
                    <a:cubicBezTo>
                      <a:pt x="12638" y="779839"/>
                      <a:pt x="0" y="716359"/>
                      <a:pt x="15478" y="671512"/>
                    </a:cubicBezTo>
                    <a:cubicBezTo>
                      <a:pt x="30956" y="626665"/>
                      <a:pt x="96503" y="552358"/>
                      <a:pt x="158353" y="540543"/>
                    </a:cubicBezTo>
                    <a:cubicBezTo>
                      <a:pt x="220203" y="528728"/>
                      <a:pt x="344909" y="598239"/>
                      <a:pt x="386581" y="600620"/>
                    </a:cubicBezTo>
                    <a:cubicBezTo>
                      <a:pt x="428253" y="603001"/>
                      <a:pt x="405544" y="654934"/>
                      <a:pt x="408384" y="554831"/>
                    </a:cubicBezTo>
                    <a:cubicBezTo>
                      <a:pt x="411224" y="454728"/>
                      <a:pt x="406400" y="229393"/>
                      <a:pt x="403622" y="0"/>
                    </a:cubicBezTo>
                  </a:path>
                </a:pathLst>
              </a:custGeom>
              <a:solidFill>
                <a:srgbClr val="0033CC"/>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59" name="Freeform 58"/>
              <p:cNvSpPr/>
              <p:nvPr/>
            </p:nvSpPr>
            <p:spPr>
              <a:xfrm>
                <a:off x="6733628" y="5252914"/>
                <a:ext cx="599430" cy="840382"/>
              </a:xfrm>
              <a:custGeom>
                <a:avLst/>
                <a:gdLst>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98859 w 625872"/>
                  <a:gd name="connsiteY6" fmla="*/ 576262 h 840978"/>
                  <a:gd name="connsiteX7" fmla="*/ 408384 w 625872"/>
                  <a:gd name="connsiteY7" fmla="*/ 554831 h 840978"/>
                  <a:gd name="connsiteX8" fmla="*/ 403622 w 625872"/>
                  <a:gd name="connsiteY8" fmla="*/ 0 h 840978"/>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86581 w 625872"/>
                  <a:gd name="connsiteY6" fmla="*/ 600620 h 840978"/>
                  <a:gd name="connsiteX7" fmla="*/ 408384 w 625872"/>
                  <a:gd name="connsiteY7" fmla="*/ 554831 h 840978"/>
                  <a:gd name="connsiteX8" fmla="*/ 403622 w 625872"/>
                  <a:gd name="connsiteY8" fmla="*/ 0 h 840978"/>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52338"/>
                  <a:gd name="connsiteX1" fmla="*/ 586978 w 629778"/>
                  <a:gd name="connsiteY1" fmla="*/ 707231 h 852338"/>
                  <a:gd name="connsiteX2" fmla="*/ 332557 w 629778"/>
                  <a:gd name="connsiteY2" fmla="*/ 850230 h 852338"/>
                  <a:gd name="connsiteX3" fmla="*/ 65484 w 629778"/>
                  <a:gd name="connsiteY3" fmla="*/ 809625 h 852338"/>
                  <a:gd name="connsiteX4" fmla="*/ 15478 w 629778"/>
                  <a:gd name="connsiteY4" fmla="*/ 671512 h 852338"/>
                  <a:gd name="connsiteX5" fmla="*/ 158353 w 629778"/>
                  <a:gd name="connsiteY5" fmla="*/ 540543 h 852338"/>
                  <a:gd name="connsiteX6" fmla="*/ 386581 w 629778"/>
                  <a:gd name="connsiteY6" fmla="*/ 600620 h 852338"/>
                  <a:gd name="connsiteX7" fmla="*/ 408384 w 629778"/>
                  <a:gd name="connsiteY7" fmla="*/ 554831 h 852338"/>
                  <a:gd name="connsiteX8" fmla="*/ 403622 w 629778"/>
                  <a:gd name="connsiteY8" fmla="*/ 0 h 852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9778" h="852338">
                    <a:moveTo>
                      <a:pt x="589359" y="40481"/>
                    </a:moveTo>
                    <a:cubicBezTo>
                      <a:pt x="607615" y="308570"/>
                      <a:pt x="629778" y="572273"/>
                      <a:pt x="586978" y="707231"/>
                    </a:cubicBezTo>
                    <a:cubicBezTo>
                      <a:pt x="544178" y="842189"/>
                      <a:pt x="393081" y="852338"/>
                      <a:pt x="332557" y="850230"/>
                    </a:cubicBezTo>
                    <a:cubicBezTo>
                      <a:pt x="247154" y="847800"/>
                      <a:pt x="118330" y="839411"/>
                      <a:pt x="65484" y="809625"/>
                    </a:cubicBezTo>
                    <a:cubicBezTo>
                      <a:pt x="12638" y="779839"/>
                      <a:pt x="0" y="716359"/>
                      <a:pt x="15478" y="671512"/>
                    </a:cubicBezTo>
                    <a:cubicBezTo>
                      <a:pt x="30956" y="626665"/>
                      <a:pt x="96503" y="552358"/>
                      <a:pt x="158353" y="540543"/>
                    </a:cubicBezTo>
                    <a:cubicBezTo>
                      <a:pt x="220203" y="528728"/>
                      <a:pt x="344909" y="598239"/>
                      <a:pt x="386581" y="600620"/>
                    </a:cubicBezTo>
                    <a:cubicBezTo>
                      <a:pt x="428253" y="603001"/>
                      <a:pt x="405544" y="654934"/>
                      <a:pt x="408384" y="554831"/>
                    </a:cubicBezTo>
                    <a:cubicBezTo>
                      <a:pt x="411224" y="454728"/>
                      <a:pt x="406400" y="229393"/>
                      <a:pt x="403622" y="0"/>
                    </a:cubicBezTo>
                  </a:path>
                </a:pathLst>
              </a:custGeom>
              <a:solidFill>
                <a:srgbClr val="0033CC"/>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grpSp>
            <p:nvGrpSpPr>
              <p:cNvPr id="54" name="Group 20"/>
              <p:cNvGrpSpPr/>
              <p:nvPr/>
            </p:nvGrpSpPr>
            <p:grpSpPr>
              <a:xfrm>
                <a:off x="6521695" y="2989492"/>
                <a:ext cx="1872108" cy="2504164"/>
                <a:chOff x="1475656" y="2564904"/>
                <a:chExt cx="2160240" cy="2808312"/>
              </a:xfrm>
            </p:grpSpPr>
            <p:sp>
              <p:nvSpPr>
                <p:cNvPr id="68" name="Oval 10"/>
                <p:cNvSpPr/>
                <p:nvPr/>
              </p:nvSpPr>
              <p:spPr>
                <a:xfrm>
                  <a:off x="1475656" y="2564904"/>
                  <a:ext cx="2160240" cy="2808312"/>
                </a:xfrm>
                <a:prstGeom prst="ellipse">
                  <a:avLst/>
                </a:prstGeom>
                <a:solidFill>
                  <a:srgbClr val="0033CC"/>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9" name="Freeform 6"/>
                <p:cNvSpPr/>
                <p:nvPr/>
              </p:nvSpPr>
              <p:spPr>
                <a:xfrm>
                  <a:off x="1979712" y="2996952"/>
                  <a:ext cx="1107584" cy="154547"/>
                </a:xfrm>
                <a:custGeom>
                  <a:avLst/>
                  <a:gdLst>
                    <a:gd name="connsiteX0" fmla="*/ 0 w 1107584"/>
                    <a:gd name="connsiteY0" fmla="*/ 154547 h 154547"/>
                    <a:gd name="connsiteX1" fmla="*/ 103031 w 1107584"/>
                    <a:gd name="connsiteY1" fmla="*/ 12879 h 154547"/>
                    <a:gd name="connsiteX2" fmla="*/ 244699 w 1107584"/>
                    <a:gd name="connsiteY2" fmla="*/ 154547 h 154547"/>
                    <a:gd name="connsiteX3" fmla="*/ 386367 w 1107584"/>
                    <a:gd name="connsiteY3" fmla="*/ 12879 h 154547"/>
                    <a:gd name="connsiteX4" fmla="*/ 515155 w 1107584"/>
                    <a:gd name="connsiteY4" fmla="*/ 141668 h 154547"/>
                    <a:gd name="connsiteX5" fmla="*/ 669702 w 1107584"/>
                    <a:gd name="connsiteY5" fmla="*/ 38637 h 154547"/>
                    <a:gd name="connsiteX6" fmla="*/ 837127 w 1107584"/>
                    <a:gd name="connsiteY6" fmla="*/ 115910 h 154547"/>
                    <a:gd name="connsiteX7" fmla="*/ 978795 w 1107584"/>
                    <a:gd name="connsiteY7" fmla="*/ 0 h 154547"/>
                    <a:gd name="connsiteX8" fmla="*/ 1107584 w 1107584"/>
                    <a:gd name="connsiteY8" fmla="*/ 115910 h 154547"/>
                    <a:gd name="connsiteX9" fmla="*/ 1107584 w 1107584"/>
                    <a:gd name="connsiteY9" fmla="*/ 115910 h 1545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07584" h="154547">
                      <a:moveTo>
                        <a:pt x="0" y="154547"/>
                      </a:moveTo>
                      <a:cubicBezTo>
                        <a:pt x="31124" y="83713"/>
                        <a:pt x="62248" y="12879"/>
                        <a:pt x="103031" y="12879"/>
                      </a:cubicBezTo>
                      <a:cubicBezTo>
                        <a:pt x="143814" y="12879"/>
                        <a:pt x="197476" y="154547"/>
                        <a:pt x="244699" y="154547"/>
                      </a:cubicBezTo>
                      <a:cubicBezTo>
                        <a:pt x="291922" y="154547"/>
                        <a:pt x="341291" y="15026"/>
                        <a:pt x="386367" y="12879"/>
                      </a:cubicBezTo>
                      <a:cubicBezTo>
                        <a:pt x="431443" y="10733"/>
                        <a:pt x="467933" y="137375"/>
                        <a:pt x="515155" y="141668"/>
                      </a:cubicBezTo>
                      <a:cubicBezTo>
                        <a:pt x="562378" y="145961"/>
                        <a:pt x="616040" y="42930"/>
                        <a:pt x="669702" y="38637"/>
                      </a:cubicBezTo>
                      <a:cubicBezTo>
                        <a:pt x="723364" y="34344"/>
                        <a:pt x="785612" y="122350"/>
                        <a:pt x="837127" y="115910"/>
                      </a:cubicBezTo>
                      <a:cubicBezTo>
                        <a:pt x="888643" y="109471"/>
                        <a:pt x="933719" y="0"/>
                        <a:pt x="978795" y="0"/>
                      </a:cubicBezTo>
                      <a:cubicBezTo>
                        <a:pt x="1023871" y="0"/>
                        <a:pt x="1107584" y="115910"/>
                        <a:pt x="1107584" y="115910"/>
                      </a:cubicBezTo>
                      <a:lnTo>
                        <a:pt x="1107584" y="115910"/>
                      </a:lnTo>
                    </a:path>
                  </a:pathLst>
                </a:custGeom>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70" name="Freeform 7"/>
                <p:cNvSpPr/>
                <p:nvPr/>
              </p:nvSpPr>
              <p:spPr>
                <a:xfrm>
                  <a:off x="1979712" y="2852936"/>
                  <a:ext cx="1107584" cy="154547"/>
                </a:xfrm>
                <a:custGeom>
                  <a:avLst/>
                  <a:gdLst>
                    <a:gd name="connsiteX0" fmla="*/ 0 w 1107584"/>
                    <a:gd name="connsiteY0" fmla="*/ 154547 h 154547"/>
                    <a:gd name="connsiteX1" fmla="*/ 103031 w 1107584"/>
                    <a:gd name="connsiteY1" fmla="*/ 12879 h 154547"/>
                    <a:gd name="connsiteX2" fmla="*/ 244699 w 1107584"/>
                    <a:gd name="connsiteY2" fmla="*/ 154547 h 154547"/>
                    <a:gd name="connsiteX3" fmla="*/ 386367 w 1107584"/>
                    <a:gd name="connsiteY3" fmla="*/ 12879 h 154547"/>
                    <a:gd name="connsiteX4" fmla="*/ 515155 w 1107584"/>
                    <a:gd name="connsiteY4" fmla="*/ 141668 h 154547"/>
                    <a:gd name="connsiteX5" fmla="*/ 669702 w 1107584"/>
                    <a:gd name="connsiteY5" fmla="*/ 38637 h 154547"/>
                    <a:gd name="connsiteX6" fmla="*/ 837127 w 1107584"/>
                    <a:gd name="connsiteY6" fmla="*/ 115910 h 154547"/>
                    <a:gd name="connsiteX7" fmla="*/ 978795 w 1107584"/>
                    <a:gd name="connsiteY7" fmla="*/ 0 h 154547"/>
                    <a:gd name="connsiteX8" fmla="*/ 1107584 w 1107584"/>
                    <a:gd name="connsiteY8" fmla="*/ 115910 h 154547"/>
                    <a:gd name="connsiteX9" fmla="*/ 1107584 w 1107584"/>
                    <a:gd name="connsiteY9" fmla="*/ 115910 h 1545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07584" h="154547">
                      <a:moveTo>
                        <a:pt x="0" y="154547"/>
                      </a:moveTo>
                      <a:cubicBezTo>
                        <a:pt x="31124" y="83713"/>
                        <a:pt x="62248" y="12879"/>
                        <a:pt x="103031" y="12879"/>
                      </a:cubicBezTo>
                      <a:cubicBezTo>
                        <a:pt x="143814" y="12879"/>
                        <a:pt x="197476" y="154547"/>
                        <a:pt x="244699" y="154547"/>
                      </a:cubicBezTo>
                      <a:cubicBezTo>
                        <a:pt x="291922" y="154547"/>
                        <a:pt x="341291" y="15026"/>
                        <a:pt x="386367" y="12879"/>
                      </a:cubicBezTo>
                      <a:cubicBezTo>
                        <a:pt x="431443" y="10733"/>
                        <a:pt x="467933" y="137375"/>
                        <a:pt x="515155" y="141668"/>
                      </a:cubicBezTo>
                      <a:cubicBezTo>
                        <a:pt x="562378" y="145961"/>
                        <a:pt x="616040" y="42930"/>
                        <a:pt x="669702" y="38637"/>
                      </a:cubicBezTo>
                      <a:cubicBezTo>
                        <a:pt x="723364" y="34344"/>
                        <a:pt x="785612" y="122350"/>
                        <a:pt x="837127" y="115910"/>
                      </a:cubicBezTo>
                      <a:cubicBezTo>
                        <a:pt x="888643" y="109471"/>
                        <a:pt x="933719" y="0"/>
                        <a:pt x="978795" y="0"/>
                      </a:cubicBezTo>
                      <a:cubicBezTo>
                        <a:pt x="1023871" y="0"/>
                        <a:pt x="1107584" y="115910"/>
                        <a:pt x="1107584" y="115910"/>
                      </a:cubicBezTo>
                      <a:lnTo>
                        <a:pt x="1107584" y="115910"/>
                      </a:lnTo>
                    </a:path>
                  </a:pathLst>
                </a:custGeom>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71" name="Freeform 8"/>
                <p:cNvSpPr/>
                <p:nvPr/>
              </p:nvSpPr>
              <p:spPr>
                <a:xfrm>
                  <a:off x="1979712" y="2708920"/>
                  <a:ext cx="1107584" cy="154547"/>
                </a:xfrm>
                <a:custGeom>
                  <a:avLst/>
                  <a:gdLst>
                    <a:gd name="connsiteX0" fmla="*/ 0 w 1107584"/>
                    <a:gd name="connsiteY0" fmla="*/ 154547 h 154547"/>
                    <a:gd name="connsiteX1" fmla="*/ 103031 w 1107584"/>
                    <a:gd name="connsiteY1" fmla="*/ 12879 h 154547"/>
                    <a:gd name="connsiteX2" fmla="*/ 244699 w 1107584"/>
                    <a:gd name="connsiteY2" fmla="*/ 154547 h 154547"/>
                    <a:gd name="connsiteX3" fmla="*/ 386367 w 1107584"/>
                    <a:gd name="connsiteY3" fmla="*/ 12879 h 154547"/>
                    <a:gd name="connsiteX4" fmla="*/ 515155 w 1107584"/>
                    <a:gd name="connsiteY4" fmla="*/ 141668 h 154547"/>
                    <a:gd name="connsiteX5" fmla="*/ 669702 w 1107584"/>
                    <a:gd name="connsiteY5" fmla="*/ 38637 h 154547"/>
                    <a:gd name="connsiteX6" fmla="*/ 837127 w 1107584"/>
                    <a:gd name="connsiteY6" fmla="*/ 115910 h 154547"/>
                    <a:gd name="connsiteX7" fmla="*/ 978795 w 1107584"/>
                    <a:gd name="connsiteY7" fmla="*/ 0 h 154547"/>
                    <a:gd name="connsiteX8" fmla="*/ 1107584 w 1107584"/>
                    <a:gd name="connsiteY8" fmla="*/ 115910 h 154547"/>
                    <a:gd name="connsiteX9" fmla="*/ 1107584 w 1107584"/>
                    <a:gd name="connsiteY9" fmla="*/ 115910 h 1545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07584" h="154547">
                      <a:moveTo>
                        <a:pt x="0" y="154547"/>
                      </a:moveTo>
                      <a:cubicBezTo>
                        <a:pt x="31124" y="83713"/>
                        <a:pt x="62248" y="12879"/>
                        <a:pt x="103031" y="12879"/>
                      </a:cubicBezTo>
                      <a:cubicBezTo>
                        <a:pt x="143814" y="12879"/>
                        <a:pt x="197476" y="154547"/>
                        <a:pt x="244699" y="154547"/>
                      </a:cubicBezTo>
                      <a:cubicBezTo>
                        <a:pt x="291922" y="154547"/>
                        <a:pt x="341291" y="15026"/>
                        <a:pt x="386367" y="12879"/>
                      </a:cubicBezTo>
                      <a:cubicBezTo>
                        <a:pt x="431443" y="10733"/>
                        <a:pt x="467933" y="137375"/>
                        <a:pt x="515155" y="141668"/>
                      </a:cubicBezTo>
                      <a:cubicBezTo>
                        <a:pt x="562378" y="145961"/>
                        <a:pt x="616040" y="42930"/>
                        <a:pt x="669702" y="38637"/>
                      </a:cubicBezTo>
                      <a:cubicBezTo>
                        <a:pt x="723364" y="34344"/>
                        <a:pt x="785612" y="122350"/>
                        <a:pt x="837127" y="115910"/>
                      </a:cubicBezTo>
                      <a:cubicBezTo>
                        <a:pt x="888643" y="109471"/>
                        <a:pt x="933719" y="0"/>
                        <a:pt x="978795" y="0"/>
                      </a:cubicBezTo>
                      <a:cubicBezTo>
                        <a:pt x="1023871" y="0"/>
                        <a:pt x="1107584" y="115910"/>
                        <a:pt x="1107584" y="115910"/>
                      </a:cubicBezTo>
                      <a:lnTo>
                        <a:pt x="1107584" y="115910"/>
                      </a:lnTo>
                    </a:path>
                  </a:pathLst>
                </a:custGeom>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grpSp>
        </p:grpSp>
        <p:sp>
          <p:nvSpPr>
            <p:cNvPr id="61" name="Chord 60"/>
            <p:cNvSpPr/>
            <p:nvPr/>
          </p:nvSpPr>
          <p:spPr>
            <a:xfrm>
              <a:off x="7200707" y="4051139"/>
              <a:ext cx="488567" cy="331521"/>
            </a:xfrm>
            <a:prstGeom prst="chord">
              <a:avLst>
                <a:gd name="adj1" fmla="val 5430208"/>
                <a:gd name="adj2" fmla="val 5345722"/>
              </a:avLst>
            </a:prstGeom>
            <a:solidFill>
              <a:srgbClr val="FF00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55" name="Group 12"/>
            <p:cNvGrpSpPr/>
            <p:nvPr/>
          </p:nvGrpSpPr>
          <p:grpSpPr>
            <a:xfrm>
              <a:off x="7219865" y="3676877"/>
              <a:ext cx="452123" cy="248642"/>
              <a:chOff x="6739030" y="3610677"/>
              <a:chExt cx="451036" cy="248044"/>
            </a:xfrm>
          </p:grpSpPr>
          <p:sp>
            <p:nvSpPr>
              <p:cNvPr id="66" name="Oval 65"/>
              <p:cNvSpPr/>
              <p:nvPr/>
            </p:nvSpPr>
            <p:spPr>
              <a:xfrm rot="190219">
                <a:off x="7099070" y="3610677"/>
                <a:ext cx="90996" cy="248044"/>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7" name="Oval 66"/>
              <p:cNvSpPr/>
              <p:nvPr/>
            </p:nvSpPr>
            <p:spPr>
              <a:xfrm rot="190219">
                <a:off x="6739030" y="3610677"/>
                <a:ext cx="90996" cy="248044"/>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grpSp>
        <p:nvGrpSpPr>
          <p:cNvPr id="60" name="Group 188"/>
          <p:cNvGrpSpPr/>
          <p:nvPr/>
        </p:nvGrpSpPr>
        <p:grpSpPr>
          <a:xfrm>
            <a:off x="3793979" y="3308860"/>
            <a:ext cx="2064729" cy="3504516"/>
            <a:chOff x="3793979" y="3308860"/>
            <a:chExt cx="2064729" cy="3504516"/>
          </a:xfrm>
        </p:grpSpPr>
        <p:grpSp>
          <p:nvGrpSpPr>
            <p:cNvPr id="62" name="Group 75"/>
            <p:cNvGrpSpPr/>
            <p:nvPr/>
          </p:nvGrpSpPr>
          <p:grpSpPr>
            <a:xfrm>
              <a:off x="3793979" y="5311551"/>
              <a:ext cx="917894" cy="819514"/>
              <a:chOff x="3083489" y="4581128"/>
              <a:chExt cx="1344495" cy="1224136"/>
            </a:xfrm>
          </p:grpSpPr>
          <p:sp>
            <p:nvSpPr>
              <p:cNvPr id="49" name="Freeform 48"/>
              <p:cNvSpPr/>
              <p:nvPr/>
            </p:nvSpPr>
            <p:spPr>
              <a:xfrm>
                <a:off x="3306586" y="4581128"/>
                <a:ext cx="1020812" cy="1144288"/>
              </a:xfrm>
              <a:custGeom>
                <a:avLst/>
                <a:gdLst>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98859 w 625872"/>
                  <a:gd name="connsiteY6" fmla="*/ 576262 h 840978"/>
                  <a:gd name="connsiteX7" fmla="*/ 408384 w 625872"/>
                  <a:gd name="connsiteY7" fmla="*/ 554831 h 840978"/>
                  <a:gd name="connsiteX8" fmla="*/ 403622 w 625872"/>
                  <a:gd name="connsiteY8" fmla="*/ 0 h 840978"/>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86581 w 625872"/>
                  <a:gd name="connsiteY6" fmla="*/ 600620 h 840978"/>
                  <a:gd name="connsiteX7" fmla="*/ 408384 w 625872"/>
                  <a:gd name="connsiteY7" fmla="*/ 554831 h 840978"/>
                  <a:gd name="connsiteX8" fmla="*/ 403622 w 625872"/>
                  <a:gd name="connsiteY8" fmla="*/ 0 h 840978"/>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52338"/>
                  <a:gd name="connsiteX1" fmla="*/ 586978 w 629778"/>
                  <a:gd name="connsiteY1" fmla="*/ 707231 h 852338"/>
                  <a:gd name="connsiteX2" fmla="*/ 332557 w 629778"/>
                  <a:gd name="connsiteY2" fmla="*/ 850230 h 852338"/>
                  <a:gd name="connsiteX3" fmla="*/ 65484 w 629778"/>
                  <a:gd name="connsiteY3" fmla="*/ 809625 h 852338"/>
                  <a:gd name="connsiteX4" fmla="*/ 15478 w 629778"/>
                  <a:gd name="connsiteY4" fmla="*/ 671512 h 852338"/>
                  <a:gd name="connsiteX5" fmla="*/ 158353 w 629778"/>
                  <a:gd name="connsiteY5" fmla="*/ 540543 h 852338"/>
                  <a:gd name="connsiteX6" fmla="*/ 386581 w 629778"/>
                  <a:gd name="connsiteY6" fmla="*/ 600620 h 852338"/>
                  <a:gd name="connsiteX7" fmla="*/ 408384 w 629778"/>
                  <a:gd name="connsiteY7" fmla="*/ 554831 h 852338"/>
                  <a:gd name="connsiteX8" fmla="*/ 403622 w 629778"/>
                  <a:gd name="connsiteY8" fmla="*/ 0 h 852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9778" h="852338">
                    <a:moveTo>
                      <a:pt x="589359" y="40481"/>
                    </a:moveTo>
                    <a:cubicBezTo>
                      <a:pt x="607615" y="308570"/>
                      <a:pt x="629778" y="572273"/>
                      <a:pt x="586978" y="707231"/>
                    </a:cubicBezTo>
                    <a:cubicBezTo>
                      <a:pt x="544178" y="842189"/>
                      <a:pt x="393081" y="852338"/>
                      <a:pt x="332557" y="850230"/>
                    </a:cubicBezTo>
                    <a:cubicBezTo>
                      <a:pt x="247154" y="847800"/>
                      <a:pt x="118330" y="839411"/>
                      <a:pt x="65484" y="809625"/>
                    </a:cubicBezTo>
                    <a:cubicBezTo>
                      <a:pt x="12638" y="779839"/>
                      <a:pt x="0" y="716359"/>
                      <a:pt x="15478" y="671512"/>
                    </a:cubicBezTo>
                    <a:cubicBezTo>
                      <a:pt x="30956" y="626665"/>
                      <a:pt x="96503" y="552358"/>
                      <a:pt x="158353" y="540543"/>
                    </a:cubicBezTo>
                    <a:cubicBezTo>
                      <a:pt x="220203" y="528728"/>
                      <a:pt x="344909" y="598239"/>
                      <a:pt x="386581" y="600620"/>
                    </a:cubicBezTo>
                    <a:cubicBezTo>
                      <a:pt x="428253" y="603001"/>
                      <a:pt x="405544" y="654934"/>
                      <a:pt x="408384" y="554831"/>
                    </a:cubicBezTo>
                    <a:cubicBezTo>
                      <a:pt x="411224" y="454728"/>
                      <a:pt x="406400" y="229393"/>
                      <a:pt x="403622" y="0"/>
                    </a:cubicBezTo>
                  </a:path>
                </a:pathLst>
              </a:custGeom>
              <a:solidFill>
                <a:srgbClr val="CC00FF"/>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50" name="Freeform 11"/>
              <p:cNvSpPr/>
              <p:nvPr/>
            </p:nvSpPr>
            <p:spPr>
              <a:xfrm>
                <a:off x="3083489" y="5109782"/>
                <a:ext cx="1344495" cy="695482"/>
              </a:xfrm>
              <a:custGeom>
                <a:avLst/>
                <a:gdLst>
                  <a:gd name="connsiteX0" fmla="*/ 909711 w 1444283"/>
                  <a:gd name="connsiteY0" fmla="*/ 180535 h 616633"/>
                  <a:gd name="connsiteX1" fmla="*/ 501748 w 1444283"/>
                  <a:gd name="connsiteY1" fmla="*/ 11723 h 616633"/>
                  <a:gd name="connsiteX2" fmla="*/ 192259 w 1444283"/>
                  <a:gd name="connsiteY2" fmla="*/ 250874 h 616633"/>
                  <a:gd name="connsiteX3" fmla="*/ 178191 w 1444283"/>
                  <a:gd name="connsiteY3" fmla="*/ 504092 h 616633"/>
                  <a:gd name="connsiteX4" fmla="*/ 1261403 w 1444283"/>
                  <a:gd name="connsiteY4" fmla="*/ 574430 h 616633"/>
                  <a:gd name="connsiteX5" fmla="*/ 1275471 w 1444283"/>
                  <a:gd name="connsiteY5" fmla="*/ 546295 h 616633"/>
                  <a:gd name="connsiteX6" fmla="*/ 1289539 w 1444283"/>
                  <a:gd name="connsiteY6" fmla="*/ 152400 h 616633"/>
                  <a:gd name="connsiteX7" fmla="*/ 1275471 w 1444283"/>
                  <a:gd name="connsiteY7" fmla="*/ 124264 h 616633"/>
                  <a:gd name="connsiteX8" fmla="*/ 937846 w 1444283"/>
                  <a:gd name="connsiteY8" fmla="*/ 222738 h 616633"/>
                  <a:gd name="connsiteX0" fmla="*/ 909711 w 1444283"/>
                  <a:gd name="connsiteY0" fmla="*/ 180535 h 616633"/>
                  <a:gd name="connsiteX1" fmla="*/ 501748 w 1444283"/>
                  <a:gd name="connsiteY1" fmla="*/ 11723 h 616633"/>
                  <a:gd name="connsiteX2" fmla="*/ 192259 w 1444283"/>
                  <a:gd name="connsiteY2" fmla="*/ 250874 h 616633"/>
                  <a:gd name="connsiteX3" fmla="*/ 178191 w 1444283"/>
                  <a:gd name="connsiteY3" fmla="*/ 504092 h 616633"/>
                  <a:gd name="connsiteX4" fmla="*/ 1261403 w 1444283"/>
                  <a:gd name="connsiteY4" fmla="*/ 574430 h 616633"/>
                  <a:gd name="connsiteX5" fmla="*/ 1275471 w 1444283"/>
                  <a:gd name="connsiteY5" fmla="*/ 546295 h 616633"/>
                  <a:gd name="connsiteX6" fmla="*/ 1289539 w 1444283"/>
                  <a:gd name="connsiteY6" fmla="*/ 152400 h 616633"/>
                  <a:gd name="connsiteX7" fmla="*/ 1275471 w 1444283"/>
                  <a:gd name="connsiteY7" fmla="*/ 124264 h 616633"/>
                  <a:gd name="connsiteX8" fmla="*/ 882287 w 1444283"/>
                  <a:gd name="connsiteY8" fmla="*/ 64012 h 616633"/>
                  <a:gd name="connsiteX0" fmla="*/ 909711 w 1444283"/>
                  <a:gd name="connsiteY0" fmla="*/ 180535 h 616633"/>
                  <a:gd name="connsiteX1" fmla="*/ 501748 w 1444283"/>
                  <a:gd name="connsiteY1" fmla="*/ 11723 h 616633"/>
                  <a:gd name="connsiteX2" fmla="*/ 192259 w 1444283"/>
                  <a:gd name="connsiteY2" fmla="*/ 250874 h 616633"/>
                  <a:gd name="connsiteX3" fmla="*/ 178191 w 1444283"/>
                  <a:gd name="connsiteY3" fmla="*/ 504092 h 616633"/>
                  <a:gd name="connsiteX4" fmla="*/ 1261403 w 1444283"/>
                  <a:gd name="connsiteY4" fmla="*/ 574430 h 616633"/>
                  <a:gd name="connsiteX5" fmla="*/ 1275471 w 1444283"/>
                  <a:gd name="connsiteY5" fmla="*/ 546295 h 616633"/>
                  <a:gd name="connsiteX6" fmla="*/ 1289539 w 1444283"/>
                  <a:gd name="connsiteY6" fmla="*/ 152400 h 616633"/>
                  <a:gd name="connsiteX7" fmla="*/ 1242327 w 1444283"/>
                  <a:gd name="connsiteY7" fmla="*/ 64012 h 616633"/>
                  <a:gd name="connsiteX8" fmla="*/ 882287 w 1444283"/>
                  <a:gd name="connsiteY8" fmla="*/ 64012 h 616633"/>
                  <a:gd name="connsiteX0" fmla="*/ 909711 w 1444283"/>
                  <a:gd name="connsiteY0" fmla="*/ 311317 h 747415"/>
                  <a:gd name="connsiteX1" fmla="*/ 501748 w 1444283"/>
                  <a:gd name="connsiteY1" fmla="*/ 142505 h 747415"/>
                  <a:gd name="connsiteX2" fmla="*/ 192259 w 1444283"/>
                  <a:gd name="connsiteY2" fmla="*/ 381656 h 747415"/>
                  <a:gd name="connsiteX3" fmla="*/ 178191 w 1444283"/>
                  <a:gd name="connsiteY3" fmla="*/ 634874 h 747415"/>
                  <a:gd name="connsiteX4" fmla="*/ 1261403 w 1444283"/>
                  <a:gd name="connsiteY4" fmla="*/ 705212 h 747415"/>
                  <a:gd name="connsiteX5" fmla="*/ 1275471 w 1444283"/>
                  <a:gd name="connsiteY5" fmla="*/ 677077 h 747415"/>
                  <a:gd name="connsiteX6" fmla="*/ 1289539 w 1444283"/>
                  <a:gd name="connsiteY6" fmla="*/ 283182 h 747415"/>
                  <a:gd name="connsiteX7" fmla="*/ 1242327 w 1444283"/>
                  <a:gd name="connsiteY7" fmla="*/ 194794 h 747415"/>
                  <a:gd name="connsiteX8" fmla="*/ 882287 w 1444283"/>
                  <a:gd name="connsiteY8" fmla="*/ 194794 h 747415"/>
                  <a:gd name="connsiteX0" fmla="*/ 909711 w 1444283"/>
                  <a:gd name="connsiteY0" fmla="*/ 311317 h 714141"/>
                  <a:gd name="connsiteX1" fmla="*/ 501748 w 1444283"/>
                  <a:gd name="connsiteY1" fmla="*/ 142505 h 714141"/>
                  <a:gd name="connsiteX2" fmla="*/ 192259 w 1444283"/>
                  <a:gd name="connsiteY2" fmla="*/ 381656 h 714141"/>
                  <a:gd name="connsiteX3" fmla="*/ 178191 w 1444283"/>
                  <a:gd name="connsiteY3" fmla="*/ 634874 h 714141"/>
                  <a:gd name="connsiteX4" fmla="*/ 1261403 w 1444283"/>
                  <a:gd name="connsiteY4" fmla="*/ 705212 h 714141"/>
                  <a:gd name="connsiteX5" fmla="*/ 1275471 w 1444283"/>
                  <a:gd name="connsiteY5" fmla="*/ 677077 h 714141"/>
                  <a:gd name="connsiteX6" fmla="*/ 1314335 w 1444283"/>
                  <a:gd name="connsiteY6" fmla="*/ 482826 h 714141"/>
                  <a:gd name="connsiteX7" fmla="*/ 1242327 w 1444283"/>
                  <a:gd name="connsiteY7" fmla="*/ 194794 h 714141"/>
                  <a:gd name="connsiteX8" fmla="*/ 882287 w 1444283"/>
                  <a:gd name="connsiteY8" fmla="*/ 194794 h 714141"/>
                  <a:gd name="connsiteX0" fmla="*/ 909711 w 1444283"/>
                  <a:gd name="connsiteY0" fmla="*/ 311317 h 714141"/>
                  <a:gd name="connsiteX1" fmla="*/ 501748 w 1444283"/>
                  <a:gd name="connsiteY1" fmla="*/ 142505 h 714141"/>
                  <a:gd name="connsiteX2" fmla="*/ 192259 w 1444283"/>
                  <a:gd name="connsiteY2" fmla="*/ 381656 h 714141"/>
                  <a:gd name="connsiteX3" fmla="*/ 178191 w 1444283"/>
                  <a:gd name="connsiteY3" fmla="*/ 634874 h 714141"/>
                  <a:gd name="connsiteX4" fmla="*/ 1261403 w 1444283"/>
                  <a:gd name="connsiteY4" fmla="*/ 705212 h 714141"/>
                  <a:gd name="connsiteX5" fmla="*/ 1275471 w 1444283"/>
                  <a:gd name="connsiteY5" fmla="*/ 677077 h 714141"/>
                  <a:gd name="connsiteX6" fmla="*/ 1314335 w 1444283"/>
                  <a:gd name="connsiteY6" fmla="*/ 482826 h 714141"/>
                  <a:gd name="connsiteX7" fmla="*/ 1242327 w 1444283"/>
                  <a:gd name="connsiteY7" fmla="*/ 194794 h 714141"/>
                  <a:gd name="connsiteX8" fmla="*/ 882287 w 1444283"/>
                  <a:gd name="connsiteY8" fmla="*/ 194794 h 714141"/>
                  <a:gd name="connsiteX0" fmla="*/ 909711 w 1444283"/>
                  <a:gd name="connsiteY0" fmla="*/ 180535 h 631365"/>
                  <a:gd name="connsiteX1" fmla="*/ 501748 w 1444283"/>
                  <a:gd name="connsiteY1" fmla="*/ 11723 h 631365"/>
                  <a:gd name="connsiteX2" fmla="*/ 192259 w 1444283"/>
                  <a:gd name="connsiteY2" fmla="*/ 250874 h 631365"/>
                  <a:gd name="connsiteX3" fmla="*/ 178191 w 1444283"/>
                  <a:gd name="connsiteY3" fmla="*/ 504092 h 631365"/>
                  <a:gd name="connsiteX4" fmla="*/ 1261403 w 1444283"/>
                  <a:gd name="connsiteY4" fmla="*/ 574430 h 631365"/>
                  <a:gd name="connsiteX5" fmla="*/ 1275471 w 1444283"/>
                  <a:gd name="connsiteY5" fmla="*/ 546295 h 631365"/>
                  <a:gd name="connsiteX6" fmla="*/ 1242327 w 1444283"/>
                  <a:gd name="connsiteY6" fmla="*/ 64012 h 631365"/>
                  <a:gd name="connsiteX7" fmla="*/ 882287 w 1444283"/>
                  <a:gd name="connsiteY7" fmla="*/ 64012 h 631365"/>
                  <a:gd name="connsiteX0" fmla="*/ 909711 w 1444283"/>
                  <a:gd name="connsiteY0" fmla="*/ 180535 h 631365"/>
                  <a:gd name="connsiteX1" fmla="*/ 501748 w 1444283"/>
                  <a:gd name="connsiteY1" fmla="*/ 11723 h 631365"/>
                  <a:gd name="connsiteX2" fmla="*/ 192259 w 1444283"/>
                  <a:gd name="connsiteY2" fmla="*/ 250874 h 631365"/>
                  <a:gd name="connsiteX3" fmla="*/ 178191 w 1444283"/>
                  <a:gd name="connsiteY3" fmla="*/ 504092 h 631365"/>
                  <a:gd name="connsiteX4" fmla="*/ 1261403 w 1444283"/>
                  <a:gd name="connsiteY4" fmla="*/ 574430 h 631365"/>
                  <a:gd name="connsiteX5" fmla="*/ 1275471 w 1444283"/>
                  <a:gd name="connsiteY5" fmla="*/ 546295 h 631365"/>
                  <a:gd name="connsiteX6" fmla="*/ 1242327 w 1444283"/>
                  <a:gd name="connsiteY6" fmla="*/ 64012 h 631365"/>
                  <a:gd name="connsiteX7" fmla="*/ 882287 w 1444283"/>
                  <a:gd name="connsiteY7" fmla="*/ 64012 h 631365"/>
                  <a:gd name="connsiteX0" fmla="*/ 909711 w 1444283"/>
                  <a:gd name="connsiteY0" fmla="*/ 180535 h 631365"/>
                  <a:gd name="connsiteX1" fmla="*/ 501748 w 1444283"/>
                  <a:gd name="connsiteY1" fmla="*/ 11723 h 631365"/>
                  <a:gd name="connsiteX2" fmla="*/ 192259 w 1444283"/>
                  <a:gd name="connsiteY2" fmla="*/ 250874 h 631365"/>
                  <a:gd name="connsiteX3" fmla="*/ 178191 w 1444283"/>
                  <a:gd name="connsiteY3" fmla="*/ 504092 h 631365"/>
                  <a:gd name="connsiteX4" fmla="*/ 1261403 w 1444283"/>
                  <a:gd name="connsiteY4" fmla="*/ 574430 h 631365"/>
                  <a:gd name="connsiteX5" fmla="*/ 1275471 w 1444283"/>
                  <a:gd name="connsiteY5" fmla="*/ 546295 h 631365"/>
                  <a:gd name="connsiteX6" fmla="*/ 1242327 w 1444283"/>
                  <a:gd name="connsiteY6" fmla="*/ 64012 h 631365"/>
                  <a:gd name="connsiteX7" fmla="*/ 882287 w 1444283"/>
                  <a:gd name="connsiteY7" fmla="*/ 64012 h 631365"/>
                  <a:gd name="connsiteX0" fmla="*/ 894530 w 1338018"/>
                  <a:gd name="connsiteY0" fmla="*/ 180535 h 630304"/>
                  <a:gd name="connsiteX1" fmla="*/ 486567 w 1338018"/>
                  <a:gd name="connsiteY1" fmla="*/ 11723 h 630304"/>
                  <a:gd name="connsiteX2" fmla="*/ 177078 w 1338018"/>
                  <a:gd name="connsiteY2" fmla="*/ 250874 h 630304"/>
                  <a:gd name="connsiteX3" fmla="*/ 163010 w 1338018"/>
                  <a:gd name="connsiteY3" fmla="*/ 504092 h 630304"/>
                  <a:gd name="connsiteX4" fmla="*/ 1155138 w 1338018"/>
                  <a:gd name="connsiteY4" fmla="*/ 568068 h 630304"/>
                  <a:gd name="connsiteX5" fmla="*/ 1260290 w 1338018"/>
                  <a:gd name="connsiteY5" fmla="*/ 546295 h 630304"/>
                  <a:gd name="connsiteX6" fmla="*/ 1227146 w 1338018"/>
                  <a:gd name="connsiteY6" fmla="*/ 64012 h 630304"/>
                  <a:gd name="connsiteX7" fmla="*/ 867106 w 1338018"/>
                  <a:gd name="connsiteY7" fmla="*/ 64012 h 630304"/>
                  <a:gd name="connsiteX0" fmla="*/ 894530 w 1344495"/>
                  <a:gd name="connsiteY0" fmla="*/ 180535 h 652077"/>
                  <a:gd name="connsiteX1" fmla="*/ 486567 w 1344495"/>
                  <a:gd name="connsiteY1" fmla="*/ 11723 h 652077"/>
                  <a:gd name="connsiteX2" fmla="*/ 177078 w 1344495"/>
                  <a:gd name="connsiteY2" fmla="*/ 250874 h 652077"/>
                  <a:gd name="connsiteX3" fmla="*/ 163010 w 1344495"/>
                  <a:gd name="connsiteY3" fmla="*/ 504092 h 652077"/>
                  <a:gd name="connsiteX4" fmla="*/ 1155138 w 1344495"/>
                  <a:gd name="connsiteY4" fmla="*/ 568068 h 652077"/>
                  <a:gd name="connsiteX5" fmla="*/ 1299153 w 1344495"/>
                  <a:gd name="connsiteY5" fmla="*/ 568068 h 652077"/>
                  <a:gd name="connsiteX6" fmla="*/ 1227146 w 1344495"/>
                  <a:gd name="connsiteY6" fmla="*/ 64012 h 652077"/>
                  <a:gd name="connsiteX7" fmla="*/ 867106 w 1344495"/>
                  <a:gd name="connsiteY7" fmla="*/ 64012 h 652077"/>
                  <a:gd name="connsiteX0" fmla="*/ 894530 w 1344495"/>
                  <a:gd name="connsiteY0" fmla="*/ 202909 h 674451"/>
                  <a:gd name="connsiteX1" fmla="*/ 486567 w 1344495"/>
                  <a:gd name="connsiteY1" fmla="*/ 34097 h 674451"/>
                  <a:gd name="connsiteX2" fmla="*/ 177078 w 1344495"/>
                  <a:gd name="connsiteY2" fmla="*/ 273248 h 674451"/>
                  <a:gd name="connsiteX3" fmla="*/ 163010 w 1344495"/>
                  <a:gd name="connsiteY3" fmla="*/ 526466 h 674451"/>
                  <a:gd name="connsiteX4" fmla="*/ 1155138 w 1344495"/>
                  <a:gd name="connsiteY4" fmla="*/ 590442 h 674451"/>
                  <a:gd name="connsiteX5" fmla="*/ 1299153 w 1344495"/>
                  <a:gd name="connsiteY5" fmla="*/ 590442 h 674451"/>
                  <a:gd name="connsiteX6" fmla="*/ 1227146 w 1344495"/>
                  <a:gd name="connsiteY6" fmla="*/ 86386 h 674451"/>
                  <a:gd name="connsiteX7" fmla="*/ 905007 w 1344495"/>
                  <a:gd name="connsiteY7" fmla="*/ 72124 h 674451"/>
                  <a:gd name="connsiteX8" fmla="*/ 867106 w 1344495"/>
                  <a:gd name="connsiteY8" fmla="*/ 86386 h 674451"/>
                  <a:gd name="connsiteX0" fmla="*/ 894530 w 1344495"/>
                  <a:gd name="connsiteY0" fmla="*/ 202909 h 674451"/>
                  <a:gd name="connsiteX1" fmla="*/ 486567 w 1344495"/>
                  <a:gd name="connsiteY1" fmla="*/ 34097 h 674451"/>
                  <a:gd name="connsiteX2" fmla="*/ 177078 w 1344495"/>
                  <a:gd name="connsiteY2" fmla="*/ 273248 h 674451"/>
                  <a:gd name="connsiteX3" fmla="*/ 163010 w 1344495"/>
                  <a:gd name="connsiteY3" fmla="*/ 526466 h 674451"/>
                  <a:gd name="connsiteX4" fmla="*/ 1155138 w 1344495"/>
                  <a:gd name="connsiteY4" fmla="*/ 590442 h 674451"/>
                  <a:gd name="connsiteX5" fmla="*/ 1299153 w 1344495"/>
                  <a:gd name="connsiteY5" fmla="*/ 590442 h 674451"/>
                  <a:gd name="connsiteX6" fmla="*/ 1227146 w 1344495"/>
                  <a:gd name="connsiteY6" fmla="*/ 86386 h 674451"/>
                  <a:gd name="connsiteX7" fmla="*/ 905007 w 1344495"/>
                  <a:gd name="connsiteY7" fmla="*/ 72124 h 674451"/>
                  <a:gd name="connsiteX8" fmla="*/ 867105 w 1344495"/>
                  <a:gd name="connsiteY8" fmla="*/ 158394 h 674451"/>
                  <a:gd name="connsiteX0" fmla="*/ 894530 w 1344495"/>
                  <a:gd name="connsiteY0" fmla="*/ 212534 h 684076"/>
                  <a:gd name="connsiteX1" fmla="*/ 486567 w 1344495"/>
                  <a:gd name="connsiteY1" fmla="*/ 43722 h 684076"/>
                  <a:gd name="connsiteX2" fmla="*/ 177078 w 1344495"/>
                  <a:gd name="connsiteY2" fmla="*/ 282873 h 684076"/>
                  <a:gd name="connsiteX3" fmla="*/ 163010 w 1344495"/>
                  <a:gd name="connsiteY3" fmla="*/ 536091 h 684076"/>
                  <a:gd name="connsiteX4" fmla="*/ 1155138 w 1344495"/>
                  <a:gd name="connsiteY4" fmla="*/ 600067 h 684076"/>
                  <a:gd name="connsiteX5" fmla="*/ 1299153 w 1344495"/>
                  <a:gd name="connsiteY5" fmla="*/ 600067 h 684076"/>
                  <a:gd name="connsiteX6" fmla="*/ 1227146 w 1344495"/>
                  <a:gd name="connsiteY6" fmla="*/ 96011 h 684076"/>
                  <a:gd name="connsiteX7" fmla="*/ 867105 w 1344495"/>
                  <a:gd name="connsiteY7" fmla="*/ 24003 h 684076"/>
                  <a:gd name="connsiteX8" fmla="*/ 867105 w 1344495"/>
                  <a:gd name="connsiteY8" fmla="*/ 168019 h 684076"/>
                  <a:gd name="connsiteX0" fmla="*/ 894530 w 1344495"/>
                  <a:gd name="connsiteY0" fmla="*/ 212534 h 684076"/>
                  <a:gd name="connsiteX1" fmla="*/ 486567 w 1344495"/>
                  <a:gd name="connsiteY1" fmla="*/ 43722 h 684076"/>
                  <a:gd name="connsiteX2" fmla="*/ 177078 w 1344495"/>
                  <a:gd name="connsiteY2" fmla="*/ 282873 h 684076"/>
                  <a:gd name="connsiteX3" fmla="*/ 163010 w 1344495"/>
                  <a:gd name="connsiteY3" fmla="*/ 536091 h 684076"/>
                  <a:gd name="connsiteX4" fmla="*/ 1155138 w 1344495"/>
                  <a:gd name="connsiteY4" fmla="*/ 600067 h 684076"/>
                  <a:gd name="connsiteX5" fmla="*/ 1299153 w 1344495"/>
                  <a:gd name="connsiteY5" fmla="*/ 600067 h 684076"/>
                  <a:gd name="connsiteX6" fmla="*/ 1227146 w 1344495"/>
                  <a:gd name="connsiteY6" fmla="*/ 96011 h 684076"/>
                  <a:gd name="connsiteX7" fmla="*/ 867105 w 1344495"/>
                  <a:gd name="connsiteY7" fmla="*/ 24003 h 684076"/>
                  <a:gd name="connsiteX8" fmla="*/ 867105 w 1344495"/>
                  <a:gd name="connsiteY8" fmla="*/ 168019 h 684076"/>
                  <a:gd name="connsiteX0" fmla="*/ 894530 w 1344495"/>
                  <a:gd name="connsiteY0" fmla="*/ 212534 h 684076"/>
                  <a:gd name="connsiteX1" fmla="*/ 486567 w 1344495"/>
                  <a:gd name="connsiteY1" fmla="*/ 43722 h 684076"/>
                  <a:gd name="connsiteX2" fmla="*/ 177078 w 1344495"/>
                  <a:gd name="connsiteY2" fmla="*/ 282873 h 684076"/>
                  <a:gd name="connsiteX3" fmla="*/ 163010 w 1344495"/>
                  <a:gd name="connsiteY3" fmla="*/ 536091 h 684076"/>
                  <a:gd name="connsiteX4" fmla="*/ 1155138 w 1344495"/>
                  <a:gd name="connsiteY4" fmla="*/ 600067 h 684076"/>
                  <a:gd name="connsiteX5" fmla="*/ 1299153 w 1344495"/>
                  <a:gd name="connsiteY5" fmla="*/ 600067 h 684076"/>
                  <a:gd name="connsiteX6" fmla="*/ 1227146 w 1344495"/>
                  <a:gd name="connsiteY6" fmla="*/ 96011 h 684076"/>
                  <a:gd name="connsiteX7" fmla="*/ 867105 w 1344495"/>
                  <a:gd name="connsiteY7" fmla="*/ 24003 h 684076"/>
                  <a:gd name="connsiteX8" fmla="*/ 867105 w 1344495"/>
                  <a:gd name="connsiteY8" fmla="*/ 168019 h 684076"/>
                  <a:gd name="connsiteX0" fmla="*/ 894530 w 1344495"/>
                  <a:gd name="connsiteY0" fmla="*/ 284542 h 768086"/>
                  <a:gd name="connsiteX1" fmla="*/ 486567 w 1344495"/>
                  <a:gd name="connsiteY1" fmla="*/ 115730 h 768086"/>
                  <a:gd name="connsiteX2" fmla="*/ 177078 w 1344495"/>
                  <a:gd name="connsiteY2" fmla="*/ 354881 h 768086"/>
                  <a:gd name="connsiteX3" fmla="*/ 163010 w 1344495"/>
                  <a:gd name="connsiteY3" fmla="*/ 608099 h 768086"/>
                  <a:gd name="connsiteX4" fmla="*/ 1155138 w 1344495"/>
                  <a:gd name="connsiteY4" fmla="*/ 672075 h 768086"/>
                  <a:gd name="connsiteX5" fmla="*/ 1299153 w 1344495"/>
                  <a:gd name="connsiteY5" fmla="*/ 672075 h 768086"/>
                  <a:gd name="connsiteX6" fmla="*/ 1227145 w 1344495"/>
                  <a:gd name="connsiteY6" fmla="*/ 96011 h 768086"/>
                  <a:gd name="connsiteX7" fmla="*/ 867105 w 1344495"/>
                  <a:gd name="connsiteY7" fmla="*/ 96011 h 768086"/>
                  <a:gd name="connsiteX8" fmla="*/ 867105 w 1344495"/>
                  <a:gd name="connsiteY8" fmla="*/ 240027 h 768086"/>
                  <a:gd name="connsiteX0" fmla="*/ 894530 w 1344495"/>
                  <a:gd name="connsiteY0" fmla="*/ 211938 h 695482"/>
                  <a:gd name="connsiteX1" fmla="*/ 486567 w 1344495"/>
                  <a:gd name="connsiteY1" fmla="*/ 43126 h 695482"/>
                  <a:gd name="connsiteX2" fmla="*/ 177078 w 1344495"/>
                  <a:gd name="connsiteY2" fmla="*/ 282277 h 695482"/>
                  <a:gd name="connsiteX3" fmla="*/ 163010 w 1344495"/>
                  <a:gd name="connsiteY3" fmla="*/ 535495 h 695482"/>
                  <a:gd name="connsiteX4" fmla="*/ 1155138 w 1344495"/>
                  <a:gd name="connsiteY4" fmla="*/ 599471 h 695482"/>
                  <a:gd name="connsiteX5" fmla="*/ 1299153 w 1344495"/>
                  <a:gd name="connsiteY5" fmla="*/ 599471 h 695482"/>
                  <a:gd name="connsiteX6" fmla="*/ 1227145 w 1344495"/>
                  <a:gd name="connsiteY6" fmla="*/ 23407 h 695482"/>
                  <a:gd name="connsiteX7" fmla="*/ 867105 w 1344495"/>
                  <a:gd name="connsiteY7" fmla="*/ 23407 h 695482"/>
                  <a:gd name="connsiteX8" fmla="*/ 867105 w 1344495"/>
                  <a:gd name="connsiteY8" fmla="*/ 167423 h 695482"/>
                  <a:gd name="connsiteX0" fmla="*/ 894530 w 1344495"/>
                  <a:gd name="connsiteY0" fmla="*/ 211938 h 695482"/>
                  <a:gd name="connsiteX1" fmla="*/ 486567 w 1344495"/>
                  <a:gd name="connsiteY1" fmla="*/ 43126 h 695482"/>
                  <a:gd name="connsiteX2" fmla="*/ 177078 w 1344495"/>
                  <a:gd name="connsiteY2" fmla="*/ 282277 h 695482"/>
                  <a:gd name="connsiteX3" fmla="*/ 163010 w 1344495"/>
                  <a:gd name="connsiteY3" fmla="*/ 535495 h 695482"/>
                  <a:gd name="connsiteX4" fmla="*/ 1155138 w 1344495"/>
                  <a:gd name="connsiteY4" fmla="*/ 599471 h 695482"/>
                  <a:gd name="connsiteX5" fmla="*/ 1299153 w 1344495"/>
                  <a:gd name="connsiteY5" fmla="*/ 599471 h 695482"/>
                  <a:gd name="connsiteX6" fmla="*/ 1227145 w 1344495"/>
                  <a:gd name="connsiteY6" fmla="*/ 23407 h 695482"/>
                  <a:gd name="connsiteX7" fmla="*/ 867105 w 1344495"/>
                  <a:gd name="connsiteY7" fmla="*/ 23407 h 695482"/>
                  <a:gd name="connsiteX8" fmla="*/ 867105 w 1344495"/>
                  <a:gd name="connsiteY8" fmla="*/ 167423 h 695482"/>
                  <a:gd name="connsiteX0" fmla="*/ 894530 w 1344495"/>
                  <a:gd name="connsiteY0" fmla="*/ 211938 h 695482"/>
                  <a:gd name="connsiteX1" fmla="*/ 486567 w 1344495"/>
                  <a:gd name="connsiteY1" fmla="*/ 43126 h 695482"/>
                  <a:gd name="connsiteX2" fmla="*/ 177078 w 1344495"/>
                  <a:gd name="connsiteY2" fmla="*/ 282277 h 695482"/>
                  <a:gd name="connsiteX3" fmla="*/ 163010 w 1344495"/>
                  <a:gd name="connsiteY3" fmla="*/ 535495 h 695482"/>
                  <a:gd name="connsiteX4" fmla="*/ 1155138 w 1344495"/>
                  <a:gd name="connsiteY4" fmla="*/ 599471 h 695482"/>
                  <a:gd name="connsiteX5" fmla="*/ 1299153 w 1344495"/>
                  <a:gd name="connsiteY5" fmla="*/ 599471 h 695482"/>
                  <a:gd name="connsiteX6" fmla="*/ 1227145 w 1344495"/>
                  <a:gd name="connsiteY6" fmla="*/ 23407 h 695482"/>
                  <a:gd name="connsiteX7" fmla="*/ 867105 w 1344495"/>
                  <a:gd name="connsiteY7" fmla="*/ 23407 h 695482"/>
                  <a:gd name="connsiteX8" fmla="*/ 867105 w 1344495"/>
                  <a:gd name="connsiteY8" fmla="*/ 167423 h 695482"/>
                  <a:gd name="connsiteX0" fmla="*/ 894530 w 1344495"/>
                  <a:gd name="connsiteY0" fmla="*/ 211938 h 695482"/>
                  <a:gd name="connsiteX1" fmla="*/ 486567 w 1344495"/>
                  <a:gd name="connsiteY1" fmla="*/ 43126 h 695482"/>
                  <a:gd name="connsiteX2" fmla="*/ 177078 w 1344495"/>
                  <a:gd name="connsiteY2" fmla="*/ 282277 h 695482"/>
                  <a:gd name="connsiteX3" fmla="*/ 163010 w 1344495"/>
                  <a:gd name="connsiteY3" fmla="*/ 535495 h 695482"/>
                  <a:gd name="connsiteX4" fmla="*/ 1155138 w 1344495"/>
                  <a:gd name="connsiteY4" fmla="*/ 599471 h 695482"/>
                  <a:gd name="connsiteX5" fmla="*/ 1299153 w 1344495"/>
                  <a:gd name="connsiteY5" fmla="*/ 599471 h 695482"/>
                  <a:gd name="connsiteX6" fmla="*/ 1227145 w 1344495"/>
                  <a:gd name="connsiteY6" fmla="*/ 23407 h 695482"/>
                  <a:gd name="connsiteX7" fmla="*/ 867105 w 1344495"/>
                  <a:gd name="connsiteY7" fmla="*/ 23407 h 695482"/>
                  <a:gd name="connsiteX8" fmla="*/ 867105 w 1344495"/>
                  <a:gd name="connsiteY8" fmla="*/ 239431 h 695482"/>
                  <a:gd name="connsiteX0" fmla="*/ 894530 w 1344495"/>
                  <a:gd name="connsiteY0" fmla="*/ 211938 h 695482"/>
                  <a:gd name="connsiteX1" fmla="*/ 486567 w 1344495"/>
                  <a:gd name="connsiteY1" fmla="*/ 43126 h 695482"/>
                  <a:gd name="connsiteX2" fmla="*/ 177078 w 1344495"/>
                  <a:gd name="connsiteY2" fmla="*/ 282277 h 695482"/>
                  <a:gd name="connsiteX3" fmla="*/ 163010 w 1344495"/>
                  <a:gd name="connsiteY3" fmla="*/ 535495 h 695482"/>
                  <a:gd name="connsiteX4" fmla="*/ 1155138 w 1344495"/>
                  <a:gd name="connsiteY4" fmla="*/ 599471 h 695482"/>
                  <a:gd name="connsiteX5" fmla="*/ 1299153 w 1344495"/>
                  <a:gd name="connsiteY5" fmla="*/ 599471 h 695482"/>
                  <a:gd name="connsiteX6" fmla="*/ 1227145 w 1344495"/>
                  <a:gd name="connsiteY6" fmla="*/ 23407 h 695482"/>
                  <a:gd name="connsiteX7" fmla="*/ 867105 w 1344495"/>
                  <a:gd name="connsiteY7" fmla="*/ 23407 h 695482"/>
                  <a:gd name="connsiteX8" fmla="*/ 867105 w 1344495"/>
                  <a:gd name="connsiteY8" fmla="*/ 239431 h 695482"/>
                  <a:gd name="connsiteX0" fmla="*/ 894530 w 1344495"/>
                  <a:gd name="connsiteY0" fmla="*/ 211938 h 695482"/>
                  <a:gd name="connsiteX1" fmla="*/ 486567 w 1344495"/>
                  <a:gd name="connsiteY1" fmla="*/ 43126 h 695482"/>
                  <a:gd name="connsiteX2" fmla="*/ 177078 w 1344495"/>
                  <a:gd name="connsiteY2" fmla="*/ 282277 h 695482"/>
                  <a:gd name="connsiteX3" fmla="*/ 163010 w 1344495"/>
                  <a:gd name="connsiteY3" fmla="*/ 535495 h 695482"/>
                  <a:gd name="connsiteX4" fmla="*/ 1155138 w 1344495"/>
                  <a:gd name="connsiteY4" fmla="*/ 599471 h 695482"/>
                  <a:gd name="connsiteX5" fmla="*/ 1299153 w 1344495"/>
                  <a:gd name="connsiteY5" fmla="*/ 599471 h 695482"/>
                  <a:gd name="connsiteX6" fmla="*/ 1227145 w 1344495"/>
                  <a:gd name="connsiteY6" fmla="*/ 23407 h 695482"/>
                  <a:gd name="connsiteX7" fmla="*/ 867105 w 1344495"/>
                  <a:gd name="connsiteY7" fmla="*/ 23407 h 695482"/>
                  <a:gd name="connsiteX8" fmla="*/ 867105 w 1344495"/>
                  <a:gd name="connsiteY8" fmla="*/ 239431 h 695482"/>
                  <a:gd name="connsiteX0" fmla="*/ 867105 w 1344495"/>
                  <a:gd name="connsiteY0" fmla="*/ 239431 h 695482"/>
                  <a:gd name="connsiteX1" fmla="*/ 486567 w 1344495"/>
                  <a:gd name="connsiteY1" fmla="*/ 43126 h 695482"/>
                  <a:gd name="connsiteX2" fmla="*/ 177078 w 1344495"/>
                  <a:gd name="connsiteY2" fmla="*/ 282277 h 695482"/>
                  <a:gd name="connsiteX3" fmla="*/ 163010 w 1344495"/>
                  <a:gd name="connsiteY3" fmla="*/ 535495 h 695482"/>
                  <a:gd name="connsiteX4" fmla="*/ 1155138 w 1344495"/>
                  <a:gd name="connsiteY4" fmla="*/ 599471 h 695482"/>
                  <a:gd name="connsiteX5" fmla="*/ 1299153 w 1344495"/>
                  <a:gd name="connsiteY5" fmla="*/ 599471 h 695482"/>
                  <a:gd name="connsiteX6" fmla="*/ 1227145 w 1344495"/>
                  <a:gd name="connsiteY6" fmla="*/ 23407 h 695482"/>
                  <a:gd name="connsiteX7" fmla="*/ 867105 w 1344495"/>
                  <a:gd name="connsiteY7" fmla="*/ 23407 h 695482"/>
                  <a:gd name="connsiteX8" fmla="*/ 867105 w 1344495"/>
                  <a:gd name="connsiteY8" fmla="*/ 239431 h 695482"/>
                  <a:gd name="connsiteX0" fmla="*/ 867105 w 1344495"/>
                  <a:gd name="connsiteY0" fmla="*/ 239431 h 695482"/>
                  <a:gd name="connsiteX1" fmla="*/ 486567 w 1344495"/>
                  <a:gd name="connsiteY1" fmla="*/ 43126 h 695482"/>
                  <a:gd name="connsiteX2" fmla="*/ 177078 w 1344495"/>
                  <a:gd name="connsiteY2" fmla="*/ 282277 h 695482"/>
                  <a:gd name="connsiteX3" fmla="*/ 163010 w 1344495"/>
                  <a:gd name="connsiteY3" fmla="*/ 535495 h 695482"/>
                  <a:gd name="connsiteX4" fmla="*/ 1155138 w 1344495"/>
                  <a:gd name="connsiteY4" fmla="*/ 599471 h 695482"/>
                  <a:gd name="connsiteX5" fmla="*/ 1299153 w 1344495"/>
                  <a:gd name="connsiteY5" fmla="*/ 599471 h 695482"/>
                  <a:gd name="connsiteX6" fmla="*/ 1227145 w 1344495"/>
                  <a:gd name="connsiteY6" fmla="*/ 23407 h 695482"/>
                  <a:gd name="connsiteX7" fmla="*/ 867105 w 1344495"/>
                  <a:gd name="connsiteY7" fmla="*/ 23407 h 695482"/>
                  <a:gd name="connsiteX8" fmla="*/ 867105 w 1344495"/>
                  <a:gd name="connsiteY8" fmla="*/ 167423 h 695482"/>
                  <a:gd name="connsiteX0" fmla="*/ 867105 w 1344495"/>
                  <a:gd name="connsiteY0" fmla="*/ 239431 h 695482"/>
                  <a:gd name="connsiteX1" fmla="*/ 939113 w 1344495"/>
                  <a:gd name="connsiteY1" fmla="*/ 527463 h 695482"/>
                  <a:gd name="connsiteX2" fmla="*/ 486567 w 1344495"/>
                  <a:gd name="connsiteY2" fmla="*/ 43126 h 695482"/>
                  <a:gd name="connsiteX3" fmla="*/ 177078 w 1344495"/>
                  <a:gd name="connsiteY3" fmla="*/ 282277 h 695482"/>
                  <a:gd name="connsiteX4" fmla="*/ 163010 w 1344495"/>
                  <a:gd name="connsiteY4" fmla="*/ 535495 h 695482"/>
                  <a:gd name="connsiteX5" fmla="*/ 1155138 w 1344495"/>
                  <a:gd name="connsiteY5" fmla="*/ 599471 h 695482"/>
                  <a:gd name="connsiteX6" fmla="*/ 1299153 w 1344495"/>
                  <a:gd name="connsiteY6" fmla="*/ 599471 h 695482"/>
                  <a:gd name="connsiteX7" fmla="*/ 1227145 w 1344495"/>
                  <a:gd name="connsiteY7" fmla="*/ 23407 h 695482"/>
                  <a:gd name="connsiteX8" fmla="*/ 867105 w 1344495"/>
                  <a:gd name="connsiteY8" fmla="*/ 23407 h 695482"/>
                  <a:gd name="connsiteX9" fmla="*/ 867105 w 1344495"/>
                  <a:gd name="connsiteY9" fmla="*/ 167423 h 695482"/>
                  <a:gd name="connsiteX0" fmla="*/ 867105 w 1344495"/>
                  <a:gd name="connsiteY0" fmla="*/ 239431 h 695482"/>
                  <a:gd name="connsiteX1" fmla="*/ 867105 w 1344495"/>
                  <a:gd name="connsiteY1" fmla="*/ 167423 h 695482"/>
                  <a:gd name="connsiteX2" fmla="*/ 939113 w 1344495"/>
                  <a:gd name="connsiteY2" fmla="*/ 527463 h 695482"/>
                  <a:gd name="connsiteX3" fmla="*/ 486567 w 1344495"/>
                  <a:gd name="connsiteY3" fmla="*/ 43126 h 695482"/>
                  <a:gd name="connsiteX4" fmla="*/ 177078 w 1344495"/>
                  <a:gd name="connsiteY4" fmla="*/ 282277 h 695482"/>
                  <a:gd name="connsiteX5" fmla="*/ 163010 w 1344495"/>
                  <a:gd name="connsiteY5" fmla="*/ 535495 h 695482"/>
                  <a:gd name="connsiteX6" fmla="*/ 1155138 w 1344495"/>
                  <a:gd name="connsiteY6" fmla="*/ 599471 h 695482"/>
                  <a:gd name="connsiteX7" fmla="*/ 1299153 w 1344495"/>
                  <a:gd name="connsiteY7" fmla="*/ 599471 h 695482"/>
                  <a:gd name="connsiteX8" fmla="*/ 1227145 w 1344495"/>
                  <a:gd name="connsiteY8" fmla="*/ 23407 h 695482"/>
                  <a:gd name="connsiteX9" fmla="*/ 867105 w 1344495"/>
                  <a:gd name="connsiteY9" fmla="*/ 23407 h 695482"/>
                  <a:gd name="connsiteX10" fmla="*/ 867105 w 1344495"/>
                  <a:gd name="connsiteY10" fmla="*/ 167423 h 695482"/>
                  <a:gd name="connsiteX0" fmla="*/ 867105 w 1344495"/>
                  <a:gd name="connsiteY0" fmla="*/ 239431 h 695482"/>
                  <a:gd name="connsiteX1" fmla="*/ 867105 w 1344495"/>
                  <a:gd name="connsiteY1" fmla="*/ 167423 h 695482"/>
                  <a:gd name="connsiteX2" fmla="*/ 486567 w 1344495"/>
                  <a:gd name="connsiteY2" fmla="*/ 43126 h 695482"/>
                  <a:gd name="connsiteX3" fmla="*/ 177078 w 1344495"/>
                  <a:gd name="connsiteY3" fmla="*/ 282277 h 695482"/>
                  <a:gd name="connsiteX4" fmla="*/ 163010 w 1344495"/>
                  <a:gd name="connsiteY4" fmla="*/ 535495 h 695482"/>
                  <a:gd name="connsiteX5" fmla="*/ 1155138 w 1344495"/>
                  <a:gd name="connsiteY5" fmla="*/ 599471 h 695482"/>
                  <a:gd name="connsiteX6" fmla="*/ 1299153 w 1344495"/>
                  <a:gd name="connsiteY6" fmla="*/ 599471 h 695482"/>
                  <a:gd name="connsiteX7" fmla="*/ 1227145 w 1344495"/>
                  <a:gd name="connsiteY7" fmla="*/ 23407 h 695482"/>
                  <a:gd name="connsiteX8" fmla="*/ 867105 w 1344495"/>
                  <a:gd name="connsiteY8" fmla="*/ 23407 h 695482"/>
                  <a:gd name="connsiteX9" fmla="*/ 867105 w 1344495"/>
                  <a:gd name="connsiteY9" fmla="*/ 167423 h 695482"/>
                  <a:gd name="connsiteX0" fmla="*/ 867105 w 1344495"/>
                  <a:gd name="connsiteY0" fmla="*/ 239431 h 695482"/>
                  <a:gd name="connsiteX1" fmla="*/ 867105 w 1344495"/>
                  <a:gd name="connsiteY1" fmla="*/ 167423 h 695482"/>
                  <a:gd name="connsiteX2" fmla="*/ 486567 w 1344495"/>
                  <a:gd name="connsiteY2" fmla="*/ 43126 h 695482"/>
                  <a:gd name="connsiteX3" fmla="*/ 177078 w 1344495"/>
                  <a:gd name="connsiteY3" fmla="*/ 282277 h 695482"/>
                  <a:gd name="connsiteX4" fmla="*/ 163010 w 1344495"/>
                  <a:gd name="connsiteY4" fmla="*/ 535495 h 695482"/>
                  <a:gd name="connsiteX5" fmla="*/ 1155138 w 1344495"/>
                  <a:gd name="connsiteY5" fmla="*/ 599471 h 695482"/>
                  <a:gd name="connsiteX6" fmla="*/ 1299153 w 1344495"/>
                  <a:gd name="connsiteY6" fmla="*/ 599471 h 695482"/>
                  <a:gd name="connsiteX7" fmla="*/ 1227145 w 1344495"/>
                  <a:gd name="connsiteY7" fmla="*/ 23407 h 695482"/>
                  <a:gd name="connsiteX8" fmla="*/ 867105 w 1344495"/>
                  <a:gd name="connsiteY8" fmla="*/ 23407 h 695482"/>
                  <a:gd name="connsiteX9" fmla="*/ 867105 w 1344495"/>
                  <a:gd name="connsiteY9" fmla="*/ 167423 h 695482"/>
                  <a:gd name="connsiteX0" fmla="*/ 867105 w 1344495"/>
                  <a:gd name="connsiteY0" fmla="*/ 362417 h 818468"/>
                  <a:gd name="connsiteX1" fmla="*/ 867105 w 1344495"/>
                  <a:gd name="connsiteY1" fmla="*/ 290409 h 818468"/>
                  <a:gd name="connsiteX2" fmla="*/ 486567 w 1344495"/>
                  <a:gd name="connsiteY2" fmla="*/ 166112 h 818468"/>
                  <a:gd name="connsiteX3" fmla="*/ 177078 w 1344495"/>
                  <a:gd name="connsiteY3" fmla="*/ 405263 h 818468"/>
                  <a:gd name="connsiteX4" fmla="*/ 163010 w 1344495"/>
                  <a:gd name="connsiteY4" fmla="*/ 658481 h 818468"/>
                  <a:gd name="connsiteX5" fmla="*/ 1155138 w 1344495"/>
                  <a:gd name="connsiteY5" fmla="*/ 722457 h 818468"/>
                  <a:gd name="connsiteX6" fmla="*/ 1299153 w 1344495"/>
                  <a:gd name="connsiteY6" fmla="*/ 722457 h 818468"/>
                  <a:gd name="connsiteX7" fmla="*/ 1227145 w 1344495"/>
                  <a:gd name="connsiteY7" fmla="*/ 146393 h 818468"/>
                  <a:gd name="connsiteX8" fmla="*/ 867105 w 1344495"/>
                  <a:gd name="connsiteY8" fmla="*/ 146393 h 818468"/>
                  <a:gd name="connsiteX9" fmla="*/ 651081 w 1344495"/>
                  <a:gd name="connsiteY9" fmla="*/ 2377 h 818468"/>
                  <a:gd name="connsiteX0" fmla="*/ 867105 w 1344495"/>
                  <a:gd name="connsiteY0" fmla="*/ 434425 h 818468"/>
                  <a:gd name="connsiteX1" fmla="*/ 867105 w 1344495"/>
                  <a:gd name="connsiteY1" fmla="*/ 290409 h 818468"/>
                  <a:gd name="connsiteX2" fmla="*/ 486567 w 1344495"/>
                  <a:gd name="connsiteY2" fmla="*/ 166112 h 818468"/>
                  <a:gd name="connsiteX3" fmla="*/ 177078 w 1344495"/>
                  <a:gd name="connsiteY3" fmla="*/ 405263 h 818468"/>
                  <a:gd name="connsiteX4" fmla="*/ 163010 w 1344495"/>
                  <a:gd name="connsiteY4" fmla="*/ 658481 h 818468"/>
                  <a:gd name="connsiteX5" fmla="*/ 1155138 w 1344495"/>
                  <a:gd name="connsiteY5" fmla="*/ 722457 h 818468"/>
                  <a:gd name="connsiteX6" fmla="*/ 1299153 w 1344495"/>
                  <a:gd name="connsiteY6" fmla="*/ 722457 h 818468"/>
                  <a:gd name="connsiteX7" fmla="*/ 1227145 w 1344495"/>
                  <a:gd name="connsiteY7" fmla="*/ 146393 h 818468"/>
                  <a:gd name="connsiteX8" fmla="*/ 867105 w 1344495"/>
                  <a:gd name="connsiteY8" fmla="*/ 146393 h 818468"/>
                  <a:gd name="connsiteX9" fmla="*/ 651081 w 1344495"/>
                  <a:gd name="connsiteY9" fmla="*/ 2377 h 818468"/>
                  <a:gd name="connsiteX0" fmla="*/ 867105 w 1344495"/>
                  <a:gd name="connsiteY0" fmla="*/ 290409 h 818468"/>
                  <a:gd name="connsiteX1" fmla="*/ 486567 w 1344495"/>
                  <a:gd name="connsiteY1" fmla="*/ 166112 h 818468"/>
                  <a:gd name="connsiteX2" fmla="*/ 177078 w 1344495"/>
                  <a:gd name="connsiteY2" fmla="*/ 405263 h 818468"/>
                  <a:gd name="connsiteX3" fmla="*/ 163010 w 1344495"/>
                  <a:gd name="connsiteY3" fmla="*/ 658481 h 818468"/>
                  <a:gd name="connsiteX4" fmla="*/ 1155138 w 1344495"/>
                  <a:gd name="connsiteY4" fmla="*/ 722457 h 818468"/>
                  <a:gd name="connsiteX5" fmla="*/ 1299153 w 1344495"/>
                  <a:gd name="connsiteY5" fmla="*/ 722457 h 818468"/>
                  <a:gd name="connsiteX6" fmla="*/ 1227145 w 1344495"/>
                  <a:gd name="connsiteY6" fmla="*/ 146393 h 818468"/>
                  <a:gd name="connsiteX7" fmla="*/ 867105 w 1344495"/>
                  <a:gd name="connsiteY7" fmla="*/ 146393 h 818468"/>
                  <a:gd name="connsiteX8" fmla="*/ 651081 w 1344495"/>
                  <a:gd name="connsiteY8" fmla="*/ 2377 h 818468"/>
                  <a:gd name="connsiteX0" fmla="*/ 867105 w 1344495"/>
                  <a:gd name="connsiteY0" fmla="*/ 167423 h 695482"/>
                  <a:gd name="connsiteX1" fmla="*/ 486567 w 1344495"/>
                  <a:gd name="connsiteY1" fmla="*/ 43126 h 695482"/>
                  <a:gd name="connsiteX2" fmla="*/ 177078 w 1344495"/>
                  <a:gd name="connsiteY2" fmla="*/ 282277 h 695482"/>
                  <a:gd name="connsiteX3" fmla="*/ 163010 w 1344495"/>
                  <a:gd name="connsiteY3" fmla="*/ 535495 h 695482"/>
                  <a:gd name="connsiteX4" fmla="*/ 1155138 w 1344495"/>
                  <a:gd name="connsiteY4" fmla="*/ 599471 h 695482"/>
                  <a:gd name="connsiteX5" fmla="*/ 1299153 w 1344495"/>
                  <a:gd name="connsiteY5" fmla="*/ 599471 h 695482"/>
                  <a:gd name="connsiteX6" fmla="*/ 1227145 w 1344495"/>
                  <a:gd name="connsiteY6" fmla="*/ 23407 h 695482"/>
                  <a:gd name="connsiteX7" fmla="*/ 867105 w 1344495"/>
                  <a:gd name="connsiteY7" fmla="*/ 23407 h 695482"/>
                  <a:gd name="connsiteX8" fmla="*/ 867105 w 1344495"/>
                  <a:gd name="connsiteY8" fmla="*/ 167423 h 695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44495" h="695482">
                    <a:moveTo>
                      <a:pt x="867105" y="167423"/>
                    </a:moveTo>
                    <a:cubicBezTo>
                      <a:pt x="803682" y="122704"/>
                      <a:pt x="601572" y="23984"/>
                      <a:pt x="486567" y="43126"/>
                    </a:cubicBezTo>
                    <a:cubicBezTo>
                      <a:pt x="371563" y="62268"/>
                      <a:pt x="231004" y="200216"/>
                      <a:pt x="177078" y="282277"/>
                    </a:cubicBezTo>
                    <a:cubicBezTo>
                      <a:pt x="123152" y="364338"/>
                      <a:pt x="0" y="482629"/>
                      <a:pt x="163010" y="535495"/>
                    </a:cubicBezTo>
                    <a:cubicBezTo>
                      <a:pt x="326020" y="588361"/>
                      <a:pt x="965781" y="588808"/>
                      <a:pt x="1155138" y="599471"/>
                    </a:cubicBezTo>
                    <a:cubicBezTo>
                      <a:pt x="1344495" y="610134"/>
                      <a:pt x="1287152" y="695482"/>
                      <a:pt x="1299153" y="599471"/>
                    </a:cubicBezTo>
                    <a:cubicBezTo>
                      <a:pt x="1311154" y="503460"/>
                      <a:pt x="1266957" y="99823"/>
                      <a:pt x="1227145" y="23407"/>
                    </a:cubicBezTo>
                    <a:cubicBezTo>
                      <a:pt x="1133607" y="0"/>
                      <a:pt x="954918" y="16764"/>
                      <a:pt x="867105" y="23407"/>
                    </a:cubicBezTo>
                    <a:cubicBezTo>
                      <a:pt x="864620" y="145541"/>
                      <a:pt x="873422" y="165046"/>
                      <a:pt x="867105" y="167423"/>
                    </a:cubicBezTo>
                  </a:path>
                </a:pathLst>
              </a:custGeom>
              <a:solidFill>
                <a:schemeClr val="accent6">
                  <a:lumMod val="50000"/>
                </a:schemeClr>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51" name="Freeform 50"/>
              <p:cNvSpPr/>
              <p:nvPr/>
            </p:nvSpPr>
            <p:spPr>
              <a:xfrm>
                <a:off x="3131839" y="5589240"/>
                <a:ext cx="1259185" cy="195263"/>
              </a:xfrm>
              <a:custGeom>
                <a:avLst/>
                <a:gdLst>
                  <a:gd name="connsiteX0" fmla="*/ 9525 w 1295400"/>
                  <a:gd name="connsiteY0" fmla="*/ 0 h 195263"/>
                  <a:gd name="connsiteX1" fmla="*/ 0 w 1295400"/>
                  <a:gd name="connsiteY1" fmla="*/ 161925 h 195263"/>
                  <a:gd name="connsiteX2" fmla="*/ 1276350 w 1295400"/>
                  <a:gd name="connsiteY2" fmla="*/ 195263 h 195263"/>
                  <a:gd name="connsiteX3" fmla="*/ 1295400 w 1295400"/>
                  <a:gd name="connsiteY3" fmla="*/ 47625 h 195263"/>
                  <a:gd name="connsiteX4" fmla="*/ 9525 w 1295400"/>
                  <a:gd name="connsiteY4" fmla="*/ 0 h 1952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95400" h="195263">
                    <a:moveTo>
                      <a:pt x="9525" y="0"/>
                    </a:moveTo>
                    <a:lnTo>
                      <a:pt x="0" y="161925"/>
                    </a:lnTo>
                    <a:lnTo>
                      <a:pt x="1276350" y="195263"/>
                    </a:lnTo>
                    <a:lnTo>
                      <a:pt x="1295400" y="47625"/>
                    </a:lnTo>
                    <a:lnTo>
                      <a:pt x="9525" y="0"/>
                    </a:lnTo>
                    <a:close/>
                  </a:path>
                </a:pathLst>
              </a:custGeom>
              <a:solidFill>
                <a:schemeClr val="accent6">
                  <a:lumMod val="5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63" name="Group 79"/>
            <p:cNvGrpSpPr/>
            <p:nvPr/>
          </p:nvGrpSpPr>
          <p:grpSpPr>
            <a:xfrm>
              <a:off x="4826344" y="5311551"/>
              <a:ext cx="934045" cy="819514"/>
              <a:chOff x="4355976" y="4581128"/>
              <a:chExt cx="1368152" cy="1224136"/>
            </a:xfrm>
          </p:grpSpPr>
          <p:sp>
            <p:nvSpPr>
              <p:cNvPr id="46" name="Freeform 7"/>
              <p:cNvSpPr/>
              <p:nvPr/>
            </p:nvSpPr>
            <p:spPr>
              <a:xfrm flipH="1">
                <a:off x="4442273" y="4581128"/>
                <a:ext cx="1080118" cy="1144288"/>
              </a:xfrm>
              <a:custGeom>
                <a:avLst/>
                <a:gdLst>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98859 w 625872"/>
                  <a:gd name="connsiteY6" fmla="*/ 576262 h 840978"/>
                  <a:gd name="connsiteX7" fmla="*/ 408384 w 625872"/>
                  <a:gd name="connsiteY7" fmla="*/ 554831 h 840978"/>
                  <a:gd name="connsiteX8" fmla="*/ 403622 w 625872"/>
                  <a:gd name="connsiteY8" fmla="*/ 0 h 840978"/>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86581 w 625872"/>
                  <a:gd name="connsiteY6" fmla="*/ 600620 h 840978"/>
                  <a:gd name="connsiteX7" fmla="*/ 408384 w 625872"/>
                  <a:gd name="connsiteY7" fmla="*/ 554831 h 840978"/>
                  <a:gd name="connsiteX8" fmla="*/ 403622 w 625872"/>
                  <a:gd name="connsiteY8" fmla="*/ 0 h 840978"/>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52338"/>
                  <a:gd name="connsiteX1" fmla="*/ 586978 w 629778"/>
                  <a:gd name="connsiteY1" fmla="*/ 707231 h 852338"/>
                  <a:gd name="connsiteX2" fmla="*/ 332557 w 629778"/>
                  <a:gd name="connsiteY2" fmla="*/ 850230 h 852338"/>
                  <a:gd name="connsiteX3" fmla="*/ 65484 w 629778"/>
                  <a:gd name="connsiteY3" fmla="*/ 809625 h 852338"/>
                  <a:gd name="connsiteX4" fmla="*/ 15478 w 629778"/>
                  <a:gd name="connsiteY4" fmla="*/ 671512 h 852338"/>
                  <a:gd name="connsiteX5" fmla="*/ 158353 w 629778"/>
                  <a:gd name="connsiteY5" fmla="*/ 540543 h 852338"/>
                  <a:gd name="connsiteX6" fmla="*/ 386581 w 629778"/>
                  <a:gd name="connsiteY6" fmla="*/ 600620 h 852338"/>
                  <a:gd name="connsiteX7" fmla="*/ 408384 w 629778"/>
                  <a:gd name="connsiteY7" fmla="*/ 554831 h 852338"/>
                  <a:gd name="connsiteX8" fmla="*/ 403622 w 629778"/>
                  <a:gd name="connsiteY8" fmla="*/ 0 h 852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9778" h="852338">
                    <a:moveTo>
                      <a:pt x="589359" y="40481"/>
                    </a:moveTo>
                    <a:cubicBezTo>
                      <a:pt x="607615" y="308570"/>
                      <a:pt x="629778" y="572273"/>
                      <a:pt x="586978" y="707231"/>
                    </a:cubicBezTo>
                    <a:cubicBezTo>
                      <a:pt x="544178" y="842189"/>
                      <a:pt x="393081" y="852338"/>
                      <a:pt x="332557" y="850230"/>
                    </a:cubicBezTo>
                    <a:cubicBezTo>
                      <a:pt x="247154" y="847800"/>
                      <a:pt x="118330" y="839411"/>
                      <a:pt x="65484" y="809625"/>
                    </a:cubicBezTo>
                    <a:cubicBezTo>
                      <a:pt x="12638" y="779839"/>
                      <a:pt x="0" y="716359"/>
                      <a:pt x="15478" y="671512"/>
                    </a:cubicBezTo>
                    <a:cubicBezTo>
                      <a:pt x="30956" y="626665"/>
                      <a:pt x="96503" y="552358"/>
                      <a:pt x="158353" y="540543"/>
                    </a:cubicBezTo>
                    <a:cubicBezTo>
                      <a:pt x="220203" y="528728"/>
                      <a:pt x="344909" y="598239"/>
                      <a:pt x="386581" y="600620"/>
                    </a:cubicBezTo>
                    <a:cubicBezTo>
                      <a:pt x="428253" y="603001"/>
                      <a:pt x="405544" y="654934"/>
                      <a:pt x="408384" y="554831"/>
                    </a:cubicBezTo>
                    <a:cubicBezTo>
                      <a:pt x="411224" y="454728"/>
                      <a:pt x="406400" y="229393"/>
                      <a:pt x="403622" y="0"/>
                    </a:cubicBezTo>
                  </a:path>
                </a:pathLst>
              </a:custGeom>
              <a:solidFill>
                <a:srgbClr val="CC00FF"/>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47" name="Freeform 8"/>
              <p:cNvSpPr/>
              <p:nvPr/>
            </p:nvSpPr>
            <p:spPr>
              <a:xfrm flipH="1">
                <a:off x="4355976" y="5109782"/>
                <a:ext cx="1368152" cy="695482"/>
              </a:xfrm>
              <a:custGeom>
                <a:avLst/>
                <a:gdLst>
                  <a:gd name="connsiteX0" fmla="*/ 909711 w 1444283"/>
                  <a:gd name="connsiteY0" fmla="*/ 180535 h 616633"/>
                  <a:gd name="connsiteX1" fmla="*/ 501748 w 1444283"/>
                  <a:gd name="connsiteY1" fmla="*/ 11723 h 616633"/>
                  <a:gd name="connsiteX2" fmla="*/ 192259 w 1444283"/>
                  <a:gd name="connsiteY2" fmla="*/ 250874 h 616633"/>
                  <a:gd name="connsiteX3" fmla="*/ 178191 w 1444283"/>
                  <a:gd name="connsiteY3" fmla="*/ 504092 h 616633"/>
                  <a:gd name="connsiteX4" fmla="*/ 1261403 w 1444283"/>
                  <a:gd name="connsiteY4" fmla="*/ 574430 h 616633"/>
                  <a:gd name="connsiteX5" fmla="*/ 1275471 w 1444283"/>
                  <a:gd name="connsiteY5" fmla="*/ 546295 h 616633"/>
                  <a:gd name="connsiteX6" fmla="*/ 1289539 w 1444283"/>
                  <a:gd name="connsiteY6" fmla="*/ 152400 h 616633"/>
                  <a:gd name="connsiteX7" fmla="*/ 1275471 w 1444283"/>
                  <a:gd name="connsiteY7" fmla="*/ 124264 h 616633"/>
                  <a:gd name="connsiteX8" fmla="*/ 937846 w 1444283"/>
                  <a:gd name="connsiteY8" fmla="*/ 222738 h 616633"/>
                  <a:gd name="connsiteX0" fmla="*/ 909711 w 1444283"/>
                  <a:gd name="connsiteY0" fmla="*/ 180535 h 616633"/>
                  <a:gd name="connsiteX1" fmla="*/ 501748 w 1444283"/>
                  <a:gd name="connsiteY1" fmla="*/ 11723 h 616633"/>
                  <a:gd name="connsiteX2" fmla="*/ 192259 w 1444283"/>
                  <a:gd name="connsiteY2" fmla="*/ 250874 h 616633"/>
                  <a:gd name="connsiteX3" fmla="*/ 178191 w 1444283"/>
                  <a:gd name="connsiteY3" fmla="*/ 504092 h 616633"/>
                  <a:gd name="connsiteX4" fmla="*/ 1261403 w 1444283"/>
                  <a:gd name="connsiteY4" fmla="*/ 574430 h 616633"/>
                  <a:gd name="connsiteX5" fmla="*/ 1275471 w 1444283"/>
                  <a:gd name="connsiteY5" fmla="*/ 546295 h 616633"/>
                  <a:gd name="connsiteX6" fmla="*/ 1289539 w 1444283"/>
                  <a:gd name="connsiteY6" fmla="*/ 152400 h 616633"/>
                  <a:gd name="connsiteX7" fmla="*/ 1275471 w 1444283"/>
                  <a:gd name="connsiteY7" fmla="*/ 124264 h 616633"/>
                  <a:gd name="connsiteX8" fmla="*/ 882287 w 1444283"/>
                  <a:gd name="connsiteY8" fmla="*/ 64012 h 616633"/>
                  <a:gd name="connsiteX0" fmla="*/ 909711 w 1444283"/>
                  <a:gd name="connsiteY0" fmla="*/ 180535 h 616633"/>
                  <a:gd name="connsiteX1" fmla="*/ 501748 w 1444283"/>
                  <a:gd name="connsiteY1" fmla="*/ 11723 h 616633"/>
                  <a:gd name="connsiteX2" fmla="*/ 192259 w 1444283"/>
                  <a:gd name="connsiteY2" fmla="*/ 250874 h 616633"/>
                  <a:gd name="connsiteX3" fmla="*/ 178191 w 1444283"/>
                  <a:gd name="connsiteY3" fmla="*/ 504092 h 616633"/>
                  <a:gd name="connsiteX4" fmla="*/ 1261403 w 1444283"/>
                  <a:gd name="connsiteY4" fmla="*/ 574430 h 616633"/>
                  <a:gd name="connsiteX5" fmla="*/ 1275471 w 1444283"/>
                  <a:gd name="connsiteY5" fmla="*/ 546295 h 616633"/>
                  <a:gd name="connsiteX6" fmla="*/ 1289539 w 1444283"/>
                  <a:gd name="connsiteY6" fmla="*/ 152400 h 616633"/>
                  <a:gd name="connsiteX7" fmla="*/ 1242327 w 1444283"/>
                  <a:gd name="connsiteY7" fmla="*/ 64012 h 616633"/>
                  <a:gd name="connsiteX8" fmla="*/ 882287 w 1444283"/>
                  <a:gd name="connsiteY8" fmla="*/ 64012 h 616633"/>
                  <a:gd name="connsiteX0" fmla="*/ 909711 w 1444283"/>
                  <a:gd name="connsiteY0" fmla="*/ 311317 h 747415"/>
                  <a:gd name="connsiteX1" fmla="*/ 501748 w 1444283"/>
                  <a:gd name="connsiteY1" fmla="*/ 142505 h 747415"/>
                  <a:gd name="connsiteX2" fmla="*/ 192259 w 1444283"/>
                  <a:gd name="connsiteY2" fmla="*/ 381656 h 747415"/>
                  <a:gd name="connsiteX3" fmla="*/ 178191 w 1444283"/>
                  <a:gd name="connsiteY3" fmla="*/ 634874 h 747415"/>
                  <a:gd name="connsiteX4" fmla="*/ 1261403 w 1444283"/>
                  <a:gd name="connsiteY4" fmla="*/ 705212 h 747415"/>
                  <a:gd name="connsiteX5" fmla="*/ 1275471 w 1444283"/>
                  <a:gd name="connsiteY5" fmla="*/ 677077 h 747415"/>
                  <a:gd name="connsiteX6" fmla="*/ 1289539 w 1444283"/>
                  <a:gd name="connsiteY6" fmla="*/ 283182 h 747415"/>
                  <a:gd name="connsiteX7" fmla="*/ 1242327 w 1444283"/>
                  <a:gd name="connsiteY7" fmla="*/ 194794 h 747415"/>
                  <a:gd name="connsiteX8" fmla="*/ 882287 w 1444283"/>
                  <a:gd name="connsiteY8" fmla="*/ 194794 h 747415"/>
                  <a:gd name="connsiteX0" fmla="*/ 909711 w 1444283"/>
                  <a:gd name="connsiteY0" fmla="*/ 311317 h 714141"/>
                  <a:gd name="connsiteX1" fmla="*/ 501748 w 1444283"/>
                  <a:gd name="connsiteY1" fmla="*/ 142505 h 714141"/>
                  <a:gd name="connsiteX2" fmla="*/ 192259 w 1444283"/>
                  <a:gd name="connsiteY2" fmla="*/ 381656 h 714141"/>
                  <a:gd name="connsiteX3" fmla="*/ 178191 w 1444283"/>
                  <a:gd name="connsiteY3" fmla="*/ 634874 h 714141"/>
                  <a:gd name="connsiteX4" fmla="*/ 1261403 w 1444283"/>
                  <a:gd name="connsiteY4" fmla="*/ 705212 h 714141"/>
                  <a:gd name="connsiteX5" fmla="*/ 1275471 w 1444283"/>
                  <a:gd name="connsiteY5" fmla="*/ 677077 h 714141"/>
                  <a:gd name="connsiteX6" fmla="*/ 1314335 w 1444283"/>
                  <a:gd name="connsiteY6" fmla="*/ 482826 h 714141"/>
                  <a:gd name="connsiteX7" fmla="*/ 1242327 w 1444283"/>
                  <a:gd name="connsiteY7" fmla="*/ 194794 h 714141"/>
                  <a:gd name="connsiteX8" fmla="*/ 882287 w 1444283"/>
                  <a:gd name="connsiteY8" fmla="*/ 194794 h 714141"/>
                  <a:gd name="connsiteX0" fmla="*/ 909711 w 1444283"/>
                  <a:gd name="connsiteY0" fmla="*/ 311317 h 714141"/>
                  <a:gd name="connsiteX1" fmla="*/ 501748 w 1444283"/>
                  <a:gd name="connsiteY1" fmla="*/ 142505 h 714141"/>
                  <a:gd name="connsiteX2" fmla="*/ 192259 w 1444283"/>
                  <a:gd name="connsiteY2" fmla="*/ 381656 h 714141"/>
                  <a:gd name="connsiteX3" fmla="*/ 178191 w 1444283"/>
                  <a:gd name="connsiteY3" fmla="*/ 634874 h 714141"/>
                  <a:gd name="connsiteX4" fmla="*/ 1261403 w 1444283"/>
                  <a:gd name="connsiteY4" fmla="*/ 705212 h 714141"/>
                  <a:gd name="connsiteX5" fmla="*/ 1275471 w 1444283"/>
                  <a:gd name="connsiteY5" fmla="*/ 677077 h 714141"/>
                  <a:gd name="connsiteX6" fmla="*/ 1314335 w 1444283"/>
                  <a:gd name="connsiteY6" fmla="*/ 482826 h 714141"/>
                  <a:gd name="connsiteX7" fmla="*/ 1242327 w 1444283"/>
                  <a:gd name="connsiteY7" fmla="*/ 194794 h 714141"/>
                  <a:gd name="connsiteX8" fmla="*/ 882287 w 1444283"/>
                  <a:gd name="connsiteY8" fmla="*/ 194794 h 714141"/>
                  <a:gd name="connsiteX0" fmla="*/ 909711 w 1444283"/>
                  <a:gd name="connsiteY0" fmla="*/ 180535 h 631365"/>
                  <a:gd name="connsiteX1" fmla="*/ 501748 w 1444283"/>
                  <a:gd name="connsiteY1" fmla="*/ 11723 h 631365"/>
                  <a:gd name="connsiteX2" fmla="*/ 192259 w 1444283"/>
                  <a:gd name="connsiteY2" fmla="*/ 250874 h 631365"/>
                  <a:gd name="connsiteX3" fmla="*/ 178191 w 1444283"/>
                  <a:gd name="connsiteY3" fmla="*/ 504092 h 631365"/>
                  <a:gd name="connsiteX4" fmla="*/ 1261403 w 1444283"/>
                  <a:gd name="connsiteY4" fmla="*/ 574430 h 631365"/>
                  <a:gd name="connsiteX5" fmla="*/ 1275471 w 1444283"/>
                  <a:gd name="connsiteY5" fmla="*/ 546295 h 631365"/>
                  <a:gd name="connsiteX6" fmla="*/ 1242327 w 1444283"/>
                  <a:gd name="connsiteY6" fmla="*/ 64012 h 631365"/>
                  <a:gd name="connsiteX7" fmla="*/ 882287 w 1444283"/>
                  <a:gd name="connsiteY7" fmla="*/ 64012 h 631365"/>
                  <a:gd name="connsiteX0" fmla="*/ 909711 w 1444283"/>
                  <a:gd name="connsiteY0" fmla="*/ 180535 h 631365"/>
                  <a:gd name="connsiteX1" fmla="*/ 501748 w 1444283"/>
                  <a:gd name="connsiteY1" fmla="*/ 11723 h 631365"/>
                  <a:gd name="connsiteX2" fmla="*/ 192259 w 1444283"/>
                  <a:gd name="connsiteY2" fmla="*/ 250874 h 631365"/>
                  <a:gd name="connsiteX3" fmla="*/ 178191 w 1444283"/>
                  <a:gd name="connsiteY3" fmla="*/ 504092 h 631365"/>
                  <a:gd name="connsiteX4" fmla="*/ 1261403 w 1444283"/>
                  <a:gd name="connsiteY4" fmla="*/ 574430 h 631365"/>
                  <a:gd name="connsiteX5" fmla="*/ 1275471 w 1444283"/>
                  <a:gd name="connsiteY5" fmla="*/ 546295 h 631365"/>
                  <a:gd name="connsiteX6" fmla="*/ 1242327 w 1444283"/>
                  <a:gd name="connsiteY6" fmla="*/ 64012 h 631365"/>
                  <a:gd name="connsiteX7" fmla="*/ 882287 w 1444283"/>
                  <a:gd name="connsiteY7" fmla="*/ 64012 h 631365"/>
                  <a:gd name="connsiteX0" fmla="*/ 909711 w 1444283"/>
                  <a:gd name="connsiteY0" fmla="*/ 180535 h 631365"/>
                  <a:gd name="connsiteX1" fmla="*/ 501748 w 1444283"/>
                  <a:gd name="connsiteY1" fmla="*/ 11723 h 631365"/>
                  <a:gd name="connsiteX2" fmla="*/ 192259 w 1444283"/>
                  <a:gd name="connsiteY2" fmla="*/ 250874 h 631365"/>
                  <a:gd name="connsiteX3" fmla="*/ 178191 w 1444283"/>
                  <a:gd name="connsiteY3" fmla="*/ 504092 h 631365"/>
                  <a:gd name="connsiteX4" fmla="*/ 1261403 w 1444283"/>
                  <a:gd name="connsiteY4" fmla="*/ 574430 h 631365"/>
                  <a:gd name="connsiteX5" fmla="*/ 1275471 w 1444283"/>
                  <a:gd name="connsiteY5" fmla="*/ 546295 h 631365"/>
                  <a:gd name="connsiteX6" fmla="*/ 1242327 w 1444283"/>
                  <a:gd name="connsiteY6" fmla="*/ 64012 h 631365"/>
                  <a:gd name="connsiteX7" fmla="*/ 882287 w 1444283"/>
                  <a:gd name="connsiteY7" fmla="*/ 64012 h 631365"/>
                  <a:gd name="connsiteX0" fmla="*/ 894530 w 1338018"/>
                  <a:gd name="connsiteY0" fmla="*/ 180535 h 630304"/>
                  <a:gd name="connsiteX1" fmla="*/ 486567 w 1338018"/>
                  <a:gd name="connsiteY1" fmla="*/ 11723 h 630304"/>
                  <a:gd name="connsiteX2" fmla="*/ 177078 w 1338018"/>
                  <a:gd name="connsiteY2" fmla="*/ 250874 h 630304"/>
                  <a:gd name="connsiteX3" fmla="*/ 163010 w 1338018"/>
                  <a:gd name="connsiteY3" fmla="*/ 504092 h 630304"/>
                  <a:gd name="connsiteX4" fmla="*/ 1155138 w 1338018"/>
                  <a:gd name="connsiteY4" fmla="*/ 568068 h 630304"/>
                  <a:gd name="connsiteX5" fmla="*/ 1260290 w 1338018"/>
                  <a:gd name="connsiteY5" fmla="*/ 546295 h 630304"/>
                  <a:gd name="connsiteX6" fmla="*/ 1227146 w 1338018"/>
                  <a:gd name="connsiteY6" fmla="*/ 64012 h 630304"/>
                  <a:gd name="connsiteX7" fmla="*/ 867106 w 1338018"/>
                  <a:gd name="connsiteY7" fmla="*/ 64012 h 630304"/>
                  <a:gd name="connsiteX0" fmla="*/ 894530 w 1344495"/>
                  <a:gd name="connsiteY0" fmla="*/ 180535 h 652077"/>
                  <a:gd name="connsiteX1" fmla="*/ 486567 w 1344495"/>
                  <a:gd name="connsiteY1" fmla="*/ 11723 h 652077"/>
                  <a:gd name="connsiteX2" fmla="*/ 177078 w 1344495"/>
                  <a:gd name="connsiteY2" fmla="*/ 250874 h 652077"/>
                  <a:gd name="connsiteX3" fmla="*/ 163010 w 1344495"/>
                  <a:gd name="connsiteY3" fmla="*/ 504092 h 652077"/>
                  <a:gd name="connsiteX4" fmla="*/ 1155138 w 1344495"/>
                  <a:gd name="connsiteY4" fmla="*/ 568068 h 652077"/>
                  <a:gd name="connsiteX5" fmla="*/ 1299153 w 1344495"/>
                  <a:gd name="connsiteY5" fmla="*/ 568068 h 652077"/>
                  <a:gd name="connsiteX6" fmla="*/ 1227146 w 1344495"/>
                  <a:gd name="connsiteY6" fmla="*/ 64012 h 652077"/>
                  <a:gd name="connsiteX7" fmla="*/ 867106 w 1344495"/>
                  <a:gd name="connsiteY7" fmla="*/ 64012 h 652077"/>
                  <a:gd name="connsiteX0" fmla="*/ 894530 w 1344495"/>
                  <a:gd name="connsiteY0" fmla="*/ 202909 h 674451"/>
                  <a:gd name="connsiteX1" fmla="*/ 486567 w 1344495"/>
                  <a:gd name="connsiteY1" fmla="*/ 34097 h 674451"/>
                  <a:gd name="connsiteX2" fmla="*/ 177078 w 1344495"/>
                  <a:gd name="connsiteY2" fmla="*/ 273248 h 674451"/>
                  <a:gd name="connsiteX3" fmla="*/ 163010 w 1344495"/>
                  <a:gd name="connsiteY3" fmla="*/ 526466 h 674451"/>
                  <a:gd name="connsiteX4" fmla="*/ 1155138 w 1344495"/>
                  <a:gd name="connsiteY4" fmla="*/ 590442 h 674451"/>
                  <a:gd name="connsiteX5" fmla="*/ 1299153 w 1344495"/>
                  <a:gd name="connsiteY5" fmla="*/ 590442 h 674451"/>
                  <a:gd name="connsiteX6" fmla="*/ 1227146 w 1344495"/>
                  <a:gd name="connsiteY6" fmla="*/ 86386 h 674451"/>
                  <a:gd name="connsiteX7" fmla="*/ 905007 w 1344495"/>
                  <a:gd name="connsiteY7" fmla="*/ 72124 h 674451"/>
                  <a:gd name="connsiteX8" fmla="*/ 867106 w 1344495"/>
                  <a:gd name="connsiteY8" fmla="*/ 86386 h 674451"/>
                  <a:gd name="connsiteX0" fmla="*/ 894530 w 1344495"/>
                  <a:gd name="connsiteY0" fmla="*/ 202909 h 674451"/>
                  <a:gd name="connsiteX1" fmla="*/ 486567 w 1344495"/>
                  <a:gd name="connsiteY1" fmla="*/ 34097 h 674451"/>
                  <a:gd name="connsiteX2" fmla="*/ 177078 w 1344495"/>
                  <a:gd name="connsiteY2" fmla="*/ 273248 h 674451"/>
                  <a:gd name="connsiteX3" fmla="*/ 163010 w 1344495"/>
                  <a:gd name="connsiteY3" fmla="*/ 526466 h 674451"/>
                  <a:gd name="connsiteX4" fmla="*/ 1155138 w 1344495"/>
                  <a:gd name="connsiteY4" fmla="*/ 590442 h 674451"/>
                  <a:gd name="connsiteX5" fmla="*/ 1299153 w 1344495"/>
                  <a:gd name="connsiteY5" fmla="*/ 590442 h 674451"/>
                  <a:gd name="connsiteX6" fmla="*/ 1227146 w 1344495"/>
                  <a:gd name="connsiteY6" fmla="*/ 86386 h 674451"/>
                  <a:gd name="connsiteX7" fmla="*/ 905007 w 1344495"/>
                  <a:gd name="connsiteY7" fmla="*/ 72124 h 674451"/>
                  <a:gd name="connsiteX8" fmla="*/ 867105 w 1344495"/>
                  <a:gd name="connsiteY8" fmla="*/ 158394 h 674451"/>
                  <a:gd name="connsiteX0" fmla="*/ 894530 w 1344495"/>
                  <a:gd name="connsiteY0" fmla="*/ 212534 h 684076"/>
                  <a:gd name="connsiteX1" fmla="*/ 486567 w 1344495"/>
                  <a:gd name="connsiteY1" fmla="*/ 43722 h 684076"/>
                  <a:gd name="connsiteX2" fmla="*/ 177078 w 1344495"/>
                  <a:gd name="connsiteY2" fmla="*/ 282873 h 684076"/>
                  <a:gd name="connsiteX3" fmla="*/ 163010 w 1344495"/>
                  <a:gd name="connsiteY3" fmla="*/ 536091 h 684076"/>
                  <a:gd name="connsiteX4" fmla="*/ 1155138 w 1344495"/>
                  <a:gd name="connsiteY4" fmla="*/ 600067 h 684076"/>
                  <a:gd name="connsiteX5" fmla="*/ 1299153 w 1344495"/>
                  <a:gd name="connsiteY5" fmla="*/ 600067 h 684076"/>
                  <a:gd name="connsiteX6" fmla="*/ 1227146 w 1344495"/>
                  <a:gd name="connsiteY6" fmla="*/ 96011 h 684076"/>
                  <a:gd name="connsiteX7" fmla="*/ 867105 w 1344495"/>
                  <a:gd name="connsiteY7" fmla="*/ 24003 h 684076"/>
                  <a:gd name="connsiteX8" fmla="*/ 867105 w 1344495"/>
                  <a:gd name="connsiteY8" fmla="*/ 168019 h 684076"/>
                  <a:gd name="connsiteX0" fmla="*/ 894530 w 1344495"/>
                  <a:gd name="connsiteY0" fmla="*/ 212534 h 684076"/>
                  <a:gd name="connsiteX1" fmla="*/ 486567 w 1344495"/>
                  <a:gd name="connsiteY1" fmla="*/ 43722 h 684076"/>
                  <a:gd name="connsiteX2" fmla="*/ 177078 w 1344495"/>
                  <a:gd name="connsiteY2" fmla="*/ 282873 h 684076"/>
                  <a:gd name="connsiteX3" fmla="*/ 163010 w 1344495"/>
                  <a:gd name="connsiteY3" fmla="*/ 536091 h 684076"/>
                  <a:gd name="connsiteX4" fmla="*/ 1155138 w 1344495"/>
                  <a:gd name="connsiteY4" fmla="*/ 600067 h 684076"/>
                  <a:gd name="connsiteX5" fmla="*/ 1299153 w 1344495"/>
                  <a:gd name="connsiteY5" fmla="*/ 600067 h 684076"/>
                  <a:gd name="connsiteX6" fmla="*/ 1227146 w 1344495"/>
                  <a:gd name="connsiteY6" fmla="*/ 96011 h 684076"/>
                  <a:gd name="connsiteX7" fmla="*/ 867105 w 1344495"/>
                  <a:gd name="connsiteY7" fmla="*/ 24003 h 684076"/>
                  <a:gd name="connsiteX8" fmla="*/ 867105 w 1344495"/>
                  <a:gd name="connsiteY8" fmla="*/ 168019 h 684076"/>
                  <a:gd name="connsiteX0" fmla="*/ 894530 w 1344495"/>
                  <a:gd name="connsiteY0" fmla="*/ 212534 h 684076"/>
                  <a:gd name="connsiteX1" fmla="*/ 486567 w 1344495"/>
                  <a:gd name="connsiteY1" fmla="*/ 43722 h 684076"/>
                  <a:gd name="connsiteX2" fmla="*/ 177078 w 1344495"/>
                  <a:gd name="connsiteY2" fmla="*/ 282873 h 684076"/>
                  <a:gd name="connsiteX3" fmla="*/ 163010 w 1344495"/>
                  <a:gd name="connsiteY3" fmla="*/ 536091 h 684076"/>
                  <a:gd name="connsiteX4" fmla="*/ 1155138 w 1344495"/>
                  <a:gd name="connsiteY4" fmla="*/ 600067 h 684076"/>
                  <a:gd name="connsiteX5" fmla="*/ 1299153 w 1344495"/>
                  <a:gd name="connsiteY5" fmla="*/ 600067 h 684076"/>
                  <a:gd name="connsiteX6" fmla="*/ 1227146 w 1344495"/>
                  <a:gd name="connsiteY6" fmla="*/ 96011 h 684076"/>
                  <a:gd name="connsiteX7" fmla="*/ 867105 w 1344495"/>
                  <a:gd name="connsiteY7" fmla="*/ 24003 h 684076"/>
                  <a:gd name="connsiteX8" fmla="*/ 867105 w 1344495"/>
                  <a:gd name="connsiteY8" fmla="*/ 168019 h 684076"/>
                  <a:gd name="connsiteX0" fmla="*/ 894530 w 1344495"/>
                  <a:gd name="connsiteY0" fmla="*/ 284542 h 768086"/>
                  <a:gd name="connsiteX1" fmla="*/ 486567 w 1344495"/>
                  <a:gd name="connsiteY1" fmla="*/ 115730 h 768086"/>
                  <a:gd name="connsiteX2" fmla="*/ 177078 w 1344495"/>
                  <a:gd name="connsiteY2" fmla="*/ 354881 h 768086"/>
                  <a:gd name="connsiteX3" fmla="*/ 163010 w 1344495"/>
                  <a:gd name="connsiteY3" fmla="*/ 608099 h 768086"/>
                  <a:gd name="connsiteX4" fmla="*/ 1155138 w 1344495"/>
                  <a:gd name="connsiteY4" fmla="*/ 672075 h 768086"/>
                  <a:gd name="connsiteX5" fmla="*/ 1299153 w 1344495"/>
                  <a:gd name="connsiteY5" fmla="*/ 672075 h 768086"/>
                  <a:gd name="connsiteX6" fmla="*/ 1227145 w 1344495"/>
                  <a:gd name="connsiteY6" fmla="*/ 96011 h 768086"/>
                  <a:gd name="connsiteX7" fmla="*/ 867105 w 1344495"/>
                  <a:gd name="connsiteY7" fmla="*/ 96011 h 768086"/>
                  <a:gd name="connsiteX8" fmla="*/ 867105 w 1344495"/>
                  <a:gd name="connsiteY8" fmla="*/ 240027 h 768086"/>
                  <a:gd name="connsiteX0" fmla="*/ 894530 w 1344495"/>
                  <a:gd name="connsiteY0" fmla="*/ 211938 h 695482"/>
                  <a:gd name="connsiteX1" fmla="*/ 486567 w 1344495"/>
                  <a:gd name="connsiteY1" fmla="*/ 43126 h 695482"/>
                  <a:gd name="connsiteX2" fmla="*/ 177078 w 1344495"/>
                  <a:gd name="connsiteY2" fmla="*/ 282277 h 695482"/>
                  <a:gd name="connsiteX3" fmla="*/ 163010 w 1344495"/>
                  <a:gd name="connsiteY3" fmla="*/ 535495 h 695482"/>
                  <a:gd name="connsiteX4" fmla="*/ 1155138 w 1344495"/>
                  <a:gd name="connsiteY4" fmla="*/ 599471 h 695482"/>
                  <a:gd name="connsiteX5" fmla="*/ 1299153 w 1344495"/>
                  <a:gd name="connsiteY5" fmla="*/ 599471 h 695482"/>
                  <a:gd name="connsiteX6" fmla="*/ 1227145 w 1344495"/>
                  <a:gd name="connsiteY6" fmla="*/ 23407 h 695482"/>
                  <a:gd name="connsiteX7" fmla="*/ 867105 w 1344495"/>
                  <a:gd name="connsiteY7" fmla="*/ 23407 h 695482"/>
                  <a:gd name="connsiteX8" fmla="*/ 867105 w 1344495"/>
                  <a:gd name="connsiteY8" fmla="*/ 167423 h 695482"/>
                  <a:gd name="connsiteX0" fmla="*/ 894530 w 1344495"/>
                  <a:gd name="connsiteY0" fmla="*/ 211938 h 695482"/>
                  <a:gd name="connsiteX1" fmla="*/ 486567 w 1344495"/>
                  <a:gd name="connsiteY1" fmla="*/ 43126 h 695482"/>
                  <a:gd name="connsiteX2" fmla="*/ 177078 w 1344495"/>
                  <a:gd name="connsiteY2" fmla="*/ 282277 h 695482"/>
                  <a:gd name="connsiteX3" fmla="*/ 163010 w 1344495"/>
                  <a:gd name="connsiteY3" fmla="*/ 535495 h 695482"/>
                  <a:gd name="connsiteX4" fmla="*/ 1155138 w 1344495"/>
                  <a:gd name="connsiteY4" fmla="*/ 599471 h 695482"/>
                  <a:gd name="connsiteX5" fmla="*/ 1299153 w 1344495"/>
                  <a:gd name="connsiteY5" fmla="*/ 599471 h 695482"/>
                  <a:gd name="connsiteX6" fmla="*/ 1227145 w 1344495"/>
                  <a:gd name="connsiteY6" fmla="*/ 23407 h 695482"/>
                  <a:gd name="connsiteX7" fmla="*/ 867105 w 1344495"/>
                  <a:gd name="connsiteY7" fmla="*/ 23407 h 695482"/>
                  <a:gd name="connsiteX8" fmla="*/ 867105 w 1344495"/>
                  <a:gd name="connsiteY8" fmla="*/ 167423 h 695482"/>
                  <a:gd name="connsiteX0" fmla="*/ 894530 w 1344495"/>
                  <a:gd name="connsiteY0" fmla="*/ 211938 h 695482"/>
                  <a:gd name="connsiteX1" fmla="*/ 486567 w 1344495"/>
                  <a:gd name="connsiteY1" fmla="*/ 43126 h 695482"/>
                  <a:gd name="connsiteX2" fmla="*/ 177078 w 1344495"/>
                  <a:gd name="connsiteY2" fmla="*/ 282277 h 695482"/>
                  <a:gd name="connsiteX3" fmla="*/ 163010 w 1344495"/>
                  <a:gd name="connsiteY3" fmla="*/ 535495 h 695482"/>
                  <a:gd name="connsiteX4" fmla="*/ 1155138 w 1344495"/>
                  <a:gd name="connsiteY4" fmla="*/ 599471 h 695482"/>
                  <a:gd name="connsiteX5" fmla="*/ 1299153 w 1344495"/>
                  <a:gd name="connsiteY5" fmla="*/ 599471 h 695482"/>
                  <a:gd name="connsiteX6" fmla="*/ 1227145 w 1344495"/>
                  <a:gd name="connsiteY6" fmla="*/ 23407 h 695482"/>
                  <a:gd name="connsiteX7" fmla="*/ 867105 w 1344495"/>
                  <a:gd name="connsiteY7" fmla="*/ 23407 h 695482"/>
                  <a:gd name="connsiteX8" fmla="*/ 867105 w 1344495"/>
                  <a:gd name="connsiteY8" fmla="*/ 167423 h 695482"/>
                  <a:gd name="connsiteX0" fmla="*/ 894530 w 1344495"/>
                  <a:gd name="connsiteY0" fmla="*/ 211938 h 695482"/>
                  <a:gd name="connsiteX1" fmla="*/ 486567 w 1344495"/>
                  <a:gd name="connsiteY1" fmla="*/ 43126 h 695482"/>
                  <a:gd name="connsiteX2" fmla="*/ 177078 w 1344495"/>
                  <a:gd name="connsiteY2" fmla="*/ 282277 h 695482"/>
                  <a:gd name="connsiteX3" fmla="*/ 163010 w 1344495"/>
                  <a:gd name="connsiteY3" fmla="*/ 535495 h 695482"/>
                  <a:gd name="connsiteX4" fmla="*/ 1155138 w 1344495"/>
                  <a:gd name="connsiteY4" fmla="*/ 599471 h 695482"/>
                  <a:gd name="connsiteX5" fmla="*/ 1299153 w 1344495"/>
                  <a:gd name="connsiteY5" fmla="*/ 599471 h 695482"/>
                  <a:gd name="connsiteX6" fmla="*/ 1227145 w 1344495"/>
                  <a:gd name="connsiteY6" fmla="*/ 23407 h 695482"/>
                  <a:gd name="connsiteX7" fmla="*/ 867105 w 1344495"/>
                  <a:gd name="connsiteY7" fmla="*/ 23407 h 695482"/>
                  <a:gd name="connsiteX8" fmla="*/ 867105 w 1344495"/>
                  <a:gd name="connsiteY8" fmla="*/ 239431 h 695482"/>
                  <a:gd name="connsiteX0" fmla="*/ 894530 w 1344495"/>
                  <a:gd name="connsiteY0" fmla="*/ 211938 h 695482"/>
                  <a:gd name="connsiteX1" fmla="*/ 486567 w 1344495"/>
                  <a:gd name="connsiteY1" fmla="*/ 43126 h 695482"/>
                  <a:gd name="connsiteX2" fmla="*/ 177078 w 1344495"/>
                  <a:gd name="connsiteY2" fmla="*/ 282277 h 695482"/>
                  <a:gd name="connsiteX3" fmla="*/ 163010 w 1344495"/>
                  <a:gd name="connsiteY3" fmla="*/ 535495 h 695482"/>
                  <a:gd name="connsiteX4" fmla="*/ 1155138 w 1344495"/>
                  <a:gd name="connsiteY4" fmla="*/ 599471 h 695482"/>
                  <a:gd name="connsiteX5" fmla="*/ 1299153 w 1344495"/>
                  <a:gd name="connsiteY5" fmla="*/ 599471 h 695482"/>
                  <a:gd name="connsiteX6" fmla="*/ 1227145 w 1344495"/>
                  <a:gd name="connsiteY6" fmla="*/ 23407 h 695482"/>
                  <a:gd name="connsiteX7" fmla="*/ 867105 w 1344495"/>
                  <a:gd name="connsiteY7" fmla="*/ 23407 h 695482"/>
                  <a:gd name="connsiteX8" fmla="*/ 867105 w 1344495"/>
                  <a:gd name="connsiteY8" fmla="*/ 239431 h 695482"/>
                  <a:gd name="connsiteX0" fmla="*/ 894530 w 1344495"/>
                  <a:gd name="connsiteY0" fmla="*/ 211938 h 695482"/>
                  <a:gd name="connsiteX1" fmla="*/ 486567 w 1344495"/>
                  <a:gd name="connsiteY1" fmla="*/ 43126 h 695482"/>
                  <a:gd name="connsiteX2" fmla="*/ 177078 w 1344495"/>
                  <a:gd name="connsiteY2" fmla="*/ 282277 h 695482"/>
                  <a:gd name="connsiteX3" fmla="*/ 163010 w 1344495"/>
                  <a:gd name="connsiteY3" fmla="*/ 535495 h 695482"/>
                  <a:gd name="connsiteX4" fmla="*/ 1155138 w 1344495"/>
                  <a:gd name="connsiteY4" fmla="*/ 599471 h 695482"/>
                  <a:gd name="connsiteX5" fmla="*/ 1299153 w 1344495"/>
                  <a:gd name="connsiteY5" fmla="*/ 599471 h 695482"/>
                  <a:gd name="connsiteX6" fmla="*/ 1227145 w 1344495"/>
                  <a:gd name="connsiteY6" fmla="*/ 23407 h 695482"/>
                  <a:gd name="connsiteX7" fmla="*/ 867105 w 1344495"/>
                  <a:gd name="connsiteY7" fmla="*/ 23407 h 695482"/>
                  <a:gd name="connsiteX8" fmla="*/ 867105 w 1344495"/>
                  <a:gd name="connsiteY8" fmla="*/ 239431 h 695482"/>
                  <a:gd name="connsiteX0" fmla="*/ 867105 w 1344495"/>
                  <a:gd name="connsiteY0" fmla="*/ 239431 h 695482"/>
                  <a:gd name="connsiteX1" fmla="*/ 486567 w 1344495"/>
                  <a:gd name="connsiteY1" fmla="*/ 43126 h 695482"/>
                  <a:gd name="connsiteX2" fmla="*/ 177078 w 1344495"/>
                  <a:gd name="connsiteY2" fmla="*/ 282277 h 695482"/>
                  <a:gd name="connsiteX3" fmla="*/ 163010 w 1344495"/>
                  <a:gd name="connsiteY3" fmla="*/ 535495 h 695482"/>
                  <a:gd name="connsiteX4" fmla="*/ 1155138 w 1344495"/>
                  <a:gd name="connsiteY4" fmla="*/ 599471 h 695482"/>
                  <a:gd name="connsiteX5" fmla="*/ 1299153 w 1344495"/>
                  <a:gd name="connsiteY5" fmla="*/ 599471 h 695482"/>
                  <a:gd name="connsiteX6" fmla="*/ 1227145 w 1344495"/>
                  <a:gd name="connsiteY6" fmla="*/ 23407 h 695482"/>
                  <a:gd name="connsiteX7" fmla="*/ 867105 w 1344495"/>
                  <a:gd name="connsiteY7" fmla="*/ 23407 h 695482"/>
                  <a:gd name="connsiteX8" fmla="*/ 867105 w 1344495"/>
                  <a:gd name="connsiteY8" fmla="*/ 239431 h 695482"/>
                  <a:gd name="connsiteX0" fmla="*/ 867105 w 1344495"/>
                  <a:gd name="connsiteY0" fmla="*/ 239431 h 695482"/>
                  <a:gd name="connsiteX1" fmla="*/ 486567 w 1344495"/>
                  <a:gd name="connsiteY1" fmla="*/ 43126 h 695482"/>
                  <a:gd name="connsiteX2" fmla="*/ 177078 w 1344495"/>
                  <a:gd name="connsiteY2" fmla="*/ 282277 h 695482"/>
                  <a:gd name="connsiteX3" fmla="*/ 163010 w 1344495"/>
                  <a:gd name="connsiteY3" fmla="*/ 535495 h 695482"/>
                  <a:gd name="connsiteX4" fmla="*/ 1155138 w 1344495"/>
                  <a:gd name="connsiteY4" fmla="*/ 599471 h 695482"/>
                  <a:gd name="connsiteX5" fmla="*/ 1299153 w 1344495"/>
                  <a:gd name="connsiteY5" fmla="*/ 599471 h 695482"/>
                  <a:gd name="connsiteX6" fmla="*/ 1227145 w 1344495"/>
                  <a:gd name="connsiteY6" fmla="*/ 23407 h 695482"/>
                  <a:gd name="connsiteX7" fmla="*/ 867105 w 1344495"/>
                  <a:gd name="connsiteY7" fmla="*/ 23407 h 695482"/>
                  <a:gd name="connsiteX8" fmla="*/ 867105 w 1344495"/>
                  <a:gd name="connsiteY8" fmla="*/ 167423 h 695482"/>
                  <a:gd name="connsiteX0" fmla="*/ 867105 w 1344495"/>
                  <a:gd name="connsiteY0" fmla="*/ 239431 h 695482"/>
                  <a:gd name="connsiteX1" fmla="*/ 939113 w 1344495"/>
                  <a:gd name="connsiteY1" fmla="*/ 527463 h 695482"/>
                  <a:gd name="connsiteX2" fmla="*/ 486567 w 1344495"/>
                  <a:gd name="connsiteY2" fmla="*/ 43126 h 695482"/>
                  <a:gd name="connsiteX3" fmla="*/ 177078 w 1344495"/>
                  <a:gd name="connsiteY3" fmla="*/ 282277 h 695482"/>
                  <a:gd name="connsiteX4" fmla="*/ 163010 w 1344495"/>
                  <a:gd name="connsiteY4" fmla="*/ 535495 h 695482"/>
                  <a:gd name="connsiteX5" fmla="*/ 1155138 w 1344495"/>
                  <a:gd name="connsiteY5" fmla="*/ 599471 h 695482"/>
                  <a:gd name="connsiteX6" fmla="*/ 1299153 w 1344495"/>
                  <a:gd name="connsiteY6" fmla="*/ 599471 h 695482"/>
                  <a:gd name="connsiteX7" fmla="*/ 1227145 w 1344495"/>
                  <a:gd name="connsiteY7" fmla="*/ 23407 h 695482"/>
                  <a:gd name="connsiteX8" fmla="*/ 867105 w 1344495"/>
                  <a:gd name="connsiteY8" fmla="*/ 23407 h 695482"/>
                  <a:gd name="connsiteX9" fmla="*/ 867105 w 1344495"/>
                  <a:gd name="connsiteY9" fmla="*/ 167423 h 695482"/>
                  <a:gd name="connsiteX0" fmla="*/ 867105 w 1344495"/>
                  <a:gd name="connsiteY0" fmla="*/ 239431 h 695482"/>
                  <a:gd name="connsiteX1" fmla="*/ 867105 w 1344495"/>
                  <a:gd name="connsiteY1" fmla="*/ 167423 h 695482"/>
                  <a:gd name="connsiteX2" fmla="*/ 939113 w 1344495"/>
                  <a:gd name="connsiteY2" fmla="*/ 527463 h 695482"/>
                  <a:gd name="connsiteX3" fmla="*/ 486567 w 1344495"/>
                  <a:gd name="connsiteY3" fmla="*/ 43126 h 695482"/>
                  <a:gd name="connsiteX4" fmla="*/ 177078 w 1344495"/>
                  <a:gd name="connsiteY4" fmla="*/ 282277 h 695482"/>
                  <a:gd name="connsiteX5" fmla="*/ 163010 w 1344495"/>
                  <a:gd name="connsiteY5" fmla="*/ 535495 h 695482"/>
                  <a:gd name="connsiteX6" fmla="*/ 1155138 w 1344495"/>
                  <a:gd name="connsiteY6" fmla="*/ 599471 h 695482"/>
                  <a:gd name="connsiteX7" fmla="*/ 1299153 w 1344495"/>
                  <a:gd name="connsiteY7" fmla="*/ 599471 h 695482"/>
                  <a:gd name="connsiteX8" fmla="*/ 1227145 w 1344495"/>
                  <a:gd name="connsiteY8" fmla="*/ 23407 h 695482"/>
                  <a:gd name="connsiteX9" fmla="*/ 867105 w 1344495"/>
                  <a:gd name="connsiteY9" fmla="*/ 23407 h 695482"/>
                  <a:gd name="connsiteX10" fmla="*/ 867105 w 1344495"/>
                  <a:gd name="connsiteY10" fmla="*/ 167423 h 695482"/>
                  <a:gd name="connsiteX0" fmla="*/ 867105 w 1344495"/>
                  <a:gd name="connsiteY0" fmla="*/ 239431 h 695482"/>
                  <a:gd name="connsiteX1" fmla="*/ 867105 w 1344495"/>
                  <a:gd name="connsiteY1" fmla="*/ 167423 h 695482"/>
                  <a:gd name="connsiteX2" fmla="*/ 486567 w 1344495"/>
                  <a:gd name="connsiteY2" fmla="*/ 43126 h 695482"/>
                  <a:gd name="connsiteX3" fmla="*/ 177078 w 1344495"/>
                  <a:gd name="connsiteY3" fmla="*/ 282277 h 695482"/>
                  <a:gd name="connsiteX4" fmla="*/ 163010 w 1344495"/>
                  <a:gd name="connsiteY4" fmla="*/ 535495 h 695482"/>
                  <a:gd name="connsiteX5" fmla="*/ 1155138 w 1344495"/>
                  <a:gd name="connsiteY5" fmla="*/ 599471 h 695482"/>
                  <a:gd name="connsiteX6" fmla="*/ 1299153 w 1344495"/>
                  <a:gd name="connsiteY6" fmla="*/ 599471 h 695482"/>
                  <a:gd name="connsiteX7" fmla="*/ 1227145 w 1344495"/>
                  <a:gd name="connsiteY7" fmla="*/ 23407 h 695482"/>
                  <a:gd name="connsiteX8" fmla="*/ 867105 w 1344495"/>
                  <a:gd name="connsiteY8" fmla="*/ 23407 h 695482"/>
                  <a:gd name="connsiteX9" fmla="*/ 867105 w 1344495"/>
                  <a:gd name="connsiteY9" fmla="*/ 167423 h 695482"/>
                  <a:gd name="connsiteX0" fmla="*/ 867105 w 1344495"/>
                  <a:gd name="connsiteY0" fmla="*/ 239431 h 695482"/>
                  <a:gd name="connsiteX1" fmla="*/ 867105 w 1344495"/>
                  <a:gd name="connsiteY1" fmla="*/ 167423 h 695482"/>
                  <a:gd name="connsiteX2" fmla="*/ 486567 w 1344495"/>
                  <a:gd name="connsiteY2" fmla="*/ 43126 h 695482"/>
                  <a:gd name="connsiteX3" fmla="*/ 177078 w 1344495"/>
                  <a:gd name="connsiteY3" fmla="*/ 282277 h 695482"/>
                  <a:gd name="connsiteX4" fmla="*/ 163010 w 1344495"/>
                  <a:gd name="connsiteY4" fmla="*/ 535495 h 695482"/>
                  <a:gd name="connsiteX5" fmla="*/ 1155138 w 1344495"/>
                  <a:gd name="connsiteY5" fmla="*/ 599471 h 695482"/>
                  <a:gd name="connsiteX6" fmla="*/ 1299153 w 1344495"/>
                  <a:gd name="connsiteY6" fmla="*/ 599471 h 695482"/>
                  <a:gd name="connsiteX7" fmla="*/ 1227145 w 1344495"/>
                  <a:gd name="connsiteY7" fmla="*/ 23407 h 695482"/>
                  <a:gd name="connsiteX8" fmla="*/ 867105 w 1344495"/>
                  <a:gd name="connsiteY8" fmla="*/ 23407 h 695482"/>
                  <a:gd name="connsiteX9" fmla="*/ 867105 w 1344495"/>
                  <a:gd name="connsiteY9" fmla="*/ 167423 h 695482"/>
                  <a:gd name="connsiteX0" fmla="*/ 867105 w 1344495"/>
                  <a:gd name="connsiteY0" fmla="*/ 362417 h 818468"/>
                  <a:gd name="connsiteX1" fmla="*/ 867105 w 1344495"/>
                  <a:gd name="connsiteY1" fmla="*/ 290409 h 818468"/>
                  <a:gd name="connsiteX2" fmla="*/ 486567 w 1344495"/>
                  <a:gd name="connsiteY2" fmla="*/ 166112 h 818468"/>
                  <a:gd name="connsiteX3" fmla="*/ 177078 w 1344495"/>
                  <a:gd name="connsiteY3" fmla="*/ 405263 h 818468"/>
                  <a:gd name="connsiteX4" fmla="*/ 163010 w 1344495"/>
                  <a:gd name="connsiteY4" fmla="*/ 658481 h 818468"/>
                  <a:gd name="connsiteX5" fmla="*/ 1155138 w 1344495"/>
                  <a:gd name="connsiteY5" fmla="*/ 722457 h 818468"/>
                  <a:gd name="connsiteX6" fmla="*/ 1299153 w 1344495"/>
                  <a:gd name="connsiteY6" fmla="*/ 722457 h 818468"/>
                  <a:gd name="connsiteX7" fmla="*/ 1227145 w 1344495"/>
                  <a:gd name="connsiteY7" fmla="*/ 146393 h 818468"/>
                  <a:gd name="connsiteX8" fmla="*/ 867105 w 1344495"/>
                  <a:gd name="connsiteY8" fmla="*/ 146393 h 818468"/>
                  <a:gd name="connsiteX9" fmla="*/ 651081 w 1344495"/>
                  <a:gd name="connsiteY9" fmla="*/ 2377 h 818468"/>
                  <a:gd name="connsiteX0" fmla="*/ 867105 w 1344495"/>
                  <a:gd name="connsiteY0" fmla="*/ 434425 h 818468"/>
                  <a:gd name="connsiteX1" fmla="*/ 867105 w 1344495"/>
                  <a:gd name="connsiteY1" fmla="*/ 290409 h 818468"/>
                  <a:gd name="connsiteX2" fmla="*/ 486567 w 1344495"/>
                  <a:gd name="connsiteY2" fmla="*/ 166112 h 818468"/>
                  <a:gd name="connsiteX3" fmla="*/ 177078 w 1344495"/>
                  <a:gd name="connsiteY3" fmla="*/ 405263 h 818468"/>
                  <a:gd name="connsiteX4" fmla="*/ 163010 w 1344495"/>
                  <a:gd name="connsiteY4" fmla="*/ 658481 h 818468"/>
                  <a:gd name="connsiteX5" fmla="*/ 1155138 w 1344495"/>
                  <a:gd name="connsiteY5" fmla="*/ 722457 h 818468"/>
                  <a:gd name="connsiteX6" fmla="*/ 1299153 w 1344495"/>
                  <a:gd name="connsiteY6" fmla="*/ 722457 h 818468"/>
                  <a:gd name="connsiteX7" fmla="*/ 1227145 w 1344495"/>
                  <a:gd name="connsiteY7" fmla="*/ 146393 h 818468"/>
                  <a:gd name="connsiteX8" fmla="*/ 867105 w 1344495"/>
                  <a:gd name="connsiteY8" fmla="*/ 146393 h 818468"/>
                  <a:gd name="connsiteX9" fmla="*/ 651081 w 1344495"/>
                  <a:gd name="connsiteY9" fmla="*/ 2377 h 818468"/>
                  <a:gd name="connsiteX0" fmla="*/ 867105 w 1344495"/>
                  <a:gd name="connsiteY0" fmla="*/ 290409 h 818468"/>
                  <a:gd name="connsiteX1" fmla="*/ 486567 w 1344495"/>
                  <a:gd name="connsiteY1" fmla="*/ 166112 h 818468"/>
                  <a:gd name="connsiteX2" fmla="*/ 177078 w 1344495"/>
                  <a:gd name="connsiteY2" fmla="*/ 405263 h 818468"/>
                  <a:gd name="connsiteX3" fmla="*/ 163010 w 1344495"/>
                  <a:gd name="connsiteY3" fmla="*/ 658481 h 818468"/>
                  <a:gd name="connsiteX4" fmla="*/ 1155138 w 1344495"/>
                  <a:gd name="connsiteY4" fmla="*/ 722457 h 818468"/>
                  <a:gd name="connsiteX5" fmla="*/ 1299153 w 1344495"/>
                  <a:gd name="connsiteY5" fmla="*/ 722457 h 818468"/>
                  <a:gd name="connsiteX6" fmla="*/ 1227145 w 1344495"/>
                  <a:gd name="connsiteY6" fmla="*/ 146393 h 818468"/>
                  <a:gd name="connsiteX7" fmla="*/ 867105 w 1344495"/>
                  <a:gd name="connsiteY7" fmla="*/ 146393 h 818468"/>
                  <a:gd name="connsiteX8" fmla="*/ 651081 w 1344495"/>
                  <a:gd name="connsiteY8" fmla="*/ 2377 h 818468"/>
                  <a:gd name="connsiteX0" fmla="*/ 867105 w 1344495"/>
                  <a:gd name="connsiteY0" fmla="*/ 167423 h 695482"/>
                  <a:gd name="connsiteX1" fmla="*/ 486567 w 1344495"/>
                  <a:gd name="connsiteY1" fmla="*/ 43126 h 695482"/>
                  <a:gd name="connsiteX2" fmla="*/ 177078 w 1344495"/>
                  <a:gd name="connsiteY2" fmla="*/ 282277 h 695482"/>
                  <a:gd name="connsiteX3" fmla="*/ 163010 w 1344495"/>
                  <a:gd name="connsiteY3" fmla="*/ 535495 h 695482"/>
                  <a:gd name="connsiteX4" fmla="*/ 1155138 w 1344495"/>
                  <a:gd name="connsiteY4" fmla="*/ 599471 h 695482"/>
                  <a:gd name="connsiteX5" fmla="*/ 1299153 w 1344495"/>
                  <a:gd name="connsiteY5" fmla="*/ 599471 h 695482"/>
                  <a:gd name="connsiteX6" fmla="*/ 1227145 w 1344495"/>
                  <a:gd name="connsiteY6" fmla="*/ 23407 h 695482"/>
                  <a:gd name="connsiteX7" fmla="*/ 867105 w 1344495"/>
                  <a:gd name="connsiteY7" fmla="*/ 23407 h 695482"/>
                  <a:gd name="connsiteX8" fmla="*/ 867105 w 1344495"/>
                  <a:gd name="connsiteY8" fmla="*/ 167423 h 695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44495" h="695482">
                    <a:moveTo>
                      <a:pt x="867105" y="167423"/>
                    </a:moveTo>
                    <a:cubicBezTo>
                      <a:pt x="803682" y="122704"/>
                      <a:pt x="601572" y="23984"/>
                      <a:pt x="486567" y="43126"/>
                    </a:cubicBezTo>
                    <a:cubicBezTo>
                      <a:pt x="371563" y="62268"/>
                      <a:pt x="231004" y="200216"/>
                      <a:pt x="177078" y="282277"/>
                    </a:cubicBezTo>
                    <a:cubicBezTo>
                      <a:pt x="123152" y="364338"/>
                      <a:pt x="0" y="482629"/>
                      <a:pt x="163010" y="535495"/>
                    </a:cubicBezTo>
                    <a:cubicBezTo>
                      <a:pt x="326020" y="588361"/>
                      <a:pt x="965781" y="588808"/>
                      <a:pt x="1155138" y="599471"/>
                    </a:cubicBezTo>
                    <a:cubicBezTo>
                      <a:pt x="1344495" y="610134"/>
                      <a:pt x="1287152" y="695482"/>
                      <a:pt x="1299153" y="599471"/>
                    </a:cubicBezTo>
                    <a:cubicBezTo>
                      <a:pt x="1311154" y="503460"/>
                      <a:pt x="1266957" y="99823"/>
                      <a:pt x="1227145" y="23407"/>
                    </a:cubicBezTo>
                    <a:cubicBezTo>
                      <a:pt x="1133607" y="0"/>
                      <a:pt x="954918" y="16764"/>
                      <a:pt x="867105" y="23407"/>
                    </a:cubicBezTo>
                    <a:cubicBezTo>
                      <a:pt x="864620" y="145541"/>
                      <a:pt x="873422" y="165046"/>
                      <a:pt x="867105" y="167423"/>
                    </a:cubicBezTo>
                  </a:path>
                </a:pathLst>
              </a:custGeom>
              <a:solidFill>
                <a:schemeClr val="accent6">
                  <a:lumMod val="50000"/>
                </a:schemeClr>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48" name="Freeform 47"/>
              <p:cNvSpPr/>
              <p:nvPr/>
            </p:nvSpPr>
            <p:spPr>
              <a:xfrm flipH="1">
                <a:off x="4407202" y="5589240"/>
                <a:ext cx="1244918" cy="195263"/>
              </a:xfrm>
              <a:custGeom>
                <a:avLst/>
                <a:gdLst>
                  <a:gd name="connsiteX0" fmla="*/ 9525 w 1295400"/>
                  <a:gd name="connsiteY0" fmla="*/ 0 h 195263"/>
                  <a:gd name="connsiteX1" fmla="*/ 0 w 1295400"/>
                  <a:gd name="connsiteY1" fmla="*/ 161925 h 195263"/>
                  <a:gd name="connsiteX2" fmla="*/ 1276350 w 1295400"/>
                  <a:gd name="connsiteY2" fmla="*/ 195263 h 195263"/>
                  <a:gd name="connsiteX3" fmla="*/ 1295400 w 1295400"/>
                  <a:gd name="connsiteY3" fmla="*/ 47625 h 195263"/>
                  <a:gd name="connsiteX4" fmla="*/ 9525 w 1295400"/>
                  <a:gd name="connsiteY4" fmla="*/ 0 h 1952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95400" h="195263">
                    <a:moveTo>
                      <a:pt x="9525" y="0"/>
                    </a:moveTo>
                    <a:lnTo>
                      <a:pt x="0" y="161925"/>
                    </a:lnTo>
                    <a:lnTo>
                      <a:pt x="1276350" y="195263"/>
                    </a:lnTo>
                    <a:lnTo>
                      <a:pt x="1295400" y="47625"/>
                    </a:lnTo>
                    <a:lnTo>
                      <a:pt x="9525" y="0"/>
                    </a:lnTo>
                    <a:close/>
                  </a:path>
                </a:pathLst>
              </a:custGeom>
              <a:solidFill>
                <a:schemeClr val="accent6">
                  <a:lumMod val="5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33" name="Chord 32"/>
            <p:cNvSpPr/>
            <p:nvPr/>
          </p:nvSpPr>
          <p:spPr>
            <a:xfrm>
              <a:off x="3793979" y="3631736"/>
              <a:ext cx="2064729" cy="3181640"/>
            </a:xfrm>
            <a:prstGeom prst="chord">
              <a:avLst>
                <a:gd name="adj1" fmla="val 10135620"/>
                <a:gd name="adj2" fmla="val 674418"/>
              </a:avLst>
            </a:prstGeom>
            <a:solidFill>
              <a:srgbClr val="CC00FF"/>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65" name="Group 2"/>
            <p:cNvGrpSpPr/>
            <p:nvPr/>
          </p:nvGrpSpPr>
          <p:grpSpPr>
            <a:xfrm>
              <a:off x="4590380" y="3997284"/>
              <a:ext cx="445823" cy="234613"/>
              <a:chOff x="7797958" y="1180860"/>
              <a:chExt cx="435349" cy="213255"/>
            </a:xfrm>
          </p:grpSpPr>
          <p:sp>
            <p:nvSpPr>
              <p:cNvPr id="44" name="Oval 43"/>
              <p:cNvSpPr/>
              <p:nvPr/>
            </p:nvSpPr>
            <p:spPr>
              <a:xfrm>
                <a:off x="8143597" y="1180860"/>
                <a:ext cx="89710" cy="213255"/>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5" name="Oval 44"/>
              <p:cNvSpPr/>
              <p:nvPr/>
            </p:nvSpPr>
            <p:spPr>
              <a:xfrm>
                <a:off x="7797958" y="1180860"/>
                <a:ext cx="89710" cy="213255"/>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72" name="Group 72"/>
            <p:cNvGrpSpPr/>
            <p:nvPr/>
          </p:nvGrpSpPr>
          <p:grpSpPr>
            <a:xfrm>
              <a:off x="4383901" y="3308860"/>
              <a:ext cx="884884" cy="819514"/>
              <a:chOff x="2195736" y="1196752"/>
              <a:chExt cx="1296144" cy="792088"/>
            </a:xfrm>
          </p:grpSpPr>
          <p:sp>
            <p:nvSpPr>
              <p:cNvPr id="40" name="Freeform 39"/>
              <p:cNvSpPr/>
              <p:nvPr/>
            </p:nvSpPr>
            <p:spPr>
              <a:xfrm>
                <a:off x="2195736" y="1484784"/>
                <a:ext cx="1296144" cy="145366"/>
              </a:xfrm>
              <a:custGeom>
                <a:avLst/>
                <a:gdLst>
                  <a:gd name="connsiteX0" fmla="*/ 0 w 1209821"/>
                  <a:gd name="connsiteY0" fmla="*/ 0 h 138332"/>
                  <a:gd name="connsiteX1" fmla="*/ 337625 w 1209821"/>
                  <a:gd name="connsiteY1" fmla="*/ 112541 h 138332"/>
                  <a:gd name="connsiteX2" fmla="*/ 928468 w 1209821"/>
                  <a:gd name="connsiteY2" fmla="*/ 126609 h 138332"/>
                  <a:gd name="connsiteX3" fmla="*/ 1209821 w 1209821"/>
                  <a:gd name="connsiteY3" fmla="*/ 42203 h 138332"/>
                  <a:gd name="connsiteX0" fmla="*/ 0 w 1296144"/>
                  <a:gd name="connsiteY0" fmla="*/ 0 h 145366"/>
                  <a:gd name="connsiteX1" fmla="*/ 337625 w 1296144"/>
                  <a:gd name="connsiteY1" fmla="*/ 112541 h 145366"/>
                  <a:gd name="connsiteX2" fmla="*/ 928468 w 1296144"/>
                  <a:gd name="connsiteY2" fmla="*/ 126609 h 145366"/>
                  <a:gd name="connsiteX3" fmla="*/ 1296144 w 1296144"/>
                  <a:gd name="connsiteY3" fmla="*/ 0 h 145366"/>
                </a:gdLst>
                <a:ahLst/>
                <a:cxnLst>
                  <a:cxn ang="0">
                    <a:pos x="connsiteX0" y="connsiteY0"/>
                  </a:cxn>
                  <a:cxn ang="0">
                    <a:pos x="connsiteX1" y="connsiteY1"/>
                  </a:cxn>
                  <a:cxn ang="0">
                    <a:pos x="connsiteX2" y="connsiteY2"/>
                  </a:cxn>
                  <a:cxn ang="0">
                    <a:pos x="connsiteX3" y="connsiteY3"/>
                  </a:cxn>
                </a:cxnLst>
                <a:rect l="l" t="t" r="r" b="b"/>
                <a:pathLst>
                  <a:path w="1296144" h="145366">
                    <a:moveTo>
                      <a:pt x="0" y="0"/>
                    </a:moveTo>
                    <a:cubicBezTo>
                      <a:pt x="91440" y="45719"/>
                      <a:pt x="182880" y="91439"/>
                      <a:pt x="337625" y="112541"/>
                    </a:cubicBezTo>
                    <a:cubicBezTo>
                      <a:pt x="492370" y="133643"/>
                      <a:pt x="768715" y="145366"/>
                      <a:pt x="928468" y="126609"/>
                    </a:cubicBezTo>
                    <a:cubicBezTo>
                      <a:pt x="1088221" y="107852"/>
                      <a:pt x="1228150" y="36341"/>
                      <a:pt x="1296144" y="0"/>
                    </a:cubicBezTo>
                  </a:path>
                </a:pathLst>
              </a:custGeom>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dirty="0"/>
              </a:p>
            </p:txBody>
          </p:sp>
          <p:sp>
            <p:nvSpPr>
              <p:cNvPr id="41" name="Chord 40"/>
              <p:cNvSpPr/>
              <p:nvPr/>
            </p:nvSpPr>
            <p:spPr>
              <a:xfrm>
                <a:off x="2483768" y="1196752"/>
                <a:ext cx="720080" cy="792088"/>
              </a:xfrm>
              <a:prstGeom prst="chord">
                <a:avLst>
                  <a:gd name="adj1" fmla="val 10765082"/>
                  <a:gd name="adj2" fmla="val 108958"/>
                </a:avLst>
              </a:prstGeom>
              <a:solidFill>
                <a:srgbClr val="0099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sp>
        <p:nvSpPr>
          <p:cNvPr id="190" name="Oval 189"/>
          <p:cNvSpPr/>
          <p:nvPr/>
        </p:nvSpPr>
        <p:spPr>
          <a:xfrm>
            <a:off x="3635896" y="3284984"/>
            <a:ext cx="258702" cy="288032"/>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91" name="Oval 190"/>
          <p:cNvSpPr/>
          <p:nvPr/>
        </p:nvSpPr>
        <p:spPr>
          <a:xfrm>
            <a:off x="6012160" y="2852936"/>
            <a:ext cx="216024" cy="288032"/>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92" name="Oval 191"/>
          <p:cNvSpPr/>
          <p:nvPr/>
        </p:nvSpPr>
        <p:spPr>
          <a:xfrm>
            <a:off x="8154398" y="2132856"/>
            <a:ext cx="108012" cy="144016"/>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93" name="Oval 192"/>
          <p:cNvSpPr/>
          <p:nvPr/>
        </p:nvSpPr>
        <p:spPr>
          <a:xfrm>
            <a:off x="7380312" y="4581128"/>
            <a:ext cx="216024" cy="288032"/>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94" name="Oval 193"/>
          <p:cNvSpPr/>
          <p:nvPr/>
        </p:nvSpPr>
        <p:spPr>
          <a:xfrm>
            <a:off x="1835696" y="4797152"/>
            <a:ext cx="216024" cy="288032"/>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95" name="Oval 194"/>
          <p:cNvSpPr/>
          <p:nvPr/>
        </p:nvSpPr>
        <p:spPr>
          <a:xfrm>
            <a:off x="4644008" y="4509120"/>
            <a:ext cx="288032" cy="360040"/>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21" name="Group 138"/>
          <p:cNvGrpSpPr/>
          <p:nvPr/>
        </p:nvGrpSpPr>
        <p:grpSpPr>
          <a:xfrm>
            <a:off x="1450356" y="2543496"/>
            <a:ext cx="313332" cy="1029520"/>
            <a:chOff x="1115616" y="3429000"/>
            <a:chExt cx="504056" cy="1656184"/>
          </a:xfrm>
        </p:grpSpPr>
        <p:sp>
          <p:nvSpPr>
            <p:cNvPr id="140" name="Isosceles Triangle 139"/>
            <p:cNvSpPr/>
            <p:nvPr/>
          </p:nvSpPr>
          <p:spPr>
            <a:xfrm>
              <a:off x="1115616" y="5013176"/>
              <a:ext cx="504056" cy="72008"/>
            </a:xfrm>
            <a:prstGeom prst="triangle">
              <a:avLst/>
            </a:prstGeom>
            <a:solidFill>
              <a:schemeClr val="bg1"/>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41" name="Chord 140"/>
            <p:cNvSpPr/>
            <p:nvPr/>
          </p:nvSpPr>
          <p:spPr>
            <a:xfrm>
              <a:off x="1115616" y="3429000"/>
              <a:ext cx="504056" cy="1080120"/>
            </a:xfrm>
            <a:prstGeom prst="chord">
              <a:avLst>
                <a:gd name="adj1" fmla="val 20627079"/>
                <a:gd name="adj2" fmla="val 11756870"/>
              </a:avLst>
            </a:pr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42" name="Chord 141"/>
            <p:cNvSpPr/>
            <p:nvPr/>
          </p:nvSpPr>
          <p:spPr>
            <a:xfrm>
              <a:off x="1115616" y="3429000"/>
              <a:ext cx="504056" cy="1080120"/>
            </a:xfrm>
            <a:prstGeom prst="chord">
              <a:avLst>
                <a:gd name="adj1" fmla="val 3263154"/>
                <a:gd name="adj2" fmla="val 7516890"/>
              </a:avLst>
            </a:prstGeom>
            <a:solidFill>
              <a:srgbClr val="990033"/>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43" name="Rectangle 142"/>
            <p:cNvSpPr/>
            <p:nvPr/>
          </p:nvSpPr>
          <p:spPr>
            <a:xfrm>
              <a:off x="1331640" y="4509120"/>
              <a:ext cx="72008" cy="504056"/>
            </a:xfrm>
            <a:prstGeom prst="rect">
              <a:avLst/>
            </a:prstGeom>
            <a:solidFill>
              <a:schemeClr val="bg1"/>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153" name="Arc 152"/>
          <p:cNvSpPr/>
          <p:nvPr/>
        </p:nvSpPr>
        <p:spPr>
          <a:xfrm flipV="1">
            <a:off x="8028384" y="1844824"/>
            <a:ext cx="366400" cy="425630"/>
          </a:xfrm>
          <a:prstGeom prst="arc">
            <a:avLst>
              <a:gd name="adj1" fmla="val 11462497"/>
              <a:gd name="adj2" fmla="val 20804614"/>
            </a:avLst>
          </a:prstGeom>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156" name="Moon 155"/>
          <p:cNvSpPr/>
          <p:nvPr/>
        </p:nvSpPr>
        <p:spPr>
          <a:xfrm rot="16200000">
            <a:off x="5753318" y="2339000"/>
            <a:ext cx="753017" cy="1204827"/>
          </a:xfrm>
          <a:prstGeom prst="moon">
            <a:avLst>
              <a:gd name="adj" fmla="val 70665"/>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59" name="Arc 158"/>
          <p:cNvSpPr/>
          <p:nvPr/>
        </p:nvSpPr>
        <p:spPr>
          <a:xfrm rot="10800000">
            <a:off x="3346095" y="2706047"/>
            <a:ext cx="844613" cy="838199"/>
          </a:xfrm>
          <a:prstGeom prst="arc">
            <a:avLst>
              <a:gd name="adj1" fmla="val 11045684"/>
              <a:gd name="adj2" fmla="val 21237176"/>
            </a:avLst>
          </a:prstGeom>
          <a:no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dirty="0"/>
          </a:p>
        </p:txBody>
      </p:sp>
      <p:sp>
        <p:nvSpPr>
          <p:cNvPr id="160" name="Arc 159"/>
          <p:cNvSpPr/>
          <p:nvPr/>
        </p:nvSpPr>
        <p:spPr>
          <a:xfrm rot="10800000" flipV="1">
            <a:off x="1534129" y="4140417"/>
            <a:ext cx="880633" cy="880630"/>
          </a:xfrm>
          <a:prstGeom prst="arc">
            <a:avLst>
              <a:gd name="adj1" fmla="val 430388"/>
              <a:gd name="adj2" fmla="val 10457216"/>
            </a:avLst>
          </a:prstGeom>
          <a:no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dirty="0"/>
          </a:p>
        </p:txBody>
      </p:sp>
      <p:sp>
        <p:nvSpPr>
          <p:cNvPr id="162" name="Arc 161"/>
          <p:cNvSpPr/>
          <p:nvPr/>
        </p:nvSpPr>
        <p:spPr>
          <a:xfrm flipV="1">
            <a:off x="6876256" y="3861048"/>
            <a:ext cx="1154904" cy="868952"/>
          </a:xfrm>
          <a:prstGeom prst="arc">
            <a:avLst>
              <a:gd name="adj1" fmla="val 13520168"/>
              <a:gd name="adj2" fmla="val 19023606"/>
            </a:avLst>
          </a:prstGeom>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168" name="Moon 167"/>
          <p:cNvSpPr/>
          <p:nvPr/>
        </p:nvSpPr>
        <p:spPr>
          <a:xfrm rot="16200000">
            <a:off x="4343919" y="4233146"/>
            <a:ext cx="915928" cy="1179845"/>
          </a:xfrm>
          <a:prstGeom prst="moon">
            <a:avLst>
              <a:gd name="adj" fmla="val 87500"/>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xit" presetSubtype="0" fill="hold" grpId="0" nodeType="clickEffect">
                                  <p:stCondLst>
                                    <p:cond delay="0"/>
                                  </p:stCondLst>
                                  <p:childTnLst>
                                    <p:set>
                                      <p:cBhvr>
                                        <p:cTn id="6" dur="1" fill="hold">
                                          <p:stCondLst>
                                            <p:cond delay="0"/>
                                          </p:stCondLst>
                                        </p:cTn>
                                        <p:tgtEl>
                                          <p:spTgt spid="191"/>
                                        </p:tgtEl>
                                        <p:attrNameLst>
                                          <p:attrName>style.visibility</p:attrName>
                                        </p:attrNameLst>
                                      </p:cBhvr>
                                      <p:to>
                                        <p:strVal val="hidden"/>
                                      </p:to>
                                    </p:set>
                                  </p:childTnLst>
                                </p:cTn>
                              </p:par>
                              <p:par>
                                <p:cTn id="7" presetID="1" presetClass="exit" presetSubtype="0" fill="hold" grpId="0" nodeType="withEffect">
                                  <p:stCondLst>
                                    <p:cond delay="0"/>
                                  </p:stCondLst>
                                  <p:childTnLst>
                                    <p:set>
                                      <p:cBhvr>
                                        <p:cTn id="8" dur="1" fill="hold">
                                          <p:stCondLst>
                                            <p:cond delay="0"/>
                                          </p:stCondLst>
                                        </p:cTn>
                                        <p:tgtEl>
                                          <p:spTgt spid="192"/>
                                        </p:tgtEl>
                                        <p:attrNameLst>
                                          <p:attrName>style.visibility</p:attrName>
                                        </p:attrNameLst>
                                      </p:cBhvr>
                                      <p:to>
                                        <p:strVal val="hidden"/>
                                      </p:to>
                                    </p:set>
                                  </p:childTnLst>
                                </p:cTn>
                              </p:par>
                              <p:par>
                                <p:cTn id="9" presetID="1" presetClass="exit" presetSubtype="0" fill="hold" grpId="0" nodeType="withEffect">
                                  <p:stCondLst>
                                    <p:cond delay="0"/>
                                  </p:stCondLst>
                                  <p:childTnLst>
                                    <p:set>
                                      <p:cBhvr>
                                        <p:cTn id="10" dur="1" fill="hold">
                                          <p:stCondLst>
                                            <p:cond delay="0"/>
                                          </p:stCondLst>
                                        </p:cTn>
                                        <p:tgtEl>
                                          <p:spTgt spid="193"/>
                                        </p:tgtEl>
                                        <p:attrNameLst>
                                          <p:attrName>style.visibility</p:attrName>
                                        </p:attrNameLst>
                                      </p:cBhvr>
                                      <p:to>
                                        <p:strVal val="hidden"/>
                                      </p:to>
                                    </p:set>
                                  </p:childTnLst>
                                </p:cTn>
                              </p:par>
                              <p:par>
                                <p:cTn id="11" presetID="1" presetClass="exit" presetSubtype="0" fill="hold" grpId="0" nodeType="withEffect">
                                  <p:stCondLst>
                                    <p:cond delay="0"/>
                                  </p:stCondLst>
                                  <p:childTnLst>
                                    <p:set>
                                      <p:cBhvr>
                                        <p:cTn id="12" dur="1" fill="hold">
                                          <p:stCondLst>
                                            <p:cond delay="0"/>
                                          </p:stCondLst>
                                        </p:cTn>
                                        <p:tgtEl>
                                          <p:spTgt spid="195"/>
                                        </p:tgtEl>
                                        <p:attrNameLst>
                                          <p:attrName>style.visibility</p:attrName>
                                        </p:attrNameLst>
                                      </p:cBhvr>
                                      <p:to>
                                        <p:strVal val="hidden"/>
                                      </p:to>
                                    </p:set>
                                  </p:childTnLst>
                                </p:cTn>
                              </p:par>
                              <p:par>
                                <p:cTn id="13" presetID="1" presetClass="exit" presetSubtype="0" fill="hold" grpId="0" nodeType="withEffect">
                                  <p:stCondLst>
                                    <p:cond delay="0"/>
                                  </p:stCondLst>
                                  <p:childTnLst>
                                    <p:set>
                                      <p:cBhvr>
                                        <p:cTn id="14" dur="1" fill="hold">
                                          <p:stCondLst>
                                            <p:cond delay="0"/>
                                          </p:stCondLst>
                                        </p:cTn>
                                        <p:tgtEl>
                                          <p:spTgt spid="190"/>
                                        </p:tgtEl>
                                        <p:attrNameLst>
                                          <p:attrName>style.visibility</p:attrName>
                                        </p:attrNameLst>
                                      </p:cBhvr>
                                      <p:to>
                                        <p:strVal val="hidden"/>
                                      </p:to>
                                    </p:set>
                                  </p:childTnLst>
                                </p:cTn>
                              </p:par>
                              <p:par>
                                <p:cTn id="15" presetID="1" presetClass="exit" presetSubtype="0" fill="hold" grpId="0" nodeType="withEffect">
                                  <p:stCondLst>
                                    <p:cond delay="0"/>
                                  </p:stCondLst>
                                  <p:childTnLst>
                                    <p:set>
                                      <p:cBhvr>
                                        <p:cTn id="16" dur="1" fill="hold">
                                          <p:stCondLst>
                                            <p:cond delay="0"/>
                                          </p:stCondLst>
                                        </p:cTn>
                                        <p:tgtEl>
                                          <p:spTgt spid="194"/>
                                        </p:tgtEl>
                                        <p:attrNameLst>
                                          <p:attrName>style.visibility</p:attrName>
                                        </p:attrNameLst>
                                      </p:cBhvr>
                                      <p:to>
                                        <p:strVal val="hidden"/>
                                      </p:to>
                                    </p:set>
                                  </p:childTnLst>
                                </p:cTn>
                              </p:par>
                              <p:par>
                                <p:cTn id="17" presetID="1" presetClass="entr" presetSubtype="0" fill="hold" grpId="0" nodeType="withEffect">
                                  <p:stCondLst>
                                    <p:cond delay="0"/>
                                  </p:stCondLst>
                                  <p:childTnLst>
                                    <p:set>
                                      <p:cBhvr>
                                        <p:cTn id="18" dur="1" fill="hold">
                                          <p:stCondLst>
                                            <p:cond delay="0"/>
                                          </p:stCondLst>
                                        </p:cTn>
                                        <p:tgtEl>
                                          <p:spTgt spid="153"/>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156"/>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159"/>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160"/>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162"/>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16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0" grpId="0" animBg="1"/>
      <p:bldP spid="191" grpId="0" animBg="1"/>
      <p:bldP spid="192" grpId="0" animBg="1"/>
      <p:bldP spid="193" grpId="0" animBg="1"/>
      <p:bldP spid="194" grpId="0" animBg="1"/>
      <p:bldP spid="195" grpId="0" animBg="1"/>
      <p:bldP spid="153" grpId="0" animBg="1"/>
      <p:bldP spid="156" grpId="0" animBg="1"/>
      <p:bldP spid="159" grpId="0" animBg="1"/>
      <p:bldP spid="160" grpId="0" animBg="1"/>
      <p:bldP spid="162" grpId="0" animBg="1"/>
      <p:bldP spid="168" grpId="0" animBg="1"/>
    </p:bld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1" name="Group 70"/>
          <p:cNvGrpSpPr/>
          <p:nvPr/>
        </p:nvGrpSpPr>
        <p:grpSpPr>
          <a:xfrm>
            <a:off x="-900608" y="-1179512"/>
            <a:ext cx="10225136" cy="8784975"/>
            <a:chOff x="-900608" y="-1179512"/>
            <a:chExt cx="10225136" cy="8784975"/>
          </a:xfrm>
        </p:grpSpPr>
        <p:sp>
          <p:nvSpPr>
            <p:cNvPr id="72" name="Rectangle 71"/>
            <p:cNvSpPr/>
            <p:nvPr/>
          </p:nvSpPr>
          <p:spPr>
            <a:xfrm>
              <a:off x="-468560" y="3744415"/>
              <a:ext cx="9793088" cy="3861048"/>
            </a:xfrm>
            <a:prstGeom prst="rect">
              <a:avLst/>
            </a:prstGeom>
            <a:solidFill>
              <a:srgbClr val="0066FF"/>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73" name="Group 17"/>
            <p:cNvGrpSpPr/>
            <p:nvPr/>
          </p:nvGrpSpPr>
          <p:grpSpPr>
            <a:xfrm>
              <a:off x="-324544" y="-675456"/>
              <a:ext cx="4104456" cy="3240359"/>
              <a:chOff x="4283968" y="-315416"/>
              <a:chExt cx="3672408" cy="2232248"/>
            </a:xfrm>
          </p:grpSpPr>
          <p:sp>
            <p:nvSpPr>
              <p:cNvPr id="84" name="Rounded Rectangle 8"/>
              <p:cNvSpPr/>
              <p:nvPr/>
            </p:nvSpPr>
            <p:spPr>
              <a:xfrm>
                <a:off x="4283968" y="-315416"/>
                <a:ext cx="3672408" cy="2232248"/>
              </a:xfrm>
              <a:prstGeom prst="roundRect">
                <a:avLst>
                  <a:gd name="adj" fmla="val 3504"/>
                </a:avLst>
              </a:prstGeom>
              <a:solidFill>
                <a:srgbClr val="B2B2B2"/>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5" name="Rounded Rectangle 84"/>
              <p:cNvSpPr/>
              <p:nvPr/>
            </p:nvSpPr>
            <p:spPr>
              <a:xfrm>
                <a:off x="4355976" y="-243408"/>
                <a:ext cx="3491880" cy="2088232"/>
              </a:xfrm>
              <a:prstGeom prst="roundRect">
                <a:avLst>
                  <a:gd name="adj" fmla="val 7544"/>
                </a:avLst>
              </a:prstGeom>
              <a:solidFill>
                <a:schemeClr val="bg1"/>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grpSp>
        <p:cxnSp>
          <p:nvCxnSpPr>
            <p:cNvPr id="74" name="Straight Connector 73"/>
            <p:cNvCxnSpPr/>
            <p:nvPr/>
          </p:nvCxnSpPr>
          <p:spPr>
            <a:xfrm>
              <a:off x="0" y="3744415"/>
              <a:ext cx="9144000" cy="0"/>
            </a:xfrm>
            <a:prstGeom prst="line">
              <a:avLst/>
            </a:prstGeom>
            <a:ln w="762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9" name="Straight Connector 78"/>
            <p:cNvCxnSpPr/>
            <p:nvPr/>
          </p:nvCxnSpPr>
          <p:spPr>
            <a:xfrm flipV="1">
              <a:off x="-900608" y="116631"/>
              <a:ext cx="0" cy="3645024"/>
            </a:xfrm>
            <a:prstGeom prst="line">
              <a:avLst/>
            </a:prstGeom>
            <a:ln w="762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80" name="Group 63"/>
            <p:cNvGrpSpPr/>
            <p:nvPr/>
          </p:nvGrpSpPr>
          <p:grpSpPr>
            <a:xfrm rot="16200000">
              <a:off x="4824029" y="-1215516"/>
              <a:ext cx="4104456" cy="4176463"/>
              <a:chOff x="5868144" y="-603448"/>
              <a:chExt cx="3600400" cy="3024336"/>
            </a:xfrm>
          </p:grpSpPr>
          <p:sp>
            <p:nvSpPr>
              <p:cNvPr id="81" name="Rectangle 80"/>
              <p:cNvSpPr/>
              <p:nvPr/>
            </p:nvSpPr>
            <p:spPr>
              <a:xfrm>
                <a:off x="6012160" y="980729"/>
                <a:ext cx="3312368" cy="1335874"/>
              </a:xfrm>
              <a:prstGeom prst="rect">
                <a:avLst/>
              </a:prstGeom>
              <a:solidFill>
                <a:srgbClr val="00FFFF"/>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2" name="Rectangle 81"/>
              <p:cNvSpPr/>
              <p:nvPr/>
            </p:nvSpPr>
            <p:spPr>
              <a:xfrm>
                <a:off x="6012160" y="-459432"/>
                <a:ext cx="3312368" cy="1316009"/>
              </a:xfrm>
              <a:prstGeom prst="rect">
                <a:avLst/>
              </a:prstGeom>
              <a:solidFill>
                <a:srgbClr val="00FFFF"/>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3" name="Rectangle 82"/>
              <p:cNvSpPr/>
              <p:nvPr/>
            </p:nvSpPr>
            <p:spPr>
              <a:xfrm>
                <a:off x="5868144" y="-603448"/>
                <a:ext cx="3600400" cy="3024336"/>
              </a:xfrm>
              <a:prstGeom prst="rect">
                <a:avLst/>
              </a:pr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sp>
        <p:nvSpPr>
          <p:cNvPr id="108" name="Freeform 107"/>
          <p:cNvSpPr/>
          <p:nvPr/>
        </p:nvSpPr>
        <p:spPr>
          <a:xfrm rot="16391166" flipH="1" flipV="1">
            <a:off x="3189781" y="3625848"/>
            <a:ext cx="603619" cy="831254"/>
          </a:xfrm>
          <a:custGeom>
            <a:avLst/>
            <a:gdLst>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75432 w 777479"/>
              <a:gd name="connsiteY8" fmla="*/ 659606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65919 w 777479"/>
              <a:gd name="connsiteY10" fmla="*/ 516731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62013 w 777479"/>
              <a:gd name="connsiteY20" fmla="*/ 605036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2397 h 834313"/>
              <a:gd name="connsiteX1" fmla="*/ 239713 w 777479"/>
              <a:gd name="connsiteY1" fmla="*/ 240985 h 834313"/>
              <a:gd name="connsiteX2" fmla="*/ 82550 w 777479"/>
              <a:gd name="connsiteY2" fmla="*/ 336235 h 834313"/>
              <a:gd name="connsiteX3" fmla="*/ 3969 w 777479"/>
              <a:gd name="connsiteY3" fmla="*/ 474347 h 834313"/>
              <a:gd name="connsiteX4" fmla="*/ 106363 w 777479"/>
              <a:gd name="connsiteY4" fmla="*/ 488635 h 834313"/>
              <a:gd name="connsiteX5" fmla="*/ 254000 w 777479"/>
              <a:gd name="connsiteY5" fmla="*/ 386241 h 834313"/>
              <a:gd name="connsiteX6" fmla="*/ 261144 w 777479"/>
              <a:gd name="connsiteY6" fmla="*/ 398147 h 834313"/>
              <a:gd name="connsiteX7" fmla="*/ 223044 w 777479"/>
              <a:gd name="connsiteY7" fmla="*/ 533878 h 834313"/>
              <a:gd name="connsiteX8" fmla="*/ 198834 w 777479"/>
              <a:gd name="connsiteY8" fmla="*/ 660085 h 834313"/>
              <a:gd name="connsiteX9" fmla="*/ 248147 w 777479"/>
              <a:gd name="connsiteY9" fmla="*/ 750200 h 834313"/>
              <a:gd name="connsiteX10" fmla="*/ 335682 w 777479"/>
              <a:gd name="connsiteY10" fmla="*/ 608466 h 834313"/>
              <a:gd name="connsiteX11" fmla="*/ 368300 w 777479"/>
              <a:gd name="connsiteY11" fmla="*/ 488634 h 834313"/>
              <a:gd name="connsiteX12" fmla="*/ 375444 w 777479"/>
              <a:gd name="connsiteY12" fmla="*/ 555310 h 834313"/>
              <a:gd name="connsiteX13" fmla="*/ 401638 w 777479"/>
              <a:gd name="connsiteY13" fmla="*/ 767241 h 834313"/>
              <a:gd name="connsiteX14" fmla="*/ 451644 w 777479"/>
              <a:gd name="connsiteY14" fmla="*/ 833916 h 834313"/>
              <a:gd name="connsiteX15" fmla="*/ 504032 w 777479"/>
              <a:gd name="connsiteY15" fmla="*/ 769622 h 834313"/>
              <a:gd name="connsiteX16" fmla="*/ 504032 w 777479"/>
              <a:gd name="connsiteY16" fmla="*/ 529115 h 834313"/>
              <a:gd name="connsiteX17" fmla="*/ 527844 w 777479"/>
              <a:gd name="connsiteY17" fmla="*/ 643416 h 834313"/>
              <a:gd name="connsiteX18" fmla="*/ 573088 w 777479"/>
              <a:gd name="connsiteY18" fmla="*/ 741047 h 834313"/>
              <a:gd name="connsiteX19" fmla="*/ 625475 w 777479"/>
              <a:gd name="connsiteY19" fmla="*/ 762478 h 834313"/>
              <a:gd name="connsiteX20" fmla="*/ 662013 w 777479"/>
              <a:gd name="connsiteY20" fmla="*/ 705527 h 834313"/>
              <a:gd name="connsiteX21" fmla="*/ 644525 w 777479"/>
              <a:gd name="connsiteY21" fmla="*/ 583885 h 834313"/>
              <a:gd name="connsiteX22" fmla="*/ 632619 w 777479"/>
              <a:gd name="connsiteY22" fmla="*/ 507685 h 834313"/>
              <a:gd name="connsiteX23" fmla="*/ 718344 w 777479"/>
              <a:gd name="connsiteY23" fmla="*/ 657703 h 834313"/>
              <a:gd name="connsiteX24" fmla="*/ 770732 w 777479"/>
              <a:gd name="connsiteY24" fmla="*/ 636272 h 834313"/>
              <a:gd name="connsiteX25" fmla="*/ 758825 w 777479"/>
              <a:gd name="connsiteY25" fmla="*/ 495778 h 834313"/>
              <a:gd name="connsiteX26" fmla="*/ 668338 w 777479"/>
              <a:gd name="connsiteY26" fmla="*/ 324328 h 834313"/>
              <a:gd name="connsiteX27" fmla="*/ 668239 w 777479"/>
              <a:gd name="connsiteY27" fmla="*/ 0 h 834313"/>
              <a:gd name="connsiteX0" fmla="*/ 240017 w 777479"/>
              <a:gd name="connsiteY0" fmla="*/ 24652 h 834313"/>
              <a:gd name="connsiteX1" fmla="*/ 239713 w 777479"/>
              <a:gd name="connsiteY1" fmla="*/ 240985 h 834313"/>
              <a:gd name="connsiteX2" fmla="*/ 82550 w 777479"/>
              <a:gd name="connsiteY2" fmla="*/ 336235 h 834313"/>
              <a:gd name="connsiteX3" fmla="*/ 3969 w 777479"/>
              <a:gd name="connsiteY3" fmla="*/ 474347 h 834313"/>
              <a:gd name="connsiteX4" fmla="*/ 106363 w 777479"/>
              <a:gd name="connsiteY4" fmla="*/ 488635 h 834313"/>
              <a:gd name="connsiteX5" fmla="*/ 254000 w 777479"/>
              <a:gd name="connsiteY5" fmla="*/ 386241 h 834313"/>
              <a:gd name="connsiteX6" fmla="*/ 261144 w 777479"/>
              <a:gd name="connsiteY6" fmla="*/ 398147 h 834313"/>
              <a:gd name="connsiteX7" fmla="*/ 223044 w 777479"/>
              <a:gd name="connsiteY7" fmla="*/ 533878 h 834313"/>
              <a:gd name="connsiteX8" fmla="*/ 198834 w 777479"/>
              <a:gd name="connsiteY8" fmla="*/ 660085 h 834313"/>
              <a:gd name="connsiteX9" fmla="*/ 248147 w 777479"/>
              <a:gd name="connsiteY9" fmla="*/ 750200 h 834313"/>
              <a:gd name="connsiteX10" fmla="*/ 335682 w 777479"/>
              <a:gd name="connsiteY10" fmla="*/ 608466 h 834313"/>
              <a:gd name="connsiteX11" fmla="*/ 368300 w 777479"/>
              <a:gd name="connsiteY11" fmla="*/ 488634 h 834313"/>
              <a:gd name="connsiteX12" fmla="*/ 375444 w 777479"/>
              <a:gd name="connsiteY12" fmla="*/ 555310 h 834313"/>
              <a:gd name="connsiteX13" fmla="*/ 401638 w 777479"/>
              <a:gd name="connsiteY13" fmla="*/ 767241 h 834313"/>
              <a:gd name="connsiteX14" fmla="*/ 451644 w 777479"/>
              <a:gd name="connsiteY14" fmla="*/ 833916 h 834313"/>
              <a:gd name="connsiteX15" fmla="*/ 504032 w 777479"/>
              <a:gd name="connsiteY15" fmla="*/ 769622 h 834313"/>
              <a:gd name="connsiteX16" fmla="*/ 504032 w 777479"/>
              <a:gd name="connsiteY16" fmla="*/ 529115 h 834313"/>
              <a:gd name="connsiteX17" fmla="*/ 527844 w 777479"/>
              <a:gd name="connsiteY17" fmla="*/ 643416 h 834313"/>
              <a:gd name="connsiteX18" fmla="*/ 573088 w 777479"/>
              <a:gd name="connsiteY18" fmla="*/ 741047 h 834313"/>
              <a:gd name="connsiteX19" fmla="*/ 625475 w 777479"/>
              <a:gd name="connsiteY19" fmla="*/ 762478 h 834313"/>
              <a:gd name="connsiteX20" fmla="*/ 662013 w 777479"/>
              <a:gd name="connsiteY20" fmla="*/ 705527 h 834313"/>
              <a:gd name="connsiteX21" fmla="*/ 644525 w 777479"/>
              <a:gd name="connsiteY21" fmla="*/ 583885 h 834313"/>
              <a:gd name="connsiteX22" fmla="*/ 632619 w 777479"/>
              <a:gd name="connsiteY22" fmla="*/ 507685 h 834313"/>
              <a:gd name="connsiteX23" fmla="*/ 718344 w 777479"/>
              <a:gd name="connsiteY23" fmla="*/ 657703 h 834313"/>
              <a:gd name="connsiteX24" fmla="*/ 770732 w 777479"/>
              <a:gd name="connsiteY24" fmla="*/ 636272 h 834313"/>
              <a:gd name="connsiteX25" fmla="*/ 758825 w 777479"/>
              <a:gd name="connsiteY25" fmla="*/ 495778 h 834313"/>
              <a:gd name="connsiteX26" fmla="*/ 668338 w 777479"/>
              <a:gd name="connsiteY26" fmla="*/ 324328 h 834313"/>
              <a:gd name="connsiteX27" fmla="*/ 668239 w 777479"/>
              <a:gd name="connsiteY27" fmla="*/ 0 h 834313"/>
              <a:gd name="connsiteX0" fmla="*/ 240017 w 777479"/>
              <a:gd name="connsiteY0" fmla="*/ 164738 h 974399"/>
              <a:gd name="connsiteX1" fmla="*/ 239713 w 777479"/>
              <a:gd name="connsiteY1" fmla="*/ 381071 h 974399"/>
              <a:gd name="connsiteX2" fmla="*/ 82550 w 777479"/>
              <a:gd name="connsiteY2" fmla="*/ 476321 h 974399"/>
              <a:gd name="connsiteX3" fmla="*/ 3969 w 777479"/>
              <a:gd name="connsiteY3" fmla="*/ 614433 h 974399"/>
              <a:gd name="connsiteX4" fmla="*/ 106363 w 777479"/>
              <a:gd name="connsiteY4" fmla="*/ 628721 h 974399"/>
              <a:gd name="connsiteX5" fmla="*/ 254000 w 777479"/>
              <a:gd name="connsiteY5" fmla="*/ 526327 h 974399"/>
              <a:gd name="connsiteX6" fmla="*/ 261144 w 777479"/>
              <a:gd name="connsiteY6" fmla="*/ 538233 h 974399"/>
              <a:gd name="connsiteX7" fmla="*/ 223044 w 777479"/>
              <a:gd name="connsiteY7" fmla="*/ 673964 h 974399"/>
              <a:gd name="connsiteX8" fmla="*/ 198834 w 777479"/>
              <a:gd name="connsiteY8" fmla="*/ 800171 h 974399"/>
              <a:gd name="connsiteX9" fmla="*/ 248147 w 777479"/>
              <a:gd name="connsiteY9" fmla="*/ 890286 h 974399"/>
              <a:gd name="connsiteX10" fmla="*/ 335682 w 777479"/>
              <a:gd name="connsiteY10" fmla="*/ 748552 h 974399"/>
              <a:gd name="connsiteX11" fmla="*/ 368300 w 777479"/>
              <a:gd name="connsiteY11" fmla="*/ 628720 h 974399"/>
              <a:gd name="connsiteX12" fmla="*/ 375444 w 777479"/>
              <a:gd name="connsiteY12" fmla="*/ 695396 h 974399"/>
              <a:gd name="connsiteX13" fmla="*/ 401638 w 777479"/>
              <a:gd name="connsiteY13" fmla="*/ 907327 h 974399"/>
              <a:gd name="connsiteX14" fmla="*/ 451644 w 777479"/>
              <a:gd name="connsiteY14" fmla="*/ 974002 h 974399"/>
              <a:gd name="connsiteX15" fmla="*/ 504032 w 777479"/>
              <a:gd name="connsiteY15" fmla="*/ 909708 h 974399"/>
              <a:gd name="connsiteX16" fmla="*/ 504032 w 777479"/>
              <a:gd name="connsiteY16" fmla="*/ 669201 h 974399"/>
              <a:gd name="connsiteX17" fmla="*/ 527844 w 777479"/>
              <a:gd name="connsiteY17" fmla="*/ 783502 h 974399"/>
              <a:gd name="connsiteX18" fmla="*/ 573088 w 777479"/>
              <a:gd name="connsiteY18" fmla="*/ 881133 h 974399"/>
              <a:gd name="connsiteX19" fmla="*/ 625475 w 777479"/>
              <a:gd name="connsiteY19" fmla="*/ 902564 h 974399"/>
              <a:gd name="connsiteX20" fmla="*/ 662013 w 777479"/>
              <a:gd name="connsiteY20" fmla="*/ 845613 h 974399"/>
              <a:gd name="connsiteX21" fmla="*/ 644525 w 777479"/>
              <a:gd name="connsiteY21" fmla="*/ 723971 h 974399"/>
              <a:gd name="connsiteX22" fmla="*/ 632619 w 777479"/>
              <a:gd name="connsiteY22" fmla="*/ 647771 h 974399"/>
              <a:gd name="connsiteX23" fmla="*/ 718344 w 777479"/>
              <a:gd name="connsiteY23" fmla="*/ 797789 h 974399"/>
              <a:gd name="connsiteX24" fmla="*/ 770732 w 777479"/>
              <a:gd name="connsiteY24" fmla="*/ 776358 h 974399"/>
              <a:gd name="connsiteX25" fmla="*/ 758825 w 777479"/>
              <a:gd name="connsiteY25" fmla="*/ 635864 h 974399"/>
              <a:gd name="connsiteX26" fmla="*/ 668338 w 777479"/>
              <a:gd name="connsiteY26" fmla="*/ 464414 h 974399"/>
              <a:gd name="connsiteX27" fmla="*/ 577964 w 777479"/>
              <a:gd name="connsiteY27" fmla="*/ 0 h 974399"/>
              <a:gd name="connsiteX0" fmla="*/ 224488 w 777479"/>
              <a:gd name="connsiteY0" fmla="*/ 79294 h 974399"/>
              <a:gd name="connsiteX1" fmla="*/ 239713 w 777479"/>
              <a:gd name="connsiteY1" fmla="*/ 381071 h 974399"/>
              <a:gd name="connsiteX2" fmla="*/ 82550 w 777479"/>
              <a:gd name="connsiteY2" fmla="*/ 476321 h 974399"/>
              <a:gd name="connsiteX3" fmla="*/ 3969 w 777479"/>
              <a:gd name="connsiteY3" fmla="*/ 614433 h 974399"/>
              <a:gd name="connsiteX4" fmla="*/ 106363 w 777479"/>
              <a:gd name="connsiteY4" fmla="*/ 628721 h 974399"/>
              <a:gd name="connsiteX5" fmla="*/ 254000 w 777479"/>
              <a:gd name="connsiteY5" fmla="*/ 526327 h 974399"/>
              <a:gd name="connsiteX6" fmla="*/ 261144 w 777479"/>
              <a:gd name="connsiteY6" fmla="*/ 538233 h 974399"/>
              <a:gd name="connsiteX7" fmla="*/ 223044 w 777479"/>
              <a:gd name="connsiteY7" fmla="*/ 673964 h 974399"/>
              <a:gd name="connsiteX8" fmla="*/ 198834 w 777479"/>
              <a:gd name="connsiteY8" fmla="*/ 800171 h 974399"/>
              <a:gd name="connsiteX9" fmla="*/ 248147 w 777479"/>
              <a:gd name="connsiteY9" fmla="*/ 890286 h 974399"/>
              <a:gd name="connsiteX10" fmla="*/ 335682 w 777479"/>
              <a:gd name="connsiteY10" fmla="*/ 748552 h 974399"/>
              <a:gd name="connsiteX11" fmla="*/ 368300 w 777479"/>
              <a:gd name="connsiteY11" fmla="*/ 628720 h 974399"/>
              <a:gd name="connsiteX12" fmla="*/ 375444 w 777479"/>
              <a:gd name="connsiteY12" fmla="*/ 695396 h 974399"/>
              <a:gd name="connsiteX13" fmla="*/ 401638 w 777479"/>
              <a:gd name="connsiteY13" fmla="*/ 907327 h 974399"/>
              <a:gd name="connsiteX14" fmla="*/ 451644 w 777479"/>
              <a:gd name="connsiteY14" fmla="*/ 974002 h 974399"/>
              <a:gd name="connsiteX15" fmla="*/ 504032 w 777479"/>
              <a:gd name="connsiteY15" fmla="*/ 909708 h 974399"/>
              <a:gd name="connsiteX16" fmla="*/ 504032 w 777479"/>
              <a:gd name="connsiteY16" fmla="*/ 669201 h 974399"/>
              <a:gd name="connsiteX17" fmla="*/ 527844 w 777479"/>
              <a:gd name="connsiteY17" fmla="*/ 783502 h 974399"/>
              <a:gd name="connsiteX18" fmla="*/ 573088 w 777479"/>
              <a:gd name="connsiteY18" fmla="*/ 881133 h 974399"/>
              <a:gd name="connsiteX19" fmla="*/ 625475 w 777479"/>
              <a:gd name="connsiteY19" fmla="*/ 902564 h 974399"/>
              <a:gd name="connsiteX20" fmla="*/ 662013 w 777479"/>
              <a:gd name="connsiteY20" fmla="*/ 845613 h 974399"/>
              <a:gd name="connsiteX21" fmla="*/ 644525 w 777479"/>
              <a:gd name="connsiteY21" fmla="*/ 723971 h 974399"/>
              <a:gd name="connsiteX22" fmla="*/ 632619 w 777479"/>
              <a:gd name="connsiteY22" fmla="*/ 647771 h 974399"/>
              <a:gd name="connsiteX23" fmla="*/ 718344 w 777479"/>
              <a:gd name="connsiteY23" fmla="*/ 797789 h 974399"/>
              <a:gd name="connsiteX24" fmla="*/ 770732 w 777479"/>
              <a:gd name="connsiteY24" fmla="*/ 776358 h 974399"/>
              <a:gd name="connsiteX25" fmla="*/ 758825 w 777479"/>
              <a:gd name="connsiteY25" fmla="*/ 635864 h 974399"/>
              <a:gd name="connsiteX26" fmla="*/ 668338 w 777479"/>
              <a:gd name="connsiteY26" fmla="*/ 464414 h 974399"/>
              <a:gd name="connsiteX27" fmla="*/ 577964 w 777479"/>
              <a:gd name="connsiteY27" fmla="*/ 0 h 974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77479" h="974399">
                <a:moveTo>
                  <a:pt x="224488" y="79294"/>
                </a:moveTo>
                <a:cubicBezTo>
                  <a:pt x="238577" y="124935"/>
                  <a:pt x="263369" y="314900"/>
                  <a:pt x="239713" y="381071"/>
                </a:cubicBezTo>
                <a:cubicBezTo>
                  <a:pt x="216057" y="447242"/>
                  <a:pt x="121841" y="437427"/>
                  <a:pt x="82550" y="476321"/>
                </a:cubicBezTo>
                <a:cubicBezTo>
                  <a:pt x="43259" y="515215"/>
                  <a:pt x="0" y="589033"/>
                  <a:pt x="3969" y="614433"/>
                </a:cubicBezTo>
                <a:cubicBezTo>
                  <a:pt x="7938" y="639833"/>
                  <a:pt x="64691" y="643405"/>
                  <a:pt x="106363" y="628721"/>
                </a:cubicBezTo>
                <a:cubicBezTo>
                  <a:pt x="148035" y="614037"/>
                  <a:pt x="228203" y="541408"/>
                  <a:pt x="254000" y="526327"/>
                </a:cubicBezTo>
                <a:cubicBezTo>
                  <a:pt x="279797" y="511246"/>
                  <a:pt x="266303" y="513627"/>
                  <a:pt x="261144" y="538233"/>
                </a:cubicBezTo>
                <a:cubicBezTo>
                  <a:pt x="255985" y="562839"/>
                  <a:pt x="233429" y="630308"/>
                  <a:pt x="223044" y="673964"/>
                </a:cubicBezTo>
                <a:cubicBezTo>
                  <a:pt x="212659" y="717620"/>
                  <a:pt x="194650" y="764117"/>
                  <a:pt x="198834" y="800171"/>
                </a:cubicBezTo>
                <a:cubicBezTo>
                  <a:pt x="203018" y="836225"/>
                  <a:pt x="225339" y="898889"/>
                  <a:pt x="248147" y="890286"/>
                </a:cubicBezTo>
                <a:cubicBezTo>
                  <a:pt x="270955" y="881683"/>
                  <a:pt x="315657" y="792146"/>
                  <a:pt x="335682" y="748552"/>
                </a:cubicBezTo>
                <a:cubicBezTo>
                  <a:pt x="355707" y="704958"/>
                  <a:pt x="361673" y="637579"/>
                  <a:pt x="368300" y="628720"/>
                </a:cubicBezTo>
                <a:cubicBezTo>
                  <a:pt x="374927" y="619861"/>
                  <a:pt x="369888" y="648962"/>
                  <a:pt x="375444" y="695396"/>
                </a:cubicBezTo>
                <a:cubicBezTo>
                  <a:pt x="381000" y="741831"/>
                  <a:pt x="388938" y="860893"/>
                  <a:pt x="401638" y="907327"/>
                </a:cubicBezTo>
                <a:cubicBezTo>
                  <a:pt x="414338" y="953761"/>
                  <a:pt x="434578" y="973605"/>
                  <a:pt x="451644" y="974002"/>
                </a:cubicBezTo>
                <a:cubicBezTo>
                  <a:pt x="468710" y="974399"/>
                  <a:pt x="495301" y="960508"/>
                  <a:pt x="504032" y="909708"/>
                </a:cubicBezTo>
                <a:cubicBezTo>
                  <a:pt x="512763" y="858908"/>
                  <a:pt x="500063" y="690235"/>
                  <a:pt x="504032" y="669201"/>
                </a:cubicBezTo>
                <a:cubicBezTo>
                  <a:pt x="508001" y="648167"/>
                  <a:pt x="516335" y="748180"/>
                  <a:pt x="527844" y="783502"/>
                </a:cubicBezTo>
                <a:cubicBezTo>
                  <a:pt x="539353" y="818824"/>
                  <a:pt x="556816" y="861289"/>
                  <a:pt x="573088" y="881133"/>
                </a:cubicBezTo>
                <a:cubicBezTo>
                  <a:pt x="589360" y="900977"/>
                  <a:pt x="610654" y="908484"/>
                  <a:pt x="625475" y="902564"/>
                </a:cubicBezTo>
                <a:cubicBezTo>
                  <a:pt x="640296" y="896644"/>
                  <a:pt x="658838" y="875379"/>
                  <a:pt x="662013" y="845613"/>
                </a:cubicBezTo>
                <a:cubicBezTo>
                  <a:pt x="665188" y="815847"/>
                  <a:pt x="649424" y="756945"/>
                  <a:pt x="644525" y="723971"/>
                </a:cubicBezTo>
                <a:cubicBezTo>
                  <a:pt x="639626" y="690997"/>
                  <a:pt x="620316" y="635468"/>
                  <a:pt x="632619" y="647771"/>
                </a:cubicBezTo>
                <a:cubicBezTo>
                  <a:pt x="644922" y="660074"/>
                  <a:pt x="695325" y="776358"/>
                  <a:pt x="718344" y="797789"/>
                </a:cubicBezTo>
                <a:cubicBezTo>
                  <a:pt x="741363" y="819220"/>
                  <a:pt x="763985" y="803346"/>
                  <a:pt x="770732" y="776358"/>
                </a:cubicBezTo>
                <a:cubicBezTo>
                  <a:pt x="777479" y="749371"/>
                  <a:pt x="775891" y="687855"/>
                  <a:pt x="758825" y="635864"/>
                </a:cubicBezTo>
                <a:cubicBezTo>
                  <a:pt x="741759" y="583873"/>
                  <a:pt x="698481" y="570391"/>
                  <a:pt x="668338" y="464414"/>
                </a:cubicBezTo>
                <a:cubicBezTo>
                  <a:pt x="638195" y="358437"/>
                  <a:pt x="580345" y="78978"/>
                  <a:pt x="577964" y="0"/>
                </a:cubicBezTo>
              </a:path>
            </a:pathLst>
          </a:custGeom>
          <a:solidFill>
            <a:srgbClr val="0066FF"/>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4" name="Freeform 3"/>
          <p:cNvSpPr/>
          <p:nvPr/>
        </p:nvSpPr>
        <p:spPr>
          <a:xfrm>
            <a:off x="6488269" y="4298090"/>
            <a:ext cx="318559" cy="744420"/>
          </a:xfrm>
          <a:custGeom>
            <a:avLst/>
            <a:gdLst>
              <a:gd name="connsiteX0" fmla="*/ 452907 w 646090"/>
              <a:gd name="connsiteY0" fmla="*/ 92298 h 1092558"/>
              <a:gd name="connsiteX1" fmla="*/ 15025 w 646090"/>
              <a:gd name="connsiteY1" fmla="*/ 581695 h 1092558"/>
              <a:gd name="connsiteX2" fmla="*/ 543059 w 646090"/>
              <a:gd name="connsiteY2" fmla="*/ 1032456 h 1092558"/>
              <a:gd name="connsiteX3" fmla="*/ 633211 w 646090"/>
              <a:gd name="connsiteY3" fmla="*/ 942304 h 1092558"/>
              <a:gd name="connsiteX4" fmla="*/ 581696 w 646090"/>
              <a:gd name="connsiteY4" fmla="*/ 143814 h 1092558"/>
              <a:gd name="connsiteX5" fmla="*/ 452907 w 646090"/>
              <a:gd name="connsiteY5" fmla="*/ 92298 h 1092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6090" h="1092558">
                <a:moveTo>
                  <a:pt x="452907" y="92298"/>
                </a:moveTo>
                <a:cubicBezTo>
                  <a:pt x="358462" y="165278"/>
                  <a:pt x="0" y="425002"/>
                  <a:pt x="15025" y="581695"/>
                </a:cubicBezTo>
                <a:cubicBezTo>
                  <a:pt x="30050" y="738388"/>
                  <a:pt x="440028" y="972354"/>
                  <a:pt x="543059" y="1032456"/>
                </a:cubicBezTo>
                <a:cubicBezTo>
                  <a:pt x="646090" y="1092558"/>
                  <a:pt x="626772" y="1090411"/>
                  <a:pt x="633211" y="942304"/>
                </a:cubicBezTo>
                <a:cubicBezTo>
                  <a:pt x="639650" y="794197"/>
                  <a:pt x="607454" y="287628"/>
                  <a:pt x="581696" y="143814"/>
                </a:cubicBezTo>
                <a:cubicBezTo>
                  <a:pt x="555938" y="0"/>
                  <a:pt x="547352" y="19318"/>
                  <a:pt x="452907" y="92298"/>
                </a:cubicBezTo>
                <a:close/>
              </a:path>
            </a:pathLst>
          </a:custGeom>
          <a:solidFill>
            <a:srgbClr val="FF00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1" name="Freeform 20"/>
          <p:cNvSpPr/>
          <p:nvPr/>
        </p:nvSpPr>
        <p:spPr>
          <a:xfrm flipH="1">
            <a:off x="2212450" y="4307358"/>
            <a:ext cx="325237" cy="789818"/>
          </a:xfrm>
          <a:custGeom>
            <a:avLst/>
            <a:gdLst>
              <a:gd name="connsiteX0" fmla="*/ 452907 w 646090"/>
              <a:gd name="connsiteY0" fmla="*/ 92298 h 1092558"/>
              <a:gd name="connsiteX1" fmla="*/ 15025 w 646090"/>
              <a:gd name="connsiteY1" fmla="*/ 581695 h 1092558"/>
              <a:gd name="connsiteX2" fmla="*/ 543059 w 646090"/>
              <a:gd name="connsiteY2" fmla="*/ 1032456 h 1092558"/>
              <a:gd name="connsiteX3" fmla="*/ 633211 w 646090"/>
              <a:gd name="connsiteY3" fmla="*/ 942304 h 1092558"/>
              <a:gd name="connsiteX4" fmla="*/ 581696 w 646090"/>
              <a:gd name="connsiteY4" fmla="*/ 143814 h 1092558"/>
              <a:gd name="connsiteX5" fmla="*/ 452907 w 646090"/>
              <a:gd name="connsiteY5" fmla="*/ 92298 h 1092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6090" h="1092558">
                <a:moveTo>
                  <a:pt x="452907" y="92298"/>
                </a:moveTo>
                <a:cubicBezTo>
                  <a:pt x="358462" y="165278"/>
                  <a:pt x="0" y="425002"/>
                  <a:pt x="15025" y="581695"/>
                </a:cubicBezTo>
                <a:cubicBezTo>
                  <a:pt x="30050" y="738388"/>
                  <a:pt x="440028" y="972354"/>
                  <a:pt x="543059" y="1032456"/>
                </a:cubicBezTo>
                <a:cubicBezTo>
                  <a:pt x="646090" y="1092558"/>
                  <a:pt x="626772" y="1090411"/>
                  <a:pt x="633211" y="942304"/>
                </a:cubicBezTo>
                <a:cubicBezTo>
                  <a:pt x="639650" y="794197"/>
                  <a:pt x="607454" y="287628"/>
                  <a:pt x="581696" y="143814"/>
                </a:cubicBezTo>
                <a:cubicBezTo>
                  <a:pt x="555938" y="0"/>
                  <a:pt x="547352" y="19318"/>
                  <a:pt x="452907" y="92298"/>
                </a:cubicBezTo>
                <a:close/>
              </a:path>
            </a:pathLst>
          </a:custGeom>
          <a:solidFill>
            <a:srgbClr val="FF99CC"/>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2" name="Freeform 21"/>
          <p:cNvSpPr/>
          <p:nvPr/>
        </p:nvSpPr>
        <p:spPr>
          <a:xfrm>
            <a:off x="827584" y="4293096"/>
            <a:ext cx="350203" cy="780568"/>
          </a:xfrm>
          <a:custGeom>
            <a:avLst/>
            <a:gdLst>
              <a:gd name="connsiteX0" fmla="*/ 452907 w 646090"/>
              <a:gd name="connsiteY0" fmla="*/ 92298 h 1092558"/>
              <a:gd name="connsiteX1" fmla="*/ 15025 w 646090"/>
              <a:gd name="connsiteY1" fmla="*/ 581695 h 1092558"/>
              <a:gd name="connsiteX2" fmla="*/ 543059 w 646090"/>
              <a:gd name="connsiteY2" fmla="*/ 1032456 h 1092558"/>
              <a:gd name="connsiteX3" fmla="*/ 633211 w 646090"/>
              <a:gd name="connsiteY3" fmla="*/ 942304 h 1092558"/>
              <a:gd name="connsiteX4" fmla="*/ 581696 w 646090"/>
              <a:gd name="connsiteY4" fmla="*/ 143814 h 1092558"/>
              <a:gd name="connsiteX5" fmla="*/ 452907 w 646090"/>
              <a:gd name="connsiteY5" fmla="*/ 92298 h 1092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6090" h="1092558">
                <a:moveTo>
                  <a:pt x="452907" y="92298"/>
                </a:moveTo>
                <a:cubicBezTo>
                  <a:pt x="358462" y="165278"/>
                  <a:pt x="0" y="425002"/>
                  <a:pt x="15025" y="581695"/>
                </a:cubicBezTo>
                <a:cubicBezTo>
                  <a:pt x="30050" y="738388"/>
                  <a:pt x="440028" y="972354"/>
                  <a:pt x="543059" y="1032456"/>
                </a:cubicBezTo>
                <a:cubicBezTo>
                  <a:pt x="646090" y="1092558"/>
                  <a:pt x="626772" y="1090411"/>
                  <a:pt x="633211" y="942304"/>
                </a:cubicBezTo>
                <a:cubicBezTo>
                  <a:pt x="639650" y="794197"/>
                  <a:pt x="607454" y="287628"/>
                  <a:pt x="581696" y="143814"/>
                </a:cubicBezTo>
                <a:cubicBezTo>
                  <a:pt x="555938" y="0"/>
                  <a:pt x="547352" y="19318"/>
                  <a:pt x="452907" y="92298"/>
                </a:cubicBezTo>
                <a:close/>
              </a:path>
            </a:pathLst>
          </a:custGeom>
          <a:solidFill>
            <a:srgbClr val="FF99CC"/>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 name="Freeform 2"/>
          <p:cNvSpPr/>
          <p:nvPr/>
        </p:nvSpPr>
        <p:spPr>
          <a:xfrm rot="16200000" flipH="1">
            <a:off x="7949153" y="4228312"/>
            <a:ext cx="451200" cy="724785"/>
          </a:xfrm>
          <a:custGeom>
            <a:avLst/>
            <a:gdLst>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75432 w 777479"/>
              <a:gd name="connsiteY8" fmla="*/ 659606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65919 w 777479"/>
              <a:gd name="connsiteY10" fmla="*/ 516731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62013 w 777479"/>
              <a:gd name="connsiteY20" fmla="*/ 605036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2397 h 834313"/>
              <a:gd name="connsiteX1" fmla="*/ 239713 w 777479"/>
              <a:gd name="connsiteY1" fmla="*/ 240985 h 834313"/>
              <a:gd name="connsiteX2" fmla="*/ 82550 w 777479"/>
              <a:gd name="connsiteY2" fmla="*/ 336235 h 834313"/>
              <a:gd name="connsiteX3" fmla="*/ 3969 w 777479"/>
              <a:gd name="connsiteY3" fmla="*/ 474347 h 834313"/>
              <a:gd name="connsiteX4" fmla="*/ 106363 w 777479"/>
              <a:gd name="connsiteY4" fmla="*/ 488635 h 834313"/>
              <a:gd name="connsiteX5" fmla="*/ 254000 w 777479"/>
              <a:gd name="connsiteY5" fmla="*/ 386241 h 834313"/>
              <a:gd name="connsiteX6" fmla="*/ 261144 w 777479"/>
              <a:gd name="connsiteY6" fmla="*/ 398147 h 834313"/>
              <a:gd name="connsiteX7" fmla="*/ 223044 w 777479"/>
              <a:gd name="connsiteY7" fmla="*/ 533878 h 834313"/>
              <a:gd name="connsiteX8" fmla="*/ 198834 w 777479"/>
              <a:gd name="connsiteY8" fmla="*/ 660085 h 834313"/>
              <a:gd name="connsiteX9" fmla="*/ 248147 w 777479"/>
              <a:gd name="connsiteY9" fmla="*/ 750200 h 834313"/>
              <a:gd name="connsiteX10" fmla="*/ 335682 w 777479"/>
              <a:gd name="connsiteY10" fmla="*/ 608466 h 834313"/>
              <a:gd name="connsiteX11" fmla="*/ 368300 w 777479"/>
              <a:gd name="connsiteY11" fmla="*/ 488634 h 834313"/>
              <a:gd name="connsiteX12" fmla="*/ 375444 w 777479"/>
              <a:gd name="connsiteY12" fmla="*/ 555310 h 834313"/>
              <a:gd name="connsiteX13" fmla="*/ 401638 w 777479"/>
              <a:gd name="connsiteY13" fmla="*/ 767241 h 834313"/>
              <a:gd name="connsiteX14" fmla="*/ 451644 w 777479"/>
              <a:gd name="connsiteY14" fmla="*/ 833916 h 834313"/>
              <a:gd name="connsiteX15" fmla="*/ 504032 w 777479"/>
              <a:gd name="connsiteY15" fmla="*/ 769622 h 834313"/>
              <a:gd name="connsiteX16" fmla="*/ 504032 w 777479"/>
              <a:gd name="connsiteY16" fmla="*/ 529115 h 834313"/>
              <a:gd name="connsiteX17" fmla="*/ 527844 w 777479"/>
              <a:gd name="connsiteY17" fmla="*/ 643416 h 834313"/>
              <a:gd name="connsiteX18" fmla="*/ 573088 w 777479"/>
              <a:gd name="connsiteY18" fmla="*/ 741047 h 834313"/>
              <a:gd name="connsiteX19" fmla="*/ 625475 w 777479"/>
              <a:gd name="connsiteY19" fmla="*/ 762478 h 834313"/>
              <a:gd name="connsiteX20" fmla="*/ 662013 w 777479"/>
              <a:gd name="connsiteY20" fmla="*/ 705527 h 834313"/>
              <a:gd name="connsiteX21" fmla="*/ 644525 w 777479"/>
              <a:gd name="connsiteY21" fmla="*/ 583885 h 834313"/>
              <a:gd name="connsiteX22" fmla="*/ 632619 w 777479"/>
              <a:gd name="connsiteY22" fmla="*/ 507685 h 834313"/>
              <a:gd name="connsiteX23" fmla="*/ 718344 w 777479"/>
              <a:gd name="connsiteY23" fmla="*/ 657703 h 834313"/>
              <a:gd name="connsiteX24" fmla="*/ 770732 w 777479"/>
              <a:gd name="connsiteY24" fmla="*/ 636272 h 834313"/>
              <a:gd name="connsiteX25" fmla="*/ 758825 w 777479"/>
              <a:gd name="connsiteY25" fmla="*/ 495778 h 834313"/>
              <a:gd name="connsiteX26" fmla="*/ 668338 w 777479"/>
              <a:gd name="connsiteY26" fmla="*/ 324328 h 834313"/>
              <a:gd name="connsiteX27" fmla="*/ 668239 w 777479"/>
              <a:gd name="connsiteY27" fmla="*/ 0 h 834313"/>
              <a:gd name="connsiteX0" fmla="*/ 240017 w 777479"/>
              <a:gd name="connsiteY0" fmla="*/ 24652 h 834313"/>
              <a:gd name="connsiteX1" fmla="*/ 239713 w 777479"/>
              <a:gd name="connsiteY1" fmla="*/ 240985 h 834313"/>
              <a:gd name="connsiteX2" fmla="*/ 82550 w 777479"/>
              <a:gd name="connsiteY2" fmla="*/ 336235 h 834313"/>
              <a:gd name="connsiteX3" fmla="*/ 3969 w 777479"/>
              <a:gd name="connsiteY3" fmla="*/ 474347 h 834313"/>
              <a:gd name="connsiteX4" fmla="*/ 106363 w 777479"/>
              <a:gd name="connsiteY4" fmla="*/ 488635 h 834313"/>
              <a:gd name="connsiteX5" fmla="*/ 254000 w 777479"/>
              <a:gd name="connsiteY5" fmla="*/ 386241 h 834313"/>
              <a:gd name="connsiteX6" fmla="*/ 261144 w 777479"/>
              <a:gd name="connsiteY6" fmla="*/ 398147 h 834313"/>
              <a:gd name="connsiteX7" fmla="*/ 223044 w 777479"/>
              <a:gd name="connsiteY7" fmla="*/ 533878 h 834313"/>
              <a:gd name="connsiteX8" fmla="*/ 198834 w 777479"/>
              <a:gd name="connsiteY8" fmla="*/ 660085 h 834313"/>
              <a:gd name="connsiteX9" fmla="*/ 248147 w 777479"/>
              <a:gd name="connsiteY9" fmla="*/ 750200 h 834313"/>
              <a:gd name="connsiteX10" fmla="*/ 335682 w 777479"/>
              <a:gd name="connsiteY10" fmla="*/ 608466 h 834313"/>
              <a:gd name="connsiteX11" fmla="*/ 368300 w 777479"/>
              <a:gd name="connsiteY11" fmla="*/ 488634 h 834313"/>
              <a:gd name="connsiteX12" fmla="*/ 375444 w 777479"/>
              <a:gd name="connsiteY12" fmla="*/ 555310 h 834313"/>
              <a:gd name="connsiteX13" fmla="*/ 401638 w 777479"/>
              <a:gd name="connsiteY13" fmla="*/ 767241 h 834313"/>
              <a:gd name="connsiteX14" fmla="*/ 451644 w 777479"/>
              <a:gd name="connsiteY14" fmla="*/ 833916 h 834313"/>
              <a:gd name="connsiteX15" fmla="*/ 504032 w 777479"/>
              <a:gd name="connsiteY15" fmla="*/ 769622 h 834313"/>
              <a:gd name="connsiteX16" fmla="*/ 504032 w 777479"/>
              <a:gd name="connsiteY16" fmla="*/ 529115 h 834313"/>
              <a:gd name="connsiteX17" fmla="*/ 527844 w 777479"/>
              <a:gd name="connsiteY17" fmla="*/ 643416 h 834313"/>
              <a:gd name="connsiteX18" fmla="*/ 573088 w 777479"/>
              <a:gd name="connsiteY18" fmla="*/ 741047 h 834313"/>
              <a:gd name="connsiteX19" fmla="*/ 625475 w 777479"/>
              <a:gd name="connsiteY19" fmla="*/ 762478 h 834313"/>
              <a:gd name="connsiteX20" fmla="*/ 662013 w 777479"/>
              <a:gd name="connsiteY20" fmla="*/ 705527 h 834313"/>
              <a:gd name="connsiteX21" fmla="*/ 644525 w 777479"/>
              <a:gd name="connsiteY21" fmla="*/ 583885 h 834313"/>
              <a:gd name="connsiteX22" fmla="*/ 632619 w 777479"/>
              <a:gd name="connsiteY22" fmla="*/ 507685 h 834313"/>
              <a:gd name="connsiteX23" fmla="*/ 718344 w 777479"/>
              <a:gd name="connsiteY23" fmla="*/ 657703 h 834313"/>
              <a:gd name="connsiteX24" fmla="*/ 770732 w 777479"/>
              <a:gd name="connsiteY24" fmla="*/ 636272 h 834313"/>
              <a:gd name="connsiteX25" fmla="*/ 758825 w 777479"/>
              <a:gd name="connsiteY25" fmla="*/ 495778 h 834313"/>
              <a:gd name="connsiteX26" fmla="*/ 668338 w 777479"/>
              <a:gd name="connsiteY26" fmla="*/ 324328 h 834313"/>
              <a:gd name="connsiteX27" fmla="*/ 668239 w 777479"/>
              <a:gd name="connsiteY27" fmla="*/ 0 h 834313"/>
              <a:gd name="connsiteX0" fmla="*/ 240017 w 777479"/>
              <a:gd name="connsiteY0" fmla="*/ 164738 h 974399"/>
              <a:gd name="connsiteX1" fmla="*/ 239713 w 777479"/>
              <a:gd name="connsiteY1" fmla="*/ 381071 h 974399"/>
              <a:gd name="connsiteX2" fmla="*/ 82550 w 777479"/>
              <a:gd name="connsiteY2" fmla="*/ 476321 h 974399"/>
              <a:gd name="connsiteX3" fmla="*/ 3969 w 777479"/>
              <a:gd name="connsiteY3" fmla="*/ 614433 h 974399"/>
              <a:gd name="connsiteX4" fmla="*/ 106363 w 777479"/>
              <a:gd name="connsiteY4" fmla="*/ 628721 h 974399"/>
              <a:gd name="connsiteX5" fmla="*/ 254000 w 777479"/>
              <a:gd name="connsiteY5" fmla="*/ 526327 h 974399"/>
              <a:gd name="connsiteX6" fmla="*/ 261144 w 777479"/>
              <a:gd name="connsiteY6" fmla="*/ 538233 h 974399"/>
              <a:gd name="connsiteX7" fmla="*/ 223044 w 777479"/>
              <a:gd name="connsiteY7" fmla="*/ 673964 h 974399"/>
              <a:gd name="connsiteX8" fmla="*/ 198834 w 777479"/>
              <a:gd name="connsiteY8" fmla="*/ 800171 h 974399"/>
              <a:gd name="connsiteX9" fmla="*/ 248147 w 777479"/>
              <a:gd name="connsiteY9" fmla="*/ 890286 h 974399"/>
              <a:gd name="connsiteX10" fmla="*/ 335682 w 777479"/>
              <a:gd name="connsiteY10" fmla="*/ 748552 h 974399"/>
              <a:gd name="connsiteX11" fmla="*/ 368300 w 777479"/>
              <a:gd name="connsiteY11" fmla="*/ 628720 h 974399"/>
              <a:gd name="connsiteX12" fmla="*/ 375444 w 777479"/>
              <a:gd name="connsiteY12" fmla="*/ 695396 h 974399"/>
              <a:gd name="connsiteX13" fmla="*/ 401638 w 777479"/>
              <a:gd name="connsiteY13" fmla="*/ 907327 h 974399"/>
              <a:gd name="connsiteX14" fmla="*/ 451644 w 777479"/>
              <a:gd name="connsiteY14" fmla="*/ 974002 h 974399"/>
              <a:gd name="connsiteX15" fmla="*/ 504032 w 777479"/>
              <a:gd name="connsiteY15" fmla="*/ 909708 h 974399"/>
              <a:gd name="connsiteX16" fmla="*/ 504032 w 777479"/>
              <a:gd name="connsiteY16" fmla="*/ 669201 h 974399"/>
              <a:gd name="connsiteX17" fmla="*/ 527844 w 777479"/>
              <a:gd name="connsiteY17" fmla="*/ 783502 h 974399"/>
              <a:gd name="connsiteX18" fmla="*/ 573088 w 777479"/>
              <a:gd name="connsiteY18" fmla="*/ 881133 h 974399"/>
              <a:gd name="connsiteX19" fmla="*/ 625475 w 777479"/>
              <a:gd name="connsiteY19" fmla="*/ 902564 h 974399"/>
              <a:gd name="connsiteX20" fmla="*/ 662013 w 777479"/>
              <a:gd name="connsiteY20" fmla="*/ 845613 h 974399"/>
              <a:gd name="connsiteX21" fmla="*/ 644525 w 777479"/>
              <a:gd name="connsiteY21" fmla="*/ 723971 h 974399"/>
              <a:gd name="connsiteX22" fmla="*/ 632619 w 777479"/>
              <a:gd name="connsiteY22" fmla="*/ 647771 h 974399"/>
              <a:gd name="connsiteX23" fmla="*/ 718344 w 777479"/>
              <a:gd name="connsiteY23" fmla="*/ 797789 h 974399"/>
              <a:gd name="connsiteX24" fmla="*/ 770732 w 777479"/>
              <a:gd name="connsiteY24" fmla="*/ 776358 h 974399"/>
              <a:gd name="connsiteX25" fmla="*/ 758825 w 777479"/>
              <a:gd name="connsiteY25" fmla="*/ 635864 h 974399"/>
              <a:gd name="connsiteX26" fmla="*/ 668338 w 777479"/>
              <a:gd name="connsiteY26" fmla="*/ 464414 h 974399"/>
              <a:gd name="connsiteX27" fmla="*/ 577964 w 777479"/>
              <a:gd name="connsiteY27" fmla="*/ 0 h 974399"/>
              <a:gd name="connsiteX0" fmla="*/ 224488 w 777479"/>
              <a:gd name="connsiteY0" fmla="*/ 79294 h 974399"/>
              <a:gd name="connsiteX1" fmla="*/ 239713 w 777479"/>
              <a:gd name="connsiteY1" fmla="*/ 381071 h 974399"/>
              <a:gd name="connsiteX2" fmla="*/ 82550 w 777479"/>
              <a:gd name="connsiteY2" fmla="*/ 476321 h 974399"/>
              <a:gd name="connsiteX3" fmla="*/ 3969 w 777479"/>
              <a:gd name="connsiteY3" fmla="*/ 614433 h 974399"/>
              <a:gd name="connsiteX4" fmla="*/ 106363 w 777479"/>
              <a:gd name="connsiteY4" fmla="*/ 628721 h 974399"/>
              <a:gd name="connsiteX5" fmla="*/ 254000 w 777479"/>
              <a:gd name="connsiteY5" fmla="*/ 526327 h 974399"/>
              <a:gd name="connsiteX6" fmla="*/ 261144 w 777479"/>
              <a:gd name="connsiteY6" fmla="*/ 538233 h 974399"/>
              <a:gd name="connsiteX7" fmla="*/ 223044 w 777479"/>
              <a:gd name="connsiteY7" fmla="*/ 673964 h 974399"/>
              <a:gd name="connsiteX8" fmla="*/ 198834 w 777479"/>
              <a:gd name="connsiteY8" fmla="*/ 800171 h 974399"/>
              <a:gd name="connsiteX9" fmla="*/ 248147 w 777479"/>
              <a:gd name="connsiteY9" fmla="*/ 890286 h 974399"/>
              <a:gd name="connsiteX10" fmla="*/ 335682 w 777479"/>
              <a:gd name="connsiteY10" fmla="*/ 748552 h 974399"/>
              <a:gd name="connsiteX11" fmla="*/ 368300 w 777479"/>
              <a:gd name="connsiteY11" fmla="*/ 628720 h 974399"/>
              <a:gd name="connsiteX12" fmla="*/ 375444 w 777479"/>
              <a:gd name="connsiteY12" fmla="*/ 695396 h 974399"/>
              <a:gd name="connsiteX13" fmla="*/ 401638 w 777479"/>
              <a:gd name="connsiteY13" fmla="*/ 907327 h 974399"/>
              <a:gd name="connsiteX14" fmla="*/ 451644 w 777479"/>
              <a:gd name="connsiteY14" fmla="*/ 974002 h 974399"/>
              <a:gd name="connsiteX15" fmla="*/ 504032 w 777479"/>
              <a:gd name="connsiteY15" fmla="*/ 909708 h 974399"/>
              <a:gd name="connsiteX16" fmla="*/ 504032 w 777479"/>
              <a:gd name="connsiteY16" fmla="*/ 669201 h 974399"/>
              <a:gd name="connsiteX17" fmla="*/ 527844 w 777479"/>
              <a:gd name="connsiteY17" fmla="*/ 783502 h 974399"/>
              <a:gd name="connsiteX18" fmla="*/ 573088 w 777479"/>
              <a:gd name="connsiteY18" fmla="*/ 881133 h 974399"/>
              <a:gd name="connsiteX19" fmla="*/ 625475 w 777479"/>
              <a:gd name="connsiteY19" fmla="*/ 902564 h 974399"/>
              <a:gd name="connsiteX20" fmla="*/ 662013 w 777479"/>
              <a:gd name="connsiteY20" fmla="*/ 845613 h 974399"/>
              <a:gd name="connsiteX21" fmla="*/ 644525 w 777479"/>
              <a:gd name="connsiteY21" fmla="*/ 723971 h 974399"/>
              <a:gd name="connsiteX22" fmla="*/ 632619 w 777479"/>
              <a:gd name="connsiteY22" fmla="*/ 647771 h 974399"/>
              <a:gd name="connsiteX23" fmla="*/ 718344 w 777479"/>
              <a:gd name="connsiteY23" fmla="*/ 797789 h 974399"/>
              <a:gd name="connsiteX24" fmla="*/ 770732 w 777479"/>
              <a:gd name="connsiteY24" fmla="*/ 776358 h 974399"/>
              <a:gd name="connsiteX25" fmla="*/ 758825 w 777479"/>
              <a:gd name="connsiteY25" fmla="*/ 635864 h 974399"/>
              <a:gd name="connsiteX26" fmla="*/ 668338 w 777479"/>
              <a:gd name="connsiteY26" fmla="*/ 464414 h 974399"/>
              <a:gd name="connsiteX27" fmla="*/ 577964 w 777479"/>
              <a:gd name="connsiteY27" fmla="*/ 0 h 974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77479" h="974399">
                <a:moveTo>
                  <a:pt x="224488" y="79294"/>
                </a:moveTo>
                <a:cubicBezTo>
                  <a:pt x="238577" y="124935"/>
                  <a:pt x="263369" y="314900"/>
                  <a:pt x="239713" y="381071"/>
                </a:cubicBezTo>
                <a:cubicBezTo>
                  <a:pt x="216057" y="447242"/>
                  <a:pt x="121841" y="437427"/>
                  <a:pt x="82550" y="476321"/>
                </a:cubicBezTo>
                <a:cubicBezTo>
                  <a:pt x="43259" y="515215"/>
                  <a:pt x="0" y="589033"/>
                  <a:pt x="3969" y="614433"/>
                </a:cubicBezTo>
                <a:cubicBezTo>
                  <a:pt x="7938" y="639833"/>
                  <a:pt x="64691" y="643405"/>
                  <a:pt x="106363" y="628721"/>
                </a:cubicBezTo>
                <a:cubicBezTo>
                  <a:pt x="148035" y="614037"/>
                  <a:pt x="228203" y="541408"/>
                  <a:pt x="254000" y="526327"/>
                </a:cubicBezTo>
                <a:cubicBezTo>
                  <a:pt x="279797" y="511246"/>
                  <a:pt x="266303" y="513627"/>
                  <a:pt x="261144" y="538233"/>
                </a:cubicBezTo>
                <a:cubicBezTo>
                  <a:pt x="255985" y="562839"/>
                  <a:pt x="233429" y="630308"/>
                  <a:pt x="223044" y="673964"/>
                </a:cubicBezTo>
                <a:cubicBezTo>
                  <a:pt x="212659" y="717620"/>
                  <a:pt x="194650" y="764117"/>
                  <a:pt x="198834" y="800171"/>
                </a:cubicBezTo>
                <a:cubicBezTo>
                  <a:pt x="203018" y="836225"/>
                  <a:pt x="225339" y="898889"/>
                  <a:pt x="248147" y="890286"/>
                </a:cubicBezTo>
                <a:cubicBezTo>
                  <a:pt x="270955" y="881683"/>
                  <a:pt x="315657" y="792146"/>
                  <a:pt x="335682" y="748552"/>
                </a:cubicBezTo>
                <a:cubicBezTo>
                  <a:pt x="355707" y="704958"/>
                  <a:pt x="361673" y="637579"/>
                  <a:pt x="368300" y="628720"/>
                </a:cubicBezTo>
                <a:cubicBezTo>
                  <a:pt x="374927" y="619861"/>
                  <a:pt x="369888" y="648962"/>
                  <a:pt x="375444" y="695396"/>
                </a:cubicBezTo>
                <a:cubicBezTo>
                  <a:pt x="381000" y="741831"/>
                  <a:pt x="388938" y="860893"/>
                  <a:pt x="401638" y="907327"/>
                </a:cubicBezTo>
                <a:cubicBezTo>
                  <a:pt x="414338" y="953761"/>
                  <a:pt x="434578" y="973605"/>
                  <a:pt x="451644" y="974002"/>
                </a:cubicBezTo>
                <a:cubicBezTo>
                  <a:pt x="468710" y="974399"/>
                  <a:pt x="495301" y="960508"/>
                  <a:pt x="504032" y="909708"/>
                </a:cubicBezTo>
                <a:cubicBezTo>
                  <a:pt x="512763" y="858908"/>
                  <a:pt x="500063" y="690235"/>
                  <a:pt x="504032" y="669201"/>
                </a:cubicBezTo>
                <a:cubicBezTo>
                  <a:pt x="508001" y="648167"/>
                  <a:pt x="516335" y="748180"/>
                  <a:pt x="527844" y="783502"/>
                </a:cubicBezTo>
                <a:cubicBezTo>
                  <a:pt x="539353" y="818824"/>
                  <a:pt x="556816" y="861289"/>
                  <a:pt x="573088" y="881133"/>
                </a:cubicBezTo>
                <a:cubicBezTo>
                  <a:pt x="589360" y="900977"/>
                  <a:pt x="610654" y="908484"/>
                  <a:pt x="625475" y="902564"/>
                </a:cubicBezTo>
                <a:cubicBezTo>
                  <a:pt x="640296" y="896644"/>
                  <a:pt x="658838" y="875379"/>
                  <a:pt x="662013" y="845613"/>
                </a:cubicBezTo>
                <a:cubicBezTo>
                  <a:pt x="665188" y="815847"/>
                  <a:pt x="649424" y="756945"/>
                  <a:pt x="644525" y="723971"/>
                </a:cubicBezTo>
                <a:cubicBezTo>
                  <a:pt x="639626" y="690997"/>
                  <a:pt x="620316" y="635468"/>
                  <a:pt x="632619" y="647771"/>
                </a:cubicBezTo>
                <a:cubicBezTo>
                  <a:pt x="644922" y="660074"/>
                  <a:pt x="695325" y="776358"/>
                  <a:pt x="718344" y="797789"/>
                </a:cubicBezTo>
                <a:cubicBezTo>
                  <a:pt x="741363" y="819220"/>
                  <a:pt x="763985" y="803346"/>
                  <a:pt x="770732" y="776358"/>
                </a:cubicBezTo>
                <a:cubicBezTo>
                  <a:pt x="777479" y="749371"/>
                  <a:pt x="775891" y="687855"/>
                  <a:pt x="758825" y="635864"/>
                </a:cubicBezTo>
                <a:cubicBezTo>
                  <a:pt x="741759" y="583873"/>
                  <a:pt x="698481" y="570391"/>
                  <a:pt x="668338" y="464414"/>
                </a:cubicBezTo>
                <a:cubicBezTo>
                  <a:pt x="638195" y="358437"/>
                  <a:pt x="580345" y="78978"/>
                  <a:pt x="577964" y="0"/>
                </a:cubicBezTo>
              </a:path>
            </a:pathLst>
          </a:custGeom>
          <a:solidFill>
            <a:srgbClr val="FF0000"/>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grpSp>
        <p:nvGrpSpPr>
          <p:cNvPr id="15" name="Group 92"/>
          <p:cNvGrpSpPr/>
          <p:nvPr/>
        </p:nvGrpSpPr>
        <p:grpSpPr>
          <a:xfrm>
            <a:off x="6679272" y="3980250"/>
            <a:ext cx="1312852" cy="1883658"/>
            <a:chOff x="6679272" y="3980250"/>
            <a:chExt cx="1312852" cy="1883658"/>
          </a:xfrm>
        </p:grpSpPr>
        <p:grpSp>
          <p:nvGrpSpPr>
            <p:cNvPr id="16" name="Group 88"/>
            <p:cNvGrpSpPr/>
            <p:nvPr/>
          </p:nvGrpSpPr>
          <p:grpSpPr>
            <a:xfrm>
              <a:off x="6679272" y="3980250"/>
              <a:ext cx="1312852" cy="1883658"/>
              <a:chOff x="6679272" y="3980250"/>
              <a:chExt cx="1312852" cy="1883658"/>
            </a:xfrm>
          </p:grpSpPr>
          <p:sp>
            <p:nvSpPr>
              <p:cNvPr id="7" name="Freeform 6"/>
              <p:cNvSpPr/>
              <p:nvPr/>
            </p:nvSpPr>
            <p:spPr>
              <a:xfrm>
                <a:off x="6736352" y="5178940"/>
                <a:ext cx="535028" cy="684967"/>
              </a:xfrm>
              <a:custGeom>
                <a:avLst/>
                <a:gdLst>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98859 w 625872"/>
                  <a:gd name="connsiteY6" fmla="*/ 576262 h 840978"/>
                  <a:gd name="connsiteX7" fmla="*/ 408384 w 625872"/>
                  <a:gd name="connsiteY7" fmla="*/ 554831 h 840978"/>
                  <a:gd name="connsiteX8" fmla="*/ 403622 w 625872"/>
                  <a:gd name="connsiteY8" fmla="*/ 0 h 840978"/>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86581 w 625872"/>
                  <a:gd name="connsiteY6" fmla="*/ 600620 h 840978"/>
                  <a:gd name="connsiteX7" fmla="*/ 408384 w 625872"/>
                  <a:gd name="connsiteY7" fmla="*/ 554831 h 840978"/>
                  <a:gd name="connsiteX8" fmla="*/ 403622 w 625872"/>
                  <a:gd name="connsiteY8" fmla="*/ 0 h 840978"/>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52338"/>
                  <a:gd name="connsiteX1" fmla="*/ 586978 w 629778"/>
                  <a:gd name="connsiteY1" fmla="*/ 707231 h 852338"/>
                  <a:gd name="connsiteX2" fmla="*/ 332557 w 629778"/>
                  <a:gd name="connsiteY2" fmla="*/ 850230 h 852338"/>
                  <a:gd name="connsiteX3" fmla="*/ 65484 w 629778"/>
                  <a:gd name="connsiteY3" fmla="*/ 809625 h 852338"/>
                  <a:gd name="connsiteX4" fmla="*/ 15478 w 629778"/>
                  <a:gd name="connsiteY4" fmla="*/ 671512 h 852338"/>
                  <a:gd name="connsiteX5" fmla="*/ 158353 w 629778"/>
                  <a:gd name="connsiteY5" fmla="*/ 540543 h 852338"/>
                  <a:gd name="connsiteX6" fmla="*/ 386581 w 629778"/>
                  <a:gd name="connsiteY6" fmla="*/ 600620 h 852338"/>
                  <a:gd name="connsiteX7" fmla="*/ 408384 w 629778"/>
                  <a:gd name="connsiteY7" fmla="*/ 554831 h 852338"/>
                  <a:gd name="connsiteX8" fmla="*/ 403622 w 629778"/>
                  <a:gd name="connsiteY8" fmla="*/ 0 h 852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9778" h="852338">
                    <a:moveTo>
                      <a:pt x="589359" y="40481"/>
                    </a:moveTo>
                    <a:cubicBezTo>
                      <a:pt x="607615" y="308570"/>
                      <a:pt x="629778" y="572273"/>
                      <a:pt x="586978" y="707231"/>
                    </a:cubicBezTo>
                    <a:cubicBezTo>
                      <a:pt x="544178" y="842189"/>
                      <a:pt x="393081" y="852338"/>
                      <a:pt x="332557" y="850230"/>
                    </a:cubicBezTo>
                    <a:cubicBezTo>
                      <a:pt x="247154" y="847800"/>
                      <a:pt x="118330" y="839411"/>
                      <a:pt x="65484" y="809625"/>
                    </a:cubicBezTo>
                    <a:cubicBezTo>
                      <a:pt x="12638" y="779839"/>
                      <a:pt x="0" y="716359"/>
                      <a:pt x="15478" y="671512"/>
                    </a:cubicBezTo>
                    <a:cubicBezTo>
                      <a:pt x="30956" y="626665"/>
                      <a:pt x="96503" y="552358"/>
                      <a:pt x="158353" y="540543"/>
                    </a:cubicBezTo>
                    <a:cubicBezTo>
                      <a:pt x="220203" y="528728"/>
                      <a:pt x="344909" y="598239"/>
                      <a:pt x="386581" y="600620"/>
                    </a:cubicBezTo>
                    <a:cubicBezTo>
                      <a:pt x="428253" y="603001"/>
                      <a:pt x="405544" y="654934"/>
                      <a:pt x="408384" y="554831"/>
                    </a:cubicBezTo>
                    <a:cubicBezTo>
                      <a:pt x="411224" y="454728"/>
                      <a:pt x="406400" y="229393"/>
                      <a:pt x="403622" y="0"/>
                    </a:cubicBezTo>
                  </a:path>
                </a:pathLst>
              </a:custGeom>
              <a:solidFill>
                <a:srgbClr val="FF0000"/>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8" name="Freeform 7"/>
              <p:cNvSpPr/>
              <p:nvPr/>
            </p:nvSpPr>
            <p:spPr>
              <a:xfrm flipH="1">
                <a:off x="7364238" y="5178941"/>
                <a:ext cx="566111" cy="684967"/>
              </a:xfrm>
              <a:custGeom>
                <a:avLst/>
                <a:gdLst>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98859 w 625872"/>
                  <a:gd name="connsiteY6" fmla="*/ 576262 h 840978"/>
                  <a:gd name="connsiteX7" fmla="*/ 408384 w 625872"/>
                  <a:gd name="connsiteY7" fmla="*/ 554831 h 840978"/>
                  <a:gd name="connsiteX8" fmla="*/ 403622 w 625872"/>
                  <a:gd name="connsiteY8" fmla="*/ 0 h 840978"/>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86581 w 625872"/>
                  <a:gd name="connsiteY6" fmla="*/ 600620 h 840978"/>
                  <a:gd name="connsiteX7" fmla="*/ 408384 w 625872"/>
                  <a:gd name="connsiteY7" fmla="*/ 554831 h 840978"/>
                  <a:gd name="connsiteX8" fmla="*/ 403622 w 625872"/>
                  <a:gd name="connsiteY8" fmla="*/ 0 h 840978"/>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52338"/>
                  <a:gd name="connsiteX1" fmla="*/ 586978 w 629778"/>
                  <a:gd name="connsiteY1" fmla="*/ 707231 h 852338"/>
                  <a:gd name="connsiteX2" fmla="*/ 332557 w 629778"/>
                  <a:gd name="connsiteY2" fmla="*/ 850230 h 852338"/>
                  <a:gd name="connsiteX3" fmla="*/ 65484 w 629778"/>
                  <a:gd name="connsiteY3" fmla="*/ 809625 h 852338"/>
                  <a:gd name="connsiteX4" fmla="*/ 15478 w 629778"/>
                  <a:gd name="connsiteY4" fmla="*/ 671512 h 852338"/>
                  <a:gd name="connsiteX5" fmla="*/ 158353 w 629778"/>
                  <a:gd name="connsiteY5" fmla="*/ 540543 h 852338"/>
                  <a:gd name="connsiteX6" fmla="*/ 386581 w 629778"/>
                  <a:gd name="connsiteY6" fmla="*/ 600620 h 852338"/>
                  <a:gd name="connsiteX7" fmla="*/ 408384 w 629778"/>
                  <a:gd name="connsiteY7" fmla="*/ 554831 h 852338"/>
                  <a:gd name="connsiteX8" fmla="*/ 403622 w 629778"/>
                  <a:gd name="connsiteY8" fmla="*/ 0 h 852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9778" h="852338">
                    <a:moveTo>
                      <a:pt x="589359" y="40481"/>
                    </a:moveTo>
                    <a:cubicBezTo>
                      <a:pt x="607615" y="308570"/>
                      <a:pt x="629778" y="572273"/>
                      <a:pt x="586978" y="707231"/>
                    </a:cubicBezTo>
                    <a:cubicBezTo>
                      <a:pt x="544178" y="842189"/>
                      <a:pt x="393081" y="852338"/>
                      <a:pt x="332557" y="850230"/>
                    </a:cubicBezTo>
                    <a:cubicBezTo>
                      <a:pt x="247154" y="847800"/>
                      <a:pt x="118330" y="839411"/>
                      <a:pt x="65484" y="809625"/>
                    </a:cubicBezTo>
                    <a:cubicBezTo>
                      <a:pt x="12638" y="779839"/>
                      <a:pt x="0" y="716359"/>
                      <a:pt x="15478" y="671512"/>
                    </a:cubicBezTo>
                    <a:cubicBezTo>
                      <a:pt x="30956" y="626665"/>
                      <a:pt x="96503" y="552358"/>
                      <a:pt x="158353" y="540543"/>
                    </a:cubicBezTo>
                    <a:cubicBezTo>
                      <a:pt x="220203" y="528728"/>
                      <a:pt x="344909" y="598239"/>
                      <a:pt x="386581" y="600620"/>
                    </a:cubicBezTo>
                    <a:cubicBezTo>
                      <a:pt x="428253" y="603001"/>
                      <a:pt x="405544" y="654934"/>
                      <a:pt x="408384" y="554831"/>
                    </a:cubicBezTo>
                    <a:cubicBezTo>
                      <a:pt x="411224" y="454728"/>
                      <a:pt x="406400" y="229393"/>
                      <a:pt x="403622" y="0"/>
                    </a:cubicBezTo>
                  </a:path>
                </a:pathLst>
              </a:custGeom>
              <a:solidFill>
                <a:srgbClr val="FF0000"/>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9" name="Oval 8"/>
              <p:cNvSpPr/>
              <p:nvPr/>
            </p:nvSpPr>
            <p:spPr>
              <a:xfrm>
                <a:off x="6679272" y="3980250"/>
                <a:ext cx="1312852" cy="1427014"/>
              </a:xfrm>
              <a:prstGeom prst="ellipse">
                <a:avLst/>
              </a:prstGeom>
              <a:solidFill>
                <a:srgbClr val="FF00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10" name="Oval 9"/>
            <p:cNvSpPr/>
            <p:nvPr/>
          </p:nvSpPr>
          <p:spPr>
            <a:xfrm>
              <a:off x="7455881" y="4273421"/>
              <a:ext cx="70097" cy="198429"/>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1" name="Oval 10"/>
            <p:cNvSpPr/>
            <p:nvPr/>
          </p:nvSpPr>
          <p:spPr>
            <a:xfrm>
              <a:off x="7185809" y="4273421"/>
              <a:ext cx="70097" cy="198429"/>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12" name="Arc 11"/>
          <p:cNvSpPr/>
          <p:nvPr/>
        </p:nvSpPr>
        <p:spPr>
          <a:xfrm rot="10800000">
            <a:off x="6948264" y="4437112"/>
            <a:ext cx="768499" cy="569174"/>
          </a:xfrm>
          <a:prstGeom prst="arc">
            <a:avLst>
              <a:gd name="adj1" fmla="val 11045684"/>
              <a:gd name="adj2" fmla="val 21237176"/>
            </a:avLst>
          </a:prstGeom>
          <a:no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dirty="0"/>
          </a:p>
        </p:txBody>
      </p:sp>
      <p:grpSp>
        <p:nvGrpSpPr>
          <p:cNvPr id="18" name="Group 89"/>
          <p:cNvGrpSpPr/>
          <p:nvPr/>
        </p:nvGrpSpPr>
        <p:grpSpPr>
          <a:xfrm>
            <a:off x="1106645" y="3789040"/>
            <a:ext cx="1170853" cy="2018297"/>
            <a:chOff x="1106645" y="3789040"/>
            <a:chExt cx="1170853" cy="2018297"/>
          </a:xfrm>
        </p:grpSpPr>
        <p:grpSp>
          <p:nvGrpSpPr>
            <p:cNvPr id="28" name="Group 87"/>
            <p:cNvGrpSpPr/>
            <p:nvPr/>
          </p:nvGrpSpPr>
          <p:grpSpPr>
            <a:xfrm>
              <a:off x="1106645" y="3789040"/>
              <a:ext cx="1170853" cy="2018297"/>
              <a:chOff x="1106645" y="3789040"/>
              <a:chExt cx="1170853" cy="2018297"/>
            </a:xfrm>
          </p:grpSpPr>
          <p:grpSp>
            <p:nvGrpSpPr>
              <p:cNvPr id="33" name="Group 33"/>
              <p:cNvGrpSpPr/>
              <p:nvPr/>
            </p:nvGrpSpPr>
            <p:grpSpPr>
              <a:xfrm>
                <a:off x="1470422" y="3789040"/>
                <a:ext cx="464631" cy="240920"/>
                <a:chOff x="4343400" y="3450332"/>
                <a:chExt cx="514350" cy="266700"/>
              </a:xfrm>
            </p:grpSpPr>
            <p:sp>
              <p:nvSpPr>
                <p:cNvPr id="31" name="Freeform 4"/>
                <p:cNvSpPr/>
                <p:nvPr/>
              </p:nvSpPr>
              <p:spPr>
                <a:xfrm>
                  <a:off x="4343400" y="3526532"/>
                  <a:ext cx="514350" cy="190500"/>
                </a:xfrm>
                <a:custGeom>
                  <a:avLst/>
                  <a:gdLst>
                    <a:gd name="connsiteX0" fmla="*/ 0 w 514350"/>
                    <a:gd name="connsiteY0" fmla="*/ 0 h 190500"/>
                    <a:gd name="connsiteX1" fmla="*/ 247650 w 514350"/>
                    <a:gd name="connsiteY1" fmla="*/ 190500 h 190500"/>
                    <a:gd name="connsiteX2" fmla="*/ 514350 w 514350"/>
                    <a:gd name="connsiteY2" fmla="*/ 9525 h 190500"/>
                    <a:gd name="connsiteX3" fmla="*/ 514350 w 514350"/>
                    <a:gd name="connsiteY3" fmla="*/ 9525 h 190500"/>
                  </a:gdLst>
                  <a:ahLst/>
                  <a:cxnLst>
                    <a:cxn ang="0">
                      <a:pos x="connsiteX0" y="connsiteY0"/>
                    </a:cxn>
                    <a:cxn ang="0">
                      <a:pos x="connsiteX1" y="connsiteY1"/>
                    </a:cxn>
                    <a:cxn ang="0">
                      <a:pos x="connsiteX2" y="connsiteY2"/>
                    </a:cxn>
                    <a:cxn ang="0">
                      <a:pos x="connsiteX3" y="connsiteY3"/>
                    </a:cxn>
                  </a:cxnLst>
                  <a:rect l="l" t="t" r="r" b="b"/>
                  <a:pathLst>
                    <a:path w="514350" h="190500">
                      <a:moveTo>
                        <a:pt x="0" y="0"/>
                      </a:moveTo>
                      <a:lnTo>
                        <a:pt x="247650" y="190500"/>
                      </a:lnTo>
                      <a:lnTo>
                        <a:pt x="514350" y="9525"/>
                      </a:lnTo>
                      <a:lnTo>
                        <a:pt x="514350" y="9525"/>
                      </a:lnTo>
                    </a:path>
                  </a:pathLst>
                </a:custGeom>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32" name="Freeform 31"/>
                <p:cNvSpPr/>
                <p:nvPr/>
              </p:nvSpPr>
              <p:spPr>
                <a:xfrm>
                  <a:off x="4457700" y="3450332"/>
                  <a:ext cx="257175" cy="257175"/>
                </a:xfrm>
                <a:custGeom>
                  <a:avLst/>
                  <a:gdLst>
                    <a:gd name="connsiteX0" fmla="*/ 0 w 257175"/>
                    <a:gd name="connsiteY0" fmla="*/ 0 h 257175"/>
                    <a:gd name="connsiteX1" fmla="*/ 123825 w 257175"/>
                    <a:gd name="connsiteY1" fmla="*/ 257175 h 257175"/>
                    <a:gd name="connsiteX2" fmla="*/ 257175 w 257175"/>
                    <a:gd name="connsiteY2" fmla="*/ 19050 h 257175"/>
                  </a:gdLst>
                  <a:ahLst/>
                  <a:cxnLst>
                    <a:cxn ang="0">
                      <a:pos x="connsiteX0" y="connsiteY0"/>
                    </a:cxn>
                    <a:cxn ang="0">
                      <a:pos x="connsiteX1" y="connsiteY1"/>
                    </a:cxn>
                    <a:cxn ang="0">
                      <a:pos x="connsiteX2" y="connsiteY2"/>
                    </a:cxn>
                  </a:cxnLst>
                  <a:rect l="l" t="t" r="r" b="b"/>
                  <a:pathLst>
                    <a:path w="257175" h="257175">
                      <a:moveTo>
                        <a:pt x="0" y="0"/>
                      </a:moveTo>
                      <a:lnTo>
                        <a:pt x="123825" y="257175"/>
                      </a:lnTo>
                      <a:lnTo>
                        <a:pt x="257175" y="19050"/>
                      </a:lnTo>
                    </a:path>
                  </a:pathLst>
                </a:custGeom>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grpSp>
          <p:sp>
            <p:nvSpPr>
              <p:cNvPr id="19" name="Freeform 18"/>
              <p:cNvSpPr/>
              <p:nvPr/>
            </p:nvSpPr>
            <p:spPr>
              <a:xfrm>
                <a:off x="1209840" y="5085184"/>
                <a:ext cx="455332" cy="722153"/>
              </a:xfrm>
              <a:custGeom>
                <a:avLst/>
                <a:gdLst>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98859 w 625872"/>
                  <a:gd name="connsiteY6" fmla="*/ 576262 h 840978"/>
                  <a:gd name="connsiteX7" fmla="*/ 408384 w 625872"/>
                  <a:gd name="connsiteY7" fmla="*/ 554831 h 840978"/>
                  <a:gd name="connsiteX8" fmla="*/ 403622 w 625872"/>
                  <a:gd name="connsiteY8" fmla="*/ 0 h 840978"/>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86581 w 625872"/>
                  <a:gd name="connsiteY6" fmla="*/ 600620 h 840978"/>
                  <a:gd name="connsiteX7" fmla="*/ 408384 w 625872"/>
                  <a:gd name="connsiteY7" fmla="*/ 554831 h 840978"/>
                  <a:gd name="connsiteX8" fmla="*/ 403622 w 625872"/>
                  <a:gd name="connsiteY8" fmla="*/ 0 h 840978"/>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52338"/>
                  <a:gd name="connsiteX1" fmla="*/ 586978 w 629778"/>
                  <a:gd name="connsiteY1" fmla="*/ 707231 h 852338"/>
                  <a:gd name="connsiteX2" fmla="*/ 332557 w 629778"/>
                  <a:gd name="connsiteY2" fmla="*/ 850230 h 852338"/>
                  <a:gd name="connsiteX3" fmla="*/ 65484 w 629778"/>
                  <a:gd name="connsiteY3" fmla="*/ 809625 h 852338"/>
                  <a:gd name="connsiteX4" fmla="*/ 15478 w 629778"/>
                  <a:gd name="connsiteY4" fmla="*/ 671512 h 852338"/>
                  <a:gd name="connsiteX5" fmla="*/ 158353 w 629778"/>
                  <a:gd name="connsiteY5" fmla="*/ 540543 h 852338"/>
                  <a:gd name="connsiteX6" fmla="*/ 386581 w 629778"/>
                  <a:gd name="connsiteY6" fmla="*/ 600620 h 852338"/>
                  <a:gd name="connsiteX7" fmla="*/ 408384 w 629778"/>
                  <a:gd name="connsiteY7" fmla="*/ 554831 h 852338"/>
                  <a:gd name="connsiteX8" fmla="*/ 403622 w 629778"/>
                  <a:gd name="connsiteY8" fmla="*/ 0 h 852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9778" h="852338">
                    <a:moveTo>
                      <a:pt x="589359" y="40481"/>
                    </a:moveTo>
                    <a:cubicBezTo>
                      <a:pt x="607615" y="308570"/>
                      <a:pt x="629778" y="572273"/>
                      <a:pt x="586978" y="707231"/>
                    </a:cubicBezTo>
                    <a:cubicBezTo>
                      <a:pt x="544178" y="842189"/>
                      <a:pt x="393081" y="852338"/>
                      <a:pt x="332557" y="850230"/>
                    </a:cubicBezTo>
                    <a:cubicBezTo>
                      <a:pt x="247154" y="847800"/>
                      <a:pt x="118330" y="839411"/>
                      <a:pt x="65484" y="809625"/>
                    </a:cubicBezTo>
                    <a:cubicBezTo>
                      <a:pt x="12638" y="779839"/>
                      <a:pt x="0" y="716359"/>
                      <a:pt x="15478" y="671512"/>
                    </a:cubicBezTo>
                    <a:cubicBezTo>
                      <a:pt x="30956" y="626665"/>
                      <a:pt x="96503" y="552358"/>
                      <a:pt x="158353" y="540543"/>
                    </a:cubicBezTo>
                    <a:cubicBezTo>
                      <a:pt x="220203" y="528728"/>
                      <a:pt x="344909" y="598239"/>
                      <a:pt x="386581" y="600620"/>
                    </a:cubicBezTo>
                    <a:cubicBezTo>
                      <a:pt x="428253" y="603001"/>
                      <a:pt x="405544" y="654934"/>
                      <a:pt x="408384" y="554831"/>
                    </a:cubicBezTo>
                    <a:cubicBezTo>
                      <a:pt x="411224" y="454728"/>
                      <a:pt x="406400" y="229393"/>
                      <a:pt x="403622" y="0"/>
                    </a:cubicBezTo>
                  </a:path>
                </a:pathLst>
              </a:custGeom>
              <a:solidFill>
                <a:srgbClr val="FF99CC"/>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20" name="Freeform 19"/>
              <p:cNvSpPr/>
              <p:nvPr/>
            </p:nvSpPr>
            <p:spPr>
              <a:xfrm flipH="1">
                <a:off x="1691680" y="5085184"/>
                <a:ext cx="481786" cy="722153"/>
              </a:xfrm>
              <a:custGeom>
                <a:avLst/>
                <a:gdLst>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98859 w 625872"/>
                  <a:gd name="connsiteY6" fmla="*/ 576262 h 840978"/>
                  <a:gd name="connsiteX7" fmla="*/ 408384 w 625872"/>
                  <a:gd name="connsiteY7" fmla="*/ 554831 h 840978"/>
                  <a:gd name="connsiteX8" fmla="*/ 403622 w 625872"/>
                  <a:gd name="connsiteY8" fmla="*/ 0 h 840978"/>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86581 w 625872"/>
                  <a:gd name="connsiteY6" fmla="*/ 600620 h 840978"/>
                  <a:gd name="connsiteX7" fmla="*/ 408384 w 625872"/>
                  <a:gd name="connsiteY7" fmla="*/ 554831 h 840978"/>
                  <a:gd name="connsiteX8" fmla="*/ 403622 w 625872"/>
                  <a:gd name="connsiteY8" fmla="*/ 0 h 840978"/>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52338"/>
                  <a:gd name="connsiteX1" fmla="*/ 586978 w 629778"/>
                  <a:gd name="connsiteY1" fmla="*/ 707231 h 852338"/>
                  <a:gd name="connsiteX2" fmla="*/ 332557 w 629778"/>
                  <a:gd name="connsiteY2" fmla="*/ 850230 h 852338"/>
                  <a:gd name="connsiteX3" fmla="*/ 65484 w 629778"/>
                  <a:gd name="connsiteY3" fmla="*/ 809625 h 852338"/>
                  <a:gd name="connsiteX4" fmla="*/ 15478 w 629778"/>
                  <a:gd name="connsiteY4" fmla="*/ 671512 h 852338"/>
                  <a:gd name="connsiteX5" fmla="*/ 158353 w 629778"/>
                  <a:gd name="connsiteY5" fmla="*/ 540543 h 852338"/>
                  <a:gd name="connsiteX6" fmla="*/ 386581 w 629778"/>
                  <a:gd name="connsiteY6" fmla="*/ 600620 h 852338"/>
                  <a:gd name="connsiteX7" fmla="*/ 408384 w 629778"/>
                  <a:gd name="connsiteY7" fmla="*/ 554831 h 852338"/>
                  <a:gd name="connsiteX8" fmla="*/ 403622 w 629778"/>
                  <a:gd name="connsiteY8" fmla="*/ 0 h 852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9778" h="852338">
                    <a:moveTo>
                      <a:pt x="589359" y="40481"/>
                    </a:moveTo>
                    <a:cubicBezTo>
                      <a:pt x="607615" y="308570"/>
                      <a:pt x="629778" y="572273"/>
                      <a:pt x="586978" y="707231"/>
                    </a:cubicBezTo>
                    <a:cubicBezTo>
                      <a:pt x="544178" y="842189"/>
                      <a:pt x="393081" y="852338"/>
                      <a:pt x="332557" y="850230"/>
                    </a:cubicBezTo>
                    <a:cubicBezTo>
                      <a:pt x="247154" y="847800"/>
                      <a:pt x="118330" y="839411"/>
                      <a:pt x="65484" y="809625"/>
                    </a:cubicBezTo>
                    <a:cubicBezTo>
                      <a:pt x="12638" y="779839"/>
                      <a:pt x="0" y="716359"/>
                      <a:pt x="15478" y="671512"/>
                    </a:cubicBezTo>
                    <a:cubicBezTo>
                      <a:pt x="30956" y="626665"/>
                      <a:pt x="96503" y="552358"/>
                      <a:pt x="158353" y="540543"/>
                    </a:cubicBezTo>
                    <a:cubicBezTo>
                      <a:pt x="220203" y="528728"/>
                      <a:pt x="344909" y="598239"/>
                      <a:pt x="386581" y="600620"/>
                    </a:cubicBezTo>
                    <a:cubicBezTo>
                      <a:pt x="428253" y="603001"/>
                      <a:pt x="405544" y="654934"/>
                      <a:pt x="408384" y="554831"/>
                    </a:cubicBezTo>
                    <a:cubicBezTo>
                      <a:pt x="411224" y="454728"/>
                      <a:pt x="406400" y="229393"/>
                      <a:pt x="403622" y="0"/>
                    </a:cubicBezTo>
                  </a:path>
                </a:pathLst>
              </a:custGeom>
              <a:solidFill>
                <a:srgbClr val="FF99CC"/>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23" name="Rounded Rectangle 22"/>
              <p:cNvSpPr/>
              <p:nvPr/>
            </p:nvSpPr>
            <p:spPr>
              <a:xfrm>
                <a:off x="1106645" y="3982121"/>
                <a:ext cx="1170853" cy="1365993"/>
              </a:xfrm>
              <a:prstGeom prst="roundRect">
                <a:avLst>
                  <a:gd name="adj" fmla="val 40327"/>
                </a:avLst>
              </a:prstGeom>
              <a:solidFill>
                <a:srgbClr val="FF99CC"/>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7" name="Oval 26"/>
              <p:cNvSpPr/>
              <p:nvPr/>
            </p:nvSpPr>
            <p:spPr>
              <a:xfrm flipH="1">
                <a:off x="1587789" y="4556300"/>
                <a:ext cx="195142" cy="214192"/>
              </a:xfrm>
              <a:prstGeom prst="ellipse">
                <a:avLst/>
              </a:prstGeom>
              <a:solidFill>
                <a:srgbClr val="FF99CC"/>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24" name="Oval 23"/>
            <p:cNvSpPr/>
            <p:nvPr/>
          </p:nvSpPr>
          <p:spPr>
            <a:xfrm flipH="1">
              <a:off x="1801327" y="4353355"/>
              <a:ext cx="85887" cy="149144"/>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5" name="Oval 24"/>
            <p:cNvSpPr/>
            <p:nvPr/>
          </p:nvSpPr>
          <p:spPr>
            <a:xfrm flipH="1">
              <a:off x="1496929" y="4362880"/>
              <a:ext cx="85887" cy="149144"/>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26" name="Oval 25"/>
          <p:cNvSpPr/>
          <p:nvPr/>
        </p:nvSpPr>
        <p:spPr>
          <a:xfrm flipH="1">
            <a:off x="1619672" y="4941168"/>
            <a:ext cx="130095" cy="149144"/>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34" name="Group 30"/>
          <p:cNvGrpSpPr/>
          <p:nvPr/>
        </p:nvGrpSpPr>
        <p:grpSpPr>
          <a:xfrm>
            <a:off x="1403648" y="4293096"/>
            <a:ext cx="519592" cy="57732"/>
            <a:chOff x="3347864" y="2492896"/>
            <a:chExt cx="665183" cy="144016"/>
          </a:xfrm>
        </p:grpSpPr>
        <p:cxnSp>
          <p:nvCxnSpPr>
            <p:cNvPr id="29" name="Straight Connector 28"/>
            <p:cNvCxnSpPr/>
            <p:nvPr/>
          </p:nvCxnSpPr>
          <p:spPr>
            <a:xfrm>
              <a:off x="3347864" y="2492896"/>
              <a:ext cx="216024" cy="144016"/>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 name="Straight Connector 29"/>
            <p:cNvCxnSpPr/>
            <p:nvPr/>
          </p:nvCxnSpPr>
          <p:spPr>
            <a:xfrm flipV="1">
              <a:off x="3797023" y="2492896"/>
              <a:ext cx="216024" cy="144016"/>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35" name="Freeform 34"/>
          <p:cNvSpPr/>
          <p:nvPr/>
        </p:nvSpPr>
        <p:spPr>
          <a:xfrm rot="2508607" flipV="1">
            <a:off x="5128553" y="2958036"/>
            <a:ext cx="632809" cy="831254"/>
          </a:xfrm>
          <a:custGeom>
            <a:avLst/>
            <a:gdLst>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75432 w 777479"/>
              <a:gd name="connsiteY8" fmla="*/ 659606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65919 w 777479"/>
              <a:gd name="connsiteY10" fmla="*/ 516731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62013 w 777479"/>
              <a:gd name="connsiteY20" fmla="*/ 605036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2397 h 834313"/>
              <a:gd name="connsiteX1" fmla="*/ 239713 w 777479"/>
              <a:gd name="connsiteY1" fmla="*/ 240985 h 834313"/>
              <a:gd name="connsiteX2" fmla="*/ 82550 w 777479"/>
              <a:gd name="connsiteY2" fmla="*/ 336235 h 834313"/>
              <a:gd name="connsiteX3" fmla="*/ 3969 w 777479"/>
              <a:gd name="connsiteY3" fmla="*/ 474347 h 834313"/>
              <a:gd name="connsiteX4" fmla="*/ 106363 w 777479"/>
              <a:gd name="connsiteY4" fmla="*/ 488635 h 834313"/>
              <a:gd name="connsiteX5" fmla="*/ 254000 w 777479"/>
              <a:gd name="connsiteY5" fmla="*/ 386241 h 834313"/>
              <a:gd name="connsiteX6" fmla="*/ 261144 w 777479"/>
              <a:gd name="connsiteY6" fmla="*/ 398147 h 834313"/>
              <a:gd name="connsiteX7" fmla="*/ 223044 w 777479"/>
              <a:gd name="connsiteY7" fmla="*/ 533878 h 834313"/>
              <a:gd name="connsiteX8" fmla="*/ 198834 w 777479"/>
              <a:gd name="connsiteY8" fmla="*/ 660085 h 834313"/>
              <a:gd name="connsiteX9" fmla="*/ 248147 w 777479"/>
              <a:gd name="connsiteY9" fmla="*/ 750200 h 834313"/>
              <a:gd name="connsiteX10" fmla="*/ 335682 w 777479"/>
              <a:gd name="connsiteY10" fmla="*/ 608466 h 834313"/>
              <a:gd name="connsiteX11" fmla="*/ 368300 w 777479"/>
              <a:gd name="connsiteY11" fmla="*/ 488634 h 834313"/>
              <a:gd name="connsiteX12" fmla="*/ 375444 w 777479"/>
              <a:gd name="connsiteY12" fmla="*/ 555310 h 834313"/>
              <a:gd name="connsiteX13" fmla="*/ 401638 w 777479"/>
              <a:gd name="connsiteY13" fmla="*/ 767241 h 834313"/>
              <a:gd name="connsiteX14" fmla="*/ 451644 w 777479"/>
              <a:gd name="connsiteY14" fmla="*/ 833916 h 834313"/>
              <a:gd name="connsiteX15" fmla="*/ 504032 w 777479"/>
              <a:gd name="connsiteY15" fmla="*/ 769622 h 834313"/>
              <a:gd name="connsiteX16" fmla="*/ 504032 w 777479"/>
              <a:gd name="connsiteY16" fmla="*/ 529115 h 834313"/>
              <a:gd name="connsiteX17" fmla="*/ 527844 w 777479"/>
              <a:gd name="connsiteY17" fmla="*/ 643416 h 834313"/>
              <a:gd name="connsiteX18" fmla="*/ 573088 w 777479"/>
              <a:gd name="connsiteY18" fmla="*/ 741047 h 834313"/>
              <a:gd name="connsiteX19" fmla="*/ 625475 w 777479"/>
              <a:gd name="connsiteY19" fmla="*/ 762478 h 834313"/>
              <a:gd name="connsiteX20" fmla="*/ 662013 w 777479"/>
              <a:gd name="connsiteY20" fmla="*/ 705527 h 834313"/>
              <a:gd name="connsiteX21" fmla="*/ 644525 w 777479"/>
              <a:gd name="connsiteY21" fmla="*/ 583885 h 834313"/>
              <a:gd name="connsiteX22" fmla="*/ 632619 w 777479"/>
              <a:gd name="connsiteY22" fmla="*/ 507685 h 834313"/>
              <a:gd name="connsiteX23" fmla="*/ 718344 w 777479"/>
              <a:gd name="connsiteY23" fmla="*/ 657703 h 834313"/>
              <a:gd name="connsiteX24" fmla="*/ 770732 w 777479"/>
              <a:gd name="connsiteY24" fmla="*/ 636272 h 834313"/>
              <a:gd name="connsiteX25" fmla="*/ 758825 w 777479"/>
              <a:gd name="connsiteY25" fmla="*/ 495778 h 834313"/>
              <a:gd name="connsiteX26" fmla="*/ 668338 w 777479"/>
              <a:gd name="connsiteY26" fmla="*/ 324328 h 834313"/>
              <a:gd name="connsiteX27" fmla="*/ 668239 w 777479"/>
              <a:gd name="connsiteY27" fmla="*/ 0 h 834313"/>
              <a:gd name="connsiteX0" fmla="*/ 240017 w 777479"/>
              <a:gd name="connsiteY0" fmla="*/ 24652 h 834313"/>
              <a:gd name="connsiteX1" fmla="*/ 239713 w 777479"/>
              <a:gd name="connsiteY1" fmla="*/ 240985 h 834313"/>
              <a:gd name="connsiteX2" fmla="*/ 82550 w 777479"/>
              <a:gd name="connsiteY2" fmla="*/ 336235 h 834313"/>
              <a:gd name="connsiteX3" fmla="*/ 3969 w 777479"/>
              <a:gd name="connsiteY3" fmla="*/ 474347 h 834313"/>
              <a:gd name="connsiteX4" fmla="*/ 106363 w 777479"/>
              <a:gd name="connsiteY4" fmla="*/ 488635 h 834313"/>
              <a:gd name="connsiteX5" fmla="*/ 254000 w 777479"/>
              <a:gd name="connsiteY5" fmla="*/ 386241 h 834313"/>
              <a:gd name="connsiteX6" fmla="*/ 261144 w 777479"/>
              <a:gd name="connsiteY6" fmla="*/ 398147 h 834313"/>
              <a:gd name="connsiteX7" fmla="*/ 223044 w 777479"/>
              <a:gd name="connsiteY7" fmla="*/ 533878 h 834313"/>
              <a:gd name="connsiteX8" fmla="*/ 198834 w 777479"/>
              <a:gd name="connsiteY8" fmla="*/ 660085 h 834313"/>
              <a:gd name="connsiteX9" fmla="*/ 248147 w 777479"/>
              <a:gd name="connsiteY9" fmla="*/ 750200 h 834313"/>
              <a:gd name="connsiteX10" fmla="*/ 335682 w 777479"/>
              <a:gd name="connsiteY10" fmla="*/ 608466 h 834313"/>
              <a:gd name="connsiteX11" fmla="*/ 368300 w 777479"/>
              <a:gd name="connsiteY11" fmla="*/ 488634 h 834313"/>
              <a:gd name="connsiteX12" fmla="*/ 375444 w 777479"/>
              <a:gd name="connsiteY12" fmla="*/ 555310 h 834313"/>
              <a:gd name="connsiteX13" fmla="*/ 401638 w 777479"/>
              <a:gd name="connsiteY13" fmla="*/ 767241 h 834313"/>
              <a:gd name="connsiteX14" fmla="*/ 451644 w 777479"/>
              <a:gd name="connsiteY14" fmla="*/ 833916 h 834313"/>
              <a:gd name="connsiteX15" fmla="*/ 504032 w 777479"/>
              <a:gd name="connsiteY15" fmla="*/ 769622 h 834313"/>
              <a:gd name="connsiteX16" fmla="*/ 504032 w 777479"/>
              <a:gd name="connsiteY16" fmla="*/ 529115 h 834313"/>
              <a:gd name="connsiteX17" fmla="*/ 527844 w 777479"/>
              <a:gd name="connsiteY17" fmla="*/ 643416 h 834313"/>
              <a:gd name="connsiteX18" fmla="*/ 573088 w 777479"/>
              <a:gd name="connsiteY18" fmla="*/ 741047 h 834313"/>
              <a:gd name="connsiteX19" fmla="*/ 625475 w 777479"/>
              <a:gd name="connsiteY19" fmla="*/ 762478 h 834313"/>
              <a:gd name="connsiteX20" fmla="*/ 662013 w 777479"/>
              <a:gd name="connsiteY20" fmla="*/ 705527 h 834313"/>
              <a:gd name="connsiteX21" fmla="*/ 644525 w 777479"/>
              <a:gd name="connsiteY21" fmla="*/ 583885 h 834313"/>
              <a:gd name="connsiteX22" fmla="*/ 632619 w 777479"/>
              <a:gd name="connsiteY22" fmla="*/ 507685 h 834313"/>
              <a:gd name="connsiteX23" fmla="*/ 718344 w 777479"/>
              <a:gd name="connsiteY23" fmla="*/ 657703 h 834313"/>
              <a:gd name="connsiteX24" fmla="*/ 770732 w 777479"/>
              <a:gd name="connsiteY24" fmla="*/ 636272 h 834313"/>
              <a:gd name="connsiteX25" fmla="*/ 758825 w 777479"/>
              <a:gd name="connsiteY25" fmla="*/ 495778 h 834313"/>
              <a:gd name="connsiteX26" fmla="*/ 668338 w 777479"/>
              <a:gd name="connsiteY26" fmla="*/ 324328 h 834313"/>
              <a:gd name="connsiteX27" fmla="*/ 668239 w 777479"/>
              <a:gd name="connsiteY27" fmla="*/ 0 h 834313"/>
              <a:gd name="connsiteX0" fmla="*/ 240017 w 777479"/>
              <a:gd name="connsiteY0" fmla="*/ 164738 h 974399"/>
              <a:gd name="connsiteX1" fmla="*/ 239713 w 777479"/>
              <a:gd name="connsiteY1" fmla="*/ 381071 h 974399"/>
              <a:gd name="connsiteX2" fmla="*/ 82550 w 777479"/>
              <a:gd name="connsiteY2" fmla="*/ 476321 h 974399"/>
              <a:gd name="connsiteX3" fmla="*/ 3969 w 777479"/>
              <a:gd name="connsiteY3" fmla="*/ 614433 h 974399"/>
              <a:gd name="connsiteX4" fmla="*/ 106363 w 777479"/>
              <a:gd name="connsiteY4" fmla="*/ 628721 h 974399"/>
              <a:gd name="connsiteX5" fmla="*/ 254000 w 777479"/>
              <a:gd name="connsiteY5" fmla="*/ 526327 h 974399"/>
              <a:gd name="connsiteX6" fmla="*/ 261144 w 777479"/>
              <a:gd name="connsiteY6" fmla="*/ 538233 h 974399"/>
              <a:gd name="connsiteX7" fmla="*/ 223044 w 777479"/>
              <a:gd name="connsiteY7" fmla="*/ 673964 h 974399"/>
              <a:gd name="connsiteX8" fmla="*/ 198834 w 777479"/>
              <a:gd name="connsiteY8" fmla="*/ 800171 h 974399"/>
              <a:gd name="connsiteX9" fmla="*/ 248147 w 777479"/>
              <a:gd name="connsiteY9" fmla="*/ 890286 h 974399"/>
              <a:gd name="connsiteX10" fmla="*/ 335682 w 777479"/>
              <a:gd name="connsiteY10" fmla="*/ 748552 h 974399"/>
              <a:gd name="connsiteX11" fmla="*/ 368300 w 777479"/>
              <a:gd name="connsiteY11" fmla="*/ 628720 h 974399"/>
              <a:gd name="connsiteX12" fmla="*/ 375444 w 777479"/>
              <a:gd name="connsiteY12" fmla="*/ 695396 h 974399"/>
              <a:gd name="connsiteX13" fmla="*/ 401638 w 777479"/>
              <a:gd name="connsiteY13" fmla="*/ 907327 h 974399"/>
              <a:gd name="connsiteX14" fmla="*/ 451644 w 777479"/>
              <a:gd name="connsiteY14" fmla="*/ 974002 h 974399"/>
              <a:gd name="connsiteX15" fmla="*/ 504032 w 777479"/>
              <a:gd name="connsiteY15" fmla="*/ 909708 h 974399"/>
              <a:gd name="connsiteX16" fmla="*/ 504032 w 777479"/>
              <a:gd name="connsiteY16" fmla="*/ 669201 h 974399"/>
              <a:gd name="connsiteX17" fmla="*/ 527844 w 777479"/>
              <a:gd name="connsiteY17" fmla="*/ 783502 h 974399"/>
              <a:gd name="connsiteX18" fmla="*/ 573088 w 777479"/>
              <a:gd name="connsiteY18" fmla="*/ 881133 h 974399"/>
              <a:gd name="connsiteX19" fmla="*/ 625475 w 777479"/>
              <a:gd name="connsiteY19" fmla="*/ 902564 h 974399"/>
              <a:gd name="connsiteX20" fmla="*/ 662013 w 777479"/>
              <a:gd name="connsiteY20" fmla="*/ 845613 h 974399"/>
              <a:gd name="connsiteX21" fmla="*/ 644525 w 777479"/>
              <a:gd name="connsiteY21" fmla="*/ 723971 h 974399"/>
              <a:gd name="connsiteX22" fmla="*/ 632619 w 777479"/>
              <a:gd name="connsiteY22" fmla="*/ 647771 h 974399"/>
              <a:gd name="connsiteX23" fmla="*/ 718344 w 777479"/>
              <a:gd name="connsiteY23" fmla="*/ 797789 h 974399"/>
              <a:gd name="connsiteX24" fmla="*/ 770732 w 777479"/>
              <a:gd name="connsiteY24" fmla="*/ 776358 h 974399"/>
              <a:gd name="connsiteX25" fmla="*/ 758825 w 777479"/>
              <a:gd name="connsiteY25" fmla="*/ 635864 h 974399"/>
              <a:gd name="connsiteX26" fmla="*/ 668338 w 777479"/>
              <a:gd name="connsiteY26" fmla="*/ 464414 h 974399"/>
              <a:gd name="connsiteX27" fmla="*/ 577964 w 777479"/>
              <a:gd name="connsiteY27" fmla="*/ 0 h 974399"/>
              <a:gd name="connsiteX0" fmla="*/ 224488 w 777479"/>
              <a:gd name="connsiteY0" fmla="*/ 79294 h 974399"/>
              <a:gd name="connsiteX1" fmla="*/ 239713 w 777479"/>
              <a:gd name="connsiteY1" fmla="*/ 381071 h 974399"/>
              <a:gd name="connsiteX2" fmla="*/ 82550 w 777479"/>
              <a:gd name="connsiteY2" fmla="*/ 476321 h 974399"/>
              <a:gd name="connsiteX3" fmla="*/ 3969 w 777479"/>
              <a:gd name="connsiteY3" fmla="*/ 614433 h 974399"/>
              <a:gd name="connsiteX4" fmla="*/ 106363 w 777479"/>
              <a:gd name="connsiteY4" fmla="*/ 628721 h 974399"/>
              <a:gd name="connsiteX5" fmla="*/ 254000 w 777479"/>
              <a:gd name="connsiteY5" fmla="*/ 526327 h 974399"/>
              <a:gd name="connsiteX6" fmla="*/ 261144 w 777479"/>
              <a:gd name="connsiteY6" fmla="*/ 538233 h 974399"/>
              <a:gd name="connsiteX7" fmla="*/ 223044 w 777479"/>
              <a:gd name="connsiteY7" fmla="*/ 673964 h 974399"/>
              <a:gd name="connsiteX8" fmla="*/ 198834 w 777479"/>
              <a:gd name="connsiteY8" fmla="*/ 800171 h 974399"/>
              <a:gd name="connsiteX9" fmla="*/ 248147 w 777479"/>
              <a:gd name="connsiteY9" fmla="*/ 890286 h 974399"/>
              <a:gd name="connsiteX10" fmla="*/ 335682 w 777479"/>
              <a:gd name="connsiteY10" fmla="*/ 748552 h 974399"/>
              <a:gd name="connsiteX11" fmla="*/ 368300 w 777479"/>
              <a:gd name="connsiteY11" fmla="*/ 628720 h 974399"/>
              <a:gd name="connsiteX12" fmla="*/ 375444 w 777479"/>
              <a:gd name="connsiteY12" fmla="*/ 695396 h 974399"/>
              <a:gd name="connsiteX13" fmla="*/ 401638 w 777479"/>
              <a:gd name="connsiteY13" fmla="*/ 907327 h 974399"/>
              <a:gd name="connsiteX14" fmla="*/ 451644 w 777479"/>
              <a:gd name="connsiteY14" fmla="*/ 974002 h 974399"/>
              <a:gd name="connsiteX15" fmla="*/ 504032 w 777479"/>
              <a:gd name="connsiteY15" fmla="*/ 909708 h 974399"/>
              <a:gd name="connsiteX16" fmla="*/ 504032 w 777479"/>
              <a:gd name="connsiteY16" fmla="*/ 669201 h 974399"/>
              <a:gd name="connsiteX17" fmla="*/ 527844 w 777479"/>
              <a:gd name="connsiteY17" fmla="*/ 783502 h 974399"/>
              <a:gd name="connsiteX18" fmla="*/ 573088 w 777479"/>
              <a:gd name="connsiteY18" fmla="*/ 881133 h 974399"/>
              <a:gd name="connsiteX19" fmla="*/ 625475 w 777479"/>
              <a:gd name="connsiteY19" fmla="*/ 902564 h 974399"/>
              <a:gd name="connsiteX20" fmla="*/ 662013 w 777479"/>
              <a:gd name="connsiteY20" fmla="*/ 845613 h 974399"/>
              <a:gd name="connsiteX21" fmla="*/ 644525 w 777479"/>
              <a:gd name="connsiteY21" fmla="*/ 723971 h 974399"/>
              <a:gd name="connsiteX22" fmla="*/ 632619 w 777479"/>
              <a:gd name="connsiteY22" fmla="*/ 647771 h 974399"/>
              <a:gd name="connsiteX23" fmla="*/ 718344 w 777479"/>
              <a:gd name="connsiteY23" fmla="*/ 797789 h 974399"/>
              <a:gd name="connsiteX24" fmla="*/ 770732 w 777479"/>
              <a:gd name="connsiteY24" fmla="*/ 776358 h 974399"/>
              <a:gd name="connsiteX25" fmla="*/ 758825 w 777479"/>
              <a:gd name="connsiteY25" fmla="*/ 635864 h 974399"/>
              <a:gd name="connsiteX26" fmla="*/ 668338 w 777479"/>
              <a:gd name="connsiteY26" fmla="*/ 464414 h 974399"/>
              <a:gd name="connsiteX27" fmla="*/ 577964 w 777479"/>
              <a:gd name="connsiteY27" fmla="*/ 0 h 974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77479" h="974399">
                <a:moveTo>
                  <a:pt x="224488" y="79294"/>
                </a:moveTo>
                <a:cubicBezTo>
                  <a:pt x="238577" y="124935"/>
                  <a:pt x="263369" y="314900"/>
                  <a:pt x="239713" y="381071"/>
                </a:cubicBezTo>
                <a:cubicBezTo>
                  <a:pt x="216057" y="447242"/>
                  <a:pt x="121841" y="437427"/>
                  <a:pt x="82550" y="476321"/>
                </a:cubicBezTo>
                <a:cubicBezTo>
                  <a:pt x="43259" y="515215"/>
                  <a:pt x="0" y="589033"/>
                  <a:pt x="3969" y="614433"/>
                </a:cubicBezTo>
                <a:cubicBezTo>
                  <a:pt x="7938" y="639833"/>
                  <a:pt x="64691" y="643405"/>
                  <a:pt x="106363" y="628721"/>
                </a:cubicBezTo>
                <a:cubicBezTo>
                  <a:pt x="148035" y="614037"/>
                  <a:pt x="228203" y="541408"/>
                  <a:pt x="254000" y="526327"/>
                </a:cubicBezTo>
                <a:cubicBezTo>
                  <a:pt x="279797" y="511246"/>
                  <a:pt x="266303" y="513627"/>
                  <a:pt x="261144" y="538233"/>
                </a:cubicBezTo>
                <a:cubicBezTo>
                  <a:pt x="255985" y="562839"/>
                  <a:pt x="233429" y="630308"/>
                  <a:pt x="223044" y="673964"/>
                </a:cubicBezTo>
                <a:cubicBezTo>
                  <a:pt x="212659" y="717620"/>
                  <a:pt x="194650" y="764117"/>
                  <a:pt x="198834" y="800171"/>
                </a:cubicBezTo>
                <a:cubicBezTo>
                  <a:pt x="203018" y="836225"/>
                  <a:pt x="225339" y="898889"/>
                  <a:pt x="248147" y="890286"/>
                </a:cubicBezTo>
                <a:cubicBezTo>
                  <a:pt x="270955" y="881683"/>
                  <a:pt x="315657" y="792146"/>
                  <a:pt x="335682" y="748552"/>
                </a:cubicBezTo>
                <a:cubicBezTo>
                  <a:pt x="355707" y="704958"/>
                  <a:pt x="361673" y="637579"/>
                  <a:pt x="368300" y="628720"/>
                </a:cubicBezTo>
                <a:cubicBezTo>
                  <a:pt x="374927" y="619861"/>
                  <a:pt x="369888" y="648962"/>
                  <a:pt x="375444" y="695396"/>
                </a:cubicBezTo>
                <a:cubicBezTo>
                  <a:pt x="381000" y="741831"/>
                  <a:pt x="388938" y="860893"/>
                  <a:pt x="401638" y="907327"/>
                </a:cubicBezTo>
                <a:cubicBezTo>
                  <a:pt x="414338" y="953761"/>
                  <a:pt x="434578" y="973605"/>
                  <a:pt x="451644" y="974002"/>
                </a:cubicBezTo>
                <a:cubicBezTo>
                  <a:pt x="468710" y="974399"/>
                  <a:pt x="495301" y="960508"/>
                  <a:pt x="504032" y="909708"/>
                </a:cubicBezTo>
                <a:cubicBezTo>
                  <a:pt x="512763" y="858908"/>
                  <a:pt x="500063" y="690235"/>
                  <a:pt x="504032" y="669201"/>
                </a:cubicBezTo>
                <a:cubicBezTo>
                  <a:pt x="508001" y="648167"/>
                  <a:pt x="516335" y="748180"/>
                  <a:pt x="527844" y="783502"/>
                </a:cubicBezTo>
                <a:cubicBezTo>
                  <a:pt x="539353" y="818824"/>
                  <a:pt x="556816" y="861289"/>
                  <a:pt x="573088" y="881133"/>
                </a:cubicBezTo>
                <a:cubicBezTo>
                  <a:pt x="589360" y="900977"/>
                  <a:pt x="610654" y="908484"/>
                  <a:pt x="625475" y="902564"/>
                </a:cubicBezTo>
                <a:cubicBezTo>
                  <a:pt x="640296" y="896644"/>
                  <a:pt x="658838" y="875379"/>
                  <a:pt x="662013" y="845613"/>
                </a:cubicBezTo>
                <a:cubicBezTo>
                  <a:pt x="665188" y="815847"/>
                  <a:pt x="649424" y="756945"/>
                  <a:pt x="644525" y="723971"/>
                </a:cubicBezTo>
                <a:cubicBezTo>
                  <a:pt x="639626" y="690997"/>
                  <a:pt x="620316" y="635468"/>
                  <a:pt x="632619" y="647771"/>
                </a:cubicBezTo>
                <a:cubicBezTo>
                  <a:pt x="644922" y="660074"/>
                  <a:pt x="695325" y="776358"/>
                  <a:pt x="718344" y="797789"/>
                </a:cubicBezTo>
                <a:cubicBezTo>
                  <a:pt x="741363" y="819220"/>
                  <a:pt x="763985" y="803346"/>
                  <a:pt x="770732" y="776358"/>
                </a:cubicBezTo>
                <a:cubicBezTo>
                  <a:pt x="777479" y="749371"/>
                  <a:pt x="775891" y="687855"/>
                  <a:pt x="758825" y="635864"/>
                </a:cubicBezTo>
                <a:cubicBezTo>
                  <a:pt x="741759" y="583873"/>
                  <a:pt x="698481" y="570391"/>
                  <a:pt x="668338" y="464414"/>
                </a:cubicBezTo>
                <a:cubicBezTo>
                  <a:pt x="638195" y="358437"/>
                  <a:pt x="580345" y="78978"/>
                  <a:pt x="577964" y="0"/>
                </a:cubicBezTo>
              </a:path>
            </a:pathLst>
          </a:custGeom>
          <a:solidFill>
            <a:srgbClr val="0066FF"/>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36" name="Freeform 35"/>
          <p:cNvSpPr/>
          <p:nvPr/>
        </p:nvSpPr>
        <p:spPr>
          <a:xfrm rot="18782830" flipH="1" flipV="1">
            <a:off x="3411790" y="3013373"/>
            <a:ext cx="603619" cy="831254"/>
          </a:xfrm>
          <a:custGeom>
            <a:avLst/>
            <a:gdLst>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75432 w 777479"/>
              <a:gd name="connsiteY8" fmla="*/ 659606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65919 w 777479"/>
              <a:gd name="connsiteY10" fmla="*/ 516731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62013 w 777479"/>
              <a:gd name="connsiteY20" fmla="*/ 605036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2397 h 834313"/>
              <a:gd name="connsiteX1" fmla="*/ 239713 w 777479"/>
              <a:gd name="connsiteY1" fmla="*/ 240985 h 834313"/>
              <a:gd name="connsiteX2" fmla="*/ 82550 w 777479"/>
              <a:gd name="connsiteY2" fmla="*/ 336235 h 834313"/>
              <a:gd name="connsiteX3" fmla="*/ 3969 w 777479"/>
              <a:gd name="connsiteY3" fmla="*/ 474347 h 834313"/>
              <a:gd name="connsiteX4" fmla="*/ 106363 w 777479"/>
              <a:gd name="connsiteY4" fmla="*/ 488635 h 834313"/>
              <a:gd name="connsiteX5" fmla="*/ 254000 w 777479"/>
              <a:gd name="connsiteY5" fmla="*/ 386241 h 834313"/>
              <a:gd name="connsiteX6" fmla="*/ 261144 w 777479"/>
              <a:gd name="connsiteY6" fmla="*/ 398147 h 834313"/>
              <a:gd name="connsiteX7" fmla="*/ 223044 w 777479"/>
              <a:gd name="connsiteY7" fmla="*/ 533878 h 834313"/>
              <a:gd name="connsiteX8" fmla="*/ 198834 w 777479"/>
              <a:gd name="connsiteY8" fmla="*/ 660085 h 834313"/>
              <a:gd name="connsiteX9" fmla="*/ 248147 w 777479"/>
              <a:gd name="connsiteY9" fmla="*/ 750200 h 834313"/>
              <a:gd name="connsiteX10" fmla="*/ 335682 w 777479"/>
              <a:gd name="connsiteY10" fmla="*/ 608466 h 834313"/>
              <a:gd name="connsiteX11" fmla="*/ 368300 w 777479"/>
              <a:gd name="connsiteY11" fmla="*/ 488634 h 834313"/>
              <a:gd name="connsiteX12" fmla="*/ 375444 w 777479"/>
              <a:gd name="connsiteY12" fmla="*/ 555310 h 834313"/>
              <a:gd name="connsiteX13" fmla="*/ 401638 w 777479"/>
              <a:gd name="connsiteY13" fmla="*/ 767241 h 834313"/>
              <a:gd name="connsiteX14" fmla="*/ 451644 w 777479"/>
              <a:gd name="connsiteY14" fmla="*/ 833916 h 834313"/>
              <a:gd name="connsiteX15" fmla="*/ 504032 w 777479"/>
              <a:gd name="connsiteY15" fmla="*/ 769622 h 834313"/>
              <a:gd name="connsiteX16" fmla="*/ 504032 w 777479"/>
              <a:gd name="connsiteY16" fmla="*/ 529115 h 834313"/>
              <a:gd name="connsiteX17" fmla="*/ 527844 w 777479"/>
              <a:gd name="connsiteY17" fmla="*/ 643416 h 834313"/>
              <a:gd name="connsiteX18" fmla="*/ 573088 w 777479"/>
              <a:gd name="connsiteY18" fmla="*/ 741047 h 834313"/>
              <a:gd name="connsiteX19" fmla="*/ 625475 w 777479"/>
              <a:gd name="connsiteY19" fmla="*/ 762478 h 834313"/>
              <a:gd name="connsiteX20" fmla="*/ 662013 w 777479"/>
              <a:gd name="connsiteY20" fmla="*/ 705527 h 834313"/>
              <a:gd name="connsiteX21" fmla="*/ 644525 w 777479"/>
              <a:gd name="connsiteY21" fmla="*/ 583885 h 834313"/>
              <a:gd name="connsiteX22" fmla="*/ 632619 w 777479"/>
              <a:gd name="connsiteY22" fmla="*/ 507685 h 834313"/>
              <a:gd name="connsiteX23" fmla="*/ 718344 w 777479"/>
              <a:gd name="connsiteY23" fmla="*/ 657703 h 834313"/>
              <a:gd name="connsiteX24" fmla="*/ 770732 w 777479"/>
              <a:gd name="connsiteY24" fmla="*/ 636272 h 834313"/>
              <a:gd name="connsiteX25" fmla="*/ 758825 w 777479"/>
              <a:gd name="connsiteY25" fmla="*/ 495778 h 834313"/>
              <a:gd name="connsiteX26" fmla="*/ 668338 w 777479"/>
              <a:gd name="connsiteY26" fmla="*/ 324328 h 834313"/>
              <a:gd name="connsiteX27" fmla="*/ 668239 w 777479"/>
              <a:gd name="connsiteY27" fmla="*/ 0 h 834313"/>
              <a:gd name="connsiteX0" fmla="*/ 240017 w 777479"/>
              <a:gd name="connsiteY0" fmla="*/ 24652 h 834313"/>
              <a:gd name="connsiteX1" fmla="*/ 239713 w 777479"/>
              <a:gd name="connsiteY1" fmla="*/ 240985 h 834313"/>
              <a:gd name="connsiteX2" fmla="*/ 82550 w 777479"/>
              <a:gd name="connsiteY2" fmla="*/ 336235 h 834313"/>
              <a:gd name="connsiteX3" fmla="*/ 3969 w 777479"/>
              <a:gd name="connsiteY3" fmla="*/ 474347 h 834313"/>
              <a:gd name="connsiteX4" fmla="*/ 106363 w 777479"/>
              <a:gd name="connsiteY4" fmla="*/ 488635 h 834313"/>
              <a:gd name="connsiteX5" fmla="*/ 254000 w 777479"/>
              <a:gd name="connsiteY5" fmla="*/ 386241 h 834313"/>
              <a:gd name="connsiteX6" fmla="*/ 261144 w 777479"/>
              <a:gd name="connsiteY6" fmla="*/ 398147 h 834313"/>
              <a:gd name="connsiteX7" fmla="*/ 223044 w 777479"/>
              <a:gd name="connsiteY7" fmla="*/ 533878 h 834313"/>
              <a:gd name="connsiteX8" fmla="*/ 198834 w 777479"/>
              <a:gd name="connsiteY8" fmla="*/ 660085 h 834313"/>
              <a:gd name="connsiteX9" fmla="*/ 248147 w 777479"/>
              <a:gd name="connsiteY9" fmla="*/ 750200 h 834313"/>
              <a:gd name="connsiteX10" fmla="*/ 335682 w 777479"/>
              <a:gd name="connsiteY10" fmla="*/ 608466 h 834313"/>
              <a:gd name="connsiteX11" fmla="*/ 368300 w 777479"/>
              <a:gd name="connsiteY11" fmla="*/ 488634 h 834313"/>
              <a:gd name="connsiteX12" fmla="*/ 375444 w 777479"/>
              <a:gd name="connsiteY12" fmla="*/ 555310 h 834313"/>
              <a:gd name="connsiteX13" fmla="*/ 401638 w 777479"/>
              <a:gd name="connsiteY13" fmla="*/ 767241 h 834313"/>
              <a:gd name="connsiteX14" fmla="*/ 451644 w 777479"/>
              <a:gd name="connsiteY14" fmla="*/ 833916 h 834313"/>
              <a:gd name="connsiteX15" fmla="*/ 504032 w 777479"/>
              <a:gd name="connsiteY15" fmla="*/ 769622 h 834313"/>
              <a:gd name="connsiteX16" fmla="*/ 504032 w 777479"/>
              <a:gd name="connsiteY16" fmla="*/ 529115 h 834313"/>
              <a:gd name="connsiteX17" fmla="*/ 527844 w 777479"/>
              <a:gd name="connsiteY17" fmla="*/ 643416 h 834313"/>
              <a:gd name="connsiteX18" fmla="*/ 573088 w 777479"/>
              <a:gd name="connsiteY18" fmla="*/ 741047 h 834313"/>
              <a:gd name="connsiteX19" fmla="*/ 625475 w 777479"/>
              <a:gd name="connsiteY19" fmla="*/ 762478 h 834313"/>
              <a:gd name="connsiteX20" fmla="*/ 662013 w 777479"/>
              <a:gd name="connsiteY20" fmla="*/ 705527 h 834313"/>
              <a:gd name="connsiteX21" fmla="*/ 644525 w 777479"/>
              <a:gd name="connsiteY21" fmla="*/ 583885 h 834313"/>
              <a:gd name="connsiteX22" fmla="*/ 632619 w 777479"/>
              <a:gd name="connsiteY22" fmla="*/ 507685 h 834313"/>
              <a:gd name="connsiteX23" fmla="*/ 718344 w 777479"/>
              <a:gd name="connsiteY23" fmla="*/ 657703 h 834313"/>
              <a:gd name="connsiteX24" fmla="*/ 770732 w 777479"/>
              <a:gd name="connsiteY24" fmla="*/ 636272 h 834313"/>
              <a:gd name="connsiteX25" fmla="*/ 758825 w 777479"/>
              <a:gd name="connsiteY25" fmla="*/ 495778 h 834313"/>
              <a:gd name="connsiteX26" fmla="*/ 668338 w 777479"/>
              <a:gd name="connsiteY26" fmla="*/ 324328 h 834313"/>
              <a:gd name="connsiteX27" fmla="*/ 668239 w 777479"/>
              <a:gd name="connsiteY27" fmla="*/ 0 h 834313"/>
              <a:gd name="connsiteX0" fmla="*/ 240017 w 777479"/>
              <a:gd name="connsiteY0" fmla="*/ 164738 h 974399"/>
              <a:gd name="connsiteX1" fmla="*/ 239713 w 777479"/>
              <a:gd name="connsiteY1" fmla="*/ 381071 h 974399"/>
              <a:gd name="connsiteX2" fmla="*/ 82550 w 777479"/>
              <a:gd name="connsiteY2" fmla="*/ 476321 h 974399"/>
              <a:gd name="connsiteX3" fmla="*/ 3969 w 777479"/>
              <a:gd name="connsiteY3" fmla="*/ 614433 h 974399"/>
              <a:gd name="connsiteX4" fmla="*/ 106363 w 777479"/>
              <a:gd name="connsiteY4" fmla="*/ 628721 h 974399"/>
              <a:gd name="connsiteX5" fmla="*/ 254000 w 777479"/>
              <a:gd name="connsiteY5" fmla="*/ 526327 h 974399"/>
              <a:gd name="connsiteX6" fmla="*/ 261144 w 777479"/>
              <a:gd name="connsiteY6" fmla="*/ 538233 h 974399"/>
              <a:gd name="connsiteX7" fmla="*/ 223044 w 777479"/>
              <a:gd name="connsiteY7" fmla="*/ 673964 h 974399"/>
              <a:gd name="connsiteX8" fmla="*/ 198834 w 777479"/>
              <a:gd name="connsiteY8" fmla="*/ 800171 h 974399"/>
              <a:gd name="connsiteX9" fmla="*/ 248147 w 777479"/>
              <a:gd name="connsiteY9" fmla="*/ 890286 h 974399"/>
              <a:gd name="connsiteX10" fmla="*/ 335682 w 777479"/>
              <a:gd name="connsiteY10" fmla="*/ 748552 h 974399"/>
              <a:gd name="connsiteX11" fmla="*/ 368300 w 777479"/>
              <a:gd name="connsiteY11" fmla="*/ 628720 h 974399"/>
              <a:gd name="connsiteX12" fmla="*/ 375444 w 777479"/>
              <a:gd name="connsiteY12" fmla="*/ 695396 h 974399"/>
              <a:gd name="connsiteX13" fmla="*/ 401638 w 777479"/>
              <a:gd name="connsiteY13" fmla="*/ 907327 h 974399"/>
              <a:gd name="connsiteX14" fmla="*/ 451644 w 777479"/>
              <a:gd name="connsiteY14" fmla="*/ 974002 h 974399"/>
              <a:gd name="connsiteX15" fmla="*/ 504032 w 777479"/>
              <a:gd name="connsiteY15" fmla="*/ 909708 h 974399"/>
              <a:gd name="connsiteX16" fmla="*/ 504032 w 777479"/>
              <a:gd name="connsiteY16" fmla="*/ 669201 h 974399"/>
              <a:gd name="connsiteX17" fmla="*/ 527844 w 777479"/>
              <a:gd name="connsiteY17" fmla="*/ 783502 h 974399"/>
              <a:gd name="connsiteX18" fmla="*/ 573088 w 777479"/>
              <a:gd name="connsiteY18" fmla="*/ 881133 h 974399"/>
              <a:gd name="connsiteX19" fmla="*/ 625475 w 777479"/>
              <a:gd name="connsiteY19" fmla="*/ 902564 h 974399"/>
              <a:gd name="connsiteX20" fmla="*/ 662013 w 777479"/>
              <a:gd name="connsiteY20" fmla="*/ 845613 h 974399"/>
              <a:gd name="connsiteX21" fmla="*/ 644525 w 777479"/>
              <a:gd name="connsiteY21" fmla="*/ 723971 h 974399"/>
              <a:gd name="connsiteX22" fmla="*/ 632619 w 777479"/>
              <a:gd name="connsiteY22" fmla="*/ 647771 h 974399"/>
              <a:gd name="connsiteX23" fmla="*/ 718344 w 777479"/>
              <a:gd name="connsiteY23" fmla="*/ 797789 h 974399"/>
              <a:gd name="connsiteX24" fmla="*/ 770732 w 777479"/>
              <a:gd name="connsiteY24" fmla="*/ 776358 h 974399"/>
              <a:gd name="connsiteX25" fmla="*/ 758825 w 777479"/>
              <a:gd name="connsiteY25" fmla="*/ 635864 h 974399"/>
              <a:gd name="connsiteX26" fmla="*/ 668338 w 777479"/>
              <a:gd name="connsiteY26" fmla="*/ 464414 h 974399"/>
              <a:gd name="connsiteX27" fmla="*/ 577964 w 777479"/>
              <a:gd name="connsiteY27" fmla="*/ 0 h 974399"/>
              <a:gd name="connsiteX0" fmla="*/ 224488 w 777479"/>
              <a:gd name="connsiteY0" fmla="*/ 79294 h 974399"/>
              <a:gd name="connsiteX1" fmla="*/ 239713 w 777479"/>
              <a:gd name="connsiteY1" fmla="*/ 381071 h 974399"/>
              <a:gd name="connsiteX2" fmla="*/ 82550 w 777479"/>
              <a:gd name="connsiteY2" fmla="*/ 476321 h 974399"/>
              <a:gd name="connsiteX3" fmla="*/ 3969 w 777479"/>
              <a:gd name="connsiteY3" fmla="*/ 614433 h 974399"/>
              <a:gd name="connsiteX4" fmla="*/ 106363 w 777479"/>
              <a:gd name="connsiteY4" fmla="*/ 628721 h 974399"/>
              <a:gd name="connsiteX5" fmla="*/ 254000 w 777479"/>
              <a:gd name="connsiteY5" fmla="*/ 526327 h 974399"/>
              <a:gd name="connsiteX6" fmla="*/ 261144 w 777479"/>
              <a:gd name="connsiteY6" fmla="*/ 538233 h 974399"/>
              <a:gd name="connsiteX7" fmla="*/ 223044 w 777479"/>
              <a:gd name="connsiteY7" fmla="*/ 673964 h 974399"/>
              <a:gd name="connsiteX8" fmla="*/ 198834 w 777479"/>
              <a:gd name="connsiteY8" fmla="*/ 800171 h 974399"/>
              <a:gd name="connsiteX9" fmla="*/ 248147 w 777479"/>
              <a:gd name="connsiteY9" fmla="*/ 890286 h 974399"/>
              <a:gd name="connsiteX10" fmla="*/ 335682 w 777479"/>
              <a:gd name="connsiteY10" fmla="*/ 748552 h 974399"/>
              <a:gd name="connsiteX11" fmla="*/ 368300 w 777479"/>
              <a:gd name="connsiteY11" fmla="*/ 628720 h 974399"/>
              <a:gd name="connsiteX12" fmla="*/ 375444 w 777479"/>
              <a:gd name="connsiteY12" fmla="*/ 695396 h 974399"/>
              <a:gd name="connsiteX13" fmla="*/ 401638 w 777479"/>
              <a:gd name="connsiteY13" fmla="*/ 907327 h 974399"/>
              <a:gd name="connsiteX14" fmla="*/ 451644 w 777479"/>
              <a:gd name="connsiteY14" fmla="*/ 974002 h 974399"/>
              <a:gd name="connsiteX15" fmla="*/ 504032 w 777479"/>
              <a:gd name="connsiteY15" fmla="*/ 909708 h 974399"/>
              <a:gd name="connsiteX16" fmla="*/ 504032 w 777479"/>
              <a:gd name="connsiteY16" fmla="*/ 669201 h 974399"/>
              <a:gd name="connsiteX17" fmla="*/ 527844 w 777479"/>
              <a:gd name="connsiteY17" fmla="*/ 783502 h 974399"/>
              <a:gd name="connsiteX18" fmla="*/ 573088 w 777479"/>
              <a:gd name="connsiteY18" fmla="*/ 881133 h 974399"/>
              <a:gd name="connsiteX19" fmla="*/ 625475 w 777479"/>
              <a:gd name="connsiteY19" fmla="*/ 902564 h 974399"/>
              <a:gd name="connsiteX20" fmla="*/ 662013 w 777479"/>
              <a:gd name="connsiteY20" fmla="*/ 845613 h 974399"/>
              <a:gd name="connsiteX21" fmla="*/ 644525 w 777479"/>
              <a:gd name="connsiteY21" fmla="*/ 723971 h 974399"/>
              <a:gd name="connsiteX22" fmla="*/ 632619 w 777479"/>
              <a:gd name="connsiteY22" fmla="*/ 647771 h 974399"/>
              <a:gd name="connsiteX23" fmla="*/ 718344 w 777479"/>
              <a:gd name="connsiteY23" fmla="*/ 797789 h 974399"/>
              <a:gd name="connsiteX24" fmla="*/ 770732 w 777479"/>
              <a:gd name="connsiteY24" fmla="*/ 776358 h 974399"/>
              <a:gd name="connsiteX25" fmla="*/ 758825 w 777479"/>
              <a:gd name="connsiteY25" fmla="*/ 635864 h 974399"/>
              <a:gd name="connsiteX26" fmla="*/ 668338 w 777479"/>
              <a:gd name="connsiteY26" fmla="*/ 464414 h 974399"/>
              <a:gd name="connsiteX27" fmla="*/ 577964 w 777479"/>
              <a:gd name="connsiteY27" fmla="*/ 0 h 974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77479" h="974399">
                <a:moveTo>
                  <a:pt x="224488" y="79294"/>
                </a:moveTo>
                <a:cubicBezTo>
                  <a:pt x="238577" y="124935"/>
                  <a:pt x="263369" y="314900"/>
                  <a:pt x="239713" y="381071"/>
                </a:cubicBezTo>
                <a:cubicBezTo>
                  <a:pt x="216057" y="447242"/>
                  <a:pt x="121841" y="437427"/>
                  <a:pt x="82550" y="476321"/>
                </a:cubicBezTo>
                <a:cubicBezTo>
                  <a:pt x="43259" y="515215"/>
                  <a:pt x="0" y="589033"/>
                  <a:pt x="3969" y="614433"/>
                </a:cubicBezTo>
                <a:cubicBezTo>
                  <a:pt x="7938" y="639833"/>
                  <a:pt x="64691" y="643405"/>
                  <a:pt x="106363" y="628721"/>
                </a:cubicBezTo>
                <a:cubicBezTo>
                  <a:pt x="148035" y="614037"/>
                  <a:pt x="228203" y="541408"/>
                  <a:pt x="254000" y="526327"/>
                </a:cubicBezTo>
                <a:cubicBezTo>
                  <a:pt x="279797" y="511246"/>
                  <a:pt x="266303" y="513627"/>
                  <a:pt x="261144" y="538233"/>
                </a:cubicBezTo>
                <a:cubicBezTo>
                  <a:pt x="255985" y="562839"/>
                  <a:pt x="233429" y="630308"/>
                  <a:pt x="223044" y="673964"/>
                </a:cubicBezTo>
                <a:cubicBezTo>
                  <a:pt x="212659" y="717620"/>
                  <a:pt x="194650" y="764117"/>
                  <a:pt x="198834" y="800171"/>
                </a:cubicBezTo>
                <a:cubicBezTo>
                  <a:pt x="203018" y="836225"/>
                  <a:pt x="225339" y="898889"/>
                  <a:pt x="248147" y="890286"/>
                </a:cubicBezTo>
                <a:cubicBezTo>
                  <a:pt x="270955" y="881683"/>
                  <a:pt x="315657" y="792146"/>
                  <a:pt x="335682" y="748552"/>
                </a:cubicBezTo>
                <a:cubicBezTo>
                  <a:pt x="355707" y="704958"/>
                  <a:pt x="361673" y="637579"/>
                  <a:pt x="368300" y="628720"/>
                </a:cubicBezTo>
                <a:cubicBezTo>
                  <a:pt x="374927" y="619861"/>
                  <a:pt x="369888" y="648962"/>
                  <a:pt x="375444" y="695396"/>
                </a:cubicBezTo>
                <a:cubicBezTo>
                  <a:pt x="381000" y="741831"/>
                  <a:pt x="388938" y="860893"/>
                  <a:pt x="401638" y="907327"/>
                </a:cubicBezTo>
                <a:cubicBezTo>
                  <a:pt x="414338" y="953761"/>
                  <a:pt x="434578" y="973605"/>
                  <a:pt x="451644" y="974002"/>
                </a:cubicBezTo>
                <a:cubicBezTo>
                  <a:pt x="468710" y="974399"/>
                  <a:pt x="495301" y="960508"/>
                  <a:pt x="504032" y="909708"/>
                </a:cubicBezTo>
                <a:cubicBezTo>
                  <a:pt x="512763" y="858908"/>
                  <a:pt x="500063" y="690235"/>
                  <a:pt x="504032" y="669201"/>
                </a:cubicBezTo>
                <a:cubicBezTo>
                  <a:pt x="508001" y="648167"/>
                  <a:pt x="516335" y="748180"/>
                  <a:pt x="527844" y="783502"/>
                </a:cubicBezTo>
                <a:cubicBezTo>
                  <a:pt x="539353" y="818824"/>
                  <a:pt x="556816" y="861289"/>
                  <a:pt x="573088" y="881133"/>
                </a:cubicBezTo>
                <a:cubicBezTo>
                  <a:pt x="589360" y="900977"/>
                  <a:pt x="610654" y="908484"/>
                  <a:pt x="625475" y="902564"/>
                </a:cubicBezTo>
                <a:cubicBezTo>
                  <a:pt x="640296" y="896644"/>
                  <a:pt x="658838" y="875379"/>
                  <a:pt x="662013" y="845613"/>
                </a:cubicBezTo>
                <a:cubicBezTo>
                  <a:pt x="665188" y="815847"/>
                  <a:pt x="649424" y="756945"/>
                  <a:pt x="644525" y="723971"/>
                </a:cubicBezTo>
                <a:cubicBezTo>
                  <a:pt x="639626" y="690997"/>
                  <a:pt x="620316" y="635468"/>
                  <a:pt x="632619" y="647771"/>
                </a:cubicBezTo>
                <a:cubicBezTo>
                  <a:pt x="644922" y="660074"/>
                  <a:pt x="695325" y="776358"/>
                  <a:pt x="718344" y="797789"/>
                </a:cubicBezTo>
                <a:cubicBezTo>
                  <a:pt x="741363" y="819220"/>
                  <a:pt x="763985" y="803346"/>
                  <a:pt x="770732" y="776358"/>
                </a:cubicBezTo>
                <a:cubicBezTo>
                  <a:pt x="777479" y="749371"/>
                  <a:pt x="775891" y="687855"/>
                  <a:pt x="758825" y="635864"/>
                </a:cubicBezTo>
                <a:cubicBezTo>
                  <a:pt x="741759" y="583873"/>
                  <a:pt x="698481" y="570391"/>
                  <a:pt x="668338" y="464414"/>
                </a:cubicBezTo>
                <a:cubicBezTo>
                  <a:pt x="638195" y="358437"/>
                  <a:pt x="580345" y="78978"/>
                  <a:pt x="577964" y="0"/>
                </a:cubicBezTo>
              </a:path>
            </a:pathLst>
          </a:custGeom>
          <a:solidFill>
            <a:srgbClr val="0066FF"/>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37" name="Freeform 36"/>
          <p:cNvSpPr/>
          <p:nvPr/>
        </p:nvSpPr>
        <p:spPr>
          <a:xfrm>
            <a:off x="3570151" y="3670439"/>
            <a:ext cx="355284" cy="791893"/>
          </a:xfrm>
          <a:custGeom>
            <a:avLst/>
            <a:gdLst>
              <a:gd name="connsiteX0" fmla="*/ 452907 w 646090"/>
              <a:gd name="connsiteY0" fmla="*/ 92298 h 1092558"/>
              <a:gd name="connsiteX1" fmla="*/ 15025 w 646090"/>
              <a:gd name="connsiteY1" fmla="*/ 581695 h 1092558"/>
              <a:gd name="connsiteX2" fmla="*/ 543059 w 646090"/>
              <a:gd name="connsiteY2" fmla="*/ 1032456 h 1092558"/>
              <a:gd name="connsiteX3" fmla="*/ 633211 w 646090"/>
              <a:gd name="connsiteY3" fmla="*/ 942304 h 1092558"/>
              <a:gd name="connsiteX4" fmla="*/ 581696 w 646090"/>
              <a:gd name="connsiteY4" fmla="*/ 143814 h 1092558"/>
              <a:gd name="connsiteX5" fmla="*/ 452907 w 646090"/>
              <a:gd name="connsiteY5" fmla="*/ 92298 h 1092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6090" h="1092558">
                <a:moveTo>
                  <a:pt x="452907" y="92298"/>
                </a:moveTo>
                <a:cubicBezTo>
                  <a:pt x="358462" y="165278"/>
                  <a:pt x="0" y="425002"/>
                  <a:pt x="15025" y="581695"/>
                </a:cubicBezTo>
                <a:cubicBezTo>
                  <a:pt x="30050" y="738388"/>
                  <a:pt x="440028" y="972354"/>
                  <a:pt x="543059" y="1032456"/>
                </a:cubicBezTo>
                <a:cubicBezTo>
                  <a:pt x="646090" y="1092558"/>
                  <a:pt x="626772" y="1090411"/>
                  <a:pt x="633211" y="942304"/>
                </a:cubicBezTo>
                <a:cubicBezTo>
                  <a:pt x="639650" y="794197"/>
                  <a:pt x="607454" y="287628"/>
                  <a:pt x="581696" y="143814"/>
                </a:cubicBezTo>
                <a:cubicBezTo>
                  <a:pt x="555938" y="0"/>
                  <a:pt x="547352" y="19318"/>
                  <a:pt x="452907" y="92298"/>
                </a:cubicBezTo>
                <a:close/>
              </a:path>
            </a:pathLst>
          </a:custGeom>
          <a:solidFill>
            <a:srgbClr val="0066FF"/>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8" name="Freeform 37"/>
          <p:cNvSpPr/>
          <p:nvPr/>
        </p:nvSpPr>
        <p:spPr>
          <a:xfrm flipH="1">
            <a:off x="5331117" y="3670439"/>
            <a:ext cx="329956" cy="801278"/>
          </a:xfrm>
          <a:custGeom>
            <a:avLst/>
            <a:gdLst>
              <a:gd name="connsiteX0" fmla="*/ 452907 w 646090"/>
              <a:gd name="connsiteY0" fmla="*/ 92298 h 1092558"/>
              <a:gd name="connsiteX1" fmla="*/ 15025 w 646090"/>
              <a:gd name="connsiteY1" fmla="*/ 581695 h 1092558"/>
              <a:gd name="connsiteX2" fmla="*/ 543059 w 646090"/>
              <a:gd name="connsiteY2" fmla="*/ 1032456 h 1092558"/>
              <a:gd name="connsiteX3" fmla="*/ 633211 w 646090"/>
              <a:gd name="connsiteY3" fmla="*/ 942304 h 1092558"/>
              <a:gd name="connsiteX4" fmla="*/ 581696 w 646090"/>
              <a:gd name="connsiteY4" fmla="*/ 143814 h 1092558"/>
              <a:gd name="connsiteX5" fmla="*/ 452907 w 646090"/>
              <a:gd name="connsiteY5" fmla="*/ 92298 h 1092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6090" h="1092558">
                <a:moveTo>
                  <a:pt x="452907" y="92298"/>
                </a:moveTo>
                <a:cubicBezTo>
                  <a:pt x="358462" y="165278"/>
                  <a:pt x="0" y="425002"/>
                  <a:pt x="15025" y="581695"/>
                </a:cubicBezTo>
                <a:cubicBezTo>
                  <a:pt x="30050" y="738388"/>
                  <a:pt x="440028" y="972354"/>
                  <a:pt x="543059" y="1032456"/>
                </a:cubicBezTo>
                <a:cubicBezTo>
                  <a:pt x="646090" y="1092558"/>
                  <a:pt x="626772" y="1090411"/>
                  <a:pt x="633211" y="942304"/>
                </a:cubicBezTo>
                <a:cubicBezTo>
                  <a:pt x="639650" y="794197"/>
                  <a:pt x="607454" y="287628"/>
                  <a:pt x="581696" y="143814"/>
                </a:cubicBezTo>
                <a:cubicBezTo>
                  <a:pt x="555938" y="0"/>
                  <a:pt x="547352" y="19318"/>
                  <a:pt x="452907" y="92298"/>
                </a:cubicBezTo>
                <a:close/>
              </a:path>
            </a:pathLst>
          </a:custGeom>
          <a:solidFill>
            <a:srgbClr val="0066FF"/>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39" name="Group 38"/>
          <p:cNvGrpSpPr/>
          <p:nvPr/>
        </p:nvGrpSpPr>
        <p:grpSpPr>
          <a:xfrm>
            <a:off x="3771595" y="3211022"/>
            <a:ext cx="1676663" cy="2101858"/>
            <a:chOff x="3448144" y="2895630"/>
            <a:chExt cx="1820679" cy="2282396"/>
          </a:xfrm>
        </p:grpSpPr>
        <p:grpSp>
          <p:nvGrpSpPr>
            <p:cNvPr id="40" name="Group 93"/>
            <p:cNvGrpSpPr/>
            <p:nvPr/>
          </p:nvGrpSpPr>
          <p:grpSpPr>
            <a:xfrm>
              <a:off x="3787415" y="4571158"/>
              <a:ext cx="1113041" cy="606868"/>
              <a:chOff x="1747239" y="4398097"/>
              <a:chExt cx="1260168" cy="687087"/>
            </a:xfrm>
          </p:grpSpPr>
          <p:sp>
            <p:nvSpPr>
              <p:cNvPr id="50" name="Freeform 49"/>
              <p:cNvSpPr/>
              <p:nvPr/>
            </p:nvSpPr>
            <p:spPr>
              <a:xfrm flipH="1">
                <a:off x="2467335" y="4398097"/>
                <a:ext cx="540072" cy="687087"/>
              </a:xfrm>
              <a:custGeom>
                <a:avLst/>
                <a:gdLst>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98859 w 625872"/>
                  <a:gd name="connsiteY6" fmla="*/ 576262 h 840978"/>
                  <a:gd name="connsiteX7" fmla="*/ 408384 w 625872"/>
                  <a:gd name="connsiteY7" fmla="*/ 554831 h 840978"/>
                  <a:gd name="connsiteX8" fmla="*/ 403622 w 625872"/>
                  <a:gd name="connsiteY8" fmla="*/ 0 h 840978"/>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86581 w 625872"/>
                  <a:gd name="connsiteY6" fmla="*/ 600620 h 840978"/>
                  <a:gd name="connsiteX7" fmla="*/ 408384 w 625872"/>
                  <a:gd name="connsiteY7" fmla="*/ 554831 h 840978"/>
                  <a:gd name="connsiteX8" fmla="*/ 403622 w 625872"/>
                  <a:gd name="connsiteY8" fmla="*/ 0 h 840978"/>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52338"/>
                  <a:gd name="connsiteX1" fmla="*/ 586978 w 629778"/>
                  <a:gd name="connsiteY1" fmla="*/ 707231 h 852338"/>
                  <a:gd name="connsiteX2" fmla="*/ 332557 w 629778"/>
                  <a:gd name="connsiteY2" fmla="*/ 850230 h 852338"/>
                  <a:gd name="connsiteX3" fmla="*/ 65484 w 629778"/>
                  <a:gd name="connsiteY3" fmla="*/ 809625 h 852338"/>
                  <a:gd name="connsiteX4" fmla="*/ 15478 w 629778"/>
                  <a:gd name="connsiteY4" fmla="*/ 671512 h 852338"/>
                  <a:gd name="connsiteX5" fmla="*/ 158353 w 629778"/>
                  <a:gd name="connsiteY5" fmla="*/ 540543 h 852338"/>
                  <a:gd name="connsiteX6" fmla="*/ 386581 w 629778"/>
                  <a:gd name="connsiteY6" fmla="*/ 600620 h 852338"/>
                  <a:gd name="connsiteX7" fmla="*/ 408384 w 629778"/>
                  <a:gd name="connsiteY7" fmla="*/ 554831 h 852338"/>
                  <a:gd name="connsiteX8" fmla="*/ 403622 w 629778"/>
                  <a:gd name="connsiteY8" fmla="*/ 0 h 852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9778" h="852338">
                    <a:moveTo>
                      <a:pt x="589359" y="40481"/>
                    </a:moveTo>
                    <a:cubicBezTo>
                      <a:pt x="607615" y="308570"/>
                      <a:pt x="629778" y="572273"/>
                      <a:pt x="586978" y="707231"/>
                    </a:cubicBezTo>
                    <a:cubicBezTo>
                      <a:pt x="544178" y="842189"/>
                      <a:pt x="393081" y="852338"/>
                      <a:pt x="332557" y="850230"/>
                    </a:cubicBezTo>
                    <a:cubicBezTo>
                      <a:pt x="247154" y="847800"/>
                      <a:pt x="118330" y="839411"/>
                      <a:pt x="65484" y="809625"/>
                    </a:cubicBezTo>
                    <a:cubicBezTo>
                      <a:pt x="12638" y="779839"/>
                      <a:pt x="0" y="716359"/>
                      <a:pt x="15478" y="671512"/>
                    </a:cubicBezTo>
                    <a:cubicBezTo>
                      <a:pt x="30956" y="626665"/>
                      <a:pt x="96503" y="552358"/>
                      <a:pt x="158353" y="540543"/>
                    </a:cubicBezTo>
                    <a:cubicBezTo>
                      <a:pt x="220203" y="528728"/>
                      <a:pt x="344909" y="598239"/>
                      <a:pt x="386581" y="600620"/>
                    </a:cubicBezTo>
                    <a:cubicBezTo>
                      <a:pt x="428253" y="603001"/>
                      <a:pt x="405544" y="654934"/>
                      <a:pt x="408384" y="554831"/>
                    </a:cubicBezTo>
                    <a:cubicBezTo>
                      <a:pt x="411224" y="454728"/>
                      <a:pt x="406400" y="229393"/>
                      <a:pt x="403622" y="0"/>
                    </a:cubicBezTo>
                  </a:path>
                </a:pathLst>
              </a:custGeom>
              <a:solidFill>
                <a:srgbClr val="0066FF"/>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51" name="Freeform 50"/>
              <p:cNvSpPr/>
              <p:nvPr/>
            </p:nvSpPr>
            <p:spPr>
              <a:xfrm>
                <a:off x="1747239" y="4398097"/>
                <a:ext cx="540072" cy="687087"/>
              </a:xfrm>
              <a:custGeom>
                <a:avLst/>
                <a:gdLst>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98859 w 625872"/>
                  <a:gd name="connsiteY6" fmla="*/ 576262 h 840978"/>
                  <a:gd name="connsiteX7" fmla="*/ 408384 w 625872"/>
                  <a:gd name="connsiteY7" fmla="*/ 554831 h 840978"/>
                  <a:gd name="connsiteX8" fmla="*/ 403622 w 625872"/>
                  <a:gd name="connsiteY8" fmla="*/ 0 h 840978"/>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86581 w 625872"/>
                  <a:gd name="connsiteY6" fmla="*/ 600620 h 840978"/>
                  <a:gd name="connsiteX7" fmla="*/ 408384 w 625872"/>
                  <a:gd name="connsiteY7" fmla="*/ 554831 h 840978"/>
                  <a:gd name="connsiteX8" fmla="*/ 403622 w 625872"/>
                  <a:gd name="connsiteY8" fmla="*/ 0 h 840978"/>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52338"/>
                  <a:gd name="connsiteX1" fmla="*/ 586978 w 629778"/>
                  <a:gd name="connsiteY1" fmla="*/ 707231 h 852338"/>
                  <a:gd name="connsiteX2" fmla="*/ 332557 w 629778"/>
                  <a:gd name="connsiteY2" fmla="*/ 850230 h 852338"/>
                  <a:gd name="connsiteX3" fmla="*/ 65484 w 629778"/>
                  <a:gd name="connsiteY3" fmla="*/ 809625 h 852338"/>
                  <a:gd name="connsiteX4" fmla="*/ 15478 w 629778"/>
                  <a:gd name="connsiteY4" fmla="*/ 671512 h 852338"/>
                  <a:gd name="connsiteX5" fmla="*/ 158353 w 629778"/>
                  <a:gd name="connsiteY5" fmla="*/ 540543 h 852338"/>
                  <a:gd name="connsiteX6" fmla="*/ 386581 w 629778"/>
                  <a:gd name="connsiteY6" fmla="*/ 600620 h 852338"/>
                  <a:gd name="connsiteX7" fmla="*/ 408384 w 629778"/>
                  <a:gd name="connsiteY7" fmla="*/ 554831 h 852338"/>
                  <a:gd name="connsiteX8" fmla="*/ 403622 w 629778"/>
                  <a:gd name="connsiteY8" fmla="*/ 0 h 852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9778" h="852338">
                    <a:moveTo>
                      <a:pt x="589359" y="40481"/>
                    </a:moveTo>
                    <a:cubicBezTo>
                      <a:pt x="607615" y="308570"/>
                      <a:pt x="629778" y="572273"/>
                      <a:pt x="586978" y="707231"/>
                    </a:cubicBezTo>
                    <a:cubicBezTo>
                      <a:pt x="544178" y="842189"/>
                      <a:pt x="393081" y="852338"/>
                      <a:pt x="332557" y="850230"/>
                    </a:cubicBezTo>
                    <a:cubicBezTo>
                      <a:pt x="247154" y="847800"/>
                      <a:pt x="118330" y="839411"/>
                      <a:pt x="65484" y="809625"/>
                    </a:cubicBezTo>
                    <a:cubicBezTo>
                      <a:pt x="12638" y="779839"/>
                      <a:pt x="0" y="716359"/>
                      <a:pt x="15478" y="671512"/>
                    </a:cubicBezTo>
                    <a:cubicBezTo>
                      <a:pt x="30956" y="626665"/>
                      <a:pt x="96503" y="552358"/>
                      <a:pt x="158353" y="540543"/>
                    </a:cubicBezTo>
                    <a:cubicBezTo>
                      <a:pt x="220203" y="528728"/>
                      <a:pt x="344909" y="598239"/>
                      <a:pt x="386581" y="600620"/>
                    </a:cubicBezTo>
                    <a:cubicBezTo>
                      <a:pt x="428253" y="603001"/>
                      <a:pt x="405544" y="654934"/>
                      <a:pt x="408384" y="554831"/>
                    </a:cubicBezTo>
                    <a:cubicBezTo>
                      <a:pt x="411224" y="454728"/>
                      <a:pt x="406400" y="229393"/>
                      <a:pt x="403622" y="0"/>
                    </a:cubicBezTo>
                  </a:path>
                </a:pathLst>
              </a:custGeom>
              <a:solidFill>
                <a:srgbClr val="0066FF"/>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grpSp>
        <p:grpSp>
          <p:nvGrpSpPr>
            <p:cNvPr id="41" name="Group 56"/>
            <p:cNvGrpSpPr/>
            <p:nvPr/>
          </p:nvGrpSpPr>
          <p:grpSpPr>
            <a:xfrm>
              <a:off x="3448144" y="2895630"/>
              <a:ext cx="1820679" cy="1770897"/>
              <a:chOff x="755576" y="2492896"/>
              <a:chExt cx="2061344" cy="2004982"/>
            </a:xfrm>
          </p:grpSpPr>
          <p:sp>
            <p:nvSpPr>
              <p:cNvPr id="43" name="Oval 68"/>
              <p:cNvSpPr/>
              <p:nvPr/>
            </p:nvSpPr>
            <p:spPr>
              <a:xfrm>
                <a:off x="755576" y="2492896"/>
                <a:ext cx="2061341" cy="2004982"/>
              </a:xfrm>
              <a:prstGeom prst="ellipse">
                <a:avLst/>
              </a:prstGeom>
              <a:solidFill>
                <a:srgbClr val="0066FF"/>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4" name="Freeform 43"/>
              <p:cNvSpPr/>
              <p:nvPr/>
            </p:nvSpPr>
            <p:spPr>
              <a:xfrm>
                <a:off x="755579" y="2532538"/>
                <a:ext cx="1030670" cy="763975"/>
              </a:xfrm>
              <a:custGeom>
                <a:avLst/>
                <a:gdLst>
                  <a:gd name="connsiteX0" fmla="*/ 809468 w 809468"/>
                  <a:gd name="connsiteY0" fmla="*/ 0 h 569626"/>
                  <a:gd name="connsiteX1" fmla="*/ 659567 w 809468"/>
                  <a:gd name="connsiteY1" fmla="*/ 449705 h 569626"/>
                  <a:gd name="connsiteX2" fmla="*/ 0 w 809468"/>
                  <a:gd name="connsiteY2" fmla="*/ 569626 h 569626"/>
                  <a:gd name="connsiteX0" fmla="*/ 886810 w 886810"/>
                  <a:gd name="connsiteY0" fmla="*/ 0 h 584088"/>
                  <a:gd name="connsiteX1" fmla="*/ 736909 w 886810"/>
                  <a:gd name="connsiteY1" fmla="*/ 449705 h 584088"/>
                  <a:gd name="connsiteX2" fmla="*/ 0 w 886810"/>
                  <a:gd name="connsiteY2" fmla="*/ 584088 h 584088"/>
                  <a:gd name="connsiteX0" fmla="*/ 864096 w 880925"/>
                  <a:gd name="connsiteY0" fmla="*/ 0 h 648072"/>
                  <a:gd name="connsiteX1" fmla="*/ 736909 w 880925"/>
                  <a:gd name="connsiteY1" fmla="*/ 513689 h 648072"/>
                  <a:gd name="connsiteX2" fmla="*/ 0 w 880925"/>
                  <a:gd name="connsiteY2" fmla="*/ 648072 h 648072"/>
                  <a:gd name="connsiteX0" fmla="*/ 864096 w 864096"/>
                  <a:gd name="connsiteY0" fmla="*/ 0 h 648072"/>
                  <a:gd name="connsiteX1" fmla="*/ 648073 w 864096"/>
                  <a:gd name="connsiteY1" fmla="*/ 504056 h 648072"/>
                  <a:gd name="connsiteX2" fmla="*/ 0 w 864096"/>
                  <a:gd name="connsiteY2" fmla="*/ 648072 h 648072"/>
                </a:gdLst>
                <a:ahLst/>
                <a:cxnLst>
                  <a:cxn ang="0">
                    <a:pos x="connsiteX0" y="connsiteY0"/>
                  </a:cxn>
                  <a:cxn ang="0">
                    <a:pos x="connsiteX1" y="connsiteY1"/>
                  </a:cxn>
                  <a:cxn ang="0">
                    <a:pos x="connsiteX2" y="connsiteY2"/>
                  </a:cxn>
                </a:cxnLst>
                <a:rect l="l" t="t" r="r" b="b"/>
                <a:pathLst>
                  <a:path w="864096" h="648072">
                    <a:moveTo>
                      <a:pt x="864096" y="0"/>
                    </a:moveTo>
                    <a:cubicBezTo>
                      <a:pt x="856601" y="177383"/>
                      <a:pt x="792089" y="396044"/>
                      <a:pt x="648073" y="504056"/>
                    </a:cubicBezTo>
                    <a:cubicBezTo>
                      <a:pt x="504057" y="612068"/>
                      <a:pt x="262328" y="635580"/>
                      <a:pt x="0" y="648072"/>
                    </a:cubicBezTo>
                  </a:path>
                </a:pathLst>
              </a:custGeom>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45" name="Freeform 44"/>
              <p:cNvSpPr/>
              <p:nvPr/>
            </p:nvSpPr>
            <p:spPr>
              <a:xfrm>
                <a:off x="883592" y="2532538"/>
                <a:ext cx="902660" cy="553335"/>
              </a:xfrm>
              <a:custGeom>
                <a:avLst/>
                <a:gdLst>
                  <a:gd name="connsiteX0" fmla="*/ 794479 w 794479"/>
                  <a:gd name="connsiteY0" fmla="*/ 0 h 429718"/>
                  <a:gd name="connsiteX1" fmla="*/ 464695 w 794479"/>
                  <a:gd name="connsiteY1" fmla="*/ 359764 h 429718"/>
                  <a:gd name="connsiteX2" fmla="*/ 0 w 794479"/>
                  <a:gd name="connsiteY2" fmla="*/ 419725 h 429718"/>
                  <a:gd name="connsiteX0" fmla="*/ 756774 w 756774"/>
                  <a:gd name="connsiteY0" fmla="*/ 0 h 469389"/>
                  <a:gd name="connsiteX1" fmla="*/ 464695 w 756774"/>
                  <a:gd name="connsiteY1" fmla="*/ 393768 h 469389"/>
                  <a:gd name="connsiteX2" fmla="*/ 0 w 756774"/>
                  <a:gd name="connsiteY2" fmla="*/ 453729 h 469389"/>
                  <a:gd name="connsiteX0" fmla="*/ 756774 w 756774"/>
                  <a:gd name="connsiteY0" fmla="*/ 0 h 469389"/>
                  <a:gd name="connsiteX1" fmla="*/ 464695 w 756774"/>
                  <a:gd name="connsiteY1" fmla="*/ 393768 h 469389"/>
                  <a:gd name="connsiteX2" fmla="*/ 0 w 756774"/>
                  <a:gd name="connsiteY2" fmla="*/ 453729 h 469389"/>
                </a:gdLst>
                <a:ahLst/>
                <a:cxnLst>
                  <a:cxn ang="0">
                    <a:pos x="connsiteX0" y="connsiteY0"/>
                  </a:cxn>
                  <a:cxn ang="0">
                    <a:pos x="connsiteX1" y="connsiteY1"/>
                  </a:cxn>
                  <a:cxn ang="0">
                    <a:pos x="connsiteX2" y="connsiteY2"/>
                  </a:cxn>
                </a:cxnLst>
                <a:rect l="l" t="t" r="r" b="b"/>
                <a:pathLst>
                  <a:path w="756774" h="469389">
                    <a:moveTo>
                      <a:pt x="756774" y="0"/>
                    </a:moveTo>
                    <a:cubicBezTo>
                      <a:pt x="659825" y="194242"/>
                      <a:pt x="590824" y="318147"/>
                      <a:pt x="464695" y="393768"/>
                    </a:cubicBezTo>
                    <a:cubicBezTo>
                      <a:pt x="338566" y="469389"/>
                      <a:pt x="166141" y="458725"/>
                      <a:pt x="0" y="453729"/>
                    </a:cubicBezTo>
                  </a:path>
                </a:pathLst>
              </a:custGeom>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46" name="Freeform 45"/>
              <p:cNvSpPr/>
              <p:nvPr/>
            </p:nvSpPr>
            <p:spPr>
              <a:xfrm>
                <a:off x="1044508" y="2532538"/>
                <a:ext cx="741742" cy="305150"/>
              </a:xfrm>
              <a:custGeom>
                <a:avLst/>
                <a:gdLst>
                  <a:gd name="connsiteX0" fmla="*/ 689548 w 689548"/>
                  <a:gd name="connsiteY0" fmla="*/ 0 h 209862"/>
                  <a:gd name="connsiteX1" fmla="*/ 344774 w 689548"/>
                  <a:gd name="connsiteY1" fmla="*/ 164892 h 209862"/>
                  <a:gd name="connsiteX2" fmla="*/ 0 w 689548"/>
                  <a:gd name="connsiteY2" fmla="*/ 209862 h 209862"/>
                  <a:gd name="connsiteX0" fmla="*/ 621863 w 621863"/>
                  <a:gd name="connsiteY0" fmla="*/ 0 h 258856"/>
                  <a:gd name="connsiteX1" fmla="*/ 344774 w 621863"/>
                  <a:gd name="connsiteY1" fmla="*/ 213886 h 258856"/>
                  <a:gd name="connsiteX2" fmla="*/ 0 w 621863"/>
                  <a:gd name="connsiteY2" fmla="*/ 258856 h 258856"/>
                  <a:gd name="connsiteX0" fmla="*/ 621863 w 621863"/>
                  <a:gd name="connsiteY0" fmla="*/ 0 h 258856"/>
                  <a:gd name="connsiteX1" fmla="*/ 344774 w 621863"/>
                  <a:gd name="connsiteY1" fmla="*/ 213886 h 258856"/>
                  <a:gd name="connsiteX2" fmla="*/ 0 w 621863"/>
                  <a:gd name="connsiteY2" fmla="*/ 258856 h 258856"/>
                </a:gdLst>
                <a:ahLst/>
                <a:cxnLst>
                  <a:cxn ang="0">
                    <a:pos x="connsiteX0" y="connsiteY0"/>
                  </a:cxn>
                  <a:cxn ang="0">
                    <a:pos x="connsiteX1" y="connsiteY1"/>
                  </a:cxn>
                  <a:cxn ang="0">
                    <a:pos x="connsiteX2" y="connsiteY2"/>
                  </a:cxn>
                </a:cxnLst>
                <a:rect l="l" t="t" r="r" b="b"/>
                <a:pathLst>
                  <a:path w="621863" h="258856">
                    <a:moveTo>
                      <a:pt x="621863" y="0"/>
                    </a:moveTo>
                    <a:cubicBezTo>
                      <a:pt x="580683" y="91052"/>
                      <a:pt x="448418" y="170743"/>
                      <a:pt x="344774" y="213886"/>
                    </a:cubicBezTo>
                    <a:cubicBezTo>
                      <a:pt x="241130" y="257029"/>
                      <a:pt x="114924" y="253859"/>
                      <a:pt x="0" y="258856"/>
                    </a:cubicBezTo>
                  </a:path>
                </a:pathLst>
              </a:custGeom>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47" name="Freeform 46"/>
              <p:cNvSpPr/>
              <p:nvPr/>
            </p:nvSpPr>
            <p:spPr>
              <a:xfrm flipH="1">
                <a:off x="1786248" y="2532538"/>
                <a:ext cx="1030672" cy="763975"/>
              </a:xfrm>
              <a:custGeom>
                <a:avLst/>
                <a:gdLst>
                  <a:gd name="connsiteX0" fmla="*/ 809468 w 809468"/>
                  <a:gd name="connsiteY0" fmla="*/ 0 h 569626"/>
                  <a:gd name="connsiteX1" fmla="*/ 659567 w 809468"/>
                  <a:gd name="connsiteY1" fmla="*/ 449705 h 569626"/>
                  <a:gd name="connsiteX2" fmla="*/ 0 w 809468"/>
                  <a:gd name="connsiteY2" fmla="*/ 569626 h 569626"/>
                  <a:gd name="connsiteX0" fmla="*/ 886810 w 886810"/>
                  <a:gd name="connsiteY0" fmla="*/ 0 h 584088"/>
                  <a:gd name="connsiteX1" fmla="*/ 736909 w 886810"/>
                  <a:gd name="connsiteY1" fmla="*/ 449705 h 584088"/>
                  <a:gd name="connsiteX2" fmla="*/ 0 w 886810"/>
                  <a:gd name="connsiteY2" fmla="*/ 584088 h 584088"/>
                  <a:gd name="connsiteX0" fmla="*/ 864096 w 880925"/>
                  <a:gd name="connsiteY0" fmla="*/ 0 h 648072"/>
                  <a:gd name="connsiteX1" fmla="*/ 736909 w 880925"/>
                  <a:gd name="connsiteY1" fmla="*/ 513689 h 648072"/>
                  <a:gd name="connsiteX2" fmla="*/ 0 w 880925"/>
                  <a:gd name="connsiteY2" fmla="*/ 648072 h 648072"/>
                  <a:gd name="connsiteX0" fmla="*/ 864096 w 864096"/>
                  <a:gd name="connsiteY0" fmla="*/ 0 h 648072"/>
                  <a:gd name="connsiteX1" fmla="*/ 648073 w 864096"/>
                  <a:gd name="connsiteY1" fmla="*/ 504056 h 648072"/>
                  <a:gd name="connsiteX2" fmla="*/ 0 w 864096"/>
                  <a:gd name="connsiteY2" fmla="*/ 648072 h 648072"/>
                </a:gdLst>
                <a:ahLst/>
                <a:cxnLst>
                  <a:cxn ang="0">
                    <a:pos x="connsiteX0" y="connsiteY0"/>
                  </a:cxn>
                  <a:cxn ang="0">
                    <a:pos x="connsiteX1" y="connsiteY1"/>
                  </a:cxn>
                  <a:cxn ang="0">
                    <a:pos x="connsiteX2" y="connsiteY2"/>
                  </a:cxn>
                </a:cxnLst>
                <a:rect l="l" t="t" r="r" b="b"/>
                <a:pathLst>
                  <a:path w="864096" h="648072">
                    <a:moveTo>
                      <a:pt x="864096" y="0"/>
                    </a:moveTo>
                    <a:cubicBezTo>
                      <a:pt x="856601" y="177383"/>
                      <a:pt x="792089" y="396044"/>
                      <a:pt x="648073" y="504056"/>
                    </a:cubicBezTo>
                    <a:cubicBezTo>
                      <a:pt x="504057" y="612068"/>
                      <a:pt x="262328" y="635580"/>
                      <a:pt x="0" y="648072"/>
                    </a:cubicBezTo>
                  </a:path>
                </a:pathLst>
              </a:custGeom>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48" name="Freeform 47"/>
              <p:cNvSpPr/>
              <p:nvPr/>
            </p:nvSpPr>
            <p:spPr>
              <a:xfrm flipH="1">
                <a:off x="1786250" y="2532538"/>
                <a:ext cx="902661" cy="553335"/>
              </a:xfrm>
              <a:custGeom>
                <a:avLst/>
                <a:gdLst>
                  <a:gd name="connsiteX0" fmla="*/ 794479 w 794479"/>
                  <a:gd name="connsiteY0" fmla="*/ 0 h 429718"/>
                  <a:gd name="connsiteX1" fmla="*/ 464695 w 794479"/>
                  <a:gd name="connsiteY1" fmla="*/ 359764 h 429718"/>
                  <a:gd name="connsiteX2" fmla="*/ 0 w 794479"/>
                  <a:gd name="connsiteY2" fmla="*/ 419725 h 429718"/>
                  <a:gd name="connsiteX0" fmla="*/ 756774 w 756774"/>
                  <a:gd name="connsiteY0" fmla="*/ 0 h 469389"/>
                  <a:gd name="connsiteX1" fmla="*/ 464695 w 756774"/>
                  <a:gd name="connsiteY1" fmla="*/ 393768 h 469389"/>
                  <a:gd name="connsiteX2" fmla="*/ 0 w 756774"/>
                  <a:gd name="connsiteY2" fmla="*/ 453729 h 469389"/>
                  <a:gd name="connsiteX0" fmla="*/ 756774 w 756774"/>
                  <a:gd name="connsiteY0" fmla="*/ 0 h 469389"/>
                  <a:gd name="connsiteX1" fmla="*/ 464695 w 756774"/>
                  <a:gd name="connsiteY1" fmla="*/ 393768 h 469389"/>
                  <a:gd name="connsiteX2" fmla="*/ 0 w 756774"/>
                  <a:gd name="connsiteY2" fmla="*/ 453729 h 469389"/>
                </a:gdLst>
                <a:ahLst/>
                <a:cxnLst>
                  <a:cxn ang="0">
                    <a:pos x="connsiteX0" y="connsiteY0"/>
                  </a:cxn>
                  <a:cxn ang="0">
                    <a:pos x="connsiteX1" y="connsiteY1"/>
                  </a:cxn>
                  <a:cxn ang="0">
                    <a:pos x="connsiteX2" y="connsiteY2"/>
                  </a:cxn>
                </a:cxnLst>
                <a:rect l="l" t="t" r="r" b="b"/>
                <a:pathLst>
                  <a:path w="756774" h="469389">
                    <a:moveTo>
                      <a:pt x="756774" y="0"/>
                    </a:moveTo>
                    <a:cubicBezTo>
                      <a:pt x="659825" y="194242"/>
                      <a:pt x="590824" y="318147"/>
                      <a:pt x="464695" y="393768"/>
                    </a:cubicBezTo>
                    <a:cubicBezTo>
                      <a:pt x="338566" y="469389"/>
                      <a:pt x="166141" y="458725"/>
                      <a:pt x="0" y="453729"/>
                    </a:cubicBezTo>
                  </a:path>
                </a:pathLst>
              </a:custGeom>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49" name="Freeform 48"/>
              <p:cNvSpPr/>
              <p:nvPr/>
            </p:nvSpPr>
            <p:spPr>
              <a:xfrm flipH="1">
                <a:off x="1786250" y="2532538"/>
                <a:ext cx="741742" cy="305150"/>
              </a:xfrm>
              <a:custGeom>
                <a:avLst/>
                <a:gdLst>
                  <a:gd name="connsiteX0" fmla="*/ 689548 w 689548"/>
                  <a:gd name="connsiteY0" fmla="*/ 0 h 209862"/>
                  <a:gd name="connsiteX1" fmla="*/ 344774 w 689548"/>
                  <a:gd name="connsiteY1" fmla="*/ 164892 h 209862"/>
                  <a:gd name="connsiteX2" fmla="*/ 0 w 689548"/>
                  <a:gd name="connsiteY2" fmla="*/ 209862 h 209862"/>
                  <a:gd name="connsiteX0" fmla="*/ 621863 w 621863"/>
                  <a:gd name="connsiteY0" fmla="*/ 0 h 258856"/>
                  <a:gd name="connsiteX1" fmla="*/ 344774 w 621863"/>
                  <a:gd name="connsiteY1" fmla="*/ 213886 h 258856"/>
                  <a:gd name="connsiteX2" fmla="*/ 0 w 621863"/>
                  <a:gd name="connsiteY2" fmla="*/ 258856 h 258856"/>
                  <a:gd name="connsiteX0" fmla="*/ 621863 w 621863"/>
                  <a:gd name="connsiteY0" fmla="*/ 0 h 258856"/>
                  <a:gd name="connsiteX1" fmla="*/ 344774 w 621863"/>
                  <a:gd name="connsiteY1" fmla="*/ 213886 h 258856"/>
                  <a:gd name="connsiteX2" fmla="*/ 0 w 621863"/>
                  <a:gd name="connsiteY2" fmla="*/ 258856 h 258856"/>
                </a:gdLst>
                <a:ahLst/>
                <a:cxnLst>
                  <a:cxn ang="0">
                    <a:pos x="connsiteX0" y="connsiteY0"/>
                  </a:cxn>
                  <a:cxn ang="0">
                    <a:pos x="connsiteX1" y="connsiteY1"/>
                  </a:cxn>
                  <a:cxn ang="0">
                    <a:pos x="connsiteX2" y="connsiteY2"/>
                  </a:cxn>
                </a:cxnLst>
                <a:rect l="l" t="t" r="r" b="b"/>
                <a:pathLst>
                  <a:path w="621863" h="258856">
                    <a:moveTo>
                      <a:pt x="621863" y="0"/>
                    </a:moveTo>
                    <a:cubicBezTo>
                      <a:pt x="580683" y="91052"/>
                      <a:pt x="448418" y="170743"/>
                      <a:pt x="344774" y="213886"/>
                    </a:cubicBezTo>
                    <a:cubicBezTo>
                      <a:pt x="241130" y="257029"/>
                      <a:pt x="114924" y="253859"/>
                      <a:pt x="0" y="258856"/>
                    </a:cubicBezTo>
                  </a:path>
                </a:pathLst>
              </a:custGeom>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grpSp>
        <p:sp>
          <p:nvSpPr>
            <p:cNvPr id="42" name="Oval 41"/>
            <p:cNvSpPr/>
            <p:nvPr/>
          </p:nvSpPr>
          <p:spPr>
            <a:xfrm>
              <a:off x="4290286" y="3842406"/>
              <a:ext cx="151724" cy="149952"/>
            </a:xfrm>
            <a:prstGeom prst="ellipse">
              <a:avLst/>
            </a:prstGeom>
            <a:solidFill>
              <a:srgbClr val="C00000"/>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52" name="Group 99"/>
          <p:cNvGrpSpPr/>
          <p:nvPr/>
        </p:nvGrpSpPr>
        <p:grpSpPr>
          <a:xfrm>
            <a:off x="4408060" y="3869918"/>
            <a:ext cx="395926" cy="166600"/>
            <a:chOff x="1995445" y="3314205"/>
            <a:chExt cx="486765" cy="204823"/>
          </a:xfrm>
        </p:grpSpPr>
        <p:sp>
          <p:nvSpPr>
            <p:cNvPr id="53" name="Oval 52"/>
            <p:cNvSpPr/>
            <p:nvPr/>
          </p:nvSpPr>
          <p:spPr>
            <a:xfrm>
              <a:off x="1995445" y="3314205"/>
              <a:ext cx="107004" cy="204823"/>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4" name="Oval 53"/>
            <p:cNvSpPr/>
            <p:nvPr/>
          </p:nvSpPr>
          <p:spPr>
            <a:xfrm>
              <a:off x="2375206" y="3314205"/>
              <a:ext cx="107004" cy="204823"/>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56" name="Arc 55"/>
          <p:cNvSpPr/>
          <p:nvPr/>
        </p:nvSpPr>
        <p:spPr>
          <a:xfrm rot="10800000">
            <a:off x="4276057" y="4100075"/>
            <a:ext cx="704953" cy="409989"/>
          </a:xfrm>
          <a:prstGeom prst="arc">
            <a:avLst>
              <a:gd name="adj1" fmla="val 10959807"/>
              <a:gd name="adj2" fmla="val 21338736"/>
            </a:avLst>
          </a:prstGeom>
          <a:no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dirty="0"/>
          </a:p>
        </p:txBody>
      </p:sp>
      <p:grpSp>
        <p:nvGrpSpPr>
          <p:cNvPr id="60" name="Group 128"/>
          <p:cNvGrpSpPr/>
          <p:nvPr/>
        </p:nvGrpSpPr>
        <p:grpSpPr>
          <a:xfrm>
            <a:off x="8172400" y="3933056"/>
            <a:ext cx="313332" cy="1029520"/>
            <a:chOff x="1115616" y="3429000"/>
            <a:chExt cx="504056" cy="1656184"/>
          </a:xfrm>
        </p:grpSpPr>
        <p:sp>
          <p:nvSpPr>
            <p:cNvPr id="75" name="Isosceles Triangle 74"/>
            <p:cNvSpPr/>
            <p:nvPr/>
          </p:nvSpPr>
          <p:spPr>
            <a:xfrm>
              <a:off x="1115616" y="5013176"/>
              <a:ext cx="504056" cy="72008"/>
            </a:xfrm>
            <a:prstGeom prst="triangle">
              <a:avLst/>
            </a:prstGeom>
            <a:solidFill>
              <a:schemeClr val="bg1"/>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6" name="Chord 75"/>
            <p:cNvSpPr/>
            <p:nvPr/>
          </p:nvSpPr>
          <p:spPr>
            <a:xfrm>
              <a:off x="1115616" y="3429000"/>
              <a:ext cx="504056" cy="1080120"/>
            </a:xfrm>
            <a:prstGeom prst="chord">
              <a:avLst>
                <a:gd name="adj1" fmla="val 20627079"/>
                <a:gd name="adj2" fmla="val 11756870"/>
              </a:avLst>
            </a:pr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7" name="Chord 76"/>
            <p:cNvSpPr/>
            <p:nvPr/>
          </p:nvSpPr>
          <p:spPr>
            <a:xfrm>
              <a:off x="1115616" y="3429000"/>
              <a:ext cx="504056" cy="1080120"/>
            </a:xfrm>
            <a:prstGeom prst="chord">
              <a:avLst>
                <a:gd name="adj1" fmla="val 2750670"/>
                <a:gd name="adj2" fmla="val 8084417"/>
              </a:avLst>
            </a:prstGeom>
            <a:solidFill>
              <a:srgbClr val="990033"/>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8" name="Rectangle 77"/>
            <p:cNvSpPr/>
            <p:nvPr/>
          </p:nvSpPr>
          <p:spPr>
            <a:xfrm>
              <a:off x="1331640" y="4509120"/>
              <a:ext cx="72008" cy="504056"/>
            </a:xfrm>
            <a:prstGeom prst="rect">
              <a:avLst/>
            </a:prstGeom>
            <a:solidFill>
              <a:schemeClr val="bg1"/>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94" name="Arc 93"/>
          <p:cNvSpPr/>
          <p:nvPr/>
        </p:nvSpPr>
        <p:spPr>
          <a:xfrm rot="10800000" flipV="1">
            <a:off x="1436989" y="4960220"/>
            <a:ext cx="504057" cy="592832"/>
          </a:xfrm>
          <a:prstGeom prst="arc">
            <a:avLst>
              <a:gd name="adj1" fmla="val 13254210"/>
              <a:gd name="adj2" fmla="val 18742096"/>
            </a:avLst>
          </a:prstGeom>
          <a:no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dirty="0"/>
          </a:p>
        </p:txBody>
      </p:sp>
      <p:grpSp>
        <p:nvGrpSpPr>
          <p:cNvPr id="112" name="Group 111"/>
          <p:cNvGrpSpPr/>
          <p:nvPr/>
        </p:nvGrpSpPr>
        <p:grpSpPr>
          <a:xfrm>
            <a:off x="827584" y="3789040"/>
            <a:ext cx="1432712" cy="1728192"/>
            <a:chOff x="899592" y="1484784"/>
            <a:chExt cx="1432712" cy="1728192"/>
          </a:xfrm>
        </p:grpSpPr>
        <p:grpSp>
          <p:nvGrpSpPr>
            <p:cNvPr id="61" name="Group 88"/>
            <p:cNvGrpSpPr/>
            <p:nvPr/>
          </p:nvGrpSpPr>
          <p:grpSpPr>
            <a:xfrm>
              <a:off x="899592" y="1484784"/>
              <a:ext cx="1432712" cy="1728192"/>
              <a:chOff x="251520" y="980728"/>
              <a:chExt cx="1432712" cy="1728192"/>
            </a:xfrm>
          </p:grpSpPr>
          <p:grpSp>
            <p:nvGrpSpPr>
              <p:cNvPr id="62" name="Group 33"/>
              <p:cNvGrpSpPr/>
              <p:nvPr/>
            </p:nvGrpSpPr>
            <p:grpSpPr>
              <a:xfrm>
                <a:off x="869181" y="980728"/>
                <a:ext cx="469222" cy="243300"/>
                <a:chOff x="4343400" y="3450332"/>
                <a:chExt cx="514350" cy="266700"/>
              </a:xfrm>
            </p:grpSpPr>
            <p:sp>
              <p:nvSpPr>
                <p:cNvPr id="69" name="Freeform 4"/>
                <p:cNvSpPr/>
                <p:nvPr/>
              </p:nvSpPr>
              <p:spPr>
                <a:xfrm>
                  <a:off x="4343400" y="3526532"/>
                  <a:ext cx="514350" cy="190500"/>
                </a:xfrm>
                <a:custGeom>
                  <a:avLst/>
                  <a:gdLst>
                    <a:gd name="connsiteX0" fmla="*/ 0 w 514350"/>
                    <a:gd name="connsiteY0" fmla="*/ 0 h 190500"/>
                    <a:gd name="connsiteX1" fmla="*/ 247650 w 514350"/>
                    <a:gd name="connsiteY1" fmla="*/ 190500 h 190500"/>
                    <a:gd name="connsiteX2" fmla="*/ 514350 w 514350"/>
                    <a:gd name="connsiteY2" fmla="*/ 9525 h 190500"/>
                    <a:gd name="connsiteX3" fmla="*/ 514350 w 514350"/>
                    <a:gd name="connsiteY3" fmla="*/ 9525 h 190500"/>
                  </a:gdLst>
                  <a:ahLst/>
                  <a:cxnLst>
                    <a:cxn ang="0">
                      <a:pos x="connsiteX0" y="connsiteY0"/>
                    </a:cxn>
                    <a:cxn ang="0">
                      <a:pos x="connsiteX1" y="connsiteY1"/>
                    </a:cxn>
                    <a:cxn ang="0">
                      <a:pos x="connsiteX2" y="connsiteY2"/>
                    </a:cxn>
                    <a:cxn ang="0">
                      <a:pos x="connsiteX3" y="connsiteY3"/>
                    </a:cxn>
                  </a:cxnLst>
                  <a:rect l="l" t="t" r="r" b="b"/>
                  <a:pathLst>
                    <a:path w="514350" h="190500">
                      <a:moveTo>
                        <a:pt x="0" y="0"/>
                      </a:moveTo>
                      <a:lnTo>
                        <a:pt x="247650" y="190500"/>
                      </a:lnTo>
                      <a:lnTo>
                        <a:pt x="514350" y="9525"/>
                      </a:lnTo>
                      <a:lnTo>
                        <a:pt x="514350" y="9525"/>
                      </a:lnTo>
                    </a:path>
                  </a:pathLst>
                </a:custGeom>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70" name="Freeform 69"/>
                <p:cNvSpPr/>
                <p:nvPr/>
              </p:nvSpPr>
              <p:spPr>
                <a:xfrm>
                  <a:off x="4457700" y="3450332"/>
                  <a:ext cx="257175" cy="257175"/>
                </a:xfrm>
                <a:custGeom>
                  <a:avLst/>
                  <a:gdLst>
                    <a:gd name="connsiteX0" fmla="*/ 0 w 257175"/>
                    <a:gd name="connsiteY0" fmla="*/ 0 h 257175"/>
                    <a:gd name="connsiteX1" fmla="*/ 123825 w 257175"/>
                    <a:gd name="connsiteY1" fmla="*/ 257175 h 257175"/>
                    <a:gd name="connsiteX2" fmla="*/ 257175 w 257175"/>
                    <a:gd name="connsiteY2" fmla="*/ 19050 h 257175"/>
                  </a:gdLst>
                  <a:ahLst/>
                  <a:cxnLst>
                    <a:cxn ang="0">
                      <a:pos x="connsiteX0" y="connsiteY0"/>
                    </a:cxn>
                    <a:cxn ang="0">
                      <a:pos x="connsiteX1" y="connsiteY1"/>
                    </a:cxn>
                    <a:cxn ang="0">
                      <a:pos x="connsiteX2" y="connsiteY2"/>
                    </a:cxn>
                  </a:cxnLst>
                  <a:rect l="l" t="t" r="r" b="b"/>
                  <a:pathLst>
                    <a:path w="257175" h="257175">
                      <a:moveTo>
                        <a:pt x="0" y="0"/>
                      </a:moveTo>
                      <a:lnTo>
                        <a:pt x="123825" y="257175"/>
                      </a:lnTo>
                      <a:lnTo>
                        <a:pt x="257175" y="19050"/>
                      </a:lnTo>
                    </a:path>
                  </a:pathLst>
                </a:custGeom>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grpSp>
          <p:sp>
            <p:nvSpPr>
              <p:cNvPr id="65" name="Rounded Rectangle 64"/>
              <p:cNvSpPr/>
              <p:nvPr/>
            </p:nvSpPr>
            <p:spPr>
              <a:xfrm>
                <a:off x="501809" y="1175717"/>
                <a:ext cx="1182423" cy="1379492"/>
              </a:xfrm>
              <a:prstGeom prst="roundRect">
                <a:avLst>
                  <a:gd name="adj" fmla="val 40327"/>
                </a:avLst>
              </a:prstGeom>
              <a:solidFill>
                <a:srgbClr val="FF99CC"/>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6" name="Oval 65"/>
              <p:cNvSpPr/>
              <p:nvPr/>
            </p:nvSpPr>
            <p:spPr>
              <a:xfrm flipH="1">
                <a:off x="687051" y="1560238"/>
                <a:ext cx="86735" cy="150618"/>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8" name="Oval 67"/>
              <p:cNvSpPr/>
              <p:nvPr/>
            </p:nvSpPr>
            <p:spPr>
              <a:xfrm flipH="1">
                <a:off x="395536" y="1755570"/>
                <a:ext cx="197071" cy="216308"/>
              </a:xfrm>
              <a:prstGeom prst="ellipse">
                <a:avLst/>
              </a:prstGeom>
              <a:solidFill>
                <a:srgbClr val="FF99CC"/>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 name="Freeform 16"/>
              <p:cNvSpPr/>
              <p:nvPr/>
            </p:nvSpPr>
            <p:spPr>
              <a:xfrm rot="10800000" flipH="1" flipV="1">
                <a:off x="971600" y="1772816"/>
                <a:ext cx="560810" cy="737999"/>
              </a:xfrm>
              <a:custGeom>
                <a:avLst/>
                <a:gdLst>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75432 w 777479"/>
                  <a:gd name="connsiteY8" fmla="*/ 659606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65919 w 777479"/>
                  <a:gd name="connsiteY10" fmla="*/ 516731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62013 w 777479"/>
                  <a:gd name="connsiteY20" fmla="*/ 605036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2397 h 834313"/>
                  <a:gd name="connsiteX1" fmla="*/ 239713 w 777479"/>
                  <a:gd name="connsiteY1" fmla="*/ 240985 h 834313"/>
                  <a:gd name="connsiteX2" fmla="*/ 82550 w 777479"/>
                  <a:gd name="connsiteY2" fmla="*/ 336235 h 834313"/>
                  <a:gd name="connsiteX3" fmla="*/ 3969 w 777479"/>
                  <a:gd name="connsiteY3" fmla="*/ 474347 h 834313"/>
                  <a:gd name="connsiteX4" fmla="*/ 106363 w 777479"/>
                  <a:gd name="connsiteY4" fmla="*/ 488635 h 834313"/>
                  <a:gd name="connsiteX5" fmla="*/ 254000 w 777479"/>
                  <a:gd name="connsiteY5" fmla="*/ 386241 h 834313"/>
                  <a:gd name="connsiteX6" fmla="*/ 261144 w 777479"/>
                  <a:gd name="connsiteY6" fmla="*/ 398147 h 834313"/>
                  <a:gd name="connsiteX7" fmla="*/ 223044 w 777479"/>
                  <a:gd name="connsiteY7" fmla="*/ 533878 h 834313"/>
                  <a:gd name="connsiteX8" fmla="*/ 198834 w 777479"/>
                  <a:gd name="connsiteY8" fmla="*/ 660085 h 834313"/>
                  <a:gd name="connsiteX9" fmla="*/ 248147 w 777479"/>
                  <a:gd name="connsiteY9" fmla="*/ 750200 h 834313"/>
                  <a:gd name="connsiteX10" fmla="*/ 335682 w 777479"/>
                  <a:gd name="connsiteY10" fmla="*/ 608466 h 834313"/>
                  <a:gd name="connsiteX11" fmla="*/ 368300 w 777479"/>
                  <a:gd name="connsiteY11" fmla="*/ 488634 h 834313"/>
                  <a:gd name="connsiteX12" fmla="*/ 375444 w 777479"/>
                  <a:gd name="connsiteY12" fmla="*/ 555310 h 834313"/>
                  <a:gd name="connsiteX13" fmla="*/ 401638 w 777479"/>
                  <a:gd name="connsiteY13" fmla="*/ 767241 h 834313"/>
                  <a:gd name="connsiteX14" fmla="*/ 451644 w 777479"/>
                  <a:gd name="connsiteY14" fmla="*/ 833916 h 834313"/>
                  <a:gd name="connsiteX15" fmla="*/ 504032 w 777479"/>
                  <a:gd name="connsiteY15" fmla="*/ 769622 h 834313"/>
                  <a:gd name="connsiteX16" fmla="*/ 504032 w 777479"/>
                  <a:gd name="connsiteY16" fmla="*/ 529115 h 834313"/>
                  <a:gd name="connsiteX17" fmla="*/ 527844 w 777479"/>
                  <a:gd name="connsiteY17" fmla="*/ 643416 h 834313"/>
                  <a:gd name="connsiteX18" fmla="*/ 573088 w 777479"/>
                  <a:gd name="connsiteY18" fmla="*/ 741047 h 834313"/>
                  <a:gd name="connsiteX19" fmla="*/ 625475 w 777479"/>
                  <a:gd name="connsiteY19" fmla="*/ 762478 h 834313"/>
                  <a:gd name="connsiteX20" fmla="*/ 662013 w 777479"/>
                  <a:gd name="connsiteY20" fmla="*/ 705527 h 834313"/>
                  <a:gd name="connsiteX21" fmla="*/ 644525 w 777479"/>
                  <a:gd name="connsiteY21" fmla="*/ 583885 h 834313"/>
                  <a:gd name="connsiteX22" fmla="*/ 632619 w 777479"/>
                  <a:gd name="connsiteY22" fmla="*/ 507685 h 834313"/>
                  <a:gd name="connsiteX23" fmla="*/ 718344 w 777479"/>
                  <a:gd name="connsiteY23" fmla="*/ 657703 h 834313"/>
                  <a:gd name="connsiteX24" fmla="*/ 770732 w 777479"/>
                  <a:gd name="connsiteY24" fmla="*/ 636272 h 834313"/>
                  <a:gd name="connsiteX25" fmla="*/ 758825 w 777479"/>
                  <a:gd name="connsiteY25" fmla="*/ 495778 h 834313"/>
                  <a:gd name="connsiteX26" fmla="*/ 668338 w 777479"/>
                  <a:gd name="connsiteY26" fmla="*/ 324328 h 834313"/>
                  <a:gd name="connsiteX27" fmla="*/ 668239 w 777479"/>
                  <a:gd name="connsiteY27" fmla="*/ 0 h 834313"/>
                  <a:gd name="connsiteX0" fmla="*/ 240017 w 777479"/>
                  <a:gd name="connsiteY0" fmla="*/ 24652 h 834313"/>
                  <a:gd name="connsiteX1" fmla="*/ 239713 w 777479"/>
                  <a:gd name="connsiteY1" fmla="*/ 240985 h 834313"/>
                  <a:gd name="connsiteX2" fmla="*/ 82550 w 777479"/>
                  <a:gd name="connsiteY2" fmla="*/ 336235 h 834313"/>
                  <a:gd name="connsiteX3" fmla="*/ 3969 w 777479"/>
                  <a:gd name="connsiteY3" fmla="*/ 474347 h 834313"/>
                  <a:gd name="connsiteX4" fmla="*/ 106363 w 777479"/>
                  <a:gd name="connsiteY4" fmla="*/ 488635 h 834313"/>
                  <a:gd name="connsiteX5" fmla="*/ 254000 w 777479"/>
                  <a:gd name="connsiteY5" fmla="*/ 386241 h 834313"/>
                  <a:gd name="connsiteX6" fmla="*/ 261144 w 777479"/>
                  <a:gd name="connsiteY6" fmla="*/ 398147 h 834313"/>
                  <a:gd name="connsiteX7" fmla="*/ 223044 w 777479"/>
                  <a:gd name="connsiteY7" fmla="*/ 533878 h 834313"/>
                  <a:gd name="connsiteX8" fmla="*/ 198834 w 777479"/>
                  <a:gd name="connsiteY8" fmla="*/ 660085 h 834313"/>
                  <a:gd name="connsiteX9" fmla="*/ 248147 w 777479"/>
                  <a:gd name="connsiteY9" fmla="*/ 750200 h 834313"/>
                  <a:gd name="connsiteX10" fmla="*/ 335682 w 777479"/>
                  <a:gd name="connsiteY10" fmla="*/ 608466 h 834313"/>
                  <a:gd name="connsiteX11" fmla="*/ 368300 w 777479"/>
                  <a:gd name="connsiteY11" fmla="*/ 488634 h 834313"/>
                  <a:gd name="connsiteX12" fmla="*/ 375444 w 777479"/>
                  <a:gd name="connsiteY12" fmla="*/ 555310 h 834313"/>
                  <a:gd name="connsiteX13" fmla="*/ 401638 w 777479"/>
                  <a:gd name="connsiteY13" fmla="*/ 767241 h 834313"/>
                  <a:gd name="connsiteX14" fmla="*/ 451644 w 777479"/>
                  <a:gd name="connsiteY14" fmla="*/ 833916 h 834313"/>
                  <a:gd name="connsiteX15" fmla="*/ 504032 w 777479"/>
                  <a:gd name="connsiteY15" fmla="*/ 769622 h 834313"/>
                  <a:gd name="connsiteX16" fmla="*/ 504032 w 777479"/>
                  <a:gd name="connsiteY16" fmla="*/ 529115 h 834313"/>
                  <a:gd name="connsiteX17" fmla="*/ 527844 w 777479"/>
                  <a:gd name="connsiteY17" fmla="*/ 643416 h 834313"/>
                  <a:gd name="connsiteX18" fmla="*/ 573088 w 777479"/>
                  <a:gd name="connsiteY18" fmla="*/ 741047 h 834313"/>
                  <a:gd name="connsiteX19" fmla="*/ 625475 w 777479"/>
                  <a:gd name="connsiteY19" fmla="*/ 762478 h 834313"/>
                  <a:gd name="connsiteX20" fmla="*/ 662013 w 777479"/>
                  <a:gd name="connsiteY20" fmla="*/ 705527 h 834313"/>
                  <a:gd name="connsiteX21" fmla="*/ 644525 w 777479"/>
                  <a:gd name="connsiteY21" fmla="*/ 583885 h 834313"/>
                  <a:gd name="connsiteX22" fmla="*/ 632619 w 777479"/>
                  <a:gd name="connsiteY22" fmla="*/ 507685 h 834313"/>
                  <a:gd name="connsiteX23" fmla="*/ 718344 w 777479"/>
                  <a:gd name="connsiteY23" fmla="*/ 657703 h 834313"/>
                  <a:gd name="connsiteX24" fmla="*/ 770732 w 777479"/>
                  <a:gd name="connsiteY24" fmla="*/ 636272 h 834313"/>
                  <a:gd name="connsiteX25" fmla="*/ 758825 w 777479"/>
                  <a:gd name="connsiteY25" fmla="*/ 495778 h 834313"/>
                  <a:gd name="connsiteX26" fmla="*/ 668338 w 777479"/>
                  <a:gd name="connsiteY26" fmla="*/ 324328 h 834313"/>
                  <a:gd name="connsiteX27" fmla="*/ 668239 w 777479"/>
                  <a:gd name="connsiteY27" fmla="*/ 0 h 834313"/>
                  <a:gd name="connsiteX0" fmla="*/ 240017 w 777479"/>
                  <a:gd name="connsiteY0" fmla="*/ 164738 h 974399"/>
                  <a:gd name="connsiteX1" fmla="*/ 239713 w 777479"/>
                  <a:gd name="connsiteY1" fmla="*/ 381071 h 974399"/>
                  <a:gd name="connsiteX2" fmla="*/ 82550 w 777479"/>
                  <a:gd name="connsiteY2" fmla="*/ 476321 h 974399"/>
                  <a:gd name="connsiteX3" fmla="*/ 3969 w 777479"/>
                  <a:gd name="connsiteY3" fmla="*/ 614433 h 974399"/>
                  <a:gd name="connsiteX4" fmla="*/ 106363 w 777479"/>
                  <a:gd name="connsiteY4" fmla="*/ 628721 h 974399"/>
                  <a:gd name="connsiteX5" fmla="*/ 254000 w 777479"/>
                  <a:gd name="connsiteY5" fmla="*/ 526327 h 974399"/>
                  <a:gd name="connsiteX6" fmla="*/ 261144 w 777479"/>
                  <a:gd name="connsiteY6" fmla="*/ 538233 h 974399"/>
                  <a:gd name="connsiteX7" fmla="*/ 223044 w 777479"/>
                  <a:gd name="connsiteY7" fmla="*/ 673964 h 974399"/>
                  <a:gd name="connsiteX8" fmla="*/ 198834 w 777479"/>
                  <a:gd name="connsiteY8" fmla="*/ 800171 h 974399"/>
                  <a:gd name="connsiteX9" fmla="*/ 248147 w 777479"/>
                  <a:gd name="connsiteY9" fmla="*/ 890286 h 974399"/>
                  <a:gd name="connsiteX10" fmla="*/ 335682 w 777479"/>
                  <a:gd name="connsiteY10" fmla="*/ 748552 h 974399"/>
                  <a:gd name="connsiteX11" fmla="*/ 368300 w 777479"/>
                  <a:gd name="connsiteY11" fmla="*/ 628720 h 974399"/>
                  <a:gd name="connsiteX12" fmla="*/ 375444 w 777479"/>
                  <a:gd name="connsiteY12" fmla="*/ 695396 h 974399"/>
                  <a:gd name="connsiteX13" fmla="*/ 401638 w 777479"/>
                  <a:gd name="connsiteY13" fmla="*/ 907327 h 974399"/>
                  <a:gd name="connsiteX14" fmla="*/ 451644 w 777479"/>
                  <a:gd name="connsiteY14" fmla="*/ 974002 h 974399"/>
                  <a:gd name="connsiteX15" fmla="*/ 504032 w 777479"/>
                  <a:gd name="connsiteY15" fmla="*/ 909708 h 974399"/>
                  <a:gd name="connsiteX16" fmla="*/ 504032 w 777479"/>
                  <a:gd name="connsiteY16" fmla="*/ 669201 h 974399"/>
                  <a:gd name="connsiteX17" fmla="*/ 527844 w 777479"/>
                  <a:gd name="connsiteY17" fmla="*/ 783502 h 974399"/>
                  <a:gd name="connsiteX18" fmla="*/ 573088 w 777479"/>
                  <a:gd name="connsiteY18" fmla="*/ 881133 h 974399"/>
                  <a:gd name="connsiteX19" fmla="*/ 625475 w 777479"/>
                  <a:gd name="connsiteY19" fmla="*/ 902564 h 974399"/>
                  <a:gd name="connsiteX20" fmla="*/ 662013 w 777479"/>
                  <a:gd name="connsiteY20" fmla="*/ 845613 h 974399"/>
                  <a:gd name="connsiteX21" fmla="*/ 644525 w 777479"/>
                  <a:gd name="connsiteY21" fmla="*/ 723971 h 974399"/>
                  <a:gd name="connsiteX22" fmla="*/ 632619 w 777479"/>
                  <a:gd name="connsiteY22" fmla="*/ 647771 h 974399"/>
                  <a:gd name="connsiteX23" fmla="*/ 718344 w 777479"/>
                  <a:gd name="connsiteY23" fmla="*/ 797789 h 974399"/>
                  <a:gd name="connsiteX24" fmla="*/ 770732 w 777479"/>
                  <a:gd name="connsiteY24" fmla="*/ 776358 h 974399"/>
                  <a:gd name="connsiteX25" fmla="*/ 758825 w 777479"/>
                  <a:gd name="connsiteY25" fmla="*/ 635864 h 974399"/>
                  <a:gd name="connsiteX26" fmla="*/ 668338 w 777479"/>
                  <a:gd name="connsiteY26" fmla="*/ 464414 h 974399"/>
                  <a:gd name="connsiteX27" fmla="*/ 577964 w 777479"/>
                  <a:gd name="connsiteY27" fmla="*/ 0 h 974399"/>
                  <a:gd name="connsiteX0" fmla="*/ 224488 w 777479"/>
                  <a:gd name="connsiteY0" fmla="*/ 79294 h 974399"/>
                  <a:gd name="connsiteX1" fmla="*/ 239713 w 777479"/>
                  <a:gd name="connsiteY1" fmla="*/ 381071 h 974399"/>
                  <a:gd name="connsiteX2" fmla="*/ 82550 w 777479"/>
                  <a:gd name="connsiteY2" fmla="*/ 476321 h 974399"/>
                  <a:gd name="connsiteX3" fmla="*/ 3969 w 777479"/>
                  <a:gd name="connsiteY3" fmla="*/ 614433 h 974399"/>
                  <a:gd name="connsiteX4" fmla="*/ 106363 w 777479"/>
                  <a:gd name="connsiteY4" fmla="*/ 628721 h 974399"/>
                  <a:gd name="connsiteX5" fmla="*/ 254000 w 777479"/>
                  <a:gd name="connsiteY5" fmla="*/ 526327 h 974399"/>
                  <a:gd name="connsiteX6" fmla="*/ 261144 w 777479"/>
                  <a:gd name="connsiteY6" fmla="*/ 538233 h 974399"/>
                  <a:gd name="connsiteX7" fmla="*/ 223044 w 777479"/>
                  <a:gd name="connsiteY7" fmla="*/ 673964 h 974399"/>
                  <a:gd name="connsiteX8" fmla="*/ 198834 w 777479"/>
                  <a:gd name="connsiteY8" fmla="*/ 800171 h 974399"/>
                  <a:gd name="connsiteX9" fmla="*/ 248147 w 777479"/>
                  <a:gd name="connsiteY9" fmla="*/ 890286 h 974399"/>
                  <a:gd name="connsiteX10" fmla="*/ 335682 w 777479"/>
                  <a:gd name="connsiteY10" fmla="*/ 748552 h 974399"/>
                  <a:gd name="connsiteX11" fmla="*/ 368300 w 777479"/>
                  <a:gd name="connsiteY11" fmla="*/ 628720 h 974399"/>
                  <a:gd name="connsiteX12" fmla="*/ 375444 w 777479"/>
                  <a:gd name="connsiteY12" fmla="*/ 695396 h 974399"/>
                  <a:gd name="connsiteX13" fmla="*/ 401638 w 777479"/>
                  <a:gd name="connsiteY13" fmla="*/ 907327 h 974399"/>
                  <a:gd name="connsiteX14" fmla="*/ 451644 w 777479"/>
                  <a:gd name="connsiteY14" fmla="*/ 974002 h 974399"/>
                  <a:gd name="connsiteX15" fmla="*/ 504032 w 777479"/>
                  <a:gd name="connsiteY15" fmla="*/ 909708 h 974399"/>
                  <a:gd name="connsiteX16" fmla="*/ 504032 w 777479"/>
                  <a:gd name="connsiteY16" fmla="*/ 669201 h 974399"/>
                  <a:gd name="connsiteX17" fmla="*/ 527844 w 777479"/>
                  <a:gd name="connsiteY17" fmla="*/ 783502 h 974399"/>
                  <a:gd name="connsiteX18" fmla="*/ 573088 w 777479"/>
                  <a:gd name="connsiteY18" fmla="*/ 881133 h 974399"/>
                  <a:gd name="connsiteX19" fmla="*/ 625475 w 777479"/>
                  <a:gd name="connsiteY19" fmla="*/ 902564 h 974399"/>
                  <a:gd name="connsiteX20" fmla="*/ 662013 w 777479"/>
                  <a:gd name="connsiteY20" fmla="*/ 845613 h 974399"/>
                  <a:gd name="connsiteX21" fmla="*/ 644525 w 777479"/>
                  <a:gd name="connsiteY21" fmla="*/ 723971 h 974399"/>
                  <a:gd name="connsiteX22" fmla="*/ 632619 w 777479"/>
                  <a:gd name="connsiteY22" fmla="*/ 647771 h 974399"/>
                  <a:gd name="connsiteX23" fmla="*/ 718344 w 777479"/>
                  <a:gd name="connsiteY23" fmla="*/ 797789 h 974399"/>
                  <a:gd name="connsiteX24" fmla="*/ 770732 w 777479"/>
                  <a:gd name="connsiteY24" fmla="*/ 776358 h 974399"/>
                  <a:gd name="connsiteX25" fmla="*/ 758825 w 777479"/>
                  <a:gd name="connsiteY25" fmla="*/ 635864 h 974399"/>
                  <a:gd name="connsiteX26" fmla="*/ 668338 w 777479"/>
                  <a:gd name="connsiteY26" fmla="*/ 464414 h 974399"/>
                  <a:gd name="connsiteX27" fmla="*/ 577964 w 777479"/>
                  <a:gd name="connsiteY27" fmla="*/ 0 h 974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77479" h="974399">
                    <a:moveTo>
                      <a:pt x="224488" y="79294"/>
                    </a:moveTo>
                    <a:cubicBezTo>
                      <a:pt x="238577" y="124935"/>
                      <a:pt x="263369" y="314900"/>
                      <a:pt x="239713" y="381071"/>
                    </a:cubicBezTo>
                    <a:cubicBezTo>
                      <a:pt x="216057" y="447242"/>
                      <a:pt x="121841" y="437427"/>
                      <a:pt x="82550" y="476321"/>
                    </a:cubicBezTo>
                    <a:cubicBezTo>
                      <a:pt x="43259" y="515215"/>
                      <a:pt x="0" y="589033"/>
                      <a:pt x="3969" y="614433"/>
                    </a:cubicBezTo>
                    <a:cubicBezTo>
                      <a:pt x="7938" y="639833"/>
                      <a:pt x="64691" y="643405"/>
                      <a:pt x="106363" y="628721"/>
                    </a:cubicBezTo>
                    <a:cubicBezTo>
                      <a:pt x="148035" y="614037"/>
                      <a:pt x="228203" y="541408"/>
                      <a:pt x="254000" y="526327"/>
                    </a:cubicBezTo>
                    <a:cubicBezTo>
                      <a:pt x="279797" y="511246"/>
                      <a:pt x="266303" y="513627"/>
                      <a:pt x="261144" y="538233"/>
                    </a:cubicBezTo>
                    <a:cubicBezTo>
                      <a:pt x="255985" y="562839"/>
                      <a:pt x="233429" y="630308"/>
                      <a:pt x="223044" y="673964"/>
                    </a:cubicBezTo>
                    <a:cubicBezTo>
                      <a:pt x="212659" y="717620"/>
                      <a:pt x="194650" y="764117"/>
                      <a:pt x="198834" y="800171"/>
                    </a:cubicBezTo>
                    <a:cubicBezTo>
                      <a:pt x="203018" y="836225"/>
                      <a:pt x="225339" y="898889"/>
                      <a:pt x="248147" y="890286"/>
                    </a:cubicBezTo>
                    <a:cubicBezTo>
                      <a:pt x="270955" y="881683"/>
                      <a:pt x="315657" y="792146"/>
                      <a:pt x="335682" y="748552"/>
                    </a:cubicBezTo>
                    <a:cubicBezTo>
                      <a:pt x="355707" y="704958"/>
                      <a:pt x="361673" y="637579"/>
                      <a:pt x="368300" y="628720"/>
                    </a:cubicBezTo>
                    <a:cubicBezTo>
                      <a:pt x="374927" y="619861"/>
                      <a:pt x="369888" y="648962"/>
                      <a:pt x="375444" y="695396"/>
                    </a:cubicBezTo>
                    <a:cubicBezTo>
                      <a:pt x="381000" y="741831"/>
                      <a:pt x="388938" y="860893"/>
                      <a:pt x="401638" y="907327"/>
                    </a:cubicBezTo>
                    <a:cubicBezTo>
                      <a:pt x="414338" y="953761"/>
                      <a:pt x="434578" y="973605"/>
                      <a:pt x="451644" y="974002"/>
                    </a:cubicBezTo>
                    <a:cubicBezTo>
                      <a:pt x="468710" y="974399"/>
                      <a:pt x="495301" y="960508"/>
                      <a:pt x="504032" y="909708"/>
                    </a:cubicBezTo>
                    <a:cubicBezTo>
                      <a:pt x="512763" y="858908"/>
                      <a:pt x="500063" y="690235"/>
                      <a:pt x="504032" y="669201"/>
                    </a:cubicBezTo>
                    <a:cubicBezTo>
                      <a:pt x="508001" y="648167"/>
                      <a:pt x="516335" y="748180"/>
                      <a:pt x="527844" y="783502"/>
                    </a:cubicBezTo>
                    <a:cubicBezTo>
                      <a:pt x="539353" y="818824"/>
                      <a:pt x="556816" y="861289"/>
                      <a:pt x="573088" y="881133"/>
                    </a:cubicBezTo>
                    <a:cubicBezTo>
                      <a:pt x="589360" y="900977"/>
                      <a:pt x="610654" y="908484"/>
                      <a:pt x="625475" y="902564"/>
                    </a:cubicBezTo>
                    <a:cubicBezTo>
                      <a:pt x="640296" y="896644"/>
                      <a:pt x="658838" y="875379"/>
                      <a:pt x="662013" y="845613"/>
                    </a:cubicBezTo>
                    <a:cubicBezTo>
                      <a:pt x="665188" y="815847"/>
                      <a:pt x="649424" y="756945"/>
                      <a:pt x="644525" y="723971"/>
                    </a:cubicBezTo>
                    <a:cubicBezTo>
                      <a:pt x="639626" y="690997"/>
                      <a:pt x="620316" y="635468"/>
                      <a:pt x="632619" y="647771"/>
                    </a:cubicBezTo>
                    <a:cubicBezTo>
                      <a:pt x="644922" y="660074"/>
                      <a:pt x="695325" y="776358"/>
                      <a:pt x="718344" y="797789"/>
                    </a:cubicBezTo>
                    <a:cubicBezTo>
                      <a:pt x="741363" y="819220"/>
                      <a:pt x="763985" y="803346"/>
                      <a:pt x="770732" y="776358"/>
                    </a:cubicBezTo>
                    <a:cubicBezTo>
                      <a:pt x="777479" y="749371"/>
                      <a:pt x="775891" y="687855"/>
                      <a:pt x="758825" y="635864"/>
                    </a:cubicBezTo>
                    <a:cubicBezTo>
                      <a:pt x="741759" y="583873"/>
                      <a:pt x="698481" y="570391"/>
                      <a:pt x="668338" y="464414"/>
                    </a:cubicBezTo>
                    <a:cubicBezTo>
                      <a:pt x="638195" y="358437"/>
                      <a:pt x="580345" y="78978"/>
                      <a:pt x="577964" y="0"/>
                    </a:cubicBezTo>
                  </a:path>
                </a:pathLst>
              </a:custGeom>
              <a:solidFill>
                <a:srgbClr val="FF99CC"/>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86" name="Arc 85"/>
              <p:cNvSpPr/>
              <p:nvPr/>
            </p:nvSpPr>
            <p:spPr>
              <a:xfrm rot="10800000" flipV="1">
                <a:off x="251520" y="2116088"/>
                <a:ext cx="504057" cy="592832"/>
              </a:xfrm>
              <a:prstGeom prst="arc">
                <a:avLst>
                  <a:gd name="adj1" fmla="val 13254210"/>
                  <a:gd name="adj2" fmla="val 16154068"/>
                </a:avLst>
              </a:prstGeom>
              <a:no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dirty="0"/>
              </a:p>
            </p:txBody>
          </p:sp>
        </p:grpSp>
        <p:cxnSp>
          <p:nvCxnSpPr>
            <p:cNvPr id="111" name="Straight Connector 110"/>
            <p:cNvCxnSpPr/>
            <p:nvPr/>
          </p:nvCxnSpPr>
          <p:spPr>
            <a:xfrm flipV="1">
              <a:off x="1307936" y="1959812"/>
              <a:ext cx="168742" cy="57732"/>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xit" presetSubtype="0" fill="hold" grpId="0" nodeType="clickEffect">
                                  <p:stCondLst>
                                    <p:cond delay="0"/>
                                  </p:stCondLst>
                                  <p:childTnLst>
                                    <p:set>
                                      <p:cBhvr>
                                        <p:cTn id="6" dur="1" fill="hold">
                                          <p:stCondLst>
                                            <p:cond delay="0"/>
                                          </p:stCondLst>
                                        </p:cTn>
                                        <p:tgtEl>
                                          <p:spTgt spid="37"/>
                                        </p:tgtEl>
                                        <p:attrNameLst>
                                          <p:attrName>style.visibility</p:attrName>
                                        </p:attrNameLst>
                                      </p:cBhvr>
                                      <p:to>
                                        <p:strVal val="hidden"/>
                                      </p:to>
                                    </p:set>
                                  </p:childTnLst>
                                </p:cTn>
                              </p:par>
                              <p:par>
                                <p:cTn id="7" presetID="1" presetClass="entr" presetSubtype="0" fill="hold" grpId="0" nodeType="withEffect">
                                  <p:stCondLst>
                                    <p:cond delay="0"/>
                                  </p:stCondLst>
                                  <p:childTnLst>
                                    <p:set>
                                      <p:cBhvr>
                                        <p:cTn id="8" dur="1" fill="hold">
                                          <p:stCondLst>
                                            <p:cond delay="0"/>
                                          </p:stCondLst>
                                        </p:cTn>
                                        <p:tgtEl>
                                          <p:spTgt spid="108"/>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xit" presetSubtype="0" fill="hold" grpId="1" nodeType="clickEffect">
                                  <p:stCondLst>
                                    <p:cond delay="0"/>
                                  </p:stCondLst>
                                  <p:childTnLst>
                                    <p:set>
                                      <p:cBhvr>
                                        <p:cTn id="12" dur="1" fill="hold">
                                          <p:stCondLst>
                                            <p:cond delay="0"/>
                                          </p:stCondLst>
                                        </p:cTn>
                                        <p:tgtEl>
                                          <p:spTgt spid="108"/>
                                        </p:tgtEl>
                                        <p:attrNameLst>
                                          <p:attrName>style.visibility</p:attrName>
                                        </p:attrNameLst>
                                      </p:cBhvr>
                                      <p:to>
                                        <p:strVal val="hidden"/>
                                      </p:to>
                                    </p:set>
                                  </p:childTnLst>
                                </p:cTn>
                              </p:par>
                              <p:par>
                                <p:cTn id="13" presetID="1" presetClass="exit" presetSubtype="0" fill="hold" grpId="0" nodeType="withEffect">
                                  <p:stCondLst>
                                    <p:cond delay="0"/>
                                  </p:stCondLst>
                                  <p:childTnLst>
                                    <p:set>
                                      <p:cBhvr>
                                        <p:cTn id="14" dur="1" fill="hold">
                                          <p:stCondLst>
                                            <p:cond delay="0"/>
                                          </p:stCondLst>
                                        </p:cTn>
                                        <p:tgtEl>
                                          <p:spTgt spid="38"/>
                                        </p:tgtEl>
                                        <p:attrNameLst>
                                          <p:attrName>style.visibility</p:attrName>
                                        </p:attrNameLst>
                                      </p:cBhvr>
                                      <p:to>
                                        <p:strVal val="hidden"/>
                                      </p:to>
                                    </p:set>
                                  </p:childTnLst>
                                </p:cTn>
                              </p:par>
                              <p:par>
                                <p:cTn id="15" presetID="1" presetClass="entr" presetSubtype="0" fill="hold" grpId="0" nodeType="withEffect">
                                  <p:stCondLst>
                                    <p:cond delay="0"/>
                                  </p:stCondLst>
                                  <p:childTnLst>
                                    <p:set>
                                      <p:cBhvr>
                                        <p:cTn id="16" dur="1" fill="hold">
                                          <p:stCondLst>
                                            <p:cond delay="0"/>
                                          </p:stCondLst>
                                        </p:cTn>
                                        <p:tgtEl>
                                          <p:spTgt spid="36"/>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35"/>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xit" presetSubtype="0" fill="hold" grpId="0" nodeType="clickEffect">
                                  <p:stCondLst>
                                    <p:cond delay="0"/>
                                  </p:stCondLst>
                                  <p:childTnLst>
                                    <p:set>
                                      <p:cBhvr>
                                        <p:cTn id="22" dur="1" fill="hold">
                                          <p:stCondLst>
                                            <p:cond delay="0"/>
                                          </p:stCondLst>
                                        </p:cTn>
                                        <p:tgtEl>
                                          <p:spTgt spid="26"/>
                                        </p:tgtEl>
                                        <p:attrNameLst>
                                          <p:attrName>style.visibility</p:attrName>
                                        </p:attrNameLst>
                                      </p:cBhvr>
                                      <p:to>
                                        <p:strVal val="hidden"/>
                                      </p:to>
                                    </p:set>
                                  </p:childTnLst>
                                </p:cTn>
                              </p:par>
                              <p:par>
                                <p:cTn id="23" presetID="1" presetClass="entr" presetSubtype="0" fill="hold" grpId="0" nodeType="withEffect">
                                  <p:stCondLst>
                                    <p:cond delay="0"/>
                                  </p:stCondLst>
                                  <p:childTnLst>
                                    <p:set>
                                      <p:cBhvr>
                                        <p:cTn id="24" dur="1" fill="hold">
                                          <p:stCondLst>
                                            <p:cond delay="0"/>
                                          </p:stCondLst>
                                        </p:cTn>
                                        <p:tgtEl>
                                          <p:spTgt spid="94"/>
                                        </p:tgtEl>
                                        <p:attrNameLst>
                                          <p:attrName>style.visibility</p:attrName>
                                        </p:attrNameLst>
                                      </p:cBhvr>
                                      <p:to>
                                        <p:strVal val="visible"/>
                                      </p:to>
                                    </p:set>
                                  </p:childTnLst>
                                </p:cTn>
                              </p:par>
                              <p:par>
                                <p:cTn id="25" presetID="1" presetClass="entr" presetSubtype="0" fill="hold" nodeType="withEffect">
                                  <p:stCondLst>
                                    <p:cond delay="0"/>
                                  </p:stCondLst>
                                  <p:childTnLst>
                                    <p:set>
                                      <p:cBhvr>
                                        <p:cTn id="26" dur="1" fill="hold">
                                          <p:stCondLst>
                                            <p:cond delay="0"/>
                                          </p:stCondLst>
                                        </p:cTn>
                                        <p:tgtEl>
                                          <p:spTgt spid="34"/>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xit" presetSubtype="0" fill="hold" grpId="0" nodeType="clickEffect">
                                  <p:stCondLst>
                                    <p:cond delay="0"/>
                                  </p:stCondLst>
                                  <p:childTnLst>
                                    <p:set>
                                      <p:cBhvr>
                                        <p:cTn id="30" dur="1" fill="hold">
                                          <p:stCondLst>
                                            <p:cond delay="0"/>
                                          </p:stCondLst>
                                        </p:cTn>
                                        <p:tgtEl>
                                          <p:spTgt spid="21"/>
                                        </p:tgtEl>
                                        <p:attrNameLst>
                                          <p:attrName>style.visibility</p:attrName>
                                        </p:attrNameLst>
                                      </p:cBhvr>
                                      <p:to>
                                        <p:strVal val="hidden"/>
                                      </p:to>
                                    </p:set>
                                  </p:childTnLst>
                                </p:cTn>
                              </p:par>
                              <p:par>
                                <p:cTn id="31" presetID="1" presetClass="exit" presetSubtype="0" fill="hold" grpId="0" nodeType="withEffect">
                                  <p:stCondLst>
                                    <p:cond delay="0"/>
                                  </p:stCondLst>
                                  <p:childTnLst>
                                    <p:set>
                                      <p:cBhvr>
                                        <p:cTn id="32" dur="1" fill="hold">
                                          <p:stCondLst>
                                            <p:cond delay="0"/>
                                          </p:stCondLst>
                                        </p:cTn>
                                        <p:tgtEl>
                                          <p:spTgt spid="22"/>
                                        </p:tgtEl>
                                        <p:attrNameLst>
                                          <p:attrName>style.visibility</p:attrName>
                                        </p:attrNameLst>
                                      </p:cBhvr>
                                      <p:to>
                                        <p:strVal val="hidden"/>
                                      </p:to>
                                    </p:set>
                                  </p:childTnLst>
                                </p:cTn>
                              </p:par>
                              <p:par>
                                <p:cTn id="33" presetID="1" presetClass="exit" presetSubtype="0" fill="hold" grpId="1" nodeType="withEffect">
                                  <p:stCondLst>
                                    <p:cond delay="0"/>
                                  </p:stCondLst>
                                  <p:childTnLst>
                                    <p:set>
                                      <p:cBhvr>
                                        <p:cTn id="34" dur="1" fill="hold">
                                          <p:stCondLst>
                                            <p:cond delay="0"/>
                                          </p:stCondLst>
                                        </p:cTn>
                                        <p:tgtEl>
                                          <p:spTgt spid="94"/>
                                        </p:tgtEl>
                                        <p:attrNameLst>
                                          <p:attrName>style.visibility</p:attrName>
                                        </p:attrNameLst>
                                      </p:cBhvr>
                                      <p:to>
                                        <p:strVal val="hidden"/>
                                      </p:to>
                                    </p:set>
                                  </p:childTnLst>
                                </p:cTn>
                              </p:par>
                              <p:par>
                                <p:cTn id="35" presetID="1" presetClass="exit" presetSubtype="0" fill="hold" nodeType="withEffect">
                                  <p:stCondLst>
                                    <p:cond delay="0"/>
                                  </p:stCondLst>
                                  <p:childTnLst>
                                    <p:set>
                                      <p:cBhvr>
                                        <p:cTn id="36" dur="1" fill="hold">
                                          <p:stCondLst>
                                            <p:cond delay="0"/>
                                          </p:stCondLst>
                                        </p:cTn>
                                        <p:tgtEl>
                                          <p:spTgt spid="18"/>
                                        </p:tgtEl>
                                        <p:attrNameLst>
                                          <p:attrName>style.visibility</p:attrName>
                                        </p:attrNameLst>
                                      </p:cBhvr>
                                      <p:to>
                                        <p:strVal val="hidden"/>
                                      </p:to>
                                    </p:set>
                                  </p:childTnLst>
                                </p:cTn>
                              </p:par>
                              <p:par>
                                <p:cTn id="37" presetID="1" presetClass="exit" presetSubtype="0" fill="hold" nodeType="withEffect">
                                  <p:stCondLst>
                                    <p:cond delay="0"/>
                                  </p:stCondLst>
                                  <p:childTnLst>
                                    <p:set>
                                      <p:cBhvr>
                                        <p:cTn id="38" dur="1" fill="hold">
                                          <p:stCondLst>
                                            <p:cond delay="0"/>
                                          </p:stCondLst>
                                        </p:cTn>
                                        <p:tgtEl>
                                          <p:spTgt spid="34"/>
                                        </p:tgtEl>
                                        <p:attrNameLst>
                                          <p:attrName>style.visibility</p:attrName>
                                        </p:attrNameLst>
                                      </p:cBhvr>
                                      <p:to>
                                        <p:strVal val="hidden"/>
                                      </p:to>
                                    </p:set>
                                  </p:childTnLst>
                                </p:cTn>
                              </p:par>
                              <p:par>
                                <p:cTn id="39" presetID="1" presetClass="entr" presetSubtype="0" fill="hold" nodeType="withEffect">
                                  <p:stCondLst>
                                    <p:cond delay="0"/>
                                  </p:stCondLst>
                                  <p:childTnLst>
                                    <p:set>
                                      <p:cBhvr>
                                        <p:cTn id="40" dur="1" fill="hold">
                                          <p:stCondLst>
                                            <p:cond delay="0"/>
                                          </p:stCondLst>
                                        </p:cTn>
                                        <p:tgtEl>
                                          <p:spTgt spid="112"/>
                                        </p:tgtEl>
                                        <p:attrNameLst>
                                          <p:attrName>style.visibility</p:attrName>
                                        </p:attrNameLst>
                                      </p:cBhvr>
                                      <p:to>
                                        <p:strVal val="visible"/>
                                      </p:to>
                                    </p:set>
                                  </p:childTnLst>
                                </p:cTn>
                              </p:par>
                            </p:childTnLst>
                          </p:cTn>
                        </p:par>
                        <p:par>
                          <p:cTn id="41" fill="hold">
                            <p:stCondLst>
                              <p:cond delay="0"/>
                            </p:stCondLst>
                            <p:childTnLst>
                              <p:par>
                                <p:cTn id="42" presetID="2" presetClass="exit" presetSubtype="8" fill="hold" nodeType="afterEffect">
                                  <p:stCondLst>
                                    <p:cond delay="0"/>
                                  </p:stCondLst>
                                  <p:childTnLst>
                                    <p:anim calcmode="lin" valueType="num">
                                      <p:cBhvr additive="base">
                                        <p:cTn id="43" dur="1000"/>
                                        <p:tgtEl>
                                          <p:spTgt spid="112"/>
                                        </p:tgtEl>
                                        <p:attrNameLst>
                                          <p:attrName>ppt_x</p:attrName>
                                        </p:attrNameLst>
                                      </p:cBhvr>
                                      <p:tavLst>
                                        <p:tav tm="0">
                                          <p:val>
                                            <p:strVal val="ppt_x"/>
                                          </p:val>
                                        </p:tav>
                                        <p:tav tm="100000">
                                          <p:val>
                                            <p:strVal val="0-ppt_w/2"/>
                                          </p:val>
                                        </p:tav>
                                      </p:tavLst>
                                    </p:anim>
                                    <p:anim calcmode="lin" valueType="num">
                                      <p:cBhvr additive="base">
                                        <p:cTn id="44" dur="1000"/>
                                        <p:tgtEl>
                                          <p:spTgt spid="112"/>
                                        </p:tgtEl>
                                        <p:attrNameLst>
                                          <p:attrName>ppt_y</p:attrName>
                                        </p:attrNameLst>
                                      </p:cBhvr>
                                      <p:tavLst>
                                        <p:tav tm="0">
                                          <p:val>
                                            <p:strVal val="ppt_y"/>
                                          </p:val>
                                        </p:tav>
                                        <p:tav tm="100000">
                                          <p:val>
                                            <p:strVal val="ppt_y"/>
                                          </p:val>
                                        </p:tav>
                                      </p:tavLst>
                                    </p:anim>
                                    <p:set>
                                      <p:cBhvr>
                                        <p:cTn id="45" dur="1" fill="hold">
                                          <p:stCondLst>
                                            <p:cond delay="999"/>
                                          </p:stCondLst>
                                        </p:cTn>
                                        <p:tgtEl>
                                          <p:spTgt spid="112"/>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8" grpId="0" animBg="1"/>
      <p:bldP spid="108" grpId="1" animBg="1"/>
      <p:bldP spid="21" grpId="0" animBg="1"/>
      <p:bldP spid="22" grpId="0" animBg="1"/>
      <p:bldP spid="26" grpId="0" animBg="1"/>
      <p:bldP spid="35" grpId="0" animBg="1"/>
      <p:bldP spid="36" grpId="0" animBg="1"/>
      <p:bldP spid="37" grpId="0" animBg="1"/>
      <p:bldP spid="38" grpId="0" animBg="1"/>
      <p:bldP spid="94" grpId="0" animBg="1"/>
      <p:bldP spid="94" grpId="1" animBg="1"/>
    </p:bld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4" name="Group 43"/>
          <p:cNvGrpSpPr/>
          <p:nvPr/>
        </p:nvGrpSpPr>
        <p:grpSpPr>
          <a:xfrm>
            <a:off x="-1980728" y="-2907704"/>
            <a:ext cx="15097000" cy="11637912"/>
            <a:chOff x="-1980728" y="-2907704"/>
            <a:chExt cx="15097000" cy="11637912"/>
          </a:xfrm>
        </p:grpSpPr>
        <p:sp>
          <p:nvSpPr>
            <p:cNvPr id="27" name="Rectangle 26"/>
            <p:cNvSpPr/>
            <p:nvPr/>
          </p:nvSpPr>
          <p:spPr>
            <a:xfrm>
              <a:off x="-900608" y="4985792"/>
              <a:ext cx="10585176" cy="3744416"/>
            </a:xfrm>
            <a:prstGeom prst="rect">
              <a:avLst/>
            </a:prstGeom>
            <a:solidFill>
              <a:srgbClr val="0066FF"/>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cxnSp>
          <p:nvCxnSpPr>
            <p:cNvPr id="28" name="Straight Connector 27"/>
            <p:cNvCxnSpPr/>
            <p:nvPr/>
          </p:nvCxnSpPr>
          <p:spPr>
            <a:xfrm>
              <a:off x="-684584" y="4985792"/>
              <a:ext cx="10225136" cy="0"/>
            </a:xfrm>
            <a:prstGeom prst="line">
              <a:avLst/>
            </a:prstGeom>
            <a:ln w="76200">
              <a:solidFill>
                <a:schemeClr val="tx1"/>
              </a:solidFill>
            </a:ln>
          </p:spPr>
          <p:style>
            <a:lnRef idx="1">
              <a:schemeClr val="accent1"/>
            </a:lnRef>
            <a:fillRef idx="0">
              <a:schemeClr val="accent1"/>
            </a:fillRef>
            <a:effectRef idx="0">
              <a:schemeClr val="accent1"/>
            </a:effectRef>
            <a:fontRef idx="minor">
              <a:schemeClr val="tx1"/>
            </a:fontRef>
          </p:style>
        </p:cxnSp>
        <p:pic>
          <p:nvPicPr>
            <p:cNvPr id="59394" name="Picture 2" descr="https://www.wetterzentrale.de/maps/d2uic.jpg"/>
            <p:cNvPicPr>
              <a:picLocks noChangeAspect="1" noChangeArrowheads="1"/>
            </p:cNvPicPr>
            <p:nvPr/>
          </p:nvPicPr>
          <p:blipFill>
            <a:blip r:embed="rId4" cstate="print"/>
            <a:srcRect/>
            <a:stretch>
              <a:fillRect/>
            </a:stretch>
          </p:blipFill>
          <p:spPr bwMode="auto">
            <a:xfrm>
              <a:off x="7020272" y="-243408"/>
              <a:ext cx="6096000" cy="4267200"/>
            </a:xfrm>
            <a:prstGeom prst="rect">
              <a:avLst/>
            </a:prstGeom>
            <a:noFill/>
            <a:ln w="38100">
              <a:solidFill>
                <a:schemeClr val="tx1"/>
              </a:solidFill>
            </a:ln>
          </p:spPr>
        </p:pic>
        <p:pic>
          <p:nvPicPr>
            <p:cNvPr id="59396" name="Picture 4" descr="https://www.wetterzentrale.de/maps/GFSOPEU18_6_1.png"/>
            <p:cNvPicPr>
              <a:picLocks noChangeAspect="1" noChangeArrowheads="1"/>
            </p:cNvPicPr>
            <p:nvPr/>
          </p:nvPicPr>
          <p:blipFill>
            <a:blip r:embed="rId5" cstate="print"/>
            <a:srcRect/>
            <a:stretch>
              <a:fillRect/>
            </a:stretch>
          </p:blipFill>
          <p:spPr bwMode="auto">
            <a:xfrm>
              <a:off x="-1980728" y="-2907704"/>
              <a:ext cx="5760640" cy="4451131"/>
            </a:xfrm>
            <a:prstGeom prst="rect">
              <a:avLst/>
            </a:prstGeom>
            <a:noFill/>
            <a:ln w="38100">
              <a:solidFill>
                <a:schemeClr val="tx1"/>
              </a:solidFill>
            </a:ln>
          </p:spPr>
        </p:pic>
      </p:grpSp>
      <p:grpSp>
        <p:nvGrpSpPr>
          <p:cNvPr id="43" name="Group 42"/>
          <p:cNvGrpSpPr/>
          <p:nvPr/>
        </p:nvGrpSpPr>
        <p:grpSpPr>
          <a:xfrm>
            <a:off x="4860032" y="1844824"/>
            <a:ext cx="1008112" cy="1296144"/>
            <a:chOff x="7164288" y="1772816"/>
            <a:chExt cx="1008112" cy="1296144"/>
          </a:xfrm>
        </p:grpSpPr>
        <p:sp>
          <p:nvSpPr>
            <p:cNvPr id="2" name="Rectangle 1"/>
            <p:cNvSpPr/>
            <p:nvPr/>
          </p:nvSpPr>
          <p:spPr>
            <a:xfrm>
              <a:off x="7164288" y="1772816"/>
              <a:ext cx="1008112" cy="1296144"/>
            </a:xfrm>
            <a:prstGeom prst="rect">
              <a:avLst/>
            </a:prstGeom>
            <a:solidFill>
              <a:schemeClr val="bg1">
                <a:lumMod val="95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r>
                <a:rPr lang="en-GB" sz="1100" dirty="0" smtClean="0">
                  <a:solidFill>
                    <a:schemeClr val="tx1"/>
                  </a:solidFill>
                  <a:latin typeface="Arial Black" pitchFamily="34" charset="0"/>
                </a:rPr>
                <a:t>SOLAR SWITCH</a:t>
              </a:r>
              <a:endParaRPr lang="en-GB" sz="1100" dirty="0">
                <a:solidFill>
                  <a:schemeClr val="tx1"/>
                </a:solidFill>
                <a:latin typeface="Arial Black" pitchFamily="34" charset="0"/>
              </a:endParaRPr>
            </a:p>
          </p:txBody>
        </p:sp>
        <p:sp>
          <p:nvSpPr>
            <p:cNvPr id="41" name="Rectangle 40"/>
            <p:cNvSpPr/>
            <p:nvPr/>
          </p:nvSpPr>
          <p:spPr>
            <a:xfrm>
              <a:off x="7308304" y="2204864"/>
              <a:ext cx="720080" cy="720080"/>
            </a:xfrm>
            <a:prstGeom prst="rect">
              <a:avLst/>
            </a:prstGeom>
            <a:solidFill>
              <a:srgbClr val="FF00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dirty="0" smtClean="0">
                  <a:latin typeface="Arial Black" pitchFamily="34" charset="0"/>
                </a:rPr>
                <a:t>OFF</a:t>
              </a:r>
              <a:endParaRPr lang="en-GB" dirty="0">
                <a:latin typeface="Arial Black" pitchFamily="34" charset="0"/>
              </a:endParaRPr>
            </a:p>
          </p:txBody>
        </p:sp>
      </p:grpSp>
      <p:sp>
        <p:nvSpPr>
          <p:cNvPr id="42" name="Rectangle 41"/>
          <p:cNvSpPr/>
          <p:nvPr/>
        </p:nvSpPr>
        <p:spPr>
          <a:xfrm>
            <a:off x="5004048" y="2276872"/>
            <a:ext cx="720080" cy="720080"/>
          </a:xfrm>
          <a:prstGeom prst="rect">
            <a:avLst/>
          </a:prstGeom>
          <a:solidFill>
            <a:srgbClr val="00FF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dirty="0" smtClean="0">
                <a:latin typeface="Arial Black" pitchFamily="34" charset="0"/>
              </a:rPr>
              <a:t>ON</a:t>
            </a:r>
            <a:endParaRPr lang="en-GB" dirty="0">
              <a:latin typeface="Arial Black" pitchFamily="34" charset="0"/>
            </a:endParaRPr>
          </a:p>
        </p:txBody>
      </p:sp>
      <p:sp>
        <p:nvSpPr>
          <p:cNvPr id="30" name="Freeform 29"/>
          <p:cNvSpPr/>
          <p:nvPr/>
        </p:nvSpPr>
        <p:spPr>
          <a:xfrm>
            <a:off x="2771800" y="3669636"/>
            <a:ext cx="518200" cy="1258415"/>
          </a:xfrm>
          <a:custGeom>
            <a:avLst/>
            <a:gdLst>
              <a:gd name="connsiteX0" fmla="*/ 452907 w 646090"/>
              <a:gd name="connsiteY0" fmla="*/ 92298 h 1092558"/>
              <a:gd name="connsiteX1" fmla="*/ 15025 w 646090"/>
              <a:gd name="connsiteY1" fmla="*/ 581695 h 1092558"/>
              <a:gd name="connsiteX2" fmla="*/ 543059 w 646090"/>
              <a:gd name="connsiteY2" fmla="*/ 1032456 h 1092558"/>
              <a:gd name="connsiteX3" fmla="*/ 633211 w 646090"/>
              <a:gd name="connsiteY3" fmla="*/ 942304 h 1092558"/>
              <a:gd name="connsiteX4" fmla="*/ 581696 w 646090"/>
              <a:gd name="connsiteY4" fmla="*/ 143814 h 1092558"/>
              <a:gd name="connsiteX5" fmla="*/ 452907 w 646090"/>
              <a:gd name="connsiteY5" fmla="*/ 92298 h 1092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6090" h="1092558">
                <a:moveTo>
                  <a:pt x="452907" y="92298"/>
                </a:moveTo>
                <a:cubicBezTo>
                  <a:pt x="358462" y="165278"/>
                  <a:pt x="0" y="425002"/>
                  <a:pt x="15025" y="581695"/>
                </a:cubicBezTo>
                <a:cubicBezTo>
                  <a:pt x="30050" y="738388"/>
                  <a:pt x="440028" y="972354"/>
                  <a:pt x="543059" y="1032456"/>
                </a:cubicBezTo>
                <a:cubicBezTo>
                  <a:pt x="646090" y="1092558"/>
                  <a:pt x="626772" y="1090411"/>
                  <a:pt x="633211" y="942304"/>
                </a:cubicBezTo>
                <a:cubicBezTo>
                  <a:pt x="639650" y="794197"/>
                  <a:pt x="607454" y="287628"/>
                  <a:pt x="581696" y="143814"/>
                </a:cubicBezTo>
                <a:cubicBezTo>
                  <a:pt x="555938" y="0"/>
                  <a:pt x="547352" y="19318"/>
                  <a:pt x="452907" y="92298"/>
                </a:cubicBezTo>
                <a:close/>
              </a:path>
            </a:pathLst>
          </a:custGeom>
          <a:solidFill>
            <a:srgbClr val="FF99CC"/>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8" name="Freeform 7"/>
          <p:cNvSpPr/>
          <p:nvPr/>
        </p:nvSpPr>
        <p:spPr>
          <a:xfrm flipH="1">
            <a:off x="4932040" y="3654793"/>
            <a:ext cx="518199" cy="1258415"/>
          </a:xfrm>
          <a:custGeom>
            <a:avLst/>
            <a:gdLst>
              <a:gd name="connsiteX0" fmla="*/ 452907 w 646090"/>
              <a:gd name="connsiteY0" fmla="*/ 92298 h 1092558"/>
              <a:gd name="connsiteX1" fmla="*/ 15025 w 646090"/>
              <a:gd name="connsiteY1" fmla="*/ 581695 h 1092558"/>
              <a:gd name="connsiteX2" fmla="*/ 543059 w 646090"/>
              <a:gd name="connsiteY2" fmla="*/ 1032456 h 1092558"/>
              <a:gd name="connsiteX3" fmla="*/ 633211 w 646090"/>
              <a:gd name="connsiteY3" fmla="*/ 942304 h 1092558"/>
              <a:gd name="connsiteX4" fmla="*/ 581696 w 646090"/>
              <a:gd name="connsiteY4" fmla="*/ 143814 h 1092558"/>
              <a:gd name="connsiteX5" fmla="*/ 452907 w 646090"/>
              <a:gd name="connsiteY5" fmla="*/ 92298 h 1092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6090" h="1092558">
                <a:moveTo>
                  <a:pt x="452907" y="92298"/>
                </a:moveTo>
                <a:cubicBezTo>
                  <a:pt x="358462" y="165278"/>
                  <a:pt x="0" y="425002"/>
                  <a:pt x="15025" y="581695"/>
                </a:cubicBezTo>
                <a:cubicBezTo>
                  <a:pt x="30050" y="738388"/>
                  <a:pt x="440028" y="972354"/>
                  <a:pt x="543059" y="1032456"/>
                </a:cubicBezTo>
                <a:cubicBezTo>
                  <a:pt x="646090" y="1092558"/>
                  <a:pt x="626772" y="1090411"/>
                  <a:pt x="633211" y="942304"/>
                </a:cubicBezTo>
                <a:cubicBezTo>
                  <a:pt x="639650" y="794197"/>
                  <a:pt x="607454" y="287628"/>
                  <a:pt x="581696" y="143814"/>
                </a:cubicBezTo>
                <a:cubicBezTo>
                  <a:pt x="555938" y="0"/>
                  <a:pt x="547352" y="19318"/>
                  <a:pt x="452907" y="92298"/>
                </a:cubicBezTo>
                <a:close/>
              </a:path>
            </a:pathLst>
          </a:custGeom>
          <a:solidFill>
            <a:srgbClr val="FF99CC"/>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9" name="Freeform 8"/>
          <p:cNvSpPr/>
          <p:nvPr/>
        </p:nvSpPr>
        <p:spPr>
          <a:xfrm rot="1341764" flipV="1">
            <a:off x="4564780" y="2358945"/>
            <a:ext cx="920239" cy="1175852"/>
          </a:xfrm>
          <a:custGeom>
            <a:avLst/>
            <a:gdLst>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75432 w 777479"/>
              <a:gd name="connsiteY8" fmla="*/ 659606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65919 w 777479"/>
              <a:gd name="connsiteY10" fmla="*/ 516731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62013 w 777479"/>
              <a:gd name="connsiteY20" fmla="*/ 605036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2397 h 834313"/>
              <a:gd name="connsiteX1" fmla="*/ 239713 w 777479"/>
              <a:gd name="connsiteY1" fmla="*/ 240985 h 834313"/>
              <a:gd name="connsiteX2" fmla="*/ 82550 w 777479"/>
              <a:gd name="connsiteY2" fmla="*/ 336235 h 834313"/>
              <a:gd name="connsiteX3" fmla="*/ 3969 w 777479"/>
              <a:gd name="connsiteY3" fmla="*/ 474347 h 834313"/>
              <a:gd name="connsiteX4" fmla="*/ 106363 w 777479"/>
              <a:gd name="connsiteY4" fmla="*/ 488635 h 834313"/>
              <a:gd name="connsiteX5" fmla="*/ 254000 w 777479"/>
              <a:gd name="connsiteY5" fmla="*/ 386241 h 834313"/>
              <a:gd name="connsiteX6" fmla="*/ 261144 w 777479"/>
              <a:gd name="connsiteY6" fmla="*/ 398147 h 834313"/>
              <a:gd name="connsiteX7" fmla="*/ 223044 w 777479"/>
              <a:gd name="connsiteY7" fmla="*/ 533878 h 834313"/>
              <a:gd name="connsiteX8" fmla="*/ 198834 w 777479"/>
              <a:gd name="connsiteY8" fmla="*/ 660085 h 834313"/>
              <a:gd name="connsiteX9" fmla="*/ 248147 w 777479"/>
              <a:gd name="connsiteY9" fmla="*/ 750200 h 834313"/>
              <a:gd name="connsiteX10" fmla="*/ 335682 w 777479"/>
              <a:gd name="connsiteY10" fmla="*/ 608466 h 834313"/>
              <a:gd name="connsiteX11" fmla="*/ 368300 w 777479"/>
              <a:gd name="connsiteY11" fmla="*/ 488634 h 834313"/>
              <a:gd name="connsiteX12" fmla="*/ 375444 w 777479"/>
              <a:gd name="connsiteY12" fmla="*/ 555310 h 834313"/>
              <a:gd name="connsiteX13" fmla="*/ 401638 w 777479"/>
              <a:gd name="connsiteY13" fmla="*/ 767241 h 834313"/>
              <a:gd name="connsiteX14" fmla="*/ 451644 w 777479"/>
              <a:gd name="connsiteY14" fmla="*/ 833916 h 834313"/>
              <a:gd name="connsiteX15" fmla="*/ 504032 w 777479"/>
              <a:gd name="connsiteY15" fmla="*/ 769622 h 834313"/>
              <a:gd name="connsiteX16" fmla="*/ 504032 w 777479"/>
              <a:gd name="connsiteY16" fmla="*/ 529115 h 834313"/>
              <a:gd name="connsiteX17" fmla="*/ 527844 w 777479"/>
              <a:gd name="connsiteY17" fmla="*/ 643416 h 834313"/>
              <a:gd name="connsiteX18" fmla="*/ 573088 w 777479"/>
              <a:gd name="connsiteY18" fmla="*/ 741047 h 834313"/>
              <a:gd name="connsiteX19" fmla="*/ 625475 w 777479"/>
              <a:gd name="connsiteY19" fmla="*/ 762478 h 834313"/>
              <a:gd name="connsiteX20" fmla="*/ 662013 w 777479"/>
              <a:gd name="connsiteY20" fmla="*/ 705527 h 834313"/>
              <a:gd name="connsiteX21" fmla="*/ 644525 w 777479"/>
              <a:gd name="connsiteY21" fmla="*/ 583885 h 834313"/>
              <a:gd name="connsiteX22" fmla="*/ 632619 w 777479"/>
              <a:gd name="connsiteY22" fmla="*/ 507685 h 834313"/>
              <a:gd name="connsiteX23" fmla="*/ 718344 w 777479"/>
              <a:gd name="connsiteY23" fmla="*/ 657703 h 834313"/>
              <a:gd name="connsiteX24" fmla="*/ 770732 w 777479"/>
              <a:gd name="connsiteY24" fmla="*/ 636272 h 834313"/>
              <a:gd name="connsiteX25" fmla="*/ 758825 w 777479"/>
              <a:gd name="connsiteY25" fmla="*/ 495778 h 834313"/>
              <a:gd name="connsiteX26" fmla="*/ 668338 w 777479"/>
              <a:gd name="connsiteY26" fmla="*/ 324328 h 834313"/>
              <a:gd name="connsiteX27" fmla="*/ 668239 w 777479"/>
              <a:gd name="connsiteY27" fmla="*/ 0 h 834313"/>
              <a:gd name="connsiteX0" fmla="*/ 240017 w 777479"/>
              <a:gd name="connsiteY0" fmla="*/ 24652 h 834313"/>
              <a:gd name="connsiteX1" fmla="*/ 239713 w 777479"/>
              <a:gd name="connsiteY1" fmla="*/ 240985 h 834313"/>
              <a:gd name="connsiteX2" fmla="*/ 82550 w 777479"/>
              <a:gd name="connsiteY2" fmla="*/ 336235 h 834313"/>
              <a:gd name="connsiteX3" fmla="*/ 3969 w 777479"/>
              <a:gd name="connsiteY3" fmla="*/ 474347 h 834313"/>
              <a:gd name="connsiteX4" fmla="*/ 106363 w 777479"/>
              <a:gd name="connsiteY4" fmla="*/ 488635 h 834313"/>
              <a:gd name="connsiteX5" fmla="*/ 254000 w 777479"/>
              <a:gd name="connsiteY5" fmla="*/ 386241 h 834313"/>
              <a:gd name="connsiteX6" fmla="*/ 261144 w 777479"/>
              <a:gd name="connsiteY6" fmla="*/ 398147 h 834313"/>
              <a:gd name="connsiteX7" fmla="*/ 223044 w 777479"/>
              <a:gd name="connsiteY7" fmla="*/ 533878 h 834313"/>
              <a:gd name="connsiteX8" fmla="*/ 198834 w 777479"/>
              <a:gd name="connsiteY8" fmla="*/ 660085 h 834313"/>
              <a:gd name="connsiteX9" fmla="*/ 248147 w 777479"/>
              <a:gd name="connsiteY9" fmla="*/ 750200 h 834313"/>
              <a:gd name="connsiteX10" fmla="*/ 335682 w 777479"/>
              <a:gd name="connsiteY10" fmla="*/ 608466 h 834313"/>
              <a:gd name="connsiteX11" fmla="*/ 368300 w 777479"/>
              <a:gd name="connsiteY11" fmla="*/ 488634 h 834313"/>
              <a:gd name="connsiteX12" fmla="*/ 375444 w 777479"/>
              <a:gd name="connsiteY12" fmla="*/ 555310 h 834313"/>
              <a:gd name="connsiteX13" fmla="*/ 401638 w 777479"/>
              <a:gd name="connsiteY13" fmla="*/ 767241 h 834313"/>
              <a:gd name="connsiteX14" fmla="*/ 451644 w 777479"/>
              <a:gd name="connsiteY14" fmla="*/ 833916 h 834313"/>
              <a:gd name="connsiteX15" fmla="*/ 504032 w 777479"/>
              <a:gd name="connsiteY15" fmla="*/ 769622 h 834313"/>
              <a:gd name="connsiteX16" fmla="*/ 504032 w 777479"/>
              <a:gd name="connsiteY16" fmla="*/ 529115 h 834313"/>
              <a:gd name="connsiteX17" fmla="*/ 527844 w 777479"/>
              <a:gd name="connsiteY17" fmla="*/ 643416 h 834313"/>
              <a:gd name="connsiteX18" fmla="*/ 573088 w 777479"/>
              <a:gd name="connsiteY18" fmla="*/ 741047 h 834313"/>
              <a:gd name="connsiteX19" fmla="*/ 625475 w 777479"/>
              <a:gd name="connsiteY19" fmla="*/ 762478 h 834313"/>
              <a:gd name="connsiteX20" fmla="*/ 662013 w 777479"/>
              <a:gd name="connsiteY20" fmla="*/ 705527 h 834313"/>
              <a:gd name="connsiteX21" fmla="*/ 644525 w 777479"/>
              <a:gd name="connsiteY21" fmla="*/ 583885 h 834313"/>
              <a:gd name="connsiteX22" fmla="*/ 632619 w 777479"/>
              <a:gd name="connsiteY22" fmla="*/ 507685 h 834313"/>
              <a:gd name="connsiteX23" fmla="*/ 718344 w 777479"/>
              <a:gd name="connsiteY23" fmla="*/ 657703 h 834313"/>
              <a:gd name="connsiteX24" fmla="*/ 770732 w 777479"/>
              <a:gd name="connsiteY24" fmla="*/ 636272 h 834313"/>
              <a:gd name="connsiteX25" fmla="*/ 758825 w 777479"/>
              <a:gd name="connsiteY25" fmla="*/ 495778 h 834313"/>
              <a:gd name="connsiteX26" fmla="*/ 668338 w 777479"/>
              <a:gd name="connsiteY26" fmla="*/ 324328 h 834313"/>
              <a:gd name="connsiteX27" fmla="*/ 668239 w 777479"/>
              <a:gd name="connsiteY27" fmla="*/ 0 h 834313"/>
              <a:gd name="connsiteX0" fmla="*/ 240017 w 777479"/>
              <a:gd name="connsiteY0" fmla="*/ 164738 h 974399"/>
              <a:gd name="connsiteX1" fmla="*/ 239713 w 777479"/>
              <a:gd name="connsiteY1" fmla="*/ 381071 h 974399"/>
              <a:gd name="connsiteX2" fmla="*/ 82550 w 777479"/>
              <a:gd name="connsiteY2" fmla="*/ 476321 h 974399"/>
              <a:gd name="connsiteX3" fmla="*/ 3969 w 777479"/>
              <a:gd name="connsiteY3" fmla="*/ 614433 h 974399"/>
              <a:gd name="connsiteX4" fmla="*/ 106363 w 777479"/>
              <a:gd name="connsiteY4" fmla="*/ 628721 h 974399"/>
              <a:gd name="connsiteX5" fmla="*/ 254000 w 777479"/>
              <a:gd name="connsiteY5" fmla="*/ 526327 h 974399"/>
              <a:gd name="connsiteX6" fmla="*/ 261144 w 777479"/>
              <a:gd name="connsiteY6" fmla="*/ 538233 h 974399"/>
              <a:gd name="connsiteX7" fmla="*/ 223044 w 777479"/>
              <a:gd name="connsiteY7" fmla="*/ 673964 h 974399"/>
              <a:gd name="connsiteX8" fmla="*/ 198834 w 777479"/>
              <a:gd name="connsiteY8" fmla="*/ 800171 h 974399"/>
              <a:gd name="connsiteX9" fmla="*/ 248147 w 777479"/>
              <a:gd name="connsiteY9" fmla="*/ 890286 h 974399"/>
              <a:gd name="connsiteX10" fmla="*/ 335682 w 777479"/>
              <a:gd name="connsiteY10" fmla="*/ 748552 h 974399"/>
              <a:gd name="connsiteX11" fmla="*/ 368300 w 777479"/>
              <a:gd name="connsiteY11" fmla="*/ 628720 h 974399"/>
              <a:gd name="connsiteX12" fmla="*/ 375444 w 777479"/>
              <a:gd name="connsiteY12" fmla="*/ 695396 h 974399"/>
              <a:gd name="connsiteX13" fmla="*/ 401638 w 777479"/>
              <a:gd name="connsiteY13" fmla="*/ 907327 h 974399"/>
              <a:gd name="connsiteX14" fmla="*/ 451644 w 777479"/>
              <a:gd name="connsiteY14" fmla="*/ 974002 h 974399"/>
              <a:gd name="connsiteX15" fmla="*/ 504032 w 777479"/>
              <a:gd name="connsiteY15" fmla="*/ 909708 h 974399"/>
              <a:gd name="connsiteX16" fmla="*/ 504032 w 777479"/>
              <a:gd name="connsiteY16" fmla="*/ 669201 h 974399"/>
              <a:gd name="connsiteX17" fmla="*/ 527844 w 777479"/>
              <a:gd name="connsiteY17" fmla="*/ 783502 h 974399"/>
              <a:gd name="connsiteX18" fmla="*/ 573088 w 777479"/>
              <a:gd name="connsiteY18" fmla="*/ 881133 h 974399"/>
              <a:gd name="connsiteX19" fmla="*/ 625475 w 777479"/>
              <a:gd name="connsiteY19" fmla="*/ 902564 h 974399"/>
              <a:gd name="connsiteX20" fmla="*/ 662013 w 777479"/>
              <a:gd name="connsiteY20" fmla="*/ 845613 h 974399"/>
              <a:gd name="connsiteX21" fmla="*/ 644525 w 777479"/>
              <a:gd name="connsiteY21" fmla="*/ 723971 h 974399"/>
              <a:gd name="connsiteX22" fmla="*/ 632619 w 777479"/>
              <a:gd name="connsiteY22" fmla="*/ 647771 h 974399"/>
              <a:gd name="connsiteX23" fmla="*/ 718344 w 777479"/>
              <a:gd name="connsiteY23" fmla="*/ 797789 h 974399"/>
              <a:gd name="connsiteX24" fmla="*/ 770732 w 777479"/>
              <a:gd name="connsiteY24" fmla="*/ 776358 h 974399"/>
              <a:gd name="connsiteX25" fmla="*/ 758825 w 777479"/>
              <a:gd name="connsiteY25" fmla="*/ 635864 h 974399"/>
              <a:gd name="connsiteX26" fmla="*/ 668338 w 777479"/>
              <a:gd name="connsiteY26" fmla="*/ 464414 h 974399"/>
              <a:gd name="connsiteX27" fmla="*/ 577964 w 777479"/>
              <a:gd name="connsiteY27" fmla="*/ 0 h 974399"/>
              <a:gd name="connsiteX0" fmla="*/ 224488 w 777479"/>
              <a:gd name="connsiteY0" fmla="*/ 79294 h 974399"/>
              <a:gd name="connsiteX1" fmla="*/ 239713 w 777479"/>
              <a:gd name="connsiteY1" fmla="*/ 381071 h 974399"/>
              <a:gd name="connsiteX2" fmla="*/ 82550 w 777479"/>
              <a:gd name="connsiteY2" fmla="*/ 476321 h 974399"/>
              <a:gd name="connsiteX3" fmla="*/ 3969 w 777479"/>
              <a:gd name="connsiteY3" fmla="*/ 614433 h 974399"/>
              <a:gd name="connsiteX4" fmla="*/ 106363 w 777479"/>
              <a:gd name="connsiteY4" fmla="*/ 628721 h 974399"/>
              <a:gd name="connsiteX5" fmla="*/ 254000 w 777479"/>
              <a:gd name="connsiteY5" fmla="*/ 526327 h 974399"/>
              <a:gd name="connsiteX6" fmla="*/ 261144 w 777479"/>
              <a:gd name="connsiteY6" fmla="*/ 538233 h 974399"/>
              <a:gd name="connsiteX7" fmla="*/ 223044 w 777479"/>
              <a:gd name="connsiteY7" fmla="*/ 673964 h 974399"/>
              <a:gd name="connsiteX8" fmla="*/ 198834 w 777479"/>
              <a:gd name="connsiteY8" fmla="*/ 800171 h 974399"/>
              <a:gd name="connsiteX9" fmla="*/ 248147 w 777479"/>
              <a:gd name="connsiteY9" fmla="*/ 890286 h 974399"/>
              <a:gd name="connsiteX10" fmla="*/ 335682 w 777479"/>
              <a:gd name="connsiteY10" fmla="*/ 748552 h 974399"/>
              <a:gd name="connsiteX11" fmla="*/ 368300 w 777479"/>
              <a:gd name="connsiteY11" fmla="*/ 628720 h 974399"/>
              <a:gd name="connsiteX12" fmla="*/ 375444 w 777479"/>
              <a:gd name="connsiteY12" fmla="*/ 695396 h 974399"/>
              <a:gd name="connsiteX13" fmla="*/ 401638 w 777479"/>
              <a:gd name="connsiteY13" fmla="*/ 907327 h 974399"/>
              <a:gd name="connsiteX14" fmla="*/ 451644 w 777479"/>
              <a:gd name="connsiteY14" fmla="*/ 974002 h 974399"/>
              <a:gd name="connsiteX15" fmla="*/ 504032 w 777479"/>
              <a:gd name="connsiteY15" fmla="*/ 909708 h 974399"/>
              <a:gd name="connsiteX16" fmla="*/ 504032 w 777479"/>
              <a:gd name="connsiteY16" fmla="*/ 669201 h 974399"/>
              <a:gd name="connsiteX17" fmla="*/ 527844 w 777479"/>
              <a:gd name="connsiteY17" fmla="*/ 783502 h 974399"/>
              <a:gd name="connsiteX18" fmla="*/ 573088 w 777479"/>
              <a:gd name="connsiteY18" fmla="*/ 881133 h 974399"/>
              <a:gd name="connsiteX19" fmla="*/ 625475 w 777479"/>
              <a:gd name="connsiteY19" fmla="*/ 902564 h 974399"/>
              <a:gd name="connsiteX20" fmla="*/ 662013 w 777479"/>
              <a:gd name="connsiteY20" fmla="*/ 845613 h 974399"/>
              <a:gd name="connsiteX21" fmla="*/ 644525 w 777479"/>
              <a:gd name="connsiteY21" fmla="*/ 723971 h 974399"/>
              <a:gd name="connsiteX22" fmla="*/ 632619 w 777479"/>
              <a:gd name="connsiteY22" fmla="*/ 647771 h 974399"/>
              <a:gd name="connsiteX23" fmla="*/ 718344 w 777479"/>
              <a:gd name="connsiteY23" fmla="*/ 797789 h 974399"/>
              <a:gd name="connsiteX24" fmla="*/ 770732 w 777479"/>
              <a:gd name="connsiteY24" fmla="*/ 776358 h 974399"/>
              <a:gd name="connsiteX25" fmla="*/ 758825 w 777479"/>
              <a:gd name="connsiteY25" fmla="*/ 635864 h 974399"/>
              <a:gd name="connsiteX26" fmla="*/ 668338 w 777479"/>
              <a:gd name="connsiteY26" fmla="*/ 464414 h 974399"/>
              <a:gd name="connsiteX27" fmla="*/ 577964 w 777479"/>
              <a:gd name="connsiteY27" fmla="*/ 0 h 974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77479" h="974399">
                <a:moveTo>
                  <a:pt x="224488" y="79294"/>
                </a:moveTo>
                <a:cubicBezTo>
                  <a:pt x="238577" y="124935"/>
                  <a:pt x="263369" y="314900"/>
                  <a:pt x="239713" y="381071"/>
                </a:cubicBezTo>
                <a:cubicBezTo>
                  <a:pt x="216057" y="447242"/>
                  <a:pt x="121841" y="437427"/>
                  <a:pt x="82550" y="476321"/>
                </a:cubicBezTo>
                <a:cubicBezTo>
                  <a:pt x="43259" y="515215"/>
                  <a:pt x="0" y="589033"/>
                  <a:pt x="3969" y="614433"/>
                </a:cubicBezTo>
                <a:cubicBezTo>
                  <a:pt x="7938" y="639833"/>
                  <a:pt x="64691" y="643405"/>
                  <a:pt x="106363" y="628721"/>
                </a:cubicBezTo>
                <a:cubicBezTo>
                  <a:pt x="148035" y="614037"/>
                  <a:pt x="228203" y="541408"/>
                  <a:pt x="254000" y="526327"/>
                </a:cubicBezTo>
                <a:cubicBezTo>
                  <a:pt x="279797" y="511246"/>
                  <a:pt x="266303" y="513627"/>
                  <a:pt x="261144" y="538233"/>
                </a:cubicBezTo>
                <a:cubicBezTo>
                  <a:pt x="255985" y="562839"/>
                  <a:pt x="233429" y="630308"/>
                  <a:pt x="223044" y="673964"/>
                </a:cubicBezTo>
                <a:cubicBezTo>
                  <a:pt x="212659" y="717620"/>
                  <a:pt x="194650" y="764117"/>
                  <a:pt x="198834" y="800171"/>
                </a:cubicBezTo>
                <a:cubicBezTo>
                  <a:pt x="203018" y="836225"/>
                  <a:pt x="225339" y="898889"/>
                  <a:pt x="248147" y="890286"/>
                </a:cubicBezTo>
                <a:cubicBezTo>
                  <a:pt x="270955" y="881683"/>
                  <a:pt x="315657" y="792146"/>
                  <a:pt x="335682" y="748552"/>
                </a:cubicBezTo>
                <a:cubicBezTo>
                  <a:pt x="355707" y="704958"/>
                  <a:pt x="361673" y="637579"/>
                  <a:pt x="368300" y="628720"/>
                </a:cubicBezTo>
                <a:cubicBezTo>
                  <a:pt x="374927" y="619861"/>
                  <a:pt x="369888" y="648962"/>
                  <a:pt x="375444" y="695396"/>
                </a:cubicBezTo>
                <a:cubicBezTo>
                  <a:pt x="381000" y="741831"/>
                  <a:pt x="388938" y="860893"/>
                  <a:pt x="401638" y="907327"/>
                </a:cubicBezTo>
                <a:cubicBezTo>
                  <a:pt x="414338" y="953761"/>
                  <a:pt x="434578" y="973605"/>
                  <a:pt x="451644" y="974002"/>
                </a:cubicBezTo>
                <a:cubicBezTo>
                  <a:pt x="468710" y="974399"/>
                  <a:pt x="495301" y="960508"/>
                  <a:pt x="504032" y="909708"/>
                </a:cubicBezTo>
                <a:cubicBezTo>
                  <a:pt x="512763" y="858908"/>
                  <a:pt x="500063" y="690235"/>
                  <a:pt x="504032" y="669201"/>
                </a:cubicBezTo>
                <a:cubicBezTo>
                  <a:pt x="508001" y="648167"/>
                  <a:pt x="516335" y="748180"/>
                  <a:pt x="527844" y="783502"/>
                </a:cubicBezTo>
                <a:cubicBezTo>
                  <a:pt x="539353" y="818824"/>
                  <a:pt x="556816" y="861289"/>
                  <a:pt x="573088" y="881133"/>
                </a:cubicBezTo>
                <a:cubicBezTo>
                  <a:pt x="589360" y="900977"/>
                  <a:pt x="610654" y="908484"/>
                  <a:pt x="625475" y="902564"/>
                </a:cubicBezTo>
                <a:cubicBezTo>
                  <a:pt x="640296" y="896644"/>
                  <a:pt x="658838" y="875379"/>
                  <a:pt x="662013" y="845613"/>
                </a:cubicBezTo>
                <a:cubicBezTo>
                  <a:pt x="665188" y="815847"/>
                  <a:pt x="649424" y="756945"/>
                  <a:pt x="644525" y="723971"/>
                </a:cubicBezTo>
                <a:cubicBezTo>
                  <a:pt x="639626" y="690997"/>
                  <a:pt x="620316" y="635468"/>
                  <a:pt x="632619" y="647771"/>
                </a:cubicBezTo>
                <a:cubicBezTo>
                  <a:pt x="644922" y="660074"/>
                  <a:pt x="695325" y="776358"/>
                  <a:pt x="718344" y="797789"/>
                </a:cubicBezTo>
                <a:cubicBezTo>
                  <a:pt x="741363" y="819220"/>
                  <a:pt x="763985" y="803346"/>
                  <a:pt x="770732" y="776358"/>
                </a:cubicBezTo>
                <a:cubicBezTo>
                  <a:pt x="777479" y="749371"/>
                  <a:pt x="775891" y="687855"/>
                  <a:pt x="758825" y="635864"/>
                </a:cubicBezTo>
                <a:cubicBezTo>
                  <a:pt x="741759" y="583873"/>
                  <a:pt x="698481" y="570391"/>
                  <a:pt x="668338" y="464414"/>
                </a:cubicBezTo>
                <a:cubicBezTo>
                  <a:pt x="638195" y="358437"/>
                  <a:pt x="580345" y="78978"/>
                  <a:pt x="577964" y="0"/>
                </a:cubicBezTo>
              </a:path>
            </a:pathLst>
          </a:custGeom>
          <a:solidFill>
            <a:srgbClr val="FF99CC"/>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grpSp>
        <p:nvGrpSpPr>
          <p:cNvPr id="7" name="Group 87"/>
          <p:cNvGrpSpPr/>
          <p:nvPr/>
        </p:nvGrpSpPr>
        <p:grpSpPr>
          <a:xfrm>
            <a:off x="3203848" y="2805540"/>
            <a:ext cx="1865518" cy="3215748"/>
            <a:chOff x="1106645" y="3789040"/>
            <a:chExt cx="1170853" cy="2018297"/>
          </a:xfrm>
        </p:grpSpPr>
        <p:grpSp>
          <p:nvGrpSpPr>
            <p:cNvPr id="10" name="Group 33"/>
            <p:cNvGrpSpPr/>
            <p:nvPr/>
          </p:nvGrpSpPr>
          <p:grpSpPr>
            <a:xfrm>
              <a:off x="1470422" y="3789040"/>
              <a:ext cx="464631" cy="240920"/>
              <a:chOff x="4343400" y="3450332"/>
              <a:chExt cx="514350" cy="266700"/>
            </a:xfrm>
          </p:grpSpPr>
          <p:sp>
            <p:nvSpPr>
              <p:cNvPr id="19" name="Freeform 4"/>
              <p:cNvSpPr/>
              <p:nvPr/>
            </p:nvSpPr>
            <p:spPr>
              <a:xfrm>
                <a:off x="4343400" y="3526532"/>
                <a:ext cx="514350" cy="190500"/>
              </a:xfrm>
              <a:custGeom>
                <a:avLst/>
                <a:gdLst>
                  <a:gd name="connsiteX0" fmla="*/ 0 w 514350"/>
                  <a:gd name="connsiteY0" fmla="*/ 0 h 190500"/>
                  <a:gd name="connsiteX1" fmla="*/ 247650 w 514350"/>
                  <a:gd name="connsiteY1" fmla="*/ 190500 h 190500"/>
                  <a:gd name="connsiteX2" fmla="*/ 514350 w 514350"/>
                  <a:gd name="connsiteY2" fmla="*/ 9525 h 190500"/>
                  <a:gd name="connsiteX3" fmla="*/ 514350 w 514350"/>
                  <a:gd name="connsiteY3" fmla="*/ 9525 h 190500"/>
                </a:gdLst>
                <a:ahLst/>
                <a:cxnLst>
                  <a:cxn ang="0">
                    <a:pos x="connsiteX0" y="connsiteY0"/>
                  </a:cxn>
                  <a:cxn ang="0">
                    <a:pos x="connsiteX1" y="connsiteY1"/>
                  </a:cxn>
                  <a:cxn ang="0">
                    <a:pos x="connsiteX2" y="connsiteY2"/>
                  </a:cxn>
                  <a:cxn ang="0">
                    <a:pos x="connsiteX3" y="connsiteY3"/>
                  </a:cxn>
                </a:cxnLst>
                <a:rect l="l" t="t" r="r" b="b"/>
                <a:pathLst>
                  <a:path w="514350" h="190500">
                    <a:moveTo>
                      <a:pt x="0" y="0"/>
                    </a:moveTo>
                    <a:lnTo>
                      <a:pt x="247650" y="190500"/>
                    </a:lnTo>
                    <a:lnTo>
                      <a:pt x="514350" y="9525"/>
                    </a:lnTo>
                    <a:lnTo>
                      <a:pt x="514350" y="9525"/>
                    </a:lnTo>
                  </a:path>
                </a:pathLst>
              </a:custGeom>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20" name="Freeform 19"/>
              <p:cNvSpPr/>
              <p:nvPr/>
            </p:nvSpPr>
            <p:spPr>
              <a:xfrm>
                <a:off x="4457700" y="3450332"/>
                <a:ext cx="257175" cy="257175"/>
              </a:xfrm>
              <a:custGeom>
                <a:avLst/>
                <a:gdLst>
                  <a:gd name="connsiteX0" fmla="*/ 0 w 257175"/>
                  <a:gd name="connsiteY0" fmla="*/ 0 h 257175"/>
                  <a:gd name="connsiteX1" fmla="*/ 123825 w 257175"/>
                  <a:gd name="connsiteY1" fmla="*/ 257175 h 257175"/>
                  <a:gd name="connsiteX2" fmla="*/ 257175 w 257175"/>
                  <a:gd name="connsiteY2" fmla="*/ 19050 h 257175"/>
                </a:gdLst>
                <a:ahLst/>
                <a:cxnLst>
                  <a:cxn ang="0">
                    <a:pos x="connsiteX0" y="connsiteY0"/>
                  </a:cxn>
                  <a:cxn ang="0">
                    <a:pos x="connsiteX1" y="connsiteY1"/>
                  </a:cxn>
                  <a:cxn ang="0">
                    <a:pos x="connsiteX2" y="connsiteY2"/>
                  </a:cxn>
                </a:cxnLst>
                <a:rect l="l" t="t" r="r" b="b"/>
                <a:pathLst>
                  <a:path w="257175" h="257175">
                    <a:moveTo>
                      <a:pt x="0" y="0"/>
                    </a:moveTo>
                    <a:lnTo>
                      <a:pt x="123825" y="257175"/>
                    </a:lnTo>
                    <a:lnTo>
                      <a:pt x="257175" y="19050"/>
                    </a:lnTo>
                  </a:path>
                </a:pathLst>
              </a:custGeom>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grpSp>
        <p:sp>
          <p:nvSpPr>
            <p:cNvPr id="15" name="Freeform 14"/>
            <p:cNvSpPr/>
            <p:nvPr/>
          </p:nvSpPr>
          <p:spPr>
            <a:xfrm>
              <a:off x="1209840" y="5085184"/>
              <a:ext cx="455332" cy="722153"/>
            </a:xfrm>
            <a:custGeom>
              <a:avLst/>
              <a:gdLst>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98859 w 625872"/>
                <a:gd name="connsiteY6" fmla="*/ 576262 h 840978"/>
                <a:gd name="connsiteX7" fmla="*/ 408384 w 625872"/>
                <a:gd name="connsiteY7" fmla="*/ 554831 h 840978"/>
                <a:gd name="connsiteX8" fmla="*/ 403622 w 625872"/>
                <a:gd name="connsiteY8" fmla="*/ 0 h 840978"/>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86581 w 625872"/>
                <a:gd name="connsiteY6" fmla="*/ 600620 h 840978"/>
                <a:gd name="connsiteX7" fmla="*/ 408384 w 625872"/>
                <a:gd name="connsiteY7" fmla="*/ 554831 h 840978"/>
                <a:gd name="connsiteX8" fmla="*/ 403622 w 625872"/>
                <a:gd name="connsiteY8" fmla="*/ 0 h 840978"/>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52338"/>
                <a:gd name="connsiteX1" fmla="*/ 586978 w 629778"/>
                <a:gd name="connsiteY1" fmla="*/ 707231 h 852338"/>
                <a:gd name="connsiteX2" fmla="*/ 332557 w 629778"/>
                <a:gd name="connsiteY2" fmla="*/ 850230 h 852338"/>
                <a:gd name="connsiteX3" fmla="*/ 65484 w 629778"/>
                <a:gd name="connsiteY3" fmla="*/ 809625 h 852338"/>
                <a:gd name="connsiteX4" fmla="*/ 15478 w 629778"/>
                <a:gd name="connsiteY4" fmla="*/ 671512 h 852338"/>
                <a:gd name="connsiteX5" fmla="*/ 158353 w 629778"/>
                <a:gd name="connsiteY5" fmla="*/ 540543 h 852338"/>
                <a:gd name="connsiteX6" fmla="*/ 386581 w 629778"/>
                <a:gd name="connsiteY6" fmla="*/ 600620 h 852338"/>
                <a:gd name="connsiteX7" fmla="*/ 408384 w 629778"/>
                <a:gd name="connsiteY7" fmla="*/ 554831 h 852338"/>
                <a:gd name="connsiteX8" fmla="*/ 403622 w 629778"/>
                <a:gd name="connsiteY8" fmla="*/ 0 h 852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9778" h="852338">
                  <a:moveTo>
                    <a:pt x="589359" y="40481"/>
                  </a:moveTo>
                  <a:cubicBezTo>
                    <a:pt x="607615" y="308570"/>
                    <a:pt x="629778" y="572273"/>
                    <a:pt x="586978" y="707231"/>
                  </a:cubicBezTo>
                  <a:cubicBezTo>
                    <a:pt x="544178" y="842189"/>
                    <a:pt x="393081" y="852338"/>
                    <a:pt x="332557" y="850230"/>
                  </a:cubicBezTo>
                  <a:cubicBezTo>
                    <a:pt x="247154" y="847800"/>
                    <a:pt x="118330" y="839411"/>
                    <a:pt x="65484" y="809625"/>
                  </a:cubicBezTo>
                  <a:cubicBezTo>
                    <a:pt x="12638" y="779839"/>
                    <a:pt x="0" y="716359"/>
                    <a:pt x="15478" y="671512"/>
                  </a:cubicBezTo>
                  <a:cubicBezTo>
                    <a:pt x="30956" y="626665"/>
                    <a:pt x="96503" y="552358"/>
                    <a:pt x="158353" y="540543"/>
                  </a:cubicBezTo>
                  <a:cubicBezTo>
                    <a:pt x="220203" y="528728"/>
                    <a:pt x="344909" y="598239"/>
                    <a:pt x="386581" y="600620"/>
                  </a:cubicBezTo>
                  <a:cubicBezTo>
                    <a:pt x="428253" y="603001"/>
                    <a:pt x="405544" y="654934"/>
                    <a:pt x="408384" y="554831"/>
                  </a:cubicBezTo>
                  <a:cubicBezTo>
                    <a:pt x="411224" y="454728"/>
                    <a:pt x="406400" y="229393"/>
                    <a:pt x="403622" y="0"/>
                  </a:cubicBezTo>
                </a:path>
              </a:pathLst>
            </a:custGeom>
            <a:solidFill>
              <a:srgbClr val="FF99CC"/>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16" name="Freeform 15"/>
            <p:cNvSpPr/>
            <p:nvPr/>
          </p:nvSpPr>
          <p:spPr>
            <a:xfrm flipH="1">
              <a:off x="1691680" y="5085184"/>
              <a:ext cx="481786" cy="722153"/>
            </a:xfrm>
            <a:custGeom>
              <a:avLst/>
              <a:gdLst>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98859 w 625872"/>
                <a:gd name="connsiteY6" fmla="*/ 576262 h 840978"/>
                <a:gd name="connsiteX7" fmla="*/ 408384 w 625872"/>
                <a:gd name="connsiteY7" fmla="*/ 554831 h 840978"/>
                <a:gd name="connsiteX8" fmla="*/ 403622 w 625872"/>
                <a:gd name="connsiteY8" fmla="*/ 0 h 840978"/>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86581 w 625872"/>
                <a:gd name="connsiteY6" fmla="*/ 600620 h 840978"/>
                <a:gd name="connsiteX7" fmla="*/ 408384 w 625872"/>
                <a:gd name="connsiteY7" fmla="*/ 554831 h 840978"/>
                <a:gd name="connsiteX8" fmla="*/ 403622 w 625872"/>
                <a:gd name="connsiteY8" fmla="*/ 0 h 840978"/>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52338"/>
                <a:gd name="connsiteX1" fmla="*/ 586978 w 629778"/>
                <a:gd name="connsiteY1" fmla="*/ 707231 h 852338"/>
                <a:gd name="connsiteX2" fmla="*/ 332557 w 629778"/>
                <a:gd name="connsiteY2" fmla="*/ 850230 h 852338"/>
                <a:gd name="connsiteX3" fmla="*/ 65484 w 629778"/>
                <a:gd name="connsiteY3" fmla="*/ 809625 h 852338"/>
                <a:gd name="connsiteX4" fmla="*/ 15478 w 629778"/>
                <a:gd name="connsiteY4" fmla="*/ 671512 h 852338"/>
                <a:gd name="connsiteX5" fmla="*/ 158353 w 629778"/>
                <a:gd name="connsiteY5" fmla="*/ 540543 h 852338"/>
                <a:gd name="connsiteX6" fmla="*/ 386581 w 629778"/>
                <a:gd name="connsiteY6" fmla="*/ 600620 h 852338"/>
                <a:gd name="connsiteX7" fmla="*/ 408384 w 629778"/>
                <a:gd name="connsiteY7" fmla="*/ 554831 h 852338"/>
                <a:gd name="connsiteX8" fmla="*/ 403622 w 629778"/>
                <a:gd name="connsiteY8" fmla="*/ 0 h 852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9778" h="852338">
                  <a:moveTo>
                    <a:pt x="589359" y="40481"/>
                  </a:moveTo>
                  <a:cubicBezTo>
                    <a:pt x="607615" y="308570"/>
                    <a:pt x="629778" y="572273"/>
                    <a:pt x="586978" y="707231"/>
                  </a:cubicBezTo>
                  <a:cubicBezTo>
                    <a:pt x="544178" y="842189"/>
                    <a:pt x="393081" y="852338"/>
                    <a:pt x="332557" y="850230"/>
                  </a:cubicBezTo>
                  <a:cubicBezTo>
                    <a:pt x="247154" y="847800"/>
                    <a:pt x="118330" y="839411"/>
                    <a:pt x="65484" y="809625"/>
                  </a:cubicBezTo>
                  <a:cubicBezTo>
                    <a:pt x="12638" y="779839"/>
                    <a:pt x="0" y="716359"/>
                    <a:pt x="15478" y="671512"/>
                  </a:cubicBezTo>
                  <a:cubicBezTo>
                    <a:pt x="30956" y="626665"/>
                    <a:pt x="96503" y="552358"/>
                    <a:pt x="158353" y="540543"/>
                  </a:cubicBezTo>
                  <a:cubicBezTo>
                    <a:pt x="220203" y="528728"/>
                    <a:pt x="344909" y="598239"/>
                    <a:pt x="386581" y="600620"/>
                  </a:cubicBezTo>
                  <a:cubicBezTo>
                    <a:pt x="428253" y="603001"/>
                    <a:pt x="405544" y="654934"/>
                    <a:pt x="408384" y="554831"/>
                  </a:cubicBezTo>
                  <a:cubicBezTo>
                    <a:pt x="411224" y="454728"/>
                    <a:pt x="406400" y="229393"/>
                    <a:pt x="403622" y="0"/>
                  </a:cubicBezTo>
                </a:path>
              </a:pathLst>
            </a:custGeom>
            <a:solidFill>
              <a:srgbClr val="FF99CC"/>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17" name="Rounded Rectangle 16"/>
            <p:cNvSpPr/>
            <p:nvPr/>
          </p:nvSpPr>
          <p:spPr>
            <a:xfrm>
              <a:off x="1106645" y="3982121"/>
              <a:ext cx="1170853" cy="1365993"/>
            </a:xfrm>
            <a:prstGeom prst="roundRect">
              <a:avLst>
                <a:gd name="adj" fmla="val 40327"/>
              </a:avLst>
            </a:prstGeom>
            <a:solidFill>
              <a:srgbClr val="FF99CC"/>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29" name="Group 28"/>
          <p:cNvGrpSpPr/>
          <p:nvPr/>
        </p:nvGrpSpPr>
        <p:grpSpPr>
          <a:xfrm>
            <a:off x="2797200" y="2819028"/>
            <a:ext cx="2268461" cy="2736304"/>
            <a:chOff x="899592" y="1484784"/>
            <a:chExt cx="1432712" cy="1728192"/>
          </a:xfrm>
        </p:grpSpPr>
        <p:grpSp>
          <p:nvGrpSpPr>
            <p:cNvPr id="31" name="Group 88"/>
            <p:cNvGrpSpPr/>
            <p:nvPr/>
          </p:nvGrpSpPr>
          <p:grpSpPr>
            <a:xfrm>
              <a:off x="899592" y="1484784"/>
              <a:ext cx="1432712" cy="1728192"/>
              <a:chOff x="251520" y="980728"/>
              <a:chExt cx="1432712" cy="1728192"/>
            </a:xfrm>
          </p:grpSpPr>
          <p:grpSp>
            <p:nvGrpSpPr>
              <p:cNvPr id="33" name="Group 33"/>
              <p:cNvGrpSpPr/>
              <p:nvPr/>
            </p:nvGrpSpPr>
            <p:grpSpPr>
              <a:xfrm>
                <a:off x="869181" y="980728"/>
                <a:ext cx="469222" cy="243300"/>
                <a:chOff x="4343400" y="3450332"/>
                <a:chExt cx="514350" cy="266700"/>
              </a:xfrm>
            </p:grpSpPr>
            <p:sp>
              <p:nvSpPr>
                <p:cNvPr id="39" name="Freeform 4"/>
                <p:cNvSpPr/>
                <p:nvPr/>
              </p:nvSpPr>
              <p:spPr>
                <a:xfrm>
                  <a:off x="4343400" y="3526532"/>
                  <a:ext cx="514350" cy="190500"/>
                </a:xfrm>
                <a:custGeom>
                  <a:avLst/>
                  <a:gdLst>
                    <a:gd name="connsiteX0" fmla="*/ 0 w 514350"/>
                    <a:gd name="connsiteY0" fmla="*/ 0 h 190500"/>
                    <a:gd name="connsiteX1" fmla="*/ 247650 w 514350"/>
                    <a:gd name="connsiteY1" fmla="*/ 190500 h 190500"/>
                    <a:gd name="connsiteX2" fmla="*/ 514350 w 514350"/>
                    <a:gd name="connsiteY2" fmla="*/ 9525 h 190500"/>
                    <a:gd name="connsiteX3" fmla="*/ 514350 w 514350"/>
                    <a:gd name="connsiteY3" fmla="*/ 9525 h 190500"/>
                  </a:gdLst>
                  <a:ahLst/>
                  <a:cxnLst>
                    <a:cxn ang="0">
                      <a:pos x="connsiteX0" y="connsiteY0"/>
                    </a:cxn>
                    <a:cxn ang="0">
                      <a:pos x="connsiteX1" y="connsiteY1"/>
                    </a:cxn>
                    <a:cxn ang="0">
                      <a:pos x="connsiteX2" y="connsiteY2"/>
                    </a:cxn>
                    <a:cxn ang="0">
                      <a:pos x="connsiteX3" y="connsiteY3"/>
                    </a:cxn>
                  </a:cxnLst>
                  <a:rect l="l" t="t" r="r" b="b"/>
                  <a:pathLst>
                    <a:path w="514350" h="190500">
                      <a:moveTo>
                        <a:pt x="0" y="0"/>
                      </a:moveTo>
                      <a:lnTo>
                        <a:pt x="247650" y="190500"/>
                      </a:lnTo>
                      <a:lnTo>
                        <a:pt x="514350" y="9525"/>
                      </a:lnTo>
                      <a:lnTo>
                        <a:pt x="514350" y="9525"/>
                      </a:lnTo>
                    </a:path>
                  </a:pathLst>
                </a:custGeom>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40" name="Freeform 39"/>
                <p:cNvSpPr/>
                <p:nvPr/>
              </p:nvSpPr>
              <p:spPr>
                <a:xfrm>
                  <a:off x="4457700" y="3450332"/>
                  <a:ext cx="257175" cy="257175"/>
                </a:xfrm>
                <a:custGeom>
                  <a:avLst/>
                  <a:gdLst>
                    <a:gd name="connsiteX0" fmla="*/ 0 w 257175"/>
                    <a:gd name="connsiteY0" fmla="*/ 0 h 257175"/>
                    <a:gd name="connsiteX1" fmla="*/ 123825 w 257175"/>
                    <a:gd name="connsiteY1" fmla="*/ 257175 h 257175"/>
                    <a:gd name="connsiteX2" fmla="*/ 257175 w 257175"/>
                    <a:gd name="connsiteY2" fmla="*/ 19050 h 257175"/>
                  </a:gdLst>
                  <a:ahLst/>
                  <a:cxnLst>
                    <a:cxn ang="0">
                      <a:pos x="connsiteX0" y="connsiteY0"/>
                    </a:cxn>
                    <a:cxn ang="0">
                      <a:pos x="connsiteX1" y="connsiteY1"/>
                    </a:cxn>
                    <a:cxn ang="0">
                      <a:pos x="connsiteX2" y="connsiteY2"/>
                    </a:cxn>
                  </a:cxnLst>
                  <a:rect l="l" t="t" r="r" b="b"/>
                  <a:pathLst>
                    <a:path w="257175" h="257175">
                      <a:moveTo>
                        <a:pt x="0" y="0"/>
                      </a:moveTo>
                      <a:lnTo>
                        <a:pt x="123825" y="257175"/>
                      </a:lnTo>
                      <a:lnTo>
                        <a:pt x="257175" y="19050"/>
                      </a:lnTo>
                    </a:path>
                  </a:pathLst>
                </a:custGeom>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grpSp>
          <p:sp>
            <p:nvSpPr>
              <p:cNvPr id="34" name="Rounded Rectangle 33"/>
              <p:cNvSpPr/>
              <p:nvPr/>
            </p:nvSpPr>
            <p:spPr>
              <a:xfrm>
                <a:off x="501809" y="1175717"/>
                <a:ext cx="1182423" cy="1379492"/>
              </a:xfrm>
              <a:prstGeom prst="roundRect">
                <a:avLst>
                  <a:gd name="adj" fmla="val 40327"/>
                </a:avLst>
              </a:prstGeom>
              <a:solidFill>
                <a:srgbClr val="FF99CC"/>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5" name="Oval 34"/>
              <p:cNvSpPr/>
              <p:nvPr/>
            </p:nvSpPr>
            <p:spPr>
              <a:xfrm flipH="1">
                <a:off x="687051" y="1560238"/>
                <a:ext cx="86735" cy="150618"/>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6" name="Oval 35"/>
              <p:cNvSpPr/>
              <p:nvPr/>
            </p:nvSpPr>
            <p:spPr>
              <a:xfrm flipH="1">
                <a:off x="395536" y="1755570"/>
                <a:ext cx="197071" cy="216308"/>
              </a:xfrm>
              <a:prstGeom prst="ellipse">
                <a:avLst/>
              </a:prstGeom>
              <a:solidFill>
                <a:srgbClr val="FF99CC"/>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7" name="Freeform 36"/>
              <p:cNvSpPr/>
              <p:nvPr/>
            </p:nvSpPr>
            <p:spPr>
              <a:xfrm rot="10800000" flipH="1" flipV="1">
                <a:off x="971600" y="1772816"/>
                <a:ext cx="560810" cy="737999"/>
              </a:xfrm>
              <a:custGeom>
                <a:avLst/>
                <a:gdLst>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75432 w 777479"/>
                  <a:gd name="connsiteY8" fmla="*/ 659606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65919 w 777479"/>
                  <a:gd name="connsiteY10" fmla="*/ 516731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62013 w 777479"/>
                  <a:gd name="connsiteY20" fmla="*/ 605036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2397 h 834313"/>
                  <a:gd name="connsiteX1" fmla="*/ 239713 w 777479"/>
                  <a:gd name="connsiteY1" fmla="*/ 240985 h 834313"/>
                  <a:gd name="connsiteX2" fmla="*/ 82550 w 777479"/>
                  <a:gd name="connsiteY2" fmla="*/ 336235 h 834313"/>
                  <a:gd name="connsiteX3" fmla="*/ 3969 w 777479"/>
                  <a:gd name="connsiteY3" fmla="*/ 474347 h 834313"/>
                  <a:gd name="connsiteX4" fmla="*/ 106363 w 777479"/>
                  <a:gd name="connsiteY4" fmla="*/ 488635 h 834313"/>
                  <a:gd name="connsiteX5" fmla="*/ 254000 w 777479"/>
                  <a:gd name="connsiteY5" fmla="*/ 386241 h 834313"/>
                  <a:gd name="connsiteX6" fmla="*/ 261144 w 777479"/>
                  <a:gd name="connsiteY6" fmla="*/ 398147 h 834313"/>
                  <a:gd name="connsiteX7" fmla="*/ 223044 w 777479"/>
                  <a:gd name="connsiteY7" fmla="*/ 533878 h 834313"/>
                  <a:gd name="connsiteX8" fmla="*/ 198834 w 777479"/>
                  <a:gd name="connsiteY8" fmla="*/ 660085 h 834313"/>
                  <a:gd name="connsiteX9" fmla="*/ 248147 w 777479"/>
                  <a:gd name="connsiteY9" fmla="*/ 750200 h 834313"/>
                  <a:gd name="connsiteX10" fmla="*/ 335682 w 777479"/>
                  <a:gd name="connsiteY10" fmla="*/ 608466 h 834313"/>
                  <a:gd name="connsiteX11" fmla="*/ 368300 w 777479"/>
                  <a:gd name="connsiteY11" fmla="*/ 488634 h 834313"/>
                  <a:gd name="connsiteX12" fmla="*/ 375444 w 777479"/>
                  <a:gd name="connsiteY12" fmla="*/ 555310 h 834313"/>
                  <a:gd name="connsiteX13" fmla="*/ 401638 w 777479"/>
                  <a:gd name="connsiteY13" fmla="*/ 767241 h 834313"/>
                  <a:gd name="connsiteX14" fmla="*/ 451644 w 777479"/>
                  <a:gd name="connsiteY14" fmla="*/ 833916 h 834313"/>
                  <a:gd name="connsiteX15" fmla="*/ 504032 w 777479"/>
                  <a:gd name="connsiteY15" fmla="*/ 769622 h 834313"/>
                  <a:gd name="connsiteX16" fmla="*/ 504032 w 777479"/>
                  <a:gd name="connsiteY16" fmla="*/ 529115 h 834313"/>
                  <a:gd name="connsiteX17" fmla="*/ 527844 w 777479"/>
                  <a:gd name="connsiteY17" fmla="*/ 643416 h 834313"/>
                  <a:gd name="connsiteX18" fmla="*/ 573088 w 777479"/>
                  <a:gd name="connsiteY18" fmla="*/ 741047 h 834313"/>
                  <a:gd name="connsiteX19" fmla="*/ 625475 w 777479"/>
                  <a:gd name="connsiteY19" fmla="*/ 762478 h 834313"/>
                  <a:gd name="connsiteX20" fmla="*/ 662013 w 777479"/>
                  <a:gd name="connsiteY20" fmla="*/ 705527 h 834313"/>
                  <a:gd name="connsiteX21" fmla="*/ 644525 w 777479"/>
                  <a:gd name="connsiteY21" fmla="*/ 583885 h 834313"/>
                  <a:gd name="connsiteX22" fmla="*/ 632619 w 777479"/>
                  <a:gd name="connsiteY22" fmla="*/ 507685 h 834313"/>
                  <a:gd name="connsiteX23" fmla="*/ 718344 w 777479"/>
                  <a:gd name="connsiteY23" fmla="*/ 657703 h 834313"/>
                  <a:gd name="connsiteX24" fmla="*/ 770732 w 777479"/>
                  <a:gd name="connsiteY24" fmla="*/ 636272 h 834313"/>
                  <a:gd name="connsiteX25" fmla="*/ 758825 w 777479"/>
                  <a:gd name="connsiteY25" fmla="*/ 495778 h 834313"/>
                  <a:gd name="connsiteX26" fmla="*/ 668338 w 777479"/>
                  <a:gd name="connsiteY26" fmla="*/ 324328 h 834313"/>
                  <a:gd name="connsiteX27" fmla="*/ 668239 w 777479"/>
                  <a:gd name="connsiteY27" fmla="*/ 0 h 834313"/>
                  <a:gd name="connsiteX0" fmla="*/ 240017 w 777479"/>
                  <a:gd name="connsiteY0" fmla="*/ 24652 h 834313"/>
                  <a:gd name="connsiteX1" fmla="*/ 239713 w 777479"/>
                  <a:gd name="connsiteY1" fmla="*/ 240985 h 834313"/>
                  <a:gd name="connsiteX2" fmla="*/ 82550 w 777479"/>
                  <a:gd name="connsiteY2" fmla="*/ 336235 h 834313"/>
                  <a:gd name="connsiteX3" fmla="*/ 3969 w 777479"/>
                  <a:gd name="connsiteY3" fmla="*/ 474347 h 834313"/>
                  <a:gd name="connsiteX4" fmla="*/ 106363 w 777479"/>
                  <a:gd name="connsiteY4" fmla="*/ 488635 h 834313"/>
                  <a:gd name="connsiteX5" fmla="*/ 254000 w 777479"/>
                  <a:gd name="connsiteY5" fmla="*/ 386241 h 834313"/>
                  <a:gd name="connsiteX6" fmla="*/ 261144 w 777479"/>
                  <a:gd name="connsiteY6" fmla="*/ 398147 h 834313"/>
                  <a:gd name="connsiteX7" fmla="*/ 223044 w 777479"/>
                  <a:gd name="connsiteY7" fmla="*/ 533878 h 834313"/>
                  <a:gd name="connsiteX8" fmla="*/ 198834 w 777479"/>
                  <a:gd name="connsiteY8" fmla="*/ 660085 h 834313"/>
                  <a:gd name="connsiteX9" fmla="*/ 248147 w 777479"/>
                  <a:gd name="connsiteY9" fmla="*/ 750200 h 834313"/>
                  <a:gd name="connsiteX10" fmla="*/ 335682 w 777479"/>
                  <a:gd name="connsiteY10" fmla="*/ 608466 h 834313"/>
                  <a:gd name="connsiteX11" fmla="*/ 368300 w 777479"/>
                  <a:gd name="connsiteY11" fmla="*/ 488634 h 834313"/>
                  <a:gd name="connsiteX12" fmla="*/ 375444 w 777479"/>
                  <a:gd name="connsiteY12" fmla="*/ 555310 h 834313"/>
                  <a:gd name="connsiteX13" fmla="*/ 401638 w 777479"/>
                  <a:gd name="connsiteY13" fmla="*/ 767241 h 834313"/>
                  <a:gd name="connsiteX14" fmla="*/ 451644 w 777479"/>
                  <a:gd name="connsiteY14" fmla="*/ 833916 h 834313"/>
                  <a:gd name="connsiteX15" fmla="*/ 504032 w 777479"/>
                  <a:gd name="connsiteY15" fmla="*/ 769622 h 834313"/>
                  <a:gd name="connsiteX16" fmla="*/ 504032 w 777479"/>
                  <a:gd name="connsiteY16" fmla="*/ 529115 h 834313"/>
                  <a:gd name="connsiteX17" fmla="*/ 527844 w 777479"/>
                  <a:gd name="connsiteY17" fmla="*/ 643416 h 834313"/>
                  <a:gd name="connsiteX18" fmla="*/ 573088 w 777479"/>
                  <a:gd name="connsiteY18" fmla="*/ 741047 h 834313"/>
                  <a:gd name="connsiteX19" fmla="*/ 625475 w 777479"/>
                  <a:gd name="connsiteY19" fmla="*/ 762478 h 834313"/>
                  <a:gd name="connsiteX20" fmla="*/ 662013 w 777479"/>
                  <a:gd name="connsiteY20" fmla="*/ 705527 h 834313"/>
                  <a:gd name="connsiteX21" fmla="*/ 644525 w 777479"/>
                  <a:gd name="connsiteY21" fmla="*/ 583885 h 834313"/>
                  <a:gd name="connsiteX22" fmla="*/ 632619 w 777479"/>
                  <a:gd name="connsiteY22" fmla="*/ 507685 h 834313"/>
                  <a:gd name="connsiteX23" fmla="*/ 718344 w 777479"/>
                  <a:gd name="connsiteY23" fmla="*/ 657703 h 834313"/>
                  <a:gd name="connsiteX24" fmla="*/ 770732 w 777479"/>
                  <a:gd name="connsiteY24" fmla="*/ 636272 h 834313"/>
                  <a:gd name="connsiteX25" fmla="*/ 758825 w 777479"/>
                  <a:gd name="connsiteY25" fmla="*/ 495778 h 834313"/>
                  <a:gd name="connsiteX26" fmla="*/ 668338 w 777479"/>
                  <a:gd name="connsiteY26" fmla="*/ 324328 h 834313"/>
                  <a:gd name="connsiteX27" fmla="*/ 668239 w 777479"/>
                  <a:gd name="connsiteY27" fmla="*/ 0 h 834313"/>
                  <a:gd name="connsiteX0" fmla="*/ 240017 w 777479"/>
                  <a:gd name="connsiteY0" fmla="*/ 164738 h 974399"/>
                  <a:gd name="connsiteX1" fmla="*/ 239713 w 777479"/>
                  <a:gd name="connsiteY1" fmla="*/ 381071 h 974399"/>
                  <a:gd name="connsiteX2" fmla="*/ 82550 w 777479"/>
                  <a:gd name="connsiteY2" fmla="*/ 476321 h 974399"/>
                  <a:gd name="connsiteX3" fmla="*/ 3969 w 777479"/>
                  <a:gd name="connsiteY3" fmla="*/ 614433 h 974399"/>
                  <a:gd name="connsiteX4" fmla="*/ 106363 w 777479"/>
                  <a:gd name="connsiteY4" fmla="*/ 628721 h 974399"/>
                  <a:gd name="connsiteX5" fmla="*/ 254000 w 777479"/>
                  <a:gd name="connsiteY5" fmla="*/ 526327 h 974399"/>
                  <a:gd name="connsiteX6" fmla="*/ 261144 w 777479"/>
                  <a:gd name="connsiteY6" fmla="*/ 538233 h 974399"/>
                  <a:gd name="connsiteX7" fmla="*/ 223044 w 777479"/>
                  <a:gd name="connsiteY7" fmla="*/ 673964 h 974399"/>
                  <a:gd name="connsiteX8" fmla="*/ 198834 w 777479"/>
                  <a:gd name="connsiteY8" fmla="*/ 800171 h 974399"/>
                  <a:gd name="connsiteX9" fmla="*/ 248147 w 777479"/>
                  <a:gd name="connsiteY9" fmla="*/ 890286 h 974399"/>
                  <a:gd name="connsiteX10" fmla="*/ 335682 w 777479"/>
                  <a:gd name="connsiteY10" fmla="*/ 748552 h 974399"/>
                  <a:gd name="connsiteX11" fmla="*/ 368300 w 777479"/>
                  <a:gd name="connsiteY11" fmla="*/ 628720 h 974399"/>
                  <a:gd name="connsiteX12" fmla="*/ 375444 w 777479"/>
                  <a:gd name="connsiteY12" fmla="*/ 695396 h 974399"/>
                  <a:gd name="connsiteX13" fmla="*/ 401638 w 777479"/>
                  <a:gd name="connsiteY13" fmla="*/ 907327 h 974399"/>
                  <a:gd name="connsiteX14" fmla="*/ 451644 w 777479"/>
                  <a:gd name="connsiteY14" fmla="*/ 974002 h 974399"/>
                  <a:gd name="connsiteX15" fmla="*/ 504032 w 777479"/>
                  <a:gd name="connsiteY15" fmla="*/ 909708 h 974399"/>
                  <a:gd name="connsiteX16" fmla="*/ 504032 w 777479"/>
                  <a:gd name="connsiteY16" fmla="*/ 669201 h 974399"/>
                  <a:gd name="connsiteX17" fmla="*/ 527844 w 777479"/>
                  <a:gd name="connsiteY17" fmla="*/ 783502 h 974399"/>
                  <a:gd name="connsiteX18" fmla="*/ 573088 w 777479"/>
                  <a:gd name="connsiteY18" fmla="*/ 881133 h 974399"/>
                  <a:gd name="connsiteX19" fmla="*/ 625475 w 777479"/>
                  <a:gd name="connsiteY19" fmla="*/ 902564 h 974399"/>
                  <a:gd name="connsiteX20" fmla="*/ 662013 w 777479"/>
                  <a:gd name="connsiteY20" fmla="*/ 845613 h 974399"/>
                  <a:gd name="connsiteX21" fmla="*/ 644525 w 777479"/>
                  <a:gd name="connsiteY21" fmla="*/ 723971 h 974399"/>
                  <a:gd name="connsiteX22" fmla="*/ 632619 w 777479"/>
                  <a:gd name="connsiteY22" fmla="*/ 647771 h 974399"/>
                  <a:gd name="connsiteX23" fmla="*/ 718344 w 777479"/>
                  <a:gd name="connsiteY23" fmla="*/ 797789 h 974399"/>
                  <a:gd name="connsiteX24" fmla="*/ 770732 w 777479"/>
                  <a:gd name="connsiteY24" fmla="*/ 776358 h 974399"/>
                  <a:gd name="connsiteX25" fmla="*/ 758825 w 777479"/>
                  <a:gd name="connsiteY25" fmla="*/ 635864 h 974399"/>
                  <a:gd name="connsiteX26" fmla="*/ 668338 w 777479"/>
                  <a:gd name="connsiteY26" fmla="*/ 464414 h 974399"/>
                  <a:gd name="connsiteX27" fmla="*/ 577964 w 777479"/>
                  <a:gd name="connsiteY27" fmla="*/ 0 h 974399"/>
                  <a:gd name="connsiteX0" fmla="*/ 224488 w 777479"/>
                  <a:gd name="connsiteY0" fmla="*/ 79294 h 974399"/>
                  <a:gd name="connsiteX1" fmla="*/ 239713 w 777479"/>
                  <a:gd name="connsiteY1" fmla="*/ 381071 h 974399"/>
                  <a:gd name="connsiteX2" fmla="*/ 82550 w 777479"/>
                  <a:gd name="connsiteY2" fmla="*/ 476321 h 974399"/>
                  <a:gd name="connsiteX3" fmla="*/ 3969 w 777479"/>
                  <a:gd name="connsiteY3" fmla="*/ 614433 h 974399"/>
                  <a:gd name="connsiteX4" fmla="*/ 106363 w 777479"/>
                  <a:gd name="connsiteY4" fmla="*/ 628721 h 974399"/>
                  <a:gd name="connsiteX5" fmla="*/ 254000 w 777479"/>
                  <a:gd name="connsiteY5" fmla="*/ 526327 h 974399"/>
                  <a:gd name="connsiteX6" fmla="*/ 261144 w 777479"/>
                  <a:gd name="connsiteY6" fmla="*/ 538233 h 974399"/>
                  <a:gd name="connsiteX7" fmla="*/ 223044 w 777479"/>
                  <a:gd name="connsiteY7" fmla="*/ 673964 h 974399"/>
                  <a:gd name="connsiteX8" fmla="*/ 198834 w 777479"/>
                  <a:gd name="connsiteY8" fmla="*/ 800171 h 974399"/>
                  <a:gd name="connsiteX9" fmla="*/ 248147 w 777479"/>
                  <a:gd name="connsiteY9" fmla="*/ 890286 h 974399"/>
                  <a:gd name="connsiteX10" fmla="*/ 335682 w 777479"/>
                  <a:gd name="connsiteY10" fmla="*/ 748552 h 974399"/>
                  <a:gd name="connsiteX11" fmla="*/ 368300 w 777479"/>
                  <a:gd name="connsiteY11" fmla="*/ 628720 h 974399"/>
                  <a:gd name="connsiteX12" fmla="*/ 375444 w 777479"/>
                  <a:gd name="connsiteY12" fmla="*/ 695396 h 974399"/>
                  <a:gd name="connsiteX13" fmla="*/ 401638 w 777479"/>
                  <a:gd name="connsiteY13" fmla="*/ 907327 h 974399"/>
                  <a:gd name="connsiteX14" fmla="*/ 451644 w 777479"/>
                  <a:gd name="connsiteY14" fmla="*/ 974002 h 974399"/>
                  <a:gd name="connsiteX15" fmla="*/ 504032 w 777479"/>
                  <a:gd name="connsiteY15" fmla="*/ 909708 h 974399"/>
                  <a:gd name="connsiteX16" fmla="*/ 504032 w 777479"/>
                  <a:gd name="connsiteY16" fmla="*/ 669201 h 974399"/>
                  <a:gd name="connsiteX17" fmla="*/ 527844 w 777479"/>
                  <a:gd name="connsiteY17" fmla="*/ 783502 h 974399"/>
                  <a:gd name="connsiteX18" fmla="*/ 573088 w 777479"/>
                  <a:gd name="connsiteY18" fmla="*/ 881133 h 974399"/>
                  <a:gd name="connsiteX19" fmla="*/ 625475 w 777479"/>
                  <a:gd name="connsiteY19" fmla="*/ 902564 h 974399"/>
                  <a:gd name="connsiteX20" fmla="*/ 662013 w 777479"/>
                  <a:gd name="connsiteY20" fmla="*/ 845613 h 974399"/>
                  <a:gd name="connsiteX21" fmla="*/ 644525 w 777479"/>
                  <a:gd name="connsiteY21" fmla="*/ 723971 h 974399"/>
                  <a:gd name="connsiteX22" fmla="*/ 632619 w 777479"/>
                  <a:gd name="connsiteY22" fmla="*/ 647771 h 974399"/>
                  <a:gd name="connsiteX23" fmla="*/ 718344 w 777479"/>
                  <a:gd name="connsiteY23" fmla="*/ 797789 h 974399"/>
                  <a:gd name="connsiteX24" fmla="*/ 770732 w 777479"/>
                  <a:gd name="connsiteY24" fmla="*/ 776358 h 974399"/>
                  <a:gd name="connsiteX25" fmla="*/ 758825 w 777479"/>
                  <a:gd name="connsiteY25" fmla="*/ 635864 h 974399"/>
                  <a:gd name="connsiteX26" fmla="*/ 668338 w 777479"/>
                  <a:gd name="connsiteY26" fmla="*/ 464414 h 974399"/>
                  <a:gd name="connsiteX27" fmla="*/ 577964 w 777479"/>
                  <a:gd name="connsiteY27" fmla="*/ 0 h 974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77479" h="974399">
                    <a:moveTo>
                      <a:pt x="224488" y="79294"/>
                    </a:moveTo>
                    <a:cubicBezTo>
                      <a:pt x="238577" y="124935"/>
                      <a:pt x="263369" y="314900"/>
                      <a:pt x="239713" y="381071"/>
                    </a:cubicBezTo>
                    <a:cubicBezTo>
                      <a:pt x="216057" y="447242"/>
                      <a:pt x="121841" y="437427"/>
                      <a:pt x="82550" y="476321"/>
                    </a:cubicBezTo>
                    <a:cubicBezTo>
                      <a:pt x="43259" y="515215"/>
                      <a:pt x="0" y="589033"/>
                      <a:pt x="3969" y="614433"/>
                    </a:cubicBezTo>
                    <a:cubicBezTo>
                      <a:pt x="7938" y="639833"/>
                      <a:pt x="64691" y="643405"/>
                      <a:pt x="106363" y="628721"/>
                    </a:cubicBezTo>
                    <a:cubicBezTo>
                      <a:pt x="148035" y="614037"/>
                      <a:pt x="228203" y="541408"/>
                      <a:pt x="254000" y="526327"/>
                    </a:cubicBezTo>
                    <a:cubicBezTo>
                      <a:pt x="279797" y="511246"/>
                      <a:pt x="266303" y="513627"/>
                      <a:pt x="261144" y="538233"/>
                    </a:cubicBezTo>
                    <a:cubicBezTo>
                      <a:pt x="255985" y="562839"/>
                      <a:pt x="233429" y="630308"/>
                      <a:pt x="223044" y="673964"/>
                    </a:cubicBezTo>
                    <a:cubicBezTo>
                      <a:pt x="212659" y="717620"/>
                      <a:pt x="194650" y="764117"/>
                      <a:pt x="198834" y="800171"/>
                    </a:cubicBezTo>
                    <a:cubicBezTo>
                      <a:pt x="203018" y="836225"/>
                      <a:pt x="225339" y="898889"/>
                      <a:pt x="248147" y="890286"/>
                    </a:cubicBezTo>
                    <a:cubicBezTo>
                      <a:pt x="270955" y="881683"/>
                      <a:pt x="315657" y="792146"/>
                      <a:pt x="335682" y="748552"/>
                    </a:cubicBezTo>
                    <a:cubicBezTo>
                      <a:pt x="355707" y="704958"/>
                      <a:pt x="361673" y="637579"/>
                      <a:pt x="368300" y="628720"/>
                    </a:cubicBezTo>
                    <a:cubicBezTo>
                      <a:pt x="374927" y="619861"/>
                      <a:pt x="369888" y="648962"/>
                      <a:pt x="375444" y="695396"/>
                    </a:cubicBezTo>
                    <a:cubicBezTo>
                      <a:pt x="381000" y="741831"/>
                      <a:pt x="388938" y="860893"/>
                      <a:pt x="401638" y="907327"/>
                    </a:cubicBezTo>
                    <a:cubicBezTo>
                      <a:pt x="414338" y="953761"/>
                      <a:pt x="434578" y="973605"/>
                      <a:pt x="451644" y="974002"/>
                    </a:cubicBezTo>
                    <a:cubicBezTo>
                      <a:pt x="468710" y="974399"/>
                      <a:pt x="495301" y="960508"/>
                      <a:pt x="504032" y="909708"/>
                    </a:cubicBezTo>
                    <a:cubicBezTo>
                      <a:pt x="512763" y="858908"/>
                      <a:pt x="500063" y="690235"/>
                      <a:pt x="504032" y="669201"/>
                    </a:cubicBezTo>
                    <a:cubicBezTo>
                      <a:pt x="508001" y="648167"/>
                      <a:pt x="516335" y="748180"/>
                      <a:pt x="527844" y="783502"/>
                    </a:cubicBezTo>
                    <a:cubicBezTo>
                      <a:pt x="539353" y="818824"/>
                      <a:pt x="556816" y="861289"/>
                      <a:pt x="573088" y="881133"/>
                    </a:cubicBezTo>
                    <a:cubicBezTo>
                      <a:pt x="589360" y="900977"/>
                      <a:pt x="610654" y="908484"/>
                      <a:pt x="625475" y="902564"/>
                    </a:cubicBezTo>
                    <a:cubicBezTo>
                      <a:pt x="640296" y="896644"/>
                      <a:pt x="658838" y="875379"/>
                      <a:pt x="662013" y="845613"/>
                    </a:cubicBezTo>
                    <a:cubicBezTo>
                      <a:pt x="665188" y="815847"/>
                      <a:pt x="649424" y="756945"/>
                      <a:pt x="644525" y="723971"/>
                    </a:cubicBezTo>
                    <a:cubicBezTo>
                      <a:pt x="639626" y="690997"/>
                      <a:pt x="620316" y="635468"/>
                      <a:pt x="632619" y="647771"/>
                    </a:cubicBezTo>
                    <a:cubicBezTo>
                      <a:pt x="644922" y="660074"/>
                      <a:pt x="695325" y="776358"/>
                      <a:pt x="718344" y="797789"/>
                    </a:cubicBezTo>
                    <a:cubicBezTo>
                      <a:pt x="741363" y="819220"/>
                      <a:pt x="763985" y="803346"/>
                      <a:pt x="770732" y="776358"/>
                    </a:cubicBezTo>
                    <a:cubicBezTo>
                      <a:pt x="777479" y="749371"/>
                      <a:pt x="775891" y="687855"/>
                      <a:pt x="758825" y="635864"/>
                    </a:cubicBezTo>
                    <a:cubicBezTo>
                      <a:pt x="741759" y="583873"/>
                      <a:pt x="698481" y="570391"/>
                      <a:pt x="668338" y="464414"/>
                    </a:cubicBezTo>
                    <a:cubicBezTo>
                      <a:pt x="638195" y="358437"/>
                      <a:pt x="580345" y="78978"/>
                      <a:pt x="577964" y="0"/>
                    </a:cubicBezTo>
                  </a:path>
                </a:pathLst>
              </a:custGeom>
              <a:solidFill>
                <a:srgbClr val="FF99CC"/>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38" name="Arc 37"/>
              <p:cNvSpPr/>
              <p:nvPr/>
            </p:nvSpPr>
            <p:spPr>
              <a:xfrm rot="10800000" flipV="1">
                <a:off x="251520" y="2116088"/>
                <a:ext cx="504057" cy="592832"/>
              </a:xfrm>
              <a:prstGeom prst="arc">
                <a:avLst>
                  <a:gd name="adj1" fmla="val 13254210"/>
                  <a:gd name="adj2" fmla="val 16154068"/>
                </a:avLst>
              </a:prstGeom>
              <a:no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dirty="0"/>
              </a:p>
            </p:txBody>
          </p:sp>
        </p:grpSp>
        <p:cxnSp>
          <p:nvCxnSpPr>
            <p:cNvPr id="32" name="Straight Connector 31"/>
            <p:cNvCxnSpPr/>
            <p:nvPr/>
          </p:nvCxnSpPr>
          <p:spPr>
            <a:xfrm flipV="1">
              <a:off x="1307936" y="1959812"/>
              <a:ext cx="168742" cy="57732"/>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grpSp>
      <p:pic>
        <p:nvPicPr>
          <p:cNvPr id="45" name="spacey.wav">
            <a:hlinkClick r:id="" action="ppaction://media"/>
          </p:cNvPr>
          <p:cNvPicPr>
            <a:picLocks noRot="1" noChangeAspect="1"/>
          </p:cNvPicPr>
          <p:nvPr>
            <a:wavAudioFile r:embed="rId1" name="spacey.wav"/>
          </p:nvPr>
        </p:nvPicPr>
        <p:blipFill>
          <a:blip r:embed="rId6" cstate="print"/>
          <a:stretch>
            <a:fillRect/>
          </a:stretch>
        </p:blipFill>
        <p:spPr>
          <a:xfrm>
            <a:off x="9684568" y="4437112"/>
            <a:ext cx="304800" cy="304800"/>
          </a:xfrm>
          <a:prstGeom prst="rect">
            <a:avLst/>
          </a:prstGeom>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2" fill="hold" nodeType="clickEffect">
                                  <p:stCondLst>
                                    <p:cond delay="0"/>
                                  </p:stCondLst>
                                  <p:childTnLst>
                                    <p:set>
                                      <p:cBhvr>
                                        <p:cTn id="6" dur="1" fill="hold">
                                          <p:stCondLst>
                                            <p:cond delay="0"/>
                                          </p:stCondLst>
                                        </p:cTn>
                                        <p:tgtEl>
                                          <p:spTgt spid="29"/>
                                        </p:tgtEl>
                                        <p:attrNameLst>
                                          <p:attrName>style.visibility</p:attrName>
                                        </p:attrNameLst>
                                      </p:cBhvr>
                                      <p:to>
                                        <p:strVal val="visible"/>
                                      </p:to>
                                    </p:set>
                                    <p:anim calcmode="lin" valueType="num">
                                      <p:cBhvr additive="base">
                                        <p:cTn id="7" dur="2000" fill="hold"/>
                                        <p:tgtEl>
                                          <p:spTgt spid="29"/>
                                        </p:tgtEl>
                                        <p:attrNameLst>
                                          <p:attrName>ppt_x</p:attrName>
                                        </p:attrNameLst>
                                      </p:cBhvr>
                                      <p:tavLst>
                                        <p:tav tm="0">
                                          <p:val>
                                            <p:strVal val="1+#ppt_w/2"/>
                                          </p:val>
                                        </p:tav>
                                        <p:tav tm="100000">
                                          <p:val>
                                            <p:strVal val="#ppt_x"/>
                                          </p:val>
                                        </p:tav>
                                      </p:tavLst>
                                    </p:anim>
                                    <p:anim calcmode="lin" valueType="num">
                                      <p:cBhvr additive="base">
                                        <p:cTn id="8" dur="2000" fill="hold"/>
                                        <p:tgtEl>
                                          <p:spTgt spid="29"/>
                                        </p:tgtEl>
                                        <p:attrNameLst>
                                          <p:attrName>ppt_y</p:attrName>
                                        </p:attrNameLst>
                                      </p:cBhvr>
                                      <p:tavLst>
                                        <p:tav tm="0">
                                          <p:val>
                                            <p:strVal val="#ppt_y"/>
                                          </p:val>
                                        </p:tav>
                                        <p:tav tm="100000">
                                          <p:val>
                                            <p:strVal val="#ppt_y"/>
                                          </p:val>
                                        </p:tav>
                                      </p:tavLst>
                                    </p:anim>
                                  </p:childTnLst>
                                </p:cTn>
                              </p:par>
                            </p:childTnLst>
                          </p:cTn>
                        </p:par>
                        <p:par>
                          <p:cTn id="9" fill="hold">
                            <p:stCondLst>
                              <p:cond delay="2000"/>
                            </p:stCondLst>
                            <p:childTnLst>
                              <p:par>
                                <p:cTn id="10" presetID="1" presetClass="exit" presetSubtype="0" fill="hold" nodeType="afterEffect">
                                  <p:stCondLst>
                                    <p:cond delay="0"/>
                                  </p:stCondLst>
                                  <p:childTnLst>
                                    <p:set>
                                      <p:cBhvr>
                                        <p:cTn id="11" dur="1" fill="hold">
                                          <p:stCondLst>
                                            <p:cond delay="0"/>
                                          </p:stCondLst>
                                        </p:cTn>
                                        <p:tgtEl>
                                          <p:spTgt spid="29"/>
                                        </p:tgtEl>
                                        <p:attrNameLst>
                                          <p:attrName>style.visibility</p:attrName>
                                        </p:attrNameLst>
                                      </p:cBhvr>
                                      <p:to>
                                        <p:strVal val="hidden"/>
                                      </p:to>
                                    </p:set>
                                  </p:childTnLst>
                                </p:cTn>
                              </p:par>
                              <p:par>
                                <p:cTn id="12" presetID="1" presetClass="entr" presetSubtype="0" fill="hold" nodeType="withEffect">
                                  <p:stCondLst>
                                    <p:cond delay="0"/>
                                  </p:stCondLst>
                                  <p:childTnLst>
                                    <p:set>
                                      <p:cBhvr>
                                        <p:cTn id="13" dur="1" fill="hold">
                                          <p:stCondLst>
                                            <p:cond delay="0"/>
                                          </p:stCondLst>
                                        </p:cTn>
                                        <p:tgtEl>
                                          <p:spTgt spid="7"/>
                                        </p:tgtEl>
                                        <p:attrNameLst>
                                          <p:attrName>style.visibility</p:attrName>
                                        </p:attrNameLst>
                                      </p:cBhvr>
                                      <p:to>
                                        <p:strVal val="visible"/>
                                      </p:to>
                                    </p:set>
                                  </p:childTnLst>
                                </p:cTn>
                              </p:par>
                              <p:par>
                                <p:cTn id="14" presetID="1" presetClass="entr" presetSubtype="0" fill="hold" grpId="0" nodeType="withEffect">
                                  <p:stCondLst>
                                    <p:cond delay="0"/>
                                  </p:stCondLst>
                                  <p:childTnLst>
                                    <p:set>
                                      <p:cBhvr>
                                        <p:cTn id="15" dur="1" fill="hold">
                                          <p:stCondLst>
                                            <p:cond delay="0"/>
                                          </p:stCondLst>
                                        </p:cTn>
                                        <p:tgtEl>
                                          <p:spTgt spid="30"/>
                                        </p:tgtEl>
                                        <p:attrNameLst>
                                          <p:attrName>style.visibility</p:attrName>
                                        </p:attrNameLst>
                                      </p:cBhvr>
                                      <p:to>
                                        <p:strVal val="visible"/>
                                      </p:to>
                                    </p:set>
                                  </p:childTnLst>
                                </p:cTn>
                              </p:par>
                              <p:par>
                                <p:cTn id="16" presetID="1" presetClass="entr" presetSubtype="0" fill="hold" grpId="1" nodeType="withEffect">
                                  <p:stCondLst>
                                    <p:cond delay="0"/>
                                  </p:stCondLst>
                                  <p:childTnLst>
                                    <p:set>
                                      <p:cBhvr>
                                        <p:cTn id="17" dur="1" fill="hold">
                                          <p:stCondLst>
                                            <p:cond delay="0"/>
                                          </p:stCondLst>
                                        </p:cTn>
                                        <p:tgtEl>
                                          <p:spTgt spid="8"/>
                                        </p:tgtEl>
                                        <p:attrNameLst>
                                          <p:attrName>style.visibility</p:attrName>
                                        </p:attrNameLst>
                                      </p:cBhvr>
                                      <p:to>
                                        <p:strVal val="visible"/>
                                      </p:to>
                                    </p:set>
                                  </p:childTnLst>
                                </p:cTn>
                              </p:par>
                            </p:childTnLst>
                          </p:cTn>
                        </p:par>
                      </p:childTnLst>
                    </p:cTn>
                  </p:par>
                  <p:par>
                    <p:cTn id="18" fill="hold">
                      <p:stCondLst>
                        <p:cond delay="indefinite"/>
                      </p:stCondLst>
                      <p:childTnLst>
                        <p:par>
                          <p:cTn id="19" fill="hold">
                            <p:stCondLst>
                              <p:cond delay="0"/>
                            </p:stCondLst>
                            <p:childTnLst>
                              <p:par>
                                <p:cTn id="20" presetID="1" presetClass="exit" presetSubtype="0" fill="hold" grpId="0" nodeType="clickEffect">
                                  <p:stCondLst>
                                    <p:cond delay="0"/>
                                  </p:stCondLst>
                                  <p:childTnLst>
                                    <p:set>
                                      <p:cBhvr>
                                        <p:cTn id="21" dur="1" fill="hold">
                                          <p:stCondLst>
                                            <p:cond delay="0"/>
                                          </p:stCondLst>
                                        </p:cTn>
                                        <p:tgtEl>
                                          <p:spTgt spid="8"/>
                                        </p:tgtEl>
                                        <p:attrNameLst>
                                          <p:attrName>style.visibility</p:attrName>
                                        </p:attrNameLst>
                                      </p:cBhvr>
                                      <p:to>
                                        <p:strVal val="hidden"/>
                                      </p:to>
                                    </p:set>
                                  </p:childTnLst>
                                </p:cTn>
                              </p:par>
                              <p:par>
                                <p:cTn id="22" presetID="1" presetClass="entr" presetSubtype="0" fill="hold" grpId="0" nodeType="withEffect">
                                  <p:stCondLst>
                                    <p:cond delay="0"/>
                                  </p:stCondLst>
                                  <p:childTnLst>
                                    <p:set>
                                      <p:cBhvr>
                                        <p:cTn id="23" dur="1" fill="hold">
                                          <p:stCondLst>
                                            <p:cond delay="0"/>
                                          </p:stCondLst>
                                        </p:cTn>
                                        <p:tgtEl>
                                          <p:spTgt spid="9"/>
                                        </p:tgtEl>
                                        <p:attrNameLst>
                                          <p:attrName>style.visibility</p:attrName>
                                        </p:attrNameLst>
                                      </p:cBhvr>
                                      <p:to>
                                        <p:strVal val="visible"/>
                                      </p:to>
                                    </p:set>
                                  </p:childTnLst>
                                </p:cTn>
                              </p:par>
                            </p:childTnLst>
                          </p:cTn>
                        </p:par>
                      </p:childTnLst>
                    </p:cTn>
                  </p:par>
                  <p:par>
                    <p:cTn id="24" fill="hold">
                      <p:stCondLst>
                        <p:cond delay="indefinite"/>
                      </p:stCondLst>
                      <p:childTnLst>
                        <p:par>
                          <p:cTn id="25" fill="hold">
                            <p:stCondLst>
                              <p:cond delay="0"/>
                            </p:stCondLst>
                            <p:childTnLst>
                              <p:par>
                                <p:cTn id="26" presetID="22" presetClass="entr" presetSubtype="1" fill="hold" grpId="1" nodeType="clickEffect">
                                  <p:stCondLst>
                                    <p:cond delay="0"/>
                                  </p:stCondLst>
                                  <p:childTnLst>
                                    <p:set>
                                      <p:cBhvr>
                                        <p:cTn id="27" dur="1" fill="hold">
                                          <p:stCondLst>
                                            <p:cond delay="0"/>
                                          </p:stCondLst>
                                        </p:cTn>
                                        <p:tgtEl>
                                          <p:spTgt spid="42"/>
                                        </p:tgtEl>
                                        <p:attrNameLst>
                                          <p:attrName>style.visibility</p:attrName>
                                        </p:attrNameLst>
                                      </p:cBhvr>
                                      <p:to>
                                        <p:strVal val="visible"/>
                                      </p:to>
                                    </p:set>
                                    <p:animEffect transition="in" filter="wipe(up)">
                                      <p:cBhvr>
                                        <p:cTn id="28" dur="500"/>
                                        <p:tgtEl>
                                          <p:spTgt spid="42"/>
                                        </p:tgtEl>
                                      </p:cBhvr>
                                    </p:animEffect>
                                  </p:childTnLst>
                                </p:cTn>
                              </p:par>
                              <p:par>
                                <p:cTn id="29" presetID="1" presetClass="mediacall" presetSubtype="0" fill="hold" nodeType="withEffect">
                                  <p:stCondLst>
                                    <p:cond delay="0"/>
                                  </p:stCondLst>
                                  <p:childTnLst>
                                    <p:cmd type="call" cmd="playFrom(0.0)">
                                      <p:cBhvr>
                                        <p:cTn id="30" dur="2024" fill="hold"/>
                                        <p:tgtEl>
                                          <p:spTgt spid="45"/>
                                        </p:tgtEl>
                                      </p:cBhvr>
                                    </p:cmd>
                                  </p:childTnLst>
                                </p:cTn>
                              </p:par>
                            </p:childTnLst>
                          </p:cTn>
                        </p:par>
                      </p:childTnLst>
                    </p:cTn>
                  </p:par>
                  <p:par>
                    <p:cTn id="31" fill="hold">
                      <p:stCondLst>
                        <p:cond delay="indefinite"/>
                      </p:stCondLst>
                      <p:childTnLst>
                        <p:par>
                          <p:cTn id="32" fill="hold">
                            <p:stCondLst>
                              <p:cond delay="0"/>
                            </p:stCondLst>
                            <p:childTnLst>
                              <p:par>
                                <p:cTn id="33" presetID="1" presetClass="exit" presetSubtype="0" fill="hold" grpId="1" nodeType="clickEffect">
                                  <p:stCondLst>
                                    <p:cond delay="0"/>
                                  </p:stCondLst>
                                  <p:childTnLst>
                                    <p:set>
                                      <p:cBhvr>
                                        <p:cTn id="34" dur="1" fill="hold">
                                          <p:stCondLst>
                                            <p:cond delay="0"/>
                                          </p:stCondLst>
                                        </p:cTn>
                                        <p:tgtEl>
                                          <p:spTgt spid="9"/>
                                        </p:tgtEl>
                                        <p:attrNameLst>
                                          <p:attrName>style.visibility</p:attrName>
                                        </p:attrNameLst>
                                      </p:cBhvr>
                                      <p:to>
                                        <p:strVal val="hidden"/>
                                      </p:to>
                                    </p:set>
                                  </p:childTnLst>
                                </p:cTn>
                              </p:par>
                              <p:par>
                                <p:cTn id="35" presetID="1" presetClass="entr" presetSubtype="0" fill="hold" grpId="2" nodeType="withEffect">
                                  <p:stCondLst>
                                    <p:cond delay="0"/>
                                  </p:stCondLst>
                                  <p:childTnLst>
                                    <p:set>
                                      <p:cBhvr>
                                        <p:cTn id="36" dur="1" fill="hold">
                                          <p:stCondLst>
                                            <p:cond delay="0"/>
                                          </p:stCondLst>
                                        </p:cTn>
                                        <p:tgtEl>
                                          <p:spTgt spid="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audio>
              <p:cMediaNode>
                <p:cTn id="37" fill="hold" display="0">
                  <p:stCondLst>
                    <p:cond delay="indefinite"/>
                  </p:stCondLst>
                  <p:endCondLst>
                    <p:cond evt="onNext" delay="0">
                      <p:tgtEl>
                        <p:sldTgt/>
                      </p:tgtEl>
                    </p:cond>
                    <p:cond evt="onPrev" delay="0">
                      <p:tgtEl>
                        <p:sldTgt/>
                      </p:tgtEl>
                    </p:cond>
                    <p:cond evt="onStopAudio" delay="0">
                      <p:tgtEl>
                        <p:sldTgt/>
                      </p:tgtEl>
                    </p:cond>
                  </p:endCondLst>
                </p:cTn>
                <p:tgtEl>
                  <p:spTgt spid="45"/>
                </p:tgtEl>
              </p:cMediaNode>
            </p:audio>
          </p:childTnLst>
        </p:cTn>
      </p:par>
    </p:tnLst>
    <p:bldLst>
      <p:bldP spid="42" grpId="1" animBg="1"/>
      <p:bldP spid="30" grpId="0" animBg="1"/>
      <p:bldP spid="8" grpId="0" animBg="1"/>
      <p:bldP spid="8" grpId="1" animBg="1"/>
      <p:bldP spid="8" grpId="2" animBg="1"/>
      <p:bldP spid="9" grpId="0" animBg="1"/>
      <p:bldP spid="9" grpId="1" animBg="1"/>
    </p:bld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72" name="Group 171"/>
          <p:cNvGrpSpPr/>
          <p:nvPr/>
        </p:nvGrpSpPr>
        <p:grpSpPr>
          <a:xfrm>
            <a:off x="-396552" y="-1252990"/>
            <a:ext cx="10081120" cy="8110991"/>
            <a:chOff x="-493907" y="-891480"/>
            <a:chExt cx="11855397" cy="9538524"/>
          </a:xfrm>
        </p:grpSpPr>
        <p:sp>
          <p:nvSpPr>
            <p:cNvPr id="178" name="Rectangle 177"/>
            <p:cNvSpPr/>
            <p:nvPr/>
          </p:nvSpPr>
          <p:spPr>
            <a:xfrm>
              <a:off x="-324544" y="4005064"/>
              <a:ext cx="11686034" cy="4641980"/>
            </a:xfrm>
            <a:prstGeom prst="rect">
              <a:avLst/>
            </a:prstGeom>
            <a:solidFill>
              <a:srgbClr val="0066FF"/>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cxnSp>
          <p:nvCxnSpPr>
            <p:cNvPr id="183" name="Straight Connector 182"/>
            <p:cNvCxnSpPr/>
            <p:nvPr/>
          </p:nvCxnSpPr>
          <p:spPr>
            <a:xfrm>
              <a:off x="-493907" y="4021770"/>
              <a:ext cx="11855397" cy="0"/>
            </a:xfrm>
            <a:prstGeom prst="line">
              <a:avLst/>
            </a:prstGeom>
            <a:ln w="76200">
              <a:solidFill>
                <a:schemeClr val="tx1"/>
              </a:solidFill>
            </a:ln>
          </p:spPr>
          <p:style>
            <a:lnRef idx="1">
              <a:schemeClr val="accent1"/>
            </a:lnRef>
            <a:fillRef idx="0">
              <a:schemeClr val="accent1"/>
            </a:fillRef>
            <a:effectRef idx="0">
              <a:schemeClr val="accent1"/>
            </a:effectRef>
            <a:fontRef idx="minor">
              <a:schemeClr val="tx1"/>
            </a:fontRef>
          </p:style>
        </p:cxnSp>
        <p:pic>
          <p:nvPicPr>
            <p:cNvPr id="184" name="Picture 2" descr="https://www.wetterzentrale.de/maps/GFSOPEU18_0_1.png"/>
            <p:cNvPicPr>
              <a:picLocks noChangeAspect="1" noChangeArrowheads="1"/>
            </p:cNvPicPr>
            <p:nvPr/>
          </p:nvPicPr>
          <p:blipFill>
            <a:blip r:embed="rId4" cstate="print"/>
            <a:srcRect/>
            <a:stretch>
              <a:fillRect/>
            </a:stretch>
          </p:blipFill>
          <p:spPr bwMode="auto">
            <a:xfrm>
              <a:off x="5868144" y="-675456"/>
              <a:ext cx="4320480" cy="3468999"/>
            </a:xfrm>
            <a:prstGeom prst="rect">
              <a:avLst/>
            </a:prstGeom>
            <a:noFill/>
            <a:ln w="38100">
              <a:solidFill>
                <a:schemeClr val="tx1"/>
              </a:solidFill>
            </a:ln>
          </p:spPr>
        </p:pic>
        <p:pic>
          <p:nvPicPr>
            <p:cNvPr id="189" name="Picture 3"/>
            <p:cNvPicPr>
              <a:picLocks noChangeAspect="1" noChangeArrowheads="1"/>
            </p:cNvPicPr>
            <p:nvPr/>
          </p:nvPicPr>
          <p:blipFill>
            <a:blip r:embed="rId5" cstate="print"/>
            <a:srcRect/>
            <a:stretch>
              <a:fillRect/>
            </a:stretch>
          </p:blipFill>
          <p:spPr bwMode="auto">
            <a:xfrm>
              <a:off x="323528" y="-891480"/>
              <a:ext cx="3922192" cy="3897170"/>
            </a:xfrm>
            <a:prstGeom prst="rect">
              <a:avLst/>
            </a:prstGeom>
            <a:noFill/>
            <a:ln w="38100">
              <a:solidFill>
                <a:schemeClr val="tx1"/>
              </a:solidFill>
              <a:miter lim="800000"/>
              <a:headEnd/>
              <a:tailEnd/>
            </a:ln>
          </p:spPr>
        </p:pic>
      </p:grpSp>
      <p:sp>
        <p:nvSpPr>
          <p:cNvPr id="100" name="Freeform 99"/>
          <p:cNvSpPr/>
          <p:nvPr/>
        </p:nvSpPr>
        <p:spPr>
          <a:xfrm flipH="1">
            <a:off x="4361397" y="2648862"/>
            <a:ext cx="408678" cy="848370"/>
          </a:xfrm>
          <a:custGeom>
            <a:avLst/>
            <a:gdLst>
              <a:gd name="connsiteX0" fmla="*/ 452907 w 646090"/>
              <a:gd name="connsiteY0" fmla="*/ 92298 h 1092558"/>
              <a:gd name="connsiteX1" fmla="*/ 15025 w 646090"/>
              <a:gd name="connsiteY1" fmla="*/ 581695 h 1092558"/>
              <a:gd name="connsiteX2" fmla="*/ 543059 w 646090"/>
              <a:gd name="connsiteY2" fmla="*/ 1032456 h 1092558"/>
              <a:gd name="connsiteX3" fmla="*/ 633211 w 646090"/>
              <a:gd name="connsiteY3" fmla="*/ 942304 h 1092558"/>
              <a:gd name="connsiteX4" fmla="*/ 581696 w 646090"/>
              <a:gd name="connsiteY4" fmla="*/ 143814 h 1092558"/>
              <a:gd name="connsiteX5" fmla="*/ 452907 w 646090"/>
              <a:gd name="connsiteY5" fmla="*/ 92298 h 1092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6090" h="1092558">
                <a:moveTo>
                  <a:pt x="452907" y="92298"/>
                </a:moveTo>
                <a:cubicBezTo>
                  <a:pt x="358462" y="165278"/>
                  <a:pt x="0" y="425002"/>
                  <a:pt x="15025" y="581695"/>
                </a:cubicBezTo>
                <a:cubicBezTo>
                  <a:pt x="30050" y="738388"/>
                  <a:pt x="440028" y="972354"/>
                  <a:pt x="543059" y="1032456"/>
                </a:cubicBezTo>
                <a:cubicBezTo>
                  <a:pt x="646090" y="1092558"/>
                  <a:pt x="626772" y="1090411"/>
                  <a:pt x="633211" y="942304"/>
                </a:cubicBezTo>
                <a:cubicBezTo>
                  <a:pt x="639650" y="794197"/>
                  <a:pt x="607454" y="287628"/>
                  <a:pt x="581696" y="143814"/>
                </a:cubicBezTo>
                <a:cubicBezTo>
                  <a:pt x="555938" y="0"/>
                  <a:pt x="547352" y="19318"/>
                  <a:pt x="452907" y="92298"/>
                </a:cubicBezTo>
                <a:close/>
              </a:path>
            </a:pathLst>
          </a:custGeom>
          <a:solidFill>
            <a:srgbClr val="00CC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2" name="Group 193"/>
          <p:cNvGrpSpPr/>
          <p:nvPr/>
        </p:nvGrpSpPr>
        <p:grpSpPr>
          <a:xfrm>
            <a:off x="2538481" y="1700808"/>
            <a:ext cx="737375" cy="1044101"/>
            <a:chOff x="3431692" y="548680"/>
            <a:chExt cx="737375" cy="1044101"/>
          </a:xfrm>
        </p:grpSpPr>
        <p:sp>
          <p:nvSpPr>
            <p:cNvPr id="98" name="Freeform 97"/>
            <p:cNvSpPr/>
            <p:nvPr/>
          </p:nvSpPr>
          <p:spPr>
            <a:xfrm rot="7360404">
              <a:off x="3537031" y="960745"/>
              <a:ext cx="526697" cy="737375"/>
            </a:xfrm>
            <a:custGeom>
              <a:avLst/>
              <a:gdLst>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75432 w 777479"/>
                <a:gd name="connsiteY8" fmla="*/ 659606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65919 w 777479"/>
                <a:gd name="connsiteY10" fmla="*/ 516731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62013 w 777479"/>
                <a:gd name="connsiteY20" fmla="*/ 605036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180 w 777479"/>
                <a:gd name="connsiteY0" fmla="*/ 0 h 909988"/>
                <a:gd name="connsiteX1" fmla="*/ 239713 w 777479"/>
                <a:gd name="connsiteY1" fmla="*/ 316660 h 909988"/>
                <a:gd name="connsiteX2" fmla="*/ 82550 w 777479"/>
                <a:gd name="connsiteY2" fmla="*/ 411910 h 909988"/>
                <a:gd name="connsiteX3" fmla="*/ 3969 w 777479"/>
                <a:gd name="connsiteY3" fmla="*/ 550022 h 909988"/>
                <a:gd name="connsiteX4" fmla="*/ 106363 w 777479"/>
                <a:gd name="connsiteY4" fmla="*/ 564310 h 909988"/>
                <a:gd name="connsiteX5" fmla="*/ 254000 w 777479"/>
                <a:gd name="connsiteY5" fmla="*/ 461916 h 909988"/>
                <a:gd name="connsiteX6" fmla="*/ 261144 w 777479"/>
                <a:gd name="connsiteY6" fmla="*/ 473822 h 909988"/>
                <a:gd name="connsiteX7" fmla="*/ 223044 w 777479"/>
                <a:gd name="connsiteY7" fmla="*/ 609553 h 909988"/>
                <a:gd name="connsiteX8" fmla="*/ 198834 w 777479"/>
                <a:gd name="connsiteY8" fmla="*/ 735760 h 909988"/>
                <a:gd name="connsiteX9" fmla="*/ 248147 w 777479"/>
                <a:gd name="connsiteY9" fmla="*/ 825875 h 909988"/>
                <a:gd name="connsiteX10" fmla="*/ 335682 w 777479"/>
                <a:gd name="connsiteY10" fmla="*/ 684141 h 909988"/>
                <a:gd name="connsiteX11" fmla="*/ 368300 w 777479"/>
                <a:gd name="connsiteY11" fmla="*/ 564309 h 909988"/>
                <a:gd name="connsiteX12" fmla="*/ 375444 w 777479"/>
                <a:gd name="connsiteY12" fmla="*/ 630985 h 909988"/>
                <a:gd name="connsiteX13" fmla="*/ 401638 w 777479"/>
                <a:gd name="connsiteY13" fmla="*/ 842916 h 909988"/>
                <a:gd name="connsiteX14" fmla="*/ 451644 w 777479"/>
                <a:gd name="connsiteY14" fmla="*/ 909591 h 909988"/>
                <a:gd name="connsiteX15" fmla="*/ 504032 w 777479"/>
                <a:gd name="connsiteY15" fmla="*/ 845297 h 909988"/>
                <a:gd name="connsiteX16" fmla="*/ 504032 w 777479"/>
                <a:gd name="connsiteY16" fmla="*/ 604790 h 909988"/>
                <a:gd name="connsiteX17" fmla="*/ 527844 w 777479"/>
                <a:gd name="connsiteY17" fmla="*/ 719091 h 909988"/>
                <a:gd name="connsiteX18" fmla="*/ 573088 w 777479"/>
                <a:gd name="connsiteY18" fmla="*/ 816722 h 909988"/>
                <a:gd name="connsiteX19" fmla="*/ 625475 w 777479"/>
                <a:gd name="connsiteY19" fmla="*/ 838153 h 909988"/>
                <a:gd name="connsiteX20" fmla="*/ 662013 w 777479"/>
                <a:gd name="connsiteY20" fmla="*/ 781202 h 909988"/>
                <a:gd name="connsiteX21" fmla="*/ 644525 w 777479"/>
                <a:gd name="connsiteY21" fmla="*/ 659560 h 909988"/>
                <a:gd name="connsiteX22" fmla="*/ 632619 w 777479"/>
                <a:gd name="connsiteY22" fmla="*/ 583360 h 909988"/>
                <a:gd name="connsiteX23" fmla="*/ 718344 w 777479"/>
                <a:gd name="connsiteY23" fmla="*/ 733378 h 909988"/>
                <a:gd name="connsiteX24" fmla="*/ 770732 w 777479"/>
                <a:gd name="connsiteY24" fmla="*/ 711947 h 909988"/>
                <a:gd name="connsiteX25" fmla="*/ 758825 w 777479"/>
                <a:gd name="connsiteY25" fmla="*/ 571453 h 909988"/>
                <a:gd name="connsiteX26" fmla="*/ 668338 w 777479"/>
                <a:gd name="connsiteY26" fmla="*/ 400003 h 909988"/>
                <a:gd name="connsiteX27" fmla="*/ 644525 w 777479"/>
                <a:gd name="connsiteY27" fmla="*/ 176166 h 909988"/>
                <a:gd name="connsiteX0" fmla="*/ 237180 w 777479"/>
                <a:gd name="connsiteY0" fmla="*/ 0 h 909988"/>
                <a:gd name="connsiteX1" fmla="*/ 239713 w 777479"/>
                <a:gd name="connsiteY1" fmla="*/ 316660 h 909988"/>
                <a:gd name="connsiteX2" fmla="*/ 82550 w 777479"/>
                <a:gd name="connsiteY2" fmla="*/ 411910 h 909988"/>
                <a:gd name="connsiteX3" fmla="*/ 3969 w 777479"/>
                <a:gd name="connsiteY3" fmla="*/ 550022 h 909988"/>
                <a:gd name="connsiteX4" fmla="*/ 106363 w 777479"/>
                <a:gd name="connsiteY4" fmla="*/ 564310 h 909988"/>
                <a:gd name="connsiteX5" fmla="*/ 254000 w 777479"/>
                <a:gd name="connsiteY5" fmla="*/ 461916 h 909988"/>
                <a:gd name="connsiteX6" fmla="*/ 261144 w 777479"/>
                <a:gd name="connsiteY6" fmla="*/ 473822 h 909988"/>
                <a:gd name="connsiteX7" fmla="*/ 223044 w 777479"/>
                <a:gd name="connsiteY7" fmla="*/ 609553 h 909988"/>
                <a:gd name="connsiteX8" fmla="*/ 198834 w 777479"/>
                <a:gd name="connsiteY8" fmla="*/ 735760 h 909988"/>
                <a:gd name="connsiteX9" fmla="*/ 248147 w 777479"/>
                <a:gd name="connsiteY9" fmla="*/ 825875 h 909988"/>
                <a:gd name="connsiteX10" fmla="*/ 335682 w 777479"/>
                <a:gd name="connsiteY10" fmla="*/ 684141 h 909988"/>
                <a:gd name="connsiteX11" fmla="*/ 368300 w 777479"/>
                <a:gd name="connsiteY11" fmla="*/ 564309 h 909988"/>
                <a:gd name="connsiteX12" fmla="*/ 375444 w 777479"/>
                <a:gd name="connsiteY12" fmla="*/ 630985 h 909988"/>
                <a:gd name="connsiteX13" fmla="*/ 401638 w 777479"/>
                <a:gd name="connsiteY13" fmla="*/ 842916 h 909988"/>
                <a:gd name="connsiteX14" fmla="*/ 451644 w 777479"/>
                <a:gd name="connsiteY14" fmla="*/ 909591 h 909988"/>
                <a:gd name="connsiteX15" fmla="*/ 504032 w 777479"/>
                <a:gd name="connsiteY15" fmla="*/ 845297 h 909988"/>
                <a:gd name="connsiteX16" fmla="*/ 504032 w 777479"/>
                <a:gd name="connsiteY16" fmla="*/ 604790 h 909988"/>
                <a:gd name="connsiteX17" fmla="*/ 527844 w 777479"/>
                <a:gd name="connsiteY17" fmla="*/ 719091 h 909988"/>
                <a:gd name="connsiteX18" fmla="*/ 573088 w 777479"/>
                <a:gd name="connsiteY18" fmla="*/ 816722 h 909988"/>
                <a:gd name="connsiteX19" fmla="*/ 625475 w 777479"/>
                <a:gd name="connsiteY19" fmla="*/ 838153 h 909988"/>
                <a:gd name="connsiteX20" fmla="*/ 662013 w 777479"/>
                <a:gd name="connsiteY20" fmla="*/ 781202 h 909988"/>
                <a:gd name="connsiteX21" fmla="*/ 644525 w 777479"/>
                <a:gd name="connsiteY21" fmla="*/ 659560 h 909988"/>
                <a:gd name="connsiteX22" fmla="*/ 632619 w 777479"/>
                <a:gd name="connsiteY22" fmla="*/ 583360 h 909988"/>
                <a:gd name="connsiteX23" fmla="*/ 718344 w 777479"/>
                <a:gd name="connsiteY23" fmla="*/ 733378 h 909988"/>
                <a:gd name="connsiteX24" fmla="*/ 770732 w 777479"/>
                <a:gd name="connsiteY24" fmla="*/ 711947 h 909988"/>
                <a:gd name="connsiteX25" fmla="*/ 758825 w 777479"/>
                <a:gd name="connsiteY25" fmla="*/ 571453 h 909988"/>
                <a:gd name="connsiteX26" fmla="*/ 668338 w 777479"/>
                <a:gd name="connsiteY26" fmla="*/ 400003 h 909988"/>
                <a:gd name="connsiteX27" fmla="*/ 614486 w 777479"/>
                <a:gd name="connsiteY27" fmla="*/ 68283 h 909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77479" h="909988">
                  <a:moveTo>
                    <a:pt x="237180" y="0"/>
                  </a:moveTo>
                  <a:cubicBezTo>
                    <a:pt x="251269" y="45641"/>
                    <a:pt x="265485" y="248008"/>
                    <a:pt x="239713" y="316660"/>
                  </a:cubicBezTo>
                  <a:cubicBezTo>
                    <a:pt x="213941" y="385312"/>
                    <a:pt x="121841" y="373016"/>
                    <a:pt x="82550" y="411910"/>
                  </a:cubicBezTo>
                  <a:cubicBezTo>
                    <a:pt x="43259" y="450804"/>
                    <a:pt x="0" y="524622"/>
                    <a:pt x="3969" y="550022"/>
                  </a:cubicBezTo>
                  <a:cubicBezTo>
                    <a:pt x="7938" y="575422"/>
                    <a:pt x="64691" y="578994"/>
                    <a:pt x="106363" y="564310"/>
                  </a:cubicBezTo>
                  <a:cubicBezTo>
                    <a:pt x="148035" y="549626"/>
                    <a:pt x="228203" y="476997"/>
                    <a:pt x="254000" y="461916"/>
                  </a:cubicBezTo>
                  <a:cubicBezTo>
                    <a:pt x="279797" y="446835"/>
                    <a:pt x="266303" y="449216"/>
                    <a:pt x="261144" y="473822"/>
                  </a:cubicBezTo>
                  <a:cubicBezTo>
                    <a:pt x="255985" y="498428"/>
                    <a:pt x="233429" y="565897"/>
                    <a:pt x="223044" y="609553"/>
                  </a:cubicBezTo>
                  <a:cubicBezTo>
                    <a:pt x="212659" y="653209"/>
                    <a:pt x="194650" y="699706"/>
                    <a:pt x="198834" y="735760"/>
                  </a:cubicBezTo>
                  <a:cubicBezTo>
                    <a:pt x="203018" y="771814"/>
                    <a:pt x="225339" y="834478"/>
                    <a:pt x="248147" y="825875"/>
                  </a:cubicBezTo>
                  <a:cubicBezTo>
                    <a:pt x="270955" y="817272"/>
                    <a:pt x="315657" y="727735"/>
                    <a:pt x="335682" y="684141"/>
                  </a:cubicBezTo>
                  <a:cubicBezTo>
                    <a:pt x="355707" y="640547"/>
                    <a:pt x="361673" y="573168"/>
                    <a:pt x="368300" y="564309"/>
                  </a:cubicBezTo>
                  <a:cubicBezTo>
                    <a:pt x="374927" y="555450"/>
                    <a:pt x="369888" y="584551"/>
                    <a:pt x="375444" y="630985"/>
                  </a:cubicBezTo>
                  <a:cubicBezTo>
                    <a:pt x="381000" y="677420"/>
                    <a:pt x="388938" y="796482"/>
                    <a:pt x="401638" y="842916"/>
                  </a:cubicBezTo>
                  <a:cubicBezTo>
                    <a:pt x="414338" y="889350"/>
                    <a:pt x="434578" y="909194"/>
                    <a:pt x="451644" y="909591"/>
                  </a:cubicBezTo>
                  <a:cubicBezTo>
                    <a:pt x="468710" y="909988"/>
                    <a:pt x="495301" y="896097"/>
                    <a:pt x="504032" y="845297"/>
                  </a:cubicBezTo>
                  <a:cubicBezTo>
                    <a:pt x="512763" y="794497"/>
                    <a:pt x="500063" y="625824"/>
                    <a:pt x="504032" y="604790"/>
                  </a:cubicBezTo>
                  <a:cubicBezTo>
                    <a:pt x="508001" y="583756"/>
                    <a:pt x="516335" y="683769"/>
                    <a:pt x="527844" y="719091"/>
                  </a:cubicBezTo>
                  <a:cubicBezTo>
                    <a:pt x="539353" y="754413"/>
                    <a:pt x="556816" y="796878"/>
                    <a:pt x="573088" y="816722"/>
                  </a:cubicBezTo>
                  <a:cubicBezTo>
                    <a:pt x="589360" y="836566"/>
                    <a:pt x="610654" y="844073"/>
                    <a:pt x="625475" y="838153"/>
                  </a:cubicBezTo>
                  <a:cubicBezTo>
                    <a:pt x="640296" y="832233"/>
                    <a:pt x="658838" y="810968"/>
                    <a:pt x="662013" y="781202"/>
                  </a:cubicBezTo>
                  <a:cubicBezTo>
                    <a:pt x="665188" y="751436"/>
                    <a:pt x="649424" y="692534"/>
                    <a:pt x="644525" y="659560"/>
                  </a:cubicBezTo>
                  <a:cubicBezTo>
                    <a:pt x="639626" y="626586"/>
                    <a:pt x="620316" y="571057"/>
                    <a:pt x="632619" y="583360"/>
                  </a:cubicBezTo>
                  <a:cubicBezTo>
                    <a:pt x="644922" y="595663"/>
                    <a:pt x="695325" y="711947"/>
                    <a:pt x="718344" y="733378"/>
                  </a:cubicBezTo>
                  <a:cubicBezTo>
                    <a:pt x="741363" y="754809"/>
                    <a:pt x="763985" y="738935"/>
                    <a:pt x="770732" y="711947"/>
                  </a:cubicBezTo>
                  <a:cubicBezTo>
                    <a:pt x="777479" y="684960"/>
                    <a:pt x="775891" y="623444"/>
                    <a:pt x="758825" y="571453"/>
                  </a:cubicBezTo>
                  <a:cubicBezTo>
                    <a:pt x="741759" y="519462"/>
                    <a:pt x="692395" y="483865"/>
                    <a:pt x="668338" y="400003"/>
                  </a:cubicBezTo>
                  <a:cubicBezTo>
                    <a:pt x="644281" y="316141"/>
                    <a:pt x="616867" y="147261"/>
                    <a:pt x="614486" y="68283"/>
                  </a:cubicBezTo>
                </a:path>
              </a:pathLst>
            </a:custGeom>
            <a:solidFill>
              <a:srgbClr val="00CC00"/>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grpSp>
          <p:nvGrpSpPr>
            <p:cNvPr id="3" name="Group 177"/>
            <p:cNvGrpSpPr/>
            <p:nvPr/>
          </p:nvGrpSpPr>
          <p:grpSpPr>
            <a:xfrm>
              <a:off x="3563888" y="548680"/>
              <a:ext cx="313332" cy="1029520"/>
              <a:chOff x="1115616" y="3429000"/>
              <a:chExt cx="504056" cy="1656184"/>
            </a:xfrm>
          </p:grpSpPr>
          <p:sp>
            <p:nvSpPr>
              <p:cNvPr id="179" name="Isosceles Triangle 178"/>
              <p:cNvSpPr/>
              <p:nvPr/>
            </p:nvSpPr>
            <p:spPr>
              <a:xfrm>
                <a:off x="1115616" y="5013176"/>
                <a:ext cx="504056" cy="72008"/>
              </a:xfrm>
              <a:prstGeom prst="triangle">
                <a:avLst/>
              </a:prstGeom>
              <a:solidFill>
                <a:schemeClr val="bg1"/>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80" name="Chord 179"/>
              <p:cNvSpPr/>
              <p:nvPr/>
            </p:nvSpPr>
            <p:spPr>
              <a:xfrm>
                <a:off x="1115616" y="3429000"/>
                <a:ext cx="504056" cy="1080120"/>
              </a:xfrm>
              <a:prstGeom prst="chord">
                <a:avLst>
                  <a:gd name="adj1" fmla="val 20627079"/>
                  <a:gd name="adj2" fmla="val 11756870"/>
                </a:avLst>
              </a:pr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81" name="Chord 180"/>
              <p:cNvSpPr/>
              <p:nvPr/>
            </p:nvSpPr>
            <p:spPr>
              <a:xfrm>
                <a:off x="1115616" y="3429000"/>
                <a:ext cx="504056" cy="1080120"/>
              </a:xfrm>
              <a:prstGeom prst="chord">
                <a:avLst>
                  <a:gd name="adj1" fmla="val 1848799"/>
                  <a:gd name="adj2" fmla="val 8966062"/>
                </a:avLst>
              </a:prstGeom>
              <a:solidFill>
                <a:srgbClr val="FFFF66"/>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82" name="Rectangle 181"/>
              <p:cNvSpPr/>
              <p:nvPr/>
            </p:nvSpPr>
            <p:spPr>
              <a:xfrm>
                <a:off x="1331640" y="4509120"/>
                <a:ext cx="72008" cy="504056"/>
              </a:xfrm>
              <a:prstGeom prst="rect">
                <a:avLst/>
              </a:prstGeom>
              <a:solidFill>
                <a:schemeClr val="bg1"/>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grpSp>
        <p:nvGrpSpPr>
          <p:cNvPr id="7" name="Group 167"/>
          <p:cNvGrpSpPr/>
          <p:nvPr/>
        </p:nvGrpSpPr>
        <p:grpSpPr>
          <a:xfrm>
            <a:off x="3031976" y="1700808"/>
            <a:ext cx="1474751" cy="2633484"/>
            <a:chOff x="3031976" y="1700808"/>
            <a:chExt cx="1474751" cy="2633484"/>
          </a:xfrm>
        </p:grpSpPr>
        <p:grpSp>
          <p:nvGrpSpPr>
            <p:cNvPr id="11" name="Group 21"/>
            <p:cNvGrpSpPr/>
            <p:nvPr/>
          </p:nvGrpSpPr>
          <p:grpSpPr>
            <a:xfrm>
              <a:off x="3189985" y="3702257"/>
              <a:ext cx="1158733" cy="632035"/>
              <a:chOff x="1619672" y="4221089"/>
              <a:chExt cx="1584176" cy="864095"/>
            </a:xfrm>
          </p:grpSpPr>
          <p:sp>
            <p:nvSpPr>
              <p:cNvPr id="114" name="Freeform 12"/>
              <p:cNvSpPr/>
              <p:nvPr/>
            </p:nvSpPr>
            <p:spPr>
              <a:xfrm>
                <a:off x="1619672" y="4246822"/>
                <a:ext cx="669997" cy="838362"/>
              </a:xfrm>
              <a:custGeom>
                <a:avLst/>
                <a:gdLst>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98859 w 625872"/>
                  <a:gd name="connsiteY6" fmla="*/ 576262 h 840978"/>
                  <a:gd name="connsiteX7" fmla="*/ 408384 w 625872"/>
                  <a:gd name="connsiteY7" fmla="*/ 554831 h 840978"/>
                  <a:gd name="connsiteX8" fmla="*/ 403622 w 625872"/>
                  <a:gd name="connsiteY8" fmla="*/ 0 h 840978"/>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86581 w 625872"/>
                  <a:gd name="connsiteY6" fmla="*/ 600620 h 840978"/>
                  <a:gd name="connsiteX7" fmla="*/ 408384 w 625872"/>
                  <a:gd name="connsiteY7" fmla="*/ 554831 h 840978"/>
                  <a:gd name="connsiteX8" fmla="*/ 403622 w 625872"/>
                  <a:gd name="connsiteY8" fmla="*/ 0 h 840978"/>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52338"/>
                  <a:gd name="connsiteX1" fmla="*/ 586978 w 629778"/>
                  <a:gd name="connsiteY1" fmla="*/ 707231 h 852338"/>
                  <a:gd name="connsiteX2" fmla="*/ 332557 w 629778"/>
                  <a:gd name="connsiteY2" fmla="*/ 850230 h 852338"/>
                  <a:gd name="connsiteX3" fmla="*/ 65484 w 629778"/>
                  <a:gd name="connsiteY3" fmla="*/ 809625 h 852338"/>
                  <a:gd name="connsiteX4" fmla="*/ 15478 w 629778"/>
                  <a:gd name="connsiteY4" fmla="*/ 671512 h 852338"/>
                  <a:gd name="connsiteX5" fmla="*/ 158353 w 629778"/>
                  <a:gd name="connsiteY5" fmla="*/ 540543 h 852338"/>
                  <a:gd name="connsiteX6" fmla="*/ 386581 w 629778"/>
                  <a:gd name="connsiteY6" fmla="*/ 600620 h 852338"/>
                  <a:gd name="connsiteX7" fmla="*/ 408384 w 629778"/>
                  <a:gd name="connsiteY7" fmla="*/ 554831 h 852338"/>
                  <a:gd name="connsiteX8" fmla="*/ 403622 w 629778"/>
                  <a:gd name="connsiteY8" fmla="*/ 0 h 852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9778" h="852338">
                    <a:moveTo>
                      <a:pt x="589359" y="40481"/>
                    </a:moveTo>
                    <a:cubicBezTo>
                      <a:pt x="607615" y="308570"/>
                      <a:pt x="629778" y="572273"/>
                      <a:pt x="586978" y="707231"/>
                    </a:cubicBezTo>
                    <a:cubicBezTo>
                      <a:pt x="544178" y="842189"/>
                      <a:pt x="393081" y="852338"/>
                      <a:pt x="332557" y="850230"/>
                    </a:cubicBezTo>
                    <a:cubicBezTo>
                      <a:pt x="247154" y="847800"/>
                      <a:pt x="118330" y="839411"/>
                      <a:pt x="65484" y="809625"/>
                    </a:cubicBezTo>
                    <a:cubicBezTo>
                      <a:pt x="12638" y="779839"/>
                      <a:pt x="0" y="716359"/>
                      <a:pt x="15478" y="671512"/>
                    </a:cubicBezTo>
                    <a:cubicBezTo>
                      <a:pt x="30956" y="626665"/>
                      <a:pt x="96503" y="552358"/>
                      <a:pt x="158353" y="540543"/>
                    </a:cubicBezTo>
                    <a:cubicBezTo>
                      <a:pt x="220203" y="528728"/>
                      <a:pt x="344909" y="598239"/>
                      <a:pt x="386581" y="600620"/>
                    </a:cubicBezTo>
                    <a:cubicBezTo>
                      <a:pt x="428253" y="603001"/>
                      <a:pt x="405544" y="654934"/>
                      <a:pt x="408384" y="554831"/>
                    </a:cubicBezTo>
                    <a:cubicBezTo>
                      <a:pt x="411224" y="454728"/>
                      <a:pt x="406400" y="229393"/>
                      <a:pt x="403622" y="0"/>
                    </a:cubicBezTo>
                  </a:path>
                </a:pathLst>
              </a:custGeom>
              <a:solidFill>
                <a:srgbClr val="00CC00"/>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115" name="Freeform 13"/>
              <p:cNvSpPr/>
              <p:nvPr/>
            </p:nvSpPr>
            <p:spPr>
              <a:xfrm flipH="1">
                <a:off x="2555774" y="4221089"/>
                <a:ext cx="648074" cy="864095"/>
              </a:xfrm>
              <a:custGeom>
                <a:avLst/>
                <a:gdLst>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98859 w 625872"/>
                  <a:gd name="connsiteY6" fmla="*/ 576262 h 840978"/>
                  <a:gd name="connsiteX7" fmla="*/ 408384 w 625872"/>
                  <a:gd name="connsiteY7" fmla="*/ 554831 h 840978"/>
                  <a:gd name="connsiteX8" fmla="*/ 403622 w 625872"/>
                  <a:gd name="connsiteY8" fmla="*/ 0 h 840978"/>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86581 w 625872"/>
                  <a:gd name="connsiteY6" fmla="*/ 600620 h 840978"/>
                  <a:gd name="connsiteX7" fmla="*/ 408384 w 625872"/>
                  <a:gd name="connsiteY7" fmla="*/ 554831 h 840978"/>
                  <a:gd name="connsiteX8" fmla="*/ 403622 w 625872"/>
                  <a:gd name="connsiteY8" fmla="*/ 0 h 840978"/>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52338"/>
                  <a:gd name="connsiteX1" fmla="*/ 586978 w 629778"/>
                  <a:gd name="connsiteY1" fmla="*/ 707231 h 852338"/>
                  <a:gd name="connsiteX2" fmla="*/ 332557 w 629778"/>
                  <a:gd name="connsiteY2" fmla="*/ 850230 h 852338"/>
                  <a:gd name="connsiteX3" fmla="*/ 65484 w 629778"/>
                  <a:gd name="connsiteY3" fmla="*/ 809625 h 852338"/>
                  <a:gd name="connsiteX4" fmla="*/ 15478 w 629778"/>
                  <a:gd name="connsiteY4" fmla="*/ 671512 h 852338"/>
                  <a:gd name="connsiteX5" fmla="*/ 158353 w 629778"/>
                  <a:gd name="connsiteY5" fmla="*/ 540543 h 852338"/>
                  <a:gd name="connsiteX6" fmla="*/ 386581 w 629778"/>
                  <a:gd name="connsiteY6" fmla="*/ 600620 h 852338"/>
                  <a:gd name="connsiteX7" fmla="*/ 408384 w 629778"/>
                  <a:gd name="connsiteY7" fmla="*/ 554831 h 852338"/>
                  <a:gd name="connsiteX8" fmla="*/ 403622 w 629778"/>
                  <a:gd name="connsiteY8" fmla="*/ 0 h 852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9778" h="852338">
                    <a:moveTo>
                      <a:pt x="589359" y="40481"/>
                    </a:moveTo>
                    <a:cubicBezTo>
                      <a:pt x="607615" y="308570"/>
                      <a:pt x="629778" y="572273"/>
                      <a:pt x="586978" y="707231"/>
                    </a:cubicBezTo>
                    <a:cubicBezTo>
                      <a:pt x="544178" y="842189"/>
                      <a:pt x="393081" y="852338"/>
                      <a:pt x="332557" y="850230"/>
                    </a:cubicBezTo>
                    <a:cubicBezTo>
                      <a:pt x="247154" y="847800"/>
                      <a:pt x="118330" y="839411"/>
                      <a:pt x="65484" y="809625"/>
                    </a:cubicBezTo>
                    <a:cubicBezTo>
                      <a:pt x="12638" y="779839"/>
                      <a:pt x="0" y="716359"/>
                      <a:pt x="15478" y="671512"/>
                    </a:cubicBezTo>
                    <a:cubicBezTo>
                      <a:pt x="30956" y="626665"/>
                      <a:pt x="96503" y="552358"/>
                      <a:pt x="158353" y="540543"/>
                    </a:cubicBezTo>
                    <a:cubicBezTo>
                      <a:pt x="220203" y="528728"/>
                      <a:pt x="344909" y="598239"/>
                      <a:pt x="386581" y="600620"/>
                    </a:cubicBezTo>
                    <a:cubicBezTo>
                      <a:pt x="428253" y="603001"/>
                      <a:pt x="405544" y="654934"/>
                      <a:pt x="408384" y="554831"/>
                    </a:cubicBezTo>
                    <a:cubicBezTo>
                      <a:pt x="411224" y="454728"/>
                      <a:pt x="406400" y="229393"/>
                      <a:pt x="403622" y="0"/>
                    </a:cubicBezTo>
                  </a:path>
                </a:pathLst>
              </a:custGeom>
              <a:solidFill>
                <a:srgbClr val="00CC00"/>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grpSp>
        <p:sp>
          <p:nvSpPr>
            <p:cNvPr id="102" name="Oval 10"/>
            <p:cNvSpPr/>
            <p:nvPr/>
          </p:nvSpPr>
          <p:spPr>
            <a:xfrm>
              <a:off x="3031976" y="2174835"/>
              <a:ext cx="1474751" cy="1669239"/>
            </a:xfrm>
            <a:prstGeom prst="ellipse">
              <a:avLst/>
            </a:prstGeom>
            <a:solidFill>
              <a:srgbClr val="00CC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12" name="Group 7"/>
            <p:cNvGrpSpPr/>
            <p:nvPr/>
          </p:nvGrpSpPr>
          <p:grpSpPr>
            <a:xfrm>
              <a:off x="3558673" y="2438184"/>
              <a:ext cx="421357" cy="210679"/>
              <a:chOff x="6739030" y="3610677"/>
              <a:chExt cx="451036" cy="248044"/>
            </a:xfrm>
          </p:grpSpPr>
          <p:sp>
            <p:nvSpPr>
              <p:cNvPr id="112" name="Oval 8"/>
              <p:cNvSpPr/>
              <p:nvPr/>
            </p:nvSpPr>
            <p:spPr>
              <a:xfrm rot="190219">
                <a:off x="7099070" y="3610677"/>
                <a:ext cx="90996" cy="248044"/>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13" name="Oval 112"/>
              <p:cNvSpPr/>
              <p:nvPr/>
            </p:nvSpPr>
            <p:spPr>
              <a:xfrm rot="190219">
                <a:off x="6739030" y="3610677"/>
                <a:ext cx="90996" cy="248044"/>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104" name="Chord 103"/>
            <p:cNvSpPr/>
            <p:nvPr/>
          </p:nvSpPr>
          <p:spPr>
            <a:xfrm>
              <a:off x="3558673" y="2648862"/>
              <a:ext cx="421357" cy="368688"/>
            </a:xfrm>
            <a:prstGeom prst="chord">
              <a:avLst>
                <a:gd name="adj1" fmla="val 5430208"/>
                <a:gd name="adj2" fmla="val 5345722"/>
              </a:avLst>
            </a:prstGeom>
            <a:solidFill>
              <a:srgbClr val="FFFF66"/>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13" name="Group 20"/>
            <p:cNvGrpSpPr/>
            <p:nvPr/>
          </p:nvGrpSpPr>
          <p:grpSpPr>
            <a:xfrm>
              <a:off x="3347994" y="1700808"/>
              <a:ext cx="842715" cy="737376"/>
              <a:chOff x="6156176" y="2132856"/>
              <a:chExt cx="1152128" cy="1008112"/>
            </a:xfrm>
          </p:grpSpPr>
          <p:sp>
            <p:nvSpPr>
              <p:cNvPr id="110" name="Chord 109"/>
              <p:cNvSpPr/>
              <p:nvPr/>
            </p:nvSpPr>
            <p:spPr>
              <a:xfrm>
                <a:off x="6300192" y="2132856"/>
                <a:ext cx="864096" cy="1008112"/>
              </a:xfrm>
              <a:prstGeom prst="chord">
                <a:avLst>
                  <a:gd name="adj1" fmla="val 8868550"/>
                  <a:gd name="adj2" fmla="val 1928325"/>
                </a:avLst>
              </a:prstGeom>
              <a:solidFill>
                <a:srgbClr val="FF99CC"/>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11" name="Freeform 110"/>
              <p:cNvSpPr/>
              <p:nvPr/>
            </p:nvSpPr>
            <p:spPr>
              <a:xfrm>
                <a:off x="6156176" y="2708920"/>
                <a:ext cx="1152128" cy="202691"/>
              </a:xfrm>
              <a:custGeom>
                <a:avLst/>
                <a:gdLst>
                  <a:gd name="connsiteX0" fmla="*/ 0 w 1133475"/>
                  <a:gd name="connsiteY0" fmla="*/ 0 h 109537"/>
                  <a:gd name="connsiteX1" fmla="*/ 195263 w 1133475"/>
                  <a:gd name="connsiteY1" fmla="*/ 92869 h 109537"/>
                  <a:gd name="connsiteX2" fmla="*/ 964406 w 1133475"/>
                  <a:gd name="connsiteY2" fmla="*/ 97631 h 109537"/>
                  <a:gd name="connsiteX3" fmla="*/ 1133475 w 1133475"/>
                  <a:gd name="connsiteY3" fmla="*/ 21431 h 109537"/>
                  <a:gd name="connsiteX0" fmla="*/ 0 w 1133475"/>
                  <a:gd name="connsiteY0" fmla="*/ 7874 h 122296"/>
                  <a:gd name="connsiteX1" fmla="*/ 195263 w 1133475"/>
                  <a:gd name="connsiteY1" fmla="*/ 100743 h 122296"/>
                  <a:gd name="connsiteX2" fmla="*/ 964406 w 1133475"/>
                  <a:gd name="connsiteY2" fmla="*/ 105505 h 122296"/>
                  <a:gd name="connsiteX3" fmla="*/ 1133475 w 1133475"/>
                  <a:gd name="connsiteY3" fmla="*/ 0 h 122296"/>
                  <a:gd name="connsiteX0" fmla="*/ 0 w 1133475"/>
                  <a:gd name="connsiteY0" fmla="*/ 0 h 122296"/>
                  <a:gd name="connsiteX1" fmla="*/ 195263 w 1133475"/>
                  <a:gd name="connsiteY1" fmla="*/ 100743 h 122296"/>
                  <a:gd name="connsiteX2" fmla="*/ 964406 w 1133475"/>
                  <a:gd name="connsiteY2" fmla="*/ 105505 h 122296"/>
                  <a:gd name="connsiteX3" fmla="*/ 1133475 w 1133475"/>
                  <a:gd name="connsiteY3" fmla="*/ 0 h 122296"/>
                </a:gdLst>
                <a:ahLst/>
                <a:cxnLst>
                  <a:cxn ang="0">
                    <a:pos x="connsiteX0" y="connsiteY0"/>
                  </a:cxn>
                  <a:cxn ang="0">
                    <a:pos x="connsiteX1" y="connsiteY1"/>
                  </a:cxn>
                  <a:cxn ang="0">
                    <a:pos x="connsiteX2" y="connsiteY2"/>
                  </a:cxn>
                  <a:cxn ang="0">
                    <a:pos x="connsiteX3" y="connsiteY3"/>
                  </a:cxn>
                </a:cxnLst>
                <a:rect l="l" t="t" r="r" b="b"/>
                <a:pathLst>
                  <a:path w="1133475" h="122296">
                    <a:moveTo>
                      <a:pt x="0" y="0"/>
                    </a:moveTo>
                    <a:cubicBezTo>
                      <a:pt x="17264" y="38298"/>
                      <a:pt x="34529" y="83159"/>
                      <a:pt x="195263" y="100743"/>
                    </a:cubicBezTo>
                    <a:cubicBezTo>
                      <a:pt x="355997" y="118327"/>
                      <a:pt x="808037" y="122296"/>
                      <a:pt x="964406" y="105505"/>
                    </a:cubicBezTo>
                    <a:cubicBezTo>
                      <a:pt x="1120775" y="88714"/>
                      <a:pt x="1127125" y="32147"/>
                      <a:pt x="1133475" y="0"/>
                    </a:cubicBezTo>
                  </a:path>
                </a:pathLst>
              </a:custGeom>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grpSp>
      </p:grpSp>
      <p:grpSp>
        <p:nvGrpSpPr>
          <p:cNvPr id="14" name="Group 194"/>
          <p:cNvGrpSpPr/>
          <p:nvPr/>
        </p:nvGrpSpPr>
        <p:grpSpPr>
          <a:xfrm>
            <a:off x="7236296" y="1196752"/>
            <a:ext cx="756146" cy="1041664"/>
            <a:chOff x="6892603" y="0"/>
            <a:chExt cx="756146" cy="1041664"/>
          </a:xfrm>
        </p:grpSpPr>
        <p:sp>
          <p:nvSpPr>
            <p:cNvPr id="161" name="Freeform 160"/>
            <p:cNvSpPr/>
            <p:nvPr/>
          </p:nvSpPr>
          <p:spPr>
            <a:xfrm rot="7330235">
              <a:off x="6995715" y="388631"/>
              <a:ext cx="549921" cy="756146"/>
            </a:xfrm>
            <a:custGeom>
              <a:avLst/>
              <a:gdLst>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75432 w 777479"/>
                <a:gd name="connsiteY8" fmla="*/ 659606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65919 w 777479"/>
                <a:gd name="connsiteY10" fmla="*/ 516731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62013 w 777479"/>
                <a:gd name="connsiteY20" fmla="*/ 605036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2397 h 834313"/>
                <a:gd name="connsiteX1" fmla="*/ 239713 w 777479"/>
                <a:gd name="connsiteY1" fmla="*/ 240985 h 834313"/>
                <a:gd name="connsiteX2" fmla="*/ 82550 w 777479"/>
                <a:gd name="connsiteY2" fmla="*/ 336235 h 834313"/>
                <a:gd name="connsiteX3" fmla="*/ 3969 w 777479"/>
                <a:gd name="connsiteY3" fmla="*/ 474347 h 834313"/>
                <a:gd name="connsiteX4" fmla="*/ 106363 w 777479"/>
                <a:gd name="connsiteY4" fmla="*/ 488635 h 834313"/>
                <a:gd name="connsiteX5" fmla="*/ 254000 w 777479"/>
                <a:gd name="connsiteY5" fmla="*/ 386241 h 834313"/>
                <a:gd name="connsiteX6" fmla="*/ 261144 w 777479"/>
                <a:gd name="connsiteY6" fmla="*/ 398147 h 834313"/>
                <a:gd name="connsiteX7" fmla="*/ 223044 w 777479"/>
                <a:gd name="connsiteY7" fmla="*/ 533878 h 834313"/>
                <a:gd name="connsiteX8" fmla="*/ 198834 w 777479"/>
                <a:gd name="connsiteY8" fmla="*/ 660085 h 834313"/>
                <a:gd name="connsiteX9" fmla="*/ 248147 w 777479"/>
                <a:gd name="connsiteY9" fmla="*/ 750200 h 834313"/>
                <a:gd name="connsiteX10" fmla="*/ 335682 w 777479"/>
                <a:gd name="connsiteY10" fmla="*/ 608466 h 834313"/>
                <a:gd name="connsiteX11" fmla="*/ 368300 w 777479"/>
                <a:gd name="connsiteY11" fmla="*/ 488634 h 834313"/>
                <a:gd name="connsiteX12" fmla="*/ 375444 w 777479"/>
                <a:gd name="connsiteY12" fmla="*/ 555310 h 834313"/>
                <a:gd name="connsiteX13" fmla="*/ 401638 w 777479"/>
                <a:gd name="connsiteY13" fmla="*/ 767241 h 834313"/>
                <a:gd name="connsiteX14" fmla="*/ 451644 w 777479"/>
                <a:gd name="connsiteY14" fmla="*/ 833916 h 834313"/>
                <a:gd name="connsiteX15" fmla="*/ 504032 w 777479"/>
                <a:gd name="connsiteY15" fmla="*/ 769622 h 834313"/>
                <a:gd name="connsiteX16" fmla="*/ 504032 w 777479"/>
                <a:gd name="connsiteY16" fmla="*/ 529115 h 834313"/>
                <a:gd name="connsiteX17" fmla="*/ 527844 w 777479"/>
                <a:gd name="connsiteY17" fmla="*/ 643416 h 834313"/>
                <a:gd name="connsiteX18" fmla="*/ 573088 w 777479"/>
                <a:gd name="connsiteY18" fmla="*/ 741047 h 834313"/>
                <a:gd name="connsiteX19" fmla="*/ 625475 w 777479"/>
                <a:gd name="connsiteY19" fmla="*/ 762478 h 834313"/>
                <a:gd name="connsiteX20" fmla="*/ 662013 w 777479"/>
                <a:gd name="connsiteY20" fmla="*/ 705527 h 834313"/>
                <a:gd name="connsiteX21" fmla="*/ 644525 w 777479"/>
                <a:gd name="connsiteY21" fmla="*/ 583885 h 834313"/>
                <a:gd name="connsiteX22" fmla="*/ 632619 w 777479"/>
                <a:gd name="connsiteY22" fmla="*/ 507685 h 834313"/>
                <a:gd name="connsiteX23" fmla="*/ 718344 w 777479"/>
                <a:gd name="connsiteY23" fmla="*/ 657703 h 834313"/>
                <a:gd name="connsiteX24" fmla="*/ 770732 w 777479"/>
                <a:gd name="connsiteY24" fmla="*/ 636272 h 834313"/>
                <a:gd name="connsiteX25" fmla="*/ 758825 w 777479"/>
                <a:gd name="connsiteY25" fmla="*/ 495778 h 834313"/>
                <a:gd name="connsiteX26" fmla="*/ 668338 w 777479"/>
                <a:gd name="connsiteY26" fmla="*/ 324328 h 834313"/>
                <a:gd name="connsiteX27" fmla="*/ 668239 w 777479"/>
                <a:gd name="connsiteY27" fmla="*/ 0 h 834313"/>
                <a:gd name="connsiteX0" fmla="*/ 240017 w 777479"/>
                <a:gd name="connsiteY0" fmla="*/ 24652 h 834313"/>
                <a:gd name="connsiteX1" fmla="*/ 239713 w 777479"/>
                <a:gd name="connsiteY1" fmla="*/ 240985 h 834313"/>
                <a:gd name="connsiteX2" fmla="*/ 82550 w 777479"/>
                <a:gd name="connsiteY2" fmla="*/ 336235 h 834313"/>
                <a:gd name="connsiteX3" fmla="*/ 3969 w 777479"/>
                <a:gd name="connsiteY3" fmla="*/ 474347 h 834313"/>
                <a:gd name="connsiteX4" fmla="*/ 106363 w 777479"/>
                <a:gd name="connsiteY4" fmla="*/ 488635 h 834313"/>
                <a:gd name="connsiteX5" fmla="*/ 254000 w 777479"/>
                <a:gd name="connsiteY5" fmla="*/ 386241 h 834313"/>
                <a:gd name="connsiteX6" fmla="*/ 261144 w 777479"/>
                <a:gd name="connsiteY6" fmla="*/ 398147 h 834313"/>
                <a:gd name="connsiteX7" fmla="*/ 223044 w 777479"/>
                <a:gd name="connsiteY7" fmla="*/ 533878 h 834313"/>
                <a:gd name="connsiteX8" fmla="*/ 198834 w 777479"/>
                <a:gd name="connsiteY8" fmla="*/ 660085 h 834313"/>
                <a:gd name="connsiteX9" fmla="*/ 248147 w 777479"/>
                <a:gd name="connsiteY9" fmla="*/ 750200 h 834313"/>
                <a:gd name="connsiteX10" fmla="*/ 335682 w 777479"/>
                <a:gd name="connsiteY10" fmla="*/ 608466 h 834313"/>
                <a:gd name="connsiteX11" fmla="*/ 368300 w 777479"/>
                <a:gd name="connsiteY11" fmla="*/ 488634 h 834313"/>
                <a:gd name="connsiteX12" fmla="*/ 375444 w 777479"/>
                <a:gd name="connsiteY12" fmla="*/ 555310 h 834313"/>
                <a:gd name="connsiteX13" fmla="*/ 401638 w 777479"/>
                <a:gd name="connsiteY13" fmla="*/ 767241 h 834313"/>
                <a:gd name="connsiteX14" fmla="*/ 451644 w 777479"/>
                <a:gd name="connsiteY14" fmla="*/ 833916 h 834313"/>
                <a:gd name="connsiteX15" fmla="*/ 504032 w 777479"/>
                <a:gd name="connsiteY15" fmla="*/ 769622 h 834313"/>
                <a:gd name="connsiteX16" fmla="*/ 504032 w 777479"/>
                <a:gd name="connsiteY16" fmla="*/ 529115 h 834313"/>
                <a:gd name="connsiteX17" fmla="*/ 527844 w 777479"/>
                <a:gd name="connsiteY17" fmla="*/ 643416 h 834313"/>
                <a:gd name="connsiteX18" fmla="*/ 573088 w 777479"/>
                <a:gd name="connsiteY18" fmla="*/ 741047 h 834313"/>
                <a:gd name="connsiteX19" fmla="*/ 625475 w 777479"/>
                <a:gd name="connsiteY19" fmla="*/ 762478 h 834313"/>
                <a:gd name="connsiteX20" fmla="*/ 662013 w 777479"/>
                <a:gd name="connsiteY20" fmla="*/ 705527 h 834313"/>
                <a:gd name="connsiteX21" fmla="*/ 644525 w 777479"/>
                <a:gd name="connsiteY21" fmla="*/ 583885 h 834313"/>
                <a:gd name="connsiteX22" fmla="*/ 632619 w 777479"/>
                <a:gd name="connsiteY22" fmla="*/ 507685 h 834313"/>
                <a:gd name="connsiteX23" fmla="*/ 718344 w 777479"/>
                <a:gd name="connsiteY23" fmla="*/ 657703 h 834313"/>
                <a:gd name="connsiteX24" fmla="*/ 770732 w 777479"/>
                <a:gd name="connsiteY24" fmla="*/ 636272 h 834313"/>
                <a:gd name="connsiteX25" fmla="*/ 758825 w 777479"/>
                <a:gd name="connsiteY25" fmla="*/ 495778 h 834313"/>
                <a:gd name="connsiteX26" fmla="*/ 668338 w 777479"/>
                <a:gd name="connsiteY26" fmla="*/ 324328 h 834313"/>
                <a:gd name="connsiteX27" fmla="*/ 668239 w 777479"/>
                <a:gd name="connsiteY27" fmla="*/ 0 h 834313"/>
                <a:gd name="connsiteX0" fmla="*/ 240017 w 777479"/>
                <a:gd name="connsiteY0" fmla="*/ 164738 h 974399"/>
                <a:gd name="connsiteX1" fmla="*/ 239713 w 777479"/>
                <a:gd name="connsiteY1" fmla="*/ 381071 h 974399"/>
                <a:gd name="connsiteX2" fmla="*/ 82550 w 777479"/>
                <a:gd name="connsiteY2" fmla="*/ 476321 h 974399"/>
                <a:gd name="connsiteX3" fmla="*/ 3969 w 777479"/>
                <a:gd name="connsiteY3" fmla="*/ 614433 h 974399"/>
                <a:gd name="connsiteX4" fmla="*/ 106363 w 777479"/>
                <a:gd name="connsiteY4" fmla="*/ 628721 h 974399"/>
                <a:gd name="connsiteX5" fmla="*/ 254000 w 777479"/>
                <a:gd name="connsiteY5" fmla="*/ 526327 h 974399"/>
                <a:gd name="connsiteX6" fmla="*/ 261144 w 777479"/>
                <a:gd name="connsiteY6" fmla="*/ 538233 h 974399"/>
                <a:gd name="connsiteX7" fmla="*/ 223044 w 777479"/>
                <a:gd name="connsiteY7" fmla="*/ 673964 h 974399"/>
                <a:gd name="connsiteX8" fmla="*/ 198834 w 777479"/>
                <a:gd name="connsiteY8" fmla="*/ 800171 h 974399"/>
                <a:gd name="connsiteX9" fmla="*/ 248147 w 777479"/>
                <a:gd name="connsiteY9" fmla="*/ 890286 h 974399"/>
                <a:gd name="connsiteX10" fmla="*/ 335682 w 777479"/>
                <a:gd name="connsiteY10" fmla="*/ 748552 h 974399"/>
                <a:gd name="connsiteX11" fmla="*/ 368300 w 777479"/>
                <a:gd name="connsiteY11" fmla="*/ 628720 h 974399"/>
                <a:gd name="connsiteX12" fmla="*/ 375444 w 777479"/>
                <a:gd name="connsiteY12" fmla="*/ 695396 h 974399"/>
                <a:gd name="connsiteX13" fmla="*/ 401638 w 777479"/>
                <a:gd name="connsiteY13" fmla="*/ 907327 h 974399"/>
                <a:gd name="connsiteX14" fmla="*/ 451644 w 777479"/>
                <a:gd name="connsiteY14" fmla="*/ 974002 h 974399"/>
                <a:gd name="connsiteX15" fmla="*/ 504032 w 777479"/>
                <a:gd name="connsiteY15" fmla="*/ 909708 h 974399"/>
                <a:gd name="connsiteX16" fmla="*/ 504032 w 777479"/>
                <a:gd name="connsiteY16" fmla="*/ 669201 h 974399"/>
                <a:gd name="connsiteX17" fmla="*/ 527844 w 777479"/>
                <a:gd name="connsiteY17" fmla="*/ 783502 h 974399"/>
                <a:gd name="connsiteX18" fmla="*/ 573088 w 777479"/>
                <a:gd name="connsiteY18" fmla="*/ 881133 h 974399"/>
                <a:gd name="connsiteX19" fmla="*/ 625475 w 777479"/>
                <a:gd name="connsiteY19" fmla="*/ 902564 h 974399"/>
                <a:gd name="connsiteX20" fmla="*/ 662013 w 777479"/>
                <a:gd name="connsiteY20" fmla="*/ 845613 h 974399"/>
                <a:gd name="connsiteX21" fmla="*/ 644525 w 777479"/>
                <a:gd name="connsiteY21" fmla="*/ 723971 h 974399"/>
                <a:gd name="connsiteX22" fmla="*/ 632619 w 777479"/>
                <a:gd name="connsiteY22" fmla="*/ 647771 h 974399"/>
                <a:gd name="connsiteX23" fmla="*/ 718344 w 777479"/>
                <a:gd name="connsiteY23" fmla="*/ 797789 h 974399"/>
                <a:gd name="connsiteX24" fmla="*/ 770732 w 777479"/>
                <a:gd name="connsiteY24" fmla="*/ 776358 h 974399"/>
                <a:gd name="connsiteX25" fmla="*/ 758825 w 777479"/>
                <a:gd name="connsiteY25" fmla="*/ 635864 h 974399"/>
                <a:gd name="connsiteX26" fmla="*/ 668338 w 777479"/>
                <a:gd name="connsiteY26" fmla="*/ 464414 h 974399"/>
                <a:gd name="connsiteX27" fmla="*/ 577964 w 777479"/>
                <a:gd name="connsiteY27" fmla="*/ 0 h 974399"/>
                <a:gd name="connsiteX0" fmla="*/ 249011 w 777479"/>
                <a:gd name="connsiteY0" fmla="*/ 33271 h 974399"/>
                <a:gd name="connsiteX1" fmla="*/ 239713 w 777479"/>
                <a:gd name="connsiteY1" fmla="*/ 381071 h 974399"/>
                <a:gd name="connsiteX2" fmla="*/ 82550 w 777479"/>
                <a:gd name="connsiteY2" fmla="*/ 476321 h 974399"/>
                <a:gd name="connsiteX3" fmla="*/ 3969 w 777479"/>
                <a:gd name="connsiteY3" fmla="*/ 614433 h 974399"/>
                <a:gd name="connsiteX4" fmla="*/ 106363 w 777479"/>
                <a:gd name="connsiteY4" fmla="*/ 628721 h 974399"/>
                <a:gd name="connsiteX5" fmla="*/ 254000 w 777479"/>
                <a:gd name="connsiteY5" fmla="*/ 526327 h 974399"/>
                <a:gd name="connsiteX6" fmla="*/ 261144 w 777479"/>
                <a:gd name="connsiteY6" fmla="*/ 538233 h 974399"/>
                <a:gd name="connsiteX7" fmla="*/ 223044 w 777479"/>
                <a:gd name="connsiteY7" fmla="*/ 673964 h 974399"/>
                <a:gd name="connsiteX8" fmla="*/ 198834 w 777479"/>
                <a:gd name="connsiteY8" fmla="*/ 800171 h 974399"/>
                <a:gd name="connsiteX9" fmla="*/ 248147 w 777479"/>
                <a:gd name="connsiteY9" fmla="*/ 890286 h 974399"/>
                <a:gd name="connsiteX10" fmla="*/ 335682 w 777479"/>
                <a:gd name="connsiteY10" fmla="*/ 748552 h 974399"/>
                <a:gd name="connsiteX11" fmla="*/ 368300 w 777479"/>
                <a:gd name="connsiteY11" fmla="*/ 628720 h 974399"/>
                <a:gd name="connsiteX12" fmla="*/ 375444 w 777479"/>
                <a:gd name="connsiteY12" fmla="*/ 695396 h 974399"/>
                <a:gd name="connsiteX13" fmla="*/ 401638 w 777479"/>
                <a:gd name="connsiteY13" fmla="*/ 907327 h 974399"/>
                <a:gd name="connsiteX14" fmla="*/ 451644 w 777479"/>
                <a:gd name="connsiteY14" fmla="*/ 974002 h 974399"/>
                <a:gd name="connsiteX15" fmla="*/ 504032 w 777479"/>
                <a:gd name="connsiteY15" fmla="*/ 909708 h 974399"/>
                <a:gd name="connsiteX16" fmla="*/ 504032 w 777479"/>
                <a:gd name="connsiteY16" fmla="*/ 669201 h 974399"/>
                <a:gd name="connsiteX17" fmla="*/ 527844 w 777479"/>
                <a:gd name="connsiteY17" fmla="*/ 783502 h 974399"/>
                <a:gd name="connsiteX18" fmla="*/ 573088 w 777479"/>
                <a:gd name="connsiteY18" fmla="*/ 881133 h 974399"/>
                <a:gd name="connsiteX19" fmla="*/ 625475 w 777479"/>
                <a:gd name="connsiteY19" fmla="*/ 902564 h 974399"/>
                <a:gd name="connsiteX20" fmla="*/ 662013 w 777479"/>
                <a:gd name="connsiteY20" fmla="*/ 845613 h 974399"/>
                <a:gd name="connsiteX21" fmla="*/ 644525 w 777479"/>
                <a:gd name="connsiteY21" fmla="*/ 723971 h 974399"/>
                <a:gd name="connsiteX22" fmla="*/ 632619 w 777479"/>
                <a:gd name="connsiteY22" fmla="*/ 647771 h 974399"/>
                <a:gd name="connsiteX23" fmla="*/ 718344 w 777479"/>
                <a:gd name="connsiteY23" fmla="*/ 797789 h 974399"/>
                <a:gd name="connsiteX24" fmla="*/ 770732 w 777479"/>
                <a:gd name="connsiteY24" fmla="*/ 776358 h 974399"/>
                <a:gd name="connsiteX25" fmla="*/ 758825 w 777479"/>
                <a:gd name="connsiteY25" fmla="*/ 635864 h 974399"/>
                <a:gd name="connsiteX26" fmla="*/ 668338 w 777479"/>
                <a:gd name="connsiteY26" fmla="*/ 464414 h 974399"/>
                <a:gd name="connsiteX27" fmla="*/ 577964 w 777479"/>
                <a:gd name="connsiteY27" fmla="*/ 0 h 974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77479" h="974399">
                  <a:moveTo>
                    <a:pt x="249011" y="33271"/>
                  </a:moveTo>
                  <a:cubicBezTo>
                    <a:pt x="263100" y="78912"/>
                    <a:pt x="267456" y="307229"/>
                    <a:pt x="239713" y="381071"/>
                  </a:cubicBezTo>
                  <a:cubicBezTo>
                    <a:pt x="211970" y="454913"/>
                    <a:pt x="121841" y="437427"/>
                    <a:pt x="82550" y="476321"/>
                  </a:cubicBezTo>
                  <a:cubicBezTo>
                    <a:pt x="43259" y="515215"/>
                    <a:pt x="0" y="589033"/>
                    <a:pt x="3969" y="614433"/>
                  </a:cubicBezTo>
                  <a:cubicBezTo>
                    <a:pt x="7938" y="639833"/>
                    <a:pt x="64691" y="643405"/>
                    <a:pt x="106363" y="628721"/>
                  </a:cubicBezTo>
                  <a:cubicBezTo>
                    <a:pt x="148035" y="614037"/>
                    <a:pt x="228203" y="541408"/>
                    <a:pt x="254000" y="526327"/>
                  </a:cubicBezTo>
                  <a:cubicBezTo>
                    <a:pt x="279797" y="511246"/>
                    <a:pt x="266303" y="513627"/>
                    <a:pt x="261144" y="538233"/>
                  </a:cubicBezTo>
                  <a:cubicBezTo>
                    <a:pt x="255985" y="562839"/>
                    <a:pt x="233429" y="630308"/>
                    <a:pt x="223044" y="673964"/>
                  </a:cubicBezTo>
                  <a:cubicBezTo>
                    <a:pt x="212659" y="717620"/>
                    <a:pt x="194650" y="764117"/>
                    <a:pt x="198834" y="800171"/>
                  </a:cubicBezTo>
                  <a:cubicBezTo>
                    <a:pt x="203018" y="836225"/>
                    <a:pt x="225339" y="898889"/>
                    <a:pt x="248147" y="890286"/>
                  </a:cubicBezTo>
                  <a:cubicBezTo>
                    <a:pt x="270955" y="881683"/>
                    <a:pt x="315657" y="792146"/>
                    <a:pt x="335682" y="748552"/>
                  </a:cubicBezTo>
                  <a:cubicBezTo>
                    <a:pt x="355707" y="704958"/>
                    <a:pt x="361673" y="637579"/>
                    <a:pt x="368300" y="628720"/>
                  </a:cubicBezTo>
                  <a:cubicBezTo>
                    <a:pt x="374927" y="619861"/>
                    <a:pt x="369888" y="648962"/>
                    <a:pt x="375444" y="695396"/>
                  </a:cubicBezTo>
                  <a:cubicBezTo>
                    <a:pt x="381000" y="741831"/>
                    <a:pt x="388938" y="860893"/>
                    <a:pt x="401638" y="907327"/>
                  </a:cubicBezTo>
                  <a:cubicBezTo>
                    <a:pt x="414338" y="953761"/>
                    <a:pt x="434578" y="973605"/>
                    <a:pt x="451644" y="974002"/>
                  </a:cubicBezTo>
                  <a:cubicBezTo>
                    <a:pt x="468710" y="974399"/>
                    <a:pt x="495301" y="960508"/>
                    <a:pt x="504032" y="909708"/>
                  </a:cubicBezTo>
                  <a:cubicBezTo>
                    <a:pt x="512763" y="858908"/>
                    <a:pt x="500063" y="690235"/>
                    <a:pt x="504032" y="669201"/>
                  </a:cubicBezTo>
                  <a:cubicBezTo>
                    <a:pt x="508001" y="648167"/>
                    <a:pt x="516335" y="748180"/>
                    <a:pt x="527844" y="783502"/>
                  </a:cubicBezTo>
                  <a:cubicBezTo>
                    <a:pt x="539353" y="818824"/>
                    <a:pt x="556816" y="861289"/>
                    <a:pt x="573088" y="881133"/>
                  </a:cubicBezTo>
                  <a:cubicBezTo>
                    <a:pt x="589360" y="900977"/>
                    <a:pt x="610654" y="908484"/>
                    <a:pt x="625475" y="902564"/>
                  </a:cubicBezTo>
                  <a:cubicBezTo>
                    <a:pt x="640296" y="896644"/>
                    <a:pt x="658838" y="875379"/>
                    <a:pt x="662013" y="845613"/>
                  </a:cubicBezTo>
                  <a:cubicBezTo>
                    <a:pt x="665188" y="815847"/>
                    <a:pt x="649424" y="756945"/>
                    <a:pt x="644525" y="723971"/>
                  </a:cubicBezTo>
                  <a:cubicBezTo>
                    <a:pt x="639626" y="690997"/>
                    <a:pt x="620316" y="635468"/>
                    <a:pt x="632619" y="647771"/>
                  </a:cubicBezTo>
                  <a:cubicBezTo>
                    <a:pt x="644922" y="660074"/>
                    <a:pt x="695325" y="776358"/>
                    <a:pt x="718344" y="797789"/>
                  </a:cubicBezTo>
                  <a:cubicBezTo>
                    <a:pt x="741363" y="819220"/>
                    <a:pt x="763985" y="803346"/>
                    <a:pt x="770732" y="776358"/>
                  </a:cubicBezTo>
                  <a:cubicBezTo>
                    <a:pt x="777479" y="749371"/>
                    <a:pt x="775891" y="687855"/>
                    <a:pt x="758825" y="635864"/>
                  </a:cubicBezTo>
                  <a:cubicBezTo>
                    <a:pt x="741759" y="583873"/>
                    <a:pt x="698481" y="570391"/>
                    <a:pt x="668338" y="464414"/>
                  </a:cubicBezTo>
                  <a:cubicBezTo>
                    <a:pt x="638195" y="358437"/>
                    <a:pt x="580345" y="78978"/>
                    <a:pt x="577964" y="0"/>
                  </a:cubicBezTo>
                </a:path>
              </a:pathLst>
            </a:custGeom>
            <a:solidFill>
              <a:srgbClr val="3399FF"/>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grpSp>
          <p:nvGrpSpPr>
            <p:cNvPr id="15" name="Group 123"/>
            <p:cNvGrpSpPr/>
            <p:nvPr/>
          </p:nvGrpSpPr>
          <p:grpSpPr>
            <a:xfrm>
              <a:off x="7092280" y="0"/>
              <a:ext cx="313332" cy="1029520"/>
              <a:chOff x="1115616" y="3429000"/>
              <a:chExt cx="504056" cy="1656184"/>
            </a:xfrm>
          </p:grpSpPr>
          <p:sp>
            <p:nvSpPr>
              <p:cNvPr id="125" name="Isosceles Triangle 124"/>
              <p:cNvSpPr/>
              <p:nvPr/>
            </p:nvSpPr>
            <p:spPr>
              <a:xfrm>
                <a:off x="1115616" y="5013176"/>
                <a:ext cx="504056" cy="72008"/>
              </a:xfrm>
              <a:prstGeom prst="triangle">
                <a:avLst/>
              </a:prstGeom>
              <a:solidFill>
                <a:schemeClr val="bg1"/>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26" name="Chord 125"/>
              <p:cNvSpPr/>
              <p:nvPr/>
            </p:nvSpPr>
            <p:spPr>
              <a:xfrm>
                <a:off x="1115616" y="3429000"/>
                <a:ext cx="504056" cy="1080120"/>
              </a:xfrm>
              <a:prstGeom prst="chord">
                <a:avLst>
                  <a:gd name="adj1" fmla="val 20627079"/>
                  <a:gd name="adj2" fmla="val 11756870"/>
                </a:avLst>
              </a:pr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27" name="Chord 126"/>
              <p:cNvSpPr/>
              <p:nvPr/>
            </p:nvSpPr>
            <p:spPr>
              <a:xfrm>
                <a:off x="1115616" y="3429000"/>
                <a:ext cx="504056" cy="1080120"/>
              </a:xfrm>
              <a:prstGeom prst="chord">
                <a:avLst>
                  <a:gd name="adj1" fmla="val 4355233"/>
                  <a:gd name="adj2" fmla="val 6479972"/>
                </a:avLst>
              </a:prstGeom>
              <a:solidFill>
                <a:srgbClr val="990033"/>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28" name="Rectangle 127"/>
              <p:cNvSpPr/>
              <p:nvPr/>
            </p:nvSpPr>
            <p:spPr>
              <a:xfrm>
                <a:off x="1331640" y="4509120"/>
                <a:ext cx="72008" cy="504056"/>
              </a:xfrm>
              <a:prstGeom prst="rect">
                <a:avLst/>
              </a:prstGeom>
              <a:solidFill>
                <a:schemeClr val="bg1"/>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grpSp>
        <p:nvGrpSpPr>
          <p:cNvPr id="16" name="Group 192"/>
          <p:cNvGrpSpPr/>
          <p:nvPr/>
        </p:nvGrpSpPr>
        <p:grpSpPr>
          <a:xfrm>
            <a:off x="4910103" y="1628800"/>
            <a:ext cx="670009" cy="1029520"/>
            <a:chOff x="4876353" y="548680"/>
            <a:chExt cx="670009" cy="1029520"/>
          </a:xfrm>
        </p:grpSpPr>
        <p:sp>
          <p:nvSpPr>
            <p:cNvPr id="152" name="Freeform 151"/>
            <p:cNvSpPr/>
            <p:nvPr/>
          </p:nvSpPr>
          <p:spPr>
            <a:xfrm rot="18580916" flipH="1" flipV="1">
              <a:off x="4952145" y="915106"/>
              <a:ext cx="518426" cy="670009"/>
            </a:xfrm>
            <a:custGeom>
              <a:avLst/>
              <a:gdLst>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75432 w 777479"/>
                <a:gd name="connsiteY8" fmla="*/ 659606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65919 w 777479"/>
                <a:gd name="connsiteY10" fmla="*/ 516731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62013 w 777479"/>
                <a:gd name="connsiteY20" fmla="*/ 605036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77479" h="733822">
                  <a:moveTo>
                    <a:pt x="237332" y="11906"/>
                  </a:moveTo>
                  <a:cubicBezTo>
                    <a:pt x="251421" y="57547"/>
                    <a:pt x="265510" y="103188"/>
                    <a:pt x="239713" y="140494"/>
                  </a:cubicBezTo>
                  <a:cubicBezTo>
                    <a:pt x="213916" y="177800"/>
                    <a:pt x="121841" y="196850"/>
                    <a:pt x="82550" y="235744"/>
                  </a:cubicBezTo>
                  <a:cubicBezTo>
                    <a:pt x="43259" y="274638"/>
                    <a:pt x="0" y="348456"/>
                    <a:pt x="3969" y="373856"/>
                  </a:cubicBezTo>
                  <a:cubicBezTo>
                    <a:pt x="7938" y="399256"/>
                    <a:pt x="64691" y="402828"/>
                    <a:pt x="106363" y="388144"/>
                  </a:cubicBezTo>
                  <a:cubicBezTo>
                    <a:pt x="148035" y="373460"/>
                    <a:pt x="228203" y="300831"/>
                    <a:pt x="254000" y="285750"/>
                  </a:cubicBezTo>
                  <a:cubicBezTo>
                    <a:pt x="279797" y="270669"/>
                    <a:pt x="266303" y="273050"/>
                    <a:pt x="261144" y="297656"/>
                  </a:cubicBezTo>
                  <a:cubicBezTo>
                    <a:pt x="255985" y="322262"/>
                    <a:pt x="233429" y="389731"/>
                    <a:pt x="223044" y="433387"/>
                  </a:cubicBezTo>
                  <a:cubicBezTo>
                    <a:pt x="212659" y="477043"/>
                    <a:pt x="194650" y="523540"/>
                    <a:pt x="198834" y="559594"/>
                  </a:cubicBezTo>
                  <a:cubicBezTo>
                    <a:pt x="203018" y="595648"/>
                    <a:pt x="225339" y="658312"/>
                    <a:pt x="248147" y="649709"/>
                  </a:cubicBezTo>
                  <a:cubicBezTo>
                    <a:pt x="270955" y="641106"/>
                    <a:pt x="315657" y="551569"/>
                    <a:pt x="335682" y="507975"/>
                  </a:cubicBezTo>
                  <a:cubicBezTo>
                    <a:pt x="355707" y="464381"/>
                    <a:pt x="361673" y="397002"/>
                    <a:pt x="368300" y="388143"/>
                  </a:cubicBezTo>
                  <a:cubicBezTo>
                    <a:pt x="374927" y="379284"/>
                    <a:pt x="369888" y="408385"/>
                    <a:pt x="375444" y="454819"/>
                  </a:cubicBezTo>
                  <a:cubicBezTo>
                    <a:pt x="381000" y="501254"/>
                    <a:pt x="388938" y="620316"/>
                    <a:pt x="401638" y="666750"/>
                  </a:cubicBezTo>
                  <a:cubicBezTo>
                    <a:pt x="414338" y="713184"/>
                    <a:pt x="434578" y="733028"/>
                    <a:pt x="451644" y="733425"/>
                  </a:cubicBezTo>
                  <a:cubicBezTo>
                    <a:pt x="468710" y="733822"/>
                    <a:pt x="495301" y="719931"/>
                    <a:pt x="504032" y="669131"/>
                  </a:cubicBezTo>
                  <a:cubicBezTo>
                    <a:pt x="512763" y="618331"/>
                    <a:pt x="500063" y="449658"/>
                    <a:pt x="504032" y="428624"/>
                  </a:cubicBezTo>
                  <a:cubicBezTo>
                    <a:pt x="508001" y="407590"/>
                    <a:pt x="516335" y="507603"/>
                    <a:pt x="527844" y="542925"/>
                  </a:cubicBezTo>
                  <a:cubicBezTo>
                    <a:pt x="539353" y="578247"/>
                    <a:pt x="556816" y="620712"/>
                    <a:pt x="573088" y="640556"/>
                  </a:cubicBezTo>
                  <a:cubicBezTo>
                    <a:pt x="589360" y="660400"/>
                    <a:pt x="610654" y="667907"/>
                    <a:pt x="625475" y="661987"/>
                  </a:cubicBezTo>
                  <a:cubicBezTo>
                    <a:pt x="640296" y="656067"/>
                    <a:pt x="658838" y="634802"/>
                    <a:pt x="662013" y="605036"/>
                  </a:cubicBezTo>
                  <a:cubicBezTo>
                    <a:pt x="665188" y="575270"/>
                    <a:pt x="649424" y="516368"/>
                    <a:pt x="644525" y="483394"/>
                  </a:cubicBezTo>
                  <a:cubicBezTo>
                    <a:pt x="639626" y="450420"/>
                    <a:pt x="620316" y="394891"/>
                    <a:pt x="632619" y="407194"/>
                  </a:cubicBezTo>
                  <a:cubicBezTo>
                    <a:pt x="644922" y="419497"/>
                    <a:pt x="695325" y="535781"/>
                    <a:pt x="718344" y="557212"/>
                  </a:cubicBezTo>
                  <a:cubicBezTo>
                    <a:pt x="741363" y="578643"/>
                    <a:pt x="763985" y="562769"/>
                    <a:pt x="770732" y="535781"/>
                  </a:cubicBezTo>
                  <a:cubicBezTo>
                    <a:pt x="777479" y="508794"/>
                    <a:pt x="775891" y="447278"/>
                    <a:pt x="758825" y="395287"/>
                  </a:cubicBezTo>
                  <a:cubicBezTo>
                    <a:pt x="741759" y="343296"/>
                    <a:pt x="687388" y="289718"/>
                    <a:pt x="668338" y="223837"/>
                  </a:cubicBezTo>
                  <a:cubicBezTo>
                    <a:pt x="649288" y="157956"/>
                    <a:pt x="646906" y="78978"/>
                    <a:pt x="644525" y="0"/>
                  </a:cubicBezTo>
                </a:path>
              </a:pathLst>
            </a:custGeom>
            <a:solidFill>
              <a:srgbClr val="FFCC99"/>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grpSp>
          <p:nvGrpSpPr>
            <p:cNvPr id="17" name="Group 128"/>
            <p:cNvGrpSpPr/>
            <p:nvPr/>
          </p:nvGrpSpPr>
          <p:grpSpPr>
            <a:xfrm>
              <a:off x="5004048" y="548680"/>
              <a:ext cx="313332" cy="1029520"/>
              <a:chOff x="1115616" y="3429000"/>
              <a:chExt cx="504056" cy="1656184"/>
            </a:xfrm>
          </p:grpSpPr>
          <p:sp>
            <p:nvSpPr>
              <p:cNvPr id="130" name="Isosceles Triangle 129"/>
              <p:cNvSpPr/>
              <p:nvPr/>
            </p:nvSpPr>
            <p:spPr>
              <a:xfrm>
                <a:off x="1115616" y="5013176"/>
                <a:ext cx="504056" cy="72008"/>
              </a:xfrm>
              <a:prstGeom prst="triangle">
                <a:avLst/>
              </a:prstGeom>
              <a:solidFill>
                <a:schemeClr val="bg1"/>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31" name="Chord 130"/>
              <p:cNvSpPr/>
              <p:nvPr/>
            </p:nvSpPr>
            <p:spPr>
              <a:xfrm>
                <a:off x="1115616" y="3429000"/>
                <a:ext cx="504056" cy="1080120"/>
              </a:xfrm>
              <a:prstGeom prst="chord">
                <a:avLst>
                  <a:gd name="adj1" fmla="val 20627079"/>
                  <a:gd name="adj2" fmla="val 11756870"/>
                </a:avLst>
              </a:pr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32" name="Chord 131"/>
              <p:cNvSpPr/>
              <p:nvPr/>
            </p:nvSpPr>
            <p:spPr>
              <a:xfrm>
                <a:off x="1115616" y="3429000"/>
                <a:ext cx="504056" cy="1080120"/>
              </a:xfrm>
              <a:prstGeom prst="chord">
                <a:avLst>
                  <a:gd name="adj1" fmla="val 2750670"/>
                  <a:gd name="adj2" fmla="val 8084417"/>
                </a:avLst>
              </a:prstGeom>
              <a:solidFill>
                <a:srgbClr val="990033"/>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33" name="Rectangle 132"/>
              <p:cNvSpPr/>
              <p:nvPr/>
            </p:nvSpPr>
            <p:spPr>
              <a:xfrm>
                <a:off x="1331640" y="4509120"/>
                <a:ext cx="72008" cy="504056"/>
              </a:xfrm>
              <a:prstGeom prst="rect">
                <a:avLst/>
              </a:prstGeom>
              <a:solidFill>
                <a:schemeClr val="bg1"/>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grpSp>
        <p:nvGrpSpPr>
          <p:cNvPr id="18" name="Group 35"/>
          <p:cNvGrpSpPr/>
          <p:nvPr/>
        </p:nvGrpSpPr>
        <p:grpSpPr>
          <a:xfrm>
            <a:off x="-244670" y="2416598"/>
            <a:ext cx="1615642" cy="2034511"/>
            <a:chOff x="3879540" y="3429000"/>
            <a:chExt cx="1384920" cy="2160240"/>
          </a:xfrm>
          <a:solidFill>
            <a:srgbClr val="FF99FF"/>
          </a:solidFill>
        </p:grpSpPr>
        <p:sp>
          <p:nvSpPr>
            <p:cNvPr id="73" name="Rectangle 72"/>
            <p:cNvSpPr/>
            <p:nvPr/>
          </p:nvSpPr>
          <p:spPr>
            <a:xfrm flipH="1">
              <a:off x="3929987" y="4581128"/>
              <a:ext cx="65949" cy="720080"/>
            </a:xfrm>
            <a:prstGeom prst="rect">
              <a:avLst/>
            </a:prstGeom>
            <a:grp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grpSp>
          <p:nvGrpSpPr>
            <p:cNvPr id="19" name="Group 28"/>
            <p:cNvGrpSpPr/>
            <p:nvPr/>
          </p:nvGrpSpPr>
          <p:grpSpPr>
            <a:xfrm flipH="1">
              <a:off x="3879540" y="3429000"/>
              <a:ext cx="1384920" cy="2160240"/>
              <a:chOff x="683569" y="3933056"/>
              <a:chExt cx="1512168" cy="2160240"/>
            </a:xfrm>
            <a:grpFill/>
          </p:grpSpPr>
          <p:sp>
            <p:nvSpPr>
              <p:cNvPr id="75" name="Parallelogram 74"/>
              <p:cNvSpPr/>
              <p:nvPr/>
            </p:nvSpPr>
            <p:spPr>
              <a:xfrm>
                <a:off x="899592" y="3933056"/>
                <a:ext cx="1296144" cy="1105044"/>
              </a:xfrm>
              <a:prstGeom prst="parallelogram">
                <a:avLst>
                  <a:gd name="adj" fmla="val 0"/>
                </a:avLst>
              </a:prstGeom>
              <a:grp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76" name="Rectangle 75"/>
              <p:cNvSpPr/>
              <p:nvPr/>
            </p:nvSpPr>
            <p:spPr>
              <a:xfrm>
                <a:off x="827584" y="5373216"/>
                <a:ext cx="72008" cy="720080"/>
              </a:xfrm>
              <a:prstGeom prst="rect">
                <a:avLst/>
              </a:prstGeom>
              <a:solidFill>
                <a:srgbClr val="CC9900"/>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77" name="Rectangle 76"/>
              <p:cNvSpPr/>
              <p:nvPr/>
            </p:nvSpPr>
            <p:spPr>
              <a:xfrm>
                <a:off x="1763688" y="5373216"/>
                <a:ext cx="72008" cy="720080"/>
              </a:xfrm>
              <a:prstGeom prst="rect">
                <a:avLst/>
              </a:prstGeom>
              <a:solidFill>
                <a:srgbClr val="CC9900"/>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78" name="Parallelogram 77"/>
              <p:cNvSpPr/>
              <p:nvPr/>
            </p:nvSpPr>
            <p:spPr>
              <a:xfrm>
                <a:off x="683569" y="5015108"/>
                <a:ext cx="1512168" cy="384964"/>
              </a:xfrm>
              <a:prstGeom prst="parallelogram">
                <a:avLst>
                  <a:gd name="adj" fmla="val 62434"/>
                </a:avLst>
              </a:prstGeom>
              <a:grp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grpSp>
      </p:grpSp>
      <p:grpSp>
        <p:nvGrpSpPr>
          <p:cNvPr id="20" name="Group 34"/>
          <p:cNvGrpSpPr/>
          <p:nvPr/>
        </p:nvGrpSpPr>
        <p:grpSpPr>
          <a:xfrm>
            <a:off x="-136960" y="1814489"/>
            <a:ext cx="1278047" cy="2313492"/>
            <a:chOff x="323528" y="2276872"/>
            <a:chExt cx="1531511" cy="2772308"/>
          </a:xfrm>
        </p:grpSpPr>
        <p:sp>
          <p:nvSpPr>
            <p:cNvPr id="80" name="Oval 79"/>
            <p:cNvSpPr/>
            <p:nvPr/>
          </p:nvSpPr>
          <p:spPr>
            <a:xfrm flipH="1">
              <a:off x="323528" y="2801850"/>
              <a:ext cx="1531511" cy="2247330"/>
            </a:xfrm>
            <a:prstGeom prst="ellipse">
              <a:avLst/>
            </a:prstGeom>
            <a:solidFill>
              <a:srgbClr val="CC66FF"/>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1" name="Freeform 80"/>
            <p:cNvSpPr/>
            <p:nvPr/>
          </p:nvSpPr>
          <p:spPr>
            <a:xfrm flipH="1">
              <a:off x="805504" y="2276872"/>
              <a:ext cx="572146" cy="567185"/>
            </a:xfrm>
            <a:custGeom>
              <a:avLst/>
              <a:gdLst>
                <a:gd name="connsiteX0" fmla="*/ 12492 w 687049"/>
                <a:gd name="connsiteY0" fmla="*/ 484682 h 484682"/>
                <a:gd name="connsiteX1" fmla="*/ 57462 w 687049"/>
                <a:gd name="connsiteY1" fmla="*/ 34977 h 484682"/>
                <a:gd name="connsiteX2" fmla="*/ 357265 w 687049"/>
                <a:gd name="connsiteY2" fmla="*/ 274820 h 484682"/>
                <a:gd name="connsiteX3" fmla="*/ 582118 w 687049"/>
                <a:gd name="connsiteY3" fmla="*/ 49968 h 484682"/>
                <a:gd name="connsiteX4" fmla="*/ 687049 w 687049"/>
                <a:gd name="connsiteY4" fmla="*/ 424722 h 484682"/>
                <a:gd name="connsiteX0" fmla="*/ 12492 w 687049"/>
                <a:gd name="connsiteY0" fmla="*/ 560929 h 560929"/>
                <a:gd name="connsiteX1" fmla="*/ 57462 w 687049"/>
                <a:gd name="connsiteY1" fmla="*/ 111224 h 560929"/>
                <a:gd name="connsiteX2" fmla="*/ 357265 w 687049"/>
                <a:gd name="connsiteY2" fmla="*/ 351067 h 560929"/>
                <a:gd name="connsiteX3" fmla="*/ 607223 w 687049"/>
                <a:gd name="connsiteY3" fmla="*/ 24984 h 560929"/>
                <a:gd name="connsiteX4" fmla="*/ 687049 w 687049"/>
                <a:gd name="connsiteY4" fmla="*/ 500969 h 560929"/>
                <a:gd name="connsiteX0" fmla="*/ 6246 w 680803"/>
                <a:gd name="connsiteY0" fmla="*/ 570921 h 570921"/>
                <a:gd name="connsiteX1" fmla="*/ 96921 w 680803"/>
                <a:gd name="connsiteY1" fmla="*/ 34977 h 570921"/>
                <a:gd name="connsiteX2" fmla="*/ 351019 w 680803"/>
                <a:gd name="connsiteY2" fmla="*/ 361059 h 570921"/>
                <a:gd name="connsiteX3" fmla="*/ 600977 w 680803"/>
                <a:gd name="connsiteY3" fmla="*/ 34976 h 570921"/>
                <a:gd name="connsiteX4" fmla="*/ 680803 w 680803"/>
                <a:gd name="connsiteY4" fmla="*/ 510961 h 570921"/>
                <a:gd name="connsiteX0" fmla="*/ 6246 w 680803"/>
                <a:gd name="connsiteY0" fmla="*/ 589264 h 589264"/>
                <a:gd name="connsiteX1" fmla="*/ 96921 w 680803"/>
                <a:gd name="connsiteY1" fmla="*/ 53320 h 589264"/>
                <a:gd name="connsiteX2" fmla="*/ 384953 w 680803"/>
                <a:gd name="connsiteY2" fmla="*/ 269344 h 589264"/>
                <a:gd name="connsiteX3" fmla="*/ 600977 w 680803"/>
                <a:gd name="connsiteY3" fmla="*/ 53319 h 589264"/>
                <a:gd name="connsiteX4" fmla="*/ 680803 w 680803"/>
                <a:gd name="connsiteY4" fmla="*/ 529304 h 589264"/>
                <a:gd name="connsiteX0" fmla="*/ 6246 w 722293"/>
                <a:gd name="connsiteY0" fmla="*/ 589264 h 589264"/>
                <a:gd name="connsiteX1" fmla="*/ 96921 w 722293"/>
                <a:gd name="connsiteY1" fmla="*/ 53320 h 589264"/>
                <a:gd name="connsiteX2" fmla="*/ 384953 w 722293"/>
                <a:gd name="connsiteY2" fmla="*/ 269344 h 589264"/>
                <a:gd name="connsiteX3" fmla="*/ 672985 w 722293"/>
                <a:gd name="connsiteY3" fmla="*/ 53320 h 589264"/>
                <a:gd name="connsiteX4" fmla="*/ 680803 w 722293"/>
                <a:gd name="connsiteY4" fmla="*/ 529304 h 589264"/>
                <a:gd name="connsiteX0" fmla="*/ 6246 w 817001"/>
                <a:gd name="connsiteY0" fmla="*/ 589264 h 589264"/>
                <a:gd name="connsiteX1" fmla="*/ 96921 w 817001"/>
                <a:gd name="connsiteY1" fmla="*/ 53320 h 589264"/>
                <a:gd name="connsiteX2" fmla="*/ 384953 w 817001"/>
                <a:gd name="connsiteY2" fmla="*/ 269344 h 589264"/>
                <a:gd name="connsiteX3" fmla="*/ 672985 w 817001"/>
                <a:gd name="connsiteY3" fmla="*/ 53320 h 589264"/>
                <a:gd name="connsiteX4" fmla="*/ 817001 w 817001"/>
                <a:gd name="connsiteY4" fmla="*/ 485368 h 589264"/>
                <a:gd name="connsiteX0" fmla="*/ 6246 w 744993"/>
                <a:gd name="connsiteY0" fmla="*/ 595951 h 636071"/>
                <a:gd name="connsiteX1" fmla="*/ 96921 w 744993"/>
                <a:gd name="connsiteY1" fmla="*/ 60007 h 636071"/>
                <a:gd name="connsiteX2" fmla="*/ 384953 w 744993"/>
                <a:gd name="connsiteY2" fmla="*/ 276031 h 636071"/>
                <a:gd name="connsiteX3" fmla="*/ 672985 w 744993"/>
                <a:gd name="connsiteY3" fmla="*/ 60007 h 636071"/>
                <a:gd name="connsiteX4" fmla="*/ 744993 w 744993"/>
                <a:gd name="connsiteY4" fmla="*/ 636071 h 636071"/>
                <a:gd name="connsiteX0" fmla="*/ 6246 w 726326"/>
                <a:gd name="connsiteY0" fmla="*/ 636072 h 636072"/>
                <a:gd name="connsiteX1" fmla="*/ 78254 w 726326"/>
                <a:gd name="connsiteY1" fmla="*/ 60007 h 636072"/>
                <a:gd name="connsiteX2" fmla="*/ 366286 w 726326"/>
                <a:gd name="connsiteY2" fmla="*/ 276031 h 636072"/>
                <a:gd name="connsiteX3" fmla="*/ 654318 w 726326"/>
                <a:gd name="connsiteY3" fmla="*/ 60007 h 636072"/>
                <a:gd name="connsiteX4" fmla="*/ 726326 w 726326"/>
                <a:gd name="connsiteY4" fmla="*/ 636071 h 6360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6326" h="636072">
                  <a:moveTo>
                    <a:pt x="6246" y="636072"/>
                  </a:moveTo>
                  <a:cubicBezTo>
                    <a:pt x="0" y="428708"/>
                    <a:pt x="18247" y="120014"/>
                    <a:pt x="78254" y="60007"/>
                  </a:cubicBezTo>
                  <a:cubicBezTo>
                    <a:pt x="138261" y="0"/>
                    <a:pt x="270275" y="276031"/>
                    <a:pt x="366286" y="276031"/>
                  </a:cubicBezTo>
                  <a:cubicBezTo>
                    <a:pt x="462297" y="276031"/>
                    <a:pt x="594311" y="0"/>
                    <a:pt x="654318" y="60007"/>
                  </a:cubicBezTo>
                  <a:cubicBezTo>
                    <a:pt x="714325" y="120014"/>
                    <a:pt x="701342" y="461186"/>
                    <a:pt x="726326" y="636071"/>
                  </a:cubicBezTo>
                </a:path>
              </a:pathLst>
            </a:custGeom>
            <a:solidFill>
              <a:srgbClr val="33CCCC"/>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82" name="Freeform 81"/>
            <p:cNvSpPr/>
            <p:nvPr/>
          </p:nvSpPr>
          <p:spPr>
            <a:xfrm flipH="1">
              <a:off x="537249" y="2651427"/>
              <a:ext cx="1098159" cy="218323"/>
            </a:xfrm>
            <a:custGeom>
              <a:avLst/>
              <a:gdLst>
                <a:gd name="connsiteX0" fmla="*/ 0 w 1394086"/>
                <a:gd name="connsiteY0" fmla="*/ 0 h 244839"/>
                <a:gd name="connsiteX1" fmla="*/ 344774 w 1394086"/>
                <a:gd name="connsiteY1" fmla="*/ 209862 h 244839"/>
                <a:gd name="connsiteX2" fmla="*/ 1079292 w 1394086"/>
                <a:gd name="connsiteY2" fmla="*/ 209862 h 244839"/>
                <a:gd name="connsiteX3" fmla="*/ 1394086 w 1394086"/>
                <a:gd name="connsiteY3" fmla="*/ 0 h 244839"/>
              </a:gdLst>
              <a:ahLst/>
              <a:cxnLst>
                <a:cxn ang="0">
                  <a:pos x="connsiteX0" y="connsiteY0"/>
                </a:cxn>
                <a:cxn ang="0">
                  <a:pos x="connsiteX1" y="connsiteY1"/>
                </a:cxn>
                <a:cxn ang="0">
                  <a:pos x="connsiteX2" y="connsiteY2"/>
                </a:cxn>
                <a:cxn ang="0">
                  <a:pos x="connsiteX3" y="connsiteY3"/>
                </a:cxn>
              </a:cxnLst>
              <a:rect l="l" t="t" r="r" b="b"/>
              <a:pathLst>
                <a:path w="1394086" h="244839">
                  <a:moveTo>
                    <a:pt x="0" y="0"/>
                  </a:moveTo>
                  <a:cubicBezTo>
                    <a:pt x="82446" y="87442"/>
                    <a:pt x="164892" y="174885"/>
                    <a:pt x="344774" y="209862"/>
                  </a:cubicBezTo>
                  <a:cubicBezTo>
                    <a:pt x="524656" y="244839"/>
                    <a:pt x="904407" y="244839"/>
                    <a:pt x="1079292" y="209862"/>
                  </a:cubicBezTo>
                  <a:cubicBezTo>
                    <a:pt x="1254177" y="174885"/>
                    <a:pt x="1324131" y="87442"/>
                    <a:pt x="1394086" y="0"/>
                  </a:cubicBezTo>
                </a:path>
              </a:pathLst>
            </a:custGeom>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grpSp>
      <p:grpSp>
        <p:nvGrpSpPr>
          <p:cNvPr id="21" name="Group 33"/>
          <p:cNvGrpSpPr/>
          <p:nvPr/>
        </p:nvGrpSpPr>
        <p:grpSpPr>
          <a:xfrm>
            <a:off x="429608" y="2781613"/>
            <a:ext cx="456672" cy="160748"/>
            <a:chOff x="1043951" y="3449922"/>
            <a:chExt cx="547239" cy="192628"/>
          </a:xfrm>
        </p:grpSpPr>
        <p:sp>
          <p:nvSpPr>
            <p:cNvPr id="84" name="Oval 83"/>
            <p:cNvSpPr/>
            <p:nvPr/>
          </p:nvSpPr>
          <p:spPr>
            <a:xfrm flipH="1">
              <a:off x="1043951" y="3449922"/>
              <a:ext cx="107976" cy="192628"/>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5" name="Oval 84"/>
            <p:cNvSpPr/>
            <p:nvPr/>
          </p:nvSpPr>
          <p:spPr>
            <a:xfrm flipH="1">
              <a:off x="1483214" y="3449922"/>
              <a:ext cx="107976" cy="192628"/>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22" name="Group 8"/>
          <p:cNvGrpSpPr/>
          <p:nvPr/>
        </p:nvGrpSpPr>
        <p:grpSpPr>
          <a:xfrm>
            <a:off x="-648580" y="3389650"/>
            <a:ext cx="3204356" cy="1653861"/>
            <a:chOff x="3491880" y="4077072"/>
            <a:chExt cx="4464496" cy="2304256"/>
          </a:xfrm>
          <a:solidFill>
            <a:srgbClr val="CC9900"/>
          </a:solidFill>
        </p:grpSpPr>
        <p:sp>
          <p:nvSpPr>
            <p:cNvPr id="87" name="Rectangle 86"/>
            <p:cNvSpPr/>
            <p:nvPr/>
          </p:nvSpPr>
          <p:spPr>
            <a:xfrm>
              <a:off x="4211960" y="4581128"/>
              <a:ext cx="144016" cy="1800200"/>
            </a:xfrm>
            <a:prstGeom prst="rect">
              <a:avLst/>
            </a:prstGeom>
            <a:grp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88" name="Rectangle 87"/>
            <p:cNvSpPr/>
            <p:nvPr/>
          </p:nvSpPr>
          <p:spPr>
            <a:xfrm>
              <a:off x="7020272" y="4509120"/>
              <a:ext cx="144016" cy="1800200"/>
            </a:xfrm>
            <a:prstGeom prst="rect">
              <a:avLst/>
            </a:prstGeom>
            <a:grp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89" name="Rectangle 88"/>
            <p:cNvSpPr/>
            <p:nvPr/>
          </p:nvSpPr>
          <p:spPr>
            <a:xfrm>
              <a:off x="5508104" y="4149080"/>
              <a:ext cx="144016" cy="1800200"/>
            </a:xfrm>
            <a:prstGeom prst="rect">
              <a:avLst/>
            </a:prstGeom>
            <a:grp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90" name="Oval 89"/>
            <p:cNvSpPr/>
            <p:nvPr/>
          </p:nvSpPr>
          <p:spPr>
            <a:xfrm>
              <a:off x="3491880" y="4077072"/>
              <a:ext cx="4464496" cy="1152128"/>
            </a:xfrm>
            <a:prstGeom prst="ellipse">
              <a:avLst/>
            </a:prstGeom>
            <a:grp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grpSp>
      <p:grpSp>
        <p:nvGrpSpPr>
          <p:cNvPr id="23" name="Group 35"/>
          <p:cNvGrpSpPr/>
          <p:nvPr/>
        </p:nvGrpSpPr>
        <p:grpSpPr>
          <a:xfrm>
            <a:off x="211528" y="2860986"/>
            <a:ext cx="1128655" cy="871015"/>
            <a:chOff x="1979712" y="1296928"/>
            <a:chExt cx="1083188" cy="835928"/>
          </a:xfrm>
        </p:grpSpPr>
        <p:sp>
          <p:nvSpPr>
            <p:cNvPr id="92" name="Rounded Rectangle 91"/>
            <p:cNvSpPr/>
            <p:nvPr/>
          </p:nvSpPr>
          <p:spPr>
            <a:xfrm flipH="1">
              <a:off x="1979712" y="1988840"/>
              <a:ext cx="1080120" cy="144016"/>
            </a:xfrm>
            <a:prstGeom prst="roundRect">
              <a:avLst/>
            </a:prstGeom>
            <a:solidFill>
              <a:schemeClr val="bg1">
                <a:lumMod val="95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93" name="Parallelogram 92"/>
            <p:cNvSpPr/>
            <p:nvPr/>
          </p:nvSpPr>
          <p:spPr>
            <a:xfrm rot="6078822" flipH="1">
              <a:off x="2153125" y="1209205"/>
              <a:ext cx="822052" cy="997498"/>
            </a:xfrm>
            <a:prstGeom prst="parallelogram">
              <a:avLst/>
            </a:prstGeom>
            <a:solidFill>
              <a:schemeClr val="bg1">
                <a:lumMod val="95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94" name="Picture 6" descr="Image result for apple icon png"/>
            <p:cNvPicPr>
              <a:picLocks noChangeAspect="1" noChangeArrowheads="1"/>
            </p:cNvPicPr>
            <p:nvPr/>
          </p:nvPicPr>
          <p:blipFill>
            <a:blip r:embed="rId6" cstate="print"/>
            <a:srcRect/>
            <a:stretch>
              <a:fillRect/>
            </a:stretch>
          </p:blipFill>
          <p:spPr bwMode="auto">
            <a:xfrm>
              <a:off x="2411760" y="1628800"/>
              <a:ext cx="244474" cy="246392"/>
            </a:xfrm>
            <a:prstGeom prst="rect">
              <a:avLst/>
            </a:prstGeom>
            <a:noFill/>
          </p:spPr>
        </p:pic>
      </p:grpSp>
      <p:sp>
        <p:nvSpPr>
          <p:cNvPr id="175" name="Freeform 174"/>
          <p:cNvSpPr/>
          <p:nvPr/>
        </p:nvSpPr>
        <p:spPr>
          <a:xfrm flipH="1">
            <a:off x="2483768" y="4077072"/>
            <a:ext cx="414408" cy="1120804"/>
          </a:xfrm>
          <a:custGeom>
            <a:avLst/>
            <a:gdLst>
              <a:gd name="connsiteX0" fmla="*/ 452907 w 646090"/>
              <a:gd name="connsiteY0" fmla="*/ 92298 h 1092558"/>
              <a:gd name="connsiteX1" fmla="*/ 15025 w 646090"/>
              <a:gd name="connsiteY1" fmla="*/ 581695 h 1092558"/>
              <a:gd name="connsiteX2" fmla="*/ 543059 w 646090"/>
              <a:gd name="connsiteY2" fmla="*/ 1032456 h 1092558"/>
              <a:gd name="connsiteX3" fmla="*/ 633211 w 646090"/>
              <a:gd name="connsiteY3" fmla="*/ 942304 h 1092558"/>
              <a:gd name="connsiteX4" fmla="*/ 581696 w 646090"/>
              <a:gd name="connsiteY4" fmla="*/ 143814 h 1092558"/>
              <a:gd name="connsiteX5" fmla="*/ 452907 w 646090"/>
              <a:gd name="connsiteY5" fmla="*/ 92298 h 1092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6090" h="1092558">
                <a:moveTo>
                  <a:pt x="452907" y="92298"/>
                </a:moveTo>
                <a:cubicBezTo>
                  <a:pt x="358462" y="165278"/>
                  <a:pt x="0" y="425002"/>
                  <a:pt x="15025" y="581695"/>
                </a:cubicBezTo>
                <a:cubicBezTo>
                  <a:pt x="30050" y="738388"/>
                  <a:pt x="440028" y="972354"/>
                  <a:pt x="543059" y="1032456"/>
                </a:cubicBezTo>
                <a:cubicBezTo>
                  <a:pt x="646090" y="1092558"/>
                  <a:pt x="626772" y="1090411"/>
                  <a:pt x="633211" y="942304"/>
                </a:cubicBezTo>
                <a:cubicBezTo>
                  <a:pt x="639650" y="794197"/>
                  <a:pt x="607454" y="287628"/>
                  <a:pt x="581696" y="143814"/>
                </a:cubicBezTo>
                <a:cubicBezTo>
                  <a:pt x="555938" y="0"/>
                  <a:pt x="547352" y="19318"/>
                  <a:pt x="452907" y="92298"/>
                </a:cubicBezTo>
                <a:close/>
              </a:path>
            </a:pathLst>
          </a:custGeom>
          <a:solidFill>
            <a:srgbClr val="FFFF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63" name="Freeform 162"/>
          <p:cNvSpPr/>
          <p:nvPr/>
        </p:nvSpPr>
        <p:spPr>
          <a:xfrm flipH="1">
            <a:off x="8517707" y="2070044"/>
            <a:ext cx="367114" cy="673519"/>
          </a:xfrm>
          <a:custGeom>
            <a:avLst/>
            <a:gdLst>
              <a:gd name="connsiteX0" fmla="*/ 452907 w 646090"/>
              <a:gd name="connsiteY0" fmla="*/ 92298 h 1092558"/>
              <a:gd name="connsiteX1" fmla="*/ 15025 w 646090"/>
              <a:gd name="connsiteY1" fmla="*/ 581695 h 1092558"/>
              <a:gd name="connsiteX2" fmla="*/ 543059 w 646090"/>
              <a:gd name="connsiteY2" fmla="*/ 1032456 h 1092558"/>
              <a:gd name="connsiteX3" fmla="*/ 633211 w 646090"/>
              <a:gd name="connsiteY3" fmla="*/ 942304 h 1092558"/>
              <a:gd name="connsiteX4" fmla="*/ 581696 w 646090"/>
              <a:gd name="connsiteY4" fmla="*/ 143814 h 1092558"/>
              <a:gd name="connsiteX5" fmla="*/ 452907 w 646090"/>
              <a:gd name="connsiteY5" fmla="*/ 92298 h 1092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6090" h="1092558">
                <a:moveTo>
                  <a:pt x="452907" y="92298"/>
                </a:moveTo>
                <a:cubicBezTo>
                  <a:pt x="358462" y="165278"/>
                  <a:pt x="0" y="425002"/>
                  <a:pt x="15025" y="581695"/>
                </a:cubicBezTo>
                <a:cubicBezTo>
                  <a:pt x="30050" y="738388"/>
                  <a:pt x="440028" y="972354"/>
                  <a:pt x="543059" y="1032456"/>
                </a:cubicBezTo>
                <a:cubicBezTo>
                  <a:pt x="646090" y="1092558"/>
                  <a:pt x="626772" y="1090411"/>
                  <a:pt x="633211" y="942304"/>
                </a:cubicBezTo>
                <a:cubicBezTo>
                  <a:pt x="639650" y="794197"/>
                  <a:pt x="607454" y="287628"/>
                  <a:pt x="581696" y="143814"/>
                </a:cubicBezTo>
                <a:cubicBezTo>
                  <a:pt x="555938" y="0"/>
                  <a:pt x="547352" y="19318"/>
                  <a:pt x="452907" y="92298"/>
                </a:cubicBezTo>
                <a:close/>
              </a:path>
            </a:pathLst>
          </a:custGeom>
          <a:solidFill>
            <a:srgbClr val="3399FF"/>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64" name="Freeform 163"/>
          <p:cNvSpPr/>
          <p:nvPr/>
        </p:nvSpPr>
        <p:spPr>
          <a:xfrm>
            <a:off x="7725425" y="3499428"/>
            <a:ext cx="446022" cy="577644"/>
          </a:xfrm>
          <a:custGeom>
            <a:avLst/>
            <a:gdLst>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98859 w 625872"/>
              <a:gd name="connsiteY6" fmla="*/ 576262 h 840978"/>
              <a:gd name="connsiteX7" fmla="*/ 408384 w 625872"/>
              <a:gd name="connsiteY7" fmla="*/ 554831 h 840978"/>
              <a:gd name="connsiteX8" fmla="*/ 403622 w 625872"/>
              <a:gd name="connsiteY8" fmla="*/ 0 h 840978"/>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86581 w 625872"/>
              <a:gd name="connsiteY6" fmla="*/ 600620 h 840978"/>
              <a:gd name="connsiteX7" fmla="*/ 408384 w 625872"/>
              <a:gd name="connsiteY7" fmla="*/ 554831 h 840978"/>
              <a:gd name="connsiteX8" fmla="*/ 403622 w 625872"/>
              <a:gd name="connsiteY8" fmla="*/ 0 h 840978"/>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52338"/>
              <a:gd name="connsiteX1" fmla="*/ 586978 w 629778"/>
              <a:gd name="connsiteY1" fmla="*/ 707231 h 852338"/>
              <a:gd name="connsiteX2" fmla="*/ 332557 w 629778"/>
              <a:gd name="connsiteY2" fmla="*/ 850230 h 852338"/>
              <a:gd name="connsiteX3" fmla="*/ 65484 w 629778"/>
              <a:gd name="connsiteY3" fmla="*/ 809625 h 852338"/>
              <a:gd name="connsiteX4" fmla="*/ 15478 w 629778"/>
              <a:gd name="connsiteY4" fmla="*/ 671512 h 852338"/>
              <a:gd name="connsiteX5" fmla="*/ 158353 w 629778"/>
              <a:gd name="connsiteY5" fmla="*/ 540543 h 852338"/>
              <a:gd name="connsiteX6" fmla="*/ 386581 w 629778"/>
              <a:gd name="connsiteY6" fmla="*/ 600620 h 852338"/>
              <a:gd name="connsiteX7" fmla="*/ 408384 w 629778"/>
              <a:gd name="connsiteY7" fmla="*/ 554831 h 852338"/>
              <a:gd name="connsiteX8" fmla="*/ 403622 w 629778"/>
              <a:gd name="connsiteY8" fmla="*/ 0 h 852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9778" h="852338">
                <a:moveTo>
                  <a:pt x="589359" y="40481"/>
                </a:moveTo>
                <a:cubicBezTo>
                  <a:pt x="607615" y="308570"/>
                  <a:pt x="629778" y="572273"/>
                  <a:pt x="586978" y="707231"/>
                </a:cubicBezTo>
                <a:cubicBezTo>
                  <a:pt x="544178" y="842189"/>
                  <a:pt x="393081" y="852338"/>
                  <a:pt x="332557" y="850230"/>
                </a:cubicBezTo>
                <a:cubicBezTo>
                  <a:pt x="247154" y="847800"/>
                  <a:pt x="118330" y="839411"/>
                  <a:pt x="65484" y="809625"/>
                </a:cubicBezTo>
                <a:cubicBezTo>
                  <a:pt x="12638" y="779839"/>
                  <a:pt x="0" y="716359"/>
                  <a:pt x="15478" y="671512"/>
                </a:cubicBezTo>
                <a:cubicBezTo>
                  <a:pt x="30956" y="626665"/>
                  <a:pt x="96503" y="552358"/>
                  <a:pt x="158353" y="540543"/>
                </a:cubicBezTo>
                <a:cubicBezTo>
                  <a:pt x="220203" y="528728"/>
                  <a:pt x="344909" y="598239"/>
                  <a:pt x="386581" y="600620"/>
                </a:cubicBezTo>
                <a:cubicBezTo>
                  <a:pt x="428253" y="603001"/>
                  <a:pt x="405544" y="654934"/>
                  <a:pt x="408384" y="554831"/>
                </a:cubicBezTo>
                <a:cubicBezTo>
                  <a:pt x="411224" y="454728"/>
                  <a:pt x="406400" y="229393"/>
                  <a:pt x="403622" y="0"/>
                </a:cubicBezTo>
              </a:path>
            </a:pathLst>
          </a:custGeom>
          <a:solidFill>
            <a:srgbClr val="3399FF"/>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grpSp>
        <p:nvGrpSpPr>
          <p:cNvPr id="24" name="Group 177"/>
          <p:cNvGrpSpPr/>
          <p:nvPr/>
        </p:nvGrpSpPr>
        <p:grpSpPr>
          <a:xfrm>
            <a:off x="7822600" y="1160838"/>
            <a:ext cx="877344" cy="2916234"/>
            <a:chOff x="7822600" y="1160838"/>
            <a:chExt cx="877344" cy="2916234"/>
          </a:xfrm>
        </p:grpSpPr>
        <p:sp>
          <p:nvSpPr>
            <p:cNvPr id="165" name="Freeform 164"/>
            <p:cNvSpPr/>
            <p:nvPr/>
          </p:nvSpPr>
          <p:spPr>
            <a:xfrm flipH="1">
              <a:off x="8278412" y="3499428"/>
              <a:ext cx="421532" cy="577644"/>
            </a:xfrm>
            <a:custGeom>
              <a:avLst/>
              <a:gdLst>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98859 w 625872"/>
                <a:gd name="connsiteY6" fmla="*/ 576262 h 840978"/>
                <a:gd name="connsiteX7" fmla="*/ 408384 w 625872"/>
                <a:gd name="connsiteY7" fmla="*/ 554831 h 840978"/>
                <a:gd name="connsiteX8" fmla="*/ 403622 w 625872"/>
                <a:gd name="connsiteY8" fmla="*/ 0 h 840978"/>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86581 w 625872"/>
                <a:gd name="connsiteY6" fmla="*/ 600620 h 840978"/>
                <a:gd name="connsiteX7" fmla="*/ 408384 w 625872"/>
                <a:gd name="connsiteY7" fmla="*/ 554831 h 840978"/>
                <a:gd name="connsiteX8" fmla="*/ 403622 w 625872"/>
                <a:gd name="connsiteY8" fmla="*/ 0 h 840978"/>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52338"/>
                <a:gd name="connsiteX1" fmla="*/ 586978 w 629778"/>
                <a:gd name="connsiteY1" fmla="*/ 707231 h 852338"/>
                <a:gd name="connsiteX2" fmla="*/ 332557 w 629778"/>
                <a:gd name="connsiteY2" fmla="*/ 850230 h 852338"/>
                <a:gd name="connsiteX3" fmla="*/ 65484 w 629778"/>
                <a:gd name="connsiteY3" fmla="*/ 809625 h 852338"/>
                <a:gd name="connsiteX4" fmla="*/ 15478 w 629778"/>
                <a:gd name="connsiteY4" fmla="*/ 671512 h 852338"/>
                <a:gd name="connsiteX5" fmla="*/ 158353 w 629778"/>
                <a:gd name="connsiteY5" fmla="*/ 540543 h 852338"/>
                <a:gd name="connsiteX6" fmla="*/ 386581 w 629778"/>
                <a:gd name="connsiteY6" fmla="*/ 600620 h 852338"/>
                <a:gd name="connsiteX7" fmla="*/ 408384 w 629778"/>
                <a:gd name="connsiteY7" fmla="*/ 554831 h 852338"/>
                <a:gd name="connsiteX8" fmla="*/ 403622 w 629778"/>
                <a:gd name="connsiteY8" fmla="*/ 0 h 852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9778" h="852338">
                  <a:moveTo>
                    <a:pt x="589359" y="40481"/>
                  </a:moveTo>
                  <a:cubicBezTo>
                    <a:pt x="607615" y="308570"/>
                    <a:pt x="629778" y="572273"/>
                    <a:pt x="586978" y="707231"/>
                  </a:cubicBezTo>
                  <a:cubicBezTo>
                    <a:pt x="544178" y="842189"/>
                    <a:pt x="393081" y="852338"/>
                    <a:pt x="332557" y="850230"/>
                  </a:cubicBezTo>
                  <a:cubicBezTo>
                    <a:pt x="247154" y="847800"/>
                    <a:pt x="118330" y="839411"/>
                    <a:pt x="65484" y="809625"/>
                  </a:cubicBezTo>
                  <a:cubicBezTo>
                    <a:pt x="12638" y="779839"/>
                    <a:pt x="0" y="716359"/>
                    <a:pt x="15478" y="671512"/>
                  </a:cubicBezTo>
                  <a:cubicBezTo>
                    <a:pt x="30956" y="626665"/>
                    <a:pt x="96503" y="552358"/>
                    <a:pt x="158353" y="540543"/>
                  </a:cubicBezTo>
                  <a:cubicBezTo>
                    <a:pt x="220203" y="528728"/>
                    <a:pt x="344909" y="598239"/>
                    <a:pt x="386581" y="600620"/>
                  </a:cubicBezTo>
                  <a:cubicBezTo>
                    <a:pt x="428253" y="603001"/>
                    <a:pt x="405544" y="654934"/>
                    <a:pt x="408384" y="554831"/>
                  </a:cubicBezTo>
                  <a:cubicBezTo>
                    <a:pt x="411224" y="454728"/>
                    <a:pt x="406400" y="229393"/>
                    <a:pt x="403622" y="0"/>
                  </a:cubicBezTo>
                </a:path>
              </a:pathLst>
            </a:custGeom>
            <a:solidFill>
              <a:srgbClr val="3399FF"/>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166" name="Rounded Rectangle 165"/>
            <p:cNvSpPr/>
            <p:nvPr/>
          </p:nvSpPr>
          <p:spPr>
            <a:xfrm>
              <a:off x="7822600" y="1160838"/>
              <a:ext cx="802241" cy="2461696"/>
            </a:xfrm>
            <a:prstGeom prst="roundRect">
              <a:avLst>
                <a:gd name="adj" fmla="val 50000"/>
              </a:avLst>
            </a:prstGeom>
            <a:solidFill>
              <a:srgbClr val="3399FF"/>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67" name="Chord 7"/>
            <p:cNvSpPr/>
            <p:nvPr/>
          </p:nvSpPr>
          <p:spPr>
            <a:xfrm>
              <a:off x="8082580" y="1810804"/>
              <a:ext cx="265185" cy="214066"/>
            </a:xfrm>
            <a:prstGeom prst="chord">
              <a:avLst>
                <a:gd name="adj1" fmla="val 5430208"/>
                <a:gd name="adj2" fmla="val 5345722"/>
              </a:avLst>
            </a:prstGeom>
            <a:solidFill>
              <a:srgbClr val="FFFF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25" name="Group 21"/>
            <p:cNvGrpSpPr/>
            <p:nvPr/>
          </p:nvGrpSpPr>
          <p:grpSpPr>
            <a:xfrm>
              <a:off x="8082580" y="1578033"/>
              <a:ext cx="267414" cy="160448"/>
              <a:chOff x="3275856" y="2564904"/>
              <a:chExt cx="360040" cy="216161"/>
            </a:xfrm>
          </p:grpSpPr>
          <p:sp>
            <p:nvSpPr>
              <p:cNvPr id="169" name="Oval 168"/>
              <p:cNvSpPr/>
              <p:nvPr/>
            </p:nvSpPr>
            <p:spPr>
              <a:xfrm>
                <a:off x="3275856" y="2564904"/>
                <a:ext cx="51006" cy="216161"/>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0" name="Oval 169"/>
              <p:cNvSpPr/>
              <p:nvPr/>
            </p:nvSpPr>
            <p:spPr>
              <a:xfrm>
                <a:off x="3584890" y="2564904"/>
                <a:ext cx="51006" cy="216161"/>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sp>
        <p:nvSpPr>
          <p:cNvPr id="148" name="Freeform 147"/>
          <p:cNvSpPr/>
          <p:nvPr/>
        </p:nvSpPr>
        <p:spPr>
          <a:xfrm rot="20440877" flipH="1">
            <a:off x="6894929" y="2307235"/>
            <a:ext cx="309673" cy="902314"/>
          </a:xfrm>
          <a:custGeom>
            <a:avLst/>
            <a:gdLst>
              <a:gd name="connsiteX0" fmla="*/ 452907 w 646090"/>
              <a:gd name="connsiteY0" fmla="*/ 92298 h 1092558"/>
              <a:gd name="connsiteX1" fmla="*/ 15025 w 646090"/>
              <a:gd name="connsiteY1" fmla="*/ 581695 h 1092558"/>
              <a:gd name="connsiteX2" fmla="*/ 543059 w 646090"/>
              <a:gd name="connsiteY2" fmla="*/ 1032456 h 1092558"/>
              <a:gd name="connsiteX3" fmla="*/ 633211 w 646090"/>
              <a:gd name="connsiteY3" fmla="*/ 942304 h 1092558"/>
              <a:gd name="connsiteX4" fmla="*/ 581696 w 646090"/>
              <a:gd name="connsiteY4" fmla="*/ 143814 h 1092558"/>
              <a:gd name="connsiteX5" fmla="*/ 452907 w 646090"/>
              <a:gd name="connsiteY5" fmla="*/ 92298 h 1092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6090" h="1092558">
                <a:moveTo>
                  <a:pt x="452907" y="92298"/>
                </a:moveTo>
                <a:cubicBezTo>
                  <a:pt x="358462" y="165278"/>
                  <a:pt x="0" y="425002"/>
                  <a:pt x="15025" y="581695"/>
                </a:cubicBezTo>
                <a:cubicBezTo>
                  <a:pt x="30050" y="738388"/>
                  <a:pt x="440028" y="972354"/>
                  <a:pt x="543059" y="1032456"/>
                </a:cubicBezTo>
                <a:cubicBezTo>
                  <a:pt x="646090" y="1092558"/>
                  <a:pt x="626772" y="1090411"/>
                  <a:pt x="633211" y="942304"/>
                </a:cubicBezTo>
                <a:cubicBezTo>
                  <a:pt x="639650" y="794197"/>
                  <a:pt x="607454" y="287628"/>
                  <a:pt x="581696" y="143814"/>
                </a:cubicBezTo>
                <a:cubicBezTo>
                  <a:pt x="555938" y="0"/>
                  <a:pt x="547352" y="19318"/>
                  <a:pt x="452907" y="92298"/>
                </a:cubicBezTo>
                <a:close/>
              </a:path>
            </a:pathLst>
          </a:custGeom>
          <a:solidFill>
            <a:srgbClr val="FFCC99"/>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26" name="Group 171"/>
          <p:cNvGrpSpPr/>
          <p:nvPr/>
        </p:nvGrpSpPr>
        <p:grpSpPr>
          <a:xfrm>
            <a:off x="5219700" y="1628800"/>
            <a:ext cx="1852815" cy="3022208"/>
            <a:chOff x="5219700" y="1628800"/>
            <a:chExt cx="1852815" cy="3022208"/>
          </a:xfrm>
        </p:grpSpPr>
        <p:sp>
          <p:nvSpPr>
            <p:cNvPr id="146" name="Freeform 145"/>
            <p:cNvSpPr/>
            <p:nvPr/>
          </p:nvSpPr>
          <p:spPr>
            <a:xfrm flipH="1">
              <a:off x="6205445" y="3429229"/>
              <a:ext cx="585007" cy="654871"/>
            </a:xfrm>
            <a:custGeom>
              <a:avLst/>
              <a:gdLst>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98859 w 625872"/>
                <a:gd name="connsiteY6" fmla="*/ 576262 h 840978"/>
                <a:gd name="connsiteX7" fmla="*/ 408384 w 625872"/>
                <a:gd name="connsiteY7" fmla="*/ 554831 h 840978"/>
                <a:gd name="connsiteX8" fmla="*/ 403622 w 625872"/>
                <a:gd name="connsiteY8" fmla="*/ 0 h 840978"/>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86581 w 625872"/>
                <a:gd name="connsiteY6" fmla="*/ 600620 h 840978"/>
                <a:gd name="connsiteX7" fmla="*/ 408384 w 625872"/>
                <a:gd name="connsiteY7" fmla="*/ 554831 h 840978"/>
                <a:gd name="connsiteX8" fmla="*/ 403622 w 625872"/>
                <a:gd name="connsiteY8" fmla="*/ 0 h 840978"/>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52338"/>
                <a:gd name="connsiteX1" fmla="*/ 586978 w 629778"/>
                <a:gd name="connsiteY1" fmla="*/ 707231 h 852338"/>
                <a:gd name="connsiteX2" fmla="*/ 332557 w 629778"/>
                <a:gd name="connsiteY2" fmla="*/ 850230 h 852338"/>
                <a:gd name="connsiteX3" fmla="*/ 65484 w 629778"/>
                <a:gd name="connsiteY3" fmla="*/ 809625 h 852338"/>
                <a:gd name="connsiteX4" fmla="*/ 15478 w 629778"/>
                <a:gd name="connsiteY4" fmla="*/ 671512 h 852338"/>
                <a:gd name="connsiteX5" fmla="*/ 158353 w 629778"/>
                <a:gd name="connsiteY5" fmla="*/ 540543 h 852338"/>
                <a:gd name="connsiteX6" fmla="*/ 386581 w 629778"/>
                <a:gd name="connsiteY6" fmla="*/ 600620 h 852338"/>
                <a:gd name="connsiteX7" fmla="*/ 408384 w 629778"/>
                <a:gd name="connsiteY7" fmla="*/ 554831 h 852338"/>
                <a:gd name="connsiteX8" fmla="*/ 403622 w 629778"/>
                <a:gd name="connsiteY8" fmla="*/ 0 h 852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9778" h="852338">
                  <a:moveTo>
                    <a:pt x="589359" y="40481"/>
                  </a:moveTo>
                  <a:cubicBezTo>
                    <a:pt x="607615" y="308570"/>
                    <a:pt x="629778" y="572273"/>
                    <a:pt x="586978" y="707231"/>
                  </a:cubicBezTo>
                  <a:cubicBezTo>
                    <a:pt x="544178" y="842189"/>
                    <a:pt x="393081" y="852338"/>
                    <a:pt x="332557" y="850230"/>
                  </a:cubicBezTo>
                  <a:cubicBezTo>
                    <a:pt x="247154" y="847800"/>
                    <a:pt x="118330" y="839411"/>
                    <a:pt x="65484" y="809625"/>
                  </a:cubicBezTo>
                  <a:cubicBezTo>
                    <a:pt x="12638" y="779839"/>
                    <a:pt x="0" y="716359"/>
                    <a:pt x="15478" y="671512"/>
                  </a:cubicBezTo>
                  <a:cubicBezTo>
                    <a:pt x="30956" y="626665"/>
                    <a:pt x="96503" y="552358"/>
                    <a:pt x="158353" y="540543"/>
                  </a:cubicBezTo>
                  <a:cubicBezTo>
                    <a:pt x="220203" y="528728"/>
                    <a:pt x="344909" y="598239"/>
                    <a:pt x="386581" y="600620"/>
                  </a:cubicBezTo>
                  <a:cubicBezTo>
                    <a:pt x="428253" y="603001"/>
                    <a:pt x="405544" y="654934"/>
                    <a:pt x="408384" y="554831"/>
                  </a:cubicBezTo>
                  <a:cubicBezTo>
                    <a:pt x="411224" y="454728"/>
                    <a:pt x="406400" y="229393"/>
                    <a:pt x="403622" y="0"/>
                  </a:cubicBezTo>
                </a:path>
              </a:pathLst>
            </a:custGeom>
            <a:solidFill>
              <a:srgbClr val="FFCC99"/>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147" name="Freeform 146"/>
            <p:cNvSpPr/>
            <p:nvPr/>
          </p:nvSpPr>
          <p:spPr>
            <a:xfrm>
              <a:off x="5482565" y="3429229"/>
              <a:ext cx="507579" cy="654871"/>
            </a:xfrm>
            <a:custGeom>
              <a:avLst/>
              <a:gdLst>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98859 w 625872"/>
                <a:gd name="connsiteY6" fmla="*/ 576262 h 840978"/>
                <a:gd name="connsiteX7" fmla="*/ 408384 w 625872"/>
                <a:gd name="connsiteY7" fmla="*/ 554831 h 840978"/>
                <a:gd name="connsiteX8" fmla="*/ 403622 w 625872"/>
                <a:gd name="connsiteY8" fmla="*/ 0 h 840978"/>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86581 w 625872"/>
                <a:gd name="connsiteY6" fmla="*/ 600620 h 840978"/>
                <a:gd name="connsiteX7" fmla="*/ 408384 w 625872"/>
                <a:gd name="connsiteY7" fmla="*/ 554831 h 840978"/>
                <a:gd name="connsiteX8" fmla="*/ 403622 w 625872"/>
                <a:gd name="connsiteY8" fmla="*/ 0 h 840978"/>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52338"/>
                <a:gd name="connsiteX1" fmla="*/ 586978 w 629778"/>
                <a:gd name="connsiteY1" fmla="*/ 707231 h 852338"/>
                <a:gd name="connsiteX2" fmla="*/ 332557 w 629778"/>
                <a:gd name="connsiteY2" fmla="*/ 850230 h 852338"/>
                <a:gd name="connsiteX3" fmla="*/ 65484 w 629778"/>
                <a:gd name="connsiteY3" fmla="*/ 809625 h 852338"/>
                <a:gd name="connsiteX4" fmla="*/ 15478 w 629778"/>
                <a:gd name="connsiteY4" fmla="*/ 671512 h 852338"/>
                <a:gd name="connsiteX5" fmla="*/ 158353 w 629778"/>
                <a:gd name="connsiteY5" fmla="*/ 540543 h 852338"/>
                <a:gd name="connsiteX6" fmla="*/ 386581 w 629778"/>
                <a:gd name="connsiteY6" fmla="*/ 600620 h 852338"/>
                <a:gd name="connsiteX7" fmla="*/ 408384 w 629778"/>
                <a:gd name="connsiteY7" fmla="*/ 554831 h 852338"/>
                <a:gd name="connsiteX8" fmla="*/ 403622 w 629778"/>
                <a:gd name="connsiteY8" fmla="*/ 0 h 852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9778" h="852338">
                  <a:moveTo>
                    <a:pt x="589359" y="40481"/>
                  </a:moveTo>
                  <a:cubicBezTo>
                    <a:pt x="607615" y="308570"/>
                    <a:pt x="629778" y="572273"/>
                    <a:pt x="586978" y="707231"/>
                  </a:cubicBezTo>
                  <a:cubicBezTo>
                    <a:pt x="544178" y="842189"/>
                    <a:pt x="393081" y="852338"/>
                    <a:pt x="332557" y="850230"/>
                  </a:cubicBezTo>
                  <a:cubicBezTo>
                    <a:pt x="247154" y="847800"/>
                    <a:pt x="118330" y="839411"/>
                    <a:pt x="65484" y="809625"/>
                  </a:cubicBezTo>
                  <a:cubicBezTo>
                    <a:pt x="12638" y="779839"/>
                    <a:pt x="0" y="716359"/>
                    <a:pt x="15478" y="671512"/>
                  </a:cubicBezTo>
                  <a:cubicBezTo>
                    <a:pt x="30956" y="626665"/>
                    <a:pt x="96503" y="552358"/>
                    <a:pt x="158353" y="540543"/>
                  </a:cubicBezTo>
                  <a:cubicBezTo>
                    <a:pt x="220203" y="528728"/>
                    <a:pt x="344909" y="598239"/>
                    <a:pt x="386581" y="600620"/>
                  </a:cubicBezTo>
                  <a:cubicBezTo>
                    <a:pt x="428253" y="603001"/>
                    <a:pt x="405544" y="654934"/>
                    <a:pt x="408384" y="554831"/>
                  </a:cubicBezTo>
                  <a:cubicBezTo>
                    <a:pt x="411224" y="454728"/>
                    <a:pt x="406400" y="229393"/>
                    <a:pt x="403622" y="0"/>
                  </a:cubicBezTo>
                </a:path>
              </a:pathLst>
            </a:custGeom>
            <a:solidFill>
              <a:srgbClr val="FFCC99"/>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150" name="Chord 149"/>
            <p:cNvSpPr/>
            <p:nvPr/>
          </p:nvSpPr>
          <p:spPr>
            <a:xfrm>
              <a:off x="5219700" y="1978876"/>
              <a:ext cx="1852815" cy="2672132"/>
            </a:xfrm>
            <a:prstGeom prst="chord">
              <a:avLst>
                <a:gd name="adj1" fmla="val 10135620"/>
                <a:gd name="adj2" fmla="val 674418"/>
              </a:avLst>
            </a:prstGeom>
            <a:solidFill>
              <a:srgbClr val="FFCC99"/>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27" name="Group 152"/>
            <p:cNvGrpSpPr/>
            <p:nvPr/>
          </p:nvGrpSpPr>
          <p:grpSpPr>
            <a:xfrm>
              <a:off x="5697364" y="1628800"/>
              <a:ext cx="897483" cy="798853"/>
              <a:chOff x="-1009262" y="1732638"/>
              <a:chExt cx="1033010" cy="831187"/>
            </a:xfrm>
            <a:solidFill>
              <a:srgbClr val="FF3300"/>
            </a:solidFill>
          </p:grpSpPr>
          <p:sp>
            <p:nvSpPr>
              <p:cNvPr id="154" name="Freeform 10"/>
              <p:cNvSpPr/>
              <p:nvPr/>
            </p:nvSpPr>
            <p:spPr>
              <a:xfrm>
                <a:off x="-1009262" y="2036176"/>
                <a:ext cx="1033010" cy="152541"/>
              </a:xfrm>
              <a:custGeom>
                <a:avLst/>
                <a:gdLst>
                  <a:gd name="connsiteX0" fmla="*/ 0 w 1209821"/>
                  <a:gd name="connsiteY0" fmla="*/ 0 h 138332"/>
                  <a:gd name="connsiteX1" fmla="*/ 337625 w 1209821"/>
                  <a:gd name="connsiteY1" fmla="*/ 112541 h 138332"/>
                  <a:gd name="connsiteX2" fmla="*/ 928468 w 1209821"/>
                  <a:gd name="connsiteY2" fmla="*/ 126609 h 138332"/>
                  <a:gd name="connsiteX3" fmla="*/ 1209821 w 1209821"/>
                  <a:gd name="connsiteY3" fmla="*/ 42203 h 138332"/>
                  <a:gd name="connsiteX0" fmla="*/ 0 w 1296144"/>
                  <a:gd name="connsiteY0" fmla="*/ 0 h 145366"/>
                  <a:gd name="connsiteX1" fmla="*/ 337625 w 1296144"/>
                  <a:gd name="connsiteY1" fmla="*/ 112541 h 145366"/>
                  <a:gd name="connsiteX2" fmla="*/ 928468 w 1296144"/>
                  <a:gd name="connsiteY2" fmla="*/ 126609 h 145366"/>
                  <a:gd name="connsiteX3" fmla="*/ 1296144 w 1296144"/>
                  <a:gd name="connsiteY3" fmla="*/ 0 h 145366"/>
                </a:gdLst>
                <a:ahLst/>
                <a:cxnLst>
                  <a:cxn ang="0">
                    <a:pos x="connsiteX0" y="connsiteY0"/>
                  </a:cxn>
                  <a:cxn ang="0">
                    <a:pos x="connsiteX1" y="connsiteY1"/>
                  </a:cxn>
                  <a:cxn ang="0">
                    <a:pos x="connsiteX2" y="connsiteY2"/>
                  </a:cxn>
                  <a:cxn ang="0">
                    <a:pos x="connsiteX3" y="connsiteY3"/>
                  </a:cxn>
                </a:cxnLst>
                <a:rect l="l" t="t" r="r" b="b"/>
                <a:pathLst>
                  <a:path w="1296144" h="145366">
                    <a:moveTo>
                      <a:pt x="0" y="0"/>
                    </a:moveTo>
                    <a:cubicBezTo>
                      <a:pt x="91440" y="45719"/>
                      <a:pt x="182880" y="91439"/>
                      <a:pt x="337625" y="112541"/>
                    </a:cubicBezTo>
                    <a:cubicBezTo>
                      <a:pt x="492370" y="133643"/>
                      <a:pt x="768715" y="145366"/>
                      <a:pt x="928468" y="126609"/>
                    </a:cubicBezTo>
                    <a:cubicBezTo>
                      <a:pt x="1088221" y="107852"/>
                      <a:pt x="1228150" y="36341"/>
                      <a:pt x="1296144" y="0"/>
                    </a:cubicBezTo>
                  </a:path>
                </a:pathLst>
              </a:custGeom>
              <a:no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dirty="0"/>
              </a:p>
            </p:txBody>
          </p:sp>
          <p:sp>
            <p:nvSpPr>
              <p:cNvPr id="155" name="Chord 11"/>
              <p:cNvSpPr/>
              <p:nvPr/>
            </p:nvSpPr>
            <p:spPr>
              <a:xfrm>
                <a:off x="-779704" y="1732638"/>
                <a:ext cx="573894" cy="831187"/>
              </a:xfrm>
              <a:prstGeom prst="chord">
                <a:avLst>
                  <a:gd name="adj1" fmla="val 10765082"/>
                  <a:gd name="adj2" fmla="val 108958"/>
                </a:avLst>
              </a:prstGeom>
              <a:grp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28" name="Group 158"/>
            <p:cNvGrpSpPr/>
            <p:nvPr/>
          </p:nvGrpSpPr>
          <p:grpSpPr>
            <a:xfrm>
              <a:off x="5880701" y="2317169"/>
              <a:ext cx="498183" cy="192377"/>
              <a:chOff x="5132512" y="2335237"/>
              <a:chExt cx="544272" cy="189915"/>
            </a:xfrm>
          </p:grpSpPr>
          <p:sp>
            <p:nvSpPr>
              <p:cNvPr id="157" name="Oval 156"/>
              <p:cNvSpPr/>
              <p:nvPr/>
            </p:nvSpPr>
            <p:spPr>
              <a:xfrm>
                <a:off x="5132512" y="2335239"/>
                <a:ext cx="96868" cy="189913"/>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58" name="Oval 157"/>
              <p:cNvSpPr/>
              <p:nvPr/>
            </p:nvSpPr>
            <p:spPr>
              <a:xfrm>
                <a:off x="5579916" y="2335237"/>
                <a:ext cx="96868" cy="189912"/>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grpSp>
        <p:nvGrpSpPr>
          <p:cNvPr id="29" name="Group 2"/>
          <p:cNvGrpSpPr/>
          <p:nvPr/>
        </p:nvGrpSpPr>
        <p:grpSpPr>
          <a:xfrm>
            <a:off x="619609" y="3259786"/>
            <a:ext cx="2721951" cy="2761502"/>
            <a:chOff x="3203848" y="1700808"/>
            <a:chExt cx="3168352" cy="3419950"/>
          </a:xfrm>
        </p:grpSpPr>
        <p:sp>
          <p:nvSpPr>
            <p:cNvPr id="4" name="Freeform 3"/>
            <p:cNvSpPr/>
            <p:nvPr/>
          </p:nvSpPr>
          <p:spPr>
            <a:xfrm flipH="1">
              <a:off x="4932040" y="4149080"/>
              <a:ext cx="583644" cy="936104"/>
            </a:xfrm>
            <a:custGeom>
              <a:avLst/>
              <a:gdLst>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98859 w 625872"/>
                <a:gd name="connsiteY6" fmla="*/ 576262 h 840978"/>
                <a:gd name="connsiteX7" fmla="*/ 408384 w 625872"/>
                <a:gd name="connsiteY7" fmla="*/ 554831 h 840978"/>
                <a:gd name="connsiteX8" fmla="*/ 403622 w 625872"/>
                <a:gd name="connsiteY8" fmla="*/ 0 h 840978"/>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86581 w 625872"/>
                <a:gd name="connsiteY6" fmla="*/ 600620 h 840978"/>
                <a:gd name="connsiteX7" fmla="*/ 408384 w 625872"/>
                <a:gd name="connsiteY7" fmla="*/ 554831 h 840978"/>
                <a:gd name="connsiteX8" fmla="*/ 403622 w 625872"/>
                <a:gd name="connsiteY8" fmla="*/ 0 h 840978"/>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52338"/>
                <a:gd name="connsiteX1" fmla="*/ 586978 w 629778"/>
                <a:gd name="connsiteY1" fmla="*/ 707231 h 852338"/>
                <a:gd name="connsiteX2" fmla="*/ 332557 w 629778"/>
                <a:gd name="connsiteY2" fmla="*/ 850230 h 852338"/>
                <a:gd name="connsiteX3" fmla="*/ 65484 w 629778"/>
                <a:gd name="connsiteY3" fmla="*/ 809625 h 852338"/>
                <a:gd name="connsiteX4" fmla="*/ 15478 w 629778"/>
                <a:gd name="connsiteY4" fmla="*/ 671512 h 852338"/>
                <a:gd name="connsiteX5" fmla="*/ 158353 w 629778"/>
                <a:gd name="connsiteY5" fmla="*/ 540543 h 852338"/>
                <a:gd name="connsiteX6" fmla="*/ 386581 w 629778"/>
                <a:gd name="connsiteY6" fmla="*/ 600620 h 852338"/>
                <a:gd name="connsiteX7" fmla="*/ 408384 w 629778"/>
                <a:gd name="connsiteY7" fmla="*/ 554831 h 852338"/>
                <a:gd name="connsiteX8" fmla="*/ 403622 w 629778"/>
                <a:gd name="connsiteY8" fmla="*/ 0 h 852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9778" h="852338">
                  <a:moveTo>
                    <a:pt x="589359" y="40481"/>
                  </a:moveTo>
                  <a:cubicBezTo>
                    <a:pt x="607615" y="308570"/>
                    <a:pt x="629778" y="572273"/>
                    <a:pt x="586978" y="707231"/>
                  </a:cubicBezTo>
                  <a:cubicBezTo>
                    <a:pt x="544178" y="842189"/>
                    <a:pt x="393081" y="852338"/>
                    <a:pt x="332557" y="850230"/>
                  </a:cubicBezTo>
                  <a:cubicBezTo>
                    <a:pt x="247154" y="847800"/>
                    <a:pt x="118330" y="839411"/>
                    <a:pt x="65484" y="809625"/>
                  </a:cubicBezTo>
                  <a:cubicBezTo>
                    <a:pt x="12638" y="779839"/>
                    <a:pt x="0" y="716359"/>
                    <a:pt x="15478" y="671512"/>
                  </a:cubicBezTo>
                  <a:cubicBezTo>
                    <a:pt x="30956" y="626665"/>
                    <a:pt x="96503" y="552358"/>
                    <a:pt x="158353" y="540543"/>
                  </a:cubicBezTo>
                  <a:cubicBezTo>
                    <a:pt x="220203" y="528728"/>
                    <a:pt x="344909" y="598239"/>
                    <a:pt x="386581" y="600620"/>
                  </a:cubicBezTo>
                  <a:cubicBezTo>
                    <a:pt x="428253" y="603001"/>
                    <a:pt x="405544" y="654934"/>
                    <a:pt x="408384" y="554831"/>
                  </a:cubicBezTo>
                  <a:cubicBezTo>
                    <a:pt x="411224" y="454728"/>
                    <a:pt x="406400" y="229393"/>
                    <a:pt x="403622" y="0"/>
                  </a:cubicBezTo>
                </a:path>
              </a:pathLst>
            </a:custGeom>
            <a:solidFill>
              <a:srgbClr val="FFFF00"/>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5" name="Freeform 4"/>
            <p:cNvSpPr/>
            <p:nvPr/>
          </p:nvSpPr>
          <p:spPr>
            <a:xfrm>
              <a:off x="4139952" y="4184654"/>
              <a:ext cx="504056" cy="936104"/>
            </a:xfrm>
            <a:custGeom>
              <a:avLst/>
              <a:gdLst>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98859 w 625872"/>
                <a:gd name="connsiteY6" fmla="*/ 576262 h 840978"/>
                <a:gd name="connsiteX7" fmla="*/ 408384 w 625872"/>
                <a:gd name="connsiteY7" fmla="*/ 554831 h 840978"/>
                <a:gd name="connsiteX8" fmla="*/ 403622 w 625872"/>
                <a:gd name="connsiteY8" fmla="*/ 0 h 840978"/>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86581 w 625872"/>
                <a:gd name="connsiteY6" fmla="*/ 600620 h 840978"/>
                <a:gd name="connsiteX7" fmla="*/ 408384 w 625872"/>
                <a:gd name="connsiteY7" fmla="*/ 554831 h 840978"/>
                <a:gd name="connsiteX8" fmla="*/ 403622 w 625872"/>
                <a:gd name="connsiteY8" fmla="*/ 0 h 840978"/>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52338"/>
                <a:gd name="connsiteX1" fmla="*/ 586978 w 629778"/>
                <a:gd name="connsiteY1" fmla="*/ 707231 h 852338"/>
                <a:gd name="connsiteX2" fmla="*/ 332557 w 629778"/>
                <a:gd name="connsiteY2" fmla="*/ 850230 h 852338"/>
                <a:gd name="connsiteX3" fmla="*/ 65484 w 629778"/>
                <a:gd name="connsiteY3" fmla="*/ 809625 h 852338"/>
                <a:gd name="connsiteX4" fmla="*/ 15478 w 629778"/>
                <a:gd name="connsiteY4" fmla="*/ 671512 h 852338"/>
                <a:gd name="connsiteX5" fmla="*/ 158353 w 629778"/>
                <a:gd name="connsiteY5" fmla="*/ 540543 h 852338"/>
                <a:gd name="connsiteX6" fmla="*/ 386581 w 629778"/>
                <a:gd name="connsiteY6" fmla="*/ 600620 h 852338"/>
                <a:gd name="connsiteX7" fmla="*/ 408384 w 629778"/>
                <a:gd name="connsiteY7" fmla="*/ 554831 h 852338"/>
                <a:gd name="connsiteX8" fmla="*/ 403622 w 629778"/>
                <a:gd name="connsiteY8" fmla="*/ 0 h 852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9778" h="852338">
                  <a:moveTo>
                    <a:pt x="589359" y="40481"/>
                  </a:moveTo>
                  <a:cubicBezTo>
                    <a:pt x="607615" y="308570"/>
                    <a:pt x="629778" y="572273"/>
                    <a:pt x="586978" y="707231"/>
                  </a:cubicBezTo>
                  <a:cubicBezTo>
                    <a:pt x="544178" y="842189"/>
                    <a:pt x="393081" y="852338"/>
                    <a:pt x="332557" y="850230"/>
                  </a:cubicBezTo>
                  <a:cubicBezTo>
                    <a:pt x="247154" y="847800"/>
                    <a:pt x="118330" y="839411"/>
                    <a:pt x="65484" y="809625"/>
                  </a:cubicBezTo>
                  <a:cubicBezTo>
                    <a:pt x="12638" y="779839"/>
                    <a:pt x="0" y="716359"/>
                    <a:pt x="15478" y="671512"/>
                  </a:cubicBezTo>
                  <a:cubicBezTo>
                    <a:pt x="30956" y="626665"/>
                    <a:pt x="96503" y="552358"/>
                    <a:pt x="158353" y="540543"/>
                  </a:cubicBezTo>
                  <a:cubicBezTo>
                    <a:pt x="220203" y="528728"/>
                    <a:pt x="344909" y="598239"/>
                    <a:pt x="386581" y="600620"/>
                  </a:cubicBezTo>
                  <a:cubicBezTo>
                    <a:pt x="428253" y="603001"/>
                    <a:pt x="405544" y="654934"/>
                    <a:pt x="408384" y="554831"/>
                  </a:cubicBezTo>
                  <a:cubicBezTo>
                    <a:pt x="411224" y="454728"/>
                    <a:pt x="406400" y="229393"/>
                    <a:pt x="403622" y="0"/>
                  </a:cubicBezTo>
                </a:path>
              </a:pathLst>
            </a:custGeom>
            <a:solidFill>
              <a:srgbClr val="FFFF00"/>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6" name="Sun 5"/>
            <p:cNvSpPr/>
            <p:nvPr/>
          </p:nvSpPr>
          <p:spPr>
            <a:xfrm>
              <a:off x="3203848" y="1700808"/>
              <a:ext cx="3168352" cy="3348372"/>
            </a:xfrm>
            <a:prstGeom prst="sun">
              <a:avLst>
                <a:gd name="adj" fmla="val 21511"/>
              </a:avLst>
            </a:prstGeom>
            <a:solidFill>
              <a:srgbClr val="FFFF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30" name="Group 173"/>
          <p:cNvGrpSpPr/>
          <p:nvPr/>
        </p:nvGrpSpPr>
        <p:grpSpPr>
          <a:xfrm>
            <a:off x="1715984" y="4220475"/>
            <a:ext cx="538661" cy="195675"/>
            <a:chOff x="1715984" y="4220475"/>
            <a:chExt cx="538661" cy="195675"/>
          </a:xfrm>
        </p:grpSpPr>
        <p:sp>
          <p:nvSpPr>
            <p:cNvPr id="8" name="Oval 7"/>
            <p:cNvSpPr/>
            <p:nvPr/>
          </p:nvSpPr>
          <p:spPr>
            <a:xfrm>
              <a:off x="1715984" y="4220475"/>
              <a:ext cx="80057" cy="195675"/>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9" name="Oval 8"/>
            <p:cNvSpPr/>
            <p:nvPr/>
          </p:nvSpPr>
          <p:spPr>
            <a:xfrm>
              <a:off x="2174588" y="4220475"/>
              <a:ext cx="80057" cy="195675"/>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53" name="Freeform 52"/>
          <p:cNvSpPr/>
          <p:nvPr/>
        </p:nvSpPr>
        <p:spPr>
          <a:xfrm rot="1198201">
            <a:off x="3667482" y="3872847"/>
            <a:ext cx="386060" cy="1124885"/>
          </a:xfrm>
          <a:custGeom>
            <a:avLst/>
            <a:gdLst>
              <a:gd name="connsiteX0" fmla="*/ 452907 w 646090"/>
              <a:gd name="connsiteY0" fmla="*/ 92298 h 1092558"/>
              <a:gd name="connsiteX1" fmla="*/ 15025 w 646090"/>
              <a:gd name="connsiteY1" fmla="*/ 581695 h 1092558"/>
              <a:gd name="connsiteX2" fmla="*/ 543059 w 646090"/>
              <a:gd name="connsiteY2" fmla="*/ 1032456 h 1092558"/>
              <a:gd name="connsiteX3" fmla="*/ 633211 w 646090"/>
              <a:gd name="connsiteY3" fmla="*/ 942304 h 1092558"/>
              <a:gd name="connsiteX4" fmla="*/ 581696 w 646090"/>
              <a:gd name="connsiteY4" fmla="*/ 143814 h 1092558"/>
              <a:gd name="connsiteX5" fmla="*/ 452907 w 646090"/>
              <a:gd name="connsiteY5" fmla="*/ 92298 h 1092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6090" h="1092558">
                <a:moveTo>
                  <a:pt x="452907" y="92298"/>
                </a:moveTo>
                <a:cubicBezTo>
                  <a:pt x="358462" y="165278"/>
                  <a:pt x="0" y="425002"/>
                  <a:pt x="15025" y="581695"/>
                </a:cubicBezTo>
                <a:cubicBezTo>
                  <a:pt x="30050" y="738388"/>
                  <a:pt x="440028" y="972354"/>
                  <a:pt x="543059" y="1032456"/>
                </a:cubicBezTo>
                <a:cubicBezTo>
                  <a:pt x="646090" y="1092558"/>
                  <a:pt x="626772" y="1090411"/>
                  <a:pt x="633211" y="942304"/>
                </a:cubicBezTo>
                <a:cubicBezTo>
                  <a:pt x="639650" y="794197"/>
                  <a:pt x="607454" y="287628"/>
                  <a:pt x="581696" y="143814"/>
                </a:cubicBezTo>
                <a:cubicBezTo>
                  <a:pt x="555938" y="0"/>
                  <a:pt x="547352" y="19318"/>
                  <a:pt x="452907" y="92298"/>
                </a:cubicBezTo>
                <a:close/>
              </a:path>
            </a:pathLst>
          </a:custGeom>
          <a:solidFill>
            <a:srgbClr val="CC00FF"/>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6" name="Freeform 55"/>
          <p:cNvSpPr/>
          <p:nvPr/>
        </p:nvSpPr>
        <p:spPr>
          <a:xfrm flipH="1">
            <a:off x="8177258" y="3861048"/>
            <a:ext cx="560076" cy="1162655"/>
          </a:xfrm>
          <a:custGeom>
            <a:avLst/>
            <a:gdLst>
              <a:gd name="connsiteX0" fmla="*/ 452907 w 646090"/>
              <a:gd name="connsiteY0" fmla="*/ 92298 h 1092558"/>
              <a:gd name="connsiteX1" fmla="*/ 15025 w 646090"/>
              <a:gd name="connsiteY1" fmla="*/ 581695 h 1092558"/>
              <a:gd name="connsiteX2" fmla="*/ 543059 w 646090"/>
              <a:gd name="connsiteY2" fmla="*/ 1032456 h 1092558"/>
              <a:gd name="connsiteX3" fmla="*/ 633211 w 646090"/>
              <a:gd name="connsiteY3" fmla="*/ 942304 h 1092558"/>
              <a:gd name="connsiteX4" fmla="*/ 581696 w 646090"/>
              <a:gd name="connsiteY4" fmla="*/ 143814 h 1092558"/>
              <a:gd name="connsiteX5" fmla="*/ 452907 w 646090"/>
              <a:gd name="connsiteY5" fmla="*/ 92298 h 1092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6090" h="1092558">
                <a:moveTo>
                  <a:pt x="452907" y="92298"/>
                </a:moveTo>
                <a:cubicBezTo>
                  <a:pt x="358462" y="165278"/>
                  <a:pt x="0" y="425002"/>
                  <a:pt x="15025" y="581695"/>
                </a:cubicBezTo>
                <a:cubicBezTo>
                  <a:pt x="30050" y="738388"/>
                  <a:pt x="440028" y="972354"/>
                  <a:pt x="543059" y="1032456"/>
                </a:cubicBezTo>
                <a:cubicBezTo>
                  <a:pt x="646090" y="1092558"/>
                  <a:pt x="626772" y="1090411"/>
                  <a:pt x="633211" y="942304"/>
                </a:cubicBezTo>
                <a:cubicBezTo>
                  <a:pt x="639650" y="794197"/>
                  <a:pt x="607454" y="287628"/>
                  <a:pt x="581696" y="143814"/>
                </a:cubicBezTo>
                <a:cubicBezTo>
                  <a:pt x="555938" y="0"/>
                  <a:pt x="547352" y="19318"/>
                  <a:pt x="452907" y="92298"/>
                </a:cubicBezTo>
                <a:close/>
              </a:path>
            </a:pathLst>
          </a:custGeom>
          <a:solidFill>
            <a:srgbClr val="0033CC"/>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7" name="Freeform 56"/>
          <p:cNvSpPr/>
          <p:nvPr/>
        </p:nvSpPr>
        <p:spPr>
          <a:xfrm>
            <a:off x="6156176" y="3847920"/>
            <a:ext cx="578019" cy="1162655"/>
          </a:xfrm>
          <a:custGeom>
            <a:avLst/>
            <a:gdLst>
              <a:gd name="connsiteX0" fmla="*/ 452907 w 646090"/>
              <a:gd name="connsiteY0" fmla="*/ 92298 h 1092558"/>
              <a:gd name="connsiteX1" fmla="*/ 15025 w 646090"/>
              <a:gd name="connsiteY1" fmla="*/ 581695 h 1092558"/>
              <a:gd name="connsiteX2" fmla="*/ 543059 w 646090"/>
              <a:gd name="connsiteY2" fmla="*/ 1032456 h 1092558"/>
              <a:gd name="connsiteX3" fmla="*/ 633211 w 646090"/>
              <a:gd name="connsiteY3" fmla="*/ 942304 h 1092558"/>
              <a:gd name="connsiteX4" fmla="*/ 581696 w 646090"/>
              <a:gd name="connsiteY4" fmla="*/ 143814 h 1092558"/>
              <a:gd name="connsiteX5" fmla="*/ 452907 w 646090"/>
              <a:gd name="connsiteY5" fmla="*/ 92298 h 1092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6090" h="1092558">
                <a:moveTo>
                  <a:pt x="452907" y="92298"/>
                </a:moveTo>
                <a:cubicBezTo>
                  <a:pt x="358462" y="165278"/>
                  <a:pt x="0" y="425002"/>
                  <a:pt x="15025" y="581695"/>
                </a:cubicBezTo>
                <a:cubicBezTo>
                  <a:pt x="30050" y="738388"/>
                  <a:pt x="440028" y="972354"/>
                  <a:pt x="543059" y="1032456"/>
                </a:cubicBezTo>
                <a:cubicBezTo>
                  <a:pt x="646090" y="1092558"/>
                  <a:pt x="626772" y="1090411"/>
                  <a:pt x="633211" y="942304"/>
                </a:cubicBezTo>
                <a:cubicBezTo>
                  <a:pt x="639650" y="794197"/>
                  <a:pt x="607454" y="287628"/>
                  <a:pt x="581696" y="143814"/>
                </a:cubicBezTo>
                <a:cubicBezTo>
                  <a:pt x="555938" y="0"/>
                  <a:pt x="547352" y="19318"/>
                  <a:pt x="452907" y="92298"/>
                </a:cubicBezTo>
                <a:close/>
              </a:path>
            </a:pathLst>
          </a:custGeom>
          <a:solidFill>
            <a:srgbClr val="0033CC"/>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31" name="Group 191"/>
          <p:cNvGrpSpPr/>
          <p:nvPr/>
        </p:nvGrpSpPr>
        <p:grpSpPr>
          <a:xfrm>
            <a:off x="612382" y="3498825"/>
            <a:ext cx="863274" cy="1154311"/>
            <a:chOff x="1803691" y="-243408"/>
            <a:chExt cx="863274" cy="1154311"/>
          </a:xfrm>
        </p:grpSpPr>
        <p:sp>
          <p:nvSpPr>
            <p:cNvPr id="10" name="Freeform 9"/>
            <p:cNvSpPr/>
            <p:nvPr/>
          </p:nvSpPr>
          <p:spPr>
            <a:xfrm rot="18430890" flipH="1" flipV="1">
              <a:off x="1904800" y="92560"/>
              <a:ext cx="661056" cy="863274"/>
            </a:xfrm>
            <a:custGeom>
              <a:avLst/>
              <a:gdLst>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75432 w 777479"/>
                <a:gd name="connsiteY8" fmla="*/ 659606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65919 w 777479"/>
                <a:gd name="connsiteY10" fmla="*/ 516731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62013 w 777479"/>
                <a:gd name="connsiteY20" fmla="*/ 605036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2397 h 834313"/>
                <a:gd name="connsiteX1" fmla="*/ 239713 w 777479"/>
                <a:gd name="connsiteY1" fmla="*/ 240985 h 834313"/>
                <a:gd name="connsiteX2" fmla="*/ 82550 w 777479"/>
                <a:gd name="connsiteY2" fmla="*/ 336235 h 834313"/>
                <a:gd name="connsiteX3" fmla="*/ 3969 w 777479"/>
                <a:gd name="connsiteY3" fmla="*/ 474347 h 834313"/>
                <a:gd name="connsiteX4" fmla="*/ 106363 w 777479"/>
                <a:gd name="connsiteY4" fmla="*/ 488635 h 834313"/>
                <a:gd name="connsiteX5" fmla="*/ 254000 w 777479"/>
                <a:gd name="connsiteY5" fmla="*/ 386241 h 834313"/>
                <a:gd name="connsiteX6" fmla="*/ 261144 w 777479"/>
                <a:gd name="connsiteY6" fmla="*/ 398147 h 834313"/>
                <a:gd name="connsiteX7" fmla="*/ 223044 w 777479"/>
                <a:gd name="connsiteY7" fmla="*/ 533878 h 834313"/>
                <a:gd name="connsiteX8" fmla="*/ 198834 w 777479"/>
                <a:gd name="connsiteY8" fmla="*/ 660085 h 834313"/>
                <a:gd name="connsiteX9" fmla="*/ 248147 w 777479"/>
                <a:gd name="connsiteY9" fmla="*/ 750200 h 834313"/>
                <a:gd name="connsiteX10" fmla="*/ 335682 w 777479"/>
                <a:gd name="connsiteY10" fmla="*/ 608466 h 834313"/>
                <a:gd name="connsiteX11" fmla="*/ 368300 w 777479"/>
                <a:gd name="connsiteY11" fmla="*/ 488634 h 834313"/>
                <a:gd name="connsiteX12" fmla="*/ 375444 w 777479"/>
                <a:gd name="connsiteY12" fmla="*/ 555310 h 834313"/>
                <a:gd name="connsiteX13" fmla="*/ 401638 w 777479"/>
                <a:gd name="connsiteY13" fmla="*/ 767241 h 834313"/>
                <a:gd name="connsiteX14" fmla="*/ 451644 w 777479"/>
                <a:gd name="connsiteY14" fmla="*/ 833916 h 834313"/>
                <a:gd name="connsiteX15" fmla="*/ 504032 w 777479"/>
                <a:gd name="connsiteY15" fmla="*/ 769622 h 834313"/>
                <a:gd name="connsiteX16" fmla="*/ 504032 w 777479"/>
                <a:gd name="connsiteY16" fmla="*/ 529115 h 834313"/>
                <a:gd name="connsiteX17" fmla="*/ 527844 w 777479"/>
                <a:gd name="connsiteY17" fmla="*/ 643416 h 834313"/>
                <a:gd name="connsiteX18" fmla="*/ 573088 w 777479"/>
                <a:gd name="connsiteY18" fmla="*/ 741047 h 834313"/>
                <a:gd name="connsiteX19" fmla="*/ 625475 w 777479"/>
                <a:gd name="connsiteY19" fmla="*/ 762478 h 834313"/>
                <a:gd name="connsiteX20" fmla="*/ 662013 w 777479"/>
                <a:gd name="connsiteY20" fmla="*/ 705527 h 834313"/>
                <a:gd name="connsiteX21" fmla="*/ 644525 w 777479"/>
                <a:gd name="connsiteY21" fmla="*/ 583885 h 834313"/>
                <a:gd name="connsiteX22" fmla="*/ 632619 w 777479"/>
                <a:gd name="connsiteY22" fmla="*/ 507685 h 834313"/>
                <a:gd name="connsiteX23" fmla="*/ 718344 w 777479"/>
                <a:gd name="connsiteY23" fmla="*/ 657703 h 834313"/>
                <a:gd name="connsiteX24" fmla="*/ 770732 w 777479"/>
                <a:gd name="connsiteY24" fmla="*/ 636272 h 834313"/>
                <a:gd name="connsiteX25" fmla="*/ 758825 w 777479"/>
                <a:gd name="connsiteY25" fmla="*/ 495778 h 834313"/>
                <a:gd name="connsiteX26" fmla="*/ 668338 w 777479"/>
                <a:gd name="connsiteY26" fmla="*/ 324328 h 834313"/>
                <a:gd name="connsiteX27" fmla="*/ 668239 w 777479"/>
                <a:gd name="connsiteY27" fmla="*/ 0 h 834313"/>
                <a:gd name="connsiteX0" fmla="*/ 240017 w 777479"/>
                <a:gd name="connsiteY0" fmla="*/ 24652 h 834313"/>
                <a:gd name="connsiteX1" fmla="*/ 239713 w 777479"/>
                <a:gd name="connsiteY1" fmla="*/ 240985 h 834313"/>
                <a:gd name="connsiteX2" fmla="*/ 82550 w 777479"/>
                <a:gd name="connsiteY2" fmla="*/ 336235 h 834313"/>
                <a:gd name="connsiteX3" fmla="*/ 3969 w 777479"/>
                <a:gd name="connsiteY3" fmla="*/ 474347 h 834313"/>
                <a:gd name="connsiteX4" fmla="*/ 106363 w 777479"/>
                <a:gd name="connsiteY4" fmla="*/ 488635 h 834313"/>
                <a:gd name="connsiteX5" fmla="*/ 254000 w 777479"/>
                <a:gd name="connsiteY5" fmla="*/ 386241 h 834313"/>
                <a:gd name="connsiteX6" fmla="*/ 261144 w 777479"/>
                <a:gd name="connsiteY6" fmla="*/ 398147 h 834313"/>
                <a:gd name="connsiteX7" fmla="*/ 223044 w 777479"/>
                <a:gd name="connsiteY7" fmla="*/ 533878 h 834313"/>
                <a:gd name="connsiteX8" fmla="*/ 198834 w 777479"/>
                <a:gd name="connsiteY8" fmla="*/ 660085 h 834313"/>
                <a:gd name="connsiteX9" fmla="*/ 248147 w 777479"/>
                <a:gd name="connsiteY9" fmla="*/ 750200 h 834313"/>
                <a:gd name="connsiteX10" fmla="*/ 335682 w 777479"/>
                <a:gd name="connsiteY10" fmla="*/ 608466 h 834313"/>
                <a:gd name="connsiteX11" fmla="*/ 368300 w 777479"/>
                <a:gd name="connsiteY11" fmla="*/ 488634 h 834313"/>
                <a:gd name="connsiteX12" fmla="*/ 375444 w 777479"/>
                <a:gd name="connsiteY12" fmla="*/ 555310 h 834313"/>
                <a:gd name="connsiteX13" fmla="*/ 401638 w 777479"/>
                <a:gd name="connsiteY13" fmla="*/ 767241 h 834313"/>
                <a:gd name="connsiteX14" fmla="*/ 451644 w 777479"/>
                <a:gd name="connsiteY14" fmla="*/ 833916 h 834313"/>
                <a:gd name="connsiteX15" fmla="*/ 504032 w 777479"/>
                <a:gd name="connsiteY15" fmla="*/ 769622 h 834313"/>
                <a:gd name="connsiteX16" fmla="*/ 504032 w 777479"/>
                <a:gd name="connsiteY16" fmla="*/ 529115 h 834313"/>
                <a:gd name="connsiteX17" fmla="*/ 527844 w 777479"/>
                <a:gd name="connsiteY17" fmla="*/ 643416 h 834313"/>
                <a:gd name="connsiteX18" fmla="*/ 573088 w 777479"/>
                <a:gd name="connsiteY18" fmla="*/ 741047 h 834313"/>
                <a:gd name="connsiteX19" fmla="*/ 625475 w 777479"/>
                <a:gd name="connsiteY19" fmla="*/ 762478 h 834313"/>
                <a:gd name="connsiteX20" fmla="*/ 662013 w 777479"/>
                <a:gd name="connsiteY20" fmla="*/ 705527 h 834313"/>
                <a:gd name="connsiteX21" fmla="*/ 644525 w 777479"/>
                <a:gd name="connsiteY21" fmla="*/ 583885 h 834313"/>
                <a:gd name="connsiteX22" fmla="*/ 632619 w 777479"/>
                <a:gd name="connsiteY22" fmla="*/ 507685 h 834313"/>
                <a:gd name="connsiteX23" fmla="*/ 718344 w 777479"/>
                <a:gd name="connsiteY23" fmla="*/ 657703 h 834313"/>
                <a:gd name="connsiteX24" fmla="*/ 770732 w 777479"/>
                <a:gd name="connsiteY24" fmla="*/ 636272 h 834313"/>
                <a:gd name="connsiteX25" fmla="*/ 758825 w 777479"/>
                <a:gd name="connsiteY25" fmla="*/ 495778 h 834313"/>
                <a:gd name="connsiteX26" fmla="*/ 668338 w 777479"/>
                <a:gd name="connsiteY26" fmla="*/ 324328 h 834313"/>
                <a:gd name="connsiteX27" fmla="*/ 668239 w 777479"/>
                <a:gd name="connsiteY27" fmla="*/ 0 h 834313"/>
                <a:gd name="connsiteX0" fmla="*/ 240017 w 777479"/>
                <a:gd name="connsiteY0" fmla="*/ 164738 h 974399"/>
                <a:gd name="connsiteX1" fmla="*/ 239713 w 777479"/>
                <a:gd name="connsiteY1" fmla="*/ 381071 h 974399"/>
                <a:gd name="connsiteX2" fmla="*/ 82550 w 777479"/>
                <a:gd name="connsiteY2" fmla="*/ 476321 h 974399"/>
                <a:gd name="connsiteX3" fmla="*/ 3969 w 777479"/>
                <a:gd name="connsiteY3" fmla="*/ 614433 h 974399"/>
                <a:gd name="connsiteX4" fmla="*/ 106363 w 777479"/>
                <a:gd name="connsiteY4" fmla="*/ 628721 h 974399"/>
                <a:gd name="connsiteX5" fmla="*/ 254000 w 777479"/>
                <a:gd name="connsiteY5" fmla="*/ 526327 h 974399"/>
                <a:gd name="connsiteX6" fmla="*/ 261144 w 777479"/>
                <a:gd name="connsiteY6" fmla="*/ 538233 h 974399"/>
                <a:gd name="connsiteX7" fmla="*/ 223044 w 777479"/>
                <a:gd name="connsiteY7" fmla="*/ 673964 h 974399"/>
                <a:gd name="connsiteX8" fmla="*/ 198834 w 777479"/>
                <a:gd name="connsiteY8" fmla="*/ 800171 h 974399"/>
                <a:gd name="connsiteX9" fmla="*/ 248147 w 777479"/>
                <a:gd name="connsiteY9" fmla="*/ 890286 h 974399"/>
                <a:gd name="connsiteX10" fmla="*/ 335682 w 777479"/>
                <a:gd name="connsiteY10" fmla="*/ 748552 h 974399"/>
                <a:gd name="connsiteX11" fmla="*/ 368300 w 777479"/>
                <a:gd name="connsiteY11" fmla="*/ 628720 h 974399"/>
                <a:gd name="connsiteX12" fmla="*/ 375444 w 777479"/>
                <a:gd name="connsiteY12" fmla="*/ 695396 h 974399"/>
                <a:gd name="connsiteX13" fmla="*/ 401638 w 777479"/>
                <a:gd name="connsiteY13" fmla="*/ 907327 h 974399"/>
                <a:gd name="connsiteX14" fmla="*/ 451644 w 777479"/>
                <a:gd name="connsiteY14" fmla="*/ 974002 h 974399"/>
                <a:gd name="connsiteX15" fmla="*/ 504032 w 777479"/>
                <a:gd name="connsiteY15" fmla="*/ 909708 h 974399"/>
                <a:gd name="connsiteX16" fmla="*/ 504032 w 777479"/>
                <a:gd name="connsiteY16" fmla="*/ 669201 h 974399"/>
                <a:gd name="connsiteX17" fmla="*/ 527844 w 777479"/>
                <a:gd name="connsiteY17" fmla="*/ 783502 h 974399"/>
                <a:gd name="connsiteX18" fmla="*/ 573088 w 777479"/>
                <a:gd name="connsiteY18" fmla="*/ 881133 h 974399"/>
                <a:gd name="connsiteX19" fmla="*/ 625475 w 777479"/>
                <a:gd name="connsiteY19" fmla="*/ 902564 h 974399"/>
                <a:gd name="connsiteX20" fmla="*/ 662013 w 777479"/>
                <a:gd name="connsiteY20" fmla="*/ 845613 h 974399"/>
                <a:gd name="connsiteX21" fmla="*/ 644525 w 777479"/>
                <a:gd name="connsiteY21" fmla="*/ 723971 h 974399"/>
                <a:gd name="connsiteX22" fmla="*/ 632619 w 777479"/>
                <a:gd name="connsiteY22" fmla="*/ 647771 h 974399"/>
                <a:gd name="connsiteX23" fmla="*/ 718344 w 777479"/>
                <a:gd name="connsiteY23" fmla="*/ 797789 h 974399"/>
                <a:gd name="connsiteX24" fmla="*/ 770732 w 777479"/>
                <a:gd name="connsiteY24" fmla="*/ 776358 h 974399"/>
                <a:gd name="connsiteX25" fmla="*/ 758825 w 777479"/>
                <a:gd name="connsiteY25" fmla="*/ 635864 h 974399"/>
                <a:gd name="connsiteX26" fmla="*/ 668338 w 777479"/>
                <a:gd name="connsiteY26" fmla="*/ 464414 h 974399"/>
                <a:gd name="connsiteX27" fmla="*/ 577964 w 777479"/>
                <a:gd name="connsiteY27" fmla="*/ 0 h 974399"/>
                <a:gd name="connsiteX0" fmla="*/ 224488 w 777479"/>
                <a:gd name="connsiteY0" fmla="*/ 79294 h 974399"/>
                <a:gd name="connsiteX1" fmla="*/ 239713 w 777479"/>
                <a:gd name="connsiteY1" fmla="*/ 381071 h 974399"/>
                <a:gd name="connsiteX2" fmla="*/ 82550 w 777479"/>
                <a:gd name="connsiteY2" fmla="*/ 476321 h 974399"/>
                <a:gd name="connsiteX3" fmla="*/ 3969 w 777479"/>
                <a:gd name="connsiteY3" fmla="*/ 614433 h 974399"/>
                <a:gd name="connsiteX4" fmla="*/ 106363 w 777479"/>
                <a:gd name="connsiteY4" fmla="*/ 628721 h 974399"/>
                <a:gd name="connsiteX5" fmla="*/ 254000 w 777479"/>
                <a:gd name="connsiteY5" fmla="*/ 526327 h 974399"/>
                <a:gd name="connsiteX6" fmla="*/ 261144 w 777479"/>
                <a:gd name="connsiteY6" fmla="*/ 538233 h 974399"/>
                <a:gd name="connsiteX7" fmla="*/ 223044 w 777479"/>
                <a:gd name="connsiteY7" fmla="*/ 673964 h 974399"/>
                <a:gd name="connsiteX8" fmla="*/ 198834 w 777479"/>
                <a:gd name="connsiteY8" fmla="*/ 800171 h 974399"/>
                <a:gd name="connsiteX9" fmla="*/ 248147 w 777479"/>
                <a:gd name="connsiteY9" fmla="*/ 890286 h 974399"/>
                <a:gd name="connsiteX10" fmla="*/ 335682 w 777479"/>
                <a:gd name="connsiteY10" fmla="*/ 748552 h 974399"/>
                <a:gd name="connsiteX11" fmla="*/ 368300 w 777479"/>
                <a:gd name="connsiteY11" fmla="*/ 628720 h 974399"/>
                <a:gd name="connsiteX12" fmla="*/ 375444 w 777479"/>
                <a:gd name="connsiteY12" fmla="*/ 695396 h 974399"/>
                <a:gd name="connsiteX13" fmla="*/ 401638 w 777479"/>
                <a:gd name="connsiteY13" fmla="*/ 907327 h 974399"/>
                <a:gd name="connsiteX14" fmla="*/ 451644 w 777479"/>
                <a:gd name="connsiteY14" fmla="*/ 974002 h 974399"/>
                <a:gd name="connsiteX15" fmla="*/ 504032 w 777479"/>
                <a:gd name="connsiteY15" fmla="*/ 909708 h 974399"/>
                <a:gd name="connsiteX16" fmla="*/ 504032 w 777479"/>
                <a:gd name="connsiteY16" fmla="*/ 669201 h 974399"/>
                <a:gd name="connsiteX17" fmla="*/ 527844 w 777479"/>
                <a:gd name="connsiteY17" fmla="*/ 783502 h 974399"/>
                <a:gd name="connsiteX18" fmla="*/ 573088 w 777479"/>
                <a:gd name="connsiteY18" fmla="*/ 881133 h 974399"/>
                <a:gd name="connsiteX19" fmla="*/ 625475 w 777479"/>
                <a:gd name="connsiteY19" fmla="*/ 902564 h 974399"/>
                <a:gd name="connsiteX20" fmla="*/ 662013 w 777479"/>
                <a:gd name="connsiteY20" fmla="*/ 845613 h 974399"/>
                <a:gd name="connsiteX21" fmla="*/ 644525 w 777479"/>
                <a:gd name="connsiteY21" fmla="*/ 723971 h 974399"/>
                <a:gd name="connsiteX22" fmla="*/ 632619 w 777479"/>
                <a:gd name="connsiteY22" fmla="*/ 647771 h 974399"/>
                <a:gd name="connsiteX23" fmla="*/ 718344 w 777479"/>
                <a:gd name="connsiteY23" fmla="*/ 797789 h 974399"/>
                <a:gd name="connsiteX24" fmla="*/ 770732 w 777479"/>
                <a:gd name="connsiteY24" fmla="*/ 776358 h 974399"/>
                <a:gd name="connsiteX25" fmla="*/ 758825 w 777479"/>
                <a:gd name="connsiteY25" fmla="*/ 635864 h 974399"/>
                <a:gd name="connsiteX26" fmla="*/ 668338 w 777479"/>
                <a:gd name="connsiteY26" fmla="*/ 464414 h 974399"/>
                <a:gd name="connsiteX27" fmla="*/ 577964 w 777479"/>
                <a:gd name="connsiteY27" fmla="*/ 0 h 974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77479" h="974399">
                  <a:moveTo>
                    <a:pt x="224488" y="79294"/>
                  </a:moveTo>
                  <a:cubicBezTo>
                    <a:pt x="238577" y="124935"/>
                    <a:pt x="263369" y="314900"/>
                    <a:pt x="239713" y="381071"/>
                  </a:cubicBezTo>
                  <a:cubicBezTo>
                    <a:pt x="216057" y="447242"/>
                    <a:pt x="121841" y="437427"/>
                    <a:pt x="82550" y="476321"/>
                  </a:cubicBezTo>
                  <a:cubicBezTo>
                    <a:pt x="43259" y="515215"/>
                    <a:pt x="0" y="589033"/>
                    <a:pt x="3969" y="614433"/>
                  </a:cubicBezTo>
                  <a:cubicBezTo>
                    <a:pt x="7938" y="639833"/>
                    <a:pt x="64691" y="643405"/>
                    <a:pt x="106363" y="628721"/>
                  </a:cubicBezTo>
                  <a:cubicBezTo>
                    <a:pt x="148035" y="614037"/>
                    <a:pt x="228203" y="541408"/>
                    <a:pt x="254000" y="526327"/>
                  </a:cubicBezTo>
                  <a:cubicBezTo>
                    <a:pt x="279797" y="511246"/>
                    <a:pt x="266303" y="513627"/>
                    <a:pt x="261144" y="538233"/>
                  </a:cubicBezTo>
                  <a:cubicBezTo>
                    <a:pt x="255985" y="562839"/>
                    <a:pt x="233429" y="630308"/>
                    <a:pt x="223044" y="673964"/>
                  </a:cubicBezTo>
                  <a:cubicBezTo>
                    <a:pt x="212659" y="717620"/>
                    <a:pt x="194650" y="764117"/>
                    <a:pt x="198834" y="800171"/>
                  </a:cubicBezTo>
                  <a:cubicBezTo>
                    <a:pt x="203018" y="836225"/>
                    <a:pt x="225339" y="898889"/>
                    <a:pt x="248147" y="890286"/>
                  </a:cubicBezTo>
                  <a:cubicBezTo>
                    <a:pt x="270955" y="881683"/>
                    <a:pt x="315657" y="792146"/>
                    <a:pt x="335682" y="748552"/>
                  </a:cubicBezTo>
                  <a:cubicBezTo>
                    <a:pt x="355707" y="704958"/>
                    <a:pt x="361673" y="637579"/>
                    <a:pt x="368300" y="628720"/>
                  </a:cubicBezTo>
                  <a:cubicBezTo>
                    <a:pt x="374927" y="619861"/>
                    <a:pt x="369888" y="648962"/>
                    <a:pt x="375444" y="695396"/>
                  </a:cubicBezTo>
                  <a:cubicBezTo>
                    <a:pt x="381000" y="741831"/>
                    <a:pt x="388938" y="860893"/>
                    <a:pt x="401638" y="907327"/>
                  </a:cubicBezTo>
                  <a:cubicBezTo>
                    <a:pt x="414338" y="953761"/>
                    <a:pt x="434578" y="973605"/>
                    <a:pt x="451644" y="974002"/>
                  </a:cubicBezTo>
                  <a:cubicBezTo>
                    <a:pt x="468710" y="974399"/>
                    <a:pt x="495301" y="960508"/>
                    <a:pt x="504032" y="909708"/>
                  </a:cubicBezTo>
                  <a:cubicBezTo>
                    <a:pt x="512763" y="858908"/>
                    <a:pt x="500063" y="690235"/>
                    <a:pt x="504032" y="669201"/>
                  </a:cubicBezTo>
                  <a:cubicBezTo>
                    <a:pt x="508001" y="648167"/>
                    <a:pt x="516335" y="748180"/>
                    <a:pt x="527844" y="783502"/>
                  </a:cubicBezTo>
                  <a:cubicBezTo>
                    <a:pt x="539353" y="818824"/>
                    <a:pt x="556816" y="861289"/>
                    <a:pt x="573088" y="881133"/>
                  </a:cubicBezTo>
                  <a:cubicBezTo>
                    <a:pt x="589360" y="900977"/>
                    <a:pt x="610654" y="908484"/>
                    <a:pt x="625475" y="902564"/>
                  </a:cubicBezTo>
                  <a:cubicBezTo>
                    <a:pt x="640296" y="896644"/>
                    <a:pt x="658838" y="875379"/>
                    <a:pt x="662013" y="845613"/>
                  </a:cubicBezTo>
                  <a:cubicBezTo>
                    <a:pt x="665188" y="815847"/>
                    <a:pt x="649424" y="756945"/>
                    <a:pt x="644525" y="723971"/>
                  </a:cubicBezTo>
                  <a:cubicBezTo>
                    <a:pt x="639626" y="690997"/>
                    <a:pt x="620316" y="635468"/>
                    <a:pt x="632619" y="647771"/>
                  </a:cubicBezTo>
                  <a:cubicBezTo>
                    <a:pt x="644922" y="660074"/>
                    <a:pt x="695325" y="776358"/>
                    <a:pt x="718344" y="797789"/>
                  </a:cubicBezTo>
                  <a:cubicBezTo>
                    <a:pt x="741363" y="819220"/>
                    <a:pt x="763985" y="803346"/>
                    <a:pt x="770732" y="776358"/>
                  </a:cubicBezTo>
                  <a:cubicBezTo>
                    <a:pt x="777479" y="749371"/>
                    <a:pt x="775891" y="687855"/>
                    <a:pt x="758825" y="635864"/>
                  </a:cubicBezTo>
                  <a:cubicBezTo>
                    <a:pt x="741759" y="583873"/>
                    <a:pt x="698481" y="570391"/>
                    <a:pt x="668338" y="464414"/>
                  </a:cubicBezTo>
                  <a:cubicBezTo>
                    <a:pt x="638195" y="358437"/>
                    <a:pt x="580345" y="78978"/>
                    <a:pt x="577964" y="0"/>
                  </a:cubicBezTo>
                </a:path>
              </a:pathLst>
            </a:custGeom>
            <a:solidFill>
              <a:srgbClr val="FFFF00"/>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grpSp>
          <p:nvGrpSpPr>
            <p:cNvPr id="32" name="Group 133"/>
            <p:cNvGrpSpPr/>
            <p:nvPr/>
          </p:nvGrpSpPr>
          <p:grpSpPr>
            <a:xfrm>
              <a:off x="1979712" y="-243408"/>
              <a:ext cx="351312" cy="1154311"/>
              <a:chOff x="1115616" y="3429000"/>
              <a:chExt cx="504056" cy="1656184"/>
            </a:xfrm>
          </p:grpSpPr>
          <p:sp>
            <p:nvSpPr>
              <p:cNvPr id="135" name="Isosceles Triangle 134"/>
              <p:cNvSpPr/>
              <p:nvPr/>
            </p:nvSpPr>
            <p:spPr>
              <a:xfrm>
                <a:off x="1115616" y="5013176"/>
                <a:ext cx="504056" cy="72008"/>
              </a:xfrm>
              <a:prstGeom prst="triangle">
                <a:avLst/>
              </a:prstGeom>
              <a:solidFill>
                <a:schemeClr val="bg1"/>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36" name="Chord 135"/>
              <p:cNvSpPr/>
              <p:nvPr/>
            </p:nvSpPr>
            <p:spPr>
              <a:xfrm>
                <a:off x="1115616" y="3429000"/>
                <a:ext cx="504056" cy="1080120"/>
              </a:xfrm>
              <a:prstGeom prst="chord">
                <a:avLst>
                  <a:gd name="adj1" fmla="val 20627079"/>
                  <a:gd name="adj2" fmla="val 11756870"/>
                </a:avLst>
              </a:pr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37" name="Chord 136"/>
              <p:cNvSpPr/>
              <p:nvPr/>
            </p:nvSpPr>
            <p:spPr>
              <a:xfrm>
                <a:off x="1115616" y="3429000"/>
                <a:ext cx="504056" cy="1080120"/>
              </a:xfrm>
              <a:prstGeom prst="chord">
                <a:avLst>
                  <a:gd name="adj1" fmla="val 1848799"/>
                  <a:gd name="adj2" fmla="val 8966062"/>
                </a:avLst>
              </a:prstGeom>
              <a:solidFill>
                <a:srgbClr val="990033"/>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38" name="Rectangle 137"/>
              <p:cNvSpPr/>
              <p:nvPr/>
            </p:nvSpPr>
            <p:spPr>
              <a:xfrm>
                <a:off x="1331640" y="4509120"/>
                <a:ext cx="72008" cy="504056"/>
              </a:xfrm>
              <a:prstGeom prst="rect">
                <a:avLst/>
              </a:prstGeom>
              <a:solidFill>
                <a:schemeClr val="bg1"/>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grpSp>
        <p:nvGrpSpPr>
          <p:cNvPr id="34" name="Group 195"/>
          <p:cNvGrpSpPr/>
          <p:nvPr/>
        </p:nvGrpSpPr>
        <p:grpSpPr>
          <a:xfrm>
            <a:off x="8028384" y="2636912"/>
            <a:ext cx="1010541" cy="1197663"/>
            <a:chOff x="7780581" y="-243408"/>
            <a:chExt cx="1010541" cy="1197663"/>
          </a:xfrm>
        </p:grpSpPr>
        <p:sp>
          <p:nvSpPr>
            <p:cNvPr id="64" name="Freeform 63"/>
            <p:cNvSpPr/>
            <p:nvPr/>
          </p:nvSpPr>
          <p:spPr>
            <a:xfrm rot="13843631" flipH="1">
              <a:off x="7928264" y="91397"/>
              <a:ext cx="715175" cy="1010541"/>
            </a:xfrm>
            <a:custGeom>
              <a:avLst/>
              <a:gdLst>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75432 w 777479"/>
                <a:gd name="connsiteY8" fmla="*/ 659606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65919 w 777479"/>
                <a:gd name="connsiteY10" fmla="*/ 516731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62013 w 777479"/>
                <a:gd name="connsiteY20" fmla="*/ 605036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180 w 777479"/>
                <a:gd name="connsiteY0" fmla="*/ 0 h 909988"/>
                <a:gd name="connsiteX1" fmla="*/ 239713 w 777479"/>
                <a:gd name="connsiteY1" fmla="*/ 316660 h 909988"/>
                <a:gd name="connsiteX2" fmla="*/ 82550 w 777479"/>
                <a:gd name="connsiteY2" fmla="*/ 411910 h 909988"/>
                <a:gd name="connsiteX3" fmla="*/ 3969 w 777479"/>
                <a:gd name="connsiteY3" fmla="*/ 550022 h 909988"/>
                <a:gd name="connsiteX4" fmla="*/ 106363 w 777479"/>
                <a:gd name="connsiteY4" fmla="*/ 564310 h 909988"/>
                <a:gd name="connsiteX5" fmla="*/ 254000 w 777479"/>
                <a:gd name="connsiteY5" fmla="*/ 461916 h 909988"/>
                <a:gd name="connsiteX6" fmla="*/ 261144 w 777479"/>
                <a:gd name="connsiteY6" fmla="*/ 473822 h 909988"/>
                <a:gd name="connsiteX7" fmla="*/ 223044 w 777479"/>
                <a:gd name="connsiteY7" fmla="*/ 609553 h 909988"/>
                <a:gd name="connsiteX8" fmla="*/ 198834 w 777479"/>
                <a:gd name="connsiteY8" fmla="*/ 735760 h 909988"/>
                <a:gd name="connsiteX9" fmla="*/ 248147 w 777479"/>
                <a:gd name="connsiteY9" fmla="*/ 825875 h 909988"/>
                <a:gd name="connsiteX10" fmla="*/ 335682 w 777479"/>
                <a:gd name="connsiteY10" fmla="*/ 684141 h 909988"/>
                <a:gd name="connsiteX11" fmla="*/ 368300 w 777479"/>
                <a:gd name="connsiteY11" fmla="*/ 564309 h 909988"/>
                <a:gd name="connsiteX12" fmla="*/ 375444 w 777479"/>
                <a:gd name="connsiteY12" fmla="*/ 630985 h 909988"/>
                <a:gd name="connsiteX13" fmla="*/ 401638 w 777479"/>
                <a:gd name="connsiteY13" fmla="*/ 842916 h 909988"/>
                <a:gd name="connsiteX14" fmla="*/ 451644 w 777479"/>
                <a:gd name="connsiteY14" fmla="*/ 909591 h 909988"/>
                <a:gd name="connsiteX15" fmla="*/ 504032 w 777479"/>
                <a:gd name="connsiteY15" fmla="*/ 845297 h 909988"/>
                <a:gd name="connsiteX16" fmla="*/ 504032 w 777479"/>
                <a:gd name="connsiteY16" fmla="*/ 604790 h 909988"/>
                <a:gd name="connsiteX17" fmla="*/ 527844 w 777479"/>
                <a:gd name="connsiteY17" fmla="*/ 719091 h 909988"/>
                <a:gd name="connsiteX18" fmla="*/ 573088 w 777479"/>
                <a:gd name="connsiteY18" fmla="*/ 816722 h 909988"/>
                <a:gd name="connsiteX19" fmla="*/ 625475 w 777479"/>
                <a:gd name="connsiteY19" fmla="*/ 838153 h 909988"/>
                <a:gd name="connsiteX20" fmla="*/ 662013 w 777479"/>
                <a:gd name="connsiteY20" fmla="*/ 781202 h 909988"/>
                <a:gd name="connsiteX21" fmla="*/ 644525 w 777479"/>
                <a:gd name="connsiteY21" fmla="*/ 659560 h 909988"/>
                <a:gd name="connsiteX22" fmla="*/ 632619 w 777479"/>
                <a:gd name="connsiteY22" fmla="*/ 583360 h 909988"/>
                <a:gd name="connsiteX23" fmla="*/ 718344 w 777479"/>
                <a:gd name="connsiteY23" fmla="*/ 733378 h 909988"/>
                <a:gd name="connsiteX24" fmla="*/ 770732 w 777479"/>
                <a:gd name="connsiteY24" fmla="*/ 711947 h 909988"/>
                <a:gd name="connsiteX25" fmla="*/ 758825 w 777479"/>
                <a:gd name="connsiteY25" fmla="*/ 571453 h 909988"/>
                <a:gd name="connsiteX26" fmla="*/ 668338 w 777479"/>
                <a:gd name="connsiteY26" fmla="*/ 400003 h 909988"/>
                <a:gd name="connsiteX27" fmla="*/ 644525 w 777479"/>
                <a:gd name="connsiteY27" fmla="*/ 176166 h 909988"/>
                <a:gd name="connsiteX0" fmla="*/ 237180 w 777479"/>
                <a:gd name="connsiteY0" fmla="*/ 0 h 909988"/>
                <a:gd name="connsiteX1" fmla="*/ 239713 w 777479"/>
                <a:gd name="connsiteY1" fmla="*/ 316660 h 909988"/>
                <a:gd name="connsiteX2" fmla="*/ 82550 w 777479"/>
                <a:gd name="connsiteY2" fmla="*/ 411910 h 909988"/>
                <a:gd name="connsiteX3" fmla="*/ 3969 w 777479"/>
                <a:gd name="connsiteY3" fmla="*/ 550022 h 909988"/>
                <a:gd name="connsiteX4" fmla="*/ 106363 w 777479"/>
                <a:gd name="connsiteY4" fmla="*/ 564310 h 909988"/>
                <a:gd name="connsiteX5" fmla="*/ 254000 w 777479"/>
                <a:gd name="connsiteY5" fmla="*/ 461916 h 909988"/>
                <a:gd name="connsiteX6" fmla="*/ 261144 w 777479"/>
                <a:gd name="connsiteY6" fmla="*/ 473822 h 909988"/>
                <a:gd name="connsiteX7" fmla="*/ 223044 w 777479"/>
                <a:gd name="connsiteY7" fmla="*/ 609553 h 909988"/>
                <a:gd name="connsiteX8" fmla="*/ 198834 w 777479"/>
                <a:gd name="connsiteY8" fmla="*/ 735760 h 909988"/>
                <a:gd name="connsiteX9" fmla="*/ 248147 w 777479"/>
                <a:gd name="connsiteY9" fmla="*/ 825875 h 909988"/>
                <a:gd name="connsiteX10" fmla="*/ 335682 w 777479"/>
                <a:gd name="connsiteY10" fmla="*/ 684141 h 909988"/>
                <a:gd name="connsiteX11" fmla="*/ 368300 w 777479"/>
                <a:gd name="connsiteY11" fmla="*/ 564309 h 909988"/>
                <a:gd name="connsiteX12" fmla="*/ 375444 w 777479"/>
                <a:gd name="connsiteY12" fmla="*/ 630985 h 909988"/>
                <a:gd name="connsiteX13" fmla="*/ 401638 w 777479"/>
                <a:gd name="connsiteY13" fmla="*/ 842916 h 909988"/>
                <a:gd name="connsiteX14" fmla="*/ 451644 w 777479"/>
                <a:gd name="connsiteY14" fmla="*/ 909591 h 909988"/>
                <a:gd name="connsiteX15" fmla="*/ 504032 w 777479"/>
                <a:gd name="connsiteY15" fmla="*/ 845297 h 909988"/>
                <a:gd name="connsiteX16" fmla="*/ 504032 w 777479"/>
                <a:gd name="connsiteY16" fmla="*/ 604790 h 909988"/>
                <a:gd name="connsiteX17" fmla="*/ 527844 w 777479"/>
                <a:gd name="connsiteY17" fmla="*/ 719091 h 909988"/>
                <a:gd name="connsiteX18" fmla="*/ 573088 w 777479"/>
                <a:gd name="connsiteY18" fmla="*/ 816722 h 909988"/>
                <a:gd name="connsiteX19" fmla="*/ 625475 w 777479"/>
                <a:gd name="connsiteY19" fmla="*/ 838153 h 909988"/>
                <a:gd name="connsiteX20" fmla="*/ 662013 w 777479"/>
                <a:gd name="connsiteY20" fmla="*/ 781202 h 909988"/>
                <a:gd name="connsiteX21" fmla="*/ 644525 w 777479"/>
                <a:gd name="connsiteY21" fmla="*/ 659560 h 909988"/>
                <a:gd name="connsiteX22" fmla="*/ 632619 w 777479"/>
                <a:gd name="connsiteY22" fmla="*/ 583360 h 909988"/>
                <a:gd name="connsiteX23" fmla="*/ 718344 w 777479"/>
                <a:gd name="connsiteY23" fmla="*/ 733378 h 909988"/>
                <a:gd name="connsiteX24" fmla="*/ 770732 w 777479"/>
                <a:gd name="connsiteY24" fmla="*/ 711947 h 909988"/>
                <a:gd name="connsiteX25" fmla="*/ 758825 w 777479"/>
                <a:gd name="connsiteY25" fmla="*/ 571453 h 909988"/>
                <a:gd name="connsiteX26" fmla="*/ 668338 w 777479"/>
                <a:gd name="connsiteY26" fmla="*/ 400003 h 909988"/>
                <a:gd name="connsiteX27" fmla="*/ 614486 w 777479"/>
                <a:gd name="connsiteY27" fmla="*/ 68283 h 909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77479" h="909988">
                  <a:moveTo>
                    <a:pt x="237180" y="0"/>
                  </a:moveTo>
                  <a:cubicBezTo>
                    <a:pt x="251269" y="45641"/>
                    <a:pt x="265485" y="248008"/>
                    <a:pt x="239713" y="316660"/>
                  </a:cubicBezTo>
                  <a:cubicBezTo>
                    <a:pt x="213941" y="385312"/>
                    <a:pt x="121841" y="373016"/>
                    <a:pt x="82550" y="411910"/>
                  </a:cubicBezTo>
                  <a:cubicBezTo>
                    <a:pt x="43259" y="450804"/>
                    <a:pt x="0" y="524622"/>
                    <a:pt x="3969" y="550022"/>
                  </a:cubicBezTo>
                  <a:cubicBezTo>
                    <a:pt x="7938" y="575422"/>
                    <a:pt x="64691" y="578994"/>
                    <a:pt x="106363" y="564310"/>
                  </a:cubicBezTo>
                  <a:cubicBezTo>
                    <a:pt x="148035" y="549626"/>
                    <a:pt x="228203" y="476997"/>
                    <a:pt x="254000" y="461916"/>
                  </a:cubicBezTo>
                  <a:cubicBezTo>
                    <a:pt x="279797" y="446835"/>
                    <a:pt x="266303" y="449216"/>
                    <a:pt x="261144" y="473822"/>
                  </a:cubicBezTo>
                  <a:cubicBezTo>
                    <a:pt x="255985" y="498428"/>
                    <a:pt x="233429" y="565897"/>
                    <a:pt x="223044" y="609553"/>
                  </a:cubicBezTo>
                  <a:cubicBezTo>
                    <a:pt x="212659" y="653209"/>
                    <a:pt x="194650" y="699706"/>
                    <a:pt x="198834" y="735760"/>
                  </a:cubicBezTo>
                  <a:cubicBezTo>
                    <a:pt x="203018" y="771814"/>
                    <a:pt x="225339" y="834478"/>
                    <a:pt x="248147" y="825875"/>
                  </a:cubicBezTo>
                  <a:cubicBezTo>
                    <a:pt x="270955" y="817272"/>
                    <a:pt x="315657" y="727735"/>
                    <a:pt x="335682" y="684141"/>
                  </a:cubicBezTo>
                  <a:cubicBezTo>
                    <a:pt x="355707" y="640547"/>
                    <a:pt x="361673" y="573168"/>
                    <a:pt x="368300" y="564309"/>
                  </a:cubicBezTo>
                  <a:cubicBezTo>
                    <a:pt x="374927" y="555450"/>
                    <a:pt x="369888" y="584551"/>
                    <a:pt x="375444" y="630985"/>
                  </a:cubicBezTo>
                  <a:cubicBezTo>
                    <a:pt x="381000" y="677420"/>
                    <a:pt x="388938" y="796482"/>
                    <a:pt x="401638" y="842916"/>
                  </a:cubicBezTo>
                  <a:cubicBezTo>
                    <a:pt x="414338" y="889350"/>
                    <a:pt x="434578" y="909194"/>
                    <a:pt x="451644" y="909591"/>
                  </a:cubicBezTo>
                  <a:cubicBezTo>
                    <a:pt x="468710" y="909988"/>
                    <a:pt x="495301" y="896097"/>
                    <a:pt x="504032" y="845297"/>
                  </a:cubicBezTo>
                  <a:cubicBezTo>
                    <a:pt x="512763" y="794497"/>
                    <a:pt x="500063" y="625824"/>
                    <a:pt x="504032" y="604790"/>
                  </a:cubicBezTo>
                  <a:cubicBezTo>
                    <a:pt x="508001" y="583756"/>
                    <a:pt x="516335" y="683769"/>
                    <a:pt x="527844" y="719091"/>
                  </a:cubicBezTo>
                  <a:cubicBezTo>
                    <a:pt x="539353" y="754413"/>
                    <a:pt x="556816" y="796878"/>
                    <a:pt x="573088" y="816722"/>
                  </a:cubicBezTo>
                  <a:cubicBezTo>
                    <a:pt x="589360" y="836566"/>
                    <a:pt x="610654" y="844073"/>
                    <a:pt x="625475" y="838153"/>
                  </a:cubicBezTo>
                  <a:cubicBezTo>
                    <a:pt x="640296" y="832233"/>
                    <a:pt x="658838" y="810968"/>
                    <a:pt x="662013" y="781202"/>
                  </a:cubicBezTo>
                  <a:cubicBezTo>
                    <a:pt x="665188" y="751436"/>
                    <a:pt x="649424" y="692534"/>
                    <a:pt x="644525" y="659560"/>
                  </a:cubicBezTo>
                  <a:cubicBezTo>
                    <a:pt x="639626" y="626586"/>
                    <a:pt x="620316" y="571057"/>
                    <a:pt x="632619" y="583360"/>
                  </a:cubicBezTo>
                  <a:cubicBezTo>
                    <a:pt x="644922" y="595663"/>
                    <a:pt x="695325" y="711947"/>
                    <a:pt x="718344" y="733378"/>
                  </a:cubicBezTo>
                  <a:cubicBezTo>
                    <a:pt x="741363" y="754809"/>
                    <a:pt x="763985" y="738935"/>
                    <a:pt x="770732" y="711947"/>
                  </a:cubicBezTo>
                  <a:cubicBezTo>
                    <a:pt x="777479" y="684960"/>
                    <a:pt x="775891" y="623444"/>
                    <a:pt x="758825" y="571453"/>
                  </a:cubicBezTo>
                  <a:cubicBezTo>
                    <a:pt x="741759" y="519462"/>
                    <a:pt x="692395" y="483865"/>
                    <a:pt x="668338" y="400003"/>
                  </a:cubicBezTo>
                  <a:cubicBezTo>
                    <a:pt x="644281" y="316141"/>
                    <a:pt x="616867" y="147261"/>
                    <a:pt x="614486" y="68283"/>
                  </a:cubicBezTo>
                </a:path>
              </a:pathLst>
            </a:custGeom>
            <a:solidFill>
              <a:srgbClr val="0033CC"/>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grpSp>
          <p:nvGrpSpPr>
            <p:cNvPr id="35" name="Group 167"/>
            <p:cNvGrpSpPr/>
            <p:nvPr/>
          </p:nvGrpSpPr>
          <p:grpSpPr>
            <a:xfrm>
              <a:off x="8316416" y="-243408"/>
              <a:ext cx="351312" cy="1154311"/>
              <a:chOff x="1115616" y="3429000"/>
              <a:chExt cx="504056" cy="1656184"/>
            </a:xfrm>
          </p:grpSpPr>
          <p:sp>
            <p:nvSpPr>
              <p:cNvPr id="173" name="Isosceles Triangle 172"/>
              <p:cNvSpPr/>
              <p:nvPr/>
            </p:nvSpPr>
            <p:spPr>
              <a:xfrm>
                <a:off x="1115616" y="5013176"/>
                <a:ext cx="504056" cy="72008"/>
              </a:xfrm>
              <a:prstGeom prst="triangle">
                <a:avLst/>
              </a:prstGeom>
              <a:solidFill>
                <a:schemeClr val="bg1"/>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4" name="Chord 173"/>
              <p:cNvSpPr/>
              <p:nvPr/>
            </p:nvSpPr>
            <p:spPr>
              <a:xfrm>
                <a:off x="1115616" y="3429000"/>
                <a:ext cx="504056" cy="1080120"/>
              </a:xfrm>
              <a:prstGeom prst="chord">
                <a:avLst>
                  <a:gd name="adj1" fmla="val 20627079"/>
                  <a:gd name="adj2" fmla="val 11756870"/>
                </a:avLst>
              </a:pr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6" name="Chord 175"/>
              <p:cNvSpPr/>
              <p:nvPr/>
            </p:nvSpPr>
            <p:spPr>
              <a:xfrm>
                <a:off x="1115616" y="3429000"/>
                <a:ext cx="504056" cy="1080120"/>
              </a:xfrm>
              <a:prstGeom prst="chord">
                <a:avLst>
                  <a:gd name="adj1" fmla="val 2750670"/>
                  <a:gd name="adj2" fmla="val 8084417"/>
                </a:avLst>
              </a:prstGeom>
              <a:solidFill>
                <a:srgbClr val="FFFF66"/>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7" name="Rectangle 176"/>
              <p:cNvSpPr/>
              <p:nvPr/>
            </p:nvSpPr>
            <p:spPr>
              <a:xfrm>
                <a:off x="1331640" y="4509120"/>
                <a:ext cx="72008" cy="504056"/>
              </a:xfrm>
              <a:prstGeom prst="rect">
                <a:avLst/>
              </a:prstGeom>
              <a:solidFill>
                <a:schemeClr val="bg1"/>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grpSp>
        <p:nvGrpSpPr>
          <p:cNvPr id="36" name="Group 196"/>
          <p:cNvGrpSpPr/>
          <p:nvPr/>
        </p:nvGrpSpPr>
        <p:grpSpPr>
          <a:xfrm>
            <a:off x="5433437" y="3282801"/>
            <a:ext cx="938763" cy="1154311"/>
            <a:chOff x="5340503" y="-315416"/>
            <a:chExt cx="938763" cy="1154311"/>
          </a:xfrm>
        </p:grpSpPr>
        <p:sp>
          <p:nvSpPr>
            <p:cNvPr id="37" name="Freeform 36"/>
            <p:cNvSpPr/>
            <p:nvPr/>
          </p:nvSpPr>
          <p:spPr>
            <a:xfrm rot="2920664" flipV="1">
              <a:off x="5559548" y="28553"/>
              <a:ext cx="500674" cy="938763"/>
            </a:xfrm>
            <a:custGeom>
              <a:avLst/>
              <a:gdLst>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75432 w 777479"/>
                <a:gd name="connsiteY8" fmla="*/ 659606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65919 w 777479"/>
                <a:gd name="connsiteY10" fmla="*/ 516731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62013 w 777479"/>
                <a:gd name="connsiteY20" fmla="*/ 605036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2397 h 834313"/>
                <a:gd name="connsiteX1" fmla="*/ 239713 w 777479"/>
                <a:gd name="connsiteY1" fmla="*/ 240985 h 834313"/>
                <a:gd name="connsiteX2" fmla="*/ 82550 w 777479"/>
                <a:gd name="connsiteY2" fmla="*/ 336235 h 834313"/>
                <a:gd name="connsiteX3" fmla="*/ 3969 w 777479"/>
                <a:gd name="connsiteY3" fmla="*/ 474347 h 834313"/>
                <a:gd name="connsiteX4" fmla="*/ 106363 w 777479"/>
                <a:gd name="connsiteY4" fmla="*/ 488635 h 834313"/>
                <a:gd name="connsiteX5" fmla="*/ 254000 w 777479"/>
                <a:gd name="connsiteY5" fmla="*/ 386241 h 834313"/>
                <a:gd name="connsiteX6" fmla="*/ 261144 w 777479"/>
                <a:gd name="connsiteY6" fmla="*/ 398147 h 834313"/>
                <a:gd name="connsiteX7" fmla="*/ 223044 w 777479"/>
                <a:gd name="connsiteY7" fmla="*/ 533878 h 834313"/>
                <a:gd name="connsiteX8" fmla="*/ 198834 w 777479"/>
                <a:gd name="connsiteY8" fmla="*/ 660085 h 834313"/>
                <a:gd name="connsiteX9" fmla="*/ 248147 w 777479"/>
                <a:gd name="connsiteY9" fmla="*/ 750200 h 834313"/>
                <a:gd name="connsiteX10" fmla="*/ 335682 w 777479"/>
                <a:gd name="connsiteY10" fmla="*/ 608466 h 834313"/>
                <a:gd name="connsiteX11" fmla="*/ 368300 w 777479"/>
                <a:gd name="connsiteY11" fmla="*/ 488634 h 834313"/>
                <a:gd name="connsiteX12" fmla="*/ 375444 w 777479"/>
                <a:gd name="connsiteY12" fmla="*/ 555310 h 834313"/>
                <a:gd name="connsiteX13" fmla="*/ 401638 w 777479"/>
                <a:gd name="connsiteY13" fmla="*/ 767241 h 834313"/>
                <a:gd name="connsiteX14" fmla="*/ 451644 w 777479"/>
                <a:gd name="connsiteY14" fmla="*/ 833916 h 834313"/>
                <a:gd name="connsiteX15" fmla="*/ 504032 w 777479"/>
                <a:gd name="connsiteY15" fmla="*/ 769622 h 834313"/>
                <a:gd name="connsiteX16" fmla="*/ 504032 w 777479"/>
                <a:gd name="connsiteY16" fmla="*/ 529115 h 834313"/>
                <a:gd name="connsiteX17" fmla="*/ 527844 w 777479"/>
                <a:gd name="connsiteY17" fmla="*/ 643416 h 834313"/>
                <a:gd name="connsiteX18" fmla="*/ 573088 w 777479"/>
                <a:gd name="connsiteY18" fmla="*/ 741047 h 834313"/>
                <a:gd name="connsiteX19" fmla="*/ 625475 w 777479"/>
                <a:gd name="connsiteY19" fmla="*/ 762478 h 834313"/>
                <a:gd name="connsiteX20" fmla="*/ 662013 w 777479"/>
                <a:gd name="connsiteY20" fmla="*/ 705527 h 834313"/>
                <a:gd name="connsiteX21" fmla="*/ 644525 w 777479"/>
                <a:gd name="connsiteY21" fmla="*/ 583885 h 834313"/>
                <a:gd name="connsiteX22" fmla="*/ 632619 w 777479"/>
                <a:gd name="connsiteY22" fmla="*/ 507685 h 834313"/>
                <a:gd name="connsiteX23" fmla="*/ 718344 w 777479"/>
                <a:gd name="connsiteY23" fmla="*/ 657703 h 834313"/>
                <a:gd name="connsiteX24" fmla="*/ 770732 w 777479"/>
                <a:gd name="connsiteY24" fmla="*/ 636272 h 834313"/>
                <a:gd name="connsiteX25" fmla="*/ 758825 w 777479"/>
                <a:gd name="connsiteY25" fmla="*/ 495778 h 834313"/>
                <a:gd name="connsiteX26" fmla="*/ 668338 w 777479"/>
                <a:gd name="connsiteY26" fmla="*/ 324328 h 834313"/>
                <a:gd name="connsiteX27" fmla="*/ 668239 w 777479"/>
                <a:gd name="connsiteY27" fmla="*/ 0 h 834313"/>
                <a:gd name="connsiteX0" fmla="*/ 240017 w 777479"/>
                <a:gd name="connsiteY0" fmla="*/ 24652 h 834313"/>
                <a:gd name="connsiteX1" fmla="*/ 239713 w 777479"/>
                <a:gd name="connsiteY1" fmla="*/ 240985 h 834313"/>
                <a:gd name="connsiteX2" fmla="*/ 82550 w 777479"/>
                <a:gd name="connsiteY2" fmla="*/ 336235 h 834313"/>
                <a:gd name="connsiteX3" fmla="*/ 3969 w 777479"/>
                <a:gd name="connsiteY3" fmla="*/ 474347 h 834313"/>
                <a:gd name="connsiteX4" fmla="*/ 106363 w 777479"/>
                <a:gd name="connsiteY4" fmla="*/ 488635 h 834313"/>
                <a:gd name="connsiteX5" fmla="*/ 254000 w 777479"/>
                <a:gd name="connsiteY5" fmla="*/ 386241 h 834313"/>
                <a:gd name="connsiteX6" fmla="*/ 261144 w 777479"/>
                <a:gd name="connsiteY6" fmla="*/ 398147 h 834313"/>
                <a:gd name="connsiteX7" fmla="*/ 223044 w 777479"/>
                <a:gd name="connsiteY7" fmla="*/ 533878 h 834313"/>
                <a:gd name="connsiteX8" fmla="*/ 198834 w 777479"/>
                <a:gd name="connsiteY8" fmla="*/ 660085 h 834313"/>
                <a:gd name="connsiteX9" fmla="*/ 248147 w 777479"/>
                <a:gd name="connsiteY9" fmla="*/ 750200 h 834313"/>
                <a:gd name="connsiteX10" fmla="*/ 335682 w 777479"/>
                <a:gd name="connsiteY10" fmla="*/ 608466 h 834313"/>
                <a:gd name="connsiteX11" fmla="*/ 368300 w 777479"/>
                <a:gd name="connsiteY11" fmla="*/ 488634 h 834313"/>
                <a:gd name="connsiteX12" fmla="*/ 375444 w 777479"/>
                <a:gd name="connsiteY12" fmla="*/ 555310 h 834313"/>
                <a:gd name="connsiteX13" fmla="*/ 401638 w 777479"/>
                <a:gd name="connsiteY13" fmla="*/ 767241 h 834313"/>
                <a:gd name="connsiteX14" fmla="*/ 451644 w 777479"/>
                <a:gd name="connsiteY14" fmla="*/ 833916 h 834313"/>
                <a:gd name="connsiteX15" fmla="*/ 504032 w 777479"/>
                <a:gd name="connsiteY15" fmla="*/ 769622 h 834313"/>
                <a:gd name="connsiteX16" fmla="*/ 504032 w 777479"/>
                <a:gd name="connsiteY16" fmla="*/ 529115 h 834313"/>
                <a:gd name="connsiteX17" fmla="*/ 527844 w 777479"/>
                <a:gd name="connsiteY17" fmla="*/ 643416 h 834313"/>
                <a:gd name="connsiteX18" fmla="*/ 573088 w 777479"/>
                <a:gd name="connsiteY18" fmla="*/ 741047 h 834313"/>
                <a:gd name="connsiteX19" fmla="*/ 625475 w 777479"/>
                <a:gd name="connsiteY19" fmla="*/ 762478 h 834313"/>
                <a:gd name="connsiteX20" fmla="*/ 662013 w 777479"/>
                <a:gd name="connsiteY20" fmla="*/ 705527 h 834313"/>
                <a:gd name="connsiteX21" fmla="*/ 644525 w 777479"/>
                <a:gd name="connsiteY21" fmla="*/ 583885 h 834313"/>
                <a:gd name="connsiteX22" fmla="*/ 632619 w 777479"/>
                <a:gd name="connsiteY22" fmla="*/ 507685 h 834313"/>
                <a:gd name="connsiteX23" fmla="*/ 718344 w 777479"/>
                <a:gd name="connsiteY23" fmla="*/ 657703 h 834313"/>
                <a:gd name="connsiteX24" fmla="*/ 770732 w 777479"/>
                <a:gd name="connsiteY24" fmla="*/ 636272 h 834313"/>
                <a:gd name="connsiteX25" fmla="*/ 758825 w 777479"/>
                <a:gd name="connsiteY25" fmla="*/ 495778 h 834313"/>
                <a:gd name="connsiteX26" fmla="*/ 668338 w 777479"/>
                <a:gd name="connsiteY26" fmla="*/ 324328 h 834313"/>
                <a:gd name="connsiteX27" fmla="*/ 668239 w 777479"/>
                <a:gd name="connsiteY27" fmla="*/ 0 h 834313"/>
                <a:gd name="connsiteX0" fmla="*/ 240017 w 777479"/>
                <a:gd name="connsiteY0" fmla="*/ 164738 h 974399"/>
                <a:gd name="connsiteX1" fmla="*/ 239713 w 777479"/>
                <a:gd name="connsiteY1" fmla="*/ 381071 h 974399"/>
                <a:gd name="connsiteX2" fmla="*/ 82550 w 777479"/>
                <a:gd name="connsiteY2" fmla="*/ 476321 h 974399"/>
                <a:gd name="connsiteX3" fmla="*/ 3969 w 777479"/>
                <a:gd name="connsiteY3" fmla="*/ 614433 h 974399"/>
                <a:gd name="connsiteX4" fmla="*/ 106363 w 777479"/>
                <a:gd name="connsiteY4" fmla="*/ 628721 h 974399"/>
                <a:gd name="connsiteX5" fmla="*/ 254000 w 777479"/>
                <a:gd name="connsiteY5" fmla="*/ 526327 h 974399"/>
                <a:gd name="connsiteX6" fmla="*/ 261144 w 777479"/>
                <a:gd name="connsiteY6" fmla="*/ 538233 h 974399"/>
                <a:gd name="connsiteX7" fmla="*/ 223044 w 777479"/>
                <a:gd name="connsiteY7" fmla="*/ 673964 h 974399"/>
                <a:gd name="connsiteX8" fmla="*/ 198834 w 777479"/>
                <a:gd name="connsiteY8" fmla="*/ 800171 h 974399"/>
                <a:gd name="connsiteX9" fmla="*/ 248147 w 777479"/>
                <a:gd name="connsiteY9" fmla="*/ 890286 h 974399"/>
                <a:gd name="connsiteX10" fmla="*/ 335682 w 777479"/>
                <a:gd name="connsiteY10" fmla="*/ 748552 h 974399"/>
                <a:gd name="connsiteX11" fmla="*/ 368300 w 777479"/>
                <a:gd name="connsiteY11" fmla="*/ 628720 h 974399"/>
                <a:gd name="connsiteX12" fmla="*/ 375444 w 777479"/>
                <a:gd name="connsiteY12" fmla="*/ 695396 h 974399"/>
                <a:gd name="connsiteX13" fmla="*/ 401638 w 777479"/>
                <a:gd name="connsiteY13" fmla="*/ 907327 h 974399"/>
                <a:gd name="connsiteX14" fmla="*/ 451644 w 777479"/>
                <a:gd name="connsiteY14" fmla="*/ 974002 h 974399"/>
                <a:gd name="connsiteX15" fmla="*/ 504032 w 777479"/>
                <a:gd name="connsiteY15" fmla="*/ 909708 h 974399"/>
                <a:gd name="connsiteX16" fmla="*/ 504032 w 777479"/>
                <a:gd name="connsiteY16" fmla="*/ 669201 h 974399"/>
                <a:gd name="connsiteX17" fmla="*/ 527844 w 777479"/>
                <a:gd name="connsiteY17" fmla="*/ 783502 h 974399"/>
                <a:gd name="connsiteX18" fmla="*/ 573088 w 777479"/>
                <a:gd name="connsiteY18" fmla="*/ 881133 h 974399"/>
                <a:gd name="connsiteX19" fmla="*/ 625475 w 777479"/>
                <a:gd name="connsiteY19" fmla="*/ 902564 h 974399"/>
                <a:gd name="connsiteX20" fmla="*/ 662013 w 777479"/>
                <a:gd name="connsiteY20" fmla="*/ 845613 h 974399"/>
                <a:gd name="connsiteX21" fmla="*/ 644525 w 777479"/>
                <a:gd name="connsiteY21" fmla="*/ 723971 h 974399"/>
                <a:gd name="connsiteX22" fmla="*/ 632619 w 777479"/>
                <a:gd name="connsiteY22" fmla="*/ 647771 h 974399"/>
                <a:gd name="connsiteX23" fmla="*/ 718344 w 777479"/>
                <a:gd name="connsiteY23" fmla="*/ 797789 h 974399"/>
                <a:gd name="connsiteX24" fmla="*/ 770732 w 777479"/>
                <a:gd name="connsiteY24" fmla="*/ 776358 h 974399"/>
                <a:gd name="connsiteX25" fmla="*/ 758825 w 777479"/>
                <a:gd name="connsiteY25" fmla="*/ 635864 h 974399"/>
                <a:gd name="connsiteX26" fmla="*/ 668338 w 777479"/>
                <a:gd name="connsiteY26" fmla="*/ 464414 h 974399"/>
                <a:gd name="connsiteX27" fmla="*/ 577964 w 777479"/>
                <a:gd name="connsiteY27" fmla="*/ 0 h 974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77479" h="974399">
                  <a:moveTo>
                    <a:pt x="240017" y="164738"/>
                  </a:moveTo>
                  <a:cubicBezTo>
                    <a:pt x="254106" y="210379"/>
                    <a:pt x="265958" y="329141"/>
                    <a:pt x="239713" y="381071"/>
                  </a:cubicBezTo>
                  <a:cubicBezTo>
                    <a:pt x="213469" y="433002"/>
                    <a:pt x="121841" y="437427"/>
                    <a:pt x="82550" y="476321"/>
                  </a:cubicBezTo>
                  <a:cubicBezTo>
                    <a:pt x="43259" y="515215"/>
                    <a:pt x="0" y="589033"/>
                    <a:pt x="3969" y="614433"/>
                  </a:cubicBezTo>
                  <a:cubicBezTo>
                    <a:pt x="7938" y="639833"/>
                    <a:pt x="64691" y="643405"/>
                    <a:pt x="106363" y="628721"/>
                  </a:cubicBezTo>
                  <a:cubicBezTo>
                    <a:pt x="148035" y="614037"/>
                    <a:pt x="228203" y="541408"/>
                    <a:pt x="254000" y="526327"/>
                  </a:cubicBezTo>
                  <a:cubicBezTo>
                    <a:pt x="279797" y="511246"/>
                    <a:pt x="266303" y="513627"/>
                    <a:pt x="261144" y="538233"/>
                  </a:cubicBezTo>
                  <a:cubicBezTo>
                    <a:pt x="255985" y="562839"/>
                    <a:pt x="233429" y="630308"/>
                    <a:pt x="223044" y="673964"/>
                  </a:cubicBezTo>
                  <a:cubicBezTo>
                    <a:pt x="212659" y="717620"/>
                    <a:pt x="194650" y="764117"/>
                    <a:pt x="198834" y="800171"/>
                  </a:cubicBezTo>
                  <a:cubicBezTo>
                    <a:pt x="203018" y="836225"/>
                    <a:pt x="225339" y="898889"/>
                    <a:pt x="248147" y="890286"/>
                  </a:cubicBezTo>
                  <a:cubicBezTo>
                    <a:pt x="270955" y="881683"/>
                    <a:pt x="315657" y="792146"/>
                    <a:pt x="335682" y="748552"/>
                  </a:cubicBezTo>
                  <a:cubicBezTo>
                    <a:pt x="355707" y="704958"/>
                    <a:pt x="361673" y="637579"/>
                    <a:pt x="368300" y="628720"/>
                  </a:cubicBezTo>
                  <a:cubicBezTo>
                    <a:pt x="374927" y="619861"/>
                    <a:pt x="369888" y="648962"/>
                    <a:pt x="375444" y="695396"/>
                  </a:cubicBezTo>
                  <a:cubicBezTo>
                    <a:pt x="381000" y="741831"/>
                    <a:pt x="388938" y="860893"/>
                    <a:pt x="401638" y="907327"/>
                  </a:cubicBezTo>
                  <a:cubicBezTo>
                    <a:pt x="414338" y="953761"/>
                    <a:pt x="434578" y="973605"/>
                    <a:pt x="451644" y="974002"/>
                  </a:cubicBezTo>
                  <a:cubicBezTo>
                    <a:pt x="468710" y="974399"/>
                    <a:pt x="495301" y="960508"/>
                    <a:pt x="504032" y="909708"/>
                  </a:cubicBezTo>
                  <a:cubicBezTo>
                    <a:pt x="512763" y="858908"/>
                    <a:pt x="500063" y="690235"/>
                    <a:pt x="504032" y="669201"/>
                  </a:cubicBezTo>
                  <a:cubicBezTo>
                    <a:pt x="508001" y="648167"/>
                    <a:pt x="516335" y="748180"/>
                    <a:pt x="527844" y="783502"/>
                  </a:cubicBezTo>
                  <a:cubicBezTo>
                    <a:pt x="539353" y="818824"/>
                    <a:pt x="556816" y="861289"/>
                    <a:pt x="573088" y="881133"/>
                  </a:cubicBezTo>
                  <a:cubicBezTo>
                    <a:pt x="589360" y="900977"/>
                    <a:pt x="610654" y="908484"/>
                    <a:pt x="625475" y="902564"/>
                  </a:cubicBezTo>
                  <a:cubicBezTo>
                    <a:pt x="640296" y="896644"/>
                    <a:pt x="658838" y="875379"/>
                    <a:pt x="662013" y="845613"/>
                  </a:cubicBezTo>
                  <a:cubicBezTo>
                    <a:pt x="665188" y="815847"/>
                    <a:pt x="649424" y="756945"/>
                    <a:pt x="644525" y="723971"/>
                  </a:cubicBezTo>
                  <a:cubicBezTo>
                    <a:pt x="639626" y="690997"/>
                    <a:pt x="620316" y="635468"/>
                    <a:pt x="632619" y="647771"/>
                  </a:cubicBezTo>
                  <a:cubicBezTo>
                    <a:pt x="644922" y="660074"/>
                    <a:pt x="695325" y="776358"/>
                    <a:pt x="718344" y="797789"/>
                  </a:cubicBezTo>
                  <a:cubicBezTo>
                    <a:pt x="741363" y="819220"/>
                    <a:pt x="763985" y="803346"/>
                    <a:pt x="770732" y="776358"/>
                  </a:cubicBezTo>
                  <a:cubicBezTo>
                    <a:pt x="777479" y="749371"/>
                    <a:pt x="775891" y="687855"/>
                    <a:pt x="758825" y="635864"/>
                  </a:cubicBezTo>
                  <a:cubicBezTo>
                    <a:pt x="741759" y="583873"/>
                    <a:pt x="698481" y="570391"/>
                    <a:pt x="668338" y="464414"/>
                  </a:cubicBezTo>
                  <a:cubicBezTo>
                    <a:pt x="638195" y="358437"/>
                    <a:pt x="580345" y="78978"/>
                    <a:pt x="577964" y="0"/>
                  </a:cubicBezTo>
                </a:path>
              </a:pathLst>
            </a:custGeom>
            <a:solidFill>
              <a:srgbClr val="CC00FF"/>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grpSp>
          <p:nvGrpSpPr>
            <p:cNvPr id="38" name="Group 182"/>
            <p:cNvGrpSpPr/>
            <p:nvPr/>
          </p:nvGrpSpPr>
          <p:grpSpPr>
            <a:xfrm>
              <a:off x="5724128" y="-315416"/>
              <a:ext cx="351312" cy="1154311"/>
              <a:chOff x="1115616" y="3429000"/>
              <a:chExt cx="504056" cy="1656184"/>
            </a:xfrm>
          </p:grpSpPr>
          <p:sp>
            <p:nvSpPr>
              <p:cNvPr id="185" name="Isosceles Triangle 184"/>
              <p:cNvSpPr/>
              <p:nvPr/>
            </p:nvSpPr>
            <p:spPr>
              <a:xfrm>
                <a:off x="1115616" y="5013176"/>
                <a:ext cx="504056" cy="72008"/>
              </a:xfrm>
              <a:prstGeom prst="triangle">
                <a:avLst/>
              </a:prstGeom>
              <a:solidFill>
                <a:schemeClr val="bg1"/>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86" name="Chord 185"/>
              <p:cNvSpPr/>
              <p:nvPr/>
            </p:nvSpPr>
            <p:spPr>
              <a:xfrm>
                <a:off x="1115616" y="3429000"/>
                <a:ext cx="504056" cy="1080120"/>
              </a:xfrm>
              <a:prstGeom prst="chord">
                <a:avLst>
                  <a:gd name="adj1" fmla="val 20627079"/>
                  <a:gd name="adj2" fmla="val 11756870"/>
                </a:avLst>
              </a:pr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87" name="Chord 186"/>
              <p:cNvSpPr/>
              <p:nvPr/>
            </p:nvSpPr>
            <p:spPr>
              <a:xfrm>
                <a:off x="1115616" y="3429000"/>
                <a:ext cx="504056" cy="1080120"/>
              </a:xfrm>
              <a:prstGeom prst="chord">
                <a:avLst>
                  <a:gd name="adj1" fmla="val 3263154"/>
                  <a:gd name="adj2" fmla="val 7516890"/>
                </a:avLst>
              </a:prstGeom>
              <a:solidFill>
                <a:srgbClr val="FFFF66"/>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88" name="Rectangle 187"/>
              <p:cNvSpPr/>
              <p:nvPr/>
            </p:nvSpPr>
            <p:spPr>
              <a:xfrm>
                <a:off x="1331640" y="4509120"/>
                <a:ext cx="72008" cy="504056"/>
              </a:xfrm>
              <a:prstGeom prst="rect">
                <a:avLst/>
              </a:prstGeom>
              <a:solidFill>
                <a:schemeClr val="bg1"/>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grpSp>
        <p:nvGrpSpPr>
          <p:cNvPr id="39" name="Group 182"/>
          <p:cNvGrpSpPr/>
          <p:nvPr/>
        </p:nvGrpSpPr>
        <p:grpSpPr>
          <a:xfrm>
            <a:off x="6521695" y="2989492"/>
            <a:ext cx="1872108" cy="3103804"/>
            <a:chOff x="6521695" y="2989492"/>
            <a:chExt cx="1872108" cy="3103804"/>
          </a:xfrm>
        </p:grpSpPr>
        <p:grpSp>
          <p:nvGrpSpPr>
            <p:cNvPr id="42" name="Group 177"/>
            <p:cNvGrpSpPr/>
            <p:nvPr/>
          </p:nvGrpSpPr>
          <p:grpSpPr>
            <a:xfrm>
              <a:off x="6521695" y="2989492"/>
              <a:ext cx="1872108" cy="3103804"/>
              <a:chOff x="6521695" y="2989492"/>
              <a:chExt cx="1872108" cy="3103804"/>
            </a:xfrm>
          </p:grpSpPr>
          <p:sp>
            <p:nvSpPr>
              <p:cNvPr id="58" name="Freeform 57"/>
              <p:cNvSpPr/>
              <p:nvPr/>
            </p:nvSpPr>
            <p:spPr>
              <a:xfrm flipH="1">
                <a:off x="7477419" y="5227119"/>
                <a:ext cx="577454" cy="866177"/>
              </a:xfrm>
              <a:custGeom>
                <a:avLst/>
                <a:gdLst>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98859 w 625872"/>
                  <a:gd name="connsiteY6" fmla="*/ 576262 h 840978"/>
                  <a:gd name="connsiteX7" fmla="*/ 408384 w 625872"/>
                  <a:gd name="connsiteY7" fmla="*/ 554831 h 840978"/>
                  <a:gd name="connsiteX8" fmla="*/ 403622 w 625872"/>
                  <a:gd name="connsiteY8" fmla="*/ 0 h 840978"/>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86581 w 625872"/>
                  <a:gd name="connsiteY6" fmla="*/ 600620 h 840978"/>
                  <a:gd name="connsiteX7" fmla="*/ 408384 w 625872"/>
                  <a:gd name="connsiteY7" fmla="*/ 554831 h 840978"/>
                  <a:gd name="connsiteX8" fmla="*/ 403622 w 625872"/>
                  <a:gd name="connsiteY8" fmla="*/ 0 h 840978"/>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52338"/>
                  <a:gd name="connsiteX1" fmla="*/ 586978 w 629778"/>
                  <a:gd name="connsiteY1" fmla="*/ 707231 h 852338"/>
                  <a:gd name="connsiteX2" fmla="*/ 332557 w 629778"/>
                  <a:gd name="connsiteY2" fmla="*/ 850230 h 852338"/>
                  <a:gd name="connsiteX3" fmla="*/ 65484 w 629778"/>
                  <a:gd name="connsiteY3" fmla="*/ 809625 h 852338"/>
                  <a:gd name="connsiteX4" fmla="*/ 15478 w 629778"/>
                  <a:gd name="connsiteY4" fmla="*/ 671512 h 852338"/>
                  <a:gd name="connsiteX5" fmla="*/ 158353 w 629778"/>
                  <a:gd name="connsiteY5" fmla="*/ 540543 h 852338"/>
                  <a:gd name="connsiteX6" fmla="*/ 386581 w 629778"/>
                  <a:gd name="connsiteY6" fmla="*/ 600620 h 852338"/>
                  <a:gd name="connsiteX7" fmla="*/ 408384 w 629778"/>
                  <a:gd name="connsiteY7" fmla="*/ 554831 h 852338"/>
                  <a:gd name="connsiteX8" fmla="*/ 403622 w 629778"/>
                  <a:gd name="connsiteY8" fmla="*/ 0 h 852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9778" h="852338">
                    <a:moveTo>
                      <a:pt x="589359" y="40481"/>
                    </a:moveTo>
                    <a:cubicBezTo>
                      <a:pt x="607615" y="308570"/>
                      <a:pt x="629778" y="572273"/>
                      <a:pt x="586978" y="707231"/>
                    </a:cubicBezTo>
                    <a:cubicBezTo>
                      <a:pt x="544178" y="842189"/>
                      <a:pt x="393081" y="852338"/>
                      <a:pt x="332557" y="850230"/>
                    </a:cubicBezTo>
                    <a:cubicBezTo>
                      <a:pt x="247154" y="847800"/>
                      <a:pt x="118330" y="839411"/>
                      <a:pt x="65484" y="809625"/>
                    </a:cubicBezTo>
                    <a:cubicBezTo>
                      <a:pt x="12638" y="779839"/>
                      <a:pt x="0" y="716359"/>
                      <a:pt x="15478" y="671512"/>
                    </a:cubicBezTo>
                    <a:cubicBezTo>
                      <a:pt x="30956" y="626665"/>
                      <a:pt x="96503" y="552358"/>
                      <a:pt x="158353" y="540543"/>
                    </a:cubicBezTo>
                    <a:cubicBezTo>
                      <a:pt x="220203" y="528728"/>
                      <a:pt x="344909" y="598239"/>
                      <a:pt x="386581" y="600620"/>
                    </a:cubicBezTo>
                    <a:cubicBezTo>
                      <a:pt x="428253" y="603001"/>
                      <a:pt x="405544" y="654934"/>
                      <a:pt x="408384" y="554831"/>
                    </a:cubicBezTo>
                    <a:cubicBezTo>
                      <a:pt x="411224" y="454728"/>
                      <a:pt x="406400" y="229393"/>
                      <a:pt x="403622" y="0"/>
                    </a:cubicBezTo>
                  </a:path>
                </a:pathLst>
              </a:custGeom>
              <a:solidFill>
                <a:srgbClr val="0033CC"/>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59" name="Freeform 58"/>
              <p:cNvSpPr/>
              <p:nvPr/>
            </p:nvSpPr>
            <p:spPr>
              <a:xfrm>
                <a:off x="6733628" y="5252914"/>
                <a:ext cx="599430" cy="840382"/>
              </a:xfrm>
              <a:custGeom>
                <a:avLst/>
                <a:gdLst>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98859 w 625872"/>
                  <a:gd name="connsiteY6" fmla="*/ 576262 h 840978"/>
                  <a:gd name="connsiteX7" fmla="*/ 408384 w 625872"/>
                  <a:gd name="connsiteY7" fmla="*/ 554831 h 840978"/>
                  <a:gd name="connsiteX8" fmla="*/ 403622 w 625872"/>
                  <a:gd name="connsiteY8" fmla="*/ 0 h 840978"/>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86581 w 625872"/>
                  <a:gd name="connsiteY6" fmla="*/ 600620 h 840978"/>
                  <a:gd name="connsiteX7" fmla="*/ 408384 w 625872"/>
                  <a:gd name="connsiteY7" fmla="*/ 554831 h 840978"/>
                  <a:gd name="connsiteX8" fmla="*/ 403622 w 625872"/>
                  <a:gd name="connsiteY8" fmla="*/ 0 h 840978"/>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52338"/>
                  <a:gd name="connsiteX1" fmla="*/ 586978 w 629778"/>
                  <a:gd name="connsiteY1" fmla="*/ 707231 h 852338"/>
                  <a:gd name="connsiteX2" fmla="*/ 332557 w 629778"/>
                  <a:gd name="connsiteY2" fmla="*/ 850230 h 852338"/>
                  <a:gd name="connsiteX3" fmla="*/ 65484 w 629778"/>
                  <a:gd name="connsiteY3" fmla="*/ 809625 h 852338"/>
                  <a:gd name="connsiteX4" fmla="*/ 15478 w 629778"/>
                  <a:gd name="connsiteY4" fmla="*/ 671512 h 852338"/>
                  <a:gd name="connsiteX5" fmla="*/ 158353 w 629778"/>
                  <a:gd name="connsiteY5" fmla="*/ 540543 h 852338"/>
                  <a:gd name="connsiteX6" fmla="*/ 386581 w 629778"/>
                  <a:gd name="connsiteY6" fmla="*/ 600620 h 852338"/>
                  <a:gd name="connsiteX7" fmla="*/ 408384 w 629778"/>
                  <a:gd name="connsiteY7" fmla="*/ 554831 h 852338"/>
                  <a:gd name="connsiteX8" fmla="*/ 403622 w 629778"/>
                  <a:gd name="connsiteY8" fmla="*/ 0 h 852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9778" h="852338">
                    <a:moveTo>
                      <a:pt x="589359" y="40481"/>
                    </a:moveTo>
                    <a:cubicBezTo>
                      <a:pt x="607615" y="308570"/>
                      <a:pt x="629778" y="572273"/>
                      <a:pt x="586978" y="707231"/>
                    </a:cubicBezTo>
                    <a:cubicBezTo>
                      <a:pt x="544178" y="842189"/>
                      <a:pt x="393081" y="852338"/>
                      <a:pt x="332557" y="850230"/>
                    </a:cubicBezTo>
                    <a:cubicBezTo>
                      <a:pt x="247154" y="847800"/>
                      <a:pt x="118330" y="839411"/>
                      <a:pt x="65484" y="809625"/>
                    </a:cubicBezTo>
                    <a:cubicBezTo>
                      <a:pt x="12638" y="779839"/>
                      <a:pt x="0" y="716359"/>
                      <a:pt x="15478" y="671512"/>
                    </a:cubicBezTo>
                    <a:cubicBezTo>
                      <a:pt x="30956" y="626665"/>
                      <a:pt x="96503" y="552358"/>
                      <a:pt x="158353" y="540543"/>
                    </a:cubicBezTo>
                    <a:cubicBezTo>
                      <a:pt x="220203" y="528728"/>
                      <a:pt x="344909" y="598239"/>
                      <a:pt x="386581" y="600620"/>
                    </a:cubicBezTo>
                    <a:cubicBezTo>
                      <a:pt x="428253" y="603001"/>
                      <a:pt x="405544" y="654934"/>
                      <a:pt x="408384" y="554831"/>
                    </a:cubicBezTo>
                    <a:cubicBezTo>
                      <a:pt x="411224" y="454728"/>
                      <a:pt x="406400" y="229393"/>
                      <a:pt x="403622" y="0"/>
                    </a:cubicBezTo>
                  </a:path>
                </a:pathLst>
              </a:custGeom>
              <a:solidFill>
                <a:srgbClr val="0033CC"/>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grpSp>
            <p:nvGrpSpPr>
              <p:cNvPr id="43" name="Group 20"/>
              <p:cNvGrpSpPr/>
              <p:nvPr/>
            </p:nvGrpSpPr>
            <p:grpSpPr>
              <a:xfrm>
                <a:off x="6521695" y="2989492"/>
                <a:ext cx="1872108" cy="2504164"/>
                <a:chOff x="1475656" y="2564904"/>
                <a:chExt cx="2160240" cy="2808312"/>
              </a:xfrm>
            </p:grpSpPr>
            <p:sp>
              <p:nvSpPr>
                <p:cNvPr id="68" name="Oval 10"/>
                <p:cNvSpPr/>
                <p:nvPr/>
              </p:nvSpPr>
              <p:spPr>
                <a:xfrm>
                  <a:off x="1475656" y="2564904"/>
                  <a:ext cx="2160240" cy="2808312"/>
                </a:xfrm>
                <a:prstGeom prst="ellipse">
                  <a:avLst/>
                </a:prstGeom>
                <a:solidFill>
                  <a:srgbClr val="0033CC"/>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9" name="Freeform 6"/>
                <p:cNvSpPr/>
                <p:nvPr/>
              </p:nvSpPr>
              <p:spPr>
                <a:xfrm>
                  <a:off x="1979712" y="2996952"/>
                  <a:ext cx="1107584" cy="154547"/>
                </a:xfrm>
                <a:custGeom>
                  <a:avLst/>
                  <a:gdLst>
                    <a:gd name="connsiteX0" fmla="*/ 0 w 1107584"/>
                    <a:gd name="connsiteY0" fmla="*/ 154547 h 154547"/>
                    <a:gd name="connsiteX1" fmla="*/ 103031 w 1107584"/>
                    <a:gd name="connsiteY1" fmla="*/ 12879 h 154547"/>
                    <a:gd name="connsiteX2" fmla="*/ 244699 w 1107584"/>
                    <a:gd name="connsiteY2" fmla="*/ 154547 h 154547"/>
                    <a:gd name="connsiteX3" fmla="*/ 386367 w 1107584"/>
                    <a:gd name="connsiteY3" fmla="*/ 12879 h 154547"/>
                    <a:gd name="connsiteX4" fmla="*/ 515155 w 1107584"/>
                    <a:gd name="connsiteY4" fmla="*/ 141668 h 154547"/>
                    <a:gd name="connsiteX5" fmla="*/ 669702 w 1107584"/>
                    <a:gd name="connsiteY5" fmla="*/ 38637 h 154547"/>
                    <a:gd name="connsiteX6" fmla="*/ 837127 w 1107584"/>
                    <a:gd name="connsiteY6" fmla="*/ 115910 h 154547"/>
                    <a:gd name="connsiteX7" fmla="*/ 978795 w 1107584"/>
                    <a:gd name="connsiteY7" fmla="*/ 0 h 154547"/>
                    <a:gd name="connsiteX8" fmla="*/ 1107584 w 1107584"/>
                    <a:gd name="connsiteY8" fmla="*/ 115910 h 154547"/>
                    <a:gd name="connsiteX9" fmla="*/ 1107584 w 1107584"/>
                    <a:gd name="connsiteY9" fmla="*/ 115910 h 1545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07584" h="154547">
                      <a:moveTo>
                        <a:pt x="0" y="154547"/>
                      </a:moveTo>
                      <a:cubicBezTo>
                        <a:pt x="31124" y="83713"/>
                        <a:pt x="62248" y="12879"/>
                        <a:pt x="103031" y="12879"/>
                      </a:cubicBezTo>
                      <a:cubicBezTo>
                        <a:pt x="143814" y="12879"/>
                        <a:pt x="197476" y="154547"/>
                        <a:pt x="244699" y="154547"/>
                      </a:cubicBezTo>
                      <a:cubicBezTo>
                        <a:pt x="291922" y="154547"/>
                        <a:pt x="341291" y="15026"/>
                        <a:pt x="386367" y="12879"/>
                      </a:cubicBezTo>
                      <a:cubicBezTo>
                        <a:pt x="431443" y="10733"/>
                        <a:pt x="467933" y="137375"/>
                        <a:pt x="515155" y="141668"/>
                      </a:cubicBezTo>
                      <a:cubicBezTo>
                        <a:pt x="562378" y="145961"/>
                        <a:pt x="616040" y="42930"/>
                        <a:pt x="669702" y="38637"/>
                      </a:cubicBezTo>
                      <a:cubicBezTo>
                        <a:pt x="723364" y="34344"/>
                        <a:pt x="785612" y="122350"/>
                        <a:pt x="837127" y="115910"/>
                      </a:cubicBezTo>
                      <a:cubicBezTo>
                        <a:pt x="888643" y="109471"/>
                        <a:pt x="933719" y="0"/>
                        <a:pt x="978795" y="0"/>
                      </a:cubicBezTo>
                      <a:cubicBezTo>
                        <a:pt x="1023871" y="0"/>
                        <a:pt x="1107584" y="115910"/>
                        <a:pt x="1107584" y="115910"/>
                      </a:cubicBezTo>
                      <a:lnTo>
                        <a:pt x="1107584" y="115910"/>
                      </a:lnTo>
                    </a:path>
                  </a:pathLst>
                </a:custGeom>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70" name="Freeform 7"/>
                <p:cNvSpPr/>
                <p:nvPr/>
              </p:nvSpPr>
              <p:spPr>
                <a:xfrm>
                  <a:off x="1979712" y="2852936"/>
                  <a:ext cx="1107584" cy="154547"/>
                </a:xfrm>
                <a:custGeom>
                  <a:avLst/>
                  <a:gdLst>
                    <a:gd name="connsiteX0" fmla="*/ 0 w 1107584"/>
                    <a:gd name="connsiteY0" fmla="*/ 154547 h 154547"/>
                    <a:gd name="connsiteX1" fmla="*/ 103031 w 1107584"/>
                    <a:gd name="connsiteY1" fmla="*/ 12879 h 154547"/>
                    <a:gd name="connsiteX2" fmla="*/ 244699 w 1107584"/>
                    <a:gd name="connsiteY2" fmla="*/ 154547 h 154547"/>
                    <a:gd name="connsiteX3" fmla="*/ 386367 w 1107584"/>
                    <a:gd name="connsiteY3" fmla="*/ 12879 h 154547"/>
                    <a:gd name="connsiteX4" fmla="*/ 515155 w 1107584"/>
                    <a:gd name="connsiteY4" fmla="*/ 141668 h 154547"/>
                    <a:gd name="connsiteX5" fmla="*/ 669702 w 1107584"/>
                    <a:gd name="connsiteY5" fmla="*/ 38637 h 154547"/>
                    <a:gd name="connsiteX6" fmla="*/ 837127 w 1107584"/>
                    <a:gd name="connsiteY6" fmla="*/ 115910 h 154547"/>
                    <a:gd name="connsiteX7" fmla="*/ 978795 w 1107584"/>
                    <a:gd name="connsiteY7" fmla="*/ 0 h 154547"/>
                    <a:gd name="connsiteX8" fmla="*/ 1107584 w 1107584"/>
                    <a:gd name="connsiteY8" fmla="*/ 115910 h 154547"/>
                    <a:gd name="connsiteX9" fmla="*/ 1107584 w 1107584"/>
                    <a:gd name="connsiteY9" fmla="*/ 115910 h 1545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07584" h="154547">
                      <a:moveTo>
                        <a:pt x="0" y="154547"/>
                      </a:moveTo>
                      <a:cubicBezTo>
                        <a:pt x="31124" y="83713"/>
                        <a:pt x="62248" y="12879"/>
                        <a:pt x="103031" y="12879"/>
                      </a:cubicBezTo>
                      <a:cubicBezTo>
                        <a:pt x="143814" y="12879"/>
                        <a:pt x="197476" y="154547"/>
                        <a:pt x="244699" y="154547"/>
                      </a:cubicBezTo>
                      <a:cubicBezTo>
                        <a:pt x="291922" y="154547"/>
                        <a:pt x="341291" y="15026"/>
                        <a:pt x="386367" y="12879"/>
                      </a:cubicBezTo>
                      <a:cubicBezTo>
                        <a:pt x="431443" y="10733"/>
                        <a:pt x="467933" y="137375"/>
                        <a:pt x="515155" y="141668"/>
                      </a:cubicBezTo>
                      <a:cubicBezTo>
                        <a:pt x="562378" y="145961"/>
                        <a:pt x="616040" y="42930"/>
                        <a:pt x="669702" y="38637"/>
                      </a:cubicBezTo>
                      <a:cubicBezTo>
                        <a:pt x="723364" y="34344"/>
                        <a:pt x="785612" y="122350"/>
                        <a:pt x="837127" y="115910"/>
                      </a:cubicBezTo>
                      <a:cubicBezTo>
                        <a:pt x="888643" y="109471"/>
                        <a:pt x="933719" y="0"/>
                        <a:pt x="978795" y="0"/>
                      </a:cubicBezTo>
                      <a:cubicBezTo>
                        <a:pt x="1023871" y="0"/>
                        <a:pt x="1107584" y="115910"/>
                        <a:pt x="1107584" y="115910"/>
                      </a:cubicBezTo>
                      <a:lnTo>
                        <a:pt x="1107584" y="115910"/>
                      </a:lnTo>
                    </a:path>
                  </a:pathLst>
                </a:custGeom>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71" name="Freeform 8"/>
                <p:cNvSpPr/>
                <p:nvPr/>
              </p:nvSpPr>
              <p:spPr>
                <a:xfrm>
                  <a:off x="1979712" y="2708920"/>
                  <a:ext cx="1107584" cy="154547"/>
                </a:xfrm>
                <a:custGeom>
                  <a:avLst/>
                  <a:gdLst>
                    <a:gd name="connsiteX0" fmla="*/ 0 w 1107584"/>
                    <a:gd name="connsiteY0" fmla="*/ 154547 h 154547"/>
                    <a:gd name="connsiteX1" fmla="*/ 103031 w 1107584"/>
                    <a:gd name="connsiteY1" fmla="*/ 12879 h 154547"/>
                    <a:gd name="connsiteX2" fmla="*/ 244699 w 1107584"/>
                    <a:gd name="connsiteY2" fmla="*/ 154547 h 154547"/>
                    <a:gd name="connsiteX3" fmla="*/ 386367 w 1107584"/>
                    <a:gd name="connsiteY3" fmla="*/ 12879 h 154547"/>
                    <a:gd name="connsiteX4" fmla="*/ 515155 w 1107584"/>
                    <a:gd name="connsiteY4" fmla="*/ 141668 h 154547"/>
                    <a:gd name="connsiteX5" fmla="*/ 669702 w 1107584"/>
                    <a:gd name="connsiteY5" fmla="*/ 38637 h 154547"/>
                    <a:gd name="connsiteX6" fmla="*/ 837127 w 1107584"/>
                    <a:gd name="connsiteY6" fmla="*/ 115910 h 154547"/>
                    <a:gd name="connsiteX7" fmla="*/ 978795 w 1107584"/>
                    <a:gd name="connsiteY7" fmla="*/ 0 h 154547"/>
                    <a:gd name="connsiteX8" fmla="*/ 1107584 w 1107584"/>
                    <a:gd name="connsiteY8" fmla="*/ 115910 h 154547"/>
                    <a:gd name="connsiteX9" fmla="*/ 1107584 w 1107584"/>
                    <a:gd name="connsiteY9" fmla="*/ 115910 h 1545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07584" h="154547">
                      <a:moveTo>
                        <a:pt x="0" y="154547"/>
                      </a:moveTo>
                      <a:cubicBezTo>
                        <a:pt x="31124" y="83713"/>
                        <a:pt x="62248" y="12879"/>
                        <a:pt x="103031" y="12879"/>
                      </a:cubicBezTo>
                      <a:cubicBezTo>
                        <a:pt x="143814" y="12879"/>
                        <a:pt x="197476" y="154547"/>
                        <a:pt x="244699" y="154547"/>
                      </a:cubicBezTo>
                      <a:cubicBezTo>
                        <a:pt x="291922" y="154547"/>
                        <a:pt x="341291" y="15026"/>
                        <a:pt x="386367" y="12879"/>
                      </a:cubicBezTo>
                      <a:cubicBezTo>
                        <a:pt x="431443" y="10733"/>
                        <a:pt x="467933" y="137375"/>
                        <a:pt x="515155" y="141668"/>
                      </a:cubicBezTo>
                      <a:cubicBezTo>
                        <a:pt x="562378" y="145961"/>
                        <a:pt x="616040" y="42930"/>
                        <a:pt x="669702" y="38637"/>
                      </a:cubicBezTo>
                      <a:cubicBezTo>
                        <a:pt x="723364" y="34344"/>
                        <a:pt x="785612" y="122350"/>
                        <a:pt x="837127" y="115910"/>
                      </a:cubicBezTo>
                      <a:cubicBezTo>
                        <a:pt x="888643" y="109471"/>
                        <a:pt x="933719" y="0"/>
                        <a:pt x="978795" y="0"/>
                      </a:cubicBezTo>
                      <a:cubicBezTo>
                        <a:pt x="1023871" y="0"/>
                        <a:pt x="1107584" y="115910"/>
                        <a:pt x="1107584" y="115910"/>
                      </a:cubicBezTo>
                      <a:lnTo>
                        <a:pt x="1107584" y="115910"/>
                      </a:lnTo>
                    </a:path>
                  </a:pathLst>
                </a:custGeom>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grpSp>
        </p:grpSp>
        <p:sp>
          <p:nvSpPr>
            <p:cNvPr id="61" name="Chord 60"/>
            <p:cNvSpPr/>
            <p:nvPr/>
          </p:nvSpPr>
          <p:spPr>
            <a:xfrm>
              <a:off x="7200707" y="4051139"/>
              <a:ext cx="488567" cy="331521"/>
            </a:xfrm>
            <a:prstGeom prst="chord">
              <a:avLst>
                <a:gd name="adj1" fmla="val 5430208"/>
                <a:gd name="adj2" fmla="val 5345722"/>
              </a:avLst>
            </a:prstGeom>
            <a:solidFill>
              <a:srgbClr val="FF00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52" name="Group 12"/>
            <p:cNvGrpSpPr/>
            <p:nvPr/>
          </p:nvGrpSpPr>
          <p:grpSpPr>
            <a:xfrm>
              <a:off x="7219865" y="3676877"/>
              <a:ext cx="452123" cy="248642"/>
              <a:chOff x="6739030" y="3610677"/>
              <a:chExt cx="451036" cy="248044"/>
            </a:xfrm>
          </p:grpSpPr>
          <p:sp>
            <p:nvSpPr>
              <p:cNvPr id="66" name="Oval 65"/>
              <p:cNvSpPr/>
              <p:nvPr/>
            </p:nvSpPr>
            <p:spPr>
              <a:xfrm rot="190219">
                <a:off x="7099070" y="3610677"/>
                <a:ext cx="90996" cy="248044"/>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7" name="Oval 66"/>
              <p:cNvSpPr/>
              <p:nvPr/>
            </p:nvSpPr>
            <p:spPr>
              <a:xfrm rot="190219">
                <a:off x="6739030" y="3610677"/>
                <a:ext cx="90996" cy="248044"/>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grpSp>
        <p:nvGrpSpPr>
          <p:cNvPr id="54" name="Group 188"/>
          <p:cNvGrpSpPr/>
          <p:nvPr/>
        </p:nvGrpSpPr>
        <p:grpSpPr>
          <a:xfrm>
            <a:off x="3793979" y="3308860"/>
            <a:ext cx="2064729" cy="3504516"/>
            <a:chOff x="3793979" y="3308860"/>
            <a:chExt cx="2064729" cy="3504516"/>
          </a:xfrm>
        </p:grpSpPr>
        <p:grpSp>
          <p:nvGrpSpPr>
            <p:cNvPr id="55" name="Group 75"/>
            <p:cNvGrpSpPr/>
            <p:nvPr/>
          </p:nvGrpSpPr>
          <p:grpSpPr>
            <a:xfrm>
              <a:off x="3793979" y="5311551"/>
              <a:ext cx="917894" cy="819514"/>
              <a:chOff x="3083489" y="4581128"/>
              <a:chExt cx="1344495" cy="1224136"/>
            </a:xfrm>
          </p:grpSpPr>
          <p:sp>
            <p:nvSpPr>
              <p:cNvPr id="49" name="Freeform 48"/>
              <p:cNvSpPr/>
              <p:nvPr/>
            </p:nvSpPr>
            <p:spPr>
              <a:xfrm>
                <a:off x="3306586" y="4581128"/>
                <a:ext cx="1020812" cy="1144288"/>
              </a:xfrm>
              <a:custGeom>
                <a:avLst/>
                <a:gdLst>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98859 w 625872"/>
                  <a:gd name="connsiteY6" fmla="*/ 576262 h 840978"/>
                  <a:gd name="connsiteX7" fmla="*/ 408384 w 625872"/>
                  <a:gd name="connsiteY7" fmla="*/ 554831 h 840978"/>
                  <a:gd name="connsiteX8" fmla="*/ 403622 w 625872"/>
                  <a:gd name="connsiteY8" fmla="*/ 0 h 840978"/>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86581 w 625872"/>
                  <a:gd name="connsiteY6" fmla="*/ 600620 h 840978"/>
                  <a:gd name="connsiteX7" fmla="*/ 408384 w 625872"/>
                  <a:gd name="connsiteY7" fmla="*/ 554831 h 840978"/>
                  <a:gd name="connsiteX8" fmla="*/ 403622 w 625872"/>
                  <a:gd name="connsiteY8" fmla="*/ 0 h 840978"/>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52338"/>
                  <a:gd name="connsiteX1" fmla="*/ 586978 w 629778"/>
                  <a:gd name="connsiteY1" fmla="*/ 707231 h 852338"/>
                  <a:gd name="connsiteX2" fmla="*/ 332557 w 629778"/>
                  <a:gd name="connsiteY2" fmla="*/ 850230 h 852338"/>
                  <a:gd name="connsiteX3" fmla="*/ 65484 w 629778"/>
                  <a:gd name="connsiteY3" fmla="*/ 809625 h 852338"/>
                  <a:gd name="connsiteX4" fmla="*/ 15478 w 629778"/>
                  <a:gd name="connsiteY4" fmla="*/ 671512 h 852338"/>
                  <a:gd name="connsiteX5" fmla="*/ 158353 w 629778"/>
                  <a:gd name="connsiteY5" fmla="*/ 540543 h 852338"/>
                  <a:gd name="connsiteX6" fmla="*/ 386581 w 629778"/>
                  <a:gd name="connsiteY6" fmla="*/ 600620 h 852338"/>
                  <a:gd name="connsiteX7" fmla="*/ 408384 w 629778"/>
                  <a:gd name="connsiteY7" fmla="*/ 554831 h 852338"/>
                  <a:gd name="connsiteX8" fmla="*/ 403622 w 629778"/>
                  <a:gd name="connsiteY8" fmla="*/ 0 h 852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9778" h="852338">
                    <a:moveTo>
                      <a:pt x="589359" y="40481"/>
                    </a:moveTo>
                    <a:cubicBezTo>
                      <a:pt x="607615" y="308570"/>
                      <a:pt x="629778" y="572273"/>
                      <a:pt x="586978" y="707231"/>
                    </a:cubicBezTo>
                    <a:cubicBezTo>
                      <a:pt x="544178" y="842189"/>
                      <a:pt x="393081" y="852338"/>
                      <a:pt x="332557" y="850230"/>
                    </a:cubicBezTo>
                    <a:cubicBezTo>
                      <a:pt x="247154" y="847800"/>
                      <a:pt x="118330" y="839411"/>
                      <a:pt x="65484" y="809625"/>
                    </a:cubicBezTo>
                    <a:cubicBezTo>
                      <a:pt x="12638" y="779839"/>
                      <a:pt x="0" y="716359"/>
                      <a:pt x="15478" y="671512"/>
                    </a:cubicBezTo>
                    <a:cubicBezTo>
                      <a:pt x="30956" y="626665"/>
                      <a:pt x="96503" y="552358"/>
                      <a:pt x="158353" y="540543"/>
                    </a:cubicBezTo>
                    <a:cubicBezTo>
                      <a:pt x="220203" y="528728"/>
                      <a:pt x="344909" y="598239"/>
                      <a:pt x="386581" y="600620"/>
                    </a:cubicBezTo>
                    <a:cubicBezTo>
                      <a:pt x="428253" y="603001"/>
                      <a:pt x="405544" y="654934"/>
                      <a:pt x="408384" y="554831"/>
                    </a:cubicBezTo>
                    <a:cubicBezTo>
                      <a:pt x="411224" y="454728"/>
                      <a:pt x="406400" y="229393"/>
                      <a:pt x="403622" y="0"/>
                    </a:cubicBezTo>
                  </a:path>
                </a:pathLst>
              </a:custGeom>
              <a:solidFill>
                <a:srgbClr val="CC00FF"/>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50" name="Freeform 11"/>
              <p:cNvSpPr/>
              <p:nvPr/>
            </p:nvSpPr>
            <p:spPr>
              <a:xfrm>
                <a:off x="3083489" y="5109782"/>
                <a:ext cx="1344495" cy="695482"/>
              </a:xfrm>
              <a:custGeom>
                <a:avLst/>
                <a:gdLst>
                  <a:gd name="connsiteX0" fmla="*/ 909711 w 1444283"/>
                  <a:gd name="connsiteY0" fmla="*/ 180535 h 616633"/>
                  <a:gd name="connsiteX1" fmla="*/ 501748 w 1444283"/>
                  <a:gd name="connsiteY1" fmla="*/ 11723 h 616633"/>
                  <a:gd name="connsiteX2" fmla="*/ 192259 w 1444283"/>
                  <a:gd name="connsiteY2" fmla="*/ 250874 h 616633"/>
                  <a:gd name="connsiteX3" fmla="*/ 178191 w 1444283"/>
                  <a:gd name="connsiteY3" fmla="*/ 504092 h 616633"/>
                  <a:gd name="connsiteX4" fmla="*/ 1261403 w 1444283"/>
                  <a:gd name="connsiteY4" fmla="*/ 574430 h 616633"/>
                  <a:gd name="connsiteX5" fmla="*/ 1275471 w 1444283"/>
                  <a:gd name="connsiteY5" fmla="*/ 546295 h 616633"/>
                  <a:gd name="connsiteX6" fmla="*/ 1289539 w 1444283"/>
                  <a:gd name="connsiteY6" fmla="*/ 152400 h 616633"/>
                  <a:gd name="connsiteX7" fmla="*/ 1275471 w 1444283"/>
                  <a:gd name="connsiteY7" fmla="*/ 124264 h 616633"/>
                  <a:gd name="connsiteX8" fmla="*/ 937846 w 1444283"/>
                  <a:gd name="connsiteY8" fmla="*/ 222738 h 616633"/>
                  <a:gd name="connsiteX0" fmla="*/ 909711 w 1444283"/>
                  <a:gd name="connsiteY0" fmla="*/ 180535 h 616633"/>
                  <a:gd name="connsiteX1" fmla="*/ 501748 w 1444283"/>
                  <a:gd name="connsiteY1" fmla="*/ 11723 h 616633"/>
                  <a:gd name="connsiteX2" fmla="*/ 192259 w 1444283"/>
                  <a:gd name="connsiteY2" fmla="*/ 250874 h 616633"/>
                  <a:gd name="connsiteX3" fmla="*/ 178191 w 1444283"/>
                  <a:gd name="connsiteY3" fmla="*/ 504092 h 616633"/>
                  <a:gd name="connsiteX4" fmla="*/ 1261403 w 1444283"/>
                  <a:gd name="connsiteY4" fmla="*/ 574430 h 616633"/>
                  <a:gd name="connsiteX5" fmla="*/ 1275471 w 1444283"/>
                  <a:gd name="connsiteY5" fmla="*/ 546295 h 616633"/>
                  <a:gd name="connsiteX6" fmla="*/ 1289539 w 1444283"/>
                  <a:gd name="connsiteY6" fmla="*/ 152400 h 616633"/>
                  <a:gd name="connsiteX7" fmla="*/ 1275471 w 1444283"/>
                  <a:gd name="connsiteY7" fmla="*/ 124264 h 616633"/>
                  <a:gd name="connsiteX8" fmla="*/ 882287 w 1444283"/>
                  <a:gd name="connsiteY8" fmla="*/ 64012 h 616633"/>
                  <a:gd name="connsiteX0" fmla="*/ 909711 w 1444283"/>
                  <a:gd name="connsiteY0" fmla="*/ 180535 h 616633"/>
                  <a:gd name="connsiteX1" fmla="*/ 501748 w 1444283"/>
                  <a:gd name="connsiteY1" fmla="*/ 11723 h 616633"/>
                  <a:gd name="connsiteX2" fmla="*/ 192259 w 1444283"/>
                  <a:gd name="connsiteY2" fmla="*/ 250874 h 616633"/>
                  <a:gd name="connsiteX3" fmla="*/ 178191 w 1444283"/>
                  <a:gd name="connsiteY3" fmla="*/ 504092 h 616633"/>
                  <a:gd name="connsiteX4" fmla="*/ 1261403 w 1444283"/>
                  <a:gd name="connsiteY4" fmla="*/ 574430 h 616633"/>
                  <a:gd name="connsiteX5" fmla="*/ 1275471 w 1444283"/>
                  <a:gd name="connsiteY5" fmla="*/ 546295 h 616633"/>
                  <a:gd name="connsiteX6" fmla="*/ 1289539 w 1444283"/>
                  <a:gd name="connsiteY6" fmla="*/ 152400 h 616633"/>
                  <a:gd name="connsiteX7" fmla="*/ 1242327 w 1444283"/>
                  <a:gd name="connsiteY7" fmla="*/ 64012 h 616633"/>
                  <a:gd name="connsiteX8" fmla="*/ 882287 w 1444283"/>
                  <a:gd name="connsiteY8" fmla="*/ 64012 h 616633"/>
                  <a:gd name="connsiteX0" fmla="*/ 909711 w 1444283"/>
                  <a:gd name="connsiteY0" fmla="*/ 311317 h 747415"/>
                  <a:gd name="connsiteX1" fmla="*/ 501748 w 1444283"/>
                  <a:gd name="connsiteY1" fmla="*/ 142505 h 747415"/>
                  <a:gd name="connsiteX2" fmla="*/ 192259 w 1444283"/>
                  <a:gd name="connsiteY2" fmla="*/ 381656 h 747415"/>
                  <a:gd name="connsiteX3" fmla="*/ 178191 w 1444283"/>
                  <a:gd name="connsiteY3" fmla="*/ 634874 h 747415"/>
                  <a:gd name="connsiteX4" fmla="*/ 1261403 w 1444283"/>
                  <a:gd name="connsiteY4" fmla="*/ 705212 h 747415"/>
                  <a:gd name="connsiteX5" fmla="*/ 1275471 w 1444283"/>
                  <a:gd name="connsiteY5" fmla="*/ 677077 h 747415"/>
                  <a:gd name="connsiteX6" fmla="*/ 1289539 w 1444283"/>
                  <a:gd name="connsiteY6" fmla="*/ 283182 h 747415"/>
                  <a:gd name="connsiteX7" fmla="*/ 1242327 w 1444283"/>
                  <a:gd name="connsiteY7" fmla="*/ 194794 h 747415"/>
                  <a:gd name="connsiteX8" fmla="*/ 882287 w 1444283"/>
                  <a:gd name="connsiteY8" fmla="*/ 194794 h 747415"/>
                  <a:gd name="connsiteX0" fmla="*/ 909711 w 1444283"/>
                  <a:gd name="connsiteY0" fmla="*/ 311317 h 714141"/>
                  <a:gd name="connsiteX1" fmla="*/ 501748 w 1444283"/>
                  <a:gd name="connsiteY1" fmla="*/ 142505 h 714141"/>
                  <a:gd name="connsiteX2" fmla="*/ 192259 w 1444283"/>
                  <a:gd name="connsiteY2" fmla="*/ 381656 h 714141"/>
                  <a:gd name="connsiteX3" fmla="*/ 178191 w 1444283"/>
                  <a:gd name="connsiteY3" fmla="*/ 634874 h 714141"/>
                  <a:gd name="connsiteX4" fmla="*/ 1261403 w 1444283"/>
                  <a:gd name="connsiteY4" fmla="*/ 705212 h 714141"/>
                  <a:gd name="connsiteX5" fmla="*/ 1275471 w 1444283"/>
                  <a:gd name="connsiteY5" fmla="*/ 677077 h 714141"/>
                  <a:gd name="connsiteX6" fmla="*/ 1314335 w 1444283"/>
                  <a:gd name="connsiteY6" fmla="*/ 482826 h 714141"/>
                  <a:gd name="connsiteX7" fmla="*/ 1242327 w 1444283"/>
                  <a:gd name="connsiteY7" fmla="*/ 194794 h 714141"/>
                  <a:gd name="connsiteX8" fmla="*/ 882287 w 1444283"/>
                  <a:gd name="connsiteY8" fmla="*/ 194794 h 714141"/>
                  <a:gd name="connsiteX0" fmla="*/ 909711 w 1444283"/>
                  <a:gd name="connsiteY0" fmla="*/ 311317 h 714141"/>
                  <a:gd name="connsiteX1" fmla="*/ 501748 w 1444283"/>
                  <a:gd name="connsiteY1" fmla="*/ 142505 h 714141"/>
                  <a:gd name="connsiteX2" fmla="*/ 192259 w 1444283"/>
                  <a:gd name="connsiteY2" fmla="*/ 381656 h 714141"/>
                  <a:gd name="connsiteX3" fmla="*/ 178191 w 1444283"/>
                  <a:gd name="connsiteY3" fmla="*/ 634874 h 714141"/>
                  <a:gd name="connsiteX4" fmla="*/ 1261403 w 1444283"/>
                  <a:gd name="connsiteY4" fmla="*/ 705212 h 714141"/>
                  <a:gd name="connsiteX5" fmla="*/ 1275471 w 1444283"/>
                  <a:gd name="connsiteY5" fmla="*/ 677077 h 714141"/>
                  <a:gd name="connsiteX6" fmla="*/ 1314335 w 1444283"/>
                  <a:gd name="connsiteY6" fmla="*/ 482826 h 714141"/>
                  <a:gd name="connsiteX7" fmla="*/ 1242327 w 1444283"/>
                  <a:gd name="connsiteY7" fmla="*/ 194794 h 714141"/>
                  <a:gd name="connsiteX8" fmla="*/ 882287 w 1444283"/>
                  <a:gd name="connsiteY8" fmla="*/ 194794 h 714141"/>
                  <a:gd name="connsiteX0" fmla="*/ 909711 w 1444283"/>
                  <a:gd name="connsiteY0" fmla="*/ 180535 h 631365"/>
                  <a:gd name="connsiteX1" fmla="*/ 501748 w 1444283"/>
                  <a:gd name="connsiteY1" fmla="*/ 11723 h 631365"/>
                  <a:gd name="connsiteX2" fmla="*/ 192259 w 1444283"/>
                  <a:gd name="connsiteY2" fmla="*/ 250874 h 631365"/>
                  <a:gd name="connsiteX3" fmla="*/ 178191 w 1444283"/>
                  <a:gd name="connsiteY3" fmla="*/ 504092 h 631365"/>
                  <a:gd name="connsiteX4" fmla="*/ 1261403 w 1444283"/>
                  <a:gd name="connsiteY4" fmla="*/ 574430 h 631365"/>
                  <a:gd name="connsiteX5" fmla="*/ 1275471 w 1444283"/>
                  <a:gd name="connsiteY5" fmla="*/ 546295 h 631365"/>
                  <a:gd name="connsiteX6" fmla="*/ 1242327 w 1444283"/>
                  <a:gd name="connsiteY6" fmla="*/ 64012 h 631365"/>
                  <a:gd name="connsiteX7" fmla="*/ 882287 w 1444283"/>
                  <a:gd name="connsiteY7" fmla="*/ 64012 h 631365"/>
                  <a:gd name="connsiteX0" fmla="*/ 909711 w 1444283"/>
                  <a:gd name="connsiteY0" fmla="*/ 180535 h 631365"/>
                  <a:gd name="connsiteX1" fmla="*/ 501748 w 1444283"/>
                  <a:gd name="connsiteY1" fmla="*/ 11723 h 631365"/>
                  <a:gd name="connsiteX2" fmla="*/ 192259 w 1444283"/>
                  <a:gd name="connsiteY2" fmla="*/ 250874 h 631365"/>
                  <a:gd name="connsiteX3" fmla="*/ 178191 w 1444283"/>
                  <a:gd name="connsiteY3" fmla="*/ 504092 h 631365"/>
                  <a:gd name="connsiteX4" fmla="*/ 1261403 w 1444283"/>
                  <a:gd name="connsiteY4" fmla="*/ 574430 h 631365"/>
                  <a:gd name="connsiteX5" fmla="*/ 1275471 w 1444283"/>
                  <a:gd name="connsiteY5" fmla="*/ 546295 h 631365"/>
                  <a:gd name="connsiteX6" fmla="*/ 1242327 w 1444283"/>
                  <a:gd name="connsiteY6" fmla="*/ 64012 h 631365"/>
                  <a:gd name="connsiteX7" fmla="*/ 882287 w 1444283"/>
                  <a:gd name="connsiteY7" fmla="*/ 64012 h 631365"/>
                  <a:gd name="connsiteX0" fmla="*/ 909711 w 1444283"/>
                  <a:gd name="connsiteY0" fmla="*/ 180535 h 631365"/>
                  <a:gd name="connsiteX1" fmla="*/ 501748 w 1444283"/>
                  <a:gd name="connsiteY1" fmla="*/ 11723 h 631365"/>
                  <a:gd name="connsiteX2" fmla="*/ 192259 w 1444283"/>
                  <a:gd name="connsiteY2" fmla="*/ 250874 h 631365"/>
                  <a:gd name="connsiteX3" fmla="*/ 178191 w 1444283"/>
                  <a:gd name="connsiteY3" fmla="*/ 504092 h 631365"/>
                  <a:gd name="connsiteX4" fmla="*/ 1261403 w 1444283"/>
                  <a:gd name="connsiteY4" fmla="*/ 574430 h 631365"/>
                  <a:gd name="connsiteX5" fmla="*/ 1275471 w 1444283"/>
                  <a:gd name="connsiteY5" fmla="*/ 546295 h 631365"/>
                  <a:gd name="connsiteX6" fmla="*/ 1242327 w 1444283"/>
                  <a:gd name="connsiteY6" fmla="*/ 64012 h 631365"/>
                  <a:gd name="connsiteX7" fmla="*/ 882287 w 1444283"/>
                  <a:gd name="connsiteY7" fmla="*/ 64012 h 631365"/>
                  <a:gd name="connsiteX0" fmla="*/ 894530 w 1338018"/>
                  <a:gd name="connsiteY0" fmla="*/ 180535 h 630304"/>
                  <a:gd name="connsiteX1" fmla="*/ 486567 w 1338018"/>
                  <a:gd name="connsiteY1" fmla="*/ 11723 h 630304"/>
                  <a:gd name="connsiteX2" fmla="*/ 177078 w 1338018"/>
                  <a:gd name="connsiteY2" fmla="*/ 250874 h 630304"/>
                  <a:gd name="connsiteX3" fmla="*/ 163010 w 1338018"/>
                  <a:gd name="connsiteY3" fmla="*/ 504092 h 630304"/>
                  <a:gd name="connsiteX4" fmla="*/ 1155138 w 1338018"/>
                  <a:gd name="connsiteY4" fmla="*/ 568068 h 630304"/>
                  <a:gd name="connsiteX5" fmla="*/ 1260290 w 1338018"/>
                  <a:gd name="connsiteY5" fmla="*/ 546295 h 630304"/>
                  <a:gd name="connsiteX6" fmla="*/ 1227146 w 1338018"/>
                  <a:gd name="connsiteY6" fmla="*/ 64012 h 630304"/>
                  <a:gd name="connsiteX7" fmla="*/ 867106 w 1338018"/>
                  <a:gd name="connsiteY7" fmla="*/ 64012 h 630304"/>
                  <a:gd name="connsiteX0" fmla="*/ 894530 w 1344495"/>
                  <a:gd name="connsiteY0" fmla="*/ 180535 h 652077"/>
                  <a:gd name="connsiteX1" fmla="*/ 486567 w 1344495"/>
                  <a:gd name="connsiteY1" fmla="*/ 11723 h 652077"/>
                  <a:gd name="connsiteX2" fmla="*/ 177078 w 1344495"/>
                  <a:gd name="connsiteY2" fmla="*/ 250874 h 652077"/>
                  <a:gd name="connsiteX3" fmla="*/ 163010 w 1344495"/>
                  <a:gd name="connsiteY3" fmla="*/ 504092 h 652077"/>
                  <a:gd name="connsiteX4" fmla="*/ 1155138 w 1344495"/>
                  <a:gd name="connsiteY4" fmla="*/ 568068 h 652077"/>
                  <a:gd name="connsiteX5" fmla="*/ 1299153 w 1344495"/>
                  <a:gd name="connsiteY5" fmla="*/ 568068 h 652077"/>
                  <a:gd name="connsiteX6" fmla="*/ 1227146 w 1344495"/>
                  <a:gd name="connsiteY6" fmla="*/ 64012 h 652077"/>
                  <a:gd name="connsiteX7" fmla="*/ 867106 w 1344495"/>
                  <a:gd name="connsiteY7" fmla="*/ 64012 h 652077"/>
                  <a:gd name="connsiteX0" fmla="*/ 894530 w 1344495"/>
                  <a:gd name="connsiteY0" fmla="*/ 202909 h 674451"/>
                  <a:gd name="connsiteX1" fmla="*/ 486567 w 1344495"/>
                  <a:gd name="connsiteY1" fmla="*/ 34097 h 674451"/>
                  <a:gd name="connsiteX2" fmla="*/ 177078 w 1344495"/>
                  <a:gd name="connsiteY2" fmla="*/ 273248 h 674451"/>
                  <a:gd name="connsiteX3" fmla="*/ 163010 w 1344495"/>
                  <a:gd name="connsiteY3" fmla="*/ 526466 h 674451"/>
                  <a:gd name="connsiteX4" fmla="*/ 1155138 w 1344495"/>
                  <a:gd name="connsiteY4" fmla="*/ 590442 h 674451"/>
                  <a:gd name="connsiteX5" fmla="*/ 1299153 w 1344495"/>
                  <a:gd name="connsiteY5" fmla="*/ 590442 h 674451"/>
                  <a:gd name="connsiteX6" fmla="*/ 1227146 w 1344495"/>
                  <a:gd name="connsiteY6" fmla="*/ 86386 h 674451"/>
                  <a:gd name="connsiteX7" fmla="*/ 905007 w 1344495"/>
                  <a:gd name="connsiteY7" fmla="*/ 72124 h 674451"/>
                  <a:gd name="connsiteX8" fmla="*/ 867106 w 1344495"/>
                  <a:gd name="connsiteY8" fmla="*/ 86386 h 674451"/>
                  <a:gd name="connsiteX0" fmla="*/ 894530 w 1344495"/>
                  <a:gd name="connsiteY0" fmla="*/ 202909 h 674451"/>
                  <a:gd name="connsiteX1" fmla="*/ 486567 w 1344495"/>
                  <a:gd name="connsiteY1" fmla="*/ 34097 h 674451"/>
                  <a:gd name="connsiteX2" fmla="*/ 177078 w 1344495"/>
                  <a:gd name="connsiteY2" fmla="*/ 273248 h 674451"/>
                  <a:gd name="connsiteX3" fmla="*/ 163010 w 1344495"/>
                  <a:gd name="connsiteY3" fmla="*/ 526466 h 674451"/>
                  <a:gd name="connsiteX4" fmla="*/ 1155138 w 1344495"/>
                  <a:gd name="connsiteY4" fmla="*/ 590442 h 674451"/>
                  <a:gd name="connsiteX5" fmla="*/ 1299153 w 1344495"/>
                  <a:gd name="connsiteY5" fmla="*/ 590442 h 674451"/>
                  <a:gd name="connsiteX6" fmla="*/ 1227146 w 1344495"/>
                  <a:gd name="connsiteY6" fmla="*/ 86386 h 674451"/>
                  <a:gd name="connsiteX7" fmla="*/ 905007 w 1344495"/>
                  <a:gd name="connsiteY7" fmla="*/ 72124 h 674451"/>
                  <a:gd name="connsiteX8" fmla="*/ 867105 w 1344495"/>
                  <a:gd name="connsiteY8" fmla="*/ 158394 h 674451"/>
                  <a:gd name="connsiteX0" fmla="*/ 894530 w 1344495"/>
                  <a:gd name="connsiteY0" fmla="*/ 212534 h 684076"/>
                  <a:gd name="connsiteX1" fmla="*/ 486567 w 1344495"/>
                  <a:gd name="connsiteY1" fmla="*/ 43722 h 684076"/>
                  <a:gd name="connsiteX2" fmla="*/ 177078 w 1344495"/>
                  <a:gd name="connsiteY2" fmla="*/ 282873 h 684076"/>
                  <a:gd name="connsiteX3" fmla="*/ 163010 w 1344495"/>
                  <a:gd name="connsiteY3" fmla="*/ 536091 h 684076"/>
                  <a:gd name="connsiteX4" fmla="*/ 1155138 w 1344495"/>
                  <a:gd name="connsiteY4" fmla="*/ 600067 h 684076"/>
                  <a:gd name="connsiteX5" fmla="*/ 1299153 w 1344495"/>
                  <a:gd name="connsiteY5" fmla="*/ 600067 h 684076"/>
                  <a:gd name="connsiteX6" fmla="*/ 1227146 w 1344495"/>
                  <a:gd name="connsiteY6" fmla="*/ 96011 h 684076"/>
                  <a:gd name="connsiteX7" fmla="*/ 867105 w 1344495"/>
                  <a:gd name="connsiteY7" fmla="*/ 24003 h 684076"/>
                  <a:gd name="connsiteX8" fmla="*/ 867105 w 1344495"/>
                  <a:gd name="connsiteY8" fmla="*/ 168019 h 684076"/>
                  <a:gd name="connsiteX0" fmla="*/ 894530 w 1344495"/>
                  <a:gd name="connsiteY0" fmla="*/ 212534 h 684076"/>
                  <a:gd name="connsiteX1" fmla="*/ 486567 w 1344495"/>
                  <a:gd name="connsiteY1" fmla="*/ 43722 h 684076"/>
                  <a:gd name="connsiteX2" fmla="*/ 177078 w 1344495"/>
                  <a:gd name="connsiteY2" fmla="*/ 282873 h 684076"/>
                  <a:gd name="connsiteX3" fmla="*/ 163010 w 1344495"/>
                  <a:gd name="connsiteY3" fmla="*/ 536091 h 684076"/>
                  <a:gd name="connsiteX4" fmla="*/ 1155138 w 1344495"/>
                  <a:gd name="connsiteY4" fmla="*/ 600067 h 684076"/>
                  <a:gd name="connsiteX5" fmla="*/ 1299153 w 1344495"/>
                  <a:gd name="connsiteY5" fmla="*/ 600067 h 684076"/>
                  <a:gd name="connsiteX6" fmla="*/ 1227146 w 1344495"/>
                  <a:gd name="connsiteY6" fmla="*/ 96011 h 684076"/>
                  <a:gd name="connsiteX7" fmla="*/ 867105 w 1344495"/>
                  <a:gd name="connsiteY7" fmla="*/ 24003 h 684076"/>
                  <a:gd name="connsiteX8" fmla="*/ 867105 w 1344495"/>
                  <a:gd name="connsiteY8" fmla="*/ 168019 h 684076"/>
                  <a:gd name="connsiteX0" fmla="*/ 894530 w 1344495"/>
                  <a:gd name="connsiteY0" fmla="*/ 212534 h 684076"/>
                  <a:gd name="connsiteX1" fmla="*/ 486567 w 1344495"/>
                  <a:gd name="connsiteY1" fmla="*/ 43722 h 684076"/>
                  <a:gd name="connsiteX2" fmla="*/ 177078 w 1344495"/>
                  <a:gd name="connsiteY2" fmla="*/ 282873 h 684076"/>
                  <a:gd name="connsiteX3" fmla="*/ 163010 w 1344495"/>
                  <a:gd name="connsiteY3" fmla="*/ 536091 h 684076"/>
                  <a:gd name="connsiteX4" fmla="*/ 1155138 w 1344495"/>
                  <a:gd name="connsiteY4" fmla="*/ 600067 h 684076"/>
                  <a:gd name="connsiteX5" fmla="*/ 1299153 w 1344495"/>
                  <a:gd name="connsiteY5" fmla="*/ 600067 h 684076"/>
                  <a:gd name="connsiteX6" fmla="*/ 1227146 w 1344495"/>
                  <a:gd name="connsiteY6" fmla="*/ 96011 h 684076"/>
                  <a:gd name="connsiteX7" fmla="*/ 867105 w 1344495"/>
                  <a:gd name="connsiteY7" fmla="*/ 24003 h 684076"/>
                  <a:gd name="connsiteX8" fmla="*/ 867105 w 1344495"/>
                  <a:gd name="connsiteY8" fmla="*/ 168019 h 684076"/>
                  <a:gd name="connsiteX0" fmla="*/ 894530 w 1344495"/>
                  <a:gd name="connsiteY0" fmla="*/ 284542 h 768086"/>
                  <a:gd name="connsiteX1" fmla="*/ 486567 w 1344495"/>
                  <a:gd name="connsiteY1" fmla="*/ 115730 h 768086"/>
                  <a:gd name="connsiteX2" fmla="*/ 177078 w 1344495"/>
                  <a:gd name="connsiteY2" fmla="*/ 354881 h 768086"/>
                  <a:gd name="connsiteX3" fmla="*/ 163010 w 1344495"/>
                  <a:gd name="connsiteY3" fmla="*/ 608099 h 768086"/>
                  <a:gd name="connsiteX4" fmla="*/ 1155138 w 1344495"/>
                  <a:gd name="connsiteY4" fmla="*/ 672075 h 768086"/>
                  <a:gd name="connsiteX5" fmla="*/ 1299153 w 1344495"/>
                  <a:gd name="connsiteY5" fmla="*/ 672075 h 768086"/>
                  <a:gd name="connsiteX6" fmla="*/ 1227145 w 1344495"/>
                  <a:gd name="connsiteY6" fmla="*/ 96011 h 768086"/>
                  <a:gd name="connsiteX7" fmla="*/ 867105 w 1344495"/>
                  <a:gd name="connsiteY7" fmla="*/ 96011 h 768086"/>
                  <a:gd name="connsiteX8" fmla="*/ 867105 w 1344495"/>
                  <a:gd name="connsiteY8" fmla="*/ 240027 h 768086"/>
                  <a:gd name="connsiteX0" fmla="*/ 894530 w 1344495"/>
                  <a:gd name="connsiteY0" fmla="*/ 211938 h 695482"/>
                  <a:gd name="connsiteX1" fmla="*/ 486567 w 1344495"/>
                  <a:gd name="connsiteY1" fmla="*/ 43126 h 695482"/>
                  <a:gd name="connsiteX2" fmla="*/ 177078 w 1344495"/>
                  <a:gd name="connsiteY2" fmla="*/ 282277 h 695482"/>
                  <a:gd name="connsiteX3" fmla="*/ 163010 w 1344495"/>
                  <a:gd name="connsiteY3" fmla="*/ 535495 h 695482"/>
                  <a:gd name="connsiteX4" fmla="*/ 1155138 w 1344495"/>
                  <a:gd name="connsiteY4" fmla="*/ 599471 h 695482"/>
                  <a:gd name="connsiteX5" fmla="*/ 1299153 w 1344495"/>
                  <a:gd name="connsiteY5" fmla="*/ 599471 h 695482"/>
                  <a:gd name="connsiteX6" fmla="*/ 1227145 w 1344495"/>
                  <a:gd name="connsiteY6" fmla="*/ 23407 h 695482"/>
                  <a:gd name="connsiteX7" fmla="*/ 867105 w 1344495"/>
                  <a:gd name="connsiteY7" fmla="*/ 23407 h 695482"/>
                  <a:gd name="connsiteX8" fmla="*/ 867105 w 1344495"/>
                  <a:gd name="connsiteY8" fmla="*/ 167423 h 695482"/>
                  <a:gd name="connsiteX0" fmla="*/ 894530 w 1344495"/>
                  <a:gd name="connsiteY0" fmla="*/ 211938 h 695482"/>
                  <a:gd name="connsiteX1" fmla="*/ 486567 w 1344495"/>
                  <a:gd name="connsiteY1" fmla="*/ 43126 h 695482"/>
                  <a:gd name="connsiteX2" fmla="*/ 177078 w 1344495"/>
                  <a:gd name="connsiteY2" fmla="*/ 282277 h 695482"/>
                  <a:gd name="connsiteX3" fmla="*/ 163010 w 1344495"/>
                  <a:gd name="connsiteY3" fmla="*/ 535495 h 695482"/>
                  <a:gd name="connsiteX4" fmla="*/ 1155138 w 1344495"/>
                  <a:gd name="connsiteY4" fmla="*/ 599471 h 695482"/>
                  <a:gd name="connsiteX5" fmla="*/ 1299153 w 1344495"/>
                  <a:gd name="connsiteY5" fmla="*/ 599471 h 695482"/>
                  <a:gd name="connsiteX6" fmla="*/ 1227145 w 1344495"/>
                  <a:gd name="connsiteY6" fmla="*/ 23407 h 695482"/>
                  <a:gd name="connsiteX7" fmla="*/ 867105 w 1344495"/>
                  <a:gd name="connsiteY7" fmla="*/ 23407 h 695482"/>
                  <a:gd name="connsiteX8" fmla="*/ 867105 w 1344495"/>
                  <a:gd name="connsiteY8" fmla="*/ 167423 h 695482"/>
                  <a:gd name="connsiteX0" fmla="*/ 894530 w 1344495"/>
                  <a:gd name="connsiteY0" fmla="*/ 211938 h 695482"/>
                  <a:gd name="connsiteX1" fmla="*/ 486567 w 1344495"/>
                  <a:gd name="connsiteY1" fmla="*/ 43126 h 695482"/>
                  <a:gd name="connsiteX2" fmla="*/ 177078 w 1344495"/>
                  <a:gd name="connsiteY2" fmla="*/ 282277 h 695482"/>
                  <a:gd name="connsiteX3" fmla="*/ 163010 w 1344495"/>
                  <a:gd name="connsiteY3" fmla="*/ 535495 h 695482"/>
                  <a:gd name="connsiteX4" fmla="*/ 1155138 w 1344495"/>
                  <a:gd name="connsiteY4" fmla="*/ 599471 h 695482"/>
                  <a:gd name="connsiteX5" fmla="*/ 1299153 w 1344495"/>
                  <a:gd name="connsiteY5" fmla="*/ 599471 h 695482"/>
                  <a:gd name="connsiteX6" fmla="*/ 1227145 w 1344495"/>
                  <a:gd name="connsiteY6" fmla="*/ 23407 h 695482"/>
                  <a:gd name="connsiteX7" fmla="*/ 867105 w 1344495"/>
                  <a:gd name="connsiteY7" fmla="*/ 23407 h 695482"/>
                  <a:gd name="connsiteX8" fmla="*/ 867105 w 1344495"/>
                  <a:gd name="connsiteY8" fmla="*/ 167423 h 695482"/>
                  <a:gd name="connsiteX0" fmla="*/ 894530 w 1344495"/>
                  <a:gd name="connsiteY0" fmla="*/ 211938 h 695482"/>
                  <a:gd name="connsiteX1" fmla="*/ 486567 w 1344495"/>
                  <a:gd name="connsiteY1" fmla="*/ 43126 h 695482"/>
                  <a:gd name="connsiteX2" fmla="*/ 177078 w 1344495"/>
                  <a:gd name="connsiteY2" fmla="*/ 282277 h 695482"/>
                  <a:gd name="connsiteX3" fmla="*/ 163010 w 1344495"/>
                  <a:gd name="connsiteY3" fmla="*/ 535495 h 695482"/>
                  <a:gd name="connsiteX4" fmla="*/ 1155138 w 1344495"/>
                  <a:gd name="connsiteY4" fmla="*/ 599471 h 695482"/>
                  <a:gd name="connsiteX5" fmla="*/ 1299153 w 1344495"/>
                  <a:gd name="connsiteY5" fmla="*/ 599471 h 695482"/>
                  <a:gd name="connsiteX6" fmla="*/ 1227145 w 1344495"/>
                  <a:gd name="connsiteY6" fmla="*/ 23407 h 695482"/>
                  <a:gd name="connsiteX7" fmla="*/ 867105 w 1344495"/>
                  <a:gd name="connsiteY7" fmla="*/ 23407 h 695482"/>
                  <a:gd name="connsiteX8" fmla="*/ 867105 w 1344495"/>
                  <a:gd name="connsiteY8" fmla="*/ 239431 h 695482"/>
                  <a:gd name="connsiteX0" fmla="*/ 894530 w 1344495"/>
                  <a:gd name="connsiteY0" fmla="*/ 211938 h 695482"/>
                  <a:gd name="connsiteX1" fmla="*/ 486567 w 1344495"/>
                  <a:gd name="connsiteY1" fmla="*/ 43126 h 695482"/>
                  <a:gd name="connsiteX2" fmla="*/ 177078 w 1344495"/>
                  <a:gd name="connsiteY2" fmla="*/ 282277 h 695482"/>
                  <a:gd name="connsiteX3" fmla="*/ 163010 w 1344495"/>
                  <a:gd name="connsiteY3" fmla="*/ 535495 h 695482"/>
                  <a:gd name="connsiteX4" fmla="*/ 1155138 w 1344495"/>
                  <a:gd name="connsiteY4" fmla="*/ 599471 h 695482"/>
                  <a:gd name="connsiteX5" fmla="*/ 1299153 w 1344495"/>
                  <a:gd name="connsiteY5" fmla="*/ 599471 h 695482"/>
                  <a:gd name="connsiteX6" fmla="*/ 1227145 w 1344495"/>
                  <a:gd name="connsiteY6" fmla="*/ 23407 h 695482"/>
                  <a:gd name="connsiteX7" fmla="*/ 867105 w 1344495"/>
                  <a:gd name="connsiteY7" fmla="*/ 23407 h 695482"/>
                  <a:gd name="connsiteX8" fmla="*/ 867105 w 1344495"/>
                  <a:gd name="connsiteY8" fmla="*/ 239431 h 695482"/>
                  <a:gd name="connsiteX0" fmla="*/ 894530 w 1344495"/>
                  <a:gd name="connsiteY0" fmla="*/ 211938 h 695482"/>
                  <a:gd name="connsiteX1" fmla="*/ 486567 w 1344495"/>
                  <a:gd name="connsiteY1" fmla="*/ 43126 h 695482"/>
                  <a:gd name="connsiteX2" fmla="*/ 177078 w 1344495"/>
                  <a:gd name="connsiteY2" fmla="*/ 282277 h 695482"/>
                  <a:gd name="connsiteX3" fmla="*/ 163010 w 1344495"/>
                  <a:gd name="connsiteY3" fmla="*/ 535495 h 695482"/>
                  <a:gd name="connsiteX4" fmla="*/ 1155138 w 1344495"/>
                  <a:gd name="connsiteY4" fmla="*/ 599471 h 695482"/>
                  <a:gd name="connsiteX5" fmla="*/ 1299153 w 1344495"/>
                  <a:gd name="connsiteY5" fmla="*/ 599471 h 695482"/>
                  <a:gd name="connsiteX6" fmla="*/ 1227145 w 1344495"/>
                  <a:gd name="connsiteY6" fmla="*/ 23407 h 695482"/>
                  <a:gd name="connsiteX7" fmla="*/ 867105 w 1344495"/>
                  <a:gd name="connsiteY7" fmla="*/ 23407 h 695482"/>
                  <a:gd name="connsiteX8" fmla="*/ 867105 w 1344495"/>
                  <a:gd name="connsiteY8" fmla="*/ 239431 h 695482"/>
                  <a:gd name="connsiteX0" fmla="*/ 867105 w 1344495"/>
                  <a:gd name="connsiteY0" fmla="*/ 239431 h 695482"/>
                  <a:gd name="connsiteX1" fmla="*/ 486567 w 1344495"/>
                  <a:gd name="connsiteY1" fmla="*/ 43126 h 695482"/>
                  <a:gd name="connsiteX2" fmla="*/ 177078 w 1344495"/>
                  <a:gd name="connsiteY2" fmla="*/ 282277 h 695482"/>
                  <a:gd name="connsiteX3" fmla="*/ 163010 w 1344495"/>
                  <a:gd name="connsiteY3" fmla="*/ 535495 h 695482"/>
                  <a:gd name="connsiteX4" fmla="*/ 1155138 w 1344495"/>
                  <a:gd name="connsiteY4" fmla="*/ 599471 h 695482"/>
                  <a:gd name="connsiteX5" fmla="*/ 1299153 w 1344495"/>
                  <a:gd name="connsiteY5" fmla="*/ 599471 h 695482"/>
                  <a:gd name="connsiteX6" fmla="*/ 1227145 w 1344495"/>
                  <a:gd name="connsiteY6" fmla="*/ 23407 h 695482"/>
                  <a:gd name="connsiteX7" fmla="*/ 867105 w 1344495"/>
                  <a:gd name="connsiteY7" fmla="*/ 23407 h 695482"/>
                  <a:gd name="connsiteX8" fmla="*/ 867105 w 1344495"/>
                  <a:gd name="connsiteY8" fmla="*/ 239431 h 695482"/>
                  <a:gd name="connsiteX0" fmla="*/ 867105 w 1344495"/>
                  <a:gd name="connsiteY0" fmla="*/ 239431 h 695482"/>
                  <a:gd name="connsiteX1" fmla="*/ 486567 w 1344495"/>
                  <a:gd name="connsiteY1" fmla="*/ 43126 h 695482"/>
                  <a:gd name="connsiteX2" fmla="*/ 177078 w 1344495"/>
                  <a:gd name="connsiteY2" fmla="*/ 282277 h 695482"/>
                  <a:gd name="connsiteX3" fmla="*/ 163010 w 1344495"/>
                  <a:gd name="connsiteY3" fmla="*/ 535495 h 695482"/>
                  <a:gd name="connsiteX4" fmla="*/ 1155138 w 1344495"/>
                  <a:gd name="connsiteY4" fmla="*/ 599471 h 695482"/>
                  <a:gd name="connsiteX5" fmla="*/ 1299153 w 1344495"/>
                  <a:gd name="connsiteY5" fmla="*/ 599471 h 695482"/>
                  <a:gd name="connsiteX6" fmla="*/ 1227145 w 1344495"/>
                  <a:gd name="connsiteY6" fmla="*/ 23407 h 695482"/>
                  <a:gd name="connsiteX7" fmla="*/ 867105 w 1344495"/>
                  <a:gd name="connsiteY7" fmla="*/ 23407 h 695482"/>
                  <a:gd name="connsiteX8" fmla="*/ 867105 w 1344495"/>
                  <a:gd name="connsiteY8" fmla="*/ 167423 h 695482"/>
                  <a:gd name="connsiteX0" fmla="*/ 867105 w 1344495"/>
                  <a:gd name="connsiteY0" fmla="*/ 239431 h 695482"/>
                  <a:gd name="connsiteX1" fmla="*/ 939113 w 1344495"/>
                  <a:gd name="connsiteY1" fmla="*/ 527463 h 695482"/>
                  <a:gd name="connsiteX2" fmla="*/ 486567 w 1344495"/>
                  <a:gd name="connsiteY2" fmla="*/ 43126 h 695482"/>
                  <a:gd name="connsiteX3" fmla="*/ 177078 w 1344495"/>
                  <a:gd name="connsiteY3" fmla="*/ 282277 h 695482"/>
                  <a:gd name="connsiteX4" fmla="*/ 163010 w 1344495"/>
                  <a:gd name="connsiteY4" fmla="*/ 535495 h 695482"/>
                  <a:gd name="connsiteX5" fmla="*/ 1155138 w 1344495"/>
                  <a:gd name="connsiteY5" fmla="*/ 599471 h 695482"/>
                  <a:gd name="connsiteX6" fmla="*/ 1299153 w 1344495"/>
                  <a:gd name="connsiteY6" fmla="*/ 599471 h 695482"/>
                  <a:gd name="connsiteX7" fmla="*/ 1227145 w 1344495"/>
                  <a:gd name="connsiteY7" fmla="*/ 23407 h 695482"/>
                  <a:gd name="connsiteX8" fmla="*/ 867105 w 1344495"/>
                  <a:gd name="connsiteY8" fmla="*/ 23407 h 695482"/>
                  <a:gd name="connsiteX9" fmla="*/ 867105 w 1344495"/>
                  <a:gd name="connsiteY9" fmla="*/ 167423 h 695482"/>
                  <a:gd name="connsiteX0" fmla="*/ 867105 w 1344495"/>
                  <a:gd name="connsiteY0" fmla="*/ 239431 h 695482"/>
                  <a:gd name="connsiteX1" fmla="*/ 867105 w 1344495"/>
                  <a:gd name="connsiteY1" fmla="*/ 167423 h 695482"/>
                  <a:gd name="connsiteX2" fmla="*/ 939113 w 1344495"/>
                  <a:gd name="connsiteY2" fmla="*/ 527463 h 695482"/>
                  <a:gd name="connsiteX3" fmla="*/ 486567 w 1344495"/>
                  <a:gd name="connsiteY3" fmla="*/ 43126 h 695482"/>
                  <a:gd name="connsiteX4" fmla="*/ 177078 w 1344495"/>
                  <a:gd name="connsiteY4" fmla="*/ 282277 h 695482"/>
                  <a:gd name="connsiteX5" fmla="*/ 163010 w 1344495"/>
                  <a:gd name="connsiteY5" fmla="*/ 535495 h 695482"/>
                  <a:gd name="connsiteX6" fmla="*/ 1155138 w 1344495"/>
                  <a:gd name="connsiteY6" fmla="*/ 599471 h 695482"/>
                  <a:gd name="connsiteX7" fmla="*/ 1299153 w 1344495"/>
                  <a:gd name="connsiteY7" fmla="*/ 599471 h 695482"/>
                  <a:gd name="connsiteX8" fmla="*/ 1227145 w 1344495"/>
                  <a:gd name="connsiteY8" fmla="*/ 23407 h 695482"/>
                  <a:gd name="connsiteX9" fmla="*/ 867105 w 1344495"/>
                  <a:gd name="connsiteY9" fmla="*/ 23407 h 695482"/>
                  <a:gd name="connsiteX10" fmla="*/ 867105 w 1344495"/>
                  <a:gd name="connsiteY10" fmla="*/ 167423 h 695482"/>
                  <a:gd name="connsiteX0" fmla="*/ 867105 w 1344495"/>
                  <a:gd name="connsiteY0" fmla="*/ 239431 h 695482"/>
                  <a:gd name="connsiteX1" fmla="*/ 867105 w 1344495"/>
                  <a:gd name="connsiteY1" fmla="*/ 167423 h 695482"/>
                  <a:gd name="connsiteX2" fmla="*/ 486567 w 1344495"/>
                  <a:gd name="connsiteY2" fmla="*/ 43126 h 695482"/>
                  <a:gd name="connsiteX3" fmla="*/ 177078 w 1344495"/>
                  <a:gd name="connsiteY3" fmla="*/ 282277 h 695482"/>
                  <a:gd name="connsiteX4" fmla="*/ 163010 w 1344495"/>
                  <a:gd name="connsiteY4" fmla="*/ 535495 h 695482"/>
                  <a:gd name="connsiteX5" fmla="*/ 1155138 w 1344495"/>
                  <a:gd name="connsiteY5" fmla="*/ 599471 h 695482"/>
                  <a:gd name="connsiteX6" fmla="*/ 1299153 w 1344495"/>
                  <a:gd name="connsiteY6" fmla="*/ 599471 h 695482"/>
                  <a:gd name="connsiteX7" fmla="*/ 1227145 w 1344495"/>
                  <a:gd name="connsiteY7" fmla="*/ 23407 h 695482"/>
                  <a:gd name="connsiteX8" fmla="*/ 867105 w 1344495"/>
                  <a:gd name="connsiteY8" fmla="*/ 23407 h 695482"/>
                  <a:gd name="connsiteX9" fmla="*/ 867105 w 1344495"/>
                  <a:gd name="connsiteY9" fmla="*/ 167423 h 695482"/>
                  <a:gd name="connsiteX0" fmla="*/ 867105 w 1344495"/>
                  <a:gd name="connsiteY0" fmla="*/ 239431 h 695482"/>
                  <a:gd name="connsiteX1" fmla="*/ 867105 w 1344495"/>
                  <a:gd name="connsiteY1" fmla="*/ 167423 h 695482"/>
                  <a:gd name="connsiteX2" fmla="*/ 486567 w 1344495"/>
                  <a:gd name="connsiteY2" fmla="*/ 43126 h 695482"/>
                  <a:gd name="connsiteX3" fmla="*/ 177078 w 1344495"/>
                  <a:gd name="connsiteY3" fmla="*/ 282277 h 695482"/>
                  <a:gd name="connsiteX4" fmla="*/ 163010 w 1344495"/>
                  <a:gd name="connsiteY4" fmla="*/ 535495 h 695482"/>
                  <a:gd name="connsiteX5" fmla="*/ 1155138 w 1344495"/>
                  <a:gd name="connsiteY5" fmla="*/ 599471 h 695482"/>
                  <a:gd name="connsiteX6" fmla="*/ 1299153 w 1344495"/>
                  <a:gd name="connsiteY6" fmla="*/ 599471 h 695482"/>
                  <a:gd name="connsiteX7" fmla="*/ 1227145 w 1344495"/>
                  <a:gd name="connsiteY7" fmla="*/ 23407 h 695482"/>
                  <a:gd name="connsiteX8" fmla="*/ 867105 w 1344495"/>
                  <a:gd name="connsiteY8" fmla="*/ 23407 h 695482"/>
                  <a:gd name="connsiteX9" fmla="*/ 867105 w 1344495"/>
                  <a:gd name="connsiteY9" fmla="*/ 167423 h 695482"/>
                  <a:gd name="connsiteX0" fmla="*/ 867105 w 1344495"/>
                  <a:gd name="connsiteY0" fmla="*/ 362417 h 818468"/>
                  <a:gd name="connsiteX1" fmla="*/ 867105 w 1344495"/>
                  <a:gd name="connsiteY1" fmla="*/ 290409 h 818468"/>
                  <a:gd name="connsiteX2" fmla="*/ 486567 w 1344495"/>
                  <a:gd name="connsiteY2" fmla="*/ 166112 h 818468"/>
                  <a:gd name="connsiteX3" fmla="*/ 177078 w 1344495"/>
                  <a:gd name="connsiteY3" fmla="*/ 405263 h 818468"/>
                  <a:gd name="connsiteX4" fmla="*/ 163010 w 1344495"/>
                  <a:gd name="connsiteY4" fmla="*/ 658481 h 818468"/>
                  <a:gd name="connsiteX5" fmla="*/ 1155138 w 1344495"/>
                  <a:gd name="connsiteY5" fmla="*/ 722457 h 818468"/>
                  <a:gd name="connsiteX6" fmla="*/ 1299153 w 1344495"/>
                  <a:gd name="connsiteY6" fmla="*/ 722457 h 818468"/>
                  <a:gd name="connsiteX7" fmla="*/ 1227145 w 1344495"/>
                  <a:gd name="connsiteY7" fmla="*/ 146393 h 818468"/>
                  <a:gd name="connsiteX8" fmla="*/ 867105 w 1344495"/>
                  <a:gd name="connsiteY8" fmla="*/ 146393 h 818468"/>
                  <a:gd name="connsiteX9" fmla="*/ 651081 w 1344495"/>
                  <a:gd name="connsiteY9" fmla="*/ 2377 h 818468"/>
                  <a:gd name="connsiteX0" fmla="*/ 867105 w 1344495"/>
                  <a:gd name="connsiteY0" fmla="*/ 434425 h 818468"/>
                  <a:gd name="connsiteX1" fmla="*/ 867105 w 1344495"/>
                  <a:gd name="connsiteY1" fmla="*/ 290409 h 818468"/>
                  <a:gd name="connsiteX2" fmla="*/ 486567 w 1344495"/>
                  <a:gd name="connsiteY2" fmla="*/ 166112 h 818468"/>
                  <a:gd name="connsiteX3" fmla="*/ 177078 w 1344495"/>
                  <a:gd name="connsiteY3" fmla="*/ 405263 h 818468"/>
                  <a:gd name="connsiteX4" fmla="*/ 163010 w 1344495"/>
                  <a:gd name="connsiteY4" fmla="*/ 658481 h 818468"/>
                  <a:gd name="connsiteX5" fmla="*/ 1155138 w 1344495"/>
                  <a:gd name="connsiteY5" fmla="*/ 722457 h 818468"/>
                  <a:gd name="connsiteX6" fmla="*/ 1299153 w 1344495"/>
                  <a:gd name="connsiteY6" fmla="*/ 722457 h 818468"/>
                  <a:gd name="connsiteX7" fmla="*/ 1227145 w 1344495"/>
                  <a:gd name="connsiteY7" fmla="*/ 146393 h 818468"/>
                  <a:gd name="connsiteX8" fmla="*/ 867105 w 1344495"/>
                  <a:gd name="connsiteY8" fmla="*/ 146393 h 818468"/>
                  <a:gd name="connsiteX9" fmla="*/ 651081 w 1344495"/>
                  <a:gd name="connsiteY9" fmla="*/ 2377 h 818468"/>
                  <a:gd name="connsiteX0" fmla="*/ 867105 w 1344495"/>
                  <a:gd name="connsiteY0" fmla="*/ 290409 h 818468"/>
                  <a:gd name="connsiteX1" fmla="*/ 486567 w 1344495"/>
                  <a:gd name="connsiteY1" fmla="*/ 166112 h 818468"/>
                  <a:gd name="connsiteX2" fmla="*/ 177078 w 1344495"/>
                  <a:gd name="connsiteY2" fmla="*/ 405263 h 818468"/>
                  <a:gd name="connsiteX3" fmla="*/ 163010 w 1344495"/>
                  <a:gd name="connsiteY3" fmla="*/ 658481 h 818468"/>
                  <a:gd name="connsiteX4" fmla="*/ 1155138 w 1344495"/>
                  <a:gd name="connsiteY4" fmla="*/ 722457 h 818468"/>
                  <a:gd name="connsiteX5" fmla="*/ 1299153 w 1344495"/>
                  <a:gd name="connsiteY5" fmla="*/ 722457 h 818468"/>
                  <a:gd name="connsiteX6" fmla="*/ 1227145 w 1344495"/>
                  <a:gd name="connsiteY6" fmla="*/ 146393 h 818468"/>
                  <a:gd name="connsiteX7" fmla="*/ 867105 w 1344495"/>
                  <a:gd name="connsiteY7" fmla="*/ 146393 h 818468"/>
                  <a:gd name="connsiteX8" fmla="*/ 651081 w 1344495"/>
                  <a:gd name="connsiteY8" fmla="*/ 2377 h 818468"/>
                  <a:gd name="connsiteX0" fmla="*/ 867105 w 1344495"/>
                  <a:gd name="connsiteY0" fmla="*/ 167423 h 695482"/>
                  <a:gd name="connsiteX1" fmla="*/ 486567 w 1344495"/>
                  <a:gd name="connsiteY1" fmla="*/ 43126 h 695482"/>
                  <a:gd name="connsiteX2" fmla="*/ 177078 w 1344495"/>
                  <a:gd name="connsiteY2" fmla="*/ 282277 h 695482"/>
                  <a:gd name="connsiteX3" fmla="*/ 163010 w 1344495"/>
                  <a:gd name="connsiteY3" fmla="*/ 535495 h 695482"/>
                  <a:gd name="connsiteX4" fmla="*/ 1155138 w 1344495"/>
                  <a:gd name="connsiteY4" fmla="*/ 599471 h 695482"/>
                  <a:gd name="connsiteX5" fmla="*/ 1299153 w 1344495"/>
                  <a:gd name="connsiteY5" fmla="*/ 599471 h 695482"/>
                  <a:gd name="connsiteX6" fmla="*/ 1227145 w 1344495"/>
                  <a:gd name="connsiteY6" fmla="*/ 23407 h 695482"/>
                  <a:gd name="connsiteX7" fmla="*/ 867105 w 1344495"/>
                  <a:gd name="connsiteY7" fmla="*/ 23407 h 695482"/>
                  <a:gd name="connsiteX8" fmla="*/ 867105 w 1344495"/>
                  <a:gd name="connsiteY8" fmla="*/ 167423 h 695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44495" h="695482">
                    <a:moveTo>
                      <a:pt x="867105" y="167423"/>
                    </a:moveTo>
                    <a:cubicBezTo>
                      <a:pt x="803682" y="122704"/>
                      <a:pt x="601572" y="23984"/>
                      <a:pt x="486567" y="43126"/>
                    </a:cubicBezTo>
                    <a:cubicBezTo>
                      <a:pt x="371563" y="62268"/>
                      <a:pt x="231004" y="200216"/>
                      <a:pt x="177078" y="282277"/>
                    </a:cubicBezTo>
                    <a:cubicBezTo>
                      <a:pt x="123152" y="364338"/>
                      <a:pt x="0" y="482629"/>
                      <a:pt x="163010" y="535495"/>
                    </a:cubicBezTo>
                    <a:cubicBezTo>
                      <a:pt x="326020" y="588361"/>
                      <a:pt x="965781" y="588808"/>
                      <a:pt x="1155138" y="599471"/>
                    </a:cubicBezTo>
                    <a:cubicBezTo>
                      <a:pt x="1344495" y="610134"/>
                      <a:pt x="1287152" y="695482"/>
                      <a:pt x="1299153" y="599471"/>
                    </a:cubicBezTo>
                    <a:cubicBezTo>
                      <a:pt x="1311154" y="503460"/>
                      <a:pt x="1266957" y="99823"/>
                      <a:pt x="1227145" y="23407"/>
                    </a:cubicBezTo>
                    <a:cubicBezTo>
                      <a:pt x="1133607" y="0"/>
                      <a:pt x="954918" y="16764"/>
                      <a:pt x="867105" y="23407"/>
                    </a:cubicBezTo>
                    <a:cubicBezTo>
                      <a:pt x="864620" y="145541"/>
                      <a:pt x="873422" y="165046"/>
                      <a:pt x="867105" y="167423"/>
                    </a:cubicBezTo>
                  </a:path>
                </a:pathLst>
              </a:custGeom>
              <a:solidFill>
                <a:schemeClr val="accent6">
                  <a:lumMod val="50000"/>
                </a:schemeClr>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51" name="Freeform 50"/>
              <p:cNvSpPr/>
              <p:nvPr/>
            </p:nvSpPr>
            <p:spPr>
              <a:xfrm>
                <a:off x="3131839" y="5589240"/>
                <a:ext cx="1259185" cy="195263"/>
              </a:xfrm>
              <a:custGeom>
                <a:avLst/>
                <a:gdLst>
                  <a:gd name="connsiteX0" fmla="*/ 9525 w 1295400"/>
                  <a:gd name="connsiteY0" fmla="*/ 0 h 195263"/>
                  <a:gd name="connsiteX1" fmla="*/ 0 w 1295400"/>
                  <a:gd name="connsiteY1" fmla="*/ 161925 h 195263"/>
                  <a:gd name="connsiteX2" fmla="*/ 1276350 w 1295400"/>
                  <a:gd name="connsiteY2" fmla="*/ 195263 h 195263"/>
                  <a:gd name="connsiteX3" fmla="*/ 1295400 w 1295400"/>
                  <a:gd name="connsiteY3" fmla="*/ 47625 h 195263"/>
                  <a:gd name="connsiteX4" fmla="*/ 9525 w 1295400"/>
                  <a:gd name="connsiteY4" fmla="*/ 0 h 1952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95400" h="195263">
                    <a:moveTo>
                      <a:pt x="9525" y="0"/>
                    </a:moveTo>
                    <a:lnTo>
                      <a:pt x="0" y="161925"/>
                    </a:lnTo>
                    <a:lnTo>
                      <a:pt x="1276350" y="195263"/>
                    </a:lnTo>
                    <a:lnTo>
                      <a:pt x="1295400" y="47625"/>
                    </a:lnTo>
                    <a:lnTo>
                      <a:pt x="9525" y="0"/>
                    </a:lnTo>
                    <a:close/>
                  </a:path>
                </a:pathLst>
              </a:custGeom>
              <a:solidFill>
                <a:schemeClr val="accent6">
                  <a:lumMod val="5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60" name="Group 79"/>
            <p:cNvGrpSpPr/>
            <p:nvPr/>
          </p:nvGrpSpPr>
          <p:grpSpPr>
            <a:xfrm>
              <a:off x="4826344" y="5311551"/>
              <a:ext cx="934045" cy="819514"/>
              <a:chOff x="4355976" y="4581128"/>
              <a:chExt cx="1368152" cy="1224136"/>
            </a:xfrm>
          </p:grpSpPr>
          <p:sp>
            <p:nvSpPr>
              <p:cNvPr id="46" name="Freeform 7"/>
              <p:cNvSpPr/>
              <p:nvPr/>
            </p:nvSpPr>
            <p:spPr>
              <a:xfrm flipH="1">
                <a:off x="4442273" y="4581128"/>
                <a:ext cx="1080118" cy="1144288"/>
              </a:xfrm>
              <a:custGeom>
                <a:avLst/>
                <a:gdLst>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98859 w 625872"/>
                  <a:gd name="connsiteY6" fmla="*/ 576262 h 840978"/>
                  <a:gd name="connsiteX7" fmla="*/ 408384 w 625872"/>
                  <a:gd name="connsiteY7" fmla="*/ 554831 h 840978"/>
                  <a:gd name="connsiteX8" fmla="*/ 403622 w 625872"/>
                  <a:gd name="connsiteY8" fmla="*/ 0 h 840978"/>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86581 w 625872"/>
                  <a:gd name="connsiteY6" fmla="*/ 600620 h 840978"/>
                  <a:gd name="connsiteX7" fmla="*/ 408384 w 625872"/>
                  <a:gd name="connsiteY7" fmla="*/ 554831 h 840978"/>
                  <a:gd name="connsiteX8" fmla="*/ 403622 w 625872"/>
                  <a:gd name="connsiteY8" fmla="*/ 0 h 840978"/>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52338"/>
                  <a:gd name="connsiteX1" fmla="*/ 586978 w 629778"/>
                  <a:gd name="connsiteY1" fmla="*/ 707231 h 852338"/>
                  <a:gd name="connsiteX2" fmla="*/ 332557 w 629778"/>
                  <a:gd name="connsiteY2" fmla="*/ 850230 h 852338"/>
                  <a:gd name="connsiteX3" fmla="*/ 65484 w 629778"/>
                  <a:gd name="connsiteY3" fmla="*/ 809625 h 852338"/>
                  <a:gd name="connsiteX4" fmla="*/ 15478 w 629778"/>
                  <a:gd name="connsiteY4" fmla="*/ 671512 h 852338"/>
                  <a:gd name="connsiteX5" fmla="*/ 158353 w 629778"/>
                  <a:gd name="connsiteY5" fmla="*/ 540543 h 852338"/>
                  <a:gd name="connsiteX6" fmla="*/ 386581 w 629778"/>
                  <a:gd name="connsiteY6" fmla="*/ 600620 h 852338"/>
                  <a:gd name="connsiteX7" fmla="*/ 408384 w 629778"/>
                  <a:gd name="connsiteY7" fmla="*/ 554831 h 852338"/>
                  <a:gd name="connsiteX8" fmla="*/ 403622 w 629778"/>
                  <a:gd name="connsiteY8" fmla="*/ 0 h 852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9778" h="852338">
                    <a:moveTo>
                      <a:pt x="589359" y="40481"/>
                    </a:moveTo>
                    <a:cubicBezTo>
                      <a:pt x="607615" y="308570"/>
                      <a:pt x="629778" y="572273"/>
                      <a:pt x="586978" y="707231"/>
                    </a:cubicBezTo>
                    <a:cubicBezTo>
                      <a:pt x="544178" y="842189"/>
                      <a:pt x="393081" y="852338"/>
                      <a:pt x="332557" y="850230"/>
                    </a:cubicBezTo>
                    <a:cubicBezTo>
                      <a:pt x="247154" y="847800"/>
                      <a:pt x="118330" y="839411"/>
                      <a:pt x="65484" y="809625"/>
                    </a:cubicBezTo>
                    <a:cubicBezTo>
                      <a:pt x="12638" y="779839"/>
                      <a:pt x="0" y="716359"/>
                      <a:pt x="15478" y="671512"/>
                    </a:cubicBezTo>
                    <a:cubicBezTo>
                      <a:pt x="30956" y="626665"/>
                      <a:pt x="96503" y="552358"/>
                      <a:pt x="158353" y="540543"/>
                    </a:cubicBezTo>
                    <a:cubicBezTo>
                      <a:pt x="220203" y="528728"/>
                      <a:pt x="344909" y="598239"/>
                      <a:pt x="386581" y="600620"/>
                    </a:cubicBezTo>
                    <a:cubicBezTo>
                      <a:pt x="428253" y="603001"/>
                      <a:pt x="405544" y="654934"/>
                      <a:pt x="408384" y="554831"/>
                    </a:cubicBezTo>
                    <a:cubicBezTo>
                      <a:pt x="411224" y="454728"/>
                      <a:pt x="406400" y="229393"/>
                      <a:pt x="403622" y="0"/>
                    </a:cubicBezTo>
                  </a:path>
                </a:pathLst>
              </a:custGeom>
              <a:solidFill>
                <a:srgbClr val="CC00FF"/>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47" name="Freeform 8"/>
              <p:cNvSpPr/>
              <p:nvPr/>
            </p:nvSpPr>
            <p:spPr>
              <a:xfrm flipH="1">
                <a:off x="4355976" y="5109782"/>
                <a:ext cx="1368152" cy="695482"/>
              </a:xfrm>
              <a:custGeom>
                <a:avLst/>
                <a:gdLst>
                  <a:gd name="connsiteX0" fmla="*/ 909711 w 1444283"/>
                  <a:gd name="connsiteY0" fmla="*/ 180535 h 616633"/>
                  <a:gd name="connsiteX1" fmla="*/ 501748 w 1444283"/>
                  <a:gd name="connsiteY1" fmla="*/ 11723 h 616633"/>
                  <a:gd name="connsiteX2" fmla="*/ 192259 w 1444283"/>
                  <a:gd name="connsiteY2" fmla="*/ 250874 h 616633"/>
                  <a:gd name="connsiteX3" fmla="*/ 178191 w 1444283"/>
                  <a:gd name="connsiteY3" fmla="*/ 504092 h 616633"/>
                  <a:gd name="connsiteX4" fmla="*/ 1261403 w 1444283"/>
                  <a:gd name="connsiteY4" fmla="*/ 574430 h 616633"/>
                  <a:gd name="connsiteX5" fmla="*/ 1275471 w 1444283"/>
                  <a:gd name="connsiteY5" fmla="*/ 546295 h 616633"/>
                  <a:gd name="connsiteX6" fmla="*/ 1289539 w 1444283"/>
                  <a:gd name="connsiteY6" fmla="*/ 152400 h 616633"/>
                  <a:gd name="connsiteX7" fmla="*/ 1275471 w 1444283"/>
                  <a:gd name="connsiteY7" fmla="*/ 124264 h 616633"/>
                  <a:gd name="connsiteX8" fmla="*/ 937846 w 1444283"/>
                  <a:gd name="connsiteY8" fmla="*/ 222738 h 616633"/>
                  <a:gd name="connsiteX0" fmla="*/ 909711 w 1444283"/>
                  <a:gd name="connsiteY0" fmla="*/ 180535 h 616633"/>
                  <a:gd name="connsiteX1" fmla="*/ 501748 w 1444283"/>
                  <a:gd name="connsiteY1" fmla="*/ 11723 h 616633"/>
                  <a:gd name="connsiteX2" fmla="*/ 192259 w 1444283"/>
                  <a:gd name="connsiteY2" fmla="*/ 250874 h 616633"/>
                  <a:gd name="connsiteX3" fmla="*/ 178191 w 1444283"/>
                  <a:gd name="connsiteY3" fmla="*/ 504092 h 616633"/>
                  <a:gd name="connsiteX4" fmla="*/ 1261403 w 1444283"/>
                  <a:gd name="connsiteY4" fmla="*/ 574430 h 616633"/>
                  <a:gd name="connsiteX5" fmla="*/ 1275471 w 1444283"/>
                  <a:gd name="connsiteY5" fmla="*/ 546295 h 616633"/>
                  <a:gd name="connsiteX6" fmla="*/ 1289539 w 1444283"/>
                  <a:gd name="connsiteY6" fmla="*/ 152400 h 616633"/>
                  <a:gd name="connsiteX7" fmla="*/ 1275471 w 1444283"/>
                  <a:gd name="connsiteY7" fmla="*/ 124264 h 616633"/>
                  <a:gd name="connsiteX8" fmla="*/ 882287 w 1444283"/>
                  <a:gd name="connsiteY8" fmla="*/ 64012 h 616633"/>
                  <a:gd name="connsiteX0" fmla="*/ 909711 w 1444283"/>
                  <a:gd name="connsiteY0" fmla="*/ 180535 h 616633"/>
                  <a:gd name="connsiteX1" fmla="*/ 501748 w 1444283"/>
                  <a:gd name="connsiteY1" fmla="*/ 11723 h 616633"/>
                  <a:gd name="connsiteX2" fmla="*/ 192259 w 1444283"/>
                  <a:gd name="connsiteY2" fmla="*/ 250874 h 616633"/>
                  <a:gd name="connsiteX3" fmla="*/ 178191 w 1444283"/>
                  <a:gd name="connsiteY3" fmla="*/ 504092 h 616633"/>
                  <a:gd name="connsiteX4" fmla="*/ 1261403 w 1444283"/>
                  <a:gd name="connsiteY4" fmla="*/ 574430 h 616633"/>
                  <a:gd name="connsiteX5" fmla="*/ 1275471 w 1444283"/>
                  <a:gd name="connsiteY5" fmla="*/ 546295 h 616633"/>
                  <a:gd name="connsiteX6" fmla="*/ 1289539 w 1444283"/>
                  <a:gd name="connsiteY6" fmla="*/ 152400 h 616633"/>
                  <a:gd name="connsiteX7" fmla="*/ 1242327 w 1444283"/>
                  <a:gd name="connsiteY7" fmla="*/ 64012 h 616633"/>
                  <a:gd name="connsiteX8" fmla="*/ 882287 w 1444283"/>
                  <a:gd name="connsiteY8" fmla="*/ 64012 h 616633"/>
                  <a:gd name="connsiteX0" fmla="*/ 909711 w 1444283"/>
                  <a:gd name="connsiteY0" fmla="*/ 311317 h 747415"/>
                  <a:gd name="connsiteX1" fmla="*/ 501748 w 1444283"/>
                  <a:gd name="connsiteY1" fmla="*/ 142505 h 747415"/>
                  <a:gd name="connsiteX2" fmla="*/ 192259 w 1444283"/>
                  <a:gd name="connsiteY2" fmla="*/ 381656 h 747415"/>
                  <a:gd name="connsiteX3" fmla="*/ 178191 w 1444283"/>
                  <a:gd name="connsiteY3" fmla="*/ 634874 h 747415"/>
                  <a:gd name="connsiteX4" fmla="*/ 1261403 w 1444283"/>
                  <a:gd name="connsiteY4" fmla="*/ 705212 h 747415"/>
                  <a:gd name="connsiteX5" fmla="*/ 1275471 w 1444283"/>
                  <a:gd name="connsiteY5" fmla="*/ 677077 h 747415"/>
                  <a:gd name="connsiteX6" fmla="*/ 1289539 w 1444283"/>
                  <a:gd name="connsiteY6" fmla="*/ 283182 h 747415"/>
                  <a:gd name="connsiteX7" fmla="*/ 1242327 w 1444283"/>
                  <a:gd name="connsiteY7" fmla="*/ 194794 h 747415"/>
                  <a:gd name="connsiteX8" fmla="*/ 882287 w 1444283"/>
                  <a:gd name="connsiteY8" fmla="*/ 194794 h 747415"/>
                  <a:gd name="connsiteX0" fmla="*/ 909711 w 1444283"/>
                  <a:gd name="connsiteY0" fmla="*/ 311317 h 714141"/>
                  <a:gd name="connsiteX1" fmla="*/ 501748 w 1444283"/>
                  <a:gd name="connsiteY1" fmla="*/ 142505 h 714141"/>
                  <a:gd name="connsiteX2" fmla="*/ 192259 w 1444283"/>
                  <a:gd name="connsiteY2" fmla="*/ 381656 h 714141"/>
                  <a:gd name="connsiteX3" fmla="*/ 178191 w 1444283"/>
                  <a:gd name="connsiteY3" fmla="*/ 634874 h 714141"/>
                  <a:gd name="connsiteX4" fmla="*/ 1261403 w 1444283"/>
                  <a:gd name="connsiteY4" fmla="*/ 705212 h 714141"/>
                  <a:gd name="connsiteX5" fmla="*/ 1275471 w 1444283"/>
                  <a:gd name="connsiteY5" fmla="*/ 677077 h 714141"/>
                  <a:gd name="connsiteX6" fmla="*/ 1314335 w 1444283"/>
                  <a:gd name="connsiteY6" fmla="*/ 482826 h 714141"/>
                  <a:gd name="connsiteX7" fmla="*/ 1242327 w 1444283"/>
                  <a:gd name="connsiteY7" fmla="*/ 194794 h 714141"/>
                  <a:gd name="connsiteX8" fmla="*/ 882287 w 1444283"/>
                  <a:gd name="connsiteY8" fmla="*/ 194794 h 714141"/>
                  <a:gd name="connsiteX0" fmla="*/ 909711 w 1444283"/>
                  <a:gd name="connsiteY0" fmla="*/ 311317 h 714141"/>
                  <a:gd name="connsiteX1" fmla="*/ 501748 w 1444283"/>
                  <a:gd name="connsiteY1" fmla="*/ 142505 h 714141"/>
                  <a:gd name="connsiteX2" fmla="*/ 192259 w 1444283"/>
                  <a:gd name="connsiteY2" fmla="*/ 381656 h 714141"/>
                  <a:gd name="connsiteX3" fmla="*/ 178191 w 1444283"/>
                  <a:gd name="connsiteY3" fmla="*/ 634874 h 714141"/>
                  <a:gd name="connsiteX4" fmla="*/ 1261403 w 1444283"/>
                  <a:gd name="connsiteY4" fmla="*/ 705212 h 714141"/>
                  <a:gd name="connsiteX5" fmla="*/ 1275471 w 1444283"/>
                  <a:gd name="connsiteY5" fmla="*/ 677077 h 714141"/>
                  <a:gd name="connsiteX6" fmla="*/ 1314335 w 1444283"/>
                  <a:gd name="connsiteY6" fmla="*/ 482826 h 714141"/>
                  <a:gd name="connsiteX7" fmla="*/ 1242327 w 1444283"/>
                  <a:gd name="connsiteY7" fmla="*/ 194794 h 714141"/>
                  <a:gd name="connsiteX8" fmla="*/ 882287 w 1444283"/>
                  <a:gd name="connsiteY8" fmla="*/ 194794 h 714141"/>
                  <a:gd name="connsiteX0" fmla="*/ 909711 w 1444283"/>
                  <a:gd name="connsiteY0" fmla="*/ 180535 h 631365"/>
                  <a:gd name="connsiteX1" fmla="*/ 501748 w 1444283"/>
                  <a:gd name="connsiteY1" fmla="*/ 11723 h 631365"/>
                  <a:gd name="connsiteX2" fmla="*/ 192259 w 1444283"/>
                  <a:gd name="connsiteY2" fmla="*/ 250874 h 631365"/>
                  <a:gd name="connsiteX3" fmla="*/ 178191 w 1444283"/>
                  <a:gd name="connsiteY3" fmla="*/ 504092 h 631365"/>
                  <a:gd name="connsiteX4" fmla="*/ 1261403 w 1444283"/>
                  <a:gd name="connsiteY4" fmla="*/ 574430 h 631365"/>
                  <a:gd name="connsiteX5" fmla="*/ 1275471 w 1444283"/>
                  <a:gd name="connsiteY5" fmla="*/ 546295 h 631365"/>
                  <a:gd name="connsiteX6" fmla="*/ 1242327 w 1444283"/>
                  <a:gd name="connsiteY6" fmla="*/ 64012 h 631365"/>
                  <a:gd name="connsiteX7" fmla="*/ 882287 w 1444283"/>
                  <a:gd name="connsiteY7" fmla="*/ 64012 h 631365"/>
                  <a:gd name="connsiteX0" fmla="*/ 909711 w 1444283"/>
                  <a:gd name="connsiteY0" fmla="*/ 180535 h 631365"/>
                  <a:gd name="connsiteX1" fmla="*/ 501748 w 1444283"/>
                  <a:gd name="connsiteY1" fmla="*/ 11723 h 631365"/>
                  <a:gd name="connsiteX2" fmla="*/ 192259 w 1444283"/>
                  <a:gd name="connsiteY2" fmla="*/ 250874 h 631365"/>
                  <a:gd name="connsiteX3" fmla="*/ 178191 w 1444283"/>
                  <a:gd name="connsiteY3" fmla="*/ 504092 h 631365"/>
                  <a:gd name="connsiteX4" fmla="*/ 1261403 w 1444283"/>
                  <a:gd name="connsiteY4" fmla="*/ 574430 h 631365"/>
                  <a:gd name="connsiteX5" fmla="*/ 1275471 w 1444283"/>
                  <a:gd name="connsiteY5" fmla="*/ 546295 h 631365"/>
                  <a:gd name="connsiteX6" fmla="*/ 1242327 w 1444283"/>
                  <a:gd name="connsiteY6" fmla="*/ 64012 h 631365"/>
                  <a:gd name="connsiteX7" fmla="*/ 882287 w 1444283"/>
                  <a:gd name="connsiteY7" fmla="*/ 64012 h 631365"/>
                  <a:gd name="connsiteX0" fmla="*/ 909711 w 1444283"/>
                  <a:gd name="connsiteY0" fmla="*/ 180535 h 631365"/>
                  <a:gd name="connsiteX1" fmla="*/ 501748 w 1444283"/>
                  <a:gd name="connsiteY1" fmla="*/ 11723 h 631365"/>
                  <a:gd name="connsiteX2" fmla="*/ 192259 w 1444283"/>
                  <a:gd name="connsiteY2" fmla="*/ 250874 h 631365"/>
                  <a:gd name="connsiteX3" fmla="*/ 178191 w 1444283"/>
                  <a:gd name="connsiteY3" fmla="*/ 504092 h 631365"/>
                  <a:gd name="connsiteX4" fmla="*/ 1261403 w 1444283"/>
                  <a:gd name="connsiteY4" fmla="*/ 574430 h 631365"/>
                  <a:gd name="connsiteX5" fmla="*/ 1275471 w 1444283"/>
                  <a:gd name="connsiteY5" fmla="*/ 546295 h 631365"/>
                  <a:gd name="connsiteX6" fmla="*/ 1242327 w 1444283"/>
                  <a:gd name="connsiteY6" fmla="*/ 64012 h 631365"/>
                  <a:gd name="connsiteX7" fmla="*/ 882287 w 1444283"/>
                  <a:gd name="connsiteY7" fmla="*/ 64012 h 631365"/>
                  <a:gd name="connsiteX0" fmla="*/ 894530 w 1338018"/>
                  <a:gd name="connsiteY0" fmla="*/ 180535 h 630304"/>
                  <a:gd name="connsiteX1" fmla="*/ 486567 w 1338018"/>
                  <a:gd name="connsiteY1" fmla="*/ 11723 h 630304"/>
                  <a:gd name="connsiteX2" fmla="*/ 177078 w 1338018"/>
                  <a:gd name="connsiteY2" fmla="*/ 250874 h 630304"/>
                  <a:gd name="connsiteX3" fmla="*/ 163010 w 1338018"/>
                  <a:gd name="connsiteY3" fmla="*/ 504092 h 630304"/>
                  <a:gd name="connsiteX4" fmla="*/ 1155138 w 1338018"/>
                  <a:gd name="connsiteY4" fmla="*/ 568068 h 630304"/>
                  <a:gd name="connsiteX5" fmla="*/ 1260290 w 1338018"/>
                  <a:gd name="connsiteY5" fmla="*/ 546295 h 630304"/>
                  <a:gd name="connsiteX6" fmla="*/ 1227146 w 1338018"/>
                  <a:gd name="connsiteY6" fmla="*/ 64012 h 630304"/>
                  <a:gd name="connsiteX7" fmla="*/ 867106 w 1338018"/>
                  <a:gd name="connsiteY7" fmla="*/ 64012 h 630304"/>
                  <a:gd name="connsiteX0" fmla="*/ 894530 w 1344495"/>
                  <a:gd name="connsiteY0" fmla="*/ 180535 h 652077"/>
                  <a:gd name="connsiteX1" fmla="*/ 486567 w 1344495"/>
                  <a:gd name="connsiteY1" fmla="*/ 11723 h 652077"/>
                  <a:gd name="connsiteX2" fmla="*/ 177078 w 1344495"/>
                  <a:gd name="connsiteY2" fmla="*/ 250874 h 652077"/>
                  <a:gd name="connsiteX3" fmla="*/ 163010 w 1344495"/>
                  <a:gd name="connsiteY3" fmla="*/ 504092 h 652077"/>
                  <a:gd name="connsiteX4" fmla="*/ 1155138 w 1344495"/>
                  <a:gd name="connsiteY4" fmla="*/ 568068 h 652077"/>
                  <a:gd name="connsiteX5" fmla="*/ 1299153 w 1344495"/>
                  <a:gd name="connsiteY5" fmla="*/ 568068 h 652077"/>
                  <a:gd name="connsiteX6" fmla="*/ 1227146 w 1344495"/>
                  <a:gd name="connsiteY6" fmla="*/ 64012 h 652077"/>
                  <a:gd name="connsiteX7" fmla="*/ 867106 w 1344495"/>
                  <a:gd name="connsiteY7" fmla="*/ 64012 h 652077"/>
                  <a:gd name="connsiteX0" fmla="*/ 894530 w 1344495"/>
                  <a:gd name="connsiteY0" fmla="*/ 202909 h 674451"/>
                  <a:gd name="connsiteX1" fmla="*/ 486567 w 1344495"/>
                  <a:gd name="connsiteY1" fmla="*/ 34097 h 674451"/>
                  <a:gd name="connsiteX2" fmla="*/ 177078 w 1344495"/>
                  <a:gd name="connsiteY2" fmla="*/ 273248 h 674451"/>
                  <a:gd name="connsiteX3" fmla="*/ 163010 w 1344495"/>
                  <a:gd name="connsiteY3" fmla="*/ 526466 h 674451"/>
                  <a:gd name="connsiteX4" fmla="*/ 1155138 w 1344495"/>
                  <a:gd name="connsiteY4" fmla="*/ 590442 h 674451"/>
                  <a:gd name="connsiteX5" fmla="*/ 1299153 w 1344495"/>
                  <a:gd name="connsiteY5" fmla="*/ 590442 h 674451"/>
                  <a:gd name="connsiteX6" fmla="*/ 1227146 w 1344495"/>
                  <a:gd name="connsiteY6" fmla="*/ 86386 h 674451"/>
                  <a:gd name="connsiteX7" fmla="*/ 905007 w 1344495"/>
                  <a:gd name="connsiteY7" fmla="*/ 72124 h 674451"/>
                  <a:gd name="connsiteX8" fmla="*/ 867106 w 1344495"/>
                  <a:gd name="connsiteY8" fmla="*/ 86386 h 674451"/>
                  <a:gd name="connsiteX0" fmla="*/ 894530 w 1344495"/>
                  <a:gd name="connsiteY0" fmla="*/ 202909 h 674451"/>
                  <a:gd name="connsiteX1" fmla="*/ 486567 w 1344495"/>
                  <a:gd name="connsiteY1" fmla="*/ 34097 h 674451"/>
                  <a:gd name="connsiteX2" fmla="*/ 177078 w 1344495"/>
                  <a:gd name="connsiteY2" fmla="*/ 273248 h 674451"/>
                  <a:gd name="connsiteX3" fmla="*/ 163010 w 1344495"/>
                  <a:gd name="connsiteY3" fmla="*/ 526466 h 674451"/>
                  <a:gd name="connsiteX4" fmla="*/ 1155138 w 1344495"/>
                  <a:gd name="connsiteY4" fmla="*/ 590442 h 674451"/>
                  <a:gd name="connsiteX5" fmla="*/ 1299153 w 1344495"/>
                  <a:gd name="connsiteY5" fmla="*/ 590442 h 674451"/>
                  <a:gd name="connsiteX6" fmla="*/ 1227146 w 1344495"/>
                  <a:gd name="connsiteY6" fmla="*/ 86386 h 674451"/>
                  <a:gd name="connsiteX7" fmla="*/ 905007 w 1344495"/>
                  <a:gd name="connsiteY7" fmla="*/ 72124 h 674451"/>
                  <a:gd name="connsiteX8" fmla="*/ 867105 w 1344495"/>
                  <a:gd name="connsiteY8" fmla="*/ 158394 h 674451"/>
                  <a:gd name="connsiteX0" fmla="*/ 894530 w 1344495"/>
                  <a:gd name="connsiteY0" fmla="*/ 212534 h 684076"/>
                  <a:gd name="connsiteX1" fmla="*/ 486567 w 1344495"/>
                  <a:gd name="connsiteY1" fmla="*/ 43722 h 684076"/>
                  <a:gd name="connsiteX2" fmla="*/ 177078 w 1344495"/>
                  <a:gd name="connsiteY2" fmla="*/ 282873 h 684076"/>
                  <a:gd name="connsiteX3" fmla="*/ 163010 w 1344495"/>
                  <a:gd name="connsiteY3" fmla="*/ 536091 h 684076"/>
                  <a:gd name="connsiteX4" fmla="*/ 1155138 w 1344495"/>
                  <a:gd name="connsiteY4" fmla="*/ 600067 h 684076"/>
                  <a:gd name="connsiteX5" fmla="*/ 1299153 w 1344495"/>
                  <a:gd name="connsiteY5" fmla="*/ 600067 h 684076"/>
                  <a:gd name="connsiteX6" fmla="*/ 1227146 w 1344495"/>
                  <a:gd name="connsiteY6" fmla="*/ 96011 h 684076"/>
                  <a:gd name="connsiteX7" fmla="*/ 867105 w 1344495"/>
                  <a:gd name="connsiteY7" fmla="*/ 24003 h 684076"/>
                  <a:gd name="connsiteX8" fmla="*/ 867105 w 1344495"/>
                  <a:gd name="connsiteY8" fmla="*/ 168019 h 684076"/>
                  <a:gd name="connsiteX0" fmla="*/ 894530 w 1344495"/>
                  <a:gd name="connsiteY0" fmla="*/ 212534 h 684076"/>
                  <a:gd name="connsiteX1" fmla="*/ 486567 w 1344495"/>
                  <a:gd name="connsiteY1" fmla="*/ 43722 h 684076"/>
                  <a:gd name="connsiteX2" fmla="*/ 177078 w 1344495"/>
                  <a:gd name="connsiteY2" fmla="*/ 282873 h 684076"/>
                  <a:gd name="connsiteX3" fmla="*/ 163010 w 1344495"/>
                  <a:gd name="connsiteY3" fmla="*/ 536091 h 684076"/>
                  <a:gd name="connsiteX4" fmla="*/ 1155138 w 1344495"/>
                  <a:gd name="connsiteY4" fmla="*/ 600067 h 684076"/>
                  <a:gd name="connsiteX5" fmla="*/ 1299153 w 1344495"/>
                  <a:gd name="connsiteY5" fmla="*/ 600067 h 684076"/>
                  <a:gd name="connsiteX6" fmla="*/ 1227146 w 1344495"/>
                  <a:gd name="connsiteY6" fmla="*/ 96011 h 684076"/>
                  <a:gd name="connsiteX7" fmla="*/ 867105 w 1344495"/>
                  <a:gd name="connsiteY7" fmla="*/ 24003 h 684076"/>
                  <a:gd name="connsiteX8" fmla="*/ 867105 w 1344495"/>
                  <a:gd name="connsiteY8" fmla="*/ 168019 h 684076"/>
                  <a:gd name="connsiteX0" fmla="*/ 894530 w 1344495"/>
                  <a:gd name="connsiteY0" fmla="*/ 212534 h 684076"/>
                  <a:gd name="connsiteX1" fmla="*/ 486567 w 1344495"/>
                  <a:gd name="connsiteY1" fmla="*/ 43722 h 684076"/>
                  <a:gd name="connsiteX2" fmla="*/ 177078 w 1344495"/>
                  <a:gd name="connsiteY2" fmla="*/ 282873 h 684076"/>
                  <a:gd name="connsiteX3" fmla="*/ 163010 w 1344495"/>
                  <a:gd name="connsiteY3" fmla="*/ 536091 h 684076"/>
                  <a:gd name="connsiteX4" fmla="*/ 1155138 w 1344495"/>
                  <a:gd name="connsiteY4" fmla="*/ 600067 h 684076"/>
                  <a:gd name="connsiteX5" fmla="*/ 1299153 w 1344495"/>
                  <a:gd name="connsiteY5" fmla="*/ 600067 h 684076"/>
                  <a:gd name="connsiteX6" fmla="*/ 1227146 w 1344495"/>
                  <a:gd name="connsiteY6" fmla="*/ 96011 h 684076"/>
                  <a:gd name="connsiteX7" fmla="*/ 867105 w 1344495"/>
                  <a:gd name="connsiteY7" fmla="*/ 24003 h 684076"/>
                  <a:gd name="connsiteX8" fmla="*/ 867105 w 1344495"/>
                  <a:gd name="connsiteY8" fmla="*/ 168019 h 684076"/>
                  <a:gd name="connsiteX0" fmla="*/ 894530 w 1344495"/>
                  <a:gd name="connsiteY0" fmla="*/ 284542 h 768086"/>
                  <a:gd name="connsiteX1" fmla="*/ 486567 w 1344495"/>
                  <a:gd name="connsiteY1" fmla="*/ 115730 h 768086"/>
                  <a:gd name="connsiteX2" fmla="*/ 177078 w 1344495"/>
                  <a:gd name="connsiteY2" fmla="*/ 354881 h 768086"/>
                  <a:gd name="connsiteX3" fmla="*/ 163010 w 1344495"/>
                  <a:gd name="connsiteY3" fmla="*/ 608099 h 768086"/>
                  <a:gd name="connsiteX4" fmla="*/ 1155138 w 1344495"/>
                  <a:gd name="connsiteY4" fmla="*/ 672075 h 768086"/>
                  <a:gd name="connsiteX5" fmla="*/ 1299153 w 1344495"/>
                  <a:gd name="connsiteY5" fmla="*/ 672075 h 768086"/>
                  <a:gd name="connsiteX6" fmla="*/ 1227145 w 1344495"/>
                  <a:gd name="connsiteY6" fmla="*/ 96011 h 768086"/>
                  <a:gd name="connsiteX7" fmla="*/ 867105 w 1344495"/>
                  <a:gd name="connsiteY7" fmla="*/ 96011 h 768086"/>
                  <a:gd name="connsiteX8" fmla="*/ 867105 w 1344495"/>
                  <a:gd name="connsiteY8" fmla="*/ 240027 h 768086"/>
                  <a:gd name="connsiteX0" fmla="*/ 894530 w 1344495"/>
                  <a:gd name="connsiteY0" fmla="*/ 211938 h 695482"/>
                  <a:gd name="connsiteX1" fmla="*/ 486567 w 1344495"/>
                  <a:gd name="connsiteY1" fmla="*/ 43126 h 695482"/>
                  <a:gd name="connsiteX2" fmla="*/ 177078 w 1344495"/>
                  <a:gd name="connsiteY2" fmla="*/ 282277 h 695482"/>
                  <a:gd name="connsiteX3" fmla="*/ 163010 w 1344495"/>
                  <a:gd name="connsiteY3" fmla="*/ 535495 h 695482"/>
                  <a:gd name="connsiteX4" fmla="*/ 1155138 w 1344495"/>
                  <a:gd name="connsiteY4" fmla="*/ 599471 h 695482"/>
                  <a:gd name="connsiteX5" fmla="*/ 1299153 w 1344495"/>
                  <a:gd name="connsiteY5" fmla="*/ 599471 h 695482"/>
                  <a:gd name="connsiteX6" fmla="*/ 1227145 w 1344495"/>
                  <a:gd name="connsiteY6" fmla="*/ 23407 h 695482"/>
                  <a:gd name="connsiteX7" fmla="*/ 867105 w 1344495"/>
                  <a:gd name="connsiteY7" fmla="*/ 23407 h 695482"/>
                  <a:gd name="connsiteX8" fmla="*/ 867105 w 1344495"/>
                  <a:gd name="connsiteY8" fmla="*/ 167423 h 695482"/>
                  <a:gd name="connsiteX0" fmla="*/ 894530 w 1344495"/>
                  <a:gd name="connsiteY0" fmla="*/ 211938 h 695482"/>
                  <a:gd name="connsiteX1" fmla="*/ 486567 w 1344495"/>
                  <a:gd name="connsiteY1" fmla="*/ 43126 h 695482"/>
                  <a:gd name="connsiteX2" fmla="*/ 177078 w 1344495"/>
                  <a:gd name="connsiteY2" fmla="*/ 282277 h 695482"/>
                  <a:gd name="connsiteX3" fmla="*/ 163010 w 1344495"/>
                  <a:gd name="connsiteY3" fmla="*/ 535495 h 695482"/>
                  <a:gd name="connsiteX4" fmla="*/ 1155138 w 1344495"/>
                  <a:gd name="connsiteY4" fmla="*/ 599471 h 695482"/>
                  <a:gd name="connsiteX5" fmla="*/ 1299153 w 1344495"/>
                  <a:gd name="connsiteY5" fmla="*/ 599471 h 695482"/>
                  <a:gd name="connsiteX6" fmla="*/ 1227145 w 1344495"/>
                  <a:gd name="connsiteY6" fmla="*/ 23407 h 695482"/>
                  <a:gd name="connsiteX7" fmla="*/ 867105 w 1344495"/>
                  <a:gd name="connsiteY7" fmla="*/ 23407 h 695482"/>
                  <a:gd name="connsiteX8" fmla="*/ 867105 w 1344495"/>
                  <a:gd name="connsiteY8" fmla="*/ 167423 h 695482"/>
                  <a:gd name="connsiteX0" fmla="*/ 894530 w 1344495"/>
                  <a:gd name="connsiteY0" fmla="*/ 211938 h 695482"/>
                  <a:gd name="connsiteX1" fmla="*/ 486567 w 1344495"/>
                  <a:gd name="connsiteY1" fmla="*/ 43126 h 695482"/>
                  <a:gd name="connsiteX2" fmla="*/ 177078 w 1344495"/>
                  <a:gd name="connsiteY2" fmla="*/ 282277 h 695482"/>
                  <a:gd name="connsiteX3" fmla="*/ 163010 w 1344495"/>
                  <a:gd name="connsiteY3" fmla="*/ 535495 h 695482"/>
                  <a:gd name="connsiteX4" fmla="*/ 1155138 w 1344495"/>
                  <a:gd name="connsiteY4" fmla="*/ 599471 h 695482"/>
                  <a:gd name="connsiteX5" fmla="*/ 1299153 w 1344495"/>
                  <a:gd name="connsiteY5" fmla="*/ 599471 h 695482"/>
                  <a:gd name="connsiteX6" fmla="*/ 1227145 w 1344495"/>
                  <a:gd name="connsiteY6" fmla="*/ 23407 h 695482"/>
                  <a:gd name="connsiteX7" fmla="*/ 867105 w 1344495"/>
                  <a:gd name="connsiteY7" fmla="*/ 23407 h 695482"/>
                  <a:gd name="connsiteX8" fmla="*/ 867105 w 1344495"/>
                  <a:gd name="connsiteY8" fmla="*/ 167423 h 695482"/>
                  <a:gd name="connsiteX0" fmla="*/ 894530 w 1344495"/>
                  <a:gd name="connsiteY0" fmla="*/ 211938 h 695482"/>
                  <a:gd name="connsiteX1" fmla="*/ 486567 w 1344495"/>
                  <a:gd name="connsiteY1" fmla="*/ 43126 h 695482"/>
                  <a:gd name="connsiteX2" fmla="*/ 177078 w 1344495"/>
                  <a:gd name="connsiteY2" fmla="*/ 282277 h 695482"/>
                  <a:gd name="connsiteX3" fmla="*/ 163010 w 1344495"/>
                  <a:gd name="connsiteY3" fmla="*/ 535495 h 695482"/>
                  <a:gd name="connsiteX4" fmla="*/ 1155138 w 1344495"/>
                  <a:gd name="connsiteY4" fmla="*/ 599471 h 695482"/>
                  <a:gd name="connsiteX5" fmla="*/ 1299153 w 1344495"/>
                  <a:gd name="connsiteY5" fmla="*/ 599471 h 695482"/>
                  <a:gd name="connsiteX6" fmla="*/ 1227145 w 1344495"/>
                  <a:gd name="connsiteY6" fmla="*/ 23407 h 695482"/>
                  <a:gd name="connsiteX7" fmla="*/ 867105 w 1344495"/>
                  <a:gd name="connsiteY7" fmla="*/ 23407 h 695482"/>
                  <a:gd name="connsiteX8" fmla="*/ 867105 w 1344495"/>
                  <a:gd name="connsiteY8" fmla="*/ 239431 h 695482"/>
                  <a:gd name="connsiteX0" fmla="*/ 894530 w 1344495"/>
                  <a:gd name="connsiteY0" fmla="*/ 211938 h 695482"/>
                  <a:gd name="connsiteX1" fmla="*/ 486567 w 1344495"/>
                  <a:gd name="connsiteY1" fmla="*/ 43126 h 695482"/>
                  <a:gd name="connsiteX2" fmla="*/ 177078 w 1344495"/>
                  <a:gd name="connsiteY2" fmla="*/ 282277 h 695482"/>
                  <a:gd name="connsiteX3" fmla="*/ 163010 w 1344495"/>
                  <a:gd name="connsiteY3" fmla="*/ 535495 h 695482"/>
                  <a:gd name="connsiteX4" fmla="*/ 1155138 w 1344495"/>
                  <a:gd name="connsiteY4" fmla="*/ 599471 h 695482"/>
                  <a:gd name="connsiteX5" fmla="*/ 1299153 w 1344495"/>
                  <a:gd name="connsiteY5" fmla="*/ 599471 h 695482"/>
                  <a:gd name="connsiteX6" fmla="*/ 1227145 w 1344495"/>
                  <a:gd name="connsiteY6" fmla="*/ 23407 h 695482"/>
                  <a:gd name="connsiteX7" fmla="*/ 867105 w 1344495"/>
                  <a:gd name="connsiteY7" fmla="*/ 23407 h 695482"/>
                  <a:gd name="connsiteX8" fmla="*/ 867105 w 1344495"/>
                  <a:gd name="connsiteY8" fmla="*/ 239431 h 695482"/>
                  <a:gd name="connsiteX0" fmla="*/ 894530 w 1344495"/>
                  <a:gd name="connsiteY0" fmla="*/ 211938 h 695482"/>
                  <a:gd name="connsiteX1" fmla="*/ 486567 w 1344495"/>
                  <a:gd name="connsiteY1" fmla="*/ 43126 h 695482"/>
                  <a:gd name="connsiteX2" fmla="*/ 177078 w 1344495"/>
                  <a:gd name="connsiteY2" fmla="*/ 282277 h 695482"/>
                  <a:gd name="connsiteX3" fmla="*/ 163010 w 1344495"/>
                  <a:gd name="connsiteY3" fmla="*/ 535495 h 695482"/>
                  <a:gd name="connsiteX4" fmla="*/ 1155138 w 1344495"/>
                  <a:gd name="connsiteY4" fmla="*/ 599471 h 695482"/>
                  <a:gd name="connsiteX5" fmla="*/ 1299153 w 1344495"/>
                  <a:gd name="connsiteY5" fmla="*/ 599471 h 695482"/>
                  <a:gd name="connsiteX6" fmla="*/ 1227145 w 1344495"/>
                  <a:gd name="connsiteY6" fmla="*/ 23407 h 695482"/>
                  <a:gd name="connsiteX7" fmla="*/ 867105 w 1344495"/>
                  <a:gd name="connsiteY7" fmla="*/ 23407 h 695482"/>
                  <a:gd name="connsiteX8" fmla="*/ 867105 w 1344495"/>
                  <a:gd name="connsiteY8" fmla="*/ 239431 h 695482"/>
                  <a:gd name="connsiteX0" fmla="*/ 867105 w 1344495"/>
                  <a:gd name="connsiteY0" fmla="*/ 239431 h 695482"/>
                  <a:gd name="connsiteX1" fmla="*/ 486567 w 1344495"/>
                  <a:gd name="connsiteY1" fmla="*/ 43126 h 695482"/>
                  <a:gd name="connsiteX2" fmla="*/ 177078 w 1344495"/>
                  <a:gd name="connsiteY2" fmla="*/ 282277 h 695482"/>
                  <a:gd name="connsiteX3" fmla="*/ 163010 w 1344495"/>
                  <a:gd name="connsiteY3" fmla="*/ 535495 h 695482"/>
                  <a:gd name="connsiteX4" fmla="*/ 1155138 w 1344495"/>
                  <a:gd name="connsiteY4" fmla="*/ 599471 h 695482"/>
                  <a:gd name="connsiteX5" fmla="*/ 1299153 w 1344495"/>
                  <a:gd name="connsiteY5" fmla="*/ 599471 h 695482"/>
                  <a:gd name="connsiteX6" fmla="*/ 1227145 w 1344495"/>
                  <a:gd name="connsiteY6" fmla="*/ 23407 h 695482"/>
                  <a:gd name="connsiteX7" fmla="*/ 867105 w 1344495"/>
                  <a:gd name="connsiteY7" fmla="*/ 23407 h 695482"/>
                  <a:gd name="connsiteX8" fmla="*/ 867105 w 1344495"/>
                  <a:gd name="connsiteY8" fmla="*/ 239431 h 695482"/>
                  <a:gd name="connsiteX0" fmla="*/ 867105 w 1344495"/>
                  <a:gd name="connsiteY0" fmla="*/ 239431 h 695482"/>
                  <a:gd name="connsiteX1" fmla="*/ 486567 w 1344495"/>
                  <a:gd name="connsiteY1" fmla="*/ 43126 h 695482"/>
                  <a:gd name="connsiteX2" fmla="*/ 177078 w 1344495"/>
                  <a:gd name="connsiteY2" fmla="*/ 282277 h 695482"/>
                  <a:gd name="connsiteX3" fmla="*/ 163010 w 1344495"/>
                  <a:gd name="connsiteY3" fmla="*/ 535495 h 695482"/>
                  <a:gd name="connsiteX4" fmla="*/ 1155138 w 1344495"/>
                  <a:gd name="connsiteY4" fmla="*/ 599471 h 695482"/>
                  <a:gd name="connsiteX5" fmla="*/ 1299153 w 1344495"/>
                  <a:gd name="connsiteY5" fmla="*/ 599471 h 695482"/>
                  <a:gd name="connsiteX6" fmla="*/ 1227145 w 1344495"/>
                  <a:gd name="connsiteY6" fmla="*/ 23407 h 695482"/>
                  <a:gd name="connsiteX7" fmla="*/ 867105 w 1344495"/>
                  <a:gd name="connsiteY7" fmla="*/ 23407 h 695482"/>
                  <a:gd name="connsiteX8" fmla="*/ 867105 w 1344495"/>
                  <a:gd name="connsiteY8" fmla="*/ 167423 h 695482"/>
                  <a:gd name="connsiteX0" fmla="*/ 867105 w 1344495"/>
                  <a:gd name="connsiteY0" fmla="*/ 239431 h 695482"/>
                  <a:gd name="connsiteX1" fmla="*/ 939113 w 1344495"/>
                  <a:gd name="connsiteY1" fmla="*/ 527463 h 695482"/>
                  <a:gd name="connsiteX2" fmla="*/ 486567 w 1344495"/>
                  <a:gd name="connsiteY2" fmla="*/ 43126 h 695482"/>
                  <a:gd name="connsiteX3" fmla="*/ 177078 w 1344495"/>
                  <a:gd name="connsiteY3" fmla="*/ 282277 h 695482"/>
                  <a:gd name="connsiteX4" fmla="*/ 163010 w 1344495"/>
                  <a:gd name="connsiteY4" fmla="*/ 535495 h 695482"/>
                  <a:gd name="connsiteX5" fmla="*/ 1155138 w 1344495"/>
                  <a:gd name="connsiteY5" fmla="*/ 599471 h 695482"/>
                  <a:gd name="connsiteX6" fmla="*/ 1299153 w 1344495"/>
                  <a:gd name="connsiteY6" fmla="*/ 599471 h 695482"/>
                  <a:gd name="connsiteX7" fmla="*/ 1227145 w 1344495"/>
                  <a:gd name="connsiteY7" fmla="*/ 23407 h 695482"/>
                  <a:gd name="connsiteX8" fmla="*/ 867105 w 1344495"/>
                  <a:gd name="connsiteY8" fmla="*/ 23407 h 695482"/>
                  <a:gd name="connsiteX9" fmla="*/ 867105 w 1344495"/>
                  <a:gd name="connsiteY9" fmla="*/ 167423 h 695482"/>
                  <a:gd name="connsiteX0" fmla="*/ 867105 w 1344495"/>
                  <a:gd name="connsiteY0" fmla="*/ 239431 h 695482"/>
                  <a:gd name="connsiteX1" fmla="*/ 867105 w 1344495"/>
                  <a:gd name="connsiteY1" fmla="*/ 167423 h 695482"/>
                  <a:gd name="connsiteX2" fmla="*/ 939113 w 1344495"/>
                  <a:gd name="connsiteY2" fmla="*/ 527463 h 695482"/>
                  <a:gd name="connsiteX3" fmla="*/ 486567 w 1344495"/>
                  <a:gd name="connsiteY3" fmla="*/ 43126 h 695482"/>
                  <a:gd name="connsiteX4" fmla="*/ 177078 w 1344495"/>
                  <a:gd name="connsiteY4" fmla="*/ 282277 h 695482"/>
                  <a:gd name="connsiteX5" fmla="*/ 163010 w 1344495"/>
                  <a:gd name="connsiteY5" fmla="*/ 535495 h 695482"/>
                  <a:gd name="connsiteX6" fmla="*/ 1155138 w 1344495"/>
                  <a:gd name="connsiteY6" fmla="*/ 599471 h 695482"/>
                  <a:gd name="connsiteX7" fmla="*/ 1299153 w 1344495"/>
                  <a:gd name="connsiteY7" fmla="*/ 599471 h 695482"/>
                  <a:gd name="connsiteX8" fmla="*/ 1227145 w 1344495"/>
                  <a:gd name="connsiteY8" fmla="*/ 23407 h 695482"/>
                  <a:gd name="connsiteX9" fmla="*/ 867105 w 1344495"/>
                  <a:gd name="connsiteY9" fmla="*/ 23407 h 695482"/>
                  <a:gd name="connsiteX10" fmla="*/ 867105 w 1344495"/>
                  <a:gd name="connsiteY10" fmla="*/ 167423 h 695482"/>
                  <a:gd name="connsiteX0" fmla="*/ 867105 w 1344495"/>
                  <a:gd name="connsiteY0" fmla="*/ 239431 h 695482"/>
                  <a:gd name="connsiteX1" fmla="*/ 867105 w 1344495"/>
                  <a:gd name="connsiteY1" fmla="*/ 167423 h 695482"/>
                  <a:gd name="connsiteX2" fmla="*/ 486567 w 1344495"/>
                  <a:gd name="connsiteY2" fmla="*/ 43126 h 695482"/>
                  <a:gd name="connsiteX3" fmla="*/ 177078 w 1344495"/>
                  <a:gd name="connsiteY3" fmla="*/ 282277 h 695482"/>
                  <a:gd name="connsiteX4" fmla="*/ 163010 w 1344495"/>
                  <a:gd name="connsiteY4" fmla="*/ 535495 h 695482"/>
                  <a:gd name="connsiteX5" fmla="*/ 1155138 w 1344495"/>
                  <a:gd name="connsiteY5" fmla="*/ 599471 h 695482"/>
                  <a:gd name="connsiteX6" fmla="*/ 1299153 w 1344495"/>
                  <a:gd name="connsiteY6" fmla="*/ 599471 h 695482"/>
                  <a:gd name="connsiteX7" fmla="*/ 1227145 w 1344495"/>
                  <a:gd name="connsiteY7" fmla="*/ 23407 h 695482"/>
                  <a:gd name="connsiteX8" fmla="*/ 867105 w 1344495"/>
                  <a:gd name="connsiteY8" fmla="*/ 23407 h 695482"/>
                  <a:gd name="connsiteX9" fmla="*/ 867105 w 1344495"/>
                  <a:gd name="connsiteY9" fmla="*/ 167423 h 695482"/>
                  <a:gd name="connsiteX0" fmla="*/ 867105 w 1344495"/>
                  <a:gd name="connsiteY0" fmla="*/ 239431 h 695482"/>
                  <a:gd name="connsiteX1" fmla="*/ 867105 w 1344495"/>
                  <a:gd name="connsiteY1" fmla="*/ 167423 h 695482"/>
                  <a:gd name="connsiteX2" fmla="*/ 486567 w 1344495"/>
                  <a:gd name="connsiteY2" fmla="*/ 43126 h 695482"/>
                  <a:gd name="connsiteX3" fmla="*/ 177078 w 1344495"/>
                  <a:gd name="connsiteY3" fmla="*/ 282277 h 695482"/>
                  <a:gd name="connsiteX4" fmla="*/ 163010 w 1344495"/>
                  <a:gd name="connsiteY4" fmla="*/ 535495 h 695482"/>
                  <a:gd name="connsiteX5" fmla="*/ 1155138 w 1344495"/>
                  <a:gd name="connsiteY5" fmla="*/ 599471 h 695482"/>
                  <a:gd name="connsiteX6" fmla="*/ 1299153 w 1344495"/>
                  <a:gd name="connsiteY6" fmla="*/ 599471 h 695482"/>
                  <a:gd name="connsiteX7" fmla="*/ 1227145 w 1344495"/>
                  <a:gd name="connsiteY7" fmla="*/ 23407 h 695482"/>
                  <a:gd name="connsiteX8" fmla="*/ 867105 w 1344495"/>
                  <a:gd name="connsiteY8" fmla="*/ 23407 h 695482"/>
                  <a:gd name="connsiteX9" fmla="*/ 867105 w 1344495"/>
                  <a:gd name="connsiteY9" fmla="*/ 167423 h 695482"/>
                  <a:gd name="connsiteX0" fmla="*/ 867105 w 1344495"/>
                  <a:gd name="connsiteY0" fmla="*/ 362417 h 818468"/>
                  <a:gd name="connsiteX1" fmla="*/ 867105 w 1344495"/>
                  <a:gd name="connsiteY1" fmla="*/ 290409 h 818468"/>
                  <a:gd name="connsiteX2" fmla="*/ 486567 w 1344495"/>
                  <a:gd name="connsiteY2" fmla="*/ 166112 h 818468"/>
                  <a:gd name="connsiteX3" fmla="*/ 177078 w 1344495"/>
                  <a:gd name="connsiteY3" fmla="*/ 405263 h 818468"/>
                  <a:gd name="connsiteX4" fmla="*/ 163010 w 1344495"/>
                  <a:gd name="connsiteY4" fmla="*/ 658481 h 818468"/>
                  <a:gd name="connsiteX5" fmla="*/ 1155138 w 1344495"/>
                  <a:gd name="connsiteY5" fmla="*/ 722457 h 818468"/>
                  <a:gd name="connsiteX6" fmla="*/ 1299153 w 1344495"/>
                  <a:gd name="connsiteY6" fmla="*/ 722457 h 818468"/>
                  <a:gd name="connsiteX7" fmla="*/ 1227145 w 1344495"/>
                  <a:gd name="connsiteY7" fmla="*/ 146393 h 818468"/>
                  <a:gd name="connsiteX8" fmla="*/ 867105 w 1344495"/>
                  <a:gd name="connsiteY8" fmla="*/ 146393 h 818468"/>
                  <a:gd name="connsiteX9" fmla="*/ 651081 w 1344495"/>
                  <a:gd name="connsiteY9" fmla="*/ 2377 h 818468"/>
                  <a:gd name="connsiteX0" fmla="*/ 867105 w 1344495"/>
                  <a:gd name="connsiteY0" fmla="*/ 434425 h 818468"/>
                  <a:gd name="connsiteX1" fmla="*/ 867105 w 1344495"/>
                  <a:gd name="connsiteY1" fmla="*/ 290409 h 818468"/>
                  <a:gd name="connsiteX2" fmla="*/ 486567 w 1344495"/>
                  <a:gd name="connsiteY2" fmla="*/ 166112 h 818468"/>
                  <a:gd name="connsiteX3" fmla="*/ 177078 w 1344495"/>
                  <a:gd name="connsiteY3" fmla="*/ 405263 h 818468"/>
                  <a:gd name="connsiteX4" fmla="*/ 163010 w 1344495"/>
                  <a:gd name="connsiteY4" fmla="*/ 658481 h 818468"/>
                  <a:gd name="connsiteX5" fmla="*/ 1155138 w 1344495"/>
                  <a:gd name="connsiteY5" fmla="*/ 722457 h 818468"/>
                  <a:gd name="connsiteX6" fmla="*/ 1299153 w 1344495"/>
                  <a:gd name="connsiteY6" fmla="*/ 722457 h 818468"/>
                  <a:gd name="connsiteX7" fmla="*/ 1227145 w 1344495"/>
                  <a:gd name="connsiteY7" fmla="*/ 146393 h 818468"/>
                  <a:gd name="connsiteX8" fmla="*/ 867105 w 1344495"/>
                  <a:gd name="connsiteY8" fmla="*/ 146393 h 818468"/>
                  <a:gd name="connsiteX9" fmla="*/ 651081 w 1344495"/>
                  <a:gd name="connsiteY9" fmla="*/ 2377 h 818468"/>
                  <a:gd name="connsiteX0" fmla="*/ 867105 w 1344495"/>
                  <a:gd name="connsiteY0" fmla="*/ 290409 h 818468"/>
                  <a:gd name="connsiteX1" fmla="*/ 486567 w 1344495"/>
                  <a:gd name="connsiteY1" fmla="*/ 166112 h 818468"/>
                  <a:gd name="connsiteX2" fmla="*/ 177078 w 1344495"/>
                  <a:gd name="connsiteY2" fmla="*/ 405263 h 818468"/>
                  <a:gd name="connsiteX3" fmla="*/ 163010 w 1344495"/>
                  <a:gd name="connsiteY3" fmla="*/ 658481 h 818468"/>
                  <a:gd name="connsiteX4" fmla="*/ 1155138 w 1344495"/>
                  <a:gd name="connsiteY4" fmla="*/ 722457 h 818468"/>
                  <a:gd name="connsiteX5" fmla="*/ 1299153 w 1344495"/>
                  <a:gd name="connsiteY5" fmla="*/ 722457 h 818468"/>
                  <a:gd name="connsiteX6" fmla="*/ 1227145 w 1344495"/>
                  <a:gd name="connsiteY6" fmla="*/ 146393 h 818468"/>
                  <a:gd name="connsiteX7" fmla="*/ 867105 w 1344495"/>
                  <a:gd name="connsiteY7" fmla="*/ 146393 h 818468"/>
                  <a:gd name="connsiteX8" fmla="*/ 651081 w 1344495"/>
                  <a:gd name="connsiteY8" fmla="*/ 2377 h 818468"/>
                  <a:gd name="connsiteX0" fmla="*/ 867105 w 1344495"/>
                  <a:gd name="connsiteY0" fmla="*/ 167423 h 695482"/>
                  <a:gd name="connsiteX1" fmla="*/ 486567 w 1344495"/>
                  <a:gd name="connsiteY1" fmla="*/ 43126 h 695482"/>
                  <a:gd name="connsiteX2" fmla="*/ 177078 w 1344495"/>
                  <a:gd name="connsiteY2" fmla="*/ 282277 h 695482"/>
                  <a:gd name="connsiteX3" fmla="*/ 163010 w 1344495"/>
                  <a:gd name="connsiteY3" fmla="*/ 535495 h 695482"/>
                  <a:gd name="connsiteX4" fmla="*/ 1155138 w 1344495"/>
                  <a:gd name="connsiteY4" fmla="*/ 599471 h 695482"/>
                  <a:gd name="connsiteX5" fmla="*/ 1299153 w 1344495"/>
                  <a:gd name="connsiteY5" fmla="*/ 599471 h 695482"/>
                  <a:gd name="connsiteX6" fmla="*/ 1227145 w 1344495"/>
                  <a:gd name="connsiteY6" fmla="*/ 23407 h 695482"/>
                  <a:gd name="connsiteX7" fmla="*/ 867105 w 1344495"/>
                  <a:gd name="connsiteY7" fmla="*/ 23407 h 695482"/>
                  <a:gd name="connsiteX8" fmla="*/ 867105 w 1344495"/>
                  <a:gd name="connsiteY8" fmla="*/ 167423 h 695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44495" h="695482">
                    <a:moveTo>
                      <a:pt x="867105" y="167423"/>
                    </a:moveTo>
                    <a:cubicBezTo>
                      <a:pt x="803682" y="122704"/>
                      <a:pt x="601572" y="23984"/>
                      <a:pt x="486567" y="43126"/>
                    </a:cubicBezTo>
                    <a:cubicBezTo>
                      <a:pt x="371563" y="62268"/>
                      <a:pt x="231004" y="200216"/>
                      <a:pt x="177078" y="282277"/>
                    </a:cubicBezTo>
                    <a:cubicBezTo>
                      <a:pt x="123152" y="364338"/>
                      <a:pt x="0" y="482629"/>
                      <a:pt x="163010" y="535495"/>
                    </a:cubicBezTo>
                    <a:cubicBezTo>
                      <a:pt x="326020" y="588361"/>
                      <a:pt x="965781" y="588808"/>
                      <a:pt x="1155138" y="599471"/>
                    </a:cubicBezTo>
                    <a:cubicBezTo>
                      <a:pt x="1344495" y="610134"/>
                      <a:pt x="1287152" y="695482"/>
                      <a:pt x="1299153" y="599471"/>
                    </a:cubicBezTo>
                    <a:cubicBezTo>
                      <a:pt x="1311154" y="503460"/>
                      <a:pt x="1266957" y="99823"/>
                      <a:pt x="1227145" y="23407"/>
                    </a:cubicBezTo>
                    <a:cubicBezTo>
                      <a:pt x="1133607" y="0"/>
                      <a:pt x="954918" y="16764"/>
                      <a:pt x="867105" y="23407"/>
                    </a:cubicBezTo>
                    <a:cubicBezTo>
                      <a:pt x="864620" y="145541"/>
                      <a:pt x="873422" y="165046"/>
                      <a:pt x="867105" y="167423"/>
                    </a:cubicBezTo>
                  </a:path>
                </a:pathLst>
              </a:custGeom>
              <a:solidFill>
                <a:schemeClr val="accent6">
                  <a:lumMod val="50000"/>
                </a:schemeClr>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48" name="Freeform 47"/>
              <p:cNvSpPr/>
              <p:nvPr/>
            </p:nvSpPr>
            <p:spPr>
              <a:xfrm flipH="1">
                <a:off x="4407202" y="5589240"/>
                <a:ext cx="1244918" cy="195263"/>
              </a:xfrm>
              <a:custGeom>
                <a:avLst/>
                <a:gdLst>
                  <a:gd name="connsiteX0" fmla="*/ 9525 w 1295400"/>
                  <a:gd name="connsiteY0" fmla="*/ 0 h 195263"/>
                  <a:gd name="connsiteX1" fmla="*/ 0 w 1295400"/>
                  <a:gd name="connsiteY1" fmla="*/ 161925 h 195263"/>
                  <a:gd name="connsiteX2" fmla="*/ 1276350 w 1295400"/>
                  <a:gd name="connsiteY2" fmla="*/ 195263 h 195263"/>
                  <a:gd name="connsiteX3" fmla="*/ 1295400 w 1295400"/>
                  <a:gd name="connsiteY3" fmla="*/ 47625 h 195263"/>
                  <a:gd name="connsiteX4" fmla="*/ 9525 w 1295400"/>
                  <a:gd name="connsiteY4" fmla="*/ 0 h 1952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95400" h="195263">
                    <a:moveTo>
                      <a:pt x="9525" y="0"/>
                    </a:moveTo>
                    <a:lnTo>
                      <a:pt x="0" y="161925"/>
                    </a:lnTo>
                    <a:lnTo>
                      <a:pt x="1276350" y="195263"/>
                    </a:lnTo>
                    <a:lnTo>
                      <a:pt x="1295400" y="47625"/>
                    </a:lnTo>
                    <a:lnTo>
                      <a:pt x="9525" y="0"/>
                    </a:lnTo>
                    <a:close/>
                  </a:path>
                </a:pathLst>
              </a:custGeom>
              <a:solidFill>
                <a:schemeClr val="accent6">
                  <a:lumMod val="5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33" name="Chord 32"/>
            <p:cNvSpPr/>
            <p:nvPr/>
          </p:nvSpPr>
          <p:spPr>
            <a:xfrm>
              <a:off x="3793979" y="3631736"/>
              <a:ext cx="2064729" cy="3181640"/>
            </a:xfrm>
            <a:prstGeom prst="chord">
              <a:avLst>
                <a:gd name="adj1" fmla="val 10135620"/>
                <a:gd name="adj2" fmla="val 674418"/>
              </a:avLst>
            </a:prstGeom>
            <a:solidFill>
              <a:srgbClr val="CC00FF"/>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62" name="Group 2"/>
            <p:cNvGrpSpPr/>
            <p:nvPr/>
          </p:nvGrpSpPr>
          <p:grpSpPr>
            <a:xfrm>
              <a:off x="4590380" y="3997284"/>
              <a:ext cx="445823" cy="234613"/>
              <a:chOff x="7797958" y="1180860"/>
              <a:chExt cx="435349" cy="213255"/>
            </a:xfrm>
          </p:grpSpPr>
          <p:sp>
            <p:nvSpPr>
              <p:cNvPr id="44" name="Oval 43"/>
              <p:cNvSpPr/>
              <p:nvPr/>
            </p:nvSpPr>
            <p:spPr>
              <a:xfrm>
                <a:off x="8143597" y="1180860"/>
                <a:ext cx="89710" cy="213255"/>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5" name="Oval 44"/>
              <p:cNvSpPr/>
              <p:nvPr/>
            </p:nvSpPr>
            <p:spPr>
              <a:xfrm>
                <a:off x="7797958" y="1180860"/>
                <a:ext cx="89710" cy="213255"/>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63" name="Group 72"/>
            <p:cNvGrpSpPr/>
            <p:nvPr/>
          </p:nvGrpSpPr>
          <p:grpSpPr>
            <a:xfrm>
              <a:off x="4383901" y="3308860"/>
              <a:ext cx="884884" cy="819514"/>
              <a:chOff x="2195736" y="1196752"/>
              <a:chExt cx="1296144" cy="792088"/>
            </a:xfrm>
          </p:grpSpPr>
          <p:sp>
            <p:nvSpPr>
              <p:cNvPr id="40" name="Freeform 39"/>
              <p:cNvSpPr/>
              <p:nvPr/>
            </p:nvSpPr>
            <p:spPr>
              <a:xfrm>
                <a:off x="2195736" y="1484784"/>
                <a:ext cx="1296144" cy="145366"/>
              </a:xfrm>
              <a:custGeom>
                <a:avLst/>
                <a:gdLst>
                  <a:gd name="connsiteX0" fmla="*/ 0 w 1209821"/>
                  <a:gd name="connsiteY0" fmla="*/ 0 h 138332"/>
                  <a:gd name="connsiteX1" fmla="*/ 337625 w 1209821"/>
                  <a:gd name="connsiteY1" fmla="*/ 112541 h 138332"/>
                  <a:gd name="connsiteX2" fmla="*/ 928468 w 1209821"/>
                  <a:gd name="connsiteY2" fmla="*/ 126609 h 138332"/>
                  <a:gd name="connsiteX3" fmla="*/ 1209821 w 1209821"/>
                  <a:gd name="connsiteY3" fmla="*/ 42203 h 138332"/>
                  <a:gd name="connsiteX0" fmla="*/ 0 w 1296144"/>
                  <a:gd name="connsiteY0" fmla="*/ 0 h 145366"/>
                  <a:gd name="connsiteX1" fmla="*/ 337625 w 1296144"/>
                  <a:gd name="connsiteY1" fmla="*/ 112541 h 145366"/>
                  <a:gd name="connsiteX2" fmla="*/ 928468 w 1296144"/>
                  <a:gd name="connsiteY2" fmla="*/ 126609 h 145366"/>
                  <a:gd name="connsiteX3" fmla="*/ 1296144 w 1296144"/>
                  <a:gd name="connsiteY3" fmla="*/ 0 h 145366"/>
                </a:gdLst>
                <a:ahLst/>
                <a:cxnLst>
                  <a:cxn ang="0">
                    <a:pos x="connsiteX0" y="connsiteY0"/>
                  </a:cxn>
                  <a:cxn ang="0">
                    <a:pos x="connsiteX1" y="connsiteY1"/>
                  </a:cxn>
                  <a:cxn ang="0">
                    <a:pos x="connsiteX2" y="connsiteY2"/>
                  </a:cxn>
                  <a:cxn ang="0">
                    <a:pos x="connsiteX3" y="connsiteY3"/>
                  </a:cxn>
                </a:cxnLst>
                <a:rect l="l" t="t" r="r" b="b"/>
                <a:pathLst>
                  <a:path w="1296144" h="145366">
                    <a:moveTo>
                      <a:pt x="0" y="0"/>
                    </a:moveTo>
                    <a:cubicBezTo>
                      <a:pt x="91440" y="45719"/>
                      <a:pt x="182880" y="91439"/>
                      <a:pt x="337625" y="112541"/>
                    </a:cubicBezTo>
                    <a:cubicBezTo>
                      <a:pt x="492370" y="133643"/>
                      <a:pt x="768715" y="145366"/>
                      <a:pt x="928468" y="126609"/>
                    </a:cubicBezTo>
                    <a:cubicBezTo>
                      <a:pt x="1088221" y="107852"/>
                      <a:pt x="1228150" y="36341"/>
                      <a:pt x="1296144" y="0"/>
                    </a:cubicBezTo>
                  </a:path>
                </a:pathLst>
              </a:custGeom>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dirty="0"/>
              </a:p>
            </p:txBody>
          </p:sp>
          <p:sp>
            <p:nvSpPr>
              <p:cNvPr id="41" name="Chord 40"/>
              <p:cNvSpPr/>
              <p:nvPr/>
            </p:nvSpPr>
            <p:spPr>
              <a:xfrm>
                <a:off x="2483768" y="1196752"/>
                <a:ext cx="720080" cy="792088"/>
              </a:xfrm>
              <a:prstGeom prst="chord">
                <a:avLst>
                  <a:gd name="adj1" fmla="val 10765082"/>
                  <a:gd name="adj2" fmla="val 108958"/>
                </a:avLst>
              </a:prstGeom>
              <a:solidFill>
                <a:srgbClr val="0099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sp>
        <p:nvSpPr>
          <p:cNvPr id="191" name="Oval 190"/>
          <p:cNvSpPr/>
          <p:nvPr/>
        </p:nvSpPr>
        <p:spPr>
          <a:xfrm>
            <a:off x="6012160" y="2852936"/>
            <a:ext cx="216024" cy="288032"/>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95" name="Oval 194"/>
          <p:cNvSpPr/>
          <p:nvPr/>
        </p:nvSpPr>
        <p:spPr>
          <a:xfrm>
            <a:off x="4644008" y="4509120"/>
            <a:ext cx="288032" cy="360040"/>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65" name="Group 138"/>
          <p:cNvGrpSpPr/>
          <p:nvPr/>
        </p:nvGrpSpPr>
        <p:grpSpPr>
          <a:xfrm>
            <a:off x="1450356" y="2543496"/>
            <a:ext cx="313332" cy="1029520"/>
            <a:chOff x="1115616" y="3429000"/>
            <a:chExt cx="504056" cy="1656184"/>
          </a:xfrm>
        </p:grpSpPr>
        <p:sp>
          <p:nvSpPr>
            <p:cNvPr id="140" name="Isosceles Triangle 139"/>
            <p:cNvSpPr/>
            <p:nvPr/>
          </p:nvSpPr>
          <p:spPr>
            <a:xfrm>
              <a:off x="1115616" y="5013176"/>
              <a:ext cx="504056" cy="72008"/>
            </a:xfrm>
            <a:prstGeom prst="triangle">
              <a:avLst/>
            </a:prstGeom>
            <a:solidFill>
              <a:schemeClr val="bg1"/>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41" name="Chord 140"/>
            <p:cNvSpPr/>
            <p:nvPr/>
          </p:nvSpPr>
          <p:spPr>
            <a:xfrm>
              <a:off x="1115616" y="3429000"/>
              <a:ext cx="504056" cy="1080120"/>
            </a:xfrm>
            <a:prstGeom prst="chord">
              <a:avLst>
                <a:gd name="adj1" fmla="val 20627079"/>
                <a:gd name="adj2" fmla="val 11756870"/>
              </a:avLst>
            </a:pr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42" name="Chord 141"/>
            <p:cNvSpPr/>
            <p:nvPr/>
          </p:nvSpPr>
          <p:spPr>
            <a:xfrm>
              <a:off x="1115616" y="3429000"/>
              <a:ext cx="504056" cy="1080120"/>
            </a:xfrm>
            <a:prstGeom prst="chord">
              <a:avLst>
                <a:gd name="adj1" fmla="val 3263154"/>
                <a:gd name="adj2" fmla="val 7516890"/>
              </a:avLst>
            </a:prstGeom>
            <a:solidFill>
              <a:srgbClr val="990033"/>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43" name="Rectangle 142"/>
            <p:cNvSpPr/>
            <p:nvPr/>
          </p:nvSpPr>
          <p:spPr>
            <a:xfrm>
              <a:off x="1331640" y="4509120"/>
              <a:ext cx="72008" cy="504056"/>
            </a:xfrm>
            <a:prstGeom prst="rect">
              <a:avLst/>
            </a:prstGeom>
            <a:solidFill>
              <a:schemeClr val="bg1"/>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153" name="Arc 152"/>
          <p:cNvSpPr/>
          <p:nvPr/>
        </p:nvSpPr>
        <p:spPr>
          <a:xfrm flipV="1">
            <a:off x="8028384" y="1844824"/>
            <a:ext cx="366400" cy="425630"/>
          </a:xfrm>
          <a:prstGeom prst="arc">
            <a:avLst>
              <a:gd name="adj1" fmla="val 11462497"/>
              <a:gd name="adj2" fmla="val 20804614"/>
            </a:avLst>
          </a:prstGeom>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156" name="Moon 155"/>
          <p:cNvSpPr/>
          <p:nvPr/>
        </p:nvSpPr>
        <p:spPr>
          <a:xfrm rot="16200000">
            <a:off x="5753318" y="2339000"/>
            <a:ext cx="753017" cy="1204827"/>
          </a:xfrm>
          <a:prstGeom prst="moon">
            <a:avLst>
              <a:gd name="adj" fmla="val 70665"/>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59" name="Arc 158"/>
          <p:cNvSpPr/>
          <p:nvPr/>
        </p:nvSpPr>
        <p:spPr>
          <a:xfrm rot="10800000">
            <a:off x="3346095" y="2706047"/>
            <a:ext cx="844613" cy="838199"/>
          </a:xfrm>
          <a:prstGeom prst="arc">
            <a:avLst>
              <a:gd name="adj1" fmla="val 11045684"/>
              <a:gd name="adj2" fmla="val 21237176"/>
            </a:avLst>
          </a:prstGeom>
          <a:no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dirty="0"/>
          </a:p>
        </p:txBody>
      </p:sp>
      <p:sp>
        <p:nvSpPr>
          <p:cNvPr id="160" name="Arc 159"/>
          <p:cNvSpPr/>
          <p:nvPr/>
        </p:nvSpPr>
        <p:spPr>
          <a:xfrm rot="10800000" flipV="1">
            <a:off x="1534129" y="4140417"/>
            <a:ext cx="880633" cy="880630"/>
          </a:xfrm>
          <a:prstGeom prst="arc">
            <a:avLst>
              <a:gd name="adj1" fmla="val 430388"/>
              <a:gd name="adj2" fmla="val 10457216"/>
            </a:avLst>
          </a:prstGeom>
          <a:no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dirty="0"/>
          </a:p>
        </p:txBody>
      </p:sp>
      <p:sp>
        <p:nvSpPr>
          <p:cNvPr id="162" name="Arc 161"/>
          <p:cNvSpPr/>
          <p:nvPr/>
        </p:nvSpPr>
        <p:spPr>
          <a:xfrm flipV="1">
            <a:off x="6876256" y="3861048"/>
            <a:ext cx="1154904" cy="868952"/>
          </a:xfrm>
          <a:prstGeom prst="arc">
            <a:avLst>
              <a:gd name="adj1" fmla="val 13520168"/>
              <a:gd name="adj2" fmla="val 19023606"/>
            </a:avLst>
          </a:prstGeom>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168" name="Moon 167"/>
          <p:cNvSpPr/>
          <p:nvPr/>
        </p:nvSpPr>
        <p:spPr>
          <a:xfrm rot="16200000">
            <a:off x="4343919" y="4233146"/>
            <a:ext cx="915928" cy="1179845"/>
          </a:xfrm>
          <a:prstGeom prst="moon">
            <a:avLst>
              <a:gd name="adj" fmla="val 87500"/>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171" name="shock.wav">
            <a:hlinkClick r:id="" action="ppaction://media"/>
          </p:cNvPr>
          <p:cNvPicPr>
            <a:picLocks noRot="1" noChangeAspect="1"/>
          </p:cNvPicPr>
          <p:nvPr>
            <a:wavAudioFile r:embed="rId1" name="shock.wav"/>
          </p:nvPr>
        </p:nvPicPr>
        <p:blipFill>
          <a:blip r:embed="rId7" cstate="print"/>
          <a:stretch>
            <a:fillRect/>
          </a:stretch>
        </p:blipFill>
        <p:spPr>
          <a:xfrm>
            <a:off x="9324528" y="1988840"/>
            <a:ext cx="304800" cy="304800"/>
          </a:xfrm>
          <a:prstGeom prst="rect">
            <a:avLst/>
          </a:prstGeom>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mediacall" presetSubtype="0" fill="hold" nodeType="clickEffect">
                                  <p:stCondLst>
                                    <p:cond delay="0"/>
                                  </p:stCondLst>
                                  <p:childTnLst>
                                    <p:cmd type="call" cmd="playFrom(0.0)">
                                      <p:cBhvr>
                                        <p:cTn id="6" dur="517" fill="hold"/>
                                        <p:tgtEl>
                                          <p:spTgt spid="171"/>
                                        </p:tgtEl>
                                      </p:cBhvr>
                                    </p:cmd>
                                  </p:childTnLst>
                                </p:cTn>
                              </p:par>
                            </p:childTnLst>
                          </p:cTn>
                        </p:par>
                      </p:childTnLst>
                    </p:cTn>
                  </p:par>
                </p:childTnLst>
              </p:cTn>
              <p:prevCondLst>
                <p:cond evt="onPrev" delay="0">
                  <p:tgtEl>
                    <p:sldTgt/>
                  </p:tgtEl>
                </p:cond>
              </p:prevCondLst>
              <p:nextCondLst>
                <p:cond evt="onNext" delay="0">
                  <p:tgtEl>
                    <p:sldTgt/>
                  </p:tgtEl>
                </p:cond>
              </p:nextCondLst>
            </p:seq>
            <p:audio>
              <p:cMediaNode>
                <p:cTn id="7" fill="hold" display="0">
                  <p:stCondLst>
                    <p:cond delay="indefinite"/>
                  </p:stCondLst>
                  <p:endCondLst>
                    <p:cond evt="onNext" delay="0">
                      <p:tgtEl>
                        <p:sldTgt/>
                      </p:tgtEl>
                    </p:cond>
                    <p:cond evt="onPrev" delay="0">
                      <p:tgtEl>
                        <p:sldTgt/>
                      </p:tgtEl>
                    </p:cond>
                    <p:cond evt="onStopAudio" delay="0">
                      <p:tgtEl>
                        <p:sldTgt/>
                      </p:tgtEl>
                    </p:cond>
                  </p:endCondLst>
                </p:cTn>
                <p:tgtEl>
                  <p:spTgt spid="171"/>
                </p:tgtEl>
              </p:cMediaNode>
            </p:audio>
          </p:childTnLst>
        </p:cTn>
      </p:par>
    </p:tn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0" y="0"/>
            <a:ext cx="9144000" cy="6858000"/>
          </a:xfrm>
          <a:prstGeom prst="rect">
            <a:avLst/>
          </a:prstGeom>
          <a:solidFill>
            <a:schemeClr val="tx1"/>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3" name="ding.wav">
            <a:hlinkClick r:id="" action="ppaction://media"/>
          </p:cNvPr>
          <p:cNvPicPr>
            <a:picLocks noRot="1" noChangeAspect="1"/>
          </p:cNvPicPr>
          <p:nvPr>
            <a:wavAudioFile r:embed="rId1" name="ding.wav"/>
          </p:nvPr>
        </p:nvPicPr>
        <p:blipFill>
          <a:blip r:embed="rId5" cstate="print"/>
          <a:stretch>
            <a:fillRect/>
          </a:stretch>
        </p:blipFill>
        <p:spPr>
          <a:xfrm>
            <a:off x="9324528" y="2564904"/>
            <a:ext cx="304800" cy="304800"/>
          </a:xfrm>
          <a:prstGeom prst="rect">
            <a:avLst/>
          </a:prstGeom>
        </p:spPr>
      </p:pic>
      <p:pic>
        <p:nvPicPr>
          <p:cNvPr id="4" name="je_t_aime_short.mp3">
            <a:hlinkClick r:id="" action="ppaction://media"/>
          </p:cNvPr>
          <p:cNvPicPr>
            <a:picLocks noRot="1" noChangeAspect="1"/>
          </p:cNvPicPr>
          <p:nvPr>
            <a:audioFile r:link="rId2"/>
          </p:nvPr>
        </p:nvPicPr>
        <p:blipFill>
          <a:blip r:embed="rId6" cstate="print"/>
          <a:stretch>
            <a:fillRect/>
          </a:stretch>
        </p:blipFill>
        <p:spPr>
          <a:xfrm>
            <a:off x="9684568" y="3645024"/>
            <a:ext cx="304800" cy="304800"/>
          </a:xfrm>
          <a:prstGeom prst="rect">
            <a:avLst/>
          </a:prstGeom>
        </p:spPr>
      </p:pic>
    </p:spTree>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mediacall" presetSubtype="0" fill="hold" nodeType="clickEffect">
                                  <p:stCondLst>
                                    <p:cond delay="0"/>
                                  </p:stCondLst>
                                  <p:childTnLst>
                                    <p:cmd type="call" cmd="playFrom(0.0)">
                                      <p:cBhvr>
                                        <p:cTn id="6" dur="916" fill="hold"/>
                                        <p:tgtEl>
                                          <p:spTgt spid="3"/>
                                        </p:tgtEl>
                                      </p:cBhvr>
                                    </p:cmd>
                                  </p:childTnLst>
                                </p:cTn>
                              </p:par>
                            </p:childTnLst>
                          </p:cTn>
                        </p:par>
                      </p:childTnLst>
                    </p:cTn>
                  </p:par>
                  <p:par>
                    <p:cTn id="7" fill="hold">
                      <p:stCondLst>
                        <p:cond delay="indefinite"/>
                      </p:stCondLst>
                      <p:childTnLst>
                        <p:par>
                          <p:cTn id="8" fill="hold">
                            <p:stCondLst>
                              <p:cond delay="0"/>
                            </p:stCondLst>
                            <p:childTnLst>
                              <p:par>
                                <p:cTn id="9" presetID="1" presetClass="mediacall" presetSubtype="0" fill="hold" nodeType="clickEffect">
                                  <p:stCondLst>
                                    <p:cond delay="0"/>
                                  </p:stCondLst>
                                  <p:childTnLst>
                                    <p:cmd type="call" cmd="playFrom(0.0)">
                                      <p:cBhvr>
                                        <p:cTn id="10" dur="8574" fill="hold"/>
                                        <p:tgtEl>
                                          <p:spTgt spid="4"/>
                                        </p:tgtEl>
                                      </p:cBhvr>
                                    </p:cmd>
                                  </p:childTnLst>
                                </p:cTn>
                              </p:par>
                            </p:childTnLst>
                          </p:cTn>
                        </p:par>
                      </p:childTnLst>
                    </p:cTn>
                  </p:par>
                </p:childTnLst>
              </p:cTn>
              <p:prevCondLst>
                <p:cond evt="onPrev" delay="0">
                  <p:tgtEl>
                    <p:sldTgt/>
                  </p:tgtEl>
                </p:cond>
              </p:prevCondLst>
              <p:nextCondLst>
                <p:cond evt="onNext" delay="0">
                  <p:tgtEl>
                    <p:sldTgt/>
                  </p:tgtEl>
                </p:cond>
              </p:nextCondLst>
            </p:seq>
            <p:audio>
              <p:cMediaNode>
                <p:cTn id="11" fill="hold" display="0">
                  <p:stCondLst>
                    <p:cond delay="indefinite"/>
                  </p:stCondLst>
                  <p:endCondLst>
                    <p:cond evt="onNext" delay="0">
                      <p:tgtEl>
                        <p:sldTgt/>
                      </p:tgtEl>
                    </p:cond>
                    <p:cond evt="onPrev" delay="0">
                      <p:tgtEl>
                        <p:sldTgt/>
                      </p:tgtEl>
                    </p:cond>
                    <p:cond evt="onStopAudio" delay="0">
                      <p:tgtEl>
                        <p:sldTgt/>
                      </p:tgtEl>
                    </p:cond>
                  </p:endCondLst>
                </p:cTn>
                <p:tgtEl>
                  <p:spTgt spid="3"/>
                </p:tgtEl>
              </p:cMediaNode>
            </p:audio>
            <p:audio>
              <p:cMediaNode>
                <p:cTn id="12" fill="hold" display="0">
                  <p:stCondLst>
                    <p:cond delay="indefinite"/>
                  </p:stCondLst>
                  <p:endCondLst>
                    <p:cond evt="onNext" delay="0">
                      <p:tgtEl>
                        <p:sldTgt/>
                      </p:tgtEl>
                    </p:cond>
                    <p:cond evt="onPrev" delay="0">
                      <p:tgtEl>
                        <p:sldTgt/>
                      </p:tgtEl>
                    </p:cond>
                    <p:cond evt="onStopAudio" delay="0">
                      <p:tgtEl>
                        <p:sldTgt/>
                      </p:tgtEl>
                    </p:cond>
                  </p:endCondLst>
                </p:cTn>
                <p:tgtEl>
                  <p:spTgt spid="4"/>
                </p:tgtEl>
              </p:cMediaNode>
            </p:audio>
          </p:childTnLst>
        </p:cTn>
      </p:par>
    </p:tn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4" name="Group 73"/>
          <p:cNvGrpSpPr/>
          <p:nvPr/>
        </p:nvGrpSpPr>
        <p:grpSpPr>
          <a:xfrm>
            <a:off x="-900608" y="-1179512"/>
            <a:ext cx="10225136" cy="8784975"/>
            <a:chOff x="-900608" y="-1179512"/>
            <a:chExt cx="10225136" cy="8784975"/>
          </a:xfrm>
        </p:grpSpPr>
        <p:sp>
          <p:nvSpPr>
            <p:cNvPr id="79" name="Rectangle 78"/>
            <p:cNvSpPr/>
            <p:nvPr/>
          </p:nvSpPr>
          <p:spPr>
            <a:xfrm>
              <a:off x="-468560" y="3744415"/>
              <a:ext cx="9793088" cy="3861048"/>
            </a:xfrm>
            <a:prstGeom prst="rect">
              <a:avLst/>
            </a:prstGeom>
            <a:solidFill>
              <a:srgbClr val="0066FF"/>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80" name="Group 17"/>
            <p:cNvGrpSpPr/>
            <p:nvPr/>
          </p:nvGrpSpPr>
          <p:grpSpPr>
            <a:xfrm>
              <a:off x="-324544" y="-675456"/>
              <a:ext cx="4104456" cy="3240359"/>
              <a:chOff x="4283968" y="-315416"/>
              <a:chExt cx="3672408" cy="2232248"/>
            </a:xfrm>
          </p:grpSpPr>
          <p:sp>
            <p:nvSpPr>
              <p:cNvPr id="87" name="Rounded Rectangle 8"/>
              <p:cNvSpPr/>
              <p:nvPr/>
            </p:nvSpPr>
            <p:spPr>
              <a:xfrm>
                <a:off x="4283968" y="-315416"/>
                <a:ext cx="3672408" cy="2232248"/>
              </a:xfrm>
              <a:prstGeom prst="roundRect">
                <a:avLst>
                  <a:gd name="adj" fmla="val 3504"/>
                </a:avLst>
              </a:prstGeom>
              <a:solidFill>
                <a:srgbClr val="B2B2B2"/>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8" name="Rounded Rectangle 87"/>
              <p:cNvSpPr/>
              <p:nvPr/>
            </p:nvSpPr>
            <p:spPr>
              <a:xfrm>
                <a:off x="4355976" y="-243408"/>
                <a:ext cx="3491880" cy="2088232"/>
              </a:xfrm>
              <a:prstGeom prst="roundRect">
                <a:avLst>
                  <a:gd name="adj" fmla="val 7544"/>
                </a:avLst>
              </a:prstGeom>
              <a:solidFill>
                <a:schemeClr val="bg1"/>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grpSp>
        <p:cxnSp>
          <p:nvCxnSpPr>
            <p:cNvPr id="81" name="Straight Connector 80"/>
            <p:cNvCxnSpPr/>
            <p:nvPr/>
          </p:nvCxnSpPr>
          <p:spPr>
            <a:xfrm>
              <a:off x="0" y="3744415"/>
              <a:ext cx="9144000" cy="0"/>
            </a:xfrm>
            <a:prstGeom prst="line">
              <a:avLst/>
            </a:prstGeom>
            <a:ln w="762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2" name="Straight Connector 81"/>
            <p:cNvCxnSpPr/>
            <p:nvPr/>
          </p:nvCxnSpPr>
          <p:spPr>
            <a:xfrm flipV="1">
              <a:off x="-900608" y="116631"/>
              <a:ext cx="0" cy="3645024"/>
            </a:xfrm>
            <a:prstGeom prst="line">
              <a:avLst/>
            </a:prstGeom>
            <a:ln w="762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83" name="Group 63"/>
            <p:cNvGrpSpPr/>
            <p:nvPr/>
          </p:nvGrpSpPr>
          <p:grpSpPr>
            <a:xfrm rot="16200000">
              <a:off x="4824029" y="-1215516"/>
              <a:ext cx="4104456" cy="4176463"/>
              <a:chOff x="5868144" y="-603448"/>
              <a:chExt cx="3600400" cy="3024336"/>
            </a:xfrm>
          </p:grpSpPr>
          <p:sp>
            <p:nvSpPr>
              <p:cNvPr id="84" name="Rectangle 83"/>
              <p:cNvSpPr/>
              <p:nvPr/>
            </p:nvSpPr>
            <p:spPr>
              <a:xfrm>
                <a:off x="6012160" y="980729"/>
                <a:ext cx="3312368" cy="1335874"/>
              </a:xfrm>
              <a:prstGeom prst="rect">
                <a:avLst/>
              </a:prstGeom>
              <a:solidFill>
                <a:srgbClr val="00FFFF"/>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5" name="Rectangle 84"/>
              <p:cNvSpPr/>
              <p:nvPr/>
            </p:nvSpPr>
            <p:spPr>
              <a:xfrm>
                <a:off x="6012160" y="-459432"/>
                <a:ext cx="3312368" cy="1316009"/>
              </a:xfrm>
              <a:prstGeom prst="rect">
                <a:avLst/>
              </a:prstGeom>
              <a:solidFill>
                <a:srgbClr val="00FFFF"/>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6" name="Rectangle 85"/>
              <p:cNvSpPr/>
              <p:nvPr/>
            </p:nvSpPr>
            <p:spPr>
              <a:xfrm>
                <a:off x="5868144" y="-603448"/>
                <a:ext cx="3600400" cy="3024336"/>
              </a:xfrm>
              <a:prstGeom prst="rect">
                <a:avLst/>
              </a:pr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grpSp>
        <p:nvGrpSpPr>
          <p:cNvPr id="94" name="Group 93"/>
          <p:cNvGrpSpPr/>
          <p:nvPr/>
        </p:nvGrpSpPr>
        <p:grpSpPr>
          <a:xfrm flipH="1">
            <a:off x="3419872" y="2996952"/>
            <a:ext cx="902704" cy="576064"/>
            <a:chOff x="-333721" y="835738"/>
            <a:chExt cx="2836640" cy="1893885"/>
          </a:xfrm>
          <a:solidFill>
            <a:srgbClr val="0066FF"/>
          </a:solidFill>
        </p:grpSpPr>
        <p:sp>
          <p:nvSpPr>
            <p:cNvPr id="96" name="Freeform 95"/>
            <p:cNvSpPr/>
            <p:nvPr/>
          </p:nvSpPr>
          <p:spPr>
            <a:xfrm rot="13838807" flipH="1">
              <a:off x="137656" y="364361"/>
              <a:ext cx="1893885" cy="2836640"/>
            </a:xfrm>
            <a:custGeom>
              <a:avLst/>
              <a:gdLst>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75432 w 777479"/>
                <a:gd name="connsiteY8" fmla="*/ 659606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65919 w 777479"/>
                <a:gd name="connsiteY10" fmla="*/ 516731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62013 w 777479"/>
                <a:gd name="connsiteY20" fmla="*/ 605036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2397 h 834313"/>
                <a:gd name="connsiteX1" fmla="*/ 239713 w 777479"/>
                <a:gd name="connsiteY1" fmla="*/ 240985 h 834313"/>
                <a:gd name="connsiteX2" fmla="*/ 82550 w 777479"/>
                <a:gd name="connsiteY2" fmla="*/ 336235 h 834313"/>
                <a:gd name="connsiteX3" fmla="*/ 3969 w 777479"/>
                <a:gd name="connsiteY3" fmla="*/ 474347 h 834313"/>
                <a:gd name="connsiteX4" fmla="*/ 106363 w 777479"/>
                <a:gd name="connsiteY4" fmla="*/ 488635 h 834313"/>
                <a:gd name="connsiteX5" fmla="*/ 254000 w 777479"/>
                <a:gd name="connsiteY5" fmla="*/ 386241 h 834313"/>
                <a:gd name="connsiteX6" fmla="*/ 261144 w 777479"/>
                <a:gd name="connsiteY6" fmla="*/ 398147 h 834313"/>
                <a:gd name="connsiteX7" fmla="*/ 223044 w 777479"/>
                <a:gd name="connsiteY7" fmla="*/ 533878 h 834313"/>
                <a:gd name="connsiteX8" fmla="*/ 198834 w 777479"/>
                <a:gd name="connsiteY8" fmla="*/ 660085 h 834313"/>
                <a:gd name="connsiteX9" fmla="*/ 248147 w 777479"/>
                <a:gd name="connsiteY9" fmla="*/ 750200 h 834313"/>
                <a:gd name="connsiteX10" fmla="*/ 335682 w 777479"/>
                <a:gd name="connsiteY10" fmla="*/ 608466 h 834313"/>
                <a:gd name="connsiteX11" fmla="*/ 368300 w 777479"/>
                <a:gd name="connsiteY11" fmla="*/ 488634 h 834313"/>
                <a:gd name="connsiteX12" fmla="*/ 375444 w 777479"/>
                <a:gd name="connsiteY12" fmla="*/ 555310 h 834313"/>
                <a:gd name="connsiteX13" fmla="*/ 401638 w 777479"/>
                <a:gd name="connsiteY13" fmla="*/ 767241 h 834313"/>
                <a:gd name="connsiteX14" fmla="*/ 451644 w 777479"/>
                <a:gd name="connsiteY14" fmla="*/ 833916 h 834313"/>
                <a:gd name="connsiteX15" fmla="*/ 504032 w 777479"/>
                <a:gd name="connsiteY15" fmla="*/ 769622 h 834313"/>
                <a:gd name="connsiteX16" fmla="*/ 504032 w 777479"/>
                <a:gd name="connsiteY16" fmla="*/ 529115 h 834313"/>
                <a:gd name="connsiteX17" fmla="*/ 527844 w 777479"/>
                <a:gd name="connsiteY17" fmla="*/ 643416 h 834313"/>
                <a:gd name="connsiteX18" fmla="*/ 573088 w 777479"/>
                <a:gd name="connsiteY18" fmla="*/ 741047 h 834313"/>
                <a:gd name="connsiteX19" fmla="*/ 625475 w 777479"/>
                <a:gd name="connsiteY19" fmla="*/ 762478 h 834313"/>
                <a:gd name="connsiteX20" fmla="*/ 662013 w 777479"/>
                <a:gd name="connsiteY20" fmla="*/ 705527 h 834313"/>
                <a:gd name="connsiteX21" fmla="*/ 644525 w 777479"/>
                <a:gd name="connsiteY21" fmla="*/ 583885 h 834313"/>
                <a:gd name="connsiteX22" fmla="*/ 632619 w 777479"/>
                <a:gd name="connsiteY22" fmla="*/ 507685 h 834313"/>
                <a:gd name="connsiteX23" fmla="*/ 718344 w 777479"/>
                <a:gd name="connsiteY23" fmla="*/ 657703 h 834313"/>
                <a:gd name="connsiteX24" fmla="*/ 770732 w 777479"/>
                <a:gd name="connsiteY24" fmla="*/ 636272 h 834313"/>
                <a:gd name="connsiteX25" fmla="*/ 758825 w 777479"/>
                <a:gd name="connsiteY25" fmla="*/ 495778 h 834313"/>
                <a:gd name="connsiteX26" fmla="*/ 668338 w 777479"/>
                <a:gd name="connsiteY26" fmla="*/ 324328 h 834313"/>
                <a:gd name="connsiteX27" fmla="*/ 668239 w 777479"/>
                <a:gd name="connsiteY27" fmla="*/ 0 h 834313"/>
                <a:gd name="connsiteX0" fmla="*/ 240017 w 777479"/>
                <a:gd name="connsiteY0" fmla="*/ 24652 h 834313"/>
                <a:gd name="connsiteX1" fmla="*/ 239713 w 777479"/>
                <a:gd name="connsiteY1" fmla="*/ 240985 h 834313"/>
                <a:gd name="connsiteX2" fmla="*/ 82550 w 777479"/>
                <a:gd name="connsiteY2" fmla="*/ 336235 h 834313"/>
                <a:gd name="connsiteX3" fmla="*/ 3969 w 777479"/>
                <a:gd name="connsiteY3" fmla="*/ 474347 h 834313"/>
                <a:gd name="connsiteX4" fmla="*/ 106363 w 777479"/>
                <a:gd name="connsiteY4" fmla="*/ 488635 h 834313"/>
                <a:gd name="connsiteX5" fmla="*/ 254000 w 777479"/>
                <a:gd name="connsiteY5" fmla="*/ 386241 h 834313"/>
                <a:gd name="connsiteX6" fmla="*/ 261144 w 777479"/>
                <a:gd name="connsiteY6" fmla="*/ 398147 h 834313"/>
                <a:gd name="connsiteX7" fmla="*/ 223044 w 777479"/>
                <a:gd name="connsiteY7" fmla="*/ 533878 h 834313"/>
                <a:gd name="connsiteX8" fmla="*/ 198834 w 777479"/>
                <a:gd name="connsiteY8" fmla="*/ 660085 h 834313"/>
                <a:gd name="connsiteX9" fmla="*/ 248147 w 777479"/>
                <a:gd name="connsiteY9" fmla="*/ 750200 h 834313"/>
                <a:gd name="connsiteX10" fmla="*/ 335682 w 777479"/>
                <a:gd name="connsiteY10" fmla="*/ 608466 h 834313"/>
                <a:gd name="connsiteX11" fmla="*/ 368300 w 777479"/>
                <a:gd name="connsiteY11" fmla="*/ 488634 h 834313"/>
                <a:gd name="connsiteX12" fmla="*/ 375444 w 777479"/>
                <a:gd name="connsiteY12" fmla="*/ 555310 h 834313"/>
                <a:gd name="connsiteX13" fmla="*/ 401638 w 777479"/>
                <a:gd name="connsiteY13" fmla="*/ 767241 h 834313"/>
                <a:gd name="connsiteX14" fmla="*/ 451644 w 777479"/>
                <a:gd name="connsiteY14" fmla="*/ 833916 h 834313"/>
                <a:gd name="connsiteX15" fmla="*/ 504032 w 777479"/>
                <a:gd name="connsiteY15" fmla="*/ 769622 h 834313"/>
                <a:gd name="connsiteX16" fmla="*/ 504032 w 777479"/>
                <a:gd name="connsiteY16" fmla="*/ 529115 h 834313"/>
                <a:gd name="connsiteX17" fmla="*/ 527844 w 777479"/>
                <a:gd name="connsiteY17" fmla="*/ 643416 h 834313"/>
                <a:gd name="connsiteX18" fmla="*/ 573088 w 777479"/>
                <a:gd name="connsiteY18" fmla="*/ 741047 h 834313"/>
                <a:gd name="connsiteX19" fmla="*/ 625475 w 777479"/>
                <a:gd name="connsiteY19" fmla="*/ 762478 h 834313"/>
                <a:gd name="connsiteX20" fmla="*/ 662013 w 777479"/>
                <a:gd name="connsiteY20" fmla="*/ 705527 h 834313"/>
                <a:gd name="connsiteX21" fmla="*/ 644525 w 777479"/>
                <a:gd name="connsiteY21" fmla="*/ 583885 h 834313"/>
                <a:gd name="connsiteX22" fmla="*/ 632619 w 777479"/>
                <a:gd name="connsiteY22" fmla="*/ 507685 h 834313"/>
                <a:gd name="connsiteX23" fmla="*/ 718344 w 777479"/>
                <a:gd name="connsiteY23" fmla="*/ 657703 h 834313"/>
                <a:gd name="connsiteX24" fmla="*/ 770732 w 777479"/>
                <a:gd name="connsiteY24" fmla="*/ 636272 h 834313"/>
                <a:gd name="connsiteX25" fmla="*/ 758825 w 777479"/>
                <a:gd name="connsiteY25" fmla="*/ 495778 h 834313"/>
                <a:gd name="connsiteX26" fmla="*/ 668338 w 777479"/>
                <a:gd name="connsiteY26" fmla="*/ 324328 h 834313"/>
                <a:gd name="connsiteX27" fmla="*/ 668239 w 777479"/>
                <a:gd name="connsiteY27" fmla="*/ 0 h 834313"/>
                <a:gd name="connsiteX0" fmla="*/ 240017 w 777479"/>
                <a:gd name="connsiteY0" fmla="*/ 164738 h 974399"/>
                <a:gd name="connsiteX1" fmla="*/ 239713 w 777479"/>
                <a:gd name="connsiteY1" fmla="*/ 381071 h 974399"/>
                <a:gd name="connsiteX2" fmla="*/ 82550 w 777479"/>
                <a:gd name="connsiteY2" fmla="*/ 476321 h 974399"/>
                <a:gd name="connsiteX3" fmla="*/ 3969 w 777479"/>
                <a:gd name="connsiteY3" fmla="*/ 614433 h 974399"/>
                <a:gd name="connsiteX4" fmla="*/ 106363 w 777479"/>
                <a:gd name="connsiteY4" fmla="*/ 628721 h 974399"/>
                <a:gd name="connsiteX5" fmla="*/ 254000 w 777479"/>
                <a:gd name="connsiteY5" fmla="*/ 526327 h 974399"/>
                <a:gd name="connsiteX6" fmla="*/ 261144 w 777479"/>
                <a:gd name="connsiteY6" fmla="*/ 538233 h 974399"/>
                <a:gd name="connsiteX7" fmla="*/ 223044 w 777479"/>
                <a:gd name="connsiteY7" fmla="*/ 673964 h 974399"/>
                <a:gd name="connsiteX8" fmla="*/ 198834 w 777479"/>
                <a:gd name="connsiteY8" fmla="*/ 800171 h 974399"/>
                <a:gd name="connsiteX9" fmla="*/ 248147 w 777479"/>
                <a:gd name="connsiteY9" fmla="*/ 890286 h 974399"/>
                <a:gd name="connsiteX10" fmla="*/ 335682 w 777479"/>
                <a:gd name="connsiteY10" fmla="*/ 748552 h 974399"/>
                <a:gd name="connsiteX11" fmla="*/ 368300 w 777479"/>
                <a:gd name="connsiteY11" fmla="*/ 628720 h 974399"/>
                <a:gd name="connsiteX12" fmla="*/ 375444 w 777479"/>
                <a:gd name="connsiteY12" fmla="*/ 695396 h 974399"/>
                <a:gd name="connsiteX13" fmla="*/ 401638 w 777479"/>
                <a:gd name="connsiteY13" fmla="*/ 907327 h 974399"/>
                <a:gd name="connsiteX14" fmla="*/ 451644 w 777479"/>
                <a:gd name="connsiteY14" fmla="*/ 974002 h 974399"/>
                <a:gd name="connsiteX15" fmla="*/ 504032 w 777479"/>
                <a:gd name="connsiteY15" fmla="*/ 909708 h 974399"/>
                <a:gd name="connsiteX16" fmla="*/ 504032 w 777479"/>
                <a:gd name="connsiteY16" fmla="*/ 669201 h 974399"/>
                <a:gd name="connsiteX17" fmla="*/ 527844 w 777479"/>
                <a:gd name="connsiteY17" fmla="*/ 783502 h 974399"/>
                <a:gd name="connsiteX18" fmla="*/ 573088 w 777479"/>
                <a:gd name="connsiteY18" fmla="*/ 881133 h 974399"/>
                <a:gd name="connsiteX19" fmla="*/ 625475 w 777479"/>
                <a:gd name="connsiteY19" fmla="*/ 902564 h 974399"/>
                <a:gd name="connsiteX20" fmla="*/ 662013 w 777479"/>
                <a:gd name="connsiteY20" fmla="*/ 845613 h 974399"/>
                <a:gd name="connsiteX21" fmla="*/ 644525 w 777479"/>
                <a:gd name="connsiteY21" fmla="*/ 723971 h 974399"/>
                <a:gd name="connsiteX22" fmla="*/ 632619 w 777479"/>
                <a:gd name="connsiteY22" fmla="*/ 647771 h 974399"/>
                <a:gd name="connsiteX23" fmla="*/ 718344 w 777479"/>
                <a:gd name="connsiteY23" fmla="*/ 797789 h 974399"/>
                <a:gd name="connsiteX24" fmla="*/ 770732 w 777479"/>
                <a:gd name="connsiteY24" fmla="*/ 776358 h 974399"/>
                <a:gd name="connsiteX25" fmla="*/ 758825 w 777479"/>
                <a:gd name="connsiteY25" fmla="*/ 635864 h 974399"/>
                <a:gd name="connsiteX26" fmla="*/ 668338 w 777479"/>
                <a:gd name="connsiteY26" fmla="*/ 464414 h 974399"/>
                <a:gd name="connsiteX27" fmla="*/ 577964 w 777479"/>
                <a:gd name="connsiteY27" fmla="*/ 0 h 974399"/>
                <a:gd name="connsiteX0" fmla="*/ 224488 w 777479"/>
                <a:gd name="connsiteY0" fmla="*/ 79294 h 974399"/>
                <a:gd name="connsiteX1" fmla="*/ 239713 w 777479"/>
                <a:gd name="connsiteY1" fmla="*/ 381071 h 974399"/>
                <a:gd name="connsiteX2" fmla="*/ 82550 w 777479"/>
                <a:gd name="connsiteY2" fmla="*/ 476321 h 974399"/>
                <a:gd name="connsiteX3" fmla="*/ 3969 w 777479"/>
                <a:gd name="connsiteY3" fmla="*/ 614433 h 974399"/>
                <a:gd name="connsiteX4" fmla="*/ 106363 w 777479"/>
                <a:gd name="connsiteY4" fmla="*/ 628721 h 974399"/>
                <a:gd name="connsiteX5" fmla="*/ 254000 w 777479"/>
                <a:gd name="connsiteY5" fmla="*/ 526327 h 974399"/>
                <a:gd name="connsiteX6" fmla="*/ 261144 w 777479"/>
                <a:gd name="connsiteY6" fmla="*/ 538233 h 974399"/>
                <a:gd name="connsiteX7" fmla="*/ 223044 w 777479"/>
                <a:gd name="connsiteY7" fmla="*/ 673964 h 974399"/>
                <a:gd name="connsiteX8" fmla="*/ 198834 w 777479"/>
                <a:gd name="connsiteY8" fmla="*/ 800171 h 974399"/>
                <a:gd name="connsiteX9" fmla="*/ 248147 w 777479"/>
                <a:gd name="connsiteY9" fmla="*/ 890286 h 974399"/>
                <a:gd name="connsiteX10" fmla="*/ 335682 w 777479"/>
                <a:gd name="connsiteY10" fmla="*/ 748552 h 974399"/>
                <a:gd name="connsiteX11" fmla="*/ 368300 w 777479"/>
                <a:gd name="connsiteY11" fmla="*/ 628720 h 974399"/>
                <a:gd name="connsiteX12" fmla="*/ 375444 w 777479"/>
                <a:gd name="connsiteY12" fmla="*/ 695396 h 974399"/>
                <a:gd name="connsiteX13" fmla="*/ 401638 w 777479"/>
                <a:gd name="connsiteY13" fmla="*/ 907327 h 974399"/>
                <a:gd name="connsiteX14" fmla="*/ 451644 w 777479"/>
                <a:gd name="connsiteY14" fmla="*/ 974002 h 974399"/>
                <a:gd name="connsiteX15" fmla="*/ 504032 w 777479"/>
                <a:gd name="connsiteY15" fmla="*/ 909708 h 974399"/>
                <a:gd name="connsiteX16" fmla="*/ 504032 w 777479"/>
                <a:gd name="connsiteY16" fmla="*/ 669201 h 974399"/>
                <a:gd name="connsiteX17" fmla="*/ 527844 w 777479"/>
                <a:gd name="connsiteY17" fmla="*/ 783502 h 974399"/>
                <a:gd name="connsiteX18" fmla="*/ 573088 w 777479"/>
                <a:gd name="connsiteY18" fmla="*/ 881133 h 974399"/>
                <a:gd name="connsiteX19" fmla="*/ 625475 w 777479"/>
                <a:gd name="connsiteY19" fmla="*/ 902564 h 974399"/>
                <a:gd name="connsiteX20" fmla="*/ 662013 w 777479"/>
                <a:gd name="connsiteY20" fmla="*/ 845613 h 974399"/>
                <a:gd name="connsiteX21" fmla="*/ 644525 w 777479"/>
                <a:gd name="connsiteY21" fmla="*/ 723971 h 974399"/>
                <a:gd name="connsiteX22" fmla="*/ 632619 w 777479"/>
                <a:gd name="connsiteY22" fmla="*/ 647771 h 974399"/>
                <a:gd name="connsiteX23" fmla="*/ 718344 w 777479"/>
                <a:gd name="connsiteY23" fmla="*/ 797789 h 974399"/>
                <a:gd name="connsiteX24" fmla="*/ 770732 w 777479"/>
                <a:gd name="connsiteY24" fmla="*/ 776358 h 974399"/>
                <a:gd name="connsiteX25" fmla="*/ 758825 w 777479"/>
                <a:gd name="connsiteY25" fmla="*/ 635864 h 974399"/>
                <a:gd name="connsiteX26" fmla="*/ 668338 w 777479"/>
                <a:gd name="connsiteY26" fmla="*/ 464414 h 974399"/>
                <a:gd name="connsiteX27" fmla="*/ 577964 w 777479"/>
                <a:gd name="connsiteY27" fmla="*/ 0 h 974399"/>
                <a:gd name="connsiteX0" fmla="*/ 224488 w 777479"/>
                <a:gd name="connsiteY0" fmla="*/ 79294 h 1000416"/>
                <a:gd name="connsiteX1" fmla="*/ 239713 w 777479"/>
                <a:gd name="connsiteY1" fmla="*/ 381071 h 1000416"/>
                <a:gd name="connsiteX2" fmla="*/ 82550 w 777479"/>
                <a:gd name="connsiteY2" fmla="*/ 476321 h 1000416"/>
                <a:gd name="connsiteX3" fmla="*/ 3969 w 777479"/>
                <a:gd name="connsiteY3" fmla="*/ 614433 h 1000416"/>
                <a:gd name="connsiteX4" fmla="*/ 106363 w 777479"/>
                <a:gd name="connsiteY4" fmla="*/ 628721 h 1000416"/>
                <a:gd name="connsiteX5" fmla="*/ 254000 w 777479"/>
                <a:gd name="connsiteY5" fmla="*/ 526327 h 1000416"/>
                <a:gd name="connsiteX6" fmla="*/ 261144 w 777479"/>
                <a:gd name="connsiteY6" fmla="*/ 538233 h 1000416"/>
                <a:gd name="connsiteX7" fmla="*/ 223044 w 777479"/>
                <a:gd name="connsiteY7" fmla="*/ 673964 h 1000416"/>
                <a:gd name="connsiteX8" fmla="*/ 198834 w 777479"/>
                <a:gd name="connsiteY8" fmla="*/ 800171 h 1000416"/>
                <a:gd name="connsiteX9" fmla="*/ 248147 w 777479"/>
                <a:gd name="connsiteY9" fmla="*/ 890286 h 1000416"/>
                <a:gd name="connsiteX10" fmla="*/ 335682 w 777479"/>
                <a:gd name="connsiteY10" fmla="*/ 748552 h 1000416"/>
                <a:gd name="connsiteX11" fmla="*/ 368300 w 777479"/>
                <a:gd name="connsiteY11" fmla="*/ 628720 h 1000416"/>
                <a:gd name="connsiteX12" fmla="*/ 375444 w 777479"/>
                <a:gd name="connsiteY12" fmla="*/ 695396 h 1000416"/>
                <a:gd name="connsiteX13" fmla="*/ 391828 w 777479"/>
                <a:gd name="connsiteY13" fmla="*/ 751222 h 1000416"/>
                <a:gd name="connsiteX14" fmla="*/ 451644 w 777479"/>
                <a:gd name="connsiteY14" fmla="*/ 974002 h 1000416"/>
                <a:gd name="connsiteX15" fmla="*/ 504032 w 777479"/>
                <a:gd name="connsiteY15" fmla="*/ 909708 h 1000416"/>
                <a:gd name="connsiteX16" fmla="*/ 504032 w 777479"/>
                <a:gd name="connsiteY16" fmla="*/ 669201 h 1000416"/>
                <a:gd name="connsiteX17" fmla="*/ 527844 w 777479"/>
                <a:gd name="connsiteY17" fmla="*/ 783502 h 1000416"/>
                <a:gd name="connsiteX18" fmla="*/ 573088 w 777479"/>
                <a:gd name="connsiteY18" fmla="*/ 881133 h 1000416"/>
                <a:gd name="connsiteX19" fmla="*/ 625475 w 777479"/>
                <a:gd name="connsiteY19" fmla="*/ 902564 h 1000416"/>
                <a:gd name="connsiteX20" fmla="*/ 662013 w 777479"/>
                <a:gd name="connsiteY20" fmla="*/ 845613 h 1000416"/>
                <a:gd name="connsiteX21" fmla="*/ 644525 w 777479"/>
                <a:gd name="connsiteY21" fmla="*/ 723971 h 1000416"/>
                <a:gd name="connsiteX22" fmla="*/ 632619 w 777479"/>
                <a:gd name="connsiteY22" fmla="*/ 647771 h 1000416"/>
                <a:gd name="connsiteX23" fmla="*/ 718344 w 777479"/>
                <a:gd name="connsiteY23" fmla="*/ 797789 h 1000416"/>
                <a:gd name="connsiteX24" fmla="*/ 770732 w 777479"/>
                <a:gd name="connsiteY24" fmla="*/ 776358 h 1000416"/>
                <a:gd name="connsiteX25" fmla="*/ 758825 w 777479"/>
                <a:gd name="connsiteY25" fmla="*/ 635864 h 1000416"/>
                <a:gd name="connsiteX26" fmla="*/ 668338 w 777479"/>
                <a:gd name="connsiteY26" fmla="*/ 464414 h 1000416"/>
                <a:gd name="connsiteX27" fmla="*/ 577964 w 777479"/>
                <a:gd name="connsiteY27" fmla="*/ 0 h 1000416"/>
                <a:gd name="connsiteX0" fmla="*/ 224488 w 777479"/>
                <a:gd name="connsiteY0" fmla="*/ 79294 h 935141"/>
                <a:gd name="connsiteX1" fmla="*/ 239713 w 777479"/>
                <a:gd name="connsiteY1" fmla="*/ 381071 h 935141"/>
                <a:gd name="connsiteX2" fmla="*/ 82550 w 777479"/>
                <a:gd name="connsiteY2" fmla="*/ 476321 h 935141"/>
                <a:gd name="connsiteX3" fmla="*/ 3969 w 777479"/>
                <a:gd name="connsiteY3" fmla="*/ 614433 h 935141"/>
                <a:gd name="connsiteX4" fmla="*/ 106363 w 777479"/>
                <a:gd name="connsiteY4" fmla="*/ 628721 h 935141"/>
                <a:gd name="connsiteX5" fmla="*/ 254000 w 777479"/>
                <a:gd name="connsiteY5" fmla="*/ 526327 h 935141"/>
                <a:gd name="connsiteX6" fmla="*/ 261144 w 777479"/>
                <a:gd name="connsiteY6" fmla="*/ 538233 h 935141"/>
                <a:gd name="connsiteX7" fmla="*/ 223044 w 777479"/>
                <a:gd name="connsiteY7" fmla="*/ 673964 h 935141"/>
                <a:gd name="connsiteX8" fmla="*/ 198834 w 777479"/>
                <a:gd name="connsiteY8" fmla="*/ 800171 h 935141"/>
                <a:gd name="connsiteX9" fmla="*/ 248147 w 777479"/>
                <a:gd name="connsiteY9" fmla="*/ 890286 h 935141"/>
                <a:gd name="connsiteX10" fmla="*/ 335682 w 777479"/>
                <a:gd name="connsiteY10" fmla="*/ 748552 h 935141"/>
                <a:gd name="connsiteX11" fmla="*/ 368300 w 777479"/>
                <a:gd name="connsiteY11" fmla="*/ 628720 h 935141"/>
                <a:gd name="connsiteX12" fmla="*/ 375444 w 777479"/>
                <a:gd name="connsiteY12" fmla="*/ 695396 h 935141"/>
                <a:gd name="connsiteX13" fmla="*/ 391828 w 777479"/>
                <a:gd name="connsiteY13" fmla="*/ 751222 h 935141"/>
                <a:gd name="connsiteX14" fmla="*/ 465593 w 777479"/>
                <a:gd name="connsiteY14" fmla="*/ 821799 h 935141"/>
                <a:gd name="connsiteX15" fmla="*/ 504032 w 777479"/>
                <a:gd name="connsiteY15" fmla="*/ 909708 h 935141"/>
                <a:gd name="connsiteX16" fmla="*/ 504032 w 777479"/>
                <a:gd name="connsiteY16" fmla="*/ 669201 h 935141"/>
                <a:gd name="connsiteX17" fmla="*/ 527844 w 777479"/>
                <a:gd name="connsiteY17" fmla="*/ 783502 h 935141"/>
                <a:gd name="connsiteX18" fmla="*/ 573088 w 777479"/>
                <a:gd name="connsiteY18" fmla="*/ 881133 h 935141"/>
                <a:gd name="connsiteX19" fmla="*/ 625475 w 777479"/>
                <a:gd name="connsiteY19" fmla="*/ 902564 h 935141"/>
                <a:gd name="connsiteX20" fmla="*/ 662013 w 777479"/>
                <a:gd name="connsiteY20" fmla="*/ 845613 h 935141"/>
                <a:gd name="connsiteX21" fmla="*/ 644525 w 777479"/>
                <a:gd name="connsiteY21" fmla="*/ 723971 h 935141"/>
                <a:gd name="connsiteX22" fmla="*/ 632619 w 777479"/>
                <a:gd name="connsiteY22" fmla="*/ 647771 h 935141"/>
                <a:gd name="connsiteX23" fmla="*/ 718344 w 777479"/>
                <a:gd name="connsiteY23" fmla="*/ 797789 h 935141"/>
                <a:gd name="connsiteX24" fmla="*/ 770732 w 777479"/>
                <a:gd name="connsiteY24" fmla="*/ 776358 h 935141"/>
                <a:gd name="connsiteX25" fmla="*/ 758825 w 777479"/>
                <a:gd name="connsiteY25" fmla="*/ 635864 h 935141"/>
                <a:gd name="connsiteX26" fmla="*/ 668338 w 777479"/>
                <a:gd name="connsiteY26" fmla="*/ 464414 h 935141"/>
                <a:gd name="connsiteX27" fmla="*/ 577964 w 777479"/>
                <a:gd name="connsiteY27" fmla="*/ 0 h 935141"/>
                <a:gd name="connsiteX0" fmla="*/ 224488 w 777479"/>
                <a:gd name="connsiteY0" fmla="*/ 79294 h 908484"/>
                <a:gd name="connsiteX1" fmla="*/ 239713 w 777479"/>
                <a:gd name="connsiteY1" fmla="*/ 381071 h 908484"/>
                <a:gd name="connsiteX2" fmla="*/ 82550 w 777479"/>
                <a:gd name="connsiteY2" fmla="*/ 476321 h 908484"/>
                <a:gd name="connsiteX3" fmla="*/ 3969 w 777479"/>
                <a:gd name="connsiteY3" fmla="*/ 614433 h 908484"/>
                <a:gd name="connsiteX4" fmla="*/ 106363 w 777479"/>
                <a:gd name="connsiteY4" fmla="*/ 628721 h 908484"/>
                <a:gd name="connsiteX5" fmla="*/ 254000 w 777479"/>
                <a:gd name="connsiteY5" fmla="*/ 526327 h 908484"/>
                <a:gd name="connsiteX6" fmla="*/ 261144 w 777479"/>
                <a:gd name="connsiteY6" fmla="*/ 538233 h 908484"/>
                <a:gd name="connsiteX7" fmla="*/ 223044 w 777479"/>
                <a:gd name="connsiteY7" fmla="*/ 673964 h 908484"/>
                <a:gd name="connsiteX8" fmla="*/ 198834 w 777479"/>
                <a:gd name="connsiteY8" fmla="*/ 800171 h 908484"/>
                <a:gd name="connsiteX9" fmla="*/ 248147 w 777479"/>
                <a:gd name="connsiteY9" fmla="*/ 890286 h 908484"/>
                <a:gd name="connsiteX10" fmla="*/ 335682 w 777479"/>
                <a:gd name="connsiteY10" fmla="*/ 748552 h 908484"/>
                <a:gd name="connsiteX11" fmla="*/ 368300 w 777479"/>
                <a:gd name="connsiteY11" fmla="*/ 628720 h 908484"/>
                <a:gd name="connsiteX12" fmla="*/ 375444 w 777479"/>
                <a:gd name="connsiteY12" fmla="*/ 695396 h 908484"/>
                <a:gd name="connsiteX13" fmla="*/ 391828 w 777479"/>
                <a:gd name="connsiteY13" fmla="*/ 751222 h 908484"/>
                <a:gd name="connsiteX14" fmla="*/ 465593 w 777479"/>
                <a:gd name="connsiteY14" fmla="*/ 821799 h 908484"/>
                <a:gd name="connsiteX15" fmla="*/ 477734 w 777479"/>
                <a:gd name="connsiteY15" fmla="*/ 725459 h 908484"/>
                <a:gd name="connsiteX16" fmla="*/ 504032 w 777479"/>
                <a:gd name="connsiteY16" fmla="*/ 669201 h 908484"/>
                <a:gd name="connsiteX17" fmla="*/ 527844 w 777479"/>
                <a:gd name="connsiteY17" fmla="*/ 783502 h 908484"/>
                <a:gd name="connsiteX18" fmla="*/ 573088 w 777479"/>
                <a:gd name="connsiteY18" fmla="*/ 881133 h 908484"/>
                <a:gd name="connsiteX19" fmla="*/ 625475 w 777479"/>
                <a:gd name="connsiteY19" fmla="*/ 902564 h 908484"/>
                <a:gd name="connsiteX20" fmla="*/ 662013 w 777479"/>
                <a:gd name="connsiteY20" fmla="*/ 845613 h 908484"/>
                <a:gd name="connsiteX21" fmla="*/ 644525 w 777479"/>
                <a:gd name="connsiteY21" fmla="*/ 723971 h 908484"/>
                <a:gd name="connsiteX22" fmla="*/ 632619 w 777479"/>
                <a:gd name="connsiteY22" fmla="*/ 647771 h 908484"/>
                <a:gd name="connsiteX23" fmla="*/ 718344 w 777479"/>
                <a:gd name="connsiteY23" fmla="*/ 797789 h 908484"/>
                <a:gd name="connsiteX24" fmla="*/ 770732 w 777479"/>
                <a:gd name="connsiteY24" fmla="*/ 776358 h 908484"/>
                <a:gd name="connsiteX25" fmla="*/ 758825 w 777479"/>
                <a:gd name="connsiteY25" fmla="*/ 635864 h 908484"/>
                <a:gd name="connsiteX26" fmla="*/ 668338 w 777479"/>
                <a:gd name="connsiteY26" fmla="*/ 464414 h 908484"/>
                <a:gd name="connsiteX27" fmla="*/ 577964 w 777479"/>
                <a:gd name="connsiteY27" fmla="*/ 0 h 908484"/>
                <a:gd name="connsiteX0" fmla="*/ 224488 w 777479"/>
                <a:gd name="connsiteY0" fmla="*/ 79294 h 908484"/>
                <a:gd name="connsiteX1" fmla="*/ 239713 w 777479"/>
                <a:gd name="connsiteY1" fmla="*/ 381071 h 908484"/>
                <a:gd name="connsiteX2" fmla="*/ 82550 w 777479"/>
                <a:gd name="connsiteY2" fmla="*/ 476321 h 908484"/>
                <a:gd name="connsiteX3" fmla="*/ 3969 w 777479"/>
                <a:gd name="connsiteY3" fmla="*/ 614433 h 908484"/>
                <a:gd name="connsiteX4" fmla="*/ 106363 w 777479"/>
                <a:gd name="connsiteY4" fmla="*/ 628721 h 908484"/>
                <a:gd name="connsiteX5" fmla="*/ 254000 w 777479"/>
                <a:gd name="connsiteY5" fmla="*/ 526327 h 908484"/>
                <a:gd name="connsiteX6" fmla="*/ 261144 w 777479"/>
                <a:gd name="connsiteY6" fmla="*/ 538233 h 908484"/>
                <a:gd name="connsiteX7" fmla="*/ 223044 w 777479"/>
                <a:gd name="connsiteY7" fmla="*/ 673964 h 908484"/>
                <a:gd name="connsiteX8" fmla="*/ 198834 w 777479"/>
                <a:gd name="connsiteY8" fmla="*/ 800171 h 908484"/>
                <a:gd name="connsiteX9" fmla="*/ 248147 w 777479"/>
                <a:gd name="connsiteY9" fmla="*/ 890286 h 908484"/>
                <a:gd name="connsiteX10" fmla="*/ 335682 w 777479"/>
                <a:gd name="connsiteY10" fmla="*/ 748552 h 908484"/>
                <a:gd name="connsiteX11" fmla="*/ 368300 w 777479"/>
                <a:gd name="connsiteY11" fmla="*/ 628720 h 908484"/>
                <a:gd name="connsiteX12" fmla="*/ 375444 w 777479"/>
                <a:gd name="connsiteY12" fmla="*/ 695396 h 908484"/>
                <a:gd name="connsiteX13" fmla="*/ 391828 w 777479"/>
                <a:gd name="connsiteY13" fmla="*/ 751222 h 908484"/>
                <a:gd name="connsiteX14" fmla="*/ 432757 w 777479"/>
                <a:gd name="connsiteY14" fmla="*/ 754397 h 908484"/>
                <a:gd name="connsiteX15" fmla="*/ 477734 w 777479"/>
                <a:gd name="connsiteY15" fmla="*/ 725459 h 908484"/>
                <a:gd name="connsiteX16" fmla="*/ 504032 w 777479"/>
                <a:gd name="connsiteY16" fmla="*/ 669201 h 908484"/>
                <a:gd name="connsiteX17" fmla="*/ 527844 w 777479"/>
                <a:gd name="connsiteY17" fmla="*/ 783502 h 908484"/>
                <a:gd name="connsiteX18" fmla="*/ 573088 w 777479"/>
                <a:gd name="connsiteY18" fmla="*/ 881133 h 908484"/>
                <a:gd name="connsiteX19" fmla="*/ 625475 w 777479"/>
                <a:gd name="connsiteY19" fmla="*/ 902564 h 908484"/>
                <a:gd name="connsiteX20" fmla="*/ 662013 w 777479"/>
                <a:gd name="connsiteY20" fmla="*/ 845613 h 908484"/>
                <a:gd name="connsiteX21" fmla="*/ 644525 w 777479"/>
                <a:gd name="connsiteY21" fmla="*/ 723971 h 908484"/>
                <a:gd name="connsiteX22" fmla="*/ 632619 w 777479"/>
                <a:gd name="connsiteY22" fmla="*/ 647771 h 908484"/>
                <a:gd name="connsiteX23" fmla="*/ 718344 w 777479"/>
                <a:gd name="connsiteY23" fmla="*/ 797789 h 908484"/>
                <a:gd name="connsiteX24" fmla="*/ 770732 w 777479"/>
                <a:gd name="connsiteY24" fmla="*/ 776358 h 908484"/>
                <a:gd name="connsiteX25" fmla="*/ 758825 w 777479"/>
                <a:gd name="connsiteY25" fmla="*/ 635864 h 908484"/>
                <a:gd name="connsiteX26" fmla="*/ 668338 w 777479"/>
                <a:gd name="connsiteY26" fmla="*/ 464414 h 908484"/>
                <a:gd name="connsiteX27" fmla="*/ 577964 w 777479"/>
                <a:gd name="connsiteY27" fmla="*/ 0 h 908484"/>
                <a:gd name="connsiteX0" fmla="*/ 224488 w 777479"/>
                <a:gd name="connsiteY0" fmla="*/ 79294 h 908484"/>
                <a:gd name="connsiteX1" fmla="*/ 239713 w 777479"/>
                <a:gd name="connsiteY1" fmla="*/ 381071 h 908484"/>
                <a:gd name="connsiteX2" fmla="*/ 82550 w 777479"/>
                <a:gd name="connsiteY2" fmla="*/ 476321 h 908484"/>
                <a:gd name="connsiteX3" fmla="*/ 3969 w 777479"/>
                <a:gd name="connsiteY3" fmla="*/ 614433 h 908484"/>
                <a:gd name="connsiteX4" fmla="*/ 106363 w 777479"/>
                <a:gd name="connsiteY4" fmla="*/ 628721 h 908484"/>
                <a:gd name="connsiteX5" fmla="*/ 254000 w 777479"/>
                <a:gd name="connsiteY5" fmla="*/ 526327 h 908484"/>
                <a:gd name="connsiteX6" fmla="*/ 261144 w 777479"/>
                <a:gd name="connsiteY6" fmla="*/ 538233 h 908484"/>
                <a:gd name="connsiteX7" fmla="*/ 223044 w 777479"/>
                <a:gd name="connsiteY7" fmla="*/ 673964 h 908484"/>
                <a:gd name="connsiteX8" fmla="*/ 198834 w 777479"/>
                <a:gd name="connsiteY8" fmla="*/ 800171 h 908484"/>
                <a:gd name="connsiteX9" fmla="*/ 248147 w 777479"/>
                <a:gd name="connsiteY9" fmla="*/ 890286 h 908484"/>
                <a:gd name="connsiteX10" fmla="*/ 335682 w 777479"/>
                <a:gd name="connsiteY10" fmla="*/ 748552 h 908484"/>
                <a:gd name="connsiteX11" fmla="*/ 368300 w 777479"/>
                <a:gd name="connsiteY11" fmla="*/ 628720 h 908484"/>
                <a:gd name="connsiteX12" fmla="*/ 375444 w 777479"/>
                <a:gd name="connsiteY12" fmla="*/ 695396 h 908484"/>
                <a:gd name="connsiteX13" fmla="*/ 395874 w 777479"/>
                <a:gd name="connsiteY13" fmla="*/ 719109 h 908484"/>
                <a:gd name="connsiteX14" fmla="*/ 432757 w 777479"/>
                <a:gd name="connsiteY14" fmla="*/ 754397 h 908484"/>
                <a:gd name="connsiteX15" fmla="*/ 477734 w 777479"/>
                <a:gd name="connsiteY15" fmla="*/ 725459 h 908484"/>
                <a:gd name="connsiteX16" fmla="*/ 504032 w 777479"/>
                <a:gd name="connsiteY16" fmla="*/ 669201 h 908484"/>
                <a:gd name="connsiteX17" fmla="*/ 527844 w 777479"/>
                <a:gd name="connsiteY17" fmla="*/ 783502 h 908484"/>
                <a:gd name="connsiteX18" fmla="*/ 573088 w 777479"/>
                <a:gd name="connsiteY18" fmla="*/ 881133 h 908484"/>
                <a:gd name="connsiteX19" fmla="*/ 625475 w 777479"/>
                <a:gd name="connsiteY19" fmla="*/ 902564 h 908484"/>
                <a:gd name="connsiteX20" fmla="*/ 662013 w 777479"/>
                <a:gd name="connsiteY20" fmla="*/ 845613 h 908484"/>
                <a:gd name="connsiteX21" fmla="*/ 644525 w 777479"/>
                <a:gd name="connsiteY21" fmla="*/ 723971 h 908484"/>
                <a:gd name="connsiteX22" fmla="*/ 632619 w 777479"/>
                <a:gd name="connsiteY22" fmla="*/ 647771 h 908484"/>
                <a:gd name="connsiteX23" fmla="*/ 718344 w 777479"/>
                <a:gd name="connsiteY23" fmla="*/ 797789 h 908484"/>
                <a:gd name="connsiteX24" fmla="*/ 770732 w 777479"/>
                <a:gd name="connsiteY24" fmla="*/ 776358 h 908484"/>
                <a:gd name="connsiteX25" fmla="*/ 758825 w 777479"/>
                <a:gd name="connsiteY25" fmla="*/ 635864 h 908484"/>
                <a:gd name="connsiteX26" fmla="*/ 668338 w 777479"/>
                <a:gd name="connsiteY26" fmla="*/ 464414 h 908484"/>
                <a:gd name="connsiteX27" fmla="*/ 577964 w 777479"/>
                <a:gd name="connsiteY27" fmla="*/ 0 h 908484"/>
                <a:gd name="connsiteX0" fmla="*/ 224488 w 777479"/>
                <a:gd name="connsiteY0" fmla="*/ 79294 h 908484"/>
                <a:gd name="connsiteX1" fmla="*/ 239713 w 777479"/>
                <a:gd name="connsiteY1" fmla="*/ 381071 h 908484"/>
                <a:gd name="connsiteX2" fmla="*/ 82550 w 777479"/>
                <a:gd name="connsiteY2" fmla="*/ 476321 h 908484"/>
                <a:gd name="connsiteX3" fmla="*/ 3969 w 777479"/>
                <a:gd name="connsiteY3" fmla="*/ 614433 h 908484"/>
                <a:gd name="connsiteX4" fmla="*/ 106363 w 777479"/>
                <a:gd name="connsiteY4" fmla="*/ 628721 h 908484"/>
                <a:gd name="connsiteX5" fmla="*/ 254000 w 777479"/>
                <a:gd name="connsiteY5" fmla="*/ 526327 h 908484"/>
                <a:gd name="connsiteX6" fmla="*/ 261144 w 777479"/>
                <a:gd name="connsiteY6" fmla="*/ 538233 h 908484"/>
                <a:gd name="connsiteX7" fmla="*/ 223044 w 777479"/>
                <a:gd name="connsiteY7" fmla="*/ 673964 h 908484"/>
                <a:gd name="connsiteX8" fmla="*/ 198834 w 777479"/>
                <a:gd name="connsiteY8" fmla="*/ 800171 h 908484"/>
                <a:gd name="connsiteX9" fmla="*/ 248147 w 777479"/>
                <a:gd name="connsiteY9" fmla="*/ 890286 h 908484"/>
                <a:gd name="connsiteX10" fmla="*/ 335682 w 777479"/>
                <a:gd name="connsiteY10" fmla="*/ 748552 h 908484"/>
                <a:gd name="connsiteX11" fmla="*/ 368300 w 777479"/>
                <a:gd name="connsiteY11" fmla="*/ 628720 h 908484"/>
                <a:gd name="connsiteX12" fmla="*/ 381480 w 777479"/>
                <a:gd name="connsiteY12" fmla="*/ 669351 h 908484"/>
                <a:gd name="connsiteX13" fmla="*/ 395874 w 777479"/>
                <a:gd name="connsiteY13" fmla="*/ 719109 h 908484"/>
                <a:gd name="connsiteX14" fmla="*/ 432757 w 777479"/>
                <a:gd name="connsiteY14" fmla="*/ 754397 h 908484"/>
                <a:gd name="connsiteX15" fmla="*/ 477734 w 777479"/>
                <a:gd name="connsiteY15" fmla="*/ 725459 h 908484"/>
                <a:gd name="connsiteX16" fmla="*/ 504032 w 777479"/>
                <a:gd name="connsiteY16" fmla="*/ 669201 h 908484"/>
                <a:gd name="connsiteX17" fmla="*/ 527844 w 777479"/>
                <a:gd name="connsiteY17" fmla="*/ 783502 h 908484"/>
                <a:gd name="connsiteX18" fmla="*/ 573088 w 777479"/>
                <a:gd name="connsiteY18" fmla="*/ 881133 h 908484"/>
                <a:gd name="connsiteX19" fmla="*/ 625475 w 777479"/>
                <a:gd name="connsiteY19" fmla="*/ 902564 h 908484"/>
                <a:gd name="connsiteX20" fmla="*/ 662013 w 777479"/>
                <a:gd name="connsiteY20" fmla="*/ 845613 h 908484"/>
                <a:gd name="connsiteX21" fmla="*/ 644525 w 777479"/>
                <a:gd name="connsiteY21" fmla="*/ 723971 h 908484"/>
                <a:gd name="connsiteX22" fmla="*/ 632619 w 777479"/>
                <a:gd name="connsiteY22" fmla="*/ 647771 h 908484"/>
                <a:gd name="connsiteX23" fmla="*/ 718344 w 777479"/>
                <a:gd name="connsiteY23" fmla="*/ 797789 h 908484"/>
                <a:gd name="connsiteX24" fmla="*/ 770732 w 777479"/>
                <a:gd name="connsiteY24" fmla="*/ 776358 h 908484"/>
                <a:gd name="connsiteX25" fmla="*/ 758825 w 777479"/>
                <a:gd name="connsiteY25" fmla="*/ 635864 h 908484"/>
                <a:gd name="connsiteX26" fmla="*/ 668338 w 777479"/>
                <a:gd name="connsiteY26" fmla="*/ 464414 h 908484"/>
                <a:gd name="connsiteX27" fmla="*/ 577964 w 777479"/>
                <a:gd name="connsiteY27" fmla="*/ 0 h 908484"/>
                <a:gd name="connsiteX0" fmla="*/ 224488 w 777479"/>
                <a:gd name="connsiteY0" fmla="*/ 79294 h 908484"/>
                <a:gd name="connsiteX1" fmla="*/ 239713 w 777479"/>
                <a:gd name="connsiteY1" fmla="*/ 381071 h 908484"/>
                <a:gd name="connsiteX2" fmla="*/ 82550 w 777479"/>
                <a:gd name="connsiteY2" fmla="*/ 476321 h 908484"/>
                <a:gd name="connsiteX3" fmla="*/ 3969 w 777479"/>
                <a:gd name="connsiteY3" fmla="*/ 614433 h 908484"/>
                <a:gd name="connsiteX4" fmla="*/ 106363 w 777479"/>
                <a:gd name="connsiteY4" fmla="*/ 628721 h 908484"/>
                <a:gd name="connsiteX5" fmla="*/ 254000 w 777479"/>
                <a:gd name="connsiteY5" fmla="*/ 526327 h 908484"/>
                <a:gd name="connsiteX6" fmla="*/ 261144 w 777479"/>
                <a:gd name="connsiteY6" fmla="*/ 538233 h 908484"/>
                <a:gd name="connsiteX7" fmla="*/ 223044 w 777479"/>
                <a:gd name="connsiteY7" fmla="*/ 673964 h 908484"/>
                <a:gd name="connsiteX8" fmla="*/ 198834 w 777479"/>
                <a:gd name="connsiteY8" fmla="*/ 800171 h 908484"/>
                <a:gd name="connsiteX9" fmla="*/ 248147 w 777479"/>
                <a:gd name="connsiteY9" fmla="*/ 890286 h 908484"/>
                <a:gd name="connsiteX10" fmla="*/ 335682 w 777479"/>
                <a:gd name="connsiteY10" fmla="*/ 748552 h 908484"/>
                <a:gd name="connsiteX11" fmla="*/ 368300 w 777479"/>
                <a:gd name="connsiteY11" fmla="*/ 628720 h 908484"/>
                <a:gd name="connsiteX12" fmla="*/ 381480 w 777479"/>
                <a:gd name="connsiteY12" fmla="*/ 669351 h 908484"/>
                <a:gd name="connsiteX13" fmla="*/ 395874 w 777479"/>
                <a:gd name="connsiteY13" fmla="*/ 719109 h 908484"/>
                <a:gd name="connsiteX14" fmla="*/ 432757 w 777479"/>
                <a:gd name="connsiteY14" fmla="*/ 754397 h 908484"/>
                <a:gd name="connsiteX15" fmla="*/ 463340 w 777479"/>
                <a:gd name="connsiteY15" fmla="*/ 675701 h 908484"/>
                <a:gd name="connsiteX16" fmla="*/ 477734 w 777479"/>
                <a:gd name="connsiteY16" fmla="*/ 725459 h 908484"/>
                <a:gd name="connsiteX17" fmla="*/ 504032 w 777479"/>
                <a:gd name="connsiteY17" fmla="*/ 669201 h 908484"/>
                <a:gd name="connsiteX18" fmla="*/ 527844 w 777479"/>
                <a:gd name="connsiteY18" fmla="*/ 783502 h 908484"/>
                <a:gd name="connsiteX19" fmla="*/ 573088 w 777479"/>
                <a:gd name="connsiteY19" fmla="*/ 881133 h 908484"/>
                <a:gd name="connsiteX20" fmla="*/ 625475 w 777479"/>
                <a:gd name="connsiteY20" fmla="*/ 902564 h 908484"/>
                <a:gd name="connsiteX21" fmla="*/ 662013 w 777479"/>
                <a:gd name="connsiteY21" fmla="*/ 845613 h 908484"/>
                <a:gd name="connsiteX22" fmla="*/ 644525 w 777479"/>
                <a:gd name="connsiteY22" fmla="*/ 723971 h 908484"/>
                <a:gd name="connsiteX23" fmla="*/ 632619 w 777479"/>
                <a:gd name="connsiteY23" fmla="*/ 647771 h 908484"/>
                <a:gd name="connsiteX24" fmla="*/ 718344 w 777479"/>
                <a:gd name="connsiteY24" fmla="*/ 797789 h 908484"/>
                <a:gd name="connsiteX25" fmla="*/ 770732 w 777479"/>
                <a:gd name="connsiteY25" fmla="*/ 776358 h 908484"/>
                <a:gd name="connsiteX26" fmla="*/ 758825 w 777479"/>
                <a:gd name="connsiteY26" fmla="*/ 635864 h 908484"/>
                <a:gd name="connsiteX27" fmla="*/ 668338 w 777479"/>
                <a:gd name="connsiteY27" fmla="*/ 464414 h 908484"/>
                <a:gd name="connsiteX28" fmla="*/ 577964 w 777479"/>
                <a:gd name="connsiteY28" fmla="*/ 0 h 908484"/>
                <a:gd name="connsiteX0" fmla="*/ 224488 w 777479"/>
                <a:gd name="connsiteY0" fmla="*/ 79294 h 908484"/>
                <a:gd name="connsiteX1" fmla="*/ 239713 w 777479"/>
                <a:gd name="connsiteY1" fmla="*/ 381071 h 908484"/>
                <a:gd name="connsiteX2" fmla="*/ 82550 w 777479"/>
                <a:gd name="connsiteY2" fmla="*/ 476321 h 908484"/>
                <a:gd name="connsiteX3" fmla="*/ 3969 w 777479"/>
                <a:gd name="connsiteY3" fmla="*/ 614433 h 908484"/>
                <a:gd name="connsiteX4" fmla="*/ 106363 w 777479"/>
                <a:gd name="connsiteY4" fmla="*/ 628721 h 908484"/>
                <a:gd name="connsiteX5" fmla="*/ 254000 w 777479"/>
                <a:gd name="connsiteY5" fmla="*/ 526327 h 908484"/>
                <a:gd name="connsiteX6" fmla="*/ 261144 w 777479"/>
                <a:gd name="connsiteY6" fmla="*/ 538233 h 908484"/>
                <a:gd name="connsiteX7" fmla="*/ 223044 w 777479"/>
                <a:gd name="connsiteY7" fmla="*/ 673964 h 908484"/>
                <a:gd name="connsiteX8" fmla="*/ 198834 w 777479"/>
                <a:gd name="connsiteY8" fmla="*/ 800171 h 908484"/>
                <a:gd name="connsiteX9" fmla="*/ 248147 w 777479"/>
                <a:gd name="connsiteY9" fmla="*/ 890286 h 908484"/>
                <a:gd name="connsiteX10" fmla="*/ 335682 w 777479"/>
                <a:gd name="connsiteY10" fmla="*/ 748552 h 908484"/>
                <a:gd name="connsiteX11" fmla="*/ 368300 w 777479"/>
                <a:gd name="connsiteY11" fmla="*/ 628720 h 908484"/>
                <a:gd name="connsiteX12" fmla="*/ 381480 w 777479"/>
                <a:gd name="connsiteY12" fmla="*/ 669351 h 908484"/>
                <a:gd name="connsiteX13" fmla="*/ 395874 w 777479"/>
                <a:gd name="connsiteY13" fmla="*/ 719109 h 908484"/>
                <a:gd name="connsiteX14" fmla="*/ 432757 w 777479"/>
                <a:gd name="connsiteY14" fmla="*/ 754397 h 908484"/>
                <a:gd name="connsiteX15" fmla="*/ 463340 w 777479"/>
                <a:gd name="connsiteY15" fmla="*/ 675701 h 908484"/>
                <a:gd name="connsiteX16" fmla="*/ 489875 w 777479"/>
                <a:gd name="connsiteY16" fmla="*/ 629119 h 908484"/>
                <a:gd name="connsiteX17" fmla="*/ 504032 w 777479"/>
                <a:gd name="connsiteY17" fmla="*/ 669201 h 908484"/>
                <a:gd name="connsiteX18" fmla="*/ 527844 w 777479"/>
                <a:gd name="connsiteY18" fmla="*/ 783502 h 908484"/>
                <a:gd name="connsiteX19" fmla="*/ 573088 w 777479"/>
                <a:gd name="connsiteY19" fmla="*/ 881133 h 908484"/>
                <a:gd name="connsiteX20" fmla="*/ 625475 w 777479"/>
                <a:gd name="connsiteY20" fmla="*/ 902564 h 908484"/>
                <a:gd name="connsiteX21" fmla="*/ 662013 w 777479"/>
                <a:gd name="connsiteY21" fmla="*/ 845613 h 908484"/>
                <a:gd name="connsiteX22" fmla="*/ 644525 w 777479"/>
                <a:gd name="connsiteY22" fmla="*/ 723971 h 908484"/>
                <a:gd name="connsiteX23" fmla="*/ 632619 w 777479"/>
                <a:gd name="connsiteY23" fmla="*/ 647771 h 908484"/>
                <a:gd name="connsiteX24" fmla="*/ 718344 w 777479"/>
                <a:gd name="connsiteY24" fmla="*/ 797789 h 908484"/>
                <a:gd name="connsiteX25" fmla="*/ 770732 w 777479"/>
                <a:gd name="connsiteY25" fmla="*/ 776358 h 908484"/>
                <a:gd name="connsiteX26" fmla="*/ 758825 w 777479"/>
                <a:gd name="connsiteY26" fmla="*/ 635864 h 908484"/>
                <a:gd name="connsiteX27" fmla="*/ 668338 w 777479"/>
                <a:gd name="connsiteY27" fmla="*/ 464414 h 908484"/>
                <a:gd name="connsiteX28" fmla="*/ 577964 w 777479"/>
                <a:gd name="connsiteY28" fmla="*/ 0 h 908484"/>
                <a:gd name="connsiteX0" fmla="*/ 224488 w 777479"/>
                <a:gd name="connsiteY0" fmla="*/ 79294 h 910121"/>
                <a:gd name="connsiteX1" fmla="*/ 239713 w 777479"/>
                <a:gd name="connsiteY1" fmla="*/ 381071 h 910121"/>
                <a:gd name="connsiteX2" fmla="*/ 82550 w 777479"/>
                <a:gd name="connsiteY2" fmla="*/ 476321 h 910121"/>
                <a:gd name="connsiteX3" fmla="*/ 3969 w 777479"/>
                <a:gd name="connsiteY3" fmla="*/ 614433 h 910121"/>
                <a:gd name="connsiteX4" fmla="*/ 106363 w 777479"/>
                <a:gd name="connsiteY4" fmla="*/ 628721 h 910121"/>
                <a:gd name="connsiteX5" fmla="*/ 254000 w 777479"/>
                <a:gd name="connsiteY5" fmla="*/ 526327 h 910121"/>
                <a:gd name="connsiteX6" fmla="*/ 261144 w 777479"/>
                <a:gd name="connsiteY6" fmla="*/ 538233 h 910121"/>
                <a:gd name="connsiteX7" fmla="*/ 223044 w 777479"/>
                <a:gd name="connsiteY7" fmla="*/ 673964 h 910121"/>
                <a:gd name="connsiteX8" fmla="*/ 198834 w 777479"/>
                <a:gd name="connsiteY8" fmla="*/ 800171 h 910121"/>
                <a:gd name="connsiteX9" fmla="*/ 248147 w 777479"/>
                <a:gd name="connsiteY9" fmla="*/ 890286 h 910121"/>
                <a:gd name="connsiteX10" fmla="*/ 335682 w 777479"/>
                <a:gd name="connsiteY10" fmla="*/ 748552 h 910121"/>
                <a:gd name="connsiteX11" fmla="*/ 368300 w 777479"/>
                <a:gd name="connsiteY11" fmla="*/ 628720 h 910121"/>
                <a:gd name="connsiteX12" fmla="*/ 381480 w 777479"/>
                <a:gd name="connsiteY12" fmla="*/ 669351 h 910121"/>
                <a:gd name="connsiteX13" fmla="*/ 395874 w 777479"/>
                <a:gd name="connsiteY13" fmla="*/ 719109 h 910121"/>
                <a:gd name="connsiteX14" fmla="*/ 432757 w 777479"/>
                <a:gd name="connsiteY14" fmla="*/ 754397 h 910121"/>
                <a:gd name="connsiteX15" fmla="*/ 463340 w 777479"/>
                <a:gd name="connsiteY15" fmla="*/ 675701 h 910121"/>
                <a:gd name="connsiteX16" fmla="*/ 489875 w 777479"/>
                <a:gd name="connsiteY16" fmla="*/ 629119 h 910121"/>
                <a:gd name="connsiteX17" fmla="*/ 504032 w 777479"/>
                <a:gd name="connsiteY17" fmla="*/ 669201 h 910121"/>
                <a:gd name="connsiteX18" fmla="*/ 518664 w 777479"/>
                <a:gd name="connsiteY18" fmla="*/ 728634 h 910121"/>
                <a:gd name="connsiteX19" fmla="*/ 573088 w 777479"/>
                <a:gd name="connsiteY19" fmla="*/ 881133 h 910121"/>
                <a:gd name="connsiteX20" fmla="*/ 625475 w 777479"/>
                <a:gd name="connsiteY20" fmla="*/ 902564 h 910121"/>
                <a:gd name="connsiteX21" fmla="*/ 662013 w 777479"/>
                <a:gd name="connsiteY21" fmla="*/ 845613 h 910121"/>
                <a:gd name="connsiteX22" fmla="*/ 644525 w 777479"/>
                <a:gd name="connsiteY22" fmla="*/ 723971 h 910121"/>
                <a:gd name="connsiteX23" fmla="*/ 632619 w 777479"/>
                <a:gd name="connsiteY23" fmla="*/ 647771 h 910121"/>
                <a:gd name="connsiteX24" fmla="*/ 718344 w 777479"/>
                <a:gd name="connsiteY24" fmla="*/ 797789 h 910121"/>
                <a:gd name="connsiteX25" fmla="*/ 770732 w 777479"/>
                <a:gd name="connsiteY25" fmla="*/ 776358 h 910121"/>
                <a:gd name="connsiteX26" fmla="*/ 758825 w 777479"/>
                <a:gd name="connsiteY26" fmla="*/ 635864 h 910121"/>
                <a:gd name="connsiteX27" fmla="*/ 668338 w 777479"/>
                <a:gd name="connsiteY27" fmla="*/ 464414 h 910121"/>
                <a:gd name="connsiteX28" fmla="*/ 577964 w 777479"/>
                <a:gd name="connsiteY28" fmla="*/ 0 h 910121"/>
                <a:gd name="connsiteX0" fmla="*/ 224488 w 777479"/>
                <a:gd name="connsiteY0" fmla="*/ 79294 h 916179"/>
                <a:gd name="connsiteX1" fmla="*/ 239713 w 777479"/>
                <a:gd name="connsiteY1" fmla="*/ 381071 h 916179"/>
                <a:gd name="connsiteX2" fmla="*/ 82550 w 777479"/>
                <a:gd name="connsiteY2" fmla="*/ 476321 h 916179"/>
                <a:gd name="connsiteX3" fmla="*/ 3969 w 777479"/>
                <a:gd name="connsiteY3" fmla="*/ 614433 h 916179"/>
                <a:gd name="connsiteX4" fmla="*/ 106363 w 777479"/>
                <a:gd name="connsiteY4" fmla="*/ 628721 h 916179"/>
                <a:gd name="connsiteX5" fmla="*/ 254000 w 777479"/>
                <a:gd name="connsiteY5" fmla="*/ 526327 h 916179"/>
                <a:gd name="connsiteX6" fmla="*/ 261144 w 777479"/>
                <a:gd name="connsiteY6" fmla="*/ 538233 h 916179"/>
                <a:gd name="connsiteX7" fmla="*/ 223044 w 777479"/>
                <a:gd name="connsiteY7" fmla="*/ 673964 h 916179"/>
                <a:gd name="connsiteX8" fmla="*/ 198834 w 777479"/>
                <a:gd name="connsiteY8" fmla="*/ 800171 h 916179"/>
                <a:gd name="connsiteX9" fmla="*/ 248147 w 777479"/>
                <a:gd name="connsiteY9" fmla="*/ 890286 h 916179"/>
                <a:gd name="connsiteX10" fmla="*/ 335682 w 777479"/>
                <a:gd name="connsiteY10" fmla="*/ 748552 h 916179"/>
                <a:gd name="connsiteX11" fmla="*/ 368300 w 777479"/>
                <a:gd name="connsiteY11" fmla="*/ 628720 h 916179"/>
                <a:gd name="connsiteX12" fmla="*/ 381480 w 777479"/>
                <a:gd name="connsiteY12" fmla="*/ 669351 h 916179"/>
                <a:gd name="connsiteX13" fmla="*/ 395874 w 777479"/>
                <a:gd name="connsiteY13" fmla="*/ 719109 h 916179"/>
                <a:gd name="connsiteX14" fmla="*/ 432757 w 777479"/>
                <a:gd name="connsiteY14" fmla="*/ 754397 h 916179"/>
                <a:gd name="connsiteX15" fmla="*/ 463340 w 777479"/>
                <a:gd name="connsiteY15" fmla="*/ 675701 h 916179"/>
                <a:gd name="connsiteX16" fmla="*/ 489875 w 777479"/>
                <a:gd name="connsiteY16" fmla="*/ 629119 h 916179"/>
                <a:gd name="connsiteX17" fmla="*/ 504032 w 777479"/>
                <a:gd name="connsiteY17" fmla="*/ 669201 h 916179"/>
                <a:gd name="connsiteX18" fmla="*/ 518664 w 777479"/>
                <a:gd name="connsiteY18" fmla="*/ 728634 h 916179"/>
                <a:gd name="connsiteX19" fmla="*/ 555548 w 777479"/>
                <a:gd name="connsiteY19" fmla="*/ 763923 h 916179"/>
                <a:gd name="connsiteX20" fmla="*/ 625475 w 777479"/>
                <a:gd name="connsiteY20" fmla="*/ 902564 h 916179"/>
                <a:gd name="connsiteX21" fmla="*/ 662013 w 777479"/>
                <a:gd name="connsiteY21" fmla="*/ 845613 h 916179"/>
                <a:gd name="connsiteX22" fmla="*/ 644525 w 777479"/>
                <a:gd name="connsiteY22" fmla="*/ 723971 h 916179"/>
                <a:gd name="connsiteX23" fmla="*/ 632619 w 777479"/>
                <a:gd name="connsiteY23" fmla="*/ 647771 h 916179"/>
                <a:gd name="connsiteX24" fmla="*/ 718344 w 777479"/>
                <a:gd name="connsiteY24" fmla="*/ 797789 h 916179"/>
                <a:gd name="connsiteX25" fmla="*/ 770732 w 777479"/>
                <a:gd name="connsiteY25" fmla="*/ 776358 h 916179"/>
                <a:gd name="connsiteX26" fmla="*/ 758825 w 777479"/>
                <a:gd name="connsiteY26" fmla="*/ 635864 h 916179"/>
                <a:gd name="connsiteX27" fmla="*/ 668338 w 777479"/>
                <a:gd name="connsiteY27" fmla="*/ 464414 h 916179"/>
                <a:gd name="connsiteX28" fmla="*/ 577964 w 777479"/>
                <a:gd name="connsiteY28" fmla="*/ 0 h 916179"/>
                <a:gd name="connsiteX0" fmla="*/ 224488 w 777479"/>
                <a:gd name="connsiteY0" fmla="*/ 79294 h 898889"/>
                <a:gd name="connsiteX1" fmla="*/ 239713 w 777479"/>
                <a:gd name="connsiteY1" fmla="*/ 381071 h 898889"/>
                <a:gd name="connsiteX2" fmla="*/ 82550 w 777479"/>
                <a:gd name="connsiteY2" fmla="*/ 476321 h 898889"/>
                <a:gd name="connsiteX3" fmla="*/ 3969 w 777479"/>
                <a:gd name="connsiteY3" fmla="*/ 614433 h 898889"/>
                <a:gd name="connsiteX4" fmla="*/ 106363 w 777479"/>
                <a:gd name="connsiteY4" fmla="*/ 628721 h 898889"/>
                <a:gd name="connsiteX5" fmla="*/ 254000 w 777479"/>
                <a:gd name="connsiteY5" fmla="*/ 526327 h 898889"/>
                <a:gd name="connsiteX6" fmla="*/ 261144 w 777479"/>
                <a:gd name="connsiteY6" fmla="*/ 538233 h 898889"/>
                <a:gd name="connsiteX7" fmla="*/ 223044 w 777479"/>
                <a:gd name="connsiteY7" fmla="*/ 673964 h 898889"/>
                <a:gd name="connsiteX8" fmla="*/ 198834 w 777479"/>
                <a:gd name="connsiteY8" fmla="*/ 800171 h 898889"/>
                <a:gd name="connsiteX9" fmla="*/ 248147 w 777479"/>
                <a:gd name="connsiteY9" fmla="*/ 890286 h 898889"/>
                <a:gd name="connsiteX10" fmla="*/ 335682 w 777479"/>
                <a:gd name="connsiteY10" fmla="*/ 748552 h 898889"/>
                <a:gd name="connsiteX11" fmla="*/ 368300 w 777479"/>
                <a:gd name="connsiteY11" fmla="*/ 628720 h 898889"/>
                <a:gd name="connsiteX12" fmla="*/ 381480 w 777479"/>
                <a:gd name="connsiteY12" fmla="*/ 669351 h 898889"/>
                <a:gd name="connsiteX13" fmla="*/ 395874 w 777479"/>
                <a:gd name="connsiteY13" fmla="*/ 719109 h 898889"/>
                <a:gd name="connsiteX14" fmla="*/ 432757 w 777479"/>
                <a:gd name="connsiteY14" fmla="*/ 754397 h 898889"/>
                <a:gd name="connsiteX15" fmla="*/ 463340 w 777479"/>
                <a:gd name="connsiteY15" fmla="*/ 675701 h 898889"/>
                <a:gd name="connsiteX16" fmla="*/ 489875 w 777479"/>
                <a:gd name="connsiteY16" fmla="*/ 629119 h 898889"/>
                <a:gd name="connsiteX17" fmla="*/ 504032 w 777479"/>
                <a:gd name="connsiteY17" fmla="*/ 669201 h 898889"/>
                <a:gd name="connsiteX18" fmla="*/ 518664 w 777479"/>
                <a:gd name="connsiteY18" fmla="*/ 728634 h 898889"/>
                <a:gd name="connsiteX19" fmla="*/ 555548 w 777479"/>
                <a:gd name="connsiteY19" fmla="*/ 763923 h 898889"/>
                <a:gd name="connsiteX20" fmla="*/ 600524 w 777479"/>
                <a:gd name="connsiteY20" fmla="*/ 734985 h 898889"/>
                <a:gd name="connsiteX21" fmla="*/ 662013 w 777479"/>
                <a:gd name="connsiteY21" fmla="*/ 845613 h 898889"/>
                <a:gd name="connsiteX22" fmla="*/ 644525 w 777479"/>
                <a:gd name="connsiteY22" fmla="*/ 723971 h 898889"/>
                <a:gd name="connsiteX23" fmla="*/ 632619 w 777479"/>
                <a:gd name="connsiteY23" fmla="*/ 647771 h 898889"/>
                <a:gd name="connsiteX24" fmla="*/ 718344 w 777479"/>
                <a:gd name="connsiteY24" fmla="*/ 797789 h 898889"/>
                <a:gd name="connsiteX25" fmla="*/ 770732 w 777479"/>
                <a:gd name="connsiteY25" fmla="*/ 776358 h 898889"/>
                <a:gd name="connsiteX26" fmla="*/ 758825 w 777479"/>
                <a:gd name="connsiteY26" fmla="*/ 635864 h 898889"/>
                <a:gd name="connsiteX27" fmla="*/ 668338 w 777479"/>
                <a:gd name="connsiteY27" fmla="*/ 464414 h 898889"/>
                <a:gd name="connsiteX28" fmla="*/ 577964 w 777479"/>
                <a:gd name="connsiteY28" fmla="*/ 0 h 898889"/>
                <a:gd name="connsiteX0" fmla="*/ 224488 w 777479"/>
                <a:gd name="connsiteY0" fmla="*/ 79294 h 898889"/>
                <a:gd name="connsiteX1" fmla="*/ 239713 w 777479"/>
                <a:gd name="connsiteY1" fmla="*/ 381071 h 898889"/>
                <a:gd name="connsiteX2" fmla="*/ 82550 w 777479"/>
                <a:gd name="connsiteY2" fmla="*/ 476321 h 898889"/>
                <a:gd name="connsiteX3" fmla="*/ 3969 w 777479"/>
                <a:gd name="connsiteY3" fmla="*/ 614433 h 898889"/>
                <a:gd name="connsiteX4" fmla="*/ 106363 w 777479"/>
                <a:gd name="connsiteY4" fmla="*/ 628721 h 898889"/>
                <a:gd name="connsiteX5" fmla="*/ 254000 w 777479"/>
                <a:gd name="connsiteY5" fmla="*/ 526327 h 898889"/>
                <a:gd name="connsiteX6" fmla="*/ 261144 w 777479"/>
                <a:gd name="connsiteY6" fmla="*/ 538233 h 898889"/>
                <a:gd name="connsiteX7" fmla="*/ 223044 w 777479"/>
                <a:gd name="connsiteY7" fmla="*/ 673964 h 898889"/>
                <a:gd name="connsiteX8" fmla="*/ 198834 w 777479"/>
                <a:gd name="connsiteY8" fmla="*/ 800171 h 898889"/>
                <a:gd name="connsiteX9" fmla="*/ 248147 w 777479"/>
                <a:gd name="connsiteY9" fmla="*/ 890286 h 898889"/>
                <a:gd name="connsiteX10" fmla="*/ 335682 w 777479"/>
                <a:gd name="connsiteY10" fmla="*/ 748552 h 898889"/>
                <a:gd name="connsiteX11" fmla="*/ 368300 w 777479"/>
                <a:gd name="connsiteY11" fmla="*/ 628720 h 898889"/>
                <a:gd name="connsiteX12" fmla="*/ 381480 w 777479"/>
                <a:gd name="connsiteY12" fmla="*/ 669351 h 898889"/>
                <a:gd name="connsiteX13" fmla="*/ 395874 w 777479"/>
                <a:gd name="connsiteY13" fmla="*/ 719109 h 898889"/>
                <a:gd name="connsiteX14" fmla="*/ 432757 w 777479"/>
                <a:gd name="connsiteY14" fmla="*/ 754397 h 898889"/>
                <a:gd name="connsiteX15" fmla="*/ 463340 w 777479"/>
                <a:gd name="connsiteY15" fmla="*/ 675701 h 898889"/>
                <a:gd name="connsiteX16" fmla="*/ 489875 w 777479"/>
                <a:gd name="connsiteY16" fmla="*/ 629119 h 898889"/>
                <a:gd name="connsiteX17" fmla="*/ 504032 w 777479"/>
                <a:gd name="connsiteY17" fmla="*/ 669201 h 898889"/>
                <a:gd name="connsiteX18" fmla="*/ 518664 w 777479"/>
                <a:gd name="connsiteY18" fmla="*/ 728634 h 898889"/>
                <a:gd name="connsiteX19" fmla="*/ 555548 w 777479"/>
                <a:gd name="connsiteY19" fmla="*/ 763923 h 898889"/>
                <a:gd name="connsiteX20" fmla="*/ 600524 w 777479"/>
                <a:gd name="connsiteY20" fmla="*/ 734985 h 898889"/>
                <a:gd name="connsiteX21" fmla="*/ 631107 w 777479"/>
                <a:gd name="connsiteY21" fmla="*/ 656289 h 898889"/>
                <a:gd name="connsiteX22" fmla="*/ 644525 w 777479"/>
                <a:gd name="connsiteY22" fmla="*/ 723971 h 898889"/>
                <a:gd name="connsiteX23" fmla="*/ 632619 w 777479"/>
                <a:gd name="connsiteY23" fmla="*/ 647771 h 898889"/>
                <a:gd name="connsiteX24" fmla="*/ 718344 w 777479"/>
                <a:gd name="connsiteY24" fmla="*/ 797789 h 898889"/>
                <a:gd name="connsiteX25" fmla="*/ 770732 w 777479"/>
                <a:gd name="connsiteY25" fmla="*/ 776358 h 898889"/>
                <a:gd name="connsiteX26" fmla="*/ 758825 w 777479"/>
                <a:gd name="connsiteY26" fmla="*/ 635864 h 898889"/>
                <a:gd name="connsiteX27" fmla="*/ 668338 w 777479"/>
                <a:gd name="connsiteY27" fmla="*/ 464414 h 898889"/>
                <a:gd name="connsiteX28" fmla="*/ 577964 w 777479"/>
                <a:gd name="connsiteY28" fmla="*/ 0 h 898889"/>
                <a:gd name="connsiteX0" fmla="*/ 224488 w 777479"/>
                <a:gd name="connsiteY0" fmla="*/ 79294 h 898889"/>
                <a:gd name="connsiteX1" fmla="*/ 239713 w 777479"/>
                <a:gd name="connsiteY1" fmla="*/ 381071 h 898889"/>
                <a:gd name="connsiteX2" fmla="*/ 82550 w 777479"/>
                <a:gd name="connsiteY2" fmla="*/ 476321 h 898889"/>
                <a:gd name="connsiteX3" fmla="*/ 3969 w 777479"/>
                <a:gd name="connsiteY3" fmla="*/ 614433 h 898889"/>
                <a:gd name="connsiteX4" fmla="*/ 106363 w 777479"/>
                <a:gd name="connsiteY4" fmla="*/ 628721 h 898889"/>
                <a:gd name="connsiteX5" fmla="*/ 254000 w 777479"/>
                <a:gd name="connsiteY5" fmla="*/ 526327 h 898889"/>
                <a:gd name="connsiteX6" fmla="*/ 261144 w 777479"/>
                <a:gd name="connsiteY6" fmla="*/ 538233 h 898889"/>
                <a:gd name="connsiteX7" fmla="*/ 223044 w 777479"/>
                <a:gd name="connsiteY7" fmla="*/ 673964 h 898889"/>
                <a:gd name="connsiteX8" fmla="*/ 198834 w 777479"/>
                <a:gd name="connsiteY8" fmla="*/ 800171 h 898889"/>
                <a:gd name="connsiteX9" fmla="*/ 248147 w 777479"/>
                <a:gd name="connsiteY9" fmla="*/ 890286 h 898889"/>
                <a:gd name="connsiteX10" fmla="*/ 335682 w 777479"/>
                <a:gd name="connsiteY10" fmla="*/ 748552 h 898889"/>
                <a:gd name="connsiteX11" fmla="*/ 368300 w 777479"/>
                <a:gd name="connsiteY11" fmla="*/ 628720 h 898889"/>
                <a:gd name="connsiteX12" fmla="*/ 381480 w 777479"/>
                <a:gd name="connsiteY12" fmla="*/ 669351 h 898889"/>
                <a:gd name="connsiteX13" fmla="*/ 395874 w 777479"/>
                <a:gd name="connsiteY13" fmla="*/ 719109 h 898889"/>
                <a:gd name="connsiteX14" fmla="*/ 432757 w 777479"/>
                <a:gd name="connsiteY14" fmla="*/ 754397 h 898889"/>
                <a:gd name="connsiteX15" fmla="*/ 463340 w 777479"/>
                <a:gd name="connsiteY15" fmla="*/ 675701 h 898889"/>
                <a:gd name="connsiteX16" fmla="*/ 489875 w 777479"/>
                <a:gd name="connsiteY16" fmla="*/ 629119 h 898889"/>
                <a:gd name="connsiteX17" fmla="*/ 504032 w 777479"/>
                <a:gd name="connsiteY17" fmla="*/ 669201 h 898889"/>
                <a:gd name="connsiteX18" fmla="*/ 518664 w 777479"/>
                <a:gd name="connsiteY18" fmla="*/ 728634 h 898889"/>
                <a:gd name="connsiteX19" fmla="*/ 555548 w 777479"/>
                <a:gd name="connsiteY19" fmla="*/ 763923 h 898889"/>
                <a:gd name="connsiteX20" fmla="*/ 600524 w 777479"/>
                <a:gd name="connsiteY20" fmla="*/ 734985 h 898889"/>
                <a:gd name="connsiteX21" fmla="*/ 631107 w 777479"/>
                <a:gd name="connsiteY21" fmla="*/ 656289 h 898889"/>
                <a:gd name="connsiteX22" fmla="*/ 632619 w 777479"/>
                <a:gd name="connsiteY22" fmla="*/ 647771 h 898889"/>
                <a:gd name="connsiteX23" fmla="*/ 718344 w 777479"/>
                <a:gd name="connsiteY23" fmla="*/ 797789 h 898889"/>
                <a:gd name="connsiteX24" fmla="*/ 770732 w 777479"/>
                <a:gd name="connsiteY24" fmla="*/ 776358 h 898889"/>
                <a:gd name="connsiteX25" fmla="*/ 758825 w 777479"/>
                <a:gd name="connsiteY25" fmla="*/ 635864 h 898889"/>
                <a:gd name="connsiteX26" fmla="*/ 668338 w 777479"/>
                <a:gd name="connsiteY26" fmla="*/ 464414 h 898889"/>
                <a:gd name="connsiteX27" fmla="*/ 577964 w 777479"/>
                <a:gd name="connsiteY27" fmla="*/ 0 h 898889"/>
                <a:gd name="connsiteX0" fmla="*/ 224488 w 764914"/>
                <a:gd name="connsiteY0" fmla="*/ 79294 h 898889"/>
                <a:gd name="connsiteX1" fmla="*/ 239713 w 764914"/>
                <a:gd name="connsiteY1" fmla="*/ 381071 h 898889"/>
                <a:gd name="connsiteX2" fmla="*/ 82550 w 764914"/>
                <a:gd name="connsiteY2" fmla="*/ 476321 h 898889"/>
                <a:gd name="connsiteX3" fmla="*/ 3969 w 764914"/>
                <a:gd name="connsiteY3" fmla="*/ 614433 h 898889"/>
                <a:gd name="connsiteX4" fmla="*/ 106363 w 764914"/>
                <a:gd name="connsiteY4" fmla="*/ 628721 h 898889"/>
                <a:gd name="connsiteX5" fmla="*/ 254000 w 764914"/>
                <a:gd name="connsiteY5" fmla="*/ 526327 h 898889"/>
                <a:gd name="connsiteX6" fmla="*/ 261144 w 764914"/>
                <a:gd name="connsiteY6" fmla="*/ 538233 h 898889"/>
                <a:gd name="connsiteX7" fmla="*/ 223044 w 764914"/>
                <a:gd name="connsiteY7" fmla="*/ 673964 h 898889"/>
                <a:gd name="connsiteX8" fmla="*/ 198834 w 764914"/>
                <a:gd name="connsiteY8" fmla="*/ 800171 h 898889"/>
                <a:gd name="connsiteX9" fmla="*/ 248147 w 764914"/>
                <a:gd name="connsiteY9" fmla="*/ 890286 h 898889"/>
                <a:gd name="connsiteX10" fmla="*/ 335682 w 764914"/>
                <a:gd name="connsiteY10" fmla="*/ 748552 h 898889"/>
                <a:gd name="connsiteX11" fmla="*/ 368300 w 764914"/>
                <a:gd name="connsiteY11" fmla="*/ 628720 h 898889"/>
                <a:gd name="connsiteX12" fmla="*/ 381480 w 764914"/>
                <a:gd name="connsiteY12" fmla="*/ 669351 h 898889"/>
                <a:gd name="connsiteX13" fmla="*/ 395874 w 764914"/>
                <a:gd name="connsiteY13" fmla="*/ 719109 h 898889"/>
                <a:gd name="connsiteX14" fmla="*/ 432757 w 764914"/>
                <a:gd name="connsiteY14" fmla="*/ 754397 h 898889"/>
                <a:gd name="connsiteX15" fmla="*/ 463340 w 764914"/>
                <a:gd name="connsiteY15" fmla="*/ 675701 h 898889"/>
                <a:gd name="connsiteX16" fmla="*/ 489875 w 764914"/>
                <a:gd name="connsiteY16" fmla="*/ 629119 h 898889"/>
                <a:gd name="connsiteX17" fmla="*/ 504032 w 764914"/>
                <a:gd name="connsiteY17" fmla="*/ 669201 h 898889"/>
                <a:gd name="connsiteX18" fmla="*/ 518664 w 764914"/>
                <a:gd name="connsiteY18" fmla="*/ 728634 h 898889"/>
                <a:gd name="connsiteX19" fmla="*/ 555548 w 764914"/>
                <a:gd name="connsiteY19" fmla="*/ 763923 h 898889"/>
                <a:gd name="connsiteX20" fmla="*/ 600524 w 764914"/>
                <a:gd name="connsiteY20" fmla="*/ 734985 h 898889"/>
                <a:gd name="connsiteX21" fmla="*/ 631107 w 764914"/>
                <a:gd name="connsiteY21" fmla="*/ 656289 h 898889"/>
                <a:gd name="connsiteX22" fmla="*/ 632619 w 764914"/>
                <a:gd name="connsiteY22" fmla="*/ 647771 h 898889"/>
                <a:gd name="connsiteX23" fmla="*/ 718344 w 764914"/>
                <a:gd name="connsiteY23" fmla="*/ 797789 h 898889"/>
                <a:gd name="connsiteX24" fmla="*/ 704873 w 764914"/>
                <a:gd name="connsiteY24" fmla="*/ 726866 h 898889"/>
                <a:gd name="connsiteX25" fmla="*/ 758825 w 764914"/>
                <a:gd name="connsiteY25" fmla="*/ 635864 h 898889"/>
                <a:gd name="connsiteX26" fmla="*/ 668338 w 764914"/>
                <a:gd name="connsiteY26" fmla="*/ 464414 h 898889"/>
                <a:gd name="connsiteX27" fmla="*/ 577964 w 764914"/>
                <a:gd name="connsiteY27" fmla="*/ 0 h 898889"/>
                <a:gd name="connsiteX0" fmla="*/ 224488 w 764914"/>
                <a:gd name="connsiteY0" fmla="*/ 79294 h 898889"/>
                <a:gd name="connsiteX1" fmla="*/ 239713 w 764914"/>
                <a:gd name="connsiteY1" fmla="*/ 381071 h 898889"/>
                <a:gd name="connsiteX2" fmla="*/ 82550 w 764914"/>
                <a:gd name="connsiteY2" fmla="*/ 476321 h 898889"/>
                <a:gd name="connsiteX3" fmla="*/ 3969 w 764914"/>
                <a:gd name="connsiteY3" fmla="*/ 614433 h 898889"/>
                <a:gd name="connsiteX4" fmla="*/ 106363 w 764914"/>
                <a:gd name="connsiteY4" fmla="*/ 628721 h 898889"/>
                <a:gd name="connsiteX5" fmla="*/ 254000 w 764914"/>
                <a:gd name="connsiteY5" fmla="*/ 526327 h 898889"/>
                <a:gd name="connsiteX6" fmla="*/ 261144 w 764914"/>
                <a:gd name="connsiteY6" fmla="*/ 538233 h 898889"/>
                <a:gd name="connsiteX7" fmla="*/ 223044 w 764914"/>
                <a:gd name="connsiteY7" fmla="*/ 673964 h 898889"/>
                <a:gd name="connsiteX8" fmla="*/ 198834 w 764914"/>
                <a:gd name="connsiteY8" fmla="*/ 800171 h 898889"/>
                <a:gd name="connsiteX9" fmla="*/ 248147 w 764914"/>
                <a:gd name="connsiteY9" fmla="*/ 890286 h 898889"/>
                <a:gd name="connsiteX10" fmla="*/ 335682 w 764914"/>
                <a:gd name="connsiteY10" fmla="*/ 748552 h 898889"/>
                <a:gd name="connsiteX11" fmla="*/ 368300 w 764914"/>
                <a:gd name="connsiteY11" fmla="*/ 628720 h 898889"/>
                <a:gd name="connsiteX12" fmla="*/ 381480 w 764914"/>
                <a:gd name="connsiteY12" fmla="*/ 669351 h 898889"/>
                <a:gd name="connsiteX13" fmla="*/ 395874 w 764914"/>
                <a:gd name="connsiteY13" fmla="*/ 719109 h 898889"/>
                <a:gd name="connsiteX14" fmla="*/ 432757 w 764914"/>
                <a:gd name="connsiteY14" fmla="*/ 754397 h 898889"/>
                <a:gd name="connsiteX15" fmla="*/ 463340 w 764914"/>
                <a:gd name="connsiteY15" fmla="*/ 675701 h 898889"/>
                <a:gd name="connsiteX16" fmla="*/ 489875 w 764914"/>
                <a:gd name="connsiteY16" fmla="*/ 629119 h 898889"/>
                <a:gd name="connsiteX17" fmla="*/ 504032 w 764914"/>
                <a:gd name="connsiteY17" fmla="*/ 669201 h 898889"/>
                <a:gd name="connsiteX18" fmla="*/ 518664 w 764914"/>
                <a:gd name="connsiteY18" fmla="*/ 728634 h 898889"/>
                <a:gd name="connsiteX19" fmla="*/ 555548 w 764914"/>
                <a:gd name="connsiteY19" fmla="*/ 763923 h 898889"/>
                <a:gd name="connsiteX20" fmla="*/ 600524 w 764914"/>
                <a:gd name="connsiteY20" fmla="*/ 734985 h 898889"/>
                <a:gd name="connsiteX21" fmla="*/ 631107 w 764914"/>
                <a:gd name="connsiteY21" fmla="*/ 656289 h 898889"/>
                <a:gd name="connsiteX22" fmla="*/ 632619 w 764914"/>
                <a:gd name="connsiteY22" fmla="*/ 647771 h 898889"/>
                <a:gd name="connsiteX23" fmla="*/ 704873 w 764914"/>
                <a:gd name="connsiteY23" fmla="*/ 726866 h 898889"/>
                <a:gd name="connsiteX24" fmla="*/ 758825 w 764914"/>
                <a:gd name="connsiteY24" fmla="*/ 635864 h 898889"/>
                <a:gd name="connsiteX25" fmla="*/ 668338 w 764914"/>
                <a:gd name="connsiteY25" fmla="*/ 464414 h 898889"/>
                <a:gd name="connsiteX26" fmla="*/ 577964 w 764914"/>
                <a:gd name="connsiteY26" fmla="*/ 0 h 898889"/>
                <a:gd name="connsiteX0" fmla="*/ 224488 w 764914"/>
                <a:gd name="connsiteY0" fmla="*/ 79294 h 898889"/>
                <a:gd name="connsiteX1" fmla="*/ 239713 w 764914"/>
                <a:gd name="connsiteY1" fmla="*/ 381071 h 898889"/>
                <a:gd name="connsiteX2" fmla="*/ 82550 w 764914"/>
                <a:gd name="connsiteY2" fmla="*/ 476321 h 898889"/>
                <a:gd name="connsiteX3" fmla="*/ 3969 w 764914"/>
                <a:gd name="connsiteY3" fmla="*/ 614433 h 898889"/>
                <a:gd name="connsiteX4" fmla="*/ 106363 w 764914"/>
                <a:gd name="connsiteY4" fmla="*/ 628721 h 898889"/>
                <a:gd name="connsiteX5" fmla="*/ 254000 w 764914"/>
                <a:gd name="connsiteY5" fmla="*/ 526327 h 898889"/>
                <a:gd name="connsiteX6" fmla="*/ 261144 w 764914"/>
                <a:gd name="connsiteY6" fmla="*/ 538233 h 898889"/>
                <a:gd name="connsiteX7" fmla="*/ 223044 w 764914"/>
                <a:gd name="connsiteY7" fmla="*/ 673964 h 898889"/>
                <a:gd name="connsiteX8" fmla="*/ 198834 w 764914"/>
                <a:gd name="connsiteY8" fmla="*/ 800171 h 898889"/>
                <a:gd name="connsiteX9" fmla="*/ 248147 w 764914"/>
                <a:gd name="connsiteY9" fmla="*/ 890286 h 898889"/>
                <a:gd name="connsiteX10" fmla="*/ 335682 w 764914"/>
                <a:gd name="connsiteY10" fmla="*/ 748552 h 898889"/>
                <a:gd name="connsiteX11" fmla="*/ 368300 w 764914"/>
                <a:gd name="connsiteY11" fmla="*/ 628720 h 898889"/>
                <a:gd name="connsiteX12" fmla="*/ 381480 w 764914"/>
                <a:gd name="connsiteY12" fmla="*/ 669351 h 898889"/>
                <a:gd name="connsiteX13" fmla="*/ 395874 w 764914"/>
                <a:gd name="connsiteY13" fmla="*/ 719109 h 898889"/>
                <a:gd name="connsiteX14" fmla="*/ 432757 w 764914"/>
                <a:gd name="connsiteY14" fmla="*/ 754397 h 898889"/>
                <a:gd name="connsiteX15" fmla="*/ 481781 w 764914"/>
                <a:gd name="connsiteY15" fmla="*/ 693346 h 898889"/>
                <a:gd name="connsiteX16" fmla="*/ 489875 w 764914"/>
                <a:gd name="connsiteY16" fmla="*/ 629119 h 898889"/>
                <a:gd name="connsiteX17" fmla="*/ 504032 w 764914"/>
                <a:gd name="connsiteY17" fmla="*/ 669201 h 898889"/>
                <a:gd name="connsiteX18" fmla="*/ 518664 w 764914"/>
                <a:gd name="connsiteY18" fmla="*/ 728634 h 898889"/>
                <a:gd name="connsiteX19" fmla="*/ 555548 w 764914"/>
                <a:gd name="connsiteY19" fmla="*/ 763923 h 898889"/>
                <a:gd name="connsiteX20" fmla="*/ 600524 w 764914"/>
                <a:gd name="connsiteY20" fmla="*/ 734985 h 898889"/>
                <a:gd name="connsiteX21" fmla="*/ 631107 w 764914"/>
                <a:gd name="connsiteY21" fmla="*/ 656289 h 898889"/>
                <a:gd name="connsiteX22" fmla="*/ 632619 w 764914"/>
                <a:gd name="connsiteY22" fmla="*/ 647771 h 898889"/>
                <a:gd name="connsiteX23" fmla="*/ 704873 w 764914"/>
                <a:gd name="connsiteY23" fmla="*/ 726866 h 898889"/>
                <a:gd name="connsiteX24" fmla="*/ 758825 w 764914"/>
                <a:gd name="connsiteY24" fmla="*/ 635864 h 898889"/>
                <a:gd name="connsiteX25" fmla="*/ 668338 w 764914"/>
                <a:gd name="connsiteY25" fmla="*/ 464414 h 898889"/>
                <a:gd name="connsiteX26" fmla="*/ 577964 w 764914"/>
                <a:gd name="connsiteY26" fmla="*/ 0 h 898889"/>
                <a:gd name="connsiteX0" fmla="*/ 224488 w 764914"/>
                <a:gd name="connsiteY0" fmla="*/ 79294 h 898889"/>
                <a:gd name="connsiteX1" fmla="*/ 239713 w 764914"/>
                <a:gd name="connsiteY1" fmla="*/ 381071 h 898889"/>
                <a:gd name="connsiteX2" fmla="*/ 82550 w 764914"/>
                <a:gd name="connsiteY2" fmla="*/ 476321 h 898889"/>
                <a:gd name="connsiteX3" fmla="*/ 3969 w 764914"/>
                <a:gd name="connsiteY3" fmla="*/ 614433 h 898889"/>
                <a:gd name="connsiteX4" fmla="*/ 106363 w 764914"/>
                <a:gd name="connsiteY4" fmla="*/ 628721 h 898889"/>
                <a:gd name="connsiteX5" fmla="*/ 254000 w 764914"/>
                <a:gd name="connsiteY5" fmla="*/ 526327 h 898889"/>
                <a:gd name="connsiteX6" fmla="*/ 261144 w 764914"/>
                <a:gd name="connsiteY6" fmla="*/ 538233 h 898889"/>
                <a:gd name="connsiteX7" fmla="*/ 223044 w 764914"/>
                <a:gd name="connsiteY7" fmla="*/ 673964 h 898889"/>
                <a:gd name="connsiteX8" fmla="*/ 198834 w 764914"/>
                <a:gd name="connsiteY8" fmla="*/ 800171 h 898889"/>
                <a:gd name="connsiteX9" fmla="*/ 248147 w 764914"/>
                <a:gd name="connsiteY9" fmla="*/ 890286 h 898889"/>
                <a:gd name="connsiteX10" fmla="*/ 335682 w 764914"/>
                <a:gd name="connsiteY10" fmla="*/ 748552 h 898889"/>
                <a:gd name="connsiteX11" fmla="*/ 368300 w 764914"/>
                <a:gd name="connsiteY11" fmla="*/ 628720 h 898889"/>
                <a:gd name="connsiteX12" fmla="*/ 381480 w 764914"/>
                <a:gd name="connsiteY12" fmla="*/ 669351 h 898889"/>
                <a:gd name="connsiteX13" fmla="*/ 395874 w 764914"/>
                <a:gd name="connsiteY13" fmla="*/ 719109 h 898889"/>
                <a:gd name="connsiteX14" fmla="*/ 436804 w 764914"/>
                <a:gd name="connsiteY14" fmla="*/ 722284 h 898889"/>
                <a:gd name="connsiteX15" fmla="*/ 481781 w 764914"/>
                <a:gd name="connsiteY15" fmla="*/ 693346 h 898889"/>
                <a:gd name="connsiteX16" fmla="*/ 489875 w 764914"/>
                <a:gd name="connsiteY16" fmla="*/ 629119 h 898889"/>
                <a:gd name="connsiteX17" fmla="*/ 504032 w 764914"/>
                <a:gd name="connsiteY17" fmla="*/ 669201 h 898889"/>
                <a:gd name="connsiteX18" fmla="*/ 518664 w 764914"/>
                <a:gd name="connsiteY18" fmla="*/ 728634 h 898889"/>
                <a:gd name="connsiteX19" fmla="*/ 555548 w 764914"/>
                <a:gd name="connsiteY19" fmla="*/ 763923 h 898889"/>
                <a:gd name="connsiteX20" fmla="*/ 600524 w 764914"/>
                <a:gd name="connsiteY20" fmla="*/ 734985 h 898889"/>
                <a:gd name="connsiteX21" fmla="*/ 631107 w 764914"/>
                <a:gd name="connsiteY21" fmla="*/ 656289 h 898889"/>
                <a:gd name="connsiteX22" fmla="*/ 632619 w 764914"/>
                <a:gd name="connsiteY22" fmla="*/ 647771 h 898889"/>
                <a:gd name="connsiteX23" fmla="*/ 704873 w 764914"/>
                <a:gd name="connsiteY23" fmla="*/ 726866 h 898889"/>
                <a:gd name="connsiteX24" fmla="*/ 758825 w 764914"/>
                <a:gd name="connsiteY24" fmla="*/ 635864 h 898889"/>
                <a:gd name="connsiteX25" fmla="*/ 668338 w 764914"/>
                <a:gd name="connsiteY25" fmla="*/ 464414 h 898889"/>
                <a:gd name="connsiteX26" fmla="*/ 577964 w 764914"/>
                <a:gd name="connsiteY26" fmla="*/ 0 h 898889"/>
                <a:gd name="connsiteX0" fmla="*/ 224488 w 764914"/>
                <a:gd name="connsiteY0" fmla="*/ 79294 h 898889"/>
                <a:gd name="connsiteX1" fmla="*/ 239713 w 764914"/>
                <a:gd name="connsiteY1" fmla="*/ 381071 h 898889"/>
                <a:gd name="connsiteX2" fmla="*/ 82550 w 764914"/>
                <a:gd name="connsiteY2" fmla="*/ 476321 h 898889"/>
                <a:gd name="connsiteX3" fmla="*/ 3969 w 764914"/>
                <a:gd name="connsiteY3" fmla="*/ 614433 h 898889"/>
                <a:gd name="connsiteX4" fmla="*/ 106363 w 764914"/>
                <a:gd name="connsiteY4" fmla="*/ 628721 h 898889"/>
                <a:gd name="connsiteX5" fmla="*/ 254000 w 764914"/>
                <a:gd name="connsiteY5" fmla="*/ 526327 h 898889"/>
                <a:gd name="connsiteX6" fmla="*/ 261144 w 764914"/>
                <a:gd name="connsiteY6" fmla="*/ 538233 h 898889"/>
                <a:gd name="connsiteX7" fmla="*/ 223044 w 764914"/>
                <a:gd name="connsiteY7" fmla="*/ 673964 h 898889"/>
                <a:gd name="connsiteX8" fmla="*/ 198834 w 764914"/>
                <a:gd name="connsiteY8" fmla="*/ 800171 h 898889"/>
                <a:gd name="connsiteX9" fmla="*/ 248147 w 764914"/>
                <a:gd name="connsiteY9" fmla="*/ 890286 h 898889"/>
                <a:gd name="connsiteX10" fmla="*/ 335682 w 764914"/>
                <a:gd name="connsiteY10" fmla="*/ 748552 h 898889"/>
                <a:gd name="connsiteX11" fmla="*/ 368300 w 764914"/>
                <a:gd name="connsiteY11" fmla="*/ 628720 h 898889"/>
                <a:gd name="connsiteX12" fmla="*/ 381480 w 764914"/>
                <a:gd name="connsiteY12" fmla="*/ 669351 h 898889"/>
                <a:gd name="connsiteX13" fmla="*/ 395874 w 764914"/>
                <a:gd name="connsiteY13" fmla="*/ 719109 h 898889"/>
                <a:gd name="connsiteX14" fmla="*/ 436804 w 764914"/>
                <a:gd name="connsiteY14" fmla="*/ 722284 h 898889"/>
                <a:gd name="connsiteX15" fmla="*/ 481781 w 764914"/>
                <a:gd name="connsiteY15" fmla="*/ 693346 h 898889"/>
                <a:gd name="connsiteX16" fmla="*/ 489875 w 764914"/>
                <a:gd name="connsiteY16" fmla="*/ 629119 h 898889"/>
                <a:gd name="connsiteX17" fmla="*/ 504032 w 764914"/>
                <a:gd name="connsiteY17" fmla="*/ 669201 h 898889"/>
                <a:gd name="connsiteX18" fmla="*/ 518664 w 764914"/>
                <a:gd name="connsiteY18" fmla="*/ 728634 h 898889"/>
                <a:gd name="connsiteX19" fmla="*/ 559595 w 764914"/>
                <a:gd name="connsiteY19" fmla="*/ 731809 h 898889"/>
                <a:gd name="connsiteX20" fmla="*/ 600524 w 764914"/>
                <a:gd name="connsiteY20" fmla="*/ 734985 h 898889"/>
                <a:gd name="connsiteX21" fmla="*/ 631107 w 764914"/>
                <a:gd name="connsiteY21" fmla="*/ 656289 h 898889"/>
                <a:gd name="connsiteX22" fmla="*/ 632619 w 764914"/>
                <a:gd name="connsiteY22" fmla="*/ 647771 h 898889"/>
                <a:gd name="connsiteX23" fmla="*/ 704873 w 764914"/>
                <a:gd name="connsiteY23" fmla="*/ 726866 h 898889"/>
                <a:gd name="connsiteX24" fmla="*/ 758825 w 764914"/>
                <a:gd name="connsiteY24" fmla="*/ 635864 h 898889"/>
                <a:gd name="connsiteX25" fmla="*/ 668338 w 764914"/>
                <a:gd name="connsiteY25" fmla="*/ 464414 h 898889"/>
                <a:gd name="connsiteX26" fmla="*/ 577964 w 764914"/>
                <a:gd name="connsiteY26" fmla="*/ 0 h 898889"/>
                <a:gd name="connsiteX0" fmla="*/ 224488 w 764914"/>
                <a:gd name="connsiteY0" fmla="*/ 79294 h 898889"/>
                <a:gd name="connsiteX1" fmla="*/ 239713 w 764914"/>
                <a:gd name="connsiteY1" fmla="*/ 381071 h 898889"/>
                <a:gd name="connsiteX2" fmla="*/ 82550 w 764914"/>
                <a:gd name="connsiteY2" fmla="*/ 476321 h 898889"/>
                <a:gd name="connsiteX3" fmla="*/ 3969 w 764914"/>
                <a:gd name="connsiteY3" fmla="*/ 614433 h 898889"/>
                <a:gd name="connsiteX4" fmla="*/ 106363 w 764914"/>
                <a:gd name="connsiteY4" fmla="*/ 628721 h 898889"/>
                <a:gd name="connsiteX5" fmla="*/ 254000 w 764914"/>
                <a:gd name="connsiteY5" fmla="*/ 526327 h 898889"/>
                <a:gd name="connsiteX6" fmla="*/ 261144 w 764914"/>
                <a:gd name="connsiteY6" fmla="*/ 538233 h 898889"/>
                <a:gd name="connsiteX7" fmla="*/ 223044 w 764914"/>
                <a:gd name="connsiteY7" fmla="*/ 673964 h 898889"/>
                <a:gd name="connsiteX8" fmla="*/ 198834 w 764914"/>
                <a:gd name="connsiteY8" fmla="*/ 800171 h 898889"/>
                <a:gd name="connsiteX9" fmla="*/ 248147 w 764914"/>
                <a:gd name="connsiteY9" fmla="*/ 890286 h 898889"/>
                <a:gd name="connsiteX10" fmla="*/ 335682 w 764914"/>
                <a:gd name="connsiteY10" fmla="*/ 748552 h 898889"/>
                <a:gd name="connsiteX11" fmla="*/ 368300 w 764914"/>
                <a:gd name="connsiteY11" fmla="*/ 628720 h 898889"/>
                <a:gd name="connsiteX12" fmla="*/ 381480 w 764914"/>
                <a:gd name="connsiteY12" fmla="*/ 669351 h 898889"/>
                <a:gd name="connsiteX13" fmla="*/ 395874 w 764914"/>
                <a:gd name="connsiteY13" fmla="*/ 719109 h 898889"/>
                <a:gd name="connsiteX14" fmla="*/ 436804 w 764914"/>
                <a:gd name="connsiteY14" fmla="*/ 722284 h 898889"/>
                <a:gd name="connsiteX15" fmla="*/ 481781 w 764914"/>
                <a:gd name="connsiteY15" fmla="*/ 693346 h 898889"/>
                <a:gd name="connsiteX16" fmla="*/ 489875 w 764914"/>
                <a:gd name="connsiteY16" fmla="*/ 629119 h 898889"/>
                <a:gd name="connsiteX17" fmla="*/ 504032 w 764914"/>
                <a:gd name="connsiteY17" fmla="*/ 669201 h 898889"/>
                <a:gd name="connsiteX18" fmla="*/ 522711 w 764914"/>
                <a:gd name="connsiteY18" fmla="*/ 696521 h 898889"/>
                <a:gd name="connsiteX19" fmla="*/ 559595 w 764914"/>
                <a:gd name="connsiteY19" fmla="*/ 731809 h 898889"/>
                <a:gd name="connsiteX20" fmla="*/ 600524 w 764914"/>
                <a:gd name="connsiteY20" fmla="*/ 734985 h 898889"/>
                <a:gd name="connsiteX21" fmla="*/ 631107 w 764914"/>
                <a:gd name="connsiteY21" fmla="*/ 656289 h 898889"/>
                <a:gd name="connsiteX22" fmla="*/ 632619 w 764914"/>
                <a:gd name="connsiteY22" fmla="*/ 647771 h 898889"/>
                <a:gd name="connsiteX23" fmla="*/ 704873 w 764914"/>
                <a:gd name="connsiteY23" fmla="*/ 726866 h 898889"/>
                <a:gd name="connsiteX24" fmla="*/ 758825 w 764914"/>
                <a:gd name="connsiteY24" fmla="*/ 635864 h 898889"/>
                <a:gd name="connsiteX25" fmla="*/ 668338 w 764914"/>
                <a:gd name="connsiteY25" fmla="*/ 464414 h 898889"/>
                <a:gd name="connsiteX26" fmla="*/ 577964 w 764914"/>
                <a:gd name="connsiteY26" fmla="*/ 0 h 898889"/>
                <a:gd name="connsiteX0" fmla="*/ 224488 w 764914"/>
                <a:gd name="connsiteY0" fmla="*/ 79294 h 898889"/>
                <a:gd name="connsiteX1" fmla="*/ 239713 w 764914"/>
                <a:gd name="connsiteY1" fmla="*/ 381071 h 898889"/>
                <a:gd name="connsiteX2" fmla="*/ 82550 w 764914"/>
                <a:gd name="connsiteY2" fmla="*/ 476321 h 898889"/>
                <a:gd name="connsiteX3" fmla="*/ 3969 w 764914"/>
                <a:gd name="connsiteY3" fmla="*/ 614433 h 898889"/>
                <a:gd name="connsiteX4" fmla="*/ 106363 w 764914"/>
                <a:gd name="connsiteY4" fmla="*/ 628721 h 898889"/>
                <a:gd name="connsiteX5" fmla="*/ 254000 w 764914"/>
                <a:gd name="connsiteY5" fmla="*/ 526327 h 898889"/>
                <a:gd name="connsiteX6" fmla="*/ 261144 w 764914"/>
                <a:gd name="connsiteY6" fmla="*/ 538233 h 898889"/>
                <a:gd name="connsiteX7" fmla="*/ 223044 w 764914"/>
                <a:gd name="connsiteY7" fmla="*/ 673964 h 898889"/>
                <a:gd name="connsiteX8" fmla="*/ 198834 w 764914"/>
                <a:gd name="connsiteY8" fmla="*/ 800171 h 898889"/>
                <a:gd name="connsiteX9" fmla="*/ 248147 w 764914"/>
                <a:gd name="connsiteY9" fmla="*/ 890286 h 898889"/>
                <a:gd name="connsiteX10" fmla="*/ 335682 w 764914"/>
                <a:gd name="connsiteY10" fmla="*/ 748552 h 898889"/>
                <a:gd name="connsiteX11" fmla="*/ 368300 w 764914"/>
                <a:gd name="connsiteY11" fmla="*/ 628720 h 898889"/>
                <a:gd name="connsiteX12" fmla="*/ 381480 w 764914"/>
                <a:gd name="connsiteY12" fmla="*/ 669351 h 898889"/>
                <a:gd name="connsiteX13" fmla="*/ 395874 w 764914"/>
                <a:gd name="connsiteY13" fmla="*/ 719109 h 898889"/>
                <a:gd name="connsiteX14" fmla="*/ 436804 w 764914"/>
                <a:gd name="connsiteY14" fmla="*/ 722284 h 898889"/>
                <a:gd name="connsiteX15" fmla="*/ 481781 w 764914"/>
                <a:gd name="connsiteY15" fmla="*/ 693346 h 898889"/>
                <a:gd name="connsiteX16" fmla="*/ 489875 w 764914"/>
                <a:gd name="connsiteY16" fmla="*/ 629119 h 898889"/>
                <a:gd name="connsiteX17" fmla="*/ 504032 w 764914"/>
                <a:gd name="connsiteY17" fmla="*/ 669201 h 898889"/>
                <a:gd name="connsiteX18" fmla="*/ 522711 w 764914"/>
                <a:gd name="connsiteY18" fmla="*/ 696521 h 898889"/>
                <a:gd name="connsiteX19" fmla="*/ 559595 w 764914"/>
                <a:gd name="connsiteY19" fmla="*/ 731809 h 898889"/>
                <a:gd name="connsiteX20" fmla="*/ 600524 w 764914"/>
                <a:gd name="connsiteY20" fmla="*/ 734985 h 898889"/>
                <a:gd name="connsiteX21" fmla="*/ 645501 w 764914"/>
                <a:gd name="connsiteY21" fmla="*/ 706047 h 898889"/>
                <a:gd name="connsiteX22" fmla="*/ 631107 w 764914"/>
                <a:gd name="connsiteY22" fmla="*/ 656289 h 898889"/>
                <a:gd name="connsiteX23" fmla="*/ 632619 w 764914"/>
                <a:gd name="connsiteY23" fmla="*/ 647771 h 898889"/>
                <a:gd name="connsiteX24" fmla="*/ 704873 w 764914"/>
                <a:gd name="connsiteY24" fmla="*/ 726866 h 898889"/>
                <a:gd name="connsiteX25" fmla="*/ 758825 w 764914"/>
                <a:gd name="connsiteY25" fmla="*/ 635864 h 898889"/>
                <a:gd name="connsiteX26" fmla="*/ 668338 w 764914"/>
                <a:gd name="connsiteY26" fmla="*/ 464414 h 898889"/>
                <a:gd name="connsiteX27" fmla="*/ 577964 w 764914"/>
                <a:gd name="connsiteY27" fmla="*/ 0 h 898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64914" h="898889">
                  <a:moveTo>
                    <a:pt x="224488" y="79294"/>
                  </a:moveTo>
                  <a:cubicBezTo>
                    <a:pt x="238577" y="124935"/>
                    <a:pt x="263369" y="314900"/>
                    <a:pt x="239713" y="381071"/>
                  </a:cubicBezTo>
                  <a:cubicBezTo>
                    <a:pt x="216057" y="447242"/>
                    <a:pt x="121841" y="437427"/>
                    <a:pt x="82550" y="476321"/>
                  </a:cubicBezTo>
                  <a:cubicBezTo>
                    <a:pt x="43259" y="515215"/>
                    <a:pt x="0" y="589033"/>
                    <a:pt x="3969" y="614433"/>
                  </a:cubicBezTo>
                  <a:cubicBezTo>
                    <a:pt x="7938" y="639833"/>
                    <a:pt x="64691" y="643405"/>
                    <a:pt x="106363" y="628721"/>
                  </a:cubicBezTo>
                  <a:cubicBezTo>
                    <a:pt x="148035" y="614037"/>
                    <a:pt x="228203" y="541408"/>
                    <a:pt x="254000" y="526327"/>
                  </a:cubicBezTo>
                  <a:cubicBezTo>
                    <a:pt x="279797" y="511246"/>
                    <a:pt x="266303" y="513627"/>
                    <a:pt x="261144" y="538233"/>
                  </a:cubicBezTo>
                  <a:cubicBezTo>
                    <a:pt x="255985" y="562839"/>
                    <a:pt x="233429" y="630308"/>
                    <a:pt x="223044" y="673964"/>
                  </a:cubicBezTo>
                  <a:cubicBezTo>
                    <a:pt x="212659" y="717620"/>
                    <a:pt x="194650" y="764117"/>
                    <a:pt x="198834" y="800171"/>
                  </a:cubicBezTo>
                  <a:cubicBezTo>
                    <a:pt x="203018" y="836225"/>
                    <a:pt x="225339" y="898889"/>
                    <a:pt x="248147" y="890286"/>
                  </a:cubicBezTo>
                  <a:cubicBezTo>
                    <a:pt x="270955" y="881683"/>
                    <a:pt x="315657" y="792146"/>
                    <a:pt x="335682" y="748552"/>
                  </a:cubicBezTo>
                  <a:cubicBezTo>
                    <a:pt x="355707" y="704958"/>
                    <a:pt x="360667" y="641920"/>
                    <a:pt x="368300" y="628720"/>
                  </a:cubicBezTo>
                  <a:cubicBezTo>
                    <a:pt x="375933" y="615520"/>
                    <a:pt x="376884" y="654286"/>
                    <a:pt x="381480" y="669351"/>
                  </a:cubicBezTo>
                  <a:cubicBezTo>
                    <a:pt x="386076" y="684416"/>
                    <a:pt x="386653" y="710287"/>
                    <a:pt x="395874" y="719109"/>
                  </a:cubicBezTo>
                  <a:cubicBezTo>
                    <a:pt x="405095" y="727931"/>
                    <a:pt x="422486" y="726578"/>
                    <a:pt x="436804" y="722284"/>
                  </a:cubicBezTo>
                  <a:cubicBezTo>
                    <a:pt x="451122" y="717990"/>
                    <a:pt x="472936" y="708874"/>
                    <a:pt x="481781" y="693346"/>
                  </a:cubicBezTo>
                  <a:cubicBezTo>
                    <a:pt x="490626" y="677818"/>
                    <a:pt x="486167" y="633143"/>
                    <a:pt x="489875" y="629119"/>
                  </a:cubicBezTo>
                  <a:cubicBezTo>
                    <a:pt x="493584" y="625095"/>
                    <a:pt x="498559" y="657967"/>
                    <a:pt x="504032" y="669201"/>
                  </a:cubicBezTo>
                  <a:cubicBezTo>
                    <a:pt x="509505" y="680435"/>
                    <a:pt x="513451" y="686086"/>
                    <a:pt x="522711" y="696521"/>
                  </a:cubicBezTo>
                  <a:cubicBezTo>
                    <a:pt x="531971" y="706956"/>
                    <a:pt x="546626" y="725398"/>
                    <a:pt x="559595" y="731809"/>
                  </a:cubicBezTo>
                  <a:cubicBezTo>
                    <a:pt x="572564" y="738220"/>
                    <a:pt x="586206" y="739279"/>
                    <a:pt x="600524" y="734985"/>
                  </a:cubicBezTo>
                  <a:cubicBezTo>
                    <a:pt x="614842" y="730691"/>
                    <a:pt x="640404" y="719163"/>
                    <a:pt x="645501" y="706047"/>
                  </a:cubicBezTo>
                  <a:cubicBezTo>
                    <a:pt x="650598" y="692931"/>
                    <a:pt x="633254" y="666002"/>
                    <a:pt x="631107" y="656289"/>
                  </a:cubicBezTo>
                  <a:cubicBezTo>
                    <a:pt x="628960" y="646576"/>
                    <a:pt x="620325" y="636008"/>
                    <a:pt x="632619" y="647771"/>
                  </a:cubicBezTo>
                  <a:cubicBezTo>
                    <a:pt x="644913" y="659534"/>
                    <a:pt x="683839" y="728850"/>
                    <a:pt x="704873" y="726866"/>
                  </a:cubicBezTo>
                  <a:cubicBezTo>
                    <a:pt x="725907" y="724882"/>
                    <a:pt x="764914" y="679606"/>
                    <a:pt x="758825" y="635864"/>
                  </a:cubicBezTo>
                  <a:cubicBezTo>
                    <a:pt x="752736" y="592122"/>
                    <a:pt x="698481" y="570391"/>
                    <a:pt x="668338" y="464414"/>
                  </a:cubicBezTo>
                  <a:cubicBezTo>
                    <a:pt x="638195" y="358437"/>
                    <a:pt x="580345" y="78978"/>
                    <a:pt x="577964" y="0"/>
                  </a:cubicBezTo>
                </a:path>
              </a:pathLst>
            </a:custGeom>
            <a:grp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99" name="Freeform 98"/>
            <p:cNvSpPr/>
            <p:nvPr/>
          </p:nvSpPr>
          <p:spPr>
            <a:xfrm>
              <a:off x="1154242" y="1394085"/>
              <a:ext cx="524656" cy="397240"/>
            </a:xfrm>
            <a:custGeom>
              <a:avLst/>
              <a:gdLst>
                <a:gd name="connsiteX0" fmla="*/ 374755 w 524656"/>
                <a:gd name="connsiteY0" fmla="*/ 0 h 397240"/>
                <a:gd name="connsiteX1" fmla="*/ 74951 w 524656"/>
                <a:gd name="connsiteY1" fmla="*/ 179882 h 397240"/>
                <a:gd name="connsiteX2" fmla="*/ 74951 w 524656"/>
                <a:gd name="connsiteY2" fmla="*/ 389745 h 397240"/>
                <a:gd name="connsiteX3" fmla="*/ 524656 w 524656"/>
                <a:gd name="connsiteY3" fmla="*/ 224853 h 397240"/>
              </a:gdLst>
              <a:ahLst/>
              <a:cxnLst>
                <a:cxn ang="0">
                  <a:pos x="connsiteX0" y="connsiteY0"/>
                </a:cxn>
                <a:cxn ang="0">
                  <a:pos x="connsiteX1" y="connsiteY1"/>
                </a:cxn>
                <a:cxn ang="0">
                  <a:pos x="connsiteX2" y="connsiteY2"/>
                </a:cxn>
                <a:cxn ang="0">
                  <a:pos x="connsiteX3" y="connsiteY3"/>
                </a:cxn>
              </a:cxnLst>
              <a:rect l="l" t="t" r="r" b="b"/>
              <a:pathLst>
                <a:path w="524656" h="397240">
                  <a:moveTo>
                    <a:pt x="374755" y="0"/>
                  </a:moveTo>
                  <a:cubicBezTo>
                    <a:pt x="249836" y="57462"/>
                    <a:pt x="124918" y="114925"/>
                    <a:pt x="74951" y="179882"/>
                  </a:cubicBezTo>
                  <a:cubicBezTo>
                    <a:pt x="24984" y="244839"/>
                    <a:pt x="0" y="382250"/>
                    <a:pt x="74951" y="389745"/>
                  </a:cubicBezTo>
                  <a:cubicBezTo>
                    <a:pt x="149902" y="397240"/>
                    <a:pt x="337279" y="311046"/>
                    <a:pt x="524656" y="224853"/>
                  </a:cubicBezTo>
                </a:path>
              </a:pathLst>
            </a:custGeom>
            <a:grpFill/>
            <a:ln w="28575">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111" name="Freeform 110"/>
            <p:cNvSpPr/>
            <p:nvPr/>
          </p:nvSpPr>
          <p:spPr>
            <a:xfrm>
              <a:off x="1346616" y="1603948"/>
              <a:ext cx="572125" cy="389744"/>
            </a:xfrm>
            <a:custGeom>
              <a:avLst/>
              <a:gdLst>
                <a:gd name="connsiteX0" fmla="*/ 347273 w 572125"/>
                <a:gd name="connsiteY0" fmla="*/ 0 h 389744"/>
                <a:gd name="connsiteX1" fmla="*/ 32479 w 572125"/>
                <a:gd name="connsiteY1" fmla="*/ 254832 h 389744"/>
                <a:gd name="connsiteX2" fmla="*/ 152400 w 572125"/>
                <a:gd name="connsiteY2" fmla="*/ 389744 h 389744"/>
                <a:gd name="connsiteX3" fmla="*/ 572125 w 572125"/>
                <a:gd name="connsiteY3" fmla="*/ 254832 h 389744"/>
              </a:gdLst>
              <a:ahLst/>
              <a:cxnLst>
                <a:cxn ang="0">
                  <a:pos x="connsiteX0" y="connsiteY0"/>
                </a:cxn>
                <a:cxn ang="0">
                  <a:pos x="connsiteX1" y="connsiteY1"/>
                </a:cxn>
                <a:cxn ang="0">
                  <a:pos x="connsiteX2" y="connsiteY2"/>
                </a:cxn>
                <a:cxn ang="0">
                  <a:pos x="connsiteX3" y="connsiteY3"/>
                </a:cxn>
              </a:cxnLst>
              <a:rect l="l" t="t" r="r" b="b"/>
              <a:pathLst>
                <a:path w="572125" h="389744">
                  <a:moveTo>
                    <a:pt x="347273" y="0"/>
                  </a:moveTo>
                  <a:cubicBezTo>
                    <a:pt x="206115" y="94937"/>
                    <a:pt x="64958" y="189875"/>
                    <a:pt x="32479" y="254832"/>
                  </a:cubicBezTo>
                  <a:cubicBezTo>
                    <a:pt x="0" y="319789"/>
                    <a:pt x="62459" y="389744"/>
                    <a:pt x="152400" y="389744"/>
                  </a:cubicBezTo>
                  <a:cubicBezTo>
                    <a:pt x="242341" y="389744"/>
                    <a:pt x="407233" y="322288"/>
                    <a:pt x="572125" y="254832"/>
                  </a:cubicBezTo>
                </a:path>
              </a:pathLst>
            </a:custGeom>
            <a:grpFill/>
            <a:ln w="28575">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112" name="Freeform 111"/>
            <p:cNvSpPr/>
            <p:nvPr/>
          </p:nvSpPr>
          <p:spPr>
            <a:xfrm>
              <a:off x="1638924" y="1888761"/>
              <a:ext cx="354768" cy="269822"/>
            </a:xfrm>
            <a:custGeom>
              <a:avLst/>
              <a:gdLst>
                <a:gd name="connsiteX0" fmla="*/ 294807 w 354768"/>
                <a:gd name="connsiteY0" fmla="*/ 0 h 269822"/>
                <a:gd name="connsiteX1" fmla="*/ 39974 w 354768"/>
                <a:gd name="connsiteY1" fmla="*/ 74950 h 269822"/>
                <a:gd name="connsiteX2" fmla="*/ 54965 w 354768"/>
                <a:gd name="connsiteY2" fmla="*/ 239842 h 269822"/>
                <a:gd name="connsiteX3" fmla="*/ 354768 w 354768"/>
                <a:gd name="connsiteY3" fmla="*/ 254832 h 269822"/>
              </a:gdLst>
              <a:ahLst/>
              <a:cxnLst>
                <a:cxn ang="0">
                  <a:pos x="connsiteX0" y="connsiteY0"/>
                </a:cxn>
                <a:cxn ang="0">
                  <a:pos x="connsiteX1" y="connsiteY1"/>
                </a:cxn>
                <a:cxn ang="0">
                  <a:pos x="connsiteX2" y="connsiteY2"/>
                </a:cxn>
                <a:cxn ang="0">
                  <a:pos x="connsiteX3" y="connsiteY3"/>
                </a:cxn>
              </a:cxnLst>
              <a:rect l="l" t="t" r="r" b="b"/>
              <a:pathLst>
                <a:path w="354768" h="269822">
                  <a:moveTo>
                    <a:pt x="294807" y="0"/>
                  </a:moveTo>
                  <a:cubicBezTo>
                    <a:pt x="187377" y="17488"/>
                    <a:pt x="79948" y="34976"/>
                    <a:pt x="39974" y="74950"/>
                  </a:cubicBezTo>
                  <a:cubicBezTo>
                    <a:pt x="0" y="114924"/>
                    <a:pt x="2499" y="209862"/>
                    <a:pt x="54965" y="239842"/>
                  </a:cubicBezTo>
                  <a:cubicBezTo>
                    <a:pt x="107431" y="269822"/>
                    <a:pt x="231099" y="262327"/>
                    <a:pt x="354768" y="254832"/>
                  </a:cubicBezTo>
                </a:path>
              </a:pathLst>
            </a:custGeom>
            <a:grpFill/>
            <a:ln w="28575">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grpSp>
      <p:sp>
        <p:nvSpPr>
          <p:cNvPr id="108" name="Freeform 107"/>
          <p:cNvSpPr/>
          <p:nvPr/>
        </p:nvSpPr>
        <p:spPr>
          <a:xfrm rot="14704973" flipH="1" flipV="1">
            <a:off x="3262116" y="3750228"/>
            <a:ext cx="603619" cy="831254"/>
          </a:xfrm>
          <a:custGeom>
            <a:avLst/>
            <a:gdLst>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75432 w 777479"/>
              <a:gd name="connsiteY8" fmla="*/ 659606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65919 w 777479"/>
              <a:gd name="connsiteY10" fmla="*/ 516731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62013 w 777479"/>
              <a:gd name="connsiteY20" fmla="*/ 605036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2397 h 834313"/>
              <a:gd name="connsiteX1" fmla="*/ 239713 w 777479"/>
              <a:gd name="connsiteY1" fmla="*/ 240985 h 834313"/>
              <a:gd name="connsiteX2" fmla="*/ 82550 w 777479"/>
              <a:gd name="connsiteY2" fmla="*/ 336235 h 834313"/>
              <a:gd name="connsiteX3" fmla="*/ 3969 w 777479"/>
              <a:gd name="connsiteY3" fmla="*/ 474347 h 834313"/>
              <a:gd name="connsiteX4" fmla="*/ 106363 w 777479"/>
              <a:gd name="connsiteY4" fmla="*/ 488635 h 834313"/>
              <a:gd name="connsiteX5" fmla="*/ 254000 w 777479"/>
              <a:gd name="connsiteY5" fmla="*/ 386241 h 834313"/>
              <a:gd name="connsiteX6" fmla="*/ 261144 w 777479"/>
              <a:gd name="connsiteY6" fmla="*/ 398147 h 834313"/>
              <a:gd name="connsiteX7" fmla="*/ 223044 w 777479"/>
              <a:gd name="connsiteY7" fmla="*/ 533878 h 834313"/>
              <a:gd name="connsiteX8" fmla="*/ 198834 w 777479"/>
              <a:gd name="connsiteY8" fmla="*/ 660085 h 834313"/>
              <a:gd name="connsiteX9" fmla="*/ 248147 w 777479"/>
              <a:gd name="connsiteY9" fmla="*/ 750200 h 834313"/>
              <a:gd name="connsiteX10" fmla="*/ 335682 w 777479"/>
              <a:gd name="connsiteY10" fmla="*/ 608466 h 834313"/>
              <a:gd name="connsiteX11" fmla="*/ 368300 w 777479"/>
              <a:gd name="connsiteY11" fmla="*/ 488634 h 834313"/>
              <a:gd name="connsiteX12" fmla="*/ 375444 w 777479"/>
              <a:gd name="connsiteY12" fmla="*/ 555310 h 834313"/>
              <a:gd name="connsiteX13" fmla="*/ 401638 w 777479"/>
              <a:gd name="connsiteY13" fmla="*/ 767241 h 834313"/>
              <a:gd name="connsiteX14" fmla="*/ 451644 w 777479"/>
              <a:gd name="connsiteY14" fmla="*/ 833916 h 834313"/>
              <a:gd name="connsiteX15" fmla="*/ 504032 w 777479"/>
              <a:gd name="connsiteY15" fmla="*/ 769622 h 834313"/>
              <a:gd name="connsiteX16" fmla="*/ 504032 w 777479"/>
              <a:gd name="connsiteY16" fmla="*/ 529115 h 834313"/>
              <a:gd name="connsiteX17" fmla="*/ 527844 w 777479"/>
              <a:gd name="connsiteY17" fmla="*/ 643416 h 834313"/>
              <a:gd name="connsiteX18" fmla="*/ 573088 w 777479"/>
              <a:gd name="connsiteY18" fmla="*/ 741047 h 834313"/>
              <a:gd name="connsiteX19" fmla="*/ 625475 w 777479"/>
              <a:gd name="connsiteY19" fmla="*/ 762478 h 834313"/>
              <a:gd name="connsiteX20" fmla="*/ 662013 w 777479"/>
              <a:gd name="connsiteY20" fmla="*/ 705527 h 834313"/>
              <a:gd name="connsiteX21" fmla="*/ 644525 w 777479"/>
              <a:gd name="connsiteY21" fmla="*/ 583885 h 834313"/>
              <a:gd name="connsiteX22" fmla="*/ 632619 w 777479"/>
              <a:gd name="connsiteY22" fmla="*/ 507685 h 834313"/>
              <a:gd name="connsiteX23" fmla="*/ 718344 w 777479"/>
              <a:gd name="connsiteY23" fmla="*/ 657703 h 834313"/>
              <a:gd name="connsiteX24" fmla="*/ 770732 w 777479"/>
              <a:gd name="connsiteY24" fmla="*/ 636272 h 834313"/>
              <a:gd name="connsiteX25" fmla="*/ 758825 w 777479"/>
              <a:gd name="connsiteY25" fmla="*/ 495778 h 834313"/>
              <a:gd name="connsiteX26" fmla="*/ 668338 w 777479"/>
              <a:gd name="connsiteY26" fmla="*/ 324328 h 834313"/>
              <a:gd name="connsiteX27" fmla="*/ 668239 w 777479"/>
              <a:gd name="connsiteY27" fmla="*/ 0 h 834313"/>
              <a:gd name="connsiteX0" fmla="*/ 240017 w 777479"/>
              <a:gd name="connsiteY0" fmla="*/ 24652 h 834313"/>
              <a:gd name="connsiteX1" fmla="*/ 239713 w 777479"/>
              <a:gd name="connsiteY1" fmla="*/ 240985 h 834313"/>
              <a:gd name="connsiteX2" fmla="*/ 82550 w 777479"/>
              <a:gd name="connsiteY2" fmla="*/ 336235 h 834313"/>
              <a:gd name="connsiteX3" fmla="*/ 3969 w 777479"/>
              <a:gd name="connsiteY3" fmla="*/ 474347 h 834313"/>
              <a:gd name="connsiteX4" fmla="*/ 106363 w 777479"/>
              <a:gd name="connsiteY4" fmla="*/ 488635 h 834313"/>
              <a:gd name="connsiteX5" fmla="*/ 254000 w 777479"/>
              <a:gd name="connsiteY5" fmla="*/ 386241 h 834313"/>
              <a:gd name="connsiteX6" fmla="*/ 261144 w 777479"/>
              <a:gd name="connsiteY6" fmla="*/ 398147 h 834313"/>
              <a:gd name="connsiteX7" fmla="*/ 223044 w 777479"/>
              <a:gd name="connsiteY7" fmla="*/ 533878 h 834313"/>
              <a:gd name="connsiteX8" fmla="*/ 198834 w 777479"/>
              <a:gd name="connsiteY8" fmla="*/ 660085 h 834313"/>
              <a:gd name="connsiteX9" fmla="*/ 248147 w 777479"/>
              <a:gd name="connsiteY9" fmla="*/ 750200 h 834313"/>
              <a:gd name="connsiteX10" fmla="*/ 335682 w 777479"/>
              <a:gd name="connsiteY10" fmla="*/ 608466 h 834313"/>
              <a:gd name="connsiteX11" fmla="*/ 368300 w 777479"/>
              <a:gd name="connsiteY11" fmla="*/ 488634 h 834313"/>
              <a:gd name="connsiteX12" fmla="*/ 375444 w 777479"/>
              <a:gd name="connsiteY12" fmla="*/ 555310 h 834313"/>
              <a:gd name="connsiteX13" fmla="*/ 401638 w 777479"/>
              <a:gd name="connsiteY13" fmla="*/ 767241 h 834313"/>
              <a:gd name="connsiteX14" fmla="*/ 451644 w 777479"/>
              <a:gd name="connsiteY14" fmla="*/ 833916 h 834313"/>
              <a:gd name="connsiteX15" fmla="*/ 504032 w 777479"/>
              <a:gd name="connsiteY15" fmla="*/ 769622 h 834313"/>
              <a:gd name="connsiteX16" fmla="*/ 504032 w 777479"/>
              <a:gd name="connsiteY16" fmla="*/ 529115 h 834313"/>
              <a:gd name="connsiteX17" fmla="*/ 527844 w 777479"/>
              <a:gd name="connsiteY17" fmla="*/ 643416 h 834313"/>
              <a:gd name="connsiteX18" fmla="*/ 573088 w 777479"/>
              <a:gd name="connsiteY18" fmla="*/ 741047 h 834313"/>
              <a:gd name="connsiteX19" fmla="*/ 625475 w 777479"/>
              <a:gd name="connsiteY19" fmla="*/ 762478 h 834313"/>
              <a:gd name="connsiteX20" fmla="*/ 662013 w 777479"/>
              <a:gd name="connsiteY20" fmla="*/ 705527 h 834313"/>
              <a:gd name="connsiteX21" fmla="*/ 644525 w 777479"/>
              <a:gd name="connsiteY21" fmla="*/ 583885 h 834313"/>
              <a:gd name="connsiteX22" fmla="*/ 632619 w 777479"/>
              <a:gd name="connsiteY22" fmla="*/ 507685 h 834313"/>
              <a:gd name="connsiteX23" fmla="*/ 718344 w 777479"/>
              <a:gd name="connsiteY23" fmla="*/ 657703 h 834313"/>
              <a:gd name="connsiteX24" fmla="*/ 770732 w 777479"/>
              <a:gd name="connsiteY24" fmla="*/ 636272 h 834313"/>
              <a:gd name="connsiteX25" fmla="*/ 758825 w 777479"/>
              <a:gd name="connsiteY25" fmla="*/ 495778 h 834313"/>
              <a:gd name="connsiteX26" fmla="*/ 668338 w 777479"/>
              <a:gd name="connsiteY26" fmla="*/ 324328 h 834313"/>
              <a:gd name="connsiteX27" fmla="*/ 668239 w 777479"/>
              <a:gd name="connsiteY27" fmla="*/ 0 h 834313"/>
              <a:gd name="connsiteX0" fmla="*/ 240017 w 777479"/>
              <a:gd name="connsiteY0" fmla="*/ 164738 h 974399"/>
              <a:gd name="connsiteX1" fmla="*/ 239713 w 777479"/>
              <a:gd name="connsiteY1" fmla="*/ 381071 h 974399"/>
              <a:gd name="connsiteX2" fmla="*/ 82550 w 777479"/>
              <a:gd name="connsiteY2" fmla="*/ 476321 h 974399"/>
              <a:gd name="connsiteX3" fmla="*/ 3969 w 777479"/>
              <a:gd name="connsiteY3" fmla="*/ 614433 h 974399"/>
              <a:gd name="connsiteX4" fmla="*/ 106363 w 777479"/>
              <a:gd name="connsiteY4" fmla="*/ 628721 h 974399"/>
              <a:gd name="connsiteX5" fmla="*/ 254000 w 777479"/>
              <a:gd name="connsiteY5" fmla="*/ 526327 h 974399"/>
              <a:gd name="connsiteX6" fmla="*/ 261144 w 777479"/>
              <a:gd name="connsiteY6" fmla="*/ 538233 h 974399"/>
              <a:gd name="connsiteX7" fmla="*/ 223044 w 777479"/>
              <a:gd name="connsiteY7" fmla="*/ 673964 h 974399"/>
              <a:gd name="connsiteX8" fmla="*/ 198834 w 777479"/>
              <a:gd name="connsiteY8" fmla="*/ 800171 h 974399"/>
              <a:gd name="connsiteX9" fmla="*/ 248147 w 777479"/>
              <a:gd name="connsiteY9" fmla="*/ 890286 h 974399"/>
              <a:gd name="connsiteX10" fmla="*/ 335682 w 777479"/>
              <a:gd name="connsiteY10" fmla="*/ 748552 h 974399"/>
              <a:gd name="connsiteX11" fmla="*/ 368300 w 777479"/>
              <a:gd name="connsiteY11" fmla="*/ 628720 h 974399"/>
              <a:gd name="connsiteX12" fmla="*/ 375444 w 777479"/>
              <a:gd name="connsiteY12" fmla="*/ 695396 h 974399"/>
              <a:gd name="connsiteX13" fmla="*/ 401638 w 777479"/>
              <a:gd name="connsiteY13" fmla="*/ 907327 h 974399"/>
              <a:gd name="connsiteX14" fmla="*/ 451644 w 777479"/>
              <a:gd name="connsiteY14" fmla="*/ 974002 h 974399"/>
              <a:gd name="connsiteX15" fmla="*/ 504032 w 777479"/>
              <a:gd name="connsiteY15" fmla="*/ 909708 h 974399"/>
              <a:gd name="connsiteX16" fmla="*/ 504032 w 777479"/>
              <a:gd name="connsiteY16" fmla="*/ 669201 h 974399"/>
              <a:gd name="connsiteX17" fmla="*/ 527844 w 777479"/>
              <a:gd name="connsiteY17" fmla="*/ 783502 h 974399"/>
              <a:gd name="connsiteX18" fmla="*/ 573088 w 777479"/>
              <a:gd name="connsiteY18" fmla="*/ 881133 h 974399"/>
              <a:gd name="connsiteX19" fmla="*/ 625475 w 777479"/>
              <a:gd name="connsiteY19" fmla="*/ 902564 h 974399"/>
              <a:gd name="connsiteX20" fmla="*/ 662013 w 777479"/>
              <a:gd name="connsiteY20" fmla="*/ 845613 h 974399"/>
              <a:gd name="connsiteX21" fmla="*/ 644525 w 777479"/>
              <a:gd name="connsiteY21" fmla="*/ 723971 h 974399"/>
              <a:gd name="connsiteX22" fmla="*/ 632619 w 777479"/>
              <a:gd name="connsiteY22" fmla="*/ 647771 h 974399"/>
              <a:gd name="connsiteX23" fmla="*/ 718344 w 777479"/>
              <a:gd name="connsiteY23" fmla="*/ 797789 h 974399"/>
              <a:gd name="connsiteX24" fmla="*/ 770732 w 777479"/>
              <a:gd name="connsiteY24" fmla="*/ 776358 h 974399"/>
              <a:gd name="connsiteX25" fmla="*/ 758825 w 777479"/>
              <a:gd name="connsiteY25" fmla="*/ 635864 h 974399"/>
              <a:gd name="connsiteX26" fmla="*/ 668338 w 777479"/>
              <a:gd name="connsiteY26" fmla="*/ 464414 h 974399"/>
              <a:gd name="connsiteX27" fmla="*/ 577964 w 777479"/>
              <a:gd name="connsiteY27" fmla="*/ 0 h 974399"/>
              <a:gd name="connsiteX0" fmla="*/ 224488 w 777479"/>
              <a:gd name="connsiteY0" fmla="*/ 79294 h 974399"/>
              <a:gd name="connsiteX1" fmla="*/ 239713 w 777479"/>
              <a:gd name="connsiteY1" fmla="*/ 381071 h 974399"/>
              <a:gd name="connsiteX2" fmla="*/ 82550 w 777479"/>
              <a:gd name="connsiteY2" fmla="*/ 476321 h 974399"/>
              <a:gd name="connsiteX3" fmla="*/ 3969 w 777479"/>
              <a:gd name="connsiteY3" fmla="*/ 614433 h 974399"/>
              <a:gd name="connsiteX4" fmla="*/ 106363 w 777479"/>
              <a:gd name="connsiteY4" fmla="*/ 628721 h 974399"/>
              <a:gd name="connsiteX5" fmla="*/ 254000 w 777479"/>
              <a:gd name="connsiteY5" fmla="*/ 526327 h 974399"/>
              <a:gd name="connsiteX6" fmla="*/ 261144 w 777479"/>
              <a:gd name="connsiteY6" fmla="*/ 538233 h 974399"/>
              <a:gd name="connsiteX7" fmla="*/ 223044 w 777479"/>
              <a:gd name="connsiteY7" fmla="*/ 673964 h 974399"/>
              <a:gd name="connsiteX8" fmla="*/ 198834 w 777479"/>
              <a:gd name="connsiteY8" fmla="*/ 800171 h 974399"/>
              <a:gd name="connsiteX9" fmla="*/ 248147 w 777479"/>
              <a:gd name="connsiteY9" fmla="*/ 890286 h 974399"/>
              <a:gd name="connsiteX10" fmla="*/ 335682 w 777479"/>
              <a:gd name="connsiteY10" fmla="*/ 748552 h 974399"/>
              <a:gd name="connsiteX11" fmla="*/ 368300 w 777479"/>
              <a:gd name="connsiteY11" fmla="*/ 628720 h 974399"/>
              <a:gd name="connsiteX12" fmla="*/ 375444 w 777479"/>
              <a:gd name="connsiteY12" fmla="*/ 695396 h 974399"/>
              <a:gd name="connsiteX13" fmla="*/ 401638 w 777479"/>
              <a:gd name="connsiteY13" fmla="*/ 907327 h 974399"/>
              <a:gd name="connsiteX14" fmla="*/ 451644 w 777479"/>
              <a:gd name="connsiteY14" fmla="*/ 974002 h 974399"/>
              <a:gd name="connsiteX15" fmla="*/ 504032 w 777479"/>
              <a:gd name="connsiteY15" fmla="*/ 909708 h 974399"/>
              <a:gd name="connsiteX16" fmla="*/ 504032 w 777479"/>
              <a:gd name="connsiteY16" fmla="*/ 669201 h 974399"/>
              <a:gd name="connsiteX17" fmla="*/ 527844 w 777479"/>
              <a:gd name="connsiteY17" fmla="*/ 783502 h 974399"/>
              <a:gd name="connsiteX18" fmla="*/ 573088 w 777479"/>
              <a:gd name="connsiteY18" fmla="*/ 881133 h 974399"/>
              <a:gd name="connsiteX19" fmla="*/ 625475 w 777479"/>
              <a:gd name="connsiteY19" fmla="*/ 902564 h 974399"/>
              <a:gd name="connsiteX20" fmla="*/ 662013 w 777479"/>
              <a:gd name="connsiteY20" fmla="*/ 845613 h 974399"/>
              <a:gd name="connsiteX21" fmla="*/ 644525 w 777479"/>
              <a:gd name="connsiteY21" fmla="*/ 723971 h 974399"/>
              <a:gd name="connsiteX22" fmla="*/ 632619 w 777479"/>
              <a:gd name="connsiteY22" fmla="*/ 647771 h 974399"/>
              <a:gd name="connsiteX23" fmla="*/ 718344 w 777479"/>
              <a:gd name="connsiteY23" fmla="*/ 797789 h 974399"/>
              <a:gd name="connsiteX24" fmla="*/ 770732 w 777479"/>
              <a:gd name="connsiteY24" fmla="*/ 776358 h 974399"/>
              <a:gd name="connsiteX25" fmla="*/ 758825 w 777479"/>
              <a:gd name="connsiteY25" fmla="*/ 635864 h 974399"/>
              <a:gd name="connsiteX26" fmla="*/ 668338 w 777479"/>
              <a:gd name="connsiteY26" fmla="*/ 464414 h 974399"/>
              <a:gd name="connsiteX27" fmla="*/ 577964 w 777479"/>
              <a:gd name="connsiteY27" fmla="*/ 0 h 974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77479" h="974399">
                <a:moveTo>
                  <a:pt x="224488" y="79294"/>
                </a:moveTo>
                <a:cubicBezTo>
                  <a:pt x="238577" y="124935"/>
                  <a:pt x="263369" y="314900"/>
                  <a:pt x="239713" y="381071"/>
                </a:cubicBezTo>
                <a:cubicBezTo>
                  <a:pt x="216057" y="447242"/>
                  <a:pt x="121841" y="437427"/>
                  <a:pt x="82550" y="476321"/>
                </a:cubicBezTo>
                <a:cubicBezTo>
                  <a:pt x="43259" y="515215"/>
                  <a:pt x="0" y="589033"/>
                  <a:pt x="3969" y="614433"/>
                </a:cubicBezTo>
                <a:cubicBezTo>
                  <a:pt x="7938" y="639833"/>
                  <a:pt x="64691" y="643405"/>
                  <a:pt x="106363" y="628721"/>
                </a:cubicBezTo>
                <a:cubicBezTo>
                  <a:pt x="148035" y="614037"/>
                  <a:pt x="228203" y="541408"/>
                  <a:pt x="254000" y="526327"/>
                </a:cubicBezTo>
                <a:cubicBezTo>
                  <a:pt x="279797" y="511246"/>
                  <a:pt x="266303" y="513627"/>
                  <a:pt x="261144" y="538233"/>
                </a:cubicBezTo>
                <a:cubicBezTo>
                  <a:pt x="255985" y="562839"/>
                  <a:pt x="233429" y="630308"/>
                  <a:pt x="223044" y="673964"/>
                </a:cubicBezTo>
                <a:cubicBezTo>
                  <a:pt x="212659" y="717620"/>
                  <a:pt x="194650" y="764117"/>
                  <a:pt x="198834" y="800171"/>
                </a:cubicBezTo>
                <a:cubicBezTo>
                  <a:pt x="203018" y="836225"/>
                  <a:pt x="225339" y="898889"/>
                  <a:pt x="248147" y="890286"/>
                </a:cubicBezTo>
                <a:cubicBezTo>
                  <a:pt x="270955" y="881683"/>
                  <a:pt x="315657" y="792146"/>
                  <a:pt x="335682" y="748552"/>
                </a:cubicBezTo>
                <a:cubicBezTo>
                  <a:pt x="355707" y="704958"/>
                  <a:pt x="361673" y="637579"/>
                  <a:pt x="368300" y="628720"/>
                </a:cubicBezTo>
                <a:cubicBezTo>
                  <a:pt x="374927" y="619861"/>
                  <a:pt x="369888" y="648962"/>
                  <a:pt x="375444" y="695396"/>
                </a:cubicBezTo>
                <a:cubicBezTo>
                  <a:pt x="381000" y="741831"/>
                  <a:pt x="388938" y="860893"/>
                  <a:pt x="401638" y="907327"/>
                </a:cubicBezTo>
                <a:cubicBezTo>
                  <a:pt x="414338" y="953761"/>
                  <a:pt x="434578" y="973605"/>
                  <a:pt x="451644" y="974002"/>
                </a:cubicBezTo>
                <a:cubicBezTo>
                  <a:pt x="468710" y="974399"/>
                  <a:pt x="495301" y="960508"/>
                  <a:pt x="504032" y="909708"/>
                </a:cubicBezTo>
                <a:cubicBezTo>
                  <a:pt x="512763" y="858908"/>
                  <a:pt x="500063" y="690235"/>
                  <a:pt x="504032" y="669201"/>
                </a:cubicBezTo>
                <a:cubicBezTo>
                  <a:pt x="508001" y="648167"/>
                  <a:pt x="516335" y="748180"/>
                  <a:pt x="527844" y="783502"/>
                </a:cubicBezTo>
                <a:cubicBezTo>
                  <a:pt x="539353" y="818824"/>
                  <a:pt x="556816" y="861289"/>
                  <a:pt x="573088" y="881133"/>
                </a:cubicBezTo>
                <a:cubicBezTo>
                  <a:pt x="589360" y="900977"/>
                  <a:pt x="610654" y="908484"/>
                  <a:pt x="625475" y="902564"/>
                </a:cubicBezTo>
                <a:cubicBezTo>
                  <a:pt x="640296" y="896644"/>
                  <a:pt x="658838" y="875379"/>
                  <a:pt x="662013" y="845613"/>
                </a:cubicBezTo>
                <a:cubicBezTo>
                  <a:pt x="665188" y="815847"/>
                  <a:pt x="649424" y="756945"/>
                  <a:pt x="644525" y="723971"/>
                </a:cubicBezTo>
                <a:cubicBezTo>
                  <a:pt x="639626" y="690997"/>
                  <a:pt x="620316" y="635468"/>
                  <a:pt x="632619" y="647771"/>
                </a:cubicBezTo>
                <a:cubicBezTo>
                  <a:pt x="644922" y="660074"/>
                  <a:pt x="695325" y="776358"/>
                  <a:pt x="718344" y="797789"/>
                </a:cubicBezTo>
                <a:cubicBezTo>
                  <a:pt x="741363" y="819220"/>
                  <a:pt x="763985" y="803346"/>
                  <a:pt x="770732" y="776358"/>
                </a:cubicBezTo>
                <a:cubicBezTo>
                  <a:pt x="777479" y="749371"/>
                  <a:pt x="775891" y="687855"/>
                  <a:pt x="758825" y="635864"/>
                </a:cubicBezTo>
                <a:cubicBezTo>
                  <a:pt x="741759" y="583873"/>
                  <a:pt x="698481" y="570391"/>
                  <a:pt x="668338" y="464414"/>
                </a:cubicBezTo>
                <a:cubicBezTo>
                  <a:pt x="638195" y="358437"/>
                  <a:pt x="580345" y="78978"/>
                  <a:pt x="577964" y="0"/>
                </a:cubicBezTo>
              </a:path>
            </a:pathLst>
          </a:custGeom>
          <a:solidFill>
            <a:srgbClr val="0066FF"/>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4" name="Freeform 3"/>
          <p:cNvSpPr/>
          <p:nvPr/>
        </p:nvSpPr>
        <p:spPr>
          <a:xfrm>
            <a:off x="6488269" y="4298090"/>
            <a:ext cx="318559" cy="744420"/>
          </a:xfrm>
          <a:custGeom>
            <a:avLst/>
            <a:gdLst>
              <a:gd name="connsiteX0" fmla="*/ 452907 w 646090"/>
              <a:gd name="connsiteY0" fmla="*/ 92298 h 1092558"/>
              <a:gd name="connsiteX1" fmla="*/ 15025 w 646090"/>
              <a:gd name="connsiteY1" fmla="*/ 581695 h 1092558"/>
              <a:gd name="connsiteX2" fmla="*/ 543059 w 646090"/>
              <a:gd name="connsiteY2" fmla="*/ 1032456 h 1092558"/>
              <a:gd name="connsiteX3" fmla="*/ 633211 w 646090"/>
              <a:gd name="connsiteY3" fmla="*/ 942304 h 1092558"/>
              <a:gd name="connsiteX4" fmla="*/ 581696 w 646090"/>
              <a:gd name="connsiteY4" fmla="*/ 143814 h 1092558"/>
              <a:gd name="connsiteX5" fmla="*/ 452907 w 646090"/>
              <a:gd name="connsiteY5" fmla="*/ 92298 h 1092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6090" h="1092558">
                <a:moveTo>
                  <a:pt x="452907" y="92298"/>
                </a:moveTo>
                <a:cubicBezTo>
                  <a:pt x="358462" y="165278"/>
                  <a:pt x="0" y="425002"/>
                  <a:pt x="15025" y="581695"/>
                </a:cubicBezTo>
                <a:cubicBezTo>
                  <a:pt x="30050" y="738388"/>
                  <a:pt x="440028" y="972354"/>
                  <a:pt x="543059" y="1032456"/>
                </a:cubicBezTo>
                <a:cubicBezTo>
                  <a:pt x="646090" y="1092558"/>
                  <a:pt x="626772" y="1090411"/>
                  <a:pt x="633211" y="942304"/>
                </a:cubicBezTo>
                <a:cubicBezTo>
                  <a:pt x="639650" y="794197"/>
                  <a:pt x="607454" y="287628"/>
                  <a:pt x="581696" y="143814"/>
                </a:cubicBezTo>
                <a:cubicBezTo>
                  <a:pt x="555938" y="0"/>
                  <a:pt x="547352" y="19318"/>
                  <a:pt x="452907" y="92298"/>
                </a:cubicBezTo>
                <a:close/>
              </a:path>
            </a:pathLst>
          </a:custGeom>
          <a:solidFill>
            <a:srgbClr val="FF00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4" name="Freeform 13"/>
          <p:cNvSpPr/>
          <p:nvPr/>
        </p:nvSpPr>
        <p:spPr>
          <a:xfrm rot="7858303">
            <a:off x="6409220" y="3917073"/>
            <a:ext cx="463471" cy="690898"/>
          </a:xfrm>
          <a:custGeom>
            <a:avLst/>
            <a:gdLst>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75432 w 777479"/>
              <a:gd name="connsiteY8" fmla="*/ 659606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65919 w 777479"/>
              <a:gd name="connsiteY10" fmla="*/ 516731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62013 w 777479"/>
              <a:gd name="connsiteY20" fmla="*/ 605036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2397 h 834313"/>
              <a:gd name="connsiteX1" fmla="*/ 239713 w 777479"/>
              <a:gd name="connsiteY1" fmla="*/ 240985 h 834313"/>
              <a:gd name="connsiteX2" fmla="*/ 82550 w 777479"/>
              <a:gd name="connsiteY2" fmla="*/ 336235 h 834313"/>
              <a:gd name="connsiteX3" fmla="*/ 3969 w 777479"/>
              <a:gd name="connsiteY3" fmla="*/ 474347 h 834313"/>
              <a:gd name="connsiteX4" fmla="*/ 106363 w 777479"/>
              <a:gd name="connsiteY4" fmla="*/ 488635 h 834313"/>
              <a:gd name="connsiteX5" fmla="*/ 254000 w 777479"/>
              <a:gd name="connsiteY5" fmla="*/ 386241 h 834313"/>
              <a:gd name="connsiteX6" fmla="*/ 261144 w 777479"/>
              <a:gd name="connsiteY6" fmla="*/ 398147 h 834313"/>
              <a:gd name="connsiteX7" fmla="*/ 223044 w 777479"/>
              <a:gd name="connsiteY7" fmla="*/ 533878 h 834313"/>
              <a:gd name="connsiteX8" fmla="*/ 198834 w 777479"/>
              <a:gd name="connsiteY8" fmla="*/ 660085 h 834313"/>
              <a:gd name="connsiteX9" fmla="*/ 248147 w 777479"/>
              <a:gd name="connsiteY9" fmla="*/ 750200 h 834313"/>
              <a:gd name="connsiteX10" fmla="*/ 335682 w 777479"/>
              <a:gd name="connsiteY10" fmla="*/ 608466 h 834313"/>
              <a:gd name="connsiteX11" fmla="*/ 368300 w 777479"/>
              <a:gd name="connsiteY11" fmla="*/ 488634 h 834313"/>
              <a:gd name="connsiteX12" fmla="*/ 375444 w 777479"/>
              <a:gd name="connsiteY12" fmla="*/ 555310 h 834313"/>
              <a:gd name="connsiteX13" fmla="*/ 401638 w 777479"/>
              <a:gd name="connsiteY13" fmla="*/ 767241 h 834313"/>
              <a:gd name="connsiteX14" fmla="*/ 451644 w 777479"/>
              <a:gd name="connsiteY14" fmla="*/ 833916 h 834313"/>
              <a:gd name="connsiteX15" fmla="*/ 504032 w 777479"/>
              <a:gd name="connsiteY15" fmla="*/ 769622 h 834313"/>
              <a:gd name="connsiteX16" fmla="*/ 504032 w 777479"/>
              <a:gd name="connsiteY16" fmla="*/ 529115 h 834313"/>
              <a:gd name="connsiteX17" fmla="*/ 527844 w 777479"/>
              <a:gd name="connsiteY17" fmla="*/ 643416 h 834313"/>
              <a:gd name="connsiteX18" fmla="*/ 573088 w 777479"/>
              <a:gd name="connsiteY18" fmla="*/ 741047 h 834313"/>
              <a:gd name="connsiteX19" fmla="*/ 625475 w 777479"/>
              <a:gd name="connsiteY19" fmla="*/ 762478 h 834313"/>
              <a:gd name="connsiteX20" fmla="*/ 662013 w 777479"/>
              <a:gd name="connsiteY20" fmla="*/ 705527 h 834313"/>
              <a:gd name="connsiteX21" fmla="*/ 644525 w 777479"/>
              <a:gd name="connsiteY21" fmla="*/ 583885 h 834313"/>
              <a:gd name="connsiteX22" fmla="*/ 632619 w 777479"/>
              <a:gd name="connsiteY22" fmla="*/ 507685 h 834313"/>
              <a:gd name="connsiteX23" fmla="*/ 718344 w 777479"/>
              <a:gd name="connsiteY23" fmla="*/ 657703 h 834313"/>
              <a:gd name="connsiteX24" fmla="*/ 770732 w 777479"/>
              <a:gd name="connsiteY24" fmla="*/ 636272 h 834313"/>
              <a:gd name="connsiteX25" fmla="*/ 758825 w 777479"/>
              <a:gd name="connsiteY25" fmla="*/ 495778 h 834313"/>
              <a:gd name="connsiteX26" fmla="*/ 668338 w 777479"/>
              <a:gd name="connsiteY26" fmla="*/ 324328 h 834313"/>
              <a:gd name="connsiteX27" fmla="*/ 668239 w 777479"/>
              <a:gd name="connsiteY27" fmla="*/ 0 h 834313"/>
              <a:gd name="connsiteX0" fmla="*/ 240017 w 777479"/>
              <a:gd name="connsiteY0" fmla="*/ 24652 h 834313"/>
              <a:gd name="connsiteX1" fmla="*/ 239713 w 777479"/>
              <a:gd name="connsiteY1" fmla="*/ 240985 h 834313"/>
              <a:gd name="connsiteX2" fmla="*/ 82550 w 777479"/>
              <a:gd name="connsiteY2" fmla="*/ 336235 h 834313"/>
              <a:gd name="connsiteX3" fmla="*/ 3969 w 777479"/>
              <a:gd name="connsiteY3" fmla="*/ 474347 h 834313"/>
              <a:gd name="connsiteX4" fmla="*/ 106363 w 777479"/>
              <a:gd name="connsiteY4" fmla="*/ 488635 h 834313"/>
              <a:gd name="connsiteX5" fmla="*/ 254000 w 777479"/>
              <a:gd name="connsiteY5" fmla="*/ 386241 h 834313"/>
              <a:gd name="connsiteX6" fmla="*/ 261144 w 777479"/>
              <a:gd name="connsiteY6" fmla="*/ 398147 h 834313"/>
              <a:gd name="connsiteX7" fmla="*/ 223044 w 777479"/>
              <a:gd name="connsiteY7" fmla="*/ 533878 h 834313"/>
              <a:gd name="connsiteX8" fmla="*/ 198834 w 777479"/>
              <a:gd name="connsiteY8" fmla="*/ 660085 h 834313"/>
              <a:gd name="connsiteX9" fmla="*/ 248147 w 777479"/>
              <a:gd name="connsiteY9" fmla="*/ 750200 h 834313"/>
              <a:gd name="connsiteX10" fmla="*/ 335682 w 777479"/>
              <a:gd name="connsiteY10" fmla="*/ 608466 h 834313"/>
              <a:gd name="connsiteX11" fmla="*/ 368300 w 777479"/>
              <a:gd name="connsiteY11" fmla="*/ 488634 h 834313"/>
              <a:gd name="connsiteX12" fmla="*/ 375444 w 777479"/>
              <a:gd name="connsiteY12" fmla="*/ 555310 h 834313"/>
              <a:gd name="connsiteX13" fmla="*/ 401638 w 777479"/>
              <a:gd name="connsiteY13" fmla="*/ 767241 h 834313"/>
              <a:gd name="connsiteX14" fmla="*/ 451644 w 777479"/>
              <a:gd name="connsiteY14" fmla="*/ 833916 h 834313"/>
              <a:gd name="connsiteX15" fmla="*/ 504032 w 777479"/>
              <a:gd name="connsiteY15" fmla="*/ 769622 h 834313"/>
              <a:gd name="connsiteX16" fmla="*/ 504032 w 777479"/>
              <a:gd name="connsiteY16" fmla="*/ 529115 h 834313"/>
              <a:gd name="connsiteX17" fmla="*/ 527844 w 777479"/>
              <a:gd name="connsiteY17" fmla="*/ 643416 h 834313"/>
              <a:gd name="connsiteX18" fmla="*/ 573088 w 777479"/>
              <a:gd name="connsiteY18" fmla="*/ 741047 h 834313"/>
              <a:gd name="connsiteX19" fmla="*/ 625475 w 777479"/>
              <a:gd name="connsiteY19" fmla="*/ 762478 h 834313"/>
              <a:gd name="connsiteX20" fmla="*/ 662013 w 777479"/>
              <a:gd name="connsiteY20" fmla="*/ 705527 h 834313"/>
              <a:gd name="connsiteX21" fmla="*/ 644525 w 777479"/>
              <a:gd name="connsiteY21" fmla="*/ 583885 h 834313"/>
              <a:gd name="connsiteX22" fmla="*/ 632619 w 777479"/>
              <a:gd name="connsiteY22" fmla="*/ 507685 h 834313"/>
              <a:gd name="connsiteX23" fmla="*/ 718344 w 777479"/>
              <a:gd name="connsiteY23" fmla="*/ 657703 h 834313"/>
              <a:gd name="connsiteX24" fmla="*/ 770732 w 777479"/>
              <a:gd name="connsiteY24" fmla="*/ 636272 h 834313"/>
              <a:gd name="connsiteX25" fmla="*/ 758825 w 777479"/>
              <a:gd name="connsiteY25" fmla="*/ 495778 h 834313"/>
              <a:gd name="connsiteX26" fmla="*/ 668338 w 777479"/>
              <a:gd name="connsiteY26" fmla="*/ 324328 h 834313"/>
              <a:gd name="connsiteX27" fmla="*/ 668239 w 777479"/>
              <a:gd name="connsiteY27" fmla="*/ 0 h 834313"/>
              <a:gd name="connsiteX0" fmla="*/ 240017 w 777479"/>
              <a:gd name="connsiteY0" fmla="*/ 164738 h 974399"/>
              <a:gd name="connsiteX1" fmla="*/ 239713 w 777479"/>
              <a:gd name="connsiteY1" fmla="*/ 381071 h 974399"/>
              <a:gd name="connsiteX2" fmla="*/ 82550 w 777479"/>
              <a:gd name="connsiteY2" fmla="*/ 476321 h 974399"/>
              <a:gd name="connsiteX3" fmla="*/ 3969 w 777479"/>
              <a:gd name="connsiteY3" fmla="*/ 614433 h 974399"/>
              <a:gd name="connsiteX4" fmla="*/ 106363 w 777479"/>
              <a:gd name="connsiteY4" fmla="*/ 628721 h 974399"/>
              <a:gd name="connsiteX5" fmla="*/ 254000 w 777479"/>
              <a:gd name="connsiteY5" fmla="*/ 526327 h 974399"/>
              <a:gd name="connsiteX6" fmla="*/ 261144 w 777479"/>
              <a:gd name="connsiteY6" fmla="*/ 538233 h 974399"/>
              <a:gd name="connsiteX7" fmla="*/ 223044 w 777479"/>
              <a:gd name="connsiteY7" fmla="*/ 673964 h 974399"/>
              <a:gd name="connsiteX8" fmla="*/ 198834 w 777479"/>
              <a:gd name="connsiteY8" fmla="*/ 800171 h 974399"/>
              <a:gd name="connsiteX9" fmla="*/ 248147 w 777479"/>
              <a:gd name="connsiteY9" fmla="*/ 890286 h 974399"/>
              <a:gd name="connsiteX10" fmla="*/ 335682 w 777479"/>
              <a:gd name="connsiteY10" fmla="*/ 748552 h 974399"/>
              <a:gd name="connsiteX11" fmla="*/ 368300 w 777479"/>
              <a:gd name="connsiteY11" fmla="*/ 628720 h 974399"/>
              <a:gd name="connsiteX12" fmla="*/ 375444 w 777479"/>
              <a:gd name="connsiteY12" fmla="*/ 695396 h 974399"/>
              <a:gd name="connsiteX13" fmla="*/ 401638 w 777479"/>
              <a:gd name="connsiteY13" fmla="*/ 907327 h 974399"/>
              <a:gd name="connsiteX14" fmla="*/ 451644 w 777479"/>
              <a:gd name="connsiteY14" fmla="*/ 974002 h 974399"/>
              <a:gd name="connsiteX15" fmla="*/ 504032 w 777479"/>
              <a:gd name="connsiteY15" fmla="*/ 909708 h 974399"/>
              <a:gd name="connsiteX16" fmla="*/ 504032 w 777479"/>
              <a:gd name="connsiteY16" fmla="*/ 669201 h 974399"/>
              <a:gd name="connsiteX17" fmla="*/ 527844 w 777479"/>
              <a:gd name="connsiteY17" fmla="*/ 783502 h 974399"/>
              <a:gd name="connsiteX18" fmla="*/ 573088 w 777479"/>
              <a:gd name="connsiteY18" fmla="*/ 881133 h 974399"/>
              <a:gd name="connsiteX19" fmla="*/ 625475 w 777479"/>
              <a:gd name="connsiteY19" fmla="*/ 902564 h 974399"/>
              <a:gd name="connsiteX20" fmla="*/ 662013 w 777479"/>
              <a:gd name="connsiteY20" fmla="*/ 845613 h 974399"/>
              <a:gd name="connsiteX21" fmla="*/ 644525 w 777479"/>
              <a:gd name="connsiteY21" fmla="*/ 723971 h 974399"/>
              <a:gd name="connsiteX22" fmla="*/ 632619 w 777479"/>
              <a:gd name="connsiteY22" fmla="*/ 647771 h 974399"/>
              <a:gd name="connsiteX23" fmla="*/ 718344 w 777479"/>
              <a:gd name="connsiteY23" fmla="*/ 797789 h 974399"/>
              <a:gd name="connsiteX24" fmla="*/ 770732 w 777479"/>
              <a:gd name="connsiteY24" fmla="*/ 776358 h 974399"/>
              <a:gd name="connsiteX25" fmla="*/ 758825 w 777479"/>
              <a:gd name="connsiteY25" fmla="*/ 635864 h 974399"/>
              <a:gd name="connsiteX26" fmla="*/ 668338 w 777479"/>
              <a:gd name="connsiteY26" fmla="*/ 464414 h 974399"/>
              <a:gd name="connsiteX27" fmla="*/ 577964 w 777479"/>
              <a:gd name="connsiteY27" fmla="*/ 0 h 974399"/>
              <a:gd name="connsiteX0" fmla="*/ 224488 w 777479"/>
              <a:gd name="connsiteY0" fmla="*/ 79294 h 974399"/>
              <a:gd name="connsiteX1" fmla="*/ 239713 w 777479"/>
              <a:gd name="connsiteY1" fmla="*/ 381071 h 974399"/>
              <a:gd name="connsiteX2" fmla="*/ 82550 w 777479"/>
              <a:gd name="connsiteY2" fmla="*/ 476321 h 974399"/>
              <a:gd name="connsiteX3" fmla="*/ 3969 w 777479"/>
              <a:gd name="connsiteY3" fmla="*/ 614433 h 974399"/>
              <a:gd name="connsiteX4" fmla="*/ 106363 w 777479"/>
              <a:gd name="connsiteY4" fmla="*/ 628721 h 974399"/>
              <a:gd name="connsiteX5" fmla="*/ 254000 w 777479"/>
              <a:gd name="connsiteY5" fmla="*/ 526327 h 974399"/>
              <a:gd name="connsiteX6" fmla="*/ 261144 w 777479"/>
              <a:gd name="connsiteY6" fmla="*/ 538233 h 974399"/>
              <a:gd name="connsiteX7" fmla="*/ 223044 w 777479"/>
              <a:gd name="connsiteY7" fmla="*/ 673964 h 974399"/>
              <a:gd name="connsiteX8" fmla="*/ 198834 w 777479"/>
              <a:gd name="connsiteY8" fmla="*/ 800171 h 974399"/>
              <a:gd name="connsiteX9" fmla="*/ 248147 w 777479"/>
              <a:gd name="connsiteY9" fmla="*/ 890286 h 974399"/>
              <a:gd name="connsiteX10" fmla="*/ 335682 w 777479"/>
              <a:gd name="connsiteY10" fmla="*/ 748552 h 974399"/>
              <a:gd name="connsiteX11" fmla="*/ 368300 w 777479"/>
              <a:gd name="connsiteY11" fmla="*/ 628720 h 974399"/>
              <a:gd name="connsiteX12" fmla="*/ 375444 w 777479"/>
              <a:gd name="connsiteY12" fmla="*/ 695396 h 974399"/>
              <a:gd name="connsiteX13" fmla="*/ 401638 w 777479"/>
              <a:gd name="connsiteY13" fmla="*/ 907327 h 974399"/>
              <a:gd name="connsiteX14" fmla="*/ 451644 w 777479"/>
              <a:gd name="connsiteY14" fmla="*/ 974002 h 974399"/>
              <a:gd name="connsiteX15" fmla="*/ 504032 w 777479"/>
              <a:gd name="connsiteY15" fmla="*/ 909708 h 974399"/>
              <a:gd name="connsiteX16" fmla="*/ 504032 w 777479"/>
              <a:gd name="connsiteY16" fmla="*/ 669201 h 974399"/>
              <a:gd name="connsiteX17" fmla="*/ 527844 w 777479"/>
              <a:gd name="connsiteY17" fmla="*/ 783502 h 974399"/>
              <a:gd name="connsiteX18" fmla="*/ 573088 w 777479"/>
              <a:gd name="connsiteY18" fmla="*/ 881133 h 974399"/>
              <a:gd name="connsiteX19" fmla="*/ 625475 w 777479"/>
              <a:gd name="connsiteY19" fmla="*/ 902564 h 974399"/>
              <a:gd name="connsiteX20" fmla="*/ 662013 w 777479"/>
              <a:gd name="connsiteY20" fmla="*/ 845613 h 974399"/>
              <a:gd name="connsiteX21" fmla="*/ 644525 w 777479"/>
              <a:gd name="connsiteY21" fmla="*/ 723971 h 974399"/>
              <a:gd name="connsiteX22" fmla="*/ 632619 w 777479"/>
              <a:gd name="connsiteY22" fmla="*/ 647771 h 974399"/>
              <a:gd name="connsiteX23" fmla="*/ 718344 w 777479"/>
              <a:gd name="connsiteY23" fmla="*/ 797789 h 974399"/>
              <a:gd name="connsiteX24" fmla="*/ 770732 w 777479"/>
              <a:gd name="connsiteY24" fmla="*/ 776358 h 974399"/>
              <a:gd name="connsiteX25" fmla="*/ 758825 w 777479"/>
              <a:gd name="connsiteY25" fmla="*/ 635864 h 974399"/>
              <a:gd name="connsiteX26" fmla="*/ 668338 w 777479"/>
              <a:gd name="connsiteY26" fmla="*/ 464414 h 974399"/>
              <a:gd name="connsiteX27" fmla="*/ 577964 w 777479"/>
              <a:gd name="connsiteY27" fmla="*/ 0 h 974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77479" h="974399">
                <a:moveTo>
                  <a:pt x="224488" y="79294"/>
                </a:moveTo>
                <a:cubicBezTo>
                  <a:pt x="238577" y="124935"/>
                  <a:pt x="263369" y="314900"/>
                  <a:pt x="239713" y="381071"/>
                </a:cubicBezTo>
                <a:cubicBezTo>
                  <a:pt x="216057" y="447242"/>
                  <a:pt x="121841" y="437427"/>
                  <a:pt x="82550" y="476321"/>
                </a:cubicBezTo>
                <a:cubicBezTo>
                  <a:pt x="43259" y="515215"/>
                  <a:pt x="0" y="589033"/>
                  <a:pt x="3969" y="614433"/>
                </a:cubicBezTo>
                <a:cubicBezTo>
                  <a:pt x="7938" y="639833"/>
                  <a:pt x="64691" y="643405"/>
                  <a:pt x="106363" y="628721"/>
                </a:cubicBezTo>
                <a:cubicBezTo>
                  <a:pt x="148035" y="614037"/>
                  <a:pt x="228203" y="541408"/>
                  <a:pt x="254000" y="526327"/>
                </a:cubicBezTo>
                <a:cubicBezTo>
                  <a:pt x="279797" y="511246"/>
                  <a:pt x="266303" y="513627"/>
                  <a:pt x="261144" y="538233"/>
                </a:cubicBezTo>
                <a:cubicBezTo>
                  <a:pt x="255985" y="562839"/>
                  <a:pt x="233429" y="630308"/>
                  <a:pt x="223044" y="673964"/>
                </a:cubicBezTo>
                <a:cubicBezTo>
                  <a:pt x="212659" y="717620"/>
                  <a:pt x="194650" y="764117"/>
                  <a:pt x="198834" y="800171"/>
                </a:cubicBezTo>
                <a:cubicBezTo>
                  <a:pt x="203018" y="836225"/>
                  <a:pt x="225339" y="898889"/>
                  <a:pt x="248147" y="890286"/>
                </a:cubicBezTo>
                <a:cubicBezTo>
                  <a:pt x="270955" y="881683"/>
                  <a:pt x="315657" y="792146"/>
                  <a:pt x="335682" y="748552"/>
                </a:cubicBezTo>
                <a:cubicBezTo>
                  <a:pt x="355707" y="704958"/>
                  <a:pt x="361673" y="637579"/>
                  <a:pt x="368300" y="628720"/>
                </a:cubicBezTo>
                <a:cubicBezTo>
                  <a:pt x="374927" y="619861"/>
                  <a:pt x="369888" y="648962"/>
                  <a:pt x="375444" y="695396"/>
                </a:cubicBezTo>
                <a:cubicBezTo>
                  <a:pt x="381000" y="741831"/>
                  <a:pt x="388938" y="860893"/>
                  <a:pt x="401638" y="907327"/>
                </a:cubicBezTo>
                <a:cubicBezTo>
                  <a:pt x="414338" y="953761"/>
                  <a:pt x="434578" y="973605"/>
                  <a:pt x="451644" y="974002"/>
                </a:cubicBezTo>
                <a:cubicBezTo>
                  <a:pt x="468710" y="974399"/>
                  <a:pt x="495301" y="960508"/>
                  <a:pt x="504032" y="909708"/>
                </a:cubicBezTo>
                <a:cubicBezTo>
                  <a:pt x="512763" y="858908"/>
                  <a:pt x="500063" y="690235"/>
                  <a:pt x="504032" y="669201"/>
                </a:cubicBezTo>
                <a:cubicBezTo>
                  <a:pt x="508001" y="648167"/>
                  <a:pt x="516335" y="748180"/>
                  <a:pt x="527844" y="783502"/>
                </a:cubicBezTo>
                <a:cubicBezTo>
                  <a:pt x="539353" y="818824"/>
                  <a:pt x="556816" y="861289"/>
                  <a:pt x="573088" y="881133"/>
                </a:cubicBezTo>
                <a:cubicBezTo>
                  <a:pt x="589360" y="900977"/>
                  <a:pt x="610654" y="908484"/>
                  <a:pt x="625475" y="902564"/>
                </a:cubicBezTo>
                <a:cubicBezTo>
                  <a:pt x="640296" y="896644"/>
                  <a:pt x="658838" y="875379"/>
                  <a:pt x="662013" y="845613"/>
                </a:cubicBezTo>
                <a:cubicBezTo>
                  <a:pt x="665188" y="815847"/>
                  <a:pt x="649424" y="756945"/>
                  <a:pt x="644525" y="723971"/>
                </a:cubicBezTo>
                <a:cubicBezTo>
                  <a:pt x="639626" y="690997"/>
                  <a:pt x="620316" y="635468"/>
                  <a:pt x="632619" y="647771"/>
                </a:cubicBezTo>
                <a:cubicBezTo>
                  <a:pt x="644922" y="660074"/>
                  <a:pt x="695325" y="776358"/>
                  <a:pt x="718344" y="797789"/>
                </a:cubicBezTo>
                <a:cubicBezTo>
                  <a:pt x="741363" y="819220"/>
                  <a:pt x="763985" y="803346"/>
                  <a:pt x="770732" y="776358"/>
                </a:cubicBezTo>
                <a:cubicBezTo>
                  <a:pt x="777479" y="749371"/>
                  <a:pt x="775891" y="687855"/>
                  <a:pt x="758825" y="635864"/>
                </a:cubicBezTo>
                <a:cubicBezTo>
                  <a:pt x="741759" y="583873"/>
                  <a:pt x="698481" y="570391"/>
                  <a:pt x="668338" y="464414"/>
                </a:cubicBezTo>
                <a:cubicBezTo>
                  <a:pt x="638195" y="358437"/>
                  <a:pt x="580345" y="78978"/>
                  <a:pt x="577964" y="0"/>
                </a:cubicBezTo>
              </a:path>
            </a:pathLst>
          </a:custGeom>
          <a:solidFill>
            <a:srgbClr val="FF0000"/>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91" name="Freeform 90"/>
          <p:cNvSpPr/>
          <p:nvPr/>
        </p:nvSpPr>
        <p:spPr>
          <a:xfrm rot="4987811">
            <a:off x="6295128" y="4435064"/>
            <a:ext cx="463471" cy="690898"/>
          </a:xfrm>
          <a:custGeom>
            <a:avLst/>
            <a:gdLst>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75432 w 777479"/>
              <a:gd name="connsiteY8" fmla="*/ 659606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65919 w 777479"/>
              <a:gd name="connsiteY10" fmla="*/ 516731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62013 w 777479"/>
              <a:gd name="connsiteY20" fmla="*/ 605036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2397 h 834313"/>
              <a:gd name="connsiteX1" fmla="*/ 239713 w 777479"/>
              <a:gd name="connsiteY1" fmla="*/ 240985 h 834313"/>
              <a:gd name="connsiteX2" fmla="*/ 82550 w 777479"/>
              <a:gd name="connsiteY2" fmla="*/ 336235 h 834313"/>
              <a:gd name="connsiteX3" fmla="*/ 3969 w 777479"/>
              <a:gd name="connsiteY3" fmla="*/ 474347 h 834313"/>
              <a:gd name="connsiteX4" fmla="*/ 106363 w 777479"/>
              <a:gd name="connsiteY4" fmla="*/ 488635 h 834313"/>
              <a:gd name="connsiteX5" fmla="*/ 254000 w 777479"/>
              <a:gd name="connsiteY5" fmla="*/ 386241 h 834313"/>
              <a:gd name="connsiteX6" fmla="*/ 261144 w 777479"/>
              <a:gd name="connsiteY6" fmla="*/ 398147 h 834313"/>
              <a:gd name="connsiteX7" fmla="*/ 223044 w 777479"/>
              <a:gd name="connsiteY7" fmla="*/ 533878 h 834313"/>
              <a:gd name="connsiteX8" fmla="*/ 198834 w 777479"/>
              <a:gd name="connsiteY8" fmla="*/ 660085 h 834313"/>
              <a:gd name="connsiteX9" fmla="*/ 248147 w 777479"/>
              <a:gd name="connsiteY9" fmla="*/ 750200 h 834313"/>
              <a:gd name="connsiteX10" fmla="*/ 335682 w 777479"/>
              <a:gd name="connsiteY10" fmla="*/ 608466 h 834313"/>
              <a:gd name="connsiteX11" fmla="*/ 368300 w 777479"/>
              <a:gd name="connsiteY11" fmla="*/ 488634 h 834313"/>
              <a:gd name="connsiteX12" fmla="*/ 375444 w 777479"/>
              <a:gd name="connsiteY12" fmla="*/ 555310 h 834313"/>
              <a:gd name="connsiteX13" fmla="*/ 401638 w 777479"/>
              <a:gd name="connsiteY13" fmla="*/ 767241 h 834313"/>
              <a:gd name="connsiteX14" fmla="*/ 451644 w 777479"/>
              <a:gd name="connsiteY14" fmla="*/ 833916 h 834313"/>
              <a:gd name="connsiteX15" fmla="*/ 504032 w 777479"/>
              <a:gd name="connsiteY15" fmla="*/ 769622 h 834313"/>
              <a:gd name="connsiteX16" fmla="*/ 504032 w 777479"/>
              <a:gd name="connsiteY16" fmla="*/ 529115 h 834313"/>
              <a:gd name="connsiteX17" fmla="*/ 527844 w 777479"/>
              <a:gd name="connsiteY17" fmla="*/ 643416 h 834313"/>
              <a:gd name="connsiteX18" fmla="*/ 573088 w 777479"/>
              <a:gd name="connsiteY18" fmla="*/ 741047 h 834313"/>
              <a:gd name="connsiteX19" fmla="*/ 625475 w 777479"/>
              <a:gd name="connsiteY19" fmla="*/ 762478 h 834313"/>
              <a:gd name="connsiteX20" fmla="*/ 662013 w 777479"/>
              <a:gd name="connsiteY20" fmla="*/ 705527 h 834313"/>
              <a:gd name="connsiteX21" fmla="*/ 644525 w 777479"/>
              <a:gd name="connsiteY21" fmla="*/ 583885 h 834313"/>
              <a:gd name="connsiteX22" fmla="*/ 632619 w 777479"/>
              <a:gd name="connsiteY22" fmla="*/ 507685 h 834313"/>
              <a:gd name="connsiteX23" fmla="*/ 718344 w 777479"/>
              <a:gd name="connsiteY23" fmla="*/ 657703 h 834313"/>
              <a:gd name="connsiteX24" fmla="*/ 770732 w 777479"/>
              <a:gd name="connsiteY24" fmla="*/ 636272 h 834313"/>
              <a:gd name="connsiteX25" fmla="*/ 758825 w 777479"/>
              <a:gd name="connsiteY25" fmla="*/ 495778 h 834313"/>
              <a:gd name="connsiteX26" fmla="*/ 668338 w 777479"/>
              <a:gd name="connsiteY26" fmla="*/ 324328 h 834313"/>
              <a:gd name="connsiteX27" fmla="*/ 668239 w 777479"/>
              <a:gd name="connsiteY27" fmla="*/ 0 h 834313"/>
              <a:gd name="connsiteX0" fmla="*/ 240017 w 777479"/>
              <a:gd name="connsiteY0" fmla="*/ 24652 h 834313"/>
              <a:gd name="connsiteX1" fmla="*/ 239713 w 777479"/>
              <a:gd name="connsiteY1" fmla="*/ 240985 h 834313"/>
              <a:gd name="connsiteX2" fmla="*/ 82550 w 777479"/>
              <a:gd name="connsiteY2" fmla="*/ 336235 h 834313"/>
              <a:gd name="connsiteX3" fmla="*/ 3969 w 777479"/>
              <a:gd name="connsiteY3" fmla="*/ 474347 h 834313"/>
              <a:gd name="connsiteX4" fmla="*/ 106363 w 777479"/>
              <a:gd name="connsiteY4" fmla="*/ 488635 h 834313"/>
              <a:gd name="connsiteX5" fmla="*/ 254000 w 777479"/>
              <a:gd name="connsiteY5" fmla="*/ 386241 h 834313"/>
              <a:gd name="connsiteX6" fmla="*/ 261144 w 777479"/>
              <a:gd name="connsiteY6" fmla="*/ 398147 h 834313"/>
              <a:gd name="connsiteX7" fmla="*/ 223044 w 777479"/>
              <a:gd name="connsiteY7" fmla="*/ 533878 h 834313"/>
              <a:gd name="connsiteX8" fmla="*/ 198834 w 777479"/>
              <a:gd name="connsiteY8" fmla="*/ 660085 h 834313"/>
              <a:gd name="connsiteX9" fmla="*/ 248147 w 777479"/>
              <a:gd name="connsiteY9" fmla="*/ 750200 h 834313"/>
              <a:gd name="connsiteX10" fmla="*/ 335682 w 777479"/>
              <a:gd name="connsiteY10" fmla="*/ 608466 h 834313"/>
              <a:gd name="connsiteX11" fmla="*/ 368300 w 777479"/>
              <a:gd name="connsiteY11" fmla="*/ 488634 h 834313"/>
              <a:gd name="connsiteX12" fmla="*/ 375444 w 777479"/>
              <a:gd name="connsiteY12" fmla="*/ 555310 h 834313"/>
              <a:gd name="connsiteX13" fmla="*/ 401638 w 777479"/>
              <a:gd name="connsiteY13" fmla="*/ 767241 h 834313"/>
              <a:gd name="connsiteX14" fmla="*/ 451644 w 777479"/>
              <a:gd name="connsiteY14" fmla="*/ 833916 h 834313"/>
              <a:gd name="connsiteX15" fmla="*/ 504032 w 777479"/>
              <a:gd name="connsiteY15" fmla="*/ 769622 h 834313"/>
              <a:gd name="connsiteX16" fmla="*/ 504032 w 777479"/>
              <a:gd name="connsiteY16" fmla="*/ 529115 h 834313"/>
              <a:gd name="connsiteX17" fmla="*/ 527844 w 777479"/>
              <a:gd name="connsiteY17" fmla="*/ 643416 h 834313"/>
              <a:gd name="connsiteX18" fmla="*/ 573088 w 777479"/>
              <a:gd name="connsiteY18" fmla="*/ 741047 h 834313"/>
              <a:gd name="connsiteX19" fmla="*/ 625475 w 777479"/>
              <a:gd name="connsiteY19" fmla="*/ 762478 h 834313"/>
              <a:gd name="connsiteX20" fmla="*/ 662013 w 777479"/>
              <a:gd name="connsiteY20" fmla="*/ 705527 h 834313"/>
              <a:gd name="connsiteX21" fmla="*/ 644525 w 777479"/>
              <a:gd name="connsiteY21" fmla="*/ 583885 h 834313"/>
              <a:gd name="connsiteX22" fmla="*/ 632619 w 777479"/>
              <a:gd name="connsiteY22" fmla="*/ 507685 h 834313"/>
              <a:gd name="connsiteX23" fmla="*/ 718344 w 777479"/>
              <a:gd name="connsiteY23" fmla="*/ 657703 h 834313"/>
              <a:gd name="connsiteX24" fmla="*/ 770732 w 777479"/>
              <a:gd name="connsiteY24" fmla="*/ 636272 h 834313"/>
              <a:gd name="connsiteX25" fmla="*/ 758825 w 777479"/>
              <a:gd name="connsiteY25" fmla="*/ 495778 h 834313"/>
              <a:gd name="connsiteX26" fmla="*/ 668338 w 777479"/>
              <a:gd name="connsiteY26" fmla="*/ 324328 h 834313"/>
              <a:gd name="connsiteX27" fmla="*/ 668239 w 777479"/>
              <a:gd name="connsiteY27" fmla="*/ 0 h 834313"/>
              <a:gd name="connsiteX0" fmla="*/ 240017 w 777479"/>
              <a:gd name="connsiteY0" fmla="*/ 164738 h 974399"/>
              <a:gd name="connsiteX1" fmla="*/ 239713 w 777479"/>
              <a:gd name="connsiteY1" fmla="*/ 381071 h 974399"/>
              <a:gd name="connsiteX2" fmla="*/ 82550 w 777479"/>
              <a:gd name="connsiteY2" fmla="*/ 476321 h 974399"/>
              <a:gd name="connsiteX3" fmla="*/ 3969 w 777479"/>
              <a:gd name="connsiteY3" fmla="*/ 614433 h 974399"/>
              <a:gd name="connsiteX4" fmla="*/ 106363 w 777479"/>
              <a:gd name="connsiteY4" fmla="*/ 628721 h 974399"/>
              <a:gd name="connsiteX5" fmla="*/ 254000 w 777479"/>
              <a:gd name="connsiteY5" fmla="*/ 526327 h 974399"/>
              <a:gd name="connsiteX6" fmla="*/ 261144 w 777479"/>
              <a:gd name="connsiteY6" fmla="*/ 538233 h 974399"/>
              <a:gd name="connsiteX7" fmla="*/ 223044 w 777479"/>
              <a:gd name="connsiteY7" fmla="*/ 673964 h 974399"/>
              <a:gd name="connsiteX8" fmla="*/ 198834 w 777479"/>
              <a:gd name="connsiteY8" fmla="*/ 800171 h 974399"/>
              <a:gd name="connsiteX9" fmla="*/ 248147 w 777479"/>
              <a:gd name="connsiteY9" fmla="*/ 890286 h 974399"/>
              <a:gd name="connsiteX10" fmla="*/ 335682 w 777479"/>
              <a:gd name="connsiteY10" fmla="*/ 748552 h 974399"/>
              <a:gd name="connsiteX11" fmla="*/ 368300 w 777479"/>
              <a:gd name="connsiteY11" fmla="*/ 628720 h 974399"/>
              <a:gd name="connsiteX12" fmla="*/ 375444 w 777479"/>
              <a:gd name="connsiteY12" fmla="*/ 695396 h 974399"/>
              <a:gd name="connsiteX13" fmla="*/ 401638 w 777479"/>
              <a:gd name="connsiteY13" fmla="*/ 907327 h 974399"/>
              <a:gd name="connsiteX14" fmla="*/ 451644 w 777479"/>
              <a:gd name="connsiteY14" fmla="*/ 974002 h 974399"/>
              <a:gd name="connsiteX15" fmla="*/ 504032 w 777479"/>
              <a:gd name="connsiteY15" fmla="*/ 909708 h 974399"/>
              <a:gd name="connsiteX16" fmla="*/ 504032 w 777479"/>
              <a:gd name="connsiteY16" fmla="*/ 669201 h 974399"/>
              <a:gd name="connsiteX17" fmla="*/ 527844 w 777479"/>
              <a:gd name="connsiteY17" fmla="*/ 783502 h 974399"/>
              <a:gd name="connsiteX18" fmla="*/ 573088 w 777479"/>
              <a:gd name="connsiteY18" fmla="*/ 881133 h 974399"/>
              <a:gd name="connsiteX19" fmla="*/ 625475 w 777479"/>
              <a:gd name="connsiteY19" fmla="*/ 902564 h 974399"/>
              <a:gd name="connsiteX20" fmla="*/ 662013 w 777479"/>
              <a:gd name="connsiteY20" fmla="*/ 845613 h 974399"/>
              <a:gd name="connsiteX21" fmla="*/ 644525 w 777479"/>
              <a:gd name="connsiteY21" fmla="*/ 723971 h 974399"/>
              <a:gd name="connsiteX22" fmla="*/ 632619 w 777479"/>
              <a:gd name="connsiteY22" fmla="*/ 647771 h 974399"/>
              <a:gd name="connsiteX23" fmla="*/ 718344 w 777479"/>
              <a:gd name="connsiteY23" fmla="*/ 797789 h 974399"/>
              <a:gd name="connsiteX24" fmla="*/ 770732 w 777479"/>
              <a:gd name="connsiteY24" fmla="*/ 776358 h 974399"/>
              <a:gd name="connsiteX25" fmla="*/ 758825 w 777479"/>
              <a:gd name="connsiteY25" fmla="*/ 635864 h 974399"/>
              <a:gd name="connsiteX26" fmla="*/ 668338 w 777479"/>
              <a:gd name="connsiteY26" fmla="*/ 464414 h 974399"/>
              <a:gd name="connsiteX27" fmla="*/ 577964 w 777479"/>
              <a:gd name="connsiteY27" fmla="*/ 0 h 974399"/>
              <a:gd name="connsiteX0" fmla="*/ 224488 w 777479"/>
              <a:gd name="connsiteY0" fmla="*/ 79294 h 974399"/>
              <a:gd name="connsiteX1" fmla="*/ 239713 w 777479"/>
              <a:gd name="connsiteY1" fmla="*/ 381071 h 974399"/>
              <a:gd name="connsiteX2" fmla="*/ 82550 w 777479"/>
              <a:gd name="connsiteY2" fmla="*/ 476321 h 974399"/>
              <a:gd name="connsiteX3" fmla="*/ 3969 w 777479"/>
              <a:gd name="connsiteY3" fmla="*/ 614433 h 974399"/>
              <a:gd name="connsiteX4" fmla="*/ 106363 w 777479"/>
              <a:gd name="connsiteY4" fmla="*/ 628721 h 974399"/>
              <a:gd name="connsiteX5" fmla="*/ 254000 w 777479"/>
              <a:gd name="connsiteY5" fmla="*/ 526327 h 974399"/>
              <a:gd name="connsiteX6" fmla="*/ 261144 w 777479"/>
              <a:gd name="connsiteY6" fmla="*/ 538233 h 974399"/>
              <a:gd name="connsiteX7" fmla="*/ 223044 w 777479"/>
              <a:gd name="connsiteY7" fmla="*/ 673964 h 974399"/>
              <a:gd name="connsiteX8" fmla="*/ 198834 w 777479"/>
              <a:gd name="connsiteY8" fmla="*/ 800171 h 974399"/>
              <a:gd name="connsiteX9" fmla="*/ 248147 w 777479"/>
              <a:gd name="connsiteY9" fmla="*/ 890286 h 974399"/>
              <a:gd name="connsiteX10" fmla="*/ 335682 w 777479"/>
              <a:gd name="connsiteY10" fmla="*/ 748552 h 974399"/>
              <a:gd name="connsiteX11" fmla="*/ 368300 w 777479"/>
              <a:gd name="connsiteY11" fmla="*/ 628720 h 974399"/>
              <a:gd name="connsiteX12" fmla="*/ 375444 w 777479"/>
              <a:gd name="connsiteY12" fmla="*/ 695396 h 974399"/>
              <a:gd name="connsiteX13" fmla="*/ 401638 w 777479"/>
              <a:gd name="connsiteY13" fmla="*/ 907327 h 974399"/>
              <a:gd name="connsiteX14" fmla="*/ 451644 w 777479"/>
              <a:gd name="connsiteY14" fmla="*/ 974002 h 974399"/>
              <a:gd name="connsiteX15" fmla="*/ 504032 w 777479"/>
              <a:gd name="connsiteY15" fmla="*/ 909708 h 974399"/>
              <a:gd name="connsiteX16" fmla="*/ 504032 w 777479"/>
              <a:gd name="connsiteY16" fmla="*/ 669201 h 974399"/>
              <a:gd name="connsiteX17" fmla="*/ 527844 w 777479"/>
              <a:gd name="connsiteY17" fmla="*/ 783502 h 974399"/>
              <a:gd name="connsiteX18" fmla="*/ 573088 w 777479"/>
              <a:gd name="connsiteY18" fmla="*/ 881133 h 974399"/>
              <a:gd name="connsiteX19" fmla="*/ 625475 w 777479"/>
              <a:gd name="connsiteY19" fmla="*/ 902564 h 974399"/>
              <a:gd name="connsiteX20" fmla="*/ 662013 w 777479"/>
              <a:gd name="connsiteY20" fmla="*/ 845613 h 974399"/>
              <a:gd name="connsiteX21" fmla="*/ 644525 w 777479"/>
              <a:gd name="connsiteY21" fmla="*/ 723971 h 974399"/>
              <a:gd name="connsiteX22" fmla="*/ 632619 w 777479"/>
              <a:gd name="connsiteY22" fmla="*/ 647771 h 974399"/>
              <a:gd name="connsiteX23" fmla="*/ 718344 w 777479"/>
              <a:gd name="connsiteY23" fmla="*/ 797789 h 974399"/>
              <a:gd name="connsiteX24" fmla="*/ 770732 w 777479"/>
              <a:gd name="connsiteY24" fmla="*/ 776358 h 974399"/>
              <a:gd name="connsiteX25" fmla="*/ 758825 w 777479"/>
              <a:gd name="connsiteY25" fmla="*/ 635864 h 974399"/>
              <a:gd name="connsiteX26" fmla="*/ 668338 w 777479"/>
              <a:gd name="connsiteY26" fmla="*/ 464414 h 974399"/>
              <a:gd name="connsiteX27" fmla="*/ 577964 w 777479"/>
              <a:gd name="connsiteY27" fmla="*/ 0 h 974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77479" h="974399">
                <a:moveTo>
                  <a:pt x="224488" y="79294"/>
                </a:moveTo>
                <a:cubicBezTo>
                  <a:pt x="238577" y="124935"/>
                  <a:pt x="263369" y="314900"/>
                  <a:pt x="239713" y="381071"/>
                </a:cubicBezTo>
                <a:cubicBezTo>
                  <a:pt x="216057" y="447242"/>
                  <a:pt x="121841" y="437427"/>
                  <a:pt x="82550" y="476321"/>
                </a:cubicBezTo>
                <a:cubicBezTo>
                  <a:pt x="43259" y="515215"/>
                  <a:pt x="0" y="589033"/>
                  <a:pt x="3969" y="614433"/>
                </a:cubicBezTo>
                <a:cubicBezTo>
                  <a:pt x="7938" y="639833"/>
                  <a:pt x="64691" y="643405"/>
                  <a:pt x="106363" y="628721"/>
                </a:cubicBezTo>
                <a:cubicBezTo>
                  <a:pt x="148035" y="614037"/>
                  <a:pt x="228203" y="541408"/>
                  <a:pt x="254000" y="526327"/>
                </a:cubicBezTo>
                <a:cubicBezTo>
                  <a:pt x="279797" y="511246"/>
                  <a:pt x="266303" y="513627"/>
                  <a:pt x="261144" y="538233"/>
                </a:cubicBezTo>
                <a:cubicBezTo>
                  <a:pt x="255985" y="562839"/>
                  <a:pt x="233429" y="630308"/>
                  <a:pt x="223044" y="673964"/>
                </a:cubicBezTo>
                <a:cubicBezTo>
                  <a:pt x="212659" y="717620"/>
                  <a:pt x="194650" y="764117"/>
                  <a:pt x="198834" y="800171"/>
                </a:cubicBezTo>
                <a:cubicBezTo>
                  <a:pt x="203018" y="836225"/>
                  <a:pt x="225339" y="898889"/>
                  <a:pt x="248147" y="890286"/>
                </a:cubicBezTo>
                <a:cubicBezTo>
                  <a:pt x="270955" y="881683"/>
                  <a:pt x="315657" y="792146"/>
                  <a:pt x="335682" y="748552"/>
                </a:cubicBezTo>
                <a:cubicBezTo>
                  <a:pt x="355707" y="704958"/>
                  <a:pt x="361673" y="637579"/>
                  <a:pt x="368300" y="628720"/>
                </a:cubicBezTo>
                <a:cubicBezTo>
                  <a:pt x="374927" y="619861"/>
                  <a:pt x="369888" y="648962"/>
                  <a:pt x="375444" y="695396"/>
                </a:cubicBezTo>
                <a:cubicBezTo>
                  <a:pt x="381000" y="741831"/>
                  <a:pt x="388938" y="860893"/>
                  <a:pt x="401638" y="907327"/>
                </a:cubicBezTo>
                <a:cubicBezTo>
                  <a:pt x="414338" y="953761"/>
                  <a:pt x="434578" y="973605"/>
                  <a:pt x="451644" y="974002"/>
                </a:cubicBezTo>
                <a:cubicBezTo>
                  <a:pt x="468710" y="974399"/>
                  <a:pt x="495301" y="960508"/>
                  <a:pt x="504032" y="909708"/>
                </a:cubicBezTo>
                <a:cubicBezTo>
                  <a:pt x="512763" y="858908"/>
                  <a:pt x="500063" y="690235"/>
                  <a:pt x="504032" y="669201"/>
                </a:cubicBezTo>
                <a:cubicBezTo>
                  <a:pt x="508001" y="648167"/>
                  <a:pt x="516335" y="748180"/>
                  <a:pt x="527844" y="783502"/>
                </a:cubicBezTo>
                <a:cubicBezTo>
                  <a:pt x="539353" y="818824"/>
                  <a:pt x="556816" y="861289"/>
                  <a:pt x="573088" y="881133"/>
                </a:cubicBezTo>
                <a:cubicBezTo>
                  <a:pt x="589360" y="900977"/>
                  <a:pt x="610654" y="908484"/>
                  <a:pt x="625475" y="902564"/>
                </a:cubicBezTo>
                <a:cubicBezTo>
                  <a:pt x="640296" y="896644"/>
                  <a:pt x="658838" y="875379"/>
                  <a:pt x="662013" y="845613"/>
                </a:cubicBezTo>
                <a:cubicBezTo>
                  <a:pt x="665188" y="815847"/>
                  <a:pt x="649424" y="756945"/>
                  <a:pt x="644525" y="723971"/>
                </a:cubicBezTo>
                <a:cubicBezTo>
                  <a:pt x="639626" y="690997"/>
                  <a:pt x="620316" y="635468"/>
                  <a:pt x="632619" y="647771"/>
                </a:cubicBezTo>
                <a:cubicBezTo>
                  <a:pt x="644922" y="660074"/>
                  <a:pt x="695325" y="776358"/>
                  <a:pt x="718344" y="797789"/>
                </a:cubicBezTo>
                <a:cubicBezTo>
                  <a:pt x="741363" y="819220"/>
                  <a:pt x="763985" y="803346"/>
                  <a:pt x="770732" y="776358"/>
                </a:cubicBezTo>
                <a:cubicBezTo>
                  <a:pt x="777479" y="749371"/>
                  <a:pt x="775891" y="687855"/>
                  <a:pt x="758825" y="635864"/>
                </a:cubicBezTo>
                <a:cubicBezTo>
                  <a:pt x="741759" y="583873"/>
                  <a:pt x="698481" y="570391"/>
                  <a:pt x="668338" y="464414"/>
                </a:cubicBezTo>
                <a:cubicBezTo>
                  <a:pt x="638195" y="358437"/>
                  <a:pt x="580345" y="78978"/>
                  <a:pt x="577964" y="0"/>
                </a:cubicBezTo>
              </a:path>
            </a:pathLst>
          </a:custGeom>
          <a:solidFill>
            <a:srgbClr val="FF0000"/>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21" name="Freeform 20"/>
          <p:cNvSpPr/>
          <p:nvPr/>
        </p:nvSpPr>
        <p:spPr>
          <a:xfrm flipH="1">
            <a:off x="2212450" y="4307358"/>
            <a:ext cx="325237" cy="789818"/>
          </a:xfrm>
          <a:custGeom>
            <a:avLst/>
            <a:gdLst>
              <a:gd name="connsiteX0" fmla="*/ 452907 w 646090"/>
              <a:gd name="connsiteY0" fmla="*/ 92298 h 1092558"/>
              <a:gd name="connsiteX1" fmla="*/ 15025 w 646090"/>
              <a:gd name="connsiteY1" fmla="*/ 581695 h 1092558"/>
              <a:gd name="connsiteX2" fmla="*/ 543059 w 646090"/>
              <a:gd name="connsiteY2" fmla="*/ 1032456 h 1092558"/>
              <a:gd name="connsiteX3" fmla="*/ 633211 w 646090"/>
              <a:gd name="connsiteY3" fmla="*/ 942304 h 1092558"/>
              <a:gd name="connsiteX4" fmla="*/ 581696 w 646090"/>
              <a:gd name="connsiteY4" fmla="*/ 143814 h 1092558"/>
              <a:gd name="connsiteX5" fmla="*/ 452907 w 646090"/>
              <a:gd name="connsiteY5" fmla="*/ 92298 h 1092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6090" h="1092558">
                <a:moveTo>
                  <a:pt x="452907" y="92298"/>
                </a:moveTo>
                <a:cubicBezTo>
                  <a:pt x="358462" y="165278"/>
                  <a:pt x="0" y="425002"/>
                  <a:pt x="15025" y="581695"/>
                </a:cubicBezTo>
                <a:cubicBezTo>
                  <a:pt x="30050" y="738388"/>
                  <a:pt x="440028" y="972354"/>
                  <a:pt x="543059" y="1032456"/>
                </a:cubicBezTo>
                <a:cubicBezTo>
                  <a:pt x="646090" y="1092558"/>
                  <a:pt x="626772" y="1090411"/>
                  <a:pt x="633211" y="942304"/>
                </a:cubicBezTo>
                <a:cubicBezTo>
                  <a:pt x="639650" y="794197"/>
                  <a:pt x="607454" y="287628"/>
                  <a:pt x="581696" y="143814"/>
                </a:cubicBezTo>
                <a:cubicBezTo>
                  <a:pt x="555938" y="0"/>
                  <a:pt x="547352" y="19318"/>
                  <a:pt x="452907" y="92298"/>
                </a:cubicBezTo>
                <a:close/>
              </a:path>
            </a:pathLst>
          </a:custGeom>
          <a:solidFill>
            <a:srgbClr val="FF99CC"/>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2" name="Freeform 21"/>
          <p:cNvSpPr/>
          <p:nvPr/>
        </p:nvSpPr>
        <p:spPr>
          <a:xfrm>
            <a:off x="827584" y="4293096"/>
            <a:ext cx="350203" cy="780568"/>
          </a:xfrm>
          <a:custGeom>
            <a:avLst/>
            <a:gdLst>
              <a:gd name="connsiteX0" fmla="*/ 452907 w 646090"/>
              <a:gd name="connsiteY0" fmla="*/ 92298 h 1092558"/>
              <a:gd name="connsiteX1" fmla="*/ 15025 w 646090"/>
              <a:gd name="connsiteY1" fmla="*/ 581695 h 1092558"/>
              <a:gd name="connsiteX2" fmla="*/ 543059 w 646090"/>
              <a:gd name="connsiteY2" fmla="*/ 1032456 h 1092558"/>
              <a:gd name="connsiteX3" fmla="*/ 633211 w 646090"/>
              <a:gd name="connsiteY3" fmla="*/ 942304 h 1092558"/>
              <a:gd name="connsiteX4" fmla="*/ 581696 w 646090"/>
              <a:gd name="connsiteY4" fmla="*/ 143814 h 1092558"/>
              <a:gd name="connsiteX5" fmla="*/ 452907 w 646090"/>
              <a:gd name="connsiteY5" fmla="*/ 92298 h 1092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6090" h="1092558">
                <a:moveTo>
                  <a:pt x="452907" y="92298"/>
                </a:moveTo>
                <a:cubicBezTo>
                  <a:pt x="358462" y="165278"/>
                  <a:pt x="0" y="425002"/>
                  <a:pt x="15025" y="581695"/>
                </a:cubicBezTo>
                <a:cubicBezTo>
                  <a:pt x="30050" y="738388"/>
                  <a:pt x="440028" y="972354"/>
                  <a:pt x="543059" y="1032456"/>
                </a:cubicBezTo>
                <a:cubicBezTo>
                  <a:pt x="646090" y="1092558"/>
                  <a:pt x="626772" y="1090411"/>
                  <a:pt x="633211" y="942304"/>
                </a:cubicBezTo>
                <a:cubicBezTo>
                  <a:pt x="639650" y="794197"/>
                  <a:pt x="607454" y="287628"/>
                  <a:pt x="581696" y="143814"/>
                </a:cubicBezTo>
                <a:cubicBezTo>
                  <a:pt x="555938" y="0"/>
                  <a:pt x="547352" y="19318"/>
                  <a:pt x="452907" y="92298"/>
                </a:cubicBezTo>
                <a:close/>
              </a:path>
            </a:pathLst>
          </a:custGeom>
          <a:solidFill>
            <a:srgbClr val="FF99CC"/>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 name="Freeform 2"/>
          <p:cNvSpPr/>
          <p:nvPr/>
        </p:nvSpPr>
        <p:spPr>
          <a:xfrm rot="16200000" flipH="1">
            <a:off x="7949153" y="4228312"/>
            <a:ext cx="451200" cy="724785"/>
          </a:xfrm>
          <a:custGeom>
            <a:avLst/>
            <a:gdLst>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75432 w 777479"/>
              <a:gd name="connsiteY8" fmla="*/ 659606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65919 w 777479"/>
              <a:gd name="connsiteY10" fmla="*/ 516731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62013 w 777479"/>
              <a:gd name="connsiteY20" fmla="*/ 605036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2397 h 834313"/>
              <a:gd name="connsiteX1" fmla="*/ 239713 w 777479"/>
              <a:gd name="connsiteY1" fmla="*/ 240985 h 834313"/>
              <a:gd name="connsiteX2" fmla="*/ 82550 w 777479"/>
              <a:gd name="connsiteY2" fmla="*/ 336235 h 834313"/>
              <a:gd name="connsiteX3" fmla="*/ 3969 w 777479"/>
              <a:gd name="connsiteY3" fmla="*/ 474347 h 834313"/>
              <a:gd name="connsiteX4" fmla="*/ 106363 w 777479"/>
              <a:gd name="connsiteY4" fmla="*/ 488635 h 834313"/>
              <a:gd name="connsiteX5" fmla="*/ 254000 w 777479"/>
              <a:gd name="connsiteY5" fmla="*/ 386241 h 834313"/>
              <a:gd name="connsiteX6" fmla="*/ 261144 w 777479"/>
              <a:gd name="connsiteY6" fmla="*/ 398147 h 834313"/>
              <a:gd name="connsiteX7" fmla="*/ 223044 w 777479"/>
              <a:gd name="connsiteY7" fmla="*/ 533878 h 834313"/>
              <a:gd name="connsiteX8" fmla="*/ 198834 w 777479"/>
              <a:gd name="connsiteY8" fmla="*/ 660085 h 834313"/>
              <a:gd name="connsiteX9" fmla="*/ 248147 w 777479"/>
              <a:gd name="connsiteY9" fmla="*/ 750200 h 834313"/>
              <a:gd name="connsiteX10" fmla="*/ 335682 w 777479"/>
              <a:gd name="connsiteY10" fmla="*/ 608466 h 834313"/>
              <a:gd name="connsiteX11" fmla="*/ 368300 w 777479"/>
              <a:gd name="connsiteY11" fmla="*/ 488634 h 834313"/>
              <a:gd name="connsiteX12" fmla="*/ 375444 w 777479"/>
              <a:gd name="connsiteY12" fmla="*/ 555310 h 834313"/>
              <a:gd name="connsiteX13" fmla="*/ 401638 w 777479"/>
              <a:gd name="connsiteY13" fmla="*/ 767241 h 834313"/>
              <a:gd name="connsiteX14" fmla="*/ 451644 w 777479"/>
              <a:gd name="connsiteY14" fmla="*/ 833916 h 834313"/>
              <a:gd name="connsiteX15" fmla="*/ 504032 w 777479"/>
              <a:gd name="connsiteY15" fmla="*/ 769622 h 834313"/>
              <a:gd name="connsiteX16" fmla="*/ 504032 w 777479"/>
              <a:gd name="connsiteY16" fmla="*/ 529115 h 834313"/>
              <a:gd name="connsiteX17" fmla="*/ 527844 w 777479"/>
              <a:gd name="connsiteY17" fmla="*/ 643416 h 834313"/>
              <a:gd name="connsiteX18" fmla="*/ 573088 w 777479"/>
              <a:gd name="connsiteY18" fmla="*/ 741047 h 834313"/>
              <a:gd name="connsiteX19" fmla="*/ 625475 w 777479"/>
              <a:gd name="connsiteY19" fmla="*/ 762478 h 834313"/>
              <a:gd name="connsiteX20" fmla="*/ 662013 w 777479"/>
              <a:gd name="connsiteY20" fmla="*/ 705527 h 834313"/>
              <a:gd name="connsiteX21" fmla="*/ 644525 w 777479"/>
              <a:gd name="connsiteY21" fmla="*/ 583885 h 834313"/>
              <a:gd name="connsiteX22" fmla="*/ 632619 w 777479"/>
              <a:gd name="connsiteY22" fmla="*/ 507685 h 834313"/>
              <a:gd name="connsiteX23" fmla="*/ 718344 w 777479"/>
              <a:gd name="connsiteY23" fmla="*/ 657703 h 834313"/>
              <a:gd name="connsiteX24" fmla="*/ 770732 w 777479"/>
              <a:gd name="connsiteY24" fmla="*/ 636272 h 834313"/>
              <a:gd name="connsiteX25" fmla="*/ 758825 w 777479"/>
              <a:gd name="connsiteY25" fmla="*/ 495778 h 834313"/>
              <a:gd name="connsiteX26" fmla="*/ 668338 w 777479"/>
              <a:gd name="connsiteY26" fmla="*/ 324328 h 834313"/>
              <a:gd name="connsiteX27" fmla="*/ 668239 w 777479"/>
              <a:gd name="connsiteY27" fmla="*/ 0 h 834313"/>
              <a:gd name="connsiteX0" fmla="*/ 240017 w 777479"/>
              <a:gd name="connsiteY0" fmla="*/ 24652 h 834313"/>
              <a:gd name="connsiteX1" fmla="*/ 239713 w 777479"/>
              <a:gd name="connsiteY1" fmla="*/ 240985 h 834313"/>
              <a:gd name="connsiteX2" fmla="*/ 82550 w 777479"/>
              <a:gd name="connsiteY2" fmla="*/ 336235 h 834313"/>
              <a:gd name="connsiteX3" fmla="*/ 3969 w 777479"/>
              <a:gd name="connsiteY3" fmla="*/ 474347 h 834313"/>
              <a:gd name="connsiteX4" fmla="*/ 106363 w 777479"/>
              <a:gd name="connsiteY4" fmla="*/ 488635 h 834313"/>
              <a:gd name="connsiteX5" fmla="*/ 254000 w 777479"/>
              <a:gd name="connsiteY5" fmla="*/ 386241 h 834313"/>
              <a:gd name="connsiteX6" fmla="*/ 261144 w 777479"/>
              <a:gd name="connsiteY6" fmla="*/ 398147 h 834313"/>
              <a:gd name="connsiteX7" fmla="*/ 223044 w 777479"/>
              <a:gd name="connsiteY7" fmla="*/ 533878 h 834313"/>
              <a:gd name="connsiteX8" fmla="*/ 198834 w 777479"/>
              <a:gd name="connsiteY8" fmla="*/ 660085 h 834313"/>
              <a:gd name="connsiteX9" fmla="*/ 248147 w 777479"/>
              <a:gd name="connsiteY9" fmla="*/ 750200 h 834313"/>
              <a:gd name="connsiteX10" fmla="*/ 335682 w 777479"/>
              <a:gd name="connsiteY10" fmla="*/ 608466 h 834313"/>
              <a:gd name="connsiteX11" fmla="*/ 368300 w 777479"/>
              <a:gd name="connsiteY11" fmla="*/ 488634 h 834313"/>
              <a:gd name="connsiteX12" fmla="*/ 375444 w 777479"/>
              <a:gd name="connsiteY12" fmla="*/ 555310 h 834313"/>
              <a:gd name="connsiteX13" fmla="*/ 401638 w 777479"/>
              <a:gd name="connsiteY13" fmla="*/ 767241 h 834313"/>
              <a:gd name="connsiteX14" fmla="*/ 451644 w 777479"/>
              <a:gd name="connsiteY14" fmla="*/ 833916 h 834313"/>
              <a:gd name="connsiteX15" fmla="*/ 504032 w 777479"/>
              <a:gd name="connsiteY15" fmla="*/ 769622 h 834313"/>
              <a:gd name="connsiteX16" fmla="*/ 504032 w 777479"/>
              <a:gd name="connsiteY16" fmla="*/ 529115 h 834313"/>
              <a:gd name="connsiteX17" fmla="*/ 527844 w 777479"/>
              <a:gd name="connsiteY17" fmla="*/ 643416 h 834313"/>
              <a:gd name="connsiteX18" fmla="*/ 573088 w 777479"/>
              <a:gd name="connsiteY18" fmla="*/ 741047 h 834313"/>
              <a:gd name="connsiteX19" fmla="*/ 625475 w 777479"/>
              <a:gd name="connsiteY19" fmla="*/ 762478 h 834313"/>
              <a:gd name="connsiteX20" fmla="*/ 662013 w 777479"/>
              <a:gd name="connsiteY20" fmla="*/ 705527 h 834313"/>
              <a:gd name="connsiteX21" fmla="*/ 644525 w 777479"/>
              <a:gd name="connsiteY21" fmla="*/ 583885 h 834313"/>
              <a:gd name="connsiteX22" fmla="*/ 632619 w 777479"/>
              <a:gd name="connsiteY22" fmla="*/ 507685 h 834313"/>
              <a:gd name="connsiteX23" fmla="*/ 718344 w 777479"/>
              <a:gd name="connsiteY23" fmla="*/ 657703 h 834313"/>
              <a:gd name="connsiteX24" fmla="*/ 770732 w 777479"/>
              <a:gd name="connsiteY24" fmla="*/ 636272 h 834313"/>
              <a:gd name="connsiteX25" fmla="*/ 758825 w 777479"/>
              <a:gd name="connsiteY25" fmla="*/ 495778 h 834313"/>
              <a:gd name="connsiteX26" fmla="*/ 668338 w 777479"/>
              <a:gd name="connsiteY26" fmla="*/ 324328 h 834313"/>
              <a:gd name="connsiteX27" fmla="*/ 668239 w 777479"/>
              <a:gd name="connsiteY27" fmla="*/ 0 h 834313"/>
              <a:gd name="connsiteX0" fmla="*/ 240017 w 777479"/>
              <a:gd name="connsiteY0" fmla="*/ 164738 h 974399"/>
              <a:gd name="connsiteX1" fmla="*/ 239713 w 777479"/>
              <a:gd name="connsiteY1" fmla="*/ 381071 h 974399"/>
              <a:gd name="connsiteX2" fmla="*/ 82550 w 777479"/>
              <a:gd name="connsiteY2" fmla="*/ 476321 h 974399"/>
              <a:gd name="connsiteX3" fmla="*/ 3969 w 777479"/>
              <a:gd name="connsiteY3" fmla="*/ 614433 h 974399"/>
              <a:gd name="connsiteX4" fmla="*/ 106363 w 777479"/>
              <a:gd name="connsiteY4" fmla="*/ 628721 h 974399"/>
              <a:gd name="connsiteX5" fmla="*/ 254000 w 777479"/>
              <a:gd name="connsiteY5" fmla="*/ 526327 h 974399"/>
              <a:gd name="connsiteX6" fmla="*/ 261144 w 777479"/>
              <a:gd name="connsiteY6" fmla="*/ 538233 h 974399"/>
              <a:gd name="connsiteX7" fmla="*/ 223044 w 777479"/>
              <a:gd name="connsiteY7" fmla="*/ 673964 h 974399"/>
              <a:gd name="connsiteX8" fmla="*/ 198834 w 777479"/>
              <a:gd name="connsiteY8" fmla="*/ 800171 h 974399"/>
              <a:gd name="connsiteX9" fmla="*/ 248147 w 777479"/>
              <a:gd name="connsiteY9" fmla="*/ 890286 h 974399"/>
              <a:gd name="connsiteX10" fmla="*/ 335682 w 777479"/>
              <a:gd name="connsiteY10" fmla="*/ 748552 h 974399"/>
              <a:gd name="connsiteX11" fmla="*/ 368300 w 777479"/>
              <a:gd name="connsiteY11" fmla="*/ 628720 h 974399"/>
              <a:gd name="connsiteX12" fmla="*/ 375444 w 777479"/>
              <a:gd name="connsiteY12" fmla="*/ 695396 h 974399"/>
              <a:gd name="connsiteX13" fmla="*/ 401638 w 777479"/>
              <a:gd name="connsiteY13" fmla="*/ 907327 h 974399"/>
              <a:gd name="connsiteX14" fmla="*/ 451644 w 777479"/>
              <a:gd name="connsiteY14" fmla="*/ 974002 h 974399"/>
              <a:gd name="connsiteX15" fmla="*/ 504032 w 777479"/>
              <a:gd name="connsiteY15" fmla="*/ 909708 h 974399"/>
              <a:gd name="connsiteX16" fmla="*/ 504032 w 777479"/>
              <a:gd name="connsiteY16" fmla="*/ 669201 h 974399"/>
              <a:gd name="connsiteX17" fmla="*/ 527844 w 777479"/>
              <a:gd name="connsiteY17" fmla="*/ 783502 h 974399"/>
              <a:gd name="connsiteX18" fmla="*/ 573088 w 777479"/>
              <a:gd name="connsiteY18" fmla="*/ 881133 h 974399"/>
              <a:gd name="connsiteX19" fmla="*/ 625475 w 777479"/>
              <a:gd name="connsiteY19" fmla="*/ 902564 h 974399"/>
              <a:gd name="connsiteX20" fmla="*/ 662013 w 777479"/>
              <a:gd name="connsiteY20" fmla="*/ 845613 h 974399"/>
              <a:gd name="connsiteX21" fmla="*/ 644525 w 777479"/>
              <a:gd name="connsiteY21" fmla="*/ 723971 h 974399"/>
              <a:gd name="connsiteX22" fmla="*/ 632619 w 777479"/>
              <a:gd name="connsiteY22" fmla="*/ 647771 h 974399"/>
              <a:gd name="connsiteX23" fmla="*/ 718344 w 777479"/>
              <a:gd name="connsiteY23" fmla="*/ 797789 h 974399"/>
              <a:gd name="connsiteX24" fmla="*/ 770732 w 777479"/>
              <a:gd name="connsiteY24" fmla="*/ 776358 h 974399"/>
              <a:gd name="connsiteX25" fmla="*/ 758825 w 777479"/>
              <a:gd name="connsiteY25" fmla="*/ 635864 h 974399"/>
              <a:gd name="connsiteX26" fmla="*/ 668338 w 777479"/>
              <a:gd name="connsiteY26" fmla="*/ 464414 h 974399"/>
              <a:gd name="connsiteX27" fmla="*/ 577964 w 777479"/>
              <a:gd name="connsiteY27" fmla="*/ 0 h 974399"/>
              <a:gd name="connsiteX0" fmla="*/ 224488 w 777479"/>
              <a:gd name="connsiteY0" fmla="*/ 79294 h 974399"/>
              <a:gd name="connsiteX1" fmla="*/ 239713 w 777479"/>
              <a:gd name="connsiteY1" fmla="*/ 381071 h 974399"/>
              <a:gd name="connsiteX2" fmla="*/ 82550 w 777479"/>
              <a:gd name="connsiteY2" fmla="*/ 476321 h 974399"/>
              <a:gd name="connsiteX3" fmla="*/ 3969 w 777479"/>
              <a:gd name="connsiteY3" fmla="*/ 614433 h 974399"/>
              <a:gd name="connsiteX4" fmla="*/ 106363 w 777479"/>
              <a:gd name="connsiteY4" fmla="*/ 628721 h 974399"/>
              <a:gd name="connsiteX5" fmla="*/ 254000 w 777479"/>
              <a:gd name="connsiteY5" fmla="*/ 526327 h 974399"/>
              <a:gd name="connsiteX6" fmla="*/ 261144 w 777479"/>
              <a:gd name="connsiteY6" fmla="*/ 538233 h 974399"/>
              <a:gd name="connsiteX7" fmla="*/ 223044 w 777479"/>
              <a:gd name="connsiteY7" fmla="*/ 673964 h 974399"/>
              <a:gd name="connsiteX8" fmla="*/ 198834 w 777479"/>
              <a:gd name="connsiteY8" fmla="*/ 800171 h 974399"/>
              <a:gd name="connsiteX9" fmla="*/ 248147 w 777479"/>
              <a:gd name="connsiteY9" fmla="*/ 890286 h 974399"/>
              <a:gd name="connsiteX10" fmla="*/ 335682 w 777479"/>
              <a:gd name="connsiteY10" fmla="*/ 748552 h 974399"/>
              <a:gd name="connsiteX11" fmla="*/ 368300 w 777479"/>
              <a:gd name="connsiteY11" fmla="*/ 628720 h 974399"/>
              <a:gd name="connsiteX12" fmla="*/ 375444 w 777479"/>
              <a:gd name="connsiteY12" fmla="*/ 695396 h 974399"/>
              <a:gd name="connsiteX13" fmla="*/ 401638 w 777479"/>
              <a:gd name="connsiteY13" fmla="*/ 907327 h 974399"/>
              <a:gd name="connsiteX14" fmla="*/ 451644 w 777479"/>
              <a:gd name="connsiteY14" fmla="*/ 974002 h 974399"/>
              <a:gd name="connsiteX15" fmla="*/ 504032 w 777479"/>
              <a:gd name="connsiteY15" fmla="*/ 909708 h 974399"/>
              <a:gd name="connsiteX16" fmla="*/ 504032 w 777479"/>
              <a:gd name="connsiteY16" fmla="*/ 669201 h 974399"/>
              <a:gd name="connsiteX17" fmla="*/ 527844 w 777479"/>
              <a:gd name="connsiteY17" fmla="*/ 783502 h 974399"/>
              <a:gd name="connsiteX18" fmla="*/ 573088 w 777479"/>
              <a:gd name="connsiteY18" fmla="*/ 881133 h 974399"/>
              <a:gd name="connsiteX19" fmla="*/ 625475 w 777479"/>
              <a:gd name="connsiteY19" fmla="*/ 902564 h 974399"/>
              <a:gd name="connsiteX20" fmla="*/ 662013 w 777479"/>
              <a:gd name="connsiteY20" fmla="*/ 845613 h 974399"/>
              <a:gd name="connsiteX21" fmla="*/ 644525 w 777479"/>
              <a:gd name="connsiteY21" fmla="*/ 723971 h 974399"/>
              <a:gd name="connsiteX22" fmla="*/ 632619 w 777479"/>
              <a:gd name="connsiteY22" fmla="*/ 647771 h 974399"/>
              <a:gd name="connsiteX23" fmla="*/ 718344 w 777479"/>
              <a:gd name="connsiteY23" fmla="*/ 797789 h 974399"/>
              <a:gd name="connsiteX24" fmla="*/ 770732 w 777479"/>
              <a:gd name="connsiteY24" fmla="*/ 776358 h 974399"/>
              <a:gd name="connsiteX25" fmla="*/ 758825 w 777479"/>
              <a:gd name="connsiteY25" fmla="*/ 635864 h 974399"/>
              <a:gd name="connsiteX26" fmla="*/ 668338 w 777479"/>
              <a:gd name="connsiteY26" fmla="*/ 464414 h 974399"/>
              <a:gd name="connsiteX27" fmla="*/ 577964 w 777479"/>
              <a:gd name="connsiteY27" fmla="*/ 0 h 974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77479" h="974399">
                <a:moveTo>
                  <a:pt x="224488" y="79294"/>
                </a:moveTo>
                <a:cubicBezTo>
                  <a:pt x="238577" y="124935"/>
                  <a:pt x="263369" y="314900"/>
                  <a:pt x="239713" y="381071"/>
                </a:cubicBezTo>
                <a:cubicBezTo>
                  <a:pt x="216057" y="447242"/>
                  <a:pt x="121841" y="437427"/>
                  <a:pt x="82550" y="476321"/>
                </a:cubicBezTo>
                <a:cubicBezTo>
                  <a:pt x="43259" y="515215"/>
                  <a:pt x="0" y="589033"/>
                  <a:pt x="3969" y="614433"/>
                </a:cubicBezTo>
                <a:cubicBezTo>
                  <a:pt x="7938" y="639833"/>
                  <a:pt x="64691" y="643405"/>
                  <a:pt x="106363" y="628721"/>
                </a:cubicBezTo>
                <a:cubicBezTo>
                  <a:pt x="148035" y="614037"/>
                  <a:pt x="228203" y="541408"/>
                  <a:pt x="254000" y="526327"/>
                </a:cubicBezTo>
                <a:cubicBezTo>
                  <a:pt x="279797" y="511246"/>
                  <a:pt x="266303" y="513627"/>
                  <a:pt x="261144" y="538233"/>
                </a:cubicBezTo>
                <a:cubicBezTo>
                  <a:pt x="255985" y="562839"/>
                  <a:pt x="233429" y="630308"/>
                  <a:pt x="223044" y="673964"/>
                </a:cubicBezTo>
                <a:cubicBezTo>
                  <a:pt x="212659" y="717620"/>
                  <a:pt x="194650" y="764117"/>
                  <a:pt x="198834" y="800171"/>
                </a:cubicBezTo>
                <a:cubicBezTo>
                  <a:pt x="203018" y="836225"/>
                  <a:pt x="225339" y="898889"/>
                  <a:pt x="248147" y="890286"/>
                </a:cubicBezTo>
                <a:cubicBezTo>
                  <a:pt x="270955" y="881683"/>
                  <a:pt x="315657" y="792146"/>
                  <a:pt x="335682" y="748552"/>
                </a:cubicBezTo>
                <a:cubicBezTo>
                  <a:pt x="355707" y="704958"/>
                  <a:pt x="361673" y="637579"/>
                  <a:pt x="368300" y="628720"/>
                </a:cubicBezTo>
                <a:cubicBezTo>
                  <a:pt x="374927" y="619861"/>
                  <a:pt x="369888" y="648962"/>
                  <a:pt x="375444" y="695396"/>
                </a:cubicBezTo>
                <a:cubicBezTo>
                  <a:pt x="381000" y="741831"/>
                  <a:pt x="388938" y="860893"/>
                  <a:pt x="401638" y="907327"/>
                </a:cubicBezTo>
                <a:cubicBezTo>
                  <a:pt x="414338" y="953761"/>
                  <a:pt x="434578" y="973605"/>
                  <a:pt x="451644" y="974002"/>
                </a:cubicBezTo>
                <a:cubicBezTo>
                  <a:pt x="468710" y="974399"/>
                  <a:pt x="495301" y="960508"/>
                  <a:pt x="504032" y="909708"/>
                </a:cubicBezTo>
                <a:cubicBezTo>
                  <a:pt x="512763" y="858908"/>
                  <a:pt x="500063" y="690235"/>
                  <a:pt x="504032" y="669201"/>
                </a:cubicBezTo>
                <a:cubicBezTo>
                  <a:pt x="508001" y="648167"/>
                  <a:pt x="516335" y="748180"/>
                  <a:pt x="527844" y="783502"/>
                </a:cubicBezTo>
                <a:cubicBezTo>
                  <a:pt x="539353" y="818824"/>
                  <a:pt x="556816" y="861289"/>
                  <a:pt x="573088" y="881133"/>
                </a:cubicBezTo>
                <a:cubicBezTo>
                  <a:pt x="589360" y="900977"/>
                  <a:pt x="610654" y="908484"/>
                  <a:pt x="625475" y="902564"/>
                </a:cubicBezTo>
                <a:cubicBezTo>
                  <a:pt x="640296" y="896644"/>
                  <a:pt x="658838" y="875379"/>
                  <a:pt x="662013" y="845613"/>
                </a:cubicBezTo>
                <a:cubicBezTo>
                  <a:pt x="665188" y="815847"/>
                  <a:pt x="649424" y="756945"/>
                  <a:pt x="644525" y="723971"/>
                </a:cubicBezTo>
                <a:cubicBezTo>
                  <a:pt x="639626" y="690997"/>
                  <a:pt x="620316" y="635468"/>
                  <a:pt x="632619" y="647771"/>
                </a:cubicBezTo>
                <a:cubicBezTo>
                  <a:pt x="644922" y="660074"/>
                  <a:pt x="695325" y="776358"/>
                  <a:pt x="718344" y="797789"/>
                </a:cubicBezTo>
                <a:cubicBezTo>
                  <a:pt x="741363" y="819220"/>
                  <a:pt x="763985" y="803346"/>
                  <a:pt x="770732" y="776358"/>
                </a:cubicBezTo>
                <a:cubicBezTo>
                  <a:pt x="777479" y="749371"/>
                  <a:pt x="775891" y="687855"/>
                  <a:pt x="758825" y="635864"/>
                </a:cubicBezTo>
                <a:cubicBezTo>
                  <a:pt x="741759" y="583873"/>
                  <a:pt x="698481" y="570391"/>
                  <a:pt x="668338" y="464414"/>
                </a:cubicBezTo>
                <a:cubicBezTo>
                  <a:pt x="638195" y="358437"/>
                  <a:pt x="580345" y="78978"/>
                  <a:pt x="577964" y="0"/>
                </a:cubicBezTo>
              </a:path>
            </a:pathLst>
          </a:custGeom>
          <a:solidFill>
            <a:srgbClr val="FF0000"/>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grpSp>
        <p:nvGrpSpPr>
          <p:cNvPr id="15" name="Group 92"/>
          <p:cNvGrpSpPr/>
          <p:nvPr/>
        </p:nvGrpSpPr>
        <p:grpSpPr>
          <a:xfrm>
            <a:off x="6679272" y="3980250"/>
            <a:ext cx="1312852" cy="1883658"/>
            <a:chOff x="6679272" y="3980250"/>
            <a:chExt cx="1312852" cy="1883658"/>
          </a:xfrm>
        </p:grpSpPr>
        <p:grpSp>
          <p:nvGrpSpPr>
            <p:cNvPr id="16" name="Group 88"/>
            <p:cNvGrpSpPr/>
            <p:nvPr/>
          </p:nvGrpSpPr>
          <p:grpSpPr>
            <a:xfrm>
              <a:off x="6679272" y="3980250"/>
              <a:ext cx="1312852" cy="1883658"/>
              <a:chOff x="6679272" y="3980250"/>
              <a:chExt cx="1312852" cy="1883658"/>
            </a:xfrm>
          </p:grpSpPr>
          <p:sp>
            <p:nvSpPr>
              <p:cNvPr id="7" name="Freeform 6"/>
              <p:cNvSpPr/>
              <p:nvPr/>
            </p:nvSpPr>
            <p:spPr>
              <a:xfrm>
                <a:off x="6736352" y="5178940"/>
                <a:ext cx="535028" cy="684967"/>
              </a:xfrm>
              <a:custGeom>
                <a:avLst/>
                <a:gdLst>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98859 w 625872"/>
                  <a:gd name="connsiteY6" fmla="*/ 576262 h 840978"/>
                  <a:gd name="connsiteX7" fmla="*/ 408384 w 625872"/>
                  <a:gd name="connsiteY7" fmla="*/ 554831 h 840978"/>
                  <a:gd name="connsiteX8" fmla="*/ 403622 w 625872"/>
                  <a:gd name="connsiteY8" fmla="*/ 0 h 840978"/>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86581 w 625872"/>
                  <a:gd name="connsiteY6" fmla="*/ 600620 h 840978"/>
                  <a:gd name="connsiteX7" fmla="*/ 408384 w 625872"/>
                  <a:gd name="connsiteY7" fmla="*/ 554831 h 840978"/>
                  <a:gd name="connsiteX8" fmla="*/ 403622 w 625872"/>
                  <a:gd name="connsiteY8" fmla="*/ 0 h 840978"/>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52338"/>
                  <a:gd name="connsiteX1" fmla="*/ 586978 w 629778"/>
                  <a:gd name="connsiteY1" fmla="*/ 707231 h 852338"/>
                  <a:gd name="connsiteX2" fmla="*/ 332557 w 629778"/>
                  <a:gd name="connsiteY2" fmla="*/ 850230 h 852338"/>
                  <a:gd name="connsiteX3" fmla="*/ 65484 w 629778"/>
                  <a:gd name="connsiteY3" fmla="*/ 809625 h 852338"/>
                  <a:gd name="connsiteX4" fmla="*/ 15478 w 629778"/>
                  <a:gd name="connsiteY4" fmla="*/ 671512 h 852338"/>
                  <a:gd name="connsiteX5" fmla="*/ 158353 w 629778"/>
                  <a:gd name="connsiteY5" fmla="*/ 540543 h 852338"/>
                  <a:gd name="connsiteX6" fmla="*/ 386581 w 629778"/>
                  <a:gd name="connsiteY6" fmla="*/ 600620 h 852338"/>
                  <a:gd name="connsiteX7" fmla="*/ 408384 w 629778"/>
                  <a:gd name="connsiteY7" fmla="*/ 554831 h 852338"/>
                  <a:gd name="connsiteX8" fmla="*/ 403622 w 629778"/>
                  <a:gd name="connsiteY8" fmla="*/ 0 h 852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9778" h="852338">
                    <a:moveTo>
                      <a:pt x="589359" y="40481"/>
                    </a:moveTo>
                    <a:cubicBezTo>
                      <a:pt x="607615" y="308570"/>
                      <a:pt x="629778" y="572273"/>
                      <a:pt x="586978" y="707231"/>
                    </a:cubicBezTo>
                    <a:cubicBezTo>
                      <a:pt x="544178" y="842189"/>
                      <a:pt x="393081" y="852338"/>
                      <a:pt x="332557" y="850230"/>
                    </a:cubicBezTo>
                    <a:cubicBezTo>
                      <a:pt x="247154" y="847800"/>
                      <a:pt x="118330" y="839411"/>
                      <a:pt x="65484" y="809625"/>
                    </a:cubicBezTo>
                    <a:cubicBezTo>
                      <a:pt x="12638" y="779839"/>
                      <a:pt x="0" y="716359"/>
                      <a:pt x="15478" y="671512"/>
                    </a:cubicBezTo>
                    <a:cubicBezTo>
                      <a:pt x="30956" y="626665"/>
                      <a:pt x="96503" y="552358"/>
                      <a:pt x="158353" y="540543"/>
                    </a:cubicBezTo>
                    <a:cubicBezTo>
                      <a:pt x="220203" y="528728"/>
                      <a:pt x="344909" y="598239"/>
                      <a:pt x="386581" y="600620"/>
                    </a:cubicBezTo>
                    <a:cubicBezTo>
                      <a:pt x="428253" y="603001"/>
                      <a:pt x="405544" y="654934"/>
                      <a:pt x="408384" y="554831"/>
                    </a:cubicBezTo>
                    <a:cubicBezTo>
                      <a:pt x="411224" y="454728"/>
                      <a:pt x="406400" y="229393"/>
                      <a:pt x="403622" y="0"/>
                    </a:cubicBezTo>
                  </a:path>
                </a:pathLst>
              </a:custGeom>
              <a:solidFill>
                <a:srgbClr val="FF0000"/>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8" name="Freeform 7"/>
              <p:cNvSpPr/>
              <p:nvPr/>
            </p:nvSpPr>
            <p:spPr>
              <a:xfrm flipH="1">
                <a:off x="7364238" y="5178941"/>
                <a:ext cx="566111" cy="684967"/>
              </a:xfrm>
              <a:custGeom>
                <a:avLst/>
                <a:gdLst>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98859 w 625872"/>
                  <a:gd name="connsiteY6" fmla="*/ 576262 h 840978"/>
                  <a:gd name="connsiteX7" fmla="*/ 408384 w 625872"/>
                  <a:gd name="connsiteY7" fmla="*/ 554831 h 840978"/>
                  <a:gd name="connsiteX8" fmla="*/ 403622 w 625872"/>
                  <a:gd name="connsiteY8" fmla="*/ 0 h 840978"/>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86581 w 625872"/>
                  <a:gd name="connsiteY6" fmla="*/ 600620 h 840978"/>
                  <a:gd name="connsiteX7" fmla="*/ 408384 w 625872"/>
                  <a:gd name="connsiteY7" fmla="*/ 554831 h 840978"/>
                  <a:gd name="connsiteX8" fmla="*/ 403622 w 625872"/>
                  <a:gd name="connsiteY8" fmla="*/ 0 h 840978"/>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52338"/>
                  <a:gd name="connsiteX1" fmla="*/ 586978 w 629778"/>
                  <a:gd name="connsiteY1" fmla="*/ 707231 h 852338"/>
                  <a:gd name="connsiteX2" fmla="*/ 332557 w 629778"/>
                  <a:gd name="connsiteY2" fmla="*/ 850230 h 852338"/>
                  <a:gd name="connsiteX3" fmla="*/ 65484 w 629778"/>
                  <a:gd name="connsiteY3" fmla="*/ 809625 h 852338"/>
                  <a:gd name="connsiteX4" fmla="*/ 15478 w 629778"/>
                  <a:gd name="connsiteY4" fmla="*/ 671512 h 852338"/>
                  <a:gd name="connsiteX5" fmla="*/ 158353 w 629778"/>
                  <a:gd name="connsiteY5" fmla="*/ 540543 h 852338"/>
                  <a:gd name="connsiteX6" fmla="*/ 386581 w 629778"/>
                  <a:gd name="connsiteY6" fmla="*/ 600620 h 852338"/>
                  <a:gd name="connsiteX7" fmla="*/ 408384 w 629778"/>
                  <a:gd name="connsiteY7" fmla="*/ 554831 h 852338"/>
                  <a:gd name="connsiteX8" fmla="*/ 403622 w 629778"/>
                  <a:gd name="connsiteY8" fmla="*/ 0 h 852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9778" h="852338">
                    <a:moveTo>
                      <a:pt x="589359" y="40481"/>
                    </a:moveTo>
                    <a:cubicBezTo>
                      <a:pt x="607615" y="308570"/>
                      <a:pt x="629778" y="572273"/>
                      <a:pt x="586978" y="707231"/>
                    </a:cubicBezTo>
                    <a:cubicBezTo>
                      <a:pt x="544178" y="842189"/>
                      <a:pt x="393081" y="852338"/>
                      <a:pt x="332557" y="850230"/>
                    </a:cubicBezTo>
                    <a:cubicBezTo>
                      <a:pt x="247154" y="847800"/>
                      <a:pt x="118330" y="839411"/>
                      <a:pt x="65484" y="809625"/>
                    </a:cubicBezTo>
                    <a:cubicBezTo>
                      <a:pt x="12638" y="779839"/>
                      <a:pt x="0" y="716359"/>
                      <a:pt x="15478" y="671512"/>
                    </a:cubicBezTo>
                    <a:cubicBezTo>
                      <a:pt x="30956" y="626665"/>
                      <a:pt x="96503" y="552358"/>
                      <a:pt x="158353" y="540543"/>
                    </a:cubicBezTo>
                    <a:cubicBezTo>
                      <a:pt x="220203" y="528728"/>
                      <a:pt x="344909" y="598239"/>
                      <a:pt x="386581" y="600620"/>
                    </a:cubicBezTo>
                    <a:cubicBezTo>
                      <a:pt x="428253" y="603001"/>
                      <a:pt x="405544" y="654934"/>
                      <a:pt x="408384" y="554831"/>
                    </a:cubicBezTo>
                    <a:cubicBezTo>
                      <a:pt x="411224" y="454728"/>
                      <a:pt x="406400" y="229393"/>
                      <a:pt x="403622" y="0"/>
                    </a:cubicBezTo>
                  </a:path>
                </a:pathLst>
              </a:custGeom>
              <a:solidFill>
                <a:srgbClr val="FF0000"/>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9" name="Oval 8"/>
              <p:cNvSpPr/>
              <p:nvPr/>
            </p:nvSpPr>
            <p:spPr>
              <a:xfrm>
                <a:off x="6679272" y="3980250"/>
                <a:ext cx="1312852" cy="1427014"/>
              </a:xfrm>
              <a:prstGeom prst="ellipse">
                <a:avLst/>
              </a:prstGeom>
              <a:solidFill>
                <a:srgbClr val="FF00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10" name="Oval 9"/>
            <p:cNvSpPr/>
            <p:nvPr/>
          </p:nvSpPr>
          <p:spPr>
            <a:xfrm>
              <a:off x="7455881" y="4273421"/>
              <a:ext cx="70097" cy="198429"/>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1" name="Oval 10"/>
            <p:cNvSpPr/>
            <p:nvPr/>
          </p:nvSpPr>
          <p:spPr>
            <a:xfrm>
              <a:off x="7185809" y="4273421"/>
              <a:ext cx="70097" cy="198429"/>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12" name="Arc 11"/>
          <p:cNvSpPr/>
          <p:nvPr/>
        </p:nvSpPr>
        <p:spPr>
          <a:xfrm rot="10800000" flipV="1">
            <a:off x="6948264" y="4797152"/>
            <a:ext cx="768499" cy="569174"/>
          </a:xfrm>
          <a:prstGeom prst="arc">
            <a:avLst>
              <a:gd name="adj1" fmla="val 11045684"/>
              <a:gd name="adj2" fmla="val 21237176"/>
            </a:avLst>
          </a:prstGeom>
          <a:no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dirty="0"/>
          </a:p>
        </p:txBody>
      </p:sp>
      <p:sp>
        <p:nvSpPr>
          <p:cNvPr id="13" name="Oval 12"/>
          <p:cNvSpPr/>
          <p:nvPr/>
        </p:nvSpPr>
        <p:spPr>
          <a:xfrm>
            <a:off x="7236296" y="4797152"/>
            <a:ext cx="202811" cy="225804"/>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18" name="Group 89"/>
          <p:cNvGrpSpPr/>
          <p:nvPr/>
        </p:nvGrpSpPr>
        <p:grpSpPr>
          <a:xfrm>
            <a:off x="1106645" y="3789040"/>
            <a:ext cx="1170853" cy="2018297"/>
            <a:chOff x="1106645" y="3789040"/>
            <a:chExt cx="1170853" cy="2018297"/>
          </a:xfrm>
        </p:grpSpPr>
        <p:grpSp>
          <p:nvGrpSpPr>
            <p:cNvPr id="28" name="Group 87"/>
            <p:cNvGrpSpPr/>
            <p:nvPr/>
          </p:nvGrpSpPr>
          <p:grpSpPr>
            <a:xfrm>
              <a:off x="1106645" y="3789040"/>
              <a:ext cx="1170853" cy="2018297"/>
              <a:chOff x="1106645" y="3789040"/>
              <a:chExt cx="1170853" cy="2018297"/>
            </a:xfrm>
          </p:grpSpPr>
          <p:grpSp>
            <p:nvGrpSpPr>
              <p:cNvPr id="33" name="Group 33"/>
              <p:cNvGrpSpPr/>
              <p:nvPr/>
            </p:nvGrpSpPr>
            <p:grpSpPr>
              <a:xfrm>
                <a:off x="1470422" y="3789040"/>
                <a:ext cx="464631" cy="240920"/>
                <a:chOff x="4343400" y="3450332"/>
                <a:chExt cx="514350" cy="266700"/>
              </a:xfrm>
            </p:grpSpPr>
            <p:sp>
              <p:nvSpPr>
                <p:cNvPr id="31" name="Freeform 4"/>
                <p:cNvSpPr/>
                <p:nvPr/>
              </p:nvSpPr>
              <p:spPr>
                <a:xfrm>
                  <a:off x="4343400" y="3526532"/>
                  <a:ext cx="514350" cy="190500"/>
                </a:xfrm>
                <a:custGeom>
                  <a:avLst/>
                  <a:gdLst>
                    <a:gd name="connsiteX0" fmla="*/ 0 w 514350"/>
                    <a:gd name="connsiteY0" fmla="*/ 0 h 190500"/>
                    <a:gd name="connsiteX1" fmla="*/ 247650 w 514350"/>
                    <a:gd name="connsiteY1" fmla="*/ 190500 h 190500"/>
                    <a:gd name="connsiteX2" fmla="*/ 514350 w 514350"/>
                    <a:gd name="connsiteY2" fmla="*/ 9525 h 190500"/>
                    <a:gd name="connsiteX3" fmla="*/ 514350 w 514350"/>
                    <a:gd name="connsiteY3" fmla="*/ 9525 h 190500"/>
                  </a:gdLst>
                  <a:ahLst/>
                  <a:cxnLst>
                    <a:cxn ang="0">
                      <a:pos x="connsiteX0" y="connsiteY0"/>
                    </a:cxn>
                    <a:cxn ang="0">
                      <a:pos x="connsiteX1" y="connsiteY1"/>
                    </a:cxn>
                    <a:cxn ang="0">
                      <a:pos x="connsiteX2" y="connsiteY2"/>
                    </a:cxn>
                    <a:cxn ang="0">
                      <a:pos x="connsiteX3" y="connsiteY3"/>
                    </a:cxn>
                  </a:cxnLst>
                  <a:rect l="l" t="t" r="r" b="b"/>
                  <a:pathLst>
                    <a:path w="514350" h="190500">
                      <a:moveTo>
                        <a:pt x="0" y="0"/>
                      </a:moveTo>
                      <a:lnTo>
                        <a:pt x="247650" y="190500"/>
                      </a:lnTo>
                      <a:lnTo>
                        <a:pt x="514350" y="9525"/>
                      </a:lnTo>
                      <a:lnTo>
                        <a:pt x="514350" y="9525"/>
                      </a:lnTo>
                    </a:path>
                  </a:pathLst>
                </a:custGeom>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32" name="Freeform 31"/>
                <p:cNvSpPr/>
                <p:nvPr/>
              </p:nvSpPr>
              <p:spPr>
                <a:xfrm>
                  <a:off x="4457700" y="3450332"/>
                  <a:ext cx="257175" cy="257175"/>
                </a:xfrm>
                <a:custGeom>
                  <a:avLst/>
                  <a:gdLst>
                    <a:gd name="connsiteX0" fmla="*/ 0 w 257175"/>
                    <a:gd name="connsiteY0" fmla="*/ 0 h 257175"/>
                    <a:gd name="connsiteX1" fmla="*/ 123825 w 257175"/>
                    <a:gd name="connsiteY1" fmla="*/ 257175 h 257175"/>
                    <a:gd name="connsiteX2" fmla="*/ 257175 w 257175"/>
                    <a:gd name="connsiteY2" fmla="*/ 19050 h 257175"/>
                  </a:gdLst>
                  <a:ahLst/>
                  <a:cxnLst>
                    <a:cxn ang="0">
                      <a:pos x="connsiteX0" y="connsiteY0"/>
                    </a:cxn>
                    <a:cxn ang="0">
                      <a:pos x="connsiteX1" y="connsiteY1"/>
                    </a:cxn>
                    <a:cxn ang="0">
                      <a:pos x="connsiteX2" y="connsiteY2"/>
                    </a:cxn>
                  </a:cxnLst>
                  <a:rect l="l" t="t" r="r" b="b"/>
                  <a:pathLst>
                    <a:path w="257175" h="257175">
                      <a:moveTo>
                        <a:pt x="0" y="0"/>
                      </a:moveTo>
                      <a:lnTo>
                        <a:pt x="123825" y="257175"/>
                      </a:lnTo>
                      <a:lnTo>
                        <a:pt x="257175" y="19050"/>
                      </a:lnTo>
                    </a:path>
                  </a:pathLst>
                </a:custGeom>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grpSp>
          <p:sp>
            <p:nvSpPr>
              <p:cNvPr id="19" name="Freeform 18"/>
              <p:cNvSpPr/>
              <p:nvPr/>
            </p:nvSpPr>
            <p:spPr>
              <a:xfrm>
                <a:off x="1209840" y="5085184"/>
                <a:ext cx="455332" cy="722153"/>
              </a:xfrm>
              <a:custGeom>
                <a:avLst/>
                <a:gdLst>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98859 w 625872"/>
                  <a:gd name="connsiteY6" fmla="*/ 576262 h 840978"/>
                  <a:gd name="connsiteX7" fmla="*/ 408384 w 625872"/>
                  <a:gd name="connsiteY7" fmla="*/ 554831 h 840978"/>
                  <a:gd name="connsiteX8" fmla="*/ 403622 w 625872"/>
                  <a:gd name="connsiteY8" fmla="*/ 0 h 840978"/>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86581 w 625872"/>
                  <a:gd name="connsiteY6" fmla="*/ 600620 h 840978"/>
                  <a:gd name="connsiteX7" fmla="*/ 408384 w 625872"/>
                  <a:gd name="connsiteY7" fmla="*/ 554831 h 840978"/>
                  <a:gd name="connsiteX8" fmla="*/ 403622 w 625872"/>
                  <a:gd name="connsiteY8" fmla="*/ 0 h 840978"/>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52338"/>
                  <a:gd name="connsiteX1" fmla="*/ 586978 w 629778"/>
                  <a:gd name="connsiteY1" fmla="*/ 707231 h 852338"/>
                  <a:gd name="connsiteX2" fmla="*/ 332557 w 629778"/>
                  <a:gd name="connsiteY2" fmla="*/ 850230 h 852338"/>
                  <a:gd name="connsiteX3" fmla="*/ 65484 w 629778"/>
                  <a:gd name="connsiteY3" fmla="*/ 809625 h 852338"/>
                  <a:gd name="connsiteX4" fmla="*/ 15478 w 629778"/>
                  <a:gd name="connsiteY4" fmla="*/ 671512 h 852338"/>
                  <a:gd name="connsiteX5" fmla="*/ 158353 w 629778"/>
                  <a:gd name="connsiteY5" fmla="*/ 540543 h 852338"/>
                  <a:gd name="connsiteX6" fmla="*/ 386581 w 629778"/>
                  <a:gd name="connsiteY6" fmla="*/ 600620 h 852338"/>
                  <a:gd name="connsiteX7" fmla="*/ 408384 w 629778"/>
                  <a:gd name="connsiteY7" fmla="*/ 554831 h 852338"/>
                  <a:gd name="connsiteX8" fmla="*/ 403622 w 629778"/>
                  <a:gd name="connsiteY8" fmla="*/ 0 h 852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9778" h="852338">
                    <a:moveTo>
                      <a:pt x="589359" y="40481"/>
                    </a:moveTo>
                    <a:cubicBezTo>
                      <a:pt x="607615" y="308570"/>
                      <a:pt x="629778" y="572273"/>
                      <a:pt x="586978" y="707231"/>
                    </a:cubicBezTo>
                    <a:cubicBezTo>
                      <a:pt x="544178" y="842189"/>
                      <a:pt x="393081" y="852338"/>
                      <a:pt x="332557" y="850230"/>
                    </a:cubicBezTo>
                    <a:cubicBezTo>
                      <a:pt x="247154" y="847800"/>
                      <a:pt x="118330" y="839411"/>
                      <a:pt x="65484" y="809625"/>
                    </a:cubicBezTo>
                    <a:cubicBezTo>
                      <a:pt x="12638" y="779839"/>
                      <a:pt x="0" y="716359"/>
                      <a:pt x="15478" y="671512"/>
                    </a:cubicBezTo>
                    <a:cubicBezTo>
                      <a:pt x="30956" y="626665"/>
                      <a:pt x="96503" y="552358"/>
                      <a:pt x="158353" y="540543"/>
                    </a:cubicBezTo>
                    <a:cubicBezTo>
                      <a:pt x="220203" y="528728"/>
                      <a:pt x="344909" y="598239"/>
                      <a:pt x="386581" y="600620"/>
                    </a:cubicBezTo>
                    <a:cubicBezTo>
                      <a:pt x="428253" y="603001"/>
                      <a:pt x="405544" y="654934"/>
                      <a:pt x="408384" y="554831"/>
                    </a:cubicBezTo>
                    <a:cubicBezTo>
                      <a:pt x="411224" y="454728"/>
                      <a:pt x="406400" y="229393"/>
                      <a:pt x="403622" y="0"/>
                    </a:cubicBezTo>
                  </a:path>
                </a:pathLst>
              </a:custGeom>
              <a:solidFill>
                <a:srgbClr val="FF99CC"/>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20" name="Freeform 19"/>
              <p:cNvSpPr/>
              <p:nvPr/>
            </p:nvSpPr>
            <p:spPr>
              <a:xfrm flipH="1">
                <a:off x="1691680" y="5085184"/>
                <a:ext cx="481786" cy="722153"/>
              </a:xfrm>
              <a:custGeom>
                <a:avLst/>
                <a:gdLst>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98859 w 625872"/>
                  <a:gd name="connsiteY6" fmla="*/ 576262 h 840978"/>
                  <a:gd name="connsiteX7" fmla="*/ 408384 w 625872"/>
                  <a:gd name="connsiteY7" fmla="*/ 554831 h 840978"/>
                  <a:gd name="connsiteX8" fmla="*/ 403622 w 625872"/>
                  <a:gd name="connsiteY8" fmla="*/ 0 h 840978"/>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86581 w 625872"/>
                  <a:gd name="connsiteY6" fmla="*/ 600620 h 840978"/>
                  <a:gd name="connsiteX7" fmla="*/ 408384 w 625872"/>
                  <a:gd name="connsiteY7" fmla="*/ 554831 h 840978"/>
                  <a:gd name="connsiteX8" fmla="*/ 403622 w 625872"/>
                  <a:gd name="connsiteY8" fmla="*/ 0 h 840978"/>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52338"/>
                  <a:gd name="connsiteX1" fmla="*/ 586978 w 629778"/>
                  <a:gd name="connsiteY1" fmla="*/ 707231 h 852338"/>
                  <a:gd name="connsiteX2" fmla="*/ 332557 w 629778"/>
                  <a:gd name="connsiteY2" fmla="*/ 850230 h 852338"/>
                  <a:gd name="connsiteX3" fmla="*/ 65484 w 629778"/>
                  <a:gd name="connsiteY3" fmla="*/ 809625 h 852338"/>
                  <a:gd name="connsiteX4" fmla="*/ 15478 w 629778"/>
                  <a:gd name="connsiteY4" fmla="*/ 671512 h 852338"/>
                  <a:gd name="connsiteX5" fmla="*/ 158353 w 629778"/>
                  <a:gd name="connsiteY5" fmla="*/ 540543 h 852338"/>
                  <a:gd name="connsiteX6" fmla="*/ 386581 w 629778"/>
                  <a:gd name="connsiteY6" fmla="*/ 600620 h 852338"/>
                  <a:gd name="connsiteX7" fmla="*/ 408384 w 629778"/>
                  <a:gd name="connsiteY7" fmla="*/ 554831 h 852338"/>
                  <a:gd name="connsiteX8" fmla="*/ 403622 w 629778"/>
                  <a:gd name="connsiteY8" fmla="*/ 0 h 852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9778" h="852338">
                    <a:moveTo>
                      <a:pt x="589359" y="40481"/>
                    </a:moveTo>
                    <a:cubicBezTo>
                      <a:pt x="607615" y="308570"/>
                      <a:pt x="629778" y="572273"/>
                      <a:pt x="586978" y="707231"/>
                    </a:cubicBezTo>
                    <a:cubicBezTo>
                      <a:pt x="544178" y="842189"/>
                      <a:pt x="393081" y="852338"/>
                      <a:pt x="332557" y="850230"/>
                    </a:cubicBezTo>
                    <a:cubicBezTo>
                      <a:pt x="247154" y="847800"/>
                      <a:pt x="118330" y="839411"/>
                      <a:pt x="65484" y="809625"/>
                    </a:cubicBezTo>
                    <a:cubicBezTo>
                      <a:pt x="12638" y="779839"/>
                      <a:pt x="0" y="716359"/>
                      <a:pt x="15478" y="671512"/>
                    </a:cubicBezTo>
                    <a:cubicBezTo>
                      <a:pt x="30956" y="626665"/>
                      <a:pt x="96503" y="552358"/>
                      <a:pt x="158353" y="540543"/>
                    </a:cubicBezTo>
                    <a:cubicBezTo>
                      <a:pt x="220203" y="528728"/>
                      <a:pt x="344909" y="598239"/>
                      <a:pt x="386581" y="600620"/>
                    </a:cubicBezTo>
                    <a:cubicBezTo>
                      <a:pt x="428253" y="603001"/>
                      <a:pt x="405544" y="654934"/>
                      <a:pt x="408384" y="554831"/>
                    </a:cubicBezTo>
                    <a:cubicBezTo>
                      <a:pt x="411224" y="454728"/>
                      <a:pt x="406400" y="229393"/>
                      <a:pt x="403622" y="0"/>
                    </a:cubicBezTo>
                  </a:path>
                </a:pathLst>
              </a:custGeom>
              <a:solidFill>
                <a:srgbClr val="FF99CC"/>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23" name="Rounded Rectangle 22"/>
              <p:cNvSpPr/>
              <p:nvPr/>
            </p:nvSpPr>
            <p:spPr>
              <a:xfrm>
                <a:off x="1106645" y="3982121"/>
                <a:ext cx="1170853" cy="1365993"/>
              </a:xfrm>
              <a:prstGeom prst="roundRect">
                <a:avLst>
                  <a:gd name="adj" fmla="val 40327"/>
                </a:avLst>
              </a:prstGeom>
              <a:solidFill>
                <a:srgbClr val="FF99CC"/>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7" name="Oval 26"/>
              <p:cNvSpPr/>
              <p:nvPr/>
            </p:nvSpPr>
            <p:spPr>
              <a:xfrm flipH="1">
                <a:off x="1587789" y="4556300"/>
                <a:ext cx="195142" cy="214192"/>
              </a:xfrm>
              <a:prstGeom prst="ellipse">
                <a:avLst/>
              </a:prstGeom>
              <a:solidFill>
                <a:srgbClr val="FF99CC"/>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24" name="Oval 23"/>
            <p:cNvSpPr/>
            <p:nvPr/>
          </p:nvSpPr>
          <p:spPr>
            <a:xfrm flipH="1">
              <a:off x="1801327" y="4353355"/>
              <a:ext cx="85887" cy="149144"/>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5" name="Oval 24"/>
            <p:cNvSpPr/>
            <p:nvPr/>
          </p:nvSpPr>
          <p:spPr>
            <a:xfrm flipH="1">
              <a:off x="1496929" y="4362880"/>
              <a:ext cx="85887" cy="149144"/>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26" name="Oval 25"/>
          <p:cNvSpPr/>
          <p:nvPr/>
        </p:nvSpPr>
        <p:spPr>
          <a:xfrm flipH="1">
            <a:off x="1619672" y="4941168"/>
            <a:ext cx="130095" cy="149144"/>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5" name="Freeform 34"/>
          <p:cNvSpPr/>
          <p:nvPr/>
        </p:nvSpPr>
        <p:spPr>
          <a:xfrm rot="2508607" flipV="1">
            <a:off x="5128553" y="2958036"/>
            <a:ext cx="632809" cy="831254"/>
          </a:xfrm>
          <a:custGeom>
            <a:avLst/>
            <a:gdLst>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75432 w 777479"/>
              <a:gd name="connsiteY8" fmla="*/ 659606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65919 w 777479"/>
              <a:gd name="connsiteY10" fmla="*/ 516731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62013 w 777479"/>
              <a:gd name="connsiteY20" fmla="*/ 605036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2397 h 834313"/>
              <a:gd name="connsiteX1" fmla="*/ 239713 w 777479"/>
              <a:gd name="connsiteY1" fmla="*/ 240985 h 834313"/>
              <a:gd name="connsiteX2" fmla="*/ 82550 w 777479"/>
              <a:gd name="connsiteY2" fmla="*/ 336235 h 834313"/>
              <a:gd name="connsiteX3" fmla="*/ 3969 w 777479"/>
              <a:gd name="connsiteY3" fmla="*/ 474347 h 834313"/>
              <a:gd name="connsiteX4" fmla="*/ 106363 w 777479"/>
              <a:gd name="connsiteY4" fmla="*/ 488635 h 834313"/>
              <a:gd name="connsiteX5" fmla="*/ 254000 w 777479"/>
              <a:gd name="connsiteY5" fmla="*/ 386241 h 834313"/>
              <a:gd name="connsiteX6" fmla="*/ 261144 w 777479"/>
              <a:gd name="connsiteY6" fmla="*/ 398147 h 834313"/>
              <a:gd name="connsiteX7" fmla="*/ 223044 w 777479"/>
              <a:gd name="connsiteY7" fmla="*/ 533878 h 834313"/>
              <a:gd name="connsiteX8" fmla="*/ 198834 w 777479"/>
              <a:gd name="connsiteY8" fmla="*/ 660085 h 834313"/>
              <a:gd name="connsiteX9" fmla="*/ 248147 w 777479"/>
              <a:gd name="connsiteY9" fmla="*/ 750200 h 834313"/>
              <a:gd name="connsiteX10" fmla="*/ 335682 w 777479"/>
              <a:gd name="connsiteY10" fmla="*/ 608466 h 834313"/>
              <a:gd name="connsiteX11" fmla="*/ 368300 w 777479"/>
              <a:gd name="connsiteY11" fmla="*/ 488634 h 834313"/>
              <a:gd name="connsiteX12" fmla="*/ 375444 w 777479"/>
              <a:gd name="connsiteY12" fmla="*/ 555310 h 834313"/>
              <a:gd name="connsiteX13" fmla="*/ 401638 w 777479"/>
              <a:gd name="connsiteY13" fmla="*/ 767241 h 834313"/>
              <a:gd name="connsiteX14" fmla="*/ 451644 w 777479"/>
              <a:gd name="connsiteY14" fmla="*/ 833916 h 834313"/>
              <a:gd name="connsiteX15" fmla="*/ 504032 w 777479"/>
              <a:gd name="connsiteY15" fmla="*/ 769622 h 834313"/>
              <a:gd name="connsiteX16" fmla="*/ 504032 w 777479"/>
              <a:gd name="connsiteY16" fmla="*/ 529115 h 834313"/>
              <a:gd name="connsiteX17" fmla="*/ 527844 w 777479"/>
              <a:gd name="connsiteY17" fmla="*/ 643416 h 834313"/>
              <a:gd name="connsiteX18" fmla="*/ 573088 w 777479"/>
              <a:gd name="connsiteY18" fmla="*/ 741047 h 834313"/>
              <a:gd name="connsiteX19" fmla="*/ 625475 w 777479"/>
              <a:gd name="connsiteY19" fmla="*/ 762478 h 834313"/>
              <a:gd name="connsiteX20" fmla="*/ 662013 w 777479"/>
              <a:gd name="connsiteY20" fmla="*/ 705527 h 834313"/>
              <a:gd name="connsiteX21" fmla="*/ 644525 w 777479"/>
              <a:gd name="connsiteY21" fmla="*/ 583885 h 834313"/>
              <a:gd name="connsiteX22" fmla="*/ 632619 w 777479"/>
              <a:gd name="connsiteY22" fmla="*/ 507685 h 834313"/>
              <a:gd name="connsiteX23" fmla="*/ 718344 w 777479"/>
              <a:gd name="connsiteY23" fmla="*/ 657703 h 834313"/>
              <a:gd name="connsiteX24" fmla="*/ 770732 w 777479"/>
              <a:gd name="connsiteY24" fmla="*/ 636272 h 834313"/>
              <a:gd name="connsiteX25" fmla="*/ 758825 w 777479"/>
              <a:gd name="connsiteY25" fmla="*/ 495778 h 834313"/>
              <a:gd name="connsiteX26" fmla="*/ 668338 w 777479"/>
              <a:gd name="connsiteY26" fmla="*/ 324328 h 834313"/>
              <a:gd name="connsiteX27" fmla="*/ 668239 w 777479"/>
              <a:gd name="connsiteY27" fmla="*/ 0 h 834313"/>
              <a:gd name="connsiteX0" fmla="*/ 240017 w 777479"/>
              <a:gd name="connsiteY0" fmla="*/ 24652 h 834313"/>
              <a:gd name="connsiteX1" fmla="*/ 239713 w 777479"/>
              <a:gd name="connsiteY1" fmla="*/ 240985 h 834313"/>
              <a:gd name="connsiteX2" fmla="*/ 82550 w 777479"/>
              <a:gd name="connsiteY2" fmla="*/ 336235 h 834313"/>
              <a:gd name="connsiteX3" fmla="*/ 3969 w 777479"/>
              <a:gd name="connsiteY3" fmla="*/ 474347 h 834313"/>
              <a:gd name="connsiteX4" fmla="*/ 106363 w 777479"/>
              <a:gd name="connsiteY4" fmla="*/ 488635 h 834313"/>
              <a:gd name="connsiteX5" fmla="*/ 254000 w 777479"/>
              <a:gd name="connsiteY5" fmla="*/ 386241 h 834313"/>
              <a:gd name="connsiteX6" fmla="*/ 261144 w 777479"/>
              <a:gd name="connsiteY6" fmla="*/ 398147 h 834313"/>
              <a:gd name="connsiteX7" fmla="*/ 223044 w 777479"/>
              <a:gd name="connsiteY7" fmla="*/ 533878 h 834313"/>
              <a:gd name="connsiteX8" fmla="*/ 198834 w 777479"/>
              <a:gd name="connsiteY8" fmla="*/ 660085 h 834313"/>
              <a:gd name="connsiteX9" fmla="*/ 248147 w 777479"/>
              <a:gd name="connsiteY9" fmla="*/ 750200 h 834313"/>
              <a:gd name="connsiteX10" fmla="*/ 335682 w 777479"/>
              <a:gd name="connsiteY10" fmla="*/ 608466 h 834313"/>
              <a:gd name="connsiteX11" fmla="*/ 368300 w 777479"/>
              <a:gd name="connsiteY11" fmla="*/ 488634 h 834313"/>
              <a:gd name="connsiteX12" fmla="*/ 375444 w 777479"/>
              <a:gd name="connsiteY12" fmla="*/ 555310 h 834313"/>
              <a:gd name="connsiteX13" fmla="*/ 401638 w 777479"/>
              <a:gd name="connsiteY13" fmla="*/ 767241 h 834313"/>
              <a:gd name="connsiteX14" fmla="*/ 451644 w 777479"/>
              <a:gd name="connsiteY14" fmla="*/ 833916 h 834313"/>
              <a:gd name="connsiteX15" fmla="*/ 504032 w 777479"/>
              <a:gd name="connsiteY15" fmla="*/ 769622 h 834313"/>
              <a:gd name="connsiteX16" fmla="*/ 504032 w 777479"/>
              <a:gd name="connsiteY16" fmla="*/ 529115 h 834313"/>
              <a:gd name="connsiteX17" fmla="*/ 527844 w 777479"/>
              <a:gd name="connsiteY17" fmla="*/ 643416 h 834313"/>
              <a:gd name="connsiteX18" fmla="*/ 573088 w 777479"/>
              <a:gd name="connsiteY18" fmla="*/ 741047 h 834313"/>
              <a:gd name="connsiteX19" fmla="*/ 625475 w 777479"/>
              <a:gd name="connsiteY19" fmla="*/ 762478 h 834313"/>
              <a:gd name="connsiteX20" fmla="*/ 662013 w 777479"/>
              <a:gd name="connsiteY20" fmla="*/ 705527 h 834313"/>
              <a:gd name="connsiteX21" fmla="*/ 644525 w 777479"/>
              <a:gd name="connsiteY21" fmla="*/ 583885 h 834313"/>
              <a:gd name="connsiteX22" fmla="*/ 632619 w 777479"/>
              <a:gd name="connsiteY22" fmla="*/ 507685 h 834313"/>
              <a:gd name="connsiteX23" fmla="*/ 718344 w 777479"/>
              <a:gd name="connsiteY23" fmla="*/ 657703 h 834313"/>
              <a:gd name="connsiteX24" fmla="*/ 770732 w 777479"/>
              <a:gd name="connsiteY24" fmla="*/ 636272 h 834313"/>
              <a:gd name="connsiteX25" fmla="*/ 758825 w 777479"/>
              <a:gd name="connsiteY25" fmla="*/ 495778 h 834313"/>
              <a:gd name="connsiteX26" fmla="*/ 668338 w 777479"/>
              <a:gd name="connsiteY26" fmla="*/ 324328 h 834313"/>
              <a:gd name="connsiteX27" fmla="*/ 668239 w 777479"/>
              <a:gd name="connsiteY27" fmla="*/ 0 h 834313"/>
              <a:gd name="connsiteX0" fmla="*/ 240017 w 777479"/>
              <a:gd name="connsiteY0" fmla="*/ 164738 h 974399"/>
              <a:gd name="connsiteX1" fmla="*/ 239713 w 777479"/>
              <a:gd name="connsiteY1" fmla="*/ 381071 h 974399"/>
              <a:gd name="connsiteX2" fmla="*/ 82550 w 777479"/>
              <a:gd name="connsiteY2" fmla="*/ 476321 h 974399"/>
              <a:gd name="connsiteX3" fmla="*/ 3969 w 777479"/>
              <a:gd name="connsiteY3" fmla="*/ 614433 h 974399"/>
              <a:gd name="connsiteX4" fmla="*/ 106363 w 777479"/>
              <a:gd name="connsiteY4" fmla="*/ 628721 h 974399"/>
              <a:gd name="connsiteX5" fmla="*/ 254000 w 777479"/>
              <a:gd name="connsiteY5" fmla="*/ 526327 h 974399"/>
              <a:gd name="connsiteX6" fmla="*/ 261144 w 777479"/>
              <a:gd name="connsiteY6" fmla="*/ 538233 h 974399"/>
              <a:gd name="connsiteX7" fmla="*/ 223044 w 777479"/>
              <a:gd name="connsiteY7" fmla="*/ 673964 h 974399"/>
              <a:gd name="connsiteX8" fmla="*/ 198834 w 777479"/>
              <a:gd name="connsiteY8" fmla="*/ 800171 h 974399"/>
              <a:gd name="connsiteX9" fmla="*/ 248147 w 777479"/>
              <a:gd name="connsiteY9" fmla="*/ 890286 h 974399"/>
              <a:gd name="connsiteX10" fmla="*/ 335682 w 777479"/>
              <a:gd name="connsiteY10" fmla="*/ 748552 h 974399"/>
              <a:gd name="connsiteX11" fmla="*/ 368300 w 777479"/>
              <a:gd name="connsiteY11" fmla="*/ 628720 h 974399"/>
              <a:gd name="connsiteX12" fmla="*/ 375444 w 777479"/>
              <a:gd name="connsiteY12" fmla="*/ 695396 h 974399"/>
              <a:gd name="connsiteX13" fmla="*/ 401638 w 777479"/>
              <a:gd name="connsiteY13" fmla="*/ 907327 h 974399"/>
              <a:gd name="connsiteX14" fmla="*/ 451644 w 777479"/>
              <a:gd name="connsiteY14" fmla="*/ 974002 h 974399"/>
              <a:gd name="connsiteX15" fmla="*/ 504032 w 777479"/>
              <a:gd name="connsiteY15" fmla="*/ 909708 h 974399"/>
              <a:gd name="connsiteX16" fmla="*/ 504032 w 777479"/>
              <a:gd name="connsiteY16" fmla="*/ 669201 h 974399"/>
              <a:gd name="connsiteX17" fmla="*/ 527844 w 777479"/>
              <a:gd name="connsiteY17" fmla="*/ 783502 h 974399"/>
              <a:gd name="connsiteX18" fmla="*/ 573088 w 777479"/>
              <a:gd name="connsiteY18" fmla="*/ 881133 h 974399"/>
              <a:gd name="connsiteX19" fmla="*/ 625475 w 777479"/>
              <a:gd name="connsiteY19" fmla="*/ 902564 h 974399"/>
              <a:gd name="connsiteX20" fmla="*/ 662013 w 777479"/>
              <a:gd name="connsiteY20" fmla="*/ 845613 h 974399"/>
              <a:gd name="connsiteX21" fmla="*/ 644525 w 777479"/>
              <a:gd name="connsiteY21" fmla="*/ 723971 h 974399"/>
              <a:gd name="connsiteX22" fmla="*/ 632619 w 777479"/>
              <a:gd name="connsiteY22" fmla="*/ 647771 h 974399"/>
              <a:gd name="connsiteX23" fmla="*/ 718344 w 777479"/>
              <a:gd name="connsiteY23" fmla="*/ 797789 h 974399"/>
              <a:gd name="connsiteX24" fmla="*/ 770732 w 777479"/>
              <a:gd name="connsiteY24" fmla="*/ 776358 h 974399"/>
              <a:gd name="connsiteX25" fmla="*/ 758825 w 777479"/>
              <a:gd name="connsiteY25" fmla="*/ 635864 h 974399"/>
              <a:gd name="connsiteX26" fmla="*/ 668338 w 777479"/>
              <a:gd name="connsiteY26" fmla="*/ 464414 h 974399"/>
              <a:gd name="connsiteX27" fmla="*/ 577964 w 777479"/>
              <a:gd name="connsiteY27" fmla="*/ 0 h 974399"/>
              <a:gd name="connsiteX0" fmla="*/ 224488 w 777479"/>
              <a:gd name="connsiteY0" fmla="*/ 79294 h 974399"/>
              <a:gd name="connsiteX1" fmla="*/ 239713 w 777479"/>
              <a:gd name="connsiteY1" fmla="*/ 381071 h 974399"/>
              <a:gd name="connsiteX2" fmla="*/ 82550 w 777479"/>
              <a:gd name="connsiteY2" fmla="*/ 476321 h 974399"/>
              <a:gd name="connsiteX3" fmla="*/ 3969 w 777479"/>
              <a:gd name="connsiteY3" fmla="*/ 614433 h 974399"/>
              <a:gd name="connsiteX4" fmla="*/ 106363 w 777479"/>
              <a:gd name="connsiteY4" fmla="*/ 628721 h 974399"/>
              <a:gd name="connsiteX5" fmla="*/ 254000 w 777479"/>
              <a:gd name="connsiteY5" fmla="*/ 526327 h 974399"/>
              <a:gd name="connsiteX6" fmla="*/ 261144 w 777479"/>
              <a:gd name="connsiteY6" fmla="*/ 538233 h 974399"/>
              <a:gd name="connsiteX7" fmla="*/ 223044 w 777479"/>
              <a:gd name="connsiteY7" fmla="*/ 673964 h 974399"/>
              <a:gd name="connsiteX8" fmla="*/ 198834 w 777479"/>
              <a:gd name="connsiteY8" fmla="*/ 800171 h 974399"/>
              <a:gd name="connsiteX9" fmla="*/ 248147 w 777479"/>
              <a:gd name="connsiteY9" fmla="*/ 890286 h 974399"/>
              <a:gd name="connsiteX10" fmla="*/ 335682 w 777479"/>
              <a:gd name="connsiteY10" fmla="*/ 748552 h 974399"/>
              <a:gd name="connsiteX11" fmla="*/ 368300 w 777479"/>
              <a:gd name="connsiteY11" fmla="*/ 628720 h 974399"/>
              <a:gd name="connsiteX12" fmla="*/ 375444 w 777479"/>
              <a:gd name="connsiteY12" fmla="*/ 695396 h 974399"/>
              <a:gd name="connsiteX13" fmla="*/ 401638 w 777479"/>
              <a:gd name="connsiteY13" fmla="*/ 907327 h 974399"/>
              <a:gd name="connsiteX14" fmla="*/ 451644 w 777479"/>
              <a:gd name="connsiteY14" fmla="*/ 974002 h 974399"/>
              <a:gd name="connsiteX15" fmla="*/ 504032 w 777479"/>
              <a:gd name="connsiteY15" fmla="*/ 909708 h 974399"/>
              <a:gd name="connsiteX16" fmla="*/ 504032 w 777479"/>
              <a:gd name="connsiteY16" fmla="*/ 669201 h 974399"/>
              <a:gd name="connsiteX17" fmla="*/ 527844 w 777479"/>
              <a:gd name="connsiteY17" fmla="*/ 783502 h 974399"/>
              <a:gd name="connsiteX18" fmla="*/ 573088 w 777479"/>
              <a:gd name="connsiteY18" fmla="*/ 881133 h 974399"/>
              <a:gd name="connsiteX19" fmla="*/ 625475 w 777479"/>
              <a:gd name="connsiteY19" fmla="*/ 902564 h 974399"/>
              <a:gd name="connsiteX20" fmla="*/ 662013 w 777479"/>
              <a:gd name="connsiteY20" fmla="*/ 845613 h 974399"/>
              <a:gd name="connsiteX21" fmla="*/ 644525 w 777479"/>
              <a:gd name="connsiteY21" fmla="*/ 723971 h 974399"/>
              <a:gd name="connsiteX22" fmla="*/ 632619 w 777479"/>
              <a:gd name="connsiteY22" fmla="*/ 647771 h 974399"/>
              <a:gd name="connsiteX23" fmla="*/ 718344 w 777479"/>
              <a:gd name="connsiteY23" fmla="*/ 797789 h 974399"/>
              <a:gd name="connsiteX24" fmla="*/ 770732 w 777479"/>
              <a:gd name="connsiteY24" fmla="*/ 776358 h 974399"/>
              <a:gd name="connsiteX25" fmla="*/ 758825 w 777479"/>
              <a:gd name="connsiteY25" fmla="*/ 635864 h 974399"/>
              <a:gd name="connsiteX26" fmla="*/ 668338 w 777479"/>
              <a:gd name="connsiteY26" fmla="*/ 464414 h 974399"/>
              <a:gd name="connsiteX27" fmla="*/ 577964 w 777479"/>
              <a:gd name="connsiteY27" fmla="*/ 0 h 974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77479" h="974399">
                <a:moveTo>
                  <a:pt x="224488" y="79294"/>
                </a:moveTo>
                <a:cubicBezTo>
                  <a:pt x="238577" y="124935"/>
                  <a:pt x="263369" y="314900"/>
                  <a:pt x="239713" y="381071"/>
                </a:cubicBezTo>
                <a:cubicBezTo>
                  <a:pt x="216057" y="447242"/>
                  <a:pt x="121841" y="437427"/>
                  <a:pt x="82550" y="476321"/>
                </a:cubicBezTo>
                <a:cubicBezTo>
                  <a:pt x="43259" y="515215"/>
                  <a:pt x="0" y="589033"/>
                  <a:pt x="3969" y="614433"/>
                </a:cubicBezTo>
                <a:cubicBezTo>
                  <a:pt x="7938" y="639833"/>
                  <a:pt x="64691" y="643405"/>
                  <a:pt x="106363" y="628721"/>
                </a:cubicBezTo>
                <a:cubicBezTo>
                  <a:pt x="148035" y="614037"/>
                  <a:pt x="228203" y="541408"/>
                  <a:pt x="254000" y="526327"/>
                </a:cubicBezTo>
                <a:cubicBezTo>
                  <a:pt x="279797" y="511246"/>
                  <a:pt x="266303" y="513627"/>
                  <a:pt x="261144" y="538233"/>
                </a:cubicBezTo>
                <a:cubicBezTo>
                  <a:pt x="255985" y="562839"/>
                  <a:pt x="233429" y="630308"/>
                  <a:pt x="223044" y="673964"/>
                </a:cubicBezTo>
                <a:cubicBezTo>
                  <a:pt x="212659" y="717620"/>
                  <a:pt x="194650" y="764117"/>
                  <a:pt x="198834" y="800171"/>
                </a:cubicBezTo>
                <a:cubicBezTo>
                  <a:pt x="203018" y="836225"/>
                  <a:pt x="225339" y="898889"/>
                  <a:pt x="248147" y="890286"/>
                </a:cubicBezTo>
                <a:cubicBezTo>
                  <a:pt x="270955" y="881683"/>
                  <a:pt x="315657" y="792146"/>
                  <a:pt x="335682" y="748552"/>
                </a:cubicBezTo>
                <a:cubicBezTo>
                  <a:pt x="355707" y="704958"/>
                  <a:pt x="361673" y="637579"/>
                  <a:pt x="368300" y="628720"/>
                </a:cubicBezTo>
                <a:cubicBezTo>
                  <a:pt x="374927" y="619861"/>
                  <a:pt x="369888" y="648962"/>
                  <a:pt x="375444" y="695396"/>
                </a:cubicBezTo>
                <a:cubicBezTo>
                  <a:pt x="381000" y="741831"/>
                  <a:pt x="388938" y="860893"/>
                  <a:pt x="401638" y="907327"/>
                </a:cubicBezTo>
                <a:cubicBezTo>
                  <a:pt x="414338" y="953761"/>
                  <a:pt x="434578" y="973605"/>
                  <a:pt x="451644" y="974002"/>
                </a:cubicBezTo>
                <a:cubicBezTo>
                  <a:pt x="468710" y="974399"/>
                  <a:pt x="495301" y="960508"/>
                  <a:pt x="504032" y="909708"/>
                </a:cubicBezTo>
                <a:cubicBezTo>
                  <a:pt x="512763" y="858908"/>
                  <a:pt x="500063" y="690235"/>
                  <a:pt x="504032" y="669201"/>
                </a:cubicBezTo>
                <a:cubicBezTo>
                  <a:pt x="508001" y="648167"/>
                  <a:pt x="516335" y="748180"/>
                  <a:pt x="527844" y="783502"/>
                </a:cubicBezTo>
                <a:cubicBezTo>
                  <a:pt x="539353" y="818824"/>
                  <a:pt x="556816" y="861289"/>
                  <a:pt x="573088" y="881133"/>
                </a:cubicBezTo>
                <a:cubicBezTo>
                  <a:pt x="589360" y="900977"/>
                  <a:pt x="610654" y="908484"/>
                  <a:pt x="625475" y="902564"/>
                </a:cubicBezTo>
                <a:cubicBezTo>
                  <a:pt x="640296" y="896644"/>
                  <a:pt x="658838" y="875379"/>
                  <a:pt x="662013" y="845613"/>
                </a:cubicBezTo>
                <a:cubicBezTo>
                  <a:pt x="665188" y="815847"/>
                  <a:pt x="649424" y="756945"/>
                  <a:pt x="644525" y="723971"/>
                </a:cubicBezTo>
                <a:cubicBezTo>
                  <a:pt x="639626" y="690997"/>
                  <a:pt x="620316" y="635468"/>
                  <a:pt x="632619" y="647771"/>
                </a:cubicBezTo>
                <a:cubicBezTo>
                  <a:pt x="644922" y="660074"/>
                  <a:pt x="695325" y="776358"/>
                  <a:pt x="718344" y="797789"/>
                </a:cubicBezTo>
                <a:cubicBezTo>
                  <a:pt x="741363" y="819220"/>
                  <a:pt x="763985" y="803346"/>
                  <a:pt x="770732" y="776358"/>
                </a:cubicBezTo>
                <a:cubicBezTo>
                  <a:pt x="777479" y="749371"/>
                  <a:pt x="775891" y="687855"/>
                  <a:pt x="758825" y="635864"/>
                </a:cubicBezTo>
                <a:cubicBezTo>
                  <a:pt x="741759" y="583873"/>
                  <a:pt x="698481" y="570391"/>
                  <a:pt x="668338" y="464414"/>
                </a:cubicBezTo>
                <a:cubicBezTo>
                  <a:pt x="638195" y="358437"/>
                  <a:pt x="580345" y="78978"/>
                  <a:pt x="577964" y="0"/>
                </a:cubicBezTo>
              </a:path>
            </a:pathLst>
          </a:custGeom>
          <a:solidFill>
            <a:srgbClr val="0066FF"/>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36" name="Freeform 35"/>
          <p:cNvSpPr/>
          <p:nvPr/>
        </p:nvSpPr>
        <p:spPr>
          <a:xfrm rot="18782830" flipH="1" flipV="1">
            <a:off x="3411790" y="3013373"/>
            <a:ext cx="603619" cy="831254"/>
          </a:xfrm>
          <a:custGeom>
            <a:avLst/>
            <a:gdLst>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75432 w 777479"/>
              <a:gd name="connsiteY8" fmla="*/ 659606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65919 w 777479"/>
              <a:gd name="connsiteY10" fmla="*/ 516731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62013 w 777479"/>
              <a:gd name="connsiteY20" fmla="*/ 605036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2397 h 834313"/>
              <a:gd name="connsiteX1" fmla="*/ 239713 w 777479"/>
              <a:gd name="connsiteY1" fmla="*/ 240985 h 834313"/>
              <a:gd name="connsiteX2" fmla="*/ 82550 w 777479"/>
              <a:gd name="connsiteY2" fmla="*/ 336235 h 834313"/>
              <a:gd name="connsiteX3" fmla="*/ 3969 w 777479"/>
              <a:gd name="connsiteY3" fmla="*/ 474347 h 834313"/>
              <a:gd name="connsiteX4" fmla="*/ 106363 w 777479"/>
              <a:gd name="connsiteY4" fmla="*/ 488635 h 834313"/>
              <a:gd name="connsiteX5" fmla="*/ 254000 w 777479"/>
              <a:gd name="connsiteY5" fmla="*/ 386241 h 834313"/>
              <a:gd name="connsiteX6" fmla="*/ 261144 w 777479"/>
              <a:gd name="connsiteY6" fmla="*/ 398147 h 834313"/>
              <a:gd name="connsiteX7" fmla="*/ 223044 w 777479"/>
              <a:gd name="connsiteY7" fmla="*/ 533878 h 834313"/>
              <a:gd name="connsiteX8" fmla="*/ 198834 w 777479"/>
              <a:gd name="connsiteY8" fmla="*/ 660085 h 834313"/>
              <a:gd name="connsiteX9" fmla="*/ 248147 w 777479"/>
              <a:gd name="connsiteY9" fmla="*/ 750200 h 834313"/>
              <a:gd name="connsiteX10" fmla="*/ 335682 w 777479"/>
              <a:gd name="connsiteY10" fmla="*/ 608466 h 834313"/>
              <a:gd name="connsiteX11" fmla="*/ 368300 w 777479"/>
              <a:gd name="connsiteY11" fmla="*/ 488634 h 834313"/>
              <a:gd name="connsiteX12" fmla="*/ 375444 w 777479"/>
              <a:gd name="connsiteY12" fmla="*/ 555310 h 834313"/>
              <a:gd name="connsiteX13" fmla="*/ 401638 w 777479"/>
              <a:gd name="connsiteY13" fmla="*/ 767241 h 834313"/>
              <a:gd name="connsiteX14" fmla="*/ 451644 w 777479"/>
              <a:gd name="connsiteY14" fmla="*/ 833916 h 834313"/>
              <a:gd name="connsiteX15" fmla="*/ 504032 w 777479"/>
              <a:gd name="connsiteY15" fmla="*/ 769622 h 834313"/>
              <a:gd name="connsiteX16" fmla="*/ 504032 w 777479"/>
              <a:gd name="connsiteY16" fmla="*/ 529115 h 834313"/>
              <a:gd name="connsiteX17" fmla="*/ 527844 w 777479"/>
              <a:gd name="connsiteY17" fmla="*/ 643416 h 834313"/>
              <a:gd name="connsiteX18" fmla="*/ 573088 w 777479"/>
              <a:gd name="connsiteY18" fmla="*/ 741047 h 834313"/>
              <a:gd name="connsiteX19" fmla="*/ 625475 w 777479"/>
              <a:gd name="connsiteY19" fmla="*/ 762478 h 834313"/>
              <a:gd name="connsiteX20" fmla="*/ 662013 w 777479"/>
              <a:gd name="connsiteY20" fmla="*/ 705527 h 834313"/>
              <a:gd name="connsiteX21" fmla="*/ 644525 w 777479"/>
              <a:gd name="connsiteY21" fmla="*/ 583885 h 834313"/>
              <a:gd name="connsiteX22" fmla="*/ 632619 w 777479"/>
              <a:gd name="connsiteY22" fmla="*/ 507685 h 834313"/>
              <a:gd name="connsiteX23" fmla="*/ 718344 w 777479"/>
              <a:gd name="connsiteY23" fmla="*/ 657703 h 834313"/>
              <a:gd name="connsiteX24" fmla="*/ 770732 w 777479"/>
              <a:gd name="connsiteY24" fmla="*/ 636272 h 834313"/>
              <a:gd name="connsiteX25" fmla="*/ 758825 w 777479"/>
              <a:gd name="connsiteY25" fmla="*/ 495778 h 834313"/>
              <a:gd name="connsiteX26" fmla="*/ 668338 w 777479"/>
              <a:gd name="connsiteY26" fmla="*/ 324328 h 834313"/>
              <a:gd name="connsiteX27" fmla="*/ 668239 w 777479"/>
              <a:gd name="connsiteY27" fmla="*/ 0 h 834313"/>
              <a:gd name="connsiteX0" fmla="*/ 240017 w 777479"/>
              <a:gd name="connsiteY0" fmla="*/ 24652 h 834313"/>
              <a:gd name="connsiteX1" fmla="*/ 239713 w 777479"/>
              <a:gd name="connsiteY1" fmla="*/ 240985 h 834313"/>
              <a:gd name="connsiteX2" fmla="*/ 82550 w 777479"/>
              <a:gd name="connsiteY2" fmla="*/ 336235 h 834313"/>
              <a:gd name="connsiteX3" fmla="*/ 3969 w 777479"/>
              <a:gd name="connsiteY3" fmla="*/ 474347 h 834313"/>
              <a:gd name="connsiteX4" fmla="*/ 106363 w 777479"/>
              <a:gd name="connsiteY4" fmla="*/ 488635 h 834313"/>
              <a:gd name="connsiteX5" fmla="*/ 254000 w 777479"/>
              <a:gd name="connsiteY5" fmla="*/ 386241 h 834313"/>
              <a:gd name="connsiteX6" fmla="*/ 261144 w 777479"/>
              <a:gd name="connsiteY6" fmla="*/ 398147 h 834313"/>
              <a:gd name="connsiteX7" fmla="*/ 223044 w 777479"/>
              <a:gd name="connsiteY7" fmla="*/ 533878 h 834313"/>
              <a:gd name="connsiteX8" fmla="*/ 198834 w 777479"/>
              <a:gd name="connsiteY8" fmla="*/ 660085 h 834313"/>
              <a:gd name="connsiteX9" fmla="*/ 248147 w 777479"/>
              <a:gd name="connsiteY9" fmla="*/ 750200 h 834313"/>
              <a:gd name="connsiteX10" fmla="*/ 335682 w 777479"/>
              <a:gd name="connsiteY10" fmla="*/ 608466 h 834313"/>
              <a:gd name="connsiteX11" fmla="*/ 368300 w 777479"/>
              <a:gd name="connsiteY11" fmla="*/ 488634 h 834313"/>
              <a:gd name="connsiteX12" fmla="*/ 375444 w 777479"/>
              <a:gd name="connsiteY12" fmla="*/ 555310 h 834313"/>
              <a:gd name="connsiteX13" fmla="*/ 401638 w 777479"/>
              <a:gd name="connsiteY13" fmla="*/ 767241 h 834313"/>
              <a:gd name="connsiteX14" fmla="*/ 451644 w 777479"/>
              <a:gd name="connsiteY14" fmla="*/ 833916 h 834313"/>
              <a:gd name="connsiteX15" fmla="*/ 504032 w 777479"/>
              <a:gd name="connsiteY15" fmla="*/ 769622 h 834313"/>
              <a:gd name="connsiteX16" fmla="*/ 504032 w 777479"/>
              <a:gd name="connsiteY16" fmla="*/ 529115 h 834313"/>
              <a:gd name="connsiteX17" fmla="*/ 527844 w 777479"/>
              <a:gd name="connsiteY17" fmla="*/ 643416 h 834313"/>
              <a:gd name="connsiteX18" fmla="*/ 573088 w 777479"/>
              <a:gd name="connsiteY18" fmla="*/ 741047 h 834313"/>
              <a:gd name="connsiteX19" fmla="*/ 625475 w 777479"/>
              <a:gd name="connsiteY19" fmla="*/ 762478 h 834313"/>
              <a:gd name="connsiteX20" fmla="*/ 662013 w 777479"/>
              <a:gd name="connsiteY20" fmla="*/ 705527 h 834313"/>
              <a:gd name="connsiteX21" fmla="*/ 644525 w 777479"/>
              <a:gd name="connsiteY21" fmla="*/ 583885 h 834313"/>
              <a:gd name="connsiteX22" fmla="*/ 632619 w 777479"/>
              <a:gd name="connsiteY22" fmla="*/ 507685 h 834313"/>
              <a:gd name="connsiteX23" fmla="*/ 718344 w 777479"/>
              <a:gd name="connsiteY23" fmla="*/ 657703 h 834313"/>
              <a:gd name="connsiteX24" fmla="*/ 770732 w 777479"/>
              <a:gd name="connsiteY24" fmla="*/ 636272 h 834313"/>
              <a:gd name="connsiteX25" fmla="*/ 758825 w 777479"/>
              <a:gd name="connsiteY25" fmla="*/ 495778 h 834313"/>
              <a:gd name="connsiteX26" fmla="*/ 668338 w 777479"/>
              <a:gd name="connsiteY26" fmla="*/ 324328 h 834313"/>
              <a:gd name="connsiteX27" fmla="*/ 668239 w 777479"/>
              <a:gd name="connsiteY27" fmla="*/ 0 h 834313"/>
              <a:gd name="connsiteX0" fmla="*/ 240017 w 777479"/>
              <a:gd name="connsiteY0" fmla="*/ 164738 h 974399"/>
              <a:gd name="connsiteX1" fmla="*/ 239713 w 777479"/>
              <a:gd name="connsiteY1" fmla="*/ 381071 h 974399"/>
              <a:gd name="connsiteX2" fmla="*/ 82550 w 777479"/>
              <a:gd name="connsiteY2" fmla="*/ 476321 h 974399"/>
              <a:gd name="connsiteX3" fmla="*/ 3969 w 777479"/>
              <a:gd name="connsiteY3" fmla="*/ 614433 h 974399"/>
              <a:gd name="connsiteX4" fmla="*/ 106363 w 777479"/>
              <a:gd name="connsiteY4" fmla="*/ 628721 h 974399"/>
              <a:gd name="connsiteX5" fmla="*/ 254000 w 777479"/>
              <a:gd name="connsiteY5" fmla="*/ 526327 h 974399"/>
              <a:gd name="connsiteX6" fmla="*/ 261144 w 777479"/>
              <a:gd name="connsiteY6" fmla="*/ 538233 h 974399"/>
              <a:gd name="connsiteX7" fmla="*/ 223044 w 777479"/>
              <a:gd name="connsiteY7" fmla="*/ 673964 h 974399"/>
              <a:gd name="connsiteX8" fmla="*/ 198834 w 777479"/>
              <a:gd name="connsiteY8" fmla="*/ 800171 h 974399"/>
              <a:gd name="connsiteX9" fmla="*/ 248147 w 777479"/>
              <a:gd name="connsiteY9" fmla="*/ 890286 h 974399"/>
              <a:gd name="connsiteX10" fmla="*/ 335682 w 777479"/>
              <a:gd name="connsiteY10" fmla="*/ 748552 h 974399"/>
              <a:gd name="connsiteX11" fmla="*/ 368300 w 777479"/>
              <a:gd name="connsiteY11" fmla="*/ 628720 h 974399"/>
              <a:gd name="connsiteX12" fmla="*/ 375444 w 777479"/>
              <a:gd name="connsiteY12" fmla="*/ 695396 h 974399"/>
              <a:gd name="connsiteX13" fmla="*/ 401638 w 777479"/>
              <a:gd name="connsiteY13" fmla="*/ 907327 h 974399"/>
              <a:gd name="connsiteX14" fmla="*/ 451644 w 777479"/>
              <a:gd name="connsiteY14" fmla="*/ 974002 h 974399"/>
              <a:gd name="connsiteX15" fmla="*/ 504032 w 777479"/>
              <a:gd name="connsiteY15" fmla="*/ 909708 h 974399"/>
              <a:gd name="connsiteX16" fmla="*/ 504032 w 777479"/>
              <a:gd name="connsiteY16" fmla="*/ 669201 h 974399"/>
              <a:gd name="connsiteX17" fmla="*/ 527844 w 777479"/>
              <a:gd name="connsiteY17" fmla="*/ 783502 h 974399"/>
              <a:gd name="connsiteX18" fmla="*/ 573088 w 777479"/>
              <a:gd name="connsiteY18" fmla="*/ 881133 h 974399"/>
              <a:gd name="connsiteX19" fmla="*/ 625475 w 777479"/>
              <a:gd name="connsiteY19" fmla="*/ 902564 h 974399"/>
              <a:gd name="connsiteX20" fmla="*/ 662013 w 777479"/>
              <a:gd name="connsiteY20" fmla="*/ 845613 h 974399"/>
              <a:gd name="connsiteX21" fmla="*/ 644525 w 777479"/>
              <a:gd name="connsiteY21" fmla="*/ 723971 h 974399"/>
              <a:gd name="connsiteX22" fmla="*/ 632619 w 777479"/>
              <a:gd name="connsiteY22" fmla="*/ 647771 h 974399"/>
              <a:gd name="connsiteX23" fmla="*/ 718344 w 777479"/>
              <a:gd name="connsiteY23" fmla="*/ 797789 h 974399"/>
              <a:gd name="connsiteX24" fmla="*/ 770732 w 777479"/>
              <a:gd name="connsiteY24" fmla="*/ 776358 h 974399"/>
              <a:gd name="connsiteX25" fmla="*/ 758825 w 777479"/>
              <a:gd name="connsiteY25" fmla="*/ 635864 h 974399"/>
              <a:gd name="connsiteX26" fmla="*/ 668338 w 777479"/>
              <a:gd name="connsiteY26" fmla="*/ 464414 h 974399"/>
              <a:gd name="connsiteX27" fmla="*/ 577964 w 777479"/>
              <a:gd name="connsiteY27" fmla="*/ 0 h 974399"/>
              <a:gd name="connsiteX0" fmla="*/ 224488 w 777479"/>
              <a:gd name="connsiteY0" fmla="*/ 79294 h 974399"/>
              <a:gd name="connsiteX1" fmla="*/ 239713 w 777479"/>
              <a:gd name="connsiteY1" fmla="*/ 381071 h 974399"/>
              <a:gd name="connsiteX2" fmla="*/ 82550 w 777479"/>
              <a:gd name="connsiteY2" fmla="*/ 476321 h 974399"/>
              <a:gd name="connsiteX3" fmla="*/ 3969 w 777479"/>
              <a:gd name="connsiteY3" fmla="*/ 614433 h 974399"/>
              <a:gd name="connsiteX4" fmla="*/ 106363 w 777479"/>
              <a:gd name="connsiteY4" fmla="*/ 628721 h 974399"/>
              <a:gd name="connsiteX5" fmla="*/ 254000 w 777479"/>
              <a:gd name="connsiteY5" fmla="*/ 526327 h 974399"/>
              <a:gd name="connsiteX6" fmla="*/ 261144 w 777479"/>
              <a:gd name="connsiteY6" fmla="*/ 538233 h 974399"/>
              <a:gd name="connsiteX7" fmla="*/ 223044 w 777479"/>
              <a:gd name="connsiteY7" fmla="*/ 673964 h 974399"/>
              <a:gd name="connsiteX8" fmla="*/ 198834 w 777479"/>
              <a:gd name="connsiteY8" fmla="*/ 800171 h 974399"/>
              <a:gd name="connsiteX9" fmla="*/ 248147 w 777479"/>
              <a:gd name="connsiteY9" fmla="*/ 890286 h 974399"/>
              <a:gd name="connsiteX10" fmla="*/ 335682 w 777479"/>
              <a:gd name="connsiteY10" fmla="*/ 748552 h 974399"/>
              <a:gd name="connsiteX11" fmla="*/ 368300 w 777479"/>
              <a:gd name="connsiteY11" fmla="*/ 628720 h 974399"/>
              <a:gd name="connsiteX12" fmla="*/ 375444 w 777479"/>
              <a:gd name="connsiteY12" fmla="*/ 695396 h 974399"/>
              <a:gd name="connsiteX13" fmla="*/ 401638 w 777479"/>
              <a:gd name="connsiteY13" fmla="*/ 907327 h 974399"/>
              <a:gd name="connsiteX14" fmla="*/ 451644 w 777479"/>
              <a:gd name="connsiteY14" fmla="*/ 974002 h 974399"/>
              <a:gd name="connsiteX15" fmla="*/ 504032 w 777479"/>
              <a:gd name="connsiteY15" fmla="*/ 909708 h 974399"/>
              <a:gd name="connsiteX16" fmla="*/ 504032 w 777479"/>
              <a:gd name="connsiteY16" fmla="*/ 669201 h 974399"/>
              <a:gd name="connsiteX17" fmla="*/ 527844 w 777479"/>
              <a:gd name="connsiteY17" fmla="*/ 783502 h 974399"/>
              <a:gd name="connsiteX18" fmla="*/ 573088 w 777479"/>
              <a:gd name="connsiteY18" fmla="*/ 881133 h 974399"/>
              <a:gd name="connsiteX19" fmla="*/ 625475 w 777479"/>
              <a:gd name="connsiteY19" fmla="*/ 902564 h 974399"/>
              <a:gd name="connsiteX20" fmla="*/ 662013 w 777479"/>
              <a:gd name="connsiteY20" fmla="*/ 845613 h 974399"/>
              <a:gd name="connsiteX21" fmla="*/ 644525 w 777479"/>
              <a:gd name="connsiteY21" fmla="*/ 723971 h 974399"/>
              <a:gd name="connsiteX22" fmla="*/ 632619 w 777479"/>
              <a:gd name="connsiteY22" fmla="*/ 647771 h 974399"/>
              <a:gd name="connsiteX23" fmla="*/ 718344 w 777479"/>
              <a:gd name="connsiteY23" fmla="*/ 797789 h 974399"/>
              <a:gd name="connsiteX24" fmla="*/ 770732 w 777479"/>
              <a:gd name="connsiteY24" fmla="*/ 776358 h 974399"/>
              <a:gd name="connsiteX25" fmla="*/ 758825 w 777479"/>
              <a:gd name="connsiteY25" fmla="*/ 635864 h 974399"/>
              <a:gd name="connsiteX26" fmla="*/ 668338 w 777479"/>
              <a:gd name="connsiteY26" fmla="*/ 464414 h 974399"/>
              <a:gd name="connsiteX27" fmla="*/ 577964 w 777479"/>
              <a:gd name="connsiteY27" fmla="*/ 0 h 974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77479" h="974399">
                <a:moveTo>
                  <a:pt x="224488" y="79294"/>
                </a:moveTo>
                <a:cubicBezTo>
                  <a:pt x="238577" y="124935"/>
                  <a:pt x="263369" y="314900"/>
                  <a:pt x="239713" y="381071"/>
                </a:cubicBezTo>
                <a:cubicBezTo>
                  <a:pt x="216057" y="447242"/>
                  <a:pt x="121841" y="437427"/>
                  <a:pt x="82550" y="476321"/>
                </a:cubicBezTo>
                <a:cubicBezTo>
                  <a:pt x="43259" y="515215"/>
                  <a:pt x="0" y="589033"/>
                  <a:pt x="3969" y="614433"/>
                </a:cubicBezTo>
                <a:cubicBezTo>
                  <a:pt x="7938" y="639833"/>
                  <a:pt x="64691" y="643405"/>
                  <a:pt x="106363" y="628721"/>
                </a:cubicBezTo>
                <a:cubicBezTo>
                  <a:pt x="148035" y="614037"/>
                  <a:pt x="228203" y="541408"/>
                  <a:pt x="254000" y="526327"/>
                </a:cubicBezTo>
                <a:cubicBezTo>
                  <a:pt x="279797" y="511246"/>
                  <a:pt x="266303" y="513627"/>
                  <a:pt x="261144" y="538233"/>
                </a:cubicBezTo>
                <a:cubicBezTo>
                  <a:pt x="255985" y="562839"/>
                  <a:pt x="233429" y="630308"/>
                  <a:pt x="223044" y="673964"/>
                </a:cubicBezTo>
                <a:cubicBezTo>
                  <a:pt x="212659" y="717620"/>
                  <a:pt x="194650" y="764117"/>
                  <a:pt x="198834" y="800171"/>
                </a:cubicBezTo>
                <a:cubicBezTo>
                  <a:pt x="203018" y="836225"/>
                  <a:pt x="225339" y="898889"/>
                  <a:pt x="248147" y="890286"/>
                </a:cubicBezTo>
                <a:cubicBezTo>
                  <a:pt x="270955" y="881683"/>
                  <a:pt x="315657" y="792146"/>
                  <a:pt x="335682" y="748552"/>
                </a:cubicBezTo>
                <a:cubicBezTo>
                  <a:pt x="355707" y="704958"/>
                  <a:pt x="361673" y="637579"/>
                  <a:pt x="368300" y="628720"/>
                </a:cubicBezTo>
                <a:cubicBezTo>
                  <a:pt x="374927" y="619861"/>
                  <a:pt x="369888" y="648962"/>
                  <a:pt x="375444" y="695396"/>
                </a:cubicBezTo>
                <a:cubicBezTo>
                  <a:pt x="381000" y="741831"/>
                  <a:pt x="388938" y="860893"/>
                  <a:pt x="401638" y="907327"/>
                </a:cubicBezTo>
                <a:cubicBezTo>
                  <a:pt x="414338" y="953761"/>
                  <a:pt x="434578" y="973605"/>
                  <a:pt x="451644" y="974002"/>
                </a:cubicBezTo>
                <a:cubicBezTo>
                  <a:pt x="468710" y="974399"/>
                  <a:pt x="495301" y="960508"/>
                  <a:pt x="504032" y="909708"/>
                </a:cubicBezTo>
                <a:cubicBezTo>
                  <a:pt x="512763" y="858908"/>
                  <a:pt x="500063" y="690235"/>
                  <a:pt x="504032" y="669201"/>
                </a:cubicBezTo>
                <a:cubicBezTo>
                  <a:pt x="508001" y="648167"/>
                  <a:pt x="516335" y="748180"/>
                  <a:pt x="527844" y="783502"/>
                </a:cubicBezTo>
                <a:cubicBezTo>
                  <a:pt x="539353" y="818824"/>
                  <a:pt x="556816" y="861289"/>
                  <a:pt x="573088" y="881133"/>
                </a:cubicBezTo>
                <a:cubicBezTo>
                  <a:pt x="589360" y="900977"/>
                  <a:pt x="610654" y="908484"/>
                  <a:pt x="625475" y="902564"/>
                </a:cubicBezTo>
                <a:cubicBezTo>
                  <a:pt x="640296" y="896644"/>
                  <a:pt x="658838" y="875379"/>
                  <a:pt x="662013" y="845613"/>
                </a:cubicBezTo>
                <a:cubicBezTo>
                  <a:pt x="665188" y="815847"/>
                  <a:pt x="649424" y="756945"/>
                  <a:pt x="644525" y="723971"/>
                </a:cubicBezTo>
                <a:cubicBezTo>
                  <a:pt x="639626" y="690997"/>
                  <a:pt x="620316" y="635468"/>
                  <a:pt x="632619" y="647771"/>
                </a:cubicBezTo>
                <a:cubicBezTo>
                  <a:pt x="644922" y="660074"/>
                  <a:pt x="695325" y="776358"/>
                  <a:pt x="718344" y="797789"/>
                </a:cubicBezTo>
                <a:cubicBezTo>
                  <a:pt x="741363" y="819220"/>
                  <a:pt x="763985" y="803346"/>
                  <a:pt x="770732" y="776358"/>
                </a:cubicBezTo>
                <a:cubicBezTo>
                  <a:pt x="777479" y="749371"/>
                  <a:pt x="775891" y="687855"/>
                  <a:pt x="758825" y="635864"/>
                </a:cubicBezTo>
                <a:cubicBezTo>
                  <a:pt x="741759" y="583873"/>
                  <a:pt x="698481" y="570391"/>
                  <a:pt x="668338" y="464414"/>
                </a:cubicBezTo>
                <a:cubicBezTo>
                  <a:pt x="638195" y="358437"/>
                  <a:pt x="580345" y="78978"/>
                  <a:pt x="577964" y="0"/>
                </a:cubicBezTo>
              </a:path>
            </a:pathLst>
          </a:custGeom>
          <a:solidFill>
            <a:srgbClr val="0066FF"/>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37" name="Freeform 36"/>
          <p:cNvSpPr/>
          <p:nvPr/>
        </p:nvSpPr>
        <p:spPr>
          <a:xfrm>
            <a:off x="3570151" y="3670439"/>
            <a:ext cx="355284" cy="791893"/>
          </a:xfrm>
          <a:custGeom>
            <a:avLst/>
            <a:gdLst>
              <a:gd name="connsiteX0" fmla="*/ 452907 w 646090"/>
              <a:gd name="connsiteY0" fmla="*/ 92298 h 1092558"/>
              <a:gd name="connsiteX1" fmla="*/ 15025 w 646090"/>
              <a:gd name="connsiteY1" fmla="*/ 581695 h 1092558"/>
              <a:gd name="connsiteX2" fmla="*/ 543059 w 646090"/>
              <a:gd name="connsiteY2" fmla="*/ 1032456 h 1092558"/>
              <a:gd name="connsiteX3" fmla="*/ 633211 w 646090"/>
              <a:gd name="connsiteY3" fmla="*/ 942304 h 1092558"/>
              <a:gd name="connsiteX4" fmla="*/ 581696 w 646090"/>
              <a:gd name="connsiteY4" fmla="*/ 143814 h 1092558"/>
              <a:gd name="connsiteX5" fmla="*/ 452907 w 646090"/>
              <a:gd name="connsiteY5" fmla="*/ 92298 h 1092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6090" h="1092558">
                <a:moveTo>
                  <a:pt x="452907" y="92298"/>
                </a:moveTo>
                <a:cubicBezTo>
                  <a:pt x="358462" y="165278"/>
                  <a:pt x="0" y="425002"/>
                  <a:pt x="15025" y="581695"/>
                </a:cubicBezTo>
                <a:cubicBezTo>
                  <a:pt x="30050" y="738388"/>
                  <a:pt x="440028" y="972354"/>
                  <a:pt x="543059" y="1032456"/>
                </a:cubicBezTo>
                <a:cubicBezTo>
                  <a:pt x="646090" y="1092558"/>
                  <a:pt x="626772" y="1090411"/>
                  <a:pt x="633211" y="942304"/>
                </a:cubicBezTo>
                <a:cubicBezTo>
                  <a:pt x="639650" y="794197"/>
                  <a:pt x="607454" y="287628"/>
                  <a:pt x="581696" y="143814"/>
                </a:cubicBezTo>
                <a:cubicBezTo>
                  <a:pt x="555938" y="0"/>
                  <a:pt x="547352" y="19318"/>
                  <a:pt x="452907" y="92298"/>
                </a:cubicBezTo>
                <a:close/>
              </a:path>
            </a:pathLst>
          </a:custGeom>
          <a:solidFill>
            <a:srgbClr val="0066FF"/>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8" name="Freeform 37"/>
          <p:cNvSpPr/>
          <p:nvPr/>
        </p:nvSpPr>
        <p:spPr>
          <a:xfrm flipH="1">
            <a:off x="5331117" y="3670439"/>
            <a:ext cx="329956" cy="801278"/>
          </a:xfrm>
          <a:custGeom>
            <a:avLst/>
            <a:gdLst>
              <a:gd name="connsiteX0" fmla="*/ 452907 w 646090"/>
              <a:gd name="connsiteY0" fmla="*/ 92298 h 1092558"/>
              <a:gd name="connsiteX1" fmla="*/ 15025 w 646090"/>
              <a:gd name="connsiteY1" fmla="*/ 581695 h 1092558"/>
              <a:gd name="connsiteX2" fmla="*/ 543059 w 646090"/>
              <a:gd name="connsiteY2" fmla="*/ 1032456 h 1092558"/>
              <a:gd name="connsiteX3" fmla="*/ 633211 w 646090"/>
              <a:gd name="connsiteY3" fmla="*/ 942304 h 1092558"/>
              <a:gd name="connsiteX4" fmla="*/ 581696 w 646090"/>
              <a:gd name="connsiteY4" fmla="*/ 143814 h 1092558"/>
              <a:gd name="connsiteX5" fmla="*/ 452907 w 646090"/>
              <a:gd name="connsiteY5" fmla="*/ 92298 h 1092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6090" h="1092558">
                <a:moveTo>
                  <a:pt x="452907" y="92298"/>
                </a:moveTo>
                <a:cubicBezTo>
                  <a:pt x="358462" y="165278"/>
                  <a:pt x="0" y="425002"/>
                  <a:pt x="15025" y="581695"/>
                </a:cubicBezTo>
                <a:cubicBezTo>
                  <a:pt x="30050" y="738388"/>
                  <a:pt x="440028" y="972354"/>
                  <a:pt x="543059" y="1032456"/>
                </a:cubicBezTo>
                <a:cubicBezTo>
                  <a:pt x="646090" y="1092558"/>
                  <a:pt x="626772" y="1090411"/>
                  <a:pt x="633211" y="942304"/>
                </a:cubicBezTo>
                <a:cubicBezTo>
                  <a:pt x="639650" y="794197"/>
                  <a:pt x="607454" y="287628"/>
                  <a:pt x="581696" y="143814"/>
                </a:cubicBezTo>
                <a:cubicBezTo>
                  <a:pt x="555938" y="0"/>
                  <a:pt x="547352" y="19318"/>
                  <a:pt x="452907" y="92298"/>
                </a:cubicBezTo>
                <a:close/>
              </a:path>
            </a:pathLst>
          </a:custGeom>
          <a:solidFill>
            <a:srgbClr val="0066FF"/>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39" name="Group 38"/>
          <p:cNvGrpSpPr/>
          <p:nvPr/>
        </p:nvGrpSpPr>
        <p:grpSpPr>
          <a:xfrm>
            <a:off x="3771595" y="3211022"/>
            <a:ext cx="1676663" cy="2101858"/>
            <a:chOff x="3448144" y="2895630"/>
            <a:chExt cx="1820679" cy="2282396"/>
          </a:xfrm>
        </p:grpSpPr>
        <p:grpSp>
          <p:nvGrpSpPr>
            <p:cNvPr id="40" name="Group 93"/>
            <p:cNvGrpSpPr/>
            <p:nvPr/>
          </p:nvGrpSpPr>
          <p:grpSpPr>
            <a:xfrm>
              <a:off x="3787415" y="4571158"/>
              <a:ext cx="1113041" cy="606868"/>
              <a:chOff x="1747239" y="4398097"/>
              <a:chExt cx="1260168" cy="687087"/>
            </a:xfrm>
          </p:grpSpPr>
          <p:sp>
            <p:nvSpPr>
              <p:cNvPr id="50" name="Freeform 49"/>
              <p:cNvSpPr/>
              <p:nvPr/>
            </p:nvSpPr>
            <p:spPr>
              <a:xfrm flipH="1">
                <a:off x="2467335" y="4398097"/>
                <a:ext cx="540072" cy="687087"/>
              </a:xfrm>
              <a:custGeom>
                <a:avLst/>
                <a:gdLst>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98859 w 625872"/>
                  <a:gd name="connsiteY6" fmla="*/ 576262 h 840978"/>
                  <a:gd name="connsiteX7" fmla="*/ 408384 w 625872"/>
                  <a:gd name="connsiteY7" fmla="*/ 554831 h 840978"/>
                  <a:gd name="connsiteX8" fmla="*/ 403622 w 625872"/>
                  <a:gd name="connsiteY8" fmla="*/ 0 h 840978"/>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86581 w 625872"/>
                  <a:gd name="connsiteY6" fmla="*/ 600620 h 840978"/>
                  <a:gd name="connsiteX7" fmla="*/ 408384 w 625872"/>
                  <a:gd name="connsiteY7" fmla="*/ 554831 h 840978"/>
                  <a:gd name="connsiteX8" fmla="*/ 403622 w 625872"/>
                  <a:gd name="connsiteY8" fmla="*/ 0 h 840978"/>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52338"/>
                  <a:gd name="connsiteX1" fmla="*/ 586978 w 629778"/>
                  <a:gd name="connsiteY1" fmla="*/ 707231 h 852338"/>
                  <a:gd name="connsiteX2" fmla="*/ 332557 w 629778"/>
                  <a:gd name="connsiteY2" fmla="*/ 850230 h 852338"/>
                  <a:gd name="connsiteX3" fmla="*/ 65484 w 629778"/>
                  <a:gd name="connsiteY3" fmla="*/ 809625 h 852338"/>
                  <a:gd name="connsiteX4" fmla="*/ 15478 w 629778"/>
                  <a:gd name="connsiteY4" fmla="*/ 671512 h 852338"/>
                  <a:gd name="connsiteX5" fmla="*/ 158353 w 629778"/>
                  <a:gd name="connsiteY5" fmla="*/ 540543 h 852338"/>
                  <a:gd name="connsiteX6" fmla="*/ 386581 w 629778"/>
                  <a:gd name="connsiteY6" fmla="*/ 600620 h 852338"/>
                  <a:gd name="connsiteX7" fmla="*/ 408384 w 629778"/>
                  <a:gd name="connsiteY7" fmla="*/ 554831 h 852338"/>
                  <a:gd name="connsiteX8" fmla="*/ 403622 w 629778"/>
                  <a:gd name="connsiteY8" fmla="*/ 0 h 852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9778" h="852338">
                    <a:moveTo>
                      <a:pt x="589359" y="40481"/>
                    </a:moveTo>
                    <a:cubicBezTo>
                      <a:pt x="607615" y="308570"/>
                      <a:pt x="629778" y="572273"/>
                      <a:pt x="586978" y="707231"/>
                    </a:cubicBezTo>
                    <a:cubicBezTo>
                      <a:pt x="544178" y="842189"/>
                      <a:pt x="393081" y="852338"/>
                      <a:pt x="332557" y="850230"/>
                    </a:cubicBezTo>
                    <a:cubicBezTo>
                      <a:pt x="247154" y="847800"/>
                      <a:pt x="118330" y="839411"/>
                      <a:pt x="65484" y="809625"/>
                    </a:cubicBezTo>
                    <a:cubicBezTo>
                      <a:pt x="12638" y="779839"/>
                      <a:pt x="0" y="716359"/>
                      <a:pt x="15478" y="671512"/>
                    </a:cubicBezTo>
                    <a:cubicBezTo>
                      <a:pt x="30956" y="626665"/>
                      <a:pt x="96503" y="552358"/>
                      <a:pt x="158353" y="540543"/>
                    </a:cubicBezTo>
                    <a:cubicBezTo>
                      <a:pt x="220203" y="528728"/>
                      <a:pt x="344909" y="598239"/>
                      <a:pt x="386581" y="600620"/>
                    </a:cubicBezTo>
                    <a:cubicBezTo>
                      <a:pt x="428253" y="603001"/>
                      <a:pt x="405544" y="654934"/>
                      <a:pt x="408384" y="554831"/>
                    </a:cubicBezTo>
                    <a:cubicBezTo>
                      <a:pt x="411224" y="454728"/>
                      <a:pt x="406400" y="229393"/>
                      <a:pt x="403622" y="0"/>
                    </a:cubicBezTo>
                  </a:path>
                </a:pathLst>
              </a:custGeom>
              <a:solidFill>
                <a:srgbClr val="0066FF"/>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51" name="Freeform 50"/>
              <p:cNvSpPr/>
              <p:nvPr/>
            </p:nvSpPr>
            <p:spPr>
              <a:xfrm>
                <a:off x="1747239" y="4398097"/>
                <a:ext cx="540072" cy="687087"/>
              </a:xfrm>
              <a:custGeom>
                <a:avLst/>
                <a:gdLst>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98859 w 625872"/>
                  <a:gd name="connsiteY6" fmla="*/ 576262 h 840978"/>
                  <a:gd name="connsiteX7" fmla="*/ 408384 w 625872"/>
                  <a:gd name="connsiteY7" fmla="*/ 554831 h 840978"/>
                  <a:gd name="connsiteX8" fmla="*/ 403622 w 625872"/>
                  <a:gd name="connsiteY8" fmla="*/ 0 h 840978"/>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86581 w 625872"/>
                  <a:gd name="connsiteY6" fmla="*/ 600620 h 840978"/>
                  <a:gd name="connsiteX7" fmla="*/ 408384 w 625872"/>
                  <a:gd name="connsiteY7" fmla="*/ 554831 h 840978"/>
                  <a:gd name="connsiteX8" fmla="*/ 403622 w 625872"/>
                  <a:gd name="connsiteY8" fmla="*/ 0 h 840978"/>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52338"/>
                  <a:gd name="connsiteX1" fmla="*/ 586978 w 629778"/>
                  <a:gd name="connsiteY1" fmla="*/ 707231 h 852338"/>
                  <a:gd name="connsiteX2" fmla="*/ 332557 w 629778"/>
                  <a:gd name="connsiteY2" fmla="*/ 850230 h 852338"/>
                  <a:gd name="connsiteX3" fmla="*/ 65484 w 629778"/>
                  <a:gd name="connsiteY3" fmla="*/ 809625 h 852338"/>
                  <a:gd name="connsiteX4" fmla="*/ 15478 w 629778"/>
                  <a:gd name="connsiteY4" fmla="*/ 671512 h 852338"/>
                  <a:gd name="connsiteX5" fmla="*/ 158353 w 629778"/>
                  <a:gd name="connsiteY5" fmla="*/ 540543 h 852338"/>
                  <a:gd name="connsiteX6" fmla="*/ 386581 w 629778"/>
                  <a:gd name="connsiteY6" fmla="*/ 600620 h 852338"/>
                  <a:gd name="connsiteX7" fmla="*/ 408384 w 629778"/>
                  <a:gd name="connsiteY7" fmla="*/ 554831 h 852338"/>
                  <a:gd name="connsiteX8" fmla="*/ 403622 w 629778"/>
                  <a:gd name="connsiteY8" fmla="*/ 0 h 852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9778" h="852338">
                    <a:moveTo>
                      <a:pt x="589359" y="40481"/>
                    </a:moveTo>
                    <a:cubicBezTo>
                      <a:pt x="607615" y="308570"/>
                      <a:pt x="629778" y="572273"/>
                      <a:pt x="586978" y="707231"/>
                    </a:cubicBezTo>
                    <a:cubicBezTo>
                      <a:pt x="544178" y="842189"/>
                      <a:pt x="393081" y="852338"/>
                      <a:pt x="332557" y="850230"/>
                    </a:cubicBezTo>
                    <a:cubicBezTo>
                      <a:pt x="247154" y="847800"/>
                      <a:pt x="118330" y="839411"/>
                      <a:pt x="65484" y="809625"/>
                    </a:cubicBezTo>
                    <a:cubicBezTo>
                      <a:pt x="12638" y="779839"/>
                      <a:pt x="0" y="716359"/>
                      <a:pt x="15478" y="671512"/>
                    </a:cubicBezTo>
                    <a:cubicBezTo>
                      <a:pt x="30956" y="626665"/>
                      <a:pt x="96503" y="552358"/>
                      <a:pt x="158353" y="540543"/>
                    </a:cubicBezTo>
                    <a:cubicBezTo>
                      <a:pt x="220203" y="528728"/>
                      <a:pt x="344909" y="598239"/>
                      <a:pt x="386581" y="600620"/>
                    </a:cubicBezTo>
                    <a:cubicBezTo>
                      <a:pt x="428253" y="603001"/>
                      <a:pt x="405544" y="654934"/>
                      <a:pt x="408384" y="554831"/>
                    </a:cubicBezTo>
                    <a:cubicBezTo>
                      <a:pt x="411224" y="454728"/>
                      <a:pt x="406400" y="229393"/>
                      <a:pt x="403622" y="0"/>
                    </a:cubicBezTo>
                  </a:path>
                </a:pathLst>
              </a:custGeom>
              <a:solidFill>
                <a:srgbClr val="0066FF"/>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grpSp>
        <p:grpSp>
          <p:nvGrpSpPr>
            <p:cNvPr id="41" name="Group 56"/>
            <p:cNvGrpSpPr/>
            <p:nvPr/>
          </p:nvGrpSpPr>
          <p:grpSpPr>
            <a:xfrm>
              <a:off x="3448144" y="2895630"/>
              <a:ext cx="1820679" cy="1770897"/>
              <a:chOff x="755576" y="2492896"/>
              <a:chExt cx="2061344" cy="2004982"/>
            </a:xfrm>
          </p:grpSpPr>
          <p:sp>
            <p:nvSpPr>
              <p:cNvPr id="43" name="Oval 68"/>
              <p:cNvSpPr/>
              <p:nvPr/>
            </p:nvSpPr>
            <p:spPr>
              <a:xfrm>
                <a:off x="755576" y="2492896"/>
                <a:ext cx="2061341" cy="2004982"/>
              </a:xfrm>
              <a:prstGeom prst="ellipse">
                <a:avLst/>
              </a:prstGeom>
              <a:solidFill>
                <a:srgbClr val="0066FF"/>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4" name="Freeform 43"/>
              <p:cNvSpPr/>
              <p:nvPr/>
            </p:nvSpPr>
            <p:spPr>
              <a:xfrm>
                <a:off x="755579" y="2532538"/>
                <a:ext cx="1030670" cy="763975"/>
              </a:xfrm>
              <a:custGeom>
                <a:avLst/>
                <a:gdLst>
                  <a:gd name="connsiteX0" fmla="*/ 809468 w 809468"/>
                  <a:gd name="connsiteY0" fmla="*/ 0 h 569626"/>
                  <a:gd name="connsiteX1" fmla="*/ 659567 w 809468"/>
                  <a:gd name="connsiteY1" fmla="*/ 449705 h 569626"/>
                  <a:gd name="connsiteX2" fmla="*/ 0 w 809468"/>
                  <a:gd name="connsiteY2" fmla="*/ 569626 h 569626"/>
                  <a:gd name="connsiteX0" fmla="*/ 886810 w 886810"/>
                  <a:gd name="connsiteY0" fmla="*/ 0 h 584088"/>
                  <a:gd name="connsiteX1" fmla="*/ 736909 w 886810"/>
                  <a:gd name="connsiteY1" fmla="*/ 449705 h 584088"/>
                  <a:gd name="connsiteX2" fmla="*/ 0 w 886810"/>
                  <a:gd name="connsiteY2" fmla="*/ 584088 h 584088"/>
                  <a:gd name="connsiteX0" fmla="*/ 864096 w 880925"/>
                  <a:gd name="connsiteY0" fmla="*/ 0 h 648072"/>
                  <a:gd name="connsiteX1" fmla="*/ 736909 w 880925"/>
                  <a:gd name="connsiteY1" fmla="*/ 513689 h 648072"/>
                  <a:gd name="connsiteX2" fmla="*/ 0 w 880925"/>
                  <a:gd name="connsiteY2" fmla="*/ 648072 h 648072"/>
                  <a:gd name="connsiteX0" fmla="*/ 864096 w 864096"/>
                  <a:gd name="connsiteY0" fmla="*/ 0 h 648072"/>
                  <a:gd name="connsiteX1" fmla="*/ 648073 w 864096"/>
                  <a:gd name="connsiteY1" fmla="*/ 504056 h 648072"/>
                  <a:gd name="connsiteX2" fmla="*/ 0 w 864096"/>
                  <a:gd name="connsiteY2" fmla="*/ 648072 h 648072"/>
                </a:gdLst>
                <a:ahLst/>
                <a:cxnLst>
                  <a:cxn ang="0">
                    <a:pos x="connsiteX0" y="connsiteY0"/>
                  </a:cxn>
                  <a:cxn ang="0">
                    <a:pos x="connsiteX1" y="connsiteY1"/>
                  </a:cxn>
                  <a:cxn ang="0">
                    <a:pos x="connsiteX2" y="connsiteY2"/>
                  </a:cxn>
                </a:cxnLst>
                <a:rect l="l" t="t" r="r" b="b"/>
                <a:pathLst>
                  <a:path w="864096" h="648072">
                    <a:moveTo>
                      <a:pt x="864096" y="0"/>
                    </a:moveTo>
                    <a:cubicBezTo>
                      <a:pt x="856601" y="177383"/>
                      <a:pt x="792089" y="396044"/>
                      <a:pt x="648073" y="504056"/>
                    </a:cubicBezTo>
                    <a:cubicBezTo>
                      <a:pt x="504057" y="612068"/>
                      <a:pt x="262328" y="635580"/>
                      <a:pt x="0" y="648072"/>
                    </a:cubicBezTo>
                  </a:path>
                </a:pathLst>
              </a:custGeom>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45" name="Freeform 44"/>
              <p:cNvSpPr/>
              <p:nvPr/>
            </p:nvSpPr>
            <p:spPr>
              <a:xfrm>
                <a:off x="883592" y="2532538"/>
                <a:ext cx="902660" cy="553335"/>
              </a:xfrm>
              <a:custGeom>
                <a:avLst/>
                <a:gdLst>
                  <a:gd name="connsiteX0" fmla="*/ 794479 w 794479"/>
                  <a:gd name="connsiteY0" fmla="*/ 0 h 429718"/>
                  <a:gd name="connsiteX1" fmla="*/ 464695 w 794479"/>
                  <a:gd name="connsiteY1" fmla="*/ 359764 h 429718"/>
                  <a:gd name="connsiteX2" fmla="*/ 0 w 794479"/>
                  <a:gd name="connsiteY2" fmla="*/ 419725 h 429718"/>
                  <a:gd name="connsiteX0" fmla="*/ 756774 w 756774"/>
                  <a:gd name="connsiteY0" fmla="*/ 0 h 469389"/>
                  <a:gd name="connsiteX1" fmla="*/ 464695 w 756774"/>
                  <a:gd name="connsiteY1" fmla="*/ 393768 h 469389"/>
                  <a:gd name="connsiteX2" fmla="*/ 0 w 756774"/>
                  <a:gd name="connsiteY2" fmla="*/ 453729 h 469389"/>
                  <a:gd name="connsiteX0" fmla="*/ 756774 w 756774"/>
                  <a:gd name="connsiteY0" fmla="*/ 0 h 469389"/>
                  <a:gd name="connsiteX1" fmla="*/ 464695 w 756774"/>
                  <a:gd name="connsiteY1" fmla="*/ 393768 h 469389"/>
                  <a:gd name="connsiteX2" fmla="*/ 0 w 756774"/>
                  <a:gd name="connsiteY2" fmla="*/ 453729 h 469389"/>
                </a:gdLst>
                <a:ahLst/>
                <a:cxnLst>
                  <a:cxn ang="0">
                    <a:pos x="connsiteX0" y="connsiteY0"/>
                  </a:cxn>
                  <a:cxn ang="0">
                    <a:pos x="connsiteX1" y="connsiteY1"/>
                  </a:cxn>
                  <a:cxn ang="0">
                    <a:pos x="connsiteX2" y="connsiteY2"/>
                  </a:cxn>
                </a:cxnLst>
                <a:rect l="l" t="t" r="r" b="b"/>
                <a:pathLst>
                  <a:path w="756774" h="469389">
                    <a:moveTo>
                      <a:pt x="756774" y="0"/>
                    </a:moveTo>
                    <a:cubicBezTo>
                      <a:pt x="659825" y="194242"/>
                      <a:pt x="590824" y="318147"/>
                      <a:pt x="464695" y="393768"/>
                    </a:cubicBezTo>
                    <a:cubicBezTo>
                      <a:pt x="338566" y="469389"/>
                      <a:pt x="166141" y="458725"/>
                      <a:pt x="0" y="453729"/>
                    </a:cubicBezTo>
                  </a:path>
                </a:pathLst>
              </a:custGeom>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46" name="Freeform 45"/>
              <p:cNvSpPr/>
              <p:nvPr/>
            </p:nvSpPr>
            <p:spPr>
              <a:xfrm>
                <a:off x="1044508" y="2532538"/>
                <a:ext cx="741742" cy="305150"/>
              </a:xfrm>
              <a:custGeom>
                <a:avLst/>
                <a:gdLst>
                  <a:gd name="connsiteX0" fmla="*/ 689548 w 689548"/>
                  <a:gd name="connsiteY0" fmla="*/ 0 h 209862"/>
                  <a:gd name="connsiteX1" fmla="*/ 344774 w 689548"/>
                  <a:gd name="connsiteY1" fmla="*/ 164892 h 209862"/>
                  <a:gd name="connsiteX2" fmla="*/ 0 w 689548"/>
                  <a:gd name="connsiteY2" fmla="*/ 209862 h 209862"/>
                  <a:gd name="connsiteX0" fmla="*/ 621863 w 621863"/>
                  <a:gd name="connsiteY0" fmla="*/ 0 h 258856"/>
                  <a:gd name="connsiteX1" fmla="*/ 344774 w 621863"/>
                  <a:gd name="connsiteY1" fmla="*/ 213886 h 258856"/>
                  <a:gd name="connsiteX2" fmla="*/ 0 w 621863"/>
                  <a:gd name="connsiteY2" fmla="*/ 258856 h 258856"/>
                  <a:gd name="connsiteX0" fmla="*/ 621863 w 621863"/>
                  <a:gd name="connsiteY0" fmla="*/ 0 h 258856"/>
                  <a:gd name="connsiteX1" fmla="*/ 344774 w 621863"/>
                  <a:gd name="connsiteY1" fmla="*/ 213886 h 258856"/>
                  <a:gd name="connsiteX2" fmla="*/ 0 w 621863"/>
                  <a:gd name="connsiteY2" fmla="*/ 258856 h 258856"/>
                </a:gdLst>
                <a:ahLst/>
                <a:cxnLst>
                  <a:cxn ang="0">
                    <a:pos x="connsiteX0" y="connsiteY0"/>
                  </a:cxn>
                  <a:cxn ang="0">
                    <a:pos x="connsiteX1" y="connsiteY1"/>
                  </a:cxn>
                  <a:cxn ang="0">
                    <a:pos x="connsiteX2" y="connsiteY2"/>
                  </a:cxn>
                </a:cxnLst>
                <a:rect l="l" t="t" r="r" b="b"/>
                <a:pathLst>
                  <a:path w="621863" h="258856">
                    <a:moveTo>
                      <a:pt x="621863" y="0"/>
                    </a:moveTo>
                    <a:cubicBezTo>
                      <a:pt x="580683" y="91052"/>
                      <a:pt x="448418" y="170743"/>
                      <a:pt x="344774" y="213886"/>
                    </a:cubicBezTo>
                    <a:cubicBezTo>
                      <a:pt x="241130" y="257029"/>
                      <a:pt x="114924" y="253859"/>
                      <a:pt x="0" y="258856"/>
                    </a:cubicBezTo>
                  </a:path>
                </a:pathLst>
              </a:custGeom>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47" name="Freeform 46"/>
              <p:cNvSpPr/>
              <p:nvPr/>
            </p:nvSpPr>
            <p:spPr>
              <a:xfrm flipH="1">
                <a:off x="1786248" y="2532538"/>
                <a:ext cx="1030672" cy="763975"/>
              </a:xfrm>
              <a:custGeom>
                <a:avLst/>
                <a:gdLst>
                  <a:gd name="connsiteX0" fmla="*/ 809468 w 809468"/>
                  <a:gd name="connsiteY0" fmla="*/ 0 h 569626"/>
                  <a:gd name="connsiteX1" fmla="*/ 659567 w 809468"/>
                  <a:gd name="connsiteY1" fmla="*/ 449705 h 569626"/>
                  <a:gd name="connsiteX2" fmla="*/ 0 w 809468"/>
                  <a:gd name="connsiteY2" fmla="*/ 569626 h 569626"/>
                  <a:gd name="connsiteX0" fmla="*/ 886810 w 886810"/>
                  <a:gd name="connsiteY0" fmla="*/ 0 h 584088"/>
                  <a:gd name="connsiteX1" fmla="*/ 736909 w 886810"/>
                  <a:gd name="connsiteY1" fmla="*/ 449705 h 584088"/>
                  <a:gd name="connsiteX2" fmla="*/ 0 w 886810"/>
                  <a:gd name="connsiteY2" fmla="*/ 584088 h 584088"/>
                  <a:gd name="connsiteX0" fmla="*/ 864096 w 880925"/>
                  <a:gd name="connsiteY0" fmla="*/ 0 h 648072"/>
                  <a:gd name="connsiteX1" fmla="*/ 736909 w 880925"/>
                  <a:gd name="connsiteY1" fmla="*/ 513689 h 648072"/>
                  <a:gd name="connsiteX2" fmla="*/ 0 w 880925"/>
                  <a:gd name="connsiteY2" fmla="*/ 648072 h 648072"/>
                  <a:gd name="connsiteX0" fmla="*/ 864096 w 864096"/>
                  <a:gd name="connsiteY0" fmla="*/ 0 h 648072"/>
                  <a:gd name="connsiteX1" fmla="*/ 648073 w 864096"/>
                  <a:gd name="connsiteY1" fmla="*/ 504056 h 648072"/>
                  <a:gd name="connsiteX2" fmla="*/ 0 w 864096"/>
                  <a:gd name="connsiteY2" fmla="*/ 648072 h 648072"/>
                </a:gdLst>
                <a:ahLst/>
                <a:cxnLst>
                  <a:cxn ang="0">
                    <a:pos x="connsiteX0" y="connsiteY0"/>
                  </a:cxn>
                  <a:cxn ang="0">
                    <a:pos x="connsiteX1" y="connsiteY1"/>
                  </a:cxn>
                  <a:cxn ang="0">
                    <a:pos x="connsiteX2" y="connsiteY2"/>
                  </a:cxn>
                </a:cxnLst>
                <a:rect l="l" t="t" r="r" b="b"/>
                <a:pathLst>
                  <a:path w="864096" h="648072">
                    <a:moveTo>
                      <a:pt x="864096" y="0"/>
                    </a:moveTo>
                    <a:cubicBezTo>
                      <a:pt x="856601" y="177383"/>
                      <a:pt x="792089" y="396044"/>
                      <a:pt x="648073" y="504056"/>
                    </a:cubicBezTo>
                    <a:cubicBezTo>
                      <a:pt x="504057" y="612068"/>
                      <a:pt x="262328" y="635580"/>
                      <a:pt x="0" y="648072"/>
                    </a:cubicBezTo>
                  </a:path>
                </a:pathLst>
              </a:custGeom>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48" name="Freeform 47"/>
              <p:cNvSpPr/>
              <p:nvPr/>
            </p:nvSpPr>
            <p:spPr>
              <a:xfrm flipH="1">
                <a:off x="1786250" y="2532538"/>
                <a:ext cx="902661" cy="553335"/>
              </a:xfrm>
              <a:custGeom>
                <a:avLst/>
                <a:gdLst>
                  <a:gd name="connsiteX0" fmla="*/ 794479 w 794479"/>
                  <a:gd name="connsiteY0" fmla="*/ 0 h 429718"/>
                  <a:gd name="connsiteX1" fmla="*/ 464695 w 794479"/>
                  <a:gd name="connsiteY1" fmla="*/ 359764 h 429718"/>
                  <a:gd name="connsiteX2" fmla="*/ 0 w 794479"/>
                  <a:gd name="connsiteY2" fmla="*/ 419725 h 429718"/>
                  <a:gd name="connsiteX0" fmla="*/ 756774 w 756774"/>
                  <a:gd name="connsiteY0" fmla="*/ 0 h 469389"/>
                  <a:gd name="connsiteX1" fmla="*/ 464695 w 756774"/>
                  <a:gd name="connsiteY1" fmla="*/ 393768 h 469389"/>
                  <a:gd name="connsiteX2" fmla="*/ 0 w 756774"/>
                  <a:gd name="connsiteY2" fmla="*/ 453729 h 469389"/>
                  <a:gd name="connsiteX0" fmla="*/ 756774 w 756774"/>
                  <a:gd name="connsiteY0" fmla="*/ 0 h 469389"/>
                  <a:gd name="connsiteX1" fmla="*/ 464695 w 756774"/>
                  <a:gd name="connsiteY1" fmla="*/ 393768 h 469389"/>
                  <a:gd name="connsiteX2" fmla="*/ 0 w 756774"/>
                  <a:gd name="connsiteY2" fmla="*/ 453729 h 469389"/>
                </a:gdLst>
                <a:ahLst/>
                <a:cxnLst>
                  <a:cxn ang="0">
                    <a:pos x="connsiteX0" y="connsiteY0"/>
                  </a:cxn>
                  <a:cxn ang="0">
                    <a:pos x="connsiteX1" y="connsiteY1"/>
                  </a:cxn>
                  <a:cxn ang="0">
                    <a:pos x="connsiteX2" y="connsiteY2"/>
                  </a:cxn>
                </a:cxnLst>
                <a:rect l="l" t="t" r="r" b="b"/>
                <a:pathLst>
                  <a:path w="756774" h="469389">
                    <a:moveTo>
                      <a:pt x="756774" y="0"/>
                    </a:moveTo>
                    <a:cubicBezTo>
                      <a:pt x="659825" y="194242"/>
                      <a:pt x="590824" y="318147"/>
                      <a:pt x="464695" y="393768"/>
                    </a:cubicBezTo>
                    <a:cubicBezTo>
                      <a:pt x="338566" y="469389"/>
                      <a:pt x="166141" y="458725"/>
                      <a:pt x="0" y="453729"/>
                    </a:cubicBezTo>
                  </a:path>
                </a:pathLst>
              </a:custGeom>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49" name="Freeform 48"/>
              <p:cNvSpPr/>
              <p:nvPr/>
            </p:nvSpPr>
            <p:spPr>
              <a:xfrm flipH="1">
                <a:off x="1786250" y="2532538"/>
                <a:ext cx="741742" cy="305150"/>
              </a:xfrm>
              <a:custGeom>
                <a:avLst/>
                <a:gdLst>
                  <a:gd name="connsiteX0" fmla="*/ 689548 w 689548"/>
                  <a:gd name="connsiteY0" fmla="*/ 0 h 209862"/>
                  <a:gd name="connsiteX1" fmla="*/ 344774 w 689548"/>
                  <a:gd name="connsiteY1" fmla="*/ 164892 h 209862"/>
                  <a:gd name="connsiteX2" fmla="*/ 0 w 689548"/>
                  <a:gd name="connsiteY2" fmla="*/ 209862 h 209862"/>
                  <a:gd name="connsiteX0" fmla="*/ 621863 w 621863"/>
                  <a:gd name="connsiteY0" fmla="*/ 0 h 258856"/>
                  <a:gd name="connsiteX1" fmla="*/ 344774 w 621863"/>
                  <a:gd name="connsiteY1" fmla="*/ 213886 h 258856"/>
                  <a:gd name="connsiteX2" fmla="*/ 0 w 621863"/>
                  <a:gd name="connsiteY2" fmla="*/ 258856 h 258856"/>
                  <a:gd name="connsiteX0" fmla="*/ 621863 w 621863"/>
                  <a:gd name="connsiteY0" fmla="*/ 0 h 258856"/>
                  <a:gd name="connsiteX1" fmla="*/ 344774 w 621863"/>
                  <a:gd name="connsiteY1" fmla="*/ 213886 h 258856"/>
                  <a:gd name="connsiteX2" fmla="*/ 0 w 621863"/>
                  <a:gd name="connsiteY2" fmla="*/ 258856 h 258856"/>
                </a:gdLst>
                <a:ahLst/>
                <a:cxnLst>
                  <a:cxn ang="0">
                    <a:pos x="connsiteX0" y="connsiteY0"/>
                  </a:cxn>
                  <a:cxn ang="0">
                    <a:pos x="connsiteX1" y="connsiteY1"/>
                  </a:cxn>
                  <a:cxn ang="0">
                    <a:pos x="connsiteX2" y="connsiteY2"/>
                  </a:cxn>
                </a:cxnLst>
                <a:rect l="l" t="t" r="r" b="b"/>
                <a:pathLst>
                  <a:path w="621863" h="258856">
                    <a:moveTo>
                      <a:pt x="621863" y="0"/>
                    </a:moveTo>
                    <a:cubicBezTo>
                      <a:pt x="580683" y="91052"/>
                      <a:pt x="448418" y="170743"/>
                      <a:pt x="344774" y="213886"/>
                    </a:cubicBezTo>
                    <a:cubicBezTo>
                      <a:pt x="241130" y="257029"/>
                      <a:pt x="114924" y="253859"/>
                      <a:pt x="0" y="258856"/>
                    </a:cubicBezTo>
                  </a:path>
                </a:pathLst>
              </a:custGeom>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grpSp>
        <p:sp>
          <p:nvSpPr>
            <p:cNvPr id="42" name="Oval 41"/>
            <p:cNvSpPr/>
            <p:nvPr/>
          </p:nvSpPr>
          <p:spPr>
            <a:xfrm>
              <a:off x="4290286" y="3842406"/>
              <a:ext cx="151724" cy="149952"/>
            </a:xfrm>
            <a:prstGeom prst="ellipse">
              <a:avLst/>
            </a:prstGeom>
            <a:solidFill>
              <a:srgbClr val="C00000"/>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52" name="Group 99"/>
          <p:cNvGrpSpPr/>
          <p:nvPr/>
        </p:nvGrpSpPr>
        <p:grpSpPr>
          <a:xfrm>
            <a:off x="4408060" y="3869918"/>
            <a:ext cx="395926" cy="166600"/>
            <a:chOff x="1995445" y="3314205"/>
            <a:chExt cx="486765" cy="204823"/>
          </a:xfrm>
        </p:grpSpPr>
        <p:sp>
          <p:nvSpPr>
            <p:cNvPr id="53" name="Oval 52"/>
            <p:cNvSpPr/>
            <p:nvPr/>
          </p:nvSpPr>
          <p:spPr>
            <a:xfrm>
              <a:off x="1995445" y="3314205"/>
              <a:ext cx="107004" cy="204823"/>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4" name="Oval 53"/>
            <p:cNvSpPr/>
            <p:nvPr/>
          </p:nvSpPr>
          <p:spPr>
            <a:xfrm>
              <a:off x="2375206" y="3314205"/>
              <a:ext cx="107004" cy="204823"/>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55" name="Oval 54"/>
          <p:cNvSpPr/>
          <p:nvPr/>
        </p:nvSpPr>
        <p:spPr>
          <a:xfrm>
            <a:off x="4529976" y="4373996"/>
            <a:ext cx="186040" cy="207132"/>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57" name="Group 30"/>
          <p:cNvGrpSpPr/>
          <p:nvPr/>
        </p:nvGrpSpPr>
        <p:grpSpPr>
          <a:xfrm flipV="1">
            <a:off x="4308434" y="3789040"/>
            <a:ext cx="527131" cy="37187"/>
            <a:chOff x="3347864" y="2492896"/>
            <a:chExt cx="665183" cy="144016"/>
          </a:xfrm>
        </p:grpSpPr>
        <p:cxnSp>
          <p:nvCxnSpPr>
            <p:cNvPr id="58" name="Straight Connector 57"/>
            <p:cNvCxnSpPr/>
            <p:nvPr/>
          </p:nvCxnSpPr>
          <p:spPr>
            <a:xfrm>
              <a:off x="3347864" y="2492896"/>
              <a:ext cx="216024" cy="144016"/>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9" name="Straight Connector 58"/>
            <p:cNvCxnSpPr/>
            <p:nvPr/>
          </p:nvCxnSpPr>
          <p:spPr>
            <a:xfrm flipV="1">
              <a:off x="3797023" y="2492896"/>
              <a:ext cx="216024" cy="144016"/>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60" name="Group 128"/>
          <p:cNvGrpSpPr/>
          <p:nvPr/>
        </p:nvGrpSpPr>
        <p:grpSpPr>
          <a:xfrm>
            <a:off x="8172400" y="3933056"/>
            <a:ext cx="313332" cy="1029520"/>
            <a:chOff x="1115616" y="3429000"/>
            <a:chExt cx="504056" cy="1656184"/>
          </a:xfrm>
        </p:grpSpPr>
        <p:sp>
          <p:nvSpPr>
            <p:cNvPr id="75" name="Isosceles Triangle 74"/>
            <p:cNvSpPr/>
            <p:nvPr/>
          </p:nvSpPr>
          <p:spPr>
            <a:xfrm>
              <a:off x="1115616" y="5013176"/>
              <a:ext cx="504056" cy="72008"/>
            </a:xfrm>
            <a:prstGeom prst="triangle">
              <a:avLst/>
            </a:prstGeom>
            <a:solidFill>
              <a:schemeClr val="bg1"/>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6" name="Chord 75"/>
            <p:cNvSpPr/>
            <p:nvPr/>
          </p:nvSpPr>
          <p:spPr>
            <a:xfrm>
              <a:off x="1115616" y="3429000"/>
              <a:ext cx="504056" cy="1080120"/>
            </a:xfrm>
            <a:prstGeom prst="chord">
              <a:avLst>
                <a:gd name="adj1" fmla="val 20627079"/>
                <a:gd name="adj2" fmla="val 11756870"/>
              </a:avLst>
            </a:pr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7" name="Chord 76"/>
            <p:cNvSpPr/>
            <p:nvPr/>
          </p:nvSpPr>
          <p:spPr>
            <a:xfrm>
              <a:off x="1115616" y="3429000"/>
              <a:ext cx="504056" cy="1080120"/>
            </a:xfrm>
            <a:prstGeom prst="chord">
              <a:avLst>
                <a:gd name="adj1" fmla="val 2750670"/>
                <a:gd name="adj2" fmla="val 8084417"/>
              </a:avLst>
            </a:prstGeom>
            <a:solidFill>
              <a:srgbClr val="990033"/>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8" name="Rectangle 77"/>
            <p:cNvSpPr/>
            <p:nvPr/>
          </p:nvSpPr>
          <p:spPr>
            <a:xfrm>
              <a:off x="1331640" y="4509120"/>
              <a:ext cx="72008" cy="504056"/>
            </a:xfrm>
            <a:prstGeom prst="rect">
              <a:avLst/>
            </a:prstGeom>
            <a:solidFill>
              <a:schemeClr val="bg1"/>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109" name="Arc 108"/>
          <p:cNvSpPr/>
          <p:nvPr/>
        </p:nvSpPr>
        <p:spPr>
          <a:xfrm rot="10800000" flipV="1">
            <a:off x="4277887" y="4365104"/>
            <a:ext cx="704953" cy="391332"/>
          </a:xfrm>
          <a:prstGeom prst="arc">
            <a:avLst>
              <a:gd name="adj1" fmla="val 10959807"/>
              <a:gd name="adj2" fmla="val 21338736"/>
            </a:avLst>
          </a:prstGeom>
          <a:no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dirty="0"/>
          </a:p>
        </p:txBody>
      </p:sp>
      <p:grpSp>
        <p:nvGrpSpPr>
          <p:cNvPr id="64" name="Group 111"/>
          <p:cNvGrpSpPr/>
          <p:nvPr/>
        </p:nvGrpSpPr>
        <p:grpSpPr>
          <a:xfrm>
            <a:off x="1115615" y="3789040"/>
            <a:ext cx="1440161" cy="1728191"/>
            <a:chOff x="755576" y="-171400"/>
            <a:chExt cx="1440161" cy="1728191"/>
          </a:xfrm>
        </p:grpSpPr>
        <p:grpSp>
          <p:nvGrpSpPr>
            <p:cNvPr id="67" name="Group 33"/>
            <p:cNvGrpSpPr/>
            <p:nvPr/>
          </p:nvGrpSpPr>
          <p:grpSpPr>
            <a:xfrm>
              <a:off x="1122947" y="-171400"/>
              <a:ext cx="469222" cy="243300"/>
              <a:chOff x="4343400" y="3450332"/>
              <a:chExt cx="514350" cy="266700"/>
            </a:xfrm>
          </p:grpSpPr>
          <p:sp>
            <p:nvSpPr>
              <p:cNvPr id="101" name="Freeform 4"/>
              <p:cNvSpPr/>
              <p:nvPr/>
            </p:nvSpPr>
            <p:spPr>
              <a:xfrm>
                <a:off x="4343400" y="3526532"/>
                <a:ext cx="514350" cy="190500"/>
              </a:xfrm>
              <a:custGeom>
                <a:avLst/>
                <a:gdLst>
                  <a:gd name="connsiteX0" fmla="*/ 0 w 514350"/>
                  <a:gd name="connsiteY0" fmla="*/ 0 h 190500"/>
                  <a:gd name="connsiteX1" fmla="*/ 247650 w 514350"/>
                  <a:gd name="connsiteY1" fmla="*/ 190500 h 190500"/>
                  <a:gd name="connsiteX2" fmla="*/ 514350 w 514350"/>
                  <a:gd name="connsiteY2" fmla="*/ 9525 h 190500"/>
                  <a:gd name="connsiteX3" fmla="*/ 514350 w 514350"/>
                  <a:gd name="connsiteY3" fmla="*/ 9525 h 190500"/>
                </a:gdLst>
                <a:ahLst/>
                <a:cxnLst>
                  <a:cxn ang="0">
                    <a:pos x="connsiteX0" y="connsiteY0"/>
                  </a:cxn>
                  <a:cxn ang="0">
                    <a:pos x="connsiteX1" y="connsiteY1"/>
                  </a:cxn>
                  <a:cxn ang="0">
                    <a:pos x="connsiteX2" y="connsiteY2"/>
                  </a:cxn>
                  <a:cxn ang="0">
                    <a:pos x="connsiteX3" y="connsiteY3"/>
                  </a:cxn>
                </a:cxnLst>
                <a:rect l="l" t="t" r="r" b="b"/>
                <a:pathLst>
                  <a:path w="514350" h="190500">
                    <a:moveTo>
                      <a:pt x="0" y="0"/>
                    </a:moveTo>
                    <a:lnTo>
                      <a:pt x="247650" y="190500"/>
                    </a:lnTo>
                    <a:lnTo>
                      <a:pt x="514350" y="9525"/>
                    </a:lnTo>
                    <a:lnTo>
                      <a:pt x="514350" y="9525"/>
                    </a:lnTo>
                  </a:path>
                </a:pathLst>
              </a:custGeom>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102" name="Freeform 101"/>
              <p:cNvSpPr/>
              <p:nvPr/>
            </p:nvSpPr>
            <p:spPr>
              <a:xfrm>
                <a:off x="4457700" y="3450332"/>
                <a:ext cx="257175" cy="257175"/>
              </a:xfrm>
              <a:custGeom>
                <a:avLst/>
                <a:gdLst>
                  <a:gd name="connsiteX0" fmla="*/ 0 w 257175"/>
                  <a:gd name="connsiteY0" fmla="*/ 0 h 257175"/>
                  <a:gd name="connsiteX1" fmla="*/ 123825 w 257175"/>
                  <a:gd name="connsiteY1" fmla="*/ 257175 h 257175"/>
                  <a:gd name="connsiteX2" fmla="*/ 257175 w 257175"/>
                  <a:gd name="connsiteY2" fmla="*/ 19050 h 257175"/>
                </a:gdLst>
                <a:ahLst/>
                <a:cxnLst>
                  <a:cxn ang="0">
                    <a:pos x="connsiteX0" y="connsiteY0"/>
                  </a:cxn>
                  <a:cxn ang="0">
                    <a:pos x="connsiteX1" y="connsiteY1"/>
                  </a:cxn>
                  <a:cxn ang="0">
                    <a:pos x="connsiteX2" y="connsiteY2"/>
                  </a:cxn>
                </a:cxnLst>
                <a:rect l="l" t="t" r="r" b="b"/>
                <a:pathLst>
                  <a:path w="257175" h="257175">
                    <a:moveTo>
                      <a:pt x="0" y="0"/>
                    </a:moveTo>
                    <a:lnTo>
                      <a:pt x="123825" y="257175"/>
                    </a:lnTo>
                    <a:lnTo>
                      <a:pt x="257175" y="19050"/>
                    </a:lnTo>
                  </a:path>
                </a:pathLst>
              </a:custGeom>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grpSp>
        <p:sp>
          <p:nvSpPr>
            <p:cNvPr id="97" name="Rounded Rectangle 96"/>
            <p:cNvSpPr/>
            <p:nvPr/>
          </p:nvSpPr>
          <p:spPr>
            <a:xfrm>
              <a:off x="755576" y="23589"/>
              <a:ext cx="1182423" cy="1379492"/>
            </a:xfrm>
            <a:prstGeom prst="roundRect">
              <a:avLst>
                <a:gd name="adj" fmla="val 40327"/>
              </a:avLst>
            </a:prstGeom>
            <a:solidFill>
              <a:srgbClr val="FF99CC"/>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98" name="Oval 97"/>
            <p:cNvSpPr/>
            <p:nvPr/>
          </p:nvSpPr>
          <p:spPr>
            <a:xfrm flipH="1">
              <a:off x="1660898" y="408110"/>
              <a:ext cx="86735" cy="150618"/>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0" name="Oval 99"/>
            <p:cNvSpPr/>
            <p:nvPr/>
          </p:nvSpPr>
          <p:spPr>
            <a:xfrm flipH="1">
              <a:off x="1820384" y="603442"/>
              <a:ext cx="197071" cy="216308"/>
            </a:xfrm>
            <a:prstGeom prst="ellipse">
              <a:avLst/>
            </a:prstGeom>
            <a:solidFill>
              <a:srgbClr val="FF99CC"/>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95" name="Freeform 94"/>
            <p:cNvSpPr/>
            <p:nvPr/>
          </p:nvSpPr>
          <p:spPr>
            <a:xfrm rot="10555806" flipV="1">
              <a:off x="997060" y="568245"/>
              <a:ext cx="577569" cy="737999"/>
            </a:xfrm>
            <a:custGeom>
              <a:avLst/>
              <a:gdLst>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75432 w 777479"/>
                <a:gd name="connsiteY8" fmla="*/ 659606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65919 w 777479"/>
                <a:gd name="connsiteY10" fmla="*/ 516731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62013 w 777479"/>
                <a:gd name="connsiteY20" fmla="*/ 605036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2397 h 834313"/>
                <a:gd name="connsiteX1" fmla="*/ 239713 w 777479"/>
                <a:gd name="connsiteY1" fmla="*/ 240985 h 834313"/>
                <a:gd name="connsiteX2" fmla="*/ 82550 w 777479"/>
                <a:gd name="connsiteY2" fmla="*/ 336235 h 834313"/>
                <a:gd name="connsiteX3" fmla="*/ 3969 w 777479"/>
                <a:gd name="connsiteY3" fmla="*/ 474347 h 834313"/>
                <a:gd name="connsiteX4" fmla="*/ 106363 w 777479"/>
                <a:gd name="connsiteY4" fmla="*/ 488635 h 834313"/>
                <a:gd name="connsiteX5" fmla="*/ 254000 w 777479"/>
                <a:gd name="connsiteY5" fmla="*/ 386241 h 834313"/>
                <a:gd name="connsiteX6" fmla="*/ 261144 w 777479"/>
                <a:gd name="connsiteY6" fmla="*/ 398147 h 834313"/>
                <a:gd name="connsiteX7" fmla="*/ 223044 w 777479"/>
                <a:gd name="connsiteY7" fmla="*/ 533878 h 834313"/>
                <a:gd name="connsiteX8" fmla="*/ 198834 w 777479"/>
                <a:gd name="connsiteY8" fmla="*/ 660085 h 834313"/>
                <a:gd name="connsiteX9" fmla="*/ 248147 w 777479"/>
                <a:gd name="connsiteY9" fmla="*/ 750200 h 834313"/>
                <a:gd name="connsiteX10" fmla="*/ 335682 w 777479"/>
                <a:gd name="connsiteY10" fmla="*/ 608466 h 834313"/>
                <a:gd name="connsiteX11" fmla="*/ 368300 w 777479"/>
                <a:gd name="connsiteY11" fmla="*/ 488634 h 834313"/>
                <a:gd name="connsiteX12" fmla="*/ 375444 w 777479"/>
                <a:gd name="connsiteY12" fmla="*/ 555310 h 834313"/>
                <a:gd name="connsiteX13" fmla="*/ 401638 w 777479"/>
                <a:gd name="connsiteY13" fmla="*/ 767241 h 834313"/>
                <a:gd name="connsiteX14" fmla="*/ 451644 w 777479"/>
                <a:gd name="connsiteY14" fmla="*/ 833916 h 834313"/>
                <a:gd name="connsiteX15" fmla="*/ 504032 w 777479"/>
                <a:gd name="connsiteY15" fmla="*/ 769622 h 834313"/>
                <a:gd name="connsiteX16" fmla="*/ 504032 w 777479"/>
                <a:gd name="connsiteY16" fmla="*/ 529115 h 834313"/>
                <a:gd name="connsiteX17" fmla="*/ 527844 w 777479"/>
                <a:gd name="connsiteY17" fmla="*/ 643416 h 834313"/>
                <a:gd name="connsiteX18" fmla="*/ 573088 w 777479"/>
                <a:gd name="connsiteY18" fmla="*/ 741047 h 834313"/>
                <a:gd name="connsiteX19" fmla="*/ 625475 w 777479"/>
                <a:gd name="connsiteY19" fmla="*/ 762478 h 834313"/>
                <a:gd name="connsiteX20" fmla="*/ 662013 w 777479"/>
                <a:gd name="connsiteY20" fmla="*/ 705527 h 834313"/>
                <a:gd name="connsiteX21" fmla="*/ 644525 w 777479"/>
                <a:gd name="connsiteY21" fmla="*/ 583885 h 834313"/>
                <a:gd name="connsiteX22" fmla="*/ 632619 w 777479"/>
                <a:gd name="connsiteY22" fmla="*/ 507685 h 834313"/>
                <a:gd name="connsiteX23" fmla="*/ 718344 w 777479"/>
                <a:gd name="connsiteY23" fmla="*/ 657703 h 834313"/>
                <a:gd name="connsiteX24" fmla="*/ 770732 w 777479"/>
                <a:gd name="connsiteY24" fmla="*/ 636272 h 834313"/>
                <a:gd name="connsiteX25" fmla="*/ 758825 w 777479"/>
                <a:gd name="connsiteY25" fmla="*/ 495778 h 834313"/>
                <a:gd name="connsiteX26" fmla="*/ 668338 w 777479"/>
                <a:gd name="connsiteY26" fmla="*/ 324328 h 834313"/>
                <a:gd name="connsiteX27" fmla="*/ 668239 w 777479"/>
                <a:gd name="connsiteY27" fmla="*/ 0 h 834313"/>
                <a:gd name="connsiteX0" fmla="*/ 240017 w 777479"/>
                <a:gd name="connsiteY0" fmla="*/ 24652 h 834313"/>
                <a:gd name="connsiteX1" fmla="*/ 239713 w 777479"/>
                <a:gd name="connsiteY1" fmla="*/ 240985 h 834313"/>
                <a:gd name="connsiteX2" fmla="*/ 82550 w 777479"/>
                <a:gd name="connsiteY2" fmla="*/ 336235 h 834313"/>
                <a:gd name="connsiteX3" fmla="*/ 3969 w 777479"/>
                <a:gd name="connsiteY3" fmla="*/ 474347 h 834313"/>
                <a:gd name="connsiteX4" fmla="*/ 106363 w 777479"/>
                <a:gd name="connsiteY4" fmla="*/ 488635 h 834313"/>
                <a:gd name="connsiteX5" fmla="*/ 254000 w 777479"/>
                <a:gd name="connsiteY5" fmla="*/ 386241 h 834313"/>
                <a:gd name="connsiteX6" fmla="*/ 261144 w 777479"/>
                <a:gd name="connsiteY6" fmla="*/ 398147 h 834313"/>
                <a:gd name="connsiteX7" fmla="*/ 223044 w 777479"/>
                <a:gd name="connsiteY7" fmla="*/ 533878 h 834313"/>
                <a:gd name="connsiteX8" fmla="*/ 198834 w 777479"/>
                <a:gd name="connsiteY8" fmla="*/ 660085 h 834313"/>
                <a:gd name="connsiteX9" fmla="*/ 248147 w 777479"/>
                <a:gd name="connsiteY9" fmla="*/ 750200 h 834313"/>
                <a:gd name="connsiteX10" fmla="*/ 335682 w 777479"/>
                <a:gd name="connsiteY10" fmla="*/ 608466 h 834313"/>
                <a:gd name="connsiteX11" fmla="*/ 368300 w 777479"/>
                <a:gd name="connsiteY11" fmla="*/ 488634 h 834313"/>
                <a:gd name="connsiteX12" fmla="*/ 375444 w 777479"/>
                <a:gd name="connsiteY12" fmla="*/ 555310 h 834313"/>
                <a:gd name="connsiteX13" fmla="*/ 401638 w 777479"/>
                <a:gd name="connsiteY13" fmla="*/ 767241 h 834313"/>
                <a:gd name="connsiteX14" fmla="*/ 451644 w 777479"/>
                <a:gd name="connsiteY14" fmla="*/ 833916 h 834313"/>
                <a:gd name="connsiteX15" fmla="*/ 504032 w 777479"/>
                <a:gd name="connsiteY15" fmla="*/ 769622 h 834313"/>
                <a:gd name="connsiteX16" fmla="*/ 504032 w 777479"/>
                <a:gd name="connsiteY16" fmla="*/ 529115 h 834313"/>
                <a:gd name="connsiteX17" fmla="*/ 527844 w 777479"/>
                <a:gd name="connsiteY17" fmla="*/ 643416 h 834313"/>
                <a:gd name="connsiteX18" fmla="*/ 573088 w 777479"/>
                <a:gd name="connsiteY18" fmla="*/ 741047 h 834313"/>
                <a:gd name="connsiteX19" fmla="*/ 625475 w 777479"/>
                <a:gd name="connsiteY19" fmla="*/ 762478 h 834313"/>
                <a:gd name="connsiteX20" fmla="*/ 662013 w 777479"/>
                <a:gd name="connsiteY20" fmla="*/ 705527 h 834313"/>
                <a:gd name="connsiteX21" fmla="*/ 644525 w 777479"/>
                <a:gd name="connsiteY21" fmla="*/ 583885 h 834313"/>
                <a:gd name="connsiteX22" fmla="*/ 632619 w 777479"/>
                <a:gd name="connsiteY22" fmla="*/ 507685 h 834313"/>
                <a:gd name="connsiteX23" fmla="*/ 718344 w 777479"/>
                <a:gd name="connsiteY23" fmla="*/ 657703 h 834313"/>
                <a:gd name="connsiteX24" fmla="*/ 770732 w 777479"/>
                <a:gd name="connsiteY24" fmla="*/ 636272 h 834313"/>
                <a:gd name="connsiteX25" fmla="*/ 758825 w 777479"/>
                <a:gd name="connsiteY25" fmla="*/ 495778 h 834313"/>
                <a:gd name="connsiteX26" fmla="*/ 668338 w 777479"/>
                <a:gd name="connsiteY26" fmla="*/ 324328 h 834313"/>
                <a:gd name="connsiteX27" fmla="*/ 668239 w 777479"/>
                <a:gd name="connsiteY27" fmla="*/ 0 h 834313"/>
                <a:gd name="connsiteX0" fmla="*/ 240017 w 777479"/>
                <a:gd name="connsiteY0" fmla="*/ 164738 h 974399"/>
                <a:gd name="connsiteX1" fmla="*/ 239713 w 777479"/>
                <a:gd name="connsiteY1" fmla="*/ 381071 h 974399"/>
                <a:gd name="connsiteX2" fmla="*/ 82550 w 777479"/>
                <a:gd name="connsiteY2" fmla="*/ 476321 h 974399"/>
                <a:gd name="connsiteX3" fmla="*/ 3969 w 777479"/>
                <a:gd name="connsiteY3" fmla="*/ 614433 h 974399"/>
                <a:gd name="connsiteX4" fmla="*/ 106363 w 777479"/>
                <a:gd name="connsiteY4" fmla="*/ 628721 h 974399"/>
                <a:gd name="connsiteX5" fmla="*/ 254000 w 777479"/>
                <a:gd name="connsiteY5" fmla="*/ 526327 h 974399"/>
                <a:gd name="connsiteX6" fmla="*/ 261144 w 777479"/>
                <a:gd name="connsiteY6" fmla="*/ 538233 h 974399"/>
                <a:gd name="connsiteX7" fmla="*/ 223044 w 777479"/>
                <a:gd name="connsiteY7" fmla="*/ 673964 h 974399"/>
                <a:gd name="connsiteX8" fmla="*/ 198834 w 777479"/>
                <a:gd name="connsiteY8" fmla="*/ 800171 h 974399"/>
                <a:gd name="connsiteX9" fmla="*/ 248147 w 777479"/>
                <a:gd name="connsiteY9" fmla="*/ 890286 h 974399"/>
                <a:gd name="connsiteX10" fmla="*/ 335682 w 777479"/>
                <a:gd name="connsiteY10" fmla="*/ 748552 h 974399"/>
                <a:gd name="connsiteX11" fmla="*/ 368300 w 777479"/>
                <a:gd name="connsiteY11" fmla="*/ 628720 h 974399"/>
                <a:gd name="connsiteX12" fmla="*/ 375444 w 777479"/>
                <a:gd name="connsiteY12" fmla="*/ 695396 h 974399"/>
                <a:gd name="connsiteX13" fmla="*/ 401638 w 777479"/>
                <a:gd name="connsiteY13" fmla="*/ 907327 h 974399"/>
                <a:gd name="connsiteX14" fmla="*/ 451644 w 777479"/>
                <a:gd name="connsiteY14" fmla="*/ 974002 h 974399"/>
                <a:gd name="connsiteX15" fmla="*/ 504032 w 777479"/>
                <a:gd name="connsiteY15" fmla="*/ 909708 h 974399"/>
                <a:gd name="connsiteX16" fmla="*/ 504032 w 777479"/>
                <a:gd name="connsiteY16" fmla="*/ 669201 h 974399"/>
                <a:gd name="connsiteX17" fmla="*/ 527844 w 777479"/>
                <a:gd name="connsiteY17" fmla="*/ 783502 h 974399"/>
                <a:gd name="connsiteX18" fmla="*/ 573088 w 777479"/>
                <a:gd name="connsiteY18" fmla="*/ 881133 h 974399"/>
                <a:gd name="connsiteX19" fmla="*/ 625475 w 777479"/>
                <a:gd name="connsiteY19" fmla="*/ 902564 h 974399"/>
                <a:gd name="connsiteX20" fmla="*/ 662013 w 777479"/>
                <a:gd name="connsiteY20" fmla="*/ 845613 h 974399"/>
                <a:gd name="connsiteX21" fmla="*/ 644525 w 777479"/>
                <a:gd name="connsiteY21" fmla="*/ 723971 h 974399"/>
                <a:gd name="connsiteX22" fmla="*/ 632619 w 777479"/>
                <a:gd name="connsiteY22" fmla="*/ 647771 h 974399"/>
                <a:gd name="connsiteX23" fmla="*/ 718344 w 777479"/>
                <a:gd name="connsiteY23" fmla="*/ 797789 h 974399"/>
                <a:gd name="connsiteX24" fmla="*/ 770732 w 777479"/>
                <a:gd name="connsiteY24" fmla="*/ 776358 h 974399"/>
                <a:gd name="connsiteX25" fmla="*/ 758825 w 777479"/>
                <a:gd name="connsiteY25" fmla="*/ 635864 h 974399"/>
                <a:gd name="connsiteX26" fmla="*/ 668338 w 777479"/>
                <a:gd name="connsiteY26" fmla="*/ 464414 h 974399"/>
                <a:gd name="connsiteX27" fmla="*/ 577964 w 777479"/>
                <a:gd name="connsiteY27" fmla="*/ 0 h 974399"/>
                <a:gd name="connsiteX0" fmla="*/ 224488 w 777479"/>
                <a:gd name="connsiteY0" fmla="*/ 79294 h 974399"/>
                <a:gd name="connsiteX1" fmla="*/ 239713 w 777479"/>
                <a:gd name="connsiteY1" fmla="*/ 381071 h 974399"/>
                <a:gd name="connsiteX2" fmla="*/ 82550 w 777479"/>
                <a:gd name="connsiteY2" fmla="*/ 476321 h 974399"/>
                <a:gd name="connsiteX3" fmla="*/ 3969 w 777479"/>
                <a:gd name="connsiteY3" fmla="*/ 614433 h 974399"/>
                <a:gd name="connsiteX4" fmla="*/ 106363 w 777479"/>
                <a:gd name="connsiteY4" fmla="*/ 628721 h 974399"/>
                <a:gd name="connsiteX5" fmla="*/ 254000 w 777479"/>
                <a:gd name="connsiteY5" fmla="*/ 526327 h 974399"/>
                <a:gd name="connsiteX6" fmla="*/ 261144 w 777479"/>
                <a:gd name="connsiteY6" fmla="*/ 538233 h 974399"/>
                <a:gd name="connsiteX7" fmla="*/ 223044 w 777479"/>
                <a:gd name="connsiteY7" fmla="*/ 673964 h 974399"/>
                <a:gd name="connsiteX8" fmla="*/ 198834 w 777479"/>
                <a:gd name="connsiteY8" fmla="*/ 800171 h 974399"/>
                <a:gd name="connsiteX9" fmla="*/ 248147 w 777479"/>
                <a:gd name="connsiteY9" fmla="*/ 890286 h 974399"/>
                <a:gd name="connsiteX10" fmla="*/ 335682 w 777479"/>
                <a:gd name="connsiteY10" fmla="*/ 748552 h 974399"/>
                <a:gd name="connsiteX11" fmla="*/ 368300 w 777479"/>
                <a:gd name="connsiteY11" fmla="*/ 628720 h 974399"/>
                <a:gd name="connsiteX12" fmla="*/ 375444 w 777479"/>
                <a:gd name="connsiteY12" fmla="*/ 695396 h 974399"/>
                <a:gd name="connsiteX13" fmla="*/ 401638 w 777479"/>
                <a:gd name="connsiteY13" fmla="*/ 907327 h 974399"/>
                <a:gd name="connsiteX14" fmla="*/ 451644 w 777479"/>
                <a:gd name="connsiteY14" fmla="*/ 974002 h 974399"/>
                <a:gd name="connsiteX15" fmla="*/ 504032 w 777479"/>
                <a:gd name="connsiteY15" fmla="*/ 909708 h 974399"/>
                <a:gd name="connsiteX16" fmla="*/ 504032 w 777479"/>
                <a:gd name="connsiteY16" fmla="*/ 669201 h 974399"/>
                <a:gd name="connsiteX17" fmla="*/ 527844 w 777479"/>
                <a:gd name="connsiteY17" fmla="*/ 783502 h 974399"/>
                <a:gd name="connsiteX18" fmla="*/ 573088 w 777479"/>
                <a:gd name="connsiteY18" fmla="*/ 881133 h 974399"/>
                <a:gd name="connsiteX19" fmla="*/ 625475 w 777479"/>
                <a:gd name="connsiteY19" fmla="*/ 902564 h 974399"/>
                <a:gd name="connsiteX20" fmla="*/ 662013 w 777479"/>
                <a:gd name="connsiteY20" fmla="*/ 845613 h 974399"/>
                <a:gd name="connsiteX21" fmla="*/ 644525 w 777479"/>
                <a:gd name="connsiteY21" fmla="*/ 723971 h 974399"/>
                <a:gd name="connsiteX22" fmla="*/ 632619 w 777479"/>
                <a:gd name="connsiteY22" fmla="*/ 647771 h 974399"/>
                <a:gd name="connsiteX23" fmla="*/ 718344 w 777479"/>
                <a:gd name="connsiteY23" fmla="*/ 797789 h 974399"/>
                <a:gd name="connsiteX24" fmla="*/ 770732 w 777479"/>
                <a:gd name="connsiteY24" fmla="*/ 776358 h 974399"/>
                <a:gd name="connsiteX25" fmla="*/ 758825 w 777479"/>
                <a:gd name="connsiteY25" fmla="*/ 635864 h 974399"/>
                <a:gd name="connsiteX26" fmla="*/ 668338 w 777479"/>
                <a:gd name="connsiteY26" fmla="*/ 464414 h 974399"/>
                <a:gd name="connsiteX27" fmla="*/ 577964 w 777479"/>
                <a:gd name="connsiteY27" fmla="*/ 0 h 974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77479" h="974399">
                  <a:moveTo>
                    <a:pt x="224488" y="79294"/>
                  </a:moveTo>
                  <a:cubicBezTo>
                    <a:pt x="238577" y="124935"/>
                    <a:pt x="263369" y="314900"/>
                    <a:pt x="239713" y="381071"/>
                  </a:cubicBezTo>
                  <a:cubicBezTo>
                    <a:pt x="216057" y="447242"/>
                    <a:pt x="121841" y="437427"/>
                    <a:pt x="82550" y="476321"/>
                  </a:cubicBezTo>
                  <a:cubicBezTo>
                    <a:pt x="43259" y="515215"/>
                    <a:pt x="0" y="589033"/>
                    <a:pt x="3969" y="614433"/>
                  </a:cubicBezTo>
                  <a:cubicBezTo>
                    <a:pt x="7938" y="639833"/>
                    <a:pt x="64691" y="643405"/>
                    <a:pt x="106363" y="628721"/>
                  </a:cubicBezTo>
                  <a:cubicBezTo>
                    <a:pt x="148035" y="614037"/>
                    <a:pt x="228203" y="541408"/>
                    <a:pt x="254000" y="526327"/>
                  </a:cubicBezTo>
                  <a:cubicBezTo>
                    <a:pt x="279797" y="511246"/>
                    <a:pt x="266303" y="513627"/>
                    <a:pt x="261144" y="538233"/>
                  </a:cubicBezTo>
                  <a:cubicBezTo>
                    <a:pt x="255985" y="562839"/>
                    <a:pt x="233429" y="630308"/>
                    <a:pt x="223044" y="673964"/>
                  </a:cubicBezTo>
                  <a:cubicBezTo>
                    <a:pt x="212659" y="717620"/>
                    <a:pt x="194650" y="764117"/>
                    <a:pt x="198834" y="800171"/>
                  </a:cubicBezTo>
                  <a:cubicBezTo>
                    <a:pt x="203018" y="836225"/>
                    <a:pt x="225339" y="898889"/>
                    <a:pt x="248147" y="890286"/>
                  </a:cubicBezTo>
                  <a:cubicBezTo>
                    <a:pt x="270955" y="881683"/>
                    <a:pt x="315657" y="792146"/>
                    <a:pt x="335682" y="748552"/>
                  </a:cubicBezTo>
                  <a:cubicBezTo>
                    <a:pt x="355707" y="704958"/>
                    <a:pt x="361673" y="637579"/>
                    <a:pt x="368300" y="628720"/>
                  </a:cubicBezTo>
                  <a:cubicBezTo>
                    <a:pt x="374927" y="619861"/>
                    <a:pt x="369888" y="648962"/>
                    <a:pt x="375444" y="695396"/>
                  </a:cubicBezTo>
                  <a:cubicBezTo>
                    <a:pt x="381000" y="741831"/>
                    <a:pt x="388938" y="860893"/>
                    <a:pt x="401638" y="907327"/>
                  </a:cubicBezTo>
                  <a:cubicBezTo>
                    <a:pt x="414338" y="953761"/>
                    <a:pt x="434578" y="973605"/>
                    <a:pt x="451644" y="974002"/>
                  </a:cubicBezTo>
                  <a:cubicBezTo>
                    <a:pt x="468710" y="974399"/>
                    <a:pt x="495301" y="960508"/>
                    <a:pt x="504032" y="909708"/>
                  </a:cubicBezTo>
                  <a:cubicBezTo>
                    <a:pt x="512763" y="858908"/>
                    <a:pt x="500063" y="690235"/>
                    <a:pt x="504032" y="669201"/>
                  </a:cubicBezTo>
                  <a:cubicBezTo>
                    <a:pt x="508001" y="648167"/>
                    <a:pt x="516335" y="748180"/>
                    <a:pt x="527844" y="783502"/>
                  </a:cubicBezTo>
                  <a:cubicBezTo>
                    <a:pt x="539353" y="818824"/>
                    <a:pt x="556816" y="861289"/>
                    <a:pt x="573088" y="881133"/>
                  </a:cubicBezTo>
                  <a:cubicBezTo>
                    <a:pt x="589360" y="900977"/>
                    <a:pt x="610654" y="908484"/>
                    <a:pt x="625475" y="902564"/>
                  </a:cubicBezTo>
                  <a:cubicBezTo>
                    <a:pt x="640296" y="896644"/>
                    <a:pt x="658838" y="875379"/>
                    <a:pt x="662013" y="845613"/>
                  </a:cubicBezTo>
                  <a:cubicBezTo>
                    <a:pt x="665188" y="815847"/>
                    <a:pt x="649424" y="756945"/>
                    <a:pt x="644525" y="723971"/>
                  </a:cubicBezTo>
                  <a:cubicBezTo>
                    <a:pt x="639626" y="690997"/>
                    <a:pt x="620316" y="635468"/>
                    <a:pt x="632619" y="647771"/>
                  </a:cubicBezTo>
                  <a:cubicBezTo>
                    <a:pt x="644922" y="660074"/>
                    <a:pt x="695325" y="776358"/>
                    <a:pt x="718344" y="797789"/>
                  </a:cubicBezTo>
                  <a:cubicBezTo>
                    <a:pt x="741363" y="819220"/>
                    <a:pt x="763985" y="803346"/>
                    <a:pt x="770732" y="776358"/>
                  </a:cubicBezTo>
                  <a:cubicBezTo>
                    <a:pt x="777479" y="749371"/>
                    <a:pt x="775891" y="687855"/>
                    <a:pt x="758825" y="635864"/>
                  </a:cubicBezTo>
                  <a:cubicBezTo>
                    <a:pt x="741759" y="583873"/>
                    <a:pt x="698481" y="570391"/>
                    <a:pt x="668338" y="464414"/>
                  </a:cubicBezTo>
                  <a:cubicBezTo>
                    <a:pt x="638195" y="358437"/>
                    <a:pt x="580345" y="78978"/>
                    <a:pt x="577964" y="0"/>
                  </a:cubicBezTo>
                </a:path>
              </a:pathLst>
            </a:custGeom>
            <a:solidFill>
              <a:srgbClr val="FF99CC"/>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110" name="Arc 109"/>
            <p:cNvSpPr/>
            <p:nvPr/>
          </p:nvSpPr>
          <p:spPr>
            <a:xfrm rot="10800000" flipV="1">
              <a:off x="1691680" y="963959"/>
              <a:ext cx="504057" cy="592832"/>
            </a:xfrm>
            <a:prstGeom prst="arc">
              <a:avLst>
                <a:gd name="adj1" fmla="val 16164524"/>
                <a:gd name="adj2" fmla="val 19047258"/>
              </a:avLst>
            </a:prstGeom>
            <a:no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dirty="0"/>
            </a:p>
          </p:txBody>
        </p:sp>
      </p:grpSp>
    </p:spTree>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xit" presetSubtype="0" fill="hold" grpId="0" nodeType="clickEffect">
                                  <p:stCondLst>
                                    <p:cond delay="0"/>
                                  </p:stCondLst>
                                  <p:childTnLst>
                                    <p:set>
                                      <p:cBhvr>
                                        <p:cTn id="6" dur="1" fill="hold">
                                          <p:stCondLst>
                                            <p:cond delay="0"/>
                                          </p:stCondLst>
                                        </p:cTn>
                                        <p:tgtEl>
                                          <p:spTgt spid="37"/>
                                        </p:tgtEl>
                                        <p:attrNameLst>
                                          <p:attrName>style.visibility</p:attrName>
                                        </p:attrNameLst>
                                      </p:cBhvr>
                                      <p:to>
                                        <p:strVal val="hidden"/>
                                      </p:to>
                                    </p:set>
                                  </p:childTnLst>
                                </p:cTn>
                              </p:par>
                              <p:par>
                                <p:cTn id="7" presetID="1" presetClass="exit" presetSubtype="0" fill="hold" grpId="0" nodeType="withEffect">
                                  <p:stCondLst>
                                    <p:cond delay="0"/>
                                  </p:stCondLst>
                                  <p:childTnLst>
                                    <p:set>
                                      <p:cBhvr>
                                        <p:cTn id="8" dur="1" fill="hold">
                                          <p:stCondLst>
                                            <p:cond delay="0"/>
                                          </p:stCondLst>
                                        </p:cTn>
                                        <p:tgtEl>
                                          <p:spTgt spid="38"/>
                                        </p:tgtEl>
                                        <p:attrNameLst>
                                          <p:attrName>style.visibility</p:attrName>
                                        </p:attrNameLst>
                                      </p:cBhvr>
                                      <p:to>
                                        <p:strVal val="hidden"/>
                                      </p:to>
                                    </p:set>
                                  </p:childTnLst>
                                </p:cTn>
                              </p:par>
                              <p:par>
                                <p:cTn id="9" presetID="1" presetClass="entr" presetSubtype="0" fill="hold" grpId="0" nodeType="withEffect">
                                  <p:stCondLst>
                                    <p:cond delay="0"/>
                                  </p:stCondLst>
                                  <p:childTnLst>
                                    <p:set>
                                      <p:cBhvr>
                                        <p:cTn id="10" dur="1" fill="hold">
                                          <p:stCondLst>
                                            <p:cond delay="0"/>
                                          </p:stCondLst>
                                        </p:cTn>
                                        <p:tgtEl>
                                          <p:spTgt spid="35"/>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36"/>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2" presetClass="entr" presetSubtype="8" fill="hold" nodeType="clickEffect">
                                  <p:stCondLst>
                                    <p:cond delay="0"/>
                                  </p:stCondLst>
                                  <p:childTnLst>
                                    <p:set>
                                      <p:cBhvr>
                                        <p:cTn id="16" dur="1" fill="hold">
                                          <p:stCondLst>
                                            <p:cond delay="0"/>
                                          </p:stCondLst>
                                        </p:cTn>
                                        <p:tgtEl>
                                          <p:spTgt spid="64"/>
                                        </p:tgtEl>
                                        <p:attrNameLst>
                                          <p:attrName>style.visibility</p:attrName>
                                        </p:attrNameLst>
                                      </p:cBhvr>
                                      <p:to>
                                        <p:strVal val="visible"/>
                                      </p:to>
                                    </p:set>
                                    <p:anim calcmode="lin" valueType="num">
                                      <p:cBhvr additive="base">
                                        <p:cTn id="17" dur="1000" fill="hold"/>
                                        <p:tgtEl>
                                          <p:spTgt spid="64"/>
                                        </p:tgtEl>
                                        <p:attrNameLst>
                                          <p:attrName>ppt_x</p:attrName>
                                        </p:attrNameLst>
                                      </p:cBhvr>
                                      <p:tavLst>
                                        <p:tav tm="0">
                                          <p:val>
                                            <p:strVal val="0-#ppt_w/2"/>
                                          </p:val>
                                        </p:tav>
                                        <p:tav tm="100000">
                                          <p:val>
                                            <p:strVal val="#ppt_x"/>
                                          </p:val>
                                        </p:tav>
                                      </p:tavLst>
                                    </p:anim>
                                    <p:anim calcmode="lin" valueType="num">
                                      <p:cBhvr additive="base">
                                        <p:cTn id="18" dur="1000" fill="hold"/>
                                        <p:tgtEl>
                                          <p:spTgt spid="64"/>
                                        </p:tgtEl>
                                        <p:attrNameLst>
                                          <p:attrName>ppt_y</p:attrName>
                                        </p:attrNameLst>
                                      </p:cBhvr>
                                      <p:tavLst>
                                        <p:tav tm="0">
                                          <p:val>
                                            <p:strVal val="#ppt_y"/>
                                          </p:val>
                                        </p:tav>
                                        <p:tav tm="100000">
                                          <p:val>
                                            <p:strVal val="#ppt_y"/>
                                          </p:val>
                                        </p:tav>
                                      </p:tavLst>
                                    </p:anim>
                                  </p:childTnLst>
                                </p:cTn>
                              </p:par>
                            </p:childTnLst>
                          </p:cTn>
                        </p:par>
                        <p:par>
                          <p:cTn id="19" fill="hold">
                            <p:stCondLst>
                              <p:cond delay="1000"/>
                            </p:stCondLst>
                            <p:childTnLst>
                              <p:par>
                                <p:cTn id="20" presetID="1" presetClass="exit" presetSubtype="0" fill="hold" nodeType="afterEffect">
                                  <p:stCondLst>
                                    <p:cond delay="0"/>
                                  </p:stCondLst>
                                  <p:childTnLst>
                                    <p:set>
                                      <p:cBhvr>
                                        <p:cTn id="21" dur="1" fill="hold">
                                          <p:stCondLst>
                                            <p:cond delay="0"/>
                                          </p:stCondLst>
                                        </p:cTn>
                                        <p:tgtEl>
                                          <p:spTgt spid="64"/>
                                        </p:tgtEl>
                                        <p:attrNameLst>
                                          <p:attrName>style.visibility</p:attrName>
                                        </p:attrNameLst>
                                      </p:cBhvr>
                                      <p:to>
                                        <p:strVal val="hidden"/>
                                      </p:to>
                                    </p:set>
                                  </p:childTnLst>
                                </p:cTn>
                              </p:par>
                              <p:par>
                                <p:cTn id="22" presetID="1" presetClass="entr" presetSubtype="0" fill="hold" grpId="0" nodeType="withEffect">
                                  <p:stCondLst>
                                    <p:cond delay="0"/>
                                  </p:stCondLst>
                                  <p:childTnLst>
                                    <p:set>
                                      <p:cBhvr>
                                        <p:cTn id="23" dur="1" fill="hold">
                                          <p:stCondLst>
                                            <p:cond delay="0"/>
                                          </p:stCondLst>
                                        </p:cTn>
                                        <p:tgtEl>
                                          <p:spTgt spid="21"/>
                                        </p:tgtEl>
                                        <p:attrNameLst>
                                          <p:attrName>style.visibility</p:attrName>
                                        </p:attrNameLst>
                                      </p:cBhvr>
                                      <p:to>
                                        <p:strVal val="visible"/>
                                      </p:to>
                                    </p:set>
                                  </p:childTnLst>
                                </p:cTn>
                              </p:par>
                              <p:par>
                                <p:cTn id="24" presetID="1" presetClass="entr" presetSubtype="0" fill="hold" grpId="0" nodeType="withEffect">
                                  <p:stCondLst>
                                    <p:cond delay="0"/>
                                  </p:stCondLst>
                                  <p:childTnLst>
                                    <p:set>
                                      <p:cBhvr>
                                        <p:cTn id="25" dur="1" fill="hold">
                                          <p:stCondLst>
                                            <p:cond delay="0"/>
                                          </p:stCondLst>
                                        </p:cTn>
                                        <p:tgtEl>
                                          <p:spTgt spid="26"/>
                                        </p:tgtEl>
                                        <p:attrNameLst>
                                          <p:attrName>style.visibility</p:attrName>
                                        </p:attrNameLst>
                                      </p:cBhvr>
                                      <p:to>
                                        <p:strVal val="visible"/>
                                      </p:to>
                                    </p:set>
                                  </p:childTnLst>
                                </p:cTn>
                              </p:par>
                              <p:par>
                                <p:cTn id="26" presetID="1" presetClass="entr" presetSubtype="0" fill="hold" nodeType="withEffect">
                                  <p:stCondLst>
                                    <p:cond delay="0"/>
                                  </p:stCondLst>
                                  <p:childTnLst>
                                    <p:set>
                                      <p:cBhvr>
                                        <p:cTn id="27" dur="1" fill="hold">
                                          <p:stCondLst>
                                            <p:cond delay="0"/>
                                          </p:stCondLst>
                                        </p:cTn>
                                        <p:tgtEl>
                                          <p:spTgt spid="18"/>
                                        </p:tgtEl>
                                        <p:attrNameLst>
                                          <p:attrName>style.visibility</p:attrName>
                                        </p:attrNameLst>
                                      </p:cBhvr>
                                      <p:to>
                                        <p:strVal val="visible"/>
                                      </p:to>
                                    </p:set>
                                  </p:childTnLst>
                                </p:cTn>
                              </p:par>
                              <p:par>
                                <p:cTn id="28" presetID="1" presetClass="entr" presetSubtype="0" fill="hold" grpId="0" nodeType="withEffect">
                                  <p:stCondLst>
                                    <p:cond delay="0"/>
                                  </p:stCondLst>
                                  <p:childTnLst>
                                    <p:set>
                                      <p:cBhvr>
                                        <p:cTn id="29" dur="1" fill="hold">
                                          <p:stCondLst>
                                            <p:cond delay="0"/>
                                          </p:stCondLst>
                                        </p:cTn>
                                        <p:tgtEl>
                                          <p:spTgt spid="22"/>
                                        </p:tgtEl>
                                        <p:attrNameLst>
                                          <p:attrName>style.visibility</p:attrName>
                                        </p:attrNameLst>
                                      </p:cBhvr>
                                      <p:to>
                                        <p:strVal val="visible"/>
                                      </p:to>
                                    </p:set>
                                  </p:childTnLst>
                                </p:cTn>
                              </p:par>
                            </p:childTnLst>
                          </p:cTn>
                        </p:par>
                      </p:childTnLst>
                    </p:cTn>
                  </p:par>
                  <p:par>
                    <p:cTn id="30" fill="hold">
                      <p:stCondLst>
                        <p:cond delay="indefinite"/>
                      </p:stCondLst>
                      <p:childTnLst>
                        <p:par>
                          <p:cTn id="31" fill="hold">
                            <p:stCondLst>
                              <p:cond delay="0"/>
                            </p:stCondLst>
                            <p:childTnLst>
                              <p:par>
                                <p:cTn id="32" presetID="1" presetClass="exit" presetSubtype="0" fill="hold" grpId="0" nodeType="clickEffect">
                                  <p:stCondLst>
                                    <p:cond delay="0"/>
                                  </p:stCondLst>
                                  <p:childTnLst>
                                    <p:set>
                                      <p:cBhvr>
                                        <p:cTn id="33" dur="1" fill="hold">
                                          <p:stCondLst>
                                            <p:cond delay="0"/>
                                          </p:stCondLst>
                                        </p:cTn>
                                        <p:tgtEl>
                                          <p:spTgt spid="13"/>
                                        </p:tgtEl>
                                        <p:attrNameLst>
                                          <p:attrName>style.visibility</p:attrName>
                                        </p:attrNameLst>
                                      </p:cBhvr>
                                      <p:to>
                                        <p:strVal val="hidden"/>
                                      </p:to>
                                    </p:set>
                                  </p:childTnLst>
                                </p:cTn>
                              </p:par>
                              <p:par>
                                <p:cTn id="34" presetID="1" presetClass="entr" presetSubtype="0" fill="hold" grpId="0" nodeType="withEffect">
                                  <p:stCondLst>
                                    <p:cond delay="0"/>
                                  </p:stCondLst>
                                  <p:childTnLst>
                                    <p:set>
                                      <p:cBhvr>
                                        <p:cTn id="35" dur="1" fill="hold">
                                          <p:stCondLst>
                                            <p:cond delay="0"/>
                                          </p:stCondLst>
                                        </p:cTn>
                                        <p:tgtEl>
                                          <p:spTgt spid="12"/>
                                        </p:tgtEl>
                                        <p:attrNameLst>
                                          <p:attrName>style.visibility</p:attrName>
                                        </p:attrNameLst>
                                      </p:cBhvr>
                                      <p:to>
                                        <p:strVal val="visible"/>
                                      </p:to>
                                    </p:set>
                                  </p:childTnLst>
                                </p:cTn>
                              </p:par>
                            </p:childTnLst>
                          </p:cTn>
                        </p:par>
                      </p:childTnLst>
                    </p:cTn>
                  </p:par>
                  <p:par>
                    <p:cTn id="36" fill="hold">
                      <p:stCondLst>
                        <p:cond delay="indefinite"/>
                      </p:stCondLst>
                      <p:childTnLst>
                        <p:par>
                          <p:cTn id="37" fill="hold">
                            <p:stCondLst>
                              <p:cond delay="0"/>
                            </p:stCondLst>
                            <p:childTnLst>
                              <p:par>
                                <p:cTn id="38" presetID="1" presetClass="exit" presetSubtype="0" fill="hold" grpId="0" nodeType="clickEffect">
                                  <p:stCondLst>
                                    <p:cond delay="0"/>
                                  </p:stCondLst>
                                  <p:childTnLst>
                                    <p:set>
                                      <p:cBhvr>
                                        <p:cTn id="39" dur="1" fill="hold">
                                          <p:stCondLst>
                                            <p:cond delay="0"/>
                                          </p:stCondLst>
                                        </p:cTn>
                                        <p:tgtEl>
                                          <p:spTgt spid="4"/>
                                        </p:tgtEl>
                                        <p:attrNameLst>
                                          <p:attrName>style.visibility</p:attrName>
                                        </p:attrNameLst>
                                      </p:cBhvr>
                                      <p:to>
                                        <p:strVal val="hidden"/>
                                      </p:to>
                                    </p:set>
                                  </p:childTnLst>
                                </p:cTn>
                              </p:par>
                              <p:par>
                                <p:cTn id="40" presetID="1" presetClass="entr" presetSubtype="0" fill="hold" grpId="0" nodeType="withEffect">
                                  <p:stCondLst>
                                    <p:cond delay="0"/>
                                  </p:stCondLst>
                                  <p:childTnLst>
                                    <p:set>
                                      <p:cBhvr>
                                        <p:cTn id="41" dur="1" fill="hold">
                                          <p:stCondLst>
                                            <p:cond delay="0"/>
                                          </p:stCondLst>
                                        </p:cTn>
                                        <p:tgtEl>
                                          <p:spTgt spid="91"/>
                                        </p:tgtEl>
                                        <p:attrNameLst>
                                          <p:attrName>style.visibility</p:attrName>
                                        </p:attrNameLst>
                                      </p:cBhvr>
                                      <p:to>
                                        <p:strVal val="visible"/>
                                      </p:to>
                                    </p:set>
                                  </p:childTnLst>
                                </p:cTn>
                              </p:par>
                            </p:childTnLst>
                          </p:cTn>
                        </p:par>
                      </p:childTnLst>
                    </p:cTn>
                  </p:par>
                  <p:par>
                    <p:cTn id="42" fill="hold">
                      <p:stCondLst>
                        <p:cond delay="indefinite"/>
                      </p:stCondLst>
                      <p:childTnLst>
                        <p:par>
                          <p:cTn id="43" fill="hold">
                            <p:stCondLst>
                              <p:cond delay="0"/>
                            </p:stCondLst>
                            <p:childTnLst>
                              <p:par>
                                <p:cTn id="44" presetID="1" presetClass="exit" presetSubtype="0" fill="hold" grpId="1" nodeType="clickEffect">
                                  <p:stCondLst>
                                    <p:cond delay="0"/>
                                  </p:stCondLst>
                                  <p:childTnLst>
                                    <p:set>
                                      <p:cBhvr>
                                        <p:cTn id="45" dur="1" fill="hold">
                                          <p:stCondLst>
                                            <p:cond delay="0"/>
                                          </p:stCondLst>
                                        </p:cTn>
                                        <p:tgtEl>
                                          <p:spTgt spid="91"/>
                                        </p:tgtEl>
                                        <p:attrNameLst>
                                          <p:attrName>style.visibility</p:attrName>
                                        </p:attrNameLst>
                                      </p:cBhvr>
                                      <p:to>
                                        <p:strVal val="hidden"/>
                                      </p:to>
                                    </p:set>
                                  </p:childTnLst>
                                </p:cTn>
                              </p:par>
                              <p:par>
                                <p:cTn id="46" presetID="1" presetClass="entr" presetSubtype="0" fill="hold" grpId="0" nodeType="withEffect">
                                  <p:stCondLst>
                                    <p:cond delay="0"/>
                                  </p:stCondLst>
                                  <p:childTnLst>
                                    <p:set>
                                      <p:cBhvr>
                                        <p:cTn id="47" dur="1" fill="hold">
                                          <p:stCondLst>
                                            <p:cond delay="0"/>
                                          </p:stCondLst>
                                        </p:cTn>
                                        <p:tgtEl>
                                          <p:spTgt spid="14"/>
                                        </p:tgtEl>
                                        <p:attrNameLst>
                                          <p:attrName>style.visibility</p:attrName>
                                        </p:attrNameLst>
                                      </p:cBhvr>
                                      <p:to>
                                        <p:strVal val="visible"/>
                                      </p:to>
                                    </p:set>
                                  </p:childTnLst>
                                </p:cTn>
                              </p:par>
                            </p:childTnLst>
                          </p:cTn>
                        </p:par>
                      </p:childTnLst>
                    </p:cTn>
                  </p:par>
                  <p:par>
                    <p:cTn id="48" fill="hold">
                      <p:stCondLst>
                        <p:cond delay="indefinite"/>
                      </p:stCondLst>
                      <p:childTnLst>
                        <p:par>
                          <p:cTn id="49" fill="hold">
                            <p:stCondLst>
                              <p:cond delay="0"/>
                            </p:stCondLst>
                            <p:childTnLst>
                              <p:par>
                                <p:cTn id="50" presetID="1" presetClass="exit" presetSubtype="0" fill="hold" grpId="1" nodeType="clickEffect">
                                  <p:stCondLst>
                                    <p:cond delay="0"/>
                                  </p:stCondLst>
                                  <p:childTnLst>
                                    <p:set>
                                      <p:cBhvr>
                                        <p:cTn id="51" dur="1" fill="hold">
                                          <p:stCondLst>
                                            <p:cond delay="0"/>
                                          </p:stCondLst>
                                        </p:cTn>
                                        <p:tgtEl>
                                          <p:spTgt spid="36"/>
                                        </p:tgtEl>
                                        <p:attrNameLst>
                                          <p:attrName>style.visibility</p:attrName>
                                        </p:attrNameLst>
                                      </p:cBhvr>
                                      <p:to>
                                        <p:strVal val="hidden"/>
                                      </p:to>
                                    </p:set>
                                  </p:childTnLst>
                                </p:cTn>
                              </p:par>
                              <p:par>
                                <p:cTn id="52" presetID="1" presetClass="exit" presetSubtype="0" fill="hold" grpId="1" nodeType="withEffect">
                                  <p:stCondLst>
                                    <p:cond delay="0"/>
                                  </p:stCondLst>
                                  <p:childTnLst>
                                    <p:set>
                                      <p:cBhvr>
                                        <p:cTn id="53" dur="1" fill="hold">
                                          <p:stCondLst>
                                            <p:cond delay="0"/>
                                          </p:stCondLst>
                                        </p:cTn>
                                        <p:tgtEl>
                                          <p:spTgt spid="35"/>
                                        </p:tgtEl>
                                        <p:attrNameLst>
                                          <p:attrName>style.visibility</p:attrName>
                                        </p:attrNameLst>
                                      </p:cBhvr>
                                      <p:to>
                                        <p:strVal val="hidden"/>
                                      </p:to>
                                    </p:set>
                                  </p:childTnLst>
                                </p:cTn>
                              </p:par>
                              <p:par>
                                <p:cTn id="54" presetID="1" presetClass="entr" presetSubtype="0" fill="hold" grpId="1" nodeType="withEffect">
                                  <p:stCondLst>
                                    <p:cond delay="0"/>
                                  </p:stCondLst>
                                  <p:childTnLst>
                                    <p:set>
                                      <p:cBhvr>
                                        <p:cTn id="55" dur="1" fill="hold">
                                          <p:stCondLst>
                                            <p:cond delay="0"/>
                                          </p:stCondLst>
                                        </p:cTn>
                                        <p:tgtEl>
                                          <p:spTgt spid="37"/>
                                        </p:tgtEl>
                                        <p:attrNameLst>
                                          <p:attrName>style.visibility</p:attrName>
                                        </p:attrNameLst>
                                      </p:cBhvr>
                                      <p:to>
                                        <p:strVal val="visible"/>
                                      </p:to>
                                    </p:set>
                                  </p:childTnLst>
                                </p:cTn>
                              </p:par>
                              <p:par>
                                <p:cTn id="56" presetID="1" presetClass="entr" presetSubtype="0" fill="hold" grpId="1" nodeType="withEffect">
                                  <p:stCondLst>
                                    <p:cond delay="0"/>
                                  </p:stCondLst>
                                  <p:childTnLst>
                                    <p:set>
                                      <p:cBhvr>
                                        <p:cTn id="57" dur="1" fill="hold">
                                          <p:stCondLst>
                                            <p:cond delay="0"/>
                                          </p:stCondLst>
                                        </p:cTn>
                                        <p:tgtEl>
                                          <p:spTgt spid="38"/>
                                        </p:tgtEl>
                                        <p:attrNameLst>
                                          <p:attrName>style.visibility</p:attrName>
                                        </p:attrNameLst>
                                      </p:cBhvr>
                                      <p:to>
                                        <p:strVal val="visible"/>
                                      </p:to>
                                    </p:set>
                                  </p:childTnLst>
                                </p:cTn>
                              </p:par>
                            </p:childTnLst>
                          </p:cTn>
                        </p:par>
                      </p:childTnLst>
                    </p:cTn>
                  </p:par>
                  <p:par>
                    <p:cTn id="58" fill="hold">
                      <p:stCondLst>
                        <p:cond delay="indefinite"/>
                      </p:stCondLst>
                      <p:childTnLst>
                        <p:par>
                          <p:cTn id="59" fill="hold">
                            <p:stCondLst>
                              <p:cond delay="0"/>
                            </p:stCondLst>
                            <p:childTnLst>
                              <p:par>
                                <p:cTn id="60" presetID="1" presetClass="exit" presetSubtype="0" fill="hold" grpId="0" nodeType="clickEffect">
                                  <p:stCondLst>
                                    <p:cond delay="0"/>
                                  </p:stCondLst>
                                  <p:childTnLst>
                                    <p:set>
                                      <p:cBhvr>
                                        <p:cTn id="61" dur="1" fill="hold">
                                          <p:stCondLst>
                                            <p:cond delay="0"/>
                                          </p:stCondLst>
                                        </p:cTn>
                                        <p:tgtEl>
                                          <p:spTgt spid="55"/>
                                        </p:tgtEl>
                                        <p:attrNameLst>
                                          <p:attrName>style.visibility</p:attrName>
                                        </p:attrNameLst>
                                      </p:cBhvr>
                                      <p:to>
                                        <p:strVal val="hidden"/>
                                      </p:to>
                                    </p:set>
                                  </p:childTnLst>
                                </p:cTn>
                              </p:par>
                              <p:par>
                                <p:cTn id="62" presetID="1" presetClass="entr" presetSubtype="0" fill="hold" grpId="0" nodeType="withEffect">
                                  <p:stCondLst>
                                    <p:cond delay="0"/>
                                  </p:stCondLst>
                                  <p:childTnLst>
                                    <p:set>
                                      <p:cBhvr>
                                        <p:cTn id="63" dur="1" fill="hold">
                                          <p:stCondLst>
                                            <p:cond delay="0"/>
                                          </p:stCondLst>
                                        </p:cTn>
                                        <p:tgtEl>
                                          <p:spTgt spid="109"/>
                                        </p:tgtEl>
                                        <p:attrNameLst>
                                          <p:attrName>style.visibility</p:attrName>
                                        </p:attrNameLst>
                                      </p:cBhvr>
                                      <p:to>
                                        <p:strVal val="visible"/>
                                      </p:to>
                                    </p:set>
                                  </p:childTnLst>
                                </p:cTn>
                              </p:par>
                              <p:par>
                                <p:cTn id="64" presetID="1" presetClass="entr" presetSubtype="0" fill="hold" nodeType="withEffect">
                                  <p:stCondLst>
                                    <p:cond delay="0"/>
                                  </p:stCondLst>
                                  <p:childTnLst>
                                    <p:set>
                                      <p:cBhvr>
                                        <p:cTn id="65" dur="1" fill="hold">
                                          <p:stCondLst>
                                            <p:cond delay="0"/>
                                          </p:stCondLst>
                                        </p:cTn>
                                        <p:tgtEl>
                                          <p:spTgt spid="57"/>
                                        </p:tgtEl>
                                        <p:attrNameLst>
                                          <p:attrName>style.visibility</p:attrName>
                                        </p:attrNameLst>
                                      </p:cBhvr>
                                      <p:to>
                                        <p:strVal val="visible"/>
                                      </p:to>
                                    </p:set>
                                  </p:childTnLst>
                                </p:cTn>
                              </p:par>
                            </p:childTnLst>
                          </p:cTn>
                        </p:par>
                      </p:childTnLst>
                    </p:cTn>
                  </p:par>
                  <p:par>
                    <p:cTn id="66" fill="hold">
                      <p:stCondLst>
                        <p:cond delay="indefinite"/>
                      </p:stCondLst>
                      <p:childTnLst>
                        <p:par>
                          <p:cTn id="67" fill="hold">
                            <p:stCondLst>
                              <p:cond delay="0"/>
                            </p:stCondLst>
                            <p:childTnLst>
                              <p:par>
                                <p:cTn id="68" presetID="1" presetClass="exit" presetSubtype="0" fill="hold" grpId="2" nodeType="clickEffect">
                                  <p:stCondLst>
                                    <p:cond delay="0"/>
                                  </p:stCondLst>
                                  <p:childTnLst>
                                    <p:set>
                                      <p:cBhvr>
                                        <p:cTn id="69" dur="1" fill="hold">
                                          <p:stCondLst>
                                            <p:cond delay="0"/>
                                          </p:stCondLst>
                                        </p:cTn>
                                        <p:tgtEl>
                                          <p:spTgt spid="37"/>
                                        </p:tgtEl>
                                        <p:attrNameLst>
                                          <p:attrName>style.visibility</p:attrName>
                                        </p:attrNameLst>
                                      </p:cBhvr>
                                      <p:to>
                                        <p:strVal val="hidden"/>
                                      </p:to>
                                    </p:set>
                                  </p:childTnLst>
                                </p:cTn>
                              </p:par>
                              <p:par>
                                <p:cTn id="70" presetID="1" presetClass="entr" presetSubtype="0" fill="hold" grpId="0" nodeType="withEffect">
                                  <p:stCondLst>
                                    <p:cond delay="0"/>
                                  </p:stCondLst>
                                  <p:childTnLst>
                                    <p:set>
                                      <p:cBhvr>
                                        <p:cTn id="71" dur="1" fill="hold">
                                          <p:stCondLst>
                                            <p:cond delay="0"/>
                                          </p:stCondLst>
                                        </p:cTn>
                                        <p:tgtEl>
                                          <p:spTgt spid="108"/>
                                        </p:tgtEl>
                                        <p:attrNameLst>
                                          <p:attrName>style.visibility</p:attrName>
                                        </p:attrNameLst>
                                      </p:cBhvr>
                                      <p:to>
                                        <p:strVal val="visible"/>
                                      </p:to>
                                    </p:set>
                                  </p:childTnLst>
                                </p:cTn>
                              </p:par>
                            </p:childTnLst>
                          </p:cTn>
                        </p:par>
                      </p:childTnLst>
                    </p:cTn>
                  </p:par>
                  <p:par>
                    <p:cTn id="72" fill="hold">
                      <p:stCondLst>
                        <p:cond delay="indefinite"/>
                      </p:stCondLst>
                      <p:childTnLst>
                        <p:par>
                          <p:cTn id="73" fill="hold">
                            <p:stCondLst>
                              <p:cond delay="0"/>
                            </p:stCondLst>
                            <p:childTnLst>
                              <p:par>
                                <p:cTn id="74" presetID="1" presetClass="exit" presetSubtype="0" fill="hold" grpId="1" nodeType="clickEffect">
                                  <p:stCondLst>
                                    <p:cond delay="0"/>
                                  </p:stCondLst>
                                  <p:childTnLst>
                                    <p:set>
                                      <p:cBhvr>
                                        <p:cTn id="75" dur="1" fill="hold">
                                          <p:stCondLst>
                                            <p:cond delay="0"/>
                                          </p:stCondLst>
                                        </p:cTn>
                                        <p:tgtEl>
                                          <p:spTgt spid="108"/>
                                        </p:tgtEl>
                                        <p:attrNameLst>
                                          <p:attrName>style.visibility</p:attrName>
                                        </p:attrNameLst>
                                      </p:cBhvr>
                                      <p:to>
                                        <p:strVal val="hidden"/>
                                      </p:to>
                                    </p:set>
                                  </p:childTnLst>
                                </p:cTn>
                              </p:par>
                              <p:par>
                                <p:cTn id="76" presetID="1" presetClass="entr" presetSubtype="0" fill="hold" nodeType="withEffect">
                                  <p:stCondLst>
                                    <p:cond delay="0"/>
                                  </p:stCondLst>
                                  <p:childTnLst>
                                    <p:set>
                                      <p:cBhvr>
                                        <p:cTn id="77" dur="1" fill="hold">
                                          <p:stCondLst>
                                            <p:cond delay="0"/>
                                          </p:stCondLst>
                                        </p:cTn>
                                        <p:tgtEl>
                                          <p:spTgt spid="94"/>
                                        </p:tgtEl>
                                        <p:attrNameLst>
                                          <p:attrName>style.visibility</p:attrName>
                                        </p:attrNameLst>
                                      </p:cBhvr>
                                      <p:to>
                                        <p:strVal val="visible"/>
                                      </p:to>
                                    </p:set>
                                  </p:childTnLst>
                                </p:cTn>
                              </p:par>
                            </p:childTnLst>
                          </p:cTn>
                        </p:par>
                      </p:childTnLst>
                    </p:cTn>
                  </p:par>
                  <p:par>
                    <p:cTn id="78" fill="hold">
                      <p:stCondLst>
                        <p:cond delay="indefinite"/>
                      </p:stCondLst>
                      <p:childTnLst>
                        <p:par>
                          <p:cTn id="79" fill="hold">
                            <p:stCondLst>
                              <p:cond delay="0"/>
                            </p:stCondLst>
                            <p:childTnLst>
                              <p:par>
                                <p:cTn id="80" presetID="1" presetClass="exit" presetSubtype="0" fill="hold" nodeType="clickEffect">
                                  <p:stCondLst>
                                    <p:cond delay="0"/>
                                  </p:stCondLst>
                                  <p:childTnLst>
                                    <p:set>
                                      <p:cBhvr>
                                        <p:cTn id="81" dur="1" fill="hold">
                                          <p:stCondLst>
                                            <p:cond delay="0"/>
                                          </p:stCondLst>
                                        </p:cTn>
                                        <p:tgtEl>
                                          <p:spTgt spid="94"/>
                                        </p:tgtEl>
                                        <p:attrNameLst>
                                          <p:attrName>style.visibility</p:attrName>
                                        </p:attrNameLst>
                                      </p:cBhvr>
                                      <p:to>
                                        <p:strVal val="hidden"/>
                                      </p:to>
                                    </p:set>
                                  </p:childTnLst>
                                </p:cTn>
                              </p:par>
                              <p:par>
                                <p:cTn id="82" presetID="1" presetClass="exit" presetSubtype="0" fill="hold" grpId="2" nodeType="withEffect">
                                  <p:stCondLst>
                                    <p:cond delay="0"/>
                                  </p:stCondLst>
                                  <p:childTnLst>
                                    <p:set>
                                      <p:cBhvr>
                                        <p:cTn id="83" dur="1" fill="hold">
                                          <p:stCondLst>
                                            <p:cond delay="0"/>
                                          </p:stCondLst>
                                        </p:cTn>
                                        <p:tgtEl>
                                          <p:spTgt spid="38"/>
                                        </p:tgtEl>
                                        <p:attrNameLst>
                                          <p:attrName>style.visibility</p:attrName>
                                        </p:attrNameLst>
                                      </p:cBhvr>
                                      <p:to>
                                        <p:strVal val="hidden"/>
                                      </p:to>
                                    </p:set>
                                  </p:childTnLst>
                                </p:cTn>
                              </p:par>
                              <p:par>
                                <p:cTn id="84" presetID="1" presetClass="entr" presetSubtype="0" fill="hold" grpId="2" nodeType="withEffect">
                                  <p:stCondLst>
                                    <p:cond delay="0"/>
                                  </p:stCondLst>
                                  <p:childTnLst>
                                    <p:set>
                                      <p:cBhvr>
                                        <p:cTn id="85" dur="1" fill="hold">
                                          <p:stCondLst>
                                            <p:cond delay="0"/>
                                          </p:stCondLst>
                                        </p:cTn>
                                        <p:tgtEl>
                                          <p:spTgt spid="36"/>
                                        </p:tgtEl>
                                        <p:attrNameLst>
                                          <p:attrName>style.visibility</p:attrName>
                                        </p:attrNameLst>
                                      </p:cBhvr>
                                      <p:to>
                                        <p:strVal val="visible"/>
                                      </p:to>
                                    </p:set>
                                  </p:childTnLst>
                                </p:cTn>
                              </p:par>
                              <p:par>
                                <p:cTn id="86" presetID="1" presetClass="entr" presetSubtype="0" fill="hold" grpId="2" nodeType="withEffect">
                                  <p:stCondLst>
                                    <p:cond delay="0"/>
                                  </p:stCondLst>
                                  <p:childTnLst>
                                    <p:set>
                                      <p:cBhvr>
                                        <p:cTn id="87" dur="1" fill="hold">
                                          <p:stCondLst>
                                            <p:cond delay="0"/>
                                          </p:stCondLst>
                                        </p:cTn>
                                        <p:tgtEl>
                                          <p:spTgt spid="35"/>
                                        </p:tgtEl>
                                        <p:attrNameLst>
                                          <p:attrName>style.visibility</p:attrName>
                                        </p:attrNameLst>
                                      </p:cBhvr>
                                      <p:to>
                                        <p:strVal val="visible"/>
                                      </p:to>
                                    </p:set>
                                  </p:childTnLst>
                                </p:cTn>
                              </p:par>
                            </p:childTnLst>
                          </p:cTn>
                        </p:par>
                      </p:childTnLst>
                    </p:cTn>
                  </p:par>
                  <p:par>
                    <p:cTn id="88" fill="hold">
                      <p:stCondLst>
                        <p:cond delay="indefinite"/>
                      </p:stCondLst>
                      <p:childTnLst>
                        <p:par>
                          <p:cTn id="89" fill="hold">
                            <p:stCondLst>
                              <p:cond delay="0"/>
                            </p:stCondLst>
                            <p:childTnLst>
                              <p:par>
                                <p:cTn id="90" presetID="1" presetClass="exit" presetSubtype="0" fill="hold" grpId="1" nodeType="clickEffect">
                                  <p:stCondLst>
                                    <p:cond delay="0"/>
                                  </p:stCondLst>
                                  <p:childTnLst>
                                    <p:set>
                                      <p:cBhvr>
                                        <p:cTn id="91" dur="1" fill="hold">
                                          <p:stCondLst>
                                            <p:cond delay="0"/>
                                          </p:stCondLst>
                                        </p:cTn>
                                        <p:tgtEl>
                                          <p:spTgt spid="109"/>
                                        </p:tgtEl>
                                        <p:attrNameLst>
                                          <p:attrName>style.visibility</p:attrName>
                                        </p:attrNameLst>
                                      </p:cBhvr>
                                      <p:to>
                                        <p:strVal val="hidden"/>
                                      </p:to>
                                    </p:set>
                                  </p:childTnLst>
                                </p:cTn>
                              </p:par>
                              <p:par>
                                <p:cTn id="92" presetID="1" presetClass="entr" presetSubtype="0" fill="hold" grpId="1" nodeType="withEffect">
                                  <p:stCondLst>
                                    <p:cond delay="0"/>
                                  </p:stCondLst>
                                  <p:childTnLst>
                                    <p:set>
                                      <p:cBhvr>
                                        <p:cTn id="93" dur="1" fill="hold">
                                          <p:stCondLst>
                                            <p:cond delay="0"/>
                                          </p:stCondLst>
                                        </p:cTn>
                                        <p:tgtEl>
                                          <p:spTgt spid="5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8" grpId="0" animBg="1"/>
      <p:bldP spid="108" grpId="1" animBg="1"/>
      <p:bldP spid="4" grpId="0" animBg="1"/>
      <p:bldP spid="14" grpId="0" animBg="1"/>
      <p:bldP spid="91" grpId="0" animBg="1"/>
      <p:bldP spid="91" grpId="1" animBg="1"/>
      <p:bldP spid="21" grpId="0" animBg="1"/>
      <p:bldP spid="22" grpId="0" animBg="1"/>
      <p:bldP spid="12" grpId="0" animBg="1"/>
      <p:bldP spid="13" grpId="0" animBg="1"/>
      <p:bldP spid="26" grpId="0" animBg="1"/>
      <p:bldP spid="35" grpId="0" animBg="1"/>
      <p:bldP spid="35" grpId="1" animBg="1"/>
      <p:bldP spid="35" grpId="2" animBg="1"/>
      <p:bldP spid="36" grpId="0" animBg="1"/>
      <p:bldP spid="36" grpId="1" animBg="1"/>
      <p:bldP spid="36" grpId="2" animBg="1"/>
      <p:bldP spid="37" grpId="0" animBg="1"/>
      <p:bldP spid="37" grpId="1" animBg="1"/>
      <p:bldP spid="37" grpId="2" animBg="1"/>
      <p:bldP spid="38" grpId="0" animBg="1"/>
      <p:bldP spid="38" grpId="1" animBg="1"/>
      <p:bldP spid="38" grpId="2" animBg="1"/>
      <p:bldP spid="55" grpId="0" animBg="1"/>
      <p:bldP spid="55" grpId="1" animBg="1"/>
      <p:bldP spid="109" grpId="0" animBg="1"/>
      <p:bldP spid="109" grpId="1" animBg="1"/>
    </p:bld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90" name="Group 189"/>
          <p:cNvGrpSpPr/>
          <p:nvPr/>
        </p:nvGrpSpPr>
        <p:grpSpPr>
          <a:xfrm>
            <a:off x="-396552" y="-1252990"/>
            <a:ext cx="10081120" cy="8110991"/>
            <a:chOff x="-493907" y="-891480"/>
            <a:chExt cx="11855397" cy="9538524"/>
          </a:xfrm>
        </p:grpSpPr>
        <p:sp>
          <p:nvSpPr>
            <p:cNvPr id="191" name="Rectangle 190"/>
            <p:cNvSpPr/>
            <p:nvPr/>
          </p:nvSpPr>
          <p:spPr>
            <a:xfrm>
              <a:off x="-324544" y="4005064"/>
              <a:ext cx="11686034" cy="4641980"/>
            </a:xfrm>
            <a:prstGeom prst="rect">
              <a:avLst/>
            </a:prstGeom>
            <a:solidFill>
              <a:srgbClr val="0066FF"/>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cxnSp>
          <p:nvCxnSpPr>
            <p:cNvPr id="192" name="Straight Connector 191"/>
            <p:cNvCxnSpPr/>
            <p:nvPr/>
          </p:nvCxnSpPr>
          <p:spPr>
            <a:xfrm>
              <a:off x="-493907" y="4021770"/>
              <a:ext cx="11855397" cy="0"/>
            </a:xfrm>
            <a:prstGeom prst="line">
              <a:avLst/>
            </a:prstGeom>
            <a:ln w="76200">
              <a:solidFill>
                <a:schemeClr val="tx1"/>
              </a:solidFill>
            </a:ln>
          </p:spPr>
          <p:style>
            <a:lnRef idx="1">
              <a:schemeClr val="accent1"/>
            </a:lnRef>
            <a:fillRef idx="0">
              <a:schemeClr val="accent1"/>
            </a:fillRef>
            <a:effectRef idx="0">
              <a:schemeClr val="accent1"/>
            </a:effectRef>
            <a:fontRef idx="minor">
              <a:schemeClr val="tx1"/>
            </a:fontRef>
          </p:style>
        </p:cxnSp>
        <p:pic>
          <p:nvPicPr>
            <p:cNvPr id="193" name="Picture 2" descr="https://www.wetterzentrale.de/maps/GFSOPEU18_0_1.png"/>
            <p:cNvPicPr>
              <a:picLocks noChangeAspect="1" noChangeArrowheads="1"/>
            </p:cNvPicPr>
            <p:nvPr/>
          </p:nvPicPr>
          <p:blipFill>
            <a:blip r:embed="rId3" cstate="print"/>
            <a:srcRect/>
            <a:stretch>
              <a:fillRect/>
            </a:stretch>
          </p:blipFill>
          <p:spPr bwMode="auto">
            <a:xfrm>
              <a:off x="5868144" y="-675456"/>
              <a:ext cx="4320480" cy="3468999"/>
            </a:xfrm>
            <a:prstGeom prst="rect">
              <a:avLst/>
            </a:prstGeom>
            <a:noFill/>
            <a:ln w="38100">
              <a:solidFill>
                <a:schemeClr val="tx1"/>
              </a:solidFill>
            </a:ln>
          </p:spPr>
        </p:pic>
        <p:pic>
          <p:nvPicPr>
            <p:cNvPr id="194" name="Picture 3"/>
            <p:cNvPicPr>
              <a:picLocks noChangeAspect="1" noChangeArrowheads="1"/>
            </p:cNvPicPr>
            <p:nvPr/>
          </p:nvPicPr>
          <p:blipFill>
            <a:blip r:embed="rId4" cstate="print"/>
            <a:srcRect/>
            <a:stretch>
              <a:fillRect/>
            </a:stretch>
          </p:blipFill>
          <p:spPr bwMode="auto">
            <a:xfrm>
              <a:off x="323528" y="-891480"/>
              <a:ext cx="3922192" cy="3897170"/>
            </a:xfrm>
            <a:prstGeom prst="rect">
              <a:avLst/>
            </a:prstGeom>
            <a:noFill/>
            <a:ln w="38100">
              <a:solidFill>
                <a:schemeClr val="tx1"/>
              </a:solidFill>
              <a:miter lim="800000"/>
              <a:headEnd/>
              <a:tailEnd/>
            </a:ln>
          </p:spPr>
        </p:pic>
      </p:grpSp>
      <p:sp>
        <p:nvSpPr>
          <p:cNvPr id="100" name="Freeform 99"/>
          <p:cNvSpPr/>
          <p:nvPr/>
        </p:nvSpPr>
        <p:spPr>
          <a:xfrm flipH="1">
            <a:off x="4361397" y="2648862"/>
            <a:ext cx="408678" cy="848370"/>
          </a:xfrm>
          <a:custGeom>
            <a:avLst/>
            <a:gdLst>
              <a:gd name="connsiteX0" fmla="*/ 452907 w 646090"/>
              <a:gd name="connsiteY0" fmla="*/ 92298 h 1092558"/>
              <a:gd name="connsiteX1" fmla="*/ 15025 w 646090"/>
              <a:gd name="connsiteY1" fmla="*/ 581695 h 1092558"/>
              <a:gd name="connsiteX2" fmla="*/ 543059 w 646090"/>
              <a:gd name="connsiteY2" fmla="*/ 1032456 h 1092558"/>
              <a:gd name="connsiteX3" fmla="*/ 633211 w 646090"/>
              <a:gd name="connsiteY3" fmla="*/ 942304 h 1092558"/>
              <a:gd name="connsiteX4" fmla="*/ 581696 w 646090"/>
              <a:gd name="connsiteY4" fmla="*/ 143814 h 1092558"/>
              <a:gd name="connsiteX5" fmla="*/ 452907 w 646090"/>
              <a:gd name="connsiteY5" fmla="*/ 92298 h 1092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6090" h="1092558">
                <a:moveTo>
                  <a:pt x="452907" y="92298"/>
                </a:moveTo>
                <a:cubicBezTo>
                  <a:pt x="358462" y="165278"/>
                  <a:pt x="0" y="425002"/>
                  <a:pt x="15025" y="581695"/>
                </a:cubicBezTo>
                <a:cubicBezTo>
                  <a:pt x="30050" y="738388"/>
                  <a:pt x="440028" y="972354"/>
                  <a:pt x="543059" y="1032456"/>
                </a:cubicBezTo>
                <a:cubicBezTo>
                  <a:pt x="646090" y="1092558"/>
                  <a:pt x="626772" y="1090411"/>
                  <a:pt x="633211" y="942304"/>
                </a:cubicBezTo>
                <a:cubicBezTo>
                  <a:pt x="639650" y="794197"/>
                  <a:pt x="607454" y="287628"/>
                  <a:pt x="581696" y="143814"/>
                </a:cubicBezTo>
                <a:cubicBezTo>
                  <a:pt x="555938" y="0"/>
                  <a:pt x="547352" y="19318"/>
                  <a:pt x="452907" y="92298"/>
                </a:cubicBezTo>
                <a:close/>
              </a:path>
            </a:pathLst>
          </a:custGeom>
          <a:solidFill>
            <a:srgbClr val="00CC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2" name="Group 193"/>
          <p:cNvGrpSpPr/>
          <p:nvPr/>
        </p:nvGrpSpPr>
        <p:grpSpPr>
          <a:xfrm>
            <a:off x="2538481" y="1700808"/>
            <a:ext cx="737375" cy="1044101"/>
            <a:chOff x="3431692" y="548680"/>
            <a:chExt cx="737375" cy="1044101"/>
          </a:xfrm>
        </p:grpSpPr>
        <p:sp>
          <p:nvSpPr>
            <p:cNvPr id="98" name="Freeform 97"/>
            <p:cNvSpPr/>
            <p:nvPr/>
          </p:nvSpPr>
          <p:spPr>
            <a:xfrm rot="7360404">
              <a:off x="3537031" y="960745"/>
              <a:ext cx="526697" cy="737375"/>
            </a:xfrm>
            <a:custGeom>
              <a:avLst/>
              <a:gdLst>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75432 w 777479"/>
                <a:gd name="connsiteY8" fmla="*/ 659606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65919 w 777479"/>
                <a:gd name="connsiteY10" fmla="*/ 516731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62013 w 777479"/>
                <a:gd name="connsiteY20" fmla="*/ 605036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180 w 777479"/>
                <a:gd name="connsiteY0" fmla="*/ 0 h 909988"/>
                <a:gd name="connsiteX1" fmla="*/ 239713 w 777479"/>
                <a:gd name="connsiteY1" fmla="*/ 316660 h 909988"/>
                <a:gd name="connsiteX2" fmla="*/ 82550 w 777479"/>
                <a:gd name="connsiteY2" fmla="*/ 411910 h 909988"/>
                <a:gd name="connsiteX3" fmla="*/ 3969 w 777479"/>
                <a:gd name="connsiteY3" fmla="*/ 550022 h 909988"/>
                <a:gd name="connsiteX4" fmla="*/ 106363 w 777479"/>
                <a:gd name="connsiteY4" fmla="*/ 564310 h 909988"/>
                <a:gd name="connsiteX5" fmla="*/ 254000 w 777479"/>
                <a:gd name="connsiteY5" fmla="*/ 461916 h 909988"/>
                <a:gd name="connsiteX6" fmla="*/ 261144 w 777479"/>
                <a:gd name="connsiteY6" fmla="*/ 473822 h 909988"/>
                <a:gd name="connsiteX7" fmla="*/ 223044 w 777479"/>
                <a:gd name="connsiteY7" fmla="*/ 609553 h 909988"/>
                <a:gd name="connsiteX8" fmla="*/ 198834 w 777479"/>
                <a:gd name="connsiteY8" fmla="*/ 735760 h 909988"/>
                <a:gd name="connsiteX9" fmla="*/ 248147 w 777479"/>
                <a:gd name="connsiteY9" fmla="*/ 825875 h 909988"/>
                <a:gd name="connsiteX10" fmla="*/ 335682 w 777479"/>
                <a:gd name="connsiteY10" fmla="*/ 684141 h 909988"/>
                <a:gd name="connsiteX11" fmla="*/ 368300 w 777479"/>
                <a:gd name="connsiteY11" fmla="*/ 564309 h 909988"/>
                <a:gd name="connsiteX12" fmla="*/ 375444 w 777479"/>
                <a:gd name="connsiteY12" fmla="*/ 630985 h 909988"/>
                <a:gd name="connsiteX13" fmla="*/ 401638 w 777479"/>
                <a:gd name="connsiteY13" fmla="*/ 842916 h 909988"/>
                <a:gd name="connsiteX14" fmla="*/ 451644 w 777479"/>
                <a:gd name="connsiteY14" fmla="*/ 909591 h 909988"/>
                <a:gd name="connsiteX15" fmla="*/ 504032 w 777479"/>
                <a:gd name="connsiteY15" fmla="*/ 845297 h 909988"/>
                <a:gd name="connsiteX16" fmla="*/ 504032 w 777479"/>
                <a:gd name="connsiteY16" fmla="*/ 604790 h 909988"/>
                <a:gd name="connsiteX17" fmla="*/ 527844 w 777479"/>
                <a:gd name="connsiteY17" fmla="*/ 719091 h 909988"/>
                <a:gd name="connsiteX18" fmla="*/ 573088 w 777479"/>
                <a:gd name="connsiteY18" fmla="*/ 816722 h 909988"/>
                <a:gd name="connsiteX19" fmla="*/ 625475 w 777479"/>
                <a:gd name="connsiteY19" fmla="*/ 838153 h 909988"/>
                <a:gd name="connsiteX20" fmla="*/ 662013 w 777479"/>
                <a:gd name="connsiteY20" fmla="*/ 781202 h 909988"/>
                <a:gd name="connsiteX21" fmla="*/ 644525 w 777479"/>
                <a:gd name="connsiteY21" fmla="*/ 659560 h 909988"/>
                <a:gd name="connsiteX22" fmla="*/ 632619 w 777479"/>
                <a:gd name="connsiteY22" fmla="*/ 583360 h 909988"/>
                <a:gd name="connsiteX23" fmla="*/ 718344 w 777479"/>
                <a:gd name="connsiteY23" fmla="*/ 733378 h 909988"/>
                <a:gd name="connsiteX24" fmla="*/ 770732 w 777479"/>
                <a:gd name="connsiteY24" fmla="*/ 711947 h 909988"/>
                <a:gd name="connsiteX25" fmla="*/ 758825 w 777479"/>
                <a:gd name="connsiteY25" fmla="*/ 571453 h 909988"/>
                <a:gd name="connsiteX26" fmla="*/ 668338 w 777479"/>
                <a:gd name="connsiteY26" fmla="*/ 400003 h 909988"/>
                <a:gd name="connsiteX27" fmla="*/ 644525 w 777479"/>
                <a:gd name="connsiteY27" fmla="*/ 176166 h 909988"/>
                <a:gd name="connsiteX0" fmla="*/ 237180 w 777479"/>
                <a:gd name="connsiteY0" fmla="*/ 0 h 909988"/>
                <a:gd name="connsiteX1" fmla="*/ 239713 w 777479"/>
                <a:gd name="connsiteY1" fmla="*/ 316660 h 909988"/>
                <a:gd name="connsiteX2" fmla="*/ 82550 w 777479"/>
                <a:gd name="connsiteY2" fmla="*/ 411910 h 909988"/>
                <a:gd name="connsiteX3" fmla="*/ 3969 w 777479"/>
                <a:gd name="connsiteY3" fmla="*/ 550022 h 909988"/>
                <a:gd name="connsiteX4" fmla="*/ 106363 w 777479"/>
                <a:gd name="connsiteY4" fmla="*/ 564310 h 909988"/>
                <a:gd name="connsiteX5" fmla="*/ 254000 w 777479"/>
                <a:gd name="connsiteY5" fmla="*/ 461916 h 909988"/>
                <a:gd name="connsiteX6" fmla="*/ 261144 w 777479"/>
                <a:gd name="connsiteY6" fmla="*/ 473822 h 909988"/>
                <a:gd name="connsiteX7" fmla="*/ 223044 w 777479"/>
                <a:gd name="connsiteY7" fmla="*/ 609553 h 909988"/>
                <a:gd name="connsiteX8" fmla="*/ 198834 w 777479"/>
                <a:gd name="connsiteY8" fmla="*/ 735760 h 909988"/>
                <a:gd name="connsiteX9" fmla="*/ 248147 w 777479"/>
                <a:gd name="connsiteY9" fmla="*/ 825875 h 909988"/>
                <a:gd name="connsiteX10" fmla="*/ 335682 w 777479"/>
                <a:gd name="connsiteY10" fmla="*/ 684141 h 909988"/>
                <a:gd name="connsiteX11" fmla="*/ 368300 w 777479"/>
                <a:gd name="connsiteY11" fmla="*/ 564309 h 909988"/>
                <a:gd name="connsiteX12" fmla="*/ 375444 w 777479"/>
                <a:gd name="connsiteY12" fmla="*/ 630985 h 909988"/>
                <a:gd name="connsiteX13" fmla="*/ 401638 w 777479"/>
                <a:gd name="connsiteY13" fmla="*/ 842916 h 909988"/>
                <a:gd name="connsiteX14" fmla="*/ 451644 w 777479"/>
                <a:gd name="connsiteY14" fmla="*/ 909591 h 909988"/>
                <a:gd name="connsiteX15" fmla="*/ 504032 w 777479"/>
                <a:gd name="connsiteY15" fmla="*/ 845297 h 909988"/>
                <a:gd name="connsiteX16" fmla="*/ 504032 w 777479"/>
                <a:gd name="connsiteY16" fmla="*/ 604790 h 909988"/>
                <a:gd name="connsiteX17" fmla="*/ 527844 w 777479"/>
                <a:gd name="connsiteY17" fmla="*/ 719091 h 909988"/>
                <a:gd name="connsiteX18" fmla="*/ 573088 w 777479"/>
                <a:gd name="connsiteY18" fmla="*/ 816722 h 909988"/>
                <a:gd name="connsiteX19" fmla="*/ 625475 w 777479"/>
                <a:gd name="connsiteY19" fmla="*/ 838153 h 909988"/>
                <a:gd name="connsiteX20" fmla="*/ 662013 w 777479"/>
                <a:gd name="connsiteY20" fmla="*/ 781202 h 909988"/>
                <a:gd name="connsiteX21" fmla="*/ 644525 w 777479"/>
                <a:gd name="connsiteY21" fmla="*/ 659560 h 909988"/>
                <a:gd name="connsiteX22" fmla="*/ 632619 w 777479"/>
                <a:gd name="connsiteY22" fmla="*/ 583360 h 909988"/>
                <a:gd name="connsiteX23" fmla="*/ 718344 w 777479"/>
                <a:gd name="connsiteY23" fmla="*/ 733378 h 909988"/>
                <a:gd name="connsiteX24" fmla="*/ 770732 w 777479"/>
                <a:gd name="connsiteY24" fmla="*/ 711947 h 909988"/>
                <a:gd name="connsiteX25" fmla="*/ 758825 w 777479"/>
                <a:gd name="connsiteY25" fmla="*/ 571453 h 909988"/>
                <a:gd name="connsiteX26" fmla="*/ 668338 w 777479"/>
                <a:gd name="connsiteY26" fmla="*/ 400003 h 909988"/>
                <a:gd name="connsiteX27" fmla="*/ 614486 w 777479"/>
                <a:gd name="connsiteY27" fmla="*/ 68283 h 909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77479" h="909988">
                  <a:moveTo>
                    <a:pt x="237180" y="0"/>
                  </a:moveTo>
                  <a:cubicBezTo>
                    <a:pt x="251269" y="45641"/>
                    <a:pt x="265485" y="248008"/>
                    <a:pt x="239713" y="316660"/>
                  </a:cubicBezTo>
                  <a:cubicBezTo>
                    <a:pt x="213941" y="385312"/>
                    <a:pt x="121841" y="373016"/>
                    <a:pt x="82550" y="411910"/>
                  </a:cubicBezTo>
                  <a:cubicBezTo>
                    <a:pt x="43259" y="450804"/>
                    <a:pt x="0" y="524622"/>
                    <a:pt x="3969" y="550022"/>
                  </a:cubicBezTo>
                  <a:cubicBezTo>
                    <a:pt x="7938" y="575422"/>
                    <a:pt x="64691" y="578994"/>
                    <a:pt x="106363" y="564310"/>
                  </a:cubicBezTo>
                  <a:cubicBezTo>
                    <a:pt x="148035" y="549626"/>
                    <a:pt x="228203" y="476997"/>
                    <a:pt x="254000" y="461916"/>
                  </a:cubicBezTo>
                  <a:cubicBezTo>
                    <a:pt x="279797" y="446835"/>
                    <a:pt x="266303" y="449216"/>
                    <a:pt x="261144" y="473822"/>
                  </a:cubicBezTo>
                  <a:cubicBezTo>
                    <a:pt x="255985" y="498428"/>
                    <a:pt x="233429" y="565897"/>
                    <a:pt x="223044" y="609553"/>
                  </a:cubicBezTo>
                  <a:cubicBezTo>
                    <a:pt x="212659" y="653209"/>
                    <a:pt x="194650" y="699706"/>
                    <a:pt x="198834" y="735760"/>
                  </a:cubicBezTo>
                  <a:cubicBezTo>
                    <a:pt x="203018" y="771814"/>
                    <a:pt x="225339" y="834478"/>
                    <a:pt x="248147" y="825875"/>
                  </a:cubicBezTo>
                  <a:cubicBezTo>
                    <a:pt x="270955" y="817272"/>
                    <a:pt x="315657" y="727735"/>
                    <a:pt x="335682" y="684141"/>
                  </a:cubicBezTo>
                  <a:cubicBezTo>
                    <a:pt x="355707" y="640547"/>
                    <a:pt x="361673" y="573168"/>
                    <a:pt x="368300" y="564309"/>
                  </a:cubicBezTo>
                  <a:cubicBezTo>
                    <a:pt x="374927" y="555450"/>
                    <a:pt x="369888" y="584551"/>
                    <a:pt x="375444" y="630985"/>
                  </a:cubicBezTo>
                  <a:cubicBezTo>
                    <a:pt x="381000" y="677420"/>
                    <a:pt x="388938" y="796482"/>
                    <a:pt x="401638" y="842916"/>
                  </a:cubicBezTo>
                  <a:cubicBezTo>
                    <a:pt x="414338" y="889350"/>
                    <a:pt x="434578" y="909194"/>
                    <a:pt x="451644" y="909591"/>
                  </a:cubicBezTo>
                  <a:cubicBezTo>
                    <a:pt x="468710" y="909988"/>
                    <a:pt x="495301" y="896097"/>
                    <a:pt x="504032" y="845297"/>
                  </a:cubicBezTo>
                  <a:cubicBezTo>
                    <a:pt x="512763" y="794497"/>
                    <a:pt x="500063" y="625824"/>
                    <a:pt x="504032" y="604790"/>
                  </a:cubicBezTo>
                  <a:cubicBezTo>
                    <a:pt x="508001" y="583756"/>
                    <a:pt x="516335" y="683769"/>
                    <a:pt x="527844" y="719091"/>
                  </a:cubicBezTo>
                  <a:cubicBezTo>
                    <a:pt x="539353" y="754413"/>
                    <a:pt x="556816" y="796878"/>
                    <a:pt x="573088" y="816722"/>
                  </a:cubicBezTo>
                  <a:cubicBezTo>
                    <a:pt x="589360" y="836566"/>
                    <a:pt x="610654" y="844073"/>
                    <a:pt x="625475" y="838153"/>
                  </a:cubicBezTo>
                  <a:cubicBezTo>
                    <a:pt x="640296" y="832233"/>
                    <a:pt x="658838" y="810968"/>
                    <a:pt x="662013" y="781202"/>
                  </a:cubicBezTo>
                  <a:cubicBezTo>
                    <a:pt x="665188" y="751436"/>
                    <a:pt x="649424" y="692534"/>
                    <a:pt x="644525" y="659560"/>
                  </a:cubicBezTo>
                  <a:cubicBezTo>
                    <a:pt x="639626" y="626586"/>
                    <a:pt x="620316" y="571057"/>
                    <a:pt x="632619" y="583360"/>
                  </a:cubicBezTo>
                  <a:cubicBezTo>
                    <a:pt x="644922" y="595663"/>
                    <a:pt x="695325" y="711947"/>
                    <a:pt x="718344" y="733378"/>
                  </a:cubicBezTo>
                  <a:cubicBezTo>
                    <a:pt x="741363" y="754809"/>
                    <a:pt x="763985" y="738935"/>
                    <a:pt x="770732" y="711947"/>
                  </a:cubicBezTo>
                  <a:cubicBezTo>
                    <a:pt x="777479" y="684960"/>
                    <a:pt x="775891" y="623444"/>
                    <a:pt x="758825" y="571453"/>
                  </a:cubicBezTo>
                  <a:cubicBezTo>
                    <a:pt x="741759" y="519462"/>
                    <a:pt x="692395" y="483865"/>
                    <a:pt x="668338" y="400003"/>
                  </a:cubicBezTo>
                  <a:cubicBezTo>
                    <a:pt x="644281" y="316141"/>
                    <a:pt x="616867" y="147261"/>
                    <a:pt x="614486" y="68283"/>
                  </a:cubicBezTo>
                </a:path>
              </a:pathLst>
            </a:custGeom>
            <a:solidFill>
              <a:srgbClr val="00CC00"/>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grpSp>
          <p:nvGrpSpPr>
            <p:cNvPr id="3" name="Group 177"/>
            <p:cNvGrpSpPr/>
            <p:nvPr/>
          </p:nvGrpSpPr>
          <p:grpSpPr>
            <a:xfrm>
              <a:off x="3563888" y="548680"/>
              <a:ext cx="313332" cy="1029520"/>
              <a:chOff x="1115616" y="3429000"/>
              <a:chExt cx="504056" cy="1656184"/>
            </a:xfrm>
          </p:grpSpPr>
          <p:sp>
            <p:nvSpPr>
              <p:cNvPr id="179" name="Isosceles Triangle 178"/>
              <p:cNvSpPr/>
              <p:nvPr/>
            </p:nvSpPr>
            <p:spPr>
              <a:xfrm>
                <a:off x="1115616" y="5013176"/>
                <a:ext cx="504056" cy="72008"/>
              </a:xfrm>
              <a:prstGeom prst="triangle">
                <a:avLst/>
              </a:prstGeom>
              <a:solidFill>
                <a:schemeClr val="bg1"/>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80" name="Chord 179"/>
              <p:cNvSpPr/>
              <p:nvPr/>
            </p:nvSpPr>
            <p:spPr>
              <a:xfrm>
                <a:off x="1115616" y="3429000"/>
                <a:ext cx="504056" cy="1080120"/>
              </a:xfrm>
              <a:prstGeom prst="chord">
                <a:avLst>
                  <a:gd name="adj1" fmla="val 20627079"/>
                  <a:gd name="adj2" fmla="val 11756870"/>
                </a:avLst>
              </a:pr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81" name="Chord 180"/>
              <p:cNvSpPr/>
              <p:nvPr/>
            </p:nvSpPr>
            <p:spPr>
              <a:xfrm>
                <a:off x="1115616" y="3429000"/>
                <a:ext cx="504056" cy="1080120"/>
              </a:xfrm>
              <a:prstGeom prst="chord">
                <a:avLst>
                  <a:gd name="adj1" fmla="val 1848799"/>
                  <a:gd name="adj2" fmla="val 8966062"/>
                </a:avLst>
              </a:prstGeom>
              <a:solidFill>
                <a:srgbClr val="FFFF66"/>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82" name="Rectangle 181"/>
              <p:cNvSpPr/>
              <p:nvPr/>
            </p:nvSpPr>
            <p:spPr>
              <a:xfrm>
                <a:off x="1331640" y="4509120"/>
                <a:ext cx="72008" cy="504056"/>
              </a:xfrm>
              <a:prstGeom prst="rect">
                <a:avLst/>
              </a:prstGeom>
              <a:solidFill>
                <a:schemeClr val="bg1"/>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grpSp>
        <p:nvGrpSpPr>
          <p:cNvPr id="7" name="Group 167"/>
          <p:cNvGrpSpPr/>
          <p:nvPr/>
        </p:nvGrpSpPr>
        <p:grpSpPr>
          <a:xfrm>
            <a:off x="3031976" y="1700808"/>
            <a:ext cx="1474751" cy="2633484"/>
            <a:chOff x="3031976" y="1700808"/>
            <a:chExt cx="1474751" cy="2633484"/>
          </a:xfrm>
        </p:grpSpPr>
        <p:grpSp>
          <p:nvGrpSpPr>
            <p:cNvPr id="11" name="Group 21"/>
            <p:cNvGrpSpPr/>
            <p:nvPr/>
          </p:nvGrpSpPr>
          <p:grpSpPr>
            <a:xfrm>
              <a:off x="3189985" y="3702257"/>
              <a:ext cx="1158733" cy="632035"/>
              <a:chOff x="1619672" y="4221089"/>
              <a:chExt cx="1584176" cy="864095"/>
            </a:xfrm>
          </p:grpSpPr>
          <p:sp>
            <p:nvSpPr>
              <p:cNvPr id="114" name="Freeform 12"/>
              <p:cNvSpPr/>
              <p:nvPr/>
            </p:nvSpPr>
            <p:spPr>
              <a:xfrm>
                <a:off x="1619672" y="4246822"/>
                <a:ext cx="669997" cy="838362"/>
              </a:xfrm>
              <a:custGeom>
                <a:avLst/>
                <a:gdLst>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98859 w 625872"/>
                  <a:gd name="connsiteY6" fmla="*/ 576262 h 840978"/>
                  <a:gd name="connsiteX7" fmla="*/ 408384 w 625872"/>
                  <a:gd name="connsiteY7" fmla="*/ 554831 h 840978"/>
                  <a:gd name="connsiteX8" fmla="*/ 403622 w 625872"/>
                  <a:gd name="connsiteY8" fmla="*/ 0 h 840978"/>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86581 w 625872"/>
                  <a:gd name="connsiteY6" fmla="*/ 600620 h 840978"/>
                  <a:gd name="connsiteX7" fmla="*/ 408384 w 625872"/>
                  <a:gd name="connsiteY7" fmla="*/ 554831 h 840978"/>
                  <a:gd name="connsiteX8" fmla="*/ 403622 w 625872"/>
                  <a:gd name="connsiteY8" fmla="*/ 0 h 840978"/>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52338"/>
                  <a:gd name="connsiteX1" fmla="*/ 586978 w 629778"/>
                  <a:gd name="connsiteY1" fmla="*/ 707231 h 852338"/>
                  <a:gd name="connsiteX2" fmla="*/ 332557 w 629778"/>
                  <a:gd name="connsiteY2" fmla="*/ 850230 h 852338"/>
                  <a:gd name="connsiteX3" fmla="*/ 65484 w 629778"/>
                  <a:gd name="connsiteY3" fmla="*/ 809625 h 852338"/>
                  <a:gd name="connsiteX4" fmla="*/ 15478 w 629778"/>
                  <a:gd name="connsiteY4" fmla="*/ 671512 h 852338"/>
                  <a:gd name="connsiteX5" fmla="*/ 158353 w 629778"/>
                  <a:gd name="connsiteY5" fmla="*/ 540543 h 852338"/>
                  <a:gd name="connsiteX6" fmla="*/ 386581 w 629778"/>
                  <a:gd name="connsiteY6" fmla="*/ 600620 h 852338"/>
                  <a:gd name="connsiteX7" fmla="*/ 408384 w 629778"/>
                  <a:gd name="connsiteY7" fmla="*/ 554831 h 852338"/>
                  <a:gd name="connsiteX8" fmla="*/ 403622 w 629778"/>
                  <a:gd name="connsiteY8" fmla="*/ 0 h 852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9778" h="852338">
                    <a:moveTo>
                      <a:pt x="589359" y="40481"/>
                    </a:moveTo>
                    <a:cubicBezTo>
                      <a:pt x="607615" y="308570"/>
                      <a:pt x="629778" y="572273"/>
                      <a:pt x="586978" y="707231"/>
                    </a:cubicBezTo>
                    <a:cubicBezTo>
                      <a:pt x="544178" y="842189"/>
                      <a:pt x="393081" y="852338"/>
                      <a:pt x="332557" y="850230"/>
                    </a:cubicBezTo>
                    <a:cubicBezTo>
                      <a:pt x="247154" y="847800"/>
                      <a:pt x="118330" y="839411"/>
                      <a:pt x="65484" y="809625"/>
                    </a:cubicBezTo>
                    <a:cubicBezTo>
                      <a:pt x="12638" y="779839"/>
                      <a:pt x="0" y="716359"/>
                      <a:pt x="15478" y="671512"/>
                    </a:cubicBezTo>
                    <a:cubicBezTo>
                      <a:pt x="30956" y="626665"/>
                      <a:pt x="96503" y="552358"/>
                      <a:pt x="158353" y="540543"/>
                    </a:cubicBezTo>
                    <a:cubicBezTo>
                      <a:pt x="220203" y="528728"/>
                      <a:pt x="344909" y="598239"/>
                      <a:pt x="386581" y="600620"/>
                    </a:cubicBezTo>
                    <a:cubicBezTo>
                      <a:pt x="428253" y="603001"/>
                      <a:pt x="405544" y="654934"/>
                      <a:pt x="408384" y="554831"/>
                    </a:cubicBezTo>
                    <a:cubicBezTo>
                      <a:pt x="411224" y="454728"/>
                      <a:pt x="406400" y="229393"/>
                      <a:pt x="403622" y="0"/>
                    </a:cubicBezTo>
                  </a:path>
                </a:pathLst>
              </a:custGeom>
              <a:solidFill>
                <a:srgbClr val="00CC00"/>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115" name="Freeform 13"/>
              <p:cNvSpPr/>
              <p:nvPr/>
            </p:nvSpPr>
            <p:spPr>
              <a:xfrm flipH="1">
                <a:off x="2555774" y="4221089"/>
                <a:ext cx="648074" cy="864095"/>
              </a:xfrm>
              <a:custGeom>
                <a:avLst/>
                <a:gdLst>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98859 w 625872"/>
                  <a:gd name="connsiteY6" fmla="*/ 576262 h 840978"/>
                  <a:gd name="connsiteX7" fmla="*/ 408384 w 625872"/>
                  <a:gd name="connsiteY7" fmla="*/ 554831 h 840978"/>
                  <a:gd name="connsiteX8" fmla="*/ 403622 w 625872"/>
                  <a:gd name="connsiteY8" fmla="*/ 0 h 840978"/>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86581 w 625872"/>
                  <a:gd name="connsiteY6" fmla="*/ 600620 h 840978"/>
                  <a:gd name="connsiteX7" fmla="*/ 408384 w 625872"/>
                  <a:gd name="connsiteY7" fmla="*/ 554831 h 840978"/>
                  <a:gd name="connsiteX8" fmla="*/ 403622 w 625872"/>
                  <a:gd name="connsiteY8" fmla="*/ 0 h 840978"/>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52338"/>
                  <a:gd name="connsiteX1" fmla="*/ 586978 w 629778"/>
                  <a:gd name="connsiteY1" fmla="*/ 707231 h 852338"/>
                  <a:gd name="connsiteX2" fmla="*/ 332557 w 629778"/>
                  <a:gd name="connsiteY2" fmla="*/ 850230 h 852338"/>
                  <a:gd name="connsiteX3" fmla="*/ 65484 w 629778"/>
                  <a:gd name="connsiteY3" fmla="*/ 809625 h 852338"/>
                  <a:gd name="connsiteX4" fmla="*/ 15478 w 629778"/>
                  <a:gd name="connsiteY4" fmla="*/ 671512 h 852338"/>
                  <a:gd name="connsiteX5" fmla="*/ 158353 w 629778"/>
                  <a:gd name="connsiteY5" fmla="*/ 540543 h 852338"/>
                  <a:gd name="connsiteX6" fmla="*/ 386581 w 629778"/>
                  <a:gd name="connsiteY6" fmla="*/ 600620 h 852338"/>
                  <a:gd name="connsiteX7" fmla="*/ 408384 w 629778"/>
                  <a:gd name="connsiteY7" fmla="*/ 554831 h 852338"/>
                  <a:gd name="connsiteX8" fmla="*/ 403622 w 629778"/>
                  <a:gd name="connsiteY8" fmla="*/ 0 h 852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9778" h="852338">
                    <a:moveTo>
                      <a:pt x="589359" y="40481"/>
                    </a:moveTo>
                    <a:cubicBezTo>
                      <a:pt x="607615" y="308570"/>
                      <a:pt x="629778" y="572273"/>
                      <a:pt x="586978" y="707231"/>
                    </a:cubicBezTo>
                    <a:cubicBezTo>
                      <a:pt x="544178" y="842189"/>
                      <a:pt x="393081" y="852338"/>
                      <a:pt x="332557" y="850230"/>
                    </a:cubicBezTo>
                    <a:cubicBezTo>
                      <a:pt x="247154" y="847800"/>
                      <a:pt x="118330" y="839411"/>
                      <a:pt x="65484" y="809625"/>
                    </a:cubicBezTo>
                    <a:cubicBezTo>
                      <a:pt x="12638" y="779839"/>
                      <a:pt x="0" y="716359"/>
                      <a:pt x="15478" y="671512"/>
                    </a:cubicBezTo>
                    <a:cubicBezTo>
                      <a:pt x="30956" y="626665"/>
                      <a:pt x="96503" y="552358"/>
                      <a:pt x="158353" y="540543"/>
                    </a:cubicBezTo>
                    <a:cubicBezTo>
                      <a:pt x="220203" y="528728"/>
                      <a:pt x="344909" y="598239"/>
                      <a:pt x="386581" y="600620"/>
                    </a:cubicBezTo>
                    <a:cubicBezTo>
                      <a:pt x="428253" y="603001"/>
                      <a:pt x="405544" y="654934"/>
                      <a:pt x="408384" y="554831"/>
                    </a:cubicBezTo>
                    <a:cubicBezTo>
                      <a:pt x="411224" y="454728"/>
                      <a:pt x="406400" y="229393"/>
                      <a:pt x="403622" y="0"/>
                    </a:cubicBezTo>
                  </a:path>
                </a:pathLst>
              </a:custGeom>
              <a:solidFill>
                <a:srgbClr val="00CC00"/>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grpSp>
        <p:sp>
          <p:nvSpPr>
            <p:cNvPr id="102" name="Oval 10"/>
            <p:cNvSpPr/>
            <p:nvPr/>
          </p:nvSpPr>
          <p:spPr>
            <a:xfrm>
              <a:off x="3031976" y="2174835"/>
              <a:ext cx="1474751" cy="1669239"/>
            </a:xfrm>
            <a:prstGeom prst="ellipse">
              <a:avLst/>
            </a:prstGeom>
            <a:solidFill>
              <a:srgbClr val="00CC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12" name="Group 7"/>
            <p:cNvGrpSpPr/>
            <p:nvPr/>
          </p:nvGrpSpPr>
          <p:grpSpPr>
            <a:xfrm>
              <a:off x="3558673" y="2438184"/>
              <a:ext cx="421357" cy="210679"/>
              <a:chOff x="6739030" y="3610677"/>
              <a:chExt cx="451036" cy="248044"/>
            </a:xfrm>
          </p:grpSpPr>
          <p:sp>
            <p:nvSpPr>
              <p:cNvPr id="112" name="Oval 8"/>
              <p:cNvSpPr/>
              <p:nvPr/>
            </p:nvSpPr>
            <p:spPr>
              <a:xfrm rot="190219">
                <a:off x="7099070" y="3610677"/>
                <a:ext cx="90996" cy="248044"/>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13" name="Oval 112"/>
              <p:cNvSpPr/>
              <p:nvPr/>
            </p:nvSpPr>
            <p:spPr>
              <a:xfrm rot="190219">
                <a:off x="6739030" y="3610677"/>
                <a:ext cx="90996" cy="248044"/>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104" name="Chord 103"/>
            <p:cNvSpPr/>
            <p:nvPr/>
          </p:nvSpPr>
          <p:spPr>
            <a:xfrm>
              <a:off x="3558673" y="2648862"/>
              <a:ext cx="421357" cy="368688"/>
            </a:xfrm>
            <a:prstGeom prst="chord">
              <a:avLst>
                <a:gd name="adj1" fmla="val 5430208"/>
                <a:gd name="adj2" fmla="val 5345722"/>
              </a:avLst>
            </a:prstGeom>
            <a:solidFill>
              <a:srgbClr val="FFFF66"/>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13" name="Group 20"/>
            <p:cNvGrpSpPr/>
            <p:nvPr/>
          </p:nvGrpSpPr>
          <p:grpSpPr>
            <a:xfrm>
              <a:off x="3347994" y="1700808"/>
              <a:ext cx="842715" cy="737376"/>
              <a:chOff x="6156176" y="2132856"/>
              <a:chExt cx="1152128" cy="1008112"/>
            </a:xfrm>
          </p:grpSpPr>
          <p:sp>
            <p:nvSpPr>
              <p:cNvPr id="110" name="Chord 109"/>
              <p:cNvSpPr/>
              <p:nvPr/>
            </p:nvSpPr>
            <p:spPr>
              <a:xfrm>
                <a:off x="6300192" y="2132856"/>
                <a:ext cx="864096" cy="1008112"/>
              </a:xfrm>
              <a:prstGeom prst="chord">
                <a:avLst>
                  <a:gd name="adj1" fmla="val 8868550"/>
                  <a:gd name="adj2" fmla="val 1928325"/>
                </a:avLst>
              </a:prstGeom>
              <a:solidFill>
                <a:srgbClr val="FF99CC"/>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11" name="Freeform 110"/>
              <p:cNvSpPr/>
              <p:nvPr/>
            </p:nvSpPr>
            <p:spPr>
              <a:xfrm>
                <a:off x="6156176" y="2708920"/>
                <a:ext cx="1152128" cy="202691"/>
              </a:xfrm>
              <a:custGeom>
                <a:avLst/>
                <a:gdLst>
                  <a:gd name="connsiteX0" fmla="*/ 0 w 1133475"/>
                  <a:gd name="connsiteY0" fmla="*/ 0 h 109537"/>
                  <a:gd name="connsiteX1" fmla="*/ 195263 w 1133475"/>
                  <a:gd name="connsiteY1" fmla="*/ 92869 h 109537"/>
                  <a:gd name="connsiteX2" fmla="*/ 964406 w 1133475"/>
                  <a:gd name="connsiteY2" fmla="*/ 97631 h 109537"/>
                  <a:gd name="connsiteX3" fmla="*/ 1133475 w 1133475"/>
                  <a:gd name="connsiteY3" fmla="*/ 21431 h 109537"/>
                  <a:gd name="connsiteX0" fmla="*/ 0 w 1133475"/>
                  <a:gd name="connsiteY0" fmla="*/ 7874 h 122296"/>
                  <a:gd name="connsiteX1" fmla="*/ 195263 w 1133475"/>
                  <a:gd name="connsiteY1" fmla="*/ 100743 h 122296"/>
                  <a:gd name="connsiteX2" fmla="*/ 964406 w 1133475"/>
                  <a:gd name="connsiteY2" fmla="*/ 105505 h 122296"/>
                  <a:gd name="connsiteX3" fmla="*/ 1133475 w 1133475"/>
                  <a:gd name="connsiteY3" fmla="*/ 0 h 122296"/>
                  <a:gd name="connsiteX0" fmla="*/ 0 w 1133475"/>
                  <a:gd name="connsiteY0" fmla="*/ 0 h 122296"/>
                  <a:gd name="connsiteX1" fmla="*/ 195263 w 1133475"/>
                  <a:gd name="connsiteY1" fmla="*/ 100743 h 122296"/>
                  <a:gd name="connsiteX2" fmla="*/ 964406 w 1133475"/>
                  <a:gd name="connsiteY2" fmla="*/ 105505 h 122296"/>
                  <a:gd name="connsiteX3" fmla="*/ 1133475 w 1133475"/>
                  <a:gd name="connsiteY3" fmla="*/ 0 h 122296"/>
                </a:gdLst>
                <a:ahLst/>
                <a:cxnLst>
                  <a:cxn ang="0">
                    <a:pos x="connsiteX0" y="connsiteY0"/>
                  </a:cxn>
                  <a:cxn ang="0">
                    <a:pos x="connsiteX1" y="connsiteY1"/>
                  </a:cxn>
                  <a:cxn ang="0">
                    <a:pos x="connsiteX2" y="connsiteY2"/>
                  </a:cxn>
                  <a:cxn ang="0">
                    <a:pos x="connsiteX3" y="connsiteY3"/>
                  </a:cxn>
                </a:cxnLst>
                <a:rect l="l" t="t" r="r" b="b"/>
                <a:pathLst>
                  <a:path w="1133475" h="122296">
                    <a:moveTo>
                      <a:pt x="0" y="0"/>
                    </a:moveTo>
                    <a:cubicBezTo>
                      <a:pt x="17264" y="38298"/>
                      <a:pt x="34529" y="83159"/>
                      <a:pt x="195263" y="100743"/>
                    </a:cubicBezTo>
                    <a:cubicBezTo>
                      <a:pt x="355997" y="118327"/>
                      <a:pt x="808037" y="122296"/>
                      <a:pt x="964406" y="105505"/>
                    </a:cubicBezTo>
                    <a:cubicBezTo>
                      <a:pt x="1120775" y="88714"/>
                      <a:pt x="1127125" y="32147"/>
                      <a:pt x="1133475" y="0"/>
                    </a:cubicBezTo>
                  </a:path>
                </a:pathLst>
              </a:custGeom>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grpSp>
      </p:grpSp>
      <p:grpSp>
        <p:nvGrpSpPr>
          <p:cNvPr id="14" name="Group 194"/>
          <p:cNvGrpSpPr/>
          <p:nvPr/>
        </p:nvGrpSpPr>
        <p:grpSpPr>
          <a:xfrm>
            <a:off x="7236296" y="1196752"/>
            <a:ext cx="756146" cy="1041664"/>
            <a:chOff x="6892603" y="0"/>
            <a:chExt cx="756146" cy="1041664"/>
          </a:xfrm>
        </p:grpSpPr>
        <p:sp>
          <p:nvSpPr>
            <p:cNvPr id="161" name="Freeform 160"/>
            <p:cNvSpPr/>
            <p:nvPr/>
          </p:nvSpPr>
          <p:spPr>
            <a:xfrm rot="7330235">
              <a:off x="6995715" y="388631"/>
              <a:ext cx="549921" cy="756146"/>
            </a:xfrm>
            <a:custGeom>
              <a:avLst/>
              <a:gdLst>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75432 w 777479"/>
                <a:gd name="connsiteY8" fmla="*/ 659606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65919 w 777479"/>
                <a:gd name="connsiteY10" fmla="*/ 516731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62013 w 777479"/>
                <a:gd name="connsiteY20" fmla="*/ 605036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2397 h 834313"/>
                <a:gd name="connsiteX1" fmla="*/ 239713 w 777479"/>
                <a:gd name="connsiteY1" fmla="*/ 240985 h 834313"/>
                <a:gd name="connsiteX2" fmla="*/ 82550 w 777479"/>
                <a:gd name="connsiteY2" fmla="*/ 336235 h 834313"/>
                <a:gd name="connsiteX3" fmla="*/ 3969 w 777479"/>
                <a:gd name="connsiteY3" fmla="*/ 474347 h 834313"/>
                <a:gd name="connsiteX4" fmla="*/ 106363 w 777479"/>
                <a:gd name="connsiteY4" fmla="*/ 488635 h 834313"/>
                <a:gd name="connsiteX5" fmla="*/ 254000 w 777479"/>
                <a:gd name="connsiteY5" fmla="*/ 386241 h 834313"/>
                <a:gd name="connsiteX6" fmla="*/ 261144 w 777479"/>
                <a:gd name="connsiteY6" fmla="*/ 398147 h 834313"/>
                <a:gd name="connsiteX7" fmla="*/ 223044 w 777479"/>
                <a:gd name="connsiteY7" fmla="*/ 533878 h 834313"/>
                <a:gd name="connsiteX8" fmla="*/ 198834 w 777479"/>
                <a:gd name="connsiteY8" fmla="*/ 660085 h 834313"/>
                <a:gd name="connsiteX9" fmla="*/ 248147 w 777479"/>
                <a:gd name="connsiteY9" fmla="*/ 750200 h 834313"/>
                <a:gd name="connsiteX10" fmla="*/ 335682 w 777479"/>
                <a:gd name="connsiteY10" fmla="*/ 608466 h 834313"/>
                <a:gd name="connsiteX11" fmla="*/ 368300 w 777479"/>
                <a:gd name="connsiteY11" fmla="*/ 488634 h 834313"/>
                <a:gd name="connsiteX12" fmla="*/ 375444 w 777479"/>
                <a:gd name="connsiteY12" fmla="*/ 555310 h 834313"/>
                <a:gd name="connsiteX13" fmla="*/ 401638 w 777479"/>
                <a:gd name="connsiteY13" fmla="*/ 767241 h 834313"/>
                <a:gd name="connsiteX14" fmla="*/ 451644 w 777479"/>
                <a:gd name="connsiteY14" fmla="*/ 833916 h 834313"/>
                <a:gd name="connsiteX15" fmla="*/ 504032 w 777479"/>
                <a:gd name="connsiteY15" fmla="*/ 769622 h 834313"/>
                <a:gd name="connsiteX16" fmla="*/ 504032 w 777479"/>
                <a:gd name="connsiteY16" fmla="*/ 529115 h 834313"/>
                <a:gd name="connsiteX17" fmla="*/ 527844 w 777479"/>
                <a:gd name="connsiteY17" fmla="*/ 643416 h 834313"/>
                <a:gd name="connsiteX18" fmla="*/ 573088 w 777479"/>
                <a:gd name="connsiteY18" fmla="*/ 741047 h 834313"/>
                <a:gd name="connsiteX19" fmla="*/ 625475 w 777479"/>
                <a:gd name="connsiteY19" fmla="*/ 762478 h 834313"/>
                <a:gd name="connsiteX20" fmla="*/ 662013 w 777479"/>
                <a:gd name="connsiteY20" fmla="*/ 705527 h 834313"/>
                <a:gd name="connsiteX21" fmla="*/ 644525 w 777479"/>
                <a:gd name="connsiteY21" fmla="*/ 583885 h 834313"/>
                <a:gd name="connsiteX22" fmla="*/ 632619 w 777479"/>
                <a:gd name="connsiteY22" fmla="*/ 507685 h 834313"/>
                <a:gd name="connsiteX23" fmla="*/ 718344 w 777479"/>
                <a:gd name="connsiteY23" fmla="*/ 657703 h 834313"/>
                <a:gd name="connsiteX24" fmla="*/ 770732 w 777479"/>
                <a:gd name="connsiteY24" fmla="*/ 636272 h 834313"/>
                <a:gd name="connsiteX25" fmla="*/ 758825 w 777479"/>
                <a:gd name="connsiteY25" fmla="*/ 495778 h 834313"/>
                <a:gd name="connsiteX26" fmla="*/ 668338 w 777479"/>
                <a:gd name="connsiteY26" fmla="*/ 324328 h 834313"/>
                <a:gd name="connsiteX27" fmla="*/ 668239 w 777479"/>
                <a:gd name="connsiteY27" fmla="*/ 0 h 834313"/>
                <a:gd name="connsiteX0" fmla="*/ 240017 w 777479"/>
                <a:gd name="connsiteY0" fmla="*/ 24652 h 834313"/>
                <a:gd name="connsiteX1" fmla="*/ 239713 w 777479"/>
                <a:gd name="connsiteY1" fmla="*/ 240985 h 834313"/>
                <a:gd name="connsiteX2" fmla="*/ 82550 w 777479"/>
                <a:gd name="connsiteY2" fmla="*/ 336235 h 834313"/>
                <a:gd name="connsiteX3" fmla="*/ 3969 w 777479"/>
                <a:gd name="connsiteY3" fmla="*/ 474347 h 834313"/>
                <a:gd name="connsiteX4" fmla="*/ 106363 w 777479"/>
                <a:gd name="connsiteY4" fmla="*/ 488635 h 834313"/>
                <a:gd name="connsiteX5" fmla="*/ 254000 w 777479"/>
                <a:gd name="connsiteY5" fmla="*/ 386241 h 834313"/>
                <a:gd name="connsiteX6" fmla="*/ 261144 w 777479"/>
                <a:gd name="connsiteY6" fmla="*/ 398147 h 834313"/>
                <a:gd name="connsiteX7" fmla="*/ 223044 w 777479"/>
                <a:gd name="connsiteY7" fmla="*/ 533878 h 834313"/>
                <a:gd name="connsiteX8" fmla="*/ 198834 w 777479"/>
                <a:gd name="connsiteY8" fmla="*/ 660085 h 834313"/>
                <a:gd name="connsiteX9" fmla="*/ 248147 w 777479"/>
                <a:gd name="connsiteY9" fmla="*/ 750200 h 834313"/>
                <a:gd name="connsiteX10" fmla="*/ 335682 w 777479"/>
                <a:gd name="connsiteY10" fmla="*/ 608466 h 834313"/>
                <a:gd name="connsiteX11" fmla="*/ 368300 w 777479"/>
                <a:gd name="connsiteY11" fmla="*/ 488634 h 834313"/>
                <a:gd name="connsiteX12" fmla="*/ 375444 w 777479"/>
                <a:gd name="connsiteY12" fmla="*/ 555310 h 834313"/>
                <a:gd name="connsiteX13" fmla="*/ 401638 w 777479"/>
                <a:gd name="connsiteY13" fmla="*/ 767241 h 834313"/>
                <a:gd name="connsiteX14" fmla="*/ 451644 w 777479"/>
                <a:gd name="connsiteY14" fmla="*/ 833916 h 834313"/>
                <a:gd name="connsiteX15" fmla="*/ 504032 w 777479"/>
                <a:gd name="connsiteY15" fmla="*/ 769622 h 834313"/>
                <a:gd name="connsiteX16" fmla="*/ 504032 w 777479"/>
                <a:gd name="connsiteY16" fmla="*/ 529115 h 834313"/>
                <a:gd name="connsiteX17" fmla="*/ 527844 w 777479"/>
                <a:gd name="connsiteY17" fmla="*/ 643416 h 834313"/>
                <a:gd name="connsiteX18" fmla="*/ 573088 w 777479"/>
                <a:gd name="connsiteY18" fmla="*/ 741047 h 834313"/>
                <a:gd name="connsiteX19" fmla="*/ 625475 w 777479"/>
                <a:gd name="connsiteY19" fmla="*/ 762478 h 834313"/>
                <a:gd name="connsiteX20" fmla="*/ 662013 w 777479"/>
                <a:gd name="connsiteY20" fmla="*/ 705527 h 834313"/>
                <a:gd name="connsiteX21" fmla="*/ 644525 w 777479"/>
                <a:gd name="connsiteY21" fmla="*/ 583885 h 834313"/>
                <a:gd name="connsiteX22" fmla="*/ 632619 w 777479"/>
                <a:gd name="connsiteY22" fmla="*/ 507685 h 834313"/>
                <a:gd name="connsiteX23" fmla="*/ 718344 w 777479"/>
                <a:gd name="connsiteY23" fmla="*/ 657703 h 834313"/>
                <a:gd name="connsiteX24" fmla="*/ 770732 w 777479"/>
                <a:gd name="connsiteY24" fmla="*/ 636272 h 834313"/>
                <a:gd name="connsiteX25" fmla="*/ 758825 w 777479"/>
                <a:gd name="connsiteY25" fmla="*/ 495778 h 834313"/>
                <a:gd name="connsiteX26" fmla="*/ 668338 w 777479"/>
                <a:gd name="connsiteY26" fmla="*/ 324328 h 834313"/>
                <a:gd name="connsiteX27" fmla="*/ 668239 w 777479"/>
                <a:gd name="connsiteY27" fmla="*/ 0 h 834313"/>
                <a:gd name="connsiteX0" fmla="*/ 240017 w 777479"/>
                <a:gd name="connsiteY0" fmla="*/ 164738 h 974399"/>
                <a:gd name="connsiteX1" fmla="*/ 239713 w 777479"/>
                <a:gd name="connsiteY1" fmla="*/ 381071 h 974399"/>
                <a:gd name="connsiteX2" fmla="*/ 82550 w 777479"/>
                <a:gd name="connsiteY2" fmla="*/ 476321 h 974399"/>
                <a:gd name="connsiteX3" fmla="*/ 3969 w 777479"/>
                <a:gd name="connsiteY3" fmla="*/ 614433 h 974399"/>
                <a:gd name="connsiteX4" fmla="*/ 106363 w 777479"/>
                <a:gd name="connsiteY4" fmla="*/ 628721 h 974399"/>
                <a:gd name="connsiteX5" fmla="*/ 254000 w 777479"/>
                <a:gd name="connsiteY5" fmla="*/ 526327 h 974399"/>
                <a:gd name="connsiteX6" fmla="*/ 261144 w 777479"/>
                <a:gd name="connsiteY6" fmla="*/ 538233 h 974399"/>
                <a:gd name="connsiteX7" fmla="*/ 223044 w 777479"/>
                <a:gd name="connsiteY7" fmla="*/ 673964 h 974399"/>
                <a:gd name="connsiteX8" fmla="*/ 198834 w 777479"/>
                <a:gd name="connsiteY8" fmla="*/ 800171 h 974399"/>
                <a:gd name="connsiteX9" fmla="*/ 248147 w 777479"/>
                <a:gd name="connsiteY9" fmla="*/ 890286 h 974399"/>
                <a:gd name="connsiteX10" fmla="*/ 335682 w 777479"/>
                <a:gd name="connsiteY10" fmla="*/ 748552 h 974399"/>
                <a:gd name="connsiteX11" fmla="*/ 368300 w 777479"/>
                <a:gd name="connsiteY11" fmla="*/ 628720 h 974399"/>
                <a:gd name="connsiteX12" fmla="*/ 375444 w 777479"/>
                <a:gd name="connsiteY12" fmla="*/ 695396 h 974399"/>
                <a:gd name="connsiteX13" fmla="*/ 401638 w 777479"/>
                <a:gd name="connsiteY13" fmla="*/ 907327 h 974399"/>
                <a:gd name="connsiteX14" fmla="*/ 451644 w 777479"/>
                <a:gd name="connsiteY14" fmla="*/ 974002 h 974399"/>
                <a:gd name="connsiteX15" fmla="*/ 504032 w 777479"/>
                <a:gd name="connsiteY15" fmla="*/ 909708 h 974399"/>
                <a:gd name="connsiteX16" fmla="*/ 504032 w 777479"/>
                <a:gd name="connsiteY16" fmla="*/ 669201 h 974399"/>
                <a:gd name="connsiteX17" fmla="*/ 527844 w 777479"/>
                <a:gd name="connsiteY17" fmla="*/ 783502 h 974399"/>
                <a:gd name="connsiteX18" fmla="*/ 573088 w 777479"/>
                <a:gd name="connsiteY18" fmla="*/ 881133 h 974399"/>
                <a:gd name="connsiteX19" fmla="*/ 625475 w 777479"/>
                <a:gd name="connsiteY19" fmla="*/ 902564 h 974399"/>
                <a:gd name="connsiteX20" fmla="*/ 662013 w 777479"/>
                <a:gd name="connsiteY20" fmla="*/ 845613 h 974399"/>
                <a:gd name="connsiteX21" fmla="*/ 644525 w 777479"/>
                <a:gd name="connsiteY21" fmla="*/ 723971 h 974399"/>
                <a:gd name="connsiteX22" fmla="*/ 632619 w 777479"/>
                <a:gd name="connsiteY22" fmla="*/ 647771 h 974399"/>
                <a:gd name="connsiteX23" fmla="*/ 718344 w 777479"/>
                <a:gd name="connsiteY23" fmla="*/ 797789 h 974399"/>
                <a:gd name="connsiteX24" fmla="*/ 770732 w 777479"/>
                <a:gd name="connsiteY24" fmla="*/ 776358 h 974399"/>
                <a:gd name="connsiteX25" fmla="*/ 758825 w 777479"/>
                <a:gd name="connsiteY25" fmla="*/ 635864 h 974399"/>
                <a:gd name="connsiteX26" fmla="*/ 668338 w 777479"/>
                <a:gd name="connsiteY26" fmla="*/ 464414 h 974399"/>
                <a:gd name="connsiteX27" fmla="*/ 577964 w 777479"/>
                <a:gd name="connsiteY27" fmla="*/ 0 h 974399"/>
                <a:gd name="connsiteX0" fmla="*/ 249011 w 777479"/>
                <a:gd name="connsiteY0" fmla="*/ 33271 h 974399"/>
                <a:gd name="connsiteX1" fmla="*/ 239713 w 777479"/>
                <a:gd name="connsiteY1" fmla="*/ 381071 h 974399"/>
                <a:gd name="connsiteX2" fmla="*/ 82550 w 777479"/>
                <a:gd name="connsiteY2" fmla="*/ 476321 h 974399"/>
                <a:gd name="connsiteX3" fmla="*/ 3969 w 777479"/>
                <a:gd name="connsiteY3" fmla="*/ 614433 h 974399"/>
                <a:gd name="connsiteX4" fmla="*/ 106363 w 777479"/>
                <a:gd name="connsiteY4" fmla="*/ 628721 h 974399"/>
                <a:gd name="connsiteX5" fmla="*/ 254000 w 777479"/>
                <a:gd name="connsiteY5" fmla="*/ 526327 h 974399"/>
                <a:gd name="connsiteX6" fmla="*/ 261144 w 777479"/>
                <a:gd name="connsiteY6" fmla="*/ 538233 h 974399"/>
                <a:gd name="connsiteX7" fmla="*/ 223044 w 777479"/>
                <a:gd name="connsiteY7" fmla="*/ 673964 h 974399"/>
                <a:gd name="connsiteX8" fmla="*/ 198834 w 777479"/>
                <a:gd name="connsiteY8" fmla="*/ 800171 h 974399"/>
                <a:gd name="connsiteX9" fmla="*/ 248147 w 777479"/>
                <a:gd name="connsiteY9" fmla="*/ 890286 h 974399"/>
                <a:gd name="connsiteX10" fmla="*/ 335682 w 777479"/>
                <a:gd name="connsiteY10" fmla="*/ 748552 h 974399"/>
                <a:gd name="connsiteX11" fmla="*/ 368300 w 777479"/>
                <a:gd name="connsiteY11" fmla="*/ 628720 h 974399"/>
                <a:gd name="connsiteX12" fmla="*/ 375444 w 777479"/>
                <a:gd name="connsiteY12" fmla="*/ 695396 h 974399"/>
                <a:gd name="connsiteX13" fmla="*/ 401638 w 777479"/>
                <a:gd name="connsiteY13" fmla="*/ 907327 h 974399"/>
                <a:gd name="connsiteX14" fmla="*/ 451644 w 777479"/>
                <a:gd name="connsiteY14" fmla="*/ 974002 h 974399"/>
                <a:gd name="connsiteX15" fmla="*/ 504032 w 777479"/>
                <a:gd name="connsiteY15" fmla="*/ 909708 h 974399"/>
                <a:gd name="connsiteX16" fmla="*/ 504032 w 777479"/>
                <a:gd name="connsiteY16" fmla="*/ 669201 h 974399"/>
                <a:gd name="connsiteX17" fmla="*/ 527844 w 777479"/>
                <a:gd name="connsiteY17" fmla="*/ 783502 h 974399"/>
                <a:gd name="connsiteX18" fmla="*/ 573088 w 777479"/>
                <a:gd name="connsiteY18" fmla="*/ 881133 h 974399"/>
                <a:gd name="connsiteX19" fmla="*/ 625475 w 777479"/>
                <a:gd name="connsiteY19" fmla="*/ 902564 h 974399"/>
                <a:gd name="connsiteX20" fmla="*/ 662013 w 777479"/>
                <a:gd name="connsiteY20" fmla="*/ 845613 h 974399"/>
                <a:gd name="connsiteX21" fmla="*/ 644525 w 777479"/>
                <a:gd name="connsiteY21" fmla="*/ 723971 h 974399"/>
                <a:gd name="connsiteX22" fmla="*/ 632619 w 777479"/>
                <a:gd name="connsiteY22" fmla="*/ 647771 h 974399"/>
                <a:gd name="connsiteX23" fmla="*/ 718344 w 777479"/>
                <a:gd name="connsiteY23" fmla="*/ 797789 h 974399"/>
                <a:gd name="connsiteX24" fmla="*/ 770732 w 777479"/>
                <a:gd name="connsiteY24" fmla="*/ 776358 h 974399"/>
                <a:gd name="connsiteX25" fmla="*/ 758825 w 777479"/>
                <a:gd name="connsiteY25" fmla="*/ 635864 h 974399"/>
                <a:gd name="connsiteX26" fmla="*/ 668338 w 777479"/>
                <a:gd name="connsiteY26" fmla="*/ 464414 h 974399"/>
                <a:gd name="connsiteX27" fmla="*/ 577964 w 777479"/>
                <a:gd name="connsiteY27" fmla="*/ 0 h 974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77479" h="974399">
                  <a:moveTo>
                    <a:pt x="249011" y="33271"/>
                  </a:moveTo>
                  <a:cubicBezTo>
                    <a:pt x="263100" y="78912"/>
                    <a:pt x="267456" y="307229"/>
                    <a:pt x="239713" y="381071"/>
                  </a:cubicBezTo>
                  <a:cubicBezTo>
                    <a:pt x="211970" y="454913"/>
                    <a:pt x="121841" y="437427"/>
                    <a:pt x="82550" y="476321"/>
                  </a:cubicBezTo>
                  <a:cubicBezTo>
                    <a:pt x="43259" y="515215"/>
                    <a:pt x="0" y="589033"/>
                    <a:pt x="3969" y="614433"/>
                  </a:cubicBezTo>
                  <a:cubicBezTo>
                    <a:pt x="7938" y="639833"/>
                    <a:pt x="64691" y="643405"/>
                    <a:pt x="106363" y="628721"/>
                  </a:cubicBezTo>
                  <a:cubicBezTo>
                    <a:pt x="148035" y="614037"/>
                    <a:pt x="228203" y="541408"/>
                    <a:pt x="254000" y="526327"/>
                  </a:cubicBezTo>
                  <a:cubicBezTo>
                    <a:pt x="279797" y="511246"/>
                    <a:pt x="266303" y="513627"/>
                    <a:pt x="261144" y="538233"/>
                  </a:cubicBezTo>
                  <a:cubicBezTo>
                    <a:pt x="255985" y="562839"/>
                    <a:pt x="233429" y="630308"/>
                    <a:pt x="223044" y="673964"/>
                  </a:cubicBezTo>
                  <a:cubicBezTo>
                    <a:pt x="212659" y="717620"/>
                    <a:pt x="194650" y="764117"/>
                    <a:pt x="198834" y="800171"/>
                  </a:cubicBezTo>
                  <a:cubicBezTo>
                    <a:pt x="203018" y="836225"/>
                    <a:pt x="225339" y="898889"/>
                    <a:pt x="248147" y="890286"/>
                  </a:cubicBezTo>
                  <a:cubicBezTo>
                    <a:pt x="270955" y="881683"/>
                    <a:pt x="315657" y="792146"/>
                    <a:pt x="335682" y="748552"/>
                  </a:cubicBezTo>
                  <a:cubicBezTo>
                    <a:pt x="355707" y="704958"/>
                    <a:pt x="361673" y="637579"/>
                    <a:pt x="368300" y="628720"/>
                  </a:cubicBezTo>
                  <a:cubicBezTo>
                    <a:pt x="374927" y="619861"/>
                    <a:pt x="369888" y="648962"/>
                    <a:pt x="375444" y="695396"/>
                  </a:cubicBezTo>
                  <a:cubicBezTo>
                    <a:pt x="381000" y="741831"/>
                    <a:pt x="388938" y="860893"/>
                    <a:pt x="401638" y="907327"/>
                  </a:cubicBezTo>
                  <a:cubicBezTo>
                    <a:pt x="414338" y="953761"/>
                    <a:pt x="434578" y="973605"/>
                    <a:pt x="451644" y="974002"/>
                  </a:cubicBezTo>
                  <a:cubicBezTo>
                    <a:pt x="468710" y="974399"/>
                    <a:pt x="495301" y="960508"/>
                    <a:pt x="504032" y="909708"/>
                  </a:cubicBezTo>
                  <a:cubicBezTo>
                    <a:pt x="512763" y="858908"/>
                    <a:pt x="500063" y="690235"/>
                    <a:pt x="504032" y="669201"/>
                  </a:cubicBezTo>
                  <a:cubicBezTo>
                    <a:pt x="508001" y="648167"/>
                    <a:pt x="516335" y="748180"/>
                    <a:pt x="527844" y="783502"/>
                  </a:cubicBezTo>
                  <a:cubicBezTo>
                    <a:pt x="539353" y="818824"/>
                    <a:pt x="556816" y="861289"/>
                    <a:pt x="573088" y="881133"/>
                  </a:cubicBezTo>
                  <a:cubicBezTo>
                    <a:pt x="589360" y="900977"/>
                    <a:pt x="610654" y="908484"/>
                    <a:pt x="625475" y="902564"/>
                  </a:cubicBezTo>
                  <a:cubicBezTo>
                    <a:pt x="640296" y="896644"/>
                    <a:pt x="658838" y="875379"/>
                    <a:pt x="662013" y="845613"/>
                  </a:cubicBezTo>
                  <a:cubicBezTo>
                    <a:pt x="665188" y="815847"/>
                    <a:pt x="649424" y="756945"/>
                    <a:pt x="644525" y="723971"/>
                  </a:cubicBezTo>
                  <a:cubicBezTo>
                    <a:pt x="639626" y="690997"/>
                    <a:pt x="620316" y="635468"/>
                    <a:pt x="632619" y="647771"/>
                  </a:cubicBezTo>
                  <a:cubicBezTo>
                    <a:pt x="644922" y="660074"/>
                    <a:pt x="695325" y="776358"/>
                    <a:pt x="718344" y="797789"/>
                  </a:cubicBezTo>
                  <a:cubicBezTo>
                    <a:pt x="741363" y="819220"/>
                    <a:pt x="763985" y="803346"/>
                    <a:pt x="770732" y="776358"/>
                  </a:cubicBezTo>
                  <a:cubicBezTo>
                    <a:pt x="777479" y="749371"/>
                    <a:pt x="775891" y="687855"/>
                    <a:pt x="758825" y="635864"/>
                  </a:cubicBezTo>
                  <a:cubicBezTo>
                    <a:pt x="741759" y="583873"/>
                    <a:pt x="698481" y="570391"/>
                    <a:pt x="668338" y="464414"/>
                  </a:cubicBezTo>
                  <a:cubicBezTo>
                    <a:pt x="638195" y="358437"/>
                    <a:pt x="580345" y="78978"/>
                    <a:pt x="577964" y="0"/>
                  </a:cubicBezTo>
                </a:path>
              </a:pathLst>
            </a:custGeom>
            <a:solidFill>
              <a:srgbClr val="3399FF"/>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grpSp>
          <p:nvGrpSpPr>
            <p:cNvPr id="15" name="Group 123"/>
            <p:cNvGrpSpPr/>
            <p:nvPr/>
          </p:nvGrpSpPr>
          <p:grpSpPr>
            <a:xfrm>
              <a:off x="7092280" y="0"/>
              <a:ext cx="313332" cy="1029520"/>
              <a:chOff x="1115616" y="3429000"/>
              <a:chExt cx="504056" cy="1656184"/>
            </a:xfrm>
          </p:grpSpPr>
          <p:sp>
            <p:nvSpPr>
              <p:cNvPr id="125" name="Isosceles Triangle 124"/>
              <p:cNvSpPr/>
              <p:nvPr/>
            </p:nvSpPr>
            <p:spPr>
              <a:xfrm>
                <a:off x="1115616" y="5013176"/>
                <a:ext cx="504056" cy="72008"/>
              </a:xfrm>
              <a:prstGeom prst="triangle">
                <a:avLst/>
              </a:prstGeom>
              <a:solidFill>
                <a:schemeClr val="bg1"/>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26" name="Chord 125"/>
              <p:cNvSpPr/>
              <p:nvPr/>
            </p:nvSpPr>
            <p:spPr>
              <a:xfrm>
                <a:off x="1115616" y="3429000"/>
                <a:ext cx="504056" cy="1080120"/>
              </a:xfrm>
              <a:prstGeom prst="chord">
                <a:avLst>
                  <a:gd name="adj1" fmla="val 20627079"/>
                  <a:gd name="adj2" fmla="val 11756870"/>
                </a:avLst>
              </a:pr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27" name="Chord 126"/>
              <p:cNvSpPr/>
              <p:nvPr/>
            </p:nvSpPr>
            <p:spPr>
              <a:xfrm>
                <a:off x="1115616" y="3429000"/>
                <a:ext cx="504056" cy="1080120"/>
              </a:xfrm>
              <a:prstGeom prst="chord">
                <a:avLst>
                  <a:gd name="adj1" fmla="val 4355233"/>
                  <a:gd name="adj2" fmla="val 6479972"/>
                </a:avLst>
              </a:prstGeom>
              <a:solidFill>
                <a:srgbClr val="990033"/>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28" name="Rectangle 127"/>
              <p:cNvSpPr/>
              <p:nvPr/>
            </p:nvSpPr>
            <p:spPr>
              <a:xfrm>
                <a:off x="1331640" y="4509120"/>
                <a:ext cx="72008" cy="504056"/>
              </a:xfrm>
              <a:prstGeom prst="rect">
                <a:avLst/>
              </a:prstGeom>
              <a:solidFill>
                <a:schemeClr val="bg1"/>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grpSp>
        <p:nvGrpSpPr>
          <p:cNvPr id="16" name="Group 192"/>
          <p:cNvGrpSpPr/>
          <p:nvPr/>
        </p:nvGrpSpPr>
        <p:grpSpPr>
          <a:xfrm>
            <a:off x="4910103" y="1628800"/>
            <a:ext cx="670009" cy="1029520"/>
            <a:chOff x="4876353" y="548680"/>
            <a:chExt cx="670009" cy="1029520"/>
          </a:xfrm>
        </p:grpSpPr>
        <p:sp>
          <p:nvSpPr>
            <p:cNvPr id="152" name="Freeform 151"/>
            <p:cNvSpPr/>
            <p:nvPr/>
          </p:nvSpPr>
          <p:spPr>
            <a:xfrm rot="18580916" flipH="1" flipV="1">
              <a:off x="4952145" y="915106"/>
              <a:ext cx="518426" cy="670009"/>
            </a:xfrm>
            <a:custGeom>
              <a:avLst/>
              <a:gdLst>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75432 w 777479"/>
                <a:gd name="connsiteY8" fmla="*/ 659606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65919 w 777479"/>
                <a:gd name="connsiteY10" fmla="*/ 516731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62013 w 777479"/>
                <a:gd name="connsiteY20" fmla="*/ 605036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77479" h="733822">
                  <a:moveTo>
                    <a:pt x="237332" y="11906"/>
                  </a:moveTo>
                  <a:cubicBezTo>
                    <a:pt x="251421" y="57547"/>
                    <a:pt x="265510" y="103188"/>
                    <a:pt x="239713" y="140494"/>
                  </a:cubicBezTo>
                  <a:cubicBezTo>
                    <a:pt x="213916" y="177800"/>
                    <a:pt x="121841" y="196850"/>
                    <a:pt x="82550" y="235744"/>
                  </a:cubicBezTo>
                  <a:cubicBezTo>
                    <a:pt x="43259" y="274638"/>
                    <a:pt x="0" y="348456"/>
                    <a:pt x="3969" y="373856"/>
                  </a:cubicBezTo>
                  <a:cubicBezTo>
                    <a:pt x="7938" y="399256"/>
                    <a:pt x="64691" y="402828"/>
                    <a:pt x="106363" y="388144"/>
                  </a:cubicBezTo>
                  <a:cubicBezTo>
                    <a:pt x="148035" y="373460"/>
                    <a:pt x="228203" y="300831"/>
                    <a:pt x="254000" y="285750"/>
                  </a:cubicBezTo>
                  <a:cubicBezTo>
                    <a:pt x="279797" y="270669"/>
                    <a:pt x="266303" y="273050"/>
                    <a:pt x="261144" y="297656"/>
                  </a:cubicBezTo>
                  <a:cubicBezTo>
                    <a:pt x="255985" y="322262"/>
                    <a:pt x="233429" y="389731"/>
                    <a:pt x="223044" y="433387"/>
                  </a:cubicBezTo>
                  <a:cubicBezTo>
                    <a:pt x="212659" y="477043"/>
                    <a:pt x="194650" y="523540"/>
                    <a:pt x="198834" y="559594"/>
                  </a:cubicBezTo>
                  <a:cubicBezTo>
                    <a:pt x="203018" y="595648"/>
                    <a:pt x="225339" y="658312"/>
                    <a:pt x="248147" y="649709"/>
                  </a:cubicBezTo>
                  <a:cubicBezTo>
                    <a:pt x="270955" y="641106"/>
                    <a:pt x="315657" y="551569"/>
                    <a:pt x="335682" y="507975"/>
                  </a:cubicBezTo>
                  <a:cubicBezTo>
                    <a:pt x="355707" y="464381"/>
                    <a:pt x="361673" y="397002"/>
                    <a:pt x="368300" y="388143"/>
                  </a:cubicBezTo>
                  <a:cubicBezTo>
                    <a:pt x="374927" y="379284"/>
                    <a:pt x="369888" y="408385"/>
                    <a:pt x="375444" y="454819"/>
                  </a:cubicBezTo>
                  <a:cubicBezTo>
                    <a:pt x="381000" y="501254"/>
                    <a:pt x="388938" y="620316"/>
                    <a:pt x="401638" y="666750"/>
                  </a:cubicBezTo>
                  <a:cubicBezTo>
                    <a:pt x="414338" y="713184"/>
                    <a:pt x="434578" y="733028"/>
                    <a:pt x="451644" y="733425"/>
                  </a:cubicBezTo>
                  <a:cubicBezTo>
                    <a:pt x="468710" y="733822"/>
                    <a:pt x="495301" y="719931"/>
                    <a:pt x="504032" y="669131"/>
                  </a:cubicBezTo>
                  <a:cubicBezTo>
                    <a:pt x="512763" y="618331"/>
                    <a:pt x="500063" y="449658"/>
                    <a:pt x="504032" y="428624"/>
                  </a:cubicBezTo>
                  <a:cubicBezTo>
                    <a:pt x="508001" y="407590"/>
                    <a:pt x="516335" y="507603"/>
                    <a:pt x="527844" y="542925"/>
                  </a:cubicBezTo>
                  <a:cubicBezTo>
                    <a:pt x="539353" y="578247"/>
                    <a:pt x="556816" y="620712"/>
                    <a:pt x="573088" y="640556"/>
                  </a:cubicBezTo>
                  <a:cubicBezTo>
                    <a:pt x="589360" y="660400"/>
                    <a:pt x="610654" y="667907"/>
                    <a:pt x="625475" y="661987"/>
                  </a:cubicBezTo>
                  <a:cubicBezTo>
                    <a:pt x="640296" y="656067"/>
                    <a:pt x="658838" y="634802"/>
                    <a:pt x="662013" y="605036"/>
                  </a:cubicBezTo>
                  <a:cubicBezTo>
                    <a:pt x="665188" y="575270"/>
                    <a:pt x="649424" y="516368"/>
                    <a:pt x="644525" y="483394"/>
                  </a:cubicBezTo>
                  <a:cubicBezTo>
                    <a:pt x="639626" y="450420"/>
                    <a:pt x="620316" y="394891"/>
                    <a:pt x="632619" y="407194"/>
                  </a:cubicBezTo>
                  <a:cubicBezTo>
                    <a:pt x="644922" y="419497"/>
                    <a:pt x="695325" y="535781"/>
                    <a:pt x="718344" y="557212"/>
                  </a:cubicBezTo>
                  <a:cubicBezTo>
                    <a:pt x="741363" y="578643"/>
                    <a:pt x="763985" y="562769"/>
                    <a:pt x="770732" y="535781"/>
                  </a:cubicBezTo>
                  <a:cubicBezTo>
                    <a:pt x="777479" y="508794"/>
                    <a:pt x="775891" y="447278"/>
                    <a:pt x="758825" y="395287"/>
                  </a:cubicBezTo>
                  <a:cubicBezTo>
                    <a:pt x="741759" y="343296"/>
                    <a:pt x="687388" y="289718"/>
                    <a:pt x="668338" y="223837"/>
                  </a:cubicBezTo>
                  <a:cubicBezTo>
                    <a:pt x="649288" y="157956"/>
                    <a:pt x="646906" y="78978"/>
                    <a:pt x="644525" y="0"/>
                  </a:cubicBezTo>
                </a:path>
              </a:pathLst>
            </a:custGeom>
            <a:solidFill>
              <a:srgbClr val="FFCC99"/>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grpSp>
          <p:nvGrpSpPr>
            <p:cNvPr id="17" name="Group 128"/>
            <p:cNvGrpSpPr/>
            <p:nvPr/>
          </p:nvGrpSpPr>
          <p:grpSpPr>
            <a:xfrm>
              <a:off x="5004048" y="548680"/>
              <a:ext cx="313332" cy="1029520"/>
              <a:chOff x="1115616" y="3429000"/>
              <a:chExt cx="504056" cy="1656184"/>
            </a:xfrm>
          </p:grpSpPr>
          <p:sp>
            <p:nvSpPr>
              <p:cNvPr id="130" name="Isosceles Triangle 129"/>
              <p:cNvSpPr/>
              <p:nvPr/>
            </p:nvSpPr>
            <p:spPr>
              <a:xfrm>
                <a:off x="1115616" y="5013176"/>
                <a:ext cx="504056" cy="72008"/>
              </a:xfrm>
              <a:prstGeom prst="triangle">
                <a:avLst/>
              </a:prstGeom>
              <a:solidFill>
                <a:schemeClr val="bg1"/>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31" name="Chord 130"/>
              <p:cNvSpPr/>
              <p:nvPr/>
            </p:nvSpPr>
            <p:spPr>
              <a:xfrm>
                <a:off x="1115616" y="3429000"/>
                <a:ext cx="504056" cy="1080120"/>
              </a:xfrm>
              <a:prstGeom prst="chord">
                <a:avLst>
                  <a:gd name="adj1" fmla="val 20627079"/>
                  <a:gd name="adj2" fmla="val 11756870"/>
                </a:avLst>
              </a:pr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32" name="Chord 131"/>
              <p:cNvSpPr/>
              <p:nvPr/>
            </p:nvSpPr>
            <p:spPr>
              <a:xfrm>
                <a:off x="1115616" y="3429000"/>
                <a:ext cx="504056" cy="1080120"/>
              </a:xfrm>
              <a:prstGeom prst="chord">
                <a:avLst>
                  <a:gd name="adj1" fmla="val 2750670"/>
                  <a:gd name="adj2" fmla="val 8084417"/>
                </a:avLst>
              </a:prstGeom>
              <a:solidFill>
                <a:srgbClr val="990033"/>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33" name="Rectangle 132"/>
              <p:cNvSpPr/>
              <p:nvPr/>
            </p:nvSpPr>
            <p:spPr>
              <a:xfrm>
                <a:off x="1331640" y="4509120"/>
                <a:ext cx="72008" cy="504056"/>
              </a:xfrm>
              <a:prstGeom prst="rect">
                <a:avLst/>
              </a:prstGeom>
              <a:solidFill>
                <a:schemeClr val="bg1"/>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grpSp>
        <p:nvGrpSpPr>
          <p:cNvPr id="18" name="Group 35"/>
          <p:cNvGrpSpPr/>
          <p:nvPr/>
        </p:nvGrpSpPr>
        <p:grpSpPr>
          <a:xfrm>
            <a:off x="-244670" y="2416598"/>
            <a:ext cx="1615642" cy="2034511"/>
            <a:chOff x="3879540" y="3429000"/>
            <a:chExt cx="1384920" cy="2160240"/>
          </a:xfrm>
          <a:solidFill>
            <a:srgbClr val="FF99FF"/>
          </a:solidFill>
        </p:grpSpPr>
        <p:sp>
          <p:nvSpPr>
            <p:cNvPr id="73" name="Rectangle 72"/>
            <p:cNvSpPr/>
            <p:nvPr/>
          </p:nvSpPr>
          <p:spPr>
            <a:xfrm flipH="1">
              <a:off x="3929987" y="4581128"/>
              <a:ext cx="65949" cy="720080"/>
            </a:xfrm>
            <a:prstGeom prst="rect">
              <a:avLst/>
            </a:prstGeom>
            <a:grp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grpSp>
          <p:nvGrpSpPr>
            <p:cNvPr id="19" name="Group 28"/>
            <p:cNvGrpSpPr/>
            <p:nvPr/>
          </p:nvGrpSpPr>
          <p:grpSpPr>
            <a:xfrm flipH="1">
              <a:off x="3879540" y="3429000"/>
              <a:ext cx="1384920" cy="2160240"/>
              <a:chOff x="683569" y="3933056"/>
              <a:chExt cx="1512168" cy="2160240"/>
            </a:xfrm>
            <a:grpFill/>
          </p:grpSpPr>
          <p:sp>
            <p:nvSpPr>
              <p:cNvPr id="75" name="Parallelogram 74"/>
              <p:cNvSpPr/>
              <p:nvPr/>
            </p:nvSpPr>
            <p:spPr>
              <a:xfrm>
                <a:off x="899592" y="3933056"/>
                <a:ext cx="1296144" cy="1105044"/>
              </a:xfrm>
              <a:prstGeom prst="parallelogram">
                <a:avLst>
                  <a:gd name="adj" fmla="val 0"/>
                </a:avLst>
              </a:prstGeom>
              <a:grp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76" name="Rectangle 75"/>
              <p:cNvSpPr/>
              <p:nvPr/>
            </p:nvSpPr>
            <p:spPr>
              <a:xfrm>
                <a:off x="827584" y="5373216"/>
                <a:ext cx="72008" cy="720080"/>
              </a:xfrm>
              <a:prstGeom prst="rect">
                <a:avLst/>
              </a:prstGeom>
              <a:solidFill>
                <a:srgbClr val="CC9900"/>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77" name="Rectangle 76"/>
              <p:cNvSpPr/>
              <p:nvPr/>
            </p:nvSpPr>
            <p:spPr>
              <a:xfrm>
                <a:off x="1763688" y="5373216"/>
                <a:ext cx="72008" cy="720080"/>
              </a:xfrm>
              <a:prstGeom prst="rect">
                <a:avLst/>
              </a:prstGeom>
              <a:solidFill>
                <a:srgbClr val="CC9900"/>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78" name="Parallelogram 77"/>
              <p:cNvSpPr/>
              <p:nvPr/>
            </p:nvSpPr>
            <p:spPr>
              <a:xfrm>
                <a:off x="683569" y="5015108"/>
                <a:ext cx="1512168" cy="384964"/>
              </a:xfrm>
              <a:prstGeom prst="parallelogram">
                <a:avLst>
                  <a:gd name="adj" fmla="val 62434"/>
                </a:avLst>
              </a:prstGeom>
              <a:grp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grpSp>
      </p:grpSp>
      <p:grpSp>
        <p:nvGrpSpPr>
          <p:cNvPr id="20" name="Group 34"/>
          <p:cNvGrpSpPr/>
          <p:nvPr/>
        </p:nvGrpSpPr>
        <p:grpSpPr>
          <a:xfrm>
            <a:off x="-136960" y="1814489"/>
            <a:ext cx="1278047" cy="2313492"/>
            <a:chOff x="323528" y="2276872"/>
            <a:chExt cx="1531511" cy="2772308"/>
          </a:xfrm>
        </p:grpSpPr>
        <p:sp>
          <p:nvSpPr>
            <p:cNvPr id="80" name="Oval 79"/>
            <p:cNvSpPr/>
            <p:nvPr/>
          </p:nvSpPr>
          <p:spPr>
            <a:xfrm flipH="1">
              <a:off x="323528" y="2801850"/>
              <a:ext cx="1531511" cy="2247330"/>
            </a:xfrm>
            <a:prstGeom prst="ellipse">
              <a:avLst/>
            </a:prstGeom>
            <a:solidFill>
              <a:srgbClr val="CC66FF"/>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1" name="Freeform 80"/>
            <p:cNvSpPr/>
            <p:nvPr/>
          </p:nvSpPr>
          <p:spPr>
            <a:xfrm flipH="1">
              <a:off x="805504" y="2276872"/>
              <a:ext cx="572146" cy="567185"/>
            </a:xfrm>
            <a:custGeom>
              <a:avLst/>
              <a:gdLst>
                <a:gd name="connsiteX0" fmla="*/ 12492 w 687049"/>
                <a:gd name="connsiteY0" fmla="*/ 484682 h 484682"/>
                <a:gd name="connsiteX1" fmla="*/ 57462 w 687049"/>
                <a:gd name="connsiteY1" fmla="*/ 34977 h 484682"/>
                <a:gd name="connsiteX2" fmla="*/ 357265 w 687049"/>
                <a:gd name="connsiteY2" fmla="*/ 274820 h 484682"/>
                <a:gd name="connsiteX3" fmla="*/ 582118 w 687049"/>
                <a:gd name="connsiteY3" fmla="*/ 49968 h 484682"/>
                <a:gd name="connsiteX4" fmla="*/ 687049 w 687049"/>
                <a:gd name="connsiteY4" fmla="*/ 424722 h 484682"/>
                <a:gd name="connsiteX0" fmla="*/ 12492 w 687049"/>
                <a:gd name="connsiteY0" fmla="*/ 560929 h 560929"/>
                <a:gd name="connsiteX1" fmla="*/ 57462 w 687049"/>
                <a:gd name="connsiteY1" fmla="*/ 111224 h 560929"/>
                <a:gd name="connsiteX2" fmla="*/ 357265 w 687049"/>
                <a:gd name="connsiteY2" fmla="*/ 351067 h 560929"/>
                <a:gd name="connsiteX3" fmla="*/ 607223 w 687049"/>
                <a:gd name="connsiteY3" fmla="*/ 24984 h 560929"/>
                <a:gd name="connsiteX4" fmla="*/ 687049 w 687049"/>
                <a:gd name="connsiteY4" fmla="*/ 500969 h 560929"/>
                <a:gd name="connsiteX0" fmla="*/ 6246 w 680803"/>
                <a:gd name="connsiteY0" fmla="*/ 570921 h 570921"/>
                <a:gd name="connsiteX1" fmla="*/ 96921 w 680803"/>
                <a:gd name="connsiteY1" fmla="*/ 34977 h 570921"/>
                <a:gd name="connsiteX2" fmla="*/ 351019 w 680803"/>
                <a:gd name="connsiteY2" fmla="*/ 361059 h 570921"/>
                <a:gd name="connsiteX3" fmla="*/ 600977 w 680803"/>
                <a:gd name="connsiteY3" fmla="*/ 34976 h 570921"/>
                <a:gd name="connsiteX4" fmla="*/ 680803 w 680803"/>
                <a:gd name="connsiteY4" fmla="*/ 510961 h 570921"/>
                <a:gd name="connsiteX0" fmla="*/ 6246 w 680803"/>
                <a:gd name="connsiteY0" fmla="*/ 589264 h 589264"/>
                <a:gd name="connsiteX1" fmla="*/ 96921 w 680803"/>
                <a:gd name="connsiteY1" fmla="*/ 53320 h 589264"/>
                <a:gd name="connsiteX2" fmla="*/ 384953 w 680803"/>
                <a:gd name="connsiteY2" fmla="*/ 269344 h 589264"/>
                <a:gd name="connsiteX3" fmla="*/ 600977 w 680803"/>
                <a:gd name="connsiteY3" fmla="*/ 53319 h 589264"/>
                <a:gd name="connsiteX4" fmla="*/ 680803 w 680803"/>
                <a:gd name="connsiteY4" fmla="*/ 529304 h 589264"/>
                <a:gd name="connsiteX0" fmla="*/ 6246 w 722293"/>
                <a:gd name="connsiteY0" fmla="*/ 589264 h 589264"/>
                <a:gd name="connsiteX1" fmla="*/ 96921 w 722293"/>
                <a:gd name="connsiteY1" fmla="*/ 53320 h 589264"/>
                <a:gd name="connsiteX2" fmla="*/ 384953 w 722293"/>
                <a:gd name="connsiteY2" fmla="*/ 269344 h 589264"/>
                <a:gd name="connsiteX3" fmla="*/ 672985 w 722293"/>
                <a:gd name="connsiteY3" fmla="*/ 53320 h 589264"/>
                <a:gd name="connsiteX4" fmla="*/ 680803 w 722293"/>
                <a:gd name="connsiteY4" fmla="*/ 529304 h 589264"/>
                <a:gd name="connsiteX0" fmla="*/ 6246 w 817001"/>
                <a:gd name="connsiteY0" fmla="*/ 589264 h 589264"/>
                <a:gd name="connsiteX1" fmla="*/ 96921 w 817001"/>
                <a:gd name="connsiteY1" fmla="*/ 53320 h 589264"/>
                <a:gd name="connsiteX2" fmla="*/ 384953 w 817001"/>
                <a:gd name="connsiteY2" fmla="*/ 269344 h 589264"/>
                <a:gd name="connsiteX3" fmla="*/ 672985 w 817001"/>
                <a:gd name="connsiteY3" fmla="*/ 53320 h 589264"/>
                <a:gd name="connsiteX4" fmla="*/ 817001 w 817001"/>
                <a:gd name="connsiteY4" fmla="*/ 485368 h 589264"/>
                <a:gd name="connsiteX0" fmla="*/ 6246 w 744993"/>
                <a:gd name="connsiteY0" fmla="*/ 595951 h 636071"/>
                <a:gd name="connsiteX1" fmla="*/ 96921 w 744993"/>
                <a:gd name="connsiteY1" fmla="*/ 60007 h 636071"/>
                <a:gd name="connsiteX2" fmla="*/ 384953 w 744993"/>
                <a:gd name="connsiteY2" fmla="*/ 276031 h 636071"/>
                <a:gd name="connsiteX3" fmla="*/ 672985 w 744993"/>
                <a:gd name="connsiteY3" fmla="*/ 60007 h 636071"/>
                <a:gd name="connsiteX4" fmla="*/ 744993 w 744993"/>
                <a:gd name="connsiteY4" fmla="*/ 636071 h 636071"/>
                <a:gd name="connsiteX0" fmla="*/ 6246 w 726326"/>
                <a:gd name="connsiteY0" fmla="*/ 636072 h 636072"/>
                <a:gd name="connsiteX1" fmla="*/ 78254 w 726326"/>
                <a:gd name="connsiteY1" fmla="*/ 60007 h 636072"/>
                <a:gd name="connsiteX2" fmla="*/ 366286 w 726326"/>
                <a:gd name="connsiteY2" fmla="*/ 276031 h 636072"/>
                <a:gd name="connsiteX3" fmla="*/ 654318 w 726326"/>
                <a:gd name="connsiteY3" fmla="*/ 60007 h 636072"/>
                <a:gd name="connsiteX4" fmla="*/ 726326 w 726326"/>
                <a:gd name="connsiteY4" fmla="*/ 636071 h 6360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6326" h="636072">
                  <a:moveTo>
                    <a:pt x="6246" y="636072"/>
                  </a:moveTo>
                  <a:cubicBezTo>
                    <a:pt x="0" y="428708"/>
                    <a:pt x="18247" y="120014"/>
                    <a:pt x="78254" y="60007"/>
                  </a:cubicBezTo>
                  <a:cubicBezTo>
                    <a:pt x="138261" y="0"/>
                    <a:pt x="270275" y="276031"/>
                    <a:pt x="366286" y="276031"/>
                  </a:cubicBezTo>
                  <a:cubicBezTo>
                    <a:pt x="462297" y="276031"/>
                    <a:pt x="594311" y="0"/>
                    <a:pt x="654318" y="60007"/>
                  </a:cubicBezTo>
                  <a:cubicBezTo>
                    <a:pt x="714325" y="120014"/>
                    <a:pt x="701342" y="461186"/>
                    <a:pt x="726326" y="636071"/>
                  </a:cubicBezTo>
                </a:path>
              </a:pathLst>
            </a:custGeom>
            <a:solidFill>
              <a:srgbClr val="33CCCC"/>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82" name="Freeform 81"/>
            <p:cNvSpPr/>
            <p:nvPr/>
          </p:nvSpPr>
          <p:spPr>
            <a:xfrm flipH="1">
              <a:off x="537249" y="2651427"/>
              <a:ext cx="1098159" cy="218323"/>
            </a:xfrm>
            <a:custGeom>
              <a:avLst/>
              <a:gdLst>
                <a:gd name="connsiteX0" fmla="*/ 0 w 1394086"/>
                <a:gd name="connsiteY0" fmla="*/ 0 h 244839"/>
                <a:gd name="connsiteX1" fmla="*/ 344774 w 1394086"/>
                <a:gd name="connsiteY1" fmla="*/ 209862 h 244839"/>
                <a:gd name="connsiteX2" fmla="*/ 1079292 w 1394086"/>
                <a:gd name="connsiteY2" fmla="*/ 209862 h 244839"/>
                <a:gd name="connsiteX3" fmla="*/ 1394086 w 1394086"/>
                <a:gd name="connsiteY3" fmla="*/ 0 h 244839"/>
              </a:gdLst>
              <a:ahLst/>
              <a:cxnLst>
                <a:cxn ang="0">
                  <a:pos x="connsiteX0" y="connsiteY0"/>
                </a:cxn>
                <a:cxn ang="0">
                  <a:pos x="connsiteX1" y="connsiteY1"/>
                </a:cxn>
                <a:cxn ang="0">
                  <a:pos x="connsiteX2" y="connsiteY2"/>
                </a:cxn>
                <a:cxn ang="0">
                  <a:pos x="connsiteX3" y="connsiteY3"/>
                </a:cxn>
              </a:cxnLst>
              <a:rect l="l" t="t" r="r" b="b"/>
              <a:pathLst>
                <a:path w="1394086" h="244839">
                  <a:moveTo>
                    <a:pt x="0" y="0"/>
                  </a:moveTo>
                  <a:cubicBezTo>
                    <a:pt x="82446" y="87442"/>
                    <a:pt x="164892" y="174885"/>
                    <a:pt x="344774" y="209862"/>
                  </a:cubicBezTo>
                  <a:cubicBezTo>
                    <a:pt x="524656" y="244839"/>
                    <a:pt x="904407" y="244839"/>
                    <a:pt x="1079292" y="209862"/>
                  </a:cubicBezTo>
                  <a:cubicBezTo>
                    <a:pt x="1254177" y="174885"/>
                    <a:pt x="1324131" y="87442"/>
                    <a:pt x="1394086" y="0"/>
                  </a:cubicBezTo>
                </a:path>
              </a:pathLst>
            </a:custGeom>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grpSp>
      <p:grpSp>
        <p:nvGrpSpPr>
          <p:cNvPr id="21" name="Group 33"/>
          <p:cNvGrpSpPr/>
          <p:nvPr/>
        </p:nvGrpSpPr>
        <p:grpSpPr>
          <a:xfrm>
            <a:off x="429608" y="2781613"/>
            <a:ext cx="456672" cy="160748"/>
            <a:chOff x="1043951" y="3449922"/>
            <a:chExt cx="547239" cy="192628"/>
          </a:xfrm>
        </p:grpSpPr>
        <p:sp>
          <p:nvSpPr>
            <p:cNvPr id="84" name="Oval 83"/>
            <p:cNvSpPr/>
            <p:nvPr/>
          </p:nvSpPr>
          <p:spPr>
            <a:xfrm flipH="1">
              <a:off x="1043951" y="3449922"/>
              <a:ext cx="107976" cy="192628"/>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5" name="Oval 84"/>
            <p:cNvSpPr/>
            <p:nvPr/>
          </p:nvSpPr>
          <p:spPr>
            <a:xfrm flipH="1">
              <a:off x="1483214" y="3449922"/>
              <a:ext cx="107976" cy="192628"/>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22" name="Group 8"/>
          <p:cNvGrpSpPr/>
          <p:nvPr/>
        </p:nvGrpSpPr>
        <p:grpSpPr>
          <a:xfrm>
            <a:off x="-648580" y="3389650"/>
            <a:ext cx="3204356" cy="1653861"/>
            <a:chOff x="3491880" y="4077072"/>
            <a:chExt cx="4464496" cy="2304256"/>
          </a:xfrm>
          <a:solidFill>
            <a:srgbClr val="CC9900"/>
          </a:solidFill>
        </p:grpSpPr>
        <p:sp>
          <p:nvSpPr>
            <p:cNvPr id="87" name="Rectangle 86"/>
            <p:cNvSpPr/>
            <p:nvPr/>
          </p:nvSpPr>
          <p:spPr>
            <a:xfrm>
              <a:off x="4211960" y="4581128"/>
              <a:ext cx="144016" cy="1800200"/>
            </a:xfrm>
            <a:prstGeom prst="rect">
              <a:avLst/>
            </a:prstGeom>
            <a:grp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88" name="Rectangle 87"/>
            <p:cNvSpPr/>
            <p:nvPr/>
          </p:nvSpPr>
          <p:spPr>
            <a:xfrm>
              <a:off x="7020272" y="4509120"/>
              <a:ext cx="144016" cy="1800200"/>
            </a:xfrm>
            <a:prstGeom prst="rect">
              <a:avLst/>
            </a:prstGeom>
            <a:grp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89" name="Rectangle 88"/>
            <p:cNvSpPr/>
            <p:nvPr/>
          </p:nvSpPr>
          <p:spPr>
            <a:xfrm>
              <a:off x="5508104" y="4149080"/>
              <a:ext cx="144016" cy="1800200"/>
            </a:xfrm>
            <a:prstGeom prst="rect">
              <a:avLst/>
            </a:prstGeom>
            <a:grp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90" name="Oval 89"/>
            <p:cNvSpPr/>
            <p:nvPr/>
          </p:nvSpPr>
          <p:spPr>
            <a:xfrm>
              <a:off x="3491880" y="4077072"/>
              <a:ext cx="4464496" cy="1152128"/>
            </a:xfrm>
            <a:prstGeom prst="ellipse">
              <a:avLst/>
            </a:prstGeom>
            <a:grp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grpSp>
      <p:grpSp>
        <p:nvGrpSpPr>
          <p:cNvPr id="23" name="Group 35"/>
          <p:cNvGrpSpPr/>
          <p:nvPr/>
        </p:nvGrpSpPr>
        <p:grpSpPr>
          <a:xfrm>
            <a:off x="211528" y="2860986"/>
            <a:ext cx="1128655" cy="871015"/>
            <a:chOff x="1979712" y="1296928"/>
            <a:chExt cx="1083188" cy="835928"/>
          </a:xfrm>
        </p:grpSpPr>
        <p:sp>
          <p:nvSpPr>
            <p:cNvPr id="92" name="Rounded Rectangle 91"/>
            <p:cNvSpPr/>
            <p:nvPr/>
          </p:nvSpPr>
          <p:spPr>
            <a:xfrm flipH="1">
              <a:off x="1979712" y="1988840"/>
              <a:ext cx="1080120" cy="144016"/>
            </a:xfrm>
            <a:prstGeom prst="roundRect">
              <a:avLst/>
            </a:prstGeom>
            <a:solidFill>
              <a:schemeClr val="bg1">
                <a:lumMod val="95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93" name="Parallelogram 92"/>
            <p:cNvSpPr/>
            <p:nvPr/>
          </p:nvSpPr>
          <p:spPr>
            <a:xfrm rot="6078822" flipH="1">
              <a:off x="2153125" y="1209205"/>
              <a:ext cx="822052" cy="997498"/>
            </a:xfrm>
            <a:prstGeom prst="parallelogram">
              <a:avLst/>
            </a:prstGeom>
            <a:solidFill>
              <a:schemeClr val="bg1">
                <a:lumMod val="95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94" name="Picture 6" descr="Image result for apple icon png"/>
            <p:cNvPicPr>
              <a:picLocks noChangeAspect="1" noChangeArrowheads="1"/>
            </p:cNvPicPr>
            <p:nvPr/>
          </p:nvPicPr>
          <p:blipFill>
            <a:blip r:embed="rId5" cstate="print"/>
            <a:srcRect/>
            <a:stretch>
              <a:fillRect/>
            </a:stretch>
          </p:blipFill>
          <p:spPr bwMode="auto">
            <a:xfrm>
              <a:off x="2411760" y="1628800"/>
              <a:ext cx="244474" cy="246392"/>
            </a:xfrm>
            <a:prstGeom prst="rect">
              <a:avLst/>
            </a:prstGeom>
            <a:noFill/>
          </p:spPr>
        </p:pic>
      </p:grpSp>
      <p:sp>
        <p:nvSpPr>
          <p:cNvPr id="175" name="Freeform 174"/>
          <p:cNvSpPr/>
          <p:nvPr/>
        </p:nvSpPr>
        <p:spPr>
          <a:xfrm flipH="1">
            <a:off x="2483768" y="4077072"/>
            <a:ext cx="414408" cy="1120804"/>
          </a:xfrm>
          <a:custGeom>
            <a:avLst/>
            <a:gdLst>
              <a:gd name="connsiteX0" fmla="*/ 452907 w 646090"/>
              <a:gd name="connsiteY0" fmla="*/ 92298 h 1092558"/>
              <a:gd name="connsiteX1" fmla="*/ 15025 w 646090"/>
              <a:gd name="connsiteY1" fmla="*/ 581695 h 1092558"/>
              <a:gd name="connsiteX2" fmla="*/ 543059 w 646090"/>
              <a:gd name="connsiteY2" fmla="*/ 1032456 h 1092558"/>
              <a:gd name="connsiteX3" fmla="*/ 633211 w 646090"/>
              <a:gd name="connsiteY3" fmla="*/ 942304 h 1092558"/>
              <a:gd name="connsiteX4" fmla="*/ 581696 w 646090"/>
              <a:gd name="connsiteY4" fmla="*/ 143814 h 1092558"/>
              <a:gd name="connsiteX5" fmla="*/ 452907 w 646090"/>
              <a:gd name="connsiteY5" fmla="*/ 92298 h 1092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6090" h="1092558">
                <a:moveTo>
                  <a:pt x="452907" y="92298"/>
                </a:moveTo>
                <a:cubicBezTo>
                  <a:pt x="358462" y="165278"/>
                  <a:pt x="0" y="425002"/>
                  <a:pt x="15025" y="581695"/>
                </a:cubicBezTo>
                <a:cubicBezTo>
                  <a:pt x="30050" y="738388"/>
                  <a:pt x="440028" y="972354"/>
                  <a:pt x="543059" y="1032456"/>
                </a:cubicBezTo>
                <a:cubicBezTo>
                  <a:pt x="646090" y="1092558"/>
                  <a:pt x="626772" y="1090411"/>
                  <a:pt x="633211" y="942304"/>
                </a:cubicBezTo>
                <a:cubicBezTo>
                  <a:pt x="639650" y="794197"/>
                  <a:pt x="607454" y="287628"/>
                  <a:pt x="581696" y="143814"/>
                </a:cubicBezTo>
                <a:cubicBezTo>
                  <a:pt x="555938" y="0"/>
                  <a:pt x="547352" y="19318"/>
                  <a:pt x="452907" y="92298"/>
                </a:cubicBezTo>
                <a:close/>
              </a:path>
            </a:pathLst>
          </a:custGeom>
          <a:solidFill>
            <a:srgbClr val="FFFF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63" name="Freeform 162"/>
          <p:cNvSpPr/>
          <p:nvPr/>
        </p:nvSpPr>
        <p:spPr>
          <a:xfrm flipH="1">
            <a:off x="8517707" y="2070044"/>
            <a:ext cx="367114" cy="673519"/>
          </a:xfrm>
          <a:custGeom>
            <a:avLst/>
            <a:gdLst>
              <a:gd name="connsiteX0" fmla="*/ 452907 w 646090"/>
              <a:gd name="connsiteY0" fmla="*/ 92298 h 1092558"/>
              <a:gd name="connsiteX1" fmla="*/ 15025 w 646090"/>
              <a:gd name="connsiteY1" fmla="*/ 581695 h 1092558"/>
              <a:gd name="connsiteX2" fmla="*/ 543059 w 646090"/>
              <a:gd name="connsiteY2" fmla="*/ 1032456 h 1092558"/>
              <a:gd name="connsiteX3" fmla="*/ 633211 w 646090"/>
              <a:gd name="connsiteY3" fmla="*/ 942304 h 1092558"/>
              <a:gd name="connsiteX4" fmla="*/ 581696 w 646090"/>
              <a:gd name="connsiteY4" fmla="*/ 143814 h 1092558"/>
              <a:gd name="connsiteX5" fmla="*/ 452907 w 646090"/>
              <a:gd name="connsiteY5" fmla="*/ 92298 h 1092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6090" h="1092558">
                <a:moveTo>
                  <a:pt x="452907" y="92298"/>
                </a:moveTo>
                <a:cubicBezTo>
                  <a:pt x="358462" y="165278"/>
                  <a:pt x="0" y="425002"/>
                  <a:pt x="15025" y="581695"/>
                </a:cubicBezTo>
                <a:cubicBezTo>
                  <a:pt x="30050" y="738388"/>
                  <a:pt x="440028" y="972354"/>
                  <a:pt x="543059" y="1032456"/>
                </a:cubicBezTo>
                <a:cubicBezTo>
                  <a:pt x="646090" y="1092558"/>
                  <a:pt x="626772" y="1090411"/>
                  <a:pt x="633211" y="942304"/>
                </a:cubicBezTo>
                <a:cubicBezTo>
                  <a:pt x="639650" y="794197"/>
                  <a:pt x="607454" y="287628"/>
                  <a:pt x="581696" y="143814"/>
                </a:cubicBezTo>
                <a:cubicBezTo>
                  <a:pt x="555938" y="0"/>
                  <a:pt x="547352" y="19318"/>
                  <a:pt x="452907" y="92298"/>
                </a:cubicBezTo>
                <a:close/>
              </a:path>
            </a:pathLst>
          </a:custGeom>
          <a:solidFill>
            <a:srgbClr val="3399FF"/>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64" name="Freeform 163"/>
          <p:cNvSpPr/>
          <p:nvPr/>
        </p:nvSpPr>
        <p:spPr>
          <a:xfrm>
            <a:off x="7725425" y="3499428"/>
            <a:ext cx="446022" cy="577644"/>
          </a:xfrm>
          <a:custGeom>
            <a:avLst/>
            <a:gdLst>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98859 w 625872"/>
              <a:gd name="connsiteY6" fmla="*/ 576262 h 840978"/>
              <a:gd name="connsiteX7" fmla="*/ 408384 w 625872"/>
              <a:gd name="connsiteY7" fmla="*/ 554831 h 840978"/>
              <a:gd name="connsiteX8" fmla="*/ 403622 w 625872"/>
              <a:gd name="connsiteY8" fmla="*/ 0 h 840978"/>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86581 w 625872"/>
              <a:gd name="connsiteY6" fmla="*/ 600620 h 840978"/>
              <a:gd name="connsiteX7" fmla="*/ 408384 w 625872"/>
              <a:gd name="connsiteY7" fmla="*/ 554831 h 840978"/>
              <a:gd name="connsiteX8" fmla="*/ 403622 w 625872"/>
              <a:gd name="connsiteY8" fmla="*/ 0 h 840978"/>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52338"/>
              <a:gd name="connsiteX1" fmla="*/ 586978 w 629778"/>
              <a:gd name="connsiteY1" fmla="*/ 707231 h 852338"/>
              <a:gd name="connsiteX2" fmla="*/ 332557 w 629778"/>
              <a:gd name="connsiteY2" fmla="*/ 850230 h 852338"/>
              <a:gd name="connsiteX3" fmla="*/ 65484 w 629778"/>
              <a:gd name="connsiteY3" fmla="*/ 809625 h 852338"/>
              <a:gd name="connsiteX4" fmla="*/ 15478 w 629778"/>
              <a:gd name="connsiteY4" fmla="*/ 671512 h 852338"/>
              <a:gd name="connsiteX5" fmla="*/ 158353 w 629778"/>
              <a:gd name="connsiteY5" fmla="*/ 540543 h 852338"/>
              <a:gd name="connsiteX6" fmla="*/ 386581 w 629778"/>
              <a:gd name="connsiteY6" fmla="*/ 600620 h 852338"/>
              <a:gd name="connsiteX7" fmla="*/ 408384 w 629778"/>
              <a:gd name="connsiteY7" fmla="*/ 554831 h 852338"/>
              <a:gd name="connsiteX8" fmla="*/ 403622 w 629778"/>
              <a:gd name="connsiteY8" fmla="*/ 0 h 852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9778" h="852338">
                <a:moveTo>
                  <a:pt x="589359" y="40481"/>
                </a:moveTo>
                <a:cubicBezTo>
                  <a:pt x="607615" y="308570"/>
                  <a:pt x="629778" y="572273"/>
                  <a:pt x="586978" y="707231"/>
                </a:cubicBezTo>
                <a:cubicBezTo>
                  <a:pt x="544178" y="842189"/>
                  <a:pt x="393081" y="852338"/>
                  <a:pt x="332557" y="850230"/>
                </a:cubicBezTo>
                <a:cubicBezTo>
                  <a:pt x="247154" y="847800"/>
                  <a:pt x="118330" y="839411"/>
                  <a:pt x="65484" y="809625"/>
                </a:cubicBezTo>
                <a:cubicBezTo>
                  <a:pt x="12638" y="779839"/>
                  <a:pt x="0" y="716359"/>
                  <a:pt x="15478" y="671512"/>
                </a:cubicBezTo>
                <a:cubicBezTo>
                  <a:pt x="30956" y="626665"/>
                  <a:pt x="96503" y="552358"/>
                  <a:pt x="158353" y="540543"/>
                </a:cubicBezTo>
                <a:cubicBezTo>
                  <a:pt x="220203" y="528728"/>
                  <a:pt x="344909" y="598239"/>
                  <a:pt x="386581" y="600620"/>
                </a:cubicBezTo>
                <a:cubicBezTo>
                  <a:pt x="428253" y="603001"/>
                  <a:pt x="405544" y="654934"/>
                  <a:pt x="408384" y="554831"/>
                </a:cubicBezTo>
                <a:cubicBezTo>
                  <a:pt x="411224" y="454728"/>
                  <a:pt x="406400" y="229393"/>
                  <a:pt x="403622" y="0"/>
                </a:cubicBezTo>
              </a:path>
            </a:pathLst>
          </a:custGeom>
          <a:solidFill>
            <a:srgbClr val="3399FF"/>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grpSp>
        <p:nvGrpSpPr>
          <p:cNvPr id="24" name="Group 177"/>
          <p:cNvGrpSpPr/>
          <p:nvPr/>
        </p:nvGrpSpPr>
        <p:grpSpPr>
          <a:xfrm>
            <a:off x="7822600" y="1160838"/>
            <a:ext cx="877344" cy="2916234"/>
            <a:chOff x="7822600" y="1160838"/>
            <a:chExt cx="877344" cy="2916234"/>
          </a:xfrm>
        </p:grpSpPr>
        <p:sp>
          <p:nvSpPr>
            <p:cNvPr id="165" name="Freeform 164"/>
            <p:cNvSpPr/>
            <p:nvPr/>
          </p:nvSpPr>
          <p:spPr>
            <a:xfrm flipH="1">
              <a:off x="8278412" y="3499428"/>
              <a:ext cx="421532" cy="577644"/>
            </a:xfrm>
            <a:custGeom>
              <a:avLst/>
              <a:gdLst>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98859 w 625872"/>
                <a:gd name="connsiteY6" fmla="*/ 576262 h 840978"/>
                <a:gd name="connsiteX7" fmla="*/ 408384 w 625872"/>
                <a:gd name="connsiteY7" fmla="*/ 554831 h 840978"/>
                <a:gd name="connsiteX8" fmla="*/ 403622 w 625872"/>
                <a:gd name="connsiteY8" fmla="*/ 0 h 840978"/>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86581 w 625872"/>
                <a:gd name="connsiteY6" fmla="*/ 600620 h 840978"/>
                <a:gd name="connsiteX7" fmla="*/ 408384 w 625872"/>
                <a:gd name="connsiteY7" fmla="*/ 554831 h 840978"/>
                <a:gd name="connsiteX8" fmla="*/ 403622 w 625872"/>
                <a:gd name="connsiteY8" fmla="*/ 0 h 840978"/>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52338"/>
                <a:gd name="connsiteX1" fmla="*/ 586978 w 629778"/>
                <a:gd name="connsiteY1" fmla="*/ 707231 h 852338"/>
                <a:gd name="connsiteX2" fmla="*/ 332557 w 629778"/>
                <a:gd name="connsiteY2" fmla="*/ 850230 h 852338"/>
                <a:gd name="connsiteX3" fmla="*/ 65484 w 629778"/>
                <a:gd name="connsiteY3" fmla="*/ 809625 h 852338"/>
                <a:gd name="connsiteX4" fmla="*/ 15478 w 629778"/>
                <a:gd name="connsiteY4" fmla="*/ 671512 h 852338"/>
                <a:gd name="connsiteX5" fmla="*/ 158353 w 629778"/>
                <a:gd name="connsiteY5" fmla="*/ 540543 h 852338"/>
                <a:gd name="connsiteX6" fmla="*/ 386581 w 629778"/>
                <a:gd name="connsiteY6" fmla="*/ 600620 h 852338"/>
                <a:gd name="connsiteX7" fmla="*/ 408384 w 629778"/>
                <a:gd name="connsiteY7" fmla="*/ 554831 h 852338"/>
                <a:gd name="connsiteX8" fmla="*/ 403622 w 629778"/>
                <a:gd name="connsiteY8" fmla="*/ 0 h 852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9778" h="852338">
                  <a:moveTo>
                    <a:pt x="589359" y="40481"/>
                  </a:moveTo>
                  <a:cubicBezTo>
                    <a:pt x="607615" y="308570"/>
                    <a:pt x="629778" y="572273"/>
                    <a:pt x="586978" y="707231"/>
                  </a:cubicBezTo>
                  <a:cubicBezTo>
                    <a:pt x="544178" y="842189"/>
                    <a:pt x="393081" y="852338"/>
                    <a:pt x="332557" y="850230"/>
                  </a:cubicBezTo>
                  <a:cubicBezTo>
                    <a:pt x="247154" y="847800"/>
                    <a:pt x="118330" y="839411"/>
                    <a:pt x="65484" y="809625"/>
                  </a:cubicBezTo>
                  <a:cubicBezTo>
                    <a:pt x="12638" y="779839"/>
                    <a:pt x="0" y="716359"/>
                    <a:pt x="15478" y="671512"/>
                  </a:cubicBezTo>
                  <a:cubicBezTo>
                    <a:pt x="30956" y="626665"/>
                    <a:pt x="96503" y="552358"/>
                    <a:pt x="158353" y="540543"/>
                  </a:cubicBezTo>
                  <a:cubicBezTo>
                    <a:pt x="220203" y="528728"/>
                    <a:pt x="344909" y="598239"/>
                    <a:pt x="386581" y="600620"/>
                  </a:cubicBezTo>
                  <a:cubicBezTo>
                    <a:pt x="428253" y="603001"/>
                    <a:pt x="405544" y="654934"/>
                    <a:pt x="408384" y="554831"/>
                  </a:cubicBezTo>
                  <a:cubicBezTo>
                    <a:pt x="411224" y="454728"/>
                    <a:pt x="406400" y="229393"/>
                    <a:pt x="403622" y="0"/>
                  </a:cubicBezTo>
                </a:path>
              </a:pathLst>
            </a:custGeom>
            <a:solidFill>
              <a:srgbClr val="3399FF"/>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166" name="Rounded Rectangle 165"/>
            <p:cNvSpPr/>
            <p:nvPr/>
          </p:nvSpPr>
          <p:spPr>
            <a:xfrm>
              <a:off x="7822600" y="1160838"/>
              <a:ext cx="802241" cy="2461696"/>
            </a:xfrm>
            <a:prstGeom prst="roundRect">
              <a:avLst>
                <a:gd name="adj" fmla="val 50000"/>
              </a:avLst>
            </a:prstGeom>
            <a:solidFill>
              <a:srgbClr val="3399FF"/>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67" name="Chord 7"/>
            <p:cNvSpPr/>
            <p:nvPr/>
          </p:nvSpPr>
          <p:spPr>
            <a:xfrm>
              <a:off x="8082580" y="1810804"/>
              <a:ext cx="265185" cy="214066"/>
            </a:xfrm>
            <a:prstGeom prst="chord">
              <a:avLst>
                <a:gd name="adj1" fmla="val 5430208"/>
                <a:gd name="adj2" fmla="val 5345722"/>
              </a:avLst>
            </a:prstGeom>
            <a:solidFill>
              <a:srgbClr val="FFFF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25" name="Group 21"/>
            <p:cNvGrpSpPr/>
            <p:nvPr/>
          </p:nvGrpSpPr>
          <p:grpSpPr>
            <a:xfrm>
              <a:off x="8082580" y="1578033"/>
              <a:ext cx="267414" cy="160448"/>
              <a:chOff x="3275856" y="2564904"/>
              <a:chExt cx="360040" cy="216161"/>
            </a:xfrm>
          </p:grpSpPr>
          <p:sp>
            <p:nvSpPr>
              <p:cNvPr id="169" name="Oval 168"/>
              <p:cNvSpPr/>
              <p:nvPr/>
            </p:nvSpPr>
            <p:spPr>
              <a:xfrm>
                <a:off x="3275856" y="2564904"/>
                <a:ext cx="51006" cy="216161"/>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0" name="Oval 169"/>
              <p:cNvSpPr/>
              <p:nvPr/>
            </p:nvSpPr>
            <p:spPr>
              <a:xfrm>
                <a:off x="3584890" y="2564904"/>
                <a:ext cx="51006" cy="216161"/>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sp>
        <p:nvSpPr>
          <p:cNvPr id="148" name="Freeform 147"/>
          <p:cNvSpPr/>
          <p:nvPr/>
        </p:nvSpPr>
        <p:spPr>
          <a:xfrm rot="20440877" flipH="1">
            <a:off x="6894929" y="2307235"/>
            <a:ext cx="309673" cy="902314"/>
          </a:xfrm>
          <a:custGeom>
            <a:avLst/>
            <a:gdLst>
              <a:gd name="connsiteX0" fmla="*/ 452907 w 646090"/>
              <a:gd name="connsiteY0" fmla="*/ 92298 h 1092558"/>
              <a:gd name="connsiteX1" fmla="*/ 15025 w 646090"/>
              <a:gd name="connsiteY1" fmla="*/ 581695 h 1092558"/>
              <a:gd name="connsiteX2" fmla="*/ 543059 w 646090"/>
              <a:gd name="connsiteY2" fmla="*/ 1032456 h 1092558"/>
              <a:gd name="connsiteX3" fmla="*/ 633211 w 646090"/>
              <a:gd name="connsiteY3" fmla="*/ 942304 h 1092558"/>
              <a:gd name="connsiteX4" fmla="*/ 581696 w 646090"/>
              <a:gd name="connsiteY4" fmla="*/ 143814 h 1092558"/>
              <a:gd name="connsiteX5" fmla="*/ 452907 w 646090"/>
              <a:gd name="connsiteY5" fmla="*/ 92298 h 1092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6090" h="1092558">
                <a:moveTo>
                  <a:pt x="452907" y="92298"/>
                </a:moveTo>
                <a:cubicBezTo>
                  <a:pt x="358462" y="165278"/>
                  <a:pt x="0" y="425002"/>
                  <a:pt x="15025" y="581695"/>
                </a:cubicBezTo>
                <a:cubicBezTo>
                  <a:pt x="30050" y="738388"/>
                  <a:pt x="440028" y="972354"/>
                  <a:pt x="543059" y="1032456"/>
                </a:cubicBezTo>
                <a:cubicBezTo>
                  <a:pt x="646090" y="1092558"/>
                  <a:pt x="626772" y="1090411"/>
                  <a:pt x="633211" y="942304"/>
                </a:cubicBezTo>
                <a:cubicBezTo>
                  <a:pt x="639650" y="794197"/>
                  <a:pt x="607454" y="287628"/>
                  <a:pt x="581696" y="143814"/>
                </a:cubicBezTo>
                <a:cubicBezTo>
                  <a:pt x="555938" y="0"/>
                  <a:pt x="547352" y="19318"/>
                  <a:pt x="452907" y="92298"/>
                </a:cubicBezTo>
                <a:close/>
              </a:path>
            </a:pathLst>
          </a:custGeom>
          <a:solidFill>
            <a:srgbClr val="FFCC99"/>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26" name="Group 171"/>
          <p:cNvGrpSpPr/>
          <p:nvPr/>
        </p:nvGrpSpPr>
        <p:grpSpPr>
          <a:xfrm>
            <a:off x="5219700" y="1628800"/>
            <a:ext cx="1852815" cy="3022208"/>
            <a:chOff x="5219700" y="1628800"/>
            <a:chExt cx="1852815" cy="3022208"/>
          </a:xfrm>
        </p:grpSpPr>
        <p:sp>
          <p:nvSpPr>
            <p:cNvPr id="146" name="Freeform 145"/>
            <p:cNvSpPr/>
            <p:nvPr/>
          </p:nvSpPr>
          <p:spPr>
            <a:xfrm flipH="1">
              <a:off x="6205445" y="3429229"/>
              <a:ext cx="585007" cy="654871"/>
            </a:xfrm>
            <a:custGeom>
              <a:avLst/>
              <a:gdLst>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98859 w 625872"/>
                <a:gd name="connsiteY6" fmla="*/ 576262 h 840978"/>
                <a:gd name="connsiteX7" fmla="*/ 408384 w 625872"/>
                <a:gd name="connsiteY7" fmla="*/ 554831 h 840978"/>
                <a:gd name="connsiteX8" fmla="*/ 403622 w 625872"/>
                <a:gd name="connsiteY8" fmla="*/ 0 h 840978"/>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86581 w 625872"/>
                <a:gd name="connsiteY6" fmla="*/ 600620 h 840978"/>
                <a:gd name="connsiteX7" fmla="*/ 408384 w 625872"/>
                <a:gd name="connsiteY7" fmla="*/ 554831 h 840978"/>
                <a:gd name="connsiteX8" fmla="*/ 403622 w 625872"/>
                <a:gd name="connsiteY8" fmla="*/ 0 h 840978"/>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52338"/>
                <a:gd name="connsiteX1" fmla="*/ 586978 w 629778"/>
                <a:gd name="connsiteY1" fmla="*/ 707231 h 852338"/>
                <a:gd name="connsiteX2" fmla="*/ 332557 w 629778"/>
                <a:gd name="connsiteY2" fmla="*/ 850230 h 852338"/>
                <a:gd name="connsiteX3" fmla="*/ 65484 w 629778"/>
                <a:gd name="connsiteY3" fmla="*/ 809625 h 852338"/>
                <a:gd name="connsiteX4" fmla="*/ 15478 w 629778"/>
                <a:gd name="connsiteY4" fmla="*/ 671512 h 852338"/>
                <a:gd name="connsiteX5" fmla="*/ 158353 w 629778"/>
                <a:gd name="connsiteY5" fmla="*/ 540543 h 852338"/>
                <a:gd name="connsiteX6" fmla="*/ 386581 w 629778"/>
                <a:gd name="connsiteY6" fmla="*/ 600620 h 852338"/>
                <a:gd name="connsiteX7" fmla="*/ 408384 w 629778"/>
                <a:gd name="connsiteY7" fmla="*/ 554831 h 852338"/>
                <a:gd name="connsiteX8" fmla="*/ 403622 w 629778"/>
                <a:gd name="connsiteY8" fmla="*/ 0 h 852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9778" h="852338">
                  <a:moveTo>
                    <a:pt x="589359" y="40481"/>
                  </a:moveTo>
                  <a:cubicBezTo>
                    <a:pt x="607615" y="308570"/>
                    <a:pt x="629778" y="572273"/>
                    <a:pt x="586978" y="707231"/>
                  </a:cubicBezTo>
                  <a:cubicBezTo>
                    <a:pt x="544178" y="842189"/>
                    <a:pt x="393081" y="852338"/>
                    <a:pt x="332557" y="850230"/>
                  </a:cubicBezTo>
                  <a:cubicBezTo>
                    <a:pt x="247154" y="847800"/>
                    <a:pt x="118330" y="839411"/>
                    <a:pt x="65484" y="809625"/>
                  </a:cubicBezTo>
                  <a:cubicBezTo>
                    <a:pt x="12638" y="779839"/>
                    <a:pt x="0" y="716359"/>
                    <a:pt x="15478" y="671512"/>
                  </a:cubicBezTo>
                  <a:cubicBezTo>
                    <a:pt x="30956" y="626665"/>
                    <a:pt x="96503" y="552358"/>
                    <a:pt x="158353" y="540543"/>
                  </a:cubicBezTo>
                  <a:cubicBezTo>
                    <a:pt x="220203" y="528728"/>
                    <a:pt x="344909" y="598239"/>
                    <a:pt x="386581" y="600620"/>
                  </a:cubicBezTo>
                  <a:cubicBezTo>
                    <a:pt x="428253" y="603001"/>
                    <a:pt x="405544" y="654934"/>
                    <a:pt x="408384" y="554831"/>
                  </a:cubicBezTo>
                  <a:cubicBezTo>
                    <a:pt x="411224" y="454728"/>
                    <a:pt x="406400" y="229393"/>
                    <a:pt x="403622" y="0"/>
                  </a:cubicBezTo>
                </a:path>
              </a:pathLst>
            </a:custGeom>
            <a:solidFill>
              <a:srgbClr val="FFCC99"/>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147" name="Freeform 146"/>
            <p:cNvSpPr/>
            <p:nvPr/>
          </p:nvSpPr>
          <p:spPr>
            <a:xfrm>
              <a:off x="5482565" y="3429229"/>
              <a:ext cx="507579" cy="654871"/>
            </a:xfrm>
            <a:custGeom>
              <a:avLst/>
              <a:gdLst>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98859 w 625872"/>
                <a:gd name="connsiteY6" fmla="*/ 576262 h 840978"/>
                <a:gd name="connsiteX7" fmla="*/ 408384 w 625872"/>
                <a:gd name="connsiteY7" fmla="*/ 554831 h 840978"/>
                <a:gd name="connsiteX8" fmla="*/ 403622 w 625872"/>
                <a:gd name="connsiteY8" fmla="*/ 0 h 840978"/>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86581 w 625872"/>
                <a:gd name="connsiteY6" fmla="*/ 600620 h 840978"/>
                <a:gd name="connsiteX7" fmla="*/ 408384 w 625872"/>
                <a:gd name="connsiteY7" fmla="*/ 554831 h 840978"/>
                <a:gd name="connsiteX8" fmla="*/ 403622 w 625872"/>
                <a:gd name="connsiteY8" fmla="*/ 0 h 840978"/>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52338"/>
                <a:gd name="connsiteX1" fmla="*/ 586978 w 629778"/>
                <a:gd name="connsiteY1" fmla="*/ 707231 h 852338"/>
                <a:gd name="connsiteX2" fmla="*/ 332557 w 629778"/>
                <a:gd name="connsiteY2" fmla="*/ 850230 h 852338"/>
                <a:gd name="connsiteX3" fmla="*/ 65484 w 629778"/>
                <a:gd name="connsiteY3" fmla="*/ 809625 h 852338"/>
                <a:gd name="connsiteX4" fmla="*/ 15478 w 629778"/>
                <a:gd name="connsiteY4" fmla="*/ 671512 h 852338"/>
                <a:gd name="connsiteX5" fmla="*/ 158353 w 629778"/>
                <a:gd name="connsiteY5" fmla="*/ 540543 h 852338"/>
                <a:gd name="connsiteX6" fmla="*/ 386581 w 629778"/>
                <a:gd name="connsiteY6" fmla="*/ 600620 h 852338"/>
                <a:gd name="connsiteX7" fmla="*/ 408384 w 629778"/>
                <a:gd name="connsiteY7" fmla="*/ 554831 h 852338"/>
                <a:gd name="connsiteX8" fmla="*/ 403622 w 629778"/>
                <a:gd name="connsiteY8" fmla="*/ 0 h 852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9778" h="852338">
                  <a:moveTo>
                    <a:pt x="589359" y="40481"/>
                  </a:moveTo>
                  <a:cubicBezTo>
                    <a:pt x="607615" y="308570"/>
                    <a:pt x="629778" y="572273"/>
                    <a:pt x="586978" y="707231"/>
                  </a:cubicBezTo>
                  <a:cubicBezTo>
                    <a:pt x="544178" y="842189"/>
                    <a:pt x="393081" y="852338"/>
                    <a:pt x="332557" y="850230"/>
                  </a:cubicBezTo>
                  <a:cubicBezTo>
                    <a:pt x="247154" y="847800"/>
                    <a:pt x="118330" y="839411"/>
                    <a:pt x="65484" y="809625"/>
                  </a:cubicBezTo>
                  <a:cubicBezTo>
                    <a:pt x="12638" y="779839"/>
                    <a:pt x="0" y="716359"/>
                    <a:pt x="15478" y="671512"/>
                  </a:cubicBezTo>
                  <a:cubicBezTo>
                    <a:pt x="30956" y="626665"/>
                    <a:pt x="96503" y="552358"/>
                    <a:pt x="158353" y="540543"/>
                  </a:cubicBezTo>
                  <a:cubicBezTo>
                    <a:pt x="220203" y="528728"/>
                    <a:pt x="344909" y="598239"/>
                    <a:pt x="386581" y="600620"/>
                  </a:cubicBezTo>
                  <a:cubicBezTo>
                    <a:pt x="428253" y="603001"/>
                    <a:pt x="405544" y="654934"/>
                    <a:pt x="408384" y="554831"/>
                  </a:cubicBezTo>
                  <a:cubicBezTo>
                    <a:pt x="411224" y="454728"/>
                    <a:pt x="406400" y="229393"/>
                    <a:pt x="403622" y="0"/>
                  </a:cubicBezTo>
                </a:path>
              </a:pathLst>
            </a:custGeom>
            <a:solidFill>
              <a:srgbClr val="FFCC99"/>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150" name="Chord 149"/>
            <p:cNvSpPr/>
            <p:nvPr/>
          </p:nvSpPr>
          <p:spPr>
            <a:xfrm>
              <a:off x="5219700" y="1978876"/>
              <a:ext cx="1852815" cy="2672132"/>
            </a:xfrm>
            <a:prstGeom prst="chord">
              <a:avLst>
                <a:gd name="adj1" fmla="val 10135620"/>
                <a:gd name="adj2" fmla="val 674418"/>
              </a:avLst>
            </a:prstGeom>
            <a:solidFill>
              <a:srgbClr val="FFCC99"/>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27" name="Group 152"/>
            <p:cNvGrpSpPr/>
            <p:nvPr/>
          </p:nvGrpSpPr>
          <p:grpSpPr>
            <a:xfrm>
              <a:off x="5697364" y="1628800"/>
              <a:ext cx="897483" cy="798853"/>
              <a:chOff x="-1009262" y="1732638"/>
              <a:chExt cx="1033010" cy="831187"/>
            </a:xfrm>
            <a:solidFill>
              <a:srgbClr val="FF3300"/>
            </a:solidFill>
          </p:grpSpPr>
          <p:sp>
            <p:nvSpPr>
              <p:cNvPr id="154" name="Freeform 10"/>
              <p:cNvSpPr/>
              <p:nvPr/>
            </p:nvSpPr>
            <p:spPr>
              <a:xfrm>
                <a:off x="-1009262" y="2036176"/>
                <a:ext cx="1033010" cy="152541"/>
              </a:xfrm>
              <a:custGeom>
                <a:avLst/>
                <a:gdLst>
                  <a:gd name="connsiteX0" fmla="*/ 0 w 1209821"/>
                  <a:gd name="connsiteY0" fmla="*/ 0 h 138332"/>
                  <a:gd name="connsiteX1" fmla="*/ 337625 w 1209821"/>
                  <a:gd name="connsiteY1" fmla="*/ 112541 h 138332"/>
                  <a:gd name="connsiteX2" fmla="*/ 928468 w 1209821"/>
                  <a:gd name="connsiteY2" fmla="*/ 126609 h 138332"/>
                  <a:gd name="connsiteX3" fmla="*/ 1209821 w 1209821"/>
                  <a:gd name="connsiteY3" fmla="*/ 42203 h 138332"/>
                  <a:gd name="connsiteX0" fmla="*/ 0 w 1296144"/>
                  <a:gd name="connsiteY0" fmla="*/ 0 h 145366"/>
                  <a:gd name="connsiteX1" fmla="*/ 337625 w 1296144"/>
                  <a:gd name="connsiteY1" fmla="*/ 112541 h 145366"/>
                  <a:gd name="connsiteX2" fmla="*/ 928468 w 1296144"/>
                  <a:gd name="connsiteY2" fmla="*/ 126609 h 145366"/>
                  <a:gd name="connsiteX3" fmla="*/ 1296144 w 1296144"/>
                  <a:gd name="connsiteY3" fmla="*/ 0 h 145366"/>
                </a:gdLst>
                <a:ahLst/>
                <a:cxnLst>
                  <a:cxn ang="0">
                    <a:pos x="connsiteX0" y="connsiteY0"/>
                  </a:cxn>
                  <a:cxn ang="0">
                    <a:pos x="connsiteX1" y="connsiteY1"/>
                  </a:cxn>
                  <a:cxn ang="0">
                    <a:pos x="connsiteX2" y="connsiteY2"/>
                  </a:cxn>
                  <a:cxn ang="0">
                    <a:pos x="connsiteX3" y="connsiteY3"/>
                  </a:cxn>
                </a:cxnLst>
                <a:rect l="l" t="t" r="r" b="b"/>
                <a:pathLst>
                  <a:path w="1296144" h="145366">
                    <a:moveTo>
                      <a:pt x="0" y="0"/>
                    </a:moveTo>
                    <a:cubicBezTo>
                      <a:pt x="91440" y="45719"/>
                      <a:pt x="182880" y="91439"/>
                      <a:pt x="337625" y="112541"/>
                    </a:cubicBezTo>
                    <a:cubicBezTo>
                      <a:pt x="492370" y="133643"/>
                      <a:pt x="768715" y="145366"/>
                      <a:pt x="928468" y="126609"/>
                    </a:cubicBezTo>
                    <a:cubicBezTo>
                      <a:pt x="1088221" y="107852"/>
                      <a:pt x="1228150" y="36341"/>
                      <a:pt x="1296144" y="0"/>
                    </a:cubicBezTo>
                  </a:path>
                </a:pathLst>
              </a:custGeom>
              <a:no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dirty="0"/>
              </a:p>
            </p:txBody>
          </p:sp>
          <p:sp>
            <p:nvSpPr>
              <p:cNvPr id="155" name="Chord 11"/>
              <p:cNvSpPr/>
              <p:nvPr/>
            </p:nvSpPr>
            <p:spPr>
              <a:xfrm>
                <a:off x="-779704" y="1732638"/>
                <a:ext cx="573894" cy="831187"/>
              </a:xfrm>
              <a:prstGeom prst="chord">
                <a:avLst>
                  <a:gd name="adj1" fmla="val 10765082"/>
                  <a:gd name="adj2" fmla="val 108958"/>
                </a:avLst>
              </a:prstGeom>
              <a:grp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28" name="Group 158"/>
            <p:cNvGrpSpPr/>
            <p:nvPr/>
          </p:nvGrpSpPr>
          <p:grpSpPr>
            <a:xfrm>
              <a:off x="5880701" y="2317169"/>
              <a:ext cx="498183" cy="192377"/>
              <a:chOff x="5132512" y="2335237"/>
              <a:chExt cx="544272" cy="189915"/>
            </a:xfrm>
          </p:grpSpPr>
          <p:sp>
            <p:nvSpPr>
              <p:cNvPr id="157" name="Oval 156"/>
              <p:cNvSpPr/>
              <p:nvPr/>
            </p:nvSpPr>
            <p:spPr>
              <a:xfrm>
                <a:off x="5132512" y="2335239"/>
                <a:ext cx="96868" cy="189913"/>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58" name="Oval 157"/>
              <p:cNvSpPr/>
              <p:nvPr/>
            </p:nvSpPr>
            <p:spPr>
              <a:xfrm>
                <a:off x="5579916" y="2335237"/>
                <a:ext cx="96868" cy="189912"/>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grpSp>
        <p:nvGrpSpPr>
          <p:cNvPr id="29" name="Group 2"/>
          <p:cNvGrpSpPr/>
          <p:nvPr/>
        </p:nvGrpSpPr>
        <p:grpSpPr>
          <a:xfrm>
            <a:off x="619609" y="3259786"/>
            <a:ext cx="2721951" cy="2761502"/>
            <a:chOff x="3203848" y="1700808"/>
            <a:chExt cx="3168352" cy="3419950"/>
          </a:xfrm>
        </p:grpSpPr>
        <p:sp>
          <p:nvSpPr>
            <p:cNvPr id="4" name="Freeform 3"/>
            <p:cNvSpPr/>
            <p:nvPr/>
          </p:nvSpPr>
          <p:spPr>
            <a:xfrm flipH="1">
              <a:off x="4932040" y="4149080"/>
              <a:ext cx="583644" cy="936104"/>
            </a:xfrm>
            <a:custGeom>
              <a:avLst/>
              <a:gdLst>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98859 w 625872"/>
                <a:gd name="connsiteY6" fmla="*/ 576262 h 840978"/>
                <a:gd name="connsiteX7" fmla="*/ 408384 w 625872"/>
                <a:gd name="connsiteY7" fmla="*/ 554831 h 840978"/>
                <a:gd name="connsiteX8" fmla="*/ 403622 w 625872"/>
                <a:gd name="connsiteY8" fmla="*/ 0 h 840978"/>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86581 w 625872"/>
                <a:gd name="connsiteY6" fmla="*/ 600620 h 840978"/>
                <a:gd name="connsiteX7" fmla="*/ 408384 w 625872"/>
                <a:gd name="connsiteY7" fmla="*/ 554831 h 840978"/>
                <a:gd name="connsiteX8" fmla="*/ 403622 w 625872"/>
                <a:gd name="connsiteY8" fmla="*/ 0 h 840978"/>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52338"/>
                <a:gd name="connsiteX1" fmla="*/ 586978 w 629778"/>
                <a:gd name="connsiteY1" fmla="*/ 707231 h 852338"/>
                <a:gd name="connsiteX2" fmla="*/ 332557 w 629778"/>
                <a:gd name="connsiteY2" fmla="*/ 850230 h 852338"/>
                <a:gd name="connsiteX3" fmla="*/ 65484 w 629778"/>
                <a:gd name="connsiteY3" fmla="*/ 809625 h 852338"/>
                <a:gd name="connsiteX4" fmla="*/ 15478 w 629778"/>
                <a:gd name="connsiteY4" fmla="*/ 671512 h 852338"/>
                <a:gd name="connsiteX5" fmla="*/ 158353 w 629778"/>
                <a:gd name="connsiteY5" fmla="*/ 540543 h 852338"/>
                <a:gd name="connsiteX6" fmla="*/ 386581 w 629778"/>
                <a:gd name="connsiteY6" fmla="*/ 600620 h 852338"/>
                <a:gd name="connsiteX7" fmla="*/ 408384 w 629778"/>
                <a:gd name="connsiteY7" fmla="*/ 554831 h 852338"/>
                <a:gd name="connsiteX8" fmla="*/ 403622 w 629778"/>
                <a:gd name="connsiteY8" fmla="*/ 0 h 852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9778" h="852338">
                  <a:moveTo>
                    <a:pt x="589359" y="40481"/>
                  </a:moveTo>
                  <a:cubicBezTo>
                    <a:pt x="607615" y="308570"/>
                    <a:pt x="629778" y="572273"/>
                    <a:pt x="586978" y="707231"/>
                  </a:cubicBezTo>
                  <a:cubicBezTo>
                    <a:pt x="544178" y="842189"/>
                    <a:pt x="393081" y="852338"/>
                    <a:pt x="332557" y="850230"/>
                  </a:cubicBezTo>
                  <a:cubicBezTo>
                    <a:pt x="247154" y="847800"/>
                    <a:pt x="118330" y="839411"/>
                    <a:pt x="65484" y="809625"/>
                  </a:cubicBezTo>
                  <a:cubicBezTo>
                    <a:pt x="12638" y="779839"/>
                    <a:pt x="0" y="716359"/>
                    <a:pt x="15478" y="671512"/>
                  </a:cubicBezTo>
                  <a:cubicBezTo>
                    <a:pt x="30956" y="626665"/>
                    <a:pt x="96503" y="552358"/>
                    <a:pt x="158353" y="540543"/>
                  </a:cubicBezTo>
                  <a:cubicBezTo>
                    <a:pt x="220203" y="528728"/>
                    <a:pt x="344909" y="598239"/>
                    <a:pt x="386581" y="600620"/>
                  </a:cubicBezTo>
                  <a:cubicBezTo>
                    <a:pt x="428253" y="603001"/>
                    <a:pt x="405544" y="654934"/>
                    <a:pt x="408384" y="554831"/>
                  </a:cubicBezTo>
                  <a:cubicBezTo>
                    <a:pt x="411224" y="454728"/>
                    <a:pt x="406400" y="229393"/>
                    <a:pt x="403622" y="0"/>
                  </a:cubicBezTo>
                </a:path>
              </a:pathLst>
            </a:custGeom>
            <a:solidFill>
              <a:srgbClr val="FFFF00"/>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5" name="Freeform 4"/>
            <p:cNvSpPr/>
            <p:nvPr/>
          </p:nvSpPr>
          <p:spPr>
            <a:xfrm>
              <a:off x="4139952" y="4184654"/>
              <a:ext cx="504056" cy="936104"/>
            </a:xfrm>
            <a:custGeom>
              <a:avLst/>
              <a:gdLst>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98859 w 625872"/>
                <a:gd name="connsiteY6" fmla="*/ 576262 h 840978"/>
                <a:gd name="connsiteX7" fmla="*/ 408384 w 625872"/>
                <a:gd name="connsiteY7" fmla="*/ 554831 h 840978"/>
                <a:gd name="connsiteX8" fmla="*/ 403622 w 625872"/>
                <a:gd name="connsiteY8" fmla="*/ 0 h 840978"/>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86581 w 625872"/>
                <a:gd name="connsiteY6" fmla="*/ 600620 h 840978"/>
                <a:gd name="connsiteX7" fmla="*/ 408384 w 625872"/>
                <a:gd name="connsiteY7" fmla="*/ 554831 h 840978"/>
                <a:gd name="connsiteX8" fmla="*/ 403622 w 625872"/>
                <a:gd name="connsiteY8" fmla="*/ 0 h 840978"/>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52338"/>
                <a:gd name="connsiteX1" fmla="*/ 586978 w 629778"/>
                <a:gd name="connsiteY1" fmla="*/ 707231 h 852338"/>
                <a:gd name="connsiteX2" fmla="*/ 332557 w 629778"/>
                <a:gd name="connsiteY2" fmla="*/ 850230 h 852338"/>
                <a:gd name="connsiteX3" fmla="*/ 65484 w 629778"/>
                <a:gd name="connsiteY3" fmla="*/ 809625 h 852338"/>
                <a:gd name="connsiteX4" fmla="*/ 15478 w 629778"/>
                <a:gd name="connsiteY4" fmla="*/ 671512 h 852338"/>
                <a:gd name="connsiteX5" fmla="*/ 158353 w 629778"/>
                <a:gd name="connsiteY5" fmla="*/ 540543 h 852338"/>
                <a:gd name="connsiteX6" fmla="*/ 386581 w 629778"/>
                <a:gd name="connsiteY6" fmla="*/ 600620 h 852338"/>
                <a:gd name="connsiteX7" fmla="*/ 408384 w 629778"/>
                <a:gd name="connsiteY7" fmla="*/ 554831 h 852338"/>
                <a:gd name="connsiteX8" fmla="*/ 403622 w 629778"/>
                <a:gd name="connsiteY8" fmla="*/ 0 h 852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9778" h="852338">
                  <a:moveTo>
                    <a:pt x="589359" y="40481"/>
                  </a:moveTo>
                  <a:cubicBezTo>
                    <a:pt x="607615" y="308570"/>
                    <a:pt x="629778" y="572273"/>
                    <a:pt x="586978" y="707231"/>
                  </a:cubicBezTo>
                  <a:cubicBezTo>
                    <a:pt x="544178" y="842189"/>
                    <a:pt x="393081" y="852338"/>
                    <a:pt x="332557" y="850230"/>
                  </a:cubicBezTo>
                  <a:cubicBezTo>
                    <a:pt x="247154" y="847800"/>
                    <a:pt x="118330" y="839411"/>
                    <a:pt x="65484" y="809625"/>
                  </a:cubicBezTo>
                  <a:cubicBezTo>
                    <a:pt x="12638" y="779839"/>
                    <a:pt x="0" y="716359"/>
                    <a:pt x="15478" y="671512"/>
                  </a:cubicBezTo>
                  <a:cubicBezTo>
                    <a:pt x="30956" y="626665"/>
                    <a:pt x="96503" y="552358"/>
                    <a:pt x="158353" y="540543"/>
                  </a:cubicBezTo>
                  <a:cubicBezTo>
                    <a:pt x="220203" y="528728"/>
                    <a:pt x="344909" y="598239"/>
                    <a:pt x="386581" y="600620"/>
                  </a:cubicBezTo>
                  <a:cubicBezTo>
                    <a:pt x="428253" y="603001"/>
                    <a:pt x="405544" y="654934"/>
                    <a:pt x="408384" y="554831"/>
                  </a:cubicBezTo>
                  <a:cubicBezTo>
                    <a:pt x="411224" y="454728"/>
                    <a:pt x="406400" y="229393"/>
                    <a:pt x="403622" y="0"/>
                  </a:cubicBezTo>
                </a:path>
              </a:pathLst>
            </a:custGeom>
            <a:solidFill>
              <a:srgbClr val="FFFF00"/>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6" name="Sun 5"/>
            <p:cNvSpPr/>
            <p:nvPr/>
          </p:nvSpPr>
          <p:spPr>
            <a:xfrm>
              <a:off x="3203848" y="1700808"/>
              <a:ext cx="3168352" cy="3348372"/>
            </a:xfrm>
            <a:prstGeom prst="sun">
              <a:avLst>
                <a:gd name="adj" fmla="val 21511"/>
              </a:avLst>
            </a:prstGeom>
            <a:solidFill>
              <a:srgbClr val="FFFF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30" name="Group 173"/>
          <p:cNvGrpSpPr/>
          <p:nvPr/>
        </p:nvGrpSpPr>
        <p:grpSpPr>
          <a:xfrm>
            <a:off x="1715984" y="4220475"/>
            <a:ext cx="538661" cy="195675"/>
            <a:chOff x="1715984" y="4220475"/>
            <a:chExt cx="538661" cy="195675"/>
          </a:xfrm>
        </p:grpSpPr>
        <p:sp>
          <p:nvSpPr>
            <p:cNvPr id="8" name="Oval 7"/>
            <p:cNvSpPr/>
            <p:nvPr/>
          </p:nvSpPr>
          <p:spPr>
            <a:xfrm>
              <a:off x="1715984" y="4220475"/>
              <a:ext cx="80057" cy="195675"/>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9" name="Oval 8"/>
            <p:cNvSpPr/>
            <p:nvPr/>
          </p:nvSpPr>
          <p:spPr>
            <a:xfrm>
              <a:off x="2174588" y="4220475"/>
              <a:ext cx="80057" cy="195675"/>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53" name="Freeform 52"/>
          <p:cNvSpPr/>
          <p:nvPr/>
        </p:nvSpPr>
        <p:spPr>
          <a:xfrm rot="1198201">
            <a:off x="3667482" y="3872847"/>
            <a:ext cx="386060" cy="1124885"/>
          </a:xfrm>
          <a:custGeom>
            <a:avLst/>
            <a:gdLst>
              <a:gd name="connsiteX0" fmla="*/ 452907 w 646090"/>
              <a:gd name="connsiteY0" fmla="*/ 92298 h 1092558"/>
              <a:gd name="connsiteX1" fmla="*/ 15025 w 646090"/>
              <a:gd name="connsiteY1" fmla="*/ 581695 h 1092558"/>
              <a:gd name="connsiteX2" fmla="*/ 543059 w 646090"/>
              <a:gd name="connsiteY2" fmla="*/ 1032456 h 1092558"/>
              <a:gd name="connsiteX3" fmla="*/ 633211 w 646090"/>
              <a:gd name="connsiteY3" fmla="*/ 942304 h 1092558"/>
              <a:gd name="connsiteX4" fmla="*/ 581696 w 646090"/>
              <a:gd name="connsiteY4" fmla="*/ 143814 h 1092558"/>
              <a:gd name="connsiteX5" fmla="*/ 452907 w 646090"/>
              <a:gd name="connsiteY5" fmla="*/ 92298 h 1092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6090" h="1092558">
                <a:moveTo>
                  <a:pt x="452907" y="92298"/>
                </a:moveTo>
                <a:cubicBezTo>
                  <a:pt x="358462" y="165278"/>
                  <a:pt x="0" y="425002"/>
                  <a:pt x="15025" y="581695"/>
                </a:cubicBezTo>
                <a:cubicBezTo>
                  <a:pt x="30050" y="738388"/>
                  <a:pt x="440028" y="972354"/>
                  <a:pt x="543059" y="1032456"/>
                </a:cubicBezTo>
                <a:cubicBezTo>
                  <a:pt x="646090" y="1092558"/>
                  <a:pt x="626772" y="1090411"/>
                  <a:pt x="633211" y="942304"/>
                </a:cubicBezTo>
                <a:cubicBezTo>
                  <a:pt x="639650" y="794197"/>
                  <a:pt x="607454" y="287628"/>
                  <a:pt x="581696" y="143814"/>
                </a:cubicBezTo>
                <a:cubicBezTo>
                  <a:pt x="555938" y="0"/>
                  <a:pt x="547352" y="19318"/>
                  <a:pt x="452907" y="92298"/>
                </a:cubicBezTo>
                <a:close/>
              </a:path>
            </a:pathLst>
          </a:custGeom>
          <a:solidFill>
            <a:srgbClr val="CC00FF"/>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6" name="Freeform 55"/>
          <p:cNvSpPr/>
          <p:nvPr/>
        </p:nvSpPr>
        <p:spPr>
          <a:xfrm flipH="1">
            <a:off x="8177258" y="3861048"/>
            <a:ext cx="560076" cy="1162655"/>
          </a:xfrm>
          <a:custGeom>
            <a:avLst/>
            <a:gdLst>
              <a:gd name="connsiteX0" fmla="*/ 452907 w 646090"/>
              <a:gd name="connsiteY0" fmla="*/ 92298 h 1092558"/>
              <a:gd name="connsiteX1" fmla="*/ 15025 w 646090"/>
              <a:gd name="connsiteY1" fmla="*/ 581695 h 1092558"/>
              <a:gd name="connsiteX2" fmla="*/ 543059 w 646090"/>
              <a:gd name="connsiteY2" fmla="*/ 1032456 h 1092558"/>
              <a:gd name="connsiteX3" fmla="*/ 633211 w 646090"/>
              <a:gd name="connsiteY3" fmla="*/ 942304 h 1092558"/>
              <a:gd name="connsiteX4" fmla="*/ 581696 w 646090"/>
              <a:gd name="connsiteY4" fmla="*/ 143814 h 1092558"/>
              <a:gd name="connsiteX5" fmla="*/ 452907 w 646090"/>
              <a:gd name="connsiteY5" fmla="*/ 92298 h 1092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6090" h="1092558">
                <a:moveTo>
                  <a:pt x="452907" y="92298"/>
                </a:moveTo>
                <a:cubicBezTo>
                  <a:pt x="358462" y="165278"/>
                  <a:pt x="0" y="425002"/>
                  <a:pt x="15025" y="581695"/>
                </a:cubicBezTo>
                <a:cubicBezTo>
                  <a:pt x="30050" y="738388"/>
                  <a:pt x="440028" y="972354"/>
                  <a:pt x="543059" y="1032456"/>
                </a:cubicBezTo>
                <a:cubicBezTo>
                  <a:pt x="646090" y="1092558"/>
                  <a:pt x="626772" y="1090411"/>
                  <a:pt x="633211" y="942304"/>
                </a:cubicBezTo>
                <a:cubicBezTo>
                  <a:pt x="639650" y="794197"/>
                  <a:pt x="607454" y="287628"/>
                  <a:pt x="581696" y="143814"/>
                </a:cubicBezTo>
                <a:cubicBezTo>
                  <a:pt x="555938" y="0"/>
                  <a:pt x="547352" y="19318"/>
                  <a:pt x="452907" y="92298"/>
                </a:cubicBezTo>
                <a:close/>
              </a:path>
            </a:pathLst>
          </a:custGeom>
          <a:solidFill>
            <a:srgbClr val="0033CC"/>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7" name="Freeform 56"/>
          <p:cNvSpPr/>
          <p:nvPr/>
        </p:nvSpPr>
        <p:spPr>
          <a:xfrm>
            <a:off x="6156176" y="3847920"/>
            <a:ext cx="578019" cy="1162655"/>
          </a:xfrm>
          <a:custGeom>
            <a:avLst/>
            <a:gdLst>
              <a:gd name="connsiteX0" fmla="*/ 452907 w 646090"/>
              <a:gd name="connsiteY0" fmla="*/ 92298 h 1092558"/>
              <a:gd name="connsiteX1" fmla="*/ 15025 w 646090"/>
              <a:gd name="connsiteY1" fmla="*/ 581695 h 1092558"/>
              <a:gd name="connsiteX2" fmla="*/ 543059 w 646090"/>
              <a:gd name="connsiteY2" fmla="*/ 1032456 h 1092558"/>
              <a:gd name="connsiteX3" fmla="*/ 633211 w 646090"/>
              <a:gd name="connsiteY3" fmla="*/ 942304 h 1092558"/>
              <a:gd name="connsiteX4" fmla="*/ 581696 w 646090"/>
              <a:gd name="connsiteY4" fmla="*/ 143814 h 1092558"/>
              <a:gd name="connsiteX5" fmla="*/ 452907 w 646090"/>
              <a:gd name="connsiteY5" fmla="*/ 92298 h 1092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6090" h="1092558">
                <a:moveTo>
                  <a:pt x="452907" y="92298"/>
                </a:moveTo>
                <a:cubicBezTo>
                  <a:pt x="358462" y="165278"/>
                  <a:pt x="0" y="425002"/>
                  <a:pt x="15025" y="581695"/>
                </a:cubicBezTo>
                <a:cubicBezTo>
                  <a:pt x="30050" y="738388"/>
                  <a:pt x="440028" y="972354"/>
                  <a:pt x="543059" y="1032456"/>
                </a:cubicBezTo>
                <a:cubicBezTo>
                  <a:pt x="646090" y="1092558"/>
                  <a:pt x="626772" y="1090411"/>
                  <a:pt x="633211" y="942304"/>
                </a:cubicBezTo>
                <a:cubicBezTo>
                  <a:pt x="639650" y="794197"/>
                  <a:pt x="607454" y="287628"/>
                  <a:pt x="581696" y="143814"/>
                </a:cubicBezTo>
                <a:cubicBezTo>
                  <a:pt x="555938" y="0"/>
                  <a:pt x="547352" y="19318"/>
                  <a:pt x="452907" y="92298"/>
                </a:cubicBezTo>
                <a:close/>
              </a:path>
            </a:pathLst>
          </a:custGeom>
          <a:solidFill>
            <a:srgbClr val="0033CC"/>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31" name="Group 191"/>
          <p:cNvGrpSpPr/>
          <p:nvPr/>
        </p:nvGrpSpPr>
        <p:grpSpPr>
          <a:xfrm>
            <a:off x="612382" y="3498825"/>
            <a:ext cx="863274" cy="1154311"/>
            <a:chOff x="1803691" y="-243408"/>
            <a:chExt cx="863274" cy="1154311"/>
          </a:xfrm>
        </p:grpSpPr>
        <p:sp>
          <p:nvSpPr>
            <p:cNvPr id="10" name="Freeform 9"/>
            <p:cNvSpPr/>
            <p:nvPr/>
          </p:nvSpPr>
          <p:spPr>
            <a:xfrm rot="18430890" flipH="1" flipV="1">
              <a:off x="1904800" y="92560"/>
              <a:ext cx="661056" cy="863274"/>
            </a:xfrm>
            <a:custGeom>
              <a:avLst/>
              <a:gdLst>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75432 w 777479"/>
                <a:gd name="connsiteY8" fmla="*/ 659606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65919 w 777479"/>
                <a:gd name="connsiteY10" fmla="*/ 516731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62013 w 777479"/>
                <a:gd name="connsiteY20" fmla="*/ 605036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2397 h 834313"/>
                <a:gd name="connsiteX1" fmla="*/ 239713 w 777479"/>
                <a:gd name="connsiteY1" fmla="*/ 240985 h 834313"/>
                <a:gd name="connsiteX2" fmla="*/ 82550 w 777479"/>
                <a:gd name="connsiteY2" fmla="*/ 336235 h 834313"/>
                <a:gd name="connsiteX3" fmla="*/ 3969 w 777479"/>
                <a:gd name="connsiteY3" fmla="*/ 474347 h 834313"/>
                <a:gd name="connsiteX4" fmla="*/ 106363 w 777479"/>
                <a:gd name="connsiteY4" fmla="*/ 488635 h 834313"/>
                <a:gd name="connsiteX5" fmla="*/ 254000 w 777479"/>
                <a:gd name="connsiteY5" fmla="*/ 386241 h 834313"/>
                <a:gd name="connsiteX6" fmla="*/ 261144 w 777479"/>
                <a:gd name="connsiteY6" fmla="*/ 398147 h 834313"/>
                <a:gd name="connsiteX7" fmla="*/ 223044 w 777479"/>
                <a:gd name="connsiteY7" fmla="*/ 533878 h 834313"/>
                <a:gd name="connsiteX8" fmla="*/ 198834 w 777479"/>
                <a:gd name="connsiteY8" fmla="*/ 660085 h 834313"/>
                <a:gd name="connsiteX9" fmla="*/ 248147 w 777479"/>
                <a:gd name="connsiteY9" fmla="*/ 750200 h 834313"/>
                <a:gd name="connsiteX10" fmla="*/ 335682 w 777479"/>
                <a:gd name="connsiteY10" fmla="*/ 608466 h 834313"/>
                <a:gd name="connsiteX11" fmla="*/ 368300 w 777479"/>
                <a:gd name="connsiteY11" fmla="*/ 488634 h 834313"/>
                <a:gd name="connsiteX12" fmla="*/ 375444 w 777479"/>
                <a:gd name="connsiteY12" fmla="*/ 555310 h 834313"/>
                <a:gd name="connsiteX13" fmla="*/ 401638 w 777479"/>
                <a:gd name="connsiteY13" fmla="*/ 767241 h 834313"/>
                <a:gd name="connsiteX14" fmla="*/ 451644 w 777479"/>
                <a:gd name="connsiteY14" fmla="*/ 833916 h 834313"/>
                <a:gd name="connsiteX15" fmla="*/ 504032 w 777479"/>
                <a:gd name="connsiteY15" fmla="*/ 769622 h 834313"/>
                <a:gd name="connsiteX16" fmla="*/ 504032 w 777479"/>
                <a:gd name="connsiteY16" fmla="*/ 529115 h 834313"/>
                <a:gd name="connsiteX17" fmla="*/ 527844 w 777479"/>
                <a:gd name="connsiteY17" fmla="*/ 643416 h 834313"/>
                <a:gd name="connsiteX18" fmla="*/ 573088 w 777479"/>
                <a:gd name="connsiteY18" fmla="*/ 741047 h 834313"/>
                <a:gd name="connsiteX19" fmla="*/ 625475 w 777479"/>
                <a:gd name="connsiteY19" fmla="*/ 762478 h 834313"/>
                <a:gd name="connsiteX20" fmla="*/ 662013 w 777479"/>
                <a:gd name="connsiteY20" fmla="*/ 705527 h 834313"/>
                <a:gd name="connsiteX21" fmla="*/ 644525 w 777479"/>
                <a:gd name="connsiteY21" fmla="*/ 583885 h 834313"/>
                <a:gd name="connsiteX22" fmla="*/ 632619 w 777479"/>
                <a:gd name="connsiteY22" fmla="*/ 507685 h 834313"/>
                <a:gd name="connsiteX23" fmla="*/ 718344 w 777479"/>
                <a:gd name="connsiteY23" fmla="*/ 657703 h 834313"/>
                <a:gd name="connsiteX24" fmla="*/ 770732 w 777479"/>
                <a:gd name="connsiteY24" fmla="*/ 636272 h 834313"/>
                <a:gd name="connsiteX25" fmla="*/ 758825 w 777479"/>
                <a:gd name="connsiteY25" fmla="*/ 495778 h 834313"/>
                <a:gd name="connsiteX26" fmla="*/ 668338 w 777479"/>
                <a:gd name="connsiteY26" fmla="*/ 324328 h 834313"/>
                <a:gd name="connsiteX27" fmla="*/ 668239 w 777479"/>
                <a:gd name="connsiteY27" fmla="*/ 0 h 834313"/>
                <a:gd name="connsiteX0" fmla="*/ 240017 w 777479"/>
                <a:gd name="connsiteY0" fmla="*/ 24652 h 834313"/>
                <a:gd name="connsiteX1" fmla="*/ 239713 w 777479"/>
                <a:gd name="connsiteY1" fmla="*/ 240985 h 834313"/>
                <a:gd name="connsiteX2" fmla="*/ 82550 w 777479"/>
                <a:gd name="connsiteY2" fmla="*/ 336235 h 834313"/>
                <a:gd name="connsiteX3" fmla="*/ 3969 w 777479"/>
                <a:gd name="connsiteY3" fmla="*/ 474347 h 834313"/>
                <a:gd name="connsiteX4" fmla="*/ 106363 w 777479"/>
                <a:gd name="connsiteY4" fmla="*/ 488635 h 834313"/>
                <a:gd name="connsiteX5" fmla="*/ 254000 w 777479"/>
                <a:gd name="connsiteY5" fmla="*/ 386241 h 834313"/>
                <a:gd name="connsiteX6" fmla="*/ 261144 w 777479"/>
                <a:gd name="connsiteY6" fmla="*/ 398147 h 834313"/>
                <a:gd name="connsiteX7" fmla="*/ 223044 w 777479"/>
                <a:gd name="connsiteY7" fmla="*/ 533878 h 834313"/>
                <a:gd name="connsiteX8" fmla="*/ 198834 w 777479"/>
                <a:gd name="connsiteY8" fmla="*/ 660085 h 834313"/>
                <a:gd name="connsiteX9" fmla="*/ 248147 w 777479"/>
                <a:gd name="connsiteY9" fmla="*/ 750200 h 834313"/>
                <a:gd name="connsiteX10" fmla="*/ 335682 w 777479"/>
                <a:gd name="connsiteY10" fmla="*/ 608466 h 834313"/>
                <a:gd name="connsiteX11" fmla="*/ 368300 w 777479"/>
                <a:gd name="connsiteY11" fmla="*/ 488634 h 834313"/>
                <a:gd name="connsiteX12" fmla="*/ 375444 w 777479"/>
                <a:gd name="connsiteY12" fmla="*/ 555310 h 834313"/>
                <a:gd name="connsiteX13" fmla="*/ 401638 w 777479"/>
                <a:gd name="connsiteY13" fmla="*/ 767241 h 834313"/>
                <a:gd name="connsiteX14" fmla="*/ 451644 w 777479"/>
                <a:gd name="connsiteY14" fmla="*/ 833916 h 834313"/>
                <a:gd name="connsiteX15" fmla="*/ 504032 w 777479"/>
                <a:gd name="connsiteY15" fmla="*/ 769622 h 834313"/>
                <a:gd name="connsiteX16" fmla="*/ 504032 w 777479"/>
                <a:gd name="connsiteY16" fmla="*/ 529115 h 834313"/>
                <a:gd name="connsiteX17" fmla="*/ 527844 w 777479"/>
                <a:gd name="connsiteY17" fmla="*/ 643416 h 834313"/>
                <a:gd name="connsiteX18" fmla="*/ 573088 w 777479"/>
                <a:gd name="connsiteY18" fmla="*/ 741047 h 834313"/>
                <a:gd name="connsiteX19" fmla="*/ 625475 w 777479"/>
                <a:gd name="connsiteY19" fmla="*/ 762478 h 834313"/>
                <a:gd name="connsiteX20" fmla="*/ 662013 w 777479"/>
                <a:gd name="connsiteY20" fmla="*/ 705527 h 834313"/>
                <a:gd name="connsiteX21" fmla="*/ 644525 w 777479"/>
                <a:gd name="connsiteY21" fmla="*/ 583885 h 834313"/>
                <a:gd name="connsiteX22" fmla="*/ 632619 w 777479"/>
                <a:gd name="connsiteY22" fmla="*/ 507685 h 834313"/>
                <a:gd name="connsiteX23" fmla="*/ 718344 w 777479"/>
                <a:gd name="connsiteY23" fmla="*/ 657703 h 834313"/>
                <a:gd name="connsiteX24" fmla="*/ 770732 w 777479"/>
                <a:gd name="connsiteY24" fmla="*/ 636272 h 834313"/>
                <a:gd name="connsiteX25" fmla="*/ 758825 w 777479"/>
                <a:gd name="connsiteY25" fmla="*/ 495778 h 834313"/>
                <a:gd name="connsiteX26" fmla="*/ 668338 w 777479"/>
                <a:gd name="connsiteY26" fmla="*/ 324328 h 834313"/>
                <a:gd name="connsiteX27" fmla="*/ 668239 w 777479"/>
                <a:gd name="connsiteY27" fmla="*/ 0 h 834313"/>
                <a:gd name="connsiteX0" fmla="*/ 240017 w 777479"/>
                <a:gd name="connsiteY0" fmla="*/ 164738 h 974399"/>
                <a:gd name="connsiteX1" fmla="*/ 239713 w 777479"/>
                <a:gd name="connsiteY1" fmla="*/ 381071 h 974399"/>
                <a:gd name="connsiteX2" fmla="*/ 82550 w 777479"/>
                <a:gd name="connsiteY2" fmla="*/ 476321 h 974399"/>
                <a:gd name="connsiteX3" fmla="*/ 3969 w 777479"/>
                <a:gd name="connsiteY3" fmla="*/ 614433 h 974399"/>
                <a:gd name="connsiteX4" fmla="*/ 106363 w 777479"/>
                <a:gd name="connsiteY4" fmla="*/ 628721 h 974399"/>
                <a:gd name="connsiteX5" fmla="*/ 254000 w 777479"/>
                <a:gd name="connsiteY5" fmla="*/ 526327 h 974399"/>
                <a:gd name="connsiteX6" fmla="*/ 261144 w 777479"/>
                <a:gd name="connsiteY6" fmla="*/ 538233 h 974399"/>
                <a:gd name="connsiteX7" fmla="*/ 223044 w 777479"/>
                <a:gd name="connsiteY7" fmla="*/ 673964 h 974399"/>
                <a:gd name="connsiteX8" fmla="*/ 198834 w 777479"/>
                <a:gd name="connsiteY8" fmla="*/ 800171 h 974399"/>
                <a:gd name="connsiteX9" fmla="*/ 248147 w 777479"/>
                <a:gd name="connsiteY9" fmla="*/ 890286 h 974399"/>
                <a:gd name="connsiteX10" fmla="*/ 335682 w 777479"/>
                <a:gd name="connsiteY10" fmla="*/ 748552 h 974399"/>
                <a:gd name="connsiteX11" fmla="*/ 368300 w 777479"/>
                <a:gd name="connsiteY11" fmla="*/ 628720 h 974399"/>
                <a:gd name="connsiteX12" fmla="*/ 375444 w 777479"/>
                <a:gd name="connsiteY12" fmla="*/ 695396 h 974399"/>
                <a:gd name="connsiteX13" fmla="*/ 401638 w 777479"/>
                <a:gd name="connsiteY13" fmla="*/ 907327 h 974399"/>
                <a:gd name="connsiteX14" fmla="*/ 451644 w 777479"/>
                <a:gd name="connsiteY14" fmla="*/ 974002 h 974399"/>
                <a:gd name="connsiteX15" fmla="*/ 504032 w 777479"/>
                <a:gd name="connsiteY15" fmla="*/ 909708 h 974399"/>
                <a:gd name="connsiteX16" fmla="*/ 504032 w 777479"/>
                <a:gd name="connsiteY16" fmla="*/ 669201 h 974399"/>
                <a:gd name="connsiteX17" fmla="*/ 527844 w 777479"/>
                <a:gd name="connsiteY17" fmla="*/ 783502 h 974399"/>
                <a:gd name="connsiteX18" fmla="*/ 573088 w 777479"/>
                <a:gd name="connsiteY18" fmla="*/ 881133 h 974399"/>
                <a:gd name="connsiteX19" fmla="*/ 625475 w 777479"/>
                <a:gd name="connsiteY19" fmla="*/ 902564 h 974399"/>
                <a:gd name="connsiteX20" fmla="*/ 662013 w 777479"/>
                <a:gd name="connsiteY20" fmla="*/ 845613 h 974399"/>
                <a:gd name="connsiteX21" fmla="*/ 644525 w 777479"/>
                <a:gd name="connsiteY21" fmla="*/ 723971 h 974399"/>
                <a:gd name="connsiteX22" fmla="*/ 632619 w 777479"/>
                <a:gd name="connsiteY22" fmla="*/ 647771 h 974399"/>
                <a:gd name="connsiteX23" fmla="*/ 718344 w 777479"/>
                <a:gd name="connsiteY23" fmla="*/ 797789 h 974399"/>
                <a:gd name="connsiteX24" fmla="*/ 770732 w 777479"/>
                <a:gd name="connsiteY24" fmla="*/ 776358 h 974399"/>
                <a:gd name="connsiteX25" fmla="*/ 758825 w 777479"/>
                <a:gd name="connsiteY25" fmla="*/ 635864 h 974399"/>
                <a:gd name="connsiteX26" fmla="*/ 668338 w 777479"/>
                <a:gd name="connsiteY26" fmla="*/ 464414 h 974399"/>
                <a:gd name="connsiteX27" fmla="*/ 577964 w 777479"/>
                <a:gd name="connsiteY27" fmla="*/ 0 h 974399"/>
                <a:gd name="connsiteX0" fmla="*/ 224488 w 777479"/>
                <a:gd name="connsiteY0" fmla="*/ 79294 h 974399"/>
                <a:gd name="connsiteX1" fmla="*/ 239713 w 777479"/>
                <a:gd name="connsiteY1" fmla="*/ 381071 h 974399"/>
                <a:gd name="connsiteX2" fmla="*/ 82550 w 777479"/>
                <a:gd name="connsiteY2" fmla="*/ 476321 h 974399"/>
                <a:gd name="connsiteX3" fmla="*/ 3969 w 777479"/>
                <a:gd name="connsiteY3" fmla="*/ 614433 h 974399"/>
                <a:gd name="connsiteX4" fmla="*/ 106363 w 777479"/>
                <a:gd name="connsiteY4" fmla="*/ 628721 h 974399"/>
                <a:gd name="connsiteX5" fmla="*/ 254000 w 777479"/>
                <a:gd name="connsiteY5" fmla="*/ 526327 h 974399"/>
                <a:gd name="connsiteX6" fmla="*/ 261144 w 777479"/>
                <a:gd name="connsiteY6" fmla="*/ 538233 h 974399"/>
                <a:gd name="connsiteX7" fmla="*/ 223044 w 777479"/>
                <a:gd name="connsiteY7" fmla="*/ 673964 h 974399"/>
                <a:gd name="connsiteX8" fmla="*/ 198834 w 777479"/>
                <a:gd name="connsiteY8" fmla="*/ 800171 h 974399"/>
                <a:gd name="connsiteX9" fmla="*/ 248147 w 777479"/>
                <a:gd name="connsiteY9" fmla="*/ 890286 h 974399"/>
                <a:gd name="connsiteX10" fmla="*/ 335682 w 777479"/>
                <a:gd name="connsiteY10" fmla="*/ 748552 h 974399"/>
                <a:gd name="connsiteX11" fmla="*/ 368300 w 777479"/>
                <a:gd name="connsiteY11" fmla="*/ 628720 h 974399"/>
                <a:gd name="connsiteX12" fmla="*/ 375444 w 777479"/>
                <a:gd name="connsiteY12" fmla="*/ 695396 h 974399"/>
                <a:gd name="connsiteX13" fmla="*/ 401638 w 777479"/>
                <a:gd name="connsiteY13" fmla="*/ 907327 h 974399"/>
                <a:gd name="connsiteX14" fmla="*/ 451644 w 777479"/>
                <a:gd name="connsiteY14" fmla="*/ 974002 h 974399"/>
                <a:gd name="connsiteX15" fmla="*/ 504032 w 777479"/>
                <a:gd name="connsiteY15" fmla="*/ 909708 h 974399"/>
                <a:gd name="connsiteX16" fmla="*/ 504032 w 777479"/>
                <a:gd name="connsiteY16" fmla="*/ 669201 h 974399"/>
                <a:gd name="connsiteX17" fmla="*/ 527844 w 777479"/>
                <a:gd name="connsiteY17" fmla="*/ 783502 h 974399"/>
                <a:gd name="connsiteX18" fmla="*/ 573088 w 777479"/>
                <a:gd name="connsiteY18" fmla="*/ 881133 h 974399"/>
                <a:gd name="connsiteX19" fmla="*/ 625475 w 777479"/>
                <a:gd name="connsiteY19" fmla="*/ 902564 h 974399"/>
                <a:gd name="connsiteX20" fmla="*/ 662013 w 777479"/>
                <a:gd name="connsiteY20" fmla="*/ 845613 h 974399"/>
                <a:gd name="connsiteX21" fmla="*/ 644525 w 777479"/>
                <a:gd name="connsiteY21" fmla="*/ 723971 h 974399"/>
                <a:gd name="connsiteX22" fmla="*/ 632619 w 777479"/>
                <a:gd name="connsiteY22" fmla="*/ 647771 h 974399"/>
                <a:gd name="connsiteX23" fmla="*/ 718344 w 777479"/>
                <a:gd name="connsiteY23" fmla="*/ 797789 h 974399"/>
                <a:gd name="connsiteX24" fmla="*/ 770732 w 777479"/>
                <a:gd name="connsiteY24" fmla="*/ 776358 h 974399"/>
                <a:gd name="connsiteX25" fmla="*/ 758825 w 777479"/>
                <a:gd name="connsiteY25" fmla="*/ 635864 h 974399"/>
                <a:gd name="connsiteX26" fmla="*/ 668338 w 777479"/>
                <a:gd name="connsiteY26" fmla="*/ 464414 h 974399"/>
                <a:gd name="connsiteX27" fmla="*/ 577964 w 777479"/>
                <a:gd name="connsiteY27" fmla="*/ 0 h 974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77479" h="974399">
                  <a:moveTo>
                    <a:pt x="224488" y="79294"/>
                  </a:moveTo>
                  <a:cubicBezTo>
                    <a:pt x="238577" y="124935"/>
                    <a:pt x="263369" y="314900"/>
                    <a:pt x="239713" y="381071"/>
                  </a:cubicBezTo>
                  <a:cubicBezTo>
                    <a:pt x="216057" y="447242"/>
                    <a:pt x="121841" y="437427"/>
                    <a:pt x="82550" y="476321"/>
                  </a:cubicBezTo>
                  <a:cubicBezTo>
                    <a:pt x="43259" y="515215"/>
                    <a:pt x="0" y="589033"/>
                    <a:pt x="3969" y="614433"/>
                  </a:cubicBezTo>
                  <a:cubicBezTo>
                    <a:pt x="7938" y="639833"/>
                    <a:pt x="64691" y="643405"/>
                    <a:pt x="106363" y="628721"/>
                  </a:cubicBezTo>
                  <a:cubicBezTo>
                    <a:pt x="148035" y="614037"/>
                    <a:pt x="228203" y="541408"/>
                    <a:pt x="254000" y="526327"/>
                  </a:cubicBezTo>
                  <a:cubicBezTo>
                    <a:pt x="279797" y="511246"/>
                    <a:pt x="266303" y="513627"/>
                    <a:pt x="261144" y="538233"/>
                  </a:cubicBezTo>
                  <a:cubicBezTo>
                    <a:pt x="255985" y="562839"/>
                    <a:pt x="233429" y="630308"/>
                    <a:pt x="223044" y="673964"/>
                  </a:cubicBezTo>
                  <a:cubicBezTo>
                    <a:pt x="212659" y="717620"/>
                    <a:pt x="194650" y="764117"/>
                    <a:pt x="198834" y="800171"/>
                  </a:cubicBezTo>
                  <a:cubicBezTo>
                    <a:pt x="203018" y="836225"/>
                    <a:pt x="225339" y="898889"/>
                    <a:pt x="248147" y="890286"/>
                  </a:cubicBezTo>
                  <a:cubicBezTo>
                    <a:pt x="270955" y="881683"/>
                    <a:pt x="315657" y="792146"/>
                    <a:pt x="335682" y="748552"/>
                  </a:cubicBezTo>
                  <a:cubicBezTo>
                    <a:pt x="355707" y="704958"/>
                    <a:pt x="361673" y="637579"/>
                    <a:pt x="368300" y="628720"/>
                  </a:cubicBezTo>
                  <a:cubicBezTo>
                    <a:pt x="374927" y="619861"/>
                    <a:pt x="369888" y="648962"/>
                    <a:pt x="375444" y="695396"/>
                  </a:cubicBezTo>
                  <a:cubicBezTo>
                    <a:pt x="381000" y="741831"/>
                    <a:pt x="388938" y="860893"/>
                    <a:pt x="401638" y="907327"/>
                  </a:cubicBezTo>
                  <a:cubicBezTo>
                    <a:pt x="414338" y="953761"/>
                    <a:pt x="434578" y="973605"/>
                    <a:pt x="451644" y="974002"/>
                  </a:cubicBezTo>
                  <a:cubicBezTo>
                    <a:pt x="468710" y="974399"/>
                    <a:pt x="495301" y="960508"/>
                    <a:pt x="504032" y="909708"/>
                  </a:cubicBezTo>
                  <a:cubicBezTo>
                    <a:pt x="512763" y="858908"/>
                    <a:pt x="500063" y="690235"/>
                    <a:pt x="504032" y="669201"/>
                  </a:cubicBezTo>
                  <a:cubicBezTo>
                    <a:pt x="508001" y="648167"/>
                    <a:pt x="516335" y="748180"/>
                    <a:pt x="527844" y="783502"/>
                  </a:cubicBezTo>
                  <a:cubicBezTo>
                    <a:pt x="539353" y="818824"/>
                    <a:pt x="556816" y="861289"/>
                    <a:pt x="573088" y="881133"/>
                  </a:cubicBezTo>
                  <a:cubicBezTo>
                    <a:pt x="589360" y="900977"/>
                    <a:pt x="610654" y="908484"/>
                    <a:pt x="625475" y="902564"/>
                  </a:cubicBezTo>
                  <a:cubicBezTo>
                    <a:pt x="640296" y="896644"/>
                    <a:pt x="658838" y="875379"/>
                    <a:pt x="662013" y="845613"/>
                  </a:cubicBezTo>
                  <a:cubicBezTo>
                    <a:pt x="665188" y="815847"/>
                    <a:pt x="649424" y="756945"/>
                    <a:pt x="644525" y="723971"/>
                  </a:cubicBezTo>
                  <a:cubicBezTo>
                    <a:pt x="639626" y="690997"/>
                    <a:pt x="620316" y="635468"/>
                    <a:pt x="632619" y="647771"/>
                  </a:cubicBezTo>
                  <a:cubicBezTo>
                    <a:pt x="644922" y="660074"/>
                    <a:pt x="695325" y="776358"/>
                    <a:pt x="718344" y="797789"/>
                  </a:cubicBezTo>
                  <a:cubicBezTo>
                    <a:pt x="741363" y="819220"/>
                    <a:pt x="763985" y="803346"/>
                    <a:pt x="770732" y="776358"/>
                  </a:cubicBezTo>
                  <a:cubicBezTo>
                    <a:pt x="777479" y="749371"/>
                    <a:pt x="775891" y="687855"/>
                    <a:pt x="758825" y="635864"/>
                  </a:cubicBezTo>
                  <a:cubicBezTo>
                    <a:pt x="741759" y="583873"/>
                    <a:pt x="698481" y="570391"/>
                    <a:pt x="668338" y="464414"/>
                  </a:cubicBezTo>
                  <a:cubicBezTo>
                    <a:pt x="638195" y="358437"/>
                    <a:pt x="580345" y="78978"/>
                    <a:pt x="577964" y="0"/>
                  </a:cubicBezTo>
                </a:path>
              </a:pathLst>
            </a:custGeom>
            <a:solidFill>
              <a:srgbClr val="FFFF00"/>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grpSp>
          <p:nvGrpSpPr>
            <p:cNvPr id="32" name="Group 133"/>
            <p:cNvGrpSpPr/>
            <p:nvPr/>
          </p:nvGrpSpPr>
          <p:grpSpPr>
            <a:xfrm>
              <a:off x="1979712" y="-243408"/>
              <a:ext cx="351312" cy="1154311"/>
              <a:chOff x="1115616" y="3429000"/>
              <a:chExt cx="504056" cy="1656184"/>
            </a:xfrm>
          </p:grpSpPr>
          <p:sp>
            <p:nvSpPr>
              <p:cNvPr id="135" name="Isosceles Triangle 134"/>
              <p:cNvSpPr/>
              <p:nvPr/>
            </p:nvSpPr>
            <p:spPr>
              <a:xfrm>
                <a:off x="1115616" y="5013176"/>
                <a:ext cx="504056" cy="72008"/>
              </a:xfrm>
              <a:prstGeom prst="triangle">
                <a:avLst/>
              </a:prstGeom>
              <a:solidFill>
                <a:schemeClr val="bg1"/>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36" name="Chord 135"/>
              <p:cNvSpPr/>
              <p:nvPr/>
            </p:nvSpPr>
            <p:spPr>
              <a:xfrm>
                <a:off x="1115616" y="3429000"/>
                <a:ext cx="504056" cy="1080120"/>
              </a:xfrm>
              <a:prstGeom prst="chord">
                <a:avLst>
                  <a:gd name="adj1" fmla="val 20627079"/>
                  <a:gd name="adj2" fmla="val 11756870"/>
                </a:avLst>
              </a:pr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37" name="Chord 136"/>
              <p:cNvSpPr/>
              <p:nvPr/>
            </p:nvSpPr>
            <p:spPr>
              <a:xfrm>
                <a:off x="1115616" y="3429000"/>
                <a:ext cx="504056" cy="1080120"/>
              </a:xfrm>
              <a:prstGeom prst="chord">
                <a:avLst>
                  <a:gd name="adj1" fmla="val 1848799"/>
                  <a:gd name="adj2" fmla="val 8966062"/>
                </a:avLst>
              </a:prstGeom>
              <a:solidFill>
                <a:srgbClr val="990033"/>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38" name="Rectangle 137"/>
              <p:cNvSpPr/>
              <p:nvPr/>
            </p:nvSpPr>
            <p:spPr>
              <a:xfrm>
                <a:off x="1331640" y="4509120"/>
                <a:ext cx="72008" cy="504056"/>
              </a:xfrm>
              <a:prstGeom prst="rect">
                <a:avLst/>
              </a:prstGeom>
              <a:solidFill>
                <a:schemeClr val="bg1"/>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grpSp>
        <p:nvGrpSpPr>
          <p:cNvPr id="34" name="Group 195"/>
          <p:cNvGrpSpPr/>
          <p:nvPr/>
        </p:nvGrpSpPr>
        <p:grpSpPr>
          <a:xfrm>
            <a:off x="8028384" y="2636912"/>
            <a:ext cx="1010541" cy="1197663"/>
            <a:chOff x="7780581" y="-243408"/>
            <a:chExt cx="1010541" cy="1197663"/>
          </a:xfrm>
        </p:grpSpPr>
        <p:sp>
          <p:nvSpPr>
            <p:cNvPr id="64" name="Freeform 63"/>
            <p:cNvSpPr/>
            <p:nvPr/>
          </p:nvSpPr>
          <p:spPr>
            <a:xfrm rot="13843631" flipH="1">
              <a:off x="7928264" y="91397"/>
              <a:ext cx="715175" cy="1010541"/>
            </a:xfrm>
            <a:custGeom>
              <a:avLst/>
              <a:gdLst>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75432 w 777479"/>
                <a:gd name="connsiteY8" fmla="*/ 659606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65919 w 777479"/>
                <a:gd name="connsiteY10" fmla="*/ 516731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62013 w 777479"/>
                <a:gd name="connsiteY20" fmla="*/ 605036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180 w 777479"/>
                <a:gd name="connsiteY0" fmla="*/ 0 h 909988"/>
                <a:gd name="connsiteX1" fmla="*/ 239713 w 777479"/>
                <a:gd name="connsiteY1" fmla="*/ 316660 h 909988"/>
                <a:gd name="connsiteX2" fmla="*/ 82550 w 777479"/>
                <a:gd name="connsiteY2" fmla="*/ 411910 h 909988"/>
                <a:gd name="connsiteX3" fmla="*/ 3969 w 777479"/>
                <a:gd name="connsiteY3" fmla="*/ 550022 h 909988"/>
                <a:gd name="connsiteX4" fmla="*/ 106363 w 777479"/>
                <a:gd name="connsiteY4" fmla="*/ 564310 h 909988"/>
                <a:gd name="connsiteX5" fmla="*/ 254000 w 777479"/>
                <a:gd name="connsiteY5" fmla="*/ 461916 h 909988"/>
                <a:gd name="connsiteX6" fmla="*/ 261144 w 777479"/>
                <a:gd name="connsiteY6" fmla="*/ 473822 h 909988"/>
                <a:gd name="connsiteX7" fmla="*/ 223044 w 777479"/>
                <a:gd name="connsiteY7" fmla="*/ 609553 h 909988"/>
                <a:gd name="connsiteX8" fmla="*/ 198834 w 777479"/>
                <a:gd name="connsiteY8" fmla="*/ 735760 h 909988"/>
                <a:gd name="connsiteX9" fmla="*/ 248147 w 777479"/>
                <a:gd name="connsiteY9" fmla="*/ 825875 h 909988"/>
                <a:gd name="connsiteX10" fmla="*/ 335682 w 777479"/>
                <a:gd name="connsiteY10" fmla="*/ 684141 h 909988"/>
                <a:gd name="connsiteX11" fmla="*/ 368300 w 777479"/>
                <a:gd name="connsiteY11" fmla="*/ 564309 h 909988"/>
                <a:gd name="connsiteX12" fmla="*/ 375444 w 777479"/>
                <a:gd name="connsiteY12" fmla="*/ 630985 h 909988"/>
                <a:gd name="connsiteX13" fmla="*/ 401638 w 777479"/>
                <a:gd name="connsiteY13" fmla="*/ 842916 h 909988"/>
                <a:gd name="connsiteX14" fmla="*/ 451644 w 777479"/>
                <a:gd name="connsiteY14" fmla="*/ 909591 h 909988"/>
                <a:gd name="connsiteX15" fmla="*/ 504032 w 777479"/>
                <a:gd name="connsiteY15" fmla="*/ 845297 h 909988"/>
                <a:gd name="connsiteX16" fmla="*/ 504032 w 777479"/>
                <a:gd name="connsiteY16" fmla="*/ 604790 h 909988"/>
                <a:gd name="connsiteX17" fmla="*/ 527844 w 777479"/>
                <a:gd name="connsiteY17" fmla="*/ 719091 h 909988"/>
                <a:gd name="connsiteX18" fmla="*/ 573088 w 777479"/>
                <a:gd name="connsiteY18" fmla="*/ 816722 h 909988"/>
                <a:gd name="connsiteX19" fmla="*/ 625475 w 777479"/>
                <a:gd name="connsiteY19" fmla="*/ 838153 h 909988"/>
                <a:gd name="connsiteX20" fmla="*/ 662013 w 777479"/>
                <a:gd name="connsiteY20" fmla="*/ 781202 h 909988"/>
                <a:gd name="connsiteX21" fmla="*/ 644525 w 777479"/>
                <a:gd name="connsiteY21" fmla="*/ 659560 h 909988"/>
                <a:gd name="connsiteX22" fmla="*/ 632619 w 777479"/>
                <a:gd name="connsiteY22" fmla="*/ 583360 h 909988"/>
                <a:gd name="connsiteX23" fmla="*/ 718344 w 777479"/>
                <a:gd name="connsiteY23" fmla="*/ 733378 h 909988"/>
                <a:gd name="connsiteX24" fmla="*/ 770732 w 777479"/>
                <a:gd name="connsiteY24" fmla="*/ 711947 h 909988"/>
                <a:gd name="connsiteX25" fmla="*/ 758825 w 777479"/>
                <a:gd name="connsiteY25" fmla="*/ 571453 h 909988"/>
                <a:gd name="connsiteX26" fmla="*/ 668338 w 777479"/>
                <a:gd name="connsiteY26" fmla="*/ 400003 h 909988"/>
                <a:gd name="connsiteX27" fmla="*/ 644525 w 777479"/>
                <a:gd name="connsiteY27" fmla="*/ 176166 h 909988"/>
                <a:gd name="connsiteX0" fmla="*/ 237180 w 777479"/>
                <a:gd name="connsiteY0" fmla="*/ 0 h 909988"/>
                <a:gd name="connsiteX1" fmla="*/ 239713 w 777479"/>
                <a:gd name="connsiteY1" fmla="*/ 316660 h 909988"/>
                <a:gd name="connsiteX2" fmla="*/ 82550 w 777479"/>
                <a:gd name="connsiteY2" fmla="*/ 411910 h 909988"/>
                <a:gd name="connsiteX3" fmla="*/ 3969 w 777479"/>
                <a:gd name="connsiteY3" fmla="*/ 550022 h 909988"/>
                <a:gd name="connsiteX4" fmla="*/ 106363 w 777479"/>
                <a:gd name="connsiteY4" fmla="*/ 564310 h 909988"/>
                <a:gd name="connsiteX5" fmla="*/ 254000 w 777479"/>
                <a:gd name="connsiteY5" fmla="*/ 461916 h 909988"/>
                <a:gd name="connsiteX6" fmla="*/ 261144 w 777479"/>
                <a:gd name="connsiteY6" fmla="*/ 473822 h 909988"/>
                <a:gd name="connsiteX7" fmla="*/ 223044 w 777479"/>
                <a:gd name="connsiteY7" fmla="*/ 609553 h 909988"/>
                <a:gd name="connsiteX8" fmla="*/ 198834 w 777479"/>
                <a:gd name="connsiteY8" fmla="*/ 735760 h 909988"/>
                <a:gd name="connsiteX9" fmla="*/ 248147 w 777479"/>
                <a:gd name="connsiteY9" fmla="*/ 825875 h 909988"/>
                <a:gd name="connsiteX10" fmla="*/ 335682 w 777479"/>
                <a:gd name="connsiteY10" fmla="*/ 684141 h 909988"/>
                <a:gd name="connsiteX11" fmla="*/ 368300 w 777479"/>
                <a:gd name="connsiteY11" fmla="*/ 564309 h 909988"/>
                <a:gd name="connsiteX12" fmla="*/ 375444 w 777479"/>
                <a:gd name="connsiteY12" fmla="*/ 630985 h 909988"/>
                <a:gd name="connsiteX13" fmla="*/ 401638 w 777479"/>
                <a:gd name="connsiteY13" fmla="*/ 842916 h 909988"/>
                <a:gd name="connsiteX14" fmla="*/ 451644 w 777479"/>
                <a:gd name="connsiteY14" fmla="*/ 909591 h 909988"/>
                <a:gd name="connsiteX15" fmla="*/ 504032 w 777479"/>
                <a:gd name="connsiteY15" fmla="*/ 845297 h 909988"/>
                <a:gd name="connsiteX16" fmla="*/ 504032 w 777479"/>
                <a:gd name="connsiteY16" fmla="*/ 604790 h 909988"/>
                <a:gd name="connsiteX17" fmla="*/ 527844 w 777479"/>
                <a:gd name="connsiteY17" fmla="*/ 719091 h 909988"/>
                <a:gd name="connsiteX18" fmla="*/ 573088 w 777479"/>
                <a:gd name="connsiteY18" fmla="*/ 816722 h 909988"/>
                <a:gd name="connsiteX19" fmla="*/ 625475 w 777479"/>
                <a:gd name="connsiteY19" fmla="*/ 838153 h 909988"/>
                <a:gd name="connsiteX20" fmla="*/ 662013 w 777479"/>
                <a:gd name="connsiteY20" fmla="*/ 781202 h 909988"/>
                <a:gd name="connsiteX21" fmla="*/ 644525 w 777479"/>
                <a:gd name="connsiteY21" fmla="*/ 659560 h 909988"/>
                <a:gd name="connsiteX22" fmla="*/ 632619 w 777479"/>
                <a:gd name="connsiteY22" fmla="*/ 583360 h 909988"/>
                <a:gd name="connsiteX23" fmla="*/ 718344 w 777479"/>
                <a:gd name="connsiteY23" fmla="*/ 733378 h 909988"/>
                <a:gd name="connsiteX24" fmla="*/ 770732 w 777479"/>
                <a:gd name="connsiteY24" fmla="*/ 711947 h 909988"/>
                <a:gd name="connsiteX25" fmla="*/ 758825 w 777479"/>
                <a:gd name="connsiteY25" fmla="*/ 571453 h 909988"/>
                <a:gd name="connsiteX26" fmla="*/ 668338 w 777479"/>
                <a:gd name="connsiteY26" fmla="*/ 400003 h 909988"/>
                <a:gd name="connsiteX27" fmla="*/ 614486 w 777479"/>
                <a:gd name="connsiteY27" fmla="*/ 68283 h 909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77479" h="909988">
                  <a:moveTo>
                    <a:pt x="237180" y="0"/>
                  </a:moveTo>
                  <a:cubicBezTo>
                    <a:pt x="251269" y="45641"/>
                    <a:pt x="265485" y="248008"/>
                    <a:pt x="239713" y="316660"/>
                  </a:cubicBezTo>
                  <a:cubicBezTo>
                    <a:pt x="213941" y="385312"/>
                    <a:pt x="121841" y="373016"/>
                    <a:pt x="82550" y="411910"/>
                  </a:cubicBezTo>
                  <a:cubicBezTo>
                    <a:pt x="43259" y="450804"/>
                    <a:pt x="0" y="524622"/>
                    <a:pt x="3969" y="550022"/>
                  </a:cubicBezTo>
                  <a:cubicBezTo>
                    <a:pt x="7938" y="575422"/>
                    <a:pt x="64691" y="578994"/>
                    <a:pt x="106363" y="564310"/>
                  </a:cubicBezTo>
                  <a:cubicBezTo>
                    <a:pt x="148035" y="549626"/>
                    <a:pt x="228203" y="476997"/>
                    <a:pt x="254000" y="461916"/>
                  </a:cubicBezTo>
                  <a:cubicBezTo>
                    <a:pt x="279797" y="446835"/>
                    <a:pt x="266303" y="449216"/>
                    <a:pt x="261144" y="473822"/>
                  </a:cubicBezTo>
                  <a:cubicBezTo>
                    <a:pt x="255985" y="498428"/>
                    <a:pt x="233429" y="565897"/>
                    <a:pt x="223044" y="609553"/>
                  </a:cubicBezTo>
                  <a:cubicBezTo>
                    <a:pt x="212659" y="653209"/>
                    <a:pt x="194650" y="699706"/>
                    <a:pt x="198834" y="735760"/>
                  </a:cubicBezTo>
                  <a:cubicBezTo>
                    <a:pt x="203018" y="771814"/>
                    <a:pt x="225339" y="834478"/>
                    <a:pt x="248147" y="825875"/>
                  </a:cubicBezTo>
                  <a:cubicBezTo>
                    <a:pt x="270955" y="817272"/>
                    <a:pt x="315657" y="727735"/>
                    <a:pt x="335682" y="684141"/>
                  </a:cubicBezTo>
                  <a:cubicBezTo>
                    <a:pt x="355707" y="640547"/>
                    <a:pt x="361673" y="573168"/>
                    <a:pt x="368300" y="564309"/>
                  </a:cubicBezTo>
                  <a:cubicBezTo>
                    <a:pt x="374927" y="555450"/>
                    <a:pt x="369888" y="584551"/>
                    <a:pt x="375444" y="630985"/>
                  </a:cubicBezTo>
                  <a:cubicBezTo>
                    <a:pt x="381000" y="677420"/>
                    <a:pt x="388938" y="796482"/>
                    <a:pt x="401638" y="842916"/>
                  </a:cubicBezTo>
                  <a:cubicBezTo>
                    <a:pt x="414338" y="889350"/>
                    <a:pt x="434578" y="909194"/>
                    <a:pt x="451644" y="909591"/>
                  </a:cubicBezTo>
                  <a:cubicBezTo>
                    <a:pt x="468710" y="909988"/>
                    <a:pt x="495301" y="896097"/>
                    <a:pt x="504032" y="845297"/>
                  </a:cubicBezTo>
                  <a:cubicBezTo>
                    <a:pt x="512763" y="794497"/>
                    <a:pt x="500063" y="625824"/>
                    <a:pt x="504032" y="604790"/>
                  </a:cubicBezTo>
                  <a:cubicBezTo>
                    <a:pt x="508001" y="583756"/>
                    <a:pt x="516335" y="683769"/>
                    <a:pt x="527844" y="719091"/>
                  </a:cubicBezTo>
                  <a:cubicBezTo>
                    <a:pt x="539353" y="754413"/>
                    <a:pt x="556816" y="796878"/>
                    <a:pt x="573088" y="816722"/>
                  </a:cubicBezTo>
                  <a:cubicBezTo>
                    <a:pt x="589360" y="836566"/>
                    <a:pt x="610654" y="844073"/>
                    <a:pt x="625475" y="838153"/>
                  </a:cubicBezTo>
                  <a:cubicBezTo>
                    <a:pt x="640296" y="832233"/>
                    <a:pt x="658838" y="810968"/>
                    <a:pt x="662013" y="781202"/>
                  </a:cubicBezTo>
                  <a:cubicBezTo>
                    <a:pt x="665188" y="751436"/>
                    <a:pt x="649424" y="692534"/>
                    <a:pt x="644525" y="659560"/>
                  </a:cubicBezTo>
                  <a:cubicBezTo>
                    <a:pt x="639626" y="626586"/>
                    <a:pt x="620316" y="571057"/>
                    <a:pt x="632619" y="583360"/>
                  </a:cubicBezTo>
                  <a:cubicBezTo>
                    <a:pt x="644922" y="595663"/>
                    <a:pt x="695325" y="711947"/>
                    <a:pt x="718344" y="733378"/>
                  </a:cubicBezTo>
                  <a:cubicBezTo>
                    <a:pt x="741363" y="754809"/>
                    <a:pt x="763985" y="738935"/>
                    <a:pt x="770732" y="711947"/>
                  </a:cubicBezTo>
                  <a:cubicBezTo>
                    <a:pt x="777479" y="684960"/>
                    <a:pt x="775891" y="623444"/>
                    <a:pt x="758825" y="571453"/>
                  </a:cubicBezTo>
                  <a:cubicBezTo>
                    <a:pt x="741759" y="519462"/>
                    <a:pt x="692395" y="483865"/>
                    <a:pt x="668338" y="400003"/>
                  </a:cubicBezTo>
                  <a:cubicBezTo>
                    <a:pt x="644281" y="316141"/>
                    <a:pt x="616867" y="147261"/>
                    <a:pt x="614486" y="68283"/>
                  </a:cubicBezTo>
                </a:path>
              </a:pathLst>
            </a:custGeom>
            <a:solidFill>
              <a:srgbClr val="0033CC"/>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grpSp>
          <p:nvGrpSpPr>
            <p:cNvPr id="35" name="Group 167"/>
            <p:cNvGrpSpPr/>
            <p:nvPr/>
          </p:nvGrpSpPr>
          <p:grpSpPr>
            <a:xfrm>
              <a:off x="8316416" y="-243408"/>
              <a:ext cx="351312" cy="1154311"/>
              <a:chOff x="1115616" y="3429000"/>
              <a:chExt cx="504056" cy="1656184"/>
            </a:xfrm>
          </p:grpSpPr>
          <p:sp>
            <p:nvSpPr>
              <p:cNvPr id="173" name="Isosceles Triangle 172"/>
              <p:cNvSpPr/>
              <p:nvPr/>
            </p:nvSpPr>
            <p:spPr>
              <a:xfrm>
                <a:off x="1115616" y="5013176"/>
                <a:ext cx="504056" cy="72008"/>
              </a:xfrm>
              <a:prstGeom prst="triangle">
                <a:avLst/>
              </a:prstGeom>
              <a:solidFill>
                <a:schemeClr val="bg1"/>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4" name="Chord 173"/>
              <p:cNvSpPr/>
              <p:nvPr/>
            </p:nvSpPr>
            <p:spPr>
              <a:xfrm>
                <a:off x="1115616" y="3429000"/>
                <a:ext cx="504056" cy="1080120"/>
              </a:xfrm>
              <a:prstGeom prst="chord">
                <a:avLst>
                  <a:gd name="adj1" fmla="val 20627079"/>
                  <a:gd name="adj2" fmla="val 11756870"/>
                </a:avLst>
              </a:pr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6" name="Chord 175"/>
              <p:cNvSpPr/>
              <p:nvPr/>
            </p:nvSpPr>
            <p:spPr>
              <a:xfrm>
                <a:off x="1115616" y="3429000"/>
                <a:ext cx="504056" cy="1080120"/>
              </a:xfrm>
              <a:prstGeom prst="chord">
                <a:avLst>
                  <a:gd name="adj1" fmla="val 2750670"/>
                  <a:gd name="adj2" fmla="val 8084417"/>
                </a:avLst>
              </a:prstGeom>
              <a:solidFill>
                <a:srgbClr val="FFFF66"/>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7" name="Rectangle 176"/>
              <p:cNvSpPr/>
              <p:nvPr/>
            </p:nvSpPr>
            <p:spPr>
              <a:xfrm>
                <a:off x="1331640" y="4509120"/>
                <a:ext cx="72008" cy="504056"/>
              </a:xfrm>
              <a:prstGeom prst="rect">
                <a:avLst/>
              </a:prstGeom>
              <a:solidFill>
                <a:schemeClr val="bg1"/>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grpSp>
        <p:nvGrpSpPr>
          <p:cNvPr id="36" name="Group 196"/>
          <p:cNvGrpSpPr/>
          <p:nvPr/>
        </p:nvGrpSpPr>
        <p:grpSpPr>
          <a:xfrm>
            <a:off x="5433437" y="3282801"/>
            <a:ext cx="938763" cy="1154311"/>
            <a:chOff x="5340503" y="-315416"/>
            <a:chExt cx="938763" cy="1154311"/>
          </a:xfrm>
        </p:grpSpPr>
        <p:sp>
          <p:nvSpPr>
            <p:cNvPr id="37" name="Freeform 36"/>
            <p:cNvSpPr/>
            <p:nvPr/>
          </p:nvSpPr>
          <p:spPr>
            <a:xfrm rot="2920664" flipV="1">
              <a:off x="5559548" y="28553"/>
              <a:ext cx="500674" cy="938763"/>
            </a:xfrm>
            <a:custGeom>
              <a:avLst/>
              <a:gdLst>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75432 w 777479"/>
                <a:gd name="connsiteY8" fmla="*/ 659606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65919 w 777479"/>
                <a:gd name="connsiteY10" fmla="*/ 516731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62013 w 777479"/>
                <a:gd name="connsiteY20" fmla="*/ 605036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2397 h 834313"/>
                <a:gd name="connsiteX1" fmla="*/ 239713 w 777479"/>
                <a:gd name="connsiteY1" fmla="*/ 240985 h 834313"/>
                <a:gd name="connsiteX2" fmla="*/ 82550 w 777479"/>
                <a:gd name="connsiteY2" fmla="*/ 336235 h 834313"/>
                <a:gd name="connsiteX3" fmla="*/ 3969 w 777479"/>
                <a:gd name="connsiteY3" fmla="*/ 474347 h 834313"/>
                <a:gd name="connsiteX4" fmla="*/ 106363 w 777479"/>
                <a:gd name="connsiteY4" fmla="*/ 488635 h 834313"/>
                <a:gd name="connsiteX5" fmla="*/ 254000 w 777479"/>
                <a:gd name="connsiteY5" fmla="*/ 386241 h 834313"/>
                <a:gd name="connsiteX6" fmla="*/ 261144 w 777479"/>
                <a:gd name="connsiteY6" fmla="*/ 398147 h 834313"/>
                <a:gd name="connsiteX7" fmla="*/ 223044 w 777479"/>
                <a:gd name="connsiteY7" fmla="*/ 533878 h 834313"/>
                <a:gd name="connsiteX8" fmla="*/ 198834 w 777479"/>
                <a:gd name="connsiteY8" fmla="*/ 660085 h 834313"/>
                <a:gd name="connsiteX9" fmla="*/ 248147 w 777479"/>
                <a:gd name="connsiteY9" fmla="*/ 750200 h 834313"/>
                <a:gd name="connsiteX10" fmla="*/ 335682 w 777479"/>
                <a:gd name="connsiteY10" fmla="*/ 608466 h 834313"/>
                <a:gd name="connsiteX11" fmla="*/ 368300 w 777479"/>
                <a:gd name="connsiteY11" fmla="*/ 488634 h 834313"/>
                <a:gd name="connsiteX12" fmla="*/ 375444 w 777479"/>
                <a:gd name="connsiteY12" fmla="*/ 555310 h 834313"/>
                <a:gd name="connsiteX13" fmla="*/ 401638 w 777479"/>
                <a:gd name="connsiteY13" fmla="*/ 767241 h 834313"/>
                <a:gd name="connsiteX14" fmla="*/ 451644 w 777479"/>
                <a:gd name="connsiteY14" fmla="*/ 833916 h 834313"/>
                <a:gd name="connsiteX15" fmla="*/ 504032 w 777479"/>
                <a:gd name="connsiteY15" fmla="*/ 769622 h 834313"/>
                <a:gd name="connsiteX16" fmla="*/ 504032 w 777479"/>
                <a:gd name="connsiteY16" fmla="*/ 529115 h 834313"/>
                <a:gd name="connsiteX17" fmla="*/ 527844 w 777479"/>
                <a:gd name="connsiteY17" fmla="*/ 643416 h 834313"/>
                <a:gd name="connsiteX18" fmla="*/ 573088 w 777479"/>
                <a:gd name="connsiteY18" fmla="*/ 741047 h 834313"/>
                <a:gd name="connsiteX19" fmla="*/ 625475 w 777479"/>
                <a:gd name="connsiteY19" fmla="*/ 762478 h 834313"/>
                <a:gd name="connsiteX20" fmla="*/ 662013 w 777479"/>
                <a:gd name="connsiteY20" fmla="*/ 705527 h 834313"/>
                <a:gd name="connsiteX21" fmla="*/ 644525 w 777479"/>
                <a:gd name="connsiteY21" fmla="*/ 583885 h 834313"/>
                <a:gd name="connsiteX22" fmla="*/ 632619 w 777479"/>
                <a:gd name="connsiteY22" fmla="*/ 507685 h 834313"/>
                <a:gd name="connsiteX23" fmla="*/ 718344 w 777479"/>
                <a:gd name="connsiteY23" fmla="*/ 657703 h 834313"/>
                <a:gd name="connsiteX24" fmla="*/ 770732 w 777479"/>
                <a:gd name="connsiteY24" fmla="*/ 636272 h 834313"/>
                <a:gd name="connsiteX25" fmla="*/ 758825 w 777479"/>
                <a:gd name="connsiteY25" fmla="*/ 495778 h 834313"/>
                <a:gd name="connsiteX26" fmla="*/ 668338 w 777479"/>
                <a:gd name="connsiteY26" fmla="*/ 324328 h 834313"/>
                <a:gd name="connsiteX27" fmla="*/ 668239 w 777479"/>
                <a:gd name="connsiteY27" fmla="*/ 0 h 834313"/>
                <a:gd name="connsiteX0" fmla="*/ 240017 w 777479"/>
                <a:gd name="connsiteY0" fmla="*/ 24652 h 834313"/>
                <a:gd name="connsiteX1" fmla="*/ 239713 w 777479"/>
                <a:gd name="connsiteY1" fmla="*/ 240985 h 834313"/>
                <a:gd name="connsiteX2" fmla="*/ 82550 w 777479"/>
                <a:gd name="connsiteY2" fmla="*/ 336235 h 834313"/>
                <a:gd name="connsiteX3" fmla="*/ 3969 w 777479"/>
                <a:gd name="connsiteY3" fmla="*/ 474347 h 834313"/>
                <a:gd name="connsiteX4" fmla="*/ 106363 w 777479"/>
                <a:gd name="connsiteY4" fmla="*/ 488635 h 834313"/>
                <a:gd name="connsiteX5" fmla="*/ 254000 w 777479"/>
                <a:gd name="connsiteY5" fmla="*/ 386241 h 834313"/>
                <a:gd name="connsiteX6" fmla="*/ 261144 w 777479"/>
                <a:gd name="connsiteY6" fmla="*/ 398147 h 834313"/>
                <a:gd name="connsiteX7" fmla="*/ 223044 w 777479"/>
                <a:gd name="connsiteY7" fmla="*/ 533878 h 834313"/>
                <a:gd name="connsiteX8" fmla="*/ 198834 w 777479"/>
                <a:gd name="connsiteY8" fmla="*/ 660085 h 834313"/>
                <a:gd name="connsiteX9" fmla="*/ 248147 w 777479"/>
                <a:gd name="connsiteY9" fmla="*/ 750200 h 834313"/>
                <a:gd name="connsiteX10" fmla="*/ 335682 w 777479"/>
                <a:gd name="connsiteY10" fmla="*/ 608466 h 834313"/>
                <a:gd name="connsiteX11" fmla="*/ 368300 w 777479"/>
                <a:gd name="connsiteY11" fmla="*/ 488634 h 834313"/>
                <a:gd name="connsiteX12" fmla="*/ 375444 w 777479"/>
                <a:gd name="connsiteY12" fmla="*/ 555310 h 834313"/>
                <a:gd name="connsiteX13" fmla="*/ 401638 w 777479"/>
                <a:gd name="connsiteY13" fmla="*/ 767241 h 834313"/>
                <a:gd name="connsiteX14" fmla="*/ 451644 w 777479"/>
                <a:gd name="connsiteY14" fmla="*/ 833916 h 834313"/>
                <a:gd name="connsiteX15" fmla="*/ 504032 w 777479"/>
                <a:gd name="connsiteY15" fmla="*/ 769622 h 834313"/>
                <a:gd name="connsiteX16" fmla="*/ 504032 w 777479"/>
                <a:gd name="connsiteY16" fmla="*/ 529115 h 834313"/>
                <a:gd name="connsiteX17" fmla="*/ 527844 w 777479"/>
                <a:gd name="connsiteY17" fmla="*/ 643416 h 834313"/>
                <a:gd name="connsiteX18" fmla="*/ 573088 w 777479"/>
                <a:gd name="connsiteY18" fmla="*/ 741047 h 834313"/>
                <a:gd name="connsiteX19" fmla="*/ 625475 w 777479"/>
                <a:gd name="connsiteY19" fmla="*/ 762478 h 834313"/>
                <a:gd name="connsiteX20" fmla="*/ 662013 w 777479"/>
                <a:gd name="connsiteY20" fmla="*/ 705527 h 834313"/>
                <a:gd name="connsiteX21" fmla="*/ 644525 w 777479"/>
                <a:gd name="connsiteY21" fmla="*/ 583885 h 834313"/>
                <a:gd name="connsiteX22" fmla="*/ 632619 w 777479"/>
                <a:gd name="connsiteY22" fmla="*/ 507685 h 834313"/>
                <a:gd name="connsiteX23" fmla="*/ 718344 w 777479"/>
                <a:gd name="connsiteY23" fmla="*/ 657703 h 834313"/>
                <a:gd name="connsiteX24" fmla="*/ 770732 w 777479"/>
                <a:gd name="connsiteY24" fmla="*/ 636272 h 834313"/>
                <a:gd name="connsiteX25" fmla="*/ 758825 w 777479"/>
                <a:gd name="connsiteY25" fmla="*/ 495778 h 834313"/>
                <a:gd name="connsiteX26" fmla="*/ 668338 w 777479"/>
                <a:gd name="connsiteY26" fmla="*/ 324328 h 834313"/>
                <a:gd name="connsiteX27" fmla="*/ 668239 w 777479"/>
                <a:gd name="connsiteY27" fmla="*/ 0 h 834313"/>
                <a:gd name="connsiteX0" fmla="*/ 240017 w 777479"/>
                <a:gd name="connsiteY0" fmla="*/ 164738 h 974399"/>
                <a:gd name="connsiteX1" fmla="*/ 239713 w 777479"/>
                <a:gd name="connsiteY1" fmla="*/ 381071 h 974399"/>
                <a:gd name="connsiteX2" fmla="*/ 82550 w 777479"/>
                <a:gd name="connsiteY2" fmla="*/ 476321 h 974399"/>
                <a:gd name="connsiteX3" fmla="*/ 3969 w 777479"/>
                <a:gd name="connsiteY3" fmla="*/ 614433 h 974399"/>
                <a:gd name="connsiteX4" fmla="*/ 106363 w 777479"/>
                <a:gd name="connsiteY4" fmla="*/ 628721 h 974399"/>
                <a:gd name="connsiteX5" fmla="*/ 254000 w 777479"/>
                <a:gd name="connsiteY5" fmla="*/ 526327 h 974399"/>
                <a:gd name="connsiteX6" fmla="*/ 261144 w 777479"/>
                <a:gd name="connsiteY6" fmla="*/ 538233 h 974399"/>
                <a:gd name="connsiteX7" fmla="*/ 223044 w 777479"/>
                <a:gd name="connsiteY7" fmla="*/ 673964 h 974399"/>
                <a:gd name="connsiteX8" fmla="*/ 198834 w 777479"/>
                <a:gd name="connsiteY8" fmla="*/ 800171 h 974399"/>
                <a:gd name="connsiteX9" fmla="*/ 248147 w 777479"/>
                <a:gd name="connsiteY9" fmla="*/ 890286 h 974399"/>
                <a:gd name="connsiteX10" fmla="*/ 335682 w 777479"/>
                <a:gd name="connsiteY10" fmla="*/ 748552 h 974399"/>
                <a:gd name="connsiteX11" fmla="*/ 368300 w 777479"/>
                <a:gd name="connsiteY11" fmla="*/ 628720 h 974399"/>
                <a:gd name="connsiteX12" fmla="*/ 375444 w 777479"/>
                <a:gd name="connsiteY12" fmla="*/ 695396 h 974399"/>
                <a:gd name="connsiteX13" fmla="*/ 401638 w 777479"/>
                <a:gd name="connsiteY13" fmla="*/ 907327 h 974399"/>
                <a:gd name="connsiteX14" fmla="*/ 451644 w 777479"/>
                <a:gd name="connsiteY14" fmla="*/ 974002 h 974399"/>
                <a:gd name="connsiteX15" fmla="*/ 504032 w 777479"/>
                <a:gd name="connsiteY15" fmla="*/ 909708 h 974399"/>
                <a:gd name="connsiteX16" fmla="*/ 504032 w 777479"/>
                <a:gd name="connsiteY16" fmla="*/ 669201 h 974399"/>
                <a:gd name="connsiteX17" fmla="*/ 527844 w 777479"/>
                <a:gd name="connsiteY17" fmla="*/ 783502 h 974399"/>
                <a:gd name="connsiteX18" fmla="*/ 573088 w 777479"/>
                <a:gd name="connsiteY18" fmla="*/ 881133 h 974399"/>
                <a:gd name="connsiteX19" fmla="*/ 625475 w 777479"/>
                <a:gd name="connsiteY19" fmla="*/ 902564 h 974399"/>
                <a:gd name="connsiteX20" fmla="*/ 662013 w 777479"/>
                <a:gd name="connsiteY20" fmla="*/ 845613 h 974399"/>
                <a:gd name="connsiteX21" fmla="*/ 644525 w 777479"/>
                <a:gd name="connsiteY21" fmla="*/ 723971 h 974399"/>
                <a:gd name="connsiteX22" fmla="*/ 632619 w 777479"/>
                <a:gd name="connsiteY22" fmla="*/ 647771 h 974399"/>
                <a:gd name="connsiteX23" fmla="*/ 718344 w 777479"/>
                <a:gd name="connsiteY23" fmla="*/ 797789 h 974399"/>
                <a:gd name="connsiteX24" fmla="*/ 770732 w 777479"/>
                <a:gd name="connsiteY24" fmla="*/ 776358 h 974399"/>
                <a:gd name="connsiteX25" fmla="*/ 758825 w 777479"/>
                <a:gd name="connsiteY25" fmla="*/ 635864 h 974399"/>
                <a:gd name="connsiteX26" fmla="*/ 668338 w 777479"/>
                <a:gd name="connsiteY26" fmla="*/ 464414 h 974399"/>
                <a:gd name="connsiteX27" fmla="*/ 577964 w 777479"/>
                <a:gd name="connsiteY27" fmla="*/ 0 h 974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77479" h="974399">
                  <a:moveTo>
                    <a:pt x="240017" y="164738"/>
                  </a:moveTo>
                  <a:cubicBezTo>
                    <a:pt x="254106" y="210379"/>
                    <a:pt x="265958" y="329141"/>
                    <a:pt x="239713" y="381071"/>
                  </a:cubicBezTo>
                  <a:cubicBezTo>
                    <a:pt x="213469" y="433002"/>
                    <a:pt x="121841" y="437427"/>
                    <a:pt x="82550" y="476321"/>
                  </a:cubicBezTo>
                  <a:cubicBezTo>
                    <a:pt x="43259" y="515215"/>
                    <a:pt x="0" y="589033"/>
                    <a:pt x="3969" y="614433"/>
                  </a:cubicBezTo>
                  <a:cubicBezTo>
                    <a:pt x="7938" y="639833"/>
                    <a:pt x="64691" y="643405"/>
                    <a:pt x="106363" y="628721"/>
                  </a:cubicBezTo>
                  <a:cubicBezTo>
                    <a:pt x="148035" y="614037"/>
                    <a:pt x="228203" y="541408"/>
                    <a:pt x="254000" y="526327"/>
                  </a:cubicBezTo>
                  <a:cubicBezTo>
                    <a:pt x="279797" y="511246"/>
                    <a:pt x="266303" y="513627"/>
                    <a:pt x="261144" y="538233"/>
                  </a:cubicBezTo>
                  <a:cubicBezTo>
                    <a:pt x="255985" y="562839"/>
                    <a:pt x="233429" y="630308"/>
                    <a:pt x="223044" y="673964"/>
                  </a:cubicBezTo>
                  <a:cubicBezTo>
                    <a:pt x="212659" y="717620"/>
                    <a:pt x="194650" y="764117"/>
                    <a:pt x="198834" y="800171"/>
                  </a:cubicBezTo>
                  <a:cubicBezTo>
                    <a:pt x="203018" y="836225"/>
                    <a:pt x="225339" y="898889"/>
                    <a:pt x="248147" y="890286"/>
                  </a:cubicBezTo>
                  <a:cubicBezTo>
                    <a:pt x="270955" y="881683"/>
                    <a:pt x="315657" y="792146"/>
                    <a:pt x="335682" y="748552"/>
                  </a:cubicBezTo>
                  <a:cubicBezTo>
                    <a:pt x="355707" y="704958"/>
                    <a:pt x="361673" y="637579"/>
                    <a:pt x="368300" y="628720"/>
                  </a:cubicBezTo>
                  <a:cubicBezTo>
                    <a:pt x="374927" y="619861"/>
                    <a:pt x="369888" y="648962"/>
                    <a:pt x="375444" y="695396"/>
                  </a:cubicBezTo>
                  <a:cubicBezTo>
                    <a:pt x="381000" y="741831"/>
                    <a:pt x="388938" y="860893"/>
                    <a:pt x="401638" y="907327"/>
                  </a:cubicBezTo>
                  <a:cubicBezTo>
                    <a:pt x="414338" y="953761"/>
                    <a:pt x="434578" y="973605"/>
                    <a:pt x="451644" y="974002"/>
                  </a:cubicBezTo>
                  <a:cubicBezTo>
                    <a:pt x="468710" y="974399"/>
                    <a:pt x="495301" y="960508"/>
                    <a:pt x="504032" y="909708"/>
                  </a:cubicBezTo>
                  <a:cubicBezTo>
                    <a:pt x="512763" y="858908"/>
                    <a:pt x="500063" y="690235"/>
                    <a:pt x="504032" y="669201"/>
                  </a:cubicBezTo>
                  <a:cubicBezTo>
                    <a:pt x="508001" y="648167"/>
                    <a:pt x="516335" y="748180"/>
                    <a:pt x="527844" y="783502"/>
                  </a:cubicBezTo>
                  <a:cubicBezTo>
                    <a:pt x="539353" y="818824"/>
                    <a:pt x="556816" y="861289"/>
                    <a:pt x="573088" y="881133"/>
                  </a:cubicBezTo>
                  <a:cubicBezTo>
                    <a:pt x="589360" y="900977"/>
                    <a:pt x="610654" y="908484"/>
                    <a:pt x="625475" y="902564"/>
                  </a:cubicBezTo>
                  <a:cubicBezTo>
                    <a:pt x="640296" y="896644"/>
                    <a:pt x="658838" y="875379"/>
                    <a:pt x="662013" y="845613"/>
                  </a:cubicBezTo>
                  <a:cubicBezTo>
                    <a:pt x="665188" y="815847"/>
                    <a:pt x="649424" y="756945"/>
                    <a:pt x="644525" y="723971"/>
                  </a:cubicBezTo>
                  <a:cubicBezTo>
                    <a:pt x="639626" y="690997"/>
                    <a:pt x="620316" y="635468"/>
                    <a:pt x="632619" y="647771"/>
                  </a:cubicBezTo>
                  <a:cubicBezTo>
                    <a:pt x="644922" y="660074"/>
                    <a:pt x="695325" y="776358"/>
                    <a:pt x="718344" y="797789"/>
                  </a:cubicBezTo>
                  <a:cubicBezTo>
                    <a:pt x="741363" y="819220"/>
                    <a:pt x="763985" y="803346"/>
                    <a:pt x="770732" y="776358"/>
                  </a:cubicBezTo>
                  <a:cubicBezTo>
                    <a:pt x="777479" y="749371"/>
                    <a:pt x="775891" y="687855"/>
                    <a:pt x="758825" y="635864"/>
                  </a:cubicBezTo>
                  <a:cubicBezTo>
                    <a:pt x="741759" y="583873"/>
                    <a:pt x="698481" y="570391"/>
                    <a:pt x="668338" y="464414"/>
                  </a:cubicBezTo>
                  <a:cubicBezTo>
                    <a:pt x="638195" y="358437"/>
                    <a:pt x="580345" y="78978"/>
                    <a:pt x="577964" y="0"/>
                  </a:cubicBezTo>
                </a:path>
              </a:pathLst>
            </a:custGeom>
            <a:solidFill>
              <a:srgbClr val="CC00FF"/>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grpSp>
          <p:nvGrpSpPr>
            <p:cNvPr id="38" name="Group 182"/>
            <p:cNvGrpSpPr/>
            <p:nvPr/>
          </p:nvGrpSpPr>
          <p:grpSpPr>
            <a:xfrm>
              <a:off x="5724128" y="-315416"/>
              <a:ext cx="351312" cy="1154311"/>
              <a:chOff x="1115616" y="3429000"/>
              <a:chExt cx="504056" cy="1656184"/>
            </a:xfrm>
          </p:grpSpPr>
          <p:sp>
            <p:nvSpPr>
              <p:cNvPr id="185" name="Isosceles Triangle 184"/>
              <p:cNvSpPr/>
              <p:nvPr/>
            </p:nvSpPr>
            <p:spPr>
              <a:xfrm>
                <a:off x="1115616" y="5013176"/>
                <a:ext cx="504056" cy="72008"/>
              </a:xfrm>
              <a:prstGeom prst="triangle">
                <a:avLst/>
              </a:prstGeom>
              <a:solidFill>
                <a:schemeClr val="bg1"/>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86" name="Chord 185"/>
              <p:cNvSpPr/>
              <p:nvPr/>
            </p:nvSpPr>
            <p:spPr>
              <a:xfrm>
                <a:off x="1115616" y="3429000"/>
                <a:ext cx="504056" cy="1080120"/>
              </a:xfrm>
              <a:prstGeom prst="chord">
                <a:avLst>
                  <a:gd name="adj1" fmla="val 20627079"/>
                  <a:gd name="adj2" fmla="val 11756870"/>
                </a:avLst>
              </a:pr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87" name="Chord 186"/>
              <p:cNvSpPr/>
              <p:nvPr/>
            </p:nvSpPr>
            <p:spPr>
              <a:xfrm>
                <a:off x="1115616" y="3429000"/>
                <a:ext cx="504056" cy="1080120"/>
              </a:xfrm>
              <a:prstGeom prst="chord">
                <a:avLst>
                  <a:gd name="adj1" fmla="val 3263154"/>
                  <a:gd name="adj2" fmla="val 7516890"/>
                </a:avLst>
              </a:prstGeom>
              <a:solidFill>
                <a:srgbClr val="FFFF66"/>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88" name="Rectangle 187"/>
              <p:cNvSpPr/>
              <p:nvPr/>
            </p:nvSpPr>
            <p:spPr>
              <a:xfrm>
                <a:off x="1331640" y="4509120"/>
                <a:ext cx="72008" cy="504056"/>
              </a:xfrm>
              <a:prstGeom prst="rect">
                <a:avLst/>
              </a:prstGeom>
              <a:solidFill>
                <a:schemeClr val="bg1"/>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grpSp>
        <p:nvGrpSpPr>
          <p:cNvPr id="39" name="Group 182"/>
          <p:cNvGrpSpPr/>
          <p:nvPr/>
        </p:nvGrpSpPr>
        <p:grpSpPr>
          <a:xfrm>
            <a:off x="6521695" y="2989492"/>
            <a:ext cx="1872108" cy="3103804"/>
            <a:chOff x="6521695" y="2989492"/>
            <a:chExt cx="1872108" cy="3103804"/>
          </a:xfrm>
        </p:grpSpPr>
        <p:grpSp>
          <p:nvGrpSpPr>
            <p:cNvPr id="42" name="Group 177"/>
            <p:cNvGrpSpPr/>
            <p:nvPr/>
          </p:nvGrpSpPr>
          <p:grpSpPr>
            <a:xfrm>
              <a:off x="6521695" y="2989492"/>
              <a:ext cx="1872108" cy="3103804"/>
              <a:chOff x="6521695" y="2989492"/>
              <a:chExt cx="1872108" cy="3103804"/>
            </a:xfrm>
          </p:grpSpPr>
          <p:sp>
            <p:nvSpPr>
              <p:cNvPr id="58" name="Freeform 57"/>
              <p:cNvSpPr/>
              <p:nvPr/>
            </p:nvSpPr>
            <p:spPr>
              <a:xfrm flipH="1">
                <a:off x="7477419" y="5227119"/>
                <a:ext cx="577454" cy="866177"/>
              </a:xfrm>
              <a:custGeom>
                <a:avLst/>
                <a:gdLst>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98859 w 625872"/>
                  <a:gd name="connsiteY6" fmla="*/ 576262 h 840978"/>
                  <a:gd name="connsiteX7" fmla="*/ 408384 w 625872"/>
                  <a:gd name="connsiteY7" fmla="*/ 554831 h 840978"/>
                  <a:gd name="connsiteX8" fmla="*/ 403622 w 625872"/>
                  <a:gd name="connsiteY8" fmla="*/ 0 h 840978"/>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86581 w 625872"/>
                  <a:gd name="connsiteY6" fmla="*/ 600620 h 840978"/>
                  <a:gd name="connsiteX7" fmla="*/ 408384 w 625872"/>
                  <a:gd name="connsiteY7" fmla="*/ 554831 h 840978"/>
                  <a:gd name="connsiteX8" fmla="*/ 403622 w 625872"/>
                  <a:gd name="connsiteY8" fmla="*/ 0 h 840978"/>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52338"/>
                  <a:gd name="connsiteX1" fmla="*/ 586978 w 629778"/>
                  <a:gd name="connsiteY1" fmla="*/ 707231 h 852338"/>
                  <a:gd name="connsiteX2" fmla="*/ 332557 w 629778"/>
                  <a:gd name="connsiteY2" fmla="*/ 850230 h 852338"/>
                  <a:gd name="connsiteX3" fmla="*/ 65484 w 629778"/>
                  <a:gd name="connsiteY3" fmla="*/ 809625 h 852338"/>
                  <a:gd name="connsiteX4" fmla="*/ 15478 w 629778"/>
                  <a:gd name="connsiteY4" fmla="*/ 671512 h 852338"/>
                  <a:gd name="connsiteX5" fmla="*/ 158353 w 629778"/>
                  <a:gd name="connsiteY5" fmla="*/ 540543 h 852338"/>
                  <a:gd name="connsiteX6" fmla="*/ 386581 w 629778"/>
                  <a:gd name="connsiteY6" fmla="*/ 600620 h 852338"/>
                  <a:gd name="connsiteX7" fmla="*/ 408384 w 629778"/>
                  <a:gd name="connsiteY7" fmla="*/ 554831 h 852338"/>
                  <a:gd name="connsiteX8" fmla="*/ 403622 w 629778"/>
                  <a:gd name="connsiteY8" fmla="*/ 0 h 852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9778" h="852338">
                    <a:moveTo>
                      <a:pt x="589359" y="40481"/>
                    </a:moveTo>
                    <a:cubicBezTo>
                      <a:pt x="607615" y="308570"/>
                      <a:pt x="629778" y="572273"/>
                      <a:pt x="586978" y="707231"/>
                    </a:cubicBezTo>
                    <a:cubicBezTo>
                      <a:pt x="544178" y="842189"/>
                      <a:pt x="393081" y="852338"/>
                      <a:pt x="332557" y="850230"/>
                    </a:cubicBezTo>
                    <a:cubicBezTo>
                      <a:pt x="247154" y="847800"/>
                      <a:pt x="118330" y="839411"/>
                      <a:pt x="65484" y="809625"/>
                    </a:cubicBezTo>
                    <a:cubicBezTo>
                      <a:pt x="12638" y="779839"/>
                      <a:pt x="0" y="716359"/>
                      <a:pt x="15478" y="671512"/>
                    </a:cubicBezTo>
                    <a:cubicBezTo>
                      <a:pt x="30956" y="626665"/>
                      <a:pt x="96503" y="552358"/>
                      <a:pt x="158353" y="540543"/>
                    </a:cubicBezTo>
                    <a:cubicBezTo>
                      <a:pt x="220203" y="528728"/>
                      <a:pt x="344909" y="598239"/>
                      <a:pt x="386581" y="600620"/>
                    </a:cubicBezTo>
                    <a:cubicBezTo>
                      <a:pt x="428253" y="603001"/>
                      <a:pt x="405544" y="654934"/>
                      <a:pt x="408384" y="554831"/>
                    </a:cubicBezTo>
                    <a:cubicBezTo>
                      <a:pt x="411224" y="454728"/>
                      <a:pt x="406400" y="229393"/>
                      <a:pt x="403622" y="0"/>
                    </a:cubicBezTo>
                  </a:path>
                </a:pathLst>
              </a:custGeom>
              <a:solidFill>
                <a:srgbClr val="0033CC"/>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59" name="Freeform 58"/>
              <p:cNvSpPr/>
              <p:nvPr/>
            </p:nvSpPr>
            <p:spPr>
              <a:xfrm>
                <a:off x="6733628" y="5252914"/>
                <a:ext cx="599430" cy="840382"/>
              </a:xfrm>
              <a:custGeom>
                <a:avLst/>
                <a:gdLst>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98859 w 625872"/>
                  <a:gd name="connsiteY6" fmla="*/ 576262 h 840978"/>
                  <a:gd name="connsiteX7" fmla="*/ 408384 w 625872"/>
                  <a:gd name="connsiteY7" fmla="*/ 554831 h 840978"/>
                  <a:gd name="connsiteX8" fmla="*/ 403622 w 625872"/>
                  <a:gd name="connsiteY8" fmla="*/ 0 h 840978"/>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86581 w 625872"/>
                  <a:gd name="connsiteY6" fmla="*/ 600620 h 840978"/>
                  <a:gd name="connsiteX7" fmla="*/ 408384 w 625872"/>
                  <a:gd name="connsiteY7" fmla="*/ 554831 h 840978"/>
                  <a:gd name="connsiteX8" fmla="*/ 403622 w 625872"/>
                  <a:gd name="connsiteY8" fmla="*/ 0 h 840978"/>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52338"/>
                  <a:gd name="connsiteX1" fmla="*/ 586978 w 629778"/>
                  <a:gd name="connsiteY1" fmla="*/ 707231 h 852338"/>
                  <a:gd name="connsiteX2" fmla="*/ 332557 w 629778"/>
                  <a:gd name="connsiteY2" fmla="*/ 850230 h 852338"/>
                  <a:gd name="connsiteX3" fmla="*/ 65484 w 629778"/>
                  <a:gd name="connsiteY3" fmla="*/ 809625 h 852338"/>
                  <a:gd name="connsiteX4" fmla="*/ 15478 w 629778"/>
                  <a:gd name="connsiteY4" fmla="*/ 671512 h 852338"/>
                  <a:gd name="connsiteX5" fmla="*/ 158353 w 629778"/>
                  <a:gd name="connsiteY5" fmla="*/ 540543 h 852338"/>
                  <a:gd name="connsiteX6" fmla="*/ 386581 w 629778"/>
                  <a:gd name="connsiteY6" fmla="*/ 600620 h 852338"/>
                  <a:gd name="connsiteX7" fmla="*/ 408384 w 629778"/>
                  <a:gd name="connsiteY7" fmla="*/ 554831 h 852338"/>
                  <a:gd name="connsiteX8" fmla="*/ 403622 w 629778"/>
                  <a:gd name="connsiteY8" fmla="*/ 0 h 852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9778" h="852338">
                    <a:moveTo>
                      <a:pt x="589359" y="40481"/>
                    </a:moveTo>
                    <a:cubicBezTo>
                      <a:pt x="607615" y="308570"/>
                      <a:pt x="629778" y="572273"/>
                      <a:pt x="586978" y="707231"/>
                    </a:cubicBezTo>
                    <a:cubicBezTo>
                      <a:pt x="544178" y="842189"/>
                      <a:pt x="393081" y="852338"/>
                      <a:pt x="332557" y="850230"/>
                    </a:cubicBezTo>
                    <a:cubicBezTo>
                      <a:pt x="247154" y="847800"/>
                      <a:pt x="118330" y="839411"/>
                      <a:pt x="65484" y="809625"/>
                    </a:cubicBezTo>
                    <a:cubicBezTo>
                      <a:pt x="12638" y="779839"/>
                      <a:pt x="0" y="716359"/>
                      <a:pt x="15478" y="671512"/>
                    </a:cubicBezTo>
                    <a:cubicBezTo>
                      <a:pt x="30956" y="626665"/>
                      <a:pt x="96503" y="552358"/>
                      <a:pt x="158353" y="540543"/>
                    </a:cubicBezTo>
                    <a:cubicBezTo>
                      <a:pt x="220203" y="528728"/>
                      <a:pt x="344909" y="598239"/>
                      <a:pt x="386581" y="600620"/>
                    </a:cubicBezTo>
                    <a:cubicBezTo>
                      <a:pt x="428253" y="603001"/>
                      <a:pt x="405544" y="654934"/>
                      <a:pt x="408384" y="554831"/>
                    </a:cubicBezTo>
                    <a:cubicBezTo>
                      <a:pt x="411224" y="454728"/>
                      <a:pt x="406400" y="229393"/>
                      <a:pt x="403622" y="0"/>
                    </a:cubicBezTo>
                  </a:path>
                </a:pathLst>
              </a:custGeom>
              <a:solidFill>
                <a:srgbClr val="0033CC"/>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grpSp>
            <p:nvGrpSpPr>
              <p:cNvPr id="43" name="Group 20"/>
              <p:cNvGrpSpPr/>
              <p:nvPr/>
            </p:nvGrpSpPr>
            <p:grpSpPr>
              <a:xfrm>
                <a:off x="6521695" y="2989492"/>
                <a:ext cx="1872108" cy="2504164"/>
                <a:chOff x="1475656" y="2564904"/>
                <a:chExt cx="2160240" cy="2808312"/>
              </a:xfrm>
            </p:grpSpPr>
            <p:sp>
              <p:nvSpPr>
                <p:cNvPr id="68" name="Oval 10"/>
                <p:cNvSpPr/>
                <p:nvPr/>
              </p:nvSpPr>
              <p:spPr>
                <a:xfrm>
                  <a:off x="1475656" y="2564904"/>
                  <a:ext cx="2160240" cy="2808312"/>
                </a:xfrm>
                <a:prstGeom prst="ellipse">
                  <a:avLst/>
                </a:prstGeom>
                <a:solidFill>
                  <a:srgbClr val="0033CC"/>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9" name="Freeform 6"/>
                <p:cNvSpPr/>
                <p:nvPr/>
              </p:nvSpPr>
              <p:spPr>
                <a:xfrm>
                  <a:off x="1979712" y="2996952"/>
                  <a:ext cx="1107584" cy="154547"/>
                </a:xfrm>
                <a:custGeom>
                  <a:avLst/>
                  <a:gdLst>
                    <a:gd name="connsiteX0" fmla="*/ 0 w 1107584"/>
                    <a:gd name="connsiteY0" fmla="*/ 154547 h 154547"/>
                    <a:gd name="connsiteX1" fmla="*/ 103031 w 1107584"/>
                    <a:gd name="connsiteY1" fmla="*/ 12879 h 154547"/>
                    <a:gd name="connsiteX2" fmla="*/ 244699 w 1107584"/>
                    <a:gd name="connsiteY2" fmla="*/ 154547 h 154547"/>
                    <a:gd name="connsiteX3" fmla="*/ 386367 w 1107584"/>
                    <a:gd name="connsiteY3" fmla="*/ 12879 h 154547"/>
                    <a:gd name="connsiteX4" fmla="*/ 515155 w 1107584"/>
                    <a:gd name="connsiteY4" fmla="*/ 141668 h 154547"/>
                    <a:gd name="connsiteX5" fmla="*/ 669702 w 1107584"/>
                    <a:gd name="connsiteY5" fmla="*/ 38637 h 154547"/>
                    <a:gd name="connsiteX6" fmla="*/ 837127 w 1107584"/>
                    <a:gd name="connsiteY6" fmla="*/ 115910 h 154547"/>
                    <a:gd name="connsiteX7" fmla="*/ 978795 w 1107584"/>
                    <a:gd name="connsiteY7" fmla="*/ 0 h 154547"/>
                    <a:gd name="connsiteX8" fmla="*/ 1107584 w 1107584"/>
                    <a:gd name="connsiteY8" fmla="*/ 115910 h 154547"/>
                    <a:gd name="connsiteX9" fmla="*/ 1107584 w 1107584"/>
                    <a:gd name="connsiteY9" fmla="*/ 115910 h 1545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07584" h="154547">
                      <a:moveTo>
                        <a:pt x="0" y="154547"/>
                      </a:moveTo>
                      <a:cubicBezTo>
                        <a:pt x="31124" y="83713"/>
                        <a:pt x="62248" y="12879"/>
                        <a:pt x="103031" y="12879"/>
                      </a:cubicBezTo>
                      <a:cubicBezTo>
                        <a:pt x="143814" y="12879"/>
                        <a:pt x="197476" y="154547"/>
                        <a:pt x="244699" y="154547"/>
                      </a:cubicBezTo>
                      <a:cubicBezTo>
                        <a:pt x="291922" y="154547"/>
                        <a:pt x="341291" y="15026"/>
                        <a:pt x="386367" y="12879"/>
                      </a:cubicBezTo>
                      <a:cubicBezTo>
                        <a:pt x="431443" y="10733"/>
                        <a:pt x="467933" y="137375"/>
                        <a:pt x="515155" y="141668"/>
                      </a:cubicBezTo>
                      <a:cubicBezTo>
                        <a:pt x="562378" y="145961"/>
                        <a:pt x="616040" y="42930"/>
                        <a:pt x="669702" y="38637"/>
                      </a:cubicBezTo>
                      <a:cubicBezTo>
                        <a:pt x="723364" y="34344"/>
                        <a:pt x="785612" y="122350"/>
                        <a:pt x="837127" y="115910"/>
                      </a:cubicBezTo>
                      <a:cubicBezTo>
                        <a:pt x="888643" y="109471"/>
                        <a:pt x="933719" y="0"/>
                        <a:pt x="978795" y="0"/>
                      </a:cubicBezTo>
                      <a:cubicBezTo>
                        <a:pt x="1023871" y="0"/>
                        <a:pt x="1107584" y="115910"/>
                        <a:pt x="1107584" y="115910"/>
                      </a:cubicBezTo>
                      <a:lnTo>
                        <a:pt x="1107584" y="115910"/>
                      </a:lnTo>
                    </a:path>
                  </a:pathLst>
                </a:custGeom>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70" name="Freeform 7"/>
                <p:cNvSpPr/>
                <p:nvPr/>
              </p:nvSpPr>
              <p:spPr>
                <a:xfrm>
                  <a:off x="1979712" y="2852936"/>
                  <a:ext cx="1107584" cy="154547"/>
                </a:xfrm>
                <a:custGeom>
                  <a:avLst/>
                  <a:gdLst>
                    <a:gd name="connsiteX0" fmla="*/ 0 w 1107584"/>
                    <a:gd name="connsiteY0" fmla="*/ 154547 h 154547"/>
                    <a:gd name="connsiteX1" fmla="*/ 103031 w 1107584"/>
                    <a:gd name="connsiteY1" fmla="*/ 12879 h 154547"/>
                    <a:gd name="connsiteX2" fmla="*/ 244699 w 1107584"/>
                    <a:gd name="connsiteY2" fmla="*/ 154547 h 154547"/>
                    <a:gd name="connsiteX3" fmla="*/ 386367 w 1107584"/>
                    <a:gd name="connsiteY3" fmla="*/ 12879 h 154547"/>
                    <a:gd name="connsiteX4" fmla="*/ 515155 w 1107584"/>
                    <a:gd name="connsiteY4" fmla="*/ 141668 h 154547"/>
                    <a:gd name="connsiteX5" fmla="*/ 669702 w 1107584"/>
                    <a:gd name="connsiteY5" fmla="*/ 38637 h 154547"/>
                    <a:gd name="connsiteX6" fmla="*/ 837127 w 1107584"/>
                    <a:gd name="connsiteY6" fmla="*/ 115910 h 154547"/>
                    <a:gd name="connsiteX7" fmla="*/ 978795 w 1107584"/>
                    <a:gd name="connsiteY7" fmla="*/ 0 h 154547"/>
                    <a:gd name="connsiteX8" fmla="*/ 1107584 w 1107584"/>
                    <a:gd name="connsiteY8" fmla="*/ 115910 h 154547"/>
                    <a:gd name="connsiteX9" fmla="*/ 1107584 w 1107584"/>
                    <a:gd name="connsiteY9" fmla="*/ 115910 h 1545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07584" h="154547">
                      <a:moveTo>
                        <a:pt x="0" y="154547"/>
                      </a:moveTo>
                      <a:cubicBezTo>
                        <a:pt x="31124" y="83713"/>
                        <a:pt x="62248" y="12879"/>
                        <a:pt x="103031" y="12879"/>
                      </a:cubicBezTo>
                      <a:cubicBezTo>
                        <a:pt x="143814" y="12879"/>
                        <a:pt x="197476" y="154547"/>
                        <a:pt x="244699" y="154547"/>
                      </a:cubicBezTo>
                      <a:cubicBezTo>
                        <a:pt x="291922" y="154547"/>
                        <a:pt x="341291" y="15026"/>
                        <a:pt x="386367" y="12879"/>
                      </a:cubicBezTo>
                      <a:cubicBezTo>
                        <a:pt x="431443" y="10733"/>
                        <a:pt x="467933" y="137375"/>
                        <a:pt x="515155" y="141668"/>
                      </a:cubicBezTo>
                      <a:cubicBezTo>
                        <a:pt x="562378" y="145961"/>
                        <a:pt x="616040" y="42930"/>
                        <a:pt x="669702" y="38637"/>
                      </a:cubicBezTo>
                      <a:cubicBezTo>
                        <a:pt x="723364" y="34344"/>
                        <a:pt x="785612" y="122350"/>
                        <a:pt x="837127" y="115910"/>
                      </a:cubicBezTo>
                      <a:cubicBezTo>
                        <a:pt x="888643" y="109471"/>
                        <a:pt x="933719" y="0"/>
                        <a:pt x="978795" y="0"/>
                      </a:cubicBezTo>
                      <a:cubicBezTo>
                        <a:pt x="1023871" y="0"/>
                        <a:pt x="1107584" y="115910"/>
                        <a:pt x="1107584" y="115910"/>
                      </a:cubicBezTo>
                      <a:lnTo>
                        <a:pt x="1107584" y="115910"/>
                      </a:lnTo>
                    </a:path>
                  </a:pathLst>
                </a:custGeom>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71" name="Freeform 8"/>
                <p:cNvSpPr/>
                <p:nvPr/>
              </p:nvSpPr>
              <p:spPr>
                <a:xfrm>
                  <a:off x="1979712" y="2708920"/>
                  <a:ext cx="1107584" cy="154547"/>
                </a:xfrm>
                <a:custGeom>
                  <a:avLst/>
                  <a:gdLst>
                    <a:gd name="connsiteX0" fmla="*/ 0 w 1107584"/>
                    <a:gd name="connsiteY0" fmla="*/ 154547 h 154547"/>
                    <a:gd name="connsiteX1" fmla="*/ 103031 w 1107584"/>
                    <a:gd name="connsiteY1" fmla="*/ 12879 h 154547"/>
                    <a:gd name="connsiteX2" fmla="*/ 244699 w 1107584"/>
                    <a:gd name="connsiteY2" fmla="*/ 154547 h 154547"/>
                    <a:gd name="connsiteX3" fmla="*/ 386367 w 1107584"/>
                    <a:gd name="connsiteY3" fmla="*/ 12879 h 154547"/>
                    <a:gd name="connsiteX4" fmla="*/ 515155 w 1107584"/>
                    <a:gd name="connsiteY4" fmla="*/ 141668 h 154547"/>
                    <a:gd name="connsiteX5" fmla="*/ 669702 w 1107584"/>
                    <a:gd name="connsiteY5" fmla="*/ 38637 h 154547"/>
                    <a:gd name="connsiteX6" fmla="*/ 837127 w 1107584"/>
                    <a:gd name="connsiteY6" fmla="*/ 115910 h 154547"/>
                    <a:gd name="connsiteX7" fmla="*/ 978795 w 1107584"/>
                    <a:gd name="connsiteY7" fmla="*/ 0 h 154547"/>
                    <a:gd name="connsiteX8" fmla="*/ 1107584 w 1107584"/>
                    <a:gd name="connsiteY8" fmla="*/ 115910 h 154547"/>
                    <a:gd name="connsiteX9" fmla="*/ 1107584 w 1107584"/>
                    <a:gd name="connsiteY9" fmla="*/ 115910 h 1545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07584" h="154547">
                      <a:moveTo>
                        <a:pt x="0" y="154547"/>
                      </a:moveTo>
                      <a:cubicBezTo>
                        <a:pt x="31124" y="83713"/>
                        <a:pt x="62248" y="12879"/>
                        <a:pt x="103031" y="12879"/>
                      </a:cubicBezTo>
                      <a:cubicBezTo>
                        <a:pt x="143814" y="12879"/>
                        <a:pt x="197476" y="154547"/>
                        <a:pt x="244699" y="154547"/>
                      </a:cubicBezTo>
                      <a:cubicBezTo>
                        <a:pt x="291922" y="154547"/>
                        <a:pt x="341291" y="15026"/>
                        <a:pt x="386367" y="12879"/>
                      </a:cubicBezTo>
                      <a:cubicBezTo>
                        <a:pt x="431443" y="10733"/>
                        <a:pt x="467933" y="137375"/>
                        <a:pt x="515155" y="141668"/>
                      </a:cubicBezTo>
                      <a:cubicBezTo>
                        <a:pt x="562378" y="145961"/>
                        <a:pt x="616040" y="42930"/>
                        <a:pt x="669702" y="38637"/>
                      </a:cubicBezTo>
                      <a:cubicBezTo>
                        <a:pt x="723364" y="34344"/>
                        <a:pt x="785612" y="122350"/>
                        <a:pt x="837127" y="115910"/>
                      </a:cubicBezTo>
                      <a:cubicBezTo>
                        <a:pt x="888643" y="109471"/>
                        <a:pt x="933719" y="0"/>
                        <a:pt x="978795" y="0"/>
                      </a:cubicBezTo>
                      <a:cubicBezTo>
                        <a:pt x="1023871" y="0"/>
                        <a:pt x="1107584" y="115910"/>
                        <a:pt x="1107584" y="115910"/>
                      </a:cubicBezTo>
                      <a:lnTo>
                        <a:pt x="1107584" y="115910"/>
                      </a:lnTo>
                    </a:path>
                  </a:pathLst>
                </a:custGeom>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grpSp>
        </p:grpSp>
        <p:sp>
          <p:nvSpPr>
            <p:cNvPr id="61" name="Chord 60"/>
            <p:cNvSpPr/>
            <p:nvPr/>
          </p:nvSpPr>
          <p:spPr>
            <a:xfrm>
              <a:off x="7200707" y="4051139"/>
              <a:ext cx="488567" cy="331521"/>
            </a:xfrm>
            <a:prstGeom prst="chord">
              <a:avLst>
                <a:gd name="adj1" fmla="val 5430208"/>
                <a:gd name="adj2" fmla="val 5345722"/>
              </a:avLst>
            </a:prstGeom>
            <a:solidFill>
              <a:srgbClr val="FF00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52" name="Group 12"/>
            <p:cNvGrpSpPr/>
            <p:nvPr/>
          </p:nvGrpSpPr>
          <p:grpSpPr>
            <a:xfrm>
              <a:off x="7219865" y="3676877"/>
              <a:ext cx="452123" cy="248642"/>
              <a:chOff x="6739030" y="3610677"/>
              <a:chExt cx="451036" cy="248044"/>
            </a:xfrm>
          </p:grpSpPr>
          <p:sp>
            <p:nvSpPr>
              <p:cNvPr id="66" name="Oval 65"/>
              <p:cNvSpPr/>
              <p:nvPr/>
            </p:nvSpPr>
            <p:spPr>
              <a:xfrm rot="190219">
                <a:off x="7099070" y="3610677"/>
                <a:ext cx="90996" cy="248044"/>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7" name="Oval 66"/>
              <p:cNvSpPr/>
              <p:nvPr/>
            </p:nvSpPr>
            <p:spPr>
              <a:xfrm rot="190219">
                <a:off x="6739030" y="3610677"/>
                <a:ext cx="90996" cy="248044"/>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grpSp>
        <p:nvGrpSpPr>
          <p:cNvPr id="54" name="Group 188"/>
          <p:cNvGrpSpPr/>
          <p:nvPr/>
        </p:nvGrpSpPr>
        <p:grpSpPr>
          <a:xfrm>
            <a:off x="3793979" y="3308860"/>
            <a:ext cx="2064729" cy="3504516"/>
            <a:chOff x="3793979" y="3308860"/>
            <a:chExt cx="2064729" cy="3504516"/>
          </a:xfrm>
        </p:grpSpPr>
        <p:grpSp>
          <p:nvGrpSpPr>
            <p:cNvPr id="55" name="Group 75"/>
            <p:cNvGrpSpPr/>
            <p:nvPr/>
          </p:nvGrpSpPr>
          <p:grpSpPr>
            <a:xfrm>
              <a:off x="3793979" y="5311551"/>
              <a:ext cx="917894" cy="819514"/>
              <a:chOff x="3083489" y="4581128"/>
              <a:chExt cx="1344495" cy="1224136"/>
            </a:xfrm>
          </p:grpSpPr>
          <p:sp>
            <p:nvSpPr>
              <p:cNvPr id="49" name="Freeform 48"/>
              <p:cNvSpPr/>
              <p:nvPr/>
            </p:nvSpPr>
            <p:spPr>
              <a:xfrm>
                <a:off x="3306586" y="4581128"/>
                <a:ext cx="1020812" cy="1144288"/>
              </a:xfrm>
              <a:custGeom>
                <a:avLst/>
                <a:gdLst>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98859 w 625872"/>
                  <a:gd name="connsiteY6" fmla="*/ 576262 h 840978"/>
                  <a:gd name="connsiteX7" fmla="*/ 408384 w 625872"/>
                  <a:gd name="connsiteY7" fmla="*/ 554831 h 840978"/>
                  <a:gd name="connsiteX8" fmla="*/ 403622 w 625872"/>
                  <a:gd name="connsiteY8" fmla="*/ 0 h 840978"/>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86581 w 625872"/>
                  <a:gd name="connsiteY6" fmla="*/ 600620 h 840978"/>
                  <a:gd name="connsiteX7" fmla="*/ 408384 w 625872"/>
                  <a:gd name="connsiteY7" fmla="*/ 554831 h 840978"/>
                  <a:gd name="connsiteX8" fmla="*/ 403622 w 625872"/>
                  <a:gd name="connsiteY8" fmla="*/ 0 h 840978"/>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52338"/>
                  <a:gd name="connsiteX1" fmla="*/ 586978 w 629778"/>
                  <a:gd name="connsiteY1" fmla="*/ 707231 h 852338"/>
                  <a:gd name="connsiteX2" fmla="*/ 332557 w 629778"/>
                  <a:gd name="connsiteY2" fmla="*/ 850230 h 852338"/>
                  <a:gd name="connsiteX3" fmla="*/ 65484 w 629778"/>
                  <a:gd name="connsiteY3" fmla="*/ 809625 h 852338"/>
                  <a:gd name="connsiteX4" fmla="*/ 15478 w 629778"/>
                  <a:gd name="connsiteY4" fmla="*/ 671512 h 852338"/>
                  <a:gd name="connsiteX5" fmla="*/ 158353 w 629778"/>
                  <a:gd name="connsiteY5" fmla="*/ 540543 h 852338"/>
                  <a:gd name="connsiteX6" fmla="*/ 386581 w 629778"/>
                  <a:gd name="connsiteY6" fmla="*/ 600620 h 852338"/>
                  <a:gd name="connsiteX7" fmla="*/ 408384 w 629778"/>
                  <a:gd name="connsiteY7" fmla="*/ 554831 h 852338"/>
                  <a:gd name="connsiteX8" fmla="*/ 403622 w 629778"/>
                  <a:gd name="connsiteY8" fmla="*/ 0 h 852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9778" h="852338">
                    <a:moveTo>
                      <a:pt x="589359" y="40481"/>
                    </a:moveTo>
                    <a:cubicBezTo>
                      <a:pt x="607615" y="308570"/>
                      <a:pt x="629778" y="572273"/>
                      <a:pt x="586978" y="707231"/>
                    </a:cubicBezTo>
                    <a:cubicBezTo>
                      <a:pt x="544178" y="842189"/>
                      <a:pt x="393081" y="852338"/>
                      <a:pt x="332557" y="850230"/>
                    </a:cubicBezTo>
                    <a:cubicBezTo>
                      <a:pt x="247154" y="847800"/>
                      <a:pt x="118330" y="839411"/>
                      <a:pt x="65484" y="809625"/>
                    </a:cubicBezTo>
                    <a:cubicBezTo>
                      <a:pt x="12638" y="779839"/>
                      <a:pt x="0" y="716359"/>
                      <a:pt x="15478" y="671512"/>
                    </a:cubicBezTo>
                    <a:cubicBezTo>
                      <a:pt x="30956" y="626665"/>
                      <a:pt x="96503" y="552358"/>
                      <a:pt x="158353" y="540543"/>
                    </a:cubicBezTo>
                    <a:cubicBezTo>
                      <a:pt x="220203" y="528728"/>
                      <a:pt x="344909" y="598239"/>
                      <a:pt x="386581" y="600620"/>
                    </a:cubicBezTo>
                    <a:cubicBezTo>
                      <a:pt x="428253" y="603001"/>
                      <a:pt x="405544" y="654934"/>
                      <a:pt x="408384" y="554831"/>
                    </a:cubicBezTo>
                    <a:cubicBezTo>
                      <a:pt x="411224" y="454728"/>
                      <a:pt x="406400" y="229393"/>
                      <a:pt x="403622" y="0"/>
                    </a:cubicBezTo>
                  </a:path>
                </a:pathLst>
              </a:custGeom>
              <a:solidFill>
                <a:srgbClr val="CC00FF"/>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50" name="Freeform 11"/>
              <p:cNvSpPr/>
              <p:nvPr/>
            </p:nvSpPr>
            <p:spPr>
              <a:xfrm>
                <a:off x="3083489" y="5109782"/>
                <a:ext cx="1344495" cy="695482"/>
              </a:xfrm>
              <a:custGeom>
                <a:avLst/>
                <a:gdLst>
                  <a:gd name="connsiteX0" fmla="*/ 909711 w 1444283"/>
                  <a:gd name="connsiteY0" fmla="*/ 180535 h 616633"/>
                  <a:gd name="connsiteX1" fmla="*/ 501748 w 1444283"/>
                  <a:gd name="connsiteY1" fmla="*/ 11723 h 616633"/>
                  <a:gd name="connsiteX2" fmla="*/ 192259 w 1444283"/>
                  <a:gd name="connsiteY2" fmla="*/ 250874 h 616633"/>
                  <a:gd name="connsiteX3" fmla="*/ 178191 w 1444283"/>
                  <a:gd name="connsiteY3" fmla="*/ 504092 h 616633"/>
                  <a:gd name="connsiteX4" fmla="*/ 1261403 w 1444283"/>
                  <a:gd name="connsiteY4" fmla="*/ 574430 h 616633"/>
                  <a:gd name="connsiteX5" fmla="*/ 1275471 w 1444283"/>
                  <a:gd name="connsiteY5" fmla="*/ 546295 h 616633"/>
                  <a:gd name="connsiteX6" fmla="*/ 1289539 w 1444283"/>
                  <a:gd name="connsiteY6" fmla="*/ 152400 h 616633"/>
                  <a:gd name="connsiteX7" fmla="*/ 1275471 w 1444283"/>
                  <a:gd name="connsiteY7" fmla="*/ 124264 h 616633"/>
                  <a:gd name="connsiteX8" fmla="*/ 937846 w 1444283"/>
                  <a:gd name="connsiteY8" fmla="*/ 222738 h 616633"/>
                  <a:gd name="connsiteX0" fmla="*/ 909711 w 1444283"/>
                  <a:gd name="connsiteY0" fmla="*/ 180535 h 616633"/>
                  <a:gd name="connsiteX1" fmla="*/ 501748 w 1444283"/>
                  <a:gd name="connsiteY1" fmla="*/ 11723 h 616633"/>
                  <a:gd name="connsiteX2" fmla="*/ 192259 w 1444283"/>
                  <a:gd name="connsiteY2" fmla="*/ 250874 h 616633"/>
                  <a:gd name="connsiteX3" fmla="*/ 178191 w 1444283"/>
                  <a:gd name="connsiteY3" fmla="*/ 504092 h 616633"/>
                  <a:gd name="connsiteX4" fmla="*/ 1261403 w 1444283"/>
                  <a:gd name="connsiteY4" fmla="*/ 574430 h 616633"/>
                  <a:gd name="connsiteX5" fmla="*/ 1275471 w 1444283"/>
                  <a:gd name="connsiteY5" fmla="*/ 546295 h 616633"/>
                  <a:gd name="connsiteX6" fmla="*/ 1289539 w 1444283"/>
                  <a:gd name="connsiteY6" fmla="*/ 152400 h 616633"/>
                  <a:gd name="connsiteX7" fmla="*/ 1275471 w 1444283"/>
                  <a:gd name="connsiteY7" fmla="*/ 124264 h 616633"/>
                  <a:gd name="connsiteX8" fmla="*/ 882287 w 1444283"/>
                  <a:gd name="connsiteY8" fmla="*/ 64012 h 616633"/>
                  <a:gd name="connsiteX0" fmla="*/ 909711 w 1444283"/>
                  <a:gd name="connsiteY0" fmla="*/ 180535 h 616633"/>
                  <a:gd name="connsiteX1" fmla="*/ 501748 w 1444283"/>
                  <a:gd name="connsiteY1" fmla="*/ 11723 h 616633"/>
                  <a:gd name="connsiteX2" fmla="*/ 192259 w 1444283"/>
                  <a:gd name="connsiteY2" fmla="*/ 250874 h 616633"/>
                  <a:gd name="connsiteX3" fmla="*/ 178191 w 1444283"/>
                  <a:gd name="connsiteY3" fmla="*/ 504092 h 616633"/>
                  <a:gd name="connsiteX4" fmla="*/ 1261403 w 1444283"/>
                  <a:gd name="connsiteY4" fmla="*/ 574430 h 616633"/>
                  <a:gd name="connsiteX5" fmla="*/ 1275471 w 1444283"/>
                  <a:gd name="connsiteY5" fmla="*/ 546295 h 616633"/>
                  <a:gd name="connsiteX6" fmla="*/ 1289539 w 1444283"/>
                  <a:gd name="connsiteY6" fmla="*/ 152400 h 616633"/>
                  <a:gd name="connsiteX7" fmla="*/ 1242327 w 1444283"/>
                  <a:gd name="connsiteY7" fmla="*/ 64012 h 616633"/>
                  <a:gd name="connsiteX8" fmla="*/ 882287 w 1444283"/>
                  <a:gd name="connsiteY8" fmla="*/ 64012 h 616633"/>
                  <a:gd name="connsiteX0" fmla="*/ 909711 w 1444283"/>
                  <a:gd name="connsiteY0" fmla="*/ 311317 h 747415"/>
                  <a:gd name="connsiteX1" fmla="*/ 501748 w 1444283"/>
                  <a:gd name="connsiteY1" fmla="*/ 142505 h 747415"/>
                  <a:gd name="connsiteX2" fmla="*/ 192259 w 1444283"/>
                  <a:gd name="connsiteY2" fmla="*/ 381656 h 747415"/>
                  <a:gd name="connsiteX3" fmla="*/ 178191 w 1444283"/>
                  <a:gd name="connsiteY3" fmla="*/ 634874 h 747415"/>
                  <a:gd name="connsiteX4" fmla="*/ 1261403 w 1444283"/>
                  <a:gd name="connsiteY4" fmla="*/ 705212 h 747415"/>
                  <a:gd name="connsiteX5" fmla="*/ 1275471 w 1444283"/>
                  <a:gd name="connsiteY5" fmla="*/ 677077 h 747415"/>
                  <a:gd name="connsiteX6" fmla="*/ 1289539 w 1444283"/>
                  <a:gd name="connsiteY6" fmla="*/ 283182 h 747415"/>
                  <a:gd name="connsiteX7" fmla="*/ 1242327 w 1444283"/>
                  <a:gd name="connsiteY7" fmla="*/ 194794 h 747415"/>
                  <a:gd name="connsiteX8" fmla="*/ 882287 w 1444283"/>
                  <a:gd name="connsiteY8" fmla="*/ 194794 h 747415"/>
                  <a:gd name="connsiteX0" fmla="*/ 909711 w 1444283"/>
                  <a:gd name="connsiteY0" fmla="*/ 311317 h 714141"/>
                  <a:gd name="connsiteX1" fmla="*/ 501748 w 1444283"/>
                  <a:gd name="connsiteY1" fmla="*/ 142505 h 714141"/>
                  <a:gd name="connsiteX2" fmla="*/ 192259 w 1444283"/>
                  <a:gd name="connsiteY2" fmla="*/ 381656 h 714141"/>
                  <a:gd name="connsiteX3" fmla="*/ 178191 w 1444283"/>
                  <a:gd name="connsiteY3" fmla="*/ 634874 h 714141"/>
                  <a:gd name="connsiteX4" fmla="*/ 1261403 w 1444283"/>
                  <a:gd name="connsiteY4" fmla="*/ 705212 h 714141"/>
                  <a:gd name="connsiteX5" fmla="*/ 1275471 w 1444283"/>
                  <a:gd name="connsiteY5" fmla="*/ 677077 h 714141"/>
                  <a:gd name="connsiteX6" fmla="*/ 1314335 w 1444283"/>
                  <a:gd name="connsiteY6" fmla="*/ 482826 h 714141"/>
                  <a:gd name="connsiteX7" fmla="*/ 1242327 w 1444283"/>
                  <a:gd name="connsiteY7" fmla="*/ 194794 h 714141"/>
                  <a:gd name="connsiteX8" fmla="*/ 882287 w 1444283"/>
                  <a:gd name="connsiteY8" fmla="*/ 194794 h 714141"/>
                  <a:gd name="connsiteX0" fmla="*/ 909711 w 1444283"/>
                  <a:gd name="connsiteY0" fmla="*/ 311317 h 714141"/>
                  <a:gd name="connsiteX1" fmla="*/ 501748 w 1444283"/>
                  <a:gd name="connsiteY1" fmla="*/ 142505 h 714141"/>
                  <a:gd name="connsiteX2" fmla="*/ 192259 w 1444283"/>
                  <a:gd name="connsiteY2" fmla="*/ 381656 h 714141"/>
                  <a:gd name="connsiteX3" fmla="*/ 178191 w 1444283"/>
                  <a:gd name="connsiteY3" fmla="*/ 634874 h 714141"/>
                  <a:gd name="connsiteX4" fmla="*/ 1261403 w 1444283"/>
                  <a:gd name="connsiteY4" fmla="*/ 705212 h 714141"/>
                  <a:gd name="connsiteX5" fmla="*/ 1275471 w 1444283"/>
                  <a:gd name="connsiteY5" fmla="*/ 677077 h 714141"/>
                  <a:gd name="connsiteX6" fmla="*/ 1314335 w 1444283"/>
                  <a:gd name="connsiteY6" fmla="*/ 482826 h 714141"/>
                  <a:gd name="connsiteX7" fmla="*/ 1242327 w 1444283"/>
                  <a:gd name="connsiteY7" fmla="*/ 194794 h 714141"/>
                  <a:gd name="connsiteX8" fmla="*/ 882287 w 1444283"/>
                  <a:gd name="connsiteY8" fmla="*/ 194794 h 714141"/>
                  <a:gd name="connsiteX0" fmla="*/ 909711 w 1444283"/>
                  <a:gd name="connsiteY0" fmla="*/ 180535 h 631365"/>
                  <a:gd name="connsiteX1" fmla="*/ 501748 w 1444283"/>
                  <a:gd name="connsiteY1" fmla="*/ 11723 h 631365"/>
                  <a:gd name="connsiteX2" fmla="*/ 192259 w 1444283"/>
                  <a:gd name="connsiteY2" fmla="*/ 250874 h 631365"/>
                  <a:gd name="connsiteX3" fmla="*/ 178191 w 1444283"/>
                  <a:gd name="connsiteY3" fmla="*/ 504092 h 631365"/>
                  <a:gd name="connsiteX4" fmla="*/ 1261403 w 1444283"/>
                  <a:gd name="connsiteY4" fmla="*/ 574430 h 631365"/>
                  <a:gd name="connsiteX5" fmla="*/ 1275471 w 1444283"/>
                  <a:gd name="connsiteY5" fmla="*/ 546295 h 631365"/>
                  <a:gd name="connsiteX6" fmla="*/ 1242327 w 1444283"/>
                  <a:gd name="connsiteY6" fmla="*/ 64012 h 631365"/>
                  <a:gd name="connsiteX7" fmla="*/ 882287 w 1444283"/>
                  <a:gd name="connsiteY7" fmla="*/ 64012 h 631365"/>
                  <a:gd name="connsiteX0" fmla="*/ 909711 w 1444283"/>
                  <a:gd name="connsiteY0" fmla="*/ 180535 h 631365"/>
                  <a:gd name="connsiteX1" fmla="*/ 501748 w 1444283"/>
                  <a:gd name="connsiteY1" fmla="*/ 11723 h 631365"/>
                  <a:gd name="connsiteX2" fmla="*/ 192259 w 1444283"/>
                  <a:gd name="connsiteY2" fmla="*/ 250874 h 631365"/>
                  <a:gd name="connsiteX3" fmla="*/ 178191 w 1444283"/>
                  <a:gd name="connsiteY3" fmla="*/ 504092 h 631365"/>
                  <a:gd name="connsiteX4" fmla="*/ 1261403 w 1444283"/>
                  <a:gd name="connsiteY4" fmla="*/ 574430 h 631365"/>
                  <a:gd name="connsiteX5" fmla="*/ 1275471 w 1444283"/>
                  <a:gd name="connsiteY5" fmla="*/ 546295 h 631365"/>
                  <a:gd name="connsiteX6" fmla="*/ 1242327 w 1444283"/>
                  <a:gd name="connsiteY6" fmla="*/ 64012 h 631365"/>
                  <a:gd name="connsiteX7" fmla="*/ 882287 w 1444283"/>
                  <a:gd name="connsiteY7" fmla="*/ 64012 h 631365"/>
                  <a:gd name="connsiteX0" fmla="*/ 909711 w 1444283"/>
                  <a:gd name="connsiteY0" fmla="*/ 180535 h 631365"/>
                  <a:gd name="connsiteX1" fmla="*/ 501748 w 1444283"/>
                  <a:gd name="connsiteY1" fmla="*/ 11723 h 631365"/>
                  <a:gd name="connsiteX2" fmla="*/ 192259 w 1444283"/>
                  <a:gd name="connsiteY2" fmla="*/ 250874 h 631365"/>
                  <a:gd name="connsiteX3" fmla="*/ 178191 w 1444283"/>
                  <a:gd name="connsiteY3" fmla="*/ 504092 h 631365"/>
                  <a:gd name="connsiteX4" fmla="*/ 1261403 w 1444283"/>
                  <a:gd name="connsiteY4" fmla="*/ 574430 h 631365"/>
                  <a:gd name="connsiteX5" fmla="*/ 1275471 w 1444283"/>
                  <a:gd name="connsiteY5" fmla="*/ 546295 h 631365"/>
                  <a:gd name="connsiteX6" fmla="*/ 1242327 w 1444283"/>
                  <a:gd name="connsiteY6" fmla="*/ 64012 h 631365"/>
                  <a:gd name="connsiteX7" fmla="*/ 882287 w 1444283"/>
                  <a:gd name="connsiteY7" fmla="*/ 64012 h 631365"/>
                  <a:gd name="connsiteX0" fmla="*/ 894530 w 1338018"/>
                  <a:gd name="connsiteY0" fmla="*/ 180535 h 630304"/>
                  <a:gd name="connsiteX1" fmla="*/ 486567 w 1338018"/>
                  <a:gd name="connsiteY1" fmla="*/ 11723 h 630304"/>
                  <a:gd name="connsiteX2" fmla="*/ 177078 w 1338018"/>
                  <a:gd name="connsiteY2" fmla="*/ 250874 h 630304"/>
                  <a:gd name="connsiteX3" fmla="*/ 163010 w 1338018"/>
                  <a:gd name="connsiteY3" fmla="*/ 504092 h 630304"/>
                  <a:gd name="connsiteX4" fmla="*/ 1155138 w 1338018"/>
                  <a:gd name="connsiteY4" fmla="*/ 568068 h 630304"/>
                  <a:gd name="connsiteX5" fmla="*/ 1260290 w 1338018"/>
                  <a:gd name="connsiteY5" fmla="*/ 546295 h 630304"/>
                  <a:gd name="connsiteX6" fmla="*/ 1227146 w 1338018"/>
                  <a:gd name="connsiteY6" fmla="*/ 64012 h 630304"/>
                  <a:gd name="connsiteX7" fmla="*/ 867106 w 1338018"/>
                  <a:gd name="connsiteY7" fmla="*/ 64012 h 630304"/>
                  <a:gd name="connsiteX0" fmla="*/ 894530 w 1344495"/>
                  <a:gd name="connsiteY0" fmla="*/ 180535 h 652077"/>
                  <a:gd name="connsiteX1" fmla="*/ 486567 w 1344495"/>
                  <a:gd name="connsiteY1" fmla="*/ 11723 h 652077"/>
                  <a:gd name="connsiteX2" fmla="*/ 177078 w 1344495"/>
                  <a:gd name="connsiteY2" fmla="*/ 250874 h 652077"/>
                  <a:gd name="connsiteX3" fmla="*/ 163010 w 1344495"/>
                  <a:gd name="connsiteY3" fmla="*/ 504092 h 652077"/>
                  <a:gd name="connsiteX4" fmla="*/ 1155138 w 1344495"/>
                  <a:gd name="connsiteY4" fmla="*/ 568068 h 652077"/>
                  <a:gd name="connsiteX5" fmla="*/ 1299153 w 1344495"/>
                  <a:gd name="connsiteY5" fmla="*/ 568068 h 652077"/>
                  <a:gd name="connsiteX6" fmla="*/ 1227146 w 1344495"/>
                  <a:gd name="connsiteY6" fmla="*/ 64012 h 652077"/>
                  <a:gd name="connsiteX7" fmla="*/ 867106 w 1344495"/>
                  <a:gd name="connsiteY7" fmla="*/ 64012 h 652077"/>
                  <a:gd name="connsiteX0" fmla="*/ 894530 w 1344495"/>
                  <a:gd name="connsiteY0" fmla="*/ 202909 h 674451"/>
                  <a:gd name="connsiteX1" fmla="*/ 486567 w 1344495"/>
                  <a:gd name="connsiteY1" fmla="*/ 34097 h 674451"/>
                  <a:gd name="connsiteX2" fmla="*/ 177078 w 1344495"/>
                  <a:gd name="connsiteY2" fmla="*/ 273248 h 674451"/>
                  <a:gd name="connsiteX3" fmla="*/ 163010 w 1344495"/>
                  <a:gd name="connsiteY3" fmla="*/ 526466 h 674451"/>
                  <a:gd name="connsiteX4" fmla="*/ 1155138 w 1344495"/>
                  <a:gd name="connsiteY4" fmla="*/ 590442 h 674451"/>
                  <a:gd name="connsiteX5" fmla="*/ 1299153 w 1344495"/>
                  <a:gd name="connsiteY5" fmla="*/ 590442 h 674451"/>
                  <a:gd name="connsiteX6" fmla="*/ 1227146 w 1344495"/>
                  <a:gd name="connsiteY6" fmla="*/ 86386 h 674451"/>
                  <a:gd name="connsiteX7" fmla="*/ 905007 w 1344495"/>
                  <a:gd name="connsiteY7" fmla="*/ 72124 h 674451"/>
                  <a:gd name="connsiteX8" fmla="*/ 867106 w 1344495"/>
                  <a:gd name="connsiteY8" fmla="*/ 86386 h 674451"/>
                  <a:gd name="connsiteX0" fmla="*/ 894530 w 1344495"/>
                  <a:gd name="connsiteY0" fmla="*/ 202909 h 674451"/>
                  <a:gd name="connsiteX1" fmla="*/ 486567 w 1344495"/>
                  <a:gd name="connsiteY1" fmla="*/ 34097 h 674451"/>
                  <a:gd name="connsiteX2" fmla="*/ 177078 w 1344495"/>
                  <a:gd name="connsiteY2" fmla="*/ 273248 h 674451"/>
                  <a:gd name="connsiteX3" fmla="*/ 163010 w 1344495"/>
                  <a:gd name="connsiteY3" fmla="*/ 526466 h 674451"/>
                  <a:gd name="connsiteX4" fmla="*/ 1155138 w 1344495"/>
                  <a:gd name="connsiteY4" fmla="*/ 590442 h 674451"/>
                  <a:gd name="connsiteX5" fmla="*/ 1299153 w 1344495"/>
                  <a:gd name="connsiteY5" fmla="*/ 590442 h 674451"/>
                  <a:gd name="connsiteX6" fmla="*/ 1227146 w 1344495"/>
                  <a:gd name="connsiteY6" fmla="*/ 86386 h 674451"/>
                  <a:gd name="connsiteX7" fmla="*/ 905007 w 1344495"/>
                  <a:gd name="connsiteY7" fmla="*/ 72124 h 674451"/>
                  <a:gd name="connsiteX8" fmla="*/ 867105 w 1344495"/>
                  <a:gd name="connsiteY8" fmla="*/ 158394 h 674451"/>
                  <a:gd name="connsiteX0" fmla="*/ 894530 w 1344495"/>
                  <a:gd name="connsiteY0" fmla="*/ 212534 h 684076"/>
                  <a:gd name="connsiteX1" fmla="*/ 486567 w 1344495"/>
                  <a:gd name="connsiteY1" fmla="*/ 43722 h 684076"/>
                  <a:gd name="connsiteX2" fmla="*/ 177078 w 1344495"/>
                  <a:gd name="connsiteY2" fmla="*/ 282873 h 684076"/>
                  <a:gd name="connsiteX3" fmla="*/ 163010 w 1344495"/>
                  <a:gd name="connsiteY3" fmla="*/ 536091 h 684076"/>
                  <a:gd name="connsiteX4" fmla="*/ 1155138 w 1344495"/>
                  <a:gd name="connsiteY4" fmla="*/ 600067 h 684076"/>
                  <a:gd name="connsiteX5" fmla="*/ 1299153 w 1344495"/>
                  <a:gd name="connsiteY5" fmla="*/ 600067 h 684076"/>
                  <a:gd name="connsiteX6" fmla="*/ 1227146 w 1344495"/>
                  <a:gd name="connsiteY6" fmla="*/ 96011 h 684076"/>
                  <a:gd name="connsiteX7" fmla="*/ 867105 w 1344495"/>
                  <a:gd name="connsiteY7" fmla="*/ 24003 h 684076"/>
                  <a:gd name="connsiteX8" fmla="*/ 867105 w 1344495"/>
                  <a:gd name="connsiteY8" fmla="*/ 168019 h 684076"/>
                  <a:gd name="connsiteX0" fmla="*/ 894530 w 1344495"/>
                  <a:gd name="connsiteY0" fmla="*/ 212534 h 684076"/>
                  <a:gd name="connsiteX1" fmla="*/ 486567 w 1344495"/>
                  <a:gd name="connsiteY1" fmla="*/ 43722 h 684076"/>
                  <a:gd name="connsiteX2" fmla="*/ 177078 w 1344495"/>
                  <a:gd name="connsiteY2" fmla="*/ 282873 h 684076"/>
                  <a:gd name="connsiteX3" fmla="*/ 163010 w 1344495"/>
                  <a:gd name="connsiteY3" fmla="*/ 536091 h 684076"/>
                  <a:gd name="connsiteX4" fmla="*/ 1155138 w 1344495"/>
                  <a:gd name="connsiteY4" fmla="*/ 600067 h 684076"/>
                  <a:gd name="connsiteX5" fmla="*/ 1299153 w 1344495"/>
                  <a:gd name="connsiteY5" fmla="*/ 600067 h 684076"/>
                  <a:gd name="connsiteX6" fmla="*/ 1227146 w 1344495"/>
                  <a:gd name="connsiteY6" fmla="*/ 96011 h 684076"/>
                  <a:gd name="connsiteX7" fmla="*/ 867105 w 1344495"/>
                  <a:gd name="connsiteY7" fmla="*/ 24003 h 684076"/>
                  <a:gd name="connsiteX8" fmla="*/ 867105 w 1344495"/>
                  <a:gd name="connsiteY8" fmla="*/ 168019 h 684076"/>
                  <a:gd name="connsiteX0" fmla="*/ 894530 w 1344495"/>
                  <a:gd name="connsiteY0" fmla="*/ 212534 h 684076"/>
                  <a:gd name="connsiteX1" fmla="*/ 486567 w 1344495"/>
                  <a:gd name="connsiteY1" fmla="*/ 43722 h 684076"/>
                  <a:gd name="connsiteX2" fmla="*/ 177078 w 1344495"/>
                  <a:gd name="connsiteY2" fmla="*/ 282873 h 684076"/>
                  <a:gd name="connsiteX3" fmla="*/ 163010 w 1344495"/>
                  <a:gd name="connsiteY3" fmla="*/ 536091 h 684076"/>
                  <a:gd name="connsiteX4" fmla="*/ 1155138 w 1344495"/>
                  <a:gd name="connsiteY4" fmla="*/ 600067 h 684076"/>
                  <a:gd name="connsiteX5" fmla="*/ 1299153 w 1344495"/>
                  <a:gd name="connsiteY5" fmla="*/ 600067 h 684076"/>
                  <a:gd name="connsiteX6" fmla="*/ 1227146 w 1344495"/>
                  <a:gd name="connsiteY6" fmla="*/ 96011 h 684076"/>
                  <a:gd name="connsiteX7" fmla="*/ 867105 w 1344495"/>
                  <a:gd name="connsiteY7" fmla="*/ 24003 h 684076"/>
                  <a:gd name="connsiteX8" fmla="*/ 867105 w 1344495"/>
                  <a:gd name="connsiteY8" fmla="*/ 168019 h 684076"/>
                  <a:gd name="connsiteX0" fmla="*/ 894530 w 1344495"/>
                  <a:gd name="connsiteY0" fmla="*/ 284542 h 768086"/>
                  <a:gd name="connsiteX1" fmla="*/ 486567 w 1344495"/>
                  <a:gd name="connsiteY1" fmla="*/ 115730 h 768086"/>
                  <a:gd name="connsiteX2" fmla="*/ 177078 w 1344495"/>
                  <a:gd name="connsiteY2" fmla="*/ 354881 h 768086"/>
                  <a:gd name="connsiteX3" fmla="*/ 163010 w 1344495"/>
                  <a:gd name="connsiteY3" fmla="*/ 608099 h 768086"/>
                  <a:gd name="connsiteX4" fmla="*/ 1155138 w 1344495"/>
                  <a:gd name="connsiteY4" fmla="*/ 672075 h 768086"/>
                  <a:gd name="connsiteX5" fmla="*/ 1299153 w 1344495"/>
                  <a:gd name="connsiteY5" fmla="*/ 672075 h 768086"/>
                  <a:gd name="connsiteX6" fmla="*/ 1227145 w 1344495"/>
                  <a:gd name="connsiteY6" fmla="*/ 96011 h 768086"/>
                  <a:gd name="connsiteX7" fmla="*/ 867105 w 1344495"/>
                  <a:gd name="connsiteY7" fmla="*/ 96011 h 768086"/>
                  <a:gd name="connsiteX8" fmla="*/ 867105 w 1344495"/>
                  <a:gd name="connsiteY8" fmla="*/ 240027 h 768086"/>
                  <a:gd name="connsiteX0" fmla="*/ 894530 w 1344495"/>
                  <a:gd name="connsiteY0" fmla="*/ 211938 h 695482"/>
                  <a:gd name="connsiteX1" fmla="*/ 486567 w 1344495"/>
                  <a:gd name="connsiteY1" fmla="*/ 43126 h 695482"/>
                  <a:gd name="connsiteX2" fmla="*/ 177078 w 1344495"/>
                  <a:gd name="connsiteY2" fmla="*/ 282277 h 695482"/>
                  <a:gd name="connsiteX3" fmla="*/ 163010 w 1344495"/>
                  <a:gd name="connsiteY3" fmla="*/ 535495 h 695482"/>
                  <a:gd name="connsiteX4" fmla="*/ 1155138 w 1344495"/>
                  <a:gd name="connsiteY4" fmla="*/ 599471 h 695482"/>
                  <a:gd name="connsiteX5" fmla="*/ 1299153 w 1344495"/>
                  <a:gd name="connsiteY5" fmla="*/ 599471 h 695482"/>
                  <a:gd name="connsiteX6" fmla="*/ 1227145 w 1344495"/>
                  <a:gd name="connsiteY6" fmla="*/ 23407 h 695482"/>
                  <a:gd name="connsiteX7" fmla="*/ 867105 w 1344495"/>
                  <a:gd name="connsiteY7" fmla="*/ 23407 h 695482"/>
                  <a:gd name="connsiteX8" fmla="*/ 867105 w 1344495"/>
                  <a:gd name="connsiteY8" fmla="*/ 167423 h 695482"/>
                  <a:gd name="connsiteX0" fmla="*/ 894530 w 1344495"/>
                  <a:gd name="connsiteY0" fmla="*/ 211938 h 695482"/>
                  <a:gd name="connsiteX1" fmla="*/ 486567 w 1344495"/>
                  <a:gd name="connsiteY1" fmla="*/ 43126 h 695482"/>
                  <a:gd name="connsiteX2" fmla="*/ 177078 w 1344495"/>
                  <a:gd name="connsiteY2" fmla="*/ 282277 h 695482"/>
                  <a:gd name="connsiteX3" fmla="*/ 163010 w 1344495"/>
                  <a:gd name="connsiteY3" fmla="*/ 535495 h 695482"/>
                  <a:gd name="connsiteX4" fmla="*/ 1155138 w 1344495"/>
                  <a:gd name="connsiteY4" fmla="*/ 599471 h 695482"/>
                  <a:gd name="connsiteX5" fmla="*/ 1299153 w 1344495"/>
                  <a:gd name="connsiteY5" fmla="*/ 599471 h 695482"/>
                  <a:gd name="connsiteX6" fmla="*/ 1227145 w 1344495"/>
                  <a:gd name="connsiteY6" fmla="*/ 23407 h 695482"/>
                  <a:gd name="connsiteX7" fmla="*/ 867105 w 1344495"/>
                  <a:gd name="connsiteY7" fmla="*/ 23407 h 695482"/>
                  <a:gd name="connsiteX8" fmla="*/ 867105 w 1344495"/>
                  <a:gd name="connsiteY8" fmla="*/ 167423 h 695482"/>
                  <a:gd name="connsiteX0" fmla="*/ 894530 w 1344495"/>
                  <a:gd name="connsiteY0" fmla="*/ 211938 h 695482"/>
                  <a:gd name="connsiteX1" fmla="*/ 486567 w 1344495"/>
                  <a:gd name="connsiteY1" fmla="*/ 43126 h 695482"/>
                  <a:gd name="connsiteX2" fmla="*/ 177078 w 1344495"/>
                  <a:gd name="connsiteY2" fmla="*/ 282277 h 695482"/>
                  <a:gd name="connsiteX3" fmla="*/ 163010 w 1344495"/>
                  <a:gd name="connsiteY3" fmla="*/ 535495 h 695482"/>
                  <a:gd name="connsiteX4" fmla="*/ 1155138 w 1344495"/>
                  <a:gd name="connsiteY4" fmla="*/ 599471 h 695482"/>
                  <a:gd name="connsiteX5" fmla="*/ 1299153 w 1344495"/>
                  <a:gd name="connsiteY5" fmla="*/ 599471 h 695482"/>
                  <a:gd name="connsiteX6" fmla="*/ 1227145 w 1344495"/>
                  <a:gd name="connsiteY6" fmla="*/ 23407 h 695482"/>
                  <a:gd name="connsiteX7" fmla="*/ 867105 w 1344495"/>
                  <a:gd name="connsiteY7" fmla="*/ 23407 h 695482"/>
                  <a:gd name="connsiteX8" fmla="*/ 867105 w 1344495"/>
                  <a:gd name="connsiteY8" fmla="*/ 167423 h 695482"/>
                  <a:gd name="connsiteX0" fmla="*/ 894530 w 1344495"/>
                  <a:gd name="connsiteY0" fmla="*/ 211938 h 695482"/>
                  <a:gd name="connsiteX1" fmla="*/ 486567 w 1344495"/>
                  <a:gd name="connsiteY1" fmla="*/ 43126 h 695482"/>
                  <a:gd name="connsiteX2" fmla="*/ 177078 w 1344495"/>
                  <a:gd name="connsiteY2" fmla="*/ 282277 h 695482"/>
                  <a:gd name="connsiteX3" fmla="*/ 163010 w 1344495"/>
                  <a:gd name="connsiteY3" fmla="*/ 535495 h 695482"/>
                  <a:gd name="connsiteX4" fmla="*/ 1155138 w 1344495"/>
                  <a:gd name="connsiteY4" fmla="*/ 599471 h 695482"/>
                  <a:gd name="connsiteX5" fmla="*/ 1299153 w 1344495"/>
                  <a:gd name="connsiteY5" fmla="*/ 599471 h 695482"/>
                  <a:gd name="connsiteX6" fmla="*/ 1227145 w 1344495"/>
                  <a:gd name="connsiteY6" fmla="*/ 23407 h 695482"/>
                  <a:gd name="connsiteX7" fmla="*/ 867105 w 1344495"/>
                  <a:gd name="connsiteY7" fmla="*/ 23407 h 695482"/>
                  <a:gd name="connsiteX8" fmla="*/ 867105 w 1344495"/>
                  <a:gd name="connsiteY8" fmla="*/ 239431 h 695482"/>
                  <a:gd name="connsiteX0" fmla="*/ 894530 w 1344495"/>
                  <a:gd name="connsiteY0" fmla="*/ 211938 h 695482"/>
                  <a:gd name="connsiteX1" fmla="*/ 486567 w 1344495"/>
                  <a:gd name="connsiteY1" fmla="*/ 43126 h 695482"/>
                  <a:gd name="connsiteX2" fmla="*/ 177078 w 1344495"/>
                  <a:gd name="connsiteY2" fmla="*/ 282277 h 695482"/>
                  <a:gd name="connsiteX3" fmla="*/ 163010 w 1344495"/>
                  <a:gd name="connsiteY3" fmla="*/ 535495 h 695482"/>
                  <a:gd name="connsiteX4" fmla="*/ 1155138 w 1344495"/>
                  <a:gd name="connsiteY4" fmla="*/ 599471 h 695482"/>
                  <a:gd name="connsiteX5" fmla="*/ 1299153 w 1344495"/>
                  <a:gd name="connsiteY5" fmla="*/ 599471 h 695482"/>
                  <a:gd name="connsiteX6" fmla="*/ 1227145 w 1344495"/>
                  <a:gd name="connsiteY6" fmla="*/ 23407 h 695482"/>
                  <a:gd name="connsiteX7" fmla="*/ 867105 w 1344495"/>
                  <a:gd name="connsiteY7" fmla="*/ 23407 h 695482"/>
                  <a:gd name="connsiteX8" fmla="*/ 867105 w 1344495"/>
                  <a:gd name="connsiteY8" fmla="*/ 239431 h 695482"/>
                  <a:gd name="connsiteX0" fmla="*/ 894530 w 1344495"/>
                  <a:gd name="connsiteY0" fmla="*/ 211938 h 695482"/>
                  <a:gd name="connsiteX1" fmla="*/ 486567 w 1344495"/>
                  <a:gd name="connsiteY1" fmla="*/ 43126 h 695482"/>
                  <a:gd name="connsiteX2" fmla="*/ 177078 w 1344495"/>
                  <a:gd name="connsiteY2" fmla="*/ 282277 h 695482"/>
                  <a:gd name="connsiteX3" fmla="*/ 163010 w 1344495"/>
                  <a:gd name="connsiteY3" fmla="*/ 535495 h 695482"/>
                  <a:gd name="connsiteX4" fmla="*/ 1155138 w 1344495"/>
                  <a:gd name="connsiteY4" fmla="*/ 599471 h 695482"/>
                  <a:gd name="connsiteX5" fmla="*/ 1299153 w 1344495"/>
                  <a:gd name="connsiteY5" fmla="*/ 599471 h 695482"/>
                  <a:gd name="connsiteX6" fmla="*/ 1227145 w 1344495"/>
                  <a:gd name="connsiteY6" fmla="*/ 23407 h 695482"/>
                  <a:gd name="connsiteX7" fmla="*/ 867105 w 1344495"/>
                  <a:gd name="connsiteY7" fmla="*/ 23407 h 695482"/>
                  <a:gd name="connsiteX8" fmla="*/ 867105 w 1344495"/>
                  <a:gd name="connsiteY8" fmla="*/ 239431 h 695482"/>
                  <a:gd name="connsiteX0" fmla="*/ 867105 w 1344495"/>
                  <a:gd name="connsiteY0" fmla="*/ 239431 h 695482"/>
                  <a:gd name="connsiteX1" fmla="*/ 486567 w 1344495"/>
                  <a:gd name="connsiteY1" fmla="*/ 43126 h 695482"/>
                  <a:gd name="connsiteX2" fmla="*/ 177078 w 1344495"/>
                  <a:gd name="connsiteY2" fmla="*/ 282277 h 695482"/>
                  <a:gd name="connsiteX3" fmla="*/ 163010 w 1344495"/>
                  <a:gd name="connsiteY3" fmla="*/ 535495 h 695482"/>
                  <a:gd name="connsiteX4" fmla="*/ 1155138 w 1344495"/>
                  <a:gd name="connsiteY4" fmla="*/ 599471 h 695482"/>
                  <a:gd name="connsiteX5" fmla="*/ 1299153 w 1344495"/>
                  <a:gd name="connsiteY5" fmla="*/ 599471 h 695482"/>
                  <a:gd name="connsiteX6" fmla="*/ 1227145 w 1344495"/>
                  <a:gd name="connsiteY6" fmla="*/ 23407 h 695482"/>
                  <a:gd name="connsiteX7" fmla="*/ 867105 w 1344495"/>
                  <a:gd name="connsiteY7" fmla="*/ 23407 h 695482"/>
                  <a:gd name="connsiteX8" fmla="*/ 867105 w 1344495"/>
                  <a:gd name="connsiteY8" fmla="*/ 239431 h 695482"/>
                  <a:gd name="connsiteX0" fmla="*/ 867105 w 1344495"/>
                  <a:gd name="connsiteY0" fmla="*/ 239431 h 695482"/>
                  <a:gd name="connsiteX1" fmla="*/ 486567 w 1344495"/>
                  <a:gd name="connsiteY1" fmla="*/ 43126 h 695482"/>
                  <a:gd name="connsiteX2" fmla="*/ 177078 w 1344495"/>
                  <a:gd name="connsiteY2" fmla="*/ 282277 h 695482"/>
                  <a:gd name="connsiteX3" fmla="*/ 163010 w 1344495"/>
                  <a:gd name="connsiteY3" fmla="*/ 535495 h 695482"/>
                  <a:gd name="connsiteX4" fmla="*/ 1155138 w 1344495"/>
                  <a:gd name="connsiteY4" fmla="*/ 599471 h 695482"/>
                  <a:gd name="connsiteX5" fmla="*/ 1299153 w 1344495"/>
                  <a:gd name="connsiteY5" fmla="*/ 599471 h 695482"/>
                  <a:gd name="connsiteX6" fmla="*/ 1227145 w 1344495"/>
                  <a:gd name="connsiteY6" fmla="*/ 23407 h 695482"/>
                  <a:gd name="connsiteX7" fmla="*/ 867105 w 1344495"/>
                  <a:gd name="connsiteY7" fmla="*/ 23407 h 695482"/>
                  <a:gd name="connsiteX8" fmla="*/ 867105 w 1344495"/>
                  <a:gd name="connsiteY8" fmla="*/ 167423 h 695482"/>
                  <a:gd name="connsiteX0" fmla="*/ 867105 w 1344495"/>
                  <a:gd name="connsiteY0" fmla="*/ 239431 h 695482"/>
                  <a:gd name="connsiteX1" fmla="*/ 939113 w 1344495"/>
                  <a:gd name="connsiteY1" fmla="*/ 527463 h 695482"/>
                  <a:gd name="connsiteX2" fmla="*/ 486567 w 1344495"/>
                  <a:gd name="connsiteY2" fmla="*/ 43126 h 695482"/>
                  <a:gd name="connsiteX3" fmla="*/ 177078 w 1344495"/>
                  <a:gd name="connsiteY3" fmla="*/ 282277 h 695482"/>
                  <a:gd name="connsiteX4" fmla="*/ 163010 w 1344495"/>
                  <a:gd name="connsiteY4" fmla="*/ 535495 h 695482"/>
                  <a:gd name="connsiteX5" fmla="*/ 1155138 w 1344495"/>
                  <a:gd name="connsiteY5" fmla="*/ 599471 h 695482"/>
                  <a:gd name="connsiteX6" fmla="*/ 1299153 w 1344495"/>
                  <a:gd name="connsiteY6" fmla="*/ 599471 h 695482"/>
                  <a:gd name="connsiteX7" fmla="*/ 1227145 w 1344495"/>
                  <a:gd name="connsiteY7" fmla="*/ 23407 h 695482"/>
                  <a:gd name="connsiteX8" fmla="*/ 867105 w 1344495"/>
                  <a:gd name="connsiteY8" fmla="*/ 23407 h 695482"/>
                  <a:gd name="connsiteX9" fmla="*/ 867105 w 1344495"/>
                  <a:gd name="connsiteY9" fmla="*/ 167423 h 695482"/>
                  <a:gd name="connsiteX0" fmla="*/ 867105 w 1344495"/>
                  <a:gd name="connsiteY0" fmla="*/ 239431 h 695482"/>
                  <a:gd name="connsiteX1" fmla="*/ 867105 w 1344495"/>
                  <a:gd name="connsiteY1" fmla="*/ 167423 h 695482"/>
                  <a:gd name="connsiteX2" fmla="*/ 939113 w 1344495"/>
                  <a:gd name="connsiteY2" fmla="*/ 527463 h 695482"/>
                  <a:gd name="connsiteX3" fmla="*/ 486567 w 1344495"/>
                  <a:gd name="connsiteY3" fmla="*/ 43126 h 695482"/>
                  <a:gd name="connsiteX4" fmla="*/ 177078 w 1344495"/>
                  <a:gd name="connsiteY4" fmla="*/ 282277 h 695482"/>
                  <a:gd name="connsiteX5" fmla="*/ 163010 w 1344495"/>
                  <a:gd name="connsiteY5" fmla="*/ 535495 h 695482"/>
                  <a:gd name="connsiteX6" fmla="*/ 1155138 w 1344495"/>
                  <a:gd name="connsiteY6" fmla="*/ 599471 h 695482"/>
                  <a:gd name="connsiteX7" fmla="*/ 1299153 w 1344495"/>
                  <a:gd name="connsiteY7" fmla="*/ 599471 h 695482"/>
                  <a:gd name="connsiteX8" fmla="*/ 1227145 w 1344495"/>
                  <a:gd name="connsiteY8" fmla="*/ 23407 h 695482"/>
                  <a:gd name="connsiteX9" fmla="*/ 867105 w 1344495"/>
                  <a:gd name="connsiteY9" fmla="*/ 23407 h 695482"/>
                  <a:gd name="connsiteX10" fmla="*/ 867105 w 1344495"/>
                  <a:gd name="connsiteY10" fmla="*/ 167423 h 695482"/>
                  <a:gd name="connsiteX0" fmla="*/ 867105 w 1344495"/>
                  <a:gd name="connsiteY0" fmla="*/ 239431 h 695482"/>
                  <a:gd name="connsiteX1" fmla="*/ 867105 w 1344495"/>
                  <a:gd name="connsiteY1" fmla="*/ 167423 h 695482"/>
                  <a:gd name="connsiteX2" fmla="*/ 486567 w 1344495"/>
                  <a:gd name="connsiteY2" fmla="*/ 43126 h 695482"/>
                  <a:gd name="connsiteX3" fmla="*/ 177078 w 1344495"/>
                  <a:gd name="connsiteY3" fmla="*/ 282277 h 695482"/>
                  <a:gd name="connsiteX4" fmla="*/ 163010 w 1344495"/>
                  <a:gd name="connsiteY4" fmla="*/ 535495 h 695482"/>
                  <a:gd name="connsiteX5" fmla="*/ 1155138 w 1344495"/>
                  <a:gd name="connsiteY5" fmla="*/ 599471 h 695482"/>
                  <a:gd name="connsiteX6" fmla="*/ 1299153 w 1344495"/>
                  <a:gd name="connsiteY6" fmla="*/ 599471 h 695482"/>
                  <a:gd name="connsiteX7" fmla="*/ 1227145 w 1344495"/>
                  <a:gd name="connsiteY7" fmla="*/ 23407 h 695482"/>
                  <a:gd name="connsiteX8" fmla="*/ 867105 w 1344495"/>
                  <a:gd name="connsiteY8" fmla="*/ 23407 h 695482"/>
                  <a:gd name="connsiteX9" fmla="*/ 867105 w 1344495"/>
                  <a:gd name="connsiteY9" fmla="*/ 167423 h 695482"/>
                  <a:gd name="connsiteX0" fmla="*/ 867105 w 1344495"/>
                  <a:gd name="connsiteY0" fmla="*/ 239431 h 695482"/>
                  <a:gd name="connsiteX1" fmla="*/ 867105 w 1344495"/>
                  <a:gd name="connsiteY1" fmla="*/ 167423 h 695482"/>
                  <a:gd name="connsiteX2" fmla="*/ 486567 w 1344495"/>
                  <a:gd name="connsiteY2" fmla="*/ 43126 h 695482"/>
                  <a:gd name="connsiteX3" fmla="*/ 177078 w 1344495"/>
                  <a:gd name="connsiteY3" fmla="*/ 282277 h 695482"/>
                  <a:gd name="connsiteX4" fmla="*/ 163010 w 1344495"/>
                  <a:gd name="connsiteY4" fmla="*/ 535495 h 695482"/>
                  <a:gd name="connsiteX5" fmla="*/ 1155138 w 1344495"/>
                  <a:gd name="connsiteY5" fmla="*/ 599471 h 695482"/>
                  <a:gd name="connsiteX6" fmla="*/ 1299153 w 1344495"/>
                  <a:gd name="connsiteY6" fmla="*/ 599471 h 695482"/>
                  <a:gd name="connsiteX7" fmla="*/ 1227145 w 1344495"/>
                  <a:gd name="connsiteY7" fmla="*/ 23407 h 695482"/>
                  <a:gd name="connsiteX8" fmla="*/ 867105 w 1344495"/>
                  <a:gd name="connsiteY8" fmla="*/ 23407 h 695482"/>
                  <a:gd name="connsiteX9" fmla="*/ 867105 w 1344495"/>
                  <a:gd name="connsiteY9" fmla="*/ 167423 h 695482"/>
                  <a:gd name="connsiteX0" fmla="*/ 867105 w 1344495"/>
                  <a:gd name="connsiteY0" fmla="*/ 362417 h 818468"/>
                  <a:gd name="connsiteX1" fmla="*/ 867105 w 1344495"/>
                  <a:gd name="connsiteY1" fmla="*/ 290409 h 818468"/>
                  <a:gd name="connsiteX2" fmla="*/ 486567 w 1344495"/>
                  <a:gd name="connsiteY2" fmla="*/ 166112 h 818468"/>
                  <a:gd name="connsiteX3" fmla="*/ 177078 w 1344495"/>
                  <a:gd name="connsiteY3" fmla="*/ 405263 h 818468"/>
                  <a:gd name="connsiteX4" fmla="*/ 163010 w 1344495"/>
                  <a:gd name="connsiteY4" fmla="*/ 658481 h 818468"/>
                  <a:gd name="connsiteX5" fmla="*/ 1155138 w 1344495"/>
                  <a:gd name="connsiteY5" fmla="*/ 722457 h 818468"/>
                  <a:gd name="connsiteX6" fmla="*/ 1299153 w 1344495"/>
                  <a:gd name="connsiteY6" fmla="*/ 722457 h 818468"/>
                  <a:gd name="connsiteX7" fmla="*/ 1227145 w 1344495"/>
                  <a:gd name="connsiteY7" fmla="*/ 146393 h 818468"/>
                  <a:gd name="connsiteX8" fmla="*/ 867105 w 1344495"/>
                  <a:gd name="connsiteY8" fmla="*/ 146393 h 818468"/>
                  <a:gd name="connsiteX9" fmla="*/ 651081 w 1344495"/>
                  <a:gd name="connsiteY9" fmla="*/ 2377 h 818468"/>
                  <a:gd name="connsiteX0" fmla="*/ 867105 w 1344495"/>
                  <a:gd name="connsiteY0" fmla="*/ 434425 h 818468"/>
                  <a:gd name="connsiteX1" fmla="*/ 867105 w 1344495"/>
                  <a:gd name="connsiteY1" fmla="*/ 290409 h 818468"/>
                  <a:gd name="connsiteX2" fmla="*/ 486567 w 1344495"/>
                  <a:gd name="connsiteY2" fmla="*/ 166112 h 818468"/>
                  <a:gd name="connsiteX3" fmla="*/ 177078 w 1344495"/>
                  <a:gd name="connsiteY3" fmla="*/ 405263 h 818468"/>
                  <a:gd name="connsiteX4" fmla="*/ 163010 w 1344495"/>
                  <a:gd name="connsiteY4" fmla="*/ 658481 h 818468"/>
                  <a:gd name="connsiteX5" fmla="*/ 1155138 w 1344495"/>
                  <a:gd name="connsiteY5" fmla="*/ 722457 h 818468"/>
                  <a:gd name="connsiteX6" fmla="*/ 1299153 w 1344495"/>
                  <a:gd name="connsiteY6" fmla="*/ 722457 h 818468"/>
                  <a:gd name="connsiteX7" fmla="*/ 1227145 w 1344495"/>
                  <a:gd name="connsiteY7" fmla="*/ 146393 h 818468"/>
                  <a:gd name="connsiteX8" fmla="*/ 867105 w 1344495"/>
                  <a:gd name="connsiteY8" fmla="*/ 146393 h 818468"/>
                  <a:gd name="connsiteX9" fmla="*/ 651081 w 1344495"/>
                  <a:gd name="connsiteY9" fmla="*/ 2377 h 818468"/>
                  <a:gd name="connsiteX0" fmla="*/ 867105 w 1344495"/>
                  <a:gd name="connsiteY0" fmla="*/ 290409 h 818468"/>
                  <a:gd name="connsiteX1" fmla="*/ 486567 w 1344495"/>
                  <a:gd name="connsiteY1" fmla="*/ 166112 h 818468"/>
                  <a:gd name="connsiteX2" fmla="*/ 177078 w 1344495"/>
                  <a:gd name="connsiteY2" fmla="*/ 405263 h 818468"/>
                  <a:gd name="connsiteX3" fmla="*/ 163010 w 1344495"/>
                  <a:gd name="connsiteY3" fmla="*/ 658481 h 818468"/>
                  <a:gd name="connsiteX4" fmla="*/ 1155138 w 1344495"/>
                  <a:gd name="connsiteY4" fmla="*/ 722457 h 818468"/>
                  <a:gd name="connsiteX5" fmla="*/ 1299153 w 1344495"/>
                  <a:gd name="connsiteY5" fmla="*/ 722457 h 818468"/>
                  <a:gd name="connsiteX6" fmla="*/ 1227145 w 1344495"/>
                  <a:gd name="connsiteY6" fmla="*/ 146393 h 818468"/>
                  <a:gd name="connsiteX7" fmla="*/ 867105 w 1344495"/>
                  <a:gd name="connsiteY7" fmla="*/ 146393 h 818468"/>
                  <a:gd name="connsiteX8" fmla="*/ 651081 w 1344495"/>
                  <a:gd name="connsiteY8" fmla="*/ 2377 h 818468"/>
                  <a:gd name="connsiteX0" fmla="*/ 867105 w 1344495"/>
                  <a:gd name="connsiteY0" fmla="*/ 167423 h 695482"/>
                  <a:gd name="connsiteX1" fmla="*/ 486567 w 1344495"/>
                  <a:gd name="connsiteY1" fmla="*/ 43126 h 695482"/>
                  <a:gd name="connsiteX2" fmla="*/ 177078 w 1344495"/>
                  <a:gd name="connsiteY2" fmla="*/ 282277 h 695482"/>
                  <a:gd name="connsiteX3" fmla="*/ 163010 w 1344495"/>
                  <a:gd name="connsiteY3" fmla="*/ 535495 h 695482"/>
                  <a:gd name="connsiteX4" fmla="*/ 1155138 w 1344495"/>
                  <a:gd name="connsiteY4" fmla="*/ 599471 h 695482"/>
                  <a:gd name="connsiteX5" fmla="*/ 1299153 w 1344495"/>
                  <a:gd name="connsiteY5" fmla="*/ 599471 h 695482"/>
                  <a:gd name="connsiteX6" fmla="*/ 1227145 w 1344495"/>
                  <a:gd name="connsiteY6" fmla="*/ 23407 h 695482"/>
                  <a:gd name="connsiteX7" fmla="*/ 867105 w 1344495"/>
                  <a:gd name="connsiteY7" fmla="*/ 23407 h 695482"/>
                  <a:gd name="connsiteX8" fmla="*/ 867105 w 1344495"/>
                  <a:gd name="connsiteY8" fmla="*/ 167423 h 695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44495" h="695482">
                    <a:moveTo>
                      <a:pt x="867105" y="167423"/>
                    </a:moveTo>
                    <a:cubicBezTo>
                      <a:pt x="803682" y="122704"/>
                      <a:pt x="601572" y="23984"/>
                      <a:pt x="486567" y="43126"/>
                    </a:cubicBezTo>
                    <a:cubicBezTo>
                      <a:pt x="371563" y="62268"/>
                      <a:pt x="231004" y="200216"/>
                      <a:pt x="177078" y="282277"/>
                    </a:cubicBezTo>
                    <a:cubicBezTo>
                      <a:pt x="123152" y="364338"/>
                      <a:pt x="0" y="482629"/>
                      <a:pt x="163010" y="535495"/>
                    </a:cubicBezTo>
                    <a:cubicBezTo>
                      <a:pt x="326020" y="588361"/>
                      <a:pt x="965781" y="588808"/>
                      <a:pt x="1155138" y="599471"/>
                    </a:cubicBezTo>
                    <a:cubicBezTo>
                      <a:pt x="1344495" y="610134"/>
                      <a:pt x="1287152" y="695482"/>
                      <a:pt x="1299153" y="599471"/>
                    </a:cubicBezTo>
                    <a:cubicBezTo>
                      <a:pt x="1311154" y="503460"/>
                      <a:pt x="1266957" y="99823"/>
                      <a:pt x="1227145" y="23407"/>
                    </a:cubicBezTo>
                    <a:cubicBezTo>
                      <a:pt x="1133607" y="0"/>
                      <a:pt x="954918" y="16764"/>
                      <a:pt x="867105" y="23407"/>
                    </a:cubicBezTo>
                    <a:cubicBezTo>
                      <a:pt x="864620" y="145541"/>
                      <a:pt x="873422" y="165046"/>
                      <a:pt x="867105" y="167423"/>
                    </a:cubicBezTo>
                  </a:path>
                </a:pathLst>
              </a:custGeom>
              <a:solidFill>
                <a:schemeClr val="accent6">
                  <a:lumMod val="50000"/>
                </a:schemeClr>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51" name="Freeform 50"/>
              <p:cNvSpPr/>
              <p:nvPr/>
            </p:nvSpPr>
            <p:spPr>
              <a:xfrm>
                <a:off x="3131839" y="5589240"/>
                <a:ext cx="1259185" cy="195263"/>
              </a:xfrm>
              <a:custGeom>
                <a:avLst/>
                <a:gdLst>
                  <a:gd name="connsiteX0" fmla="*/ 9525 w 1295400"/>
                  <a:gd name="connsiteY0" fmla="*/ 0 h 195263"/>
                  <a:gd name="connsiteX1" fmla="*/ 0 w 1295400"/>
                  <a:gd name="connsiteY1" fmla="*/ 161925 h 195263"/>
                  <a:gd name="connsiteX2" fmla="*/ 1276350 w 1295400"/>
                  <a:gd name="connsiteY2" fmla="*/ 195263 h 195263"/>
                  <a:gd name="connsiteX3" fmla="*/ 1295400 w 1295400"/>
                  <a:gd name="connsiteY3" fmla="*/ 47625 h 195263"/>
                  <a:gd name="connsiteX4" fmla="*/ 9525 w 1295400"/>
                  <a:gd name="connsiteY4" fmla="*/ 0 h 1952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95400" h="195263">
                    <a:moveTo>
                      <a:pt x="9525" y="0"/>
                    </a:moveTo>
                    <a:lnTo>
                      <a:pt x="0" y="161925"/>
                    </a:lnTo>
                    <a:lnTo>
                      <a:pt x="1276350" y="195263"/>
                    </a:lnTo>
                    <a:lnTo>
                      <a:pt x="1295400" y="47625"/>
                    </a:lnTo>
                    <a:lnTo>
                      <a:pt x="9525" y="0"/>
                    </a:lnTo>
                    <a:close/>
                  </a:path>
                </a:pathLst>
              </a:custGeom>
              <a:solidFill>
                <a:schemeClr val="accent6">
                  <a:lumMod val="5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60" name="Group 79"/>
            <p:cNvGrpSpPr/>
            <p:nvPr/>
          </p:nvGrpSpPr>
          <p:grpSpPr>
            <a:xfrm>
              <a:off x="4826344" y="5311551"/>
              <a:ext cx="934045" cy="819514"/>
              <a:chOff x="4355976" y="4581128"/>
              <a:chExt cx="1368152" cy="1224136"/>
            </a:xfrm>
          </p:grpSpPr>
          <p:sp>
            <p:nvSpPr>
              <p:cNvPr id="46" name="Freeform 7"/>
              <p:cNvSpPr/>
              <p:nvPr/>
            </p:nvSpPr>
            <p:spPr>
              <a:xfrm flipH="1">
                <a:off x="4442273" y="4581128"/>
                <a:ext cx="1080118" cy="1144288"/>
              </a:xfrm>
              <a:custGeom>
                <a:avLst/>
                <a:gdLst>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98859 w 625872"/>
                  <a:gd name="connsiteY6" fmla="*/ 576262 h 840978"/>
                  <a:gd name="connsiteX7" fmla="*/ 408384 w 625872"/>
                  <a:gd name="connsiteY7" fmla="*/ 554831 h 840978"/>
                  <a:gd name="connsiteX8" fmla="*/ 403622 w 625872"/>
                  <a:gd name="connsiteY8" fmla="*/ 0 h 840978"/>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86581 w 625872"/>
                  <a:gd name="connsiteY6" fmla="*/ 600620 h 840978"/>
                  <a:gd name="connsiteX7" fmla="*/ 408384 w 625872"/>
                  <a:gd name="connsiteY7" fmla="*/ 554831 h 840978"/>
                  <a:gd name="connsiteX8" fmla="*/ 403622 w 625872"/>
                  <a:gd name="connsiteY8" fmla="*/ 0 h 840978"/>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52338"/>
                  <a:gd name="connsiteX1" fmla="*/ 586978 w 629778"/>
                  <a:gd name="connsiteY1" fmla="*/ 707231 h 852338"/>
                  <a:gd name="connsiteX2" fmla="*/ 332557 w 629778"/>
                  <a:gd name="connsiteY2" fmla="*/ 850230 h 852338"/>
                  <a:gd name="connsiteX3" fmla="*/ 65484 w 629778"/>
                  <a:gd name="connsiteY3" fmla="*/ 809625 h 852338"/>
                  <a:gd name="connsiteX4" fmla="*/ 15478 w 629778"/>
                  <a:gd name="connsiteY4" fmla="*/ 671512 h 852338"/>
                  <a:gd name="connsiteX5" fmla="*/ 158353 w 629778"/>
                  <a:gd name="connsiteY5" fmla="*/ 540543 h 852338"/>
                  <a:gd name="connsiteX6" fmla="*/ 386581 w 629778"/>
                  <a:gd name="connsiteY6" fmla="*/ 600620 h 852338"/>
                  <a:gd name="connsiteX7" fmla="*/ 408384 w 629778"/>
                  <a:gd name="connsiteY7" fmla="*/ 554831 h 852338"/>
                  <a:gd name="connsiteX8" fmla="*/ 403622 w 629778"/>
                  <a:gd name="connsiteY8" fmla="*/ 0 h 852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9778" h="852338">
                    <a:moveTo>
                      <a:pt x="589359" y="40481"/>
                    </a:moveTo>
                    <a:cubicBezTo>
                      <a:pt x="607615" y="308570"/>
                      <a:pt x="629778" y="572273"/>
                      <a:pt x="586978" y="707231"/>
                    </a:cubicBezTo>
                    <a:cubicBezTo>
                      <a:pt x="544178" y="842189"/>
                      <a:pt x="393081" y="852338"/>
                      <a:pt x="332557" y="850230"/>
                    </a:cubicBezTo>
                    <a:cubicBezTo>
                      <a:pt x="247154" y="847800"/>
                      <a:pt x="118330" y="839411"/>
                      <a:pt x="65484" y="809625"/>
                    </a:cubicBezTo>
                    <a:cubicBezTo>
                      <a:pt x="12638" y="779839"/>
                      <a:pt x="0" y="716359"/>
                      <a:pt x="15478" y="671512"/>
                    </a:cubicBezTo>
                    <a:cubicBezTo>
                      <a:pt x="30956" y="626665"/>
                      <a:pt x="96503" y="552358"/>
                      <a:pt x="158353" y="540543"/>
                    </a:cubicBezTo>
                    <a:cubicBezTo>
                      <a:pt x="220203" y="528728"/>
                      <a:pt x="344909" y="598239"/>
                      <a:pt x="386581" y="600620"/>
                    </a:cubicBezTo>
                    <a:cubicBezTo>
                      <a:pt x="428253" y="603001"/>
                      <a:pt x="405544" y="654934"/>
                      <a:pt x="408384" y="554831"/>
                    </a:cubicBezTo>
                    <a:cubicBezTo>
                      <a:pt x="411224" y="454728"/>
                      <a:pt x="406400" y="229393"/>
                      <a:pt x="403622" y="0"/>
                    </a:cubicBezTo>
                  </a:path>
                </a:pathLst>
              </a:custGeom>
              <a:solidFill>
                <a:srgbClr val="CC00FF"/>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47" name="Freeform 8"/>
              <p:cNvSpPr/>
              <p:nvPr/>
            </p:nvSpPr>
            <p:spPr>
              <a:xfrm flipH="1">
                <a:off x="4355976" y="5109782"/>
                <a:ext cx="1368152" cy="695482"/>
              </a:xfrm>
              <a:custGeom>
                <a:avLst/>
                <a:gdLst>
                  <a:gd name="connsiteX0" fmla="*/ 909711 w 1444283"/>
                  <a:gd name="connsiteY0" fmla="*/ 180535 h 616633"/>
                  <a:gd name="connsiteX1" fmla="*/ 501748 w 1444283"/>
                  <a:gd name="connsiteY1" fmla="*/ 11723 h 616633"/>
                  <a:gd name="connsiteX2" fmla="*/ 192259 w 1444283"/>
                  <a:gd name="connsiteY2" fmla="*/ 250874 h 616633"/>
                  <a:gd name="connsiteX3" fmla="*/ 178191 w 1444283"/>
                  <a:gd name="connsiteY3" fmla="*/ 504092 h 616633"/>
                  <a:gd name="connsiteX4" fmla="*/ 1261403 w 1444283"/>
                  <a:gd name="connsiteY4" fmla="*/ 574430 h 616633"/>
                  <a:gd name="connsiteX5" fmla="*/ 1275471 w 1444283"/>
                  <a:gd name="connsiteY5" fmla="*/ 546295 h 616633"/>
                  <a:gd name="connsiteX6" fmla="*/ 1289539 w 1444283"/>
                  <a:gd name="connsiteY6" fmla="*/ 152400 h 616633"/>
                  <a:gd name="connsiteX7" fmla="*/ 1275471 w 1444283"/>
                  <a:gd name="connsiteY7" fmla="*/ 124264 h 616633"/>
                  <a:gd name="connsiteX8" fmla="*/ 937846 w 1444283"/>
                  <a:gd name="connsiteY8" fmla="*/ 222738 h 616633"/>
                  <a:gd name="connsiteX0" fmla="*/ 909711 w 1444283"/>
                  <a:gd name="connsiteY0" fmla="*/ 180535 h 616633"/>
                  <a:gd name="connsiteX1" fmla="*/ 501748 w 1444283"/>
                  <a:gd name="connsiteY1" fmla="*/ 11723 h 616633"/>
                  <a:gd name="connsiteX2" fmla="*/ 192259 w 1444283"/>
                  <a:gd name="connsiteY2" fmla="*/ 250874 h 616633"/>
                  <a:gd name="connsiteX3" fmla="*/ 178191 w 1444283"/>
                  <a:gd name="connsiteY3" fmla="*/ 504092 h 616633"/>
                  <a:gd name="connsiteX4" fmla="*/ 1261403 w 1444283"/>
                  <a:gd name="connsiteY4" fmla="*/ 574430 h 616633"/>
                  <a:gd name="connsiteX5" fmla="*/ 1275471 w 1444283"/>
                  <a:gd name="connsiteY5" fmla="*/ 546295 h 616633"/>
                  <a:gd name="connsiteX6" fmla="*/ 1289539 w 1444283"/>
                  <a:gd name="connsiteY6" fmla="*/ 152400 h 616633"/>
                  <a:gd name="connsiteX7" fmla="*/ 1275471 w 1444283"/>
                  <a:gd name="connsiteY7" fmla="*/ 124264 h 616633"/>
                  <a:gd name="connsiteX8" fmla="*/ 882287 w 1444283"/>
                  <a:gd name="connsiteY8" fmla="*/ 64012 h 616633"/>
                  <a:gd name="connsiteX0" fmla="*/ 909711 w 1444283"/>
                  <a:gd name="connsiteY0" fmla="*/ 180535 h 616633"/>
                  <a:gd name="connsiteX1" fmla="*/ 501748 w 1444283"/>
                  <a:gd name="connsiteY1" fmla="*/ 11723 h 616633"/>
                  <a:gd name="connsiteX2" fmla="*/ 192259 w 1444283"/>
                  <a:gd name="connsiteY2" fmla="*/ 250874 h 616633"/>
                  <a:gd name="connsiteX3" fmla="*/ 178191 w 1444283"/>
                  <a:gd name="connsiteY3" fmla="*/ 504092 h 616633"/>
                  <a:gd name="connsiteX4" fmla="*/ 1261403 w 1444283"/>
                  <a:gd name="connsiteY4" fmla="*/ 574430 h 616633"/>
                  <a:gd name="connsiteX5" fmla="*/ 1275471 w 1444283"/>
                  <a:gd name="connsiteY5" fmla="*/ 546295 h 616633"/>
                  <a:gd name="connsiteX6" fmla="*/ 1289539 w 1444283"/>
                  <a:gd name="connsiteY6" fmla="*/ 152400 h 616633"/>
                  <a:gd name="connsiteX7" fmla="*/ 1242327 w 1444283"/>
                  <a:gd name="connsiteY7" fmla="*/ 64012 h 616633"/>
                  <a:gd name="connsiteX8" fmla="*/ 882287 w 1444283"/>
                  <a:gd name="connsiteY8" fmla="*/ 64012 h 616633"/>
                  <a:gd name="connsiteX0" fmla="*/ 909711 w 1444283"/>
                  <a:gd name="connsiteY0" fmla="*/ 311317 h 747415"/>
                  <a:gd name="connsiteX1" fmla="*/ 501748 w 1444283"/>
                  <a:gd name="connsiteY1" fmla="*/ 142505 h 747415"/>
                  <a:gd name="connsiteX2" fmla="*/ 192259 w 1444283"/>
                  <a:gd name="connsiteY2" fmla="*/ 381656 h 747415"/>
                  <a:gd name="connsiteX3" fmla="*/ 178191 w 1444283"/>
                  <a:gd name="connsiteY3" fmla="*/ 634874 h 747415"/>
                  <a:gd name="connsiteX4" fmla="*/ 1261403 w 1444283"/>
                  <a:gd name="connsiteY4" fmla="*/ 705212 h 747415"/>
                  <a:gd name="connsiteX5" fmla="*/ 1275471 w 1444283"/>
                  <a:gd name="connsiteY5" fmla="*/ 677077 h 747415"/>
                  <a:gd name="connsiteX6" fmla="*/ 1289539 w 1444283"/>
                  <a:gd name="connsiteY6" fmla="*/ 283182 h 747415"/>
                  <a:gd name="connsiteX7" fmla="*/ 1242327 w 1444283"/>
                  <a:gd name="connsiteY7" fmla="*/ 194794 h 747415"/>
                  <a:gd name="connsiteX8" fmla="*/ 882287 w 1444283"/>
                  <a:gd name="connsiteY8" fmla="*/ 194794 h 747415"/>
                  <a:gd name="connsiteX0" fmla="*/ 909711 w 1444283"/>
                  <a:gd name="connsiteY0" fmla="*/ 311317 h 714141"/>
                  <a:gd name="connsiteX1" fmla="*/ 501748 w 1444283"/>
                  <a:gd name="connsiteY1" fmla="*/ 142505 h 714141"/>
                  <a:gd name="connsiteX2" fmla="*/ 192259 w 1444283"/>
                  <a:gd name="connsiteY2" fmla="*/ 381656 h 714141"/>
                  <a:gd name="connsiteX3" fmla="*/ 178191 w 1444283"/>
                  <a:gd name="connsiteY3" fmla="*/ 634874 h 714141"/>
                  <a:gd name="connsiteX4" fmla="*/ 1261403 w 1444283"/>
                  <a:gd name="connsiteY4" fmla="*/ 705212 h 714141"/>
                  <a:gd name="connsiteX5" fmla="*/ 1275471 w 1444283"/>
                  <a:gd name="connsiteY5" fmla="*/ 677077 h 714141"/>
                  <a:gd name="connsiteX6" fmla="*/ 1314335 w 1444283"/>
                  <a:gd name="connsiteY6" fmla="*/ 482826 h 714141"/>
                  <a:gd name="connsiteX7" fmla="*/ 1242327 w 1444283"/>
                  <a:gd name="connsiteY7" fmla="*/ 194794 h 714141"/>
                  <a:gd name="connsiteX8" fmla="*/ 882287 w 1444283"/>
                  <a:gd name="connsiteY8" fmla="*/ 194794 h 714141"/>
                  <a:gd name="connsiteX0" fmla="*/ 909711 w 1444283"/>
                  <a:gd name="connsiteY0" fmla="*/ 311317 h 714141"/>
                  <a:gd name="connsiteX1" fmla="*/ 501748 w 1444283"/>
                  <a:gd name="connsiteY1" fmla="*/ 142505 h 714141"/>
                  <a:gd name="connsiteX2" fmla="*/ 192259 w 1444283"/>
                  <a:gd name="connsiteY2" fmla="*/ 381656 h 714141"/>
                  <a:gd name="connsiteX3" fmla="*/ 178191 w 1444283"/>
                  <a:gd name="connsiteY3" fmla="*/ 634874 h 714141"/>
                  <a:gd name="connsiteX4" fmla="*/ 1261403 w 1444283"/>
                  <a:gd name="connsiteY4" fmla="*/ 705212 h 714141"/>
                  <a:gd name="connsiteX5" fmla="*/ 1275471 w 1444283"/>
                  <a:gd name="connsiteY5" fmla="*/ 677077 h 714141"/>
                  <a:gd name="connsiteX6" fmla="*/ 1314335 w 1444283"/>
                  <a:gd name="connsiteY6" fmla="*/ 482826 h 714141"/>
                  <a:gd name="connsiteX7" fmla="*/ 1242327 w 1444283"/>
                  <a:gd name="connsiteY7" fmla="*/ 194794 h 714141"/>
                  <a:gd name="connsiteX8" fmla="*/ 882287 w 1444283"/>
                  <a:gd name="connsiteY8" fmla="*/ 194794 h 714141"/>
                  <a:gd name="connsiteX0" fmla="*/ 909711 w 1444283"/>
                  <a:gd name="connsiteY0" fmla="*/ 180535 h 631365"/>
                  <a:gd name="connsiteX1" fmla="*/ 501748 w 1444283"/>
                  <a:gd name="connsiteY1" fmla="*/ 11723 h 631365"/>
                  <a:gd name="connsiteX2" fmla="*/ 192259 w 1444283"/>
                  <a:gd name="connsiteY2" fmla="*/ 250874 h 631365"/>
                  <a:gd name="connsiteX3" fmla="*/ 178191 w 1444283"/>
                  <a:gd name="connsiteY3" fmla="*/ 504092 h 631365"/>
                  <a:gd name="connsiteX4" fmla="*/ 1261403 w 1444283"/>
                  <a:gd name="connsiteY4" fmla="*/ 574430 h 631365"/>
                  <a:gd name="connsiteX5" fmla="*/ 1275471 w 1444283"/>
                  <a:gd name="connsiteY5" fmla="*/ 546295 h 631365"/>
                  <a:gd name="connsiteX6" fmla="*/ 1242327 w 1444283"/>
                  <a:gd name="connsiteY6" fmla="*/ 64012 h 631365"/>
                  <a:gd name="connsiteX7" fmla="*/ 882287 w 1444283"/>
                  <a:gd name="connsiteY7" fmla="*/ 64012 h 631365"/>
                  <a:gd name="connsiteX0" fmla="*/ 909711 w 1444283"/>
                  <a:gd name="connsiteY0" fmla="*/ 180535 h 631365"/>
                  <a:gd name="connsiteX1" fmla="*/ 501748 w 1444283"/>
                  <a:gd name="connsiteY1" fmla="*/ 11723 h 631365"/>
                  <a:gd name="connsiteX2" fmla="*/ 192259 w 1444283"/>
                  <a:gd name="connsiteY2" fmla="*/ 250874 h 631365"/>
                  <a:gd name="connsiteX3" fmla="*/ 178191 w 1444283"/>
                  <a:gd name="connsiteY3" fmla="*/ 504092 h 631365"/>
                  <a:gd name="connsiteX4" fmla="*/ 1261403 w 1444283"/>
                  <a:gd name="connsiteY4" fmla="*/ 574430 h 631365"/>
                  <a:gd name="connsiteX5" fmla="*/ 1275471 w 1444283"/>
                  <a:gd name="connsiteY5" fmla="*/ 546295 h 631365"/>
                  <a:gd name="connsiteX6" fmla="*/ 1242327 w 1444283"/>
                  <a:gd name="connsiteY6" fmla="*/ 64012 h 631365"/>
                  <a:gd name="connsiteX7" fmla="*/ 882287 w 1444283"/>
                  <a:gd name="connsiteY7" fmla="*/ 64012 h 631365"/>
                  <a:gd name="connsiteX0" fmla="*/ 909711 w 1444283"/>
                  <a:gd name="connsiteY0" fmla="*/ 180535 h 631365"/>
                  <a:gd name="connsiteX1" fmla="*/ 501748 w 1444283"/>
                  <a:gd name="connsiteY1" fmla="*/ 11723 h 631365"/>
                  <a:gd name="connsiteX2" fmla="*/ 192259 w 1444283"/>
                  <a:gd name="connsiteY2" fmla="*/ 250874 h 631365"/>
                  <a:gd name="connsiteX3" fmla="*/ 178191 w 1444283"/>
                  <a:gd name="connsiteY3" fmla="*/ 504092 h 631365"/>
                  <a:gd name="connsiteX4" fmla="*/ 1261403 w 1444283"/>
                  <a:gd name="connsiteY4" fmla="*/ 574430 h 631365"/>
                  <a:gd name="connsiteX5" fmla="*/ 1275471 w 1444283"/>
                  <a:gd name="connsiteY5" fmla="*/ 546295 h 631365"/>
                  <a:gd name="connsiteX6" fmla="*/ 1242327 w 1444283"/>
                  <a:gd name="connsiteY6" fmla="*/ 64012 h 631365"/>
                  <a:gd name="connsiteX7" fmla="*/ 882287 w 1444283"/>
                  <a:gd name="connsiteY7" fmla="*/ 64012 h 631365"/>
                  <a:gd name="connsiteX0" fmla="*/ 894530 w 1338018"/>
                  <a:gd name="connsiteY0" fmla="*/ 180535 h 630304"/>
                  <a:gd name="connsiteX1" fmla="*/ 486567 w 1338018"/>
                  <a:gd name="connsiteY1" fmla="*/ 11723 h 630304"/>
                  <a:gd name="connsiteX2" fmla="*/ 177078 w 1338018"/>
                  <a:gd name="connsiteY2" fmla="*/ 250874 h 630304"/>
                  <a:gd name="connsiteX3" fmla="*/ 163010 w 1338018"/>
                  <a:gd name="connsiteY3" fmla="*/ 504092 h 630304"/>
                  <a:gd name="connsiteX4" fmla="*/ 1155138 w 1338018"/>
                  <a:gd name="connsiteY4" fmla="*/ 568068 h 630304"/>
                  <a:gd name="connsiteX5" fmla="*/ 1260290 w 1338018"/>
                  <a:gd name="connsiteY5" fmla="*/ 546295 h 630304"/>
                  <a:gd name="connsiteX6" fmla="*/ 1227146 w 1338018"/>
                  <a:gd name="connsiteY6" fmla="*/ 64012 h 630304"/>
                  <a:gd name="connsiteX7" fmla="*/ 867106 w 1338018"/>
                  <a:gd name="connsiteY7" fmla="*/ 64012 h 630304"/>
                  <a:gd name="connsiteX0" fmla="*/ 894530 w 1344495"/>
                  <a:gd name="connsiteY0" fmla="*/ 180535 h 652077"/>
                  <a:gd name="connsiteX1" fmla="*/ 486567 w 1344495"/>
                  <a:gd name="connsiteY1" fmla="*/ 11723 h 652077"/>
                  <a:gd name="connsiteX2" fmla="*/ 177078 w 1344495"/>
                  <a:gd name="connsiteY2" fmla="*/ 250874 h 652077"/>
                  <a:gd name="connsiteX3" fmla="*/ 163010 w 1344495"/>
                  <a:gd name="connsiteY3" fmla="*/ 504092 h 652077"/>
                  <a:gd name="connsiteX4" fmla="*/ 1155138 w 1344495"/>
                  <a:gd name="connsiteY4" fmla="*/ 568068 h 652077"/>
                  <a:gd name="connsiteX5" fmla="*/ 1299153 w 1344495"/>
                  <a:gd name="connsiteY5" fmla="*/ 568068 h 652077"/>
                  <a:gd name="connsiteX6" fmla="*/ 1227146 w 1344495"/>
                  <a:gd name="connsiteY6" fmla="*/ 64012 h 652077"/>
                  <a:gd name="connsiteX7" fmla="*/ 867106 w 1344495"/>
                  <a:gd name="connsiteY7" fmla="*/ 64012 h 652077"/>
                  <a:gd name="connsiteX0" fmla="*/ 894530 w 1344495"/>
                  <a:gd name="connsiteY0" fmla="*/ 202909 h 674451"/>
                  <a:gd name="connsiteX1" fmla="*/ 486567 w 1344495"/>
                  <a:gd name="connsiteY1" fmla="*/ 34097 h 674451"/>
                  <a:gd name="connsiteX2" fmla="*/ 177078 w 1344495"/>
                  <a:gd name="connsiteY2" fmla="*/ 273248 h 674451"/>
                  <a:gd name="connsiteX3" fmla="*/ 163010 w 1344495"/>
                  <a:gd name="connsiteY3" fmla="*/ 526466 h 674451"/>
                  <a:gd name="connsiteX4" fmla="*/ 1155138 w 1344495"/>
                  <a:gd name="connsiteY4" fmla="*/ 590442 h 674451"/>
                  <a:gd name="connsiteX5" fmla="*/ 1299153 w 1344495"/>
                  <a:gd name="connsiteY5" fmla="*/ 590442 h 674451"/>
                  <a:gd name="connsiteX6" fmla="*/ 1227146 w 1344495"/>
                  <a:gd name="connsiteY6" fmla="*/ 86386 h 674451"/>
                  <a:gd name="connsiteX7" fmla="*/ 905007 w 1344495"/>
                  <a:gd name="connsiteY7" fmla="*/ 72124 h 674451"/>
                  <a:gd name="connsiteX8" fmla="*/ 867106 w 1344495"/>
                  <a:gd name="connsiteY8" fmla="*/ 86386 h 674451"/>
                  <a:gd name="connsiteX0" fmla="*/ 894530 w 1344495"/>
                  <a:gd name="connsiteY0" fmla="*/ 202909 h 674451"/>
                  <a:gd name="connsiteX1" fmla="*/ 486567 w 1344495"/>
                  <a:gd name="connsiteY1" fmla="*/ 34097 h 674451"/>
                  <a:gd name="connsiteX2" fmla="*/ 177078 w 1344495"/>
                  <a:gd name="connsiteY2" fmla="*/ 273248 h 674451"/>
                  <a:gd name="connsiteX3" fmla="*/ 163010 w 1344495"/>
                  <a:gd name="connsiteY3" fmla="*/ 526466 h 674451"/>
                  <a:gd name="connsiteX4" fmla="*/ 1155138 w 1344495"/>
                  <a:gd name="connsiteY4" fmla="*/ 590442 h 674451"/>
                  <a:gd name="connsiteX5" fmla="*/ 1299153 w 1344495"/>
                  <a:gd name="connsiteY5" fmla="*/ 590442 h 674451"/>
                  <a:gd name="connsiteX6" fmla="*/ 1227146 w 1344495"/>
                  <a:gd name="connsiteY6" fmla="*/ 86386 h 674451"/>
                  <a:gd name="connsiteX7" fmla="*/ 905007 w 1344495"/>
                  <a:gd name="connsiteY7" fmla="*/ 72124 h 674451"/>
                  <a:gd name="connsiteX8" fmla="*/ 867105 w 1344495"/>
                  <a:gd name="connsiteY8" fmla="*/ 158394 h 674451"/>
                  <a:gd name="connsiteX0" fmla="*/ 894530 w 1344495"/>
                  <a:gd name="connsiteY0" fmla="*/ 212534 h 684076"/>
                  <a:gd name="connsiteX1" fmla="*/ 486567 w 1344495"/>
                  <a:gd name="connsiteY1" fmla="*/ 43722 h 684076"/>
                  <a:gd name="connsiteX2" fmla="*/ 177078 w 1344495"/>
                  <a:gd name="connsiteY2" fmla="*/ 282873 h 684076"/>
                  <a:gd name="connsiteX3" fmla="*/ 163010 w 1344495"/>
                  <a:gd name="connsiteY3" fmla="*/ 536091 h 684076"/>
                  <a:gd name="connsiteX4" fmla="*/ 1155138 w 1344495"/>
                  <a:gd name="connsiteY4" fmla="*/ 600067 h 684076"/>
                  <a:gd name="connsiteX5" fmla="*/ 1299153 w 1344495"/>
                  <a:gd name="connsiteY5" fmla="*/ 600067 h 684076"/>
                  <a:gd name="connsiteX6" fmla="*/ 1227146 w 1344495"/>
                  <a:gd name="connsiteY6" fmla="*/ 96011 h 684076"/>
                  <a:gd name="connsiteX7" fmla="*/ 867105 w 1344495"/>
                  <a:gd name="connsiteY7" fmla="*/ 24003 h 684076"/>
                  <a:gd name="connsiteX8" fmla="*/ 867105 w 1344495"/>
                  <a:gd name="connsiteY8" fmla="*/ 168019 h 684076"/>
                  <a:gd name="connsiteX0" fmla="*/ 894530 w 1344495"/>
                  <a:gd name="connsiteY0" fmla="*/ 212534 h 684076"/>
                  <a:gd name="connsiteX1" fmla="*/ 486567 w 1344495"/>
                  <a:gd name="connsiteY1" fmla="*/ 43722 h 684076"/>
                  <a:gd name="connsiteX2" fmla="*/ 177078 w 1344495"/>
                  <a:gd name="connsiteY2" fmla="*/ 282873 h 684076"/>
                  <a:gd name="connsiteX3" fmla="*/ 163010 w 1344495"/>
                  <a:gd name="connsiteY3" fmla="*/ 536091 h 684076"/>
                  <a:gd name="connsiteX4" fmla="*/ 1155138 w 1344495"/>
                  <a:gd name="connsiteY4" fmla="*/ 600067 h 684076"/>
                  <a:gd name="connsiteX5" fmla="*/ 1299153 w 1344495"/>
                  <a:gd name="connsiteY5" fmla="*/ 600067 h 684076"/>
                  <a:gd name="connsiteX6" fmla="*/ 1227146 w 1344495"/>
                  <a:gd name="connsiteY6" fmla="*/ 96011 h 684076"/>
                  <a:gd name="connsiteX7" fmla="*/ 867105 w 1344495"/>
                  <a:gd name="connsiteY7" fmla="*/ 24003 h 684076"/>
                  <a:gd name="connsiteX8" fmla="*/ 867105 w 1344495"/>
                  <a:gd name="connsiteY8" fmla="*/ 168019 h 684076"/>
                  <a:gd name="connsiteX0" fmla="*/ 894530 w 1344495"/>
                  <a:gd name="connsiteY0" fmla="*/ 212534 h 684076"/>
                  <a:gd name="connsiteX1" fmla="*/ 486567 w 1344495"/>
                  <a:gd name="connsiteY1" fmla="*/ 43722 h 684076"/>
                  <a:gd name="connsiteX2" fmla="*/ 177078 w 1344495"/>
                  <a:gd name="connsiteY2" fmla="*/ 282873 h 684076"/>
                  <a:gd name="connsiteX3" fmla="*/ 163010 w 1344495"/>
                  <a:gd name="connsiteY3" fmla="*/ 536091 h 684076"/>
                  <a:gd name="connsiteX4" fmla="*/ 1155138 w 1344495"/>
                  <a:gd name="connsiteY4" fmla="*/ 600067 h 684076"/>
                  <a:gd name="connsiteX5" fmla="*/ 1299153 w 1344495"/>
                  <a:gd name="connsiteY5" fmla="*/ 600067 h 684076"/>
                  <a:gd name="connsiteX6" fmla="*/ 1227146 w 1344495"/>
                  <a:gd name="connsiteY6" fmla="*/ 96011 h 684076"/>
                  <a:gd name="connsiteX7" fmla="*/ 867105 w 1344495"/>
                  <a:gd name="connsiteY7" fmla="*/ 24003 h 684076"/>
                  <a:gd name="connsiteX8" fmla="*/ 867105 w 1344495"/>
                  <a:gd name="connsiteY8" fmla="*/ 168019 h 684076"/>
                  <a:gd name="connsiteX0" fmla="*/ 894530 w 1344495"/>
                  <a:gd name="connsiteY0" fmla="*/ 284542 h 768086"/>
                  <a:gd name="connsiteX1" fmla="*/ 486567 w 1344495"/>
                  <a:gd name="connsiteY1" fmla="*/ 115730 h 768086"/>
                  <a:gd name="connsiteX2" fmla="*/ 177078 w 1344495"/>
                  <a:gd name="connsiteY2" fmla="*/ 354881 h 768086"/>
                  <a:gd name="connsiteX3" fmla="*/ 163010 w 1344495"/>
                  <a:gd name="connsiteY3" fmla="*/ 608099 h 768086"/>
                  <a:gd name="connsiteX4" fmla="*/ 1155138 w 1344495"/>
                  <a:gd name="connsiteY4" fmla="*/ 672075 h 768086"/>
                  <a:gd name="connsiteX5" fmla="*/ 1299153 w 1344495"/>
                  <a:gd name="connsiteY5" fmla="*/ 672075 h 768086"/>
                  <a:gd name="connsiteX6" fmla="*/ 1227145 w 1344495"/>
                  <a:gd name="connsiteY6" fmla="*/ 96011 h 768086"/>
                  <a:gd name="connsiteX7" fmla="*/ 867105 w 1344495"/>
                  <a:gd name="connsiteY7" fmla="*/ 96011 h 768086"/>
                  <a:gd name="connsiteX8" fmla="*/ 867105 w 1344495"/>
                  <a:gd name="connsiteY8" fmla="*/ 240027 h 768086"/>
                  <a:gd name="connsiteX0" fmla="*/ 894530 w 1344495"/>
                  <a:gd name="connsiteY0" fmla="*/ 211938 h 695482"/>
                  <a:gd name="connsiteX1" fmla="*/ 486567 w 1344495"/>
                  <a:gd name="connsiteY1" fmla="*/ 43126 h 695482"/>
                  <a:gd name="connsiteX2" fmla="*/ 177078 w 1344495"/>
                  <a:gd name="connsiteY2" fmla="*/ 282277 h 695482"/>
                  <a:gd name="connsiteX3" fmla="*/ 163010 w 1344495"/>
                  <a:gd name="connsiteY3" fmla="*/ 535495 h 695482"/>
                  <a:gd name="connsiteX4" fmla="*/ 1155138 w 1344495"/>
                  <a:gd name="connsiteY4" fmla="*/ 599471 h 695482"/>
                  <a:gd name="connsiteX5" fmla="*/ 1299153 w 1344495"/>
                  <a:gd name="connsiteY5" fmla="*/ 599471 h 695482"/>
                  <a:gd name="connsiteX6" fmla="*/ 1227145 w 1344495"/>
                  <a:gd name="connsiteY6" fmla="*/ 23407 h 695482"/>
                  <a:gd name="connsiteX7" fmla="*/ 867105 w 1344495"/>
                  <a:gd name="connsiteY7" fmla="*/ 23407 h 695482"/>
                  <a:gd name="connsiteX8" fmla="*/ 867105 w 1344495"/>
                  <a:gd name="connsiteY8" fmla="*/ 167423 h 695482"/>
                  <a:gd name="connsiteX0" fmla="*/ 894530 w 1344495"/>
                  <a:gd name="connsiteY0" fmla="*/ 211938 h 695482"/>
                  <a:gd name="connsiteX1" fmla="*/ 486567 w 1344495"/>
                  <a:gd name="connsiteY1" fmla="*/ 43126 h 695482"/>
                  <a:gd name="connsiteX2" fmla="*/ 177078 w 1344495"/>
                  <a:gd name="connsiteY2" fmla="*/ 282277 h 695482"/>
                  <a:gd name="connsiteX3" fmla="*/ 163010 w 1344495"/>
                  <a:gd name="connsiteY3" fmla="*/ 535495 h 695482"/>
                  <a:gd name="connsiteX4" fmla="*/ 1155138 w 1344495"/>
                  <a:gd name="connsiteY4" fmla="*/ 599471 h 695482"/>
                  <a:gd name="connsiteX5" fmla="*/ 1299153 w 1344495"/>
                  <a:gd name="connsiteY5" fmla="*/ 599471 h 695482"/>
                  <a:gd name="connsiteX6" fmla="*/ 1227145 w 1344495"/>
                  <a:gd name="connsiteY6" fmla="*/ 23407 h 695482"/>
                  <a:gd name="connsiteX7" fmla="*/ 867105 w 1344495"/>
                  <a:gd name="connsiteY7" fmla="*/ 23407 h 695482"/>
                  <a:gd name="connsiteX8" fmla="*/ 867105 w 1344495"/>
                  <a:gd name="connsiteY8" fmla="*/ 167423 h 695482"/>
                  <a:gd name="connsiteX0" fmla="*/ 894530 w 1344495"/>
                  <a:gd name="connsiteY0" fmla="*/ 211938 h 695482"/>
                  <a:gd name="connsiteX1" fmla="*/ 486567 w 1344495"/>
                  <a:gd name="connsiteY1" fmla="*/ 43126 h 695482"/>
                  <a:gd name="connsiteX2" fmla="*/ 177078 w 1344495"/>
                  <a:gd name="connsiteY2" fmla="*/ 282277 h 695482"/>
                  <a:gd name="connsiteX3" fmla="*/ 163010 w 1344495"/>
                  <a:gd name="connsiteY3" fmla="*/ 535495 h 695482"/>
                  <a:gd name="connsiteX4" fmla="*/ 1155138 w 1344495"/>
                  <a:gd name="connsiteY4" fmla="*/ 599471 h 695482"/>
                  <a:gd name="connsiteX5" fmla="*/ 1299153 w 1344495"/>
                  <a:gd name="connsiteY5" fmla="*/ 599471 h 695482"/>
                  <a:gd name="connsiteX6" fmla="*/ 1227145 w 1344495"/>
                  <a:gd name="connsiteY6" fmla="*/ 23407 h 695482"/>
                  <a:gd name="connsiteX7" fmla="*/ 867105 w 1344495"/>
                  <a:gd name="connsiteY7" fmla="*/ 23407 h 695482"/>
                  <a:gd name="connsiteX8" fmla="*/ 867105 w 1344495"/>
                  <a:gd name="connsiteY8" fmla="*/ 167423 h 695482"/>
                  <a:gd name="connsiteX0" fmla="*/ 894530 w 1344495"/>
                  <a:gd name="connsiteY0" fmla="*/ 211938 h 695482"/>
                  <a:gd name="connsiteX1" fmla="*/ 486567 w 1344495"/>
                  <a:gd name="connsiteY1" fmla="*/ 43126 h 695482"/>
                  <a:gd name="connsiteX2" fmla="*/ 177078 w 1344495"/>
                  <a:gd name="connsiteY2" fmla="*/ 282277 h 695482"/>
                  <a:gd name="connsiteX3" fmla="*/ 163010 w 1344495"/>
                  <a:gd name="connsiteY3" fmla="*/ 535495 h 695482"/>
                  <a:gd name="connsiteX4" fmla="*/ 1155138 w 1344495"/>
                  <a:gd name="connsiteY4" fmla="*/ 599471 h 695482"/>
                  <a:gd name="connsiteX5" fmla="*/ 1299153 w 1344495"/>
                  <a:gd name="connsiteY5" fmla="*/ 599471 h 695482"/>
                  <a:gd name="connsiteX6" fmla="*/ 1227145 w 1344495"/>
                  <a:gd name="connsiteY6" fmla="*/ 23407 h 695482"/>
                  <a:gd name="connsiteX7" fmla="*/ 867105 w 1344495"/>
                  <a:gd name="connsiteY7" fmla="*/ 23407 h 695482"/>
                  <a:gd name="connsiteX8" fmla="*/ 867105 w 1344495"/>
                  <a:gd name="connsiteY8" fmla="*/ 239431 h 695482"/>
                  <a:gd name="connsiteX0" fmla="*/ 894530 w 1344495"/>
                  <a:gd name="connsiteY0" fmla="*/ 211938 h 695482"/>
                  <a:gd name="connsiteX1" fmla="*/ 486567 w 1344495"/>
                  <a:gd name="connsiteY1" fmla="*/ 43126 h 695482"/>
                  <a:gd name="connsiteX2" fmla="*/ 177078 w 1344495"/>
                  <a:gd name="connsiteY2" fmla="*/ 282277 h 695482"/>
                  <a:gd name="connsiteX3" fmla="*/ 163010 w 1344495"/>
                  <a:gd name="connsiteY3" fmla="*/ 535495 h 695482"/>
                  <a:gd name="connsiteX4" fmla="*/ 1155138 w 1344495"/>
                  <a:gd name="connsiteY4" fmla="*/ 599471 h 695482"/>
                  <a:gd name="connsiteX5" fmla="*/ 1299153 w 1344495"/>
                  <a:gd name="connsiteY5" fmla="*/ 599471 h 695482"/>
                  <a:gd name="connsiteX6" fmla="*/ 1227145 w 1344495"/>
                  <a:gd name="connsiteY6" fmla="*/ 23407 h 695482"/>
                  <a:gd name="connsiteX7" fmla="*/ 867105 w 1344495"/>
                  <a:gd name="connsiteY7" fmla="*/ 23407 h 695482"/>
                  <a:gd name="connsiteX8" fmla="*/ 867105 w 1344495"/>
                  <a:gd name="connsiteY8" fmla="*/ 239431 h 695482"/>
                  <a:gd name="connsiteX0" fmla="*/ 894530 w 1344495"/>
                  <a:gd name="connsiteY0" fmla="*/ 211938 h 695482"/>
                  <a:gd name="connsiteX1" fmla="*/ 486567 w 1344495"/>
                  <a:gd name="connsiteY1" fmla="*/ 43126 h 695482"/>
                  <a:gd name="connsiteX2" fmla="*/ 177078 w 1344495"/>
                  <a:gd name="connsiteY2" fmla="*/ 282277 h 695482"/>
                  <a:gd name="connsiteX3" fmla="*/ 163010 w 1344495"/>
                  <a:gd name="connsiteY3" fmla="*/ 535495 h 695482"/>
                  <a:gd name="connsiteX4" fmla="*/ 1155138 w 1344495"/>
                  <a:gd name="connsiteY4" fmla="*/ 599471 h 695482"/>
                  <a:gd name="connsiteX5" fmla="*/ 1299153 w 1344495"/>
                  <a:gd name="connsiteY5" fmla="*/ 599471 h 695482"/>
                  <a:gd name="connsiteX6" fmla="*/ 1227145 w 1344495"/>
                  <a:gd name="connsiteY6" fmla="*/ 23407 h 695482"/>
                  <a:gd name="connsiteX7" fmla="*/ 867105 w 1344495"/>
                  <a:gd name="connsiteY7" fmla="*/ 23407 h 695482"/>
                  <a:gd name="connsiteX8" fmla="*/ 867105 w 1344495"/>
                  <a:gd name="connsiteY8" fmla="*/ 239431 h 695482"/>
                  <a:gd name="connsiteX0" fmla="*/ 867105 w 1344495"/>
                  <a:gd name="connsiteY0" fmla="*/ 239431 h 695482"/>
                  <a:gd name="connsiteX1" fmla="*/ 486567 w 1344495"/>
                  <a:gd name="connsiteY1" fmla="*/ 43126 h 695482"/>
                  <a:gd name="connsiteX2" fmla="*/ 177078 w 1344495"/>
                  <a:gd name="connsiteY2" fmla="*/ 282277 h 695482"/>
                  <a:gd name="connsiteX3" fmla="*/ 163010 w 1344495"/>
                  <a:gd name="connsiteY3" fmla="*/ 535495 h 695482"/>
                  <a:gd name="connsiteX4" fmla="*/ 1155138 w 1344495"/>
                  <a:gd name="connsiteY4" fmla="*/ 599471 h 695482"/>
                  <a:gd name="connsiteX5" fmla="*/ 1299153 w 1344495"/>
                  <a:gd name="connsiteY5" fmla="*/ 599471 h 695482"/>
                  <a:gd name="connsiteX6" fmla="*/ 1227145 w 1344495"/>
                  <a:gd name="connsiteY6" fmla="*/ 23407 h 695482"/>
                  <a:gd name="connsiteX7" fmla="*/ 867105 w 1344495"/>
                  <a:gd name="connsiteY7" fmla="*/ 23407 h 695482"/>
                  <a:gd name="connsiteX8" fmla="*/ 867105 w 1344495"/>
                  <a:gd name="connsiteY8" fmla="*/ 239431 h 695482"/>
                  <a:gd name="connsiteX0" fmla="*/ 867105 w 1344495"/>
                  <a:gd name="connsiteY0" fmla="*/ 239431 h 695482"/>
                  <a:gd name="connsiteX1" fmla="*/ 486567 w 1344495"/>
                  <a:gd name="connsiteY1" fmla="*/ 43126 h 695482"/>
                  <a:gd name="connsiteX2" fmla="*/ 177078 w 1344495"/>
                  <a:gd name="connsiteY2" fmla="*/ 282277 h 695482"/>
                  <a:gd name="connsiteX3" fmla="*/ 163010 w 1344495"/>
                  <a:gd name="connsiteY3" fmla="*/ 535495 h 695482"/>
                  <a:gd name="connsiteX4" fmla="*/ 1155138 w 1344495"/>
                  <a:gd name="connsiteY4" fmla="*/ 599471 h 695482"/>
                  <a:gd name="connsiteX5" fmla="*/ 1299153 w 1344495"/>
                  <a:gd name="connsiteY5" fmla="*/ 599471 h 695482"/>
                  <a:gd name="connsiteX6" fmla="*/ 1227145 w 1344495"/>
                  <a:gd name="connsiteY6" fmla="*/ 23407 h 695482"/>
                  <a:gd name="connsiteX7" fmla="*/ 867105 w 1344495"/>
                  <a:gd name="connsiteY7" fmla="*/ 23407 h 695482"/>
                  <a:gd name="connsiteX8" fmla="*/ 867105 w 1344495"/>
                  <a:gd name="connsiteY8" fmla="*/ 167423 h 695482"/>
                  <a:gd name="connsiteX0" fmla="*/ 867105 w 1344495"/>
                  <a:gd name="connsiteY0" fmla="*/ 239431 h 695482"/>
                  <a:gd name="connsiteX1" fmla="*/ 939113 w 1344495"/>
                  <a:gd name="connsiteY1" fmla="*/ 527463 h 695482"/>
                  <a:gd name="connsiteX2" fmla="*/ 486567 w 1344495"/>
                  <a:gd name="connsiteY2" fmla="*/ 43126 h 695482"/>
                  <a:gd name="connsiteX3" fmla="*/ 177078 w 1344495"/>
                  <a:gd name="connsiteY3" fmla="*/ 282277 h 695482"/>
                  <a:gd name="connsiteX4" fmla="*/ 163010 w 1344495"/>
                  <a:gd name="connsiteY4" fmla="*/ 535495 h 695482"/>
                  <a:gd name="connsiteX5" fmla="*/ 1155138 w 1344495"/>
                  <a:gd name="connsiteY5" fmla="*/ 599471 h 695482"/>
                  <a:gd name="connsiteX6" fmla="*/ 1299153 w 1344495"/>
                  <a:gd name="connsiteY6" fmla="*/ 599471 h 695482"/>
                  <a:gd name="connsiteX7" fmla="*/ 1227145 w 1344495"/>
                  <a:gd name="connsiteY7" fmla="*/ 23407 h 695482"/>
                  <a:gd name="connsiteX8" fmla="*/ 867105 w 1344495"/>
                  <a:gd name="connsiteY8" fmla="*/ 23407 h 695482"/>
                  <a:gd name="connsiteX9" fmla="*/ 867105 w 1344495"/>
                  <a:gd name="connsiteY9" fmla="*/ 167423 h 695482"/>
                  <a:gd name="connsiteX0" fmla="*/ 867105 w 1344495"/>
                  <a:gd name="connsiteY0" fmla="*/ 239431 h 695482"/>
                  <a:gd name="connsiteX1" fmla="*/ 867105 w 1344495"/>
                  <a:gd name="connsiteY1" fmla="*/ 167423 h 695482"/>
                  <a:gd name="connsiteX2" fmla="*/ 939113 w 1344495"/>
                  <a:gd name="connsiteY2" fmla="*/ 527463 h 695482"/>
                  <a:gd name="connsiteX3" fmla="*/ 486567 w 1344495"/>
                  <a:gd name="connsiteY3" fmla="*/ 43126 h 695482"/>
                  <a:gd name="connsiteX4" fmla="*/ 177078 w 1344495"/>
                  <a:gd name="connsiteY4" fmla="*/ 282277 h 695482"/>
                  <a:gd name="connsiteX5" fmla="*/ 163010 w 1344495"/>
                  <a:gd name="connsiteY5" fmla="*/ 535495 h 695482"/>
                  <a:gd name="connsiteX6" fmla="*/ 1155138 w 1344495"/>
                  <a:gd name="connsiteY6" fmla="*/ 599471 h 695482"/>
                  <a:gd name="connsiteX7" fmla="*/ 1299153 w 1344495"/>
                  <a:gd name="connsiteY7" fmla="*/ 599471 h 695482"/>
                  <a:gd name="connsiteX8" fmla="*/ 1227145 w 1344495"/>
                  <a:gd name="connsiteY8" fmla="*/ 23407 h 695482"/>
                  <a:gd name="connsiteX9" fmla="*/ 867105 w 1344495"/>
                  <a:gd name="connsiteY9" fmla="*/ 23407 h 695482"/>
                  <a:gd name="connsiteX10" fmla="*/ 867105 w 1344495"/>
                  <a:gd name="connsiteY10" fmla="*/ 167423 h 695482"/>
                  <a:gd name="connsiteX0" fmla="*/ 867105 w 1344495"/>
                  <a:gd name="connsiteY0" fmla="*/ 239431 h 695482"/>
                  <a:gd name="connsiteX1" fmla="*/ 867105 w 1344495"/>
                  <a:gd name="connsiteY1" fmla="*/ 167423 h 695482"/>
                  <a:gd name="connsiteX2" fmla="*/ 486567 w 1344495"/>
                  <a:gd name="connsiteY2" fmla="*/ 43126 h 695482"/>
                  <a:gd name="connsiteX3" fmla="*/ 177078 w 1344495"/>
                  <a:gd name="connsiteY3" fmla="*/ 282277 h 695482"/>
                  <a:gd name="connsiteX4" fmla="*/ 163010 w 1344495"/>
                  <a:gd name="connsiteY4" fmla="*/ 535495 h 695482"/>
                  <a:gd name="connsiteX5" fmla="*/ 1155138 w 1344495"/>
                  <a:gd name="connsiteY5" fmla="*/ 599471 h 695482"/>
                  <a:gd name="connsiteX6" fmla="*/ 1299153 w 1344495"/>
                  <a:gd name="connsiteY6" fmla="*/ 599471 h 695482"/>
                  <a:gd name="connsiteX7" fmla="*/ 1227145 w 1344495"/>
                  <a:gd name="connsiteY7" fmla="*/ 23407 h 695482"/>
                  <a:gd name="connsiteX8" fmla="*/ 867105 w 1344495"/>
                  <a:gd name="connsiteY8" fmla="*/ 23407 h 695482"/>
                  <a:gd name="connsiteX9" fmla="*/ 867105 w 1344495"/>
                  <a:gd name="connsiteY9" fmla="*/ 167423 h 695482"/>
                  <a:gd name="connsiteX0" fmla="*/ 867105 w 1344495"/>
                  <a:gd name="connsiteY0" fmla="*/ 239431 h 695482"/>
                  <a:gd name="connsiteX1" fmla="*/ 867105 w 1344495"/>
                  <a:gd name="connsiteY1" fmla="*/ 167423 h 695482"/>
                  <a:gd name="connsiteX2" fmla="*/ 486567 w 1344495"/>
                  <a:gd name="connsiteY2" fmla="*/ 43126 h 695482"/>
                  <a:gd name="connsiteX3" fmla="*/ 177078 w 1344495"/>
                  <a:gd name="connsiteY3" fmla="*/ 282277 h 695482"/>
                  <a:gd name="connsiteX4" fmla="*/ 163010 w 1344495"/>
                  <a:gd name="connsiteY4" fmla="*/ 535495 h 695482"/>
                  <a:gd name="connsiteX5" fmla="*/ 1155138 w 1344495"/>
                  <a:gd name="connsiteY5" fmla="*/ 599471 h 695482"/>
                  <a:gd name="connsiteX6" fmla="*/ 1299153 w 1344495"/>
                  <a:gd name="connsiteY6" fmla="*/ 599471 h 695482"/>
                  <a:gd name="connsiteX7" fmla="*/ 1227145 w 1344495"/>
                  <a:gd name="connsiteY7" fmla="*/ 23407 h 695482"/>
                  <a:gd name="connsiteX8" fmla="*/ 867105 w 1344495"/>
                  <a:gd name="connsiteY8" fmla="*/ 23407 h 695482"/>
                  <a:gd name="connsiteX9" fmla="*/ 867105 w 1344495"/>
                  <a:gd name="connsiteY9" fmla="*/ 167423 h 695482"/>
                  <a:gd name="connsiteX0" fmla="*/ 867105 w 1344495"/>
                  <a:gd name="connsiteY0" fmla="*/ 362417 h 818468"/>
                  <a:gd name="connsiteX1" fmla="*/ 867105 w 1344495"/>
                  <a:gd name="connsiteY1" fmla="*/ 290409 h 818468"/>
                  <a:gd name="connsiteX2" fmla="*/ 486567 w 1344495"/>
                  <a:gd name="connsiteY2" fmla="*/ 166112 h 818468"/>
                  <a:gd name="connsiteX3" fmla="*/ 177078 w 1344495"/>
                  <a:gd name="connsiteY3" fmla="*/ 405263 h 818468"/>
                  <a:gd name="connsiteX4" fmla="*/ 163010 w 1344495"/>
                  <a:gd name="connsiteY4" fmla="*/ 658481 h 818468"/>
                  <a:gd name="connsiteX5" fmla="*/ 1155138 w 1344495"/>
                  <a:gd name="connsiteY5" fmla="*/ 722457 h 818468"/>
                  <a:gd name="connsiteX6" fmla="*/ 1299153 w 1344495"/>
                  <a:gd name="connsiteY6" fmla="*/ 722457 h 818468"/>
                  <a:gd name="connsiteX7" fmla="*/ 1227145 w 1344495"/>
                  <a:gd name="connsiteY7" fmla="*/ 146393 h 818468"/>
                  <a:gd name="connsiteX8" fmla="*/ 867105 w 1344495"/>
                  <a:gd name="connsiteY8" fmla="*/ 146393 h 818468"/>
                  <a:gd name="connsiteX9" fmla="*/ 651081 w 1344495"/>
                  <a:gd name="connsiteY9" fmla="*/ 2377 h 818468"/>
                  <a:gd name="connsiteX0" fmla="*/ 867105 w 1344495"/>
                  <a:gd name="connsiteY0" fmla="*/ 434425 h 818468"/>
                  <a:gd name="connsiteX1" fmla="*/ 867105 w 1344495"/>
                  <a:gd name="connsiteY1" fmla="*/ 290409 h 818468"/>
                  <a:gd name="connsiteX2" fmla="*/ 486567 w 1344495"/>
                  <a:gd name="connsiteY2" fmla="*/ 166112 h 818468"/>
                  <a:gd name="connsiteX3" fmla="*/ 177078 w 1344495"/>
                  <a:gd name="connsiteY3" fmla="*/ 405263 h 818468"/>
                  <a:gd name="connsiteX4" fmla="*/ 163010 w 1344495"/>
                  <a:gd name="connsiteY4" fmla="*/ 658481 h 818468"/>
                  <a:gd name="connsiteX5" fmla="*/ 1155138 w 1344495"/>
                  <a:gd name="connsiteY5" fmla="*/ 722457 h 818468"/>
                  <a:gd name="connsiteX6" fmla="*/ 1299153 w 1344495"/>
                  <a:gd name="connsiteY6" fmla="*/ 722457 h 818468"/>
                  <a:gd name="connsiteX7" fmla="*/ 1227145 w 1344495"/>
                  <a:gd name="connsiteY7" fmla="*/ 146393 h 818468"/>
                  <a:gd name="connsiteX8" fmla="*/ 867105 w 1344495"/>
                  <a:gd name="connsiteY8" fmla="*/ 146393 h 818468"/>
                  <a:gd name="connsiteX9" fmla="*/ 651081 w 1344495"/>
                  <a:gd name="connsiteY9" fmla="*/ 2377 h 818468"/>
                  <a:gd name="connsiteX0" fmla="*/ 867105 w 1344495"/>
                  <a:gd name="connsiteY0" fmla="*/ 290409 h 818468"/>
                  <a:gd name="connsiteX1" fmla="*/ 486567 w 1344495"/>
                  <a:gd name="connsiteY1" fmla="*/ 166112 h 818468"/>
                  <a:gd name="connsiteX2" fmla="*/ 177078 w 1344495"/>
                  <a:gd name="connsiteY2" fmla="*/ 405263 h 818468"/>
                  <a:gd name="connsiteX3" fmla="*/ 163010 w 1344495"/>
                  <a:gd name="connsiteY3" fmla="*/ 658481 h 818468"/>
                  <a:gd name="connsiteX4" fmla="*/ 1155138 w 1344495"/>
                  <a:gd name="connsiteY4" fmla="*/ 722457 h 818468"/>
                  <a:gd name="connsiteX5" fmla="*/ 1299153 w 1344495"/>
                  <a:gd name="connsiteY5" fmla="*/ 722457 h 818468"/>
                  <a:gd name="connsiteX6" fmla="*/ 1227145 w 1344495"/>
                  <a:gd name="connsiteY6" fmla="*/ 146393 h 818468"/>
                  <a:gd name="connsiteX7" fmla="*/ 867105 w 1344495"/>
                  <a:gd name="connsiteY7" fmla="*/ 146393 h 818468"/>
                  <a:gd name="connsiteX8" fmla="*/ 651081 w 1344495"/>
                  <a:gd name="connsiteY8" fmla="*/ 2377 h 818468"/>
                  <a:gd name="connsiteX0" fmla="*/ 867105 w 1344495"/>
                  <a:gd name="connsiteY0" fmla="*/ 167423 h 695482"/>
                  <a:gd name="connsiteX1" fmla="*/ 486567 w 1344495"/>
                  <a:gd name="connsiteY1" fmla="*/ 43126 h 695482"/>
                  <a:gd name="connsiteX2" fmla="*/ 177078 w 1344495"/>
                  <a:gd name="connsiteY2" fmla="*/ 282277 h 695482"/>
                  <a:gd name="connsiteX3" fmla="*/ 163010 w 1344495"/>
                  <a:gd name="connsiteY3" fmla="*/ 535495 h 695482"/>
                  <a:gd name="connsiteX4" fmla="*/ 1155138 w 1344495"/>
                  <a:gd name="connsiteY4" fmla="*/ 599471 h 695482"/>
                  <a:gd name="connsiteX5" fmla="*/ 1299153 w 1344495"/>
                  <a:gd name="connsiteY5" fmla="*/ 599471 h 695482"/>
                  <a:gd name="connsiteX6" fmla="*/ 1227145 w 1344495"/>
                  <a:gd name="connsiteY6" fmla="*/ 23407 h 695482"/>
                  <a:gd name="connsiteX7" fmla="*/ 867105 w 1344495"/>
                  <a:gd name="connsiteY7" fmla="*/ 23407 h 695482"/>
                  <a:gd name="connsiteX8" fmla="*/ 867105 w 1344495"/>
                  <a:gd name="connsiteY8" fmla="*/ 167423 h 695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44495" h="695482">
                    <a:moveTo>
                      <a:pt x="867105" y="167423"/>
                    </a:moveTo>
                    <a:cubicBezTo>
                      <a:pt x="803682" y="122704"/>
                      <a:pt x="601572" y="23984"/>
                      <a:pt x="486567" y="43126"/>
                    </a:cubicBezTo>
                    <a:cubicBezTo>
                      <a:pt x="371563" y="62268"/>
                      <a:pt x="231004" y="200216"/>
                      <a:pt x="177078" y="282277"/>
                    </a:cubicBezTo>
                    <a:cubicBezTo>
                      <a:pt x="123152" y="364338"/>
                      <a:pt x="0" y="482629"/>
                      <a:pt x="163010" y="535495"/>
                    </a:cubicBezTo>
                    <a:cubicBezTo>
                      <a:pt x="326020" y="588361"/>
                      <a:pt x="965781" y="588808"/>
                      <a:pt x="1155138" y="599471"/>
                    </a:cubicBezTo>
                    <a:cubicBezTo>
                      <a:pt x="1344495" y="610134"/>
                      <a:pt x="1287152" y="695482"/>
                      <a:pt x="1299153" y="599471"/>
                    </a:cubicBezTo>
                    <a:cubicBezTo>
                      <a:pt x="1311154" y="503460"/>
                      <a:pt x="1266957" y="99823"/>
                      <a:pt x="1227145" y="23407"/>
                    </a:cubicBezTo>
                    <a:cubicBezTo>
                      <a:pt x="1133607" y="0"/>
                      <a:pt x="954918" y="16764"/>
                      <a:pt x="867105" y="23407"/>
                    </a:cubicBezTo>
                    <a:cubicBezTo>
                      <a:pt x="864620" y="145541"/>
                      <a:pt x="873422" y="165046"/>
                      <a:pt x="867105" y="167423"/>
                    </a:cubicBezTo>
                  </a:path>
                </a:pathLst>
              </a:custGeom>
              <a:solidFill>
                <a:schemeClr val="accent6">
                  <a:lumMod val="50000"/>
                </a:schemeClr>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48" name="Freeform 47"/>
              <p:cNvSpPr/>
              <p:nvPr/>
            </p:nvSpPr>
            <p:spPr>
              <a:xfrm flipH="1">
                <a:off x="4407202" y="5589240"/>
                <a:ext cx="1244918" cy="195263"/>
              </a:xfrm>
              <a:custGeom>
                <a:avLst/>
                <a:gdLst>
                  <a:gd name="connsiteX0" fmla="*/ 9525 w 1295400"/>
                  <a:gd name="connsiteY0" fmla="*/ 0 h 195263"/>
                  <a:gd name="connsiteX1" fmla="*/ 0 w 1295400"/>
                  <a:gd name="connsiteY1" fmla="*/ 161925 h 195263"/>
                  <a:gd name="connsiteX2" fmla="*/ 1276350 w 1295400"/>
                  <a:gd name="connsiteY2" fmla="*/ 195263 h 195263"/>
                  <a:gd name="connsiteX3" fmla="*/ 1295400 w 1295400"/>
                  <a:gd name="connsiteY3" fmla="*/ 47625 h 195263"/>
                  <a:gd name="connsiteX4" fmla="*/ 9525 w 1295400"/>
                  <a:gd name="connsiteY4" fmla="*/ 0 h 1952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95400" h="195263">
                    <a:moveTo>
                      <a:pt x="9525" y="0"/>
                    </a:moveTo>
                    <a:lnTo>
                      <a:pt x="0" y="161925"/>
                    </a:lnTo>
                    <a:lnTo>
                      <a:pt x="1276350" y="195263"/>
                    </a:lnTo>
                    <a:lnTo>
                      <a:pt x="1295400" y="47625"/>
                    </a:lnTo>
                    <a:lnTo>
                      <a:pt x="9525" y="0"/>
                    </a:lnTo>
                    <a:close/>
                  </a:path>
                </a:pathLst>
              </a:custGeom>
              <a:solidFill>
                <a:schemeClr val="accent6">
                  <a:lumMod val="5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33" name="Chord 32"/>
            <p:cNvSpPr/>
            <p:nvPr/>
          </p:nvSpPr>
          <p:spPr>
            <a:xfrm>
              <a:off x="3793979" y="3631736"/>
              <a:ext cx="2064729" cy="3181640"/>
            </a:xfrm>
            <a:prstGeom prst="chord">
              <a:avLst>
                <a:gd name="adj1" fmla="val 10135620"/>
                <a:gd name="adj2" fmla="val 674418"/>
              </a:avLst>
            </a:prstGeom>
            <a:solidFill>
              <a:srgbClr val="CC00FF"/>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62" name="Group 2"/>
            <p:cNvGrpSpPr/>
            <p:nvPr/>
          </p:nvGrpSpPr>
          <p:grpSpPr>
            <a:xfrm>
              <a:off x="4590380" y="3997284"/>
              <a:ext cx="445823" cy="234613"/>
              <a:chOff x="7797958" y="1180860"/>
              <a:chExt cx="435349" cy="213255"/>
            </a:xfrm>
          </p:grpSpPr>
          <p:sp>
            <p:nvSpPr>
              <p:cNvPr id="44" name="Oval 43"/>
              <p:cNvSpPr/>
              <p:nvPr/>
            </p:nvSpPr>
            <p:spPr>
              <a:xfrm>
                <a:off x="8143597" y="1180860"/>
                <a:ext cx="89710" cy="213255"/>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5" name="Oval 44"/>
              <p:cNvSpPr/>
              <p:nvPr/>
            </p:nvSpPr>
            <p:spPr>
              <a:xfrm>
                <a:off x="7797958" y="1180860"/>
                <a:ext cx="89710" cy="213255"/>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63" name="Group 72"/>
            <p:cNvGrpSpPr/>
            <p:nvPr/>
          </p:nvGrpSpPr>
          <p:grpSpPr>
            <a:xfrm>
              <a:off x="4383901" y="3308860"/>
              <a:ext cx="884884" cy="819514"/>
              <a:chOff x="2195736" y="1196752"/>
              <a:chExt cx="1296144" cy="792088"/>
            </a:xfrm>
          </p:grpSpPr>
          <p:sp>
            <p:nvSpPr>
              <p:cNvPr id="40" name="Freeform 39"/>
              <p:cNvSpPr/>
              <p:nvPr/>
            </p:nvSpPr>
            <p:spPr>
              <a:xfrm>
                <a:off x="2195736" y="1484784"/>
                <a:ext cx="1296144" cy="145366"/>
              </a:xfrm>
              <a:custGeom>
                <a:avLst/>
                <a:gdLst>
                  <a:gd name="connsiteX0" fmla="*/ 0 w 1209821"/>
                  <a:gd name="connsiteY0" fmla="*/ 0 h 138332"/>
                  <a:gd name="connsiteX1" fmla="*/ 337625 w 1209821"/>
                  <a:gd name="connsiteY1" fmla="*/ 112541 h 138332"/>
                  <a:gd name="connsiteX2" fmla="*/ 928468 w 1209821"/>
                  <a:gd name="connsiteY2" fmla="*/ 126609 h 138332"/>
                  <a:gd name="connsiteX3" fmla="*/ 1209821 w 1209821"/>
                  <a:gd name="connsiteY3" fmla="*/ 42203 h 138332"/>
                  <a:gd name="connsiteX0" fmla="*/ 0 w 1296144"/>
                  <a:gd name="connsiteY0" fmla="*/ 0 h 145366"/>
                  <a:gd name="connsiteX1" fmla="*/ 337625 w 1296144"/>
                  <a:gd name="connsiteY1" fmla="*/ 112541 h 145366"/>
                  <a:gd name="connsiteX2" fmla="*/ 928468 w 1296144"/>
                  <a:gd name="connsiteY2" fmla="*/ 126609 h 145366"/>
                  <a:gd name="connsiteX3" fmla="*/ 1296144 w 1296144"/>
                  <a:gd name="connsiteY3" fmla="*/ 0 h 145366"/>
                </a:gdLst>
                <a:ahLst/>
                <a:cxnLst>
                  <a:cxn ang="0">
                    <a:pos x="connsiteX0" y="connsiteY0"/>
                  </a:cxn>
                  <a:cxn ang="0">
                    <a:pos x="connsiteX1" y="connsiteY1"/>
                  </a:cxn>
                  <a:cxn ang="0">
                    <a:pos x="connsiteX2" y="connsiteY2"/>
                  </a:cxn>
                  <a:cxn ang="0">
                    <a:pos x="connsiteX3" y="connsiteY3"/>
                  </a:cxn>
                </a:cxnLst>
                <a:rect l="l" t="t" r="r" b="b"/>
                <a:pathLst>
                  <a:path w="1296144" h="145366">
                    <a:moveTo>
                      <a:pt x="0" y="0"/>
                    </a:moveTo>
                    <a:cubicBezTo>
                      <a:pt x="91440" y="45719"/>
                      <a:pt x="182880" y="91439"/>
                      <a:pt x="337625" y="112541"/>
                    </a:cubicBezTo>
                    <a:cubicBezTo>
                      <a:pt x="492370" y="133643"/>
                      <a:pt x="768715" y="145366"/>
                      <a:pt x="928468" y="126609"/>
                    </a:cubicBezTo>
                    <a:cubicBezTo>
                      <a:pt x="1088221" y="107852"/>
                      <a:pt x="1228150" y="36341"/>
                      <a:pt x="1296144" y="0"/>
                    </a:cubicBezTo>
                  </a:path>
                </a:pathLst>
              </a:custGeom>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dirty="0"/>
              </a:p>
            </p:txBody>
          </p:sp>
          <p:sp>
            <p:nvSpPr>
              <p:cNvPr id="41" name="Chord 40"/>
              <p:cNvSpPr/>
              <p:nvPr/>
            </p:nvSpPr>
            <p:spPr>
              <a:xfrm>
                <a:off x="2483768" y="1196752"/>
                <a:ext cx="720080" cy="792088"/>
              </a:xfrm>
              <a:prstGeom prst="chord">
                <a:avLst>
                  <a:gd name="adj1" fmla="val 10765082"/>
                  <a:gd name="adj2" fmla="val 108958"/>
                </a:avLst>
              </a:prstGeom>
              <a:solidFill>
                <a:srgbClr val="0099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grpSp>
        <p:nvGrpSpPr>
          <p:cNvPr id="65" name="Group 138"/>
          <p:cNvGrpSpPr/>
          <p:nvPr/>
        </p:nvGrpSpPr>
        <p:grpSpPr>
          <a:xfrm>
            <a:off x="1450356" y="2543496"/>
            <a:ext cx="313332" cy="1029520"/>
            <a:chOff x="1115616" y="3429000"/>
            <a:chExt cx="504056" cy="1656184"/>
          </a:xfrm>
        </p:grpSpPr>
        <p:sp>
          <p:nvSpPr>
            <p:cNvPr id="140" name="Isosceles Triangle 139"/>
            <p:cNvSpPr/>
            <p:nvPr/>
          </p:nvSpPr>
          <p:spPr>
            <a:xfrm>
              <a:off x="1115616" y="5013176"/>
              <a:ext cx="504056" cy="72008"/>
            </a:xfrm>
            <a:prstGeom prst="triangle">
              <a:avLst/>
            </a:prstGeom>
            <a:solidFill>
              <a:schemeClr val="bg1"/>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41" name="Chord 140"/>
            <p:cNvSpPr/>
            <p:nvPr/>
          </p:nvSpPr>
          <p:spPr>
            <a:xfrm>
              <a:off x="1115616" y="3429000"/>
              <a:ext cx="504056" cy="1080120"/>
            </a:xfrm>
            <a:prstGeom prst="chord">
              <a:avLst>
                <a:gd name="adj1" fmla="val 20627079"/>
                <a:gd name="adj2" fmla="val 11756870"/>
              </a:avLst>
            </a:pr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42" name="Chord 141"/>
            <p:cNvSpPr/>
            <p:nvPr/>
          </p:nvSpPr>
          <p:spPr>
            <a:xfrm>
              <a:off x="1115616" y="3429000"/>
              <a:ext cx="504056" cy="1080120"/>
            </a:xfrm>
            <a:prstGeom prst="chord">
              <a:avLst>
                <a:gd name="adj1" fmla="val 3263154"/>
                <a:gd name="adj2" fmla="val 7516890"/>
              </a:avLst>
            </a:prstGeom>
            <a:solidFill>
              <a:srgbClr val="990033"/>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43" name="Rectangle 142"/>
            <p:cNvSpPr/>
            <p:nvPr/>
          </p:nvSpPr>
          <p:spPr>
            <a:xfrm>
              <a:off x="1331640" y="4509120"/>
              <a:ext cx="72008" cy="504056"/>
            </a:xfrm>
            <a:prstGeom prst="rect">
              <a:avLst/>
            </a:prstGeom>
            <a:solidFill>
              <a:schemeClr val="bg1"/>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153" name="Arc 152"/>
          <p:cNvSpPr/>
          <p:nvPr/>
        </p:nvSpPr>
        <p:spPr>
          <a:xfrm flipV="1">
            <a:off x="8028384" y="1844824"/>
            <a:ext cx="366400" cy="425630"/>
          </a:xfrm>
          <a:prstGeom prst="arc">
            <a:avLst>
              <a:gd name="adj1" fmla="val 11462497"/>
              <a:gd name="adj2" fmla="val 20804614"/>
            </a:avLst>
          </a:prstGeom>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156" name="Moon 155"/>
          <p:cNvSpPr/>
          <p:nvPr/>
        </p:nvSpPr>
        <p:spPr>
          <a:xfrm rot="16200000">
            <a:off x="5734009" y="2266991"/>
            <a:ext cx="753017" cy="1204827"/>
          </a:xfrm>
          <a:prstGeom prst="moon">
            <a:avLst>
              <a:gd name="adj" fmla="val 70665"/>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59" name="Arc 158"/>
          <p:cNvSpPr/>
          <p:nvPr/>
        </p:nvSpPr>
        <p:spPr>
          <a:xfrm rot="10800000">
            <a:off x="3346095" y="2706047"/>
            <a:ext cx="844613" cy="838199"/>
          </a:xfrm>
          <a:prstGeom prst="arc">
            <a:avLst>
              <a:gd name="adj1" fmla="val 11045684"/>
              <a:gd name="adj2" fmla="val 21237176"/>
            </a:avLst>
          </a:prstGeom>
          <a:no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dirty="0"/>
          </a:p>
        </p:txBody>
      </p:sp>
      <p:sp>
        <p:nvSpPr>
          <p:cNvPr id="160" name="Arc 159"/>
          <p:cNvSpPr/>
          <p:nvPr/>
        </p:nvSpPr>
        <p:spPr>
          <a:xfrm rot="10800000" flipV="1">
            <a:off x="1534129" y="4140417"/>
            <a:ext cx="880633" cy="880630"/>
          </a:xfrm>
          <a:prstGeom prst="arc">
            <a:avLst>
              <a:gd name="adj1" fmla="val 430388"/>
              <a:gd name="adj2" fmla="val 10457216"/>
            </a:avLst>
          </a:prstGeom>
          <a:no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dirty="0"/>
          </a:p>
        </p:txBody>
      </p:sp>
      <p:sp>
        <p:nvSpPr>
          <p:cNvPr id="162" name="Arc 161"/>
          <p:cNvSpPr/>
          <p:nvPr/>
        </p:nvSpPr>
        <p:spPr>
          <a:xfrm flipV="1">
            <a:off x="6876256" y="3861048"/>
            <a:ext cx="1154904" cy="868952"/>
          </a:xfrm>
          <a:prstGeom prst="arc">
            <a:avLst>
              <a:gd name="adj1" fmla="val 13520168"/>
              <a:gd name="adj2" fmla="val 19023606"/>
            </a:avLst>
          </a:prstGeom>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168" name="Moon 167"/>
          <p:cNvSpPr/>
          <p:nvPr/>
        </p:nvSpPr>
        <p:spPr>
          <a:xfrm rot="16200000">
            <a:off x="4388209" y="4253321"/>
            <a:ext cx="915928" cy="1179845"/>
          </a:xfrm>
          <a:prstGeom prst="moon">
            <a:avLst>
              <a:gd name="adj" fmla="val 87500"/>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1" name="Arc 170"/>
          <p:cNvSpPr/>
          <p:nvPr/>
        </p:nvSpPr>
        <p:spPr>
          <a:xfrm rot="10800000" flipV="1">
            <a:off x="3347864" y="3212976"/>
            <a:ext cx="844613" cy="849222"/>
          </a:xfrm>
          <a:prstGeom prst="arc">
            <a:avLst>
              <a:gd name="adj1" fmla="val 11045684"/>
              <a:gd name="adj2" fmla="val 21237176"/>
            </a:avLst>
          </a:prstGeom>
          <a:no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dirty="0"/>
          </a:p>
        </p:txBody>
      </p:sp>
      <p:sp>
        <p:nvSpPr>
          <p:cNvPr id="172" name="Arc 171"/>
          <p:cNvSpPr/>
          <p:nvPr/>
        </p:nvSpPr>
        <p:spPr>
          <a:xfrm>
            <a:off x="8025709" y="2151694"/>
            <a:ext cx="366400" cy="400791"/>
          </a:xfrm>
          <a:prstGeom prst="arc">
            <a:avLst>
              <a:gd name="adj1" fmla="val 11462497"/>
              <a:gd name="adj2" fmla="val 20804614"/>
            </a:avLst>
          </a:prstGeom>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178" name="Arc 177"/>
          <p:cNvSpPr/>
          <p:nvPr/>
        </p:nvSpPr>
        <p:spPr>
          <a:xfrm>
            <a:off x="6877991" y="4649667"/>
            <a:ext cx="1154904" cy="866178"/>
          </a:xfrm>
          <a:prstGeom prst="arc">
            <a:avLst>
              <a:gd name="adj1" fmla="val 13520168"/>
              <a:gd name="adj2" fmla="val 19023606"/>
            </a:avLst>
          </a:prstGeom>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183" name="Arc 182"/>
          <p:cNvSpPr/>
          <p:nvPr/>
        </p:nvSpPr>
        <p:spPr>
          <a:xfrm rot="10800000">
            <a:off x="1547664" y="4637160"/>
            <a:ext cx="880633" cy="880072"/>
          </a:xfrm>
          <a:prstGeom prst="arc">
            <a:avLst>
              <a:gd name="adj1" fmla="val 430388"/>
              <a:gd name="adj2" fmla="val 10457216"/>
            </a:avLst>
          </a:prstGeom>
          <a:no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dirty="0"/>
          </a:p>
        </p:txBody>
      </p:sp>
      <p:sp>
        <p:nvSpPr>
          <p:cNvPr id="184" name="Arc 183"/>
          <p:cNvSpPr/>
          <p:nvPr/>
        </p:nvSpPr>
        <p:spPr>
          <a:xfrm rot="10800000">
            <a:off x="4580384" y="4573535"/>
            <a:ext cx="567680" cy="511648"/>
          </a:xfrm>
          <a:prstGeom prst="arc">
            <a:avLst>
              <a:gd name="adj1" fmla="val 430388"/>
              <a:gd name="adj2" fmla="val 10457216"/>
            </a:avLst>
          </a:prstGeom>
          <a:no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dirty="0"/>
          </a:p>
        </p:txBody>
      </p:sp>
      <p:sp>
        <p:nvSpPr>
          <p:cNvPr id="189" name="Arc 188"/>
          <p:cNvSpPr/>
          <p:nvPr/>
        </p:nvSpPr>
        <p:spPr>
          <a:xfrm rot="10800000">
            <a:off x="5868144" y="2773336"/>
            <a:ext cx="567680" cy="511648"/>
          </a:xfrm>
          <a:prstGeom prst="arc">
            <a:avLst>
              <a:gd name="adj1" fmla="val 430388"/>
              <a:gd name="adj2" fmla="val 10457216"/>
            </a:avLst>
          </a:prstGeom>
          <a:no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xit" presetSubtype="0" fill="hold" grpId="0" nodeType="clickEffect">
                                  <p:stCondLst>
                                    <p:cond delay="0"/>
                                  </p:stCondLst>
                                  <p:childTnLst>
                                    <p:set>
                                      <p:cBhvr>
                                        <p:cTn id="6" dur="1" fill="hold">
                                          <p:stCondLst>
                                            <p:cond delay="0"/>
                                          </p:stCondLst>
                                        </p:cTn>
                                        <p:tgtEl>
                                          <p:spTgt spid="159"/>
                                        </p:tgtEl>
                                        <p:attrNameLst>
                                          <p:attrName>style.visibility</p:attrName>
                                        </p:attrNameLst>
                                      </p:cBhvr>
                                      <p:to>
                                        <p:strVal val="hidden"/>
                                      </p:to>
                                    </p:set>
                                  </p:childTnLst>
                                </p:cTn>
                              </p:par>
                              <p:par>
                                <p:cTn id="7" presetID="1" presetClass="exit" presetSubtype="0" fill="hold" grpId="0" nodeType="withEffect">
                                  <p:stCondLst>
                                    <p:cond delay="0"/>
                                  </p:stCondLst>
                                  <p:childTnLst>
                                    <p:set>
                                      <p:cBhvr>
                                        <p:cTn id="8" dur="1" fill="hold">
                                          <p:stCondLst>
                                            <p:cond delay="0"/>
                                          </p:stCondLst>
                                        </p:cTn>
                                        <p:tgtEl>
                                          <p:spTgt spid="160"/>
                                        </p:tgtEl>
                                        <p:attrNameLst>
                                          <p:attrName>style.visibility</p:attrName>
                                        </p:attrNameLst>
                                      </p:cBhvr>
                                      <p:to>
                                        <p:strVal val="hidden"/>
                                      </p:to>
                                    </p:set>
                                  </p:childTnLst>
                                </p:cTn>
                              </p:par>
                              <p:par>
                                <p:cTn id="9" presetID="1" presetClass="exit" presetSubtype="0" fill="hold" grpId="0" nodeType="withEffect">
                                  <p:stCondLst>
                                    <p:cond delay="0"/>
                                  </p:stCondLst>
                                  <p:childTnLst>
                                    <p:set>
                                      <p:cBhvr>
                                        <p:cTn id="10" dur="1" fill="hold">
                                          <p:stCondLst>
                                            <p:cond delay="0"/>
                                          </p:stCondLst>
                                        </p:cTn>
                                        <p:tgtEl>
                                          <p:spTgt spid="168"/>
                                        </p:tgtEl>
                                        <p:attrNameLst>
                                          <p:attrName>style.visibility</p:attrName>
                                        </p:attrNameLst>
                                      </p:cBhvr>
                                      <p:to>
                                        <p:strVal val="hidden"/>
                                      </p:to>
                                    </p:set>
                                  </p:childTnLst>
                                </p:cTn>
                              </p:par>
                              <p:par>
                                <p:cTn id="11" presetID="1" presetClass="exit" presetSubtype="0" fill="hold" grpId="0" nodeType="withEffect">
                                  <p:stCondLst>
                                    <p:cond delay="0"/>
                                  </p:stCondLst>
                                  <p:childTnLst>
                                    <p:set>
                                      <p:cBhvr>
                                        <p:cTn id="12" dur="1" fill="hold">
                                          <p:stCondLst>
                                            <p:cond delay="0"/>
                                          </p:stCondLst>
                                        </p:cTn>
                                        <p:tgtEl>
                                          <p:spTgt spid="156"/>
                                        </p:tgtEl>
                                        <p:attrNameLst>
                                          <p:attrName>style.visibility</p:attrName>
                                        </p:attrNameLst>
                                      </p:cBhvr>
                                      <p:to>
                                        <p:strVal val="hidden"/>
                                      </p:to>
                                    </p:set>
                                  </p:childTnLst>
                                </p:cTn>
                              </p:par>
                              <p:par>
                                <p:cTn id="13" presetID="1" presetClass="exit" presetSubtype="0" fill="hold" grpId="0" nodeType="withEffect">
                                  <p:stCondLst>
                                    <p:cond delay="0"/>
                                  </p:stCondLst>
                                  <p:childTnLst>
                                    <p:set>
                                      <p:cBhvr>
                                        <p:cTn id="14" dur="1" fill="hold">
                                          <p:stCondLst>
                                            <p:cond delay="0"/>
                                          </p:stCondLst>
                                        </p:cTn>
                                        <p:tgtEl>
                                          <p:spTgt spid="153"/>
                                        </p:tgtEl>
                                        <p:attrNameLst>
                                          <p:attrName>style.visibility</p:attrName>
                                        </p:attrNameLst>
                                      </p:cBhvr>
                                      <p:to>
                                        <p:strVal val="hidden"/>
                                      </p:to>
                                    </p:set>
                                  </p:childTnLst>
                                </p:cTn>
                              </p:par>
                              <p:par>
                                <p:cTn id="15" presetID="1" presetClass="exit" presetSubtype="0" fill="hold" grpId="0" nodeType="withEffect">
                                  <p:stCondLst>
                                    <p:cond delay="0"/>
                                  </p:stCondLst>
                                  <p:childTnLst>
                                    <p:set>
                                      <p:cBhvr>
                                        <p:cTn id="16" dur="1" fill="hold">
                                          <p:stCondLst>
                                            <p:cond delay="0"/>
                                          </p:stCondLst>
                                        </p:cTn>
                                        <p:tgtEl>
                                          <p:spTgt spid="162"/>
                                        </p:tgtEl>
                                        <p:attrNameLst>
                                          <p:attrName>style.visibility</p:attrName>
                                        </p:attrNameLst>
                                      </p:cBhvr>
                                      <p:to>
                                        <p:strVal val="hidden"/>
                                      </p:to>
                                    </p:set>
                                  </p:childTnLst>
                                </p:cTn>
                              </p:par>
                              <p:par>
                                <p:cTn id="17" presetID="1" presetClass="entr" presetSubtype="0" fill="hold" grpId="0" nodeType="withEffect">
                                  <p:stCondLst>
                                    <p:cond delay="0"/>
                                  </p:stCondLst>
                                  <p:childTnLst>
                                    <p:set>
                                      <p:cBhvr>
                                        <p:cTn id="18" dur="1" fill="hold">
                                          <p:stCondLst>
                                            <p:cond delay="0"/>
                                          </p:stCondLst>
                                        </p:cTn>
                                        <p:tgtEl>
                                          <p:spTgt spid="183"/>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171"/>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189"/>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172"/>
                                        </p:tgtEl>
                                        <p:attrNameLst>
                                          <p:attrName>style.visibility</p:attrName>
                                        </p:attrNameLst>
                                      </p:cBhvr>
                                      <p:to>
                                        <p:strVal val="visible"/>
                                      </p:to>
                                    </p:set>
                                  </p:childTnLst>
                                </p:cTn>
                              </p:par>
                              <p:par>
                                <p:cTn id="25" presetID="1" presetClass="entr" presetSubtype="0" fill="hold" grpId="2" nodeType="withEffect">
                                  <p:stCondLst>
                                    <p:cond delay="0"/>
                                  </p:stCondLst>
                                  <p:childTnLst>
                                    <p:set>
                                      <p:cBhvr>
                                        <p:cTn id="26" dur="1" fill="hold">
                                          <p:stCondLst>
                                            <p:cond delay="0"/>
                                          </p:stCondLst>
                                        </p:cTn>
                                        <p:tgtEl>
                                          <p:spTgt spid="178"/>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18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3" grpId="0" animBg="1"/>
      <p:bldP spid="156" grpId="0" animBg="1"/>
      <p:bldP spid="159" grpId="0" animBg="1"/>
      <p:bldP spid="160" grpId="0" animBg="1"/>
      <p:bldP spid="162" grpId="0" animBg="1"/>
      <p:bldP spid="168" grpId="0" animBg="1"/>
      <p:bldP spid="171" grpId="0" animBg="1"/>
      <p:bldP spid="172" grpId="0" animBg="1"/>
      <p:bldP spid="178" grpId="2" animBg="1"/>
      <p:bldP spid="183" grpId="0" animBg="1"/>
      <p:bldP spid="184" grpId="0" animBg="1"/>
      <p:bldP spid="189" grpId="0" animBg="1"/>
    </p:bld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5" name="Group 104"/>
          <p:cNvGrpSpPr/>
          <p:nvPr/>
        </p:nvGrpSpPr>
        <p:grpSpPr>
          <a:xfrm>
            <a:off x="-900608" y="-1179512"/>
            <a:ext cx="10225136" cy="8784975"/>
            <a:chOff x="-900608" y="-1179512"/>
            <a:chExt cx="10225136" cy="8784975"/>
          </a:xfrm>
        </p:grpSpPr>
        <p:sp>
          <p:nvSpPr>
            <p:cNvPr id="106" name="Rectangle 105"/>
            <p:cNvSpPr/>
            <p:nvPr/>
          </p:nvSpPr>
          <p:spPr>
            <a:xfrm>
              <a:off x="-468560" y="3744415"/>
              <a:ext cx="9793088" cy="3861048"/>
            </a:xfrm>
            <a:prstGeom prst="rect">
              <a:avLst/>
            </a:prstGeom>
            <a:solidFill>
              <a:srgbClr val="0066FF"/>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110" name="Group 17"/>
            <p:cNvGrpSpPr/>
            <p:nvPr/>
          </p:nvGrpSpPr>
          <p:grpSpPr>
            <a:xfrm>
              <a:off x="-324544" y="-675456"/>
              <a:ext cx="4104456" cy="3240359"/>
              <a:chOff x="4283968" y="-315416"/>
              <a:chExt cx="3672408" cy="2232248"/>
            </a:xfrm>
          </p:grpSpPr>
          <p:sp>
            <p:nvSpPr>
              <p:cNvPr id="160" name="Rounded Rectangle 8"/>
              <p:cNvSpPr/>
              <p:nvPr/>
            </p:nvSpPr>
            <p:spPr>
              <a:xfrm>
                <a:off x="4283968" y="-315416"/>
                <a:ext cx="3672408" cy="2232248"/>
              </a:xfrm>
              <a:prstGeom prst="roundRect">
                <a:avLst>
                  <a:gd name="adj" fmla="val 3504"/>
                </a:avLst>
              </a:prstGeom>
              <a:solidFill>
                <a:srgbClr val="B2B2B2"/>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61" name="Rounded Rectangle 160"/>
              <p:cNvSpPr/>
              <p:nvPr/>
            </p:nvSpPr>
            <p:spPr>
              <a:xfrm>
                <a:off x="4355976" y="-243408"/>
                <a:ext cx="3491880" cy="2088232"/>
              </a:xfrm>
              <a:prstGeom prst="roundRect">
                <a:avLst>
                  <a:gd name="adj" fmla="val 7544"/>
                </a:avLst>
              </a:prstGeom>
              <a:solidFill>
                <a:schemeClr val="bg1"/>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grpSp>
        <p:cxnSp>
          <p:nvCxnSpPr>
            <p:cNvPr id="111" name="Straight Connector 110"/>
            <p:cNvCxnSpPr/>
            <p:nvPr/>
          </p:nvCxnSpPr>
          <p:spPr>
            <a:xfrm>
              <a:off x="0" y="3744415"/>
              <a:ext cx="9144000" cy="0"/>
            </a:xfrm>
            <a:prstGeom prst="line">
              <a:avLst/>
            </a:prstGeom>
            <a:ln w="762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2" name="Straight Connector 111"/>
            <p:cNvCxnSpPr/>
            <p:nvPr/>
          </p:nvCxnSpPr>
          <p:spPr>
            <a:xfrm flipV="1">
              <a:off x="-900608" y="116631"/>
              <a:ext cx="0" cy="3645024"/>
            </a:xfrm>
            <a:prstGeom prst="line">
              <a:avLst/>
            </a:prstGeom>
            <a:ln w="762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17" name="Group 63"/>
            <p:cNvGrpSpPr/>
            <p:nvPr/>
          </p:nvGrpSpPr>
          <p:grpSpPr>
            <a:xfrm rot="16200000">
              <a:off x="4824029" y="-1215516"/>
              <a:ext cx="4104456" cy="4176463"/>
              <a:chOff x="5868144" y="-603448"/>
              <a:chExt cx="3600400" cy="3024336"/>
            </a:xfrm>
          </p:grpSpPr>
          <p:sp>
            <p:nvSpPr>
              <p:cNvPr id="124" name="Rectangle 123"/>
              <p:cNvSpPr/>
              <p:nvPr/>
            </p:nvSpPr>
            <p:spPr>
              <a:xfrm>
                <a:off x="6012160" y="980729"/>
                <a:ext cx="3312368" cy="1335874"/>
              </a:xfrm>
              <a:prstGeom prst="rect">
                <a:avLst/>
              </a:prstGeom>
              <a:solidFill>
                <a:srgbClr val="00FFFF"/>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30" name="Rectangle 129"/>
              <p:cNvSpPr/>
              <p:nvPr/>
            </p:nvSpPr>
            <p:spPr>
              <a:xfrm>
                <a:off x="6012160" y="-459432"/>
                <a:ext cx="3312368" cy="1316009"/>
              </a:xfrm>
              <a:prstGeom prst="rect">
                <a:avLst/>
              </a:prstGeom>
              <a:solidFill>
                <a:srgbClr val="00FFFF"/>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31" name="Rectangle 130"/>
              <p:cNvSpPr/>
              <p:nvPr/>
            </p:nvSpPr>
            <p:spPr>
              <a:xfrm>
                <a:off x="5868144" y="-603448"/>
                <a:ext cx="3600400" cy="3024336"/>
              </a:xfrm>
              <a:prstGeom prst="rect">
                <a:avLst/>
              </a:pr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sp>
        <p:nvSpPr>
          <p:cNvPr id="107" name="Freeform 106"/>
          <p:cNvSpPr/>
          <p:nvPr/>
        </p:nvSpPr>
        <p:spPr>
          <a:xfrm rot="6962248" flipV="1">
            <a:off x="5343992" y="3912157"/>
            <a:ext cx="632809" cy="831254"/>
          </a:xfrm>
          <a:custGeom>
            <a:avLst/>
            <a:gdLst>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75432 w 777479"/>
              <a:gd name="connsiteY8" fmla="*/ 659606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65919 w 777479"/>
              <a:gd name="connsiteY10" fmla="*/ 516731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62013 w 777479"/>
              <a:gd name="connsiteY20" fmla="*/ 605036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2397 h 834313"/>
              <a:gd name="connsiteX1" fmla="*/ 239713 w 777479"/>
              <a:gd name="connsiteY1" fmla="*/ 240985 h 834313"/>
              <a:gd name="connsiteX2" fmla="*/ 82550 w 777479"/>
              <a:gd name="connsiteY2" fmla="*/ 336235 h 834313"/>
              <a:gd name="connsiteX3" fmla="*/ 3969 w 777479"/>
              <a:gd name="connsiteY3" fmla="*/ 474347 h 834313"/>
              <a:gd name="connsiteX4" fmla="*/ 106363 w 777479"/>
              <a:gd name="connsiteY4" fmla="*/ 488635 h 834313"/>
              <a:gd name="connsiteX5" fmla="*/ 254000 w 777479"/>
              <a:gd name="connsiteY5" fmla="*/ 386241 h 834313"/>
              <a:gd name="connsiteX6" fmla="*/ 261144 w 777479"/>
              <a:gd name="connsiteY6" fmla="*/ 398147 h 834313"/>
              <a:gd name="connsiteX7" fmla="*/ 223044 w 777479"/>
              <a:gd name="connsiteY7" fmla="*/ 533878 h 834313"/>
              <a:gd name="connsiteX8" fmla="*/ 198834 w 777479"/>
              <a:gd name="connsiteY8" fmla="*/ 660085 h 834313"/>
              <a:gd name="connsiteX9" fmla="*/ 248147 w 777479"/>
              <a:gd name="connsiteY9" fmla="*/ 750200 h 834313"/>
              <a:gd name="connsiteX10" fmla="*/ 335682 w 777479"/>
              <a:gd name="connsiteY10" fmla="*/ 608466 h 834313"/>
              <a:gd name="connsiteX11" fmla="*/ 368300 w 777479"/>
              <a:gd name="connsiteY11" fmla="*/ 488634 h 834313"/>
              <a:gd name="connsiteX12" fmla="*/ 375444 w 777479"/>
              <a:gd name="connsiteY12" fmla="*/ 555310 h 834313"/>
              <a:gd name="connsiteX13" fmla="*/ 401638 w 777479"/>
              <a:gd name="connsiteY13" fmla="*/ 767241 h 834313"/>
              <a:gd name="connsiteX14" fmla="*/ 451644 w 777479"/>
              <a:gd name="connsiteY14" fmla="*/ 833916 h 834313"/>
              <a:gd name="connsiteX15" fmla="*/ 504032 w 777479"/>
              <a:gd name="connsiteY15" fmla="*/ 769622 h 834313"/>
              <a:gd name="connsiteX16" fmla="*/ 504032 w 777479"/>
              <a:gd name="connsiteY16" fmla="*/ 529115 h 834313"/>
              <a:gd name="connsiteX17" fmla="*/ 527844 w 777479"/>
              <a:gd name="connsiteY17" fmla="*/ 643416 h 834313"/>
              <a:gd name="connsiteX18" fmla="*/ 573088 w 777479"/>
              <a:gd name="connsiteY18" fmla="*/ 741047 h 834313"/>
              <a:gd name="connsiteX19" fmla="*/ 625475 w 777479"/>
              <a:gd name="connsiteY19" fmla="*/ 762478 h 834313"/>
              <a:gd name="connsiteX20" fmla="*/ 662013 w 777479"/>
              <a:gd name="connsiteY20" fmla="*/ 705527 h 834313"/>
              <a:gd name="connsiteX21" fmla="*/ 644525 w 777479"/>
              <a:gd name="connsiteY21" fmla="*/ 583885 h 834313"/>
              <a:gd name="connsiteX22" fmla="*/ 632619 w 777479"/>
              <a:gd name="connsiteY22" fmla="*/ 507685 h 834313"/>
              <a:gd name="connsiteX23" fmla="*/ 718344 w 777479"/>
              <a:gd name="connsiteY23" fmla="*/ 657703 h 834313"/>
              <a:gd name="connsiteX24" fmla="*/ 770732 w 777479"/>
              <a:gd name="connsiteY24" fmla="*/ 636272 h 834313"/>
              <a:gd name="connsiteX25" fmla="*/ 758825 w 777479"/>
              <a:gd name="connsiteY25" fmla="*/ 495778 h 834313"/>
              <a:gd name="connsiteX26" fmla="*/ 668338 w 777479"/>
              <a:gd name="connsiteY26" fmla="*/ 324328 h 834313"/>
              <a:gd name="connsiteX27" fmla="*/ 668239 w 777479"/>
              <a:gd name="connsiteY27" fmla="*/ 0 h 834313"/>
              <a:gd name="connsiteX0" fmla="*/ 240017 w 777479"/>
              <a:gd name="connsiteY0" fmla="*/ 24652 h 834313"/>
              <a:gd name="connsiteX1" fmla="*/ 239713 w 777479"/>
              <a:gd name="connsiteY1" fmla="*/ 240985 h 834313"/>
              <a:gd name="connsiteX2" fmla="*/ 82550 w 777479"/>
              <a:gd name="connsiteY2" fmla="*/ 336235 h 834313"/>
              <a:gd name="connsiteX3" fmla="*/ 3969 w 777479"/>
              <a:gd name="connsiteY3" fmla="*/ 474347 h 834313"/>
              <a:gd name="connsiteX4" fmla="*/ 106363 w 777479"/>
              <a:gd name="connsiteY4" fmla="*/ 488635 h 834313"/>
              <a:gd name="connsiteX5" fmla="*/ 254000 w 777479"/>
              <a:gd name="connsiteY5" fmla="*/ 386241 h 834313"/>
              <a:gd name="connsiteX6" fmla="*/ 261144 w 777479"/>
              <a:gd name="connsiteY6" fmla="*/ 398147 h 834313"/>
              <a:gd name="connsiteX7" fmla="*/ 223044 w 777479"/>
              <a:gd name="connsiteY7" fmla="*/ 533878 h 834313"/>
              <a:gd name="connsiteX8" fmla="*/ 198834 w 777479"/>
              <a:gd name="connsiteY8" fmla="*/ 660085 h 834313"/>
              <a:gd name="connsiteX9" fmla="*/ 248147 w 777479"/>
              <a:gd name="connsiteY9" fmla="*/ 750200 h 834313"/>
              <a:gd name="connsiteX10" fmla="*/ 335682 w 777479"/>
              <a:gd name="connsiteY10" fmla="*/ 608466 h 834313"/>
              <a:gd name="connsiteX11" fmla="*/ 368300 w 777479"/>
              <a:gd name="connsiteY11" fmla="*/ 488634 h 834313"/>
              <a:gd name="connsiteX12" fmla="*/ 375444 w 777479"/>
              <a:gd name="connsiteY12" fmla="*/ 555310 h 834313"/>
              <a:gd name="connsiteX13" fmla="*/ 401638 w 777479"/>
              <a:gd name="connsiteY13" fmla="*/ 767241 h 834313"/>
              <a:gd name="connsiteX14" fmla="*/ 451644 w 777479"/>
              <a:gd name="connsiteY14" fmla="*/ 833916 h 834313"/>
              <a:gd name="connsiteX15" fmla="*/ 504032 w 777479"/>
              <a:gd name="connsiteY15" fmla="*/ 769622 h 834313"/>
              <a:gd name="connsiteX16" fmla="*/ 504032 w 777479"/>
              <a:gd name="connsiteY16" fmla="*/ 529115 h 834313"/>
              <a:gd name="connsiteX17" fmla="*/ 527844 w 777479"/>
              <a:gd name="connsiteY17" fmla="*/ 643416 h 834313"/>
              <a:gd name="connsiteX18" fmla="*/ 573088 w 777479"/>
              <a:gd name="connsiteY18" fmla="*/ 741047 h 834313"/>
              <a:gd name="connsiteX19" fmla="*/ 625475 w 777479"/>
              <a:gd name="connsiteY19" fmla="*/ 762478 h 834313"/>
              <a:gd name="connsiteX20" fmla="*/ 662013 w 777479"/>
              <a:gd name="connsiteY20" fmla="*/ 705527 h 834313"/>
              <a:gd name="connsiteX21" fmla="*/ 644525 w 777479"/>
              <a:gd name="connsiteY21" fmla="*/ 583885 h 834313"/>
              <a:gd name="connsiteX22" fmla="*/ 632619 w 777479"/>
              <a:gd name="connsiteY22" fmla="*/ 507685 h 834313"/>
              <a:gd name="connsiteX23" fmla="*/ 718344 w 777479"/>
              <a:gd name="connsiteY23" fmla="*/ 657703 h 834313"/>
              <a:gd name="connsiteX24" fmla="*/ 770732 w 777479"/>
              <a:gd name="connsiteY24" fmla="*/ 636272 h 834313"/>
              <a:gd name="connsiteX25" fmla="*/ 758825 w 777479"/>
              <a:gd name="connsiteY25" fmla="*/ 495778 h 834313"/>
              <a:gd name="connsiteX26" fmla="*/ 668338 w 777479"/>
              <a:gd name="connsiteY26" fmla="*/ 324328 h 834313"/>
              <a:gd name="connsiteX27" fmla="*/ 668239 w 777479"/>
              <a:gd name="connsiteY27" fmla="*/ 0 h 834313"/>
              <a:gd name="connsiteX0" fmla="*/ 240017 w 777479"/>
              <a:gd name="connsiteY0" fmla="*/ 164738 h 974399"/>
              <a:gd name="connsiteX1" fmla="*/ 239713 w 777479"/>
              <a:gd name="connsiteY1" fmla="*/ 381071 h 974399"/>
              <a:gd name="connsiteX2" fmla="*/ 82550 w 777479"/>
              <a:gd name="connsiteY2" fmla="*/ 476321 h 974399"/>
              <a:gd name="connsiteX3" fmla="*/ 3969 w 777479"/>
              <a:gd name="connsiteY3" fmla="*/ 614433 h 974399"/>
              <a:gd name="connsiteX4" fmla="*/ 106363 w 777479"/>
              <a:gd name="connsiteY4" fmla="*/ 628721 h 974399"/>
              <a:gd name="connsiteX5" fmla="*/ 254000 w 777479"/>
              <a:gd name="connsiteY5" fmla="*/ 526327 h 974399"/>
              <a:gd name="connsiteX6" fmla="*/ 261144 w 777479"/>
              <a:gd name="connsiteY6" fmla="*/ 538233 h 974399"/>
              <a:gd name="connsiteX7" fmla="*/ 223044 w 777479"/>
              <a:gd name="connsiteY7" fmla="*/ 673964 h 974399"/>
              <a:gd name="connsiteX8" fmla="*/ 198834 w 777479"/>
              <a:gd name="connsiteY8" fmla="*/ 800171 h 974399"/>
              <a:gd name="connsiteX9" fmla="*/ 248147 w 777479"/>
              <a:gd name="connsiteY9" fmla="*/ 890286 h 974399"/>
              <a:gd name="connsiteX10" fmla="*/ 335682 w 777479"/>
              <a:gd name="connsiteY10" fmla="*/ 748552 h 974399"/>
              <a:gd name="connsiteX11" fmla="*/ 368300 w 777479"/>
              <a:gd name="connsiteY11" fmla="*/ 628720 h 974399"/>
              <a:gd name="connsiteX12" fmla="*/ 375444 w 777479"/>
              <a:gd name="connsiteY12" fmla="*/ 695396 h 974399"/>
              <a:gd name="connsiteX13" fmla="*/ 401638 w 777479"/>
              <a:gd name="connsiteY13" fmla="*/ 907327 h 974399"/>
              <a:gd name="connsiteX14" fmla="*/ 451644 w 777479"/>
              <a:gd name="connsiteY14" fmla="*/ 974002 h 974399"/>
              <a:gd name="connsiteX15" fmla="*/ 504032 w 777479"/>
              <a:gd name="connsiteY15" fmla="*/ 909708 h 974399"/>
              <a:gd name="connsiteX16" fmla="*/ 504032 w 777479"/>
              <a:gd name="connsiteY16" fmla="*/ 669201 h 974399"/>
              <a:gd name="connsiteX17" fmla="*/ 527844 w 777479"/>
              <a:gd name="connsiteY17" fmla="*/ 783502 h 974399"/>
              <a:gd name="connsiteX18" fmla="*/ 573088 w 777479"/>
              <a:gd name="connsiteY18" fmla="*/ 881133 h 974399"/>
              <a:gd name="connsiteX19" fmla="*/ 625475 w 777479"/>
              <a:gd name="connsiteY19" fmla="*/ 902564 h 974399"/>
              <a:gd name="connsiteX20" fmla="*/ 662013 w 777479"/>
              <a:gd name="connsiteY20" fmla="*/ 845613 h 974399"/>
              <a:gd name="connsiteX21" fmla="*/ 644525 w 777479"/>
              <a:gd name="connsiteY21" fmla="*/ 723971 h 974399"/>
              <a:gd name="connsiteX22" fmla="*/ 632619 w 777479"/>
              <a:gd name="connsiteY22" fmla="*/ 647771 h 974399"/>
              <a:gd name="connsiteX23" fmla="*/ 718344 w 777479"/>
              <a:gd name="connsiteY23" fmla="*/ 797789 h 974399"/>
              <a:gd name="connsiteX24" fmla="*/ 770732 w 777479"/>
              <a:gd name="connsiteY24" fmla="*/ 776358 h 974399"/>
              <a:gd name="connsiteX25" fmla="*/ 758825 w 777479"/>
              <a:gd name="connsiteY25" fmla="*/ 635864 h 974399"/>
              <a:gd name="connsiteX26" fmla="*/ 668338 w 777479"/>
              <a:gd name="connsiteY26" fmla="*/ 464414 h 974399"/>
              <a:gd name="connsiteX27" fmla="*/ 577964 w 777479"/>
              <a:gd name="connsiteY27" fmla="*/ 0 h 974399"/>
              <a:gd name="connsiteX0" fmla="*/ 224488 w 777479"/>
              <a:gd name="connsiteY0" fmla="*/ 79294 h 974399"/>
              <a:gd name="connsiteX1" fmla="*/ 239713 w 777479"/>
              <a:gd name="connsiteY1" fmla="*/ 381071 h 974399"/>
              <a:gd name="connsiteX2" fmla="*/ 82550 w 777479"/>
              <a:gd name="connsiteY2" fmla="*/ 476321 h 974399"/>
              <a:gd name="connsiteX3" fmla="*/ 3969 w 777479"/>
              <a:gd name="connsiteY3" fmla="*/ 614433 h 974399"/>
              <a:gd name="connsiteX4" fmla="*/ 106363 w 777479"/>
              <a:gd name="connsiteY4" fmla="*/ 628721 h 974399"/>
              <a:gd name="connsiteX5" fmla="*/ 254000 w 777479"/>
              <a:gd name="connsiteY5" fmla="*/ 526327 h 974399"/>
              <a:gd name="connsiteX6" fmla="*/ 261144 w 777479"/>
              <a:gd name="connsiteY6" fmla="*/ 538233 h 974399"/>
              <a:gd name="connsiteX7" fmla="*/ 223044 w 777479"/>
              <a:gd name="connsiteY7" fmla="*/ 673964 h 974399"/>
              <a:gd name="connsiteX8" fmla="*/ 198834 w 777479"/>
              <a:gd name="connsiteY8" fmla="*/ 800171 h 974399"/>
              <a:gd name="connsiteX9" fmla="*/ 248147 w 777479"/>
              <a:gd name="connsiteY9" fmla="*/ 890286 h 974399"/>
              <a:gd name="connsiteX10" fmla="*/ 335682 w 777479"/>
              <a:gd name="connsiteY10" fmla="*/ 748552 h 974399"/>
              <a:gd name="connsiteX11" fmla="*/ 368300 w 777479"/>
              <a:gd name="connsiteY11" fmla="*/ 628720 h 974399"/>
              <a:gd name="connsiteX12" fmla="*/ 375444 w 777479"/>
              <a:gd name="connsiteY12" fmla="*/ 695396 h 974399"/>
              <a:gd name="connsiteX13" fmla="*/ 401638 w 777479"/>
              <a:gd name="connsiteY13" fmla="*/ 907327 h 974399"/>
              <a:gd name="connsiteX14" fmla="*/ 451644 w 777479"/>
              <a:gd name="connsiteY14" fmla="*/ 974002 h 974399"/>
              <a:gd name="connsiteX15" fmla="*/ 504032 w 777479"/>
              <a:gd name="connsiteY15" fmla="*/ 909708 h 974399"/>
              <a:gd name="connsiteX16" fmla="*/ 504032 w 777479"/>
              <a:gd name="connsiteY16" fmla="*/ 669201 h 974399"/>
              <a:gd name="connsiteX17" fmla="*/ 527844 w 777479"/>
              <a:gd name="connsiteY17" fmla="*/ 783502 h 974399"/>
              <a:gd name="connsiteX18" fmla="*/ 573088 w 777479"/>
              <a:gd name="connsiteY18" fmla="*/ 881133 h 974399"/>
              <a:gd name="connsiteX19" fmla="*/ 625475 w 777479"/>
              <a:gd name="connsiteY19" fmla="*/ 902564 h 974399"/>
              <a:gd name="connsiteX20" fmla="*/ 662013 w 777479"/>
              <a:gd name="connsiteY20" fmla="*/ 845613 h 974399"/>
              <a:gd name="connsiteX21" fmla="*/ 644525 w 777479"/>
              <a:gd name="connsiteY21" fmla="*/ 723971 h 974399"/>
              <a:gd name="connsiteX22" fmla="*/ 632619 w 777479"/>
              <a:gd name="connsiteY22" fmla="*/ 647771 h 974399"/>
              <a:gd name="connsiteX23" fmla="*/ 718344 w 777479"/>
              <a:gd name="connsiteY23" fmla="*/ 797789 h 974399"/>
              <a:gd name="connsiteX24" fmla="*/ 770732 w 777479"/>
              <a:gd name="connsiteY24" fmla="*/ 776358 h 974399"/>
              <a:gd name="connsiteX25" fmla="*/ 758825 w 777479"/>
              <a:gd name="connsiteY25" fmla="*/ 635864 h 974399"/>
              <a:gd name="connsiteX26" fmla="*/ 668338 w 777479"/>
              <a:gd name="connsiteY26" fmla="*/ 464414 h 974399"/>
              <a:gd name="connsiteX27" fmla="*/ 577964 w 777479"/>
              <a:gd name="connsiteY27" fmla="*/ 0 h 974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77479" h="974399">
                <a:moveTo>
                  <a:pt x="224488" y="79294"/>
                </a:moveTo>
                <a:cubicBezTo>
                  <a:pt x="238577" y="124935"/>
                  <a:pt x="263369" y="314900"/>
                  <a:pt x="239713" y="381071"/>
                </a:cubicBezTo>
                <a:cubicBezTo>
                  <a:pt x="216057" y="447242"/>
                  <a:pt x="121841" y="437427"/>
                  <a:pt x="82550" y="476321"/>
                </a:cubicBezTo>
                <a:cubicBezTo>
                  <a:pt x="43259" y="515215"/>
                  <a:pt x="0" y="589033"/>
                  <a:pt x="3969" y="614433"/>
                </a:cubicBezTo>
                <a:cubicBezTo>
                  <a:pt x="7938" y="639833"/>
                  <a:pt x="64691" y="643405"/>
                  <a:pt x="106363" y="628721"/>
                </a:cubicBezTo>
                <a:cubicBezTo>
                  <a:pt x="148035" y="614037"/>
                  <a:pt x="228203" y="541408"/>
                  <a:pt x="254000" y="526327"/>
                </a:cubicBezTo>
                <a:cubicBezTo>
                  <a:pt x="279797" y="511246"/>
                  <a:pt x="266303" y="513627"/>
                  <a:pt x="261144" y="538233"/>
                </a:cubicBezTo>
                <a:cubicBezTo>
                  <a:pt x="255985" y="562839"/>
                  <a:pt x="233429" y="630308"/>
                  <a:pt x="223044" y="673964"/>
                </a:cubicBezTo>
                <a:cubicBezTo>
                  <a:pt x="212659" y="717620"/>
                  <a:pt x="194650" y="764117"/>
                  <a:pt x="198834" y="800171"/>
                </a:cubicBezTo>
                <a:cubicBezTo>
                  <a:pt x="203018" y="836225"/>
                  <a:pt x="225339" y="898889"/>
                  <a:pt x="248147" y="890286"/>
                </a:cubicBezTo>
                <a:cubicBezTo>
                  <a:pt x="270955" y="881683"/>
                  <a:pt x="315657" y="792146"/>
                  <a:pt x="335682" y="748552"/>
                </a:cubicBezTo>
                <a:cubicBezTo>
                  <a:pt x="355707" y="704958"/>
                  <a:pt x="361673" y="637579"/>
                  <a:pt x="368300" y="628720"/>
                </a:cubicBezTo>
                <a:cubicBezTo>
                  <a:pt x="374927" y="619861"/>
                  <a:pt x="369888" y="648962"/>
                  <a:pt x="375444" y="695396"/>
                </a:cubicBezTo>
                <a:cubicBezTo>
                  <a:pt x="381000" y="741831"/>
                  <a:pt x="388938" y="860893"/>
                  <a:pt x="401638" y="907327"/>
                </a:cubicBezTo>
                <a:cubicBezTo>
                  <a:pt x="414338" y="953761"/>
                  <a:pt x="434578" y="973605"/>
                  <a:pt x="451644" y="974002"/>
                </a:cubicBezTo>
                <a:cubicBezTo>
                  <a:pt x="468710" y="974399"/>
                  <a:pt x="495301" y="960508"/>
                  <a:pt x="504032" y="909708"/>
                </a:cubicBezTo>
                <a:cubicBezTo>
                  <a:pt x="512763" y="858908"/>
                  <a:pt x="500063" y="690235"/>
                  <a:pt x="504032" y="669201"/>
                </a:cubicBezTo>
                <a:cubicBezTo>
                  <a:pt x="508001" y="648167"/>
                  <a:pt x="516335" y="748180"/>
                  <a:pt x="527844" y="783502"/>
                </a:cubicBezTo>
                <a:cubicBezTo>
                  <a:pt x="539353" y="818824"/>
                  <a:pt x="556816" y="861289"/>
                  <a:pt x="573088" y="881133"/>
                </a:cubicBezTo>
                <a:cubicBezTo>
                  <a:pt x="589360" y="900977"/>
                  <a:pt x="610654" y="908484"/>
                  <a:pt x="625475" y="902564"/>
                </a:cubicBezTo>
                <a:cubicBezTo>
                  <a:pt x="640296" y="896644"/>
                  <a:pt x="658838" y="875379"/>
                  <a:pt x="662013" y="845613"/>
                </a:cubicBezTo>
                <a:cubicBezTo>
                  <a:pt x="665188" y="815847"/>
                  <a:pt x="649424" y="756945"/>
                  <a:pt x="644525" y="723971"/>
                </a:cubicBezTo>
                <a:cubicBezTo>
                  <a:pt x="639626" y="690997"/>
                  <a:pt x="620316" y="635468"/>
                  <a:pt x="632619" y="647771"/>
                </a:cubicBezTo>
                <a:cubicBezTo>
                  <a:pt x="644922" y="660074"/>
                  <a:pt x="695325" y="776358"/>
                  <a:pt x="718344" y="797789"/>
                </a:cubicBezTo>
                <a:cubicBezTo>
                  <a:pt x="741363" y="819220"/>
                  <a:pt x="763985" y="803346"/>
                  <a:pt x="770732" y="776358"/>
                </a:cubicBezTo>
                <a:cubicBezTo>
                  <a:pt x="777479" y="749371"/>
                  <a:pt x="775891" y="687855"/>
                  <a:pt x="758825" y="635864"/>
                </a:cubicBezTo>
                <a:cubicBezTo>
                  <a:pt x="741759" y="583873"/>
                  <a:pt x="698481" y="570391"/>
                  <a:pt x="668338" y="464414"/>
                </a:cubicBezTo>
                <a:cubicBezTo>
                  <a:pt x="638195" y="358437"/>
                  <a:pt x="580345" y="78978"/>
                  <a:pt x="577964" y="0"/>
                </a:cubicBezTo>
              </a:path>
            </a:pathLst>
          </a:custGeom>
          <a:solidFill>
            <a:srgbClr val="0066FF"/>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113" name="Freeform 112"/>
          <p:cNvSpPr/>
          <p:nvPr/>
        </p:nvSpPr>
        <p:spPr>
          <a:xfrm flipH="1">
            <a:off x="7852515" y="4299499"/>
            <a:ext cx="295849" cy="753242"/>
          </a:xfrm>
          <a:custGeom>
            <a:avLst/>
            <a:gdLst>
              <a:gd name="connsiteX0" fmla="*/ 452907 w 646090"/>
              <a:gd name="connsiteY0" fmla="*/ 92298 h 1092558"/>
              <a:gd name="connsiteX1" fmla="*/ 15025 w 646090"/>
              <a:gd name="connsiteY1" fmla="*/ 581695 h 1092558"/>
              <a:gd name="connsiteX2" fmla="*/ 543059 w 646090"/>
              <a:gd name="connsiteY2" fmla="*/ 1032456 h 1092558"/>
              <a:gd name="connsiteX3" fmla="*/ 633211 w 646090"/>
              <a:gd name="connsiteY3" fmla="*/ 942304 h 1092558"/>
              <a:gd name="connsiteX4" fmla="*/ 581696 w 646090"/>
              <a:gd name="connsiteY4" fmla="*/ 143814 h 1092558"/>
              <a:gd name="connsiteX5" fmla="*/ 452907 w 646090"/>
              <a:gd name="connsiteY5" fmla="*/ 92298 h 1092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6090" h="1092558">
                <a:moveTo>
                  <a:pt x="452907" y="92298"/>
                </a:moveTo>
                <a:cubicBezTo>
                  <a:pt x="358462" y="165278"/>
                  <a:pt x="0" y="425002"/>
                  <a:pt x="15025" y="581695"/>
                </a:cubicBezTo>
                <a:cubicBezTo>
                  <a:pt x="30050" y="738388"/>
                  <a:pt x="440028" y="972354"/>
                  <a:pt x="543059" y="1032456"/>
                </a:cubicBezTo>
                <a:cubicBezTo>
                  <a:pt x="646090" y="1092558"/>
                  <a:pt x="626772" y="1090411"/>
                  <a:pt x="633211" y="942304"/>
                </a:cubicBezTo>
                <a:cubicBezTo>
                  <a:pt x="639650" y="794197"/>
                  <a:pt x="607454" y="287628"/>
                  <a:pt x="581696" y="143814"/>
                </a:cubicBezTo>
                <a:cubicBezTo>
                  <a:pt x="555938" y="0"/>
                  <a:pt x="547352" y="19318"/>
                  <a:pt x="452907" y="92298"/>
                </a:cubicBezTo>
                <a:close/>
              </a:path>
            </a:pathLst>
          </a:custGeom>
          <a:solidFill>
            <a:srgbClr val="FF00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114" name="Group 113"/>
          <p:cNvGrpSpPr/>
          <p:nvPr/>
        </p:nvGrpSpPr>
        <p:grpSpPr>
          <a:xfrm>
            <a:off x="7812360" y="3933056"/>
            <a:ext cx="724785" cy="1029520"/>
            <a:chOff x="7812360" y="3933056"/>
            <a:chExt cx="724785" cy="1029520"/>
          </a:xfrm>
        </p:grpSpPr>
        <p:sp>
          <p:nvSpPr>
            <p:cNvPr id="3" name="Freeform 2"/>
            <p:cNvSpPr/>
            <p:nvPr/>
          </p:nvSpPr>
          <p:spPr>
            <a:xfrm rot="16200000" flipH="1">
              <a:off x="7949153" y="4228312"/>
              <a:ext cx="451200" cy="724785"/>
            </a:xfrm>
            <a:custGeom>
              <a:avLst/>
              <a:gdLst>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75432 w 777479"/>
                <a:gd name="connsiteY8" fmla="*/ 659606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65919 w 777479"/>
                <a:gd name="connsiteY10" fmla="*/ 516731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62013 w 777479"/>
                <a:gd name="connsiteY20" fmla="*/ 605036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2397 h 834313"/>
                <a:gd name="connsiteX1" fmla="*/ 239713 w 777479"/>
                <a:gd name="connsiteY1" fmla="*/ 240985 h 834313"/>
                <a:gd name="connsiteX2" fmla="*/ 82550 w 777479"/>
                <a:gd name="connsiteY2" fmla="*/ 336235 h 834313"/>
                <a:gd name="connsiteX3" fmla="*/ 3969 w 777479"/>
                <a:gd name="connsiteY3" fmla="*/ 474347 h 834313"/>
                <a:gd name="connsiteX4" fmla="*/ 106363 w 777479"/>
                <a:gd name="connsiteY4" fmla="*/ 488635 h 834313"/>
                <a:gd name="connsiteX5" fmla="*/ 254000 w 777479"/>
                <a:gd name="connsiteY5" fmla="*/ 386241 h 834313"/>
                <a:gd name="connsiteX6" fmla="*/ 261144 w 777479"/>
                <a:gd name="connsiteY6" fmla="*/ 398147 h 834313"/>
                <a:gd name="connsiteX7" fmla="*/ 223044 w 777479"/>
                <a:gd name="connsiteY7" fmla="*/ 533878 h 834313"/>
                <a:gd name="connsiteX8" fmla="*/ 198834 w 777479"/>
                <a:gd name="connsiteY8" fmla="*/ 660085 h 834313"/>
                <a:gd name="connsiteX9" fmla="*/ 248147 w 777479"/>
                <a:gd name="connsiteY9" fmla="*/ 750200 h 834313"/>
                <a:gd name="connsiteX10" fmla="*/ 335682 w 777479"/>
                <a:gd name="connsiteY10" fmla="*/ 608466 h 834313"/>
                <a:gd name="connsiteX11" fmla="*/ 368300 w 777479"/>
                <a:gd name="connsiteY11" fmla="*/ 488634 h 834313"/>
                <a:gd name="connsiteX12" fmla="*/ 375444 w 777479"/>
                <a:gd name="connsiteY12" fmla="*/ 555310 h 834313"/>
                <a:gd name="connsiteX13" fmla="*/ 401638 w 777479"/>
                <a:gd name="connsiteY13" fmla="*/ 767241 h 834313"/>
                <a:gd name="connsiteX14" fmla="*/ 451644 w 777479"/>
                <a:gd name="connsiteY14" fmla="*/ 833916 h 834313"/>
                <a:gd name="connsiteX15" fmla="*/ 504032 w 777479"/>
                <a:gd name="connsiteY15" fmla="*/ 769622 h 834313"/>
                <a:gd name="connsiteX16" fmla="*/ 504032 w 777479"/>
                <a:gd name="connsiteY16" fmla="*/ 529115 h 834313"/>
                <a:gd name="connsiteX17" fmla="*/ 527844 w 777479"/>
                <a:gd name="connsiteY17" fmla="*/ 643416 h 834313"/>
                <a:gd name="connsiteX18" fmla="*/ 573088 w 777479"/>
                <a:gd name="connsiteY18" fmla="*/ 741047 h 834313"/>
                <a:gd name="connsiteX19" fmla="*/ 625475 w 777479"/>
                <a:gd name="connsiteY19" fmla="*/ 762478 h 834313"/>
                <a:gd name="connsiteX20" fmla="*/ 662013 w 777479"/>
                <a:gd name="connsiteY20" fmla="*/ 705527 h 834313"/>
                <a:gd name="connsiteX21" fmla="*/ 644525 w 777479"/>
                <a:gd name="connsiteY21" fmla="*/ 583885 h 834313"/>
                <a:gd name="connsiteX22" fmla="*/ 632619 w 777479"/>
                <a:gd name="connsiteY22" fmla="*/ 507685 h 834313"/>
                <a:gd name="connsiteX23" fmla="*/ 718344 w 777479"/>
                <a:gd name="connsiteY23" fmla="*/ 657703 h 834313"/>
                <a:gd name="connsiteX24" fmla="*/ 770732 w 777479"/>
                <a:gd name="connsiteY24" fmla="*/ 636272 h 834313"/>
                <a:gd name="connsiteX25" fmla="*/ 758825 w 777479"/>
                <a:gd name="connsiteY25" fmla="*/ 495778 h 834313"/>
                <a:gd name="connsiteX26" fmla="*/ 668338 w 777479"/>
                <a:gd name="connsiteY26" fmla="*/ 324328 h 834313"/>
                <a:gd name="connsiteX27" fmla="*/ 668239 w 777479"/>
                <a:gd name="connsiteY27" fmla="*/ 0 h 834313"/>
                <a:gd name="connsiteX0" fmla="*/ 240017 w 777479"/>
                <a:gd name="connsiteY0" fmla="*/ 24652 h 834313"/>
                <a:gd name="connsiteX1" fmla="*/ 239713 w 777479"/>
                <a:gd name="connsiteY1" fmla="*/ 240985 h 834313"/>
                <a:gd name="connsiteX2" fmla="*/ 82550 w 777479"/>
                <a:gd name="connsiteY2" fmla="*/ 336235 h 834313"/>
                <a:gd name="connsiteX3" fmla="*/ 3969 w 777479"/>
                <a:gd name="connsiteY3" fmla="*/ 474347 h 834313"/>
                <a:gd name="connsiteX4" fmla="*/ 106363 w 777479"/>
                <a:gd name="connsiteY4" fmla="*/ 488635 h 834313"/>
                <a:gd name="connsiteX5" fmla="*/ 254000 w 777479"/>
                <a:gd name="connsiteY5" fmla="*/ 386241 h 834313"/>
                <a:gd name="connsiteX6" fmla="*/ 261144 w 777479"/>
                <a:gd name="connsiteY6" fmla="*/ 398147 h 834313"/>
                <a:gd name="connsiteX7" fmla="*/ 223044 w 777479"/>
                <a:gd name="connsiteY7" fmla="*/ 533878 h 834313"/>
                <a:gd name="connsiteX8" fmla="*/ 198834 w 777479"/>
                <a:gd name="connsiteY8" fmla="*/ 660085 h 834313"/>
                <a:gd name="connsiteX9" fmla="*/ 248147 w 777479"/>
                <a:gd name="connsiteY9" fmla="*/ 750200 h 834313"/>
                <a:gd name="connsiteX10" fmla="*/ 335682 w 777479"/>
                <a:gd name="connsiteY10" fmla="*/ 608466 h 834313"/>
                <a:gd name="connsiteX11" fmla="*/ 368300 w 777479"/>
                <a:gd name="connsiteY11" fmla="*/ 488634 h 834313"/>
                <a:gd name="connsiteX12" fmla="*/ 375444 w 777479"/>
                <a:gd name="connsiteY12" fmla="*/ 555310 h 834313"/>
                <a:gd name="connsiteX13" fmla="*/ 401638 w 777479"/>
                <a:gd name="connsiteY13" fmla="*/ 767241 h 834313"/>
                <a:gd name="connsiteX14" fmla="*/ 451644 w 777479"/>
                <a:gd name="connsiteY14" fmla="*/ 833916 h 834313"/>
                <a:gd name="connsiteX15" fmla="*/ 504032 w 777479"/>
                <a:gd name="connsiteY15" fmla="*/ 769622 h 834313"/>
                <a:gd name="connsiteX16" fmla="*/ 504032 w 777479"/>
                <a:gd name="connsiteY16" fmla="*/ 529115 h 834313"/>
                <a:gd name="connsiteX17" fmla="*/ 527844 w 777479"/>
                <a:gd name="connsiteY17" fmla="*/ 643416 h 834313"/>
                <a:gd name="connsiteX18" fmla="*/ 573088 w 777479"/>
                <a:gd name="connsiteY18" fmla="*/ 741047 h 834313"/>
                <a:gd name="connsiteX19" fmla="*/ 625475 w 777479"/>
                <a:gd name="connsiteY19" fmla="*/ 762478 h 834313"/>
                <a:gd name="connsiteX20" fmla="*/ 662013 w 777479"/>
                <a:gd name="connsiteY20" fmla="*/ 705527 h 834313"/>
                <a:gd name="connsiteX21" fmla="*/ 644525 w 777479"/>
                <a:gd name="connsiteY21" fmla="*/ 583885 h 834313"/>
                <a:gd name="connsiteX22" fmla="*/ 632619 w 777479"/>
                <a:gd name="connsiteY22" fmla="*/ 507685 h 834313"/>
                <a:gd name="connsiteX23" fmla="*/ 718344 w 777479"/>
                <a:gd name="connsiteY23" fmla="*/ 657703 h 834313"/>
                <a:gd name="connsiteX24" fmla="*/ 770732 w 777479"/>
                <a:gd name="connsiteY24" fmla="*/ 636272 h 834313"/>
                <a:gd name="connsiteX25" fmla="*/ 758825 w 777479"/>
                <a:gd name="connsiteY25" fmla="*/ 495778 h 834313"/>
                <a:gd name="connsiteX26" fmla="*/ 668338 w 777479"/>
                <a:gd name="connsiteY26" fmla="*/ 324328 h 834313"/>
                <a:gd name="connsiteX27" fmla="*/ 668239 w 777479"/>
                <a:gd name="connsiteY27" fmla="*/ 0 h 834313"/>
                <a:gd name="connsiteX0" fmla="*/ 240017 w 777479"/>
                <a:gd name="connsiteY0" fmla="*/ 164738 h 974399"/>
                <a:gd name="connsiteX1" fmla="*/ 239713 w 777479"/>
                <a:gd name="connsiteY1" fmla="*/ 381071 h 974399"/>
                <a:gd name="connsiteX2" fmla="*/ 82550 w 777479"/>
                <a:gd name="connsiteY2" fmla="*/ 476321 h 974399"/>
                <a:gd name="connsiteX3" fmla="*/ 3969 w 777479"/>
                <a:gd name="connsiteY3" fmla="*/ 614433 h 974399"/>
                <a:gd name="connsiteX4" fmla="*/ 106363 w 777479"/>
                <a:gd name="connsiteY4" fmla="*/ 628721 h 974399"/>
                <a:gd name="connsiteX5" fmla="*/ 254000 w 777479"/>
                <a:gd name="connsiteY5" fmla="*/ 526327 h 974399"/>
                <a:gd name="connsiteX6" fmla="*/ 261144 w 777479"/>
                <a:gd name="connsiteY6" fmla="*/ 538233 h 974399"/>
                <a:gd name="connsiteX7" fmla="*/ 223044 w 777479"/>
                <a:gd name="connsiteY7" fmla="*/ 673964 h 974399"/>
                <a:gd name="connsiteX8" fmla="*/ 198834 w 777479"/>
                <a:gd name="connsiteY8" fmla="*/ 800171 h 974399"/>
                <a:gd name="connsiteX9" fmla="*/ 248147 w 777479"/>
                <a:gd name="connsiteY9" fmla="*/ 890286 h 974399"/>
                <a:gd name="connsiteX10" fmla="*/ 335682 w 777479"/>
                <a:gd name="connsiteY10" fmla="*/ 748552 h 974399"/>
                <a:gd name="connsiteX11" fmla="*/ 368300 w 777479"/>
                <a:gd name="connsiteY11" fmla="*/ 628720 h 974399"/>
                <a:gd name="connsiteX12" fmla="*/ 375444 w 777479"/>
                <a:gd name="connsiteY12" fmla="*/ 695396 h 974399"/>
                <a:gd name="connsiteX13" fmla="*/ 401638 w 777479"/>
                <a:gd name="connsiteY13" fmla="*/ 907327 h 974399"/>
                <a:gd name="connsiteX14" fmla="*/ 451644 w 777479"/>
                <a:gd name="connsiteY14" fmla="*/ 974002 h 974399"/>
                <a:gd name="connsiteX15" fmla="*/ 504032 w 777479"/>
                <a:gd name="connsiteY15" fmla="*/ 909708 h 974399"/>
                <a:gd name="connsiteX16" fmla="*/ 504032 w 777479"/>
                <a:gd name="connsiteY16" fmla="*/ 669201 h 974399"/>
                <a:gd name="connsiteX17" fmla="*/ 527844 w 777479"/>
                <a:gd name="connsiteY17" fmla="*/ 783502 h 974399"/>
                <a:gd name="connsiteX18" fmla="*/ 573088 w 777479"/>
                <a:gd name="connsiteY18" fmla="*/ 881133 h 974399"/>
                <a:gd name="connsiteX19" fmla="*/ 625475 w 777479"/>
                <a:gd name="connsiteY19" fmla="*/ 902564 h 974399"/>
                <a:gd name="connsiteX20" fmla="*/ 662013 w 777479"/>
                <a:gd name="connsiteY20" fmla="*/ 845613 h 974399"/>
                <a:gd name="connsiteX21" fmla="*/ 644525 w 777479"/>
                <a:gd name="connsiteY21" fmla="*/ 723971 h 974399"/>
                <a:gd name="connsiteX22" fmla="*/ 632619 w 777479"/>
                <a:gd name="connsiteY22" fmla="*/ 647771 h 974399"/>
                <a:gd name="connsiteX23" fmla="*/ 718344 w 777479"/>
                <a:gd name="connsiteY23" fmla="*/ 797789 h 974399"/>
                <a:gd name="connsiteX24" fmla="*/ 770732 w 777479"/>
                <a:gd name="connsiteY24" fmla="*/ 776358 h 974399"/>
                <a:gd name="connsiteX25" fmla="*/ 758825 w 777479"/>
                <a:gd name="connsiteY25" fmla="*/ 635864 h 974399"/>
                <a:gd name="connsiteX26" fmla="*/ 668338 w 777479"/>
                <a:gd name="connsiteY26" fmla="*/ 464414 h 974399"/>
                <a:gd name="connsiteX27" fmla="*/ 577964 w 777479"/>
                <a:gd name="connsiteY27" fmla="*/ 0 h 974399"/>
                <a:gd name="connsiteX0" fmla="*/ 224488 w 777479"/>
                <a:gd name="connsiteY0" fmla="*/ 79294 h 974399"/>
                <a:gd name="connsiteX1" fmla="*/ 239713 w 777479"/>
                <a:gd name="connsiteY1" fmla="*/ 381071 h 974399"/>
                <a:gd name="connsiteX2" fmla="*/ 82550 w 777479"/>
                <a:gd name="connsiteY2" fmla="*/ 476321 h 974399"/>
                <a:gd name="connsiteX3" fmla="*/ 3969 w 777479"/>
                <a:gd name="connsiteY3" fmla="*/ 614433 h 974399"/>
                <a:gd name="connsiteX4" fmla="*/ 106363 w 777479"/>
                <a:gd name="connsiteY4" fmla="*/ 628721 h 974399"/>
                <a:gd name="connsiteX5" fmla="*/ 254000 w 777479"/>
                <a:gd name="connsiteY5" fmla="*/ 526327 h 974399"/>
                <a:gd name="connsiteX6" fmla="*/ 261144 w 777479"/>
                <a:gd name="connsiteY6" fmla="*/ 538233 h 974399"/>
                <a:gd name="connsiteX7" fmla="*/ 223044 w 777479"/>
                <a:gd name="connsiteY7" fmla="*/ 673964 h 974399"/>
                <a:gd name="connsiteX8" fmla="*/ 198834 w 777479"/>
                <a:gd name="connsiteY8" fmla="*/ 800171 h 974399"/>
                <a:gd name="connsiteX9" fmla="*/ 248147 w 777479"/>
                <a:gd name="connsiteY9" fmla="*/ 890286 h 974399"/>
                <a:gd name="connsiteX10" fmla="*/ 335682 w 777479"/>
                <a:gd name="connsiteY10" fmla="*/ 748552 h 974399"/>
                <a:gd name="connsiteX11" fmla="*/ 368300 w 777479"/>
                <a:gd name="connsiteY11" fmla="*/ 628720 h 974399"/>
                <a:gd name="connsiteX12" fmla="*/ 375444 w 777479"/>
                <a:gd name="connsiteY12" fmla="*/ 695396 h 974399"/>
                <a:gd name="connsiteX13" fmla="*/ 401638 w 777479"/>
                <a:gd name="connsiteY13" fmla="*/ 907327 h 974399"/>
                <a:gd name="connsiteX14" fmla="*/ 451644 w 777479"/>
                <a:gd name="connsiteY14" fmla="*/ 974002 h 974399"/>
                <a:gd name="connsiteX15" fmla="*/ 504032 w 777479"/>
                <a:gd name="connsiteY15" fmla="*/ 909708 h 974399"/>
                <a:gd name="connsiteX16" fmla="*/ 504032 w 777479"/>
                <a:gd name="connsiteY16" fmla="*/ 669201 h 974399"/>
                <a:gd name="connsiteX17" fmla="*/ 527844 w 777479"/>
                <a:gd name="connsiteY17" fmla="*/ 783502 h 974399"/>
                <a:gd name="connsiteX18" fmla="*/ 573088 w 777479"/>
                <a:gd name="connsiteY18" fmla="*/ 881133 h 974399"/>
                <a:gd name="connsiteX19" fmla="*/ 625475 w 777479"/>
                <a:gd name="connsiteY19" fmla="*/ 902564 h 974399"/>
                <a:gd name="connsiteX20" fmla="*/ 662013 w 777479"/>
                <a:gd name="connsiteY20" fmla="*/ 845613 h 974399"/>
                <a:gd name="connsiteX21" fmla="*/ 644525 w 777479"/>
                <a:gd name="connsiteY21" fmla="*/ 723971 h 974399"/>
                <a:gd name="connsiteX22" fmla="*/ 632619 w 777479"/>
                <a:gd name="connsiteY22" fmla="*/ 647771 h 974399"/>
                <a:gd name="connsiteX23" fmla="*/ 718344 w 777479"/>
                <a:gd name="connsiteY23" fmla="*/ 797789 h 974399"/>
                <a:gd name="connsiteX24" fmla="*/ 770732 w 777479"/>
                <a:gd name="connsiteY24" fmla="*/ 776358 h 974399"/>
                <a:gd name="connsiteX25" fmla="*/ 758825 w 777479"/>
                <a:gd name="connsiteY25" fmla="*/ 635864 h 974399"/>
                <a:gd name="connsiteX26" fmla="*/ 668338 w 777479"/>
                <a:gd name="connsiteY26" fmla="*/ 464414 h 974399"/>
                <a:gd name="connsiteX27" fmla="*/ 577964 w 777479"/>
                <a:gd name="connsiteY27" fmla="*/ 0 h 974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77479" h="974399">
                  <a:moveTo>
                    <a:pt x="224488" y="79294"/>
                  </a:moveTo>
                  <a:cubicBezTo>
                    <a:pt x="238577" y="124935"/>
                    <a:pt x="263369" y="314900"/>
                    <a:pt x="239713" y="381071"/>
                  </a:cubicBezTo>
                  <a:cubicBezTo>
                    <a:pt x="216057" y="447242"/>
                    <a:pt x="121841" y="437427"/>
                    <a:pt x="82550" y="476321"/>
                  </a:cubicBezTo>
                  <a:cubicBezTo>
                    <a:pt x="43259" y="515215"/>
                    <a:pt x="0" y="589033"/>
                    <a:pt x="3969" y="614433"/>
                  </a:cubicBezTo>
                  <a:cubicBezTo>
                    <a:pt x="7938" y="639833"/>
                    <a:pt x="64691" y="643405"/>
                    <a:pt x="106363" y="628721"/>
                  </a:cubicBezTo>
                  <a:cubicBezTo>
                    <a:pt x="148035" y="614037"/>
                    <a:pt x="228203" y="541408"/>
                    <a:pt x="254000" y="526327"/>
                  </a:cubicBezTo>
                  <a:cubicBezTo>
                    <a:pt x="279797" y="511246"/>
                    <a:pt x="266303" y="513627"/>
                    <a:pt x="261144" y="538233"/>
                  </a:cubicBezTo>
                  <a:cubicBezTo>
                    <a:pt x="255985" y="562839"/>
                    <a:pt x="233429" y="630308"/>
                    <a:pt x="223044" y="673964"/>
                  </a:cubicBezTo>
                  <a:cubicBezTo>
                    <a:pt x="212659" y="717620"/>
                    <a:pt x="194650" y="764117"/>
                    <a:pt x="198834" y="800171"/>
                  </a:cubicBezTo>
                  <a:cubicBezTo>
                    <a:pt x="203018" y="836225"/>
                    <a:pt x="225339" y="898889"/>
                    <a:pt x="248147" y="890286"/>
                  </a:cubicBezTo>
                  <a:cubicBezTo>
                    <a:pt x="270955" y="881683"/>
                    <a:pt x="315657" y="792146"/>
                    <a:pt x="335682" y="748552"/>
                  </a:cubicBezTo>
                  <a:cubicBezTo>
                    <a:pt x="355707" y="704958"/>
                    <a:pt x="361673" y="637579"/>
                    <a:pt x="368300" y="628720"/>
                  </a:cubicBezTo>
                  <a:cubicBezTo>
                    <a:pt x="374927" y="619861"/>
                    <a:pt x="369888" y="648962"/>
                    <a:pt x="375444" y="695396"/>
                  </a:cubicBezTo>
                  <a:cubicBezTo>
                    <a:pt x="381000" y="741831"/>
                    <a:pt x="388938" y="860893"/>
                    <a:pt x="401638" y="907327"/>
                  </a:cubicBezTo>
                  <a:cubicBezTo>
                    <a:pt x="414338" y="953761"/>
                    <a:pt x="434578" y="973605"/>
                    <a:pt x="451644" y="974002"/>
                  </a:cubicBezTo>
                  <a:cubicBezTo>
                    <a:pt x="468710" y="974399"/>
                    <a:pt x="495301" y="960508"/>
                    <a:pt x="504032" y="909708"/>
                  </a:cubicBezTo>
                  <a:cubicBezTo>
                    <a:pt x="512763" y="858908"/>
                    <a:pt x="500063" y="690235"/>
                    <a:pt x="504032" y="669201"/>
                  </a:cubicBezTo>
                  <a:cubicBezTo>
                    <a:pt x="508001" y="648167"/>
                    <a:pt x="516335" y="748180"/>
                    <a:pt x="527844" y="783502"/>
                  </a:cubicBezTo>
                  <a:cubicBezTo>
                    <a:pt x="539353" y="818824"/>
                    <a:pt x="556816" y="861289"/>
                    <a:pt x="573088" y="881133"/>
                  </a:cubicBezTo>
                  <a:cubicBezTo>
                    <a:pt x="589360" y="900977"/>
                    <a:pt x="610654" y="908484"/>
                    <a:pt x="625475" y="902564"/>
                  </a:cubicBezTo>
                  <a:cubicBezTo>
                    <a:pt x="640296" y="896644"/>
                    <a:pt x="658838" y="875379"/>
                    <a:pt x="662013" y="845613"/>
                  </a:cubicBezTo>
                  <a:cubicBezTo>
                    <a:pt x="665188" y="815847"/>
                    <a:pt x="649424" y="756945"/>
                    <a:pt x="644525" y="723971"/>
                  </a:cubicBezTo>
                  <a:cubicBezTo>
                    <a:pt x="639626" y="690997"/>
                    <a:pt x="620316" y="635468"/>
                    <a:pt x="632619" y="647771"/>
                  </a:cubicBezTo>
                  <a:cubicBezTo>
                    <a:pt x="644922" y="660074"/>
                    <a:pt x="695325" y="776358"/>
                    <a:pt x="718344" y="797789"/>
                  </a:cubicBezTo>
                  <a:cubicBezTo>
                    <a:pt x="741363" y="819220"/>
                    <a:pt x="763985" y="803346"/>
                    <a:pt x="770732" y="776358"/>
                  </a:cubicBezTo>
                  <a:cubicBezTo>
                    <a:pt x="777479" y="749371"/>
                    <a:pt x="775891" y="687855"/>
                    <a:pt x="758825" y="635864"/>
                  </a:cubicBezTo>
                  <a:cubicBezTo>
                    <a:pt x="741759" y="583873"/>
                    <a:pt x="698481" y="570391"/>
                    <a:pt x="668338" y="464414"/>
                  </a:cubicBezTo>
                  <a:cubicBezTo>
                    <a:pt x="638195" y="358437"/>
                    <a:pt x="580345" y="78978"/>
                    <a:pt x="577964" y="0"/>
                  </a:cubicBezTo>
                </a:path>
              </a:pathLst>
            </a:custGeom>
            <a:solidFill>
              <a:srgbClr val="FF0000"/>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grpSp>
          <p:nvGrpSpPr>
            <p:cNvPr id="61" name="Group 128"/>
            <p:cNvGrpSpPr/>
            <p:nvPr/>
          </p:nvGrpSpPr>
          <p:grpSpPr>
            <a:xfrm>
              <a:off x="8172400" y="3933056"/>
              <a:ext cx="313332" cy="1029520"/>
              <a:chOff x="1115616" y="3429000"/>
              <a:chExt cx="504056" cy="1656184"/>
            </a:xfrm>
          </p:grpSpPr>
          <p:sp>
            <p:nvSpPr>
              <p:cNvPr id="75" name="Isosceles Triangle 74"/>
              <p:cNvSpPr/>
              <p:nvPr/>
            </p:nvSpPr>
            <p:spPr>
              <a:xfrm>
                <a:off x="1115616" y="5013176"/>
                <a:ext cx="504056" cy="72008"/>
              </a:xfrm>
              <a:prstGeom prst="triangle">
                <a:avLst/>
              </a:prstGeom>
              <a:solidFill>
                <a:schemeClr val="bg1"/>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6" name="Chord 75"/>
              <p:cNvSpPr/>
              <p:nvPr/>
            </p:nvSpPr>
            <p:spPr>
              <a:xfrm>
                <a:off x="1115616" y="3429000"/>
                <a:ext cx="504056" cy="1080120"/>
              </a:xfrm>
              <a:prstGeom prst="chord">
                <a:avLst>
                  <a:gd name="adj1" fmla="val 20627079"/>
                  <a:gd name="adj2" fmla="val 11756870"/>
                </a:avLst>
              </a:pr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7" name="Chord 76"/>
              <p:cNvSpPr/>
              <p:nvPr/>
            </p:nvSpPr>
            <p:spPr>
              <a:xfrm>
                <a:off x="1115616" y="3429000"/>
                <a:ext cx="504056" cy="1080120"/>
              </a:xfrm>
              <a:prstGeom prst="chord">
                <a:avLst>
                  <a:gd name="adj1" fmla="val 2750670"/>
                  <a:gd name="adj2" fmla="val 8084417"/>
                </a:avLst>
              </a:prstGeom>
              <a:solidFill>
                <a:srgbClr val="990033"/>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8" name="Rectangle 77"/>
              <p:cNvSpPr/>
              <p:nvPr/>
            </p:nvSpPr>
            <p:spPr>
              <a:xfrm>
                <a:off x="1331640" y="4509120"/>
                <a:ext cx="72008" cy="504056"/>
              </a:xfrm>
              <a:prstGeom prst="rect">
                <a:avLst/>
              </a:prstGeom>
              <a:solidFill>
                <a:schemeClr val="bg1"/>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sp>
        <p:nvSpPr>
          <p:cNvPr id="6" name="Freeform 5"/>
          <p:cNvSpPr/>
          <p:nvPr/>
        </p:nvSpPr>
        <p:spPr>
          <a:xfrm rot="13717160" flipH="1">
            <a:off x="7791786" y="3763478"/>
            <a:ext cx="451200" cy="724785"/>
          </a:xfrm>
          <a:custGeom>
            <a:avLst/>
            <a:gdLst>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75432 w 777479"/>
              <a:gd name="connsiteY8" fmla="*/ 659606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65919 w 777479"/>
              <a:gd name="connsiteY10" fmla="*/ 516731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62013 w 777479"/>
              <a:gd name="connsiteY20" fmla="*/ 605036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2397 h 834313"/>
              <a:gd name="connsiteX1" fmla="*/ 239713 w 777479"/>
              <a:gd name="connsiteY1" fmla="*/ 240985 h 834313"/>
              <a:gd name="connsiteX2" fmla="*/ 82550 w 777479"/>
              <a:gd name="connsiteY2" fmla="*/ 336235 h 834313"/>
              <a:gd name="connsiteX3" fmla="*/ 3969 w 777479"/>
              <a:gd name="connsiteY3" fmla="*/ 474347 h 834313"/>
              <a:gd name="connsiteX4" fmla="*/ 106363 w 777479"/>
              <a:gd name="connsiteY4" fmla="*/ 488635 h 834313"/>
              <a:gd name="connsiteX5" fmla="*/ 254000 w 777479"/>
              <a:gd name="connsiteY5" fmla="*/ 386241 h 834313"/>
              <a:gd name="connsiteX6" fmla="*/ 261144 w 777479"/>
              <a:gd name="connsiteY6" fmla="*/ 398147 h 834313"/>
              <a:gd name="connsiteX7" fmla="*/ 223044 w 777479"/>
              <a:gd name="connsiteY7" fmla="*/ 533878 h 834313"/>
              <a:gd name="connsiteX8" fmla="*/ 198834 w 777479"/>
              <a:gd name="connsiteY8" fmla="*/ 660085 h 834313"/>
              <a:gd name="connsiteX9" fmla="*/ 248147 w 777479"/>
              <a:gd name="connsiteY9" fmla="*/ 750200 h 834313"/>
              <a:gd name="connsiteX10" fmla="*/ 335682 w 777479"/>
              <a:gd name="connsiteY10" fmla="*/ 608466 h 834313"/>
              <a:gd name="connsiteX11" fmla="*/ 368300 w 777479"/>
              <a:gd name="connsiteY11" fmla="*/ 488634 h 834313"/>
              <a:gd name="connsiteX12" fmla="*/ 375444 w 777479"/>
              <a:gd name="connsiteY12" fmla="*/ 555310 h 834313"/>
              <a:gd name="connsiteX13" fmla="*/ 401638 w 777479"/>
              <a:gd name="connsiteY13" fmla="*/ 767241 h 834313"/>
              <a:gd name="connsiteX14" fmla="*/ 451644 w 777479"/>
              <a:gd name="connsiteY14" fmla="*/ 833916 h 834313"/>
              <a:gd name="connsiteX15" fmla="*/ 504032 w 777479"/>
              <a:gd name="connsiteY15" fmla="*/ 769622 h 834313"/>
              <a:gd name="connsiteX16" fmla="*/ 504032 w 777479"/>
              <a:gd name="connsiteY16" fmla="*/ 529115 h 834313"/>
              <a:gd name="connsiteX17" fmla="*/ 527844 w 777479"/>
              <a:gd name="connsiteY17" fmla="*/ 643416 h 834313"/>
              <a:gd name="connsiteX18" fmla="*/ 573088 w 777479"/>
              <a:gd name="connsiteY18" fmla="*/ 741047 h 834313"/>
              <a:gd name="connsiteX19" fmla="*/ 625475 w 777479"/>
              <a:gd name="connsiteY19" fmla="*/ 762478 h 834313"/>
              <a:gd name="connsiteX20" fmla="*/ 662013 w 777479"/>
              <a:gd name="connsiteY20" fmla="*/ 705527 h 834313"/>
              <a:gd name="connsiteX21" fmla="*/ 644525 w 777479"/>
              <a:gd name="connsiteY21" fmla="*/ 583885 h 834313"/>
              <a:gd name="connsiteX22" fmla="*/ 632619 w 777479"/>
              <a:gd name="connsiteY22" fmla="*/ 507685 h 834313"/>
              <a:gd name="connsiteX23" fmla="*/ 718344 w 777479"/>
              <a:gd name="connsiteY23" fmla="*/ 657703 h 834313"/>
              <a:gd name="connsiteX24" fmla="*/ 770732 w 777479"/>
              <a:gd name="connsiteY24" fmla="*/ 636272 h 834313"/>
              <a:gd name="connsiteX25" fmla="*/ 758825 w 777479"/>
              <a:gd name="connsiteY25" fmla="*/ 495778 h 834313"/>
              <a:gd name="connsiteX26" fmla="*/ 668338 w 777479"/>
              <a:gd name="connsiteY26" fmla="*/ 324328 h 834313"/>
              <a:gd name="connsiteX27" fmla="*/ 668239 w 777479"/>
              <a:gd name="connsiteY27" fmla="*/ 0 h 834313"/>
              <a:gd name="connsiteX0" fmla="*/ 240017 w 777479"/>
              <a:gd name="connsiteY0" fmla="*/ 24652 h 834313"/>
              <a:gd name="connsiteX1" fmla="*/ 239713 w 777479"/>
              <a:gd name="connsiteY1" fmla="*/ 240985 h 834313"/>
              <a:gd name="connsiteX2" fmla="*/ 82550 w 777479"/>
              <a:gd name="connsiteY2" fmla="*/ 336235 h 834313"/>
              <a:gd name="connsiteX3" fmla="*/ 3969 w 777479"/>
              <a:gd name="connsiteY3" fmla="*/ 474347 h 834313"/>
              <a:gd name="connsiteX4" fmla="*/ 106363 w 777479"/>
              <a:gd name="connsiteY4" fmla="*/ 488635 h 834313"/>
              <a:gd name="connsiteX5" fmla="*/ 254000 w 777479"/>
              <a:gd name="connsiteY5" fmla="*/ 386241 h 834313"/>
              <a:gd name="connsiteX6" fmla="*/ 261144 w 777479"/>
              <a:gd name="connsiteY6" fmla="*/ 398147 h 834313"/>
              <a:gd name="connsiteX7" fmla="*/ 223044 w 777479"/>
              <a:gd name="connsiteY7" fmla="*/ 533878 h 834313"/>
              <a:gd name="connsiteX8" fmla="*/ 198834 w 777479"/>
              <a:gd name="connsiteY8" fmla="*/ 660085 h 834313"/>
              <a:gd name="connsiteX9" fmla="*/ 248147 w 777479"/>
              <a:gd name="connsiteY9" fmla="*/ 750200 h 834313"/>
              <a:gd name="connsiteX10" fmla="*/ 335682 w 777479"/>
              <a:gd name="connsiteY10" fmla="*/ 608466 h 834313"/>
              <a:gd name="connsiteX11" fmla="*/ 368300 w 777479"/>
              <a:gd name="connsiteY11" fmla="*/ 488634 h 834313"/>
              <a:gd name="connsiteX12" fmla="*/ 375444 w 777479"/>
              <a:gd name="connsiteY12" fmla="*/ 555310 h 834313"/>
              <a:gd name="connsiteX13" fmla="*/ 401638 w 777479"/>
              <a:gd name="connsiteY13" fmla="*/ 767241 h 834313"/>
              <a:gd name="connsiteX14" fmla="*/ 451644 w 777479"/>
              <a:gd name="connsiteY14" fmla="*/ 833916 h 834313"/>
              <a:gd name="connsiteX15" fmla="*/ 504032 w 777479"/>
              <a:gd name="connsiteY15" fmla="*/ 769622 h 834313"/>
              <a:gd name="connsiteX16" fmla="*/ 504032 w 777479"/>
              <a:gd name="connsiteY16" fmla="*/ 529115 h 834313"/>
              <a:gd name="connsiteX17" fmla="*/ 527844 w 777479"/>
              <a:gd name="connsiteY17" fmla="*/ 643416 h 834313"/>
              <a:gd name="connsiteX18" fmla="*/ 573088 w 777479"/>
              <a:gd name="connsiteY18" fmla="*/ 741047 h 834313"/>
              <a:gd name="connsiteX19" fmla="*/ 625475 w 777479"/>
              <a:gd name="connsiteY19" fmla="*/ 762478 h 834313"/>
              <a:gd name="connsiteX20" fmla="*/ 662013 w 777479"/>
              <a:gd name="connsiteY20" fmla="*/ 705527 h 834313"/>
              <a:gd name="connsiteX21" fmla="*/ 644525 w 777479"/>
              <a:gd name="connsiteY21" fmla="*/ 583885 h 834313"/>
              <a:gd name="connsiteX22" fmla="*/ 632619 w 777479"/>
              <a:gd name="connsiteY22" fmla="*/ 507685 h 834313"/>
              <a:gd name="connsiteX23" fmla="*/ 718344 w 777479"/>
              <a:gd name="connsiteY23" fmla="*/ 657703 h 834313"/>
              <a:gd name="connsiteX24" fmla="*/ 770732 w 777479"/>
              <a:gd name="connsiteY24" fmla="*/ 636272 h 834313"/>
              <a:gd name="connsiteX25" fmla="*/ 758825 w 777479"/>
              <a:gd name="connsiteY25" fmla="*/ 495778 h 834313"/>
              <a:gd name="connsiteX26" fmla="*/ 668338 w 777479"/>
              <a:gd name="connsiteY26" fmla="*/ 324328 h 834313"/>
              <a:gd name="connsiteX27" fmla="*/ 668239 w 777479"/>
              <a:gd name="connsiteY27" fmla="*/ 0 h 834313"/>
              <a:gd name="connsiteX0" fmla="*/ 240017 w 777479"/>
              <a:gd name="connsiteY0" fmla="*/ 164738 h 974399"/>
              <a:gd name="connsiteX1" fmla="*/ 239713 w 777479"/>
              <a:gd name="connsiteY1" fmla="*/ 381071 h 974399"/>
              <a:gd name="connsiteX2" fmla="*/ 82550 w 777479"/>
              <a:gd name="connsiteY2" fmla="*/ 476321 h 974399"/>
              <a:gd name="connsiteX3" fmla="*/ 3969 w 777479"/>
              <a:gd name="connsiteY3" fmla="*/ 614433 h 974399"/>
              <a:gd name="connsiteX4" fmla="*/ 106363 w 777479"/>
              <a:gd name="connsiteY4" fmla="*/ 628721 h 974399"/>
              <a:gd name="connsiteX5" fmla="*/ 254000 w 777479"/>
              <a:gd name="connsiteY5" fmla="*/ 526327 h 974399"/>
              <a:gd name="connsiteX6" fmla="*/ 261144 w 777479"/>
              <a:gd name="connsiteY6" fmla="*/ 538233 h 974399"/>
              <a:gd name="connsiteX7" fmla="*/ 223044 w 777479"/>
              <a:gd name="connsiteY7" fmla="*/ 673964 h 974399"/>
              <a:gd name="connsiteX8" fmla="*/ 198834 w 777479"/>
              <a:gd name="connsiteY8" fmla="*/ 800171 h 974399"/>
              <a:gd name="connsiteX9" fmla="*/ 248147 w 777479"/>
              <a:gd name="connsiteY9" fmla="*/ 890286 h 974399"/>
              <a:gd name="connsiteX10" fmla="*/ 335682 w 777479"/>
              <a:gd name="connsiteY10" fmla="*/ 748552 h 974399"/>
              <a:gd name="connsiteX11" fmla="*/ 368300 w 777479"/>
              <a:gd name="connsiteY11" fmla="*/ 628720 h 974399"/>
              <a:gd name="connsiteX12" fmla="*/ 375444 w 777479"/>
              <a:gd name="connsiteY12" fmla="*/ 695396 h 974399"/>
              <a:gd name="connsiteX13" fmla="*/ 401638 w 777479"/>
              <a:gd name="connsiteY13" fmla="*/ 907327 h 974399"/>
              <a:gd name="connsiteX14" fmla="*/ 451644 w 777479"/>
              <a:gd name="connsiteY14" fmla="*/ 974002 h 974399"/>
              <a:gd name="connsiteX15" fmla="*/ 504032 w 777479"/>
              <a:gd name="connsiteY15" fmla="*/ 909708 h 974399"/>
              <a:gd name="connsiteX16" fmla="*/ 504032 w 777479"/>
              <a:gd name="connsiteY16" fmla="*/ 669201 h 974399"/>
              <a:gd name="connsiteX17" fmla="*/ 527844 w 777479"/>
              <a:gd name="connsiteY17" fmla="*/ 783502 h 974399"/>
              <a:gd name="connsiteX18" fmla="*/ 573088 w 777479"/>
              <a:gd name="connsiteY18" fmla="*/ 881133 h 974399"/>
              <a:gd name="connsiteX19" fmla="*/ 625475 w 777479"/>
              <a:gd name="connsiteY19" fmla="*/ 902564 h 974399"/>
              <a:gd name="connsiteX20" fmla="*/ 662013 w 777479"/>
              <a:gd name="connsiteY20" fmla="*/ 845613 h 974399"/>
              <a:gd name="connsiteX21" fmla="*/ 644525 w 777479"/>
              <a:gd name="connsiteY21" fmla="*/ 723971 h 974399"/>
              <a:gd name="connsiteX22" fmla="*/ 632619 w 777479"/>
              <a:gd name="connsiteY22" fmla="*/ 647771 h 974399"/>
              <a:gd name="connsiteX23" fmla="*/ 718344 w 777479"/>
              <a:gd name="connsiteY23" fmla="*/ 797789 h 974399"/>
              <a:gd name="connsiteX24" fmla="*/ 770732 w 777479"/>
              <a:gd name="connsiteY24" fmla="*/ 776358 h 974399"/>
              <a:gd name="connsiteX25" fmla="*/ 758825 w 777479"/>
              <a:gd name="connsiteY25" fmla="*/ 635864 h 974399"/>
              <a:gd name="connsiteX26" fmla="*/ 668338 w 777479"/>
              <a:gd name="connsiteY26" fmla="*/ 464414 h 974399"/>
              <a:gd name="connsiteX27" fmla="*/ 577964 w 777479"/>
              <a:gd name="connsiteY27" fmla="*/ 0 h 974399"/>
              <a:gd name="connsiteX0" fmla="*/ 224488 w 777479"/>
              <a:gd name="connsiteY0" fmla="*/ 79294 h 974399"/>
              <a:gd name="connsiteX1" fmla="*/ 239713 w 777479"/>
              <a:gd name="connsiteY1" fmla="*/ 381071 h 974399"/>
              <a:gd name="connsiteX2" fmla="*/ 82550 w 777479"/>
              <a:gd name="connsiteY2" fmla="*/ 476321 h 974399"/>
              <a:gd name="connsiteX3" fmla="*/ 3969 w 777479"/>
              <a:gd name="connsiteY3" fmla="*/ 614433 h 974399"/>
              <a:gd name="connsiteX4" fmla="*/ 106363 w 777479"/>
              <a:gd name="connsiteY4" fmla="*/ 628721 h 974399"/>
              <a:gd name="connsiteX5" fmla="*/ 254000 w 777479"/>
              <a:gd name="connsiteY5" fmla="*/ 526327 h 974399"/>
              <a:gd name="connsiteX6" fmla="*/ 261144 w 777479"/>
              <a:gd name="connsiteY6" fmla="*/ 538233 h 974399"/>
              <a:gd name="connsiteX7" fmla="*/ 223044 w 777479"/>
              <a:gd name="connsiteY7" fmla="*/ 673964 h 974399"/>
              <a:gd name="connsiteX8" fmla="*/ 198834 w 777479"/>
              <a:gd name="connsiteY8" fmla="*/ 800171 h 974399"/>
              <a:gd name="connsiteX9" fmla="*/ 248147 w 777479"/>
              <a:gd name="connsiteY9" fmla="*/ 890286 h 974399"/>
              <a:gd name="connsiteX10" fmla="*/ 335682 w 777479"/>
              <a:gd name="connsiteY10" fmla="*/ 748552 h 974399"/>
              <a:gd name="connsiteX11" fmla="*/ 368300 w 777479"/>
              <a:gd name="connsiteY11" fmla="*/ 628720 h 974399"/>
              <a:gd name="connsiteX12" fmla="*/ 375444 w 777479"/>
              <a:gd name="connsiteY12" fmla="*/ 695396 h 974399"/>
              <a:gd name="connsiteX13" fmla="*/ 401638 w 777479"/>
              <a:gd name="connsiteY13" fmla="*/ 907327 h 974399"/>
              <a:gd name="connsiteX14" fmla="*/ 451644 w 777479"/>
              <a:gd name="connsiteY14" fmla="*/ 974002 h 974399"/>
              <a:gd name="connsiteX15" fmla="*/ 504032 w 777479"/>
              <a:gd name="connsiteY15" fmla="*/ 909708 h 974399"/>
              <a:gd name="connsiteX16" fmla="*/ 504032 w 777479"/>
              <a:gd name="connsiteY16" fmla="*/ 669201 h 974399"/>
              <a:gd name="connsiteX17" fmla="*/ 527844 w 777479"/>
              <a:gd name="connsiteY17" fmla="*/ 783502 h 974399"/>
              <a:gd name="connsiteX18" fmla="*/ 573088 w 777479"/>
              <a:gd name="connsiteY18" fmla="*/ 881133 h 974399"/>
              <a:gd name="connsiteX19" fmla="*/ 625475 w 777479"/>
              <a:gd name="connsiteY19" fmla="*/ 902564 h 974399"/>
              <a:gd name="connsiteX20" fmla="*/ 662013 w 777479"/>
              <a:gd name="connsiteY20" fmla="*/ 845613 h 974399"/>
              <a:gd name="connsiteX21" fmla="*/ 644525 w 777479"/>
              <a:gd name="connsiteY21" fmla="*/ 723971 h 974399"/>
              <a:gd name="connsiteX22" fmla="*/ 632619 w 777479"/>
              <a:gd name="connsiteY22" fmla="*/ 647771 h 974399"/>
              <a:gd name="connsiteX23" fmla="*/ 718344 w 777479"/>
              <a:gd name="connsiteY23" fmla="*/ 797789 h 974399"/>
              <a:gd name="connsiteX24" fmla="*/ 770732 w 777479"/>
              <a:gd name="connsiteY24" fmla="*/ 776358 h 974399"/>
              <a:gd name="connsiteX25" fmla="*/ 758825 w 777479"/>
              <a:gd name="connsiteY25" fmla="*/ 635864 h 974399"/>
              <a:gd name="connsiteX26" fmla="*/ 668338 w 777479"/>
              <a:gd name="connsiteY26" fmla="*/ 464414 h 974399"/>
              <a:gd name="connsiteX27" fmla="*/ 577964 w 777479"/>
              <a:gd name="connsiteY27" fmla="*/ 0 h 974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77479" h="974399">
                <a:moveTo>
                  <a:pt x="224488" y="79294"/>
                </a:moveTo>
                <a:cubicBezTo>
                  <a:pt x="238577" y="124935"/>
                  <a:pt x="263369" y="314900"/>
                  <a:pt x="239713" y="381071"/>
                </a:cubicBezTo>
                <a:cubicBezTo>
                  <a:pt x="216057" y="447242"/>
                  <a:pt x="121841" y="437427"/>
                  <a:pt x="82550" y="476321"/>
                </a:cubicBezTo>
                <a:cubicBezTo>
                  <a:pt x="43259" y="515215"/>
                  <a:pt x="0" y="589033"/>
                  <a:pt x="3969" y="614433"/>
                </a:cubicBezTo>
                <a:cubicBezTo>
                  <a:pt x="7938" y="639833"/>
                  <a:pt x="64691" y="643405"/>
                  <a:pt x="106363" y="628721"/>
                </a:cubicBezTo>
                <a:cubicBezTo>
                  <a:pt x="148035" y="614037"/>
                  <a:pt x="228203" y="541408"/>
                  <a:pt x="254000" y="526327"/>
                </a:cubicBezTo>
                <a:cubicBezTo>
                  <a:pt x="279797" y="511246"/>
                  <a:pt x="266303" y="513627"/>
                  <a:pt x="261144" y="538233"/>
                </a:cubicBezTo>
                <a:cubicBezTo>
                  <a:pt x="255985" y="562839"/>
                  <a:pt x="233429" y="630308"/>
                  <a:pt x="223044" y="673964"/>
                </a:cubicBezTo>
                <a:cubicBezTo>
                  <a:pt x="212659" y="717620"/>
                  <a:pt x="194650" y="764117"/>
                  <a:pt x="198834" y="800171"/>
                </a:cubicBezTo>
                <a:cubicBezTo>
                  <a:pt x="203018" y="836225"/>
                  <a:pt x="225339" y="898889"/>
                  <a:pt x="248147" y="890286"/>
                </a:cubicBezTo>
                <a:cubicBezTo>
                  <a:pt x="270955" y="881683"/>
                  <a:pt x="315657" y="792146"/>
                  <a:pt x="335682" y="748552"/>
                </a:cubicBezTo>
                <a:cubicBezTo>
                  <a:pt x="355707" y="704958"/>
                  <a:pt x="361673" y="637579"/>
                  <a:pt x="368300" y="628720"/>
                </a:cubicBezTo>
                <a:cubicBezTo>
                  <a:pt x="374927" y="619861"/>
                  <a:pt x="369888" y="648962"/>
                  <a:pt x="375444" y="695396"/>
                </a:cubicBezTo>
                <a:cubicBezTo>
                  <a:pt x="381000" y="741831"/>
                  <a:pt x="388938" y="860893"/>
                  <a:pt x="401638" y="907327"/>
                </a:cubicBezTo>
                <a:cubicBezTo>
                  <a:pt x="414338" y="953761"/>
                  <a:pt x="434578" y="973605"/>
                  <a:pt x="451644" y="974002"/>
                </a:cubicBezTo>
                <a:cubicBezTo>
                  <a:pt x="468710" y="974399"/>
                  <a:pt x="495301" y="960508"/>
                  <a:pt x="504032" y="909708"/>
                </a:cubicBezTo>
                <a:cubicBezTo>
                  <a:pt x="512763" y="858908"/>
                  <a:pt x="500063" y="690235"/>
                  <a:pt x="504032" y="669201"/>
                </a:cubicBezTo>
                <a:cubicBezTo>
                  <a:pt x="508001" y="648167"/>
                  <a:pt x="516335" y="748180"/>
                  <a:pt x="527844" y="783502"/>
                </a:cubicBezTo>
                <a:cubicBezTo>
                  <a:pt x="539353" y="818824"/>
                  <a:pt x="556816" y="861289"/>
                  <a:pt x="573088" y="881133"/>
                </a:cubicBezTo>
                <a:cubicBezTo>
                  <a:pt x="589360" y="900977"/>
                  <a:pt x="610654" y="908484"/>
                  <a:pt x="625475" y="902564"/>
                </a:cubicBezTo>
                <a:cubicBezTo>
                  <a:pt x="640296" y="896644"/>
                  <a:pt x="658838" y="875379"/>
                  <a:pt x="662013" y="845613"/>
                </a:cubicBezTo>
                <a:cubicBezTo>
                  <a:pt x="665188" y="815847"/>
                  <a:pt x="649424" y="756945"/>
                  <a:pt x="644525" y="723971"/>
                </a:cubicBezTo>
                <a:cubicBezTo>
                  <a:pt x="639626" y="690997"/>
                  <a:pt x="620316" y="635468"/>
                  <a:pt x="632619" y="647771"/>
                </a:cubicBezTo>
                <a:cubicBezTo>
                  <a:pt x="644922" y="660074"/>
                  <a:pt x="695325" y="776358"/>
                  <a:pt x="718344" y="797789"/>
                </a:cubicBezTo>
                <a:cubicBezTo>
                  <a:pt x="741363" y="819220"/>
                  <a:pt x="763985" y="803346"/>
                  <a:pt x="770732" y="776358"/>
                </a:cubicBezTo>
                <a:cubicBezTo>
                  <a:pt x="777479" y="749371"/>
                  <a:pt x="775891" y="687855"/>
                  <a:pt x="758825" y="635864"/>
                </a:cubicBezTo>
                <a:cubicBezTo>
                  <a:pt x="741759" y="583873"/>
                  <a:pt x="698481" y="570391"/>
                  <a:pt x="668338" y="464414"/>
                </a:cubicBezTo>
                <a:cubicBezTo>
                  <a:pt x="638195" y="358437"/>
                  <a:pt x="580345" y="78978"/>
                  <a:pt x="577964" y="0"/>
                </a:cubicBezTo>
              </a:path>
            </a:pathLst>
          </a:custGeom>
          <a:solidFill>
            <a:srgbClr val="FF0000"/>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108" name="Freeform 107"/>
          <p:cNvSpPr/>
          <p:nvPr/>
        </p:nvSpPr>
        <p:spPr>
          <a:xfrm rot="14704973" flipH="1" flipV="1">
            <a:off x="3262116" y="3750228"/>
            <a:ext cx="603619" cy="831254"/>
          </a:xfrm>
          <a:custGeom>
            <a:avLst/>
            <a:gdLst>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75432 w 777479"/>
              <a:gd name="connsiteY8" fmla="*/ 659606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65919 w 777479"/>
              <a:gd name="connsiteY10" fmla="*/ 516731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62013 w 777479"/>
              <a:gd name="connsiteY20" fmla="*/ 605036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2397 h 834313"/>
              <a:gd name="connsiteX1" fmla="*/ 239713 w 777479"/>
              <a:gd name="connsiteY1" fmla="*/ 240985 h 834313"/>
              <a:gd name="connsiteX2" fmla="*/ 82550 w 777479"/>
              <a:gd name="connsiteY2" fmla="*/ 336235 h 834313"/>
              <a:gd name="connsiteX3" fmla="*/ 3969 w 777479"/>
              <a:gd name="connsiteY3" fmla="*/ 474347 h 834313"/>
              <a:gd name="connsiteX4" fmla="*/ 106363 w 777479"/>
              <a:gd name="connsiteY4" fmla="*/ 488635 h 834313"/>
              <a:gd name="connsiteX5" fmla="*/ 254000 w 777479"/>
              <a:gd name="connsiteY5" fmla="*/ 386241 h 834313"/>
              <a:gd name="connsiteX6" fmla="*/ 261144 w 777479"/>
              <a:gd name="connsiteY6" fmla="*/ 398147 h 834313"/>
              <a:gd name="connsiteX7" fmla="*/ 223044 w 777479"/>
              <a:gd name="connsiteY7" fmla="*/ 533878 h 834313"/>
              <a:gd name="connsiteX8" fmla="*/ 198834 w 777479"/>
              <a:gd name="connsiteY8" fmla="*/ 660085 h 834313"/>
              <a:gd name="connsiteX9" fmla="*/ 248147 w 777479"/>
              <a:gd name="connsiteY9" fmla="*/ 750200 h 834313"/>
              <a:gd name="connsiteX10" fmla="*/ 335682 w 777479"/>
              <a:gd name="connsiteY10" fmla="*/ 608466 h 834313"/>
              <a:gd name="connsiteX11" fmla="*/ 368300 w 777479"/>
              <a:gd name="connsiteY11" fmla="*/ 488634 h 834313"/>
              <a:gd name="connsiteX12" fmla="*/ 375444 w 777479"/>
              <a:gd name="connsiteY12" fmla="*/ 555310 h 834313"/>
              <a:gd name="connsiteX13" fmla="*/ 401638 w 777479"/>
              <a:gd name="connsiteY13" fmla="*/ 767241 h 834313"/>
              <a:gd name="connsiteX14" fmla="*/ 451644 w 777479"/>
              <a:gd name="connsiteY14" fmla="*/ 833916 h 834313"/>
              <a:gd name="connsiteX15" fmla="*/ 504032 w 777479"/>
              <a:gd name="connsiteY15" fmla="*/ 769622 h 834313"/>
              <a:gd name="connsiteX16" fmla="*/ 504032 w 777479"/>
              <a:gd name="connsiteY16" fmla="*/ 529115 h 834313"/>
              <a:gd name="connsiteX17" fmla="*/ 527844 w 777479"/>
              <a:gd name="connsiteY17" fmla="*/ 643416 h 834313"/>
              <a:gd name="connsiteX18" fmla="*/ 573088 w 777479"/>
              <a:gd name="connsiteY18" fmla="*/ 741047 h 834313"/>
              <a:gd name="connsiteX19" fmla="*/ 625475 w 777479"/>
              <a:gd name="connsiteY19" fmla="*/ 762478 h 834313"/>
              <a:gd name="connsiteX20" fmla="*/ 662013 w 777479"/>
              <a:gd name="connsiteY20" fmla="*/ 705527 h 834313"/>
              <a:gd name="connsiteX21" fmla="*/ 644525 w 777479"/>
              <a:gd name="connsiteY21" fmla="*/ 583885 h 834313"/>
              <a:gd name="connsiteX22" fmla="*/ 632619 w 777479"/>
              <a:gd name="connsiteY22" fmla="*/ 507685 h 834313"/>
              <a:gd name="connsiteX23" fmla="*/ 718344 w 777479"/>
              <a:gd name="connsiteY23" fmla="*/ 657703 h 834313"/>
              <a:gd name="connsiteX24" fmla="*/ 770732 w 777479"/>
              <a:gd name="connsiteY24" fmla="*/ 636272 h 834313"/>
              <a:gd name="connsiteX25" fmla="*/ 758825 w 777479"/>
              <a:gd name="connsiteY25" fmla="*/ 495778 h 834313"/>
              <a:gd name="connsiteX26" fmla="*/ 668338 w 777479"/>
              <a:gd name="connsiteY26" fmla="*/ 324328 h 834313"/>
              <a:gd name="connsiteX27" fmla="*/ 668239 w 777479"/>
              <a:gd name="connsiteY27" fmla="*/ 0 h 834313"/>
              <a:gd name="connsiteX0" fmla="*/ 240017 w 777479"/>
              <a:gd name="connsiteY0" fmla="*/ 24652 h 834313"/>
              <a:gd name="connsiteX1" fmla="*/ 239713 w 777479"/>
              <a:gd name="connsiteY1" fmla="*/ 240985 h 834313"/>
              <a:gd name="connsiteX2" fmla="*/ 82550 w 777479"/>
              <a:gd name="connsiteY2" fmla="*/ 336235 h 834313"/>
              <a:gd name="connsiteX3" fmla="*/ 3969 w 777479"/>
              <a:gd name="connsiteY3" fmla="*/ 474347 h 834313"/>
              <a:gd name="connsiteX4" fmla="*/ 106363 w 777479"/>
              <a:gd name="connsiteY4" fmla="*/ 488635 h 834313"/>
              <a:gd name="connsiteX5" fmla="*/ 254000 w 777479"/>
              <a:gd name="connsiteY5" fmla="*/ 386241 h 834313"/>
              <a:gd name="connsiteX6" fmla="*/ 261144 w 777479"/>
              <a:gd name="connsiteY6" fmla="*/ 398147 h 834313"/>
              <a:gd name="connsiteX7" fmla="*/ 223044 w 777479"/>
              <a:gd name="connsiteY7" fmla="*/ 533878 h 834313"/>
              <a:gd name="connsiteX8" fmla="*/ 198834 w 777479"/>
              <a:gd name="connsiteY8" fmla="*/ 660085 h 834313"/>
              <a:gd name="connsiteX9" fmla="*/ 248147 w 777479"/>
              <a:gd name="connsiteY9" fmla="*/ 750200 h 834313"/>
              <a:gd name="connsiteX10" fmla="*/ 335682 w 777479"/>
              <a:gd name="connsiteY10" fmla="*/ 608466 h 834313"/>
              <a:gd name="connsiteX11" fmla="*/ 368300 w 777479"/>
              <a:gd name="connsiteY11" fmla="*/ 488634 h 834313"/>
              <a:gd name="connsiteX12" fmla="*/ 375444 w 777479"/>
              <a:gd name="connsiteY12" fmla="*/ 555310 h 834313"/>
              <a:gd name="connsiteX13" fmla="*/ 401638 w 777479"/>
              <a:gd name="connsiteY13" fmla="*/ 767241 h 834313"/>
              <a:gd name="connsiteX14" fmla="*/ 451644 w 777479"/>
              <a:gd name="connsiteY14" fmla="*/ 833916 h 834313"/>
              <a:gd name="connsiteX15" fmla="*/ 504032 w 777479"/>
              <a:gd name="connsiteY15" fmla="*/ 769622 h 834313"/>
              <a:gd name="connsiteX16" fmla="*/ 504032 w 777479"/>
              <a:gd name="connsiteY16" fmla="*/ 529115 h 834313"/>
              <a:gd name="connsiteX17" fmla="*/ 527844 w 777479"/>
              <a:gd name="connsiteY17" fmla="*/ 643416 h 834313"/>
              <a:gd name="connsiteX18" fmla="*/ 573088 w 777479"/>
              <a:gd name="connsiteY18" fmla="*/ 741047 h 834313"/>
              <a:gd name="connsiteX19" fmla="*/ 625475 w 777479"/>
              <a:gd name="connsiteY19" fmla="*/ 762478 h 834313"/>
              <a:gd name="connsiteX20" fmla="*/ 662013 w 777479"/>
              <a:gd name="connsiteY20" fmla="*/ 705527 h 834313"/>
              <a:gd name="connsiteX21" fmla="*/ 644525 w 777479"/>
              <a:gd name="connsiteY21" fmla="*/ 583885 h 834313"/>
              <a:gd name="connsiteX22" fmla="*/ 632619 w 777479"/>
              <a:gd name="connsiteY22" fmla="*/ 507685 h 834313"/>
              <a:gd name="connsiteX23" fmla="*/ 718344 w 777479"/>
              <a:gd name="connsiteY23" fmla="*/ 657703 h 834313"/>
              <a:gd name="connsiteX24" fmla="*/ 770732 w 777479"/>
              <a:gd name="connsiteY24" fmla="*/ 636272 h 834313"/>
              <a:gd name="connsiteX25" fmla="*/ 758825 w 777479"/>
              <a:gd name="connsiteY25" fmla="*/ 495778 h 834313"/>
              <a:gd name="connsiteX26" fmla="*/ 668338 w 777479"/>
              <a:gd name="connsiteY26" fmla="*/ 324328 h 834313"/>
              <a:gd name="connsiteX27" fmla="*/ 668239 w 777479"/>
              <a:gd name="connsiteY27" fmla="*/ 0 h 834313"/>
              <a:gd name="connsiteX0" fmla="*/ 240017 w 777479"/>
              <a:gd name="connsiteY0" fmla="*/ 164738 h 974399"/>
              <a:gd name="connsiteX1" fmla="*/ 239713 w 777479"/>
              <a:gd name="connsiteY1" fmla="*/ 381071 h 974399"/>
              <a:gd name="connsiteX2" fmla="*/ 82550 w 777479"/>
              <a:gd name="connsiteY2" fmla="*/ 476321 h 974399"/>
              <a:gd name="connsiteX3" fmla="*/ 3969 w 777479"/>
              <a:gd name="connsiteY3" fmla="*/ 614433 h 974399"/>
              <a:gd name="connsiteX4" fmla="*/ 106363 w 777479"/>
              <a:gd name="connsiteY4" fmla="*/ 628721 h 974399"/>
              <a:gd name="connsiteX5" fmla="*/ 254000 w 777479"/>
              <a:gd name="connsiteY5" fmla="*/ 526327 h 974399"/>
              <a:gd name="connsiteX6" fmla="*/ 261144 w 777479"/>
              <a:gd name="connsiteY6" fmla="*/ 538233 h 974399"/>
              <a:gd name="connsiteX7" fmla="*/ 223044 w 777479"/>
              <a:gd name="connsiteY7" fmla="*/ 673964 h 974399"/>
              <a:gd name="connsiteX8" fmla="*/ 198834 w 777479"/>
              <a:gd name="connsiteY8" fmla="*/ 800171 h 974399"/>
              <a:gd name="connsiteX9" fmla="*/ 248147 w 777479"/>
              <a:gd name="connsiteY9" fmla="*/ 890286 h 974399"/>
              <a:gd name="connsiteX10" fmla="*/ 335682 w 777479"/>
              <a:gd name="connsiteY10" fmla="*/ 748552 h 974399"/>
              <a:gd name="connsiteX11" fmla="*/ 368300 w 777479"/>
              <a:gd name="connsiteY11" fmla="*/ 628720 h 974399"/>
              <a:gd name="connsiteX12" fmla="*/ 375444 w 777479"/>
              <a:gd name="connsiteY12" fmla="*/ 695396 h 974399"/>
              <a:gd name="connsiteX13" fmla="*/ 401638 w 777479"/>
              <a:gd name="connsiteY13" fmla="*/ 907327 h 974399"/>
              <a:gd name="connsiteX14" fmla="*/ 451644 w 777479"/>
              <a:gd name="connsiteY14" fmla="*/ 974002 h 974399"/>
              <a:gd name="connsiteX15" fmla="*/ 504032 w 777479"/>
              <a:gd name="connsiteY15" fmla="*/ 909708 h 974399"/>
              <a:gd name="connsiteX16" fmla="*/ 504032 w 777479"/>
              <a:gd name="connsiteY16" fmla="*/ 669201 h 974399"/>
              <a:gd name="connsiteX17" fmla="*/ 527844 w 777479"/>
              <a:gd name="connsiteY17" fmla="*/ 783502 h 974399"/>
              <a:gd name="connsiteX18" fmla="*/ 573088 w 777479"/>
              <a:gd name="connsiteY18" fmla="*/ 881133 h 974399"/>
              <a:gd name="connsiteX19" fmla="*/ 625475 w 777479"/>
              <a:gd name="connsiteY19" fmla="*/ 902564 h 974399"/>
              <a:gd name="connsiteX20" fmla="*/ 662013 w 777479"/>
              <a:gd name="connsiteY20" fmla="*/ 845613 h 974399"/>
              <a:gd name="connsiteX21" fmla="*/ 644525 w 777479"/>
              <a:gd name="connsiteY21" fmla="*/ 723971 h 974399"/>
              <a:gd name="connsiteX22" fmla="*/ 632619 w 777479"/>
              <a:gd name="connsiteY22" fmla="*/ 647771 h 974399"/>
              <a:gd name="connsiteX23" fmla="*/ 718344 w 777479"/>
              <a:gd name="connsiteY23" fmla="*/ 797789 h 974399"/>
              <a:gd name="connsiteX24" fmla="*/ 770732 w 777479"/>
              <a:gd name="connsiteY24" fmla="*/ 776358 h 974399"/>
              <a:gd name="connsiteX25" fmla="*/ 758825 w 777479"/>
              <a:gd name="connsiteY25" fmla="*/ 635864 h 974399"/>
              <a:gd name="connsiteX26" fmla="*/ 668338 w 777479"/>
              <a:gd name="connsiteY26" fmla="*/ 464414 h 974399"/>
              <a:gd name="connsiteX27" fmla="*/ 577964 w 777479"/>
              <a:gd name="connsiteY27" fmla="*/ 0 h 974399"/>
              <a:gd name="connsiteX0" fmla="*/ 224488 w 777479"/>
              <a:gd name="connsiteY0" fmla="*/ 79294 h 974399"/>
              <a:gd name="connsiteX1" fmla="*/ 239713 w 777479"/>
              <a:gd name="connsiteY1" fmla="*/ 381071 h 974399"/>
              <a:gd name="connsiteX2" fmla="*/ 82550 w 777479"/>
              <a:gd name="connsiteY2" fmla="*/ 476321 h 974399"/>
              <a:gd name="connsiteX3" fmla="*/ 3969 w 777479"/>
              <a:gd name="connsiteY3" fmla="*/ 614433 h 974399"/>
              <a:gd name="connsiteX4" fmla="*/ 106363 w 777479"/>
              <a:gd name="connsiteY4" fmla="*/ 628721 h 974399"/>
              <a:gd name="connsiteX5" fmla="*/ 254000 w 777479"/>
              <a:gd name="connsiteY5" fmla="*/ 526327 h 974399"/>
              <a:gd name="connsiteX6" fmla="*/ 261144 w 777479"/>
              <a:gd name="connsiteY6" fmla="*/ 538233 h 974399"/>
              <a:gd name="connsiteX7" fmla="*/ 223044 w 777479"/>
              <a:gd name="connsiteY7" fmla="*/ 673964 h 974399"/>
              <a:gd name="connsiteX8" fmla="*/ 198834 w 777479"/>
              <a:gd name="connsiteY8" fmla="*/ 800171 h 974399"/>
              <a:gd name="connsiteX9" fmla="*/ 248147 w 777479"/>
              <a:gd name="connsiteY9" fmla="*/ 890286 h 974399"/>
              <a:gd name="connsiteX10" fmla="*/ 335682 w 777479"/>
              <a:gd name="connsiteY10" fmla="*/ 748552 h 974399"/>
              <a:gd name="connsiteX11" fmla="*/ 368300 w 777479"/>
              <a:gd name="connsiteY11" fmla="*/ 628720 h 974399"/>
              <a:gd name="connsiteX12" fmla="*/ 375444 w 777479"/>
              <a:gd name="connsiteY12" fmla="*/ 695396 h 974399"/>
              <a:gd name="connsiteX13" fmla="*/ 401638 w 777479"/>
              <a:gd name="connsiteY13" fmla="*/ 907327 h 974399"/>
              <a:gd name="connsiteX14" fmla="*/ 451644 w 777479"/>
              <a:gd name="connsiteY14" fmla="*/ 974002 h 974399"/>
              <a:gd name="connsiteX15" fmla="*/ 504032 w 777479"/>
              <a:gd name="connsiteY15" fmla="*/ 909708 h 974399"/>
              <a:gd name="connsiteX16" fmla="*/ 504032 w 777479"/>
              <a:gd name="connsiteY16" fmla="*/ 669201 h 974399"/>
              <a:gd name="connsiteX17" fmla="*/ 527844 w 777479"/>
              <a:gd name="connsiteY17" fmla="*/ 783502 h 974399"/>
              <a:gd name="connsiteX18" fmla="*/ 573088 w 777479"/>
              <a:gd name="connsiteY18" fmla="*/ 881133 h 974399"/>
              <a:gd name="connsiteX19" fmla="*/ 625475 w 777479"/>
              <a:gd name="connsiteY19" fmla="*/ 902564 h 974399"/>
              <a:gd name="connsiteX20" fmla="*/ 662013 w 777479"/>
              <a:gd name="connsiteY20" fmla="*/ 845613 h 974399"/>
              <a:gd name="connsiteX21" fmla="*/ 644525 w 777479"/>
              <a:gd name="connsiteY21" fmla="*/ 723971 h 974399"/>
              <a:gd name="connsiteX22" fmla="*/ 632619 w 777479"/>
              <a:gd name="connsiteY22" fmla="*/ 647771 h 974399"/>
              <a:gd name="connsiteX23" fmla="*/ 718344 w 777479"/>
              <a:gd name="connsiteY23" fmla="*/ 797789 h 974399"/>
              <a:gd name="connsiteX24" fmla="*/ 770732 w 777479"/>
              <a:gd name="connsiteY24" fmla="*/ 776358 h 974399"/>
              <a:gd name="connsiteX25" fmla="*/ 758825 w 777479"/>
              <a:gd name="connsiteY25" fmla="*/ 635864 h 974399"/>
              <a:gd name="connsiteX26" fmla="*/ 668338 w 777479"/>
              <a:gd name="connsiteY26" fmla="*/ 464414 h 974399"/>
              <a:gd name="connsiteX27" fmla="*/ 577964 w 777479"/>
              <a:gd name="connsiteY27" fmla="*/ 0 h 974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77479" h="974399">
                <a:moveTo>
                  <a:pt x="224488" y="79294"/>
                </a:moveTo>
                <a:cubicBezTo>
                  <a:pt x="238577" y="124935"/>
                  <a:pt x="263369" y="314900"/>
                  <a:pt x="239713" y="381071"/>
                </a:cubicBezTo>
                <a:cubicBezTo>
                  <a:pt x="216057" y="447242"/>
                  <a:pt x="121841" y="437427"/>
                  <a:pt x="82550" y="476321"/>
                </a:cubicBezTo>
                <a:cubicBezTo>
                  <a:pt x="43259" y="515215"/>
                  <a:pt x="0" y="589033"/>
                  <a:pt x="3969" y="614433"/>
                </a:cubicBezTo>
                <a:cubicBezTo>
                  <a:pt x="7938" y="639833"/>
                  <a:pt x="64691" y="643405"/>
                  <a:pt x="106363" y="628721"/>
                </a:cubicBezTo>
                <a:cubicBezTo>
                  <a:pt x="148035" y="614037"/>
                  <a:pt x="228203" y="541408"/>
                  <a:pt x="254000" y="526327"/>
                </a:cubicBezTo>
                <a:cubicBezTo>
                  <a:pt x="279797" y="511246"/>
                  <a:pt x="266303" y="513627"/>
                  <a:pt x="261144" y="538233"/>
                </a:cubicBezTo>
                <a:cubicBezTo>
                  <a:pt x="255985" y="562839"/>
                  <a:pt x="233429" y="630308"/>
                  <a:pt x="223044" y="673964"/>
                </a:cubicBezTo>
                <a:cubicBezTo>
                  <a:pt x="212659" y="717620"/>
                  <a:pt x="194650" y="764117"/>
                  <a:pt x="198834" y="800171"/>
                </a:cubicBezTo>
                <a:cubicBezTo>
                  <a:pt x="203018" y="836225"/>
                  <a:pt x="225339" y="898889"/>
                  <a:pt x="248147" y="890286"/>
                </a:cubicBezTo>
                <a:cubicBezTo>
                  <a:pt x="270955" y="881683"/>
                  <a:pt x="315657" y="792146"/>
                  <a:pt x="335682" y="748552"/>
                </a:cubicBezTo>
                <a:cubicBezTo>
                  <a:pt x="355707" y="704958"/>
                  <a:pt x="361673" y="637579"/>
                  <a:pt x="368300" y="628720"/>
                </a:cubicBezTo>
                <a:cubicBezTo>
                  <a:pt x="374927" y="619861"/>
                  <a:pt x="369888" y="648962"/>
                  <a:pt x="375444" y="695396"/>
                </a:cubicBezTo>
                <a:cubicBezTo>
                  <a:pt x="381000" y="741831"/>
                  <a:pt x="388938" y="860893"/>
                  <a:pt x="401638" y="907327"/>
                </a:cubicBezTo>
                <a:cubicBezTo>
                  <a:pt x="414338" y="953761"/>
                  <a:pt x="434578" y="973605"/>
                  <a:pt x="451644" y="974002"/>
                </a:cubicBezTo>
                <a:cubicBezTo>
                  <a:pt x="468710" y="974399"/>
                  <a:pt x="495301" y="960508"/>
                  <a:pt x="504032" y="909708"/>
                </a:cubicBezTo>
                <a:cubicBezTo>
                  <a:pt x="512763" y="858908"/>
                  <a:pt x="500063" y="690235"/>
                  <a:pt x="504032" y="669201"/>
                </a:cubicBezTo>
                <a:cubicBezTo>
                  <a:pt x="508001" y="648167"/>
                  <a:pt x="516335" y="748180"/>
                  <a:pt x="527844" y="783502"/>
                </a:cubicBezTo>
                <a:cubicBezTo>
                  <a:pt x="539353" y="818824"/>
                  <a:pt x="556816" y="861289"/>
                  <a:pt x="573088" y="881133"/>
                </a:cubicBezTo>
                <a:cubicBezTo>
                  <a:pt x="589360" y="900977"/>
                  <a:pt x="610654" y="908484"/>
                  <a:pt x="625475" y="902564"/>
                </a:cubicBezTo>
                <a:cubicBezTo>
                  <a:pt x="640296" y="896644"/>
                  <a:pt x="658838" y="875379"/>
                  <a:pt x="662013" y="845613"/>
                </a:cubicBezTo>
                <a:cubicBezTo>
                  <a:pt x="665188" y="815847"/>
                  <a:pt x="649424" y="756945"/>
                  <a:pt x="644525" y="723971"/>
                </a:cubicBezTo>
                <a:cubicBezTo>
                  <a:pt x="639626" y="690997"/>
                  <a:pt x="620316" y="635468"/>
                  <a:pt x="632619" y="647771"/>
                </a:cubicBezTo>
                <a:cubicBezTo>
                  <a:pt x="644922" y="660074"/>
                  <a:pt x="695325" y="776358"/>
                  <a:pt x="718344" y="797789"/>
                </a:cubicBezTo>
                <a:cubicBezTo>
                  <a:pt x="741363" y="819220"/>
                  <a:pt x="763985" y="803346"/>
                  <a:pt x="770732" y="776358"/>
                </a:cubicBezTo>
                <a:cubicBezTo>
                  <a:pt x="777479" y="749371"/>
                  <a:pt x="775891" y="687855"/>
                  <a:pt x="758825" y="635864"/>
                </a:cubicBezTo>
                <a:cubicBezTo>
                  <a:pt x="741759" y="583873"/>
                  <a:pt x="698481" y="570391"/>
                  <a:pt x="668338" y="464414"/>
                </a:cubicBezTo>
                <a:cubicBezTo>
                  <a:pt x="638195" y="358437"/>
                  <a:pt x="580345" y="78978"/>
                  <a:pt x="577964" y="0"/>
                </a:cubicBezTo>
              </a:path>
            </a:pathLst>
          </a:custGeom>
          <a:solidFill>
            <a:srgbClr val="0066FF"/>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4" name="Freeform 3"/>
          <p:cNvSpPr/>
          <p:nvPr/>
        </p:nvSpPr>
        <p:spPr>
          <a:xfrm>
            <a:off x="6488269" y="4298090"/>
            <a:ext cx="318559" cy="744420"/>
          </a:xfrm>
          <a:custGeom>
            <a:avLst/>
            <a:gdLst>
              <a:gd name="connsiteX0" fmla="*/ 452907 w 646090"/>
              <a:gd name="connsiteY0" fmla="*/ 92298 h 1092558"/>
              <a:gd name="connsiteX1" fmla="*/ 15025 w 646090"/>
              <a:gd name="connsiteY1" fmla="*/ 581695 h 1092558"/>
              <a:gd name="connsiteX2" fmla="*/ 543059 w 646090"/>
              <a:gd name="connsiteY2" fmla="*/ 1032456 h 1092558"/>
              <a:gd name="connsiteX3" fmla="*/ 633211 w 646090"/>
              <a:gd name="connsiteY3" fmla="*/ 942304 h 1092558"/>
              <a:gd name="connsiteX4" fmla="*/ 581696 w 646090"/>
              <a:gd name="connsiteY4" fmla="*/ 143814 h 1092558"/>
              <a:gd name="connsiteX5" fmla="*/ 452907 w 646090"/>
              <a:gd name="connsiteY5" fmla="*/ 92298 h 1092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6090" h="1092558">
                <a:moveTo>
                  <a:pt x="452907" y="92298"/>
                </a:moveTo>
                <a:cubicBezTo>
                  <a:pt x="358462" y="165278"/>
                  <a:pt x="0" y="425002"/>
                  <a:pt x="15025" y="581695"/>
                </a:cubicBezTo>
                <a:cubicBezTo>
                  <a:pt x="30050" y="738388"/>
                  <a:pt x="440028" y="972354"/>
                  <a:pt x="543059" y="1032456"/>
                </a:cubicBezTo>
                <a:cubicBezTo>
                  <a:pt x="646090" y="1092558"/>
                  <a:pt x="626772" y="1090411"/>
                  <a:pt x="633211" y="942304"/>
                </a:cubicBezTo>
                <a:cubicBezTo>
                  <a:pt x="639650" y="794197"/>
                  <a:pt x="607454" y="287628"/>
                  <a:pt x="581696" y="143814"/>
                </a:cubicBezTo>
                <a:cubicBezTo>
                  <a:pt x="555938" y="0"/>
                  <a:pt x="547352" y="19318"/>
                  <a:pt x="452907" y="92298"/>
                </a:cubicBezTo>
                <a:close/>
              </a:path>
            </a:pathLst>
          </a:custGeom>
          <a:solidFill>
            <a:srgbClr val="FF00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4" name="Freeform 13"/>
          <p:cNvSpPr/>
          <p:nvPr/>
        </p:nvSpPr>
        <p:spPr>
          <a:xfrm rot="7858303">
            <a:off x="6409220" y="3917073"/>
            <a:ext cx="463471" cy="690898"/>
          </a:xfrm>
          <a:custGeom>
            <a:avLst/>
            <a:gdLst>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75432 w 777479"/>
              <a:gd name="connsiteY8" fmla="*/ 659606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65919 w 777479"/>
              <a:gd name="connsiteY10" fmla="*/ 516731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62013 w 777479"/>
              <a:gd name="connsiteY20" fmla="*/ 605036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2397 h 834313"/>
              <a:gd name="connsiteX1" fmla="*/ 239713 w 777479"/>
              <a:gd name="connsiteY1" fmla="*/ 240985 h 834313"/>
              <a:gd name="connsiteX2" fmla="*/ 82550 w 777479"/>
              <a:gd name="connsiteY2" fmla="*/ 336235 h 834313"/>
              <a:gd name="connsiteX3" fmla="*/ 3969 w 777479"/>
              <a:gd name="connsiteY3" fmla="*/ 474347 h 834313"/>
              <a:gd name="connsiteX4" fmla="*/ 106363 w 777479"/>
              <a:gd name="connsiteY4" fmla="*/ 488635 h 834313"/>
              <a:gd name="connsiteX5" fmla="*/ 254000 w 777479"/>
              <a:gd name="connsiteY5" fmla="*/ 386241 h 834313"/>
              <a:gd name="connsiteX6" fmla="*/ 261144 w 777479"/>
              <a:gd name="connsiteY6" fmla="*/ 398147 h 834313"/>
              <a:gd name="connsiteX7" fmla="*/ 223044 w 777479"/>
              <a:gd name="connsiteY7" fmla="*/ 533878 h 834313"/>
              <a:gd name="connsiteX8" fmla="*/ 198834 w 777479"/>
              <a:gd name="connsiteY8" fmla="*/ 660085 h 834313"/>
              <a:gd name="connsiteX9" fmla="*/ 248147 w 777479"/>
              <a:gd name="connsiteY9" fmla="*/ 750200 h 834313"/>
              <a:gd name="connsiteX10" fmla="*/ 335682 w 777479"/>
              <a:gd name="connsiteY10" fmla="*/ 608466 h 834313"/>
              <a:gd name="connsiteX11" fmla="*/ 368300 w 777479"/>
              <a:gd name="connsiteY11" fmla="*/ 488634 h 834313"/>
              <a:gd name="connsiteX12" fmla="*/ 375444 w 777479"/>
              <a:gd name="connsiteY12" fmla="*/ 555310 h 834313"/>
              <a:gd name="connsiteX13" fmla="*/ 401638 w 777479"/>
              <a:gd name="connsiteY13" fmla="*/ 767241 h 834313"/>
              <a:gd name="connsiteX14" fmla="*/ 451644 w 777479"/>
              <a:gd name="connsiteY14" fmla="*/ 833916 h 834313"/>
              <a:gd name="connsiteX15" fmla="*/ 504032 w 777479"/>
              <a:gd name="connsiteY15" fmla="*/ 769622 h 834313"/>
              <a:gd name="connsiteX16" fmla="*/ 504032 w 777479"/>
              <a:gd name="connsiteY16" fmla="*/ 529115 h 834313"/>
              <a:gd name="connsiteX17" fmla="*/ 527844 w 777479"/>
              <a:gd name="connsiteY17" fmla="*/ 643416 h 834313"/>
              <a:gd name="connsiteX18" fmla="*/ 573088 w 777479"/>
              <a:gd name="connsiteY18" fmla="*/ 741047 h 834313"/>
              <a:gd name="connsiteX19" fmla="*/ 625475 w 777479"/>
              <a:gd name="connsiteY19" fmla="*/ 762478 h 834313"/>
              <a:gd name="connsiteX20" fmla="*/ 662013 w 777479"/>
              <a:gd name="connsiteY20" fmla="*/ 705527 h 834313"/>
              <a:gd name="connsiteX21" fmla="*/ 644525 w 777479"/>
              <a:gd name="connsiteY21" fmla="*/ 583885 h 834313"/>
              <a:gd name="connsiteX22" fmla="*/ 632619 w 777479"/>
              <a:gd name="connsiteY22" fmla="*/ 507685 h 834313"/>
              <a:gd name="connsiteX23" fmla="*/ 718344 w 777479"/>
              <a:gd name="connsiteY23" fmla="*/ 657703 h 834313"/>
              <a:gd name="connsiteX24" fmla="*/ 770732 w 777479"/>
              <a:gd name="connsiteY24" fmla="*/ 636272 h 834313"/>
              <a:gd name="connsiteX25" fmla="*/ 758825 w 777479"/>
              <a:gd name="connsiteY25" fmla="*/ 495778 h 834313"/>
              <a:gd name="connsiteX26" fmla="*/ 668338 w 777479"/>
              <a:gd name="connsiteY26" fmla="*/ 324328 h 834313"/>
              <a:gd name="connsiteX27" fmla="*/ 668239 w 777479"/>
              <a:gd name="connsiteY27" fmla="*/ 0 h 834313"/>
              <a:gd name="connsiteX0" fmla="*/ 240017 w 777479"/>
              <a:gd name="connsiteY0" fmla="*/ 24652 h 834313"/>
              <a:gd name="connsiteX1" fmla="*/ 239713 w 777479"/>
              <a:gd name="connsiteY1" fmla="*/ 240985 h 834313"/>
              <a:gd name="connsiteX2" fmla="*/ 82550 w 777479"/>
              <a:gd name="connsiteY2" fmla="*/ 336235 h 834313"/>
              <a:gd name="connsiteX3" fmla="*/ 3969 w 777479"/>
              <a:gd name="connsiteY3" fmla="*/ 474347 h 834313"/>
              <a:gd name="connsiteX4" fmla="*/ 106363 w 777479"/>
              <a:gd name="connsiteY4" fmla="*/ 488635 h 834313"/>
              <a:gd name="connsiteX5" fmla="*/ 254000 w 777479"/>
              <a:gd name="connsiteY5" fmla="*/ 386241 h 834313"/>
              <a:gd name="connsiteX6" fmla="*/ 261144 w 777479"/>
              <a:gd name="connsiteY6" fmla="*/ 398147 h 834313"/>
              <a:gd name="connsiteX7" fmla="*/ 223044 w 777479"/>
              <a:gd name="connsiteY7" fmla="*/ 533878 h 834313"/>
              <a:gd name="connsiteX8" fmla="*/ 198834 w 777479"/>
              <a:gd name="connsiteY8" fmla="*/ 660085 h 834313"/>
              <a:gd name="connsiteX9" fmla="*/ 248147 w 777479"/>
              <a:gd name="connsiteY9" fmla="*/ 750200 h 834313"/>
              <a:gd name="connsiteX10" fmla="*/ 335682 w 777479"/>
              <a:gd name="connsiteY10" fmla="*/ 608466 h 834313"/>
              <a:gd name="connsiteX11" fmla="*/ 368300 w 777479"/>
              <a:gd name="connsiteY11" fmla="*/ 488634 h 834313"/>
              <a:gd name="connsiteX12" fmla="*/ 375444 w 777479"/>
              <a:gd name="connsiteY12" fmla="*/ 555310 h 834313"/>
              <a:gd name="connsiteX13" fmla="*/ 401638 w 777479"/>
              <a:gd name="connsiteY13" fmla="*/ 767241 h 834313"/>
              <a:gd name="connsiteX14" fmla="*/ 451644 w 777479"/>
              <a:gd name="connsiteY14" fmla="*/ 833916 h 834313"/>
              <a:gd name="connsiteX15" fmla="*/ 504032 w 777479"/>
              <a:gd name="connsiteY15" fmla="*/ 769622 h 834313"/>
              <a:gd name="connsiteX16" fmla="*/ 504032 w 777479"/>
              <a:gd name="connsiteY16" fmla="*/ 529115 h 834313"/>
              <a:gd name="connsiteX17" fmla="*/ 527844 w 777479"/>
              <a:gd name="connsiteY17" fmla="*/ 643416 h 834313"/>
              <a:gd name="connsiteX18" fmla="*/ 573088 w 777479"/>
              <a:gd name="connsiteY18" fmla="*/ 741047 h 834313"/>
              <a:gd name="connsiteX19" fmla="*/ 625475 w 777479"/>
              <a:gd name="connsiteY19" fmla="*/ 762478 h 834313"/>
              <a:gd name="connsiteX20" fmla="*/ 662013 w 777479"/>
              <a:gd name="connsiteY20" fmla="*/ 705527 h 834313"/>
              <a:gd name="connsiteX21" fmla="*/ 644525 w 777479"/>
              <a:gd name="connsiteY21" fmla="*/ 583885 h 834313"/>
              <a:gd name="connsiteX22" fmla="*/ 632619 w 777479"/>
              <a:gd name="connsiteY22" fmla="*/ 507685 h 834313"/>
              <a:gd name="connsiteX23" fmla="*/ 718344 w 777479"/>
              <a:gd name="connsiteY23" fmla="*/ 657703 h 834313"/>
              <a:gd name="connsiteX24" fmla="*/ 770732 w 777479"/>
              <a:gd name="connsiteY24" fmla="*/ 636272 h 834313"/>
              <a:gd name="connsiteX25" fmla="*/ 758825 w 777479"/>
              <a:gd name="connsiteY25" fmla="*/ 495778 h 834313"/>
              <a:gd name="connsiteX26" fmla="*/ 668338 w 777479"/>
              <a:gd name="connsiteY26" fmla="*/ 324328 h 834313"/>
              <a:gd name="connsiteX27" fmla="*/ 668239 w 777479"/>
              <a:gd name="connsiteY27" fmla="*/ 0 h 834313"/>
              <a:gd name="connsiteX0" fmla="*/ 240017 w 777479"/>
              <a:gd name="connsiteY0" fmla="*/ 164738 h 974399"/>
              <a:gd name="connsiteX1" fmla="*/ 239713 w 777479"/>
              <a:gd name="connsiteY1" fmla="*/ 381071 h 974399"/>
              <a:gd name="connsiteX2" fmla="*/ 82550 w 777479"/>
              <a:gd name="connsiteY2" fmla="*/ 476321 h 974399"/>
              <a:gd name="connsiteX3" fmla="*/ 3969 w 777479"/>
              <a:gd name="connsiteY3" fmla="*/ 614433 h 974399"/>
              <a:gd name="connsiteX4" fmla="*/ 106363 w 777479"/>
              <a:gd name="connsiteY4" fmla="*/ 628721 h 974399"/>
              <a:gd name="connsiteX5" fmla="*/ 254000 w 777479"/>
              <a:gd name="connsiteY5" fmla="*/ 526327 h 974399"/>
              <a:gd name="connsiteX6" fmla="*/ 261144 w 777479"/>
              <a:gd name="connsiteY6" fmla="*/ 538233 h 974399"/>
              <a:gd name="connsiteX7" fmla="*/ 223044 w 777479"/>
              <a:gd name="connsiteY7" fmla="*/ 673964 h 974399"/>
              <a:gd name="connsiteX8" fmla="*/ 198834 w 777479"/>
              <a:gd name="connsiteY8" fmla="*/ 800171 h 974399"/>
              <a:gd name="connsiteX9" fmla="*/ 248147 w 777479"/>
              <a:gd name="connsiteY9" fmla="*/ 890286 h 974399"/>
              <a:gd name="connsiteX10" fmla="*/ 335682 w 777479"/>
              <a:gd name="connsiteY10" fmla="*/ 748552 h 974399"/>
              <a:gd name="connsiteX11" fmla="*/ 368300 w 777479"/>
              <a:gd name="connsiteY11" fmla="*/ 628720 h 974399"/>
              <a:gd name="connsiteX12" fmla="*/ 375444 w 777479"/>
              <a:gd name="connsiteY12" fmla="*/ 695396 h 974399"/>
              <a:gd name="connsiteX13" fmla="*/ 401638 w 777479"/>
              <a:gd name="connsiteY13" fmla="*/ 907327 h 974399"/>
              <a:gd name="connsiteX14" fmla="*/ 451644 w 777479"/>
              <a:gd name="connsiteY14" fmla="*/ 974002 h 974399"/>
              <a:gd name="connsiteX15" fmla="*/ 504032 w 777479"/>
              <a:gd name="connsiteY15" fmla="*/ 909708 h 974399"/>
              <a:gd name="connsiteX16" fmla="*/ 504032 w 777479"/>
              <a:gd name="connsiteY16" fmla="*/ 669201 h 974399"/>
              <a:gd name="connsiteX17" fmla="*/ 527844 w 777479"/>
              <a:gd name="connsiteY17" fmla="*/ 783502 h 974399"/>
              <a:gd name="connsiteX18" fmla="*/ 573088 w 777479"/>
              <a:gd name="connsiteY18" fmla="*/ 881133 h 974399"/>
              <a:gd name="connsiteX19" fmla="*/ 625475 w 777479"/>
              <a:gd name="connsiteY19" fmla="*/ 902564 h 974399"/>
              <a:gd name="connsiteX20" fmla="*/ 662013 w 777479"/>
              <a:gd name="connsiteY20" fmla="*/ 845613 h 974399"/>
              <a:gd name="connsiteX21" fmla="*/ 644525 w 777479"/>
              <a:gd name="connsiteY21" fmla="*/ 723971 h 974399"/>
              <a:gd name="connsiteX22" fmla="*/ 632619 w 777479"/>
              <a:gd name="connsiteY22" fmla="*/ 647771 h 974399"/>
              <a:gd name="connsiteX23" fmla="*/ 718344 w 777479"/>
              <a:gd name="connsiteY23" fmla="*/ 797789 h 974399"/>
              <a:gd name="connsiteX24" fmla="*/ 770732 w 777479"/>
              <a:gd name="connsiteY24" fmla="*/ 776358 h 974399"/>
              <a:gd name="connsiteX25" fmla="*/ 758825 w 777479"/>
              <a:gd name="connsiteY25" fmla="*/ 635864 h 974399"/>
              <a:gd name="connsiteX26" fmla="*/ 668338 w 777479"/>
              <a:gd name="connsiteY26" fmla="*/ 464414 h 974399"/>
              <a:gd name="connsiteX27" fmla="*/ 577964 w 777479"/>
              <a:gd name="connsiteY27" fmla="*/ 0 h 974399"/>
              <a:gd name="connsiteX0" fmla="*/ 224488 w 777479"/>
              <a:gd name="connsiteY0" fmla="*/ 79294 h 974399"/>
              <a:gd name="connsiteX1" fmla="*/ 239713 w 777479"/>
              <a:gd name="connsiteY1" fmla="*/ 381071 h 974399"/>
              <a:gd name="connsiteX2" fmla="*/ 82550 w 777479"/>
              <a:gd name="connsiteY2" fmla="*/ 476321 h 974399"/>
              <a:gd name="connsiteX3" fmla="*/ 3969 w 777479"/>
              <a:gd name="connsiteY3" fmla="*/ 614433 h 974399"/>
              <a:gd name="connsiteX4" fmla="*/ 106363 w 777479"/>
              <a:gd name="connsiteY4" fmla="*/ 628721 h 974399"/>
              <a:gd name="connsiteX5" fmla="*/ 254000 w 777479"/>
              <a:gd name="connsiteY5" fmla="*/ 526327 h 974399"/>
              <a:gd name="connsiteX6" fmla="*/ 261144 w 777479"/>
              <a:gd name="connsiteY6" fmla="*/ 538233 h 974399"/>
              <a:gd name="connsiteX7" fmla="*/ 223044 w 777479"/>
              <a:gd name="connsiteY7" fmla="*/ 673964 h 974399"/>
              <a:gd name="connsiteX8" fmla="*/ 198834 w 777479"/>
              <a:gd name="connsiteY8" fmla="*/ 800171 h 974399"/>
              <a:gd name="connsiteX9" fmla="*/ 248147 w 777479"/>
              <a:gd name="connsiteY9" fmla="*/ 890286 h 974399"/>
              <a:gd name="connsiteX10" fmla="*/ 335682 w 777479"/>
              <a:gd name="connsiteY10" fmla="*/ 748552 h 974399"/>
              <a:gd name="connsiteX11" fmla="*/ 368300 w 777479"/>
              <a:gd name="connsiteY11" fmla="*/ 628720 h 974399"/>
              <a:gd name="connsiteX12" fmla="*/ 375444 w 777479"/>
              <a:gd name="connsiteY12" fmla="*/ 695396 h 974399"/>
              <a:gd name="connsiteX13" fmla="*/ 401638 w 777479"/>
              <a:gd name="connsiteY13" fmla="*/ 907327 h 974399"/>
              <a:gd name="connsiteX14" fmla="*/ 451644 w 777479"/>
              <a:gd name="connsiteY14" fmla="*/ 974002 h 974399"/>
              <a:gd name="connsiteX15" fmla="*/ 504032 w 777479"/>
              <a:gd name="connsiteY15" fmla="*/ 909708 h 974399"/>
              <a:gd name="connsiteX16" fmla="*/ 504032 w 777479"/>
              <a:gd name="connsiteY16" fmla="*/ 669201 h 974399"/>
              <a:gd name="connsiteX17" fmla="*/ 527844 w 777479"/>
              <a:gd name="connsiteY17" fmla="*/ 783502 h 974399"/>
              <a:gd name="connsiteX18" fmla="*/ 573088 w 777479"/>
              <a:gd name="connsiteY18" fmla="*/ 881133 h 974399"/>
              <a:gd name="connsiteX19" fmla="*/ 625475 w 777479"/>
              <a:gd name="connsiteY19" fmla="*/ 902564 h 974399"/>
              <a:gd name="connsiteX20" fmla="*/ 662013 w 777479"/>
              <a:gd name="connsiteY20" fmla="*/ 845613 h 974399"/>
              <a:gd name="connsiteX21" fmla="*/ 644525 w 777479"/>
              <a:gd name="connsiteY21" fmla="*/ 723971 h 974399"/>
              <a:gd name="connsiteX22" fmla="*/ 632619 w 777479"/>
              <a:gd name="connsiteY22" fmla="*/ 647771 h 974399"/>
              <a:gd name="connsiteX23" fmla="*/ 718344 w 777479"/>
              <a:gd name="connsiteY23" fmla="*/ 797789 h 974399"/>
              <a:gd name="connsiteX24" fmla="*/ 770732 w 777479"/>
              <a:gd name="connsiteY24" fmla="*/ 776358 h 974399"/>
              <a:gd name="connsiteX25" fmla="*/ 758825 w 777479"/>
              <a:gd name="connsiteY25" fmla="*/ 635864 h 974399"/>
              <a:gd name="connsiteX26" fmla="*/ 668338 w 777479"/>
              <a:gd name="connsiteY26" fmla="*/ 464414 h 974399"/>
              <a:gd name="connsiteX27" fmla="*/ 577964 w 777479"/>
              <a:gd name="connsiteY27" fmla="*/ 0 h 974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77479" h="974399">
                <a:moveTo>
                  <a:pt x="224488" y="79294"/>
                </a:moveTo>
                <a:cubicBezTo>
                  <a:pt x="238577" y="124935"/>
                  <a:pt x="263369" y="314900"/>
                  <a:pt x="239713" y="381071"/>
                </a:cubicBezTo>
                <a:cubicBezTo>
                  <a:pt x="216057" y="447242"/>
                  <a:pt x="121841" y="437427"/>
                  <a:pt x="82550" y="476321"/>
                </a:cubicBezTo>
                <a:cubicBezTo>
                  <a:pt x="43259" y="515215"/>
                  <a:pt x="0" y="589033"/>
                  <a:pt x="3969" y="614433"/>
                </a:cubicBezTo>
                <a:cubicBezTo>
                  <a:pt x="7938" y="639833"/>
                  <a:pt x="64691" y="643405"/>
                  <a:pt x="106363" y="628721"/>
                </a:cubicBezTo>
                <a:cubicBezTo>
                  <a:pt x="148035" y="614037"/>
                  <a:pt x="228203" y="541408"/>
                  <a:pt x="254000" y="526327"/>
                </a:cubicBezTo>
                <a:cubicBezTo>
                  <a:pt x="279797" y="511246"/>
                  <a:pt x="266303" y="513627"/>
                  <a:pt x="261144" y="538233"/>
                </a:cubicBezTo>
                <a:cubicBezTo>
                  <a:pt x="255985" y="562839"/>
                  <a:pt x="233429" y="630308"/>
                  <a:pt x="223044" y="673964"/>
                </a:cubicBezTo>
                <a:cubicBezTo>
                  <a:pt x="212659" y="717620"/>
                  <a:pt x="194650" y="764117"/>
                  <a:pt x="198834" y="800171"/>
                </a:cubicBezTo>
                <a:cubicBezTo>
                  <a:pt x="203018" y="836225"/>
                  <a:pt x="225339" y="898889"/>
                  <a:pt x="248147" y="890286"/>
                </a:cubicBezTo>
                <a:cubicBezTo>
                  <a:pt x="270955" y="881683"/>
                  <a:pt x="315657" y="792146"/>
                  <a:pt x="335682" y="748552"/>
                </a:cubicBezTo>
                <a:cubicBezTo>
                  <a:pt x="355707" y="704958"/>
                  <a:pt x="361673" y="637579"/>
                  <a:pt x="368300" y="628720"/>
                </a:cubicBezTo>
                <a:cubicBezTo>
                  <a:pt x="374927" y="619861"/>
                  <a:pt x="369888" y="648962"/>
                  <a:pt x="375444" y="695396"/>
                </a:cubicBezTo>
                <a:cubicBezTo>
                  <a:pt x="381000" y="741831"/>
                  <a:pt x="388938" y="860893"/>
                  <a:pt x="401638" y="907327"/>
                </a:cubicBezTo>
                <a:cubicBezTo>
                  <a:pt x="414338" y="953761"/>
                  <a:pt x="434578" y="973605"/>
                  <a:pt x="451644" y="974002"/>
                </a:cubicBezTo>
                <a:cubicBezTo>
                  <a:pt x="468710" y="974399"/>
                  <a:pt x="495301" y="960508"/>
                  <a:pt x="504032" y="909708"/>
                </a:cubicBezTo>
                <a:cubicBezTo>
                  <a:pt x="512763" y="858908"/>
                  <a:pt x="500063" y="690235"/>
                  <a:pt x="504032" y="669201"/>
                </a:cubicBezTo>
                <a:cubicBezTo>
                  <a:pt x="508001" y="648167"/>
                  <a:pt x="516335" y="748180"/>
                  <a:pt x="527844" y="783502"/>
                </a:cubicBezTo>
                <a:cubicBezTo>
                  <a:pt x="539353" y="818824"/>
                  <a:pt x="556816" y="861289"/>
                  <a:pt x="573088" y="881133"/>
                </a:cubicBezTo>
                <a:cubicBezTo>
                  <a:pt x="589360" y="900977"/>
                  <a:pt x="610654" y="908484"/>
                  <a:pt x="625475" y="902564"/>
                </a:cubicBezTo>
                <a:cubicBezTo>
                  <a:pt x="640296" y="896644"/>
                  <a:pt x="658838" y="875379"/>
                  <a:pt x="662013" y="845613"/>
                </a:cubicBezTo>
                <a:cubicBezTo>
                  <a:pt x="665188" y="815847"/>
                  <a:pt x="649424" y="756945"/>
                  <a:pt x="644525" y="723971"/>
                </a:cubicBezTo>
                <a:cubicBezTo>
                  <a:pt x="639626" y="690997"/>
                  <a:pt x="620316" y="635468"/>
                  <a:pt x="632619" y="647771"/>
                </a:cubicBezTo>
                <a:cubicBezTo>
                  <a:pt x="644922" y="660074"/>
                  <a:pt x="695325" y="776358"/>
                  <a:pt x="718344" y="797789"/>
                </a:cubicBezTo>
                <a:cubicBezTo>
                  <a:pt x="741363" y="819220"/>
                  <a:pt x="763985" y="803346"/>
                  <a:pt x="770732" y="776358"/>
                </a:cubicBezTo>
                <a:cubicBezTo>
                  <a:pt x="777479" y="749371"/>
                  <a:pt x="775891" y="687855"/>
                  <a:pt x="758825" y="635864"/>
                </a:cubicBezTo>
                <a:cubicBezTo>
                  <a:pt x="741759" y="583873"/>
                  <a:pt x="698481" y="570391"/>
                  <a:pt x="668338" y="464414"/>
                </a:cubicBezTo>
                <a:cubicBezTo>
                  <a:pt x="638195" y="358437"/>
                  <a:pt x="580345" y="78978"/>
                  <a:pt x="577964" y="0"/>
                </a:cubicBezTo>
              </a:path>
            </a:pathLst>
          </a:custGeom>
          <a:solidFill>
            <a:srgbClr val="FF0000"/>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21" name="Freeform 20"/>
          <p:cNvSpPr/>
          <p:nvPr/>
        </p:nvSpPr>
        <p:spPr>
          <a:xfrm flipH="1">
            <a:off x="2212450" y="4307358"/>
            <a:ext cx="325237" cy="789818"/>
          </a:xfrm>
          <a:custGeom>
            <a:avLst/>
            <a:gdLst>
              <a:gd name="connsiteX0" fmla="*/ 452907 w 646090"/>
              <a:gd name="connsiteY0" fmla="*/ 92298 h 1092558"/>
              <a:gd name="connsiteX1" fmla="*/ 15025 w 646090"/>
              <a:gd name="connsiteY1" fmla="*/ 581695 h 1092558"/>
              <a:gd name="connsiteX2" fmla="*/ 543059 w 646090"/>
              <a:gd name="connsiteY2" fmla="*/ 1032456 h 1092558"/>
              <a:gd name="connsiteX3" fmla="*/ 633211 w 646090"/>
              <a:gd name="connsiteY3" fmla="*/ 942304 h 1092558"/>
              <a:gd name="connsiteX4" fmla="*/ 581696 w 646090"/>
              <a:gd name="connsiteY4" fmla="*/ 143814 h 1092558"/>
              <a:gd name="connsiteX5" fmla="*/ 452907 w 646090"/>
              <a:gd name="connsiteY5" fmla="*/ 92298 h 1092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6090" h="1092558">
                <a:moveTo>
                  <a:pt x="452907" y="92298"/>
                </a:moveTo>
                <a:cubicBezTo>
                  <a:pt x="358462" y="165278"/>
                  <a:pt x="0" y="425002"/>
                  <a:pt x="15025" y="581695"/>
                </a:cubicBezTo>
                <a:cubicBezTo>
                  <a:pt x="30050" y="738388"/>
                  <a:pt x="440028" y="972354"/>
                  <a:pt x="543059" y="1032456"/>
                </a:cubicBezTo>
                <a:cubicBezTo>
                  <a:pt x="646090" y="1092558"/>
                  <a:pt x="626772" y="1090411"/>
                  <a:pt x="633211" y="942304"/>
                </a:cubicBezTo>
                <a:cubicBezTo>
                  <a:pt x="639650" y="794197"/>
                  <a:pt x="607454" y="287628"/>
                  <a:pt x="581696" y="143814"/>
                </a:cubicBezTo>
                <a:cubicBezTo>
                  <a:pt x="555938" y="0"/>
                  <a:pt x="547352" y="19318"/>
                  <a:pt x="452907" y="92298"/>
                </a:cubicBezTo>
                <a:close/>
              </a:path>
            </a:pathLst>
          </a:custGeom>
          <a:solidFill>
            <a:srgbClr val="FF99CC"/>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2" name="Freeform 21"/>
          <p:cNvSpPr/>
          <p:nvPr/>
        </p:nvSpPr>
        <p:spPr>
          <a:xfrm>
            <a:off x="827584" y="4293096"/>
            <a:ext cx="350203" cy="780568"/>
          </a:xfrm>
          <a:custGeom>
            <a:avLst/>
            <a:gdLst>
              <a:gd name="connsiteX0" fmla="*/ 452907 w 646090"/>
              <a:gd name="connsiteY0" fmla="*/ 92298 h 1092558"/>
              <a:gd name="connsiteX1" fmla="*/ 15025 w 646090"/>
              <a:gd name="connsiteY1" fmla="*/ 581695 h 1092558"/>
              <a:gd name="connsiteX2" fmla="*/ 543059 w 646090"/>
              <a:gd name="connsiteY2" fmla="*/ 1032456 h 1092558"/>
              <a:gd name="connsiteX3" fmla="*/ 633211 w 646090"/>
              <a:gd name="connsiteY3" fmla="*/ 942304 h 1092558"/>
              <a:gd name="connsiteX4" fmla="*/ 581696 w 646090"/>
              <a:gd name="connsiteY4" fmla="*/ 143814 h 1092558"/>
              <a:gd name="connsiteX5" fmla="*/ 452907 w 646090"/>
              <a:gd name="connsiteY5" fmla="*/ 92298 h 1092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6090" h="1092558">
                <a:moveTo>
                  <a:pt x="452907" y="92298"/>
                </a:moveTo>
                <a:cubicBezTo>
                  <a:pt x="358462" y="165278"/>
                  <a:pt x="0" y="425002"/>
                  <a:pt x="15025" y="581695"/>
                </a:cubicBezTo>
                <a:cubicBezTo>
                  <a:pt x="30050" y="738388"/>
                  <a:pt x="440028" y="972354"/>
                  <a:pt x="543059" y="1032456"/>
                </a:cubicBezTo>
                <a:cubicBezTo>
                  <a:pt x="646090" y="1092558"/>
                  <a:pt x="626772" y="1090411"/>
                  <a:pt x="633211" y="942304"/>
                </a:cubicBezTo>
                <a:cubicBezTo>
                  <a:pt x="639650" y="794197"/>
                  <a:pt x="607454" y="287628"/>
                  <a:pt x="581696" y="143814"/>
                </a:cubicBezTo>
                <a:cubicBezTo>
                  <a:pt x="555938" y="0"/>
                  <a:pt x="547352" y="19318"/>
                  <a:pt x="452907" y="92298"/>
                </a:cubicBezTo>
                <a:close/>
              </a:path>
            </a:pathLst>
          </a:custGeom>
          <a:solidFill>
            <a:srgbClr val="FF99CC"/>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16" name="Group 92"/>
          <p:cNvGrpSpPr/>
          <p:nvPr/>
        </p:nvGrpSpPr>
        <p:grpSpPr>
          <a:xfrm>
            <a:off x="6679272" y="3980250"/>
            <a:ext cx="1312852" cy="1883658"/>
            <a:chOff x="6679272" y="3980250"/>
            <a:chExt cx="1312852" cy="1883658"/>
          </a:xfrm>
        </p:grpSpPr>
        <p:grpSp>
          <p:nvGrpSpPr>
            <p:cNvPr id="18" name="Group 88"/>
            <p:cNvGrpSpPr/>
            <p:nvPr/>
          </p:nvGrpSpPr>
          <p:grpSpPr>
            <a:xfrm>
              <a:off x="6679272" y="3980250"/>
              <a:ext cx="1312852" cy="1883658"/>
              <a:chOff x="6679272" y="3980250"/>
              <a:chExt cx="1312852" cy="1883658"/>
            </a:xfrm>
          </p:grpSpPr>
          <p:sp>
            <p:nvSpPr>
              <p:cNvPr id="7" name="Freeform 6"/>
              <p:cNvSpPr/>
              <p:nvPr/>
            </p:nvSpPr>
            <p:spPr>
              <a:xfrm>
                <a:off x="6736352" y="5178940"/>
                <a:ext cx="535028" cy="684967"/>
              </a:xfrm>
              <a:custGeom>
                <a:avLst/>
                <a:gdLst>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98859 w 625872"/>
                  <a:gd name="connsiteY6" fmla="*/ 576262 h 840978"/>
                  <a:gd name="connsiteX7" fmla="*/ 408384 w 625872"/>
                  <a:gd name="connsiteY7" fmla="*/ 554831 h 840978"/>
                  <a:gd name="connsiteX8" fmla="*/ 403622 w 625872"/>
                  <a:gd name="connsiteY8" fmla="*/ 0 h 840978"/>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86581 w 625872"/>
                  <a:gd name="connsiteY6" fmla="*/ 600620 h 840978"/>
                  <a:gd name="connsiteX7" fmla="*/ 408384 w 625872"/>
                  <a:gd name="connsiteY7" fmla="*/ 554831 h 840978"/>
                  <a:gd name="connsiteX8" fmla="*/ 403622 w 625872"/>
                  <a:gd name="connsiteY8" fmla="*/ 0 h 840978"/>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52338"/>
                  <a:gd name="connsiteX1" fmla="*/ 586978 w 629778"/>
                  <a:gd name="connsiteY1" fmla="*/ 707231 h 852338"/>
                  <a:gd name="connsiteX2" fmla="*/ 332557 w 629778"/>
                  <a:gd name="connsiteY2" fmla="*/ 850230 h 852338"/>
                  <a:gd name="connsiteX3" fmla="*/ 65484 w 629778"/>
                  <a:gd name="connsiteY3" fmla="*/ 809625 h 852338"/>
                  <a:gd name="connsiteX4" fmla="*/ 15478 w 629778"/>
                  <a:gd name="connsiteY4" fmla="*/ 671512 h 852338"/>
                  <a:gd name="connsiteX5" fmla="*/ 158353 w 629778"/>
                  <a:gd name="connsiteY5" fmla="*/ 540543 h 852338"/>
                  <a:gd name="connsiteX6" fmla="*/ 386581 w 629778"/>
                  <a:gd name="connsiteY6" fmla="*/ 600620 h 852338"/>
                  <a:gd name="connsiteX7" fmla="*/ 408384 w 629778"/>
                  <a:gd name="connsiteY7" fmla="*/ 554831 h 852338"/>
                  <a:gd name="connsiteX8" fmla="*/ 403622 w 629778"/>
                  <a:gd name="connsiteY8" fmla="*/ 0 h 852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9778" h="852338">
                    <a:moveTo>
                      <a:pt x="589359" y="40481"/>
                    </a:moveTo>
                    <a:cubicBezTo>
                      <a:pt x="607615" y="308570"/>
                      <a:pt x="629778" y="572273"/>
                      <a:pt x="586978" y="707231"/>
                    </a:cubicBezTo>
                    <a:cubicBezTo>
                      <a:pt x="544178" y="842189"/>
                      <a:pt x="393081" y="852338"/>
                      <a:pt x="332557" y="850230"/>
                    </a:cubicBezTo>
                    <a:cubicBezTo>
                      <a:pt x="247154" y="847800"/>
                      <a:pt x="118330" y="839411"/>
                      <a:pt x="65484" y="809625"/>
                    </a:cubicBezTo>
                    <a:cubicBezTo>
                      <a:pt x="12638" y="779839"/>
                      <a:pt x="0" y="716359"/>
                      <a:pt x="15478" y="671512"/>
                    </a:cubicBezTo>
                    <a:cubicBezTo>
                      <a:pt x="30956" y="626665"/>
                      <a:pt x="96503" y="552358"/>
                      <a:pt x="158353" y="540543"/>
                    </a:cubicBezTo>
                    <a:cubicBezTo>
                      <a:pt x="220203" y="528728"/>
                      <a:pt x="344909" y="598239"/>
                      <a:pt x="386581" y="600620"/>
                    </a:cubicBezTo>
                    <a:cubicBezTo>
                      <a:pt x="428253" y="603001"/>
                      <a:pt x="405544" y="654934"/>
                      <a:pt x="408384" y="554831"/>
                    </a:cubicBezTo>
                    <a:cubicBezTo>
                      <a:pt x="411224" y="454728"/>
                      <a:pt x="406400" y="229393"/>
                      <a:pt x="403622" y="0"/>
                    </a:cubicBezTo>
                  </a:path>
                </a:pathLst>
              </a:custGeom>
              <a:solidFill>
                <a:srgbClr val="FF0000"/>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8" name="Freeform 7"/>
              <p:cNvSpPr/>
              <p:nvPr/>
            </p:nvSpPr>
            <p:spPr>
              <a:xfrm flipH="1">
                <a:off x="7364238" y="5178941"/>
                <a:ext cx="566111" cy="684967"/>
              </a:xfrm>
              <a:custGeom>
                <a:avLst/>
                <a:gdLst>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98859 w 625872"/>
                  <a:gd name="connsiteY6" fmla="*/ 576262 h 840978"/>
                  <a:gd name="connsiteX7" fmla="*/ 408384 w 625872"/>
                  <a:gd name="connsiteY7" fmla="*/ 554831 h 840978"/>
                  <a:gd name="connsiteX8" fmla="*/ 403622 w 625872"/>
                  <a:gd name="connsiteY8" fmla="*/ 0 h 840978"/>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86581 w 625872"/>
                  <a:gd name="connsiteY6" fmla="*/ 600620 h 840978"/>
                  <a:gd name="connsiteX7" fmla="*/ 408384 w 625872"/>
                  <a:gd name="connsiteY7" fmla="*/ 554831 h 840978"/>
                  <a:gd name="connsiteX8" fmla="*/ 403622 w 625872"/>
                  <a:gd name="connsiteY8" fmla="*/ 0 h 840978"/>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52338"/>
                  <a:gd name="connsiteX1" fmla="*/ 586978 w 629778"/>
                  <a:gd name="connsiteY1" fmla="*/ 707231 h 852338"/>
                  <a:gd name="connsiteX2" fmla="*/ 332557 w 629778"/>
                  <a:gd name="connsiteY2" fmla="*/ 850230 h 852338"/>
                  <a:gd name="connsiteX3" fmla="*/ 65484 w 629778"/>
                  <a:gd name="connsiteY3" fmla="*/ 809625 h 852338"/>
                  <a:gd name="connsiteX4" fmla="*/ 15478 w 629778"/>
                  <a:gd name="connsiteY4" fmla="*/ 671512 h 852338"/>
                  <a:gd name="connsiteX5" fmla="*/ 158353 w 629778"/>
                  <a:gd name="connsiteY5" fmla="*/ 540543 h 852338"/>
                  <a:gd name="connsiteX6" fmla="*/ 386581 w 629778"/>
                  <a:gd name="connsiteY6" fmla="*/ 600620 h 852338"/>
                  <a:gd name="connsiteX7" fmla="*/ 408384 w 629778"/>
                  <a:gd name="connsiteY7" fmla="*/ 554831 h 852338"/>
                  <a:gd name="connsiteX8" fmla="*/ 403622 w 629778"/>
                  <a:gd name="connsiteY8" fmla="*/ 0 h 852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9778" h="852338">
                    <a:moveTo>
                      <a:pt x="589359" y="40481"/>
                    </a:moveTo>
                    <a:cubicBezTo>
                      <a:pt x="607615" y="308570"/>
                      <a:pt x="629778" y="572273"/>
                      <a:pt x="586978" y="707231"/>
                    </a:cubicBezTo>
                    <a:cubicBezTo>
                      <a:pt x="544178" y="842189"/>
                      <a:pt x="393081" y="852338"/>
                      <a:pt x="332557" y="850230"/>
                    </a:cubicBezTo>
                    <a:cubicBezTo>
                      <a:pt x="247154" y="847800"/>
                      <a:pt x="118330" y="839411"/>
                      <a:pt x="65484" y="809625"/>
                    </a:cubicBezTo>
                    <a:cubicBezTo>
                      <a:pt x="12638" y="779839"/>
                      <a:pt x="0" y="716359"/>
                      <a:pt x="15478" y="671512"/>
                    </a:cubicBezTo>
                    <a:cubicBezTo>
                      <a:pt x="30956" y="626665"/>
                      <a:pt x="96503" y="552358"/>
                      <a:pt x="158353" y="540543"/>
                    </a:cubicBezTo>
                    <a:cubicBezTo>
                      <a:pt x="220203" y="528728"/>
                      <a:pt x="344909" y="598239"/>
                      <a:pt x="386581" y="600620"/>
                    </a:cubicBezTo>
                    <a:cubicBezTo>
                      <a:pt x="428253" y="603001"/>
                      <a:pt x="405544" y="654934"/>
                      <a:pt x="408384" y="554831"/>
                    </a:cubicBezTo>
                    <a:cubicBezTo>
                      <a:pt x="411224" y="454728"/>
                      <a:pt x="406400" y="229393"/>
                      <a:pt x="403622" y="0"/>
                    </a:cubicBezTo>
                  </a:path>
                </a:pathLst>
              </a:custGeom>
              <a:solidFill>
                <a:srgbClr val="FF0000"/>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9" name="Oval 8"/>
              <p:cNvSpPr/>
              <p:nvPr/>
            </p:nvSpPr>
            <p:spPr>
              <a:xfrm>
                <a:off x="6679272" y="3980250"/>
                <a:ext cx="1312852" cy="1427014"/>
              </a:xfrm>
              <a:prstGeom prst="ellipse">
                <a:avLst/>
              </a:prstGeom>
              <a:solidFill>
                <a:srgbClr val="FF00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10" name="Oval 9"/>
            <p:cNvSpPr/>
            <p:nvPr/>
          </p:nvSpPr>
          <p:spPr>
            <a:xfrm>
              <a:off x="7455881" y="4273421"/>
              <a:ext cx="70097" cy="198429"/>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1" name="Oval 10"/>
            <p:cNvSpPr/>
            <p:nvPr/>
          </p:nvSpPr>
          <p:spPr>
            <a:xfrm>
              <a:off x="7185809" y="4273421"/>
              <a:ext cx="70097" cy="198429"/>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12" name="Arc 11"/>
          <p:cNvSpPr/>
          <p:nvPr/>
        </p:nvSpPr>
        <p:spPr>
          <a:xfrm rot="10800000">
            <a:off x="6971853" y="4430221"/>
            <a:ext cx="768499" cy="582954"/>
          </a:xfrm>
          <a:prstGeom prst="arc">
            <a:avLst>
              <a:gd name="adj1" fmla="val 11045684"/>
              <a:gd name="adj2" fmla="val 21237176"/>
            </a:avLst>
          </a:prstGeom>
          <a:no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dirty="0"/>
          </a:p>
        </p:txBody>
      </p:sp>
      <p:sp>
        <p:nvSpPr>
          <p:cNvPr id="13" name="Oval 12"/>
          <p:cNvSpPr/>
          <p:nvPr/>
        </p:nvSpPr>
        <p:spPr>
          <a:xfrm>
            <a:off x="7236296" y="4797152"/>
            <a:ext cx="202811" cy="225804"/>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28" name="Group 89"/>
          <p:cNvGrpSpPr/>
          <p:nvPr/>
        </p:nvGrpSpPr>
        <p:grpSpPr>
          <a:xfrm>
            <a:off x="1106645" y="3789040"/>
            <a:ext cx="1170853" cy="2018297"/>
            <a:chOff x="1106645" y="3789040"/>
            <a:chExt cx="1170853" cy="2018297"/>
          </a:xfrm>
        </p:grpSpPr>
        <p:grpSp>
          <p:nvGrpSpPr>
            <p:cNvPr id="33" name="Group 87"/>
            <p:cNvGrpSpPr/>
            <p:nvPr/>
          </p:nvGrpSpPr>
          <p:grpSpPr>
            <a:xfrm>
              <a:off x="1106645" y="3789040"/>
              <a:ext cx="1170853" cy="2018297"/>
              <a:chOff x="1106645" y="3789040"/>
              <a:chExt cx="1170853" cy="2018297"/>
            </a:xfrm>
          </p:grpSpPr>
          <p:grpSp>
            <p:nvGrpSpPr>
              <p:cNvPr id="34" name="Group 33"/>
              <p:cNvGrpSpPr/>
              <p:nvPr/>
            </p:nvGrpSpPr>
            <p:grpSpPr>
              <a:xfrm>
                <a:off x="1470422" y="3789040"/>
                <a:ext cx="464631" cy="240920"/>
                <a:chOff x="4343400" y="3450332"/>
                <a:chExt cx="514350" cy="266700"/>
              </a:xfrm>
            </p:grpSpPr>
            <p:sp>
              <p:nvSpPr>
                <p:cNvPr id="31" name="Freeform 4"/>
                <p:cNvSpPr/>
                <p:nvPr/>
              </p:nvSpPr>
              <p:spPr>
                <a:xfrm>
                  <a:off x="4343400" y="3526532"/>
                  <a:ext cx="514350" cy="190500"/>
                </a:xfrm>
                <a:custGeom>
                  <a:avLst/>
                  <a:gdLst>
                    <a:gd name="connsiteX0" fmla="*/ 0 w 514350"/>
                    <a:gd name="connsiteY0" fmla="*/ 0 h 190500"/>
                    <a:gd name="connsiteX1" fmla="*/ 247650 w 514350"/>
                    <a:gd name="connsiteY1" fmla="*/ 190500 h 190500"/>
                    <a:gd name="connsiteX2" fmla="*/ 514350 w 514350"/>
                    <a:gd name="connsiteY2" fmla="*/ 9525 h 190500"/>
                    <a:gd name="connsiteX3" fmla="*/ 514350 w 514350"/>
                    <a:gd name="connsiteY3" fmla="*/ 9525 h 190500"/>
                  </a:gdLst>
                  <a:ahLst/>
                  <a:cxnLst>
                    <a:cxn ang="0">
                      <a:pos x="connsiteX0" y="connsiteY0"/>
                    </a:cxn>
                    <a:cxn ang="0">
                      <a:pos x="connsiteX1" y="connsiteY1"/>
                    </a:cxn>
                    <a:cxn ang="0">
                      <a:pos x="connsiteX2" y="connsiteY2"/>
                    </a:cxn>
                    <a:cxn ang="0">
                      <a:pos x="connsiteX3" y="connsiteY3"/>
                    </a:cxn>
                  </a:cxnLst>
                  <a:rect l="l" t="t" r="r" b="b"/>
                  <a:pathLst>
                    <a:path w="514350" h="190500">
                      <a:moveTo>
                        <a:pt x="0" y="0"/>
                      </a:moveTo>
                      <a:lnTo>
                        <a:pt x="247650" y="190500"/>
                      </a:lnTo>
                      <a:lnTo>
                        <a:pt x="514350" y="9525"/>
                      </a:lnTo>
                      <a:lnTo>
                        <a:pt x="514350" y="9525"/>
                      </a:lnTo>
                    </a:path>
                  </a:pathLst>
                </a:custGeom>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32" name="Freeform 31"/>
                <p:cNvSpPr/>
                <p:nvPr/>
              </p:nvSpPr>
              <p:spPr>
                <a:xfrm>
                  <a:off x="4457700" y="3450332"/>
                  <a:ext cx="257175" cy="257175"/>
                </a:xfrm>
                <a:custGeom>
                  <a:avLst/>
                  <a:gdLst>
                    <a:gd name="connsiteX0" fmla="*/ 0 w 257175"/>
                    <a:gd name="connsiteY0" fmla="*/ 0 h 257175"/>
                    <a:gd name="connsiteX1" fmla="*/ 123825 w 257175"/>
                    <a:gd name="connsiteY1" fmla="*/ 257175 h 257175"/>
                    <a:gd name="connsiteX2" fmla="*/ 257175 w 257175"/>
                    <a:gd name="connsiteY2" fmla="*/ 19050 h 257175"/>
                  </a:gdLst>
                  <a:ahLst/>
                  <a:cxnLst>
                    <a:cxn ang="0">
                      <a:pos x="connsiteX0" y="connsiteY0"/>
                    </a:cxn>
                    <a:cxn ang="0">
                      <a:pos x="connsiteX1" y="connsiteY1"/>
                    </a:cxn>
                    <a:cxn ang="0">
                      <a:pos x="connsiteX2" y="connsiteY2"/>
                    </a:cxn>
                  </a:cxnLst>
                  <a:rect l="l" t="t" r="r" b="b"/>
                  <a:pathLst>
                    <a:path w="257175" h="257175">
                      <a:moveTo>
                        <a:pt x="0" y="0"/>
                      </a:moveTo>
                      <a:lnTo>
                        <a:pt x="123825" y="257175"/>
                      </a:lnTo>
                      <a:lnTo>
                        <a:pt x="257175" y="19050"/>
                      </a:lnTo>
                    </a:path>
                  </a:pathLst>
                </a:custGeom>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grpSp>
          <p:sp>
            <p:nvSpPr>
              <p:cNvPr id="19" name="Freeform 18"/>
              <p:cNvSpPr/>
              <p:nvPr/>
            </p:nvSpPr>
            <p:spPr>
              <a:xfrm>
                <a:off x="1209840" y="5085184"/>
                <a:ext cx="455332" cy="722153"/>
              </a:xfrm>
              <a:custGeom>
                <a:avLst/>
                <a:gdLst>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98859 w 625872"/>
                  <a:gd name="connsiteY6" fmla="*/ 576262 h 840978"/>
                  <a:gd name="connsiteX7" fmla="*/ 408384 w 625872"/>
                  <a:gd name="connsiteY7" fmla="*/ 554831 h 840978"/>
                  <a:gd name="connsiteX8" fmla="*/ 403622 w 625872"/>
                  <a:gd name="connsiteY8" fmla="*/ 0 h 840978"/>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86581 w 625872"/>
                  <a:gd name="connsiteY6" fmla="*/ 600620 h 840978"/>
                  <a:gd name="connsiteX7" fmla="*/ 408384 w 625872"/>
                  <a:gd name="connsiteY7" fmla="*/ 554831 h 840978"/>
                  <a:gd name="connsiteX8" fmla="*/ 403622 w 625872"/>
                  <a:gd name="connsiteY8" fmla="*/ 0 h 840978"/>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52338"/>
                  <a:gd name="connsiteX1" fmla="*/ 586978 w 629778"/>
                  <a:gd name="connsiteY1" fmla="*/ 707231 h 852338"/>
                  <a:gd name="connsiteX2" fmla="*/ 332557 w 629778"/>
                  <a:gd name="connsiteY2" fmla="*/ 850230 h 852338"/>
                  <a:gd name="connsiteX3" fmla="*/ 65484 w 629778"/>
                  <a:gd name="connsiteY3" fmla="*/ 809625 h 852338"/>
                  <a:gd name="connsiteX4" fmla="*/ 15478 w 629778"/>
                  <a:gd name="connsiteY4" fmla="*/ 671512 h 852338"/>
                  <a:gd name="connsiteX5" fmla="*/ 158353 w 629778"/>
                  <a:gd name="connsiteY5" fmla="*/ 540543 h 852338"/>
                  <a:gd name="connsiteX6" fmla="*/ 386581 w 629778"/>
                  <a:gd name="connsiteY6" fmla="*/ 600620 h 852338"/>
                  <a:gd name="connsiteX7" fmla="*/ 408384 w 629778"/>
                  <a:gd name="connsiteY7" fmla="*/ 554831 h 852338"/>
                  <a:gd name="connsiteX8" fmla="*/ 403622 w 629778"/>
                  <a:gd name="connsiteY8" fmla="*/ 0 h 852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9778" h="852338">
                    <a:moveTo>
                      <a:pt x="589359" y="40481"/>
                    </a:moveTo>
                    <a:cubicBezTo>
                      <a:pt x="607615" y="308570"/>
                      <a:pt x="629778" y="572273"/>
                      <a:pt x="586978" y="707231"/>
                    </a:cubicBezTo>
                    <a:cubicBezTo>
                      <a:pt x="544178" y="842189"/>
                      <a:pt x="393081" y="852338"/>
                      <a:pt x="332557" y="850230"/>
                    </a:cubicBezTo>
                    <a:cubicBezTo>
                      <a:pt x="247154" y="847800"/>
                      <a:pt x="118330" y="839411"/>
                      <a:pt x="65484" y="809625"/>
                    </a:cubicBezTo>
                    <a:cubicBezTo>
                      <a:pt x="12638" y="779839"/>
                      <a:pt x="0" y="716359"/>
                      <a:pt x="15478" y="671512"/>
                    </a:cubicBezTo>
                    <a:cubicBezTo>
                      <a:pt x="30956" y="626665"/>
                      <a:pt x="96503" y="552358"/>
                      <a:pt x="158353" y="540543"/>
                    </a:cubicBezTo>
                    <a:cubicBezTo>
                      <a:pt x="220203" y="528728"/>
                      <a:pt x="344909" y="598239"/>
                      <a:pt x="386581" y="600620"/>
                    </a:cubicBezTo>
                    <a:cubicBezTo>
                      <a:pt x="428253" y="603001"/>
                      <a:pt x="405544" y="654934"/>
                      <a:pt x="408384" y="554831"/>
                    </a:cubicBezTo>
                    <a:cubicBezTo>
                      <a:pt x="411224" y="454728"/>
                      <a:pt x="406400" y="229393"/>
                      <a:pt x="403622" y="0"/>
                    </a:cubicBezTo>
                  </a:path>
                </a:pathLst>
              </a:custGeom>
              <a:solidFill>
                <a:srgbClr val="FF99CC"/>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20" name="Freeform 19"/>
              <p:cNvSpPr/>
              <p:nvPr/>
            </p:nvSpPr>
            <p:spPr>
              <a:xfrm flipH="1">
                <a:off x="1691680" y="5085184"/>
                <a:ext cx="481786" cy="722153"/>
              </a:xfrm>
              <a:custGeom>
                <a:avLst/>
                <a:gdLst>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98859 w 625872"/>
                  <a:gd name="connsiteY6" fmla="*/ 576262 h 840978"/>
                  <a:gd name="connsiteX7" fmla="*/ 408384 w 625872"/>
                  <a:gd name="connsiteY7" fmla="*/ 554831 h 840978"/>
                  <a:gd name="connsiteX8" fmla="*/ 403622 w 625872"/>
                  <a:gd name="connsiteY8" fmla="*/ 0 h 840978"/>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86581 w 625872"/>
                  <a:gd name="connsiteY6" fmla="*/ 600620 h 840978"/>
                  <a:gd name="connsiteX7" fmla="*/ 408384 w 625872"/>
                  <a:gd name="connsiteY7" fmla="*/ 554831 h 840978"/>
                  <a:gd name="connsiteX8" fmla="*/ 403622 w 625872"/>
                  <a:gd name="connsiteY8" fmla="*/ 0 h 840978"/>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52338"/>
                  <a:gd name="connsiteX1" fmla="*/ 586978 w 629778"/>
                  <a:gd name="connsiteY1" fmla="*/ 707231 h 852338"/>
                  <a:gd name="connsiteX2" fmla="*/ 332557 w 629778"/>
                  <a:gd name="connsiteY2" fmla="*/ 850230 h 852338"/>
                  <a:gd name="connsiteX3" fmla="*/ 65484 w 629778"/>
                  <a:gd name="connsiteY3" fmla="*/ 809625 h 852338"/>
                  <a:gd name="connsiteX4" fmla="*/ 15478 w 629778"/>
                  <a:gd name="connsiteY4" fmla="*/ 671512 h 852338"/>
                  <a:gd name="connsiteX5" fmla="*/ 158353 w 629778"/>
                  <a:gd name="connsiteY5" fmla="*/ 540543 h 852338"/>
                  <a:gd name="connsiteX6" fmla="*/ 386581 w 629778"/>
                  <a:gd name="connsiteY6" fmla="*/ 600620 h 852338"/>
                  <a:gd name="connsiteX7" fmla="*/ 408384 w 629778"/>
                  <a:gd name="connsiteY7" fmla="*/ 554831 h 852338"/>
                  <a:gd name="connsiteX8" fmla="*/ 403622 w 629778"/>
                  <a:gd name="connsiteY8" fmla="*/ 0 h 852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9778" h="852338">
                    <a:moveTo>
                      <a:pt x="589359" y="40481"/>
                    </a:moveTo>
                    <a:cubicBezTo>
                      <a:pt x="607615" y="308570"/>
                      <a:pt x="629778" y="572273"/>
                      <a:pt x="586978" y="707231"/>
                    </a:cubicBezTo>
                    <a:cubicBezTo>
                      <a:pt x="544178" y="842189"/>
                      <a:pt x="393081" y="852338"/>
                      <a:pt x="332557" y="850230"/>
                    </a:cubicBezTo>
                    <a:cubicBezTo>
                      <a:pt x="247154" y="847800"/>
                      <a:pt x="118330" y="839411"/>
                      <a:pt x="65484" y="809625"/>
                    </a:cubicBezTo>
                    <a:cubicBezTo>
                      <a:pt x="12638" y="779839"/>
                      <a:pt x="0" y="716359"/>
                      <a:pt x="15478" y="671512"/>
                    </a:cubicBezTo>
                    <a:cubicBezTo>
                      <a:pt x="30956" y="626665"/>
                      <a:pt x="96503" y="552358"/>
                      <a:pt x="158353" y="540543"/>
                    </a:cubicBezTo>
                    <a:cubicBezTo>
                      <a:pt x="220203" y="528728"/>
                      <a:pt x="344909" y="598239"/>
                      <a:pt x="386581" y="600620"/>
                    </a:cubicBezTo>
                    <a:cubicBezTo>
                      <a:pt x="428253" y="603001"/>
                      <a:pt x="405544" y="654934"/>
                      <a:pt x="408384" y="554831"/>
                    </a:cubicBezTo>
                    <a:cubicBezTo>
                      <a:pt x="411224" y="454728"/>
                      <a:pt x="406400" y="229393"/>
                      <a:pt x="403622" y="0"/>
                    </a:cubicBezTo>
                  </a:path>
                </a:pathLst>
              </a:custGeom>
              <a:solidFill>
                <a:srgbClr val="FF99CC"/>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23" name="Rounded Rectangle 22"/>
              <p:cNvSpPr/>
              <p:nvPr/>
            </p:nvSpPr>
            <p:spPr>
              <a:xfrm>
                <a:off x="1106645" y="3982121"/>
                <a:ext cx="1170853" cy="1365993"/>
              </a:xfrm>
              <a:prstGeom prst="roundRect">
                <a:avLst>
                  <a:gd name="adj" fmla="val 40327"/>
                </a:avLst>
              </a:prstGeom>
              <a:solidFill>
                <a:srgbClr val="FF99CC"/>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7" name="Oval 26"/>
              <p:cNvSpPr/>
              <p:nvPr/>
            </p:nvSpPr>
            <p:spPr>
              <a:xfrm flipH="1">
                <a:off x="1587789" y="4556300"/>
                <a:ext cx="195142" cy="214192"/>
              </a:xfrm>
              <a:prstGeom prst="ellipse">
                <a:avLst/>
              </a:prstGeom>
              <a:solidFill>
                <a:srgbClr val="FF99CC"/>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24" name="Oval 23"/>
            <p:cNvSpPr/>
            <p:nvPr/>
          </p:nvSpPr>
          <p:spPr>
            <a:xfrm flipH="1">
              <a:off x="1801327" y="4353355"/>
              <a:ext cx="85887" cy="149144"/>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5" name="Oval 24"/>
            <p:cNvSpPr/>
            <p:nvPr/>
          </p:nvSpPr>
          <p:spPr>
            <a:xfrm flipH="1">
              <a:off x="1496929" y="4362880"/>
              <a:ext cx="85887" cy="149144"/>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26" name="Oval 25"/>
          <p:cNvSpPr/>
          <p:nvPr/>
        </p:nvSpPr>
        <p:spPr>
          <a:xfrm flipH="1">
            <a:off x="1619672" y="4941168"/>
            <a:ext cx="130095" cy="149144"/>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7" name="Freeform 36"/>
          <p:cNvSpPr/>
          <p:nvPr/>
        </p:nvSpPr>
        <p:spPr>
          <a:xfrm>
            <a:off x="3570151" y="3670439"/>
            <a:ext cx="355284" cy="791893"/>
          </a:xfrm>
          <a:custGeom>
            <a:avLst/>
            <a:gdLst>
              <a:gd name="connsiteX0" fmla="*/ 452907 w 646090"/>
              <a:gd name="connsiteY0" fmla="*/ 92298 h 1092558"/>
              <a:gd name="connsiteX1" fmla="*/ 15025 w 646090"/>
              <a:gd name="connsiteY1" fmla="*/ 581695 h 1092558"/>
              <a:gd name="connsiteX2" fmla="*/ 543059 w 646090"/>
              <a:gd name="connsiteY2" fmla="*/ 1032456 h 1092558"/>
              <a:gd name="connsiteX3" fmla="*/ 633211 w 646090"/>
              <a:gd name="connsiteY3" fmla="*/ 942304 h 1092558"/>
              <a:gd name="connsiteX4" fmla="*/ 581696 w 646090"/>
              <a:gd name="connsiteY4" fmla="*/ 143814 h 1092558"/>
              <a:gd name="connsiteX5" fmla="*/ 452907 w 646090"/>
              <a:gd name="connsiteY5" fmla="*/ 92298 h 1092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6090" h="1092558">
                <a:moveTo>
                  <a:pt x="452907" y="92298"/>
                </a:moveTo>
                <a:cubicBezTo>
                  <a:pt x="358462" y="165278"/>
                  <a:pt x="0" y="425002"/>
                  <a:pt x="15025" y="581695"/>
                </a:cubicBezTo>
                <a:cubicBezTo>
                  <a:pt x="30050" y="738388"/>
                  <a:pt x="440028" y="972354"/>
                  <a:pt x="543059" y="1032456"/>
                </a:cubicBezTo>
                <a:cubicBezTo>
                  <a:pt x="646090" y="1092558"/>
                  <a:pt x="626772" y="1090411"/>
                  <a:pt x="633211" y="942304"/>
                </a:cubicBezTo>
                <a:cubicBezTo>
                  <a:pt x="639650" y="794197"/>
                  <a:pt x="607454" y="287628"/>
                  <a:pt x="581696" y="143814"/>
                </a:cubicBezTo>
                <a:cubicBezTo>
                  <a:pt x="555938" y="0"/>
                  <a:pt x="547352" y="19318"/>
                  <a:pt x="452907" y="92298"/>
                </a:cubicBezTo>
                <a:close/>
              </a:path>
            </a:pathLst>
          </a:custGeom>
          <a:solidFill>
            <a:srgbClr val="0066FF"/>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8" name="Freeform 37"/>
          <p:cNvSpPr/>
          <p:nvPr/>
        </p:nvSpPr>
        <p:spPr>
          <a:xfrm flipH="1">
            <a:off x="5331117" y="3670439"/>
            <a:ext cx="329956" cy="801278"/>
          </a:xfrm>
          <a:custGeom>
            <a:avLst/>
            <a:gdLst>
              <a:gd name="connsiteX0" fmla="*/ 452907 w 646090"/>
              <a:gd name="connsiteY0" fmla="*/ 92298 h 1092558"/>
              <a:gd name="connsiteX1" fmla="*/ 15025 w 646090"/>
              <a:gd name="connsiteY1" fmla="*/ 581695 h 1092558"/>
              <a:gd name="connsiteX2" fmla="*/ 543059 w 646090"/>
              <a:gd name="connsiteY2" fmla="*/ 1032456 h 1092558"/>
              <a:gd name="connsiteX3" fmla="*/ 633211 w 646090"/>
              <a:gd name="connsiteY3" fmla="*/ 942304 h 1092558"/>
              <a:gd name="connsiteX4" fmla="*/ 581696 w 646090"/>
              <a:gd name="connsiteY4" fmla="*/ 143814 h 1092558"/>
              <a:gd name="connsiteX5" fmla="*/ 452907 w 646090"/>
              <a:gd name="connsiteY5" fmla="*/ 92298 h 1092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6090" h="1092558">
                <a:moveTo>
                  <a:pt x="452907" y="92298"/>
                </a:moveTo>
                <a:cubicBezTo>
                  <a:pt x="358462" y="165278"/>
                  <a:pt x="0" y="425002"/>
                  <a:pt x="15025" y="581695"/>
                </a:cubicBezTo>
                <a:cubicBezTo>
                  <a:pt x="30050" y="738388"/>
                  <a:pt x="440028" y="972354"/>
                  <a:pt x="543059" y="1032456"/>
                </a:cubicBezTo>
                <a:cubicBezTo>
                  <a:pt x="646090" y="1092558"/>
                  <a:pt x="626772" y="1090411"/>
                  <a:pt x="633211" y="942304"/>
                </a:cubicBezTo>
                <a:cubicBezTo>
                  <a:pt x="639650" y="794197"/>
                  <a:pt x="607454" y="287628"/>
                  <a:pt x="581696" y="143814"/>
                </a:cubicBezTo>
                <a:cubicBezTo>
                  <a:pt x="555938" y="0"/>
                  <a:pt x="547352" y="19318"/>
                  <a:pt x="452907" y="92298"/>
                </a:cubicBezTo>
                <a:close/>
              </a:path>
            </a:pathLst>
          </a:custGeom>
          <a:solidFill>
            <a:srgbClr val="0066FF"/>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40" name="Group 38"/>
          <p:cNvGrpSpPr/>
          <p:nvPr/>
        </p:nvGrpSpPr>
        <p:grpSpPr>
          <a:xfrm>
            <a:off x="3771595" y="3211022"/>
            <a:ext cx="1676663" cy="2101858"/>
            <a:chOff x="3448144" y="2895630"/>
            <a:chExt cx="1820679" cy="2282396"/>
          </a:xfrm>
        </p:grpSpPr>
        <p:grpSp>
          <p:nvGrpSpPr>
            <p:cNvPr id="41" name="Group 93"/>
            <p:cNvGrpSpPr/>
            <p:nvPr/>
          </p:nvGrpSpPr>
          <p:grpSpPr>
            <a:xfrm>
              <a:off x="3787415" y="4571158"/>
              <a:ext cx="1113041" cy="606868"/>
              <a:chOff x="1747239" y="4398097"/>
              <a:chExt cx="1260168" cy="687087"/>
            </a:xfrm>
          </p:grpSpPr>
          <p:sp>
            <p:nvSpPr>
              <p:cNvPr id="50" name="Freeform 49"/>
              <p:cNvSpPr/>
              <p:nvPr/>
            </p:nvSpPr>
            <p:spPr>
              <a:xfrm flipH="1">
                <a:off x="2467335" y="4398097"/>
                <a:ext cx="540072" cy="687087"/>
              </a:xfrm>
              <a:custGeom>
                <a:avLst/>
                <a:gdLst>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98859 w 625872"/>
                  <a:gd name="connsiteY6" fmla="*/ 576262 h 840978"/>
                  <a:gd name="connsiteX7" fmla="*/ 408384 w 625872"/>
                  <a:gd name="connsiteY7" fmla="*/ 554831 h 840978"/>
                  <a:gd name="connsiteX8" fmla="*/ 403622 w 625872"/>
                  <a:gd name="connsiteY8" fmla="*/ 0 h 840978"/>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86581 w 625872"/>
                  <a:gd name="connsiteY6" fmla="*/ 600620 h 840978"/>
                  <a:gd name="connsiteX7" fmla="*/ 408384 w 625872"/>
                  <a:gd name="connsiteY7" fmla="*/ 554831 h 840978"/>
                  <a:gd name="connsiteX8" fmla="*/ 403622 w 625872"/>
                  <a:gd name="connsiteY8" fmla="*/ 0 h 840978"/>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52338"/>
                  <a:gd name="connsiteX1" fmla="*/ 586978 w 629778"/>
                  <a:gd name="connsiteY1" fmla="*/ 707231 h 852338"/>
                  <a:gd name="connsiteX2" fmla="*/ 332557 w 629778"/>
                  <a:gd name="connsiteY2" fmla="*/ 850230 h 852338"/>
                  <a:gd name="connsiteX3" fmla="*/ 65484 w 629778"/>
                  <a:gd name="connsiteY3" fmla="*/ 809625 h 852338"/>
                  <a:gd name="connsiteX4" fmla="*/ 15478 w 629778"/>
                  <a:gd name="connsiteY4" fmla="*/ 671512 h 852338"/>
                  <a:gd name="connsiteX5" fmla="*/ 158353 w 629778"/>
                  <a:gd name="connsiteY5" fmla="*/ 540543 h 852338"/>
                  <a:gd name="connsiteX6" fmla="*/ 386581 w 629778"/>
                  <a:gd name="connsiteY6" fmla="*/ 600620 h 852338"/>
                  <a:gd name="connsiteX7" fmla="*/ 408384 w 629778"/>
                  <a:gd name="connsiteY7" fmla="*/ 554831 h 852338"/>
                  <a:gd name="connsiteX8" fmla="*/ 403622 w 629778"/>
                  <a:gd name="connsiteY8" fmla="*/ 0 h 852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9778" h="852338">
                    <a:moveTo>
                      <a:pt x="589359" y="40481"/>
                    </a:moveTo>
                    <a:cubicBezTo>
                      <a:pt x="607615" y="308570"/>
                      <a:pt x="629778" y="572273"/>
                      <a:pt x="586978" y="707231"/>
                    </a:cubicBezTo>
                    <a:cubicBezTo>
                      <a:pt x="544178" y="842189"/>
                      <a:pt x="393081" y="852338"/>
                      <a:pt x="332557" y="850230"/>
                    </a:cubicBezTo>
                    <a:cubicBezTo>
                      <a:pt x="247154" y="847800"/>
                      <a:pt x="118330" y="839411"/>
                      <a:pt x="65484" y="809625"/>
                    </a:cubicBezTo>
                    <a:cubicBezTo>
                      <a:pt x="12638" y="779839"/>
                      <a:pt x="0" y="716359"/>
                      <a:pt x="15478" y="671512"/>
                    </a:cubicBezTo>
                    <a:cubicBezTo>
                      <a:pt x="30956" y="626665"/>
                      <a:pt x="96503" y="552358"/>
                      <a:pt x="158353" y="540543"/>
                    </a:cubicBezTo>
                    <a:cubicBezTo>
                      <a:pt x="220203" y="528728"/>
                      <a:pt x="344909" y="598239"/>
                      <a:pt x="386581" y="600620"/>
                    </a:cubicBezTo>
                    <a:cubicBezTo>
                      <a:pt x="428253" y="603001"/>
                      <a:pt x="405544" y="654934"/>
                      <a:pt x="408384" y="554831"/>
                    </a:cubicBezTo>
                    <a:cubicBezTo>
                      <a:pt x="411224" y="454728"/>
                      <a:pt x="406400" y="229393"/>
                      <a:pt x="403622" y="0"/>
                    </a:cubicBezTo>
                  </a:path>
                </a:pathLst>
              </a:custGeom>
              <a:solidFill>
                <a:srgbClr val="0066FF"/>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51" name="Freeform 50"/>
              <p:cNvSpPr/>
              <p:nvPr/>
            </p:nvSpPr>
            <p:spPr>
              <a:xfrm>
                <a:off x="1747239" y="4398097"/>
                <a:ext cx="540072" cy="687087"/>
              </a:xfrm>
              <a:custGeom>
                <a:avLst/>
                <a:gdLst>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98859 w 625872"/>
                  <a:gd name="connsiteY6" fmla="*/ 576262 h 840978"/>
                  <a:gd name="connsiteX7" fmla="*/ 408384 w 625872"/>
                  <a:gd name="connsiteY7" fmla="*/ 554831 h 840978"/>
                  <a:gd name="connsiteX8" fmla="*/ 403622 w 625872"/>
                  <a:gd name="connsiteY8" fmla="*/ 0 h 840978"/>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86581 w 625872"/>
                  <a:gd name="connsiteY6" fmla="*/ 600620 h 840978"/>
                  <a:gd name="connsiteX7" fmla="*/ 408384 w 625872"/>
                  <a:gd name="connsiteY7" fmla="*/ 554831 h 840978"/>
                  <a:gd name="connsiteX8" fmla="*/ 403622 w 625872"/>
                  <a:gd name="connsiteY8" fmla="*/ 0 h 840978"/>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52338"/>
                  <a:gd name="connsiteX1" fmla="*/ 586978 w 629778"/>
                  <a:gd name="connsiteY1" fmla="*/ 707231 h 852338"/>
                  <a:gd name="connsiteX2" fmla="*/ 332557 w 629778"/>
                  <a:gd name="connsiteY2" fmla="*/ 850230 h 852338"/>
                  <a:gd name="connsiteX3" fmla="*/ 65484 w 629778"/>
                  <a:gd name="connsiteY3" fmla="*/ 809625 h 852338"/>
                  <a:gd name="connsiteX4" fmla="*/ 15478 w 629778"/>
                  <a:gd name="connsiteY4" fmla="*/ 671512 h 852338"/>
                  <a:gd name="connsiteX5" fmla="*/ 158353 w 629778"/>
                  <a:gd name="connsiteY5" fmla="*/ 540543 h 852338"/>
                  <a:gd name="connsiteX6" fmla="*/ 386581 w 629778"/>
                  <a:gd name="connsiteY6" fmla="*/ 600620 h 852338"/>
                  <a:gd name="connsiteX7" fmla="*/ 408384 w 629778"/>
                  <a:gd name="connsiteY7" fmla="*/ 554831 h 852338"/>
                  <a:gd name="connsiteX8" fmla="*/ 403622 w 629778"/>
                  <a:gd name="connsiteY8" fmla="*/ 0 h 852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9778" h="852338">
                    <a:moveTo>
                      <a:pt x="589359" y="40481"/>
                    </a:moveTo>
                    <a:cubicBezTo>
                      <a:pt x="607615" y="308570"/>
                      <a:pt x="629778" y="572273"/>
                      <a:pt x="586978" y="707231"/>
                    </a:cubicBezTo>
                    <a:cubicBezTo>
                      <a:pt x="544178" y="842189"/>
                      <a:pt x="393081" y="852338"/>
                      <a:pt x="332557" y="850230"/>
                    </a:cubicBezTo>
                    <a:cubicBezTo>
                      <a:pt x="247154" y="847800"/>
                      <a:pt x="118330" y="839411"/>
                      <a:pt x="65484" y="809625"/>
                    </a:cubicBezTo>
                    <a:cubicBezTo>
                      <a:pt x="12638" y="779839"/>
                      <a:pt x="0" y="716359"/>
                      <a:pt x="15478" y="671512"/>
                    </a:cubicBezTo>
                    <a:cubicBezTo>
                      <a:pt x="30956" y="626665"/>
                      <a:pt x="96503" y="552358"/>
                      <a:pt x="158353" y="540543"/>
                    </a:cubicBezTo>
                    <a:cubicBezTo>
                      <a:pt x="220203" y="528728"/>
                      <a:pt x="344909" y="598239"/>
                      <a:pt x="386581" y="600620"/>
                    </a:cubicBezTo>
                    <a:cubicBezTo>
                      <a:pt x="428253" y="603001"/>
                      <a:pt x="405544" y="654934"/>
                      <a:pt x="408384" y="554831"/>
                    </a:cubicBezTo>
                    <a:cubicBezTo>
                      <a:pt x="411224" y="454728"/>
                      <a:pt x="406400" y="229393"/>
                      <a:pt x="403622" y="0"/>
                    </a:cubicBezTo>
                  </a:path>
                </a:pathLst>
              </a:custGeom>
              <a:solidFill>
                <a:srgbClr val="0066FF"/>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grpSp>
        <p:grpSp>
          <p:nvGrpSpPr>
            <p:cNvPr id="52" name="Group 56"/>
            <p:cNvGrpSpPr/>
            <p:nvPr/>
          </p:nvGrpSpPr>
          <p:grpSpPr>
            <a:xfrm>
              <a:off x="3448144" y="2895630"/>
              <a:ext cx="1820679" cy="1770897"/>
              <a:chOff x="755576" y="2492896"/>
              <a:chExt cx="2061344" cy="2004982"/>
            </a:xfrm>
          </p:grpSpPr>
          <p:sp>
            <p:nvSpPr>
              <p:cNvPr id="43" name="Oval 68"/>
              <p:cNvSpPr/>
              <p:nvPr/>
            </p:nvSpPr>
            <p:spPr>
              <a:xfrm>
                <a:off x="755576" y="2492896"/>
                <a:ext cx="2061341" cy="2004982"/>
              </a:xfrm>
              <a:prstGeom prst="ellipse">
                <a:avLst/>
              </a:prstGeom>
              <a:solidFill>
                <a:srgbClr val="0066FF"/>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4" name="Freeform 43"/>
              <p:cNvSpPr/>
              <p:nvPr/>
            </p:nvSpPr>
            <p:spPr>
              <a:xfrm>
                <a:off x="755579" y="2532538"/>
                <a:ext cx="1030670" cy="763975"/>
              </a:xfrm>
              <a:custGeom>
                <a:avLst/>
                <a:gdLst>
                  <a:gd name="connsiteX0" fmla="*/ 809468 w 809468"/>
                  <a:gd name="connsiteY0" fmla="*/ 0 h 569626"/>
                  <a:gd name="connsiteX1" fmla="*/ 659567 w 809468"/>
                  <a:gd name="connsiteY1" fmla="*/ 449705 h 569626"/>
                  <a:gd name="connsiteX2" fmla="*/ 0 w 809468"/>
                  <a:gd name="connsiteY2" fmla="*/ 569626 h 569626"/>
                  <a:gd name="connsiteX0" fmla="*/ 886810 w 886810"/>
                  <a:gd name="connsiteY0" fmla="*/ 0 h 584088"/>
                  <a:gd name="connsiteX1" fmla="*/ 736909 w 886810"/>
                  <a:gd name="connsiteY1" fmla="*/ 449705 h 584088"/>
                  <a:gd name="connsiteX2" fmla="*/ 0 w 886810"/>
                  <a:gd name="connsiteY2" fmla="*/ 584088 h 584088"/>
                  <a:gd name="connsiteX0" fmla="*/ 864096 w 880925"/>
                  <a:gd name="connsiteY0" fmla="*/ 0 h 648072"/>
                  <a:gd name="connsiteX1" fmla="*/ 736909 w 880925"/>
                  <a:gd name="connsiteY1" fmla="*/ 513689 h 648072"/>
                  <a:gd name="connsiteX2" fmla="*/ 0 w 880925"/>
                  <a:gd name="connsiteY2" fmla="*/ 648072 h 648072"/>
                  <a:gd name="connsiteX0" fmla="*/ 864096 w 864096"/>
                  <a:gd name="connsiteY0" fmla="*/ 0 h 648072"/>
                  <a:gd name="connsiteX1" fmla="*/ 648073 w 864096"/>
                  <a:gd name="connsiteY1" fmla="*/ 504056 h 648072"/>
                  <a:gd name="connsiteX2" fmla="*/ 0 w 864096"/>
                  <a:gd name="connsiteY2" fmla="*/ 648072 h 648072"/>
                </a:gdLst>
                <a:ahLst/>
                <a:cxnLst>
                  <a:cxn ang="0">
                    <a:pos x="connsiteX0" y="connsiteY0"/>
                  </a:cxn>
                  <a:cxn ang="0">
                    <a:pos x="connsiteX1" y="connsiteY1"/>
                  </a:cxn>
                  <a:cxn ang="0">
                    <a:pos x="connsiteX2" y="connsiteY2"/>
                  </a:cxn>
                </a:cxnLst>
                <a:rect l="l" t="t" r="r" b="b"/>
                <a:pathLst>
                  <a:path w="864096" h="648072">
                    <a:moveTo>
                      <a:pt x="864096" y="0"/>
                    </a:moveTo>
                    <a:cubicBezTo>
                      <a:pt x="856601" y="177383"/>
                      <a:pt x="792089" y="396044"/>
                      <a:pt x="648073" y="504056"/>
                    </a:cubicBezTo>
                    <a:cubicBezTo>
                      <a:pt x="504057" y="612068"/>
                      <a:pt x="262328" y="635580"/>
                      <a:pt x="0" y="648072"/>
                    </a:cubicBezTo>
                  </a:path>
                </a:pathLst>
              </a:custGeom>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45" name="Freeform 44"/>
              <p:cNvSpPr/>
              <p:nvPr/>
            </p:nvSpPr>
            <p:spPr>
              <a:xfrm>
                <a:off x="883592" y="2532538"/>
                <a:ext cx="902660" cy="553335"/>
              </a:xfrm>
              <a:custGeom>
                <a:avLst/>
                <a:gdLst>
                  <a:gd name="connsiteX0" fmla="*/ 794479 w 794479"/>
                  <a:gd name="connsiteY0" fmla="*/ 0 h 429718"/>
                  <a:gd name="connsiteX1" fmla="*/ 464695 w 794479"/>
                  <a:gd name="connsiteY1" fmla="*/ 359764 h 429718"/>
                  <a:gd name="connsiteX2" fmla="*/ 0 w 794479"/>
                  <a:gd name="connsiteY2" fmla="*/ 419725 h 429718"/>
                  <a:gd name="connsiteX0" fmla="*/ 756774 w 756774"/>
                  <a:gd name="connsiteY0" fmla="*/ 0 h 469389"/>
                  <a:gd name="connsiteX1" fmla="*/ 464695 w 756774"/>
                  <a:gd name="connsiteY1" fmla="*/ 393768 h 469389"/>
                  <a:gd name="connsiteX2" fmla="*/ 0 w 756774"/>
                  <a:gd name="connsiteY2" fmla="*/ 453729 h 469389"/>
                  <a:gd name="connsiteX0" fmla="*/ 756774 w 756774"/>
                  <a:gd name="connsiteY0" fmla="*/ 0 h 469389"/>
                  <a:gd name="connsiteX1" fmla="*/ 464695 w 756774"/>
                  <a:gd name="connsiteY1" fmla="*/ 393768 h 469389"/>
                  <a:gd name="connsiteX2" fmla="*/ 0 w 756774"/>
                  <a:gd name="connsiteY2" fmla="*/ 453729 h 469389"/>
                </a:gdLst>
                <a:ahLst/>
                <a:cxnLst>
                  <a:cxn ang="0">
                    <a:pos x="connsiteX0" y="connsiteY0"/>
                  </a:cxn>
                  <a:cxn ang="0">
                    <a:pos x="connsiteX1" y="connsiteY1"/>
                  </a:cxn>
                  <a:cxn ang="0">
                    <a:pos x="connsiteX2" y="connsiteY2"/>
                  </a:cxn>
                </a:cxnLst>
                <a:rect l="l" t="t" r="r" b="b"/>
                <a:pathLst>
                  <a:path w="756774" h="469389">
                    <a:moveTo>
                      <a:pt x="756774" y="0"/>
                    </a:moveTo>
                    <a:cubicBezTo>
                      <a:pt x="659825" y="194242"/>
                      <a:pt x="590824" y="318147"/>
                      <a:pt x="464695" y="393768"/>
                    </a:cubicBezTo>
                    <a:cubicBezTo>
                      <a:pt x="338566" y="469389"/>
                      <a:pt x="166141" y="458725"/>
                      <a:pt x="0" y="453729"/>
                    </a:cubicBezTo>
                  </a:path>
                </a:pathLst>
              </a:custGeom>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46" name="Freeform 45"/>
              <p:cNvSpPr/>
              <p:nvPr/>
            </p:nvSpPr>
            <p:spPr>
              <a:xfrm>
                <a:off x="1044508" y="2532538"/>
                <a:ext cx="741742" cy="305150"/>
              </a:xfrm>
              <a:custGeom>
                <a:avLst/>
                <a:gdLst>
                  <a:gd name="connsiteX0" fmla="*/ 689548 w 689548"/>
                  <a:gd name="connsiteY0" fmla="*/ 0 h 209862"/>
                  <a:gd name="connsiteX1" fmla="*/ 344774 w 689548"/>
                  <a:gd name="connsiteY1" fmla="*/ 164892 h 209862"/>
                  <a:gd name="connsiteX2" fmla="*/ 0 w 689548"/>
                  <a:gd name="connsiteY2" fmla="*/ 209862 h 209862"/>
                  <a:gd name="connsiteX0" fmla="*/ 621863 w 621863"/>
                  <a:gd name="connsiteY0" fmla="*/ 0 h 258856"/>
                  <a:gd name="connsiteX1" fmla="*/ 344774 w 621863"/>
                  <a:gd name="connsiteY1" fmla="*/ 213886 h 258856"/>
                  <a:gd name="connsiteX2" fmla="*/ 0 w 621863"/>
                  <a:gd name="connsiteY2" fmla="*/ 258856 h 258856"/>
                  <a:gd name="connsiteX0" fmla="*/ 621863 w 621863"/>
                  <a:gd name="connsiteY0" fmla="*/ 0 h 258856"/>
                  <a:gd name="connsiteX1" fmla="*/ 344774 w 621863"/>
                  <a:gd name="connsiteY1" fmla="*/ 213886 h 258856"/>
                  <a:gd name="connsiteX2" fmla="*/ 0 w 621863"/>
                  <a:gd name="connsiteY2" fmla="*/ 258856 h 258856"/>
                </a:gdLst>
                <a:ahLst/>
                <a:cxnLst>
                  <a:cxn ang="0">
                    <a:pos x="connsiteX0" y="connsiteY0"/>
                  </a:cxn>
                  <a:cxn ang="0">
                    <a:pos x="connsiteX1" y="connsiteY1"/>
                  </a:cxn>
                  <a:cxn ang="0">
                    <a:pos x="connsiteX2" y="connsiteY2"/>
                  </a:cxn>
                </a:cxnLst>
                <a:rect l="l" t="t" r="r" b="b"/>
                <a:pathLst>
                  <a:path w="621863" h="258856">
                    <a:moveTo>
                      <a:pt x="621863" y="0"/>
                    </a:moveTo>
                    <a:cubicBezTo>
                      <a:pt x="580683" y="91052"/>
                      <a:pt x="448418" y="170743"/>
                      <a:pt x="344774" y="213886"/>
                    </a:cubicBezTo>
                    <a:cubicBezTo>
                      <a:pt x="241130" y="257029"/>
                      <a:pt x="114924" y="253859"/>
                      <a:pt x="0" y="258856"/>
                    </a:cubicBezTo>
                  </a:path>
                </a:pathLst>
              </a:custGeom>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47" name="Freeform 46"/>
              <p:cNvSpPr/>
              <p:nvPr/>
            </p:nvSpPr>
            <p:spPr>
              <a:xfrm flipH="1">
                <a:off x="1786248" y="2532538"/>
                <a:ext cx="1030672" cy="763975"/>
              </a:xfrm>
              <a:custGeom>
                <a:avLst/>
                <a:gdLst>
                  <a:gd name="connsiteX0" fmla="*/ 809468 w 809468"/>
                  <a:gd name="connsiteY0" fmla="*/ 0 h 569626"/>
                  <a:gd name="connsiteX1" fmla="*/ 659567 w 809468"/>
                  <a:gd name="connsiteY1" fmla="*/ 449705 h 569626"/>
                  <a:gd name="connsiteX2" fmla="*/ 0 w 809468"/>
                  <a:gd name="connsiteY2" fmla="*/ 569626 h 569626"/>
                  <a:gd name="connsiteX0" fmla="*/ 886810 w 886810"/>
                  <a:gd name="connsiteY0" fmla="*/ 0 h 584088"/>
                  <a:gd name="connsiteX1" fmla="*/ 736909 w 886810"/>
                  <a:gd name="connsiteY1" fmla="*/ 449705 h 584088"/>
                  <a:gd name="connsiteX2" fmla="*/ 0 w 886810"/>
                  <a:gd name="connsiteY2" fmla="*/ 584088 h 584088"/>
                  <a:gd name="connsiteX0" fmla="*/ 864096 w 880925"/>
                  <a:gd name="connsiteY0" fmla="*/ 0 h 648072"/>
                  <a:gd name="connsiteX1" fmla="*/ 736909 w 880925"/>
                  <a:gd name="connsiteY1" fmla="*/ 513689 h 648072"/>
                  <a:gd name="connsiteX2" fmla="*/ 0 w 880925"/>
                  <a:gd name="connsiteY2" fmla="*/ 648072 h 648072"/>
                  <a:gd name="connsiteX0" fmla="*/ 864096 w 864096"/>
                  <a:gd name="connsiteY0" fmla="*/ 0 h 648072"/>
                  <a:gd name="connsiteX1" fmla="*/ 648073 w 864096"/>
                  <a:gd name="connsiteY1" fmla="*/ 504056 h 648072"/>
                  <a:gd name="connsiteX2" fmla="*/ 0 w 864096"/>
                  <a:gd name="connsiteY2" fmla="*/ 648072 h 648072"/>
                </a:gdLst>
                <a:ahLst/>
                <a:cxnLst>
                  <a:cxn ang="0">
                    <a:pos x="connsiteX0" y="connsiteY0"/>
                  </a:cxn>
                  <a:cxn ang="0">
                    <a:pos x="connsiteX1" y="connsiteY1"/>
                  </a:cxn>
                  <a:cxn ang="0">
                    <a:pos x="connsiteX2" y="connsiteY2"/>
                  </a:cxn>
                </a:cxnLst>
                <a:rect l="l" t="t" r="r" b="b"/>
                <a:pathLst>
                  <a:path w="864096" h="648072">
                    <a:moveTo>
                      <a:pt x="864096" y="0"/>
                    </a:moveTo>
                    <a:cubicBezTo>
                      <a:pt x="856601" y="177383"/>
                      <a:pt x="792089" y="396044"/>
                      <a:pt x="648073" y="504056"/>
                    </a:cubicBezTo>
                    <a:cubicBezTo>
                      <a:pt x="504057" y="612068"/>
                      <a:pt x="262328" y="635580"/>
                      <a:pt x="0" y="648072"/>
                    </a:cubicBezTo>
                  </a:path>
                </a:pathLst>
              </a:custGeom>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48" name="Freeform 47"/>
              <p:cNvSpPr/>
              <p:nvPr/>
            </p:nvSpPr>
            <p:spPr>
              <a:xfrm flipH="1">
                <a:off x="1786250" y="2532538"/>
                <a:ext cx="902661" cy="553335"/>
              </a:xfrm>
              <a:custGeom>
                <a:avLst/>
                <a:gdLst>
                  <a:gd name="connsiteX0" fmla="*/ 794479 w 794479"/>
                  <a:gd name="connsiteY0" fmla="*/ 0 h 429718"/>
                  <a:gd name="connsiteX1" fmla="*/ 464695 w 794479"/>
                  <a:gd name="connsiteY1" fmla="*/ 359764 h 429718"/>
                  <a:gd name="connsiteX2" fmla="*/ 0 w 794479"/>
                  <a:gd name="connsiteY2" fmla="*/ 419725 h 429718"/>
                  <a:gd name="connsiteX0" fmla="*/ 756774 w 756774"/>
                  <a:gd name="connsiteY0" fmla="*/ 0 h 469389"/>
                  <a:gd name="connsiteX1" fmla="*/ 464695 w 756774"/>
                  <a:gd name="connsiteY1" fmla="*/ 393768 h 469389"/>
                  <a:gd name="connsiteX2" fmla="*/ 0 w 756774"/>
                  <a:gd name="connsiteY2" fmla="*/ 453729 h 469389"/>
                  <a:gd name="connsiteX0" fmla="*/ 756774 w 756774"/>
                  <a:gd name="connsiteY0" fmla="*/ 0 h 469389"/>
                  <a:gd name="connsiteX1" fmla="*/ 464695 w 756774"/>
                  <a:gd name="connsiteY1" fmla="*/ 393768 h 469389"/>
                  <a:gd name="connsiteX2" fmla="*/ 0 w 756774"/>
                  <a:gd name="connsiteY2" fmla="*/ 453729 h 469389"/>
                </a:gdLst>
                <a:ahLst/>
                <a:cxnLst>
                  <a:cxn ang="0">
                    <a:pos x="connsiteX0" y="connsiteY0"/>
                  </a:cxn>
                  <a:cxn ang="0">
                    <a:pos x="connsiteX1" y="connsiteY1"/>
                  </a:cxn>
                  <a:cxn ang="0">
                    <a:pos x="connsiteX2" y="connsiteY2"/>
                  </a:cxn>
                </a:cxnLst>
                <a:rect l="l" t="t" r="r" b="b"/>
                <a:pathLst>
                  <a:path w="756774" h="469389">
                    <a:moveTo>
                      <a:pt x="756774" y="0"/>
                    </a:moveTo>
                    <a:cubicBezTo>
                      <a:pt x="659825" y="194242"/>
                      <a:pt x="590824" y="318147"/>
                      <a:pt x="464695" y="393768"/>
                    </a:cubicBezTo>
                    <a:cubicBezTo>
                      <a:pt x="338566" y="469389"/>
                      <a:pt x="166141" y="458725"/>
                      <a:pt x="0" y="453729"/>
                    </a:cubicBezTo>
                  </a:path>
                </a:pathLst>
              </a:custGeom>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49" name="Freeform 48"/>
              <p:cNvSpPr/>
              <p:nvPr/>
            </p:nvSpPr>
            <p:spPr>
              <a:xfrm flipH="1">
                <a:off x="1786250" y="2532538"/>
                <a:ext cx="741742" cy="305150"/>
              </a:xfrm>
              <a:custGeom>
                <a:avLst/>
                <a:gdLst>
                  <a:gd name="connsiteX0" fmla="*/ 689548 w 689548"/>
                  <a:gd name="connsiteY0" fmla="*/ 0 h 209862"/>
                  <a:gd name="connsiteX1" fmla="*/ 344774 w 689548"/>
                  <a:gd name="connsiteY1" fmla="*/ 164892 h 209862"/>
                  <a:gd name="connsiteX2" fmla="*/ 0 w 689548"/>
                  <a:gd name="connsiteY2" fmla="*/ 209862 h 209862"/>
                  <a:gd name="connsiteX0" fmla="*/ 621863 w 621863"/>
                  <a:gd name="connsiteY0" fmla="*/ 0 h 258856"/>
                  <a:gd name="connsiteX1" fmla="*/ 344774 w 621863"/>
                  <a:gd name="connsiteY1" fmla="*/ 213886 h 258856"/>
                  <a:gd name="connsiteX2" fmla="*/ 0 w 621863"/>
                  <a:gd name="connsiteY2" fmla="*/ 258856 h 258856"/>
                  <a:gd name="connsiteX0" fmla="*/ 621863 w 621863"/>
                  <a:gd name="connsiteY0" fmla="*/ 0 h 258856"/>
                  <a:gd name="connsiteX1" fmla="*/ 344774 w 621863"/>
                  <a:gd name="connsiteY1" fmla="*/ 213886 h 258856"/>
                  <a:gd name="connsiteX2" fmla="*/ 0 w 621863"/>
                  <a:gd name="connsiteY2" fmla="*/ 258856 h 258856"/>
                </a:gdLst>
                <a:ahLst/>
                <a:cxnLst>
                  <a:cxn ang="0">
                    <a:pos x="connsiteX0" y="connsiteY0"/>
                  </a:cxn>
                  <a:cxn ang="0">
                    <a:pos x="connsiteX1" y="connsiteY1"/>
                  </a:cxn>
                  <a:cxn ang="0">
                    <a:pos x="connsiteX2" y="connsiteY2"/>
                  </a:cxn>
                </a:cxnLst>
                <a:rect l="l" t="t" r="r" b="b"/>
                <a:pathLst>
                  <a:path w="621863" h="258856">
                    <a:moveTo>
                      <a:pt x="621863" y="0"/>
                    </a:moveTo>
                    <a:cubicBezTo>
                      <a:pt x="580683" y="91052"/>
                      <a:pt x="448418" y="170743"/>
                      <a:pt x="344774" y="213886"/>
                    </a:cubicBezTo>
                    <a:cubicBezTo>
                      <a:pt x="241130" y="257029"/>
                      <a:pt x="114924" y="253859"/>
                      <a:pt x="0" y="258856"/>
                    </a:cubicBezTo>
                  </a:path>
                </a:pathLst>
              </a:custGeom>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grpSp>
        <p:sp>
          <p:nvSpPr>
            <p:cNvPr id="42" name="Oval 41"/>
            <p:cNvSpPr/>
            <p:nvPr/>
          </p:nvSpPr>
          <p:spPr>
            <a:xfrm>
              <a:off x="4290286" y="3842406"/>
              <a:ext cx="151724" cy="149952"/>
            </a:xfrm>
            <a:prstGeom prst="ellipse">
              <a:avLst/>
            </a:prstGeom>
            <a:solidFill>
              <a:srgbClr val="C00000"/>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57" name="Group 99"/>
          <p:cNvGrpSpPr/>
          <p:nvPr/>
        </p:nvGrpSpPr>
        <p:grpSpPr>
          <a:xfrm>
            <a:off x="4408060" y="3869918"/>
            <a:ext cx="395926" cy="166600"/>
            <a:chOff x="1995445" y="3314205"/>
            <a:chExt cx="486765" cy="204823"/>
          </a:xfrm>
        </p:grpSpPr>
        <p:sp>
          <p:nvSpPr>
            <p:cNvPr id="53" name="Oval 52"/>
            <p:cNvSpPr/>
            <p:nvPr/>
          </p:nvSpPr>
          <p:spPr>
            <a:xfrm>
              <a:off x="1995445" y="3314205"/>
              <a:ext cx="107004" cy="204823"/>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4" name="Oval 53"/>
            <p:cNvSpPr/>
            <p:nvPr/>
          </p:nvSpPr>
          <p:spPr>
            <a:xfrm>
              <a:off x="2375206" y="3314205"/>
              <a:ext cx="107004" cy="204823"/>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56" name="Arc 55"/>
          <p:cNvSpPr/>
          <p:nvPr/>
        </p:nvSpPr>
        <p:spPr>
          <a:xfrm rot="10800000">
            <a:off x="4283969" y="4149080"/>
            <a:ext cx="704953" cy="409989"/>
          </a:xfrm>
          <a:prstGeom prst="arc">
            <a:avLst>
              <a:gd name="adj1" fmla="val 10959807"/>
              <a:gd name="adj2" fmla="val 21338736"/>
            </a:avLst>
          </a:prstGeom>
          <a:no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dirty="0"/>
          </a:p>
        </p:txBody>
      </p:sp>
      <p:grpSp>
        <p:nvGrpSpPr>
          <p:cNvPr id="60" name="Group 30"/>
          <p:cNvGrpSpPr/>
          <p:nvPr/>
        </p:nvGrpSpPr>
        <p:grpSpPr>
          <a:xfrm flipV="1">
            <a:off x="4332901" y="3789040"/>
            <a:ext cx="527131" cy="37187"/>
            <a:chOff x="3347864" y="2492896"/>
            <a:chExt cx="665183" cy="144016"/>
          </a:xfrm>
        </p:grpSpPr>
        <p:cxnSp>
          <p:nvCxnSpPr>
            <p:cNvPr id="58" name="Straight Connector 57"/>
            <p:cNvCxnSpPr/>
            <p:nvPr/>
          </p:nvCxnSpPr>
          <p:spPr>
            <a:xfrm>
              <a:off x="3347864" y="2492896"/>
              <a:ext cx="216024" cy="144016"/>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9" name="Straight Connector 58"/>
            <p:cNvCxnSpPr/>
            <p:nvPr/>
          </p:nvCxnSpPr>
          <p:spPr>
            <a:xfrm flipV="1">
              <a:off x="3797023" y="2492896"/>
              <a:ext cx="216024" cy="144016"/>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109" name="Arc 108"/>
          <p:cNvSpPr/>
          <p:nvPr/>
        </p:nvSpPr>
        <p:spPr>
          <a:xfrm rot="10800000" flipV="1">
            <a:off x="4277887" y="4365104"/>
            <a:ext cx="704953" cy="391332"/>
          </a:xfrm>
          <a:prstGeom prst="arc">
            <a:avLst>
              <a:gd name="adj1" fmla="val 10959807"/>
              <a:gd name="adj2" fmla="val 21338736"/>
            </a:avLst>
          </a:prstGeom>
          <a:no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dirty="0"/>
          </a:p>
        </p:txBody>
      </p:sp>
      <p:grpSp>
        <p:nvGrpSpPr>
          <p:cNvPr id="115" name="Group 92"/>
          <p:cNvGrpSpPr/>
          <p:nvPr/>
        </p:nvGrpSpPr>
        <p:grpSpPr>
          <a:xfrm>
            <a:off x="6660232" y="3993614"/>
            <a:ext cx="1312852" cy="1883658"/>
            <a:chOff x="6679272" y="3980250"/>
            <a:chExt cx="1312852" cy="1883658"/>
          </a:xfrm>
        </p:grpSpPr>
        <p:grpSp>
          <p:nvGrpSpPr>
            <p:cNvPr id="116" name="Group 88"/>
            <p:cNvGrpSpPr/>
            <p:nvPr/>
          </p:nvGrpSpPr>
          <p:grpSpPr>
            <a:xfrm>
              <a:off x="6679272" y="3980250"/>
              <a:ext cx="1312852" cy="1883658"/>
              <a:chOff x="6679272" y="3980250"/>
              <a:chExt cx="1312852" cy="1883658"/>
            </a:xfrm>
          </p:grpSpPr>
          <p:sp>
            <p:nvSpPr>
              <p:cNvPr id="119" name="Freeform 118"/>
              <p:cNvSpPr/>
              <p:nvPr/>
            </p:nvSpPr>
            <p:spPr>
              <a:xfrm>
                <a:off x="6736352" y="5178940"/>
                <a:ext cx="535028" cy="684967"/>
              </a:xfrm>
              <a:custGeom>
                <a:avLst/>
                <a:gdLst>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98859 w 625872"/>
                  <a:gd name="connsiteY6" fmla="*/ 576262 h 840978"/>
                  <a:gd name="connsiteX7" fmla="*/ 408384 w 625872"/>
                  <a:gd name="connsiteY7" fmla="*/ 554831 h 840978"/>
                  <a:gd name="connsiteX8" fmla="*/ 403622 w 625872"/>
                  <a:gd name="connsiteY8" fmla="*/ 0 h 840978"/>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86581 w 625872"/>
                  <a:gd name="connsiteY6" fmla="*/ 600620 h 840978"/>
                  <a:gd name="connsiteX7" fmla="*/ 408384 w 625872"/>
                  <a:gd name="connsiteY7" fmla="*/ 554831 h 840978"/>
                  <a:gd name="connsiteX8" fmla="*/ 403622 w 625872"/>
                  <a:gd name="connsiteY8" fmla="*/ 0 h 840978"/>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52338"/>
                  <a:gd name="connsiteX1" fmla="*/ 586978 w 629778"/>
                  <a:gd name="connsiteY1" fmla="*/ 707231 h 852338"/>
                  <a:gd name="connsiteX2" fmla="*/ 332557 w 629778"/>
                  <a:gd name="connsiteY2" fmla="*/ 850230 h 852338"/>
                  <a:gd name="connsiteX3" fmla="*/ 65484 w 629778"/>
                  <a:gd name="connsiteY3" fmla="*/ 809625 h 852338"/>
                  <a:gd name="connsiteX4" fmla="*/ 15478 w 629778"/>
                  <a:gd name="connsiteY4" fmla="*/ 671512 h 852338"/>
                  <a:gd name="connsiteX5" fmla="*/ 158353 w 629778"/>
                  <a:gd name="connsiteY5" fmla="*/ 540543 h 852338"/>
                  <a:gd name="connsiteX6" fmla="*/ 386581 w 629778"/>
                  <a:gd name="connsiteY6" fmla="*/ 600620 h 852338"/>
                  <a:gd name="connsiteX7" fmla="*/ 408384 w 629778"/>
                  <a:gd name="connsiteY7" fmla="*/ 554831 h 852338"/>
                  <a:gd name="connsiteX8" fmla="*/ 403622 w 629778"/>
                  <a:gd name="connsiteY8" fmla="*/ 0 h 852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9778" h="852338">
                    <a:moveTo>
                      <a:pt x="589359" y="40481"/>
                    </a:moveTo>
                    <a:cubicBezTo>
                      <a:pt x="607615" y="308570"/>
                      <a:pt x="629778" y="572273"/>
                      <a:pt x="586978" y="707231"/>
                    </a:cubicBezTo>
                    <a:cubicBezTo>
                      <a:pt x="544178" y="842189"/>
                      <a:pt x="393081" y="852338"/>
                      <a:pt x="332557" y="850230"/>
                    </a:cubicBezTo>
                    <a:cubicBezTo>
                      <a:pt x="247154" y="847800"/>
                      <a:pt x="118330" y="839411"/>
                      <a:pt x="65484" y="809625"/>
                    </a:cubicBezTo>
                    <a:cubicBezTo>
                      <a:pt x="12638" y="779839"/>
                      <a:pt x="0" y="716359"/>
                      <a:pt x="15478" y="671512"/>
                    </a:cubicBezTo>
                    <a:cubicBezTo>
                      <a:pt x="30956" y="626665"/>
                      <a:pt x="96503" y="552358"/>
                      <a:pt x="158353" y="540543"/>
                    </a:cubicBezTo>
                    <a:cubicBezTo>
                      <a:pt x="220203" y="528728"/>
                      <a:pt x="344909" y="598239"/>
                      <a:pt x="386581" y="600620"/>
                    </a:cubicBezTo>
                    <a:cubicBezTo>
                      <a:pt x="428253" y="603001"/>
                      <a:pt x="405544" y="654934"/>
                      <a:pt x="408384" y="554831"/>
                    </a:cubicBezTo>
                    <a:cubicBezTo>
                      <a:pt x="411224" y="454728"/>
                      <a:pt x="406400" y="229393"/>
                      <a:pt x="403622" y="0"/>
                    </a:cubicBezTo>
                  </a:path>
                </a:pathLst>
              </a:custGeom>
              <a:solidFill>
                <a:srgbClr val="FF0000"/>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120" name="Freeform 119"/>
              <p:cNvSpPr/>
              <p:nvPr/>
            </p:nvSpPr>
            <p:spPr>
              <a:xfrm flipH="1">
                <a:off x="7364238" y="5178941"/>
                <a:ext cx="566111" cy="684967"/>
              </a:xfrm>
              <a:custGeom>
                <a:avLst/>
                <a:gdLst>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98859 w 625872"/>
                  <a:gd name="connsiteY6" fmla="*/ 576262 h 840978"/>
                  <a:gd name="connsiteX7" fmla="*/ 408384 w 625872"/>
                  <a:gd name="connsiteY7" fmla="*/ 554831 h 840978"/>
                  <a:gd name="connsiteX8" fmla="*/ 403622 w 625872"/>
                  <a:gd name="connsiteY8" fmla="*/ 0 h 840978"/>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86581 w 625872"/>
                  <a:gd name="connsiteY6" fmla="*/ 600620 h 840978"/>
                  <a:gd name="connsiteX7" fmla="*/ 408384 w 625872"/>
                  <a:gd name="connsiteY7" fmla="*/ 554831 h 840978"/>
                  <a:gd name="connsiteX8" fmla="*/ 403622 w 625872"/>
                  <a:gd name="connsiteY8" fmla="*/ 0 h 840978"/>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52338"/>
                  <a:gd name="connsiteX1" fmla="*/ 586978 w 629778"/>
                  <a:gd name="connsiteY1" fmla="*/ 707231 h 852338"/>
                  <a:gd name="connsiteX2" fmla="*/ 332557 w 629778"/>
                  <a:gd name="connsiteY2" fmla="*/ 850230 h 852338"/>
                  <a:gd name="connsiteX3" fmla="*/ 65484 w 629778"/>
                  <a:gd name="connsiteY3" fmla="*/ 809625 h 852338"/>
                  <a:gd name="connsiteX4" fmla="*/ 15478 w 629778"/>
                  <a:gd name="connsiteY4" fmla="*/ 671512 h 852338"/>
                  <a:gd name="connsiteX5" fmla="*/ 158353 w 629778"/>
                  <a:gd name="connsiteY5" fmla="*/ 540543 h 852338"/>
                  <a:gd name="connsiteX6" fmla="*/ 386581 w 629778"/>
                  <a:gd name="connsiteY6" fmla="*/ 600620 h 852338"/>
                  <a:gd name="connsiteX7" fmla="*/ 408384 w 629778"/>
                  <a:gd name="connsiteY7" fmla="*/ 554831 h 852338"/>
                  <a:gd name="connsiteX8" fmla="*/ 403622 w 629778"/>
                  <a:gd name="connsiteY8" fmla="*/ 0 h 852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9778" h="852338">
                    <a:moveTo>
                      <a:pt x="589359" y="40481"/>
                    </a:moveTo>
                    <a:cubicBezTo>
                      <a:pt x="607615" y="308570"/>
                      <a:pt x="629778" y="572273"/>
                      <a:pt x="586978" y="707231"/>
                    </a:cubicBezTo>
                    <a:cubicBezTo>
                      <a:pt x="544178" y="842189"/>
                      <a:pt x="393081" y="852338"/>
                      <a:pt x="332557" y="850230"/>
                    </a:cubicBezTo>
                    <a:cubicBezTo>
                      <a:pt x="247154" y="847800"/>
                      <a:pt x="118330" y="839411"/>
                      <a:pt x="65484" y="809625"/>
                    </a:cubicBezTo>
                    <a:cubicBezTo>
                      <a:pt x="12638" y="779839"/>
                      <a:pt x="0" y="716359"/>
                      <a:pt x="15478" y="671512"/>
                    </a:cubicBezTo>
                    <a:cubicBezTo>
                      <a:pt x="30956" y="626665"/>
                      <a:pt x="96503" y="552358"/>
                      <a:pt x="158353" y="540543"/>
                    </a:cubicBezTo>
                    <a:cubicBezTo>
                      <a:pt x="220203" y="528728"/>
                      <a:pt x="344909" y="598239"/>
                      <a:pt x="386581" y="600620"/>
                    </a:cubicBezTo>
                    <a:cubicBezTo>
                      <a:pt x="428253" y="603001"/>
                      <a:pt x="405544" y="654934"/>
                      <a:pt x="408384" y="554831"/>
                    </a:cubicBezTo>
                    <a:cubicBezTo>
                      <a:pt x="411224" y="454728"/>
                      <a:pt x="406400" y="229393"/>
                      <a:pt x="403622" y="0"/>
                    </a:cubicBezTo>
                  </a:path>
                </a:pathLst>
              </a:custGeom>
              <a:solidFill>
                <a:srgbClr val="FF0000"/>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121" name="Oval 120"/>
              <p:cNvSpPr/>
              <p:nvPr/>
            </p:nvSpPr>
            <p:spPr>
              <a:xfrm>
                <a:off x="6679272" y="3980250"/>
                <a:ext cx="1312852" cy="1427014"/>
              </a:xfrm>
              <a:prstGeom prst="ellipse">
                <a:avLst/>
              </a:prstGeom>
              <a:solidFill>
                <a:srgbClr val="FF00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118" name="Oval 117"/>
            <p:cNvSpPr/>
            <p:nvPr/>
          </p:nvSpPr>
          <p:spPr>
            <a:xfrm>
              <a:off x="6967304" y="4273421"/>
              <a:ext cx="70097" cy="198429"/>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122" name="Arc 121"/>
          <p:cNvSpPr/>
          <p:nvPr/>
        </p:nvSpPr>
        <p:spPr>
          <a:xfrm rot="10800000">
            <a:off x="6346800" y="4365104"/>
            <a:ext cx="768499" cy="582954"/>
          </a:xfrm>
          <a:prstGeom prst="arc">
            <a:avLst>
              <a:gd name="adj1" fmla="val 11045684"/>
              <a:gd name="adj2" fmla="val 16331724"/>
            </a:avLst>
          </a:prstGeom>
          <a:no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dirty="0"/>
          </a:p>
        </p:txBody>
      </p:sp>
      <p:sp>
        <p:nvSpPr>
          <p:cNvPr id="123" name="Freeform 122"/>
          <p:cNvSpPr/>
          <p:nvPr/>
        </p:nvSpPr>
        <p:spPr>
          <a:xfrm rot="13717160" flipH="1">
            <a:off x="7575762" y="3835485"/>
            <a:ext cx="451200" cy="724785"/>
          </a:xfrm>
          <a:custGeom>
            <a:avLst/>
            <a:gdLst>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75432 w 777479"/>
              <a:gd name="connsiteY8" fmla="*/ 659606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65919 w 777479"/>
              <a:gd name="connsiteY10" fmla="*/ 516731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62013 w 777479"/>
              <a:gd name="connsiteY20" fmla="*/ 605036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2397 h 834313"/>
              <a:gd name="connsiteX1" fmla="*/ 239713 w 777479"/>
              <a:gd name="connsiteY1" fmla="*/ 240985 h 834313"/>
              <a:gd name="connsiteX2" fmla="*/ 82550 w 777479"/>
              <a:gd name="connsiteY2" fmla="*/ 336235 h 834313"/>
              <a:gd name="connsiteX3" fmla="*/ 3969 w 777479"/>
              <a:gd name="connsiteY3" fmla="*/ 474347 h 834313"/>
              <a:gd name="connsiteX4" fmla="*/ 106363 w 777479"/>
              <a:gd name="connsiteY4" fmla="*/ 488635 h 834313"/>
              <a:gd name="connsiteX5" fmla="*/ 254000 w 777479"/>
              <a:gd name="connsiteY5" fmla="*/ 386241 h 834313"/>
              <a:gd name="connsiteX6" fmla="*/ 261144 w 777479"/>
              <a:gd name="connsiteY6" fmla="*/ 398147 h 834313"/>
              <a:gd name="connsiteX7" fmla="*/ 223044 w 777479"/>
              <a:gd name="connsiteY7" fmla="*/ 533878 h 834313"/>
              <a:gd name="connsiteX8" fmla="*/ 198834 w 777479"/>
              <a:gd name="connsiteY8" fmla="*/ 660085 h 834313"/>
              <a:gd name="connsiteX9" fmla="*/ 248147 w 777479"/>
              <a:gd name="connsiteY9" fmla="*/ 750200 h 834313"/>
              <a:gd name="connsiteX10" fmla="*/ 335682 w 777479"/>
              <a:gd name="connsiteY10" fmla="*/ 608466 h 834313"/>
              <a:gd name="connsiteX11" fmla="*/ 368300 w 777479"/>
              <a:gd name="connsiteY11" fmla="*/ 488634 h 834313"/>
              <a:gd name="connsiteX12" fmla="*/ 375444 w 777479"/>
              <a:gd name="connsiteY12" fmla="*/ 555310 h 834313"/>
              <a:gd name="connsiteX13" fmla="*/ 401638 w 777479"/>
              <a:gd name="connsiteY13" fmla="*/ 767241 h 834313"/>
              <a:gd name="connsiteX14" fmla="*/ 451644 w 777479"/>
              <a:gd name="connsiteY14" fmla="*/ 833916 h 834313"/>
              <a:gd name="connsiteX15" fmla="*/ 504032 w 777479"/>
              <a:gd name="connsiteY15" fmla="*/ 769622 h 834313"/>
              <a:gd name="connsiteX16" fmla="*/ 504032 w 777479"/>
              <a:gd name="connsiteY16" fmla="*/ 529115 h 834313"/>
              <a:gd name="connsiteX17" fmla="*/ 527844 w 777479"/>
              <a:gd name="connsiteY17" fmla="*/ 643416 h 834313"/>
              <a:gd name="connsiteX18" fmla="*/ 573088 w 777479"/>
              <a:gd name="connsiteY18" fmla="*/ 741047 h 834313"/>
              <a:gd name="connsiteX19" fmla="*/ 625475 w 777479"/>
              <a:gd name="connsiteY19" fmla="*/ 762478 h 834313"/>
              <a:gd name="connsiteX20" fmla="*/ 662013 w 777479"/>
              <a:gd name="connsiteY20" fmla="*/ 705527 h 834313"/>
              <a:gd name="connsiteX21" fmla="*/ 644525 w 777479"/>
              <a:gd name="connsiteY21" fmla="*/ 583885 h 834313"/>
              <a:gd name="connsiteX22" fmla="*/ 632619 w 777479"/>
              <a:gd name="connsiteY22" fmla="*/ 507685 h 834313"/>
              <a:gd name="connsiteX23" fmla="*/ 718344 w 777479"/>
              <a:gd name="connsiteY23" fmla="*/ 657703 h 834313"/>
              <a:gd name="connsiteX24" fmla="*/ 770732 w 777479"/>
              <a:gd name="connsiteY24" fmla="*/ 636272 h 834313"/>
              <a:gd name="connsiteX25" fmla="*/ 758825 w 777479"/>
              <a:gd name="connsiteY25" fmla="*/ 495778 h 834313"/>
              <a:gd name="connsiteX26" fmla="*/ 668338 w 777479"/>
              <a:gd name="connsiteY26" fmla="*/ 324328 h 834313"/>
              <a:gd name="connsiteX27" fmla="*/ 668239 w 777479"/>
              <a:gd name="connsiteY27" fmla="*/ 0 h 834313"/>
              <a:gd name="connsiteX0" fmla="*/ 240017 w 777479"/>
              <a:gd name="connsiteY0" fmla="*/ 24652 h 834313"/>
              <a:gd name="connsiteX1" fmla="*/ 239713 w 777479"/>
              <a:gd name="connsiteY1" fmla="*/ 240985 h 834313"/>
              <a:gd name="connsiteX2" fmla="*/ 82550 w 777479"/>
              <a:gd name="connsiteY2" fmla="*/ 336235 h 834313"/>
              <a:gd name="connsiteX3" fmla="*/ 3969 w 777479"/>
              <a:gd name="connsiteY3" fmla="*/ 474347 h 834313"/>
              <a:gd name="connsiteX4" fmla="*/ 106363 w 777479"/>
              <a:gd name="connsiteY4" fmla="*/ 488635 h 834313"/>
              <a:gd name="connsiteX5" fmla="*/ 254000 w 777479"/>
              <a:gd name="connsiteY5" fmla="*/ 386241 h 834313"/>
              <a:gd name="connsiteX6" fmla="*/ 261144 w 777479"/>
              <a:gd name="connsiteY6" fmla="*/ 398147 h 834313"/>
              <a:gd name="connsiteX7" fmla="*/ 223044 w 777479"/>
              <a:gd name="connsiteY7" fmla="*/ 533878 h 834313"/>
              <a:gd name="connsiteX8" fmla="*/ 198834 w 777479"/>
              <a:gd name="connsiteY8" fmla="*/ 660085 h 834313"/>
              <a:gd name="connsiteX9" fmla="*/ 248147 w 777479"/>
              <a:gd name="connsiteY9" fmla="*/ 750200 h 834313"/>
              <a:gd name="connsiteX10" fmla="*/ 335682 w 777479"/>
              <a:gd name="connsiteY10" fmla="*/ 608466 h 834313"/>
              <a:gd name="connsiteX11" fmla="*/ 368300 w 777479"/>
              <a:gd name="connsiteY11" fmla="*/ 488634 h 834313"/>
              <a:gd name="connsiteX12" fmla="*/ 375444 w 777479"/>
              <a:gd name="connsiteY12" fmla="*/ 555310 h 834313"/>
              <a:gd name="connsiteX13" fmla="*/ 401638 w 777479"/>
              <a:gd name="connsiteY13" fmla="*/ 767241 h 834313"/>
              <a:gd name="connsiteX14" fmla="*/ 451644 w 777479"/>
              <a:gd name="connsiteY14" fmla="*/ 833916 h 834313"/>
              <a:gd name="connsiteX15" fmla="*/ 504032 w 777479"/>
              <a:gd name="connsiteY15" fmla="*/ 769622 h 834313"/>
              <a:gd name="connsiteX16" fmla="*/ 504032 w 777479"/>
              <a:gd name="connsiteY16" fmla="*/ 529115 h 834313"/>
              <a:gd name="connsiteX17" fmla="*/ 527844 w 777479"/>
              <a:gd name="connsiteY17" fmla="*/ 643416 h 834313"/>
              <a:gd name="connsiteX18" fmla="*/ 573088 w 777479"/>
              <a:gd name="connsiteY18" fmla="*/ 741047 h 834313"/>
              <a:gd name="connsiteX19" fmla="*/ 625475 w 777479"/>
              <a:gd name="connsiteY19" fmla="*/ 762478 h 834313"/>
              <a:gd name="connsiteX20" fmla="*/ 662013 w 777479"/>
              <a:gd name="connsiteY20" fmla="*/ 705527 h 834313"/>
              <a:gd name="connsiteX21" fmla="*/ 644525 w 777479"/>
              <a:gd name="connsiteY21" fmla="*/ 583885 h 834313"/>
              <a:gd name="connsiteX22" fmla="*/ 632619 w 777479"/>
              <a:gd name="connsiteY22" fmla="*/ 507685 h 834313"/>
              <a:gd name="connsiteX23" fmla="*/ 718344 w 777479"/>
              <a:gd name="connsiteY23" fmla="*/ 657703 h 834313"/>
              <a:gd name="connsiteX24" fmla="*/ 770732 w 777479"/>
              <a:gd name="connsiteY24" fmla="*/ 636272 h 834313"/>
              <a:gd name="connsiteX25" fmla="*/ 758825 w 777479"/>
              <a:gd name="connsiteY25" fmla="*/ 495778 h 834313"/>
              <a:gd name="connsiteX26" fmla="*/ 668338 w 777479"/>
              <a:gd name="connsiteY26" fmla="*/ 324328 h 834313"/>
              <a:gd name="connsiteX27" fmla="*/ 668239 w 777479"/>
              <a:gd name="connsiteY27" fmla="*/ 0 h 834313"/>
              <a:gd name="connsiteX0" fmla="*/ 240017 w 777479"/>
              <a:gd name="connsiteY0" fmla="*/ 164738 h 974399"/>
              <a:gd name="connsiteX1" fmla="*/ 239713 w 777479"/>
              <a:gd name="connsiteY1" fmla="*/ 381071 h 974399"/>
              <a:gd name="connsiteX2" fmla="*/ 82550 w 777479"/>
              <a:gd name="connsiteY2" fmla="*/ 476321 h 974399"/>
              <a:gd name="connsiteX3" fmla="*/ 3969 w 777479"/>
              <a:gd name="connsiteY3" fmla="*/ 614433 h 974399"/>
              <a:gd name="connsiteX4" fmla="*/ 106363 w 777479"/>
              <a:gd name="connsiteY4" fmla="*/ 628721 h 974399"/>
              <a:gd name="connsiteX5" fmla="*/ 254000 w 777479"/>
              <a:gd name="connsiteY5" fmla="*/ 526327 h 974399"/>
              <a:gd name="connsiteX6" fmla="*/ 261144 w 777479"/>
              <a:gd name="connsiteY6" fmla="*/ 538233 h 974399"/>
              <a:gd name="connsiteX7" fmla="*/ 223044 w 777479"/>
              <a:gd name="connsiteY7" fmla="*/ 673964 h 974399"/>
              <a:gd name="connsiteX8" fmla="*/ 198834 w 777479"/>
              <a:gd name="connsiteY8" fmla="*/ 800171 h 974399"/>
              <a:gd name="connsiteX9" fmla="*/ 248147 w 777479"/>
              <a:gd name="connsiteY9" fmla="*/ 890286 h 974399"/>
              <a:gd name="connsiteX10" fmla="*/ 335682 w 777479"/>
              <a:gd name="connsiteY10" fmla="*/ 748552 h 974399"/>
              <a:gd name="connsiteX11" fmla="*/ 368300 w 777479"/>
              <a:gd name="connsiteY11" fmla="*/ 628720 h 974399"/>
              <a:gd name="connsiteX12" fmla="*/ 375444 w 777479"/>
              <a:gd name="connsiteY12" fmla="*/ 695396 h 974399"/>
              <a:gd name="connsiteX13" fmla="*/ 401638 w 777479"/>
              <a:gd name="connsiteY13" fmla="*/ 907327 h 974399"/>
              <a:gd name="connsiteX14" fmla="*/ 451644 w 777479"/>
              <a:gd name="connsiteY14" fmla="*/ 974002 h 974399"/>
              <a:gd name="connsiteX15" fmla="*/ 504032 w 777479"/>
              <a:gd name="connsiteY15" fmla="*/ 909708 h 974399"/>
              <a:gd name="connsiteX16" fmla="*/ 504032 w 777479"/>
              <a:gd name="connsiteY16" fmla="*/ 669201 h 974399"/>
              <a:gd name="connsiteX17" fmla="*/ 527844 w 777479"/>
              <a:gd name="connsiteY17" fmla="*/ 783502 h 974399"/>
              <a:gd name="connsiteX18" fmla="*/ 573088 w 777479"/>
              <a:gd name="connsiteY18" fmla="*/ 881133 h 974399"/>
              <a:gd name="connsiteX19" fmla="*/ 625475 w 777479"/>
              <a:gd name="connsiteY19" fmla="*/ 902564 h 974399"/>
              <a:gd name="connsiteX20" fmla="*/ 662013 w 777479"/>
              <a:gd name="connsiteY20" fmla="*/ 845613 h 974399"/>
              <a:gd name="connsiteX21" fmla="*/ 644525 w 777479"/>
              <a:gd name="connsiteY21" fmla="*/ 723971 h 974399"/>
              <a:gd name="connsiteX22" fmla="*/ 632619 w 777479"/>
              <a:gd name="connsiteY22" fmla="*/ 647771 h 974399"/>
              <a:gd name="connsiteX23" fmla="*/ 718344 w 777479"/>
              <a:gd name="connsiteY23" fmla="*/ 797789 h 974399"/>
              <a:gd name="connsiteX24" fmla="*/ 770732 w 777479"/>
              <a:gd name="connsiteY24" fmla="*/ 776358 h 974399"/>
              <a:gd name="connsiteX25" fmla="*/ 758825 w 777479"/>
              <a:gd name="connsiteY25" fmla="*/ 635864 h 974399"/>
              <a:gd name="connsiteX26" fmla="*/ 668338 w 777479"/>
              <a:gd name="connsiteY26" fmla="*/ 464414 h 974399"/>
              <a:gd name="connsiteX27" fmla="*/ 577964 w 777479"/>
              <a:gd name="connsiteY27" fmla="*/ 0 h 974399"/>
              <a:gd name="connsiteX0" fmla="*/ 224488 w 777479"/>
              <a:gd name="connsiteY0" fmla="*/ 79294 h 974399"/>
              <a:gd name="connsiteX1" fmla="*/ 239713 w 777479"/>
              <a:gd name="connsiteY1" fmla="*/ 381071 h 974399"/>
              <a:gd name="connsiteX2" fmla="*/ 82550 w 777479"/>
              <a:gd name="connsiteY2" fmla="*/ 476321 h 974399"/>
              <a:gd name="connsiteX3" fmla="*/ 3969 w 777479"/>
              <a:gd name="connsiteY3" fmla="*/ 614433 h 974399"/>
              <a:gd name="connsiteX4" fmla="*/ 106363 w 777479"/>
              <a:gd name="connsiteY4" fmla="*/ 628721 h 974399"/>
              <a:gd name="connsiteX5" fmla="*/ 254000 w 777479"/>
              <a:gd name="connsiteY5" fmla="*/ 526327 h 974399"/>
              <a:gd name="connsiteX6" fmla="*/ 261144 w 777479"/>
              <a:gd name="connsiteY6" fmla="*/ 538233 h 974399"/>
              <a:gd name="connsiteX7" fmla="*/ 223044 w 777479"/>
              <a:gd name="connsiteY7" fmla="*/ 673964 h 974399"/>
              <a:gd name="connsiteX8" fmla="*/ 198834 w 777479"/>
              <a:gd name="connsiteY8" fmla="*/ 800171 h 974399"/>
              <a:gd name="connsiteX9" fmla="*/ 248147 w 777479"/>
              <a:gd name="connsiteY9" fmla="*/ 890286 h 974399"/>
              <a:gd name="connsiteX10" fmla="*/ 335682 w 777479"/>
              <a:gd name="connsiteY10" fmla="*/ 748552 h 974399"/>
              <a:gd name="connsiteX11" fmla="*/ 368300 w 777479"/>
              <a:gd name="connsiteY11" fmla="*/ 628720 h 974399"/>
              <a:gd name="connsiteX12" fmla="*/ 375444 w 777479"/>
              <a:gd name="connsiteY12" fmla="*/ 695396 h 974399"/>
              <a:gd name="connsiteX13" fmla="*/ 401638 w 777479"/>
              <a:gd name="connsiteY13" fmla="*/ 907327 h 974399"/>
              <a:gd name="connsiteX14" fmla="*/ 451644 w 777479"/>
              <a:gd name="connsiteY14" fmla="*/ 974002 h 974399"/>
              <a:gd name="connsiteX15" fmla="*/ 504032 w 777479"/>
              <a:gd name="connsiteY15" fmla="*/ 909708 h 974399"/>
              <a:gd name="connsiteX16" fmla="*/ 504032 w 777479"/>
              <a:gd name="connsiteY16" fmla="*/ 669201 h 974399"/>
              <a:gd name="connsiteX17" fmla="*/ 527844 w 777479"/>
              <a:gd name="connsiteY17" fmla="*/ 783502 h 974399"/>
              <a:gd name="connsiteX18" fmla="*/ 573088 w 777479"/>
              <a:gd name="connsiteY18" fmla="*/ 881133 h 974399"/>
              <a:gd name="connsiteX19" fmla="*/ 625475 w 777479"/>
              <a:gd name="connsiteY19" fmla="*/ 902564 h 974399"/>
              <a:gd name="connsiteX20" fmla="*/ 662013 w 777479"/>
              <a:gd name="connsiteY20" fmla="*/ 845613 h 974399"/>
              <a:gd name="connsiteX21" fmla="*/ 644525 w 777479"/>
              <a:gd name="connsiteY21" fmla="*/ 723971 h 974399"/>
              <a:gd name="connsiteX22" fmla="*/ 632619 w 777479"/>
              <a:gd name="connsiteY22" fmla="*/ 647771 h 974399"/>
              <a:gd name="connsiteX23" fmla="*/ 718344 w 777479"/>
              <a:gd name="connsiteY23" fmla="*/ 797789 h 974399"/>
              <a:gd name="connsiteX24" fmla="*/ 770732 w 777479"/>
              <a:gd name="connsiteY24" fmla="*/ 776358 h 974399"/>
              <a:gd name="connsiteX25" fmla="*/ 758825 w 777479"/>
              <a:gd name="connsiteY25" fmla="*/ 635864 h 974399"/>
              <a:gd name="connsiteX26" fmla="*/ 668338 w 777479"/>
              <a:gd name="connsiteY26" fmla="*/ 464414 h 974399"/>
              <a:gd name="connsiteX27" fmla="*/ 577964 w 777479"/>
              <a:gd name="connsiteY27" fmla="*/ 0 h 974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77479" h="974399">
                <a:moveTo>
                  <a:pt x="224488" y="79294"/>
                </a:moveTo>
                <a:cubicBezTo>
                  <a:pt x="238577" y="124935"/>
                  <a:pt x="263369" y="314900"/>
                  <a:pt x="239713" y="381071"/>
                </a:cubicBezTo>
                <a:cubicBezTo>
                  <a:pt x="216057" y="447242"/>
                  <a:pt x="121841" y="437427"/>
                  <a:pt x="82550" y="476321"/>
                </a:cubicBezTo>
                <a:cubicBezTo>
                  <a:pt x="43259" y="515215"/>
                  <a:pt x="0" y="589033"/>
                  <a:pt x="3969" y="614433"/>
                </a:cubicBezTo>
                <a:cubicBezTo>
                  <a:pt x="7938" y="639833"/>
                  <a:pt x="64691" y="643405"/>
                  <a:pt x="106363" y="628721"/>
                </a:cubicBezTo>
                <a:cubicBezTo>
                  <a:pt x="148035" y="614037"/>
                  <a:pt x="228203" y="541408"/>
                  <a:pt x="254000" y="526327"/>
                </a:cubicBezTo>
                <a:cubicBezTo>
                  <a:pt x="279797" y="511246"/>
                  <a:pt x="266303" y="513627"/>
                  <a:pt x="261144" y="538233"/>
                </a:cubicBezTo>
                <a:cubicBezTo>
                  <a:pt x="255985" y="562839"/>
                  <a:pt x="233429" y="630308"/>
                  <a:pt x="223044" y="673964"/>
                </a:cubicBezTo>
                <a:cubicBezTo>
                  <a:pt x="212659" y="717620"/>
                  <a:pt x="194650" y="764117"/>
                  <a:pt x="198834" y="800171"/>
                </a:cubicBezTo>
                <a:cubicBezTo>
                  <a:pt x="203018" y="836225"/>
                  <a:pt x="225339" y="898889"/>
                  <a:pt x="248147" y="890286"/>
                </a:cubicBezTo>
                <a:cubicBezTo>
                  <a:pt x="270955" y="881683"/>
                  <a:pt x="315657" y="792146"/>
                  <a:pt x="335682" y="748552"/>
                </a:cubicBezTo>
                <a:cubicBezTo>
                  <a:pt x="355707" y="704958"/>
                  <a:pt x="361673" y="637579"/>
                  <a:pt x="368300" y="628720"/>
                </a:cubicBezTo>
                <a:cubicBezTo>
                  <a:pt x="374927" y="619861"/>
                  <a:pt x="369888" y="648962"/>
                  <a:pt x="375444" y="695396"/>
                </a:cubicBezTo>
                <a:cubicBezTo>
                  <a:pt x="381000" y="741831"/>
                  <a:pt x="388938" y="860893"/>
                  <a:pt x="401638" y="907327"/>
                </a:cubicBezTo>
                <a:cubicBezTo>
                  <a:pt x="414338" y="953761"/>
                  <a:pt x="434578" y="973605"/>
                  <a:pt x="451644" y="974002"/>
                </a:cubicBezTo>
                <a:cubicBezTo>
                  <a:pt x="468710" y="974399"/>
                  <a:pt x="495301" y="960508"/>
                  <a:pt x="504032" y="909708"/>
                </a:cubicBezTo>
                <a:cubicBezTo>
                  <a:pt x="512763" y="858908"/>
                  <a:pt x="500063" y="690235"/>
                  <a:pt x="504032" y="669201"/>
                </a:cubicBezTo>
                <a:cubicBezTo>
                  <a:pt x="508001" y="648167"/>
                  <a:pt x="516335" y="748180"/>
                  <a:pt x="527844" y="783502"/>
                </a:cubicBezTo>
                <a:cubicBezTo>
                  <a:pt x="539353" y="818824"/>
                  <a:pt x="556816" y="861289"/>
                  <a:pt x="573088" y="881133"/>
                </a:cubicBezTo>
                <a:cubicBezTo>
                  <a:pt x="589360" y="900977"/>
                  <a:pt x="610654" y="908484"/>
                  <a:pt x="625475" y="902564"/>
                </a:cubicBezTo>
                <a:cubicBezTo>
                  <a:pt x="640296" y="896644"/>
                  <a:pt x="658838" y="875379"/>
                  <a:pt x="662013" y="845613"/>
                </a:cubicBezTo>
                <a:cubicBezTo>
                  <a:pt x="665188" y="815847"/>
                  <a:pt x="649424" y="756945"/>
                  <a:pt x="644525" y="723971"/>
                </a:cubicBezTo>
                <a:cubicBezTo>
                  <a:pt x="639626" y="690997"/>
                  <a:pt x="620316" y="635468"/>
                  <a:pt x="632619" y="647771"/>
                </a:cubicBezTo>
                <a:cubicBezTo>
                  <a:pt x="644922" y="660074"/>
                  <a:pt x="695325" y="776358"/>
                  <a:pt x="718344" y="797789"/>
                </a:cubicBezTo>
                <a:cubicBezTo>
                  <a:pt x="741363" y="819220"/>
                  <a:pt x="763985" y="803346"/>
                  <a:pt x="770732" y="776358"/>
                </a:cubicBezTo>
                <a:cubicBezTo>
                  <a:pt x="777479" y="749371"/>
                  <a:pt x="775891" y="687855"/>
                  <a:pt x="758825" y="635864"/>
                </a:cubicBezTo>
                <a:cubicBezTo>
                  <a:pt x="741759" y="583873"/>
                  <a:pt x="698481" y="570391"/>
                  <a:pt x="668338" y="464414"/>
                </a:cubicBezTo>
                <a:cubicBezTo>
                  <a:pt x="638195" y="358437"/>
                  <a:pt x="580345" y="78978"/>
                  <a:pt x="577964" y="0"/>
                </a:cubicBezTo>
              </a:path>
            </a:pathLst>
          </a:custGeom>
          <a:solidFill>
            <a:srgbClr val="FF0000"/>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grpSp>
        <p:nvGrpSpPr>
          <p:cNvPr id="125" name="Group 93"/>
          <p:cNvGrpSpPr/>
          <p:nvPr/>
        </p:nvGrpSpPr>
        <p:grpSpPr>
          <a:xfrm rot="2167641">
            <a:off x="7636809" y="4410317"/>
            <a:ext cx="796208" cy="473092"/>
            <a:chOff x="-333721" y="835738"/>
            <a:chExt cx="2836640" cy="1893885"/>
          </a:xfrm>
          <a:solidFill>
            <a:srgbClr val="FF0000"/>
          </a:solidFill>
        </p:grpSpPr>
        <p:sp>
          <p:nvSpPr>
            <p:cNvPr id="126" name="Freeform 125"/>
            <p:cNvSpPr/>
            <p:nvPr/>
          </p:nvSpPr>
          <p:spPr>
            <a:xfrm rot="13838807" flipH="1">
              <a:off x="137656" y="364361"/>
              <a:ext cx="1893885" cy="2836640"/>
            </a:xfrm>
            <a:custGeom>
              <a:avLst/>
              <a:gdLst>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75432 w 777479"/>
                <a:gd name="connsiteY8" fmla="*/ 659606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65919 w 777479"/>
                <a:gd name="connsiteY10" fmla="*/ 516731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62013 w 777479"/>
                <a:gd name="connsiteY20" fmla="*/ 605036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2397 h 834313"/>
                <a:gd name="connsiteX1" fmla="*/ 239713 w 777479"/>
                <a:gd name="connsiteY1" fmla="*/ 240985 h 834313"/>
                <a:gd name="connsiteX2" fmla="*/ 82550 w 777479"/>
                <a:gd name="connsiteY2" fmla="*/ 336235 h 834313"/>
                <a:gd name="connsiteX3" fmla="*/ 3969 w 777479"/>
                <a:gd name="connsiteY3" fmla="*/ 474347 h 834313"/>
                <a:gd name="connsiteX4" fmla="*/ 106363 w 777479"/>
                <a:gd name="connsiteY4" fmla="*/ 488635 h 834313"/>
                <a:gd name="connsiteX5" fmla="*/ 254000 w 777479"/>
                <a:gd name="connsiteY5" fmla="*/ 386241 h 834313"/>
                <a:gd name="connsiteX6" fmla="*/ 261144 w 777479"/>
                <a:gd name="connsiteY6" fmla="*/ 398147 h 834313"/>
                <a:gd name="connsiteX7" fmla="*/ 223044 w 777479"/>
                <a:gd name="connsiteY7" fmla="*/ 533878 h 834313"/>
                <a:gd name="connsiteX8" fmla="*/ 198834 w 777479"/>
                <a:gd name="connsiteY8" fmla="*/ 660085 h 834313"/>
                <a:gd name="connsiteX9" fmla="*/ 248147 w 777479"/>
                <a:gd name="connsiteY9" fmla="*/ 750200 h 834313"/>
                <a:gd name="connsiteX10" fmla="*/ 335682 w 777479"/>
                <a:gd name="connsiteY10" fmla="*/ 608466 h 834313"/>
                <a:gd name="connsiteX11" fmla="*/ 368300 w 777479"/>
                <a:gd name="connsiteY11" fmla="*/ 488634 h 834313"/>
                <a:gd name="connsiteX12" fmla="*/ 375444 w 777479"/>
                <a:gd name="connsiteY12" fmla="*/ 555310 h 834313"/>
                <a:gd name="connsiteX13" fmla="*/ 401638 w 777479"/>
                <a:gd name="connsiteY13" fmla="*/ 767241 h 834313"/>
                <a:gd name="connsiteX14" fmla="*/ 451644 w 777479"/>
                <a:gd name="connsiteY14" fmla="*/ 833916 h 834313"/>
                <a:gd name="connsiteX15" fmla="*/ 504032 w 777479"/>
                <a:gd name="connsiteY15" fmla="*/ 769622 h 834313"/>
                <a:gd name="connsiteX16" fmla="*/ 504032 w 777479"/>
                <a:gd name="connsiteY16" fmla="*/ 529115 h 834313"/>
                <a:gd name="connsiteX17" fmla="*/ 527844 w 777479"/>
                <a:gd name="connsiteY17" fmla="*/ 643416 h 834313"/>
                <a:gd name="connsiteX18" fmla="*/ 573088 w 777479"/>
                <a:gd name="connsiteY18" fmla="*/ 741047 h 834313"/>
                <a:gd name="connsiteX19" fmla="*/ 625475 w 777479"/>
                <a:gd name="connsiteY19" fmla="*/ 762478 h 834313"/>
                <a:gd name="connsiteX20" fmla="*/ 662013 w 777479"/>
                <a:gd name="connsiteY20" fmla="*/ 705527 h 834313"/>
                <a:gd name="connsiteX21" fmla="*/ 644525 w 777479"/>
                <a:gd name="connsiteY21" fmla="*/ 583885 h 834313"/>
                <a:gd name="connsiteX22" fmla="*/ 632619 w 777479"/>
                <a:gd name="connsiteY22" fmla="*/ 507685 h 834313"/>
                <a:gd name="connsiteX23" fmla="*/ 718344 w 777479"/>
                <a:gd name="connsiteY23" fmla="*/ 657703 h 834313"/>
                <a:gd name="connsiteX24" fmla="*/ 770732 w 777479"/>
                <a:gd name="connsiteY24" fmla="*/ 636272 h 834313"/>
                <a:gd name="connsiteX25" fmla="*/ 758825 w 777479"/>
                <a:gd name="connsiteY25" fmla="*/ 495778 h 834313"/>
                <a:gd name="connsiteX26" fmla="*/ 668338 w 777479"/>
                <a:gd name="connsiteY26" fmla="*/ 324328 h 834313"/>
                <a:gd name="connsiteX27" fmla="*/ 668239 w 777479"/>
                <a:gd name="connsiteY27" fmla="*/ 0 h 834313"/>
                <a:gd name="connsiteX0" fmla="*/ 240017 w 777479"/>
                <a:gd name="connsiteY0" fmla="*/ 24652 h 834313"/>
                <a:gd name="connsiteX1" fmla="*/ 239713 w 777479"/>
                <a:gd name="connsiteY1" fmla="*/ 240985 h 834313"/>
                <a:gd name="connsiteX2" fmla="*/ 82550 w 777479"/>
                <a:gd name="connsiteY2" fmla="*/ 336235 h 834313"/>
                <a:gd name="connsiteX3" fmla="*/ 3969 w 777479"/>
                <a:gd name="connsiteY3" fmla="*/ 474347 h 834313"/>
                <a:gd name="connsiteX4" fmla="*/ 106363 w 777479"/>
                <a:gd name="connsiteY4" fmla="*/ 488635 h 834313"/>
                <a:gd name="connsiteX5" fmla="*/ 254000 w 777479"/>
                <a:gd name="connsiteY5" fmla="*/ 386241 h 834313"/>
                <a:gd name="connsiteX6" fmla="*/ 261144 w 777479"/>
                <a:gd name="connsiteY6" fmla="*/ 398147 h 834313"/>
                <a:gd name="connsiteX7" fmla="*/ 223044 w 777479"/>
                <a:gd name="connsiteY7" fmla="*/ 533878 h 834313"/>
                <a:gd name="connsiteX8" fmla="*/ 198834 w 777479"/>
                <a:gd name="connsiteY8" fmla="*/ 660085 h 834313"/>
                <a:gd name="connsiteX9" fmla="*/ 248147 w 777479"/>
                <a:gd name="connsiteY9" fmla="*/ 750200 h 834313"/>
                <a:gd name="connsiteX10" fmla="*/ 335682 w 777479"/>
                <a:gd name="connsiteY10" fmla="*/ 608466 h 834313"/>
                <a:gd name="connsiteX11" fmla="*/ 368300 w 777479"/>
                <a:gd name="connsiteY11" fmla="*/ 488634 h 834313"/>
                <a:gd name="connsiteX12" fmla="*/ 375444 w 777479"/>
                <a:gd name="connsiteY12" fmla="*/ 555310 h 834313"/>
                <a:gd name="connsiteX13" fmla="*/ 401638 w 777479"/>
                <a:gd name="connsiteY13" fmla="*/ 767241 h 834313"/>
                <a:gd name="connsiteX14" fmla="*/ 451644 w 777479"/>
                <a:gd name="connsiteY14" fmla="*/ 833916 h 834313"/>
                <a:gd name="connsiteX15" fmla="*/ 504032 w 777479"/>
                <a:gd name="connsiteY15" fmla="*/ 769622 h 834313"/>
                <a:gd name="connsiteX16" fmla="*/ 504032 w 777479"/>
                <a:gd name="connsiteY16" fmla="*/ 529115 h 834313"/>
                <a:gd name="connsiteX17" fmla="*/ 527844 w 777479"/>
                <a:gd name="connsiteY17" fmla="*/ 643416 h 834313"/>
                <a:gd name="connsiteX18" fmla="*/ 573088 w 777479"/>
                <a:gd name="connsiteY18" fmla="*/ 741047 h 834313"/>
                <a:gd name="connsiteX19" fmla="*/ 625475 w 777479"/>
                <a:gd name="connsiteY19" fmla="*/ 762478 h 834313"/>
                <a:gd name="connsiteX20" fmla="*/ 662013 w 777479"/>
                <a:gd name="connsiteY20" fmla="*/ 705527 h 834313"/>
                <a:gd name="connsiteX21" fmla="*/ 644525 w 777479"/>
                <a:gd name="connsiteY21" fmla="*/ 583885 h 834313"/>
                <a:gd name="connsiteX22" fmla="*/ 632619 w 777479"/>
                <a:gd name="connsiteY22" fmla="*/ 507685 h 834313"/>
                <a:gd name="connsiteX23" fmla="*/ 718344 w 777479"/>
                <a:gd name="connsiteY23" fmla="*/ 657703 h 834313"/>
                <a:gd name="connsiteX24" fmla="*/ 770732 w 777479"/>
                <a:gd name="connsiteY24" fmla="*/ 636272 h 834313"/>
                <a:gd name="connsiteX25" fmla="*/ 758825 w 777479"/>
                <a:gd name="connsiteY25" fmla="*/ 495778 h 834313"/>
                <a:gd name="connsiteX26" fmla="*/ 668338 w 777479"/>
                <a:gd name="connsiteY26" fmla="*/ 324328 h 834313"/>
                <a:gd name="connsiteX27" fmla="*/ 668239 w 777479"/>
                <a:gd name="connsiteY27" fmla="*/ 0 h 834313"/>
                <a:gd name="connsiteX0" fmla="*/ 240017 w 777479"/>
                <a:gd name="connsiteY0" fmla="*/ 164738 h 974399"/>
                <a:gd name="connsiteX1" fmla="*/ 239713 w 777479"/>
                <a:gd name="connsiteY1" fmla="*/ 381071 h 974399"/>
                <a:gd name="connsiteX2" fmla="*/ 82550 w 777479"/>
                <a:gd name="connsiteY2" fmla="*/ 476321 h 974399"/>
                <a:gd name="connsiteX3" fmla="*/ 3969 w 777479"/>
                <a:gd name="connsiteY3" fmla="*/ 614433 h 974399"/>
                <a:gd name="connsiteX4" fmla="*/ 106363 w 777479"/>
                <a:gd name="connsiteY4" fmla="*/ 628721 h 974399"/>
                <a:gd name="connsiteX5" fmla="*/ 254000 w 777479"/>
                <a:gd name="connsiteY5" fmla="*/ 526327 h 974399"/>
                <a:gd name="connsiteX6" fmla="*/ 261144 w 777479"/>
                <a:gd name="connsiteY6" fmla="*/ 538233 h 974399"/>
                <a:gd name="connsiteX7" fmla="*/ 223044 w 777479"/>
                <a:gd name="connsiteY7" fmla="*/ 673964 h 974399"/>
                <a:gd name="connsiteX8" fmla="*/ 198834 w 777479"/>
                <a:gd name="connsiteY8" fmla="*/ 800171 h 974399"/>
                <a:gd name="connsiteX9" fmla="*/ 248147 w 777479"/>
                <a:gd name="connsiteY9" fmla="*/ 890286 h 974399"/>
                <a:gd name="connsiteX10" fmla="*/ 335682 w 777479"/>
                <a:gd name="connsiteY10" fmla="*/ 748552 h 974399"/>
                <a:gd name="connsiteX11" fmla="*/ 368300 w 777479"/>
                <a:gd name="connsiteY11" fmla="*/ 628720 h 974399"/>
                <a:gd name="connsiteX12" fmla="*/ 375444 w 777479"/>
                <a:gd name="connsiteY12" fmla="*/ 695396 h 974399"/>
                <a:gd name="connsiteX13" fmla="*/ 401638 w 777479"/>
                <a:gd name="connsiteY13" fmla="*/ 907327 h 974399"/>
                <a:gd name="connsiteX14" fmla="*/ 451644 w 777479"/>
                <a:gd name="connsiteY14" fmla="*/ 974002 h 974399"/>
                <a:gd name="connsiteX15" fmla="*/ 504032 w 777479"/>
                <a:gd name="connsiteY15" fmla="*/ 909708 h 974399"/>
                <a:gd name="connsiteX16" fmla="*/ 504032 w 777479"/>
                <a:gd name="connsiteY16" fmla="*/ 669201 h 974399"/>
                <a:gd name="connsiteX17" fmla="*/ 527844 w 777479"/>
                <a:gd name="connsiteY17" fmla="*/ 783502 h 974399"/>
                <a:gd name="connsiteX18" fmla="*/ 573088 w 777479"/>
                <a:gd name="connsiteY18" fmla="*/ 881133 h 974399"/>
                <a:gd name="connsiteX19" fmla="*/ 625475 w 777479"/>
                <a:gd name="connsiteY19" fmla="*/ 902564 h 974399"/>
                <a:gd name="connsiteX20" fmla="*/ 662013 w 777479"/>
                <a:gd name="connsiteY20" fmla="*/ 845613 h 974399"/>
                <a:gd name="connsiteX21" fmla="*/ 644525 w 777479"/>
                <a:gd name="connsiteY21" fmla="*/ 723971 h 974399"/>
                <a:gd name="connsiteX22" fmla="*/ 632619 w 777479"/>
                <a:gd name="connsiteY22" fmla="*/ 647771 h 974399"/>
                <a:gd name="connsiteX23" fmla="*/ 718344 w 777479"/>
                <a:gd name="connsiteY23" fmla="*/ 797789 h 974399"/>
                <a:gd name="connsiteX24" fmla="*/ 770732 w 777479"/>
                <a:gd name="connsiteY24" fmla="*/ 776358 h 974399"/>
                <a:gd name="connsiteX25" fmla="*/ 758825 w 777479"/>
                <a:gd name="connsiteY25" fmla="*/ 635864 h 974399"/>
                <a:gd name="connsiteX26" fmla="*/ 668338 w 777479"/>
                <a:gd name="connsiteY26" fmla="*/ 464414 h 974399"/>
                <a:gd name="connsiteX27" fmla="*/ 577964 w 777479"/>
                <a:gd name="connsiteY27" fmla="*/ 0 h 974399"/>
                <a:gd name="connsiteX0" fmla="*/ 224488 w 777479"/>
                <a:gd name="connsiteY0" fmla="*/ 79294 h 974399"/>
                <a:gd name="connsiteX1" fmla="*/ 239713 w 777479"/>
                <a:gd name="connsiteY1" fmla="*/ 381071 h 974399"/>
                <a:gd name="connsiteX2" fmla="*/ 82550 w 777479"/>
                <a:gd name="connsiteY2" fmla="*/ 476321 h 974399"/>
                <a:gd name="connsiteX3" fmla="*/ 3969 w 777479"/>
                <a:gd name="connsiteY3" fmla="*/ 614433 h 974399"/>
                <a:gd name="connsiteX4" fmla="*/ 106363 w 777479"/>
                <a:gd name="connsiteY4" fmla="*/ 628721 h 974399"/>
                <a:gd name="connsiteX5" fmla="*/ 254000 w 777479"/>
                <a:gd name="connsiteY5" fmla="*/ 526327 h 974399"/>
                <a:gd name="connsiteX6" fmla="*/ 261144 w 777479"/>
                <a:gd name="connsiteY6" fmla="*/ 538233 h 974399"/>
                <a:gd name="connsiteX7" fmla="*/ 223044 w 777479"/>
                <a:gd name="connsiteY7" fmla="*/ 673964 h 974399"/>
                <a:gd name="connsiteX8" fmla="*/ 198834 w 777479"/>
                <a:gd name="connsiteY8" fmla="*/ 800171 h 974399"/>
                <a:gd name="connsiteX9" fmla="*/ 248147 w 777479"/>
                <a:gd name="connsiteY9" fmla="*/ 890286 h 974399"/>
                <a:gd name="connsiteX10" fmla="*/ 335682 w 777479"/>
                <a:gd name="connsiteY10" fmla="*/ 748552 h 974399"/>
                <a:gd name="connsiteX11" fmla="*/ 368300 w 777479"/>
                <a:gd name="connsiteY11" fmla="*/ 628720 h 974399"/>
                <a:gd name="connsiteX12" fmla="*/ 375444 w 777479"/>
                <a:gd name="connsiteY12" fmla="*/ 695396 h 974399"/>
                <a:gd name="connsiteX13" fmla="*/ 401638 w 777479"/>
                <a:gd name="connsiteY13" fmla="*/ 907327 h 974399"/>
                <a:gd name="connsiteX14" fmla="*/ 451644 w 777479"/>
                <a:gd name="connsiteY14" fmla="*/ 974002 h 974399"/>
                <a:gd name="connsiteX15" fmla="*/ 504032 w 777479"/>
                <a:gd name="connsiteY15" fmla="*/ 909708 h 974399"/>
                <a:gd name="connsiteX16" fmla="*/ 504032 w 777479"/>
                <a:gd name="connsiteY16" fmla="*/ 669201 h 974399"/>
                <a:gd name="connsiteX17" fmla="*/ 527844 w 777479"/>
                <a:gd name="connsiteY17" fmla="*/ 783502 h 974399"/>
                <a:gd name="connsiteX18" fmla="*/ 573088 w 777479"/>
                <a:gd name="connsiteY18" fmla="*/ 881133 h 974399"/>
                <a:gd name="connsiteX19" fmla="*/ 625475 w 777479"/>
                <a:gd name="connsiteY19" fmla="*/ 902564 h 974399"/>
                <a:gd name="connsiteX20" fmla="*/ 662013 w 777479"/>
                <a:gd name="connsiteY20" fmla="*/ 845613 h 974399"/>
                <a:gd name="connsiteX21" fmla="*/ 644525 w 777479"/>
                <a:gd name="connsiteY21" fmla="*/ 723971 h 974399"/>
                <a:gd name="connsiteX22" fmla="*/ 632619 w 777479"/>
                <a:gd name="connsiteY22" fmla="*/ 647771 h 974399"/>
                <a:gd name="connsiteX23" fmla="*/ 718344 w 777479"/>
                <a:gd name="connsiteY23" fmla="*/ 797789 h 974399"/>
                <a:gd name="connsiteX24" fmla="*/ 770732 w 777479"/>
                <a:gd name="connsiteY24" fmla="*/ 776358 h 974399"/>
                <a:gd name="connsiteX25" fmla="*/ 758825 w 777479"/>
                <a:gd name="connsiteY25" fmla="*/ 635864 h 974399"/>
                <a:gd name="connsiteX26" fmla="*/ 668338 w 777479"/>
                <a:gd name="connsiteY26" fmla="*/ 464414 h 974399"/>
                <a:gd name="connsiteX27" fmla="*/ 577964 w 777479"/>
                <a:gd name="connsiteY27" fmla="*/ 0 h 974399"/>
                <a:gd name="connsiteX0" fmla="*/ 224488 w 777479"/>
                <a:gd name="connsiteY0" fmla="*/ 79294 h 1000416"/>
                <a:gd name="connsiteX1" fmla="*/ 239713 w 777479"/>
                <a:gd name="connsiteY1" fmla="*/ 381071 h 1000416"/>
                <a:gd name="connsiteX2" fmla="*/ 82550 w 777479"/>
                <a:gd name="connsiteY2" fmla="*/ 476321 h 1000416"/>
                <a:gd name="connsiteX3" fmla="*/ 3969 w 777479"/>
                <a:gd name="connsiteY3" fmla="*/ 614433 h 1000416"/>
                <a:gd name="connsiteX4" fmla="*/ 106363 w 777479"/>
                <a:gd name="connsiteY4" fmla="*/ 628721 h 1000416"/>
                <a:gd name="connsiteX5" fmla="*/ 254000 w 777479"/>
                <a:gd name="connsiteY5" fmla="*/ 526327 h 1000416"/>
                <a:gd name="connsiteX6" fmla="*/ 261144 w 777479"/>
                <a:gd name="connsiteY6" fmla="*/ 538233 h 1000416"/>
                <a:gd name="connsiteX7" fmla="*/ 223044 w 777479"/>
                <a:gd name="connsiteY7" fmla="*/ 673964 h 1000416"/>
                <a:gd name="connsiteX8" fmla="*/ 198834 w 777479"/>
                <a:gd name="connsiteY8" fmla="*/ 800171 h 1000416"/>
                <a:gd name="connsiteX9" fmla="*/ 248147 w 777479"/>
                <a:gd name="connsiteY9" fmla="*/ 890286 h 1000416"/>
                <a:gd name="connsiteX10" fmla="*/ 335682 w 777479"/>
                <a:gd name="connsiteY10" fmla="*/ 748552 h 1000416"/>
                <a:gd name="connsiteX11" fmla="*/ 368300 w 777479"/>
                <a:gd name="connsiteY11" fmla="*/ 628720 h 1000416"/>
                <a:gd name="connsiteX12" fmla="*/ 375444 w 777479"/>
                <a:gd name="connsiteY12" fmla="*/ 695396 h 1000416"/>
                <a:gd name="connsiteX13" fmla="*/ 391828 w 777479"/>
                <a:gd name="connsiteY13" fmla="*/ 751222 h 1000416"/>
                <a:gd name="connsiteX14" fmla="*/ 451644 w 777479"/>
                <a:gd name="connsiteY14" fmla="*/ 974002 h 1000416"/>
                <a:gd name="connsiteX15" fmla="*/ 504032 w 777479"/>
                <a:gd name="connsiteY15" fmla="*/ 909708 h 1000416"/>
                <a:gd name="connsiteX16" fmla="*/ 504032 w 777479"/>
                <a:gd name="connsiteY16" fmla="*/ 669201 h 1000416"/>
                <a:gd name="connsiteX17" fmla="*/ 527844 w 777479"/>
                <a:gd name="connsiteY17" fmla="*/ 783502 h 1000416"/>
                <a:gd name="connsiteX18" fmla="*/ 573088 w 777479"/>
                <a:gd name="connsiteY18" fmla="*/ 881133 h 1000416"/>
                <a:gd name="connsiteX19" fmla="*/ 625475 w 777479"/>
                <a:gd name="connsiteY19" fmla="*/ 902564 h 1000416"/>
                <a:gd name="connsiteX20" fmla="*/ 662013 w 777479"/>
                <a:gd name="connsiteY20" fmla="*/ 845613 h 1000416"/>
                <a:gd name="connsiteX21" fmla="*/ 644525 w 777479"/>
                <a:gd name="connsiteY21" fmla="*/ 723971 h 1000416"/>
                <a:gd name="connsiteX22" fmla="*/ 632619 w 777479"/>
                <a:gd name="connsiteY22" fmla="*/ 647771 h 1000416"/>
                <a:gd name="connsiteX23" fmla="*/ 718344 w 777479"/>
                <a:gd name="connsiteY23" fmla="*/ 797789 h 1000416"/>
                <a:gd name="connsiteX24" fmla="*/ 770732 w 777479"/>
                <a:gd name="connsiteY24" fmla="*/ 776358 h 1000416"/>
                <a:gd name="connsiteX25" fmla="*/ 758825 w 777479"/>
                <a:gd name="connsiteY25" fmla="*/ 635864 h 1000416"/>
                <a:gd name="connsiteX26" fmla="*/ 668338 w 777479"/>
                <a:gd name="connsiteY26" fmla="*/ 464414 h 1000416"/>
                <a:gd name="connsiteX27" fmla="*/ 577964 w 777479"/>
                <a:gd name="connsiteY27" fmla="*/ 0 h 1000416"/>
                <a:gd name="connsiteX0" fmla="*/ 224488 w 777479"/>
                <a:gd name="connsiteY0" fmla="*/ 79294 h 935141"/>
                <a:gd name="connsiteX1" fmla="*/ 239713 w 777479"/>
                <a:gd name="connsiteY1" fmla="*/ 381071 h 935141"/>
                <a:gd name="connsiteX2" fmla="*/ 82550 w 777479"/>
                <a:gd name="connsiteY2" fmla="*/ 476321 h 935141"/>
                <a:gd name="connsiteX3" fmla="*/ 3969 w 777479"/>
                <a:gd name="connsiteY3" fmla="*/ 614433 h 935141"/>
                <a:gd name="connsiteX4" fmla="*/ 106363 w 777479"/>
                <a:gd name="connsiteY4" fmla="*/ 628721 h 935141"/>
                <a:gd name="connsiteX5" fmla="*/ 254000 w 777479"/>
                <a:gd name="connsiteY5" fmla="*/ 526327 h 935141"/>
                <a:gd name="connsiteX6" fmla="*/ 261144 w 777479"/>
                <a:gd name="connsiteY6" fmla="*/ 538233 h 935141"/>
                <a:gd name="connsiteX7" fmla="*/ 223044 w 777479"/>
                <a:gd name="connsiteY7" fmla="*/ 673964 h 935141"/>
                <a:gd name="connsiteX8" fmla="*/ 198834 w 777479"/>
                <a:gd name="connsiteY8" fmla="*/ 800171 h 935141"/>
                <a:gd name="connsiteX9" fmla="*/ 248147 w 777479"/>
                <a:gd name="connsiteY9" fmla="*/ 890286 h 935141"/>
                <a:gd name="connsiteX10" fmla="*/ 335682 w 777479"/>
                <a:gd name="connsiteY10" fmla="*/ 748552 h 935141"/>
                <a:gd name="connsiteX11" fmla="*/ 368300 w 777479"/>
                <a:gd name="connsiteY11" fmla="*/ 628720 h 935141"/>
                <a:gd name="connsiteX12" fmla="*/ 375444 w 777479"/>
                <a:gd name="connsiteY12" fmla="*/ 695396 h 935141"/>
                <a:gd name="connsiteX13" fmla="*/ 391828 w 777479"/>
                <a:gd name="connsiteY13" fmla="*/ 751222 h 935141"/>
                <a:gd name="connsiteX14" fmla="*/ 465593 w 777479"/>
                <a:gd name="connsiteY14" fmla="*/ 821799 h 935141"/>
                <a:gd name="connsiteX15" fmla="*/ 504032 w 777479"/>
                <a:gd name="connsiteY15" fmla="*/ 909708 h 935141"/>
                <a:gd name="connsiteX16" fmla="*/ 504032 w 777479"/>
                <a:gd name="connsiteY16" fmla="*/ 669201 h 935141"/>
                <a:gd name="connsiteX17" fmla="*/ 527844 w 777479"/>
                <a:gd name="connsiteY17" fmla="*/ 783502 h 935141"/>
                <a:gd name="connsiteX18" fmla="*/ 573088 w 777479"/>
                <a:gd name="connsiteY18" fmla="*/ 881133 h 935141"/>
                <a:gd name="connsiteX19" fmla="*/ 625475 w 777479"/>
                <a:gd name="connsiteY19" fmla="*/ 902564 h 935141"/>
                <a:gd name="connsiteX20" fmla="*/ 662013 w 777479"/>
                <a:gd name="connsiteY20" fmla="*/ 845613 h 935141"/>
                <a:gd name="connsiteX21" fmla="*/ 644525 w 777479"/>
                <a:gd name="connsiteY21" fmla="*/ 723971 h 935141"/>
                <a:gd name="connsiteX22" fmla="*/ 632619 w 777479"/>
                <a:gd name="connsiteY22" fmla="*/ 647771 h 935141"/>
                <a:gd name="connsiteX23" fmla="*/ 718344 w 777479"/>
                <a:gd name="connsiteY23" fmla="*/ 797789 h 935141"/>
                <a:gd name="connsiteX24" fmla="*/ 770732 w 777479"/>
                <a:gd name="connsiteY24" fmla="*/ 776358 h 935141"/>
                <a:gd name="connsiteX25" fmla="*/ 758825 w 777479"/>
                <a:gd name="connsiteY25" fmla="*/ 635864 h 935141"/>
                <a:gd name="connsiteX26" fmla="*/ 668338 w 777479"/>
                <a:gd name="connsiteY26" fmla="*/ 464414 h 935141"/>
                <a:gd name="connsiteX27" fmla="*/ 577964 w 777479"/>
                <a:gd name="connsiteY27" fmla="*/ 0 h 935141"/>
                <a:gd name="connsiteX0" fmla="*/ 224488 w 777479"/>
                <a:gd name="connsiteY0" fmla="*/ 79294 h 908484"/>
                <a:gd name="connsiteX1" fmla="*/ 239713 w 777479"/>
                <a:gd name="connsiteY1" fmla="*/ 381071 h 908484"/>
                <a:gd name="connsiteX2" fmla="*/ 82550 w 777479"/>
                <a:gd name="connsiteY2" fmla="*/ 476321 h 908484"/>
                <a:gd name="connsiteX3" fmla="*/ 3969 w 777479"/>
                <a:gd name="connsiteY3" fmla="*/ 614433 h 908484"/>
                <a:gd name="connsiteX4" fmla="*/ 106363 w 777479"/>
                <a:gd name="connsiteY4" fmla="*/ 628721 h 908484"/>
                <a:gd name="connsiteX5" fmla="*/ 254000 w 777479"/>
                <a:gd name="connsiteY5" fmla="*/ 526327 h 908484"/>
                <a:gd name="connsiteX6" fmla="*/ 261144 w 777479"/>
                <a:gd name="connsiteY6" fmla="*/ 538233 h 908484"/>
                <a:gd name="connsiteX7" fmla="*/ 223044 w 777479"/>
                <a:gd name="connsiteY7" fmla="*/ 673964 h 908484"/>
                <a:gd name="connsiteX8" fmla="*/ 198834 w 777479"/>
                <a:gd name="connsiteY8" fmla="*/ 800171 h 908484"/>
                <a:gd name="connsiteX9" fmla="*/ 248147 w 777479"/>
                <a:gd name="connsiteY9" fmla="*/ 890286 h 908484"/>
                <a:gd name="connsiteX10" fmla="*/ 335682 w 777479"/>
                <a:gd name="connsiteY10" fmla="*/ 748552 h 908484"/>
                <a:gd name="connsiteX11" fmla="*/ 368300 w 777479"/>
                <a:gd name="connsiteY11" fmla="*/ 628720 h 908484"/>
                <a:gd name="connsiteX12" fmla="*/ 375444 w 777479"/>
                <a:gd name="connsiteY12" fmla="*/ 695396 h 908484"/>
                <a:gd name="connsiteX13" fmla="*/ 391828 w 777479"/>
                <a:gd name="connsiteY13" fmla="*/ 751222 h 908484"/>
                <a:gd name="connsiteX14" fmla="*/ 465593 w 777479"/>
                <a:gd name="connsiteY14" fmla="*/ 821799 h 908484"/>
                <a:gd name="connsiteX15" fmla="*/ 477734 w 777479"/>
                <a:gd name="connsiteY15" fmla="*/ 725459 h 908484"/>
                <a:gd name="connsiteX16" fmla="*/ 504032 w 777479"/>
                <a:gd name="connsiteY16" fmla="*/ 669201 h 908484"/>
                <a:gd name="connsiteX17" fmla="*/ 527844 w 777479"/>
                <a:gd name="connsiteY17" fmla="*/ 783502 h 908484"/>
                <a:gd name="connsiteX18" fmla="*/ 573088 w 777479"/>
                <a:gd name="connsiteY18" fmla="*/ 881133 h 908484"/>
                <a:gd name="connsiteX19" fmla="*/ 625475 w 777479"/>
                <a:gd name="connsiteY19" fmla="*/ 902564 h 908484"/>
                <a:gd name="connsiteX20" fmla="*/ 662013 w 777479"/>
                <a:gd name="connsiteY20" fmla="*/ 845613 h 908484"/>
                <a:gd name="connsiteX21" fmla="*/ 644525 w 777479"/>
                <a:gd name="connsiteY21" fmla="*/ 723971 h 908484"/>
                <a:gd name="connsiteX22" fmla="*/ 632619 w 777479"/>
                <a:gd name="connsiteY22" fmla="*/ 647771 h 908484"/>
                <a:gd name="connsiteX23" fmla="*/ 718344 w 777479"/>
                <a:gd name="connsiteY23" fmla="*/ 797789 h 908484"/>
                <a:gd name="connsiteX24" fmla="*/ 770732 w 777479"/>
                <a:gd name="connsiteY24" fmla="*/ 776358 h 908484"/>
                <a:gd name="connsiteX25" fmla="*/ 758825 w 777479"/>
                <a:gd name="connsiteY25" fmla="*/ 635864 h 908484"/>
                <a:gd name="connsiteX26" fmla="*/ 668338 w 777479"/>
                <a:gd name="connsiteY26" fmla="*/ 464414 h 908484"/>
                <a:gd name="connsiteX27" fmla="*/ 577964 w 777479"/>
                <a:gd name="connsiteY27" fmla="*/ 0 h 908484"/>
                <a:gd name="connsiteX0" fmla="*/ 224488 w 777479"/>
                <a:gd name="connsiteY0" fmla="*/ 79294 h 908484"/>
                <a:gd name="connsiteX1" fmla="*/ 239713 w 777479"/>
                <a:gd name="connsiteY1" fmla="*/ 381071 h 908484"/>
                <a:gd name="connsiteX2" fmla="*/ 82550 w 777479"/>
                <a:gd name="connsiteY2" fmla="*/ 476321 h 908484"/>
                <a:gd name="connsiteX3" fmla="*/ 3969 w 777479"/>
                <a:gd name="connsiteY3" fmla="*/ 614433 h 908484"/>
                <a:gd name="connsiteX4" fmla="*/ 106363 w 777479"/>
                <a:gd name="connsiteY4" fmla="*/ 628721 h 908484"/>
                <a:gd name="connsiteX5" fmla="*/ 254000 w 777479"/>
                <a:gd name="connsiteY5" fmla="*/ 526327 h 908484"/>
                <a:gd name="connsiteX6" fmla="*/ 261144 w 777479"/>
                <a:gd name="connsiteY6" fmla="*/ 538233 h 908484"/>
                <a:gd name="connsiteX7" fmla="*/ 223044 w 777479"/>
                <a:gd name="connsiteY7" fmla="*/ 673964 h 908484"/>
                <a:gd name="connsiteX8" fmla="*/ 198834 w 777479"/>
                <a:gd name="connsiteY8" fmla="*/ 800171 h 908484"/>
                <a:gd name="connsiteX9" fmla="*/ 248147 w 777479"/>
                <a:gd name="connsiteY9" fmla="*/ 890286 h 908484"/>
                <a:gd name="connsiteX10" fmla="*/ 335682 w 777479"/>
                <a:gd name="connsiteY10" fmla="*/ 748552 h 908484"/>
                <a:gd name="connsiteX11" fmla="*/ 368300 w 777479"/>
                <a:gd name="connsiteY11" fmla="*/ 628720 h 908484"/>
                <a:gd name="connsiteX12" fmla="*/ 375444 w 777479"/>
                <a:gd name="connsiteY12" fmla="*/ 695396 h 908484"/>
                <a:gd name="connsiteX13" fmla="*/ 391828 w 777479"/>
                <a:gd name="connsiteY13" fmla="*/ 751222 h 908484"/>
                <a:gd name="connsiteX14" fmla="*/ 432757 w 777479"/>
                <a:gd name="connsiteY14" fmla="*/ 754397 h 908484"/>
                <a:gd name="connsiteX15" fmla="*/ 477734 w 777479"/>
                <a:gd name="connsiteY15" fmla="*/ 725459 h 908484"/>
                <a:gd name="connsiteX16" fmla="*/ 504032 w 777479"/>
                <a:gd name="connsiteY16" fmla="*/ 669201 h 908484"/>
                <a:gd name="connsiteX17" fmla="*/ 527844 w 777479"/>
                <a:gd name="connsiteY17" fmla="*/ 783502 h 908484"/>
                <a:gd name="connsiteX18" fmla="*/ 573088 w 777479"/>
                <a:gd name="connsiteY18" fmla="*/ 881133 h 908484"/>
                <a:gd name="connsiteX19" fmla="*/ 625475 w 777479"/>
                <a:gd name="connsiteY19" fmla="*/ 902564 h 908484"/>
                <a:gd name="connsiteX20" fmla="*/ 662013 w 777479"/>
                <a:gd name="connsiteY20" fmla="*/ 845613 h 908484"/>
                <a:gd name="connsiteX21" fmla="*/ 644525 w 777479"/>
                <a:gd name="connsiteY21" fmla="*/ 723971 h 908484"/>
                <a:gd name="connsiteX22" fmla="*/ 632619 w 777479"/>
                <a:gd name="connsiteY22" fmla="*/ 647771 h 908484"/>
                <a:gd name="connsiteX23" fmla="*/ 718344 w 777479"/>
                <a:gd name="connsiteY23" fmla="*/ 797789 h 908484"/>
                <a:gd name="connsiteX24" fmla="*/ 770732 w 777479"/>
                <a:gd name="connsiteY24" fmla="*/ 776358 h 908484"/>
                <a:gd name="connsiteX25" fmla="*/ 758825 w 777479"/>
                <a:gd name="connsiteY25" fmla="*/ 635864 h 908484"/>
                <a:gd name="connsiteX26" fmla="*/ 668338 w 777479"/>
                <a:gd name="connsiteY26" fmla="*/ 464414 h 908484"/>
                <a:gd name="connsiteX27" fmla="*/ 577964 w 777479"/>
                <a:gd name="connsiteY27" fmla="*/ 0 h 908484"/>
                <a:gd name="connsiteX0" fmla="*/ 224488 w 777479"/>
                <a:gd name="connsiteY0" fmla="*/ 79294 h 908484"/>
                <a:gd name="connsiteX1" fmla="*/ 239713 w 777479"/>
                <a:gd name="connsiteY1" fmla="*/ 381071 h 908484"/>
                <a:gd name="connsiteX2" fmla="*/ 82550 w 777479"/>
                <a:gd name="connsiteY2" fmla="*/ 476321 h 908484"/>
                <a:gd name="connsiteX3" fmla="*/ 3969 w 777479"/>
                <a:gd name="connsiteY3" fmla="*/ 614433 h 908484"/>
                <a:gd name="connsiteX4" fmla="*/ 106363 w 777479"/>
                <a:gd name="connsiteY4" fmla="*/ 628721 h 908484"/>
                <a:gd name="connsiteX5" fmla="*/ 254000 w 777479"/>
                <a:gd name="connsiteY5" fmla="*/ 526327 h 908484"/>
                <a:gd name="connsiteX6" fmla="*/ 261144 w 777479"/>
                <a:gd name="connsiteY6" fmla="*/ 538233 h 908484"/>
                <a:gd name="connsiteX7" fmla="*/ 223044 w 777479"/>
                <a:gd name="connsiteY7" fmla="*/ 673964 h 908484"/>
                <a:gd name="connsiteX8" fmla="*/ 198834 w 777479"/>
                <a:gd name="connsiteY8" fmla="*/ 800171 h 908484"/>
                <a:gd name="connsiteX9" fmla="*/ 248147 w 777479"/>
                <a:gd name="connsiteY9" fmla="*/ 890286 h 908484"/>
                <a:gd name="connsiteX10" fmla="*/ 335682 w 777479"/>
                <a:gd name="connsiteY10" fmla="*/ 748552 h 908484"/>
                <a:gd name="connsiteX11" fmla="*/ 368300 w 777479"/>
                <a:gd name="connsiteY11" fmla="*/ 628720 h 908484"/>
                <a:gd name="connsiteX12" fmla="*/ 375444 w 777479"/>
                <a:gd name="connsiteY12" fmla="*/ 695396 h 908484"/>
                <a:gd name="connsiteX13" fmla="*/ 395874 w 777479"/>
                <a:gd name="connsiteY13" fmla="*/ 719109 h 908484"/>
                <a:gd name="connsiteX14" fmla="*/ 432757 w 777479"/>
                <a:gd name="connsiteY14" fmla="*/ 754397 h 908484"/>
                <a:gd name="connsiteX15" fmla="*/ 477734 w 777479"/>
                <a:gd name="connsiteY15" fmla="*/ 725459 h 908484"/>
                <a:gd name="connsiteX16" fmla="*/ 504032 w 777479"/>
                <a:gd name="connsiteY16" fmla="*/ 669201 h 908484"/>
                <a:gd name="connsiteX17" fmla="*/ 527844 w 777479"/>
                <a:gd name="connsiteY17" fmla="*/ 783502 h 908484"/>
                <a:gd name="connsiteX18" fmla="*/ 573088 w 777479"/>
                <a:gd name="connsiteY18" fmla="*/ 881133 h 908484"/>
                <a:gd name="connsiteX19" fmla="*/ 625475 w 777479"/>
                <a:gd name="connsiteY19" fmla="*/ 902564 h 908484"/>
                <a:gd name="connsiteX20" fmla="*/ 662013 w 777479"/>
                <a:gd name="connsiteY20" fmla="*/ 845613 h 908484"/>
                <a:gd name="connsiteX21" fmla="*/ 644525 w 777479"/>
                <a:gd name="connsiteY21" fmla="*/ 723971 h 908484"/>
                <a:gd name="connsiteX22" fmla="*/ 632619 w 777479"/>
                <a:gd name="connsiteY22" fmla="*/ 647771 h 908484"/>
                <a:gd name="connsiteX23" fmla="*/ 718344 w 777479"/>
                <a:gd name="connsiteY23" fmla="*/ 797789 h 908484"/>
                <a:gd name="connsiteX24" fmla="*/ 770732 w 777479"/>
                <a:gd name="connsiteY24" fmla="*/ 776358 h 908484"/>
                <a:gd name="connsiteX25" fmla="*/ 758825 w 777479"/>
                <a:gd name="connsiteY25" fmla="*/ 635864 h 908484"/>
                <a:gd name="connsiteX26" fmla="*/ 668338 w 777479"/>
                <a:gd name="connsiteY26" fmla="*/ 464414 h 908484"/>
                <a:gd name="connsiteX27" fmla="*/ 577964 w 777479"/>
                <a:gd name="connsiteY27" fmla="*/ 0 h 908484"/>
                <a:gd name="connsiteX0" fmla="*/ 224488 w 777479"/>
                <a:gd name="connsiteY0" fmla="*/ 79294 h 908484"/>
                <a:gd name="connsiteX1" fmla="*/ 239713 w 777479"/>
                <a:gd name="connsiteY1" fmla="*/ 381071 h 908484"/>
                <a:gd name="connsiteX2" fmla="*/ 82550 w 777479"/>
                <a:gd name="connsiteY2" fmla="*/ 476321 h 908484"/>
                <a:gd name="connsiteX3" fmla="*/ 3969 w 777479"/>
                <a:gd name="connsiteY3" fmla="*/ 614433 h 908484"/>
                <a:gd name="connsiteX4" fmla="*/ 106363 w 777479"/>
                <a:gd name="connsiteY4" fmla="*/ 628721 h 908484"/>
                <a:gd name="connsiteX5" fmla="*/ 254000 w 777479"/>
                <a:gd name="connsiteY5" fmla="*/ 526327 h 908484"/>
                <a:gd name="connsiteX6" fmla="*/ 261144 w 777479"/>
                <a:gd name="connsiteY6" fmla="*/ 538233 h 908484"/>
                <a:gd name="connsiteX7" fmla="*/ 223044 w 777479"/>
                <a:gd name="connsiteY7" fmla="*/ 673964 h 908484"/>
                <a:gd name="connsiteX8" fmla="*/ 198834 w 777479"/>
                <a:gd name="connsiteY8" fmla="*/ 800171 h 908484"/>
                <a:gd name="connsiteX9" fmla="*/ 248147 w 777479"/>
                <a:gd name="connsiteY9" fmla="*/ 890286 h 908484"/>
                <a:gd name="connsiteX10" fmla="*/ 335682 w 777479"/>
                <a:gd name="connsiteY10" fmla="*/ 748552 h 908484"/>
                <a:gd name="connsiteX11" fmla="*/ 368300 w 777479"/>
                <a:gd name="connsiteY11" fmla="*/ 628720 h 908484"/>
                <a:gd name="connsiteX12" fmla="*/ 381480 w 777479"/>
                <a:gd name="connsiteY12" fmla="*/ 669351 h 908484"/>
                <a:gd name="connsiteX13" fmla="*/ 395874 w 777479"/>
                <a:gd name="connsiteY13" fmla="*/ 719109 h 908484"/>
                <a:gd name="connsiteX14" fmla="*/ 432757 w 777479"/>
                <a:gd name="connsiteY14" fmla="*/ 754397 h 908484"/>
                <a:gd name="connsiteX15" fmla="*/ 477734 w 777479"/>
                <a:gd name="connsiteY15" fmla="*/ 725459 h 908484"/>
                <a:gd name="connsiteX16" fmla="*/ 504032 w 777479"/>
                <a:gd name="connsiteY16" fmla="*/ 669201 h 908484"/>
                <a:gd name="connsiteX17" fmla="*/ 527844 w 777479"/>
                <a:gd name="connsiteY17" fmla="*/ 783502 h 908484"/>
                <a:gd name="connsiteX18" fmla="*/ 573088 w 777479"/>
                <a:gd name="connsiteY18" fmla="*/ 881133 h 908484"/>
                <a:gd name="connsiteX19" fmla="*/ 625475 w 777479"/>
                <a:gd name="connsiteY19" fmla="*/ 902564 h 908484"/>
                <a:gd name="connsiteX20" fmla="*/ 662013 w 777479"/>
                <a:gd name="connsiteY20" fmla="*/ 845613 h 908484"/>
                <a:gd name="connsiteX21" fmla="*/ 644525 w 777479"/>
                <a:gd name="connsiteY21" fmla="*/ 723971 h 908484"/>
                <a:gd name="connsiteX22" fmla="*/ 632619 w 777479"/>
                <a:gd name="connsiteY22" fmla="*/ 647771 h 908484"/>
                <a:gd name="connsiteX23" fmla="*/ 718344 w 777479"/>
                <a:gd name="connsiteY23" fmla="*/ 797789 h 908484"/>
                <a:gd name="connsiteX24" fmla="*/ 770732 w 777479"/>
                <a:gd name="connsiteY24" fmla="*/ 776358 h 908484"/>
                <a:gd name="connsiteX25" fmla="*/ 758825 w 777479"/>
                <a:gd name="connsiteY25" fmla="*/ 635864 h 908484"/>
                <a:gd name="connsiteX26" fmla="*/ 668338 w 777479"/>
                <a:gd name="connsiteY26" fmla="*/ 464414 h 908484"/>
                <a:gd name="connsiteX27" fmla="*/ 577964 w 777479"/>
                <a:gd name="connsiteY27" fmla="*/ 0 h 908484"/>
                <a:gd name="connsiteX0" fmla="*/ 224488 w 777479"/>
                <a:gd name="connsiteY0" fmla="*/ 79294 h 908484"/>
                <a:gd name="connsiteX1" fmla="*/ 239713 w 777479"/>
                <a:gd name="connsiteY1" fmla="*/ 381071 h 908484"/>
                <a:gd name="connsiteX2" fmla="*/ 82550 w 777479"/>
                <a:gd name="connsiteY2" fmla="*/ 476321 h 908484"/>
                <a:gd name="connsiteX3" fmla="*/ 3969 w 777479"/>
                <a:gd name="connsiteY3" fmla="*/ 614433 h 908484"/>
                <a:gd name="connsiteX4" fmla="*/ 106363 w 777479"/>
                <a:gd name="connsiteY4" fmla="*/ 628721 h 908484"/>
                <a:gd name="connsiteX5" fmla="*/ 254000 w 777479"/>
                <a:gd name="connsiteY5" fmla="*/ 526327 h 908484"/>
                <a:gd name="connsiteX6" fmla="*/ 261144 w 777479"/>
                <a:gd name="connsiteY6" fmla="*/ 538233 h 908484"/>
                <a:gd name="connsiteX7" fmla="*/ 223044 w 777479"/>
                <a:gd name="connsiteY7" fmla="*/ 673964 h 908484"/>
                <a:gd name="connsiteX8" fmla="*/ 198834 w 777479"/>
                <a:gd name="connsiteY8" fmla="*/ 800171 h 908484"/>
                <a:gd name="connsiteX9" fmla="*/ 248147 w 777479"/>
                <a:gd name="connsiteY9" fmla="*/ 890286 h 908484"/>
                <a:gd name="connsiteX10" fmla="*/ 335682 w 777479"/>
                <a:gd name="connsiteY10" fmla="*/ 748552 h 908484"/>
                <a:gd name="connsiteX11" fmla="*/ 368300 w 777479"/>
                <a:gd name="connsiteY11" fmla="*/ 628720 h 908484"/>
                <a:gd name="connsiteX12" fmla="*/ 381480 w 777479"/>
                <a:gd name="connsiteY12" fmla="*/ 669351 h 908484"/>
                <a:gd name="connsiteX13" fmla="*/ 395874 w 777479"/>
                <a:gd name="connsiteY13" fmla="*/ 719109 h 908484"/>
                <a:gd name="connsiteX14" fmla="*/ 432757 w 777479"/>
                <a:gd name="connsiteY14" fmla="*/ 754397 h 908484"/>
                <a:gd name="connsiteX15" fmla="*/ 463340 w 777479"/>
                <a:gd name="connsiteY15" fmla="*/ 675701 h 908484"/>
                <a:gd name="connsiteX16" fmla="*/ 477734 w 777479"/>
                <a:gd name="connsiteY16" fmla="*/ 725459 h 908484"/>
                <a:gd name="connsiteX17" fmla="*/ 504032 w 777479"/>
                <a:gd name="connsiteY17" fmla="*/ 669201 h 908484"/>
                <a:gd name="connsiteX18" fmla="*/ 527844 w 777479"/>
                <a:gd name="connsiteY18" fmla="*/ 783502 h 908484"/>
                <a:gd name="connsiteX19" fmla="*/ 573088 w 777479"/>
                <a:gd name="connsiteY19" fmla="*/ 881133 h 908484"/>
                <a:gd name="connsiteX20" fmla="*/ 625475 w 777479"/>
                <a:gd name="connsiteY20" fmla="*/ 902564 h 908484"/>
                <a:gd name="connsiteX21" fmla="*/ 662013 w 777479"/>
                <a:gd name="connsiteY21" fmla="*/ 845613 h 908484"/>
                <a:gd name="connsiteX22" fmla="*/ 644525 w 777479"/>
                <a:gd name="connsiteY22" fmla="*/ 723971 h 908484"/>
                <a:gd name="connsiteX23" fmla="*/ 632619 w 777479"/>
                <a:gd name="connsiteY23" fmla="*/ 647771 h 908484"/>
                <a:gd name="connsiteX24" fmla="*/ 718344 w 777479"/>
                <a:gd name="connsiteY24" fmla="*/ 797789 h 908484"/>
                <a:gd name="connsiteX25" fmla="*/ 770732 w 777479"/>
                <a:gd name="connsiteY25" fmla="*/ 776358 h 908484"/>
                <a:gd name="connsiteX26" fmla="*/ 758825 w 777479"/>
                <a:gd name="connsiteY26" fmla="*/ 635864 h 908484"/>
                <a:gd name="connsiteX27" fmla="*/ 668338 w 777479"/>
                <a:gd name="connsiteY27" fmla="*/ 464414 h 908484"/>
                <a:gd name="connsiteX28" fmla="*/ 577964 w 777479"/>
                <a:gd name="connsiteY28" fmla="*/ 0 h 908484"/>
                <a:gd name="connsiteX0" fmla="*/ 224488 w 777479"/>
                <a:gd name="connsiteY0" fmla="*/ 79294 h 908484"/>
                <a:gd name="connsiteX1" fmla="*/ 239713 w 777479"/>
                <a:gd name="connsiteY1" fmla="*/ 381071 h 908484"/>
                <a:gd name="connsiteX2" fmla="*/ 82550 w 777479"/>
                <a:gd name="connsiteY2" fmla="*/ 476321 h 908484"/>
                <a:gd name="connsiteX3" fmla="*/ 3969 w 777479"/>
                <a:gd name="connsiteY3" fmla="*/ 614433 h 908484"/>
                <a:gd name="connsiteX4" fmla="*/ 106363 w 777479"/>
                <a:gd name="connsiteY4" fmla="*/ 628721 h 908484"/>
                <a:gd name="connsiteX5" fmla="*/ 254000 w 777479"/>
                <a:gd name="connsiteY5" fmla="*/ 526327 h 908484"/>
                <a:gd name="connsiteX6" fmla="*/ 261144 w 777479"/>
                <a:gd name="connsiteY6" fmla="*/ 538233 h 908484"/>
                <a:gd name="connsiteX7" fmla="*/ 223044 w 777479"/>
                <a:gd name="connsiteY7" fmla="*/ 673964 h 908484"/>
                <a:gd name="connsiteX8" fmla="*/ 198834 w 777479"/>
                <a:gd name="connsiteY8" fmla="*/ 800171 h 908484"/>
                <a:gd name="connsiteX9" fmla="*/ 248147 w 777479"/>
                <a:gd name="connsiteY9" fmla="*/ 890286 h 908484"/>
                <a:gd name="connsiteX10" fmla="*/ 335682 w 777479"/>
                <a:gd name="connsiteY10" fmla="*/ 748552 h 908484"/>
                <a:gd name="connsiteX11" fmla="*/ 368300 w 777479"/>
                <a:gd name="connsiteY11" fmla="*/ 628720 h 908484"/>
                <a:gd name="connsiteX12" fmla="*/ 381480 w 777479"/>
                <a:gd name="connsiteY12" fmla="*/ 669351 h 908484"/>
                <a:gd name="connsiteX13" fmla="*/ 395874 w 777479"/>
                <a:gd name="connsiteY13" fmla="*/ 719109 h 908484"/>
                <a:gd name="connsiteX14" fmla="*/ 432757 w 777479"/>
                <a:gd name="connsiteY14" fmla="*/ 754397 h 908484"/>
                <a:gd name="connsiteX15" fmla="*/ 463340 w 777479"/>
                <a:gd name="connsiteY15" fmla="*/ 675701 h 908484"/>
                <a:gd name="connsiteX16" fmla="*/ 489875 w 777479"/>
                <a:gd name="connsiteY16" fmla="*/ 629119 h 908484"/>
                <a:gd name="connsiteX17" fmla="*/ 504032 w 777479"/>
                <a:gd name="connsiteY17" fmla="*/ 669201 h 908484"/>
                <a:gd name="connsiteX18" fmla="*/ 527844 w 777479"/>
                <a:gd name="connsiteY18" fmla="*/ 783502 h 908484"/>
                <a:gd name="connsiteX19" fmla="*/ 573088 w 777479"/>
                <a:gd name="connsiteY19" fmla="*/ 881133 h 908484"/>
                <a:gd name="connsiteX20" fmla="*/ 625475 w 777479"/>
                <a:gd name="connsiteY20" fmla="*/ 902564 h 908484"/>
                <a:gd name="connsiteX21" fmla="*/ 662013 w 777479"/>
                <a:gd name="connsiteY21" fmla="*/ 845613 h 908484"/>
                <a:gd name="connsiteX22" fmla="*/ 644525 w 777479"/>
                <a:gd name="connsiteY22" fmla="*/ 723971 h 908484"/>
                <a:gd name="connsiteX23" fmla="*/ 632619 w 777479"/>
                <a:gd name="connsiteY23" fmla="*/ 647771 h 908484"/>
                <a:gd name="connsiteX24" fmla="*/ 718344 w 777479"/>
                <a:gd name="connsiteY24" fmla="*/ 797789 h 908484"/>
                <a:gd name="connsiteX25" fmla="*/ 770732 w 777479"/>
                <a:gd name="connsiteY25" fmla="*/ 776358 h 908484"/>
                <a:gd name="connsiteX26" fmla="*/ 758825 w 777479"/>
                <a:gd name="connsiteY26" fmla="*/ 635864 h 908484"/>
                <a:gd name="connsiteX27" fmla="*/ 668338 w 777479"/>
                <a:gd name="connsiteY27" fmla="*/ 464414 h 908484"/>
                <a:gd name="connsiteX28" fmla="*/ 577964 w 777479"/>
                <a:gd name="connsiteY28" fmla="*/ 0 h 908484"/>
                <a:gd name="connsiteX0" fmla="*/ 224488 w 777479"/>
                <a:gd name="connsiteY0" fmla="*/ 79294 h 910121"/>
                <a:gd name="connsiteX1" fmla="*/ 239713 w 777479"/>
                <a:gd name="connsiteY1" fmla="*/ 381071 h 910121"/>
                <a:gd name="connsiteX2" fmla="*/ 82550 w 777479"/>
                <a:gd name="connsiteY2" fmla="*/ 476321 h 910121"/>
                <a:gd name="connsiteX3" fmla="*/ 3969 w 777479"/>
                <a:gd name="connsiteY3" fmla="*/ 614433 h 910121"/>
                <a:gd name="connsiteX4" fmla="*/ 106363 w 777479"/>
                <a:gd name="connsiteY4" fmla="*/ 628721 h 910121"/>
                <a:gd name="connsiteX5" fmla="*/ 254000 w 777479"/>
                <a:gd name="connsiteY5" fmla="*/ 526327 h 910121"/>
                <a:gd name="connsiteX6" fmla="*/ 261144 w 777479"/>
                <a:gd name="connsiteY6" fmla="*/ 538233 h 910121"/>
                <a:gd name="connsiteX7" fmla="*/ 223044 w 777479"/>
                <a:gd name="connsiteY7" fmla="*/ 673964 h 910121"/>
                <a:gd name="connsiteX8" fmla="*/ 198834 w 777479"/>
                <a:gd name="connsiteY8" fmla="*/ 800171 h 910121"/>
                <a:gd name="connsiteX9" fmla="*/ 248147 w 777479"/>
                <a:gd name="connsiteY9" fmla="*/ 890286 h 910121"/>
                <a:gd name="connsiteX10" fmla="*/ 335682 w 777479"/>
                <a:gd name="connsiteY10" fmla="*/ 748552 h 910121"/>
                <a:gd name="connsiteX11" fmla="*/ 368300 w 777479"/>
                <a:gd name="connsiteY11" fmla="*/ 628720 h 910121"/>
                <a:gd name="connsiteX12" fmla="*/ 381480 w 777479"/>
                <a:gd name="connsiteY12" fmla="*/ 669351 h 910121"/>
                <a:gd name="connsiteX13" fmla="*/ 395874 w 777479"/>
                <a:gd name="connsiteY13" fmla="*/ 719109 h 910121"/>
                <a:gd name="connsiteX14" fmla="*/ 432757 w 777479"/>
                <a:gd name="connsiteY14" fmla="*/ 754397 h 910121"/>
                <a:gd name="connsiteX15" fmla="*/ 463340 w 777479"/>
                <a:gd name="connsiteY15" fmla="*/ 675701 h 910121"/>
                <a:gd name="connsiteX16" fmla="*/ 489875 w 777479"/>
                <a:gd name="connsiteY16" fmla="*/ 629119 h 910121"/>
                <a:gd name="connsiteX17" fmla="*/ 504032 w 777479"/>
                <a:gd name="connsiteY17" fmla="*/ 669201 h 910121"/>
                <a:gd name="connsiteX18" fmla="*/ 518664 w 777479"/>
                <a:gd name="connsiteY18" fmla="*/ 728634 h 910121"/>
                <a:gd name="connsiteX19" fmla="*/ 573088 w 777479"/>
                <a:gd name="connsiteY19" fmla="*/ 881133 h 910121"/>
                <a:gd name="connsiteX20" fmla="*/ 625475 w 777479"/>
                <a:gd name="connsiteY20" fmla="*/ 902564 h 910121"/>
                <a:gd name="connsiteX21" fmla="*/ 662013 w 777479"/>
                <a:gd name="connsiteY21" fmla="*/ 845613 h 910121"/>
                <a:gd name="connsiteX22" fmla="*/ 644525 w 777479"/>
                <a:gd name="connsiteY22" fmla="*/ 723971 h 910121"/>
                <a:gd name="connsiteX23" fmla="*/ 632619 w 777479"/>
                <a:gd name="connsiteY23" fmla="*/ 647771 h 910121"/>
                <a:gd name="connsiteX24" fmla="*/ 718344 w 777479"/>
                <a:gd name="connsiteY24" fmla="*/ 797789 h 910121"/>
                <a:gd name="connsiteX25" fmla="*/ 770732 w 777479"/>
                <a:gd name="connsiteY25" fmla="*/ 776358 h 910121"/>
                <a:gd name="connsiteX26" fmla="*/ 758825 w 777479"/>
                <a:gd name="connsiteY26" fmla="*/ 635864 h 910121"/>
                <a:gd name="connsiteX27" fmla="*/ 668338 w 777479"/>
                <a:gd name="connsiteY27" fmla="*/ 464414 h 910121"/>
                <a:gd name="connsiteX28" fmla="*/ 577964 w 777479"/>
                <a:gd name="connsiteY28" fmla="*/ 0 h 910121"/>
                <a:gd name="connsiteX0" fmla="*/ 224488 w 777479"/>
                <a:gd name="connsiteY0" fmla="*/ 79294 h 916179"/>
                <a:gd name="connsiteX1" fmla="*/ 239713 w 777479"/>
                <a:gd name="connsiteY1" fmla="*/ 381071 h 916179"/>
                <a:gd name="connsiteX2" fmla="*/ 82550 w 777479"/>
                <a:gd name="connsiteY2" fmla="*/ 476321 h 916179"/>
                <a:gd name="connsiteX3" fmla="*/ 3969 w 777479"/>
                <a:gd name="connsiteY3" fmla="*/ 614433 h 916179"/>
                <a:gd name="connsiteX4" fmla="*/ 106363 w 777479"/>
                <a:gd name="connsiteY4" fmla="*/ 628721 h 916179"/>
                <a:gd name="connsiteX5" fmla="*/ 254000 w 777479"/>
                <a:gd name="connsiteY5" fmla="*/ 526327 h 916179"/>
                <a:gd name="connsiteX6" fmla="*/ 261144 w 777479"/>
                <a:gd name="connsiteY6" fmla="*/ 538233 h 916179"/>
                <a:gd name="connsiteX7" fmla="*/ 223044 w 777479"/>
                <a:gd name="connsiteY7" fmla="*/ 673964 h 916179"/>
                <a:gd name="connsiteX8" fmla="*/ 198834 w 777479"/>
                <a:gd name="connsiteY8" fmla="*/ 800171 h 916179"/>
                <a:gd name="connsiteX9" fmla="*/ 248147 w 777479"/>
                <a:gd name="connsiteY9" fmla="*/ 890286 h 916179"/>
                <a:gd name="connsiteX10" fmla="*/ 335682 w 777479"/>
                <a:gd name="connsiteY10" fmla="*/ 748552 h 916179"/>
                <a:gd name="connsiteX11" fmla="*/ 368300 w 777479"/>
                <a:gd name="connsiteY11" fmla="*/ 628720 h 916179"/>
                <a:gd name="connsiteX12" fmla="*/ 381480 w 777479"/>
                <a:gd name="connsiteY12" fmla="*/ 669351 h 916179"/>
                <a:gd name="connsiteX13" fmla="*/ 395874 w 777479"/>
                <a:gd name="connsiteY13" fmla="*/ 719109 h 916179"/>
                <a:gd name="connsiteX14" fmla="*/ 432757 w 777479"/>
                <a:gd name="connsiteY14" fmla="*/ 754397 h 916179"/>
                <a:gd name="connsiteX15" fmla="*/ 463340 w 777479"/>
                <a:gd name="connsiteY15" fmla="*/ 675701 h 916179"/>
                <a:gd name="connsiteX16" fmla="*/ 489875 w 777479"/>
                <a:gd name="connsiteY16" fmla="*/ 629119 h 916179"/>
                <a:gd name="connsiteX17" fmla="*/ 504032 w 777479"/>
                <a:gd name="connsiteY17" fmla="*/ 669201 h 916179"/>
                <a:gd name="connsiteX18" fmla="*/ 518664 w 777479"/>
                <a:gd name="connsiteY18" fmla="*/ 728634 h 916179"/>
                <a:gd name="connsiteX19" fmla="*/ 555548 w 777479"/>
                <a:gd name="connsiteY19" fmla="*/ 763923 h 916179"/>
                <a:gd name="connsiteX20" fmla="*/ 625475 w 777479"/>
                <a:gd name="connsiteY20" fmla="*/ 902564 h 916179"/>
                <a:gd name="connsiteX21" fmla="*/ 662013 w 777479"/>
                <a:gd name="connsiteY21" fmla="*/ 845613 h 916179"/>
                <a:gd name="connsiteX22" fmla="*/ 644525 w 777479"/>
                <a:gd name="connsiteY22" fmla="*/ 723971 h 916179"/>
                <a:gd name="connsiteX23" fmla="*/ 632619 w 777479"/>
                <a:gd name="connsiteY23" fmla="*/ 647771 h 916179"/>
                <a:gd name="connsiteX24" fmla="*/ 718344 w 777479"/>
                <a:gd name="connsiteY24" fmla="*/ 797789 h 916179"/>
                <a:gd name="connsiteX25" fmla="*/ 770732 w 777479"/>
                <a:gd name="connsiteY25" fmla="*/ 776358 h 916179"/>
                <a:gd name="connsiteX26" fmla="*/ 758825 w 777479"/>
                <a:gd name="connsiteY26" fmla="*/ 635864 h 916179"/>
                <a:gd name="connsiteX27" fmla="*/ 668338 w 777479"/>
                <a:gd name="connsiteY27" fmla="*/ 464414 h 916179"/>
                <a:gd name="connsiteX28" fmla="*/ 577964 w 777479"/>
                <a:gd name="connsiteY28" fmla="*/ 0 h 916179"/>
                <a:gd name="connsiteX0" fmla="*/ 224488 w 777479"/>
                <a:gd name="connsiteY0" fmla="*/ 79294 h 898889"/>
                <a:gd name="connsiteX1" fmla="*/ 239713 w 777479"/>
                <a:gd name="connsiteY1" fmla="*/ 381071 h 898889"/>
                <a:gd name="connsiteX2" fmla="*/ 82550 w 777479"/>
                <a:gd name="connsiteY2" fmla="*/ 476321 h 898889"/>
                <a:gd name="connsiteX3" fmla="*/ 3969 w 777479"/>
                <a:gd name="connsiteY3" fmla="*/ 614433 h 898889"/>
                <a:gd name="connsiteX4" fmla="*/ 106363 w 777479"/>
                <a:gd name="connsiteY4" fmla="*/ 628721 h 898889"/>
                <a:gd name="connsiteX5" fmla="*/ 254000 w 777479"/>
                <a:gd name="connsiteY5" fmla="*/ 526327 h 898889"/>
                <a:gd name="connsiteX6" fmla="*/ 261144 w 777479"/>
                <a:gd name="connsiteY6" fmla="*/ 538233 h 898889"/>
                <a:gd name="connsiteX7" fmla="*/ 223044 w 777479"/>
                <a:gd name="connsiteY7" fmla="*/ 673964 h 898889"/>
                <a:gd name="connsiteX8" fmla="*/ 198834 w 777479"/>
                <a:gd name="connsiteY8" fmla="*/ 800171 h 898889"/>
                <a:gd name="connsiteX9" fmla="*/ 248147 w 777479"/>
                <a:gd name="connsiteY9" fmla="*/ 890286 h 898889"/>
                <a:gd name="connsiteX10" fmla="*/ 335682 w 777479"/>
                <a:gd name="connsiteY10" fmla="*/ 748552 h 898889"/>
                <a:gd name="connsiteX11" fmla="*/ 368300 w 777479"/>
                <a:gd name="connsiteY11" fmla="*/ 628720 h 898889"/>
                <a:gd name="connsiteX12" fmla="*/ 381480 w 777479"/>
                <a:gd name="connsiteY12" fmla="*/ 669351 h 898889"/>
                <a:gd name="connsiteX13" fmla="*/ 395874 w 777479"/>
                <a:gd name="connsiteY13" fmla="*/ 719109 h 898889"/>
                <a:gd name="connsiteX14" fmla="*/ 432757 w 777479"/>
                <a:gd name="connsiteY14" fmla="*/ 754397 h 898889"/>
                <a:gd name="connsiteX15" fmla="*/ 463340 w 777479"/>
                <a:gd name="connsiteY15" fmla="*/ 675701 h 898889"/>
                <a:gd name="connsiteX16" fmla="*/ 489875 w 777479"/>
                <a:gd name="connsiteY16" fmla="*/ 629119 h 898889"/>
                <a:gd name="connsiteX17" fmla="*/ 504032 w 777479"/>
                <a:gd name="connsiteY17" fmla="*/ 669201 h 898889"/>
                <a:gd name="connsiteX18" fmla="*/ 518664 w 777479"/>
                <a:gd name="connsiteY18" fmla="*/ 728634 h 898889"/>
                <a:gd name="connsiteX19" fmla="*/ 555548 w 777479"/>
                <a:gd name="connsiteY19" fmla="*/ 763923 h 898889"/>
                <a:gd name="connsiteX20" fmla="*/ 600524 w 777479"/>
                <a:gd name="connsiteY20" fmla="*/ 734985 h 898889"/>
                <a:gd name="connsiteX21" fmla="*/ 662013 w 777479"/>
                <a:gd name="connsiteY21" fmla="*/ 845613 h 898889"/>
                <a:gd name="connsiteX22" fmla="*/ 644525 w 777479"/>
                <a:gd name="connsiteY22" fmla="*/ 723971 h 898889"/>
                <a:gd name="connsiteX23" fmla="*/ 632619 w 777479"/>
                <a:gd name="connsiteY23" fmla="*/ 647771 h 898889"/>
                <a:gd name="connsiteX24" fmla="*/ 718344 w 777479"/>
                <a:gd name="connsiteY24" fmla="*/ 797789 h 898889"/>
                <a:gd name="connsiteX25" fmla="*/ 770732 w 777479"/>
                <a:gd name="connsiteY25" fmla="*/ 776358 h 898889"/>
                <a:gd name="connsiteX26" fmla="*/ 758825 w 777479"/>
                <a:gd name="connsiteY26" fmla="*/ 635864 h 898889"/>
                <a:gd name="connsiteX27" fmla="*/ 668338 w 777479"/>
                <a:gd name="connsiteY27" fmla="*/ 464414 h 898889"/>
                <a:gd name="connsiteX28" fmla="*/ 577964 w 777479"/>
                <a:gd name="connsiteY28" fmla="*/ 0 h 898889"/>
                <a:gd name="connsiteX0" fmla="*/ 224488 w 777479"/>
                <a:gd name="connsiteY0" fmla="*/ 79294 h 898889"/>
                <a:gd name="connsiteX1" fmla="*/ 239713 w 777479"/>
                <a:gd name="connsiteY1" fmla="*/ 381071 h 898889"/>
                <a:gd name="connsiteX2" fmla="*/ 82550 w 777479"/>
                <a:gd name="connsiteY2" fmla="*/ 476321 h 898889"/>
                <a:gd name="connsiteX3" fmla="*/ 3969 w 777479"/>
                <a:gd name="connsiteY3" fmla="*/ 614433 h 898889"/>
                <a:gd name="connsiteX4" fmla="*/ 106363 w 777479"/>
                <a:gd name="connsiteY4" fmla="*/ 628721 h 898889"/>
                <a:gd name="connsiteX5" fmla="*/ 254000 w 777479"/>
                <a:gd name="connsiteY5" fmla="*/ 526327 h 898889"/>
                <a:gd name="connsiteX6" fmla="*/ 261144 w 777479"/>
                <a:gd name="connsiteY6" fmla="*/ 538233 h 898889"/>
                <a:gd name="connsiteX7" fmla="*/ 223044 w 777479"/>
                <a:gd name="connsiteY7" fmla="*/ 673964 h 898889"/>
                <a:gd name="connsiteX8" fmla="*/ 198834 w 777479"/>
                <a:gd name="connsiteY8" fmla="*/ 800171 h 898889"/>
                <a:gd name="connsiteX9" fmla="*/ 248147 w 777479"/>
                <a:gd name="connsiteY9" fmla="*/ 890286 h 898889"/>
                <a:gd name="connsiteX10" fmla="*/ 335682 w 777479"/>
                <a:gd name="connsiteY10" fmla="*/ 748552 h 898889"/>
                <a:gd name="connsiteX11" fmla="*/ 368300 w 777479"/>
                <a:gd name="connsiteY11" fmla="*/ 628720 h 898889"/>
                <a:gd name="connsiteX12" fmla="*/ 381480 w 777479"/>
                <a:gd name="connsiteY12" fmla="*/ 669351 h 898889"/>
                <a:gd name="connsiteX13" fmla="*/ 395874 w 777479"/>
                <a:gd name="connsiteY13" fmla="*/ 719109 h 898889"/>
                <a:gd name="connsiteX14" fmla="*/ 432757 w 777479"/>
                <a:gd name="connsiteY14" fmla="*/ 754397 h 898889"/>
                <a:gd name="connsiteX15" fmla="*/ 463340 w 777479"/>
                <a:gd name="connsiteY15" fmla="*/ 675701 h 898889"/>
                <a:gd name="connsiteX16" fmla="*/ 489875 w 777479"/>
                <a:gd name="connsiteY16" fmla="*/ 629119 h 898889"/>
                <a:gd name="connsiteX17" fmla="*/ 504032 w 777479"/>
                <a:gd name="connsiteY17" fmla="*/ 669201 h 898889"/>
                <a:gd name="connsiteX18" fmla="*/ 518664 w 777479"/>
                <a:gd name="connsiteY18" fmla="*/ 728634 h 898889"/>
                <a:gd name="connsiteX19" fmla="*/ 555548 w 777479"/>
                <a:gd name="connsiteY19" fmla="*/ 763923 h 898889"/>
                <a:gd name="connsiteX20" fmla="*/ 600524 w 777479"/>
                <a:gd name="connsiteY20" fmla="*/ 734985 h 898889"/>
                <a:gd name="connsiteX21" fmla="*/ 631107 w 777479"/>
                <a:gd name="connsiteY21" fmla="*/ 656289 h 898889"/>
                <a:gd name="connsiteX22" fmla="*/ 644525 w 777479"/>
                <a:gd name="connsiteY22" fmla="*/ 723971 h 898889"/>
                <a:gd name="connsiteX23" fmla="*/ 632619 w 777479"/>
                <a:gd name="connsiteY23" fmla="*/ 647771 h 898889"/>
                <a:gd name="connsiteX24" fmla="*/ 718344 w 777479"/>
                <a:gd name="connsiteY24" fmla="*/ 797789 h 898889"/>
                <a:gd name="connsiteX25" fmla="*/ 770732 w 777479"/>
                <a:gd name="connsiteY25" fmla="*/ 776358 h 898889"/>
                <a:gd name="connsiteX26" fmla="*/ 758825 w 777479"/>
                <a:gd name="connsiteY26" fmla="*/ 635864 h 898889"/>
                <a:gd name="connsiteX27" fmla="*/ 668338 w 777479"/>
                <a:gd name="connsiteY27" fmla="*/ 464414 h 898889"/>
                <a:gd name="connsiteX28" fmla="*/ 577964 w 777479"/>
                <a:gd name="connsiteY28" fmla="*/ 0 h 898889"/>
                <a:gd name="connsiteX0" fmla="*/ 224488 w 777479"/>
                <a:gd name="connsiteY0" fmla="*/ 79294 h 898889"/>
                <a:gd name="connsiteX1" fmla="*/ 239713 w 777479"/>
                <a:gd name="connsiteY1" fmla="*/ 381071 h 898889"/>
                <a:gd name="connsiteX2" fmla="*/ 82550 w 777479"/>
                <a:gd name="connsiteY2" fmla="*/ 476321 h 898889"/>
                <a:gd name="connsiteX3" fmla="*/ 3969 w 777479"/>
                <a:gd name="connsiteY3" fmla="*/ 614433 h 898889"/>
                <a:gd name="connsiteX4" fmla="*/ 106363 w 777479"/>
                <a:gd name="connsiteY4" fmla="*/ 628721 h 898889"/>
                <a:gd name="connsiteX5" fmla="*/ 254000 w 777479"/>
                <a:gd name="connsiteY5" fmla="*/ 526327 h 898889"/>
                <a:gd name="connsiteX6" fmla="*/ 261144 w 777479"/>
                <a:gd name="connsiteY6" fmla="*/ 538233 h 898889"/>
                <a:gd name="connsiteX7" fmla="*/ 223044 w 777479"/>
                <a:gd name="connsiteY7" fmla="*/ 673964 h 898889"/>
                <a:gd name="connsiteX8" fmla="*/ 198834 w 777479"/>
                <a:gd name="connsiteY8" fmla="*/ 800171 h 898889"/>
                <a:gd name="connsiteX9" fmla="*/ 248147 w 777479"/>
                <a:gd name="connsiteY9" fmla="*/ 890286 h 898889"/>
                <a:gd name="connsiteX10" fmla="*/ 335682 w 777479"/>
                <a:gd name="connsiteY10" fmla="*/ 748552 h 898889"/>
                <a:gd name="connsiteX11" fmla="*/ 368300 w 777479"/>
                <a:gd name="connsiteY11" fmla="*/ 628720 h 898889"/>
                <a:gd name="connsiteX12" fmla="*/ 381480 w 777479"/>
                <a:gd name="connsiteY12" fmla="*/ 669351 h 898889"/>
                <a:gd name="connsiteX13" fmla="*/ 395874 w 777479"/>
                <a:gd name="connsiteY13" fmla="*/ 719109 h 898889"/>
                <a:gd name="connsiteX14" fmla="*/ 432757 w 777479"/>
                <a:gd name="connsiteY14" fmla="*/ 754397 h 898889"/>
                <a:gd name="connsiteX15" fmla="*/ 463340 w 777479"/>
                <a:gd name="connsiteY15" fmla="*/ 675701 h 898889"/>
                <a:gd name="connsiteX16" fmla="*/ 489875 w 777479"/>
                <a:gd name="connsiteY16" fmla="*/ 629119 h 898889"/>
                <a:gd name="connsiteX17" fmla="*/ 504032 w 777479"/>
                <a:gd name="connsiteY17" fmla="*/ 669201 h 898889"/>
                <a:gd name="connsiteX18" fmla="*/ 518664 w 777479"/>
                <a:gd name="connsiteY18" fmla="*/ 728634 h 898889"/>
                <a:gd name="connsiteX19" fmla="*/ 555548 w 777479"/>
                <a:gd name="connsiteY19" fmla="*/ 763923 h 898889"/>
                <a:gd name="connsiteX20" fmla="*/ 600524 w 777479"/>
                <a:gd name="connsiteY20" fmla="*/ 734985 h 898889"/>
                <a:gd name="connsiteX21" fmla="*/ 631107 w 777479"/>
                <a:gd name="connsiteY21" fmla="*/ 656289 h 898889"/>
                <a:gd name="connsiteX22" fmla="*/ 632619 w 777479"/>
                <a:gd name="connsiteY22" fmla="*/ 647771 h 898889"/>
                <a:gd name="connsiteX23" fmla="*/ 718344 w 777479"/>
                <a:gd name="connsiteY23" fmla="*/ 797789 h 898889"/>
                <a:gd name="connsiteX24" fmla="*/ 770732 w 777479"/>
                <a:gd name="connsiteY24" fmla="*/ 776358 h 898889"/>
                <a:gd name="connsiteX25" fmla="*/ 758825 w 777479"/>
                <a:gd name="connsiteY25" fmla="*/ 635864 h 898889"/>
                <a:gd name="connsiteX26" fmla="*/ 668338 w 777479"/>
                <a:gd name="connsiteY26" fmla="*/ 464414 h 898889"/>
                <a:gd name="connsiteX27" fmla="*/ 577964 w 777479"/>
                <a:gd name="connsiteY27" fmla="*/ 0 h 898889"/>
                <a:gd name="connsiteX0" fmla="*/ 224488 w 764914"/>
                <a:gd name="connsiteY0" fmla="*/ 79294 h 898889"/>
                <a:gd name="connsiteX1" fmla="*/ 239713 w 764914"/>
                <a:gd name="connsiteY1" fmla="*/ 381071 h 898889"/>
                <a:gd name="connsiteX2" fmla="*/ 82550 w 764914"/>
                <a:gd name="connsiteY2" fmla="*/ 476321 h 898889"/>
                <a:gd name="connsiteX3" fmla="*/ 3969 w 764914"/>
                <a:gd name="connsiteY3" fmla="*/ 614433 h 898889"/>
                <a:gd name="connsiteX4" fmla="*/ 106363 w 764914"/>
                <a:gd name="connsiteY4" fmla="*/ 628721 h 898889"/>
                <a:gd name="connsiteX5" fmla="*/ 254000 w 764914"/>
                <a:gd name="connsiteY5" fmla="*/ 526327 h 898889"/>
                <a:gd name="connsiteX6" fmla="*/ 261144 w 764914"/>
                <a:gd name="connsiteY6" fmla="*/ 538233 h 898889"/>
                <a:gd name="connsiteX7" fmla="*/ 223044 w 764914"/>
                <a:gd name="connsiteY7" fmla="*/ 673964 h 898889"/>
                <a:gd name="connsiteX8" fmla="*/ 198834 w 764914"/>
                <a:gd name="connsiteY8" fmla="*/ 800171 h 898889"/>
                <a:gd name="connsiteX9" fmla="*/ 248147 w 764914"/>
                <a:gd name="connsiteY9" fmla="*/ 890286 h 898889"/>
                <a:gd name="connsiteX10" fmla="*/ 335682 w 764914"/>
                <a:gd name="connsiteY10" fmla="*/ 748552 h 898889"/>
                <a:gd name="connsiteX11" fmla="*/ 368300 w 764914"/>
                <a:gd name="connsiteY11" fmla="*/ 628720 h 898889"/>
                <a:gd name="connsiteX12" fmla="*/ 381480 w 764914"/>
                <a:gd name="connsiteY12" fmla="*/ 669351 h 898889"/>
                <a:gd name="connsiteX13" fmla="*/ 395874 w 764914"/>
                <a:gd name="connsiteY13" fmla="*/ 719109 h 898889"/>
                <a:gd name="connsiteX14" fmla="*/ 432757 w 764914"/>
                <a:gd name="connsiteY14" fmla="*/ 754397 h 898889"/>
                <a:gd name="connsiteX15" fmla="*/ 463340 w 764914"/>
                <a:gd name="connsiteY15" fmla="*/ 675701 h 898889"/>
                <a:gd name="connsiteX16" fmla="*/ 489875 w 764914"/>
                <a:gd name="connsiteY16" fmla="*/ 629119 h 898889"/>
                <a:gd name="connsiteX17" fmla="*/ 504032 w 764914"/>
                <a:gd name="connsiteY17" fmla="*/ 669201 h 898889"/>
                <a:gd name="connsiteX18" fmla="*/ 518664 w 764914"/>
                <a:gd name="connsiteY18" fmla="*/ 728634 h 898889"/>
                <a:gd name="connsiteX19" fmla="*/ 555548 w 764914"/>
                <a:gd name="connsiteY19" fmla="*/ 763923 h 898889"/>
                <a:gd name="connsiteX20" fmla="*/ 600524 w 764914"/>
                <a:gd name="connsiteY20" fmla="*/ 734985 h 898889"/>
                <a:gd name="connsiteX21" fmla="*/ 631107 w 764914"/>
                <a:gd name="connsiteY21" fmla="*/ 656289 h 898889"/>
                <a:gd name="connsiteX22" fmla="*/ 632619 w 764914"/>
                <a:gd name="connsiteY22" fmla="*/ 647771 h 898889"/>
                <a:gd name="connsiteX23" fmla="*/ 718344 w 764914"/>
                <a:gd name="connsiteY23" fmla="*/ 797789 h 898889"/>
                <a:gd name="connsiteX24" fmla="*/ 704873 w 764914"/>
                <a:gd name="connsiteY24" fmla="*/ 726866 h 898889"/>
                <a:gd name="connsiteX25" fmla="*/ 758825 w 764914"/>
                <a:gd name="connsiteY25" fmla="*/ 635864 h 898889"/>
                <a:gd name="connsiteX26" fmla="*/ 668338 w 764914"/>
                <a:gd name="connsiteY26" fmla="*/ 464414 h 898889"/>
                <a:gd name="connsiteX27" fmla="*/ 577964 w 764914"/>
                <a:gd name="connsiteY27" fmla="*/ 0 h 898889"/>
                <a:gd name="connsiteX0" fmla="*/ 224488 w 764914"/>
                <a:gd name="connsiteY0" fmla="*/ 79294 h 898889"/>
                <a:gd name="connsiteX1" fmla="*/ 239713 w 764914"/>
                <a:gd name="connsiteY1" fmla="*/ 381071 h 898889"/>
                <a:gd name="connsiteX2" fmla="*/ 82550 w 764914"/>
                <a:gd name="connsiteY2" fmla="*/ 476321 h 898889"/>
                <a:gd name="connsiteX3" fmla="*/ 3969 w 764914"/>
                <a:gd name="connsiteY3" fmla="*/ 614433 h 898889"/>
                <a:gd name="connsiteX4" fmla="*/ 106363 w 764914"/>
                <a:gd name="connsiteY4" fmla="*/ 628721 h 898889"/>
                <a:gd name="connsiteX5" fmla="*/ 254000 w 764914"/>
                <a:gd name="connsiteY5" fmla="*/ 526327 h 898889"/>
                <a:gd name="connsiteX6" fmla="*/ 261144 w 764914"/>
                <a:gd name="connsiteY6" fmla="*/ 538233 h 898889"/>
                <a:gd name="connsiteX7" fmla="*/ 223044 w 764914"/>
                <a:gd name="connsiteY7" fmla="*/ 673964 h 898889"/>
                <a:gd name="connsiteX8" fmla="*/ 198834 w 764914"/>
                <a:gd name="connsiteY8" fmla="*/ 800171 h 898889"/>
                <a:gd name="connsiteX9" fmla="*/ 248147 w 764914"/>
                <a:gd name="connsiteY9" fmla="*/ 890286 h 898889"/>
                <a:gd name="connsiteX10" fmla="*/ 335682 w 764914"/>
                <a:gd name="connsiteY10" fmla="*/ 748552 h 898889"/>
                <a:gd name="connsiteX11" fmla="*/ 368300 w 764914"/>
                <a:gd name="connsiteY11" fmla="*/ 628720 h 898889"/>
                <a:gd name="connsiteX12" fmla="*/ 381480 w 764914"/>
                <a:gd name="connsiteY12" fmla="*/ 669351 h 898889"/>
                <a:gd name="connsiteX13" fmla="*/ 395874 w 764914"/>
                <a:gd name="connsiteY13" fmla="*/ 719109 h 898889"/>
                <a:gd name="connsiteX14" fmla="*/ 432757 w 764914"/>
                <a:gd name="connsiteY14" fmla="*/ 754397 h 898889"/>
                <a:gd name="connsiteX15" fmla="*/ 463340 w 764914"/>
                <a:gd name="connsiteY15" fmla="*/ 675701 h 898889"/>
                <a:gd name="connsiteX16" fmla="*/ 489875 w 764914"/>
                <a:gd name="connsiteY16" fmla="*/ 629119 h 898889"/>
                <a:gd name="connsiteX17" fmla="*/ 504032 w 764914"/>
                <a:gd name="connsiteY17" fmla="*/ 669201 h 898889"/>
                <a:gd name="connsiteX18" fmla="*/ 518664 w 764914"/>
                <a:gd name="connsiteY18" fmla="*/ 728634 h 898889"/>
                <a:gd name="connsiteX19" fmla="*/ 555548 w 764914"/>
                <a:gd name="connsiteY19" fmla="*/ 763923 h 898889"/>
                <a:gd name="connsiteX20" fmla="*/ 600524 w 764914"/>
                <a:gd name="connsiteY20" fmla="*/ 734985 h 898889"/>
                <a:gd name="connsiteX21" fmla="*/ 631107 w 764914"/>
                <a:gd name="connsiteY21" fmla="*/ 656289 h 898889"/>
                <a:gd name="connsiteX22" fmla="*/ 632619 w 764914"/>
                <a:gd name="connsiteY22" fmla="*/ 647771 h 898889"/>
                <a:gd name="connsiteX23" fmla="*/ 704873 w 764914"/>
                <a:gd name="connsiteY23" fmla="*/ 726866 h 898889"/>
                <a:gd name="connsiteX24" fmla="*/ 758825 w 764914"/>
                <a:gd name="connsiteY24" fmla="*/ 635864 h 898889"/>
                <a:gd name="connsiteX25" fmla="*/ 668338 w 764914"/>
                <a:gd name="connsiteY25" fmla="*/ 464414 h 898889"/>
                <a:gd name="connsiteX26" fmla="*/ 577964 w 764914"/>
                <a:gd name="connsiteY26" fmla="*/ 0 h 898889"/>
                <a:gd name="connsiteX0" fmla="*/ 224488 w 764914"/>
                <a:gd name="connsiteY0" fmla="*/ 79294 h 898889"/>
                <a:gd name="connsiteX1" fmla="*/ 239713 w 764914"/>
                <a:gd name="connsiteY1" fmla="*/ 381071 h 898889"/>
                <a:gd name="connsiteX2" fmla="*/ 82550 w 764914"/>
                <a:gd name="connsiteY2" fmla="*/ 476321 h 898889"/>
                <a:gd name="connsiteX3" fmla="*/ 3969 w 764914"/>
                <a:gd name="connsiteY3" fmla="*/ 614433 h 898889"/>
                <a:gd name="connsiteX4" fmla="*/ 106363 w 764914"/>
                <a:gd name="connsiteY4" fmla="*/ 628721 h 898889"/>
                <a:gd name="connsiteX5" fmla="*/ 254000 w 764914"/>
                <a:gd name="connsiteY5" fmla="*/ 526327 h 898889"/>
                <a:gd name="connsiteX6" fmla="*/ 261144 w 764914"/>
                <a:gd name="connsiteY6" fmla="*/ 538233 h 898889"/>
                <a:gd name="connsiteX7" fmla="*/ 223044 w 764914"/>
                <a:gd name="connsiteY7" fmla="*/ 673964 h 898889"/>
                <a:gd name="connsiteX8" fmla="*/ 198834 w 764914"/>
                <a:gd name="connsiteY8" fmla="*/ 800171 h 898889"/>
                <a:gd name="connsiteX9" fmla="*/ 248147 w 764914"/>
                <a:gd name="connsiteY9" fmla="*/ 890286 h 898889"/>
                <a:gd name="connsiteX10" fmla="*/ 335682 w 764914"/>
                <a:gd name="connsiteY10" fmla="*/ 748552 h 898889"/>
                <a:gd name="connsiteX11" fmla="*/ 368300 w 764914"/>
                <a:gd name="connsiteY11" fmla="*/ 628720 h 898889"/>
                <a:gd name="connsiteX12" fmla="*/ 381480 w 764914"/>
                <a:gd name="connsiteY12" fmla="*/ 669351 h 898889"/>
                <a:gd name="connsiteX13" fmla="*/ 395874 w 764914"/>
                <a:gd name="connsiteY13" fmla="*/ 719109 h 898889"/>
                <a:gd name="connsiteX14" fmla="*/ 432757 w 764914"/>
                <a:gd name="connsiteY14" fmla="*/ 754397 h 898889"/>
                <a:gd name="connsiteX15" fmla="*/ 481781 w 764914"/>
                <a:gd name="connsiteY15" fmla="*/ 693346 h 898889"/>
                <a:gd name="connsiteX16" fmla="*/ 489875 w 764914"/>
                <a:gd name="connsiteY16" fmla="*/ 629119 h 898889"/>
                <a:gd name="connsiteX17" fmla="*/ 504032 w 764914"/>
                <a:gd name="connsiteY17" fmla="*/ 669201 h 898889"/>
                <a:gd name="connsiteX18" fmla="*/ 518664 w 764914"/>
                <a:gd name="connsiteY18" fmla="*/ 728634 h 898889"/>
                <a:gd name="connsiteX19" fmla="*/ 555548 w 764914"/>
                <a:gd name="connsiteY19" fmla="*/ 763923 h 898889"/>
                <a:gd name="connsiteX20" fmla="*/ 600524 w 764914"/>
                <a:gd name="connsiteY20" fmla="*/ 734985 h 898889"/>
                <a:gd name="connsiteX21" fmla="*/ 631107 w 764914"/>
                <a:gd name="connsiteY21" fmla="*/ 656289 h 898889"/>
                <a:gd name="connsiteX22" fmla="*/ 632619 w 764914"/>
                <a:gd name="connsiteY22" fmla="*/ 647771 h 898889"/>
                <a:gd name="connsiteX23" fmla="*/ 704873 w 764914"/>
                <a:gd name="connsiteY23" fmla="*/ 726866 h 898889"/>
                <a:gd name="connsiteX24" fmla="*/ 758825 w 764914"/>
                <a:gd name="connsiteY24" fmla="*/ 635864 h 898889"/>
                <a:gd name="connsiteX25" fmla="*/ 668338 w 764914"/>
                <a:gd name="connsiteY25" fmla="*/ 464414 h 898889"/>
                <a:gd name="connsiteX26" fmla="*/ 577964 w 764914"/>
                <a:gd name="connsiteY26" fmla="*/ 0 h 898889"/>
                <a:gd name="connsiteX0" fmla="*/ 224488 w 764914"/>
                <a:gd name="connsiteY0" fmla="*/ 79294 h 898889"/>
                <a:gd name="connsiteX1" fmla="*/ 239713 w 764914"/>
                <a:gd name="connsiteY1" fmla="*/ 381071 h 898889"/>
                <a:gd name="connsiteX2" fmla="*/ 82550 w 764914"/>
                <a:gd name="connsiteY2" fmla="*/ 476321 h 898889"/>
                <a:gd name="connsiteX3" fmla="*/ 3969 w 764914"/>
                <a:gd name="connsiteY3" fmla="*/ 614433 h 898889"/>
                <a:gd name="connsiteX4" fmla="*/ 106363 w 764914"/>
                <a:gd name="connsiteY4" fmla="*/ 628721 h 898889"/>
                <a:gd name="connsiteX5" fmla="*/ 254000 w 764914"/>
                <a:gd name="connsiteY5" fmla="*/ 526327 h 898889"/>
                <a:gd name="connsiteX6" fmla="*/ 261144 w 764914"/>
                <a:gd name="connsiteY6" fmla="*/ 538233 h 898889"/>
                <a:gd name="connsiteX7" fmla="*/ 223044 w 764914"/>
                <a:gd name="connsiteY7" fmla="*/ 673964 h 898889"/>
                <a:gd name="connsiteX8" fmla="*/ 198834 w 764914"/>
                <a:gd name="connsiteY8" fmla="*/ 800171 h 898889"/>
                <a:gd name="connsiteX9" fmla="*/ 248147 w 764914"/>
                <a:gd name="connsiteY9" fmla="*/ 890286 h 898889"/>
                <a:gd name="connsiteX10" fmla="*/ 335682 w 764914"/>
                <a:gd name="connsiteY10" fmla="*/ 748552 h 898889"/>
                <a:gd name="connsiteX11" fmla="*/ 368300 w 764914"/>
                <a:gd name="connsiteY11" fmla="*/ 628720 h 898889"/>
                <a:gd name="connsiteX12" fmla="*/ 381480 w 764914"/>
                <a:gd name="connsiteY12" fmla="*/ 669351 h 898889"/>
                <a:gd name="connsiteX13" fmla="*/ 395874 w 764914"/>
                <a:gd name="connsiteY13" fmla="*/ 719109 h 898889"/>
                <a:gd name="connsiteX14" fmla="*/ 436804 w 764914"/>
                <a:gd name="connsiteY14" fmla="*/ 722284 h 898889"/>
                <a:gd name="connsiteX15" fmla="*/ 481781 w 764914"/>
                <a:gd name="connsiteY15" fmla="*/ 693346 h 898889"/>
                <a:gd name="connsiteX16" fmla="*/ 489875 w 764914"/>
                <a:gd name="connsiteY16" fmla="*/ 629119 h 898889"/>
                <a:gd name="connsiteX17" fmla="*/ 504032 w 764914"/>
                <a:gd name="connsiteY17" fmla="*/ 669201 h 898889"/>
                <a:gd name="connsiteX18" fmla="*/ 518664 w 764914"/>
                <a:gd name="connsiteY18" fmla="*/ 728634 h 898889"/>
                <a:gd name="connsiteX19" fmla="*/ 555548 w 764914"/>
                <a:gd name="connsiteY19" fmla="*/ 763923 h 898889"/>
                <a:gd name="connsiteX20" fmla="*/ 600524 w 764914"/>
                <a:gd name="connsiteY20" fmla="*/ 734985 h 898889"/>
                <a:gd name="connsiteX21" fmla="*/ 631107 w 764914"/>
                <a:gd name="connsiteY21" fmla="*/ 656289 h 898889"/>
                <a:gd name="connsiteX22" fmla="*/ 632619 w 764914"/>
                <a:gd name="connsiteY22" fmla="*/ 647771 h 898889"/>
                <a:gd name="connsiteX23" fmla="*/ 704873 w 764914"/>
                <a:gd name="connsiteY23" fmla="*/ 726866 h 898889"/>
                <a:gd name="connsiteX24" fmla="*/ 758825 w 764914"/>
                <a:gd name="connsiteY24" fmla="*/ 635864 h 898889"/>
                <a:gd name="connsiteX25" fmla="*/ 668338 w 764914"/>
                <a:gd name="connsiteY25" fmla="*/ 464414 h 898889"/>
                <a:gd name="connsiteX26" fmla="*/ 577964 w 764914"/>
                <a:gd name="connsiteY26" fmla="*/ 0 h 898889"/>
                <a:gd name="connsiteX0" fmla="*/ 224488 w 764914"/>
                <a:gd name="connsiteY0" fmla="*/ 79294 h 898889"/>
                <a:gd name="connsiteX1" fmla="*/ 239713 w 764914"/>
                <a:gd name="connsiteY1" fmla="*/ 381071 h 898889"/>
                <a:gd name="connsiteX2" fmla="*/ 82550 w 764914"/>
                <a:gd name="connsiteY2" fmla="*/ 476321 h 898889"/>
                <a:gd name="connsiteX3" fmla="*/ 3969 w 764914"/>
                <a:gd name="connsiteY3" fmla="*/ 614433 h 898889"/>
                <a:gd name="connsiteX4" fmla="*/ 106363 w 764914"/>
                <a:gd name="connsiteY4" fmla="*/ 628721 h 898889"/>
                <a:gd name="connsiteX5" fmla="*/ 254000 w 764914"/>
                <a:gd name="connsiteY5" fmla="*/ 526327 h 898889"/>
                <a:gd name="connsiteX6" fmla="*/ 261144 w 764914"/>
                <a:gd name="connsiteY6" fmla="*/ 538233 h 898889"/>
                <a:gd name="connsiteX7" fmla="*/ 223044 w 764914"/>
                <a:gd name="connsiteY7" fmla="*/ 673964 h 898889"/>
                <a:gd name="connsiteX8" fmla="*/ 198834 w 764914"/>
                <a:gd name="connsiteY8" fmla="*/ 800171 h 898889"/>
                <a:gd name="connsiteX9" fmla="*/ 248147 w 764914"/>
                <a:gd name="connsiteY9" fmla="*/ 890286 h 898889"/>
                <a:gd name="connsiteX10" fmla="*/ 335682 w 764914"/>
                <a:gd name="connsiteY10" fmla="*/ 748552 h 898889"/>
                <a:gd name="connsiteX11" fmla="*/ 368300 w 764914"/>
                <a:gd name="connsiteY11" fmla="*/ 628720 h 898889"/>
                <a:gd name="connsiteX12" fmla="*/ 381480 w 764914"/>
                <a:gd name="connsiteY12" fmla="*/ 669351 h 898889"/>
                <a:gd name="connsiteX13" fmla="*/ 395874 w 764914"/>
                <a:gd name="connsiteY13" fmla="*/ 719109 h 898889"/>
                <a:gd name="connsiteX14" fmla="*/ 436804 w 764914"/>
                <a:gd name="connsiteY14" fmla="*/ 722284 h 898889"/>
                <a:gd name="connsiteX15" fmla="*/ 481781 w 764914"/>
                <a:gd name="connsiteY15" fmla="*/ 693346 h 898889"/>
                <a:gd name="connsiteX16" fmla="*/ 489875 w 764914"/>
                <a:gd name="connsiteY16" fmla="*/ 629119 h 898889"/>
                <a:gd name="connsiteX17" fmla="*/ 504032 w 764914"/>
                <a:gd name="connsiteY17" fmla="*/ 669201 h 898889"/>
                <a:gd name="connsiteX18" fmla="*/ 518664 w 764914"/>
                <a:gd name="connsiteY18" fmla="*/ 728634 h 898889"/>
                <a:gd name="connsiteX19" fmla="*/ 559595 w 764914"/>
                <a:gd name="connsiteY19" fmla="*/ 731809 h 898889"/>
                <a:gd name="connsiteX20" fmla="*/ 600524 w 764914"/>
                <a:gd name="connsiteY20" fmla="*/ 734985 h 898889"/>
                <a:gd name="connsiteX21" fmla="*/ 631107 w 764914"/>
                <a:gd name="connsiteY21" fmla="*/ 656289 h 898889"/>
                <a:gd name="connsiteX22" fmla="*/ 632619 w 764914"/>
                <a:gd name="connsiteY22" fmla="*/ 647771 h 898889"/>
                <a:gd name="connsiteX23" fmla="*/ 704873 w 764914"/>
                <a:gd name="connsiteY23" fmla="*/ 726866 h 898889"/>
                <a:gd name="connsiteX24" fmla="*/ 758825 w 764914"/>
                <a:gd name="connsiteY24" fmla="*/ 635864 h 898889"/>
                <a:gd name="connsiteX25" fmla="*/ 668338 w 764914"/>
                <a:gd name="connsiteY25" fmla="*/ 464414 h 898889"/>
                <a:gd name="connsiteX26" fmla="*/ 577964 w 764914"/>
                <a:gd name="connsiteY26" fmla="*/ 0 h 898889"/>
                <a:gd name="connsiteX0" fmla="*/ 224488 w 764914"/>
                <a:gd name="connsiteY0" fmla="*/ 79294 h 898889"/>
                <a:gd name="connsiteX1" fmla="*/ 239713 w 764914"/>
                <a:gd name="connsiteY1" fmla="*/ 381071 h 898889"/>
                <a:gd name="connsiteX2" fmla="*/ 82550 w 764914"/>
                <a:gd name="connsiteY2" fmla="*/ 476321 h 898889"/>
                <a:gd name="connsiteX3" fmla="*/ 3969 w 764914"/>
                <a:gd name="connsiteY3" fmla="*/ 614433 h 898889"/>
                <a:gd name="connsiteX4" fmla="*/ 106363 w 764914"/>
                <a:gd name="connsiteY4" fmla="*/ 628721 h 898889"/>
                <a:gd name="connsiteX5" fmla="*/ 254000 w 764914"/>
                <a:gd name="connsiteY5" fmla="*/ 526327 h 898889"/>
                <a:gd name="connsiteX6" fmla="*/ 261144 w 764914"/>
                <a:gd name="connsiteY6" fmla="*/ 538233 h 898889"/>
                <a:gd name="connsiteX7" fmla="*/ 223044 w 764914"/>
                <a:gd name="connsiteY7" fmla="*/ 673964 h 898889"/>
                <a:gd name="connsiteX8" fmla="*/ 198834 w 764914"/>
                <a:gd name="connsiteY8" fmla="*/ 800171 h 898889"/>
                <a:gd name="connsiteX9" fmla="*/ 248147 w 764914"/>
                <a:gd name="connsiteY9" fmla="*/ 890286 h 898889"/>
                <a:gd name="connsiteX10" fmla="*/ 335682 w 764914"/>
                <a:gd name="connsiteY10" fmla="*/ 748552 h 898889"/>
                <a:gd name="connsiteX11" fmla="*/ 368300 w 764914"/>
                <a:gd name="connsiteY11" fmla="*/ 628720 h 898889"/>
                <a:gd name="connsiteX12" fmla="*/ 381480 w 764914"/>
                <a:gd name="connsiteY12" fmla="*/ 669351 h 898889"/>
                <a:gd name="connsiteX13" fmla="*/ 395874 w 764914"/>
                <a:gd name="connsiteY13" fmla="*/ 719109 h 898889"/>
                <a:gd name="connsiteX14" fmla="*/ 436804 w 764914"/>
                <a:gd name="connsiteY14" fmla="*/ 722284 h 898889"/>
                <a:gd name="connsiteX15" fmla="*/ 481781 w 764914"/>
                <a:gd name="connsiteY15" fmla="*/ 693346 h 898889"/>
                <a:gd name="connsiteX16" fmla="*/ 489875 w 764914"/>
                <a:gd name="connsiteY16" fmla="*/ 629119 h 898889"/>
                <a:gd name="connsiteX17" fmla="*/ 504032 w 764914"/>
                <a:gd name="connsiteY17" fmla="*/ 669201 h 898889"/>
                <a:gd name="connsiteX18" fmla="*/ 522711 w 764914"/>
                <a:gd name="connsiteY18" fmla="*/ 696521 h 898889"/>
                <a:gd name="connsiteX19" fmla="*/ 559595 w 764914"/>
                <a:gd name="connsiteY19" fmla="*/ 731809 h 898889"/>
                <a:gd name="connsiteX20" fmla="*/ 600524 w 764914"/>
                <a:gd name="connsiteY20" fmla="*/ 734985 h 898889"/>
                <a:gd name="connsiteX21" fmla="*/ 631107 w 764914"/>
                <a:gd name="connsiteY21" fmla="*/ 656289 h 898889"/>
                <a:gd name="connsiteX22" fmla="*/ 632619 w 764914"/>
                <a:gd name="connsiteY22" fmla="*/ 647771 h 898889"/>
                <a:gd name="connsiteX23" fmla="*/ 704873 w 764914"/>
                <a:gd name="connsiteY23" fmla="*/ 726866 h 898889"/>
                <a:gd name="connsiteX24" fmla="*/ 758825 w 764914"/>
                <a:gd name="connsiteY24" fmla="*/ 635864 h 898889"/>
                <a:gd name="connsiteX25" fmla="*/ 668338 w 764914"/>
                <a:gd name="connsiteY25" fmla="*/ 464414 h 898889"/>
                <a:gd name="connsiteX26" fmla="*/ 577964 w 764914"/>
                <a:gd name="connsiteY26" fmla="*/ 0 h 898889"/>
                <a:gd name="connsiteX0" fmla="*/ 224488 w 764914"/>
                <a:gd name="connsiteY0" fmla="*/ 79294 h 898889"/>
                <a:gd name="connsiteX1" fmla="*/ 239713 w 764914"/>
                <a:gd name="connsiteY1" fmla="*/ 381071 h 898889"/>
                <a:gd name="connsiteX2" fmla="*/ 82550 w 764914"/>
                <a:gd name="connsiteY2" fmla="*/ 476321 h 898889"/>
                <a:gd name="connsiteX3" fmla="*/ 3969 w 764914"/>
                <a:gd name="connsiteY3" fmla="*/ 614433 h 898889"/>
                <a:gd name="connsiteX4" fmla="*/ 106363 w 764914"/>
                <a:gd name="connsiteY4" fmla="*/ 628721 h 898889"/>
                <a:gd name="connsiteX5" fmla="*/ 254000 w 764914"/>
                <a:gd name="connsiteY5" fmla="*/ 526327 h 898889"/>
                <a:gd name="connsiteX6" fmla="*/ 261144 w 764914"/>
                <a:gd name="connsiteY6" fmla="*/ 538233 h 898889"/>
                <a:gd name="connsiteX7" fmla="*/ 223044 w 764914"/>
                <a:gd name="connsiteY7" fmla="*/ 673964 h 898889"/>
                <a:gd name="connsiteX8" fmla="*/ 198834 w 764914"/>
                <a:gd name="connsiteY8" fmla="*/ 800171 h 898889"/>
                <a:gd name="connsiteX9" fmla="*/ 248147 w 764914"/>
                <a:gd name="connsiteY9" fmla="*/ 890286 h 898889"/>
                <a:gd name="connsiteX10" fmla="*/ 335682 w 764914"/>
                <a:gd name="connsiteY10" fmla="*/ 748552 h 898889"/>
                <a:gd name="connsiteX11" fmla="*/ 368300 w 764914"/>
                <a:gd name="connsiteY11" fmla="*/ 628720 h 898889"/>
                <a:gd name="connsiteX12" fmla="*/ 381480 w 764914"/>
                <a:gd name="connsiteY12" fmla="*/ 669351 h 898889"/>
                <a:gd name="connsiteX13" fmla="*/ 395874 w 764914"/>
                <a:gd name="connsiteY13" fmla="*/ 719109 h 898889"/>
                <a:gd name="connsiteX14" fmla="*/ 436804 w 764914"/>
                <a:gd name="connsiteY14" fmla="*/ 722284 h 898889"/>
                <a:gd name="connsiteX15" fmla="*/ 481781 w 764914"/>
                <a:gd name="connsiteY15" fmla="*/ 693346 h 898889"/>
                <a:gd name="connsiteX16" fmla="*/ 489875 w 764914"/>
                <a:gd name="connsiteY16" fmla="*/ 629119 h 898889"/>
                <a:gd name="connsiteX17" fmla="*/ 504032 w 764914"/>
                <a:gd name="connsiteY17" fmla="*/ 669201 h 898889"/>
                <a:gd name="connsiteX18" fmla="*/ 522711 w 764914"/>
                <a:gd name="connsiteY18" fmla="*/ 696521 h 898889"/>
                <a:gd name="connsiteX19" fmla="*/ 559595 w 764914"/>
                <a:gd name="connsiteY19" fmla="*/ 731809 h 898889"/>
                <a:gd name="connsiteX20" fmla="*/ 600524 w 764914"/>
                <a:gd name="connsiteY20" fmla="*/ 734985 h 898889"/>
                <a:gd name="connsiteX21" fmla="*/ 645501 w 764914"/>
                <a:gd name="connsiteY21" fmla="*/ 706047 h 898889"/>
                <a:gd name="connsiteX22" fmla="*/ 631107 w 764914"/>
                <a:gd name="connsiteY22" fmla="*/ 656289 h 898889"/>
                <a:gd name="connsiteX23" fmla="*/ 632619 w 764914"/>
                <a:gd name="connsiteY23" fmla="*/ 647771 h 898889"/>
                <a:gd name="connsiteX24" fmla="*/ 704873 w 764914"/>
                <a:gd name="connsiteY24" fmla="*/ 726866 h 898889"/>
                <a:gd name="connsiteX25" fmla="*/ 758825 w 764914"/>
                <a:gd name="connsiteY25" fmla="*/ 635864 h 898889"/>
                <a:gd name="connsiteX26" fmla="*/ 668338 w 764914"/>
                <a:gd name="connsiteY26" fmla="*/ 464414 h 898889"/>
                <a:gd name="connsiteX27" fmla="*/ 577964 w 764914"/>
                <a:gd name="connsiteY27" fmla="*/ 0 h 898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64914" h="898889">
                  <a:moveTo>
                    <a:pt x="224488" y="79294"/>
                  </a:moveTo>
                  <a:cubicBezTo>
                    <a:pt x="238577" y="124935"/>
                    <a:pt x="263369" y="314900"/>
                    <a:pt x="239713" y="381071"/>
                  </a:cubicBezTo>
                  <a:cubicBezTo>
                    <a:pt x="216057" y="447242"/>
                    <a:pt x="121841" y="437427"/>
                    <a:pt x="82550" y="476321"/>
                  </a:cubicBezTo>
                  <a:cubicBezTo>
                    <a:pt x="43259" y="515215"/>
                    <a:pt x="0" y="589033"/>
                    <a:pt x="3969" y="614433"/>
                  </a:cubicBezTo>
                  <a:cubicBezTo>
                    <a:pt x="7938" y="639833"/>
                    <a:pt x="64691" y="643405"/>
                    <a:pt x="106363" y="628721"/>
                  </a:cubicBezTo>
                  <a:cubicBezTo>
                    <a:pt x="148035" y="614037"/>
                    <a:pt x="228203" y="541408"/>
                    <a:pt x="254000" y="526327"/>
                  </a:cubicBezTo>
                  <a:cubicBezTo>
                    <a:pt x="279797" y="511246"/>
                    <a:pt x="266303" y="513627"/>
                    <a:pt x="261144" y="538233"/>
                  </a:cubicBezTo>
                  <a:cubicBezTo>
                    <a:pt x="255985" y="562839"/>
                    <a:pt x="233429" y="630308"/>
                    <a:pt x="223044" y="673964"/>
                  </a:cubicBezTo>
                  <a:cubicBezTo>
                    <a:pt x="212659" y="717620"/>
                    <a:pt x="194650" y="764117"/>
                    <a:pt x="198834" y="800171"/>
                  </a:cubicBezTo>
                  <a:cubicBezTo>
                    <a:pt x="203018" y="836225"/>
                    <a:pt x="225339" y="898889"/>
                    <a:pt x="248147" y="890286"/>
                  </a:cubicBezTo>
                  <a:cubicBezTo>
                    <a:pt x="270955" y="881683"/>
                    <a:pt x="315657" y="792146"/>
                    <a:pt x="335682" y="748552"/>
                  </a:cubicBezTo>
                  <a:cubicBezTo>
                    <a:pt x="355707" y="704958"/>
                    <a:pt x="360667" y="641920"/>
                    <a:pt x="368300" y="628720"/>
                  </a:cubicBezTo>
                  <a:cubicBezTo>
                    <a:pt x="375933" y="615520"/>
                    <a:pt x="376884" y="654286"/>
                    <a:pt x="381480" y="669351"/>
                  </a:cubicBezTo>
                  <a:cubicBezTo>
                    <a:pt x="386076" y="684416"/>
                    <a:pt x="386653" y="710287"/>
                    <a:pt x="395874" y="719109"/>
                  </a:cubicBezTo>
                  <a:cubicBezTo>
                    <a:pt x="405095" y="727931"/>
                    <a:pt x="422486" y="726578"/>
                    <a:pt x="436804" y="722284"/>
                  </a:cubicBezTo>
                  <a:cubicBezTo>
                    <a:pt x="451122" y="717990"/>
                    <a:pt x="472936" y="708874"/>
                    <a:pt x="481781" y="693346"/>
                  </a:cubicBezTo>
                  <a:cubicBezTo>
                    <a:pt x="490626" y="677818"/>
                    <a:pt x="486167" y="633143"/>
                    <a:pt x="489875" y="629119"/>
                  </a:cubicBezTo>
                  <a:cubicBezTo>
                    <a:pt x="493584" y="625095"/>
                    <a:pt x="498559" y="657967"/>
                    <a:pt x="504032" y="669201"/>
                  </a:cubicBezTo>
                  <a:cubicBezTo>
                    <a:pt x="509505" y="680435"/>
                    <a:pt x="513451" y="686086"/>
                    <a:pt x="522711" y="696521"/>
                  </a:cubicBezTo>
                  <a:cubicBezTo>
                    <a:pt x="531971" y="706956"/>
                    <a:pt x="546626" y="725398"/>
                    <a:pt x="559595" y="731809"/>
                  </a:cubicBezTo>
                  <a:cubicBezTo>
                    <a:pt x="572564" y="738220"/>
                    <a:pt x="586206" y="739279"/>
                    <a:pt x="600524" y="734985"/>
                  </a:cubicBezTo>
                  <a:cubicBezTo>
                    <a:pt x="614842" y="730691"/>
                    <a:pt x="640404" y="719163"/>
                    <a:pt x="645501" y="706047"/>
                  </a:cubicBezTo>
                  <a:cubicBezTo>
                    <a:pt x="650598" y="692931"/>
                    <a:pt x="633254" y="666002"/>
                    <a:pt x="631107" y="656289"/>
                  </a:cubicBezTo>
                  <a:cubicBezTo>
                    <a:pt x="628960" y="646576"/>
                    <a:pt x="620325" y="636008"/>
                    <a:pt x="632619" y="647771"/>
                  </a:cubicBezTo>
                  <a:cubicBezTo>
                    <a:pt x="644913" y="659534"/>
                    <a:pt x="683839" y="728850"/>
                    <a:pt x="704873" y="726866"/>
                  </a:cubicBezTo>
                  <a:cubicBezTo>
                    <a:pt x="725907" y="724882"/>
                    <a:pt x="764914" y="679606"/>
                    <a:pt x="758825" y="635864"/>
                  </a:cubicBezTo>
                  <a:cubicBezTo>
                    <a:pt x="752736" y="592122"/>
                    <a:pt x="698481" y="570391"/>
                    <a:pt x="668338" y="464414"/>
                  </a:cubicBezTo>
                  <a:cubicBezTo>
                    <a:pt x="638195" y="358437"/>
                    <a:pt x="580345" y="78978"/>
                    <a:pt x="577964" y="0"/>
                  </a:cubicBezTo>
                </a:path>
              </a:pathLst>
            </a:custGeom>
            <a:grp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127" name="Freeform 126"/>
            <p:cNvSpPr/>
            <p:nvPr/>
          </p:nvSpPr>
          <p:spPr>
            <a:xfrm>
              <a:off x="1154242" y="1394085"/>
              <a:ext cx="524656" cy="397240"/>
            </a:xfrm>
            <a:custGeom>
              <a:avLst/>
              <a:gdLst>
                <a:gd name="connsiteX0" fmla="*/ 374755 w 524656"/>
                <a:gd name="connsiteY0" fmla="*/ 0 h 397240"/>
                <a:gd name="connsiteX1" fmla="*/ 74951 w 524656"/>
                <a:gd name="connsiteY1" fmla="*/ 179882 h 397240"/>
                <a:gd name="connsiteX2" fmla="*/ 74951 w 524656"/>
                <a:gd name="connsiteY2" fmla="*/ 389745 h 397240"/>
                <a:gd name="connsiteX3" fmla="*/ 524656 w 524656"/>
                <a:gd name="connsiteY3" fmla="*/ 224853 h 397240"/>
              </a:gdLst>
              <a:ahLst/>
              <a:cxnLst>
                <a:cxn ang="0">
                  <a:pos x="connsiteX0" y="connsiteY0"/>
                </a:cxn>
                <a:cxn ang="0">
                  <a:pos x="connsiteX1" y="connsiteY1"/>
                </a:cxn>
                <a:cxn ang="0">
                  <a:pos x="connsiteX2" y="connsiteY2"/>
                </a:cxn>
                <a:cxn ang="0">
                  <a:pos x="connsiteX3" y="connsiteY3"/>
                </a:cxn>
              </a:cxnLst>
              <a:rect l="l" t="t" r="r" b="b"/>
              <a:pathLst>
                <a:path w="524656" h="397240">
                  <a:moveTo>
                    <a:pt x="374755" y="0"/>
                  </a:moveTo>
                  <a:cubicBezTo>
                    <a:pt x="249836" y="57462"/>
                    <a:pt x="124918" y="114925"/>
                    <a:pt x="74951" y="179882"/>
                  </a:cubicBezTo>
                  <a:cubicBezTo>
                    <a:pt x="24984" y="244839"/>
                    <a:pt x="0" y="382250"/>
                    <a:pt x="74951" y="389745"/>
                  </a:cubicBezTo>
                  <a:cubicBezTo>
                    <a:pt x="149902" y="397240"/>
                    <a:pt x="337279" y="311046"/>
                    <a:pt x="524656" y="224853"/>
                  </a:cubicBezTo>
                </a:path>
              </a:pathLst>
            </a:custGeom>
            <a:grpFill/>
            <a:ln w="28575">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128" name="Freeform 127"/>
            <p:cNvSpPr/>
            <p:nvPr/>
          </p:nvSpPr>
          <p:spPr>
            <a:xfrm>
              <a:off x="1346616" y="1603948"/>
              <a:ext cx="572125" cy="389744"/>
            </a:xfrm>
            <a:custGeom>
              <a:avLst/>
              <a:gdLst>
                <a:gd name="connsiteX0" fmla="*/ 347273 w 572125"/>
                <a:gd name="connsiteY0" fmla="*/ 0 h 389744"/>
                <a:gd name="connsiteX1" fmla="*/ 32479 w 572125"/>
                <a:gd name="connsiteY1" fmla="*/ 254832 h 389744"/>
                <a:gd name="connsiteX2" fmla="*/ 152400 w 572125"/>
                <a:gd name="connsiteY2" fmla="*/ 389744 h 389744"/>
                <a:gd name="connsiteX3" fmla="*/ 572125 w 572125"/>
                <a:gd name="connsiteY3" fmla="*/ 254832 h 389744"/>
              </a:gdLst>
              <a:ahLst/>
              <a:cxnLst>
                <a:cxn ang="0">
                  <a:pos x="connsiteX0" y="connsiteY0"/>
                </a:cxn>
                <a:cxn ang="0">
                  <a:pos x="connsiteX1" y="connsiteY1"/>
                </a:cxn>
                <a:cxn ang="0">
                  <a:pos x="connsiteX2" y="connsiteY2"/>
                </a:cxn>
                <a:cxn ang="0">
                  <a:pos x="connsiteX3" y="connsiteY3"/>
                </a:cxn>
              </a:cxnLst>
              <a:rect l="l" t="t" r="r" b="b"/>
              <a:pathLst>
                <a:path w="572125" h="389744">
                  <a:moveTo>
                    <a:pt x="347273" y="0"/>
                  </a:moveTo>
                  <a:cubicBezTo>
                    <a:pt x="206115" y="94937"/>
                    <a:pt x="64958" y="189875"/>
                    <a:pt x="32479" y="254832"/>
                  </a:cubicBezTo>
                  <a:cubicBezTo>
                    <a:pt x="0" y="319789"/>
                    <a:pt x="62459" y="389744"/>
                    <a:pt x="152400" y="389744"/>
                  </a:cubicBezTo>
                  <a:cubicBezTo>
                    <a:pt x="242341" y="389744"/>
                    <a:pt x="407233" y="322288"/>
                    <a:pt x="572125" y="254832"/>
                  </a:cubicBezTo>
                </a:path>
              </a:pathLst>
            </a:custGeom>
            <a:grpFill/>
            <a:ln w="28575">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129" name="Freeform 128"/>
            <p:cNvSpPr/>
            <p:nvPr/>
          </p:nvSpPr>
          <p:spPr>
            <a:xfrm>
              <a:off x="1638924" y="1888761"/>
              <a:ext cx="354768" cy="269822"/>
            </a:xfrm>
            <a:custGeom>
              <a:avLst/>
              <a:gdLst>
                <a:gd name="connsiteX0" fmla="*/ 294807 w 354768"/>
                <a:gd name="connsiteY0" fmla="*/ 0 h 269822"/>
                <a:gd name="connsiteX1" fmla="*/ 39974 w 354768"/>
                <a:gd name="connsiteY1" fmla="*/ 74950 h 269822"/>
                <a:gd name="connsiteX2" fmla="*/ 54965 w 354768"/>
                <a:gd name="connsiteY2" fmla="*/ 239842 h 269822"/>
                <a:gd name="connsiteX3" fmla="*/ 354768 w 354768"/>
                <a:gd name="connsiteY3" fmla="*/ 254832 h 269822"/>
              </a:gdLst>
              <a:ahLst/>
              <a:cxnLst>
                <a:cxn ang="0">
                  <a:pos x="connsiteX0" y="connsiteY0"/>
                </a:cxn>
                <a:cxn ang="0">
                  <a:pos x="connsiteX1" y="connsiteY1"/>
                </a:cxn>
                <a:cxn ang="0">
                  <a:pos x="connsiteX2" y="connsiteY2"/>
                </a:cxn>
                <a:cxn ang="0">
                  <a:pos x="connsiteX3" y="connsiteY3"/>
                </a:cxn>
              </a:cxnLst>
              <a:rect l="l" t="t" r="r" b="b"/>
              <a:pathLst>
                <a:path w="354768" h="269822">
                  <a:moveTo>
                    <a:pt x="294807" y="0"/>
                  </a:moveTo>
                  <a:cubicBezTo>
                    <a:pt x="187377" y="17488"/>
                    <a:pt x="79948" y="34976"/>
                    <a:pt x="39974" y="74950"/>
                  </a:cubicBezTo>
                  <a:cubicBezTo>
                    <a:pt x="0" y="114924"/>
                    <a:pt x="2499" y="209862"/>
                    <a:pt x="54965" y="239842"/>
                  </a:cubicBezTo>
                  <a:cubicBezTo>
                    <a:pt x="107431" y="269822"/>
                    <a:pt x="231099" y="262327"/>
                    <a:pt x="354768" y="254832"/>
                  </a:cubicBezTo>
                </a:path>
              </a:pathLst>
            </a:custGeom>
            <a:grpFill/>
            <a:ln w="28575">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grpSp>
      <p:sp>
        <p:nvSpPr>
          <p:cNvPr id="91" name="Freeform 90"/>
          <p:cNvSpPr/>
          <p:nvPr/>
        </p:nvSpPr>
        <p:spPr>
          <a:xfrm>
            <a:off x="7308304" y="4725144"/>
            <a:ext cx="463471" cy="690898"/>
          </a:xfrm>
          <a:custGeom>
            <a:avLst/>
            <a:gdLst>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75432 w 777479"/>
              <a:gd name="connsiteY8" fmla="*/ 659606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65919 w 777479"/>
              <a:gd name="connsiteY10" fmla="*/ 516731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62013 w 777479"/>
              <a:gd name="connsiteY20" fmla="*/ 605036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2397 h 834313"/>
              <a:gd name="connsiteX1" fmla="*/ 239713 w 777479"/>
              <a:gd name="connsiteY1" fmla="*/ 240985 h 834313"/>
              <a:gd name="connsiteX2" fmla="*/ 82550 w 777479"/>
              <a:gd name="connsiteY2" fmla="*/ 336235 h 834313"/>
              <a:gd name="connsiteX3" fmla="*/ 3969 w 777479"/>
              <a:gd name="connsiteY3" fmla="*/ 474347 h 834313"/>
              <a:gd name="connsiteX4" fmla="*/ 106363 w 777479"/>
              <a:gd name="connsiteY4" fmla="*/ 488635 h 834313"/>
              <a:gd name="connsiteX5" fmla="*/ 254000 w 777479"/>
              <a:gd name="connsiteY5" fmla="*/ 386241 h 834313"/>
              <a:gd name="connsiteX6" fmla="*/ 261144 w 777479"/>
              <a:gd name="connsiteY6" fmla="*/ 398147 h 834313"/>
              <a:gd name="connsiteX7" fmla="*/ 223044 w 777479"/>
              <a:gd name="connsiteY7" fmla="*/ 533878 h 834313"/>
              <a:gd name="connsiteX8" fmla="*/ 198834 w 777479"/>
              <a:gd name="connsiteY8" fmla="*/ 660085 h 834313"/>
              <a:gd name="connsiteX9" fmla="*/ 248147 w 777479"/>
              <a:gd name="connsiteY9" fmla="*/ 750200 h 834313"/>
              <a:gd name="connsiteX10" fmla="*/ 335682 w 777479"/>
              <a:gd name="connsiteY10" fmla="*/ 608466 h 834313"/>
              <a:gd name="connsiteX11" fmla="*/ 368300 w 777479"/>
              <a:gd name="connsiteY11" fmla="*/ 488634 h 834313"/>
              <a:gd name="connsiteX12" fmla="*/ 375444 w 777479"/>
              <a:gd name="connsiteY12" fmla="*/ 555310 h 834313"/>
              <a:gd name="connsiteX13" fmla="*/ 401638 w 777479"/>
              <a:gd name="connsiteY13" fmla="*/ 767241 h 834313"/>
              <a:gd name="connsiteX14" fmla="*/ 451644 w 777479"/>
              <a:gd name="connsiteY14" fmla="*/ 833916 h 834313"/>
              <a:gd name="connsiteX15" fmla="*/ 504032 w 777479"/>
              <a:gd name="connsiteY15" fmla="*/ 769622 h 834313"/>
              <a:gd name="connsiteX16" fmla="*/ 504032 w 777479"/>
              <a:gd name="connsiteY16" fmla="*/ 529115 h 834313"/>
              <a:gd name="connsiteX17" fmla="*/ 527844 w 777479"/>
              <a:gd name="connsiteY17" fmla="*/ 643416 h 834313"/>
              <a:gd name="connsiteX18" fmla="*/ 573088 w 777479"/>
              <a:gd name="connsiteY18" fmla="*/ 741047 h 834313"/>
              <a:gd name="connsiteX19" fmla="*/ 625475 w 777479"/>
              <a:gd name="connsiteY19" fmla="*/ 762478 h 834313"/>
              <a:gd name="connsiteX20" fmla="*/ 662013 w 777479"/>
              <a:gd name="connsiteY20" fmla="*/ 705527 h 834313"/>
              <a:gd name="connsiteX21" fmla="*/ 644525 w 777479"/>
              <a:gd name="connsiteY21" fmla="*/ 583885 h 834313"/>
              <a:gd name="connsiteX22" fmla="*/ 632619 w 777479"/>
              <a:gd name="connsiteY22" fmla="*/ 507685 h 834313"/>
              <a:gd name="connsiteX23" fmla="*/ 718344 w 777479"/>
              <a:gd name="connsiteY23" fmla="*/ 657703 h 834313"/>
              <a:gd name="connsiteX24" fmla="*/ 770732 w 777479"/>
              <a:gd name="connsiteY24" fmla="*/ 636272 h 834313"/>
              <a:gd name="connsiteX25" fmla="*/ 758825 w 777479"/>
              <a:gd name="connsiteY25" fmla="*/ 495778 h 834313"/>
              <a:gd name="connsiteX26" fmla="*/ 668338 w 777479"/>
              <a:gd name="connsiteY26" fmla="*/ 324328 h 834313"/>
              <a:gd name="connsiteX27" fmla="*/ 668239 w 777479"/>
              <a:gd name="connsiteY27" fmla="*/ 0 h 834313"/>
              <a:gd name="connsiteX0" fmla="*/ 240017 w 777479"/>
              <a:gd name="connsiteY0" fmla="*/ 24652 h 834313"/>
              <a:gd name="connsiteX1" fmla="*/ 239713 w 777479"/>
              <a:gd name="connsiteY1" fmla="*/ 240985 h 834313"/>
              <a:gd name="connsiteX2" fmla="*/ 82550 w 777479"/>
              <a:gd name="connsiteY2" fmla="*/ 336235 h 834313"/>
              <a:gd name="connsiteX3" fmla="*/ 3969 w 777479"/>
              <a:gd name="connsiteY3" fmla="*/ 474347 h 834313"/>
              <a:gd name="connsiteX4" fmla="*/ 106363 w 777479"/>
              <a:gd name="connsiteY4" fmla="*/ 488635 h 834313"/>
              <a:gd name="connsiteX5" fmla="*/ 254000 w 777479"/>
              <a:gd name="connsiteY5" fmla="*/ 386241 h 834313"/>
              <a:gd name="connsiteX6" fmla="*/ 261144 w 777479"/>
              <a:gd name="connsiteY6" fmla="*/ 398147 h 834313"/>
              <a:gd name="connsiteX7" fmla="*/ 223044 w 777479"/>
              <a:gd name="connsiteY7" fmla="*/ 533878 h 834313"/>
              <a:gd name="connsiteX8" fmla="*/ 198834 w 777479"/>
              <a:gd name="connsiteY8" fmla="*/ 660085 h 834313"/>
              <a:gd name="connsiteX9" fmla="*/ 248147 w 777479"/>
              <a:gd name="connsiteY9" fmla="*/ 750200 h 834313"/>
              <a:gd name="connsiteX10" fmla="*/ 335682 w 777479"/>
              <a:gd name="connsiteY10" fmla="*/ 608466 h 834313"/>
              <a:gd name="connsiteX11" fmla="*/ 368300 w 777479"/>
              <a:gd name="connsiteY11" fmla="*/ 488634 h 834313"/>
              <a:gd name="connsiteX12" fmla="*/ 375444 w 777479"/>
              <a:gd name="connsiteY12" fmla="*/ 555310 h 834313"/>
              <a:gd name="connsiteX13" fmla="*/ 401638 w 777479"/>
              <a:gd name="connsiteY13" fmla="*/ 767241 h 834313"/>
              <a:gd name="connsiteX14" fmla="*/ 451644 w 777479"/>
              <a:gd name="connsiteY14" fmla="*/ 833916 h 834313"/>
              <a:gd name="connsiteX15" fmla="*/ 504032 w 777479"/>
              <a:gd name="connsiteY15" fmla="*/ 769622 h 834313"/>
              <a:gd name="connsiteX16" fmla="*/ 504032 w 777479"/>
              <a:gd name="connsiteY16" fmla="*/ 529115 h 834313"/>
              <a:gd name="connsiteX17" fmla="*/ 527844 w 777479"/>
              <a:gd name="connsiteY17" fmla="*/ 643416 h 834313"/>
              <a:gd name="connsiteX18" fmla="*/ 573088 w 777479"/>
              <a:gd name="connsiteY18" fmla="*/ 741047 h 834313"/>
              <a:gd name="connsiteX19" fmla="*/ 625475 w 777479"/>
              <a:gd name="connsiteY19" fmla="*/ 762478 h 834313"/>
              <a:gd name="connsiteX20" fmla="*/ 662013 w 777479"/>
              <a:gd name="connsiteY20" fmla="*/ 705527 h 834313"/>
              <a:gd name="connsiteX21" fmla="*/ 644525 w 777479"/>
              <a:gd name="connsiteY21" fmla="*/ 583885 h 834313"/>
              <a:gd name="connsiteX22" fmla="*/ 632619 w 777479"/>
              <a:gd name="connsiteY22" fmla="*/ 507685 h 834313"/>
              <a:gd name="connsiteX23" fmla="*/ 718344 w 777479"/>
              <a:gd name="connsiteY23" fmla="*/ 657703 h 834313"/>
              <a:gd name="connsiteX24" fmla="*/ 770732 w 777479"/>
              <a:gd name="connsiteY24" fmla="*/ 636272 h 834313"/>
              <a:gd name="connsiteX25" fmla="*/ 758825 w 777479"/>
              <a:gd name="connsiteY25" fmla="*/ 495778 h 834313"/>
              <a:gd name="connsiteX26" fmla="*/ 668338 w 777479"/>
              <a:gd name="connsiteY26" fmla="*/ 324328 h 834313"/>
              <a:gd name="connsiteX27" fmla="*/ 668239 w 777479"/>
              <a:gd name="connsiteY27" fmla="*/ 0 h 834313"/>
              <a:gd name="connsiteX0" fmla="*/ 240017 w 777479"/>
              <a:gd name="connsiteY0" fmla="*/ 164738 h 974399"/>
              <a:gd name="connsiteX1" fmla="*/ 239713 w 777479"/>
              <a:gd name="connsiteY1" fmla="*/ 381071 h 974399"/>
              <a:gd name="connsiteX2" fmla="*/ 82550 w 777479"/>
              <a:gd name="connsiteY2" fmla="*/ 476321 h 974399"/>
              <a:gd name="connsiteX3" fmla="*/ 3969 w 777479"/>
              <a:gd name="connsiteY3" fmla="*/ 614433 h 974399"/>
              <a:gd name="connsiteX4" fmla="*/ 106363 w 777479"/>
              <a:gd name="connsiteY4" fmla="*/ 628721 h 974399"/>
              <a:gd name="connsiteX5" fmla="*/ 254000 w 777479"/>
              <a:gd name="connsiteY5" fmla="*/ 526327 h 974399"/>
              <a:gd name="connsiteX6" fmla="*/ 261144 w 777479"/>
              <a:gd name="connsiteY6" fmla="*/ 538233 h 974399"/>
              <a:gd name="connsiteX7" fmla="*/ 223044 w 777479"/>
              <a:gd name="connsiteY7" fmla="*/ 673964 h 974399"/>
              <a:gd name="connsiteX8" fmla="*/ 198834 w 777479"/>
              <a:gd name="connsiteY8" fmla="*/ 800171 h 974399"/>
              <a:gd name="connsiteX9" fmla="*/ 248147 w 777479"/>
              <a:gd name="connsiteY9" fmla="*/ 890286 h 974399"/>
              <a:gd name="connsiteX10" fmla="*/ 335682 w 777479"/>
              <a:gd name="connsiteY10" fmla="*/ 748552 h 974399"/>
              <a:gd name="connsiteX11" fmla="*/ 368300 w 777479"/>
              <a:gd name="connsiteY11" fmla="*/ 628720 h 974399"/>
              <a:gd name="connsiteX12" fmla="*/ 375444 w 777479"/>
              <a:gd name="connsiteY12" fmla="*/ 695396 h 974399"/>
              <a:gd name="connsiteX13" fmla="*/ 401638 w 777479"/>
              <a:gd name="connsiteY13" fmla="*/ 907327 h 974399"/>
              <a:gd name="connsiteX14" fmla="*/ 451644 w 777479"/>
              <a:gd name="connsiteY14" fmla="*/ 974002 h 974399"/>
              <a:gd name="connsiteX15" fmla="*/ 504032 w 777479"/>
              <a:gd name="connsiteY15" fmla="*/ 909708 h 974399"/>
              <a:gd name="connsiteX16" fmla="*/ 504032 w 777479"/>
              <a:gd name="connsiteY16" fmla="*/ 669201 h 974399"/>
              <a:gd name="connsiteX17" fmla="*/ 527844 w 777479"/>
              <a:gd name="connsiteY17" fmla="*/ 783502 h 974399"/>
              <a:gd name="connsiteX18" fmla="*/ 573088 w 777479"/>
              <a:gd name="connsiteY18" fmla="*/ 881133 h 974399"/>
              <a:gd name="connsiteX19" fmla="*/ 625475 w 777479"/>
              <a:gd name="connsiteY19" fmla="*/ 902564 h 974399"/>
              <a:gd name="connsiteX20" fmla="*/ 662013 w 777479"/>
              <a:gd name="connsiteY20" fmla="*/ 845613 h 974399"/>
              <a:gd name="connsiteX21" fmla="*/ 644525 w 777479"/>
              <a:gd name="connsiteY21" fmla="*/ 723971 h 974399"/>
              <a:gd name="connsiteX22" fmla="*/ 632619 w 777479"/>
              <a:gd name="connsiteY22" fmla="*/ 647771 h 974399"/>
              <a:gd name="connsiteX23" fmla="*/ 718344 w 777479"/>
              <a:gd name="connsiteY23" fmla="*/ 797789 h 974399"/>
              <a:gd name="connsiteX24" fmla="*/ 770732 w 777479"/>
              <a:gd name="connsiteY24" fmla="*/ 776358 h 974399"/>
              <a:gd name="connsiteX25" fmla="*/ 758825 w 777479"/>
              <a:gd name="connsiteY25" fmla="*/ 635864 h 974399"/>
              <a:gd name="connsiteX26" fmla="*/ 668338 w 777479"/>
              <a:gd name="connsiteY26" fmla="*/ 464414 h 974399"/>
              <a:gd name="connsiteX27" fmla="*/ 577964 w 777479"/>
              <a:gd name="connsiteY27" fmla="*/ 0 h 974399"/>
              <a:gd name="connsiteX0" fmla="*/ 224488 w 777479"/>
              <a:gd name="connsiteY0" fmla="*/ 79294 h 974399"/>
              <a:gd name="connsiteX1" fmla="*/ 239713 w 777479"/>
              <a:gd name="connsiteY1" fmla="*/ 381071 h 974399"/>
              <a:gd name="connsiteX2" fmla="*/ 82550 w 777479"/>
              <a:gd name="connsiteY2" fmla="*/ 476321 h 974399"/>
              <a:gd name="connsiteX3" fmla="*/ 3969 w 777479"/>
              <a:gd name="connsiteY3" fmla="*/ 614433 h 974399"/>
              <a:gd name="connsiteX4" fmla="*/ 106363 w 777479"/>
              <a:gd name="connsiteY4" fmla="*/ 628721 h 974399"/>
              <a:gd name="connsiteX5" fmla="*/ 254000 w 777479"/>
              <a:gd name="connsiteY5" fmla="*/ 526327 h 974399"/>
              <a:gd name="connsiteX6" fmla="*/ 261144 w 777479"/>
              <a:gd name="connsiteY6" fmla="*/ 538233 h 974399"/>
              <a:gd name="connsiteX7" fmla="*/ 223044 w 777479"/>
              <a:gd name="connsiteY7" fmla="*/ 673964 h 974399"/>
              <a:gd name="connsiteX8" fmla="*/ 198834 w 777479"/>
              <a:gd name="connsiteY8" fmla="*/ 800171 h 974399"/>
              <a:gd name="connsiteX9" fmla="*/ 248147 w 777479"/>
              <a:gd name="connsiteY9" fmla="*/ 890286 h 974399"/>
              <a:gd name="connsiteX10" fmla="*/ 335682 w 777479"/>
              <a:gd name="connsiteY10" fmla="*/ 748552 h 974399"/>
              <a:gd name="connsiteX11" fmla="*/ 368300 w 777479"/>
              <a:gd name="connsiteY11" fmla="*/ 628720 h 974399"/>
              <a:gd name="connsiteX12" fmla="*/ 375444 w 777479"/>
              <a:gd name="connsiteY12" fmla="*/ 695396 h 974399"/>
              <a:gd name="connsiteX13" fmla="*/ 401638 w 777479"/>
              <a:gd name="connsiteY13" fmla="*/ 907327 h 974399"/>
              <a:gd name="connsiteX14" fmla="*/ 451644 w 777479"/>
              <a:gd name="connsiteY14" fmla="*/ 974002 h 974399"/>
              <a:gd name="connsiteX15" fmla="*/ 504032 w 777479"/>
              <a:gd name="connsiteY15" fmla="*/ 909708 h 974399"/>
              <a:gd name="connsiteX16" fmla="*/ 504032 w 777479"/>
              <a:gd name="connsiteY16" fmla="*/ 669201 h 974399"/>
              <a:gd name="connsiteX17" fmla="*/ 527844 w 777479"/>
              <a:gd name="connsiteY17" fmla="*/ 783502 h 974399"/>
              <a:gd name="connsiteX18" fmla="*/ 573088 w 777479"/>
              <a:gd name="connsiteY18" fmla="*/ 881133 h 974399"/>
              <a:gd name="connsiteX19" fmla="*/ 625475 w 777479"/>
              <a:gd name="connsiteY19" fmla="*/ 902564 h 974399"/>
              <a:gd name="connsiteX20" fmla="*/ 662013 w 777479"/>
              <a:gd name="connsiteY20" fmla="*/ 845613 h 974399"/>
              <a:gd name="connsiteX21" fmla="*/ 644525 w 777479"/>
              <a:gd name="connsiteY21" fmla="*/ 723971 h 974399"/>
              <a:gd name="connsiteX22" fmla="*/ 632619 w 777479"/>
              <a:gd name="connsiteY22" fmla="*/ 647771 h 974399"/>
              <a:gd name="connsiteX23" fmla="*/ 718344 w 777479"/>
              <a:gd name="connsiteY23" fmla="*/ 797789 h 974399"/>
              <a:gd name="connsiteX24" fmla="*/ 770732 w 777479"/>
              <a:gd name="connsiteY24" fmla="*/ 776358 h 974399"/>
              <a:gd name="connsiteX25" fmla="*/ 758825 w 777479"/>
              <a:gd name="connsiteY25" fmla="*/ 635864 h 974399"/>
              <a:gd name="connsiteX26" fmla="*/ 668338 w 777479"/>
              <a:gd name="connsiteY26" fmla="*/ 464414 h 974399"/>
              <a:gd name="connsiteX27" fmla="*/ 577964 w 777479"/>
              <a:gd name="connsiteY27" fmla="*/ 0 h 974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77479" h="974399">
                <a:moveTo>
                  <a:pt x="224488" y="79294"/>
                </a:moveTo>
                <a:cubicBezTo>
                  <a:pt x="238577" y="124935"/>
                  <a:pt x="263369" y="314900"/>
                  <a:pt x="239713" y="381071"/>
                </a:cubicBezTo>
                <a:cubicBezTo>
                  <a:pt x="216057" y="447242"/>
                  <a:pt x="121841" y="437427"/>
                  <a:pt x="82550" y="476321"/>
                </a:cubicBezTo>
                <a:cubicBezTo>
                  <a:pt x="43259" y="515215"/>
                  <a:pt x="0" y="589033"/>
                  <a:pt x="3969" y="614433"/>
                </a:cubicBezTo>
                <a:cubicBezTo>
                  <a:pt x="7938" y="639833"/>
                  <a:pt x="64691" y="643405"/>
                  <a:pt x="106363" y="628721"/>
                </a:cubicBezTo>
                <a:cubicBezTo>
                  <a:pt x="148035" y="614037"/>
                  <a:pt x="228203" y="541408"/>
                  <a:pt x="254000" y="526327"/>
                </a:cubicBezTo>
                <a:cubicBezTo>
                  <a:pt x="279797" y="511246"/>
                  <a:pt x="266303" y="513627"/>
                  <a:pt x="261144" y="538233"/>
                </a:cubicBezTo>
                <a:cubicBezTo>
                  <a:pt x="255985" y="562839"/>
                  <a:pt x="233429" y="630308"/>
                  <a:pt x="223044" y="673964"/>
                </a:cubicBezTo>
                <a:cubicBezTo>
                  <a:pt x="212659" y="717620"/>
                  <a:pt x="194650" y="764117"/>
                  <a:pt x="198834" y="800171"/>
                </a:cubicBezTo>
                <a:cubicBezTo>
                  <a:pt x="203018" y="836225"/>
                  <a:pt x="225339" y="898889"/>
                  <a:pt x="248147" y="890286"/>
                </a:cubicBezTo>
                <a:cubicBezTo>
                  <a:pt x="270955" y="881683"/>
                  <a:pt x="315657" y="792146"/>
                  <a:pt x="335682" y="748552"/>
                </a:cubicBezTo>
                <a:cubicBezTo>
                  <a:pt x="355707" y="704958"/>
                  <a:pt x="361673" y="637579"/>
                  <a:pt x="368300" y="628720"/>
                </a:cubicBezTo>
                <a:cubicBezTo>
                  <a:pt x="374927" y="619861"/>
                  <a:pt x="369888" y="648962"/>
                  <a:pt x="375444" y="695396"/>
                </a:cubicBezTo>
                <a:cubicBezTo>
                  <a:pt x="381000" y="741831"/>
                  <a:pt x="388938" y="860893"/>
                  <a:pt x="401638" y="907327"/>
                </a:cubicBezTo>
                <a:cubicBezTo>
                  <a:pt x="414338" y="953761"/>
                  <a:pt x="434578" y="973605"/>
                  <a:pt x="451644" y="974002"/>
                </a:cubicBezTo>
                <a:cubicBezTo>
                  <a:pt x="468710" y="974399"/>
                  <a:pt x="495301" y="960508"/>
                  <a:pt x="504032" y="909708"/>
                </a:cubicBezTo>
                <a:cubicBezTo>
                  <a:pt x="512763" y="858908"/>
                  <a:pt x="500063" y="690235"/>
                  <a:pt x="504032" y="669201"/>
                </a:cubicBezTo>
                <a:cubicBezTo>
                  <a:pt x="508001" y="648167"/>
                  <a:pt x="516335" y="748180"/>
                  <a:pt x="527844" y="783502"/>
                </a:cubicBezTo>
                <a:cubicBezTo>
                  <a:pt x="539353" y="818824"/>
                  <a:pt x="556816" y="861289"/>
                  <a:pt x="573088" y="881133"/>
                </a:cubicBezTo>
                <a:cubicBezTo>
                  <a:pt x="589360" y="900977"/>
                  <a:pt x="610654" y="908484"/>
                  <a:pt x="625475" y="902564"/>
                </a:cubicBezTo>
                <a:cubicBezTo>
                  <a:pt x="640296" y="896644"/>
                  <a:pt x="658838" y="875379"/>
                  <a:pt x="662013" y="845613"/>
                </a:cubicBezTo>
                <a:cubicBezTo>
                  <a:pt x="665188" y="815847"/>
                  <a:pt x="649424" y="756945"/>
                  <a:pt x="644525" y="723971"/>
                </a:cubicBezTo>
                <a:cubicBezTo>
                  <a:pt x="639626" y="690997"/>
                  <a:pt x="620316" y="635468"/>
                  <a:pt x="632619" y="647771"/>
                </a:cubicBezTo>
                <a:cubicBezTo>
                  <a:pt x="644922" y="660074"/>
                  <a:pt x="695325" y="776358"/>
                  <a:pt x="718344" y="797789"/>
                </a:cubicBezTo>
                <a:cubicBezTo>
                  <a:pt x="741363" y="819220"/>
                  <a:pt x="763985" y="803346"/>
                  <a:pt x="770732" y="776358"/>
                </a:cubicBezTo>
                <a:cubicBezTo>
                  <a:pt x="777479" y="749371"/>
                  <a:pt x="775891" y="687855"/>
                  <a:pt x="758825" y="635864"/>
                </a:cubicBezTo>
                <a:cubicBezTo>
                  <a:pt x="741759" y="583873"/>
                  <a:pt x="698481" y="570391"/>
                  <a:pt x="668338" y="464414"/>
                </a:cubicBezTo>
                <a:cubicBezTo>
                  <a:pt x="638195" y="358437"/>
                  <a:pt x="580345" y="78978"/>
                  <a:pt x="577964" y="0"/>
                </a:cubicBezTo>
              </a:path>
            </a:pathLst>
          </a:custGeom>
          <a:solidFill>
            <a:srgbClr val="FF0000"/>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grpSp>
        <p:nvGrpSpPr>
          <p:cNvPr id="159" name="Group 158"/>
          <p:cNvGrpSpPr/>
          <p:nvPr/>
        </p:nvGrpSpPr>
        <p:grpSpPr>
          <a:xfrm>
            <a:off x="997504" y="3212976"/>
            <a:ext cx="6980080" cy="2206848"/>
            <a:chOff x="1005866" y="3212976"/>
            <a:chExt cx="6980080" cy="2206848"/>
          </a:xfrm>
        </p:grpSpPr>
        <p:grpSp>
          <p:nvGrpSpPr>
            <p:cNvPr id="132" name="Group 78"/>
            <p:cNvGrpSpPr/>
            <p:nvPr/>
          </p:nvGrpSpPr>
          <p:grpSpPr>
            <a:xfrm flipH="1">
              <a:off x="6397600" y="3989684"/>
              <a:ext cx="1588346" cy="1430140"/>
              <a:chOff x="6655700" y="2717738"/>
              <a:chExt cx="1807327" cy="1609346"/>
            </a:xfrm>
          </p:grpSpPr>
          <p:sp>
            <p:nvSpPr>
              <p:cNvPr id="143" name="Oval 142"/>
              <p:cNvSpPr/>
              <p:nvPr/>
            </p:nvSpPr>
            <p:spPr>
              <a:xfrm>
                <a:off x="6655700" y="2717738"/>
                <a:ext cx="1480598" cy="1609346"/>
              </a:xfrm>
              <a:prstGeom prst="ellipse">
                <a:avLst/>
              </a:prstGeom>
              <a:solidFill>
                <a:srgbClr val="FF00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44" name="Oval 143"/>
              <p:cNvSpPr/>
              <p:nvPr/>
            </p:nvSpPr>
            <p:spPr>
              <a:xfrm>
                <a:off x="7740352" y="3068960"/>
                <a:ext cx="79053" cy="223783"/>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45" name="Arc 144"/>
              <p:cNvSpPr/>
              <p:nvPr/>
            </p:nvSpPr>
            <p:spPr>
              <a:xfrm rot="10800000">
                <a:off x="7596336" y="3212976"/>
                <a:ext cx="866691" cy="641898"/>
              </a:xfrm>
              <a:prstGeom prst="arc">
                <a:avLst>
                  <a:gd name="adj1" fmla="val 15933625"/>
                  <a:gd name="adj2" fmla="val 21237176"/>
                </a:avLst>
              </a:prstGeom>
              <a:no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dirty="0"/>
              </a:p>
            </p:txBody>
          </p:sp>
          <p:sp>
            <p:nvSpPr>
              <p:cNvPr id="146" name="Freeform 145"/>
              <p:cNvSpPr/>
              <p:nvPr/>
            </p:nvSpPr>
            <p:spPr>
              <a:xfrm rot="21333915" flipH="1">
                <a:off x="6979105" y="3375442"/>
                <a:ext cx="508851" cy="817392"/>
              </a:xfrm>
              <a:custGeom>
                <a:avLst/>
                <a:gdLst>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75432 w 777479"/>
                  <a:gd name="connsiteY8" fmla="*/ 659606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65919 w 777479"/>
                  <a:gd name="connsiteY10" fmla="*/ 516731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62013 w 777479"/>
                  <a:gd name="connsiteY20" fmla="*/ 605036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2397 h 834313"/>
                  <a:gd name="connsiteX1" fmla="*/ 239713 w 777479"/>
                  <a:gd name="connsiteY1" fmla="*/ 240985 h 834313"/>
                  <a:gd name="connsiteX2" fmla="*/ 82550 w 777479"/>
                  <a:gd name="connsiteY2" fmla="*/ 336235 h 834313"/>
                  <a:gd name="connsiteX3" fmla="*/ 3969 w 777479"/>
                  <a:gd name="connsiteY3" fmla="*/ 474347 h 834313"/>
                  <a:gd name="connsiteX4" fmla="*/ 106363 w 777479"/>
                  <a:gd name="connsiteY4" fmla="*/ 488635 h 834313"/>
                  <a:gd name="connsiteX5" fmla="*/ 254000 w 777479"/>
                  <a:gd name="connsiteY5" fmla="*/ 386241 h 834313"/>
                  <a:gd name="connsiteX6" fmla="*/ 261144 w 777479"/>
                  <a:gd name="connsiteY6" fmla="*/ 398147 h 834313"/>
                  <a:gd name="connsiteX7" fmla="*/ 223044 w 777479"/>
                  <a:gd name="connsiteY7" fmla="*/ 533878 h 834313"/>
                  <a:gd name="connsiteX8" fmla="*/ 198834 w 777479"/>
                  <a:gd name="connsiteY8" fmla="*/ 660085 h 834313"/>
                  <a:gd name="connsiteX9" fmla="*/ 248147 w 777479"/>
                  <a:gd name="connsiteY9" fmla="*/ 750200 h 834313"/>
                  <a:gd name="connsiteX10" fmla="*/ 335682 w 777479"/>
                  <a:gd name="connsiteY10" fmla="*/ 608466 h 834313"/>
                  <a:gd name="connsiteX11" fmla="*/ 368300 w 777479"/>
                  <a:gd name="connsiteY11" fmla="*/ 488634 h 834313"/>
                  <a:gd name="connsiteX12" fmla="*/ 375444 w 777479"/>
                  <a:gd name="connsiteY12" fmla="*/ 555310 h 834313"/>
                  <a:gd name="connsiteX13" fmla="*/ 401638 w 777479"/>
                  <a:gd name="connsiteY13" fmla="*/ 767241 h 834313"/>
                  <a:gd name="connsiteX14" fmla="*/ 451644 w 777479"/>
                  <a:gd name="connsiteY14" fmla="*/ 833916 h 834313"/>
                  <a:gd name="connsiteX15" fmla="*/ 504032 w 777479"/>
                  <a:gd name="connsiteY15" fmla="*/ 769622 h 834313"/>
                  <a:gd name="connsiteX16" fmla="*/ 504032 w 777479"/>
                  <a:gd name="connsiteY16" fmla="*/ 529115 h 834313"/>
                  <a:gd name="connsiteX17" fmla="*/ 527844 w 777479"/>
                  <a:gd name="connsiteY17" fmla="*/ 643416 h 834313"/>
                  <a:gd name="connsiteX18" fmla="*/ 573088 w 777479"/>
                  <a:gd name="connsiteY18" fmla="*/ 741047 h 834313"/>
                  <a:gd name="connsiteX19" fmla="*/ 625475 w 777479"/>
                  <a:gd name="connsiteY19" fmla="*/ 762478 h 834313"/>
                  <a:gd name="connsiteX20" fmla="*/ 662013 w 777479"/>
                  <a:gd name="connsiteY20" fmla="*/ 705527 h 834313"/>
                  <a:gd name="connsiteX21" fmla="*/ 644525 w 777479"/>
                  <a:gd name="connsiteY21" fmla="*/ 583885 h 834313"/>
                  <a:gd name="connsiteX22" fmla="*/ 632619 w 777479"/>
                  <a:gd name="connsiteY22" fmla="*/ 507685 h 834313"/>
                  <a:gd name="connsiteX23" fmla="*/ 718344 w 777479"/>
                  <a:gd name="connsiteY23" fmla="*/ 657703 h 834313"/>
                  <a:gd name="connsiteX24" fmla="*/ 770732 w 777479"/>
                  <a:gd name="connsiteY24" fmla="*/ 636272 h 834313"/>
                  <a:gd name="connsiteX25" fmla="*/ 758825 w 777479"/>
                  <a:gd name="connsiteY25" fmla="*/ 495778 h 834313"/>
                  <a:gd name="connsiteX26" fmla="*/ 668338 w 777479"/>
                  <a:gd name="connsiteY26" fmla="*/ 324328 h 834313"/>
                  <a:gd name="connsiteX27" fmla="*/ 668239 w 777479"/>
                  <a:gd name="connsiteY27" fmla="*/ 0 h 834313"/>
                  <a:gd name="connsiteX0" fmla="*/ 240017 w 777479"/>
                  <a:gd name="connsiteY0" fmla="*/ 24652 h 834313"/>
                  <a:gd name="connsiteX1" fmla="*/ 239713 w 777479"/>
                  <a:gd name="connsiteY1" fmla="*/ 240985 h 834313"/>
                  <a:gd name="connsiteX2" fmla="*/ 82550 w 777479"/>
                  <a:gd name="connsiteY2" fmla="*/ 336235 h 834313"/>
                  <a:gd name="connsiteX3" fmla="*/ 3969 w 777479"/>
                  <a:gd name="connsiteY3" fmla="*/ 474347 h 834313"/>
                  <a:gd name="connsiteX4" fmla="*/ 106363 w 777479"/>
                  <a:gd name="connsiteY4" fmla="*/ 488635 h 834313"/>
                  <a:gd name="connsiteX5" fmla="*/ 254000 w 777479"/>
                  <a:gd name="connsiteY5" fmla="*/ 386241 h 834313"/>
                  <a:gd name="connsiteX6" fmla="*/ 261144 w 777479"/>
                  <a:gd name="connsiteY6" fmla="*/ 398147 h 834313"/>
                  <a:gd name="connsiteX7" fmla="*/ 223044 w 777479"/>
                  <a:gd name="connsiteY7" fmla="*/ 533878 h 834313"/>
                  <a:gd name="connsiteX8" fmla="*/ 198834 w 777479"/>
                  <a:gd name="connsiteY8" fmla="*/ 660085 h 834313"/>
                  <a:gd name="connsiteX9" fmla="*/ 248147 w 777479"/>
                  <a:gd name="connsiteY9" fmla="*/ 750200 h 834313"/>
                  <a:gd name="connsiteX10" fmla="*/ 335682 w 777479"/>
                  <a:gd name="connsiteY10" fmla="*/ 608466 h 834313"/>
                  <a:gd name="connsiteX11" fmla="*/ 368300 w 777479"/>
                  <a:gd name="connsiteY11" fmla="*/ 488634 h 834313"/>
                  <a:gd name="connsiteX12" fmla="*/ 375444 w 777479"/>
                  <a:gd name="connsiteY12" fmla="*/ 555310 h 834313"/>
                  <a:gd name="connsiteX13" fmla="*/ 401638 w 777479"/>
                  <a:gd name="connsiteY13" fmla="*/ 767241 h 834313"/>
                  <a:gd name="connsiteX14" fmla="*/ 451644 w 777479"/>
                  <a:gd name="connsiteY14" fmla="*/ 833916 h 834313"/>
                  <a:gd name="connsiteX15" fmla="*/ 504032 w 777479"/>
                  <a:gd name="connsiteY15" fmla="*/ 769622 h 834313"/>
                  <a:gd name="connsiteX16" fmla="*/ 504032 w 777479"/>
                  <a:gd name="connsiteY16" fmla="*/ 529115 h 834313"/>
                  <a:gd name="connsiteX17" fmla="*/ 527844 w 777479"/>
                  <a:gd name="connsiteY17" fmla="*/ 643416 h 834313"/>
                  <a:gd name="connsiteX18" fmla="*/ 573088 w 777479"/>
                  <a:gd name="connsiteY18" fmla="*/ 741047 h 834313"/>
                  <a:gd name="connsiteX19" fmla="*/ 625475 w 777479"/>
                  <a:gd name="connsiteY19" fmla="*/ 762478 h 834313"/>
                  <a:gd name="connsiteX20" fmla="*/ 662013 w 777479"/>
                  <a:gd name="connsiteY20" fmla="*/ 705527 h 834313"/>
                  <a:gd name="connsiteX21" fmla="*/ 644525 w 777479"/>
                  <a:gd name="connsiteY21" fmla="*/ 583885 h 834313"/>
                  <a:gd name="connsiteX22" fmla="*/ 632619 w 777479"/>
                  <a:gd name="connsiteY22" fmla="*/ 507685 h 834313"/>
                  <a:gd name="connsiteX23" fmla="*/ 718344 w 777479"/>
                  <a:gd name="connsiteY23" fmla="*/ 657703 h 834313"/>
                  <a:gd name="connsiteX24" fmla="*/ 770732 w 777479"/>
                  <a:gd name="connsiteY24" fmla="*/ 636272 h 834313"/>
                  <a:gd name="connsiteX25" fmla="*/ 758825 w 777479"/>
                  <a:gd name="connsiteY25" fmla="*/ 495778 h 834313"/>
                  <a:gd name="connsiteX26" fmla="*/ 668338 w 777479"/>
                  <a:gd name="connsiteY26" fmla="*/ 324328 h 834313"/>
                  <a:gd name="connsiteX27" fmla="*/ 668239 w 777479"/>
                  <a:gd name="connsiteY27" fmla="*/ 0 h 834313"/>
                  <a:gd name="connsiteX0" fmla="*/ 240017 w 777479"/>
                  <a:gd name="connsiteY0" fmla="*/ 164738 h 974399"/>
                  <a:gd name="connsiteX1" fmla="*/ 239713 w 777479"/>
                  <a:gd name="connsiteY1" fmla="*/ 381071 h 974399"/>
                  <a:gd name="connsiteX2" fmla="*/ 82550 w 777479"/>
                  <a:gd name="connsiteY2" fmla="*/ 476321 h 974399"/>
                  <a:gd name="connsiteX3" fmla="*/ 3969 w 777479"/>
                  <a:gd name="connsiteY3" fmla="*/ 614433 h 974399"/>
                  <a:gd name="connsiteX4" fmla="*/ 106363 w 777479"/>
                  <a:gd name="connsiteY4" fmla="*/ 628721 h 974399"/>
                  <a:gd name="connsiteX5" fmla="*/ 254000 w 777479"/>
                  <a:gd name="connsiteY5" fmla="*/ 526327 h 974399"/>
                  <a:gd name="connsiteX6" fmla="*/ 261144 w 777479"/>
                  <a:gd name="connsiteY6" fmla="*/ 538233 h 974399"/>
                  <a:gd name="connsiteX7" fmla="*/ 223044 w 777479"/>
                  <a:gd name="connsiteY7" fmla="*/ 673964 h 974399"/>
                  <a:gd name="connsiteX8" fmla="*/ 198834 w 777479"/>
                  <a:gd name="connsiteY8" fmla="*/ 800171 h 974399"/>
                  <a:gd name="connsiteX9" fmla="*/ 248147 w 777479"/>
                  <a:gd name="connsiteY9" fmla="*/ 890286 h 974399"/>
                  <a:gd name="connsiteX10" fmla="*/ 335682 w 777479"/>
                  <a:gd name="connsiteY10" fmla="*/ 748552 h 974399"/>
                  <a:gd name="connsiteX11" fmla="*/ 368300 w 777479"/>
                  <a:gd name="connsiteY11" fmla="*/ 628720 h 974399"/>
                  <a:gd name="connsiteX12" fmla="*/ 375444 w 777479"/>
                  <a:gd name="connsiteY12" fmla="*/ 695396 h 974399"/>
                  <a:gd name="connsiteX13" fmla="*/ 401638 w 777479"/>
                  <a:gd name="connsiteY13" fmla="*/ 907327 h 974399"/>
                  <a:gd name="connsiteX14" fmla="*/ 451644 w 777479"/>
                  <a:gd name="connsiteY14" fmla="*/ 974002 h 974399"/>
                  <a:gd name="connsiteX15" fmla="*/ 504032 w 777479"/>
                  <a:gd name="connsiteY15" fmla="*/ 909708 h 974399"/>
                  <a:gd name="connsiteX16" fmla="*/ 504032 w 777479"/>
                  <a:gd name="connsiteY16" fmla="*/ 669201 h 974399"/>
                  <a:gd name="connsiteX17" fmla="*/ 527844 w 777479"/>
                  <a:gd name="connsiteY17" fmla="*/ 783502 h 974399"/>
                  <a:gd name="connsiteX18" fmla="*/ 573088 w 777479"/>
                  <a:gd name="connsiteY18" fmla="*/ 881133 h 974399"/>
                  <a:gd name="connsiteX19" fmla="*/ 625475 w 777479"/>
                  <a:gd name="connsiteY19" fmla="*/ 902564 h 974399"/>
                  <a:gd name="connsiteX20" fmla="*/ 662013 w 777479"/>
                  <a:gd name="connsiteY20" fmla="*/ 845613 h 974399"/>
                  <a:gd name="connsiteX21" fmla="*/ 644525 w 777479"/>
                  <a:gd name="connsiteY21" fmla="*/ 723971 h 974399"/>
                  <a:gd name="connsiteX22" fmla="*/ 632619 w 777479"/>
                  <a:gd name="connsiteY22" fmla="*/ 647771 h 974399"/>
                  <a:gd name="connsiteX23" fmla="*/ 718344 w 777479"/>
                  <a:gd name="connsiteY23" fmla="*/ 797789 h 974399"/>
                  <a:gd name="connsiteX24" fmla="*/ 770732 w 777479"/>
                  <a:gd name="connsiteY24" fmla="*/ 776358 h 974399"/>
                  <a:gd name="connsiteX25" fmla="*/ 758825 w 777479"/>
                  <a:gd name="connsiteY25" fmla="*/ 635864 h 974399"/>
                  <a:gd name="connsiteX26" fmla="*/ 668338 w 777479"/>
                  <a:gd name="connsiteY26" fmla="*/ 464414 h 974399"/>
                  <a:gd name="connsiteX27" fmla="*/ 577964 w 777479"/>
                  <a:gd name="connsiteY27" fmla="*/ 0 h 974399"/>
                  <a:gd name="connsiteX0" fmla="*/ 224488 w 777479"/>
                  <a:gd name="connsiteY0" fmla="*/ 79294 h 974399"/>
                  <a:gd name="connsiteX1" fmla="*/ 239713 w 777479"/>
                  <a:gd name="connsiteY1" fmla="*/ 381071 h 974399"/>
                  <a:gd name="connsiteX2" fmla="*/ 82550 w 777479"/>
                  <a:gd name="connsiteY2" fmla="*/ 476321 h 974399"/>
                  <a:gd name="connsiteX3" fmla="*/ 3969 w 777479"/>
                  <a:gd name="connsiteY3" fmla="*/ 614433 h 974399"/>
                  <a:gd name="connsiteX4" fmla="*/ 106363 w 777479"/>
                  <a:gd name="connsiteY4" fmla="*/ 628721 h 974399"/>
                  <a:gd name="connsiteX5" fmla="*/ 254000 w 777479"/>
                  <a:gd name="connsiteY5" fmla="*/ 526327 h 974399"/>
                  <a:gd name="connsiteX6" fmla="*/ 261144 w 777479"/>
                  <a:gd name="connsiteY6" fmla="*/ 538233 h 974399"/>
                  <a:gd name="connsiteX7" fmla="*/ 223044 w 777479"/>
                  <a:gd name="connsiteY7" fmla="*/ 673964 h 974399"/>
                  <a:gd name="connsiteX8" fmla="*/ 198834 w 777479"/>
                  <a:gd name="connsiteY8" fmla="*/ 800171 h 974399"/>
                  <a:gd name="connsiteX9" fmla="*/ 248147 w 777479"/>
                  <a:gd name="connsiteY9" fmla="*/ 890286 h 974399"/>
                  <a:gd name="connsiteX10" fmla="*/ 335682 w 777479"/>
                  <a:gd name="connsiteY10" fmla="*/ 748552 h 974399"/>
                  <a:gd name="connsiteX11" fmla="*/ 368300 w 777479"/>
                  <a:gd name="connsiteY11" fmla="*/ 628720 h 974399"/>
                  <a:gd name="connsiteX12" fmla="*/ 375444 w 777479"/>
                  <a:gd name="connsiteY12" fmla="*/ 695396 h 974399"/>
                  <a:gd name="connsiteX13" fmla="*/ 401638 w 777479"/>
                  <a:gd name="connsiteY13" fmla="*/ 907327 h 974399"/>
                  <a:gd name="connsiteX14" fmla="*/ 451644 w 777479"/>
                  <a:gd name="connsiteY14" fmla="*/ 974002 h 974399"/>
                  <a:gd name="connsiteX15" fmla="*/ 504032 w 777479"/>
                  <a:gd name="connsiteY15" fmla="*/ 909708 h 974399"/>
                  <a:gd name="connsiteX16" fmla="*/ 504032 w 777479"/>
                  <a:gd name="connsiteY16" fmla="*/ 669201 h 974399"/>
                  <a:gd name="connsiteX17" fmla="*/ 527844 w 777479"/>
                  <a:gd name="connsiteY17" fmla="*/ 783502 h 974399"/>
                  <a:gd name="connsiteX18" fmla="*/ 573088 w 777479"/>
                  <a:gd name="connsiteY18" fmla="*/ 881133 h 974399"/>
                  <a:gd name="connsiteX19" fmla="*/ 625475 w 777479"/>
                  <a:gd name="connsiteY19" fmla="*/ 902564 h 974399"/>
                  <a:gd name="connsiteX20" fmla="*/ 662013 w 777479"/>
                  <a:gd name="connsiteY20" fmla="*/ 845613 h 974399"/>
                  <a:gd name="connsiteX21" fmla="*/ 644525 w 777479"/>
                  <a:gd name="connsiteY21" fmla="*/ 723971 h 974399"/>
                  <a:gd name="connsiteX22" fmla="*/ 632619 w 777479"/>
                  <a:gd name="connsiteY22" fmla="*/ 647771 h 974399"/>
                  <a:gd name="connsiteX23" fmla="*/ 718344 w 777479"/>
                  <a:gd name="connsiteY23" fmla="*/ 797789 h 974399"/>
                  <a:gd name="connsiteX24" fmla="*/ 770732 w 777479"/>
                  <a:gd name="connsiteY24" fmla="*/ 776358 h 974399"/>
                  <a:gd name="connsiteX25" fmla="*/ 758825 w 777479"/>
                  <a:gd name="connsiteY25" fmla="*/ 635864 h 974399"/>
                  <a:gd name="connsiteX26" fmla="*/ 668338 w 777479"/>
                  <a:gd name="connsiteY26" fmla="*/ 464414 h 974399"/>
                  <a:gd name="connsiteX27" fmla="*/ 577964 w 777479"/>
                  <a:gd name="connsiteY27" fmla="*/ 0 h 974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77479" h="974399">
                    <a:moveTo>
                      <a:pt x="224488" y="79294"/>
                    </a:moveTo>
                    <a:cubicBezTo>
                      <a:pt x="238577" y="124935"/>
                      <a:pt x="263369" y="314900"/>
                      <a:pt x="239713" y="381071"/>
                    </a:cubicBezTo>
                    <a:cubicBezTo>
                      <a:pt x="216057" y="447242"/>
                      <a:pt x="121841" y="437427"/>
                      <a:pt x="82550" y="476321"/>
                    </a:cubicBezTo>
                    <a:cubicBezTo>
                      <a:pt x="43259" y="515215"/>
                      <a:pt x="0" y="589033"/>
                      <a:pt x="3969" y="614433"/>
                    </a:cubicBezTo>
                    <a:cubicBezTo>
                      <a:pt x="7938" y="639833"/>
                      <a:pt x="64691" y="643405"/>
                      <a:pt x="106363" y="628721"/>
                    </a:cubicBezTo>
                    <a:cubicBezTo>
                      <a:pt x="148035" y="614037"/>
                      <a:pt x="228203" y="541408"/>
                      <a:pt x="254000" y="526327"/>
                    </a:cubicBezTo>
                    <a:cubicBezTo>
                      <a:pt x="279797" y="511246"/>
                      <a:pt x="266303" y="513627"/>
                      <a:pt x="261144" y="538233"/>
                    </a:cubicBezTo>
                    <a:cubicBezTo>
                      <a:pt x="255985" y="562839"/>
                      <a:pt x="233429" y="630308"/>
                      <a:pt x="223044" y="673964"/>
                    </a:cubicBezTo>
                    <a:cubicBezTo>
                      <a:pt x="212659" y="717620"/>
                      <a:pt x="194650" y="764117"/>
                      <a:pt x="198834" y="800171"/>
                    </a:cubicBezTo>
                    <a:cubicBezTo>
                      <a:pt x="203018" y="836225"/>
                      <a:pt x="225339" y="898889"/>
                      <a:pt x="248147" y="890286"/>
                    </a:cubicBezTo>
                    <a:cubicBezTo>
                      <a:pt x="270955" y="881683"/>
                      <a:pt x="315657" y="792146"/>
                      <a:pt x="335682" y="748552"/>
                    </a:cubicBezTo>
                    <a:cubicBezTo>
                      <a:pt x="355707" y="704958"/>
                      <a:pt x="361673" y="637579"/>
                      <a:pt x="368300" y="628720"/>
                    </a:cubicBezTo>
                    <a:cubicBezTo>
                      <a:pt x="374927" y="619861"/>
                      <a:pt x="369888" y="648962"/>
                      <a:pt x="375444" y="695396"/>
                    </a:cubicBezTo>
                    <a:cubicBezTo>
                      <a:pt x="381000" y="741831"/>
                      <a:pt x="388938" y="860893"/>
                      <a:pt x="401638" y="907327"/>
                    </a:cubicBezTo>
                    <a:cubicBezTo>
                      <a:pt x="414338" y="953761"/>
                      <a:pt x="434578" y="973605"/>
                      <a:pt x="451644" y="974002"/>
                    </a:cubicBezTo>
                    <a:cubicBezTo>
                      <a:pt x="468710" y="974399"/>
                      <a:pt x="495301" y="960508"/>
                      <a:pt x="504032" y="909708"/>
                    </a:cubicBezTo>
                    <a:cubicBezTo>
                      <a:pt x="512763" y="858908"/>
                      <a:pt x="500063" y="690235"/>
                      <a:pt x="504032" y="669201"/>
                    </a:cubicBezTo>
                    <a:cubicBezTo>
                      <a:pt x="508001" y="648167"/>
                      <a:pt x="516335" y="748180"/>
                      <a:pt x="527844" y="783502"/>
                    </a:cubicBezTo>
                    <a:cubicBezTo>
                      <a:pt x="539353" y="818824"/>
                      <a:pt x="556816" y="861289"/>
                      <a:pt x="573088" y="881133"/>
                    </a:cubicBezTo>
                    <a:cubicBezTo>
                      <a:pt x="589360" y="900977"/>
                      <a:pt x="610654" y="908484"/>
                      <a:pt x="625475" y="902564"/>
                    </a:cubicBezTo>
                    <a:cubicBezTo>
                      <a:pt x="640296" y="896644"/>
                      <a:pt x="658838" y="875379"/>
                      <a:pt x="662013" y="845613"/>
                    </a:cubicBezTo>
                    <a:cubicBezTo>
                      <a:pt x="665188" y="815847"/>
                      <a:pt x="649424" y="756945"/>
                      <a:pt x="644525" y="723971"/>
                    </a:cubicBezTo>
                    <a:cubicBezTo>
                      <a:pt x="639626" y="690997"/>
                      <a:pt x="620316" y="635468"/>
                      <a:pt x="632619" y="647771"/>
                    </a:cubicBezTo>
                    <a:cubicBezTo>
                      <a:pt x="644922" y="660074"/>
                      <a:pt x="695325" y="776358"/>
                      <a:pt x="718344" y="797789"/>
                    </a:cubicBezTo>
                    <a:cubicBezTo>
                      <a:pt x="741363" y="819220"/>
                      <a:pt x="763985" y="803346"/>
                      <a:pt x="770732" y="776358"/>
                    </a:cubicBezTo>
                    <a:cubicBezTo>
                      <a:pt x="777479" y="749371"/>
                      <a:pt x="775891" y="687855"/>
                      <a:pt x="758825" y="635864"/>
                    </a:cubicBezTo>
                    <a:cubicBezTo>
                      <a:pt x="741759" y="583873"/>
                      <a:pt x="698481" y="570391"/>
                      <a:pt x="668338" y="464414"/>
                    </a:cubicBezTo>
                    <a:cubicBezTo>
                      <a:pt x="638195" y="358437"/>
                      <a:pt x="580345" y="78978"/>
                      <a:pt x="577964" y="0"/>
                    </a:cubicBezTo>
                  </a:path>
                </a:pathLst>
              </a:custGeom>
              <a:solidFill>
                <a:srgbClr val="FF0000"/>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grpSp>
        <p:grpSp>
          <p:nvGrpSpPr>
            <p:cNvPr id="133" name="Group 86"/>
            <p:cNvGrpSpPr/>
            <p:nvPr/>
          </p:nvGrpSpPr>
          <p:grpSpPr>
            <a:xfrm flipH="1">
              <a:off x="1005866" y="3789040"/>
              <a:ext cx="1261878" cy="1574481"/>
              <a:chOff x="2051720" y="908720"/>
              <a:chExt cx="1261879" cy="1574481"/>
            </a:xfrm>
          </p:grpSpPr>
          <p:grpSp>
            <p:nvGrpSpPr>
              <p:cNvPr id="134" name="Group 70"/>
              <p:cNvGrpSpPr/>
              <p:nvPr/>
            </p:nvGrpSpPr>
            <p:grpSpPr>
              <a:xfrm>
                <a:off x="2051720" y="908720"/>
                <a:ext cx="1261879" cy="1574481"/>
                <a:chOff x="1462894" y="2780928"/>
                <a:chExt cx="1558504" cy="1944587"/>
              </a:xfrm>
            </p:grpSpPr>
            <p:grpSp>
              <p:nvGrpSpPr>
                <p:cNvPr id="136" name="Group 33"/>
                <p:cNvGrpSpPr/>
                <p:nvPr/>
              </p:nvGrpSpPr>
              <p:grpSpPr>
                <a:xfrm>
                  <a:off x="1916622" y="2780928"/>
                  <a:ext cx="579520" cy="300492"/>
                  <a:chOff x="4343400" y="3450332"/>
                  <a:chExt cx="514350" cy="266700"/>
                </a:xfrm>
              </p:grpSpPr>
              <p:sp>
                <p:nvSpPr>
                  <p:cNvPr id="141" name="Freeform 4"/>
                  <p:cNvSpPr/>
                  <p:nvPr/>
                </p:nvSpPr>
                <p:spPr>
                  <a:xfrm>
                    <a:off x="4343400" y="3526532"/>
                    <a:ext cx="514350" cy="190500"/>
                  </a:xfrm>
                  <a:custGeom>
                    <a:avLst/>
                    <a:gdLst>
                      <a:gd name="connsiteX0" fmla="*/ 0 w 514350"/>
                      <a:gd name="connsiteY0" fmla="*/ 0 h 190500"/>
                      <a:gd name="connsiteX1" fmla="*/ 247650 w 514350"/>
                      <a:gd name="connsiteY1" fmla="*/ 190500 h 190500"/>
                      <a:gd name="connsiteX2" fmla="*/ 514350 w 514350"/>
                      <a:gd name="connsiteY2" fmla="*/ 9525 h 190500"/>
                      <a:gd name="connsiteX3" fmla="*/ 514350 w 514350"/>
                      <a:gd name="connsiteY3" fmla="*/ 9525 h 190500"/>
                    </a:gdLst>
                    <a:ahLst/>
                    <a:cxnLst>
                      <a:cxn ang="0">
                        <a:pos x="connsiteX0" y="connsiteY0"/>
                      </a:cxn>
                      <a:cxn ang="0">
                        <a:pos x="connsiteX1" y="connsiteY1"/>
                      </a:cxn>
                      <a:cxn ang="0">
                        <a:pos x="connsiteX2" y="connsiteY2"/>
                      </a:cxn>
                      <a:cxn ang="0">
                        <a:pos x="connsiteX3" y="connsiteY3"/>
                      </a:cxn>
                    </a:cxnLst>
                    <a:rect l="l" t="t" r="r" b="b"/>
                    <a:pathLst>
                      <a:path w="514350" h="190500">
                        <a:moveTo>
                          <a:pt x="0" y="0"/>
                        </a:moveTo>
                        <a:lnTo>
                          <a:pt x="247650" y="190500"/>
                        </a:lnTo>
                        <a:lnTo>
                          <a:pt x="514350" y="9525"/>
                        </a:lnTo>
                        <a:lnTo>
                          <a:pt x="514350" y="9525"/>
                        </a:lnTo>
                      </a:path>
                    </a:pathLst>
                  </a:custGeom>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142" name="Freeform 141"/>
                  <p:cNvSpPr/>
                  <p:nvPr/>
                </p:nvSpPr>
                <p:spPr>
                  <a:xfrm>
                    <a:off x="4457700" y="3450332"/>
                    <a:ext cx="257175" cy="257175"/>
                  </a:xfrm>
                  <a:custGeom>
                    <a:avLst/>
                    <a:gdLst>
                      <a:gd name="connsiteX0" fmla="*/ 0 w 257175"/>
                      <a:gd name="connsiteY0" fmla="*/ 0 h 257175"/>
                      <a:gd name="connsiteX1" fmla="*/ 123825 w 257175"/>
                      <a:gd name="connsiteY1" fmla="*/ 257175 h 257175"/>
                      <a:gd name="connsiteX2" fmla="*/ 257175 w 257175"/>
                      <a:gd name="connsiteY2" fmla="*/ 19050 h 257175"/>
                    </a:gdLst>
                    <a:ahLst/>
                    <a:cxnLst>
                      <a:cxn ang="0">
                        <a:pos x="connsiteX0" y="connsiteY0"/>
                      </a:cxn>
                      <a:cxn ang="0">
                        <a:pos x="connsiteX1" y="connsiteY1"/>
                      </a:cxn>
                      <a:cxn ang="0">
                        <a:pos x="connsiteX2" y="connsiteY2"/>
                      </a:cxn>
                    </a:cxnLst>
                    <a:rect l="l" t="t" r="r" b="b"/>
                    <a:pathLst>
                      <a:path w="257175" h="257175">
                        <a:moveTo>
                          <a:pt x="0" y="0"/>
                        </a:moveTo>
                        <a:lnTo>
                          <a:pt x="123825" y="257175"/>
                        </a:lnTo>
                        <a:lnTo>
                          <a:pt x="257175" y="19050"/>
                        </a:lnTo>
                      </a:path>
                    </a:pathLst>
                  </a:custGeom>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grpSp>
            <p:sp>
              <p:nvSpPr>
                <p:cNvPr id="137" name="Rounded Rectangle 136"/>
                <p:cNvSpPr/>
                <p:nvPr/>
              </p:nvSpPr>
              <p:spPr>
                <a:xfrm>
                  <a:off x="1462894" y="3021752"/>
                  <a:ext cx="1460370" cy="1703763"/>
                </a:xfrm>
                <a:prstGeom prst="roundRect">
                  <a:avLst>
                    <a:gd name="adj" fmla="val 40327"/>
                  </a:avLst>
                </a:prstGeom>
                <a:solidFill>
                  <a:srgbClr val="FF99CC"/>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38" name="Oval 137"/>
                <p:cNvSpPr/>
                <p:nvPr/>
              </p:nvSpPr>
              <p:spPr>
                <a:xfrm flipH="1">
                  <a:off x="2581026" y="3496661"/>
                  <a:ext cx="107123" cy="186023"/>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39" name="Oval 138"/>
                <p:cNvSpPr/>
                <p:nvPr/>
              </p:nvSpPr>
              <p:spPr>
                <a:xfrm flipH="1">
                  <a:off x="2738830" y="4163396"/>
                  <a:ext cx="162263" cy="186023"/>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40" name="Oval 139"/>
                <p:cNvSpPr/>
                <p:nvPr/>
              </p:nvSpPr>
              <p:spPr>
                <a:xfrm flipH="1">
                  <a:off x="2778002" y="3737909"/>
                  <a:ext cx="243396" cy="267155"/>
                </a:xfrm>
                <a:prstGeom prst="ellipse">
                  <a:avLst/>
                </a:prstGeom>
                <a:solidFill>
                  <a:srgbClr val="FF99CC"/>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135" name="Freeform 134"/>
              <p:cNvSpPr/>
              <p:nvPr/>
            </p:nvSpPr>
            <p:spPr>
              <a:xfrm rot="10555806" flipV="1">
                <a:off x="2293204" y="1648365"/>
                <a:ext cx="577569" cy="737999"/>
              </a:xfrm>
              <a:custGeom>
                <a:avLst/>
                <a:gdLst>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75432 w 777479"/>
                  <a:gd name="connsiteY8" fmla="*/ 659606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65919 w 777479"/>
                  <a:gd name="connsiteY10" fmla="*/ 516731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62013 w 777479"/>
                  <a:gd name="connsiteY20" fmla="*/ 605036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2397 h 834313"/>
                  <a:gd name="connsiteX1" fmla="*/ 239713 w 777479"/>
                  <a:gd name="connsiteY1" fmla="*/ 240985 h 834313"/>
                  <a:gd name="connsiteX2" fmla="*/ 82550 w 777479"/>
                  <a:gd name="connsiteY2" fmla="*/ 336235 h 834313"/>
                  <a:gd name="connsiteX3" fmla="*/ 3969 w 777479"/>
                  <a:gd name="connsiteY3" fmla="*/ 474347 h 834313"/>
                  <a:gd name="connsiteX4" fmla="*/ 106363 w 777479"/>
                  <a:gd name="connsiteY4" fmla="*/ 488635 h 834313"/>
                  <a:gd name="connsiteX5" fmla="*/ 254000 w 777479"/>
                  <a:gd name="connsiteY5" fmla="*/ 386241 h 834313"/>
                  <a:gd name="connsiteX6" fmla="*/ 261144 w 777479"/>
                  <a:gd name="connsiteY6" fmla="*/ 398147 h 834313"/>
                  <a:gd name="connsiteX7" fmla="*/ 223044 w 777479"/>
                  <a:gd name="connsiteY7" fmla="*/ 533878 h 834313"/>
                  <a:gd name="connsiteX8" fmla="*/ 198834 w 777479"/>
                  <a:gd name="connsiteY8" fmla="*/ 660085 h 834313"/>
                  <a:gd name="connsiteX9" fmla="*/ 248147 w 777479"/>
                  <a:gd name="connsiteY9" fmla="*/ 750200 h 834313"/>
                  <a:gd name="connsiteX10" fmla="*/ 335682 w 777479"/>
                  <a:gd name="connsiteY10" fmla="*/ 608466 h 834313"/>
                  <a:gd name="connsiteX11" fmla="*/ 368300 w 777479"/>
                  <a:gd name="connsiteY11" fmla="*/ 488634 h 834313"/>
                  <a:gd name="connsiteX12" fmla="*/ 375444 w 777479"/>
                  <a:gd name="connsiteY12" fmla="*/ 555310 h 834313"/>
                  <a:gd name="connsiteX13" fmla="*/ 401638 w 777479"/>
                  <a:gd name="connsiteY13" fmla="*/ 767241 h 834313"/>
                  <a:gd name="connsiteX14" fmla="*/ 451644 w 777479"/>
                  <a:gd name="connsiteY14" fmla="*/ 833916 h 834313"/>
                  <a:gd name="connsiteX15" fmla="*/ 504032 w 777479"/>
                  <a:gd name="connsiteY15" fmla="*/ 769622 h 834313"/>
                  <a:gd name="connsiteX16" fmla="*/ 504032 w 777479"/>
                  <a:gd name="connsiteY16" fmla="*/ 529115 h 834313"/>
                  <a:gd name="connsiteX17" fmla="*/ 527844 w 777479"/>
                  <a:gd name="connsiteY17" fmla="*/ 643416 h 834313"/>
                  <a:gd name="connsiteX18" fmla="*/ 573088 w 777479"/>
                  <a:gd name="connsiteY18" fmla="*/ 741047 h 834313"/>
                  <a:gd name="connsiteX19" fmla="*/ 625475 w 777479"/>
                  <a:gd name="connsiteY19" fmla="*/ 762478 h 834313"/>
                  <a:gd name="connsiteX20" fmla="*/ 662013 w 777479"/>
                  <a:gd name="connsiteY20" fmla="*/ 705527 h 834313"/>
                  <a:gd name="connsiteX21" fmla="*/ 644525 w 777479"/>
                  <a:gd name="connsiteY21" fmla="*/ 583885 h 834313"/>
                  <a:gd name="connsiteX22" fmla="*/ 632619 w 777479"/>
                  <a:gd name="connsiteY22" fmla="*/ 507685 h 834313"/>
                  <a:gd name="connsiteX23" fmla="*/ 718344 w 777479"/>
                  <a:gd name="connsiteY23" fmla="*/ 657703 h 834313"/>
                  <a:gd name="connsiteX24" fmla="*/ 770732 w 777479"/>
                  <a:gd name="connsiteY24" fmla="*/ 636272 h 834313"/>
                  <a:gd name="connsiteX25" fmla="*/ 758825 w 777479"/>
                  <a:gd name="connsiteY25" fmla="*/ 495778 h 834313"/>
                  <a:gd name="connsiteX26" fmla="*/ 668338 w 777479"/>
                  <a:gd name="connsiteY26" fmla="*/ 324328 h 834313"/>
                  <a:gd name="connsiteX27" fmla="*/ 668239 w 777479"/>
                  <a:gd name="connsiteY27" fmla="*/ 0 h 834313"/>
                  <a:gd name="connsiteX0" fmla="*/ 240017 w 777479"/>
                  <a:gd name="connsiteY0" fmla="*/ 24652 h 834313"/>
                  <a:gd name="connsiteX1" fmla="*/ 239713 w 777479"/>
                  <a:gd name="connsiteY1" fmla="*/ 240985 h 834313"/>
                  <a:gd name="connsiteX2" fmla="*/ 82550 w 777479"/>
                  <a:gd name="connsiteY2" fmla="*/ 336235 h 834313"/>
                  <a:gd name="connsiteX3" fmla="*/ 3969 w 777479"/>
                  <a:gd name="connsiteY3" fmla="*/ 474347 h 834313"/>
                  <a:gd name="connsiteX4" fmla="*/ 106363 w 777479"/>
                  <a:gd name="connsiteY4" fmla="*/ 488635 h 834313"/>
                  <a:gd name="connsiteX5" fmla="*/ 254000 w 777479"/>
                  <a:gd name="connsiteY5" fmla="*/ 386241 h 834313"/>
                  <a:gd name="connsiteX6" fmla="*/ 261144 w 777479"/>
                  <a:gd name="connsiteY6" fmla="*/ 398147 h 834313"/>
                  <a:gd name="connsiteX7" fmla="*/ 223044 w 777479"/>
                  <a:gd name="connsiteY7" fmla="*/ 533878 h 834313"/>
                  <a:gd name="connsiteX8" fmla="*/ 198834 w 777479"/>
                  <a:gd name="connsiteY8" fmla="*/ 660085 h 834313"/>
                  <a:gd name="connsiteX9" fmla="*/ 248147 w 777479"/>
                  <a:gd name="connsiteY9" fmla="*/ 750200 h 834313"/>
                  <a:gd name="connsiteX10" fmla="*/ 335682 w 777479"/>
                  <a:gd name="connsiteY10" fmla="*/ 608466 h 834313"/>
                  <a:gd name="connsiteX11" fmla="*/ 368300 w 777479"/>
                  <a:gd name="connsiteY11" fmla="*/ 488634 h 834313"/>
                  <a:gd name="connsiteX12" fmla="*/ 375444 w 777479"/>
                  <a:gd name="connsiteY12" fmla="*/ 555310 h 834313"/>
                  <a:gd name="connsiteX13" fmla="*/ 401638 w 777479"/>
                  <a:gd name="connsiteY13" fmla="*/ 767241 h 834313"/>
                  <a:gd name="connsiteX14" fmla="*/ 451644 w 777479"/>
                  <a:gd name="connsiteY14" fmla="*/ 833916 h 834313"/>
                  <a:gd name="connsiteX15" fmla="*/ 504032 w 777479"/>
                  <a:gd name="connsiteY15" fmla="*/ 769622 h 834313"/>
                  <a:gd name="connsiteX16" fmla="*/ 504032 w 777479"/>
                  <a:gd name="connsiteY16" fmla="*/ 529115 h 834313"/>
                  <a:gd name="connsiteX17" fmla="*/ 527844 w 777479"/>
                  <a:gd name="connsiteY17" fmla="*/ 643416 h 834313"/>
                  <a:gd name="connsiteX18" fmla="*/ 573088 w 777479"/>
                  <a:gd name="connsiteY18" fmla="*/ 741047 h 834313"/>
                  <a:gd name="connsiteX19" fmla="*/ 625475 w 777479"/>
                  <a:gd name="connsiteY19" fmla="*/ 762478 h 834313"/>
                  <a:gd name="connsiteX20" fmla="*/ 662013 w 777479"/>
                  <a:gd name="connsiteY20" fmla="*/ 705527 h 834313"/>
                  <a:gd name="connsiteX21" fmla="*/ 644525 w 777479"/>
                  <a:gd name="connsiteY21" fmla="*/ 583885 h 834313"/>
                  <a:gd name="connsiteX22" fmla="*/ 632619 w 777479"/>
                  <a:gd name="connsiteY22" fmla="*/ 507685 h 834313"/>
                  <a:gd name="connsiteX23" fmla="*/ 718344 w 777479"/>
                  <a:gd name="connsiteY23" fmla="*/ 657703 h 834313"/>
                  <a:gd name="connsiteX24" fmla="*/ 770732 w 777479"/>
                  <a:gd name="connsiteY24" fmla="*/ 636272 h 834313"/>
                  <a:gd name="connsiteX25" fmla="*/ 758825 w 777479"/>
                  <a:gd name="connsiteY25" fmla="*/ 495778 h 834313"/>
                  <a:gd name="connsiteX26" fmla="*/ 668338 w 777479"/>
                  <a:gd name="connsiteY26" fmla="*/ 324328 h 834313"/>
                  <a:gd name="connsiteX27" fmla="*/ 668239 w 777479"/>
                  <a:gd name="connsiteY27" fmla="*/ 0 h 834313"/>
                  <a:gd name="connsiteX0" fmla="*/ 240017 w 777479"/>
                  <a:gd name="connsiteY0" fmla="*/ 164738 h 974399"/>
                  <a:gd name="connsiteX1" fmla="*/ 239713 w 777479"/>
                  <a:gd name="connsiteY1" fmla="*/ 381071 h 974399"/>
                  <a:gd name="connsiteX2" fmla="*/ 82550 w 777479"/>
                  <a:gd name="connsiteY2" fmla="*/ 476321 h 974399"/>
                  <a:gd name="connsiteX3" fmla="*/ 3969 w 777479"/>
                  <a:gd name="connsiteY3" fmla="*/ 614433 h 974399"/>
                  <a:gd name="connsiteX4" fmla="*/ 106363 w 777479"/>
                  <a:gd name="connsiteY4" fmla="*/ 628721 h 974399"/>
                  <a:gd name="connsiteX5" fmla="*/ 254000 w 777479"/>
                  <a:gd name="connsiteY5" fmla="*/ 526327 h 974399"/>
                  <a:gd name="connsiteX6" fmla="*/ 261144 w 777479"/>
                  <a:gd name="connsiteY6" fmla="*/ 538233 h 974399"/>
                  <a:gd name="connsiteX7" fmla="*/ 223044 w 777479"/>
                  <a:gd name="connsiteY7" fmla="*/ 673964 h 974399"/>
                  <a:gd name="connsiteX8" fmla="*/ 198834 w 777479"/>
                  <a:gd name="connsiteY8" fmla="*/ 800171 h 974399"/>
                  <a:gd name="connsiteX9" fmla="*/ 248147 w 777479"/>
                  <a:gd name="connsiteY9" fmla="*/ 890286 h 974399"/>
                  <a:gd name="connsiteX10" fmla="*/ 335682 w 777479"/>
                  <a:gd name="connsiteY10" fmla="*/ 748552 h 974399"/>
                  <a:gd name="connsiteX11" fmla="*/ 368300 w 777479"/>
                  <a:gd name="connsiteY11" fmla="*/ 628720 h 974399"/>
                  <a:gd name="connsiteX12" fmla="*/ 375444 w 777479"/>
                  <a:gd name="connsiteY12" fmla="*/ 695396 h 974399"/>
                  <a:gd name="connsiteX13" fmla="*/ 401638 w 777479"/>
                  <a:gd name="connsiteY13" fmla="*/ 907327 h 974399"/>
                  <a:gd name="connsiteX14" fmla="*/ 451644 w 777479"/>
                  <a:gd name="connsiteY14" fmla="*/ 974002 h 974399"/>
                  <a:gd name="connsiteX15" fmla="*/ 504032 w 777479"/>
                  <a:gd name="connsiteY15" fmla="*/ 909708 h 974399"/>
                  <a:gd name="connsiteX16" fmla="*/ 504032 w 777479"/>
                  <a:gd name="connsiteY16" fmla="*/ 669201 h 974399"/>
                  <a:gd name="connsiteX17" fmla="*/ 527844 w 777479"/>
                  <a:gd name="connsiteY17" fmla="*/ 783502 h 974399"/>
                  <a:gd name="connsiteX18" fmla="*/ 573088 w 777479"/>
                  <a:gd name="connsiteY18" fmla="*/ 881133 h 974399"/>
                  <a:gd name="connsiteX19" fmla="*/ 625475 w 777479"/>
                  <a:gd name="connsiteY19" fmla="*/ 902564 h 974399"/>
                  <a:gd name="connsiteX20" fmla="*/ 662013 w 777479"/>
                  <a:gd name="connsiteY20" fmla="*/ 845613 h 974399"/>
                  <a:gd name="connsiteX21" fmla="*/ 644525 w 777479"/>
                  <a:gd name="connsiteY21" fmla="*/ 723971 h 974399"/>
                  <a:gd name="connsiteX22" fmla="*/ 632619 w 777479"/>
                  <a:gd name="connsiteY22" fmla="*/ 647771 h 974399"/>
                  <a:gd name="connsiteX23" fmla="*/ 718344 w 777479"/>
                  <a:gd name="connsiteY23" fmla="*/ 797789 h 974399"/>
                  <a:gd name="connsiteX24" fmla="*/ 770732 w 777479"/>
                  <a:gd name="connsiteY24" fmla="*/ 776358 h 974399"/>
                  <a:gd name="connsiteX25" fmla="*/ 758825 w 777479"/>
                  <a:gd name="connsiteY25" fmla="*/ 635864 h 974399"/>
                  <a:gd name="connsiteX26" fmla="*/ 668338 w 777479"/>
                  <a:gd name="connsiteY26" fmla="*/ 464414 h 974399"/>
                  <a:gd name="connsiteX27" fmla="*/ 577964 w 777479"/>
                  <a:gd name="connsiteY27" fmla="*/ 0 h 974399"/>
                  <a:gd name="connsiteX0" fmla="*/ 224488 w 777479"/>
                  <a:gd name="connsiteY0" fmla="*/ 79294 h 974399"/>
                  <a:gd name="connsiteX1" fmla="*/ 239713 w 777479"/>
                  <a:gd name="connsiteY1" fmla="*/ 381071 h 974399"/>
                  <a:gd name="connsiteX2" fmla="*/ 82550 w 777479"/>
                  <a:gd name="connsiteY2" fmla="*/ 476321 h 974399"/>
                  <a:gd name="connsiteX3" fmla="*/ 3969 w 777479"/>
                  <a:gd name="connsiteY3" fmla="*/ 614433 h 974399"/>
                  <a:gd name="connsiteX4" fmla="*/ 106363 w 777479"/>
                  <a:gd name="connsiteY4" fmla="*/ 628721 h 974399"/>
                  <a:gd name="connsiteX5" fmla="*/ 254000 w 777479"/>
                  <a:gd name="connsiteY5" fmla="*/ 526327 h 974399"/>
                  <a:gd name="connsiteX6" fmla="*/ 261144 w 777479"/>
                  <a:gd name="connsiteY6" fmla="*/ 538233 h 974399"/>
                  <a:gd name="connsiteX7" fmla="*/ 223044 w 777479"/>
                  <a:gd name="connsiteY7" fmla="*/ 673964 h 974399"/>
                  <a:gd name="connsiteX8" fmla="*/ 198834 w 777479"/>
                  <a:gd name="connsiteY8" fmla="*/ 800171 h 974399"/>
                  <a:gd name="connsiteX9" fmla="*/ 248147 w 777479"/>
                  <a:gd name="connsiteY9" fmla="*/ 890286 h 974399"/>
                  <a:gd name="connsiteX10" fmla="*/ 335682 w 777479"/>
                  <a:gd name="connsiteY10" fmla="*/ 748552 h 974399"/>
                  <a:gd name="connsiteX11" fmla="*/ 368300 w 777479"/>
                  <a:gd name="connsiteY11" fmla="*/ 628720 h 974399"/>
                  <a:gd name="connsiteX12" fmla="*/ 375444 w 777479"/>
                  <a:gd name="connsiteY12" fmla="*/ 695396 h 974399"/>
                  <a:gd name="connsiteX13" fmla="*/ 401638 w 777479"/>
                  <a:gd name="connsiteY13" fmla="*/ 907327 h 974399"/>
                  <a:gd name="connsiteX14" fmla="*/ 451644 w 777479"/>
                  <a:gd name="connsiteY14" fmla="*/ 974002 h 974399"/>
                  <a:gd name="connsiteX15" fmla="*/ 504032 w 777479"/>
                  <a:gd name="connsiteY15" fmla="*/ 909708 h 974399"/>
                  <a:gd name="connsiteX16" fmla="*/ 504032 w 777479"/>
                  <a:gd name="connsiteY16" fmla="*/ 669201 h 974399"/>
                  <a:gd name="connsiteX17" fmla="*/ 527844 w 777479"/>
                  <a:gd name="connsiteY17" fmla="*/ 783502 h 974399"/>
                  <a:gd name="connsiteX18" fmla="*/ 573088 w 777479"/>
                  <a:gd name="connsiteY18" fmla="*/ 881133 h 974399"/>
                  <a:gd name="connsiteX19" fmla="*/ 625475 w 777479"/>
                  <a:gd name="connsiteY19" fmla="*/ 902564 h 974399"/>
                  <a:gd name="connsiteX20" fmla="*/ 662013 w 777479"/>
                  <a:gd name="connsiteY20" fmla="*/ 845613 h 974399"/>
                  <a:gd name="connsiteX21" fmla="*/ 644525 w 777479"/>
                  <a:gd name="connsiteY21" fmla="*/ 723971 h 974399"/>
                  <a:gd name="connsiteX22" fmla="*/ 632619 w 777479"/>
                  <a:gd name="connsiteY22" fmla="*/ 647771 h 974399"/>
                  <a:gd name="connsiteX23" fmla="*/ 718344 w 777479"/>
                  <a:gd name="connsiteY23" fmla="*/ 797789 h 974399"/>
                  <a:gd name="connsiteX24" fmla="*/ 770732 w 777479"/>
                  <a:gd name="connsiteY24" fmla="*/ 776358 h 974399"/>
                  <a:gd name="connsiteX25" fmla="*/ 758825 w 777479"/>
                  <a:gd name="connsiteY25" fmla="*/ 635864 h 974399"/>
                  <a:gd name="connsiteX26" fmla="*/ 668338 w 777479"/>
                  <a:gd name="connsiteY26" fmla="*/ 464414 h 974399"/>
                  <a:gd name="connsiteX27" fmla="*/ 577964 w 777479"/>
                  <a:gd name="connsiteY27" fmla="*/ 0 h 974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77479" h="974399">
                    <a:moveTo>
                      <a:pt x="224488" y="79294"/>
                    </a:moveTo>
                    <a:cubicBezTo>
                      <a:pt x="238577" y="124935"/>
                      <a:pt x="263369" y="314900"/>
                      <a:pt x="239713" y="381071"/>
                    </a:cubicBezTo>
                    <a:cubicBezTo>
                      <a:pt x="216057" y="447242"/>
                      <a:pt x="121841" y="437427"/>
                      <a:pt x="82550" y="476321"/>
                    </a:cubicBezTo>
                    <a:cubicBezTo>
                      <a:pt x="43259" y="515215"/>
                      <a:pt x="0" y="589033"/>
                      <a:pt x="3969" y="614433"/>
                    </a:cubicBezTo>
                    <a:cubicBezTo>
                      <a:pt x="7938" y="639833"/>
                      <a:pt x="64691" y="643405"/>
                      <a:pt x="106363" y="628721"/>
                    </a:cubicBezTo>
                    <a:cubicBezTo>
                      <a:pt x="148035" y="614037"/>
                      <a:pt x="228203" y="541408"/>
                      <a:pt x="254000" y="526327"/>
                    </a:cubicBezTo>
                    <a:cubicBezTo>
                      <a:pt x="279797" y="511246"/>
                      <a:pt x="266303" y="513627"/>
                      <a:pt x="261144" y="538233"/>
                    </a:cubicBezTo>
                    <a:cubicBezTo>
                      <a:pt x="255985" y="562839"/>
                      <a:pt x="233429" y="630308"/>
                      <a:pt x="223044" y="673964"/>
                    </a:cubicBezTo>
                    <a:cubicBezTo>
                      <a:pt x="212659" y="717620"/>
                      <a:pt x="194650" y="764117"/>
                      <a:pt x="198834" y="800171"/>
                    </a:cubicBezTo>
                    <a:cubicBezTo>
                      <a:pt x="203018" y="836225"/>
                      <a:pt x="225339" y="898889"/>
                      <a:pt x="248147" y="890286"/>
                    </a:cubicBezTo>
                    <a:cubicBezTo>
                      <a:pt x="270955" y="881683"/>
                      <a:pt x="315657" y="792146"/>
                      <a:pt x="335682" y="748552"/>
                    </a:cubicBezTo>
                    <a:cubicBezTo>
                      <a:pt x="355707" y="704958"/>
                      <a:pt x="361673" y="637579"/>
                      <a:pt x="368300" y="628720"/>
                    </a:cubicBezTo>
                    <a:cubicBezTo>
                      <a:pt x="374927" y="619861"/>
                      <a:pt x="369888" y="648962"/>
                      <a:pt x="375444" y="695396"/>
                    </a:cubicBezTo>
                    <a:cubicBezTo>
                      <a:pt x="381000" y="741831"/>
                      <a:pt x="388938" y="860893"/>
                      <a:pt x="401638" y="907327"/>
                    </a:cubicBezTo>
                    <a:cubicBezTo>
                      <a:pt x="414338" y="953761"/>
                      <a:pt x="434578" y="973605"/>
                      <a:pt x="451644" y="974002"/>
                    </a:cubicBezTo>
                    <a:cubicBezTo>
                      <a:pt x="468710" y="974399"/>
                      <a:pt x="495301" y="960508"/>
                      <a:pt x="504032" y="909708"/>
                    </a:cubicBezTo>
                    <a:cubicBezTo>
                      <a:pt x="512763" y="858908"/>
                      <a:pt x="500063" y="690235"/>
                      <a:pt x="504032" y="669201"/>
                    </a:cubicBezTo>
                    <a:cubicBezTo>
                      <a:pt x="508001" y="648167"/>
                      <a:pt x="516335" y="748180"/>
                      <a:pt x="527844" y="783502"/>
                    </a:cubicBezTo>
                    <a:cubicBezTo>
                      <a:pt x="539353" y="818824"/>
                      <a:pt x="556816" y="861289"/>
                      <a:pt x="573088" y="881133"/>
                    </a:cubicBezTo>
                    <a:cubicBezTo>
                      <a:pt x="589360" y="900977"/>
                      <a:pt x="610654" y="908484"/>
                      <a:pt x="625475" y="902564"/>
                    </a:cubicBezTo>
                    <a:cubicBezTo>
                      <a:pt x="640296" y="896644"/>
                      <a:pt x="658838" y="875379"/>
                      <a:pt x="662013" y="845613"/>
                    </a:cubicBezTo>
                    <a:cubicBezTo>
                      <a:pt x="665188" y="815847"/>
                      <a:pt x="649424" y="756945"/>
                      <a:pt x="644525" y="723971"/>
                    </a:cubicBezTo>
                    <a:cubicBezTo>
                      <a:pt x="639626" y="690997"/>
                      <a:pt x="620316" y="635468"/>
                      <a:pt x="632619" y="647771"/>
                    </a:cubicBezTo>
                    <a:cubicBezTo>
                      <a:pt x="644922" y="660074"/>
                      <a:pt x="695325" y="776358"/>
                      <a:pt x="718344" y="797789"/>
                    </a:cubicBezTo>
                    <a:cubicBezTo>
                      <a:pt x="741363" y="819220"/>
                      <a:pt x="763985" y="803346"/>
                      <a:pt x="770732" y="776358"/>
                    </a:cubicBezTo>
                    <a:cubicBezTo>
                      <a:pt x="777479" y="749371"/>
                      <a:pt x="775891" y="687855"/>
                      <a:pt x="758825" y="635864"/>
                    </a:cubicBezTo>
                    <a:cubicBezTo>
                      <a:pt x="741759" y="583873"/>
                      <a:pt x="698481" y="570391"/>
                      <a:pt x="668338" y="464414"/>
                    </a:cubicBezTo>
                    <a:cubicBezTo>
                      <a:pt x="638195" y="358437"/>
                      <a:pt x="580345" y="78978"/>
                      <a:pt x="577964" y="0"/>
                    </a:cubicBezTo>
                  </a:path>
                </a:pathLst>
              </a:custGeom>
              <a:solidFill>
                <a:srgbClr val="FF99CC"/>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grpSp>
        <p:grpSp>
          <p:nvGrpSpPr>
            <p:cNvPr id="147" name="Group 146"/>
            <p:cNvGrpSpPr/>
            <p:nvPr/>
          </p:nvGrpSpPr>
          <p:grpSpPr>
            <a:xfrm flipH="1">
              <a:off x="3491880" y="3212976"/>
              <a:ext cx="1944216" cy="1656184"/>
              <a:chOff x="5505450" y="2636912"/>
              <a:chExt cx="2391691" cy="2004982"/>
            </a:xfrm>
          </p:grpSpPr>
          <p:sp>
            <p:nvSpPr>
              <p:cNvPr id="148" name="Oval 68"/>
              <p:cNvSpPr/>
              <p:nvPr/>
            </p:nvSpPr>
            <p:spPr>
              <a:xfrm>
                <a:off x="5508104" y="2636912"/>
                <a:ext cx="2061341" cy="2004982"/>
              </a:xfrm>
              <a:prstGeom prst="ellipse">
                <a:avLst/>
              </a:prstGeom>
              <a:solidFill>
                <a:srgbClr val="0066FF"/>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49" name="Freeform 148"/>
              <p:cNvSpPr/>
              <p:nvPr/>
            </p:nvSpPr>
            <p:spPr>
              <a:xfrm>
                <a:off x="5505450" y="2732124"/>
                <a:ext cx="1420255" cy="708405"/>
              </a:xfrm>
              <a:custGeom>
                <a:avLst/>
                <a:gdLst>
                  <a:gd name="connsiteX0" fmla="*/ 809468 w 809468"/>
                  <a:gd name="connsiteY0" fmla="*/ 0 h 569626"/>
                  <a:gd name="connsiteX1" fmla="*/ 659567 w 809468"/>
                  <a:gd name="connsiteY1" fmla="*/ 449705 h 569626"/>
                  <a:gd name="connsiteX2" fmla="*/ 0 w 809468"/>
                  <a:gd name="connsiteY2" fmla="*/ 569626 h 569626"/>
                  <a:gd name="connsiteX0" fmla="*/ 886810 w 886810"/>
                  <a:gd name="connsiteY0" fmla="*/ 0 h 584088"/>
                  <a:gd name="connsiteX1" fmla="*/ 736909 w 886810"/>
                  <a:gd name="connsiteY1" fmla="*/ 449705 h 584088"/>
                  <a:gd name="connsiteX2" fmla="*/ 0 w 886810"/>
                  <a:gd name="connsiteY2" fmla="*/ 584088 h 584088"/>
                  <a:gd name="connsiteX0" fmla="*/ 864096 w 880925"/>
                  <a:gd name="connsiteY0" fmla="*/ 0 h 648072"/>
                  <a:gd name="connsiteX1" fmla="*/ 736909 w 880925"/>
                  <a:gd name="connsiteY1" fmla="*/ 513689 h 648072"/>
                  <a:gd name="connsiteX2" fmla="*/ 0 w 880925"/>
                  <a:gd name="connsiteY2" fmla="*/ 648072 h 648072"/>
                  <a:gd name="connsiteX0" fmla="*/ 864096 w 864096"/>
                  <a:gd name="connsiteY0" fmla="*/ 0 h 648072"/>
                  <a:gd name="connsiteX1" fmla="*/ 648073 w 864096"/>
                  <a:gd name="connsiteY1" fmla="*/ 504056 h 648072"/>
                  <a:gd name="connsiteX2" fmla="*/ 0 w 864096"/>
                  <a:gd name="connsiteY2" fmla="*/ 648072 h 648072"/>
                </a:gdLst>
                <a:ahLst/>
                <a:cxnLst>
                  <a:cxn ang="0">
                    <a:pos x="connsiteX0" y="connsiteY0"/>
                  </a:cxn>
                  <a:cxn ang="0">
                    <a:pos x="connsiteX1" y="connsiteY1"/>
                  </a:cxn>
                  <a:cxn ang="0">
                    <a:pos x="connsiteX2" y="connsiteY2"/>
                  </a:cxn>
                </a:cxnLst>
                <a:rect l="l" t="t" r="r" b="b"/>
                <a:pathLst>
                  <a:path w="864096" h="648072">
                    <a:moveTo>
                      <a:pt x="864096" y="0"/>
                    </a:moveTo>
                    <a:cubicBezTo>
                      <a:pt x="856601" y="177383"/>
                      <a:pt x="792089" y="396044"/>
                      <a:pt x="648073" y="504056"/>
                    </a:cubicBezTo>
                    <a:cubicBezTo>
                      <a:pt x="504057" y="612068"/>
                      <a:pt x="262328" y="635580"/>
                      <a:pt x="0" y="648072"/>
                    </a:cubicBezTo>
                  </a:path>
                </a:pathLst>
              </a:custGeom>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150" name="Freeform 149"/>
              <p:cNvSpPr/>
              <p:nvPr/>
            </p:nvSpPr>
            <p:spPr>
              <a:xfrm>
                <a:off x="5619750" y="2716802"/>
                <a:ext cx="1305958" cy="513087"/>
              </a:xfrm>
              <a:custGeom>
                <a:avLst/>
                <a:gdLst>
                  <a:gd name="connsiteX0" fmla="*/ 794479 w 794479"/>
                  <a:gd name="connsiteY0" fmla="*/ 0 h 429718"/>
                  <a:gd name="connsiteX1" fmla="*/ 464695 w 794479"/>
                  <a:gd name="connsiteY1" fmla="*/ 359764 h 429718"/>
                  <a:gd name="connsiteX2" fmla="*/ 0 w 794479"/>
                  <a:gd name="connsiteY2" fmla="*/ 419725 h 429718"/>
                  <a:gd name="connsiteX0" fmla="*/ 756774 w 756774"/>
                  <a:gd name="connsiteY0" fmla="*/ 0 h 469389"/>
                  <a:gd name="connsiteX1" fmla="*/ 464695 w 756774"/>
                  <a:gd name="connsiteY1" fmla="*/ 393768 h 469389"/>
                  <a:gd name="connsiteX2" fmla="*/ 0 w 756774"/>
                  <a:gd name="connsiteY2" fmla="*/ 453729 h 469389"/>
                  <a:gd name="connsiteX0" fmla="*/ 756774 w 756774"/>
                  <a:gd name="connsiteY0" fmla="*/ 0 h 469389"/>
                  <a:gd name="connsiteX1" fmla="*/ 464695 w 756774"/>
                  <a:gd name="connsiteY1" fmla="*/ 393768 h 469389"/>
                  <a:gd name="connsiteX2" fmla="*/ 0 w 756774"/>
                  <a:gd name="connsiteY2" fmla="*/ 453729 h 469389"/>
                </a:gdLst>
                <a:ahLst/>
                <a:cxnLst>
                  <a:cxn ang="0">
                    <a:pos x="connsiteX0" y="connsiteY0"/>
                  </a:cxn>
                  <a:cxn ang="0">
                    <a:pos x="connsiteX1" y="connsiteY1"/>
                  </a:cxn>
                  <a:cxn ang="0">
                    <a:pos x="connsiteX2" y="connsiteY2"/>
                  </a:cxn>
                </a:cxnLst>
                <a:rect l="l" t="t" r="r" b="b"/>
                <a:pathLst>
                  <a:path w="756774" h="469389">
                    <a:moveTo>
                      <a:pt x="756774" y="0"/>
                    </a:moveTo>
                    <a:cubicBezTo>
                      <a:pt x="659825" y="194242"/>
                      <a:pt x="590824" y="318147"/>
                      <a:pt x="464695" y="393768"/>
                    </a:cubicBezTo>
                    <a:cubicBezTo>
                      <a:pt x="338566" y="469389"/>
                      <a:pt x="166141" y="458725"/>
                      <a:pt x="0" y="453729"/>
                    </a:cubicBezTo>
                  </a:path>
                </a:pathLst>
              </a:custGeom>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151" name="Freeform 150"/>
              <p:cNvSpPr/>
              <p:nvPr/>
            </p:nvSpPr>
            <p:spPr>
              <a:xfrm>
                <a:off x="5765800" y="2698750"/>
                <a:ext cx="1159906" cy="282954"/>
              </a:xfrm>
              <a:custGeom>
                <a:avLst/>
                <a:gdLst>
                  <a:gd name="connsiteX0" fmla="*/ 689548 w 689548"/>
                  <a:gd name="connsiteY0" fmla="*/ 0 h 209862"/>
                  <a:gd name="connsiteX1" fmla="*/ 344774 w 689548"/>
                  <a:gd name="connsiteY1" fmla="*/ 164892 h 209862"/>
                  <a:gd name="connsiteX2" fmla="*/ 0 w 689548"/>
                  <a:gd name="connsiteY2" fmla="*/ 209862 h 209862"/>
                  <a:gd name="connsiteX0" fmla="*/ 621863 w 621863"/>
                  <a:gd name="connsiteY0" fmla="*/ 0 h 258856"/>
                  <a:gd name="connsiteX1" fmla="*/ 344774 w 621863"/>
                  <a:gd name="connsiteY1" fmla="*/ 213886 h 258856"/>
                  <a:gd name="connsiteX2" fmla="*/ 0 w 621863"/>
                  <a:gd name="connsiteY2" fmla="*/ 258856 h 258856"/>
                  <a:gd name="connsiteX0" fmla="*/ 621863 w 621863"/>
                  <a:gd name="connsiteY0" fmla="*/ 0 h 258856"/>
                  <a:gd name="connsiteX1" fmla="*/ 344774 w 621863"/>
                  <a:gd name="connsiteY1" fmla="*/ 213886 h 258856"/>
                  <a:gd name="connsiteX2" fmla="*/ 0 w 621863"/>
                  <a:gd name="connsiteY2" fmla="*/ 258856 h 258856"/>
                </a:gdLst>
                <a:ahLst/>
                <a:cxnLst>
                  <a:cxn ang="0">
                    <a:pos x="connsiteX0" y="connsiteY0"/>
                  </a:cxn>
                  <a:cxn ang="0">
                    <a:pos x="connsiteX1" y="connsiteY1"/>
                  </a:cxn>
                  <a:cxn ang="0">
                    <a:pos x="connsiteX2" y="connsiteY2"/>
                  </a:cxn>
                </a:cxnLst>
                <a:rect l="l" t="t" r="r" b="b"/>
                <a:pathLst>
                  <a:path w="621863" h="258856">
                    <a:moveTo>
                      <a:pt x="621863" y="0"/>
                    </a:moveTo>
                    <a:cubicBezTo>
                      <a:pt x="580683" y="91052"/>
                      <a:pt x="448418" y="170743"/>
                      <a:pt x="344774" y="213886"/>
                    </a:cubicBezTo>
                    <a:cubicBezTo>
                      <a:pt x="241130" y="257029"/>
                      <a:pt x="114924" y="253859"/>
                      <a:pt x="0" y="258856"/>
                    </a:cubicBezTo>
                  </a:path>
                </a:pathLst>
              </a:custGeom>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152" name="Freeform 151"/>
              <p:cNvSpPr/>
              <p:nvPr/>
            </p:nvSpPr>
            <p:spPr>
              <a:xfrm flipH="1">
                <a:off x="6925704" y="2711450"/>
                <a:ext cx="611746" cy="729079"/>
              </a:xfrm>
              <a:custGeom>
                <a:avLst/>
                <a:gdLst>
                  <a:gd name="connsiteX0" fmla="*/ 809468 w 809468"/>
                  <a:gd name="connsiteY0" fmla="*/ 0 h 569626"/>
                  <a:gd name="connsiteX1" fmla="*/ 659567 w 809468"/>
                  <a:gd name="connsiteY1" fmla="*/ 449705 h 569626"/>
                  <a:gd name="connsiteX2" fmla="*/ 0 w 809468"/>
                  <a:gd name="connsiteY2" fmla="*/ 569626 h 569626"/>
                  <a:gd name="connsiteX0" fmla="*/ 886810 w 886810"/>
                  <a:gd name="connsiteY0" fmla="*/ 0 h 584088"/>
                  <a:gd name="connsiteX1" fmla="*/ 736909 w 886810"/>
                  <a:gd name="connsiteY1" fmla="*/ 449705 h 584088"/>
                  <a:gd name="connsiteX2" fmla="*/ 0 w 886810"/>
                  <a:gd name="connsiteY2" fmla="*/ 584088 h 584088"/>
                  <a:gd name="connsiteX0" fmla="*/ 864096 w 880925"/>
                  <a:gd name="connsiteY0" fmla="*/ 0 h 648072"/>
                  <a:gd name="connsiteX1" fmla="*/ 736909 w 880925"/>
                  <a:gd name="connsiteY1" fmla="*/ 513689 h 648072"/>
                  <a:gd name="connsiteX2" fmla="*/ 0 w 880925"/>
                  <a:gd name="connsiteY2" fmla="*/ 648072 h 648072"/>
                  <a:gd name="connsiteX0" fmla="*/ 864096 w 864096"/>
                  <a:gd name="connsiteY0" fmla="*/ 0 h 648072"/>
                  <a:gd name="connsiteX1" fmla="*/ 648073 w 864096"/>
                  <a:gd name="connsiteY1" fmla="*/ 504056 h 648072"/>
                  <a:gd name="connsiteX2" fmla="*/ 0 w 864096"/>
                  <a:gd name="connsiteY2" fmla="*/ 648072 h 648072"/>
                </a:gdLst>
                <a:ahLst/>
                <a:cxnLst>
                  <a:cxn ang="0">
                    <a:pos x="connsiteX0" y="connsiteY0"/>
                  </a:cxn>
                  <a:cxn ang="0">
                    <a:pos x="connsiteX1" y="connsiteY1"/>
                  </a:cxn>
                  <a:cxn ang="0">
                    <a:pos x="connsiteX2" y="connsiteY2"/>
                  </a:cxn>
                </a:cxnLst>
                <a:rect l="l" t="t" r="r" b="b"/>
                <a:pathLst>
                  <a:path w="864096" h="648072">
                    <a:moveTo>
                      <a:pt x="864096" y="0"/>
                    </a:moveTo>
                    <a:cubicBezTo>
                      <a:pt x="856601" y="177383"/>
                      <a:pt x="792089" y="396044"/>
                      <a:pt x="648073" y="504056"/>
                    </a:cubicBezTo>
                    <a:cubicBezTo>
                      <a:pt x="504057" y="612068"/>
                      <a:pt x="262328" y="635580"/>
                      <a:pt x="0" y="648072"/>
                    </a:cubicBezTo>
                  </a:path>
                </a:pathLst>
              </a:custGeom>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153" name="Freeform 152"/>
              <p:cNvSpPr/>
              <p:nvPr/>
            </p:nvSpPr>
            <p:spPr>
              <a:xfrm flipH="1">
                <a:off x="6925706" y="2701829"/>
                <a:ext cx="554594" cy="528060"/>
              </a:xfrm>
              <a:custGeom>
                <a:avLst/>
                <a:gdLst>
                  <a:gd name="connsiteX0" fmla="*/ 794479 w 794479"/>
                  <a:gd name="connsiteY0" fmla="*/ 0 h 429718"/>
                  <a:gd name="connsiteX1" fmla="*/ 464695 w 794479"/>
                  <a:gd name="connsiteY1" fmla="*/ 359764 h 429718"/>
                  <a:gd name="connsiteX2" fmla="*/ 0 w 794479"/>
                  <a:gd name="connsiteY2" fmla="*/ 419725 h 429718"/>
                  <a:gd name="connsiteX0" fmla="*/ 756774 w 756774"/>
                  <a:gd name="connsiteY0" fmla="*/ 0 h 469389"/>
                  <a:gd name="connsiteX1" fmla="*/ 464695 w 756774"/>
                  <a:gd name="connsiteY1" fmla="*/ 393768 h 469389"/>
                  <a:gd name="connsiteX2" fmla="*/ 0 w 756774"/>
                  <a:gd name="connsiteY2" fmla="*/ 453729 h 469389"/>
                  <a:gd name="connsiteX0" fmla="*/ 756774 w 756774"/>
                  <a:gd name="connsiteY0" fmla="*/ 0 h 469389"/>
                  <a:gd name="connsiteX1" fmla="*/ 464695 w 756774"/>
                  <a:gd name="connsiteY1" fmla="*/ 393768 h 469389"/>
                  <a:gd name="connsiteX2" fmla="*/ 0 w 756774"/>
                  <a:gd name="connsiteY2" fmla="*/ 453729 h 469389"/>
                </a:gdLst>
                <a:ahLst/>
                <a:cxnLst>
                  <a:cxn ang="0">
                    <a:pos x="connsiteX0" y="connsiteY0"/>
                  </a:cxn>
                  <a:cxn ang="0">
                    <a:pos x="connsiteX1" y="connsiteY1"/>
                  </a:cxn>
                  <a:cxn ang="0">
                    <a:pos x="connsiteX2" y="connsiteY2"/>
                  </a:cxn>
                </a:cxnLst>
                <a:rect l="l" t="t" r="r" b="b"/>
                <a:pathLst>
                  <a:path w="756774" h="469389">
                    <a:moveTo>
                      <a:pt x="756774" y="0"/>
                    </a:moveTo>
                    <a:cubicBezTo>
                      <a:pt x="659825" y="194242"/>
                      <a:pt x="590824" y="318147"/>
                      <a:pt x="464695" y="393768"/>
                    </a:cubicBezTo>
                    <a:cubicBezTo>
                      <a:pt x="338566" y="469389"/>
                      <a:pt x="166141" y="458725"/>
                      <a:pt x="0" y="453729"/>
                    </a:cubicBezTo>
                  </a:path>
                </a:pathLst>
              </a:custGeom>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154" name="Freeform 153"/>
              <p:cNvSpPr/>
              <p:nvPr/>
            </p:nvSpPr>
            <p:spPr>
              <a:xfrm flipH="1">
                <a:off x="6925706" y="2690492"/>
                <a:ext cx="395844" cy="291212"/>
              </a:xfrm>
              <a:custGeom>
                <a:avLst/>
                <a:gdLst>
                  <a:gd name="connsiteX0" fmla="*/ 689548 w 689548"/>
                  <a:gd name="connsiteY0" fmla="*/ 0 h 209862"/>
                  <a:gd name="connsiteX1" fmla="*/ 344774 w 689548"/>
                  <a:gd name="connsiteY1" fmla="*/ 164892 h 209862"/>
                  <a:gd name="connsiteX2" fmla="*/ 0 w 689548"/>
                  <a:gd name="connsiteY2" fmla="*/ 209862 h 209862"/>
                  <a:gd name="connsiteX0" fmla="*/ 621863 w 621863"/>
                  <a:gd name="connsiteY0" fmla="*/ 0 h 258856"/>
                  <a:gd name="connsiteX1" fmla="*/ 344774 w 621863"/>
                  <a:gd name="connsiteY1" fmla="*/ 213886 h 258856"/>
                  <a:gd name="connsiteX2" fmla="*/ 0 w 621863"/>
                  <a:gd name="connsiteY2" fmla="*/ 258856 h 258856"/>
                  <a:gd name="connsiteX0" fmla="*/ 621863 w 621863"/>
                  <a:gd name="connsiteY0" fmla="*/ 0 h 258856"/>
                  <a:gd name="connsiteX1" fmla="*/ 344774 w 621863"/>
                  <a:gd name="connsiteY1" fmla="*/ 213886 h 258856"/>
                  <a:gd name="connsiteX2" fmla="*/ 0 w 621863"/>
                  <a:gd name="connsiteY2" fmla="*/ 258856 h 258856"/>
                </a:gdLst>
                <a:ahLst/>
                <a:cxnLst>
                  <a:cxn ang="0">
                    <a:pos x="connsiteX0" y="connsiteY0"/>
                  </a:cxn>
                  <a:cxn ang="0">
                    <a:pos x="connsiteX1" y="connsiteY1"/>
                  </a:cxn>
                  <a:cxn ang="0">
                    <a:pos x="connsiteX2" y="connsiteY2"/>
                  </a:cxn>
                </a:cxnLst>
                <a:rect l="l" t="t" r="r" b="b"/>
                <a:pathLst>
                  <a:path w="621863" h="258856">
                    <a:moveTo>
                      <a:pt x="621863" y="0"/>
                    </a:moveTo>
                    <a:cubicBezTo>
                      <a:pt x="580683" y="91052"/>
                      <a:pt x="448418" y="170743"/>
                      <a:pt x="344774" y="213886"/>
                    </a:cubicBezTo>
                    <a:cubicBezTo>
                      <a:pt x="241130" y="257029"/>
                      <a:pt x="114924" y="253859"/>
                      <a:pt x="0" y="258856"/>
                    </a:cubicBezTo>
                  </a:path>
                </a:pathLst>
              </a:custGeom>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155" name="Oval 154"/>
              <p:cNvSpPr/>
              <p:nvPr/>
            </p:nvSpPr>
            <p:spPr>
              <a:xfrm>
                <a:off x="7424557" y="3763283"/>
                <a:ext cx="171779" cy="169773"/>
              </a:xfrm>
              <a:prstGeom prst="ellipse">
                <a:avLst/>
              </a:prstGeom>
              <a:solidFill>
                <a:srgbClr val="C00000"/>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56" name="Oval 155"/>
              <p:cNvSpPr/>
              <p:nvPr/>
            </p:nvSpPr>
            <p:spPr>
              <a:xfrm>
                <a:off x="7253587" y="3512209"/>
                <a:ext cx="107004" cy="204823"/>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57" name="Arc 156"/>
              <p:cNvSpPr/>
              <p:nvPr/>
            </p:nvSpPr>
            <p:spPr>
              <a:xfrm rot="10800000">
                <a:off x="7030448" y="3690857"/>
                <a:ext cx="866693" cy="504054"/>
              </a:xfrm>
              <a:prstGeom prst="arc">
                <a:avLst>
                  <a:gd name="adj1" fmla="val 17169530"/>
                  <a:gd name="adj2" fmla="val 21338736"/>
                </a:avLst>
              </a:prstGeom>
              <a:no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dirty="0"/>
              </a:p>
            </p:txBody>
          </p:sp>
          <p:sp>
            <p:nvSpPr>
              <p:cNvPr id="158" name="Freeform 157"/>
              <p:cNvSpPr/>
              <p:nvPr/>
            </p:nvSpPr>
            <p:spPr>
              <a:xfrm rot="10373318" flipV="1">
                <a:off x="6000418" y="3617243"/>
                <a:ext cx="777996" cy="1021971"/>
              </a:xfrm>
              <a:custGeom>
                <a:avLst/>
                <a:gdLst>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75432 w 777479"/>
                  <a:gd name="connsiteY8" fmla="*/ 659606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65919 w 777479"/>
                  <a:gd name="connsiteY10" fmla="*/ 516731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62013 w 777479"/>
                  <a:gd name="connsiteY20" fmla="*/ 605036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2397 h 834313"/>
                  <a:gd name="connsiteX1" fmla="*/ 239713 w 777479"/>
                  <a:gd name="connsiteY1" fmla="*/ 240985 h 834313"/>
                  <a:gd name="connsiteX2" fmla="*/ 82550 w 777479"/>
                  <a:gd name="connsiteY2" fmla="*/ 336235 h 834313"/>
                  <a:gd name="connsiteX3" fmla="*/ 3969 w 777479"/>
                  <a:gd name="connsiteY3" fmla="*/ 474347 h 834313"/>
                  <a:gd name="connsiteX4" fmla="*/ 106363 w 777479"/>
                  <a:gd name="connsiteY4" fmla="*/ 488635 h 834313"/>
                  <a:gd name="connsiteX5" fmla="*/ 254000 w 777479"/>
                  <a:gd name="connsiteY5" fmla="*/ 386241 h 834313"/>
                  <a:gd name="connsiteX6" fmla="*/ 261144 w 777479"/>
                  <a:gd name="connsiteY6" fmla="*/ 398147 h 834313"/>
                  <a:gd name="connsiteX7" fmla="*/ 223044 w 777479"/>
                  <a:gd name="connsiteY7" fmla="*/ 533878 h 834313"/>
                  <a:gd name="connsiteX8" fmla="*/ 198834 w 777479"/>
                  <a:gd name="connsiteY8" fmla="*/ 660085 h 834313"/>
                  <a:gd name="connsiteX9" fmla="*/ 248147 w 777479"/>
                  <a:gd name="connsiteY9" fmla="*/ 750200 h 834313"/>
                  <a:gd name="connsiteX10" fmla="*/ 335682 w 777479"/>
                  <a:gd name="connsiteY10" fmla="*/ 608466 h 834313"/>
                  <a:gd name="connsiteX11" fmla="*/ 368300 w 777479"/>
                  <a:gd name="connsiteY11" fmla="*/ 488634 h 834313"/>
                  <a:gd name="connsiteX12" fmla="*/ 375444 w 777479"/>
                  <a:gd name="connsiteY12" fmla="*/ 555310 h 834313"/>
                  <a:gd name="connsiteX13" fmla="*/ 401638 w 777479"/>
                  <a:gd name="connsiteY13" fmla="*/ 767241 h 834313"/>
                  <a:gd name="connsiteX14" fmla="*/ 451644 w 777479"/>
                  <a:gd name="connsiteY14" fmla="*/ 833916 h 834313"/>
                  <a:gd name="connsiteX15" fmla="*/ 504032 w 777479"/>
                  <a:gd name="connsiteY15" fmla="*/ 769622 h 834313"/>
                  <a:gd name="connsiteX16" fmla="*/ 504032 w 777479"/>
                  <a:gd name="connsiteY16" fmla="*/ 529115 h 834313"/>
                  <a:gd name="connsiteX17" fmla="*/ 527844 w 777479"/>
                  <a:gd name="connsiteY17" fmla="*/ 643416 h 834313"/>
                  <a:gd name="connsiteX18" fmla="*/ 573088 w 777479"/>
                  <a:gd name="connsiteY18" fmla="*/ 741047 h 834313"/>
                  <a:gd name="connsiteX19" fmla="*/ 625475 w 777479"/>
                  <a:gd name="connsiteY19" fmla="*/ 762478 h 834313"/>
                  <a:gd name="connsiteX20" fmla="*/ 662013 w 777479"/>
                  <a:gd name="connsiteY20" fmla="*/ 705527 h 834313"/>
                  <a:gd name="connsiteX21" fmla="*/ 644525 w 777479"/>
                  <a:gd name="connsiteY21" fmla="*/ 583885 h 834313"/>
                  <a:gd name="connsiteX22" fmla="*/ 632619 w 777479"/>
                  <a:gd name="connsiteY22" fmla="*/ 507685 h 834313"/>
                  <a:gd name="connsiteX23" fmla="*/ 718344 w 777479"/>
                  <a:gd name="connsiteY23" fmla="*/ 657703 h 834313"/>
                  <a:gd name="connsiteX24" fmla="*/ 770732 w 777479"/>
                  <a:gd name="connsiteY24" fmla="*/ 636272 h 834313"/>
                  <a:gd name="connsiteX25" fmla="*/ 758825 w 777479"/>
                  <a:gd name="connsiteY25" fmla="*/ 495778 h 834313"/>
                  <a:gd name="connsiteX26" fmla="*/ 668338 w 777479"/>
                  <a:gd name="connsiteY26" fmla="*/ 324328 h 834313"/>
                  <a:gd name="connsiteX27" fmla="*/ 668239 w 777479"/>
                  <a:gd name="connsiteY27" fmla="*/ 0 h 834313"/>
                  <a:gd name="connsiteX0" fmla="*/ 240017 w 777479"/>
                  <a:gd name="connsiteY0" fmla="*/ 24652 h 834313"/>
                  <a:gd name="connsiteX1" fmla="*/ 239713 w 777479"/>
                  <a:gd name="connsiteY1" fmla="*/ 240985 h 834313"/>
                  <a:gd name="connsiteX2" fmla="*/ 82550 w 777479"/>
                  <a:gd name="connsiteY2" fmla="*/ 336235 h 834313"/>
                  <a:gd name="connsiteX3" fmla="*/ 3969 w 777479"/>
                  <a:gd name="connsiteY3" fmla="*/ 474347 h 834313"/>
                  <a:gd name="connsiteX4" fmla="*/ 106363 w 777479"/>
                  <a:gd name="connsiteY4" fmla="*/ 488635 h 834313"/>
                  <a:gd name="connsiteX5" fmla="*/ 254000 w 777479"/>
                  <a:gd name="connsiteY5" fmla="*/ 386241 h 834313"/>
                  <a:gd name="connsiteX6" fmla="*/ 261144 w 777479"/>
                  <a:gd name="connsiteY6" fmla="*/ 398147 h 834313"/>
                  <a:gd name="connsiteX7" fmla="*/ 223044 w 777479"/>
                  <a:gd name="connsiteY7" fmla="*/ 533878 h 834313"/>
                  <a:gd name="connsiteX8" fmla="*/ 198834 w 777479"/>
                  <a:gd name="connsiteY8" fmla="*/ 660085 h 834313"/>
                  <a:gd name="connsiteX9" fmla="*/ 248147 w 777479"/>
                  <a:gd name="connsiteY9" fmla="*/ 750200 h 834313"/>
                  <a:gd name="connsiteX10" fmla="*/ 335682 w 777479"/>
                  <a:gd name="connsiteY10" fmla="*/ 608466 h 834313"/>
                  <a:gd name="connsiteX11" fmla="*/ 368300 w 777479"/>
                  <a:gd name="connsiteY11" fmla="*/ 488634 h 834313"/>
                  <a:gd name="connsiteX12" fmla="*/ 375444 w 777479"/>
                  <a:gd name="connsiteY12" fmla="*/ 555310 h 834313"/>
                  <a:gd name="connsiteX13" fmla="*/ 401638 w 777479"/>
                  <a:gd name="connsiteY13" fmla="*/ 767241 h 834313"/>
                  <a:gd name="connsiteX14" fmla="*/ 451644 w 777479"/>
                  <a:gd name="connsiteY14" fmla="*/ 833916 h 834313"/>
                  <a:gd name="connsiteX15" fmla="*/ 504032 w 777479"/>
                  <a:gd name="connsiteY15" fmla="*/ 769622 h 834313"/>
                  <a:gd name="connsiteX16" fmla="*/ 504032 w 777479"/>
                  <a:gd name="connsiteY16" fmla="*/ 529115 h 834313"/>
                  <a:gd name="connsiteX17" fmla="*/ 527844 w 777479"/>
                  <a:gd name="connsiteY17" fmla="*/ 643416 h 834313"/>
                  <a:gd name="connsiteX18" fmla="*/ 573088 w 777479"/>
                  <a:gd name="connsiteY18" fmla="*/ 741047 h 834313"/>
                  <a:gd name="connsiteX19" fmla="*/ 625475 w 777479"/>
                  <a:gd name="connsiteY19" fmla="*/ 762478 h 834313"/>
                  <a:gd name="connsiteX20" fmla="*/ 662013 w 777479"/>
                  <a:gd name="connsiteY20" fmla="*/ 705527 h 834313"/>
                  <a:gd name="connsiteX21" fmla="*/ 644525 w 777479"/>
                  <a:gd name="connsiteY21" fmla="*/ 583885 h 834313"/>
                  <a:gd name="connsiteX22" fmla="*/ 632619 w 777479"/>
                  <a:gd name="connsiteY22" fmla="*/ 507685 h 834313"/>
                  <a:gd name="connsiteX23" fmla="*/ 718344 w 777479"/>
                  <a:gd name="connsiteY23" fmla="*/ 657703 h 834313"/>
                  <a:gd name="connsiteX24" fmla="*/ 770732 w 777479"/>
                  <a:gd name="connsiteY24" fmla="*/ 636272 h 834313"/>
                  <a:gd name="connsiteX25" fmla="*/ 758825 w 777479"/>
                  <a:gd name="connsiteY25" fmla="*/ 495778 h 834313"/>
                  <a:gd name="connsiteX26" fmla="*/ 668338 w 777479"/>
                  <a:gd name="connsiteY26" fmla="*/ 324328 h 834313"/>
                  <a:gd name="connsiteX27" fmla="*/ 668239 w 777479"/>
                  <a:gd name="connsiteY27" fmla="*/ 0 h 834313"/>
                  <a:gd name="connsiteX0" fmla="*/ 240017 w 777479"/>
                  <a:gd name="connsiteY0" fmla="*/ 164738 h 974399"/>
                  <a:gd name="connsiteX1" fmla="*/ 239713 w 777479"/>
                  <a:gd name="connsiteY1" fmla="*/ 381071 h 974399"/>
                  <a:gd name="connsiteX2" fmla="*/ 82550 w 777479"/>
                  <a:gd name="connsiteY2" fmla="*/ 476321 h 974399"/>
                  <a:gd name="connsiteX3" fmla="*/ 3969 w 777479"/>
                  <a:gd name="connsiteY3" fmla="*/ 614433 h 974399"/>
                  <a:gd name="connsiteX4" fmla="*/ 106363 w 777479"/>
                  <a:gd name="connsiteY4" fmla="*/ 628721 h 974399"/>
                  <a:gd name="connsiteX5" fmla="*/ 254000 w 777479"/>
                  <a:gd name="connsiteY5" fmla="*/ 526327 h 974399"/>
                  <a:gd name="connsiteX6" fmla="*/ 261144 w 777479"/>
                  <a:gd name="connsiteY6" fmla="*/ 538233 h 974399"/>
                  <a:gd name="connsiteX7" fmla="*/ 223044 w 777479"/>
                  <a:gd name="connsiteY7" fmla="*/ 673964 h 974399"/>
                  <a:gd name="connsiteX8" fmla="*/ 198834 w 777479"/>
                  <a:gd name="connsiteY8" fmla="*/ 800171 h 974399"/>
                  <a:gd name="connsiteX9" fmla="*/ 248147 w 777479"/>
                  <a:gd name="connsiteY9" fmla="*/ 890286 h 974399"/>
                  <a:gd name="connsiteX10" fmla="*/ 335682 w 777479"/>
                  <a:gd name="connsiteY10" fmla="*/ 748552 h 974399"/>
                  <a:gd name="connsiteX11" fmla="*/ 368300 w 777479"/>
                  <a:gd name="connsiteY11" fmla="*/ 628720 h 974399"/>
                  <a:gd name="connsiteX12" fmla="*/ 375444 w 777479"/>
                  <a:gd name="connsiteY12" fmla="*/ 695396 h 974399"/>
                  <a:gd name="connsiteX13" fmla="*/ 401638 w 777479"/>
                  <a:gd name="connsiteY13" fmla="*/ 907327 h 974399"/>
                  <a:gd name="connsiteX14" fmla="*/ 451644 w 777479"/>
                  <a:gd name="connsiteY14" fmla="*/ 974002 h 974399"/>
                  <a:gd name="connsiteX15" fmla="*/ 504032 w 777479"/>
                  <a:gd name="connsiteY15" fmla="*/ 909708 h 974399"/>
                  <a:gd name="connsiteX16" fmla="*/ 504032 w 777479"/>
                  <a:gd name="connsiteY16" fmla="*/ 669201 h 974399"/>
                  <a:gd name="connsiteX17" fmla="*/ 527844 w 777479"/>
                  <a:gd name="connsiteY17" fmla="*/ 783502 h 974399"/>
                  <a:gd name="connsiteX18" fmla="*/ 573088 w 777479"/>
                  <a:gd name="connsiteY18" fmla="*/ 881133 h 974399"/>
                  <a:gd name="connsiteX19" fmla="*/ 625475 w 777479"/>
                  <a:gd name="connsiteY19" fmla="*/ 902564 h 974399"/>
                  <a:gd name="connsiteX20" fmla="*/ 662013 w 777479"/>
                  <a:gd name="connsiteY20" fmla="*/ 845613 h 974399"/>
                  <a:gd name="connsiteX21" fmla="*/ 644525 w 777479"/>
                  <a:gd name="connsiteY21" fmla="*/ 723971 h 974399"/>
                  <a:gd name="connsiteX22" fmla="*/ 632619 w 777479"/>
                  <a:gd name="connsiteY22" fmla="*/ 647771 h 974399"/>
                  <a:gd name="connsiteX23" fmla="*/ 718344 w 777479"/>
                  <a:gd name="connsiteY23" fmla="*/ 797789 h 974399"/>
                  <a:gd name="connsiteX24" fmla="*/ 770732 w 777479"/>
                  <a:gd name="connsiteY24" fmla="*/ 776358 h 974399"/>
                  <a:gd name="connsiteX25" fmla="*/ 758825 w 777479"/>
                  <a:gd name="connsiteY25" fmla="*/ 635864 h 974399"/>
                  <a:gd name="connsiteX26" fmla="*/ 668338 w 777479"/>
                  <a:gd name="connsiteY26" fmla="*/ 464414 h 974399"/>
                  <a:gd name="connsiteX27" fmla="*/ 577964 w 777479"/>
                  <a:gd name="connsiteY27" fmla="*/ 0 h 974399"/>
                  <a:gd name="connsiteX0" fmla="*/ 224488 w 777479"/>
                  <a:gd name="connsiteY0" fmla="*/ 79294 h 974399"/>
                  <a:gd name="connsiteX1" fmla="*/ 239713 w 777479"/>
                  <a:gd name="connsiteY1" fmla="*/ 381071 h 974399"/>
                  <a:gd name="connsiteX2" fmla="*/ 82550 w 777479"/>
                  <a:gd name="connsiteY2" fmla="*/ 476321 h 974399"/>
                  <a:gd name="connsiteX3" fmla="*/ 3969 w 777479"/>
                  <a:gd name="connsiteY3" fmla="*/ 614433 h 974399"/>
                  <a:gd name="connsiteX4" fmla="*/ 106363 w 777479"/>
                  <a:gd name="connsiteY4" fmla="*/ 628721 h 974399"/>
                  <a:gd name="connsiteX5" fmla="*/ 254000 w 777479"/>
                  <a:gd name="connsiteY5" fmla="*/ 526327 h 974399"/>
                  <a:gd name="connsiteX6" fmla="*/ 261144 w 777479"/>
                  <a:gd name="connsiteY6" fmla="*/ 538233 h 974399"/>
                  <a:gd name="connsiteX7" fmla="*/ 223044 w 777479"/>
                  <a:gd name="connsiteY7" fmla="*/ 673964 h 974399"/>
                  <a:gd name="connsiteX8" fmla="*/ 198834 w 777479"/>
                  <a:gd name="connsiteY8" fmla="*/ 800171 h 974399"/>
                  <a:gd name="connsiteX9" fmla="*/ 248147 w 777479"/>
                  <a:gd name="connsiteY9" fmla="*/ 890286 h 974399"/>
                  <a:gd name="connsiteX10" fmla="*/ 335682 w 777479"/>
                  <a:gd name="connsiteY10" fmla="*/ 748552 h 974399"/>
                  <a:gd name="connsiteX11" fmla="*/ 368300 w 777479"/>
                  <a:gd name="connsiteY11" fmla="*/ 628720 h 974399"/>
                  <a:gd name="connsiteX12" fmla="*/ 375444 w 777479"/>
                  <a:gd name="connsiteY12" fmla="*/ 695396 h 974399"/>
                  <a:gd name="connsiteX13" fmla="*/ 401638 w 777479"/>
                  <a:gd name="connsiteY13" fmla="*/ 907327 h 974399"/>
                  <a:gd name="connsiteX14" fmla="*/ 451644 w 777479"/>
                  <a:gd name="connsiteY14" fmla="*/ 974002 h 974399"/>
                  <a:gd name="connsiteX15" fmla="*/ 504032 w 777479"/>
                  <a:gd name="connsiteY15" fmla="*/ 909708 h 974399"/>
                  <a:gd name="connsiteX16" fmla="*/ 504032 w 777479"/>
                  <a:gd name="connsiteY16" fmla="*/ 669201 h 974399"/>
                  <a:gd name="connsiteX17" fmla="*/ 527844 w 777479"/>
                  <a:gd name="connsiteY17" fmla="*/ 783502 h 974399"/>
                  <a:gd name="connsiteX18" fmla="*/ 573088 w 777479"/>
                  <a:gd name="connsiteY18" fmla="*/ 881133 h 974399"/>
                  <a:gd name="connsiteX19" fmla="*/ 625475 w 777479"/>
                  <a:gd name="connsiteY19" fmla="*/ 902564 h 974399"/>
                  <a:gd name="connsiteX20" fmla="*/ 662013 w 777479"/>
                  <a:gd name="connsiteY20" fmla="*/ 845613 h 974399"/>
                  <a:gd name="connsiteX21" fmla="*/ 644525 w 777479"/>
                  <a:gd name="connsiteY21" fmla="*/ 723971 h 974399"/>
                  <a:gd name="connsiteX22" fmla="*/ 632619 w 777479"/>
                  <a:gd name="connsiteY22" fmla="*/ 647771 h 974399"/>
                  <a:gd name="connsiteX23" fmla="*/ 718344 w 777479"/>
                  <a:gd name="connsiteY23" fmla="*/ 797789 h 974399"/>
                  <a:gd name="connsiteX24" fmla="*/ 770732 w 777479"/>
                  <a:gd name="connsiteY24" fmla="*/ 776358 h 974399"/>
                  <a:gd name="connsiteX25" fmla="*/ 758825 w 777479"/>
                  <a:gd name="connsiteY25" fmla="*/ 635864 h 974399"/>
                  <a:gd name="connsiteX26" fmla="*/ 668338 w 777479"/>
                  <a:gd name="connsiteY26" fmla="*/ 464414 h 974399"/>
                  <a:gd name="connsiteX27" fmla="*/ 577964 w 777479"/>
                  <a:gd name="connsiteY27" fmla="*/ 0 h 974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77479" h="974399">
                    <a:moveTo>
                      <a:pt x="224488" y="79294"/>
                    </a:moveTo>
                    <a:cubicBezTo>
                      <a:pt x="238577" y="124935"/>
                      <a:pt x="263369" y="314900"/>
                      <a:pt x="239713" y="381071"/>
                    </a:cubicBezTo>
                    <a:cubicBezTo>
                      <a:pt x="216057" y="447242"/>
                      <a:pt x="121841" y="437427"/>
                      <a:pt x="82550" y="476321"/>
                    </a:cubicBezTo>
                    <a:cubicBezTo>
                      <a:pt x="43259" y="515215"/>
                      <a:pt x="0" y="589033"/>
                      <a:pt x="3969" y="614433"/>
                    </a:cubicBezTo>
                    <a:cubicBezTo>
                      <a:pt x="7938" y="639833"/>
                      <a:pt x="64691" y="643405"/>
                      <a:pt x="106363" y="628721"/>
                    </a:cubicBezTo>
                    <a:cubicBezTo>
                      <a:pt x="148035" y="614037"/>
                      <a:pt x="228203" y="541408"/>
                      <a:pt x="254000" y="526327"/>
                    </a:cubicBezTo>
                    <a:cubicBezTo>
                      <a:pt x="279797" y="511246"/>
                      <a:pt x="266303" y="513627"/>
                      <a:pt x="261144" y="538233"/>
                    </a:cubicBezTo>
                    <a:cubicBezTo>
                      <a:pt x="255985" y="562839"/>
                      <a:pt x="233429" y="630308"/>
                      <a:pt x="223044" y="673964"/>
                    </a:cubicBezTo>
                    <a:cubicBezTo>
                      <a:pt x="212659" y="717620"/>
                      <a:pt x="194650" y="764117"/>
                      <a:pt x="198834" y="800171"/>
                    </a:cubicBezTo>
                    <a:cubicBezTo>
                      <a:pt x="203018" y="836225"/>
                      <a:pt x="225339" y="898889"/>
                      <a:pt x="248147" y="890286"/>
                    </a:cubicBezTo>
                    <a:cubicBezTo>
                      <a:pt x="270955" y="881683"/>
                      <a:pt x="315657" y="792146"/>
                      <a:pt x="335682" y="748552"/>
                    </a:cubicBezTo>
                    <a:cubicBezTo>
                      <a:pt x="355707" y="704958"/>
                      <a:pt x="361673" y="637579"/>
                      <a:pt x="368300" y="628720"/>
                    </a:cubicBezTo>
                    <a:cubicBezTo>
                      <a:pt x="374927" y="619861"/>
                      <a:pt x="369888" y="648962"/>
                      <a:pt x="375444" y="695396"/>
                    </a:cubicBezTo>
                    <a:cubicBezTo>
                      <a:pt x="381000" y="741831"/>
                      <a:pt x="388938" y="860893"/>
                      <a:pt x="401638" y="907327"/>
                    </a:cubicBezTo>
                    <a:cubicBezTo>
                      <a:pt x="414338" y="953761"/>
                      <a:pt x="434578" y="973605"/>
                      <a:pt x="451644" y="974002"/>
                    </a:cubicBezTo>
                    <a:cubicBezTo>
                      <a:pt x="468710" y="974399"/>
                      <a:pt x="495301" y="960508"/>
                      <a:pt x="504032" y="909708"/>
                    </a:cubicBezTo>
                    <a:cubicBezTo>
                      <a:pt x="512763" y="858908"/>
                      <a:pt x="500063" y="690235"/>
                      <a:pt x="504032" y="669201"/>
                    </a:cubicBezTo>
                    <a:cubicBezTo>
                      <a:pt x="508001" y="648167"/>
                      <a:pt x="516335" y="748180"/>
                      <a:pt x="527844" y="783502"/>
                    </a:cubicBezTo>
                    <a:cubicBezTo>
                      <a:pt x="539353" y="818824"/>
                      <a:pt x="556816" y="861289"/>
                      <a:pt x="573088" y="881133"/>
                    </a:cubicBezTo>
                    <a:cubicBezTo>
                      <a:pt x="589360" y="900977"/>
                      <a:pt x="610654" y="908484"/>
                      <a:pt x="625475" y="902564"/>
                    </a:cubicBezTo>
                    <a:cubicBezTo>
                      <a:pt x="640296" y="896644"/>
                      <a:pt x="658838" y="875379"/>
                      <a:pt x="662013" y="845613"/>
                    </a:cubicBezTo>
                    <a:cubicBezTo>
                      <a:pt x="665188" y="815847"/>
                      <a:pt x="649424" y="756945"/>
                      <a:pt x="644525" y="723971"/>
                    </a:cubicBezTo>
                    <a:cubicBezTo>
                      <a:pt x="639626" y="690997"/>
                      <a:pt x="620316" y="635468"/>
                      <a:pt x="632619" y="647771"/>
                    </a:cubicBezTo>
                    <a:cubicBezTo>
                      <a:pt x="644922" y="660074"/>
                      <a:pt x="695325" y="776358"/>
                      <a:pt x="718344" y="797789"/>
                    </a:cubicBezTo>
                    <a:cubicBezTo>
                      <a:pt x="741363" y="819220"/>
                      <a:pt x="763985" y="803346"/>
                      <a:pt x="770732" y="776358"/>
                    </a:cubicBezTo>
                    <a:cubicBezTo>
                      <a:pt x="777479" y="749371"/>
                      <a:pt x="775891" y="687855"/>
                      <a:pt x="758825" y="635864"/>
                    </a:cubicBezTo>
                    <a:cubicBezTo>
                      <a:pt x="741759" y="583873"/>
                      <a:pt x="698481" y="570391"/>
                      <a:pt x="668338" y="464414"/>
                    </a:cubicBezTo>
                    <a:cubicBezTo>
                      <a:pt x="638195" y="358437"/>
                      <a:pt x="580345" y="78978"/>
                      <a:pt x="577964" y="0"/>
                    </a:cubicBezTo>
                  </a:path>
                </a:pathLst>
              </a:custGeom>
              <a:solidFill>
                <a:srgbClr val="0066FF"/>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grpSp>
      </p:grpSp>
      <p:pic>
        <p:nvPicPr>
          <p:cNvPr id="104" name="lift_bell.mp3">
            <a:hlinkClick r:id="" action="ppaction://media"/>
          </p:cNvPr>
          <p:cNvPicPr>
            <a:picLocks noRot="1" noChangeAspect="1"/>
          </p:cNvPicPr>
          <p:nvPr>
            <a:audioFile r:link="rId1"/>
          </p:nvPr>
        </p:nvPicPr>
        <p:blipFill>
          <a:blip r:embed="rId4" cstate="print"/>
          <a:stretch>
            <a:fillRect/>
          </a:stretch>
        </p:blipFill>
        <p:spPr>
          <a:xfrm>
            <a:off x="9144000" y="2708920"/>
            <a:ext cx="304800" cy="304800"/>
          </a:xfrm>
          <a:prstGeom prst="rect">
            <a:avLst/>
          </a:prstGeom>
        </p:spPr>
      </p:pic>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xit" presetSubtype="0" fill="hold" grpId="0" nodeType="clickEffect">
                                  <p:stCondLst>
                                    <p:cond delay="0"/>
                                  </p:stCondLst>
                                  <p:childTnLst>
                                    <p:set>
                                      <p:cBhvr>
                                        <p:cTn id="6" dur="1" fill="hold">
                                          <p:stCondLst>
                                            <p:cond delay="0"/>
                                          </p:stCondLst>
                                        </p:cTn>
                                        <p:tgtEl>
                                          <p:spTgt spid="13"/>
                                        </p:tgtEl>
                                        <p:attrNameLst>
                                          <p:attrName>style.visibility</p:attrName>
                                        </p:attrNameLst>
                                      </p:cBhvr>
                                      <p:to>
                                        <p:strVal val="hidden"/>
                                      </p:to>
                                    </p:set>
                                  </p:childTnLst>
                                </p:cTn>
                              </p:par>
                              <p:par>
                                <p:cTn id="7" presetID="1" presetClass="entr" presetSubtype="0" fill="hold" grpId="0" nodeType="withEffect">
                                  <p:stCondLst>
                                    <p:cond delay="0"/>
                                  </p:stCondLst>
                                  <p:childTnLst>
                                    <p:set>
                                      <p:cBhvr>
                                        <p:cTn id="8" dur="1" fill="hold">
                                          <p:stCondLst>
                                            <p:cond delay="0"/>
                                          </p:stCondLst>
                                        </p:cTn>
                                        <p:tgtEl>
                                          <p:spTgt spid="12"/>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xit" presetSubtype="0" fill="hold" grpId="0" nodeType="clickEffect">
                                  <p:stCondLst>
                                    <p:cond delay="0"/>
                                  </p:stCondLst>
                                  <p:childTnLst>
                                    <p:set>
                                      <p:cBhvr>
                                        <p:cTn id="12" dur="1" fill="hold">
                                          <p:stCondLst>
                                            <p:cond delay="0"/>
                                          </p:stCondLst>
                                        </p:cTn>
                                        <p:tgtEl>
                                          <p:spTgt spid="4"/>
                                        </p:tgtEl>
                                        <p:attrNameLst>
                                          <p:attrName>style.visibility</p:attrName>
                                        </p:attrNameLst>
                                      </p:cBhvr>
                                      <p:to>
                                        <p:strVal val="hidden"/>
                                      </p:to>
                                    </p:set>
                                  </p:childTnLst>
                                </p:cTn>
                              </p:par>
                              <p:par>
                                <p:cTn id="13" presetID="1" presetClass="entr" presetSubtype="0" fill="hold" grpId="0" nodeType="withEffect">
                                  <p:stCondLst>
                                    <p:cond delay="0"/>
                                  </p:stCondLst>
                                  <p:childTnLst>
                                    <p:set>
                                      <p:cBhvr>
                                        <p:cTn id="14" dur="1" fill="hold">
                                          <p:stCondLst>
                                            <p:cond delay="0"/>
                                          </p:stCondLst>
                                        </p:cTn>
                                        <p:tgtEl>
                                          <p:spTgt spid="14"/>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xit" presetSubtype="0" fill="hold" nodeType="clickEffect">
                                  <p:stCondLst>
                                    <p:cond delay="0"/>
                                  </p:stCondLst>
                                  <p:childTnLst>
                                    <p:set>
                                      <p:cBhvr>
                                        <p:cTn id="18" dur="1" fill="hold">
                                          <p:stCondLst>
                                            <p:cond delay="0"/>
                                          </p:stCondLst>
                                        </p:cTn>
                                        <p:tgtEl>
                                          <p:spTgt spid="114"/>
                                        </p:tgtEl>
                                        <p:attrNameLst>
                                          <p:attrName>style.visibility</p:attrName>
                                        </p:attrNameLst>
                                      </p:cBhvr>
                                      <p:to>
                                        <p:strVal val="hidden"/>
                                      </p:to>
                                    </p:set>
                                  </p:childTnLst>
                                </p:cTn>
                              </p:par>
                              <p:par>
                                <p:cTn id="19" presetID="1" presetClass="entr" presetSubtype="0" fill="hold" grpId="2" nodeType="withEffect">
                                  <p:stCondLst>
                                    <p:cond delay="0"/>
                                  </p:stCondLst>
                                  <p:childTnLst>
                                    <p:set>
                                      <p:cBhvr>
                                        <p:cTn id="20" dur="1" fill="hold">
                                          <p:stCondLst>
                                            <p:cond delay="0"/>
                                          </p:stCondLst>
                                        </p:cTn>
                                        <p:tgtEl>
                                          <p:spTgt spid="113"/>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xit" presetSubtype="0" fill="hold" grpId="3" nodeType="clickEffect">
                                  <p:stCondLst>
                                    <p:cond delay="0"/>
                                  </p:stCondLst>
                                  <p:childTnLst>
                                    <p:set>
                                      <p:cBhvr>
                                        <p:cTn id="24" dur="1" fill="hold">
                                          <p:stCondLst>
                                            <p:cond delay="0"/>
                                          </p:stCondLst>
                                        </p:cTn>
                                        <p:tgtEl>
                                          <p:spTgt spid="113"/>
                                        </p:tgtEl>
                                        <p:attrNameLst>
                                          <p:attrName>style.visibility</p:attrName>
                                        </p:attrNameLst>
                                      </p:cBhvr>
                                      <p:to>
                                        <p:strVal val="hidden"/>
                                      </p:to>
                                    </p:set>
                                  </p:childTnLst>
                                </p:cTn>
                              </p:par>
                              <p:par>
                                <p:cTn id="25" presetID="1" presetClass="entr" presetSubtype="0" fill="hold" grpId="0" nodeType="withEffect">
                                  <p:stCondLst>
                                    <p:cond delay="0"/>
                                  </p:stCondLst>
                                  <p:childTnLst>
                                    <p:set>
                                      <p:cBhvr>
                                        <p:cTn id="26" dur="1" fill="hold">
                                          <p:stCondLst>
                                            <p:cond delay="0"/>
                                          </p:stCondLst>
                                        </p:cTn>
                                        <p:tgtEl>
                                          <p:spTgt spid="6"/>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xit" presetSubtype="0" fill="hold" grpId="1" nodeType="clickEffect">
                                  <p:stCondLst>
                                    <p:cond delay="0"/>
                                  </p:stCondLst>
                                  <p:childTnLst>
                                    <p:set>
                                      <p:cBhvr>
                                        <p:cTn id="30" dur="1" fill="hold">
                                          <p:stCondLst>
                                            <p:cond delay="0"/>
                                          </p:stCondLst>
                                        </p:cTn>
                                        <p:tgtEl>
                                          <p:spTgt spid="14"/>
                                        </p:tgtEl>
                                        <p:attrNameLst>
                                          <p:attrName>style.visibility</p:attrName>
                                        </p:attrNameLst>
                                      </p:cBhvr>
                                      <p:to>
                                        <p:strVal val="hidden"/>
                                      </p:to>
                                    </p:set>
                                  </p:childTnLst>
                                </p:cTn>
                              </p:par>
                              <p:par>
                                <p:cTn id="31" presetID="1" presetClass="exit" presetSubtype="0" fill="hold" nodeType="withEffect">
                                  <p:stCondLst>
                                    <p:cond delay="0"/>
                                  </p:stCondLst>
                                  <p:childTnLst>
                                    <p:set>
                                      <p:cBhvr>
                                        <p:cTn id="32" dur="1" fill="hold">
                                          <p:stCondLst>
                                            <p:cond delay="0"/>
                                          </p:stCondLst>
                                        </p:cTn>
                                        <p:tgtEl>
                                          <p:spTgt spid="16"/>
                                        </p:tgtEl>
                                        <p:attrNameLst>
                                          <p:attrName>style.visibility</p:attrName>
                                        </p:attrNameLst>
                                      </p:cBhvr>
                                      <p:to>
                                        <p:strVal val="hidden"/>
                                      </p:to>
                                    </p:set>
                                  </p:childTnLst>
                                </p:cTn>
                              </p:par>
                              <p:par>
                                <p:cTn id="33" presetID="1" presetClass="exit" presetSubtype="0" fill="hold" grpId="1" nodeType="withEffect">
                                  <p:stCondLst>
                                    <p:cond delay="0"/>
                                  </p:stCondLst>
                                  <p:childTnLst>
                                    <p:set>
                                      <p:cBhvr>
                                        <p:cTn id="34" dur="1" fill="hold">
                                          <p:stCondLst>
                                            <p:cond delay="0"/>
                                          </p:stCondLst>
                                        </p:cTn>
                                        <p:tgtEl>
                                          <p:spTgt spid="12"/>
                                        </p:tgtEl>
                                        <p:attrNameLst>
                                          <p:attrName>style.visibility</p:attrName>
                                        </p:attrNameLst>
                                      </p:cBhvr>
                                      <p:to>
                                        <p:strVal val="hidden"/>
                                      </p:to>
                                    </p:set>
                                  </p:childTnLst>
                                </p:cTn>
                              </p:par>
                              <p:par>
                                <p:cTn id="35" presetID="1" presetClass="exit" presetSubtype="0" fill="hold" grpId="1" nodeType="withEffect">
                                  <p:stCondLst>
                                    <p:cond delay="0"/>
                                  </p:stCondLst>
                                  <p:childTnLst>
                                    <p:set>
                                      <p:cBhvr>
                                        <p:cTn id="36" dur="1" fill="hold">
                                          <p:stCondLst>
                                            <p:cond delay="0"/>
                                          </p:stCondLst>
                                        </p:cTn>
                                        <p:tgtEl>
                                          <p:spTgt spid="6"/>
                                        </p:tgtEl>
                                        <p:attrNameLst>
                                          <p:attrName>style.visibility</p:attrName>
                                        </p:attrNameLst>
                                      </p:cBhvr>
                                      <p:to>
                                        <p:strVal val="hidden"/>
                                      </p:to>
                                    </p:set>
                                  </p:childTnLst>
                                </p:cTn>
                              </p:par>
                              <p:par>
                                <p:cTn id="37" presetID="1" presetClass="entr" presetSubtype="0" fill="hold" nodeType="withEffect">
                                  <p:stCondLst>
                                    <p:cond delay="0"/>
                                  </p:stCondLst>
                                  <p:childTnLst>
                                    <p:set>
                                      <p:cBhvr>
                                        <p:cTn id="38" dur="1" fill="hold">
                                          <p:stCondLst>
                                            <p:cond delay="0"/>
                                          </p:stCondLst>
                                        </p:cTn>
                                        <p:tgtEl>
                                          <p:spTgt spid="115"/>
                                        </p:tgtEl>
                                        <p:attrNameLst>
                                          <p:attrName>style.visibility</p:attrName>
                                        </p:attrNameLst>
                                      </p:cBhvr>
                                      <p:to>
                                        <p:strVal val="visible"/>
                                      </p:to>
                                    </p:set>
                                  </p:childTnLst>
                                </p:cTn>
                              </p:par>
                              <p:par>
                                <p:cTn id="39" presetID="1" presetClass="entr" presetSubtype="0" fill="hold" grpId="0" nodeType="withEffect">
                                  <p:stCondLst>
                                    <p:cond delay="0"/>
                                  </p:stCondLst>
                                  <p:childTnLst>
                                    <p:set>
                                      <p:cBhvr>
                                        <p:cTn id="40" dur="1" fill="hold">
                                          <p:stCondLst>
                                            <p:cond delay="0"/>
                                          </p:stCondLst>
                                        </p:cTn>
                                        <p:tgtEl>
                                          <p:spTgt spid="123"/>
                                        </p:tgtEl>
                                        <p:attrNameLst>
                                          <p:attrName>style.visibility</p:attrName>
                                        </p:attrNameLst>
                                      </p:cBhvr>
                                      <p:to>
                                        <p:strVal val="visible"/>
                                      </p:to>
                                    </p:set>
                                  </p:childTnLst>
                                </p:cTn>
                              </p:par>
                              <p:par>
                                <p:cTn id="41" presetID="1" presetClass="entr" presetSubtype="0" fill="hold" grpId="1" nodeType="withEffect">
                                  <p:stCondLst>
                                    <p:cond delay="0"/>
                                  </p:stCondLst>
                                  <p:childTnLst>
                                    <p:set>
                                      <p:cBhvr>
                                        <p:cTn id="42" dur="1" fill="hold">
                                          <p:stCondLst>
                                            <p:cond delay="0"/>
                                          </p:stCondLst>
                                        </p:cTn>
                                        <p:tgtEl>
                                          <p:spTgt spid="122"/>
                                        </p:tgtEl>
                                        <p:attrNameLst>
                                          <p:attrName>style.visibility</p:attrName>
                                        </p:attrNameLst>
                                      </p:cBhvr>
                                      <p:to>
                                        <p:strVal val="visible"/>
                                      </p:to>
                                    </p:set>
                                  </p:childTnLst>
                                </p:cTn>
                              </p:par>
                            </p:childTnLst>
                          </p:cTn>
                        </p:par>
                      </p:childTnLst>
                    </p:cTn>
                  </p:par>
                  <p:par>
                    <p:cTn id="43" fill="hold">
                      <p:stCondLst>
                        <p:cond delay="indefinite"/>
                      </p:stCondLst>
                      <p:childTnLst>
                        <p:par>
                          <p:cTn id="44" fill="hold">
                            <p:stCondLst>
                              <p:cond delay="0"/>
                            </p:stCondLst>
                            <p:childTnLst>
                              <p:par>
                                <p:cTn id="45" presetID="1" presetClass="exit" presetSubtype="0" fill="hold" grpId="1" nodeType="clickEffect">
                                  <p:stCondLst>
                                    <p:cond delay="0"/>
                                  </p:stCondLst>
                                  <p:childTnLst>
                                    <p:set>
                                      <p:cBhvr>
                                        <p:cTn id="46" dur="1" fill="hold">
                                          <p:stCondLst>
                                            <p:cond delay="0"/>
                                          </p:stCondLst>
                                        </p:cTn>
                                        <p:tgtEl>
                                          <p:spTgt spid="123"/>
                                        </p:tgtEl>
                                        <p:attrNameLst>
                                          <p:attrName>style.visibility</p:attrName>
                                        </p:attrNameLst>
                                      </p:cBhvr>
                                      <p:to>
                                        <p:strVal val="hidden"/>
                                      </p:to>
                                    </p:set>
                                  </p:childTnLst>
                                </p:cTn>
                              </p:par>
                              <p:par>
                                <p:cTn id="47" presetID="1" presetClass="entr" presetSubtype="0" fill="hold" nodeType="withEffect">
                                  <p:stCondLst>
                                    <p:cond delay="0"/>
                                  </p:stCondLst>
                                  <p:childTnLst>
                                    <p:set>
                                      <p:cBhvr>
                                        <p:cTn id="48" dur="1" fill="hold">
                                          <p:stCondLst>
                                            <p:cond delay="0"/>
                                          </p:stCondLst>
                                        </p:cTn>
                                        <p:tgtEl>
                                          <p:spTgt spid="125"/>
                                        </p:tgtEl>
                                        <p:attrNameLst>
                                          <p:attrName>style.visibility</p:attrName>
                                        </p:attrNameLst>
                                      </p:cBhvr>
                                      <p:to>
                                        <p:strVal val="visible"/>
                                      </p:to>
                                    </p:set>
                                  </p:childTnLst>
                                </p:cTn>
                              </p:par>
                            </p:childTnLst>
                          </p:cTn>
                        </p:par>
                      </p:childTnLst>
                    </p:cTn>
                  </p:par>
                  <p:par>
                    <p:cTn id="49" fill="hold">
                      <p:stCondLst>
                        <p:cond delay="indefinite"/>
                      </p:stCondLst>
                      <p:childTnLst>
                        <p:par>
                          <p:cTn id="50" fill="hold">
                            <p:stCondLst>
                              <p:cond delay="0"/>
                            </p:stCondLst>
                            <p:childTnLst>
                              <p:par>
                                <p:cTn id="51" presetID="1" presetClass="entr" presetSubtype="0" fill="hold" nodeType="clickEffect">
                                  <p:stCondLst>
                                    <p:cond delay="0"/>
                                  </p:stCondLst>
                                  <p:childTnLst>
                                    <p:set>
                                      <p:cBhvr>
                                        <p:cTn id="52" dur="1" fill="hold">
                                          <p:stCondLst>
                                            <p:cond delay="0"/>
                                          </p:stCondLst>
                                        </p:cTn>
                                        <p:tgtEl>
                                          <p:spTgt spid="60"/>
                                        </p:tgtEl>
                                        <p:attrNameLst>
                                          <p:attrName>style.visibility</p:attrName>
                                        </p:attrNameLst>
                                      </p:cBhvr>
                                      <p:to>
                                        <p:strVal val="visible"/>
                                      </p:to>
                                    </p:set>
                                  </p:childTnLst>
                                </p:cTn>
                              </p:par>
                            </p:childTnLst>
                          </p:cTn>
                        </p:par>
                      </p:childTnLst>
                    </p:cTn>
                  </p:par>
                  <p:par>
                    <p:cTn id="53" fill="hold">
                      <p:stCondLst>
                        <p:cond delay="indefinite"/>
                      </p:stCondLst>
                      <p:childTnLst>
                        <p:par>
                          <p:cTn id="54" fill="hold">
                            <p:stCondLst>
                              <p:cond delay="0"/>
                            </p:stCondLst>
                            <p:childTnLst>
                              <p:par>
                                <p:cTn id="55" presetID="1" presetClass="exit" presetSubtype="0" fill="hold" grpId="0" nodeType="clickEffect">
                                  <p:stCondLst>
                                    <p:cond delay="0"/>
                                  </p:stCondLst>
                                  <p:childTnLst>
                                    <p:set>
                                      <p:cBhvr>
                                        <p:cTn id="56" dur="1" fill="hold">
                                          <p:stCondLst>
                                            <p:cond delay="0"/>
                                          </p:stCondLst>
                                        </p:cTn>
                                        <p:tgtEl>
                                          <p:spTgt spid="38"/>
                                        </p:tgtEl>
                                        <p:attrNameLst>
                                          <p:attrName>style.visibility</p:attrName>
                                        </p:attrNameLst>
                                      </p:cBhvr>
                                      <p:to>
                                        <p:strVal val="hidden"/>
                                      </p:to>
                                    </p:set>
                                  </p:childTnLst>
                                </p:cTn>
                              </p:par>
                              <p:par>
                                <p:cTn id="57" presetID="1" presetClass="exit" presetSubtype="0" fill="hold" grpId="0" nodeType="withEffect">
                                  <p:stCondLst>
                                    <p:cond delay="0"/>
                                  </p:stCondLst>
                                  <p:childTnLst>
                                    <p:set>
                                      <p:cBhvr>
                                        <p:cTn id="58" dur="1" fill="hold">
                                          <p:stCondLst>
                                            <p:cond delay="0"/>
                                          </p:stCondLst>
                                        </p:cTn>
                                        <p:tgtEl>
                                          <p:spTgt spid="37"/>
                                        </p:tgtEl>
                                        <p:attrNameLst>
                                          <p:attrName>style.visibility</p:attrName>
                                        </p:attrNameLst>
                                      </p:cBhvr>
                                      <p:to>
                                        <p:strVal val="hidden"/>
                                      </p:to>
                                    </p:set>
                                  </p:childTnLst>
                                </p:cTn>
                              </p:par>
                              <p:par>
                                <p:cTn id="59" presetID="1" presetClass="entr" presetSubtype="0" fill="hold" grpId="0" nodeType="withEffect">
                                  <p:stCondLst>
                                    <p:cond delay="0"/>
                                  </p:stCondLst>
                                  <p:childTnLst>
                                    <p:set>
                                      <p:cBhvr>
                                        <p:cTn id="60" dur="1" fill="hold">
                                          <p:stCondLst>
                                            <p:cond delay="0"/>
                                          </p:stCondLst>
                                        </p:cTn>
                                        <p:tgtEl>
                                          <p:spTgt spid="108"/>
                                        </p:tgtEl>
                                        <p:attrNameLst>
                                          <p:attrName>style.visibility</p:attrName>
                                        </p:attrNameLst>
                                      </p:cBhvr>
                                      <p:to>
                                        <p:strVal val="visible"/>
                                      </p:to>
                                    </p:set>
                                  </p:childTnLst>
                                </p:cTn>
                              </p:par>
                              <p:par>
                                <p:cTn id="61" presetID="1" presetClass="entr" presetSubtype="0" fill="hold" grpId="0" nodeType="withEffect">
                                  <p:stCondLst>
                                    <p:cond delay="0"/>
                                  </p:stCondLst>
                                  <p:childTnLst>
                                    <p:set>
                                      <p:cBhvr>
                                        <p:cTn id="62" dur="1" fill="hold">
                                          <p:stCondLst>
                                            <p:cond delay="0"/>
                                          </p:stCondLst>
                                        </p:cTn>
                                        <p:tgtEl>
                                          <p:spTgt spid="107"/>
                                        </p:tgtEl>
                                        <p:attrNameLst>
                                          <p:attrName>style.visibility</p:attrName>
                                        </p:attrNameLst>
                                      </p:cBhvr>
                                      <p:to>
                                        <p:strVal val="visible"/>
                                      </p:to>
                                    </p:set>
                                  </p:childTnLst>
                                </p:cTn>
                              </p:par>
                            </p:childTnLst>
                          </p:cTn>
                        </p:par>
                      </p:childTnLst>
                    </p:cTn>
                  </p:par>
                  <p:par>
                    <p:cTn id="63" fill="hold">
                      <p:stCondLst>
                        <p:cond delay="indefinite"/>
                      </p:stCondLst>
                      <p:childTnLst>
                        <p:par>
                          <p:cTn id="64" fill="hold">
                            <p:stCondLst>
                              <p:cond delay="0"/>
                            </p:stCondLst>
                            <p:childTnLst>
                              <p:par>
                                <p:cTn id="65" presetID="1" presetClass="exit" presetSubtype="0" fill="hold" nodeType="clickEffect">
                                  <p:stCondLst>
                                    <p:cond delay="0"/>
                                  </p:stCondLst>
                                  <p:childTnLst>
                                    <p:set>
                                      <p:cBhvr>
                                        <p:cTn id="66" dur="1" fill="hold">
                                          <p:stCondLst>
                                            <p:cond delay="0"/>
                                          </p:stCondLst>
                                        </p:cTn>
                                        <p:tgtEl>
                                          <p:spTgt spid="125"/>
                                        </p:tgtEl>
                                        <p:attrNameLst>
                                          <p:attrName>style.visibility</p:attrName>
                                        </p:attrNameLst>
                                      </p:cBhvr>
                                      <p:to>
                                        <p:strVal val="hidden"/>
                                      </p:to>
                                    </p:set>
                                  </p:childTnLst>
                                </p:cTn>
                              </p:par>
                              <p:par>
                                <p:cTn id="67" presetID="1" presetClass="entr" presetSubtype="0" fill="hold" grpId="2" nodeType="withEffect">
                                  <p:stCondLst>
                                    <p:cond delay="0"/>
                                  </p:stCondLst>
                                  <p:childTnLst>
                                    <p:set>
                                      <p:cBhvr>
                                        <p:cTn id="68" dur="1" fill="hold">
                                          <p:stCondLst>
                                            <p:cond delay="0"/>
                                          </p:stCondLst>
                                        </p:cTn>
                                        <p:tgtEl>
                                          <p:spTgt spid="123"/>
                                        </p:tgtEl>
                                        <p:attrNameLst>
                                          <p:attrName>style.visibility</p:attrName>
                                        </p:attrNameLst>
                                      </p:cBhvr>
                                      <p:to>
                                        <p:strVal val="visible"/>
                                      </p:to>
                                    </p:set>
                                  </p:childTnLst>
                                </p:cTn>
                              </p:par>
                            </p:childTnLst>
                          </p:cTn>
                        </p:par>
                      </p:childTnLst>
                    </p:cTn>
                  </p:par>
                  <p:par>
                    <p:cTn id="69" fill="hold">
                      <p:stCondLst>
                        <p:cond delay="indefinite"/>
                      </p:stCondLst>
                      <p:childTnLst>
                        <p:par>
                          <p:cTn id="70" fill="hold">
                            <p:stCondLst>
                              <p:cond delay="0"/>
                            </p:stCondLst>
                            <p:childTnLst>
                              <p:par>
                                <p:cTn id="71" presetID="1" presetClass="exit" presetSubtype="0" fill="hold" grpId="3" nodeType="clickEffect">
                                  <p:stCondLst>
                                    <p:cond delay="0"/>
                                  </p:stCondLst>
                                  <p:childTnLst>
                                    <p:set>
                                      <p:cBhvr>
                                        <p:cTn id="72" dur="1" fill="hold">
                                          <p:stCondLst>
                                            <p:cond delay="0"/>
                                          </p:stCondLst>
                                        </p:cTn>
                                        <p:tgtEl>
                                          <p:spTgt spid="123"/>
                                        </p:tgtEl>
                                        <p:attrNameLst>
                                          <p:attrName>style.visibility</p:attrName>
                                        </p:attrNameLst>
                                      </p:cBhvr>
                                      <p:to>
                                        <p:strVal val="hidden"/>
                                      </p:to>
                                    </p:set>
                                  </p:childTnLst>
                                </p:cTn>
                              </p:par>
                              <p:par>
                                <p:cTn id="73" presetID="1" presetClass="entr" presetSubtype="0" fill="hold" grpId="0" nodeType="withEffect">
                                  <p:stCondLst>
                                    <p:cond delay="0"/>
                                  </p:stCondLst>
                                  <p:childTnLst>
                                    <p:set>
                                      <p:cBhvr>
                                        <p:cTn id="74" dur="1" fill="hold">
                                          <p:stCondLst>
                                            <p:cond delay="0"/>
                                          </p:stCondLst>
                                        </p:cTn>
                                        <p:tgtEl>
                                          <p:spTgt spid="91"/>
                                        </p:tgtEl>
                                        <p:attrNameLst>
                                          <p:attrName>style.visibility</p:attrName>
                                        </p:attrNameLst>
                                      </p:cBhvr>
                                      <p:to>
                                        <p:strVal val="visible"/>
                                      </p:to>
                                    </p:set>
                                  </p:childTnLst>
                                </p:cTn>
                              </p:par>
                            </p:childTnLst>
                          </p:cTn>
                        </p:par>
                      </p:childTnLst>
                    </p:cTn>
                  </p:par>
                  <p:par>
                    <p:cTn id="75" fill="hold">
                      <p:stCondLst>
                        <p:cond delay="indefinite"/>
                      </p:stCondLst>
                      <p:childTnLst>
                        <p:par>
                          <p:cTn id="76" fill="hold">
                            <p:stCondLst>
                              <p:cond delay="0"/>
                            </p:stCondLst>
                            <p:childTnLst>
                              <p:par>
                                <p:cTn id="77" presetID="1" presetClass="exit" presetSubtype="0" fill="hold" nodeType="clickEffect">
                                  <p:stCondLst>
                                    <p:cond delay="0"/>
                                  </p:stCondLst>
                                  <p:childTnLst>
                                    <p:set>
                                      <p:cBhvr>
                                        <p:cTn id="78" dur="1" fill="hold">
                                          <p:stCondLst>
                                            <p:cond delay="0"/>
                                          </p:stCondLst>
                                        </p:cTn>
                                        <p:tgtEl>
                                          <p:spTgt spid="60"/>
                                        </p:tgtEl>
                                        <p:attrNameLst>
                                          <p:attrName>style.visibility</p:attrName>
                                        </p:attrNameLst>
                                      </p:cBhvr>
                                      <p:to>
                                        <p:strVal val="hidden"/>
                                      </p:to>
                                    </p:set>
                                  </p:childTnLst>
                                </p:cTn>
                              </p:par>
                              <p:par>
                                <p:cTn id="79" presetID="1" presetClass="exit" presetSubtype="0" fill="hold" grpId="0" nodeType="withEffect">
                                  <p:stCondLst>
                                    <p:cond delay="0"/>
                                  </p:stCondLst>
                                  <p:childTnLst>
                                    <p:set>
                                      <p:cBhvr>
                                        <p:cTn id="80" dur="1" fill="hold">
                                          <p:stCondLst>
                                            <p:cond delay="0"/>
                                          </p:stCondLst>
                                        </p:cTn>
                                        <p:tgtEl>
                                          <p:spTgt spid="109"/>
                                        </p:tgtEl>
                                        <p:attrNameLst>
                                          <p:attrName>style.visibility</p:attrName>
                                        </p:attrNameLst>
                                      </p:cBhvr>
                                      <p:to>
                                        <p:strVal val="hidden"/>
                                      </p:to>
                                    </p:set>
                                  </p:childTnLst>
                                </p:cTn>
                              </p:par>
                              <p:par>
                                <p:cTn id="81" presetID="1" presetClass="entr" presetSubtype="0" fill="hold" grpId="0" nodeType="withEffect">
                                  <p:stCondLst>
                                    <p:cond delay="0"/>
                                  </p:stCondLst>
                                  <p:childTnLst>
                                    <p:set>
                                      <p:cBhvr>
                                        <p:cTn id="82" dur="1" fill="hold">
                                          <p:stCondLst>
                                            <p:cond delay="0"/>
                                          </p:stCondLst>
                                        </p:cTn>
                                        <p:tgtEl>
                                          <p:spTgt spid="56"/>
                                        </p:tgtEl>
                                        <p:attrNameLst>
                                          <p:attrName>style.visibility</p:attrName>
                                        </p:attrNameLst>
                                      </p:cBhvr>
                                      <p:to>
                                        <p:strVal val="visible"/>
                                      </p:to>
                                    </p:set>
                                  </p:childTnLst>
                                </p:cTn>
                              </p:par>
                              <p:par>
                                <p:cTn id="83" presetID="1" presetClass="mediacall" presetSubtype="0" fill="hold" nodeType="withEffect">
                                  <p:stCondLst>
                                    <p:cond delay="0"/>
                                  </p:stCondLst>
                                  <p:childTnLst>
                                    <p:cmd type="call" cmd="playFrom(0.0)">
                                      <p:cBhvr>
                                        <p:cTn id="84" dur="3690" fill="hold"/>
                                        <p:tgtEl>
                                          <p:spTgt spid="104"/>
                                        </p:tgtEl>
                                      </p:cBhvr>
                                    </p:cmd>
                                  </p:childTnLst>
                                </p:cTn>
                              </p:par>
                            </p:childTnLst>
                          </p:cTn>
                        </p:par>
                      </p:childTnLst>
                    </p:cTn>
                  </p:par>
                  <p:par>
                    <p:cTn id="85" fill="hold">
                      <p:stCondLst>
                        <p:cond delay="indefinite"/>
                      </p:stCondLst>
                      <p:childTnLst>
                        <p:par>
                          <p:cTn id="86" fill="hold">
                            <p:stCondLst>
                              <p:cond delay="0"/>
                            </p:stCondLst>
                            <p:childTnLst>
                              <p:par>
                                <p:cTn id="87" presetID="1" presetClass="exit" presetSubtype="0" fill="hold" grpId="0" nodeType="clickEffect">
                                  <p:stCondLst>
                                    <p:cond delay="0"/>
                                  </p:stCondLst>
                                  <p:childTnLst>
                                    <p:set>
                                      <p:cBhvr>
                                        <p:cTn id="88" dur="1" fill="hold">
                                          <p:stCondLst>
                                            <p:cond delay="0"/>
                                          </p:stCondLst>
                                        </p:cTn>
                                        <p:tgtEl>
                                          <p:spTgt spid="21"/>
                                        </p:tgtEl>
                                        <p:attrNameLst>
                                          <p:attrName>style.visibility</p:attrName>
                                        </p:attrNameLst>
                                      </p:cBhvr>
                                      <p:to>
                                        <p:strVal val="hidden"/>
                                      </p:to>
                                    </p:set>
                                  </p:childTnLst>
                                </p:cTn>
                              </p:par>
                              <p:par>
                                <p:cTn id="89" presetID="1" presetClass="exit" presetSubtype="0" fill="hold" grpId="0" nodeType="withEffect">
                                  <p:stCondLst>
                                    <p:cond delay="0"/>
                                  </p:stCondLst>
                                  <p:childTnLst>
                                    <p:set>
                                      <p:cBhvr>
                                        <p:cTn id="90" dur="1" fill="hold">
                                          <p:stCondLst>
                                            <p:cond delay="0"/>
                                          </p:stCondLst>
                                        </p:cTn>
                                        <p:tgtEl>
                                          <p:spTgt spid="22"/>
                                        </p:tgtEl>
                                        <p:attrNameLst>
                                          <p:attrName>style.visibility</p:attrName>
                                        </p:attrNameLst>
                                      </p:cBhvr>
                                      <p:to>
                                        <p:strVal val="hidden"/>
                                      </p:to>
                                    </p:set>
                                  </p:childTnLst>
                                </p:cTn>
                              </p:par>
                              <p:par>
                                <p:cTn id="91" presetID="1" presetClass="exit" presetSubtype="0" fill="hold" nodeType="withEffect">
                                  <p:stCondLst>
                                    <p:cond delay="0"/>
                                  </p:stCondLst>
                                  <p:childTnLst>
                                    <p:set>
                                      <p:cBhvr>
                                        <p:cTn id="92" dur="1" fill="hold">
                                          <p:stCondLst>
                                            <p:cond delay="0"/>
                                          </p:stCondLst>
                                        </p:cTn>
                                        <p:tgtEl>
                                          <p:spTgt spid="28"/>
                                        </p:tgtEl>
                                        <p:attrNameLst>
                                          <p:attrName>style.visibility</p:attrName>
                                        </p:attrNameLst>
                                      </p:cBhvr>
                                      <p:to>
                                        <p:strVal val="hidden"/>
                                      </p:to>
                                    </p:set>
                                  </p:childTnLst>
                                </p:cTn>
                              </p:par>
                              <p:par>
                                <p:cTn id="93" presetID="1" presetClass="exit" presetSubtype="0" fill="hold" grpId="1" nodeType="withEffect">
                                  <p:stCondLst>
                                    <p:cond delay="0"/>
                                  </p:stCondLst>
                                  <p:childTnLst>
                                    <p:set>
                                      <p:cBhvr>
                                        <p:cTn id="94" dur="1" fill="hold">
                                          <p:stCondLst>
                                            <p:cond delay="0"/>
                                          </p:stCondLst>
                                        </p:cTn>
                                        <p:tgtEl>
                                          <p:spTgt spid="108"/>
                                        </p:tgtEl>
                                        <p:attrNameLst>
                                          <p:attrName>style.visibility</p:attrName>
                                        </p:attrNameLst>
                                      </p:cBhvr>
                                      <p:to>
                                        <p:strVal val="hidden"/>
                                      </p:to>
                                    </p:set>
                                  </p:childTnLst>
                                </p:cTn>
                              </p:par>
                              <p:par>
                                <p:cTn id="95" presetID="1" presetClass="exit" presetSubtype="0" fill="hold" grpId="1" nodeType="withEffect">
                                  <p:stCondLst>
                                    <p:cond delay="0"/>
                                  </p:stCondLst>
                                  <p:childTnLst>
                                    <p:set>
                                      <p:cBhvr>
                                        <p:cTn id="96" dur="1" fill="hold">
                                          <p:stCondLst>
                                            <p:cond delay="0"/>
                                          </p:stCondLst>
                                        </p:cTn>
                                        <p:tgtEl>
                                          <p:spTgt spid="56"/>
                                        </p:tgtEl>
                                        <p:attrNameLst>
                                          <p:attrName>style.visibility</p:attrName>
                                        </p:attrNameLst>
                                      </p:cBhvr>
                                      <p:to>
                                        <p:strVal val="hidden"/>
                                      </p:to>
                                    </p:set>
                                  </p:childTnLst>
                                </p:cTn>
                              </p:par>
                              <p:par>
                                <p:cTn id="97" presetID="1" presetClass="exit" presetSubtype="0" fill="hold" grpId="1" nodeType="withEffect">
                                  <p:stCondLst>
                                    <p:cond delay="0"/>
                                  </p:stCondLst>
                                  <p:childTnLst>
                                    <p:set>
                                      <p:cBhvr>
                                        <p:cTn id="98" dur="1" fill="hold">
                                          <p:stCondLst>
                                            <p:cond delay="0"/>
                                          </p:stCondLst>
                                        </p:cTn>
                                        <p:tgtEl>
                                          <p:spTgt spid="107"/>
                                        </p:tgtEl>
                                        <p:attrNameLst>
                                          <p:attrName>style.visibility</p:attrName>
                                        </p:attrNameLst>
                                      </p:cBhvr>
                                      <p:to>
                                        <p:strVal val="hidden"/>
                                      </p:to>
                                    </p:set>
                                  </p:childTnLst>
                                </p:cTn>
                              </p:par>
                              <p:par>
                                <p:cTn id="99" presetID="1" presetClass="exit" presetSubtype="0" fill="hold" nodeType="withEffect">
                                  <p:stCondLst>
                                    <p:cond delay="0"/>
                                  </p:stCondLst>
                                  <p:childTnLst>
                                    <p:set>
                                      <p:cBhvr>
                                        <p:cTn id="100" dur="1" fill="hold">
                                          <p:stCondLst>
                                            <p:cond delay="0"/>
                                          </p:stCondLst>
                                        </p:cTn>
                                        <p:tgtEl>
                                          <p:spTgt spid="115"/>
                                        </p:tgtEl>
                                        <p:attrNameLst>
                                          <p:attrName>style.visibility</p:attrName>
                                        </p:attrNameLst>
                                      </p:cBhvr>
                                      <p:to>
                                        <p:strVal val="hidden"/>
                                      </p:to>
                                    </p:set>
                                  </p:childTnLst>
                                </p:cTn>
                              </p:par>
                              <p:par>
                                <p:cTn id="101" presetID="1" presetClass="exit" presetSubtype="0" fill="hold" grpId="1" nodeType="withEffect">
                                  <p:stCondLst>
                                    <p:cond delay="0"/>
                                  </p:stCondLst>
                                  <p:childTnLst>
                                    <p:set>
                                      <p:cBhvr>
                                        <p:cTn id="102" dur="1" fill="hold">
                                          <p:stCondLst>
                                            <p:cond delay="0"/>
                                          </p:stCondLst>
                                        </p:cTn>
                                        <p:tgtEl>
                                          <p:spTgt spid="91"/>
                                        </p:tgtEl>
                                        <p:attrNameLst>
                                          <p:attrName>style.visibility</p:attrName>
                                        </p:attrNameLst>
                                      </p:cBhvr>
                                      <p:to>
                                        <p:strVal val="hidden"/>
                                      </p:to>
                                    </p:set>
                                  </p:childTnLst>
                                </p:cTn>
                              </p:par>
                              <p:par>
                                <p:cTn id="103" presetID="1" presetClass="exit" presetSubtype="0" fill="hold" grpId="2" nodeType="withEffect">
                                  <p:stCondLst>
                                    <p:cond delay="0"/>
                                  </p:stCondLst>
                                  <p:childTnLst>
                                    <p:set>
                                      <p:cBhvr>
                                        <p:cTn id="104" dur="1" fill="hold">
                                          <p:stCondLst>
                                            <p:cond delay="0"/>
                                          </p:stCondLst>
                                        </p:cTn>
                                        <p:tgtEl>
                                          <p:spTgt spid="122"/>
                                        </p:tgtEl>
                                        <p:attrNameLst>
                                          <p:attrName>style.visibility</p:attrName>
                                        </p:attrNameLst>
                                      </p:cBhvr>
                                      <p:to>
                                        <p:strVal val="hidden"/>
                                      </p:to>
                                    </p:set>
                                  </p:childTnLst>
                                </p:cTn>
                              </p:par>
                              <p:par>
                                <p:cTn id="105" presetID="1" presetClass="exit" presetSubtype="0" fill="hold" nodeType="withEffect">
                                  <p:stCondLst>
                                    <p:cond delay="0"/>
                                  </p:stCondLst>
                                  <p:childTnLst>
                                    <p:set>
                                      <p:cBhvr>
                                        <p:cTn id="106" dur="1" fill="hold">
                                          <p:stCondLst>
                                            <p:cond delay="0"/>
                                          </p:stCondLst>
                                        </p:cTn>
                                        <p:tgtEl>
                                          <p:spTgt spid="40"/>
                                        </p:tgtEl>
                                        <p:attrNameLst>
                                          <p:attrName>style.visibility</p:attrName>
                                        </p:attrNameLst>
                                      </p:cBhvr>
                                      <p:to>
                                        <p:strVal val="hidden"/>
                                      </p:to>
                                    </p:set>
                                  </p:childTnLst>
                                </p:cTn>
                              </p:par>
                              <p:par>
                                <p:cTn id="107" presetID="1" presetClass="exit" presetSubtype="0" fill="hold" grpId="0" nodeType="withEffect">
                                  <p:stCondLst>
                                    <p:cond delay="0"/>
                                  </p:stCondLst>
                                  <p:childTnLst>
                                    <p:set>
                                      <p:cBhvr>
                                        <p:cTn id="108" dur="1" fill="hold">
                                          <p:stCondLst>
                                            <p:cond delay="0"/>
                                          </p:stCondLst>
                                        </p:cTn>
                                        <p:tgtEl>
                                          <p:spTgt spid="26"/>
                                        </p:tgtEl>
                                        <p:attrNameLst>
                                          <p:attrName>style.visibility</p:attrName>
                                        </p:attrNameLst>
                                      </p:cBhvr>
                                      <p:to>
                                        <p:strVal val="hidden"/>
                                      </p:to>
                                    </p:set>
                                  </p:childTnLst>
                                </p:cTn>
                              </p:par>
                              <p:par>
                                <p:cTn id="109" presetID="1" presetClass="exit" presetSubtype="0" fill="hold" nodeType="withEffect">
                                  <p:stCondLst>
                                    <p:cond delay="0"/>
                                  </p:stCondLst>
                                  <p:childTnLst>
                                    <p:set>
                                      <p:cBhvr>
                                        <p:cTn id="110" dur="1" fill="hold">
                                          <p:stCondLst>
                                            <p:cond delay="0"/>
                                          </p:stCondLst>
                                        </p:cTn>
                                        <p:tgtEl>
                                          <p:spTgt spid="57"/>
                                        </p:tgtEl>
                                        <p:attrNameLst>
                                          <p:attrName>style.visibility</p:attrName>
                                        </p:attrNameLst>
                                      </p:cBhvr>
                                      <p:to>
                                        <p:strVal val="hidden"/>
                                      </p:to>
                                    </p:set>
                                  </p:childTnLst>
                                </p:cTn>
                              </p:par>
                              <p:par>
                                <p:cTn id="111" presetID="1" presetClass="entr" presetSubtype="0" fill="hold" nodeType="withEffect">
                                  <p:stCondLst>
                                    <p:cond delay="0"/>
                                  </p:stCondLst>
                                  <p:childTnLst>
                                    <p:set>
                                      <p:cBhvr>
                                        <p:cTn id="112" dur="1" fill="hold">
                                          <p:stCondLst>
                                            <p:cond delay="0"/>
                                          </p:stCondLst>
                                        </p:cTn>
                                        <p:tgtEl>
                                          <p:spTgt spid="159"/>
                                        </p:tgtEl>
                                        <p:attrNameLst>
                                          <p:attrName>style.visibility</p:attrName>
                                        </p:attrNameLst>
                                      </p:cBhvr>
                                      <p:to>
                                        <p:strVal val="visible"/>
                                      </p:to>
                                    </p:set>
                                  </p:childTnLst>
                                </p:cTn>
                              </p:par>
                            </p:childTnLst>
                          </p:cTn>
                        </p:par>
                        <p:par>
                          <p:cTn id="113" fill="hold">
                            <p:stCondLst>
                              <p:cond delay="0"/>
                            </p:stCondLst>
                            <p:childTnLst>
                              <p:par>
                                <p:cTn id="114" presetID="2" presetClass="exit" presetSubtype="8" fill="hold" nodeType="afterEffect">
                                  <p:stCondLst>
                                    <p:cond delay="0"/>
                                  </p:stCondLst>
                                  <p:childTnLst>
                                    <p:anim calcmode="lin" valueType="num">
                                      <p:cBhvr additive="base">
                                        <p:cTn id="115" dur="2000"/>
                                        <p:tgtEl>
                                          <p:spTgt spid="159"/>
                                        </p:tgtEl>
                                        <p:attrNameLst>
                                          <p:attrName>ppt_x</p:attrName>
                                        </p:attrNameLst>
                                      </p:cBhvr>
                                      <p:tavLst>
                                        <p:tav tm="0">
                                          <p:val>
                                            <p:strVal val="ppt_x"/>
                                          </p:val>
                                        </p:tav>
                                        <p:tav tm="100000">
                                          <p:val>
                                            <p:strVal val="0-ppt_w/2"/>
                                          </p:val>
                                        </p:tav>
                                      </p:tavLst>
                                    </p:anim>
                                    <p:anim calcmode="lin" valueType="num">
                                      <p:cBhvr additive="base">
                                        <p:cTn id="116" dur="2000"/>
                                        <p:tgtEl>
                                          <p:spTgt spid="159"/>
                                        </p:tgtEl>
                                        <p:attrNameLst>
                                          <p:attrName>ppt_y</p:attrName>
                                        </p:attrNameLst>
                                      </p:cBhvr>
                                      <p:tavLst>
                                        <p:tav tm="0">
                                          <p:val>
                                            <p:strVal val="ppt_y"/>
                                          </p:val>
                                        </p:tav>
                                        <p:tav tm="100000">
                                          <p:val>
                                            <p:strVal val="ppt_y"/>
                                          </p:val>
                                        </p:tav>
                                      </p:tavLst>
                                    </p:anim>
                                    <p:set>
                                      <p:cBhvr>
                                        <p:cTn id="117" dur="1" fill="hold">
                                          <p:stCondLst>
                                            <p:cond delay="1999"/>
                                          </p:stCondLst>
                                        </p:cTn>
                                        <p:tgtEl>
                                          <p:spTgt spid="159"/>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audio>
              <p:cMediaNode>
                <p:cTn id="118" fill="hold" display="0">
                  <p:stCondLst>
                    <p:cond delay="indefinite"/>
                  </p:stCondLst>
                  <p:endCondLst>
                    <p:cond evt="onNext" delay="0">
                      <p:tgtEl>
                        <p:sldTgt/>
                      </p:tgtEl>
                    </p:cond>
                    <p:cond evt="onPrev" delay="0">
                      <p:tgtEl>
                        <p:sldTgt/>
                      </p:tgtEl>
                    </p:cond>
                    <p:cond evt="onStopAudio" delay="0">
                      <p:tgtEl>
                        <p:sldTgt/>
                      </p:tgtEl>
                    </p:cond>
                  </p:endCondLst>
                </p:cTn>
                <p:tgtEl>
                  <p:spTgt spid="104"/>
                </p:tgtEl>
              </p:cMediaNode>
            </p:audio>
          </p:childTnLst>
        </p:cTn>
      </p:par>
    </p:tnLst>
    <p:bldLst>
      <p:bldP spid="107" grpId="0" animBg="1"/>
      <p:bldP spid="107" grpId="1" animBg="1"/>
      <p:bldP spid="113" grpId="2" animBg="1"/>
      <p:bldP spid="113" grpId="3" animBg="1"/>
      <p:bldP spid="6" grpId="0" animBg="1"/>
      <p:bldP spid="6" grpId="1" animBg="1"/>
      <p:bldP spid="108" grpId="0" animBg="1"/>
      <p:bldP spid="108" grpId="1" animBg="1"/>
      <p:bldP spid="4" grpId="0" animBg="1"/>
      <p:bldP spid="14" grpId="0" animBg="1"/>
      <p:bldP spid="14" grpId="1" animBg="1"/>
      <p:bldP spid="21" grpId="0" animBg="1"/>
      <p:bldP spid="22" grpId="0" animBg="1"/>
      <p:bldP spid="12" grpId="0" animBg="1"/>
      <p:bldP spid="12" grpId="1" animBg="1"/>
      <p:bldP spid="13" grpId="0" animBg="1"/>
      <p:bldP spid="26" grpId="0" animBg="1"/>
      <p:bldP spid="37" grpId="0" animBg="1"/>
      <p:bldP spid="38" grpId="0" animBg="1"/>
      <p:bldP spid="56" grpId="0" animBg="1"/>
      <p:bldP spid="56" grpId="1" animBg="1"/>
      <p:bldP spid="109" grpId="0" animBg="1"/>
      <p:bldP spid="122" grpId="1" animBg="1"/>
      <p:bldP spid="122" grpId="2" animBg="1"/>
      <p:bldP spid="123" grpId="0" animBg="1"/>
      <p:bldP spid="123" grpId="1" animBg="1"/>
      <p:bldP spid="123" grpId="2" animBg="1"/>
      <p:bldP spid="123" grpId="3" animBg="1"/>
      <p:bldP spid="91" grpId="0" animBg="1"/>
      <p:bldP spid="91" grpId="1" animBg="1"/>
    </p:bld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9" name="Group 98"/>
          <p:cNvGrpSpPr/>
          <p:nvPr/>
        </p:nvGrpSpPr>
        <p:grpSpPr>
          <a:xfrm>
            <a:off x="-900608" y="-1251520"/>
            <a:ext cx="10585176" cy="8640960"/>
            <a:chOff x="-324544" y="-891480"/>
            <a:chExt cx="10585176" cy="8640960"/>
          </a:xfrm>
        </p:grpSpPr>
        <p:sp>
          <p:nvSpPr>
            <p:cNvPr id="100" name="Rectangle 99"/>
            <p:cNvSpPr/>
            <p:nvPr/>
          </p:nvSpPr>
          <p:spPr>
            <a:xfrm>
              <a:off x="-324544" y="4005064"/>
              <a:ext cx="10585176" cy="3744416"/>
            </a:xfrm>
            <a:prstGeom prst="rect">
              <a:avLst/>
            </a:prstGeom>
            <a:solidFill>
              <a:srgbClr val="0066FF"/>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cxnSp>
          <p:nvCxnSpPr>
            <p:cNvPr id="103" name="Straight Connector 102"/>
            <p:cNvCxnSpPr/>
            <p:nvPr/>
          </p:nvCxnSpPr>
          <p:spPr>
            <a:xfrm>
              <a:off x="-108520" y="4005064"/>
              <a:ext cx="10225136" cy="0"/>
            </a:xfrm>
            <a:prstGeom prst="line">
              <a:avLst/>
            </a:prstGeom>
            <a:ln w="76200">
              <a:solidFill>
                <a:schemeClr val="tx1"/>
              </a:solidFill>
            </a:ln>
          </p:spPr>
          <p:style>
            <a:lnRef idx="1">
              <a:schemeClr val="accent1"/>
            </a:lnRef>
            <a:fillRef idx="0">
              <a:schemeClr val="accent1"/>
            </a:fillRef>
            <a:effectRef idx="0">
              <a:schemeClr val="accent1"/>
            </a:effectRef>
            <a:fontRef idx="minor">
              <a:schemeClr val="tx1"/>
            </a:fontRef>
          </p:style>
        </p:cxnSp>
        <p:pic>
          <p:nvPicPr>
            <p:cNvPr id="106" name="Picture 2" descr="https://www.wetterzentrale.de/maps/GFSOPEU18_0_1.png"/>
            <p:cNvPicPr>
              <a:picLocks noChangeAspect="1" noChangeArrowheads="1"/>
            </p:cNvPicPr>
            <p:nvPr/>
          </p:nvPicPr>
          <p:blipFill>
            <a:blip r:embed="rId3" cstate="print"/>
            <a:srcRect/>
            <a:stretch>
              <a:fillRect/>
            </a:stretch>
          </p:blipFill>
          <p:spPr bwMode="auto">
            <a:xfrm>
              <a:off x="5868144" y="-675456"/>
              <a:ext cx="4320480" cy="3468999"/>
            </a:xfrm>
            <a:prstGeom prst="rect">
              <a:avLst/>
            </a:prstGeom>
            <a:noFill/>
            <a:ln w="38100">
              <a:solidFill>
                <a:schemeClr val="tx1"/>
              </a:solidFill>
            </a:ln>
          </p:spPr>
        </p:pic>
        <p:pic>
          <p:nvPicPr>
            <p:cNvPr id="108" name="Picture 3"/>
            <p:cNvPicPr>
              <a:picLocks noChangeAspect="1" noChangeArrowheads="1"/>
            </p:cNvPicPr>
            <p:nvPr/>
          </p:nvPicPr>
          <p:blipFill>
            <a:blip r:embed="rId4" cstate="print"/>
            <a:srcRect/>
            <a:stretch>
              <a:fillRect/>
            </a:stretch>
          </p:blipFill>
          <p:spPr bwMode="auto">
            <a:xfrm>
              <a:off x="323528" y="-891480"/>
              <a:ext cx="3922192" cy="3897170"/>
            </a:xfrm>
            <a:prstGeom prst="rect">
              <a:avLst/>
            </a:prstGeom>
            <a:noFill/>
            <a:ln w="38100">
              <a:solidFill>
                <a:schemeClr val="tx1"/>
              </a:solidFill>
              <a:miter lim="800000"/>
              <a:headEnd/>
              <a:tailEnd/>
            </a:ln>
          </p:spPr>
        </p:pic>
      </p:grpSp>
      <p:sp>
        <p:nvSpPr>
          <p:cNvPr id="76" name="Freeform 75"/>
          <p:cNvSpPr/>
          <p:nvPr/>
        </p:nvSpPr>
        <p:spPr>
          <a:xfrm rot="16200000" flipH="1">
            <a:off x="6888498" y="3286625"/>
            <a:ext cx="493454" cy="634190"/>
          </a:xfrm>
          <a:custGeom>
            <a:avLst/>
            <a:gdLst>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75432 w 777479"/>
              <a:gd name="connsiteY8" fmla="*/ 659606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65919 w 777479"/>
              <a:gd name="connsiteY10" fmla="*/ 516731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62013 w 777479"/>
              <a:gd name="connsiteY20" fmla="*/ 605036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77479" h="733822">
                <a:moveTo>
                  <a:pt x="237332" y="11906"/>
                </a:moveTo>
                <a:cubicBezTo>
                  <a:pt x="251421" y="57547"/>
                  <a:pt x="265510" y="103188"/>
                  <a:pt x="239713" y="140494"/>
                </a:cubicBezTo>
                <a:cubicBezTo>
                  <a:pt x="213916" y="177800"/>
                  <a:pt x="121841" y="196850"/>
                  <a:pt x="82550" y="235744"/>
                </a:cubicBezTo>
                <a:cubicBezTo>
                  <a:pt x="43259" y="274638"/>
                  <a:pt x="0" y="348456"/>
                  <a:pt x="3969" y="373856"/>
                </a:cubicBezTo>
                <a:cubicBezTo>
                  <a:pt x="7938" y="399256"/>
                  <a:pt x="64691" y="402828"/>
                  <a:pt x="106363" y="388144"/>
                </a:cubicBezTo>
                <a:cubicBezTo>
                  <a:pt x="148035" y="373460"/>
                  <a:pt x="228203" y="300831"/>
                  <a:pt x="254000" y="285750"/>
                </a:cubicBezTo>
                <a:cubicBezTo>
                  <a:pt x="279797" y="270669"/>
                  <a:pt x="266303" y="273050"/>
                  <a:pt x="261144" y="297656"/>
                </a:cubicBezTo>
                <a:cubicBezTo>
                  <a:pt x="255985" y="322262"/>
                  <a:pt x="233429" y="389731"/>
                  <a:pt x="223044" y="433387"/>
                </a:cubicBezTo>
                <a:cubicBezTo>
                  <a:pt x="212659" y="477043"/>
                  <a:pt x="194650" y="523540"/>
                  <a:pt x="198834" y="559594"/>
                </a:cubicBezTo>
                <a:cubicBezTo>
                  <a:pt x="203018" y="595648"/>
                  <a:pt x="225339" y="658312"/>
                  <a:pt x="248147" y="649709"/>
                </a:cubicBezTo>
                <a:cubicBezTo>
                  <a:pt x="270955" y="641106"/>
                  <a:pt x="315657" y="551569"/>
                  <a:pt x="335682" y="507975"/>
                </a:cubicBezTo>
                <a:cubicBezTo>
                  <a:pt x="355707" y="464381"/>
                  <a:pt x="361673" y="397002"/>
                  <a:pt x="368300" y="388143"/>
                </a:cubicBezTo>
                <a:cubicBezTo>
                  <a:pt x="374927" y="379284"/>
                  <a:pt x="369888" y="408385"/>
                  <a:pt x="375444" y="454819"/>
                </a:cubicBezTo>
                <a:cubicBezTo>
                  <a:pt x="381000" y="501254"/>
                  <a:pt x="388938" y="620316"/>
                  <a:pt x="401638" y="666750"/>
                </a:cubicBezTo>
                <a:cubicBezTo>
                  <a:pt x="414338" y="713184"/>
                  <a:pt x="434578" y="733028"/>
                  <a:pt x="451644" y="733425"/>
                </a:cubicBezTo>
                <a:cubicBezTo>
                  <a:pt x="468710" y="733822"/>
                  <a:pt x="495301" y="719931"/>
                  <a:pt x="504032" y="669131"/>
                </a:cubicBezTo>
                <a:cubicBezTo>
                  <a:pt x="512763" y="618331"/>
                  <a:pt x="500063" y="449658"/>
                  <a:pt x="504032" y="428624"/>
                </a:cubicBezTo>
                <a:cubicBezTo>
                  <a:pt x="508001" y="407590"/>
                  <a:pt x="516335" y="507603"/>
                  <a:pt x="527844" y="542925"/>
                </a:cubicBezTo>
                <a:cubicBezTo>
                  <a:pt x="539353" y="578247"/>
                  <a:pt x="556816" y="620712"/>
                  <a:pt x="573088" y="640556"/>
                </a:cubicBezTo>
                <a:cubicBezTo>
                  <a:pt x="589360" y="660400"/>
                  <a:pt x="610654" y="667907"/>
                  <a:pt x="625475" y="661987"/>
                </a:cubicBezTo>
                <a:cubicBezTo>
                  <a:pt x="640296" y="656067"/>
                  <a:pt x="658838" y="634802"/>
                  <a:pt x="662013" y="605036"/>
                </a:cubicBezTo>
                <a:cubicBezTo>
                  <a:pt x="665188" y="575270"/>
                  <a:pt x="649424" y="516368"/>
                  <a:pt x="644525" y="483394"/>
                </a:cubicBezTo>
                <a:cubicBezTo>
                  <a:pt x="639626" y="450420"/>
                  <a:pt x="620316" y="394891"/>
                  <a:pt x="632619" y="407194"/>
                </a:cubicBezTo>
                <a:cubicBezTo>
                  <a:pt x="644922" y="419497"/>
                  <a:pt x="695325" y="535781"/>
                  <a:pt x="718344" y="557212"/>
                </a:cubicBezTo>
                <a:cubicBezTo>
                  <a:pt x="741363" y="578643"/>
                  <a:pt x="763985" y="562769"/>
                  <a:pt x="770732" y="535781"/>
                </a:cubicBezTo>
                <a:cubicBezTo>
                  <a:pt x="777479" y="508794"/>
                  <a:pt x="775891" y="447278"/>
                  <a:pt x="758825" y="395287"/>
                </a:cubicBezTo>
                <a:cubicBezTo>
                  <a:pt x="741759" y="343296"/>
                  <a:pt x="687388" y="289718"/>
                  <a:pt x="668338" y="223837"/>
                </a:cubicBezTo>
                <a:cubicBezTo>
                  <a:pt x="649288" y="157956"/>
                  <a:pt x="646906" y="78978"/>
                  <a:pt x="644525" y="0"/>
                </a:cubicBezTo>
              </a:path>
            </a:pathLst>
          </a:custGeom>
          <a:solidFill>
            <a:srgbClr val="FFCC99"/>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grpSp>
        <p:nvGrpSpPr>
          <p:cNvPr id="191" name="Group 192"/>
          <p:cNvGrpSpPr/>
          <p:nvPr/>
        </p:nvGrpSpPr>
        <p:grpSpPr>
          <a:xfrm>
            <a:off x="4766087" y="2852936"/>
            <a:ext cx="670009" cy="1029520"/>
            <a:chOff x="4876353" y="548680"/>
            <a:chExt cx="670009" cy="1029520"/>
          </a:xfrm>
        </p:grpSpPr>
        <p:sp>
          <p:nvSpPr>
            <p:cNvPr id="192" name="Freeform 191"/>
            <p:cNvSpPr/>
            <p:nvPr/>
          </p:nvSpPr>
          <p:spPr>
            <a:xfrm rot="16200000" flipH="1" flipV="1">
              <a:off x="4952145" y="915106"/>
              <a:ext cx="518426" cy="670009"/>
            </a:xfrm>
            <a:custGeom>
              <a:avLst/>
              <a:gdLst>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75432 w 777479"/>
                <a:gd name="connsiteY8" fmla="*/ 659606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65919 w 777479"/>
                <a:gd name="connsiteY10" fmla="*/ 516731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62013 w 777479"/>
                <a:gd name="connsiteY20" fmla="*/ 605036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77479" h="733822">
                  <a:moveTo>
                    <a:pt x="237332" y="11906"/>
                  </a:moveTo>
                  <a:cubicBezTo>
                    <a:pt x="251421" y="57547"/>
                    <a:pt x="265510" y="103188"/>
                    <a:pt x="239713" y="140494"/>
                  </a:cubicBezTo>
                  <a:cubicBezTo>
                    <a:pt x="213916" y="177800"/>
                    <a:pt x="121841" y="196850"/>
                    <a:pt x="82550" y="235744"/>
                  </a:cubicBezTo>
                  <a:cubicBezTo>
                    <a:pt x="43259" y="274638"/>
                    <a:pt x="0" y="348456"/>
                    <a:pt x="3969" y="373856"/>
                  </a:cubicBezTo>
                  <a:cubicBezTo>
                    <a:pt x="7938" y="399256"/>
                    <a:pt x="64691" y="402828"/>
                    <a:pt x="106363" y="388144"/>
                  </a:cubicBezTo>
                  <a:cubicBezTo>
                    <a:pt x="148035" y="373460"/>
                    <a:pt x="228203" y="300831"/>
                    <a:pt x="254000" y="285750"/>
                  </a:cubicBezTo>
                  <a:cubicBezTo>
                    <a:pt x="279797" y="270669"/>
                    <a:pt x="266303" y="273050"/>
                    <a:pt x="261144" y="297656"/>
                  </a:cubicBezTo>
                  <a:cubicBezTo>
                    <a:pt x="255985" y="322262"/>
                    <a:pt x="233429" y="389731"/>
                    <a:pt x="223044" y="433387"/>
                  </a:cubicBezTo>
                  <a:cubicBezTo>
                    <a:pt x="212659" y="477043"/>
                    <a:pt x="194650" y="523540"/>
                    <a:pt x="198834" y="559594"/>
                  </a:cubicBezTo>
                  <a:cubicBezTo>
                    <a:pt x="203018" y="595648"/>
                    <a:pt x="225339" y="658312"/>
                    <a:pt x="248147" y="649709"/>
                  </a:cubicBezTo>
                  <a:cubicBezTo>
                    <a:pt x="270955" y="641106"/>
                    <a:pt x="315657" y="551569"/>
                    <a:pt x="335682" y="507975"/>
                  </a:cubicBezTo>
                  <a:cubicBezTo>
                    <a:pt x="355707" y="464381"/>
                    <a:pt x="361673" y="397002"/>
                    <a:pt x="368300" y="388143"/>
                  </a:cubicBezTo>
                  <a:cubicBezTo>
                    <a:pt x="374927" y="379284"/>
                    <a:pt x="369888" y="408385"/>
                    <a:pt x="375444" y="454819"/>
                  </a:cubicBezTo>
                  <a:cubicBezTo>
                    <a:pt x="381000" y="501254"/>
                    <a:pt x="388938" y="620316"/>
                    <a:pt x="401638" y="666750"/>
                  </a:cubicBezTo>
                  <a:cubicBezTo>
                    <a:pt x="414338" y="713184"/>
                    <a:pt x="434578" y="733028"/>
                    <a:pt x="451644" y="733425"/>
                  </a:cubicBezTo>
                  <a:cubicBezTo>
                    <a:pt x="468710" y="733822"/>
                    <a:pt x="495301" y="719931"/>
                    <a:pt x="504032" y="669131"/>
                  </a:cubicBezTo>
                  <a:cubicBezTo>
                    <a:pt x="512763" y="618331"/>
                    <a:pt x="500063" y="449658"/>
                    <a:pt x="504032" y="428624"/>
                  </a:cubicBezTo>
                  <a:cubicBezTo>
                    <a:pt x="508001" y="407590"/>
                    <a:pt x="516335" y="507603"/>
                    <a:pt x="527844" y="542925"/>
                  </a:cubicBezTo>
                  <a:cubicBezTo>
                    <a:pt x="539353" y="578247"/>
                    <a:pt x="556816" y="620712"/>
                    <a:pt x="573088" y="640556"/>
                  </a:cubicBezTo>
                  <a:cubicBezTo>
                    <a:pt x="589360" y="660400"/>
                    <a:pt x="610654" y="667907"/>
                    <a:pt x="625475" y="661987"/>
                  </a:cubicBezTo>
                  <a:cubicBezTo>
                    <a:pt x="640296" y="656067"/>
                    <a:pt x="658838" y="634802"/>
                    <a:pt x="662013" y="605036"/>
                  </a:cubicBezTo>
                  <a:cubicBezTo>
                    <a:pt x="665188" y="575270"/>
                    <a:pt x="649424" y="516368"/>
                    <a:pt x="644525" y="483394"/>
                  </a:cubicBezTo>
                  <a:cubicBezTo>
                    <a:pt x="639626" y="450420"/>
                    <a:pt x="620316" y="394891"/>
                    <a:pt x="632619" y="407194"/>
                  </a:cubicBezTo>
                  <a:cubicBezTo>
                    <a:pt x="644922" y="419497"/>
                    <a:pt x="695325" y="535781"/>
                    <a:pt x="718344" y="557212"/>
                  </a:cubicBezTo>
                  <a:cubicBezTo>
                    <a:pt x="741363" y="578643"/>
                    <a:pt x="763985" y="562769"/>
                    <a:pt x="770732" y="535781"/>
                  </a:cubicBezTo>
                  <a:cubicBezTo>
                    <a:pt x="777479" y="508794"/>
                    <a:pt x="775891" y="447278"/>
                    <a:pt x="758825" y="395287"/>
                  </a:cubicBezTo>
                  <a:cubicBezTo>
                    <a:pt x="741759" y="343296"/>
                    <a:pt x="687388" y="289718"/>
                    <a:pt x="668338" y="223837"/>
                  </a:cubicBezTo>
                  <a:cubicBezTo>
                    <a:pt x="649288" y="157956"/>
                    <a:pt x="646906" y="78978"/>
                    <a:pt x="644525" y="0"/>
                  </a:cubicBezTo>
                </a:path>
              </a:pathLst>
            </a:custGeom>
            <a:solidFill>
              <a:srgbClr val="FFCC99"/>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grpSp>
          <p:nvGrpSpPr>
            <p:cNvPr id="193" name="Group 128"/>
            <p:cNvGrpSpPr/>
            <p:nvPr/>
          </p:nvGrpSpPr>
          <p:grpSpPr>
            <a:xfrm>
              <a:off x="5004048" y="548680"/>
              <a:ext cx="313332" cy="1029520"/>
              <a:chOff x="1115616" y="3429000"/>
              <a:chExt cx="504056" cy="1656184"/>
            </a:xfrm>
          </p:grpSpPr>
          <p:sp>
            <p:nvSpPr>
              <p:cNvPr id="194" name="Isosceles Triangle 193"/>
              <p:cNvSpPr/>
              <p:nvPr/>
            </p:nvSpPr>
            <p:spPr>
              <a:xfrm>
                <a:off x="1115616" y="5013176"/>
                <a:ext cx="504056" cy="72008"/>
              </a:xfrm>
              <a:prstGeom prst="triangle">
                <a:avLst/>
              </a:prstGeom>
              <a:solidFill>
                <a:schemeClr val="bg1"/>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95" name="Chord 194"/>
              <p:cNvSpPr/>
              <p:nvPr/>
            </p:nvSpPr>
            <p:spPr>
              <a:xfrm>
                <a:off x="1115616" y="3429000"/>
                <a:ext cx="504056" cy="1080120"/>
              </a:xfrm>
              <a:prstGeom prst="chord">
                <a:avLst>
                  <a:gd name="adj1" fmla="val 20627079"/>
                  <a:gd name="adj2" fmla="val 11756870"/>
                </a:avLst>
              </a:pr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96" name="Chord 195"/>
              <p:cNvSpPr/>
              <p:nvPr/>
            </p:nvSpPr>
            <p:spPr>
              <a:xfrm>
                <a:off x="1115616" y="3429000"/>
                <a:ext cx="504056" cy="1080120"/>
              </a:xfrm>
              <a:prstGeom prst="chord">
                <a:avLst>
                  <a:gd name="adj1" fmla="val 2750670"/>
                  <a:gd name="adj2" fmla="val 8084417"/>
                </a:avLst>
              </a:prstGeom>
              <a:solidFill>
                <a:srgbClr val="990033"/>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97" name="Rectangle 196"/>
              <p:cNvSpPr/>
              <p:nvPr/>
            </p:nvSpPr>
            <p:spPr>
              <a:xfrm>
                <a:off x="1331640" y="4509120"/>
                <a:ext cx="72008" cy="504056"/>
              </a:xfrm>
              <a:prstGeom prst="rect">
                <a:avLst/>
              </a:prstGeom>
              <a:solidFill>
                <a:schemeClr val="bg1"/>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grpSp>
        <p:nvGrpSpPr>
          <p:cNvPr id="21" name="Group 99"/>
          <p:cNvGrpSpPr/>
          <p:nvPr/>
        </p:nvGrpSpPr>
        <p:grpSpPr>
          <a:xfrm>
            <a:off x="3145374" y="4387386"/>
            <a:ext cx="1075966" cy="586890"/>
            <a:chOff x="1619672" y="4221089"/>
            <a:chExt cx="1584176" cy="864095"/>
          </a:xfrm>
        </p:grpSpPr>
        <p:sp>
          <p:nvSpPr>
            <p:cNvPr id="101" name="Freeform 100"/>
            <p:cNvSpPr/>
            <p:nvPr/>
          </p:nvSpPr>
          <p:spPr>
            <a:xfrm>
              <a:off x="1619672" y="4246822"/>
              <a:ext cx="669997" cy="838362"/>
            </a:xfrm>
            <a:custGeom>
              <a:avLst/>
              <a:gdLst>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98859 w 625872"/>
                <a:gd name="connsiteY6" fmla="*/ 576262 h 840978"/>
                <a:gd name="connsiteX7" fmla="*/ 408384 w 625872"/>
                <a:gd name="connsiteY7" fmla="*/ 554831 h 840978"/>
                <a:gd name="connsiteX8" fmla="*/ 403622 w 625872"/>
                <a:gd name="connsiteY8" fmla="*/ 0 h 840978"/>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86581 w 625872"/>
                <a:gd name="connsiteY6" fmla="*/ 600620 h 840978"/>
                <a:gd name="connsiteX7" fmla="*/ 408384 w 625872"/>
                <a:gd name="connsiteY7" fmla="*/ 554831 h 840978"/>
                <a:gd name="connsiteX8" fmla="*/ 403622 w 625872"/>
                <a:gd name="connsiteY8" fmla="*/ 0 h 840978"/>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52338"/>
                <a:gd name="connsiteX1" fmla="*/ 586978 w 629778"/>
                <a:gd name="connsiteY1" fmla="*/ 707231 h 852338"/>
                <a:gd name="connsiteX2" fmla="*/ 332557 w 629778"/>
                <a:gd name="connsiteY2" fmla="*/ 850230 h 852338"/>
                <a:gd name="connsiteX3" fmla="*/ 65484 w 629778"/>
                <a:gd name="connsiteY3" fmla="*/ 809625 h 852338"/>
                <a:gd name="connsiteX4" fmla="*/ 15478 w 629778"/>
                <a:gd name="connsiteY4" fmla="*/ 671512 h 852338"/>
                <a:gd name="connsiteX5" fmla="*/ 158353 w 629778"/>
                <a:gd name="connsiteY5" fmla="*/ 540543 h 852338"/>
                <a:gd name="connsiteX6" fmla="*/ 386581 w 629778"/>
                <a:gd name="connsiteY6" fmla="*/ 600620 h 852338"/>
                <a:gd name="connsiteX7" fmla="*/ 408384 w 629778"/>
                <a:gd name="connsiteY7" fmla="*/ 554831 h 852338"/>
                <a:gd name="connsiteX8" fmla="*/ 403622 w 629778"/>
                <a:gd name="connsiteY8" fmla="*/ 0 h 852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9778" h="852338">
                  <a:moveTo>
                    <a:pt x="589359" y="40481"/>
                  </a:moveTo>
                  <a:cubicBezTo>
                    <a:pt x="607615" y="308570"/>
                    <a:pt x="629778" y="572273"/>
                    <a:pt x="586978" y="707231"/>
                  </a:cubicBezTo>
                  <a:cubicBezTo>
                    <a:pt x="544178" y="842189"/>
                    <a:pt x="393081" y="852338"/>
                    <a:pt x="332557" y="850230"/>
                  </a:cubicBezTo>
                  <a:cubicBezTo>
                    <a:pt x="247154" y="847800"/>
                    <a:pt x="118330" y="839411"/>
                    <a:pt x="65484" y="809625"/>
                  </a:cubicBezTo>
                  <a:cubicBezTo>
                    <a:pt x="12638" y="779839"/>
                    <a:pt x="0" y="716359"/>
                    <a:pt x="15478" y="671512"/>
                  </a:cubicBezTo>
                  <a:cubicBezTo>
                    <a:pt x="30956" y="626665"/>
                    <a:pt x="96503" y="552358"/>
                    <a:pt x="158353" y="540543"/>
                  </a:cubicBezTo>
                  <a:cubicBezTo>
                    <a:pt x="220203" y="528728"/>
                    <a:pt x="344909" y="598239"/>
                    <a:pt x="386581" y="600620"/>
                  </a:cubicBezTo>
                  <a:cubicBezTo>
                    <a:pt x="428253" y="603001"/>
                    <a:pt x="405544" y="654934"/>
                    <a:pt x="408384" y="554831"/>
                  </a:cubicBezTo>
                  <a:cubicBezTo>
                    <a:pt x="411224" y="454728"/>
                    <a:pt x="406400" y="229393"/>
                    <a:pt x="403622" y="0"/>
                  </a:cubicBezTo>
                </a:path>
              </a:pathLst>
            </a:custGeom>
            <a:solidFill>
              <a:srgbClr val="00CC00"/>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102" name="Freeform 101"/>
            <p:cNvSpPr/>
            <p:nvPr/>
          </p:nvSpPr>
          <p:spPr>
            <a:xfrm flipH="1">
              <a:off x="2555774" y="4221089"/>
              <a:ext cx="648074" cy="864095"/>
            </a:xfrm>
            <a:custGeom>
              <a:avLst/>
              <a:gdLst>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98859 w 625872"/>
                <a:gd name="connsiteY6" fmla="*/ 576262 h 840978"/>
                <a:gd name="connsiteX7" fmla="*/ 408384 w 625872"/>
                <a:gd name="connsiteY7" fmla="*/ 554831 h 840978"/>
                <a:gd name="connsiteX8" fmla="*/ 403622 w 625872"/>
                <a:gd name="connsiteY8" fmla="*/ 0 h 840978"/>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86581 w 625872"/>
                <a:gd name="connsiteY6" fmla="*/ 600620 h 840978"/>
                <a:gd name="connsiteX7" fmla="*/ 408384 w 625872"/>
                <a:gd name="connsiteY7" fmla="*/ 554831 h 840978"/>
                <a:gd name="connsiteX8" fmla="*/ 403622 w 625872"/>
                <a:gd name="connsiteY8" fmla="*/ 0 h 840978"/>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52338"/>
                <a:gd name="connsiteX1" fmla="*/ 586978 w 629778"/>
                <a:gd name="connsiteY1" fmla="*/ 707231 h 852338"/>
                <a:gd name="connsiteX2" fmla="*/ 332557 w 629778"/>
                <a:gd name="connsiteY2" fmla="*/ 850230 h 852338"/>
                <a:gd name="connsiteX3" fmla="*/ 65484 w 629778"/>
                <a:gd name="connsiteY3" fmla="*/ 809625 h 852338"/>
                <a:gd name="connsiteX4" fmla="*/ 15478 w 629778"/>
                <a:gd name="connsiteY4" fmla="*/ 671512 h 852338"/>
                <a:gd name="connsiteX5" fmla="*/ 158353 w 629778"/>
                <a:gd name="connsiteY5" fmla="*/ 540543 h 852338"/>
                <a:gd name="connsiteX6" fmla="*/ 386581 w 629778"/>
                <a:gd name="connsiteY6" fmla="*/ 600620 h 852338"/>
                <a:gd name="connsiteX7" fmla="*/ 408384 w 629778"/>
                <a:gd name="connsiteY7" fmla="*/ 554831 h 852338"/>
                <a:gd name="connsiteX8" fmla="*/ 403622 w 629778"/>
                <a:gd name="connsiteY8" fmla="*/ 0 h 852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9778" h="852338">
                  <a:moveTo>
                    <a:pt x="589359" y="40481"/>
                  </a:moveTo>
                  <a:cubicBezTo>
                    <a:pt x="607615" y="308570"/>
                    <a:pt x="629778" y="572273"/>
                    <a:pt x="586978" y="707231"/>
                  </a:cubicBezTo>
                  <a:cubicBezTo>
                    <a:pt x="544178" y="842189"/>
                    <a:pt x="393081" y="852338"/>
                    <a:pt x="332557" y="850230"/>
                  </a:cubicBezTo>
                  <a:cubicBezTo>
                    <a:pt x="247154" y="847800"/>
                    <a:pt x="118330" y="839411"/>
                    <a:pt x="65484" y="809625"/>
                  </a:cubicBezTo>
                  <a:cubicBezTo>
                    <a:pt x="12638" y="779839"/>
                    <a:pt x="0" y="716359"/>
                    <a:pt x="15478" y="671512"/>
                  </a:cubicBezTo>
                  <a:cubicBezTo>
                    <a:pt x="30956" y="626665"/>
                    <a:pt x="96503" y="552358"/>
                    <a:pt x="158353" y="540543"/>
                  </a:cubicBezTo>
                  <a:cubicBezTo>
                    <a:pt x="220203" y="528728"/>
                    <a:pt x="344909" y="598239"/>
                    <a:pt x="386581" y="600620"/>
                  </a:cubicBezTo>
                  <a:cubicBezTo>
                    <a:pt x="428253" y="603001"/>
                    <a:pt x="405544" y="654934"/>
                    <a:pt x="408384" y="554831"/>
                  </a:cubicBezTo>
                  <a:cubicBezTo>
                    <a:pt x="411224" y="454728"/>
                    <a:pt x="406400" y="229393"/>
                    <a:pt x="403622" y="0"/>
                  </a:cubicBezTo>
                </a:path>
              </a:pathLst>
            </a:custGeom>
            <a:solidFill>
              <a:srgbClr val="00CC00"/>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grpSp>
      <p:grpSp>
        <p:nvGrpSpPr>
          <p:cNvPr id="150" name="Group 194"/>
          <p:cNvGrpSpPr/>
          <p:nvPr/>
        </p:nvGrpSpPr>
        <p:grpSpPr>
          <a:xfrm>
            <a:off x="7200230" y="2132856"/>
            <a:ext cx="756146" cy="1041664"/>
            <a:chOff x="6892603" y="0"/>
            <a:chExt cx="756146" cy="1041664"/>
          </a:xfrm>
        </p:grpSpPr>
        <p:sp>
          <p:nvSpPr>
            <p:cNvPr id="151" name="Freeform 150"/>
            <p:cNvSpPr/>
            <p:nvPr/>
          </p:nvSpPr>
          <p:spPr>
            <a:xfrm rot="7330235">
              <a:off x="6995715" y="388631"/>
              <a:ext cx="549921" cy="756146"/>
            </a:xfrm>
            <a:custGeom>
              <a:avLst/>
              <a:gdLst>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75432 w 777479"/>
                <a:gd name="connsiteY8" fmla="*/ 659606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65919 w 777479"/>
                <a:gd name="connsiteY10" fmla="*/ 516731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62013 w 777479"/>
                <a:gd name="connsiteY20" fmla="*/ 605036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2397 h 834313"/>
                <a:gd name="connsiteX1" fmla="*/ 239713 w 777479"/>
                <a:gd name="connsiteY1" fmla="*/ 240985 h 834313"/>
                <a:gd name="connsiteX2" fmla="*/ 82550 w 777479"/>
                <a:gd name="connsiteY2" fmla="*/ 336235 h 834313"/>
                <a:gd name="connsiteX3" fmla="*/ 3969 w 777479"/>
                <a:gd name="connsiteY3" fmla="*/ 474347 h 834313"/>
                <a:gd name="connsiteX4" fmla="*/ 106363 w 777479"/>
                <a:gd name="connsiteY4" fmla="*/ 488635 h 834313"/>
                <a:gd name="connsiteX5" fmla="*/ 254000 w 777479"/>
                <a:gd name="connsiteY5" fmla="*/ 386241 h 834313"/>
                <a:gd name="connsiteX6" fmla="*/ 261144 w 777479"/>
                <a:gd name="connsiteY6" fmla="*/ 398147 h 834313"/>
                <a:gd name="connsiteX7" fmla="*/ 223044 w 777479"/>
                <a:gd name="connsiteY7" fmla="*/ 533878 h 834313"/>
                <a:gd name="connsiteX8" fmla="*/ 198834 w 777479"/>
                <a:gd name="connsiteY8" fmla="*/ 660085 h 834313"/>
                <a:gd name="connsiteX9" fmla="*/ 248147 w 777479"/>
                <a:gd name="connsiteY9" fmla="*/ 750200 h 834313"/>
                <a:gd name="connsiteX10" fmla="*/ 335682 w 777479"/>
                <a:gd name="connsiteY10" fmla="*/ 608466 h 834313"/>
                <a:gd name="connsiteX11" fmla="*/ 368300 w 777479"/>
                <a:gd name="connsiteY11" fmla="*/ 488634 h 834313"/>
                <a:gd name="connsiteX12" fmla="*/ 375444 w 777479"/>
                <a:gd name="connsiteY12" fmla="*/ 555310 h 834313"/>
                <a:gd name="connsiteX13" fmla="*/ 401638 w 777479"/>
                <a:gd name="connsiteY13" fmla="*/ 767241 h 834313"/>
                <a:gd name="connsiteX14" fmla="*/ 451644 w 777479"/>
                <a:gd name="connsiteY14" fmla="*/ 833916 h 834313"/>
                <a:gd name="connsiteX15" fmla="*/ 504032 w 777479"/>
                <a:gd name="connsiteY15" fmla="*/ 769622 h 834313"/>
                <a:gd name="connsiteX16" fmla="*/ 504032 w 777479"/>
                <a:gd name="connsiteY16" fmla="*/ 529115 h 834313"/>
                <a:gd name="connsiteX17" fmla="*/ 527844 w 777479"/>
                <a:gd name="connsiteY17" fmla="*/ 643416 h 834313"/>
                <a:gd name="connsiteX18" fmla="*/ 573088 w 777479"/>
                <a:gd name="connsiteY18" fmla="*/ 741047 h 834313"/>
                <a:gd name="connsiteX19" fmla="*/ 625475 w 777479"/>
                <a:gd name="connsiteY19" fmla="*/ 762478 h 834313"/>
                <a:gd name="connsiteX20" fmla="*/ 662013 w 777479"/>
                <a:gd name="connsiteY20" fmla="*/ 705527 h 834313"/>
                <a:gd name="connsiteX21" fmla="*/ 644525 w 777479"/>
                <a:gd name="connsiteY21" fmla="*/ 583885 h 834313"/>
                <a:gd name="connsiteX22" fmla="*/ 632619 w 777479"/>
                <a:gd name="connsiteY22" fmla="*/ 507685 h 834313"/>
                <a:gd name="connsiteX23" fmla="*/ 718344 w 777479"/>
                <a:gd name="connsiteY23" fmla="*/ 657703 h 834313"/>
                <a:gd name="connsiteX24" fmla="*/ 770732 w 777479"/>
                <a:gd name="connsiteY24" fmla="*/ 636272 h 834313"/>
                <a:gd name="connsiteX25" fmla="*/ 758825 w 777479"/>
                <a:gd name="connsiteY25" fmla="*/ 495778 h 834313"/>
                <a:gd name="connsiteX26" fmla="*/ 668338 w 777479"/>
                <a:gd name="connsiteY26" fmla="*/ 324328 h 834313"/>
                <a:gd name="connsiteX27" fmla="*/ 668239 w 777479"/>
                <a:gd name="connsiteY27" fmla="*/ 0 h 834313"/>
                <a:gd name="connsiteX0" fmla="*/ 240017 w 777479"/>
                <a:gd name="connsiteY0" fmla="*/ 24652 h 834313"/>
                <a:gd name="connsiteX1" fmla="*/ 239713 w 777479"/>
                <a:gd name="connsiteY1" fmla="*/ 240985 h 834313"/>
                <a:gd name="connsiteX2" fmla="*/ 82550 w 777479"/>
                <a:gd name="connsiteY2" fmla="*/ 336235 h 834313"/>
                <a:gd name="connsiteX3" fmla="*/ 3969 w 777479"/>
                <a:gd name="connsiteY3" fmla="*/ 474347 h 834313"/>
                <a:gd name="connsiteX4" fmla="*/ 106363 w 777479"/>
                <a:gd name="connsiteY4" fmla="*/ 488635 h 834313"/>
                <a:gd name="connsiteX5" fmla="*/ 254000 w 777479"/>
                <a:gd name="connsiteY5" fmla="*/ 386241 h 834313"/>
                <a:gd name="connsiteX6" fmla="*/ 261144 w 777479"/>
                <a:gd name="connsiteY6" fmla="*/ 398147 h 834313"/>
                <a:gd name="connsiteX7" fmla="*/ 223044 w 777479"/>
                <a:gd name="connsiteY7" fmla="*/ 533878 h 834313"/>
                <a:gd name="connsiteX8" fmla="*/ 198834 w 777479"/>
                <a:gd name="connsiteY8" fmla="*/ 660085 h 834313"/>
                <a:gd name="connsiteX9" fmla="*/ 248147 w 777479"/>
                <a:gd name="connsiteY9" fmla="*/ 750200 h 834313"/>
                <a:gd name="connsiteX10" fmla="*/ 335682 w 777479"/>
                <a:gd name="connsiteY10" fmla="*/ 608466 h 834313"/>
                <a:gd name="connsiteX11" fmla="*/ 368300 w 777479"/>
                <a:gd name="connsiteY11" fmla="*/ 488634 h 834313"/>
                <a:gd name="connsiteX12" fmla="*/ 375444 w 777479"/>
                <a:gd name="connsiteY12" fmla="*/ 555310 h 834313"/>
                <a:gd name="connsiteX13" fmla="*/ 401638 w 777479"/>
                <a:gd name="connsiteY13" fmla="*/ 767241 h 834313"/>
                <a:gd name="connsiteX14" fmla="*/ 451644 w 777479"/>
                <a:gd name="connsiteY14" fmla="*/ 833916 h 834313"/>
                <a:gd name="connsiteX15" fmla="*/ 504032 w 777479"/>
                <a:gd name="connsiteY15" fmla="*/ 769622 h 834313"/>
                <a:gd name="connsiteX16" fmla="*/ 504032 w 777479"/>
                <a:gd name="connsiteY16" fmla="*/ 529115 h 834313"/>
                <a:gd name="connsiteX17" fmla="*/ 527844 w 777479"/>
                <a:gd name="connsiteY17" fmla="*/ 643416 h 834313"/>
                <a:gd name="connsiteX18" fmla="*/ 573088 w 777479"/>
                <a:gd name="connsiteY18" fmla="*/ 741047 h 834313"/>
                <a:gd name="connsiteX19" fmla="*/ 625475 w 777479"/>
                <a:gd name="connsiteY19" fmla="*/ 762478 h 834313"/>
                <a:gd name="connsiteX20" fmla="*/ 662013 w 777479"/>
                <a:gd name="connsiteY20" fmla="*/ 705527 h 834313"/>
                <a:gd name="connsiteX21" fmla="*/ 644525 w 777479"/>
                <a:gd name="connsiteY21" fmla="*/ 583885 h 834313"/>
                <a:gd name="connsiteX22" fmla="*/ 632619 w 777479"/>
                <a:gd name="connsiteY22" fmla="*/ 507685 h 834313"/>
                <a:gd name="connsiteX23" fmla="*/ 718344 w 777479"/>
                <a:gd name="connsiteY23" fmla="*/ 657703 h 834313"/>
                <a:gd name="connsiteX24" fmla="*/ 770732 w 777479"/>
                <a:gd name="connsiteY24" fmla="*/ 636272 h 834313"/>
                <a:gd name="connsiteX25" fmla="*/ 758825 w 777479"/>
                <a:gd name="connsiteY25" fmla="*/ 495778 h 834313"/>
                <a:gd name="connsiteX26" fmla="*/ 668338 w 777479"/>
                <a:gd name="connsiteY26" fmla="*/ 324328 h 834313"/>
                <a:gd name="connsiteX27" fmla="*/ 668239 w 777479"/>
                <a:gd name="connsiteY27" fmla="*/ 0 h 834313"/>
                <a:gd name="connsiteX0" fmla="*/ 240017 w 777479"/>
                <a:gd name="connsiteY0" fmla="*/ 164738 h 974399"/>
                <a:gd name="connsiteX1" fmla="*/ 239713 w 777479"/>
                <a:gd name="connsiteY1" fmla="*/ 381071 h 974399"/>
                <a:gd name="connsiteX2" fmla="*/ 82550 w 777479"/>
                <a:gd name="connsiteY2" fmla="*/ 476321 h 974399"/>
                <a:gd name="connsiteX3" fmla="*/ 3969 w 777479"/>
                <a:gd name="connsiteY3" fmla="*/ 614433 h 974399"/>
                <a:gd name="connsiteX4" fmla="*/ 106363 w 777479"/>
                <a:gd name="connsiteY4" fmla="*/ 628721 h 974399"/>
                <a:gd name="connsiteX5" fmla="*/ 254000 w 777479"/>
                <a:gd name="connsiteY5" fmla="*/ 526327 h 974399"/>
                <a:gd name="connsiteX6" fmla="*/ 261144 w 777479"/>
                <a:gd name="connsiteY6" fmla="*/ 538233 h 974399"/>
                <a:gd name="connsiteX7" fmla="*/ 223044 w 777479"/>
                <a:gd name="connsiteY7" fmla="*/ 673964 h 974399"/>
                <a:gd name="connsiteX8" fmla="*/ 198834 w 777479"/>
                <a:gd name="connsiteY8" fmla="*/ 800171 h 974399"/>
                <a:gd name="connsiteX9" fmla="*/ 248147 w 777479"/>
                <a:gd name="connsiteY9" fmla="*/ 890286 h 974399"/>
                <a:gd name="connsiteX10" fmla="*/ 335682 w 777479"/>
                <a:gd name="connsiteY10" fmla="*/ 748552 h 974399"/>
                <a:gd name="connsiteX11" fmla="*/ 368300 w 777479"/>
                <a:gd name="connsiteY11" fmla="*/ 628720 h 974399"/>
                <a:gd name="connsiteX12" fmla="*/ 375444 w 777479"/>
                <a:gd name="connsiteY12" fmla="*/ 695396 h 974399"/>
                <a:gd name="connsiteX13" fmla="*/ 401638 w 777479"/>
                <a:gd name="connsiteY13" fmla="*/ 907327 h 974399"/>
                <a:gd name="connsiteX14" fmla="*/ 451644 w 777479"/>
                <a:gd name="connsiteY14" fmla="*/ 974002 h 974399"/>
                <a:gd name="connsiteX15" fmla="*/ 504032 w 777479"/>
                <a:gd name="connsiteY15" fmla="*/ 909708 h 974399"/>
                <a:gd name="connsiteX16" fmla="*/ 504032 w 777479"/>
                <a:gd name="connsiteY16" fmla="*/ 669201 h 974399"/>
                <a:gd name="connsiteX17" fmla="*/ 527844 w 777479"/>
                <a:gd name="connsiteY17" fmla="*/ 783502 h 974399"/>
                <a:gd name="connsiteX18" fmla="*/ 573088 w 777479"/>
                <a:gd name="connsiteY18" fmla="*/ 881133 h 974399"/>
                <a:gd name="connsiteX19" fmla="*/ 625475 w 777479"/>
                <a:gd name="connsiteY19" fmla="*/ 902564 h 974399"/>
                <a:gd name="connsiteX20" fmla="*/ 662013 w 777479"/>
                <a:gd name="connsiteY20" fmla="*/ 845613 h 974399"/>
                <a:gd name="connsiteX21" fmla="*/ 644525 w 777479"/>
                <a:gd name="connsiteY21" fmla="*/ 723971 h 974399"/>
                <a:gd name="connsiteX22" fmla="*/ 632619 w 777479"/>
                <a:gd name="connsiteY22" fmla="*/ 647771 h 974399"/>
                <a:gd name="connsiteX23" fmla="*/ 718344 w 777479"/>
                <a:gd name="connsiteY23" fmla="*/ 797789 h 974399"/>
                <a:gd name="connsiteX24" fmla="*/ 770732 w 777479"/>
                <a:gd name="connsiteY24" fmla="*/ 776358 h 974399"/>
                <a:gd name="connsiteX25" fmla="*/ 758825 w 777479"/>
                <a:gd name="connsiteY25" fmla="*/ 635864 h 974399"/>
                <a:gd name="connsiteX26" fmla="*/ 668338 w 777479"/>
                <a:gd name="connsiteY26" fmla="*/ 464414 h 974399"/>
                <a:gd name="connsiteX27" fmla="*/ 577964 w 777479"/>
                <a:gd name="connsiteY27" fmla="*/ 0 h 974399"/>
                <a:gd name="connsiteX0" fmla="*/ 249011 w 777479"/>
                <a:gd name="connsiteY0" fmla="*/ 33271 h 974399"/>
                <a:gd name="connsiteX1" fmla="*/ 239713 w 777479"/>
                <a:gd name="connsiteY1" fmla="*/ 381071 h 974399"/>
                <a:gd name="connsiteX2" fmla="*/ 82550 w 777479"/>
                <a:gd name="connsiteY2" fmla="*/ 476321 h 974399"/>
                <a:gd name="connsiteX3" fmla="*/ 3969 w 777479"/>
                <a:gd name="connsiteY3" fmla="*/ 614433 h 974399"/>
                <a:gd name="connsiteX4" fmla="*/ 106363 w 777479"/>
                <a:gd name="connsiteY4" fmla="*/ 628721 h 974399"/>
                <a:gd name="connsiteX5" fmla="*/ 254000 w 777479"/>
                <a:gd name="connsiteY5" fmla="*/ 526327 h 974399"/>
                <a:gd name="connsiteX6" fmla="*/ 261144 w 777479"/>
                <a:gd name="connsiteY6" fmla="*/ 538233 h 974399"/>
                <a:gd name="connsiteX7" fmla="*/ 223044 w 777479"/>
                <a:gd name="connsiteY7" fmla="*/ 673964 h 974399"/>
                <a:gd name="connsiteX8" fmla="*/ 198834 w 777479"/>
                <a:gd name="connsiteY8" fmla="*/ 800171 h 974399"/>
                <a:gd name="connsiteX9" fmla="*/ 248147 w 777479"/>
                <a:gd name="connsiteY9" fmla="*/ 890286 h 974399"/>
                <a:gd name="connsiteX10" fmla="*/ 335682 w 777479"/>
                <a:gd name="connsiteY10" fmla="*/ 748552 h 974399"/>
                <a:gd name="connsiteX11" fmla="*/ 368300 w 777479"/>
                <a:gd name="connsiteY11" fmla="*/ 628720 h 974399"/>
                <a:gd name="connsiteX12" fmla="*/ 375444 w 777479"/>
                <a:gd name="connsiteY12" fmla="*/ 695396 h 974399"/>
                <a:gd name="connsiteX13" fmla="*/ 401638 w 777479"/>
                <a:gd name="connsiteY13" fmla="*/ 907327 h 974399"/>
                <a:gd name="connsiteX14" fmla="*/ 451644 w 777479"/>
                <a:gd name="connsiteY14" fmla="*/ 974002 h 974399"/>
                <a:gd name="connsiteX15" fmla="*/ 504032 w 777479"/>
                <a:gd name="connsiteY15" fmla="*/ 909708 h 974399"/>
                <a:gd name="connsiteX16" fmla="*/ 504032 w 777479"/>
                <a:gd name="connsiteY16" fmla="*/ 669201 h 974399"/>
                <a:gd name="connsiteX17" fmla="*/ 527844 w 777479"/>
                <a:gd name="connsiteY17" fmla="*/ 783502 h 974399"/>
                <a:gd name="connsiteX18" fmla="*/ 573088 w 777479"/>
                <a:gd name="connsiteY18" fmla="*/ 881133 h 974399"/>
                <a:gd name="connsiteX19" fmla="*/ 625475 w 777479"/>
                <a:gd name="connsiteY19" fmla="*/ 902564 h 974399"/>
                <a:gd name="connsiteX20" fmla="*/ 662013 w 777479"/>
                <a:gd name="connsiteY20" fmla="*/ 845613 h 974399"/>
                <a:gd name="connsiteX21" fmla="*/ 644525 w 777479"/>
                <a:gd name="connsiteY21" fmla="*/ 723971 h 974399"/>
                <a:gd name="connsiteX22" fmla="*/ 632619 w 777479"/>
                <a:gd name="connsiteY22" fmla="*/ 647771 h 974399"/>
                <a:gd name="connsiteX23" fmla="*/ 718344 w 777479"/>
                <a:gd name="connsiteY23" fmla="*/ 797789 h 974399"/>
                <a:gd name="connsiteX24" fmla="*/ 770732 w 777479"/>
                <a:gd name="connsiteY24" fmla="*/ 776358 h 974399"/>
                <a:gd name="connsiteX25" fmla="*/ 758825 w 777479"/>
                <a:gd name="connsiteY25" fmla="*/ 635864 h 974399"/>
                <a:gd name="connsiteX26" fmla="*/ 668338 w 777479"/>
                <a:gd name="connsiteY26" fmla="*/ 464414 h 974399"/>
                <a:gd name="connsiteX27" fmla="*/ 577964 w 777479"/>
                <a:gd name="connsiteY27" fmla="*/ 0 h 974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77479" h="974399">
                  <a:moveTo>
                    <a:pt x="249011" y="33271"/>
                  </a:moveTo>
                  <a:cubicBezTo>
                    <a:pt x="263100" y="78912"/>
                    <a:pt x="267456" y="307229"/>
                    <a:pt x="239713" y="381071"/>
                  </a:cubicBezTo>
                  <a:cubicBezTo>
                    <a:pt x="211970" y="454913"/>
                    <a:pt x="121841" y="437427"/>
                    <a:pt x="82550" y="476321"/>
                  </a:cubicBezTo>
                  <a:cubicBezTo>
                    <a:pt x="43259" y="515215"/>
                    <a:pt x="0" y="589033"/>
                    <a:pt x="3969" y="614433"/>
                  </a:cubicBezTo>
                  <a:cubicBezTo>
                    <a:pt x="7938" y="639833"/>
                    <a:pt x="64691" y="643405"/>
                    <a:pt x="106363" y="628721"/>
                  </a:cubicBezTo>
                  <a:cubicBezTo>
                    <a:pt x="148035" y="614037"/>
                    <a:pt x="228203" y="541408"/>
                    <a:pt x="254000" y="526327"/>
                  </a:cubicBezTo>
                  <a:cubicBezTo>
                    <a:pt x="279797" y="511246"/>
                    <a:pt x="266303" y="513627"/>
                    <a:pt x="261144" y="538233"/>
                  </a:cubicBezTo>
                  <a:cubicBezTo>
                    <a:pt x="255985" y="562839"/>
                    <a:pt x="233429" y="630308"/>
                    <a:pt x="223044" y="673964"/>
                  </a:cubicBezTo>
                  <a:cubicBezTo>
                    <a:pt x="212659" y="717620"/>
                    <a:pt x="194650" y="764117"/>
                    <a:pt x="198834" y="800171"/>
                  </a:cubicBezTo>
                  <a:cubicBezTo>
                    <a:pt x="203018" y="836225"/>
                    <a:pt x="225339" y="898889"/>
                    <a:pt x="248147" y="890286"/>
                  </a:cubicBezTo>
                  <a:cubicBezTo>
                    <a:pt x="270955" y="881683"/>
                    <a:pt x="315657" y="792146"/>
                    <a:pt x="335682" y="748552"/>
                  </a:cubicBezTo>
                  <a:cubicBezTo>
                    <a:pt x="355707" y="704958"/>
                    <a:pt x="361673" y="637579"/>
                    <a:pt x="368300" y="628720"/>
                  </a:cubicBezTo>
                  <a:cubicBezTo>
                    <a:pt x="374927" y="619861"/>
                    <a:pt x="369888" y="648962"/>
                    <a:pt x="375444" y="695396"/>
                  </a:cubicBezTo>
                  <a:cubicBezTo>
                    <a:pt x="381000" y="741831"/>
                    <a:pt x="388938" y="860893"/>
                    <a:pt x="401638" y="907327"/>
                  </a:cubicBezTo>
                  <a:cubicBezTo>
                    <a:pt x="414338" y="953761"/>
                    <a:pt x="434578" y="973605"/>
                    <a:pt x="451644" y="974002"/>
                  </a:cubicBezTo>
                  <a:cubicBezTo>
                    <a:pt x="468710" y="974399"/>
                    <a:pt x="495301" y="960508"/>
                    <a:pt x="504032" y="909708"/>
                  </a:cubicBezTo>
                  <a:cubicBezTo>
                    <a:pt x="512763" y="858908"/>
                    <a:pt x="500063" y="690235"/>
                    <a:pt x="504032" y="669201"/>
                  </a:cubicBezTo>
                  <a:cubicBezTo>
                    <a:pt x="508001" y="648167"/>
                    <a:pt x="516335" y="748180"/>
                    <a:pt x="527844" y="783502"/>
                  </a:cubicBezTo>
                  <a:cubicBezTo>
                    <a:pt x="539353" y="818824"/>
                    <a:pt x="556816" y="861289"/>
                    <a:pt x="573088" y="881133"/>
                  </a:cubicBezTo>
                  <a:cubicBezTo>
                    <a:pt x="589360" y="900977"/>
                    <a:pt x="610654" y="908484"/>
                    <a:pt x="625475" y="902564"/>
                  </a:cubicBezTo>
                  <a:cubicBezTo>
                    <a:pt x="640296" y="896644"/>
                    <a:pt x="658838" y="875379"/>
                    <a:pt x="662013" y="845613"/>
                  </a:cubicBezTo>
                  <a:cubicBezTo>
                    <a:pt x="665188" y="815847"/>
                    <a:pt x="649424" y="756945"/>
                    <a:pt x="644525" y="723971"/>
                  </a:cubicBezTo>
                  <a:cubicBezTo>
                    <a:pt x="639626" y="690997"/>
                    <a:pt x="620316" y="635468"/>
                    <a:pt x="632619" y="647771"/>
                  </a:cubicBezTo>
                  <a:cubicBezTo>
                    <a:pt x="644922" y="660074"/>
                    <a:pt x="695325" y="776358"/>
                    <a:pt x="718344" y="797789"/>
                  </a:cubicBezTo>
                  <a:cubicBezTo>
                    <a:pt x="741363" y="819220"/>
                    <a:pt x="763985" y="803346"/>
                    <a:pt x="770732" y="776358"/>
                  </a:cubicBezTo>
                  <a:cubicBezTo>
                    <a:pt x="777479" y="749371"/>
                    <a:pt x="775891" y="687855"/>
                    <a:pt x="758825" y="635864"/>
                  </a:cubicBezTo>
                  <a:cubicBezTo>
                    <a:pt x="741759" y="583873"/>
                    <a:pt x="698481" y="570391"/>
                    <a:pt x="668338" y="464414"/>
                  </a:cubicBezTo>
                  <a:cubicBezTo>
                    <a:pt x="638195" y="358437"/>
                    <a:pt x="580345" y="78978"/>
                    <a:pt x="577964" y="0"/>
                  </a:cubicBezTo>
                </a:path>
              </a:pathLst>
            </a:custGeom>
            <a:solidFill>
              <a:srgbClr val="3399FF"/>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grpSp>
          <p:nvGrpSpPr>
            <p:cNvPr id="152" name="Group 123"/>
            <p:cNvGrpSpPr/>
            <p:nvPr/>
          </p:nvGrpSpPr>
          <p:grpSpPr>
            <a:xfrm>
              <a:off x="7092280" y="0"/>
              <a:ext cx="313332" cy="1029520"/>
              <a:chOff x="1115616" y="3429000"/>
              <a:chExt cx="504056" cy="1656184"/>
            </a:xfrm>
          </p:grpSpPr>
          <p:sp>
            <p:nvSpPr>
              <p:cNvPr id="153" name="Isosceles Triangle 152"/>
              <p:cNvSpPr/>
              <p:nvPr/>
            </p:nvSpPr>
            <p:spPr>
              <a:xfrm>
                <a:off x="1115616" y="5013176"/>
                <a:ext cx="504056" cy="72008"/>
              </a:xfrm>
              <a:prstGeom prst="triangle">
                <a:avLst/>
              </a:prstGeom>
              <a:solidFill>
                <a:schemeClr val="bg1"/>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54" name="Chord 153"/>
              <p:cNvSpPr/>
              <p:nvPr/>
            </p:nvSpPr>
            <p:spPr>
              <a:xfrm>
                <a:off x="1115616" y="3429000"/>
                <a:ext cx="504056" cy="1080120"/>
              </a:xfrm>
              <a:prstGeom prst="chord">
                <a:avLst>
                  <a:gd name="adj1" fmla="val 20627079"/>
                  <a:gd name="adj2" fmla="val 11756870"/>
                </a:avLst>
              </a:pr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55" name="Chord 154"/>
              <p:cNvSpPr/>
              <p:nvPr/>
            </p:nvSpPr>
            <p:spPr>
              <a:xfrm>
                <a:off x="1115616" y="3429000"/>
                <a:ext cx="504056" cy="1080120"/>
              </a:xfrm>
              <a:prstGeom prst="chord">
                <a:avLst>
                  <a:gd name="adj1" fmla="val 4355233"/>
                  <a:gd name="adj2" fmla="val 6479972"/>
                </a:avLst>
              </a:prstGeom>
              <a:solidFill>
                <a:srgbClr val="990033"/>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56" name="Rectangle 155"/>
              <p:cNvSpPr/>
              <p:nvPr/>
            </p:nvSpPr>
            <p:spPr>
              <a:xfrm>
                <a:off x="1331640" y="4509120"/>
                <a:ext cx="72008" cy="504056"/>
              </a:xfrm>
              <a:prstGeom prst="rect">
                <a:avLst/>
              </a:prstGeom>
              <a:solidFill>
                <a:schemeClr val="bg1"/>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grpSp>
        <p:nvGrpSpPr>
          <p:cNvPr id="157" name="Group 192"/>
          <p:cNvGrpSpPr/>
          <p:nvPr/>
        </p:nvGrpSpPr>
        <p:grpSpPr>
          <a:xfrm>
            <a:off x="4788024" y="3212976"/>
            <a:ext cx="670009" cy="1029520"/>
            <a:chOff x="4876353" y="548680"/>
            <a:chExt cx="670009" cy="1029520"/>
          </a:xfrm>
        </p:grpSpPr>
        <p:sp>
          <p:nvSpPr>
            <p:cNvPr id="158" name="Freeform 157"/>
            <p:cNvSpPr/>
            <p:nvPr/>
          </p:nvSpPr>
          <p:spPr>
            <a:xfrm rot="14542057" flipH="1" flipV="1">
              <a:off x="4952145" y="915106"/>
              <a:ext cx="518426" cy="670009"/>
            </a:xfrm>
            <a:custGeom>
              <a:avLst/>
              <a:gdLst>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75432 w 777479"/>
                <a:gd name="connsiteY8" fmla="*/ 659606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65919 w 777479"/>
                <a:gd name="connsiteY10" fmla="*/ 516731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62013 w 777479"/>
                <a:gd name="connsiteY20" fmla="*/ 605036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77479" h="733822">
                  <a:moveTo>
                    <a:pt x="237332" y="11906"/>
                  </a:moveTo>
                  <a:cubicBezTo>
                    <a:pt x="251421" y="57547"/>
                    <a:pt x="265510" y="103188"/>
                    <a:pt x="239713" y="140494"/>
                  </a:cubicBezTo>
                  <a:cubicBezTo>
                    <a:pt x="213916" y="177800"/>
                    <a:pt x="121841" y="196850"/>
                    <a:pt x="82550" y="235744"/>
                  </a:cubicBezTo>
                  <a:cubicBezTo>
                    <a:pt x="43259" y="274638"/>
                    <a:pt x="0" y="348456"/>
                    <a:pt x="3969" y="373856"/>
                  </a:cubicBezTo>
                  <a:cubicBezTo>
                    <a:pt x="7938" y="399256"/>
                    <a:pt x="64691" y="402828"/>
                    <a:pt x="106363" y="388144"/>
                  </a:cubicBezTo>
                  <a:cubicBezTo>
                    <a:pt x="148035" y="373460"/>
                    <a:pt x="228203" y="300831"/>
                    <a:pt x="254000" y="285750"/>
                  </a:cubicBezTo>
                  <a:cubicBezTo>
                    <a:pt x="279797" y="270669"/>
                    <a:pt x="266303" y="273050"/>
                    <a:pt x="261144" y="297656"/>
                  </a:cubicBezTo>
                  <a:cubicBezTo>
                    <a:pt x="255985" y="322262"/>
                    <a:pt x="233429" y="389731"/>
                    <a:pt x="223044" y="433387"/>
                  </a:cubicBezTo>
                  <a:cubicBezTo>
                    <a:pt x="212659" y="477043"/>
                    <a:pt x="194650" y="523540"/>
                    <a:pt x="198834" y="559594"/>
                  </a:cubicBezTo>
                  <a:cubicBezTo>
                    <a:pt x="203018" y="595648"/>
                    <a:pt x="225339" y="658312"/>
                    <a:pt x="248147" y="649709"/>
                  </a:cubicBezTo>
                  <a:cubicBezTo>
                    <a:pt x="270955" y="641106"/>
                    <a:pt x="315657" y="551569"/>
                    <a:pt x="335682" y="507975"/>
                  </a:cubicBezTo>
                  <a:cubicBezTo>
                    <a:pt x="355707" y="464381"/>
                    <a:pt x="361673" y="397002"/>
                    <a:pt x="368300" y="388143"/>
                  </a:cubicBezTo>
                  <a:cubicBezTo>
                    <a:pt x="374927" y="379284"/>
                    <a:pt x="369888" y="408385"/>
                    <a:pt x="375444" y="454819"/>
                  </a:cubicBezTo>
                  <a:cubicBezTo>
                    <a:pt x="381000" y="501254"/>
                    <a:pt x="388938" y="620316"/>
                    <a:pt x="401638" y="666750"/>
                  </a:cubicBezTo>
                  <a:cubicBezTo>
                    <a:pt x="414338" y="713184"/>
                    <a:pt x="434578" y="733028"/>
                    <a:pt x="451644" y="733425"/>
                  </a:cubicBezTo>
                  <a:cubicBezTo>
                    <a:pt x="468710" y="733822"/>
                    <a:pt x="495301" y="719931"/>
                    <a:pt x="504032" y="669131"/>
                  </a:cubicBezTo>
                  <a:cubicBezTo>
                    <a:pt x="512763" y="618331"/>
                    <a:pt x="500063" y="449658"/>
                    <a:pt x="504032" y="428624"/>
                  </a:cubicBezTo>
                  <a:cubicBezTo>
                    <a:pt x="508001" y="407590"/>
                    <a:pt x="516335" y="507603"/>
                    <a:pt x="527844" y="542925"/>
                  </a:cubicBezTo>
                  <a:cubicBezTo>
                    <a:pt x="539353" y="578247"/>
                    <a:pt x="556816" y="620712"/>
                    <a:pt x="573088" y="640556"/>
                  </a:cubicBezTo>
                  <a:cubicBezTo>
                    <a:pt x="589360" y="660400"/>
                    <a:pt x="610654" y="667907"/>
                    <a:pt x="625475" y="661987"/>
                  </a:cubicBezTo>
                  <a:cubicBezTo>
                    <a:pt x="640296" y="656067"/>
                    <a:pt x="658838" y="634802"/>
                    <a:pt x="662013" y="605036"/>
                  </a:cubicBezTo>
                  <a:cubicBezTo>
                    <a:pt x="665188" y="575270"/>
                    <a:pt x="649424" y="516368"/>
                    <a:pt x="644525" y="483394"/>
                  </a:cubicBezTo>
                  <a:cubicBezTo>
                    <a:pt x="639626" y="450420"/>
                    <a:pt x="620316" y="394891"/>
                    <a:pt x="632619" y="407194"/>
                  </a:cubicBezTo>
                  <a:cubicBezTo>
                    <a:pt x="644922" y="419497"/>
                    <a:pt x="695325" y="535781"/>
                    <a:pt x="718344" y="557212"/>
                  </a:cubicBezTo>
                  <a:cubicBezTo>
                    <a:pt x="741363" y="578643"/>
                    <a:pt x="763985" y="562769"/>
                    <a:pt x="770732" y="535781"/>
                  </a:cubicBezTo>
                  <a:cubicBezTo>
                    <a:pt x="777479" y="508794"/>
                    <a:pt x="775891" y="447278"/>
                    <a:pt x="758825" y="395287"/>
                  </a:cubicBezTo>
                  <a:cubicBezTo>
                    <a:pt x="741759" y="343296"/>
                    <a:pt x="687388" y="289718"/>
                    <a:pt x="668338" y="223837"/>
                  </a:cubicBezTo>
                  <a:cubicBezTo>
                    <a:pt x="649288" y="157956"/>
                    <a:pt x="646906" y="78978"/>
                    <a:pt x="644525" y="0"/>
                  </a:cubicBezTo>
                </a:path>
              </a:pathLst>
            </a:custGeom>
            <a:solidFill>
              <a:srgbClr val="FFCC99"/>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grpSp>
          <p:nvGrpSpPr>
            <p:cNvPr id="159" name="Group 128"/>
            <p:cNvGrpSpPr/>
            <p:nvPr/>
          </p:nvGrpSpPr>
          <p:grpSpPr>
            <a:xfrm>
              <a:off x="5004048" y="548680"/>
              <a:ext cx="313332" cy="1029520"/>
              <a:chOff x="1115616" y="3429000"/>
              <a:chExt cx="504056" cy="1656184"/>
            </a:xfrm>
          </p:grpSpPr>
          <p:sp>
            <p:nvSpPr>
              <p:cNvPr id="160" name="Isosceles Triangle 159"/>
              <p:cNvSpPr/>
              <p:nvPr/>
            </p:nvSpPr>
            <p:spPr>
              <a:xfrm>
                <a:off x="1115616" y="5013176"/>
                <a:ext cx="504056" cy="72008"/>
              </a:xfrm>
              <a:prstGeom prst="triangle">
                <a:avLst/>
              </a:prstGeom>
              <a:solidFill>
                <a:schemeClr val="bg1"/>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61" name="Chord 160"/>
              <p:cNvSpPr/>
              <p:nvPr/>
            </p:nvSpPr>
            <p:spPr>
              <a:xfrm>
                <a:off x="1115616" y="3429000"/>
                <a:ext cx="504056" cy="1080120"/>
              </a:xfrm>
              <a:prstGeom prst="chord">
                <a:avLst>
                  <a:gd name="adj1" fmla="val 20627079"/>
                  <a:gd name="adj2" fmla="val 11756870"/>
                </a:avLst>
              </a:pr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62" name="Chord 161"/>
              <p:cNvSpPr/>
              <p:nvPr/>
            </p:nvSpPr>
            <p:spPr>
              <a:xfrm>
                <a:off x="1115616" y="3429000"/>
                <a:ext cx="504056" cy="1080120"/>
              </a:xfrm>
              <a:prstGeom prst="chord">
                <a:avLst>
                  <a:gd name="adj1" fmla="val 2750670"/>
                  <a:gd name="adj2" fmla="val 8084417"/>
                </a:avLst>
              </a:prstGeom>
              <a:solidFill>
                <a:srgbClr val="990033"/>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63" name="Rectangle 162"/>
              <p:cNvSpPr/>
              <p:nvPr/>
            </p:nvSpPr>
            <p:spPr>
              <a:xfrm>
                <a:off x="1331640" y="4509120"/>
                <a:ext cx="72008" cy="504056"/>
              </a:xfrm>
              <a:prstGeom prst="rect">
                <a:avLst/>
              </a:prstGeom>
              <a:solidFill>
                <a:schemeClr val="bg1"/>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sp>
        <p:nvSpPr>
          <p:cNvPr id="185" name="Freeform 184"/>
          <p:cNvSpPr/>
          <p:nvPr/>
        </p:nvSpPr>
        <p:spPr>
          <a:xfrm rot="12869907" flipH="1">
            <a:off x="4076042" y="2665997"/>
            <a:ext cx="489075" cy="684705"/>
          </a:xfrm>
          <a:custGeom>
            <a:avLst/>
            <a:gdLst>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75432 w 777479"/>
              <a:gd name="connsiteY8" fmla="*/ 659606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65919 w 777479"/>
              <a:gd name="connsiteY10" fmla="*/ 516731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62013 w 777479"/>
              <a:gd name="connsiteY20" fmla="*/ 605036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180 w 777479"/>
              <a:gd name="connsiteY0" fmla="*/ 0 h 909988"/>
              <a:gd name="connsiteX1" fmla="*/ 239713 w 777479"/>
              <a:gd name="connsiteY1" fmla="*/ 316660 h 909988"/>
              <a:gd name="connsiteX2" fmla="*/ 82550 w 777479"/>
              <a:gd name="connsiteY2" fmla="*/ 411910 h 909988"/>
              <a:gd name="connsiteX3" fmla="*/ 3969 w 777479"/>
              <a:gd name="connsiteY3" fmla="*/ 550022 h 909988"/>
              <a:gd name="connsiteX4" fmla="*/ 106363 w 777479"/>
              <a:gd name="connsiteY4" fmla="*/ 564310 h 909988"/>
              <a:gd name="connsiteX5" fmla="*/ 254000 w 777479"/>
              <a:gd name="connsiteY5" fmla="*/ 461916 h 909988"/>
              <a:gd name="connsiteX6" fmla="*/ 261144 w 777479"/>
              <a:gd name="connsiteY6" fmla="*/ 473822 h 909988"/>
              <a:gd name="connsiteX7" fmla="*/ 223044 w 777479"/>
              <a:gd name="connsiteY7" fmla="*/ 609553 h 909988"/>
              <a:gd name="connsiteX8" fmla="*/ 198834 w 777479"/>
              <a:gd name="connsiteY8" fmla="*/ 735760 h 909988"/>
              <a:gd name="connsiteX9" fmla="*/ 248147 w 777479"/>
              <a:gd name="connsiteY9" fmla="*/ 825875 h 909988"/>
              <a:gd name="connsiteX10" fmla="*/ 335682 w 777479"/>
              <a:gd name="connsiteY10" fmla="*/ 684141 h 909988"/>
              <a:gd name="connsiteX11" fmla="*/ 368300 w 777479"/>
              <a:gd name="connsiteY11" fmla="*/ 564309 h 909988"/>
              <a:gd name="connsiteX12" fmla="*/ 375444 w 777479"/>
              <a:gd name="connsiteY12" fmla="*/ 630985 h 909988"/>
              <a:gd name="connsiteX13" fmla="*/ 401638 w 777479"/>
              <a:gd name="connsiteY13" fmla="*/ 842916 h 909988"/>
              <a:gd name="connsiteX14" fmla="*/ 451644 w 777479"/>
              <a:gd name="connsiteY14" fmla="*/ 909591 h 909988"/>
              <a:gd name="connsiteX15" fmla="*/ 504032 w 777479"/>
              <a:gd name="connsiteY15" fmla="*/ 845297 h 909988"/>
              <a:gd name="connsiteX16" fmla="*/ 504032 w 777479"/>
              <a:gd name="connsiteY16" fmla="*/ 604790 h 909988"/>
              <a:gd name="connsiteX17" fmla="*/ 527844 w 777479"/>
              <a:gd name="connsiteY17" fmla="*/ 719091 h 909988"/>
              <a:gd name="connsiteX18" fmla="*/ 573088 w 777479"/>
              <a:gd name="connsiteY18" fmla="*/ 816722 h 909988"/>
              <a:gd name="connsiteX19" fmla="*/ 625475 w 777479"/>
              <a:gd name="connsiteY19" fmla="*/ 838153 h 909988"/>
              <a:gd name="connsiteX20" fmla="*/ 662013 w 777479"/>
              <a:gd name="connsiteY20" fmla="*/ 781202 h 909988"/>
              <a:gd name="connsiteX21" fmla="*/ 644525 w 777479"/>
              <a:gd name="connsiteY21" fmla="*/ 659560 h 909988"/>
              <a:gd name="connsiteX22" fmla="*/ 632619 w 777479"/>
              <a:gd name="connsiteY22" fmla="*/ 583360 h 909988"/>
              <a:gd name="connsiteX23" fmla="*/ 718344 w 777479"/>
              <a:gd name="connsiteY23" fmla="*/ 733378 h 909988"/>
              <a:gd name="connsiteX24" fmla="*/ 770732 w 777479"/>
              <a:gd name="connsiteY24" fmla="*/ 711947 h 909988"/>
              <a:gd name="connsiteX25" fmla="*/ 758825 w 777479"/>
              <a:gd name="connsiteY25" fmla="*/ 571453 h 909988"/>
              <a:gd name="connsiteX26" fmla="*/ 668338 w 777479"/>
              <a:gd name="connsiteY26" fmla="*/ 400003 h 909988"/>
              <a:gd name="connsiteX27" fmla="*/ 644525 w 777479"/>
              <a:gd name="connsiteY27" fmla="*/ 176166 h 909988"/>
              <a:gd name="connsiteX0" fmla="*/ 237180 w 777479"/>
              <a:gd name="connsiteY0" fmla="*/ 0 h 909988"/>
              <a:gd name="connsiteX1" fmla="*/ 239713 w 777479"/>
              <a:gd name="connsiteY1" fmla="*/ 316660 h 909988"/>
              <a:gd name="connsiteX2" fmla="*/ 82550 w 777479"/>
              <a:gd name="connsiteY2" fmla="*/ 411910 h 909988"/>
              <a:gd name="connsiteX3" fmla="*/ 3969 w 777479"/>
              <a:gd name="connsiteY3" fmla="*/ 550022 h 909988"/>
              <a:gd name="connsiteX4" fmla="*/ 106363 w 777479"/>
              <a:gd name="connsiteY4" fmla="*/ 564310 h 909988"/>
              <a:gd name="connsiteX5" fmla="*/ 254000 w 777479"/>
              <a:gd name="connsiteY5" fmla="*/ 461916 h 909988"/>
              <a:gd name="connsiteX6" fmla="*/ 261144 w 777479"/>
              <a:gd name="connsiteY6" fmla="*/ 473822 h 909988"/>
              <a:gd name="connsiteX7" fmla="*/ 223044 w 777479"/>
              <a:gd name="connsiteY7" fmla="*/ 609553 h 909988"/>
              <a:gd name="connsiteX8" fmla="*/ 198834 w 777479"/>
              <a:gd name="connsiteY8" fmla="*/ 735760 h 909988"/>
              <a:gd name="connsiteX9" fmla="*/ 248147 w 777479"/>
              <a:gd name="connsiteY9" fmla="*/ 825875 h 909988"/>
              <a:gd name="connsiteX10" fmla="*/ 335682 w 777479"/>
              <a:gd name="connsiteY10" fmla="*/ 684141 h 909988"/>
              <a:gd name="connsiteX11" fmla="*/ 368300 w 777479"/>
              <a:gd name="connsiteY11" fmla="*/ 564309 h 909988"/>
              <a:gd name="connsiteX12" fmla="*/ 375444 w 777479"/>
              <a:gd name="connsiteY12" fmla="*/ 630985 h 909988"/>
              <a:gd name="connsiteX13" fmla="*/ 401638 w 777479"/>
              <a:gd name="connsiteY13" fmla="*/ 842916 h 909988"/>
              <a:gd name="connsiteX14" fmla="*/ 451644 w 777479"/>
              <a:gd name="connsiteY14" fmla="*/ 909591 h 909988"/>
              <a:gd name="connsiteX15" fmla="*/ 504032 w 777479"/>
              <a:gd name="connsiteY15" fmla="*/ 845297 h 909988"/>
              <a:gd name="connsiteX16" fmla="*/ 504032 w 777479"/>
              <a:gd name="connsiteY16" fmla="*/ 604790 h 909988"/>
              <a:gd name="connsiteX17" fmla="*/ 527844 w 777479"/>
              <a:gd name="connsiteY17" fmla="*/ 719091 h 909988"/>
              <a:gd name="connsiteX18" fmla="*/ 573088 w 777479"/>
              <a:gd name="connsiteY18" fmla="*/ 816722 h 909988"/>
              <a:gd name="connsiteX19" fmla="*/ 625475 w 777479"/>
              <a:gd name="connsiteY19" fmla="*/ 838153 h 909988"/>
              <a:gd name="connsiteX20" fmla="*/ 662013 w 777479"/>
              <a:gd name="connsiteY20" fmla="*/ 781202 h 909988"/>
              <a:gd name="connsiteX21" fmla="*/ 644525 w 777479"/>
              <a:gd name="connsiteY21" fmla="*/ 659560 h 909988"/>
              <a:gd name="connsiteX22" fmla="*/ 632619 w 777479"/>
              <a:gd name="connsiteY22" fmla="*/ 583360 h 909988"/>
              <a:gd name="connsiteX23" fmla="*/ 718344 w 777479"/>
              <a:gd name="connsiteY23" fmla="*/ 733378 h 909988"/>
              <a:gd name="connsiteX24" fmla="*/ 770732 w 777479"/>
              <a:gd name="connsiteY24" fmla="*/ 711947 h 909988"/>
              <a:gd name="connsiteX25" fmla="*/ 758825 w 777479"/>
              <a:gd name="connsiteY25" fmla="*/ 571453 h 909988"/>
              <a:gd name="connsiteX26" fmla="*/ 668338 w 777479"/>
              <a:gd name="connsiteY26" fmla="*/ 400003 h 909988"/>
              <a:gd name="connsiteX27" fmla="*/ 614486 w 777479"/>
              <a:gd name="connsiteY27" fmla="*/ 68283 h 909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77479" h="909988">
                <a:moveTo>
                  <a:pt x="237180" y="0"/>
                </a:moveTo>
                <a:cubicBezTo>
                  <a:pt x="251269" y="45641"/>
                  <a:pt x="265485" y="248008"/>
                  <a:pt x="239713" y="316660"/>
                </a:cubicBezTo>
                <a:cubicBezTo>
                  <a:pt x="213941" y="385312"/>
                  <a:pt x="121841" y="373016"/>
                  <a:pt x="82550" y="411910"/>
                </a:cubicBezTo>
                <a:cubicBezTo>
                  <a:pt x="43259" y="450804"/>
                  <a:pt x="0" y="524622"/>
                  <a:pt x="3969" y="550022"/>
                </a:cubicBezTo>
                <a:cubicBezTo>
                  <a:pt x="7938" y="575422"/>
                  <a:pt x="64691" y="578994"/>
                  <a:pt x="106363" y="564310"/>
                </a:cubicBezTo>
                <a:cubicBezTo>
                  <a:pt x="148035" y="549626"/>
                  <a:pt x="228203" y="476997"/>
                  <a:pt x="254000" y="461916"/>
                </a:cubicBezTo>
                <a:cubicBezTo>
                  <a:pt x="279797" y="446835"/>
                  <a:pt x="266303" y="449216"/>
                  <a:pt x="261144" y="473822"/>
                </a:cubicBezTo>
                <a:cubicBezTo>
                  <a:pt x="255985" y="498428"/>
                  <a:pt x="233429" y="565897"/>
                  <a:pt x="223044" y="609553"/>
                </a:cubicBezTo>
                <a:cubicBezTo>
                  <a:pt x="212659" y="653209"/>
                  <a:pt x="194650" y="699706"/>
                  <a:pt x="198834" y="735760"/>
                </a:cubicBezTo>
                <a:cubicBezTo>
                  <a:pt x="203018" y="771814"/>
                  <a:pt x="225339" y="834478"/>
                  <a:pt x="248147" y="825875"/>
                </a:cubicBezTo>
                <a:cubicBezTo>
                  <a:pt x="270955" y="817272"/>
                  <a:pt x="315657" y="727735"/>
                  <a:pt x="335682" y="684141"/>
                </a:cubicBezTo>
                <a:cubicBezTo>
                  <a:pt x="355707" y="640547"/>
                  <a:pt x="361673" y="573168"/>
                  <a:pt x="368300" y="564309"/>
                </a:cubicBezTo>
                <a:cubicBezTo>
                  <a:pt x="374927" y="555450"/>
                  <a:pt x="369888" y="584551"/>
                  <a:pt x="375444" y="630985"/>
                </a:cubicBezTo>
                <a:cubicBezTo>
                  <a:pt x="381000" y="677420"/>
                  <a:pt x="388938" y="796482"/>
                  <a:pt x="401638" y="842916"/>
                </a:cubicBezTo>
                <a:cubicBezTo>
                  <a:pt x="414338" y="889350"/>
                  <a:pt x="434578" y="909194"/>
                  <a:pt x="451644" y="909591"/>
                </a:cubicBezTo>
                <a:cubicBezTo>
                  <a:pt x="468710" y="909988"/>
                  <a:pt x="495301" y="896097"/>
                  <a:pt x="504032" y="845297"/>
                </a:cubicBezTo>
                <a:cubicBezTo>
                  <a:pt x="512763" y="794497"/>
                  <a:pt x="500063" y="625824"/>
                  <a:pt x="504032" y="604790"/>
                </a:cubicBezTo>
                <a:cubicBezTo>
                  <a:pt x="508001" y="583756"/>
                  <a:pt x="516335" y="683769"/>
                  <a:pt x="527844" y="719091"/>
                </a:cubicBezTo>
                <a:cubicBezTo>
                  <a:pt x="539353" y="754413"/>
                  <a:pt x="556816" y="796878"/>
                  <a:pt x="573088" y="816722"/>
                </a:cubicBezTo>
                <a:cubicBezTo>
                  <a:pt x="589360" y="836566"/>
                  <a:pt x="610654" y="844073"/>
                  <a:pt x="625475" y="838153"/>
                </a:cubicBezTo>
                <a:cubicBezTo>
                  <a:pt x="640296" y="832233"/>
                  <a:pt x="658838" y="810968"/>
                  <a:pt x="662013" y="781202"/>
                </a:cubicBezTo>
                <a:cubicBezTo>
                  <a:pt x="665188" y="751436"/>
                  <a:pt x="649424" y="692534"/>
                  <a:pt x="644525" y="659560"/>
                </a:cubicBezTo>
                <a:cubicBezTo>
                  <a:pt x="639626" y="626586"/>
                  <a:pt x="620316" y="571057"/>
                  <a:pt x="632619" y="583360"/>
                </a:cubicBezTo>
                <a:cubicBezTo>
                  <a:pt x="644922" y="595663"/>
                  <a:pt x="695325" y="711947"/>
                  <a:pt x="718344" y="733378"/>
                </a:cubicBezTo>
                <a:cubicBezTo>
                  <a:pt x="741363" y="754809"/>
                  <a:pt x="763985" y="738935"/>
                  <a:pt x="770732" y="711947"/>
                </a:cubicBezTo>
                <a:cubicBezTo>
                  <a:pt x="777479" y="684960"/>
                  <a:pt x="775891" y="623444"/>
                  <a:pt x="758825" y="571453"/>
                </a:cubicBezTo>
                <a:cubicBezTo>
                  <a:pt x="741759" y="519462"/>
                  <a:pt x="692395" y="483865"/>
                  <a:pt x="668338" y="400003"/>
                </a:cubicBezTo>
                <a:cubicBezTo>
                  <a:pt x="644281" y="316141"/>
                  <a:pt x="616867" y="147261"/>
                  <a:pt x="614486" y="68283"/>
                </a:cubicBezTo>
              </a:path>
            </a:pathLst>
          </a:custGeom>
          <a:solidFill>
            <a:srgbClr val="00CC00"/>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144" name="Freeform 143"/>
          <p:cNvSpPr/>
          <p:nvPr/>
        </p:nvSpPr>
        <p:spPr>
          <a:xfrm rot="3787110">
            <a:off x="2613619" y="3387630"/>
            <a:ext cx="490388" cy="686542"/>
          </a:xfrm>
          <a:custGeom>
            <a:avLst/>
            <a:gdLst>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75432 w 777479"/>
              <a:gd name="connsiteY8" fmla="*/ 659606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65919 w 777479"/>
              <a:gd name="connsiteY10" fmla="*/ 516731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62013 w 777479"/>
              <a:gd name="connsiteY20" fmla="*/ 605036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180 w 777479"/>
              <a:gd name="connsiteY0" fmla="*/ 0 h 909988"/>
              <a:gd name="connsiteX1" fmla="*/ 239713 w 777479"/>
              <a:gd name="connsiteY1" fmla="*/ 316660 h 909988"/>
              <a:gd name="connsiteX2" fmla="*/ 82550 w 777479"/>
              <a:gd name="connsiteY2" fmla="*/ 411910 h 909988"/>
              <a:gd name="connsiteX3" fmla="*/ 3969 w 777479"/>
              <a:gd name="connsiteY3" fmla="*/ 550022 h 909988"/>
              <a:gd name="connsiteX4" fmla="*/ 106363 w 777479"/>
              <a:gd name="connsiteY4" fmla="*/ 564310 h 909988"/>
              <a:gd name="connsiteX5" fmla="*/ 254000 w 777479"/>
              <a:gd name="connsiteY5" fmla="*/ 461916 h 909988"/>
              <a:gd name="connsiteX6" fmla="*/ 261144 w 777479"/>
              <a:gd name="connsiteY6" fmla="*/ 473822 h 909988"/>
              <a:gd name="connsiteX7" fmla="*/ 223044 w 777479"/>
              <a:gd name="connsiteY7" fmla="*/ 609553 h 909988"/>
              <a:gd name="connsiteX8" fmla="*/ 198834 w 777479"/>
              <a:gd name="connsiteY8" fmla="*/ 735760 h 909988"/>
              <a:gd name="connsiteX9" fmla="*/ 248147 w 777479"/>
              <a:gd name="connsiteY9" fmla="*/ 825875 h 909988"/>
              <a:gd name="connsiteX10" fmla="*/ 335682 w 777479"/>
              <a:gd name="connsiteY10" fmla="*/ 684141 h 909988"/>
              <a:gd name="connsiteX11" fmla="*/ 368300 w 777479"/>
              <a:gd name="connsiteY11" fmla="*/ 564309 h 909988"/>
              <a:gd name="connsiteX12" fmla="*/ 375444 w 777479"/>
              <a:gd name="connsiteY12" fmla="*/ 630985 h 909988"/>
              <a:gd name="connsiteX13" fmla="*/ 401638 w 777479"/>
              <a:gd name="connsiteY13" fmla="*/ 842916 h 909988"/>
              <a:gd name="connsiteX14" fmla="*/ 451644 w 777479"/>
              <a:gd name="connsiteY14" fmla="*/ 909591 h 909988"/>
              <a:gd name="connsiteX15" fmla="*/ 504032 w 777479"/>
              <a:gd name="connsiteY15" fmla="*/ 845297 h 909988"/>
              <a:gd name="connsiteX16" fmla="*/ 504032 w 777479"/>
              <a:gd name="connsiteY16" fmla="*/ 604790 h 909988"/>
              <a:gd name="connsiteX17" fmla="*/ 527844 w 777479"/>
              <a:gd name="connsiteY17" fmla="*/ 719091 h 909988"/>
              <a:gd name="connsiteX18" fmla="*/ 573088 w 777479"/>
              <a:gd name="connsiteY18" fmla="*/ 816722 h 909988"/>
              <a:gd name="connsiteX19" fmla="*/ 625475 w 777479"/>
              <a:gd name="connsiteY19" fmla="*/ 838153 h 909988"/>
              <a:gd name="connsiteX20" fmla="*/ 662013 w 777479"/>
              <a:gd name="connsiteY20" fmla="*/ 781202 h 909988"/>
              <a:gd name="connsiteX21" fmla="*/ 644525 w 777479"/>
              <a:gd name="connsiteY21" fmla="*/ 659560 h 909988"/>
              <a:gd name="connsiteX22" fmla="*/ 632619 w 777479"/>
              <a:gd name="connsiteY22" fmla="*/ 583360 h 909988"/>
              <a:gd name="connsiteX23" fmla="*/ 718344 w 777479"/>
              <a:gd name="connsiteY23" fmla="*/ 733378 h 909988"/>
              <a:gd name="connsiteX24" fmla="*/ 770732 w 777479"/>
              <a:gd name="connsiteY24" fmla="*/ 711947 h 909988"/>
              <a:gd name="connsiteX25" fmla="*/ 758825 w 777479"/>
              <a:gd name="connsiteY25" fmla="*/ 571453 h 909988"/>
              <a:gd name="connsiteX26" fmla="*/ 668338 w 777479"/>
              <a:gd name="connsiteY26" fmla="*/ 400003 h 909988"/>
              <a:gd name="connsiteX27" fmla="*/ 644525 w 777479"/>
              <a:gd name="connsiteY27" fmla="*/ 176166 h 909988"/>
              <a:gd name="connsiteX0" fmla="*/ 237180 w 777479"/>
              <a:gd name="connsiteY0" fmla="*/ 0 h 909988"/>
              <a:gd name="connsiteX1" fmla="*/ 239713 w 777479"/>
              <a:gd name="connsiteY1" fmla="*/ 316660 h 909988"/>
              <a:gd name="connsiteX2" fmla="*/ 82550 w 777479"/>
              <a:gd name="connsiteY2" fmla="*/ 411910 h 909988"/>
              <a:gd name="connsiteX3" fmla="*/ 3969 w 777479"/>
              <a:gd name="connsiteY3" fmla="*/ 550022 h 909988"/>
              <a:gd name="connsiteX4" fmla="*/ 106363 w 777479"/>
              <a:gd name="connsiteY4" fmla="*/ 564310 h 909988"/>
              <a:gd name="connsiteX5" fmla="*/ 254000 w 777479"/>
              <a:gd name="connsiteY5" fmla="*/ 461916 h 909988"/>
              <a:gd name="connsiteX6" fmla="*/ 261144 w 777479"/>
              <a:gd name="connsiteY6" fmla="*/ 473822 h 909988"/>
              <a:gd name="connsiteX7" fmla="*/ 223044 w 777479"/>
              <a:gd name="connsiteY7" fmla="*/ 609553 h 909988"/>
              <a:gd name="connsiteX8" fmla="*/ 198834 w 777479"/>
              <a:gd name="connsiteY8" fmla="*/ 735760 h 909988"/>
              <a:gd name="connsiteX9" fmla="*/ 248147 w 777479"/>
              <a:gd name="connsiteY9" fmla="*/ 825875 h 909988"/>
              <a:gd name="connsiteX10" fmla="*/ 335682 w 777479"/>
              <a:gd name="connsiteY10" fmla="*/ 684141 h 909988"/>
              <a:gd name="connsiteX11" fmla="*/ 368300 w 777479"/>
              <a:gd name="connsiteY11" fmla="*/ 564309 h 909988"/>
              <a:gd name="connsiteX12" fmla="*/ 375444 w 777479"/>
              <a:gd name="connsiteY12" fmla="*/ 630985 h 909988"/>
              <a:gd name="connsiteX13" fmla="*/ 401638 w 777479"/>
              <a:gd name="connsiteY13" fmla="*/ 842916 h 909988"/>
              <a:gd name="connsiteX14" fmla="*/ 451644 w 777479"/>
              <a:gd name="connsiteY14" fmla="*/ 909591 h 909988"/>
              <a:gd name="connsiteX15" fmla="*/ 504032 w 777479"/>
              <a:gd name="connsiteY15" fmla="*/ 845297 h 909988"/>
              <a:gd name="connsiteX16" fmla="*/ 504032 w 777479"/>
              <a:gd name="connsiteY16" fmla="*/ 604790 h 909988"/>
              <a:gd name="connsiteX17" fmla="*/ 527844 w 777479"/>
              <a:gd name="connsiteY17" fmla="*/ 719091 h 909988"/>
              <a:gd name="connsiteX18" fmla="*/ 573088 w 777479"/>
              <a:gd name="connsiteY18" fmla="*/ 816722 h 909988"/>
              <a:gd name="connsiteX19" fmla="*/ 625475 w 777479"/>
              <a:gd name="connsiteY19" fmla="*/ 838153 h 909988"/>
              <a:gd name="connsiteX20" fmla="*/ 662013 w 777479"/>
              <a:gd name="connsiteY20" fmla="*/ 781202 h 909988"/>
              <a:gd name="connsiteX21" fmla="*/ 644525 w 777479"/>
              <a:gd name="connsiteY21" fmla="*/ 659560 h 909988"/>
              <a:gd name="connsiteX22" fmla="*/ 632619 w 777479"/>
              <a:gd name="connsiteY22" fmla="*/ 583360 h 909988"/>
              <a:gd name="connsiteX23" fmla="*/ 718344 w 777479"/>
              <a:gd name="connsiteY23" fmla="*/ 733378 h 909988"/>
              <a:gd name="connsiteX24" fmla="*/ 770732 w 777479"/>
              <a:gd name="connsiteY24" fmla="*/ 711947 h 909988"/>
              <a:gd name="connsiteX25" fmla="*/ 758825 w 777479"/>
              <a:gd name="connsiteY25" fmla="*/ 571453 h 909988"/>
              <a:gd name="connsiteX26" fmla="*/ 668338 w 777479"/>
              <a:gd name="connsiteY26" fmla="*/ 400003 h 909988"/>
              <a:gd name="connsiteX27" fmla="*/ 614486 w 777479"/>
              <a:gd name="connsiteY27" fmla="*/ 68283 h 909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77479" h="909988">
                <a:moveTo>
                  <a:pt x="237180" y="0"/>
                </a:moveTo>
                <a:cubicBezTo>
                  <a:pt x="251269" y="45641"/>
                  <a:pt x="265485" y="248008"/>
                  <a:pt x="239713" y="316660"/>
                </a:cubicBezTo>
                <a:cubicBezTo>
                  <a:pt x="213941" y="385312"/>
                  <a:pt x="121841" y="373016"/>
                  <a:pt x="82550" y="411910"/>
                </a:cubicBezTo>
                <a:cubicBezTo>
                  <a:pt x="43259" y="450804"/>
                  <a:pt x="0" y="524622"/>
                  <a:pt x="3969" y="550022"/>
                </a:cubicBezTo>
                <a:cubicBezTo>
                  <a:pt x="7938" y="575422"/>
                  <a:pt x="64691" y="578994"/>
                  <a:pt x="106363" y="564310"/>
                </a:cubicBezTo>
                <a:cubicBezTo>
                  <a:pt x="148035" y="549626"/>
                  <a:pt x="228203" y="476997"/>
                  <a:pt x="254000" y="461916"/>
                </a:cubicBezTo>
                <a:cubicBezTo>
                  <a:pt x="279797" y="446835"/>
                  <a:pt x="266303" y="449216"/>
                  <a:pt x="261144" y="473822"/>
                </a:cubicBezTo>
                <a:cubicBezTo>
                  <a:pt x="255985" y="498428"/>
                  <a:pt x="233429" y="565897"/>
                  <a:pt x="223044" y="609553"/>
                </a:cubicBezTo>
                <a:cubicBezTo>
                  <a:pt x="212659" y="653209"/>
                  <a:pt x="194650" y="699706"/>
                  <a:pt x="198834" y="735760"/>
                </a:cubicBezTo>
                <a:cubicBezTo>
                  <a:pt x="203018" y="771814"/>
                  <a:pt x="225339" y="834478"/>
                  <a:pt x="248147" y="825875"/>
                </a:cubicBezTo>
                <a:cubicBezTo>
                  <a:pt x="270955" y="817272"/>
                  <a:pt x="315657" y="727735"/>
                  <a:pt x="335682" y="684141"/>
                </a:cubicBezTo>
                <a:cubicBezTo>
                  <a:pt x="355707" y="640547"/>
                  <a:pt x="361673" y="573168"/>
                  <a:pt x="368300" y="564309"/>
                </a:cubicBezTo>
                <a:cubicBezTo>
                  <a:pt x="374927" y="555450"/>
                  <a:pt x="369888" y="584551"/>
                  <a:pt x="375444" y="630985"/>
                </a:cubicBezTo>
                <a:cubicBezTo>
                  <a:pt x="381000" y="677420"/>
                  <a:pt x="388938" y="796482"/>
                  <a:pt x="401638" y="842916"/>
                </a:cubicBezTo>
                <a:cubicBezTo>
                  <a:pt x="414338" y="889350"/>
                  <a:pt x="434578" y="909194"/>
                  <a:pt x="451644" y="909591"/>
                </a:cubicBezTo>
                <a:cubicBezTo>
                  <a:pt x="468710" y="909988"/>
                  <a:pt x="495301" y="896097"/>
                  <a:pt x="504032" y="845297"/>
                </a:cubicBezTo>
                <a:cubicBezTo>
                  <a:pt x="512763" y="794497"/>
                  <a:pt x="500063" y="625824"/>
                  <a:pt x="504032" y="604790"/>
                </a:cubicBezTo>
                <a:cubicBezTo>
                  <a:pt x="508001" y="583756"/>
                  <a:pt x="516335" y="683769"/>
                  <a:pt x="527844" y="719091"/>
                </a:cubicBezTo>
                <a:cubicBezTo>
                  <a:pt x="539353" y="754413"/>
                  <a:pt x="556816" y="796878"/>
                  <a:pt x="573088" y="816722"/>
                </a:cubicBezTo>
                <a:cubicBezTo>
                  <a:pt x="589360" y="836566"/>
                  <a:pt x="610654" y="844073"/>
                  <a:pt x="625475" y="838153"/>
                </a:cubicBezTo>
                <a:cubicBezTo>
                  <a:pt x="640296" y="832233"/>
                  <a:pt x="658838" y="810968"/>
                  <a:pt x="662013" y="781202"/>
                </a:cubicBezTo>
                <a:cubicBezTo>
                  <a:pt x="665188" y="751436"/>
                  <a:pt x="649424" y="692534"/>
                  <a:pt x="644525" y="659560"/>
                </a:cubicBezTo>
                <a:cubicBezTo>
                  <a:pt x="639626" y="626586"/>
                  <a:pt x="620316" y="571057"/>
                  <a:pt x="632619" y="583360"/>
                </a:cubicBezTo>
                <a:cubicBezTo>
                  <a:pt x="644922" y="595663"/>
                  <a:pt x="695325" y="711947"/>
                  <a:pt x="718344" y="733378"/>
                </a:cubicBezTo>
                <a:cubicBezTo>
                  <a:pt x="741363" y="754809"/>
                  <a:pt x="763985" y="738935"/>
                  <a:pt x="770732" y="711947"/>
                </a:cubicBezTo>
                <a:cubicBezTo>
                  <a:pt x="777479" y="684960"/>
                  <a:pt x="775891" y="623444"/>
                  <a:pt x="758825" y="571453"/>
                </a:cubicBezTo>
                <a:cubicBezTo>
                  <a:pt x="741759" y="519462"/>
                  <a:pt x="692395" y="483865"/>
                  <a:pt x="668338" y="400003"/>
                </a:cubicBezTo>
                <a:cubicBezTo>
                  <a:pt x="644281" y="316141"/>
                  <a:pt x="616867" y="147261"/>
                  <a:pt x="614486" y="68283"/>
                </a:cubicBezTo>
              </a:path>
            </a:pathLst>
          </a:custGeom>
          <a:solidFill>
            <a:srgbClr val="00CC00"/>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grpSp>
        <p:nvGrpSpPr>
          <p:cNvPr id="145" name="Group 177"/>
          <p:cNvGrpSpPr/>
          <p:nvPr/>
        </p:nvGrpSpPr>
        <p:grpSpPr>
          <a:xfrm>
            <a:off x="2696092" y="2996952"/>
            <a:ext cx="291732" cy="958548"/>
            <a:chOff x="1115616" y="3429000"/>
            <a:chExt cx="504056" cy="1656184"/>
          </a:xfrm>
        </p:grpSpPr>
        <p:sp>
          <p:nvSpPr>
            <p:cNvPr id="146" name="Isosceles Triangle 145"/>
            <p:cNvSpPr/>
            <p:nvPr/>
          </p:nvSpPr>
          <p:spPr>
            <a:xfrm>
              <a:off x="1115616" y="5013176"/>
              <a:ext cx="504056" cy="72008"/>
            </a:xfrm>
            <a:prstGeom prst="triangle">
              <a:avLst/>
            </a:prstGeom>
            <a:solidFill>
              <a:schemeClr val="bg1"/>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47" name="Chord 146"/>
            <p:cNvSpPr/>
            <p:nvPr/>
          </p:nvSpPr>
          <p:spPr>
            <a:xfrm>
              <a:off x="1115616" y="3429000"/>
              <a:ext cx="504056" cy="1080120"/>
            </a:xfrm>
            <a:prstGeom prst="chord">
              <a:avLst>
                <a:gd name="adj1" fmla="val 20627079"/>
                <a:gd name="adj2" fmla="val 11756870"/>
              </a:avLst>
            </a:pr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48" name="Chord 147"/>
            <p:cNvSpPr/>
            <p:nvPr/>
          </p:nvSpPr>
          <p:spPr>
            <a:xfrm>
              <a:off x="1115616" y="3429000"/>
              <a:ext cx="504056" cy="1080120"/>
            </a:xfrm>
            <a:prstGeom prst="chord">
              <a:avLst>
                <a:gd name="adj1" fmla="val 1848799"/>
                <a:gd name="adj2" fmla="val 8966062"/>
              </a:avLst>
            </a:prstGeom>
            <a:solidFill>
              <a:srgbClr val="FFFF66"/>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49" name="Rectangle 148"/>
            <p:cNvSpPr/>
            <p:nvPr/>
          </p:nvSpPr>
          <p:spPr>
            <a:xfrm>
              <a:off x="1331640" y="4509120"/>
              <a:ext cx="72008" cy="504056"/>
            </a:xfrm>
            <a:prstGeom prst="rect">
              <a:avLst/>
            </a:prstGeom>
            <a:solidFill>
              <a:schemeClr val="bg1"/>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2" name="Group 35"/>
          <p:cNvGrpSpPr/>
          <p:nvPr/>
        </p:nvGrpSpPr>
        <p:grpSpPr>
          <a:xfrm>
            <a:off x="32924" y="3479863"/>
            <a:ext cx="2005937" cy="2525995"/>
            <a:chOff x="3879540" y="3429000"/>
            <a:chExt cx="1384920" cy="2160240"/>
          </a:xfrm>
          <a:solidFill>
            <a:srgbClr val="FF99FF"/>
          </a:solidFill>
        </p:grpSpPr>
        <p:sp>
          <p:nvSpPr>
            <p:cNvPr id="3" name="Rectangle 2"/>
            <p:cNvSpPr/>
            <p:nvPr/>
          </p:nvSpPr>
          <p:spPr>
            <a:xfrm flipH="1">
              <a:off x="3929987" y="4581128"/>
              <a:ext cx="65949" cy="720080"/>
            </a:xfrm>
            <a:prstGeom prst="rect">
              <a:avLst/>
            </a:prstGeom>
            <a:grp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grpSp>
          <p:nvGrpSpPr>
            <p:cNvPr id="4" name="Group 28"/>
            <p:cNvGrpSpPr/>
            <p:nvPr/>
          </p:nvGrpSpPr>
          <p:grpSpPr>
            <a:xfrm flipH="1">
              <a:off x="3879540" y="3429000"/>
              <a:ext cx="1384920" cy="2160240"/>
              <a:chOff x="683569" y="3933056"/>
              <a:chExt cx="1512168" cy="2160240"/>
            </a:xfrm>
            <a:grpFill/>
          </p:grpSpPr>
          <p:sp>
            <p:nvSpPr>
              <p:cNvPr id="5" name="Parallelogram 4"/>
              <p:cNvSpPr/>
              <p:nvPr/>
            </p:nvSpPr>
            <p:spPr>
              <a:xfrm>
                <a:off x="899592" y="3933056"/>
                <a:ext cx="1296144" cy="1105044"/>
              </a:xfrm>
              <a:prstGeom prst="parallelogram">
                <a:avLst>
                  <a:gd name="adj" fmla="val 0"/>
                </a:avLst>
              </a:prstGeom>
              <a:grp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6" name="Rectangle 5"/>
              <p:cNvSpPr/>
              <p:nvPr/>
            </p:nvSpPr>
            <p:spPr>
              <a:xfrm>
                <a:off x="827584" y="5373216"/>
                <a:ext cx="72008" cy="720080"/>
              </a:xfrm>
              <a:prstGeom prst="rect">
                <a:avLst/>
              </a:prstGeom>
              <a:solidFill>
                <a:srgbClr val="CC9900"/>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7" name="Rectangle 6"/>
              <p:cNvSpPr/>
              <p:nvPr/>
            </p:nvSpPr>
            <p:spPr>
              <a:xfrm>
                <a:off x="1763688" y="5373216"/>
                <a:ext cx="72008" cy="720080"/>
              </a:xfrm>
              <a:prstGeom prst="rect">
                <a:avLst/>
              </a:prstGeom>
              <a:solidFill>
                <a:srgbClr val="CC9900"/>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8" name="Parallelogram 7"/>
              <p:cNvSpPr/>
              <p:nvPr/>
            </p:nvSpPr>
            <p:spPr>
              <a:xfrm>
                <a:off x="683569" y="5015108"/>
                <a:ext cx="1512168" cy="384964"/>
              </a:xfrm>
              <a:prstGeom prst="parallelogram">
                <a:avLst>
                  <a:gd name="adj" fmla="val 62434"/>
                </a:avLst>
              </a:prstGeom>
              <a:grp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grpSp>
      </p:grpSp>
      <p:sp>
        <p:nvSpPr>
          <p:cNvPr id="29" name="Arc 28"/>
          <p:cNvSpPr/>
          <p:nvPr/>
        </p:nvSpPr>
        <p:spPr>
          <a:xfrm flipH="1">
            <a:off x="1135404" y="4807703"/>
            <a:ext cx="483449" cy="437531"/>
          </a:xfrm>
          <a:prstGeom prst="arc">
            <a:avLst>
              <a:gd name="adj1" fmla="val 12767844"/>
              <a:gd name="adj2" fmla="val 19711990"/>
            </a:avLst>
          </a:prstGeom>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grpSp>
        <p:nvGrpSpPr>
          <p:cNvPr id="9" name="Group 34"/>
          <p:cNvGrpSpPr/>
          <p:nvPr/>
        </p:nvGrpSpPr>
        <p:grpSpPr>
          <a:xfrm>
            <a:off x="166653" y="2732301"/>
            <a:ext cx="1586789" cy="2872370"/>
            <a:chOff x="323528" y="2276872"/>
            <a:chExt cx="1531511" cy="2772308"/>
          </a:xfrm>
        </p:grpSpPr>
        <p:sp>
          <p:nvSpPr>
            <p:cNvPr id="24" name="Oval 23"/>
            <p:cNvSpPr/>
            <p:nvPr/>
          </p:nvSpPr>
          <p:spPr>
            <a:xfrm flipH="1">
              <a:off x="323528" y="2801850"/>
              <a:ext cx="1531511" cy="2247330"/>
            </a:xfrm>
            <a:prstGeom prst="ellipse">
              <a:avLst/>
            </a:prstGeom>
            <a:solidFill>
              <a:srgbClr val="CC66FF"/>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6" name="Freeform 25"/>
            <p:cNvSpPr/>
            <p:nvPr/>
          </p:nvSpPr>
          <p:spPr>
            <a:xfrm flipH="1">
              <a:off x="805504" y="2276872"/>
              <a:ext cx="572146" cy="567185"/>
            </a:xfrm>
            <a:custGeom>
              <a:avLst/>
              <a:gdLst>
                <a:gd name="connsiteX0" fmla="*/ 12492 w 687049"/>
                <a:gd name="connsiteY0" fmla="*/ 484682 h 484682"/>
                <a:gd name="connsiteX1" fmla="*/ 57462 w 687049"/>
                <a:gd name="connsiteY1" fmla="*/ 34977 h 484682"/>
                <a:gd name="connsiteX2" fmla="*/ 357265 w 687049"/>
                <a:gd name="connsiteY2" fmla="*/ 274820 h 484682"/>
                <a:gd name="connsiteX3" fmla="*/ 582118 w 687049"/>
                <a:gd name="connsiteY3" fmla="*/ 49968 h 484682"/>
                <a:gd name="connsiteX4" fmla="*/ 687049 w 687049"/>
                <a:gd name="connsiteY4" fmla="*/ 424722 h 484682"/>
                <a:gd name="connsiteX0" fmla="*/ 12492 w 687049"/>
                <a:gd name="connsiteY0" fmla="*/ 560929 h 560929"/>
                <a:gd name="connsiteX1" fmla="*/ 57462 w 687049"/>
                <a:gd name="connsiteY1" fmla="*/ 111224 h 560929"/>
                <a:gd name="connsiteX2" fmla="*/ 357265 w 687049"/>
                <a:gd name="connsiteY2" fmla="*/ 351067 h 560929"/>
                <a:gd name="connsiteX3" fmla="*/ 607223 w 687049"/>
                <a:gd name="connsiteY3" fmla="*/ 24984 h 560929"/>
                <a:gd name="connsiteX4" fmla="*/ 687049 w 687049"/>
                <a:gd name="connsiteY4" fmla="*/ 500969 h 560929"/>
                <a:gd name="connsiteX0" fmla="*/ 6246 w 680803"/>
                <a:gd name="connsiteY0" fmla="*/ 570921 h 570921"/>
                <a:gd name="connsiteX1" fmla="*/ 96921 w 680803"/>
                <a:gd name="connsiteY1" fmla="*/ 34977 h 570921"/>
                <a:gd name="connsiteX2" fmla="*/ 351019 w 680803"/>
                <a:gd name="connsiteY2" fmla="*/ 361059 h 570921"/>
                <a:gd name="connsiteX3" fmla="*/ 600977 w 680803"/>
                <a:gd name="connsiteY3" fmla="*/ 34976 h 570921"/>
                <a:gd name="connsiteX4" fmla="*/ 680803 w 680803"/>
                <a:gd name="connsiteY4" fmla="*/ 510961 h 570921"/>
                <a:gd name="connsiteX0" fmla="*/ 6246 w 680803"/>
                <a:gd name="connsiteY0" fmla="*/ 589264 h 589264"/>
                <a:gd name="connsiteX1" fmla="*/ 96921 w 680803"/>
                <a:gd name="connsiteY1" fmla="*/ 53320 h 589264"/>
                <a:gd name="connsiteX2" fmla="*/ 384953 w 680803"/>
                <a:gd name="connsiteY2" fmla="*/ 269344 h 589264"/>
                <a:gd name="connsiteX3" fmla="*/ 600977 w 680803"/>
                <a:gd name="connsiteY3" fmla="*/ 53319 h 589264"/>
                <a:gd name="connsiteX4" fmla="*/ 680803 w 680803"/>
                <a:gd name="connsiteY4" fmla="*/ 529304 h 589264"/>
                <a:gd name="connsiteX0" fmla="*/ 6246 w 722293"/>
                <a:gd name="connsiteY0" fmla="*/ 589264 h 589264"/>
                <a:gd name="connsiteX1" fmla="*/ 96921 w 722293"/>
                <a:gd name="connsiteY1" fmla="*/ 53320 h 589264"/>
                <a:gd name="connsiteX2" fmla="*/ 384953 w 722293"/>
                <a:gd name="connsiteY2" fmla="*/ 269344 h 589264"/>
                <a:gd name="connsiteX3" fmla="*/ 672985 w 722293"/>
                <a:gd name="connsiteY3" fmla="*/ 53320 h 589264"/>
                <a:gd name="connsiteX4" fmla="*/ 680803 w 722293"/>
                <a:gd name="connsiteY4" fmla="*/ 529304 h 589264"/>
                <a:gd name="connsiteX0" fmla="*/ 6246 w 817001"/>
                <a:gd name="connsiteY0" fmla="*/ 589264 h 589264"/>
                <a:gd name="connsiteX1" fmla="*/ 96921 w 817001"/>
                <a:gd name="connsiteY1" fmla="*/ 53320 h 589264"/>
                <a:gd name="connsiteX2" fmla="*/ 384953 w 817001"/>
                <a:gd name="connsiteY2" fmla="*/ 269344 h 589264"/>
                <a:gd name="connsiteX3" fmla="*/ 672985 w 817001"/>
                <a:gd name="connsiteY3" fmla="*/ 53320 h 589264"/>
                <a:gd name="connsiteX4" fmla="*/ 817001 w 817001"/>
                <a:gd name="connsiteY4" fmla="*/ 485368 h 589264"/>
                <a:gd name="connsiteX0" fmla="*/ 6246 w 744993"/>
                <a:gd name="connsiteY0" fmla="*/ 595951 h 636071"/>
                <a:gd name="connsiteX1" fmla="*/ 96921 w 744993"/>
                <a:gd name="connsiteY1" fmla="*/ 60007 h 636071"/>
                <a:gd name="connsiteX2" fmla="*/ 384953 w 744993"/>
                <a:gd name="connsiteY2" fmla="*/ 276031 h 636071"/>
                <a:gd name="connsiteX3" fmla="*/ 672985 w 744993"/>
                <a:gd name="connsiteY3" fmla="*/ 60007 h 636071"/>
                <a:gd name="connsiteX4" fmla="*/ 744993 w 744993"/>
                <a:gd name="connsiteY4" fmla="*/ 636071 h 636071"/>
                <a:gd name="connsiteX0" fmla="*/ 6246 w 726326"/>
                <a:gd name="connsiteY0" fmla="*/ 636072 h 636072"/>
                <a:gd name="connsiteX1" fmla="*/ 78254 w 726326"/>
                <a:gd name="connsiteY1" fmla="*/ 60007 h 636072"/>
                <a:gd name="connsiteX2" fmla="*/ 366286 w 726326"/>
                <a:gd name="connsiteY2" fmla="*/ 276031 h 636072"/>
                <a:gd name="connsiteX3" fmla="*/ 654318 w 726326"/>
                <a:gd name="connsiteY3" fmla="*/ 60007 h 636072"/>
                <a:gd name="connsiteX4" fmla="*/ 726326 w 726326"/>
                <a:gd name="connsiteY4" fmla="*/ 636071 h 6360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6326" h="636072">
                  <a:moveTo>
                    <a:pt x="6246" y="636072"/>
                  </a:moveTo>
                  <a:cubicBezTo>
                    <a:pt x="0" y="428708"/>
                    <a:pt x="18247" y="120014"/>
                    <a:pt x="78254" y="60007"/>
                  </a:cubicBezTo>
                  <a:cubicBezTo>
                    <a:pt x="138261" y="0"/>
                    <a:pt x="270275" y="276031"/>
                    <a:pt x="366286" y="276031"/>
                  </a:cubicBezTo>
                  <a:cubicBezTo>
                    <a:pt x="462297" y="276031"/>
                    <a:pt x="594311" y="0"/>
                    <a:pt x="654318" y="60007"/>
                  </a:cubicBezTo>
                  <a:cubicBezTo>
                    <a:pt x="714325" y="120014"/>
                    <a:pt x="701342" y="461186"/>
                    <a:pt x="726326" y="636071"/>
                  </a:cubicBezTo>
                </a:path>
              </a:pathLst>
            </a:custGeom>
            <a:solidFill>
              <a:srgbClr val="33CCCC"/>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27" name="Freeform 26"/>
            <p:cNvSpPr/>
            <p:nvPr/>
          </p:nvSpPr>
          <p:spPr>
            <a:xfrm flipH="1">
              <a:off x="537249" y="2651427"/>
              <a:ext cx="1098159" cy="218323"/>
            </a:xfrm>
            <a:custGeom>
              <a:avLst/>
              <a:gdLst>
                <a:gd name="connsiteX0" fmla="*/ 0 w 1394086"/>
                <a:gd name="connsiteY0" fmla="*/ 0 h 244839"/>
                <a:gd name="connsiteX1" fmla="*/ 344774 w 1394086"/>
                <a:gd name="connsiteY1" fmla="*/ 209862 h 244839"/>
                <a:gd name="connsiteX2" fmla="*/ 1079292 w 1394086"/>
                <a:gd name="connsiteY2" fmla="*/ 209862 h 244839"/>
                <a:gd name="connsiteX3" fmla="*/ 1394086 w 1394086"/>
                <a:gd name="connsiteY3" fmla="*/ 0 h 244839"/>
              </a:gdLst>
              <a:ahLst/>
              <a:cxnLst>
                <a:cxn ang="0">
                  <a:pos x="connsiteX0" y="connsiteY0"/>
                </a:cxn>
                <a:cxn ang="0">
                  <a:pos x="connsiteX1" y="connsiteY1"/>
                </a:cxn>
                <a:cxn ang="0">
                  <a:pos x="connsiteX2" y="connsiteY2"/>
                </a:cxn>
                <a:cxn ang="0">
                  <a:pos x="connsiteX3" y="connsiteY3"/>
                </a:cxn>
              </a:cxnLst>
              <a:rect l="l" t="t" r="r" b="b"/>
              <a:pathLst>
                <a:path w="1394086" h="244839">
                  <a:moveTo>
                    <a:pt x="0" y="0"/>
                  </a:moveTo>
                  <a:cubicBezTo>
                    <a:pt x="82446" y="87442"/>
                    <a:pt x="164892" y="174885"/>
                    <a:pt x="344774" y="209862"/>
                  </a:cubicBezTo>
                  <a:cubicBezTo>
                    <a:pt x="524656" y="244839"/>
                    <a:pt x="904407" y="244839"/>
                    <a:pt x="1079292" y="209862"/>
                  </a:cubicBezTo>
                  <a:cubicBezTo>
                    <a:pt x="1254177" y="174885"/>
                    <a:pt x="1324131" y="87442"/>
                    <a:pt x="1394086" y="0"/>
                  </a:cubicBezTo>
                </a:path>
              </a:pathLst>
            </a:custGeom>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grpSp>
      <p:grpSp>
        <p:nvGrpSpPr>
          <p:cNvPr id="14" name="Group 33"/>
          <p:cNvGrpSpPr/>
          <p:nvPr/>
        </p:nvGrpSpPr>
        <p:grpSpPr>
          <a:xfrm>
            <a:off x="870089" y="3933056"/>
            <a:ext cx="566991" cy="199581"/>
            <a:chOff x="1043951" y="3449922"/>
            <a:chExt cx="547239" cy="192628"/>
          </a:xfrm>
        </p:grpSpPr>
        <p:sp>
          <p:nvSpPr>
            <p:cNvPr id="30" name="Oval 29"/>
            <p:cNvSpPr/>
            <p:nvPr/>
          </p:nvSpPr>
          <p:spPr>
            <a:xfrm flipH="1">
              <a:off x="1043951" y="3449922"/>
              <a:ext cx="107976" cy="192628"/>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1" name="Oval 30"/>
            <p:cNvSpPr/>
            <p:nvPr/>
          </p:nvSpPr>
          <p:spPr>
            <a:xfrm flipH="1">
              <a:off x="1483214" y="3449922"/>
              <a:ext cx="107976" cy="192628"/>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32" name="Freeform 31"/>
          <p:cNvSpPr/>
          <p:nvPr/>
        </p:nvSpPr>
        <p:spPr>
          <a:xfrm rot="18178428" flipH="1">
            <a:off x="435951" y="4060954"/>
            <a:ext cx="671171" cy="1006623"/>
          </a:xfrm>
          <a:custGeom>
            <a:avLst/>
            <a:gdLst>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75432 w 777479"/>
              <a:gd name="connsiteY8" fmla="*/ 659606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65919 w 777479"/>
              <a:gd name="connsiteY10" fmla="*/ 516731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62013 w 777479"/>
              <a:gd name="connsiteY20" fmla="*/ 605036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77479" h="733822">
                <a:moveTo>
                  <a:pt x="237332" y="11906"/>
                </a:moveTo>
                <a:cubicBezTo>
                  <a:pt x="251421" y="57547"/>
                  <a:pt x="265510" y="103188"/>
                  <a:pt x="239713" y="140494"/>
                </a:cubicBezTo>
                <a:cubicBezTo>
                  <a:pt x="213916" y="177800"/>
                  <a:pt x="121841" y="196850"/>
                  <a:pt x="82550" y="235744"/>
                </a:cubicBezTo>
                <a:cubicBezTo>
                  <a:pt x="43259" y="274638"/>
                  <a:pt x="0" y="348456"/>
                  <a:pt x="3969" y="373856"/>
                </a:cubicBezTo>
                <a:cubicBezTo>
                  <a:pt x="7938" y="399256"/>
                  <a:pt x="64691" y="402828"/>
                  <a:pt x="106363" y="388144"/>
                </a:cubicBezTo>
                <a:cubicBezTo>
                  <a:pt x="148035" y="373460"/>
                  <a:pt x="228203" y="300831"/>
                  <a:pt x="254000" y="285750"/>
                </a:cubicBezTo>
                <a:cubicBezTo>
                  <a:pt x="279797" y="270669"/>
                  <a:pt x="266303" y="273050"/>
                  <a:pt x="261144" y="297656"/>
                </a:cubicBezTo>
                <a:cubicBezTo>
                  <a:pt x="255985" y="322262"/>
                  <a:pt x="233429" y="389731"/>
                  <a:pt x="223044" y="433387"/>
                </a:cubicBezTo>
                <a:cubicBezTo>
                  <a:pt x="212659" y="477043"/>
                  <a:pt x="194650" y="523540"/>
                  <a:pt x="198834" y="559594"/>
                </a:cubicBezTo>
                <a:cubicBezTo>
                  <a:pt x="203018" y="595648"/>
                  <a:pt x="225339" y="658312"/>
                  <a:pt x="248147" y="649709"/>
                </a:cubicBezTo>
                <a:cubicBezTo>
                  <a:pt x="270955" y="641106"/>
                  <a:pt x="315657" y="551569"/>
                  <a:pt x="335682" y="507975"/>
                </a:cubicBezTo>
                <a:cubicBezTo>
                  <a:pt x="355707" y="464381"/>
                  <a:pt x="361673" y="397002"/>
                  <a:pt x="368300" y="388143"/>
                </a:cubicBezTo>
                <a:cubicBezTo>
                  <a:pt x="374927" y="379284"/>
                  <a:pt x="369888" y="408385"/>
                  <a:pt x="375444" y="454819"/>
                </a:cubicBezTo>
                <a:cubicBezTo>
                  <a:pt x="381000" y="501254"/>
                  <a:pt x="388938" y="620316"/>
                  <a:pt x="401638" y="666750"/>
                </a:cubicBezTo>
                <a:cubicBezTo>
                  <a:pt x="414338" y="713184"/>
                  <a:pt x="434578" y="733028"/>
                  <a:pt x="451644" y="733425"/>
                </a:cubicBezTo>
                <a:cubicBezTo>
                  <a:pt x="468710" y="733822"/>
                  <a:pt x="495301" y="719931"/>
                  <a:pt x="504032" y="669131"/>
                </a:cubicBezTo>
                <a:cubicBezTo>
                  <a:pt x="512763" y="618331"/>
                  <a:pt x="500063" y="449658"/>
                  <a:pt x="504032" y="428624"/>
                </a:cubicBezTo>
                <a:cubicBezTo>
                  <a:pt x="508001" y="407590"/>
                  <a:pt x="516335" y="507603"/>
                  <a:pt x="527844" y="542925"/>
                </a:cubicBezTo>
                <a:cubicBezTo>
                  <a:pt x="539353" y="578247"/>
                  <a:pt x="556816" y="620712"/>
                  <a:pt x="573088" y="640556"/>
                </a:cubicBezTo>
                <a:cubicBezTo>
                  <a:pt x="589360" y="660400"/>
                  <a:pt x="610654" y="667907"/>
                  <a:pt x="625475" y="661987"/>
                </a:cubicBezTo>
                <a:cubicBezTo>
                  <a:pt x="640296" y="656067"/>
                  <a:pt x="658838" y="634802"/>
                  <a:pt x="662013" y="605036"/>
                </a:cubicBezTo>
                <a:cubicBezTo>
                  <a:pt x="665188" y="575270"/>
                  <a:pt x="649424" y="516368"/>
                  <a:pt x="644525" y="483394"/>
                </a:cubicBezTo>
                <a:cubicBezTo>
                  <a:pt x="639626" y="450420"/>
                  <a:pt x="620316" y="394891"/>
                  <a:pt x="632619" y="407194"/>
                </a:cubicBezTo>
                <a:cubicBezTo>
                  <a:pt x="644922" y="419497"/>
                  <a:pt x="695325" y="535781"/>
                  <a:pt x="718344" y="557212"/>
                </a:cubicBezTo>
                <a:cubicBezTo>
                  <a:pt x="741363" y="578643"/>
                  <a:pt x="763985" y="562769"/>
                  <a:pt x="770732" y="535781"/>
                </a:cubicBezTo>
                <a:cubicBezTo>
                  <a:pt x="777479" y="508794"/>
                  <a:pt x="775891" y="447278"/>
                  <a:pt x="758825" y="395287"/>
                </a:cubicBezTo>
                <a:cubicBezTo>
                  <a:pt x="741759" y="343296"/>
                  <a:pt x="687388" y="289718"/>
                  <a:pt x="668338" y="223837"/>
                </a:cubicBezTo>
                <a:cubicBezTo>
                  <a:pt x="649288" y="157956"/>
                  <a:pt x="646906" y="78978"/>
                  <a:pt x="644525" y="0"/>
                </a:cubicBezTo>
              </a:path>
            </a:pathLst>
          </a:custGeom>
          <a:solidFill>
            <a:srgbClr val="CC66FF"/>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grpSp>
        <p:nvGrpSpPr>
          <p:cNvPr id="15" name="Group 8"/>
          <p:cNvGrpSpPr/>
          <p:nvPr/>
        </p:nvGrpSpPr>
        <p:grpSpPr>
          <a:xfrm>
            <a:off x="-468560" y="4687979"/>
            <a:ext cx="3978441" cy="2053389"/>
            <a:chOff x="3491880" y="4077072"/>
            <a:chExt cx="4464496" cy="2304256"/>
          </a:xfrm>
          <a:solidFill>
            <a:srgbClr val="CC9900"/>
          </a:solidFill>
        </p:grpSpPr>
        <p:sp>
          <p:nvSpPr>
            <p:cNvPr id="10" name="Rectangle 9"/>
            <p:cNvSpPr/>
            <p:nvPr/>
          </p:nvSpPr>
          <p:spPr>
            <a:xfrm>
              <a:off x="4211960" y="4581128"/>
              <a:ext cx="144016" cy="1800200"/>
            </a:xfrm>
            <a:prstGeom prst="rect">
              <a:avLst/>
            </a:prstGeom>
            <a:grp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11" name="Rectangle 10"/>
            <p:cNvSpPr/>
            <p:nvPr/>
          </p:nvSpPr>
          <p:spPr>
            <a:xfrm>
              <a:off x="7020272" y="4509120"/>
              <a:ext cx="144016" cy="1800200"/>
            </a:xfrm>
            <a:prstGeom prst="rect">
              <a:avLst/>
            </a:prstGeom>
            <a:grp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12" name="Rectangle 11"/>
            <p:cNvSpPr/>
            <p:nvPr/>
          </p:nvSpPr>
          <p:spPr>
            <a:xfrm>
              <a:off x="5508104" y="4149080"/>
              <a:ext cx="144016" cy="1800200"/>
            </a:xfrm>
            <a:prstGeom prst="rect">
              <a:avLst/>
            </a:prstGeom>
            <a:grp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13" name="Oval 12"/>
            <p:cNvSpPr/>
            <p:nvPr/>
          </p:nvSpPr>
          <p:spPr>
            <a:xfrm>
              <a:off x="3491880" y="4077072"/>
              <a:ext cx="4464496" cy="1152128"/>
            </a:xfrm>
            <a:prstGeom prst="ellipse">
              <a:avLst/>
            </a:prstGeom>
            <a:grp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grpSp>
      <p:grpSp>
        <p:nvGrpSpPr>
          <p:cNvPr id="16" name="Group 35"/>
          <p:cNvGrpSpPr/>
          <p:nvPr/>
        </p:nvGrpSpPr>
        <p:grpSpPr>
          <a:xfrm>
            <a:off x="601273" y="4019333"/>
            <a:ext cx="1401307" cy="1081429"/>
            <a:chOff x="1979712" y="1296928"/>
            <a:chExt cx="1083188" cy="835928"/>
          </a:xfrm>
        </p:grpSpPr>
        <p:sp>
          <p:nvSpPr>
            <p:cNvPr id="37" name="Rounded Rectangle 36"/>
            <p:cNvSpPr/>
            <p:nvPr/>
          </p:nvSpPr>
          <p:spPr>
            <a:xfrm flipH="1">
              <a:off x="1979712" y="1988840"/>
              <a:ext cx="1080120" cy="144016"/>
            </a:xfrm>
            <a:prstGeom prst="roundRect">
              <a:avLst/>
            </a:prstGeom>
            <a:solidFill>
              <a:schemeClr val="bg1">
                <a:lumMod val="95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8" name="Parallelogram 37"/>
            <p:cNvSpPr/>
            <p:nvPr/>
          </p:nvSpPr>
          <p:spPr>
            <a:xfrm rot="6078822" flipH="1">
              <a:off x="2153125" y="1209205"/>
              <a:ext cx="822052" cy="997498"/>
            </a:xfrm>
            <a:prstGeom prst="parallelogram">
              <a:avLst/>
            </a:prstGeom>
            <a:solidFill>
              <a:schemeClr val="bg1">
                <a:lumMod val="95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39" name="Picture 6" descr="Image result for apple icon png"/>
            <p:cNvPicPr>
              <a:picLocks noChangeAspect="1" noChangeArrowheads="1"/>
            </p:cNvPicPr>
            <p:nvPr/>
          </p:nvPicPr>
          <p:blipFill>
            <a:blip r:embed="rId5" cstate="print"/>
            <a:srcRect/>
            <a:stretch>
              <a:fillRect/>
            </a:stretch>
          </p:blipFill>
          <p:spPr bwMode="auto">
            <a:xfrm>
              <a:off x="2411760" y="1628800"/>
              <a:ext cx="244474" cy="246392"/>
            </a:xfrm>
            <a:prstGeom prst="rect">
              <a:avLst/>
            </a:prstGeom>
            <a:noFill/>
          </p:spPr>
        </p:pic>
      </p:grpSp>
      <p:sp>
        <p:nvSpPr>
          <p:cNvPr id="69" name="Freeform 68"/>
          <p:cNvSpPr/>
          <p:nvPr/>
        </p:nvSpPr>
        <p:spPr>
          <a:xfrm flipH="1">
            <a:off x="6134852" y="4309787"/>
            <a:ext cx="556828" cy="623327"/>
          </a:xfrm>
          <a:custGeom>
            <a:avLst/>
            <a:gdLst>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98859 w 625872"/>
              <a:gd name="connsiteY6" fmla="*/ 576262 h 840978"/>
              <a:gd name="connsiteX7" fmla="*/ 408384 w 625872"/>
              <a:gd name="connsiteY7" fmla="*/ 554831 h 840978"/>
              <a:gd name="connsiteX8" fmla="*/ 403622 w 625872"/>
              <a:gd name="connsiteY8" fmla="*/ 0 h 840978"/>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86581 w 625872"/>
              <a:gd name="connsiteY6" fmla="*/ 600620 h 840978"/>
              <a:gd name="connsiteX7" fmla="*/ 408384 w 625872"/>
              <a:gd name="connsiteY7" fmla="*/ 554831 h 840978"/>
              <a:gd name="connsiteX8" fmla="*/ 403622 w 625872"/>
              <a:gd name="connsiteY8" fmla="*/ 0 h 840978"/>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52338"/>
              <a:gd name="connsiteX1" fmla="*/ 586978 w 629778"/>
              <a:gd name="connsiteY1" fmla="*/ 707231 h 852338"/>
              <a:gd name="connsiteX2" fmla="*/ 332557 w 629778"/>
              <a:gd name="connsiteY2" fmla="*/ 850230 h 852338"/>
              <a:gd name="connsiteX3" fmla="*/ 65484 w 629778"/>
              <a:gd name="connsiteY3" fmla="*/ 809625 h 852338"/>
              <a:gd name="connsiteX4" fmla="*/ 15478 w 629778"/>
              <a:gd name="connsiteY4" fmla="*/ 671512 h 852338"/>
              <a:gd name="connsiteX5" fmla="*/ 158353 w 629778"/>
              <a:gd name="connsiteY5" fmla="*/ 540543 h 852338"/>
              <a:gd name="connsiteX6" fmla="*/ 386581 w 629778"/>
              <a:gd name="connsiteY6" fmla="*/ 600620 h 852338"/>
              <a:gd name="connsiteX7" fmla="*/ 408384 w 629778"/>
              <a:gd name="connsiteY7" fmla="*/ 554831 h 852338"/>
              <a:gd name="connsiteX8" fmla="*/ 403622 w 629778"/>
              <a:gd name="connsiteY8" fmla="*/ 0 h 852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9778" h="852338">
                <a:moveTo>
                  <a:pt x="589359" y="40481"/>
                </a:moveTo>
                <a:cubicBezTo>
                  <a:pt x="607615" y="308570"/>
                  <a:pt x="629778" y="572273"/>
                  <a:pt x="586978" y="707231"/>
                </a:cubicBezTo>
                <a:cubicBezTo>
                  <a:pt x="544178" y="842189"/>
                  <a:pt x="393081" y="852338"/>
                  <a:pt x="332557" y="850230"/>
                </a:cubicBezTo>
                <a:cubicBezTo>
                  <a:pt x="247154" y="847800"/>
                  <a:pt x="118330" y="839411"/>
                  <a:pt x="65484" y="809625"/>
                </a:cubicBezTo>
                <a:cubicBezTo>
                  <a:pt x="12638" y="779839"/>
                  <a:pt x="0" y="716359"/>
                  <a:pt x="15478" y="671512"/>
                </a:cubicBezTo>
                <a:cubicBezTo>
                  <a:pt x="30956" y="626665"/>
                  <a:pt x="96503" y="552358"/>
                  <a:pt x="158353" y="540543"/>
                </a:cubicBezTo>
                <a:cubicBezTo>
                  <a:pt x="220203" y="528728"/>
                  <a:pt x="344909" y="598239"/>
                  <a:pt x="386581" y="600620"/>
                </a:cubicBezTo>
                <a:cubicBezTo>
                  <a:pt x="428253" y="603001"/>
                  <a:pt x="405544" y="654934"/>
                  <a:pt x="408384" y="554831"/>
                </a:cubicBezTo>
                <a:cubicBezTo>
                  <a:pt x="411224" y="454728"/>
                  <a:pt x="406400" y="229393"/>
                  <a:pt x="403622" y="0"/>
                </a:cubicBezTo>
              </a:path>
            </a:pathLst>
          </a:custGeom>
          <a:solidFill>
            <a:srgbClr val="FFCC99"/>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70" name="Freeform 69"/>
          <p:cNvSpPr/>
          <p:nvPr/>
        </p:nvSpPr>
        <p:spPr>
          <a:xfrm>
            <a:off x="5446792" y="4309787"/>
            <a:ext cx="483130" cy="623327"/>
          </a:xfrm>
          <a:custGeom>
            <a:avLst/>
            <a:gdLst>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98859 w 625872"/>
              <a:gd name="connsiteY6" fmla="*/ 576262 h 840978"/>
              <a:gd name="connsiteX7" fmla="*/ 408384 w 625872"/>
              <a:gd name="connsiteY7" fmla="*/ 554831 h 840978"/>
              <a:gd name="connsiteX8" fmla="*/ 403622 w 625872"/>
              <a:gd name="connsiteY8" fmla="*/ 0 h 840978"/>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86581 w 625872"/>
              <a:gd name="connsiteY6" fmla="*/ 600620 h 840978"/>
              <a:gd name="connsiteX7" fmla="*/ 408384 w 625872"/>
              <a:gd name="connsiteY7" fmla="*/ 554831 h 840978"/>
              <a:gd name="connsiteX8" fmla="*/ 403622 w 625872"/>
              <a:gd name="connsiteY8" fmla="*/ 0 h 840978"/>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52338"/>
              <a:gd name="connsiteX1" fmla="*/ 586978 w 629778"/>
              <a:gd name="connsiteY1" fmla="*/ 707231 h 852338"/>
              <a:gd name="connsiteX2" fmla="*/ 332557 w 629778"/>
              <a:gd name="connsiteY2" fmla="*/ 850230 h 852338"/>
              <a:gd name="connsiteX3" fmla="*/ 65484 w 629778"/>
              <a:gd name="connsiteY3" fmla="*/ 809625 h 852338"/>
              <a:gd name="connsiteX4" fmla="*/ 15478 w 629778"/>
              <a:gd name="connsiteY4" fmla="*/ 671512 h 852338"/>
              <a:gd name="connsiteX5" fmla="*/ 158353 w 629778"/>
              <a:gd name="connsiteY5" fmla="*/ 540543 h 852338"/>
              <a:gd name="connsiteX6" fmla="*/ 386581 w 629778"/>
              <a:gd name="connsiteY6" fmla="*/ 600620 h 852338"/>
              <a:gd name="connsiteX7" fmla="*/ 408384 w 629778"/>
              <a:gd name="connsiteY7" fmla="*/ 554831 h 852338"/>
              <a:gd name="connsiteX8" fmla="*/ 403622 w 629778"/>
              <a:gd name="connsiteY8" fmla="*/ 0 h 852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9778" h="852338">
                <a:moveTo>
                  <a:pt x="589359" y="40481"/>
                </a:moveTo>
                <a:cubicBezTo>
                  <a:pt x="607615" y="308570"/>
                  <a:pt x="629778" y="572273"/>
                  <a:pt x="586978" y="707231"/>
                </a:cubicBezTo>
                <a:cubicBezTo>
                  <a:pt x="544178" y="842189"/>
                  <a:pt x="393081" y="852338"/>
                  <a:pt x="332557" y="850230"/>
                </a:cubicBezTo>
                <a:cubicBezTo>
                  <a:pt x="247154" y="847800"/>
                  <a:pt x="118330" y="839411"/>
                  <a:pt x="65484" y="809625"/>
                </a:cubicBezTo>
                <a:cubicBezTo>
                  <a:pt x="12638" y="779839"/>
                  <a:pt x="0" y="716359"/>
                  <a:pt x="15478" y="671512"/>
                </a:cubicBezTo>
                <a:cubicBezTo>
                  <a:pt x="30956" y="626665"/>
                  <a:pt x="96503" y="552358"/>
                  <a:pt x="158353" y="540543"/>
                </a:cubicBezTo>
                <a:cubicBezTo>
                  <a:pt x="220203" y="528728"/>
                  <a:pt x="344909" y="598239"/>
                  <a:pt x="386581" y="600620"/>
                </a:cubicBezTo>
                <a:cubicBezTo>
                  <a:pt x="428253" y="603001"/>
                  <a:pt x="405544" y="654934"/>
                  <a:pt x="408384" y="554831"/>
                </a:cubicBezTo>
                <a:cubicBezTo>
                  <a:pt x="411224" y="454728"/>
                  <a:pt x="406400" y="229393"/>
                  <a:pt x="403622" y="0"/>
                </a:cubicBezTo>
              </a:path>
            </a:pathLst>
          </a:custGeom>
          <a:solidFill>
            <a:srgbClr val="FFCC99"/>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71" name="Freeform 70"/>
          <p:cNvSpPr/>
          <p:nvPr/>
        </p:nvSpPr>
        <p:spPr>
          <a:xfrm rot="20440877" flipH="1">
            <a:off x="6791125" y="3241838"/>
            <a:ext cx="294756" cy="858852"/>
          </a:xfrm>
          <a:custGeom>
            <a:avLst/>
            <a:gdLst>
              <a:gd name="connsiteX0" fmla="*/ 452907 w 646090"/>
              <a:gd name="connsiteY0" fmla="*/ 92298 h 1092558"/>
              <a:gd name="connsiteX1" fmla="*/ 15025 w 646090"/>
              <a:gd name="connsiteY1" fmla="*/ 581695 h 1092558"/>
              <a:gd name="connsiteX2" fmla="*/ 543059 w 646090"/>
              <a:gd name="connsiteY2" fmla="*/ 1032456 h 1092558"/>
              <a:gd name="connsiteX3" fmla="*/ 633211 w 646090"/>
              <a:gd name="connsiteY3" fmla="*/ 942304 h 1092558"/>
              <a:gd name="connsiteX4" fmla="*/ 581696 w 646090"/>
              <a:gd name="connsiteY4" fmla="*/ 143814 h 1092558"/>
              <a:gd name="connsiteX5" fmla="*/ 452907 w 646090"/>
              <a:gd name="connsiteY5" fmla="*/ 92298 h 1092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6090" h="1092558">
                <a:moveTo>
                  <a:pt x="452907" y="92298"/>
                </a:moveTo>
                <a:cubicBezTo>
                  <a:pt x="358462" y="165278"/>
                  <a:pt x="0" y="425002"/>
                  <a:pt x="15025" y="581695"/>
                </a:cubicBezTo>
                <a:cubicBezTo>
                  <a:pt x="30050" y="738388"/>
                  <a:pt x="440028" y="972354"/>
                  <a:pt x="543059" y="1032456"/>
                </a:cubicBezTo>
                <a:cubicBezTo>
                  <a:pt x="646090" y="1092558"/>
                  <a:pt x="626772" y="1090411"/>
                  <a:pt x="633211" y="942304"/>
                </a:cubicBezTo>
                <a:cubicBezTo>
                  <a:pt x="639650" y="794197"/>
                  <a:pt x="607454" y="287628"/>
                  <a:pt x="581696" y="143814"/>
                </a:cubicBezTo>
                <a:cubicBezTo>
                  <a:pt x="555938" y="0"/>
                  <a:pt x="547352" y="19318"/>
                  <a:pt x="452907" y="92298"/>
                </a:cubicBezTo>
                <a:close/>
              </a:path>
            </a:pathLst>
          </a:custGeom>
          <a:solidFill>
            <a:srgbClr val="FFCC99"/>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4" name="Freeform 73"/>
          <p:cNvSpPr/>
          <p:nvPr/>
        </p:nvSpPr>
        <p:spPr>
          <a:xfrm rot="13292014" flipH="1">
            <a:off x="6520417" y="2710944"/>
            <a:ext cx="493454" cy="634190"/>
          </a:xfrm>
          <a:custGeom>
            <a:avLst/>
            <a:gdLst>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75432 w 777479"/>
              <a:gd name="connsiteY8" fmla="*/ 659606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65919 w 777479"/>
              <a:gd name="connsiteY10" fmla="*/ 516731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62013 w 777479"/>
              <a:gd name="connsiteY20" fmla="*/ 605036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77479" h="733822">
                <a:moveTo>
                  <a:pt x="237332" y="11906"/>
                </a:moveTo>
                <a:cubicBezTo>
                  <a:pt x="251421" y="57547"/>
                  <a:pt x="265510" y="103188"/>
                  <a:pt x="239713" y="140494"/>
                </a:cubicBezTo>
                <a:cubicBezTo>
                  <a:pt x="213916" y="177800"/>
                  <a:pt x="121841" y="196850"/>
                  <a:pt x="82550" y="235744"/>
                </a:cubicBezTo>
                <a:cubicBezTo>
                  <a:pt x="43259" y="274638"/>
                  <a:pt x="0" y="348456"/>
                  <a:pt x="3969" y="373856"/>
                </a:cubicBezTo>
                <a:cubicBezTo>
                  <a:pt x="7938" y="399256"/>
                  <a:pt x="64691" y="402828"/>
                  <a:pt x="106363" y="388144"/>
                </a:cubicBezTo>
                <a:cubicBezTo>
                  <a:pt x="148035" y="373460"/>
                  <a:pt x="228203" y="300831"/>
                  <a:pt x="254000" y="285750"/>
                </a:cubicBezTo>
                <a:cubicBezTo>
                  <a:pt x="279797" y="270669"/>
                  <a:pt x="266303" y="273050"/>
                  <a:pt x="261144" y="297656"/>
                </a:cubicBezTo>
                <a:cubicBezTo>
                  <a:pt x="255985" y="322262"/>
                  <a:pt x="233429" y="389731"/>
                  <a:pt x="223044" y="433387"/>
                </a:cubicBezTo>
                <a:cubicBezTo>
                  <a:pt x="212659" y="477043"/>
                  <a:pt x="194650" y="523540"/>
                  <a:pt x="198834" y="559594"/>
                </a:cubicBezTo>
                <a:cubicBezTo>
                  <a:pt x="203018" y="595648"/>
                  <a:pt x="225339" y="658312"/>
                  <a:pt x="248147" y="649709"/>
                </a:cubicBezTo>
                <a:cubicBezTo>
                  <a:pt x="270955" y="641106"/>
                  <a:pt x="315657" y="551569"/>
                  <a:pt x="335682" y="507975"/>
                </a:cubicBezTo>
                <a:cubicBezTo>
                  <a:pt x="355707" y="464381"/>
                  <a:pt x="361673" y="397002"/>
                  <a:pt x="368300" y="388143"/>
                </a:cubicBezTo>
                <a:cubicBezTo>
                  <a:pt x="374927" y="379284"/>
                  <a:pt x="369888" y="408385"/>
                  <a:pt x="375444" y="454819"/>
                </a:cubicBezTo>
                <a:cubicBezTo>
                  <a:pt x="381000" y="501254"/>
                  <a:pt x="388938" y="620316"/>
                  <a:pt x="401638" y="666750"/>
                </a:cubicBezTo>
                <a:cubicBezTo>
                  <a:pt x="414338" y="713184"/>
                  <a:pt x="434578" y="733028"/>
                  <a:pt x="451644" y="733425"/>
                </a:cubicBezTo>
                <a:cubicBezTo>
                  <a:pt x="468710" y="733822"/>
                  <a:pt x="495301" y="719931"/>
                  <a:pt x="504032" y="669131"/>
                </a:cubicBezTo>
                <a:cubicBezTo>
                  <a:pt x="512763" y="618331"/>
                  <a:pt x="500063" y="449658"/>
                  <a:pt x="504032" y="428624"/>
                </a:cubicBezTo>
                <a:cubicBezTo>
                  <a:pt x="508001" y="407590"/>
                  <a:pt x="516335" y="507603"/>
                  <a:pt x="527844" y="542925"/>
                </a:cubicBezTo>
                <a:cubicBezTo>
                  <a:pt x="539353" y="578247"/>
                  <a:pt x="556816" y="620712"/>
                  <a:pt x="573088" y="640556"/>
                </a:cubicBezTo>
                <a:cubicBezTo>
                  <a:pt x="589360" y="660400"/>
                  <a:pt x="610654" y="667907"/>
                  <a:pt x="625475" y="661987"/>
                </a:cubicBezTo>
                <a:cubicBezTo>
                  <a:pt x="640296" y="656067"/>
                  <a:pt x="658838" y="634802"/>
                  <a:pt x="662013" y="605036"/>
                </a:cubicBezTo>
                <a:cubicBezTo>
                  <a:pt x="665188" y="575270"/>
                  <a:pt x="649424" y="516368"/>
                  <a:pt x="644525" y="483394"/>
                </a:cubicBezTo>
                <a:cubicBezTo>
                  <a:pt x="639626" y="450420"/>
                  <a:pt x="620316" y="394891"/>
                  <a:pt x="632619" y="407194"/>
                </a:cubicBezTo>
                <a:cubicBezTo>
                  <a:pt x="644922" y="419497"/>
                  <a:pt x="695325" y="535781"/>
                  <a:pt x="718344" y="557212"/>
                </a:cubicBezTo>
                <a:cubicBezTo>
                  <a:pt x="741363" y="578643"/>
                  <a:pt x="763985" y="562769"/>
                  <a:pt x="770732" y="535781"/>
                </a:cubicBezTo>
                <a:cubicBezTo>
                  <a:pt x="777479" y="508794"/>
                  <a:pt x="775891" y="447278"/>
                  <a:pt x="758825" y="395287"/>
                </a:cubicBezTo>
                <a:cubicBezTo>
                  <a:pt x="741759" y="343296"/>
                  <a:pt x="687388" y="289718"/>
                  <a:pt x="668338" y="223837"/>
                </a:cubicBezTo>
                <a:cubicBezTo>
                  <a:pt x="649288" y="157956"/>
                  <a:pt x="646906" y="78978"/>
                  <a:pt x="644525" y="0"/>
                </a:cubicBezTo>
              </a:path>
            </a:pathLst>
          </a:custGeom>
          <a:solidFill>
            <a:srgbClr val="FFCC99"/>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73" name="Chord 72"/>
          <p:cNvSpPr/>
          <p:nvPr/>
        </p:nvSpPr>
        <p:spPr>
          <a:xfrm>
            <a:off x="5196589" y="2929295"/>
            <a:ext cx="1763568" cy="2543419"/>
          </a:xfrm>
          <a:prstGeom prst="chord">
            <a:avLst>
              <a:gd name="adj1" fmla="val 10135620"/>
              <a:gd name="adj2" fmla="val 674418"/>
            </a:avLst>
          </a:prstGeom>
          <a:solidFill>
            <a:srgbClr val="FFCC99"/>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17" name="Group 77"/>
          <p:cNvGrpSpPr/>
          <p:nvPr/>
        </p:nvGrpSpPr>
        <p:grpSpPr>
          <a:xfrm>
            <a:off x="5651246" y="2596081"/>
            <a:ext cx="854252" cy="760374"/>
            <a:chOff x="-1009262" y="1732638"/>
            <a:chExt cx="1033010" cy="831187"/>
          </a:xfrm>
          <a:solidFill>
            <a:srgbClr val="FF3300"/>
          </a:solidFill>
        </p:grpSpPr>
        <p:sp>
          <p:nvSpPr>
            <p:cNvPr id="79" name="Freeform 10"/>
            <p:cNvSpPr/>
            <p:nvPr/>
          </p:nvSpPr>
          <p:spPr>
            <a:xfrm>
              <a:off x="-1009262" y="2036176"/>
              <a:ext cx="1033010" cy="152541"/>
            </a:xfrm>
            <a:custGeom>
              <a:avLst/>
              <a:gdLst>
                <a:gd name="connsiteX0" fmla="*/ 0 w 1209821"/>
                <a:gd name="connsiteY0" fmla="*/ 0 h 138332"/>
                <a:gd name="connsiteX1" fmla="*/ 337625 w 1209821"/>
                <a:gd name="connsiteY1" fmla="*/ 112541 h 138332"/>
                <a:gd name="connsiteX2" fmla="*/ 928468 w 1209821"/>
                <a:gd name="connsiteY2" fmla="*/ 126609 h 138332"/>
                <a:gd name="connsiteX3" fmla="*/ 1209821 w 1209821"/>
                <a:gd name="connsiteY3" fmla="*/ 42203 h 138332"/>
                <a:gd name="connsiteX0" fmla="*/ 0 w 1296144"/>
                <a:gd name="connsiteY0" fmla="*/ 0 h 145366"/>
                <a:gd name="connsiteX1" fmla="*/ 337625 w 1296144"/>
                <a:gd name="connsiteY1" fmla="*/ 112541 h 145366"/>
                <a:gd name="connsiteX2" fmla="*/ 928468 w 1296144"/>
                <a:gd name="connsiteY2" fmla="*/ 126609 h 145366"/>
                <a:gd name="connsiteX3" fmla="*/ 1296144 w 1296144"/>
                <a:gd name="connsiteY3" fmla="*/ 0 h 145366"/>
              </a:gdLst>
              <a:ahLst/>
              <a:cxnLst>
                <a:cxn ang="0">
                  <a:pos x="connsiteX0" y="connsiteY0"/>
                </a:cxn>
                <a:cxn ang="0">
                  <a:pos x="connsiteX1" y="connsiteY1"/>
                </a:cxn>
                <a:cxn ang="0">
                  <a:pos x="connsiteX2" y="connsiteY2"/>
                </a:cxn>
                <a:cxn ang="0">
                  <a:pos x="connsiteX3" y="connsiteY3"/>
                </a:cxn>
              </a:cxnLst>
              <a:rect l="l" t="t" r="r" b="b"/>
              <a:pathLst>
                <a:path w="1296144" h="145366">
                  <a:moveTo>
                    <a:pt x="0" y="0"/>
                  </a:moveTo>
                  <a:cubicBezTo>
                    <a:pt x="91440" y="45719"/>
                    <a:pt x="182880" y="91439"/>
                    <a:pt x="337625" y="112541"/>
                  </a:cubicBezTo>
                  <a:cubicBezTo>
                    <a:pt x="492370" y="133643"/>
                    <a:pt x="768715" y="145366"/>
                    <a:pt x="928468" y="126609"/>
                  </a:cubicBezTo>
                  <a:cubicBezTo>
                    <a:pt x="1088221" y="107852"/>
                    <a:pt x="1228150" y="36341"/>
                    <a:pt x="1296144" y="0"/>
                  </a:cubicBezTo>
                </a:path>
              </a:pathLst>
            </a:custGeom>
            <a:no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dirty="0"/>
            </a:p>
          </p:txBody>
        </p:sp>
        <p:sp>
          <p:nvSpPr>
            <p:cNvPr id="80" name="Chord 11"/>
            <p:cNvSpPr/>
            <p:nvPr/>
          </p:nvSpPr>
          <p:spPr>
            <a:xfrm>
              <a:off x="-779704" y="1732638"/>
              <a:ext cx="573894" cy="831187"/>
            </a:xfrm>
            <a:prstGeom prst="chord">
              <a:avLst>
                <a:gd name="adj1" fmla="val 10765082"/>
                <a:gd name="adj2" fmla="val 108958"/>
              </a:avLst>
            </a:prstGeom>
            <a:grp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18" name="Group 158"/>
          <p:cNvGrpSpPr/>
          <p:nvPr/>
        </p:nvGrpSpPr>
        <p:grpSpPr>
          <a:xfrm>
            <a:off x="5825752" y="3251291"/>
            <a:ext cx="474173" cy="183108"/>
            <a:chOff x="5132526" y="2335236"/>
            <a:chExt cx="544258" cy="189913"/>
          </a:xfrm>
        </p:grpSpPr>
        <p:sp>
          <p:nvSpPr>
            <p:cNvPr id="82" name="Oval 81"/>
            <p:cNvSpPr/>
            <p:nvPr/>
          </p:nvSpPr>
          <p:spPr>
            <a:xfrm>
              <a:off x="5132526" y="2335236"/>
              <a:ext cx="96868" cy="189913"/>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3" name="Oval 82"/>
            <p:cNvSpPr/>
            <p:nvPr/>
          </p:nvSpPr>
          <p:spPr>
            <a:xfrm>
              <a:off x="5579916" y="2335237"/>
              <a:ext cx="96868" cy="189912"/>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98" name="Moon 97"/>
          <p:cNvSpPr/>
          <p:nvPr/>
        </p:nvSpPr>
        <p:spPr>
          <a:xfrm rot="16200000">
            <a:off x="5713222" y="3285985"/>
            <a:ext cx="716746" cy="1146793"/>
          </a:xfrm>
          <a:prstGeom prst="moon">
            <a:avLst>
              <a:gd name="adj" fmla="val 70665"/>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4" name="Freeform 103"/>
          <p:cNvSpPr/>
          <p:nvPr/>
        </p:nvSpPr>
        <p:spPr>
          <a:xfrm rot="15548889" flipH="1">
            <a:off x="4327463" y="3086646"/>
            <a:ext cx="489075" cy="684705"/>
          </a:xfrm>
          <a:custGeom>
            <a:avLst/>
            <a:gdLst>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75432 w 777479"/>
              <a:gd name="connsiteY8" fmla="*/ 659606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65919 w 777479"/>
              <a:gd name="connsiteY10" fmla="*/ 516731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62013 w 777479"/>
              <a:gd name="connsiteY20" fmla="*/ 605036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180 w 777479"/>
              <a:gd name="connsiteY0" fmla="*/ 0 h 909988"/>
              <a:gd name="connsiteX1" fmla="*/ 239713 w 777479"/>
              <a:gd name="connsiteY1" fmla="*/ 316660 h 909988"/>
              <a:gd name="connsiteX2" fmla="*/ 82550 w 777479"/>
              <a:gd name="connsiteY2" fmla="*/ 411910 h 909988"/>
              <a:gd name="connsiteX3" fmla="*/ 3969 w 777479"/>
              <a:gd name="connsiteY3" fmla="*/ 550022 h 909988"/>
              <a:gd name="connsiteX4" fmla="*/ 106363 w 777479"/>
              <a:gd name="connsiteY4" fmla="*/ 564310 h 909988"/>
              <a:gd name="connsiteX5" fmla="*/ 254000 w 777479"/>
              <a:gd name="connsiteY5" fmla="*/ 461916 h 909988"/>
              <a:gd name="connsiteX6" fmla="*/ 261144 w 777479"/>
              <a:gd name="connsiteY6" fmla="*/ 473822 h 909988"/>
              <a:gd name="connsiteX7" fmla="*/ 223044 w 777479"/>
              <a:gd name="connsiteY7" fmla="*/ 609553 h 909988"/>
              <a:gd name="connsiteX8" fmla="*/ 198834 w 777479"/>
              <a:gd name="connsiteY8" fmla="*/ 735760 h 909988"/>
              <a:gd name="connsiteX9" fmla="*/ 248147 w 777479"/>
              <a:gd name="connsiteY9" fmla="*/ 825875 h 909988"/>
              <a:gd name="connsiteX10" fmla="*/ 335682 w 777479"/>
              <a:gd name="connsiteY10" fmla="*/ 684141 h 909988"/>
              <a:gd name="connsiteX11" fmla="*/ 368300 w 777479"/>
              <a:gd name="connsiteY11" fmla="*/ 564309 h 909988"/>
              <a:gd name="connsiteX12" fmla="*/ 375444 w 777479"/>
              <a:gd name="connsiteY12" fmla="*/ 630985 h 909988"/>
              <a:gd name="connsiteX13" fmla="*/ 401638 w 777479"/>
              <a:gd name="connsiteY13" fmla="*/ 842916 h 909988"/>
              <a:gd name="connsiteX14" fmla="*/ 451644 w 777479"/>
              <a:gd name="connsiteY14" fmla="*/ 909591 h 909988"/>
              <a:gd name="connsiteX15" fmla="*/ 504032 w 777479"/>
              <a:gd name="connsiteY15" fmla="*/ 845297 h 909988"/>
              <a:gd name="connsiteX16" fmla="*/ 504032 w 777479"/>
              <a:gd name="connsiteY16" fmla="*/ 604790 h 909988"/>
              <a:gd name="connsiteX17" fmla="*/ 527844 w 777479"/>
              <a:gd name="connsiteY17" fmla="*/ 719091 h 909988"/>
              <a:gd name="connsiteX18" fmla="*/ 573088 w 777479"/>
              <a:gd name="connsiteY18" fmla="*/ 816722 h 909988"/>
              <a:gd name="connsiteX19" fmla="*/ 625475 w 777479"/>
              <a:gd name="connsiteY19" fmla="*/ 838153 h 909988"/>
              <a:gd name="connsiteX20" fmla="*/ 662013 w 777479"/>
              <a:gd name="connsiteY20" fmla="*/ 781202 h 909988"/>
              <a:gd name="connsiteX21" fmla="*/ 644525 w 777479"/>
              <a:gd name="connsiteY21" fmla="*/ 659560 h 909988"/>
              <a:gd name="connsiteX22" fmla="*/ 632619 w 777479"/>
              <a:gd name="connsiteY22" fmla="*/ 583360 h 909988"/>
              <a:gd name="connsiteX23" fmla="*/ 718344 w 777479"/>
              <a:gd name="connsiteY23" fmla="*/ 733378 h 909988"/>
              <a:gd name="connsiteX24" fmla="*/ 770732 w 777479"/>
              <a:gd name="connsiteY24" fmla="*/ 711947 h 909988"/>
              <a:gd name="connsiteX25" fmla="*/ 758825 w 777479"/>
              <a:gd name="connsiteY25" fmla="*/ 571453 h 909988"/>
              <a:gd name="connsiteX26" fmla="*/ 668338 w 777479"/>
              <a:gd name="connsiteY26" fmla="*/ 400003 h 909988"/>
              <a:gd name="connsiteX27" fmla="*/ 644525 w 777479"/>
              <a:gd name="connsiteY27" fmla="*/ 176166 h 909988"/>
              <a:gd name="connsiteX0" fmla="*/ 237180 w 777479"/>
              <a:gd name="connsiteY0" fmla="*/ 0 h 909988"/>
              <a:gd name="connsiteX1" fmla="*/ 239713 w 777479"/>
              <a:gd name="connsiteY1" fmla="*/ 316660 h 909988"/>
              <a:gd name="connsiteX2" fmla="*/ 82550 w 777479"/>
              <a:gd name="connsiteY2" fmla="*/ 411910 h 909988"/>
              <a:gd name="connsiteX3" fmla="*/ 3969 w 777479"/>
              <a:gd name="connsiteY3" fmla="*/ 550022 h 909988"/>
              <a:gd name="connsiteX4" fmla="*/ 106363 w 777479"/>
              <a:gd name="connsiteY4" fmla="*/ 564310 h 909988"/>
              <a:gd name="connsiteX5" fmla="*/ 254000 w 777479"/>
              <a:gd name="connsiteY5" fmla="*/ 461916 h 909988"/>
              <a:gd name="connsiteX6" fmla="*/ 261144 w 777479"/>
              <a:gd name="connsiteY6" fmla="*/ 473822 h 909988"/>
              <a:gd name="connsiteX7" fmla="*/ 223044 w 777479"/>
              <a:gd name="connsiteY7" fmla="*/ 609553 h 909988"/>
              <a:gd name="connsiteX8" fmla="*/ 198834 w 777479"/>
              <a:gd name="connsiteY8" fmla="*/ 735760 h 909988"/>
              <a:gd name="connsiteX9" fmla="*/ 248147 w 777479"/>
              <a:gd name="connsiteY9" fmla="*/ 825875 h 909988"/>
              <a:gd name="connsiteX10" fmla="*/ 335682 w 777479"/>
              <a:gd name="connsiteY10" fmla="*/ 684141 h 909988"/>
              <a:gd name="connsiteX11" fmla="*/ 368300 w 777479"/>
              <a:gd name="connsiteY11" fmla="*/ 564309 h 909988"/>
              <a:gd name="connsiteX12" fmla="*/ 375444 w 777479"/>
              <a:gd name="connsiteY12" fmla="*/ 630985 h 909988"/>
              <a:gd name="connsiteX13" fmla="*/ 401638 w 777479"/>
              <a:gd name="connsiteY13" fmla="*/ 842916 h 909988"/>
              <a:gd name="connsiteX14" fmla="*/ 451644 w 777479"/>
              <a:gd name="connsiteY14" fmla="*/ 909591 h 909988"/>
              <a:gd name="connsiteX15" fmla="*/ 504032 w 777479"/>
              <a:gd name="connsiteY15" fmla="*/ 845297 h 909988"/>
              <a:gd name="connsiteX16" fmla="*/ 504032 w 777479"/>
              <a:gd name="connsiteY16" fmla="*/ 604790 h 909988"/>
              <a:gd name="connsiteX17" fmla="*/ 527844 w 777479"/>
              <a:gd name="connsiteY17" fmla="*/ 719091 h 909988"/>
              <a:gd name="connsiteX18" fmla="*/ 573088 w 777479"/>
              <a:gd name="connsiteY18" fmla="*/ 816722 h 909988"/>
              <a:gd name="connsiteX19" fmla="*/ 625475 w 777479"/>
              <a:gd name="connsiteY19" fmla="*/ 838153 h 909988"/>
              <a:gd name="connsiteX20" fmla="*/ 662013 w 777479"/>
              <a:gd name="connsiteY20" fmla="*/ 781202 h 909988"/>
              <a:gd name="connsiteX21" fmla="*/ 644525 w 777479"/>
              <a:gd name="connsiteY21" fmla="*/ 659560 h 909988"/>
              <a:gd name="connsiteX22" fmla="*/ 632619 w 777479"/>
              <a:gd name="connsiteY22" fmla="*/ 583360 h 909988"/>
              <a:gd name="connsiteX23" fmla="*/ 718344 w 777479"/>
              <a:gd name="connsiteY23" fmla="*/ 733378 h 909988"/>
              <a:gd name="connsiteX24" fmla="*/ 770732 w 777479"/>
              <a:gd name="connsiteY24" fmla="*/ 711947 h 909988"/>
              <a:gd name="connsiteX25" fmla="*/ 758825 w 777479"/>
              <a:gd name="connsiteY25" fmla="*/ 571453 h 909988"/>
              <a:gd name="connsiteX26" fmla="*/ 668338 w 777479"/>
              <a:gd name="connsiteY26" fmla="*/ 400003 h 909988"/>
              <a:gd name="connsiteX27" fmla="*/ 614486 w 777479"/>
              <a:gd name="connsiteY27" fmla="*/ 68283 h 909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77479" h="909988">
                <a:moveTo>
                  <a:pt x="237180" y="0"/>
                </a:moveTo>
                <a:cubicBezTo>
                  <a:pt x="251269" y="45641"/>
                  <a:pt x="265485" y="248008"/>
                  <a:pt x="239713" y="316660"/>
                </a:cubicBezTo>
                <a:cubicBezTo>
                  <a:pt x="213941" y="385312"/>
                  <a:pt x="121841" y="373016"/>
                  <a:pt x="82550" y="411910"/>
                </a:cubicBezTo>
                <a:cubicBezTo>
                  <a:pt x="43259" y="450804"/>
                  <a:pt x="0" y="524622"/>
                  <a:pt x="3969" y="550022"/>
                </a:cubicBezTo>
                <a:cubicBezTo>
                  <a:pt x="7938" y="575422"/>
                  <a:pt x="64691" y="578994"/>
                  <a:pt x="106363" y="564310"/>
                </a:cubicBezTo>
                <a:cubicBezTo>
                  <a:pt x="148035" y="549626"/>
                  <a:pt x="228203" y="476997"/>
                  <a:pt x="254000" y="461916"/>
                </a:cubicBezTo>
                <a:cubicBezTo>
                  <a:pt x="279797" y="446835"/>
                  <a:pt x="266303" y="449216"/>
                  <a:pt x="261144" y="473822"/>
                </a:cubicBezTo>
                <a:cubicBezTo>
                  <a:pt x="255985" y="498428"/>
                  <a:pt x="233429" y="565897"/>
                  <a:pt x="223044" y="609553"/>
                </a:cubicBezTo>
                <a:cubicBezTo>
                  <a:pt x="212659" y="653209"/>
                  <a:pt x="194650" y="699706"/>
                  <a:pt x="198834" y="735760"/>
                </a:cubicBezTo>
                <a:cubicBezTo>
                  <a:pt x="203018" y="771814"/>
                  <a:pt x="225339" y="834478"/>
                  <a:pt x="248147" y="825875"/>
                </a:cubicBezTo>
                <a:cubicBezTo>
                  <a:pt x="270955" y="817272"/>
                  <a:pt x="315657" y="727735"/>
                  <a:pt x="335682" y="684141"/>
                </a:cubicBezTo>
                <a:cubicBezTo>
                  <a:pt x="355707" y="640547"/>
                  <a:pt x="361673" y="573168"/>
                  <a:pt x="368300" y="564309"/>
                </a:cubicBezTo>
                <a:cubicBezTo>
                  <a:pt x="374927" y="555450"/>
                  <a:pt x="369888" y="584551"/>
                  <a:pt x="375444" y="630985"/>
                </a:cubicBezTo>
                <a:cubicBezTo>
                  <a:pt x="381000" y="677420"/>
                  <a:pt x="388938" y="796482"/>
                  <a:pt x="401638" y="842916"/>
                </a:cubicBezTo>
                <a:cubicBezTo>
                  <a:pt x="414338" y="889350"/>
                  <a:pt x="434578" y="909194"/>
                  <a:pt x="451644" y="909591"/>
                </a:cubicBezTo>
                <a:cubicBezTo>
                  <a:pt x="468710" y="909988"/>
                  <a:pt x="495301" y="896097"/>
                  <a:pt x="504032" y="845297"/>
                </a:cubicBezTo>
                <a:cubicBezTo>
                  <a:pt x="512763" y="794497"/>
                  <a:pt x="500063" y="625824"/>
                  <a:pt x="504032" y="604790"/>
                </a:cubicBezTo>
                <a:cubicBezTo>
                  <a:pt x="508001" y="583756"/>
                  <a:pt x="516335" y="683769"/>
                  <a:pt x="527844" y="719091"/>
                </a:cubicBezTo>
                <a:cubicBezTo>
                  <a:pt x="539353" y="754413"/>
                  <a:pt x="556816" y="796878"/>
                  <a:pt x="573088" y="816722"/>
                </a:cubicBezTo>
                <a:cubicBezTo>
                  <a:pt x="589360" y="836566"/>
                  <a:pt x="610654" y="844073"/>
                  <a:pt x="625475" y="838153"/>
                </a:cubicBezTo>
                <a:cubicBezTo>
                  <a:pt x="640296" y="832233"/>
                  <a:pt x="658838" y="810968"/>
                  <a:pt x="662013" y="781202"/>
                </a:cubicBezTo>
                <a:cubicBezTo>
                  <a:pt x="665188" y="751436"/>
                  <a:pt x="649424" y="692534"/>
                  <a:pt x="644525" y="659560"/>
                </a:cubicBezTo>
                <a:cubicBezTo>
                  <a:pt x="639626" y="626586"/>
                  <a:pt x="620316" y="571057"/>
                  <a:pt x="632619" y="583360"/>
                </a:cubicBezTo>
                <a:cubicBezTo>
                  <a:pt x="644922" y="595663"/>
                  <a:pt x="695325" y="711947"/>
                  <a:pt x="718344" y="733378"/>
                </a:cubicBezTo>
                <a:cubicBezTo>
                  <a:pt x="741363" y="754809"/>
                  <a:pt x="763985" y="738935"/>
                  <a:pt x="770732" y="711947"/>
                </a:cubicBezTo>
                <a:cubicBezTo>
                  <a:pt x="777479" y="684960"/>
                  <a:pt x="775891" y="623444"/>
                  <a:pt x="758825" y="571453"/>
                </a:cubicBezTo>
                <a:cubicBezTo>
                  <a:pt x="741759" y="519462"/>
                  <a:pt x="692395" y="483865"/>
                  <a:pt x="668338" y="400003"/>
                </a:cubicBezTo>
                <a:cubicBezTo>
                  <a:pt x="644281" y="316141"/>
                  <a:pt x="616867" y="147261"/>
                  <a:pt x="614486" y="68283"/>
                </a:cubicBezTo>
              </a:path>
            </a:pathLst>
          </a:custGeom>
          <a:solidFill>
            <a:srgbClr val="00CC00"/>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105" name="Freeform 104"/>
          <p:cNvSpPr/>
          <p:nvPr/>
        </p:nvSpPr>
        <p:spPr>
          <a:xfrm flipH="1">
            <a:off x="4233113" y="3409236"/>
            <a:ext cx="379487" cy="787772"/>
          </a:xfrm>
          <a:custGeom>
            <a:avLst/>
            <a:gdLst>
              <a:gd name="connsiteX0" fmla="*/ 452907 w 646090"/>
              <a:gd name="connsiteY0" fmla="*/ 92298 h 1092558"/>
              <a:gd name="connsiteX1" fmla="*/ 15025 w 646090"/>
              <a:gd name="connsiteY1" fmla="*/ 581695 h 1092558"/>
              <a:gd name="connsiteX2" fmla="*/ 543059 w 646090"/>
              <a:gd name="connsiteY2" fmla="*/ 1032456 h 1092558"/>
              <a:gd name="connsiteX3" fmla="*/ 633211 w 646090"/>
              <a:gd name="connsiteY3" fmla="*/ 942304 h 1092558"/>
              <a:gd name="connsiteX4" fmla="*/ 581696 w 646090"/>
              <a:gd name="connsiteY4" fmla="*/ 143814 h 1092558"/>
              <a:gd name="connsiteX5" fmla="*/ 452907 w 646090"/>
              <a:gd name="connsiteY5" fmla="*/ 92298 h 1092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6090" h="1092558">
                <a:moveTo>
                  <a:pt x="452907" y="92298"/>
                </a:moveTo>
                <a:cubicBezTo>
                  <a:pt x="358462" y="165278"/>
                  <a:pt x="0" y="425002"/>
                  <a:pt x="15025" y="581695"/>
                </a:cubicBezTo>
                <a:cubicBezTo>
                  <a:pt x="30050" y="738388"/>
                  <a:pt x="440028" y="972354"/>
                  <a:pt x="543059" y="1032456"/>
                </a:cubicBezTo>
                <a:cubicBezTo>
                  <a:pt x="646090" y="1092558"/>
                  <a:pt x="626772" y="1090411"/>
                  <a:pt x="633211" y="942304"/>
                </a:cubicBezTo>
                <a:cubicBezTo>
                  <a:pt x="639650" y="794197"/>
                  <a:pt x="607454" y="287628"/>
                  <a:pt x="581696" y="143814"/>
                </a:cubicBezTo>
                <a:cubicBezTo>
                  <a:pt x="555938" y="0"/>
                  <a:pt x="547352" y="19318"/>
                  <a:pt x="452907" y="92298"/>
                </a:cubicBezTo>
                <a:close/>
              </a:path>
            </a:pathLst>
          </a:custGeom>
          <a:solidFill>
            <a:srgbClr val="00CC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7" name="Oval 10"/>
          <p:cNvSpPr/>
          <p:nvPr/>
        </p:nvSpPr>
        <p:spPr>
          <a:xfrm>
            <a:off x="2998651" y="2969068"/>
            <a:ext cx="1369411" cy="1550006"/>
          </a:xfrm>
          <a:prstGeom prst="ellipse">
            <a:avLst/>
          </a:prstGeom>
          <a:solidFill>
            <a:srgbClr val="00CC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22" name="Group 107"/>
          <p:cNvGrpSpPr/>
          <p:nvPr/>
        </p:nvGrpSpPr>
        <p:grpSpPr>
          <a:xfrm>
            <a:off x="3487727" y="3213605"/>
            <a:ext cx="391260" cy="195631"/>
            <a:chOff x="6739030" y="3610677"/>
            <a:chExt cx="451036" cy="248044"/>
          </a:xfrm>
        </p:grpSpPr>
        <p:sp>
          <p:nvSpPr>
            <p:cNvPr id="109" name="Oval 108"/>
            <p:cNvSpPr/>
            <p:nvPr/>
          </p:nvSpPr>
          <p:spPr>
            <a:xfrm rot="190219">
              <a:off x="7099070" y="3610677"/>
              <a:ext cx="90996" cy="248044"/>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10" name="Oval 109"/>
            <p:cNvSpPr/>
            <p:nvPr/>
          </p:nvSpPr>
          <p:spPr>
            <a:xfrm rot="190219">
              <a:off x="6739030" y="3610677"/>
              <a:ext cx="90996" cy="248044"/>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111" name="Chord 110"/>
          <p:cNvSpPr/>
          <p:nvPr/>
        </p:nvSpPr>
        <p:spPr>
          <a:xfrm>
            <a:off x="3487727" y="3409236"/>
            <a:ext cx="391260" cy="342352"/>
          </a:xfrm>
          <a:prstGeom prst="chord">
            <a:avLst>
              <a:gd name="adj1" fmla="val 5430208"/>
              <a:gd name="adj2" fmla="val 5345722"/>
            </a:avLst>
          </a:prstGeom>
          <a:solidFill>
            <a:srgbClr val="FFFF66"/>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12" name="Arc 111"/>
          <p:cNvSpPr/>
          <p:nvPr/>
        </p:nvSpPr>
        <p:spPr>
          <a:xfrm rot="10800000">
            <a:off x="3290333" y="3462335"/>
            <a:ext cx="784283" cy="778327"/>
          </a:xfrm>
          <a:prstGeom prst="arc">
            <a:avLst>
              <a:gd name="adj1" fmla="val 11045684"/>
              <a:gd name="adj2" fmla="val 21237176"/>
            </a:avLst>
          </a:prstGeom>
          <a:no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dirty="0"/>
          </a:p>
        </p:txBody>
      </p:sp>
      <p:grpSp>
        <p:nvGrpSpPr>
          <p:cNvPr id="23" name="Group 112"/>
          <p:cNvGrpSpPr/>
          <p:nvPr/>
        </p:nvGrpSpPr>
        <p:grpSpPr>
          <a:xfrm>
            <a:off x="3292096" y="2528900"/>
            <a:ext cx="782521" cy="684705"/>
            <a:chOff x="6156176" y="2132856"/>
            <a:chExt cx="1152128" cy="1008112"/>
          </a:xfrm>
        </p:grpSpPr>
        <p:sp>
          <p:nvSpPr>
            <p:cNvPr id="114" name="Chord 113"/>
            <p:cNvSpPr/>
            <p:nvPr/>
          </p:nvSpPr>
          <p:spPr>
            <a:xfrm>
              <a:off x="6300192" y="2132856"/>
              <a:ext cx="864096" cy="1008112"/>
            </a:xfrm>
            <a:prstGeom prst="chord">
              <a:avLst>
                <a:gd name="adj1" fmla="val 8868550"/>
                <a:gd name="adj2" fmla="val 1928325"/>
              </a:avLst>
            </a:prstGeom>
            <a:solidFill>
              <a:srgbClr val="FF99CC"/>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15" name="Freeform 114"/>
            <p:cNvSpPr/>
            <p:nvPr/>
          </p:nvSpPr>
          <p:spPr>
            <a:xfrm>
              <a:off x="6156176" y="2708920"/>
              <a:ext cx="1152128" cy="202691"/>
            </a:xfrm>
            <a:custGeom>
              <a:avLst/>
              <a:gdLst>
                <a:gd name="connsiteX0" fmla="*/ 0 w 1133475"/>
                <a:gd name="connsiteY0" fmla="*/ 0 h 109537"/>
                <a:gd name="connsiteX1" fmla="*/ 195263 w 1133475"/>
                <a:gd name="connsiteY1" fmla="*/ 92869 h 109537"/>
                <a:gd name="connsiteX2" fmla="*/ 964406 w 1133475"/>
                <a:gd name="connsiteY2" fmla="*/ 97631 h 109537"/>
                <a:gd name="connsiteX3" fmla="*/ 1133475 w 1133475"/>
                <a:gd name="connsiteY3" fmla="*/ 21431 h 109537"/>
                <a:gd name="connsiteX0" fmla="*/ 0 w 1133475"/>
                <a:gd name="connsiteY0" fmla="*/ 7874 h 122296"/>
                <a:gd name="connsiteX1" fmla="*/ 195263 w 1133475"/>
                <a:gd name="connsiteY1" fmla="*/ 100743 h 122296"/>
                <a:gd name="connsiteX2" fmla="*/ 964406 w 1133475"/>
                <a:gd name="connsiteY2" fmla="*/ 105505 h 122296"/>
                <a:gd name="connsiteX3" fmla="*/ 1133475 w 1133475"/>
                <a:gd name="connsiteY3" fmla="*/ 0 h 122296"/>
                <a:gd name="connsiteX0" fmla="*/ 0 w 1133475"/>
                <a:gd name="connsiteY0" fmla="*/ 0 h 122296"/>
                <a:gd name="connsiteX1" fmla="*/ 195263 w 1133475"/>
                <a:gd name="connsiteY1" fmla="*/ 100743 h 122296"/>
                <a:gd name="connsiteX2" fmla="*/ 964406 w 1133475"/>
                <a:gd name="connsiteY2" fmla="*/ 105505 h 122296"/>
                <a:gd name="connsiteX3" fmla="*/ 1133475 w 1133475"/>
                <a:gd name="connsiteY3" fmla="*/ 0 h 122296"/>
              </a:gdLst>
              <a:ahLst/>
              <a:cxnLst>
                <a:cxn ang="0">
                  <a:pos x="connsiteX0" y="connsiteY0"/>
                </a:cxn>
                <a:cxn ang="0">
                  <a:pos x="connsiteX1" y="connsiteY1"/>
                </a:cxn>
                <a:cxn ang="0">
                  <a:pos x="connsiteX2" y="connsiteY2"/>
                </a:cxn>
                <a:cxn ang="0">
                  <a:pos x="connsiteX3" y="connsiteY3"/>
                </a:cxn>
              </a:cxnLst>
              <a:rect l="l" t="t" r="r" b="b"/>
              <a:pathLst>
                <a:path w="1133475" h="122296">
                  <a:moveTo>
                    <a:pt x="0" y="0"/>
                  </a:moveTo>
                  <a:cubicBezTo>
                    <a:pt x="17264" y="38298"/>
                    <a:pt x="34529" y="83159"/>
                    <a:pt x="195263" y="100743"/>
                  </a:cubicBezTo>
                  <a:cubicBezTo>
                    <a:pt x="355997" y="118327"/>
                    <a:pt x="808037" y="122296"/>
                    <a:pt x="964406" y="105505"/>
                  </a:cubicBezTo>
                  <a:cubicBezTo>
                    <a:pt x="1120775" y="88714"/>
                    <a:pt x="1127125" y="32147"/>
                    <a:pt x="1133475" y="0"/>
                  </a:cubicBezTo>
                </a:path>
              </a:pathLst>
            </a:custGeom>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grpSp>
      <p:sp>
        <p:nvSpPr>
          <p:cNvPr id="113" name="Freeform 112"/>
          <p:cNvSpPr/>
          <p:nvPr/>
        </p:nvSpPr>
        <p:spPr>
          <a:xfrm flipH="1">
            <a:off x="8537260" y="2874045"/>
            <a:ext cx="371688" cy="681910"/>
          </a:xfrm>
          <a:custGeom>
            <a:avLst/>
            <a:gdLst>
              <a:gd name="connsiteX0" fmla="*/ 452907 w 646090"/>
              <a:gd name="connsiteY0" fmla="*/ 92298 h 1092558"/>
              <a:gd name="connsiteX1" fmla="*/ 15025 w 646090"/>
              <a:gd name="connsiteY1" fmla="*/ 581695 h 1092558"/>
              <a:gd name="connsiteX2" fmla="*/ 543059 w 646090"/>
              <a:gd name="connsiteY2" fmla="*/ 1032456 h 1092558"/>
              <a:gd name="connsiteX3" fmla="*/ 633211 w 646090"/>
              <a:gd name="connsiteY3" fmla="*/ 942304 h 1092558"/>
              <a:gd name="connsiteX4" fmla="*/ 581696 w 646090"/>
              <a:gd name="connsiteY4" fmla="*/ 143814 h 1092558"/>
              <a:gd name="connsiteX5" fmla="*/ 452907 w 646090"/>
              <a:gd name="connsiteY5" fmla="*/ 92298 h 1092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6090" h="1092558">
                <a:moveTo>
                  <a:pt x="452907" y="92298"/>
                </a:moveTo>
                <a:cubicBezTo>
                  <a:pt x="358462" y="165278"/>
                  <a:pt x="0" y="425002"/>
                  <a:pt x="15025" y="581695"/>
                </a:cubicBezTo>
                <a:cubicBezTo>
                  <a:pt x="30050" y="738388"/>
                  <a:pt x="440028" y="972354"/>
                  <a:pt x="543059" y="1032456"/>
                </a:cubicBezTo>
                <a:cubicBezTo>
                  <a:pt x="646090" y="1092558"/>
                  <a:pt x="626772" y="1090411"/>
                  <a:pt x="633211" y="942304"/>
                </a:cubicBezTo>
                <a:cubicBezTo>
                  <a:pt x="639650" y="794197"/>
                  <a:pt x="607454" y="287628"/>
                  <a:pt x="581696" y="143814"/>
                </a:cubicBezTo>
                <a:cubicBezTo>
                  <a:pt x="555938" y="0"/>
                  <a:pt x="547352" y="19318"/>
                  <a:pt x="452907" y="92298"/>
                </a:cubicBezTo>
                <a:close/>
              </a:path>
            </a:pathLst>
          </a:custGeom>
          <a:solidFill>
            <a:srgbClr val="3399FF"/>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16" name="Freeform 115"/>
          <p:cNvSpPr/>
          <p:nvPr/>
        </p:nvSpPr>
        <p:spPr>
          <a:xfrm>
            <a:off x="7735108" y="4321238"/>
            <a:ext cx="451579" cy="584840"/>
          </a:xfrm>
          <a:custGeom>
            <a:avLst/>
            <a:gdLst>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98859 w 625872"/>
              <a:gd name="connsiteY6" fmla="*/ 576262 h 840978"/>
              <a:gd name="connsiteX7" fmla="*/ 408384 w 625872"/>
              <a:gd name="connsiteY7" fmla="*/ 554831 h 840978"/>
              <a:gd name="connsiteX8" fmla="*/ 403622 w 625872"/>
              <a:gd name="connsiteY8" fmla="*/ 0 h 840978"/>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86581 w 625872"/>
              <a:gd name="connsiteY6" fmla="*/ 600620 h 840978"/>
              <a:gd name="connsiteX7" fmla="*/ 408384 w 625872"/>
              <a:gd name="connsiteY7" fmla="*/ 554831 h 840978"/>
              <a:gd name="connsiteX8" fmla="*/ 403622 w 625872"/>
              <a:gd name="connsiteY8" fmla="*/ 0 h 840978"/>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52338"/>
              <a:gd name="connsiteX1" fmla="*/ 586978 w 629778"/>
              <a:gd name="connsiteY1" fmla="*/ 707231 h 852338"/>
              <a:gd name="connsiteX2" fmla="*/ 332557 w 629778"/>
              <a:gd name="connsiteY2" fmla="*/ 850230 h 852338"/>
              <a:gd name="connsiteX3" fmla="*/ 65484 w 629778"/>
              <a:gd name="connsiteY3" fmla="*/ 809625 h 852338"/>
              <a:gd name="connsiteX4" fmla="*/ 15478 w 629778"/>
              <a:gd name="connsiteY4" fmla="*/ 671512 h 852338"/>
              <a:gd name="connsiteX5" fmla="*/ 158353 w 629778"/>
              <a:gd name="connsiteY5" fmla="*/ 540543 h 852338"/>
              <a:gd name="connsiteX6" fmla="*/ 386581 w 629778"/>
              <a:gd name="connsiteY6" fmla="*/ 600620 h 852338"/>
              <a:gd name="connsiteX7" fmla="*/ 408384 w 629778"/>
              <a:gd name="connsiteY7" fmla="*/ 554831 h 852338"/>
              <a:gd name="connsiteX8" fmla="*/ 403622 w 629778"/>
              <a:gd name="connsiteY8" fmla="*/ 0 h 852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9778" h="852338">
                <a:moveTo>
                  <a:pt x="589359" y="40481"/>
                </a:moveTo>
                <a:cubicBezTo>
                  <a:pt x="607615" y="308570"/>
                  <a:pt x="629778" y="572273"/>
                  <a:pt x="586978" y="707231"/>
                </a:cubicBezTo>
                <a:cubicBezTo>
                  <a:pt x="544178" y="842189"/>
                  <a:pt x="393081" y="852338"/>
                  <a:pt x="332557" y="850230"/>
                </a:cubicBezTo>
                <a:cubicBezTo>
                  <a:pt x="247154" y="847800"/>
                  <a:pt x="118330" y="839411"/>
                  <a:pt x="65484" y="809625"/>
                </a:cubicBezTo>
                <a:cubicBezTo>
                  <a:pt x="12638" y="779839"/>
                  <a:pt x="0" y="716359"/>
                  <a:pt x="15478" y="671512"/>
                </a:cubicBezTo>
                <a:cubicBezTo>
                  <a:pt x="30956" y="626665"/>
                  <a:pt x="96503" y="552358"/>
                  <a:pt x="158353" y="540543"/>
                </a:cubicBezTo>
                <a:cubicBezTo>
                  <a:pt x="220203" y="528728"/>
                  <a:pt x="344909" y="598239"/>
                  <a:pt x="386581" y="600620"/>
                </a:cubicBezTo>
                <a:cubicBezTo>
                  <a:pt x="428253" y="603001"/>
                  <a:pt x="405544" y="654934"/>
                  <a:pt x="408384" y="554831"/>
                </a:cubicBezTo>
                <a:cubicBezTo>
                  <a:pt x="411224" y="454728"/>
                  <a:pt x="406400" y="229393"/>
                  <a:pt x="403622" y="0"/>
                </a:cubicBezTo>
              </a:path>
            </a:pathLst>
          </a:custGeom>
          <a:solidFill>
            <a:srgbClr val="3399FF"/>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119" name="Freeform 118"/>
          <p:cNvSpPr/>
          <p:nvPr/>
        </p:nvSpPr>
        <p:spPr>
          <a:xfrm flipH="1">
            <a:off x="8294984" y="4321238"/>
            <a:ext cx="426784" cy="584840"/>
          </a:xfrm>
          <a:custGeom>
            <a:avLst/>
            <a:gdLst>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98859 w 625872"/>
              <a:gd name="connsiteY6" fmla="*/ 576262 h 840978"/>
              <a:gd name="connsiteX7" fmla="*/ 408384 w 625872"/>
              <a:gd name="connsiteY7" fmla="*/ 554831 h 840978"/>
              <a:gd name="connsiteX8" fmla="*/ 403622 w 625872"/>
              <a:gd name="connsiteY8" fmla="*/ 0 h 840978"/>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86581 w 625872"/>
              <a:gd name="connsiteY6" fmla="*/ 600620 h 840978"/>
              <a:gd name="connsiteX7" fmla="*/ 408384 w 625872"/>
              <a:gd name="connsiteY7" fmla="*/ 554831 h 840978"/>
              <a:gd name="connsiteX8" fmla="*/ 403622 w 625872"/>
              <a:gd name="connsiteY8" fmla="*/ 0 h 840978"/>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52338"/>
              <a:gd name="connsiteX1" fmla="*/ 586978 w 629778"/>
              <a:gd name="connsiteY1" fmla="*/ 707231 h 852338"/>
              <a:gd name="connsiteX2" fmla="*/ 332557 w 629778"/>
              <a:gd name="connsiteY2" fmla="*/ 850230 h 852338"/>
              <a:gd name="connsiteX3" fmla="*/ 65484 w 629778"/>
              <a:gd name="connsiteY3" fmla="*/ 809625 h 852338"/>
              <a:gd name="connsiteX4" fmla="*/ 15478 w 629778"/>
              <a:gd name="connsiteY4" fmla="*/ 671512 h 852338"/>
              <a:gd name="connsiteX5" fmla="*/ 158353 w 629778"/>
              <a:gd name="connsiteY5" fmla="*/ 540543 h 852338"/>
              <a:gd name="connsiteX6" fmla="*/ 386581 w 629778"/>
              <a:gd name="connsiteY6" fmla="*/ 600620 h 852338"/>
              <a:gd name="connsiteX7" fmla="*/ 408384 w 629778"/>
              <a:gd name="connsiteY7" fmla="*/ 554831 h 852338"/>
              <a:gd name="connsiteX8" fmla="*/ 403622 w 629778"/>
              <a:gd name="connsiteY8" fmla="*/ 0 h 852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9778" h="852338">
                <a:moveTo>
                  <a:pt x="589359" y="40481"/>
                </a:moveTo>
                <a:cubicBezTo>
                  <a:pt x="607615" y="308570"/>
                  <a:pt x="629778" y="572273"/>
                  <a:pt x="586978" y="707231"/>
                </a:cubicBezTo>
                <a:cubicBezTo>
                  <a:pt x="544178" y="842189"/>
                  <a:pt x="393081" y="852338"/>
                  <a:pt x="332557" y="850230"/>
                </a:cubicBezTo>
                <a:cubicBezTo>
                  <a:pt x="247154" y="847800"/>
                  <a:pt x="118330" y="839411"/>
                  <a:pt x="65484" y="809625"/>
                </a:cubicBezTo>
                <a:cubicBezTo>
                  <a:pt x="12638" y="779839"/>
                  <a:pt x="0" y="716359"/>
                  <a:pt x="15478" y="671512"/>
                </a:cubicBezTo>
                <a:cubicBezTo>
                  <a:pt x="30956" y="626665"/>
                  <a:pt x="96503" y="552358"/>
                  <a:pt x="158353" y="540543"/>
                </a:cubicBezTo>
                <a:cubicBezTo>
                  <a:pt x="220203" y="528728"/>
                  <a:pt x="344909" y="598239"/>
                  <a:pt x="386581" y="600620"/>
                </a:cubicBezTo>
                <a:cubicBezTo>
                  <a:pt x="428253" y="603001"/>
                  <a:pt x="405544" y="654934"/>
                  <a:pt x="408384" y="554831"/>
                </a:cubicBezTo>
                <a:cubicBezTo>
                  <a:pt x="411224" y="454728"/>
                  <a:pt x="406400" y="229393"/>
                  <a:pt x="403622" y="0"/>
                </a:cubicBezTo>
              </a:path>
            </a:pathLst>
          </a:custGeom>
          <a:solidFill>
            <a:srgbClr val="3399FF"/>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120" name="Rounded Rectangle 119"/>
          <p:cNvSpPr/>
          <p:nvPr/>
        </p:nvSpPr>
        <p:spPr>
          <a:xfrm>
            <a:off x="7833493" y="1953512"/>
            <a:ext cx="812236" cy="2492366"/>
          </a:xfrm>
          <a:prstGeom prst="roundRect">
            <a:avLst>
              <a:gd name="adj" fmla="val 50000"/>
            </a:avLst>
          </a:prstGeom>
          <a:solidFill>
            <a:srgbClr val="3399FF"/>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21" name="Chord 7"/>
          <p:cNvSpPr/>
          <p:nvPr/>
        </p:nvSpPr>
        <p:spPr>
          <a:xfrm>
            <a:off x="8096713" y="2611575"/>
            <a:ext cx="268489" cy="216733"/>
          </a:xfrm>
          <a:prstGeom prst="chord">
            <a:avLst>
              <a:gd name="adj1" fmla="val 5430208"/>
              <a:gd name="adj2" fmla="val 5345722"/>
            </a:avLst>
          </a:prstGeom>
          <a:solidFill>
            <a:srgbClr val="FFFF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124" name="Group 21"/>
          <p:cNvGrpSpPr/>
          <p:nvPr/>
        </p:nvGrpSpPr>
        <p:grpSpPr>
          <a:xfrm>
            <a:off x="8096713" y="2375905"/>
            <a:ext cx="270745" cy="162447"/>
            <a:chOff x="3275856" y="2564904"/>
            <a:chExt cx="360040" cy="216161"/>
          </a:xfrm>
        </p:grpSpPr>
        <p:sp>
          <p:nvSpPr>
            <p:cNvPr id="141" name="Oval 140"/>
            <p:cNvSpPr/>
            <p:nvPr/>
          </p:nvSpPr>
          <p:spPr>
            <a:xfrm>
              <a:off x="3275856" y="2564904"/>
              <a:ext cx="51006" cy="216161"/>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42" name="Oval 141"/>
            <p:cNvSpPr/>
            <p:nvPr/>
          </p:nvSpPr>
          <p:spPr>
            <a:xfrm>
              <a:off x="3584890" y="2564904"/>
              <a:ext cx="51006" cy="216161"/>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127" name="Oval 126"/>
          <p:cNvSpPr/>
          <p:nvPr/>
        </p:nvSpPr>
        <p:spPr>
          <a:xfrm>
            <a:off x="5940152" y="3717032"/>
            <a:ext cx="236416" cy="246118"/>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29" name="Arc 128"/>
          <p:cNvSpPr/>
          <p:nvPr/>
        </p:nvSpPr>
        <p:spPr>
          <a:xfrm>
            <a:off x="8039133" y="2956712"/>
            <a:ext cx="370965" cy="405784"/>
          </a:xfrm>
          <a:prstGeom prst="arc">
            <a:avLst>
              <a:gd name="adj1" fmla="val 11462497"/>
              <a:gd name="adj2" fmla="val 20804614"/>
            </a:avLst>
          </a:prstGeom>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grpSp>
        <p:nvGrpSpPr>
          <p:cNvPr id="186" name="Group 138"/>
          <p:cNvGrpSpPr/>
          <p:nvPr/>
        </p:nvGrpSpPr>
        <p:grpSpPr>
          <a:xfrm>
            <a:off x="2267744" y="3748726"/>
            <a:ext cx="406748" cy="1336458"/>
            <a:chOff x="1115616" y="3429000"/>
            <a:chExt cx="504056" cy="1656184"/>
          </a:xfrm>
        </p:grpSpPr>
        <p:sp>
          <p:nvSpPr>
            <p:cNvPr id="187" name="Isosceles Triangle 186"/>
            <p:cNvSpPr/>
            <p:nvPr/>
          </p:nvSpPr>
          <p:spPr>
            <a:xfrm>
              <a:off x="1115616" y="5013176"/>
              <a:ext cx="504056" cy="72008"/>
            </a:xfrm>
            <a:prstGeom prst="triangle">
              <a:avLst/>
            </a:prstGeom>
            <a:solidFill>
              <a:schemeClr val="bg1"/>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88" name="Chord 187"/>
            <p:cNvSpPr/>
            <p:nvPr/>
          </p:nvSpPr>
          <p:spPr>
            <a:xfrm>
              <a:off x="1115616" y="3429000"/>
              <a:ext cx="504056" cy="1080120"/>
            </a:xfrm>
            <a:prstGeom prst="chord">
              <a:avLst>
                <a:gd name="adj1" fmla="val 20627079"/>
                <a:gd name="adj2" fmla="val 11756870"/>
              </a:avLst>
            </a:pr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89" name="Chord 188"/>
            <p:cNvSpPr/>
            <p:nvPr/>
          </p:nvSpPr>
          <p:spPr>
            <a:xfrm>
              <a:off x="1115616" y="3429000"/>
              <a:ext cx="504056" cy="1080120"/>
            </a:xfrm>
            <a:prstGeom prst="chord">
              <a:avLst>
                <a:gd name="adj1" fmla="val 3263154"/>
                <a:gd name="adj2" fmla="val 7516890"/>
              </a:avLst>
            </a:prstGeom>
            <a:solidFill>
              <a:srgbClr val="990033"/>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90" name="Rectangle 189"/>
            <p:cNvSpPr/>
            <p:nvPr/>
          </p:nvSpPr>
          <p:spPr>
            <a:xfrm>
              <a:off x="1331640" y="4509120"/>
              <a:ext cx="72008" cy="504056"/>
            </a:xfrm>
            <a:prstGeom prst="rect">
              <a:avLst/>
            </a:prstGeom>
            <a:solidFill>
              <a:schemeClr val="bg1"/>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84" name="Oval 83"/>
          <p:cNvSpPr/>
          <p:nvPr/>
        </p:nvSpPr>
        <p:spPr>
          <a:xfrm>
            <a:off x="3563888" y="4077072"/>
            <a:ext cx="216024" cy="223706"/>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98" name="Oval 197"/>
          <p:cNvSpPr/>
          <p:nvPr/>
        </p:nvSpPr>
        <p:spPr>
          <a:xfrm>
            <a:off x="8172400" y="2924944"/>
            <a:ext cx="144016" cy="151698"/>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xit" presetSubtype="0" fill="hold" grpId="0" nodeType="clickEffect">
                                  <p:stCondLst>
                                    <p:cond delay="0"/>
                                  </p:stCondLst>
                                  <p:childTnLst>
                                    <p:set>
                                      <p:cBhvr>
                                        <p:cTn id="6" dur="1" fill="hold">
                                          <p:stCondLst>
                                            <p:cond delay="0"/>
                                          </p:stCondLst>
                                        </p:cTn>
                                        <p:tgtEl>
                                          <p:spTgt spid="112"/>
                                        </p:tgtEl>
                                        <p:attrNameLst>
                                          <p:attrName>style.visibility</p:attrName>
                                        </p:attrNameLst>
                                      </p:cBhvr>
                                      <p:to>
                                        <p:strVal val="hidden"/>
                                      </p:to>
                                    </p:set>
                                  </p:childTnLst>
                                </p:cTn>
                              </p:par>
                              <p:par>
                                <p:cTn id="7" presetID="1" presetClass="entr" presetSubtype="0" fill="hold" grpId="0" nodeType="withEffect">
                                  <p:stCondLst>
                                    <p:cond delay="0"/>
                                  </p:stCondLst>
                                  <p:childTnLst>
                                    <p:set>
                                      <p:cBhvr>
                                        <p:cTn id="8" dur="1" fill="hold">
                                          <p:stCondLst>
                                            <p:cond delay="0"/>
                                          </p:stCondLst>
                                        </p:cTn>
                                        <p:tgtEl>
                                          <p:spTgt spid="84"/>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xit" presetSubtype="0" fill="hold" grpId="0" nodeType="clickEffect">
                                  <p:stCondLst>
                                    <p:cond delay="0"/>
                                  </p:stCondLst>
                                  <p:childTnLst>
                                    <p:set>
                                      <p:cBhvr>
                                        <p:cTn id="12" dur="1" fill="hold">
                                          <p:stCondLst>
                                            <p:cond delay="0"/>
                                          </p:stCondLst>
                                        </p:cTn>
                                        <p:tgtEl>
                                          <p:spTgt spid="105"/>
                                        </p:tgtEl>
                                        <p:attrNameLst>
                                          <p:attrName>style.visibility</p:attrName>
                                        </p:attrNameLst>
                                      </p:cBhvr>
                                      <p:to>
                                        <p:strVal val="hidden"/>
                                      </p:to>
                                    </p:set>
                                  </p:childTnLst>
                                </p:cTn>
                              </p:par>
                              <p:par>
                                <p:cTn id="13" presetID="1" presetClass="entr" presetSubtype="0" fill="hold" grpId="0" nodeType="withEffect">
                                  <p:stCondLst>
                                    <p:cond delay="0"/>
                                  </p:stCondLst>
                                  <p:childTnLst>
                                    <p:set>
                                      <p:cBhvr>
                                        <p:cTn id="14" dur="1" fill="hold">
                                          <p:stCondLst>
                                            <p:cond delay="0"/>
                                          </p:stCondLst>
                                        </p:cTn>
                                        <p:tgtEl>
                                          <p:spTgt spid="104"/>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xit" presetSubtype="0" fill="hold" grpId="1" nodeType="clickEffect">
                                  <p:stCondLst>
                                    <p:cond delay="0"/>
                                  </p:stCondLst>
                                  <p:childTnLst>
                                    <p:set>
                                      <p:cBhvr>
                                        <p:cTn id="18" dur="1" fill="hold">
                                          <p:stCondLst>
                                            <p:cond delay="0"/>
                                          </p:stCondLst>
                                        </p:cTn>
                                        <p:tgtEl>
                                          <p:spTgt spid="104"/>
                                        </p:tgtEl>
                                        <p:attrNameLst>
                                          <p:attrName>style.visibility</p:attrName>
                                        </p:attrNameLst>
                                      </p:cBhvr>
                                      <p:to>
                                        <p:strVal val="hidden"/>
                                      </p:to>
                                    </p:set>
                                  </p:childTnLst>
                                </p:cTn>
                              </p:par>
                              <p:par>
                                <p:cTn id="19" presetID="1" presetClass="entr" presetSubtype="0" fill="hold" grpId="0" nodeType="withEffect">
                                  <p:stCondLst>
                                    <p:cond delay="0"/>
                                  </p:stCondLst>
                                  <p:childTnLst>
                                    <p:set>
                                      <p:cBhvr>
                                        <p:cTn id="20" dur="1" fill="hold">
                                          <p:stCondLst>
                                            <p:cond delay="0"/>
                                          </p:stCondLst>
                                        </p:cTn>
                                        <p:tgtEl>
                                          <p:spTgt spid="185"/>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xit" presetSubtype="0" fill="hold" grpId="1" nodeType="clickEffect">
                                  <p:stCondLst>
                                    <p:cond delay="0"/>
                                  </p:stCondLst>
                                  <p:childTnLst>
                                    <p:set>
                                      <p:cBhvr>
                                        <p:cTn id="24" dur="1" fill="hold">
                                          <p:stCondLst>
                                            <p:cond delay="0"/>
                                          </p:stCondLst>
                                        </p:cTn>
                                        <p:tgtEl>
                                          <p:spTgt spid="185"/>
                                        </p:tgtEl>
                                        <p:attrNameLst>
                                          <p:attrName>style.visibility</p:attrName>
                                        </p:attrNameLst>
                                      </p:cBhvr>
                                      <p:to>
                                        <p:strVal val="hidden"/>
                                      </p:to>
                                    </p:set>
                                  </p:childTnLst>
                                </p:cTn>
                              </p:par>
                              <p:par>
                                <p:cTn id="25" presetID="1" presetClass="exit" presetSubtype="0" fill="hold" grpId="1" nodeType="withEffect">
                                  <p:stCondLst>
                                    <p:cond delay="0"/>
                                  </p:stCondLst>
                                  <p:childTnLst>
                                    <p:set>
                                      <p:cBhvr>
                                        <p:cTn id="26" dur="1" fill="hold">
                                          <p:stCondLst>
                                            <p:cond delay="0"/>
                                          </p:stCondLst>
                                        </p:cTn>
                                        <p:tgtEl>
                                          <p:spTgt spid="84"/>
                                        </p:tgtEl>
                                        <p:attrNameLst>
                                          <p:attrName>style.visibility</p:attrName>
                                        </p:attrNameLst>
                                      </p:cBhvr>
                                      <p:to>
                                        <p:strVal val="hidden"/>
                                      </p:to>
                                    </p:set>
                                  </p:childTnLst>
                                </p:cTn>
                              </p:par>
                              <p:par>
                                <p:cTn id="27" presetID="1" presetClass="entr" presetSubtype="0" fill="hold" grpId="1" nodeType="withEffect">
                                  <p:stCondLst>
                                    <p:cond delay="0"/>
                                  </p:stCondLst>
                                  <p:childTnLst>
                                    <p:set>
                                      <p:cBhvr>
                                        <p:cTn id="28" dur="1" fill="hold">
                                          <p:stCondLst>
                                            <p:cond delay="0"/>
                                          </p:stCondLst>
                                        </p:cTn>
                                        <p:tgtEl>
                                          <p:spTgt spid="112"/>
                                        </p:tgtEl>
                                        <p:attrNameLst>
                                          <p:attrName>style.visibility</p:attrName>
                                        </p:attrNameLst>
                                      </p:cBhvr>
                                      <p:to>
                                        <p:strVal val="visible"/>
                                      </p:to>
                                    </p:set>
                                  </p:childTnLst>
                                </p:cTn>
                              </p:par>
                              <p:par>
                                <p:cTn id="29" presetID="1" presetClass="entr" presetSubtype="0" fill="hold" grpId="1" nodeType="withEffect">
                                  <p:stCondLst>
                                    <p:cond delay="0"/>
                                  </p:stCondLst>
                                  <p:childTnLst>
                                    <p:set>
                                      <p:cBhvr>
                                        <p:cTn id="30" dur="1" fill="hold">
                                          <p:stCondLst>
                                            <p:cond delay="0"/>
                                          </p:stCondLst>
                                        </p:cTn>
                                        <p:tgtEl>
                                          <p:spTgt spid="105"/>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xit" presetSubtype="0" fill="hold" grpId="0" nodeType="clickEffect">
                                  <p:stCondLst>
                                    <p:cond delay="0"/>
                                  </p:stCondLst>
                                  <p:childTnLst>
                                    <p:set>
                                      <p:cBhvr>
                                        <p:cTn id="34" dur="1" fill="hold">
                                          <p:stCondLst>
                                            <p:cond delay="0"/>
                                          </p:stCondLst>
                                        </p:cTn>
                                        <p:tgtEl>
                                          <p:spTgt spid="71"/>
                                        </p:tgtEl>
                                        <p:attrNameLst>
                                          <p:attrName>style.visibility</p:attrName>
                                        </p:attrNameLst>
                                      </p:cBhvr>
                                      <p:to>
                                        <p:strVal val="hidden"/>
                                      </p:to>
                                    </p:set>
                                  </p:childTnLst>
                                </p:cTn>
                              </p:par>
                              <p:par>
                                <p:cTn id="35" presetID="1" presetClass="entr" presetSubtype="0" fill="hold" grpId="0" nodeType="withEffect">
                                  <p:stCondLst>
                                    <p:cond delay="0"/>
                                  </p:stCondLst>
                                  <p:childTnLst>
                                    <p:set>
                                      <p:cBhvr>
                                        <p:cTn id="36" dur="1" fill="hold">
                                          <p:stCondLst>
                                            <p:cond delay="0"/>
                                          </p:stCondLst>
                                        </p:cTn>
                                        <p:tgtEl>
                                          <p:spTgt spid="74"/>
                                        </p:tgtEl>
                                        <p:attrNameLst>
                                          <p:attrName>style.visibility</p:attrName>
                                        </p:attrNameLst>
                                      </p:cBhvr>
                                      <p:to>
                                        <p:strVal val="visible"/>
                                      </p:to>
                                    </p:set>
                                  </p:childTnLst>
                                </p:cTn>
                              </p:par>
                            </p:childTnLst>
                          </p:cTn>
                        </p:par>
                      </p:childTnLst>
                    </p:cTn>
                  </p:par>
                  <p:par>
                    <p:cTn id="37" fill="hold">
                      <p:stCondLst>
                        <p:cond delay="indefinite"/>
                      </p:stCondLst>
                      <p:childTnLst>
                        <p:par>
                          <p:cTn id="38" fill="hold">
                            <p:stCondLst>
                              <p:cond delay="0"/>
                            </p:stCondLst>
                            <p:childTnLst>
                              <p:par>
                                <p:cTn id="39" presetID="1" presetClass="exit" presetSubtype="0" fill="hold" grpId="0" nodeType="clickEffect">
                                  <p:stCondLst>
                                    <p:cond delay="0"/>
                                  </p:stCondLst>
                                  <p:childTnLst>
                                    <p:set>
                                      <p:cBhvr>
                                        <p:cTn id="40" dur="1" fill="hold">
                                          <p:stCondLst>
                                            <p:cond delay="0"/>
                                          </p:stCondLst>
                                        </p:cTn>
                                        <p:tgtEl>
                                          <p:spTgt spid="127"/>
                                        </p:tgtEl>
                                        <p:attrNameLst>
                                          <p:attrName>style.visibility</p:attrName>
                                        </p:attrNameLst>
                                      </p:cBhvr>
                                      <p:to>
                                        <p:strVal val="hidden"/>
                                      </p:to>
                                    </p:set>
                                  </p:childTnLst>
                                </p:cTn>
                              </p:par>
                              <p:par>
                                <p:cTn id="41" presetID="1" presetClass="entr" presetSubtype="0" fill="hold" grpId="0" nodeType="withEffect">
                                  <p:stCondLst>
                                    <p:cond delay="0"/>
                                  </p:stCondLst>
                                  <p:childTnLst>
                                    <p:set>
                                      <p:cBhvr>
                                        <p:cTn id="42" dur="1" fill="hold">
                                          <p:stCondLst>
                                            <p:cond delay="0"/>
                                          </p:stCondLst>
                                        </p:cTn>
                                        <p:tgtEl>
                                          <p:spTgt spid="98"/>
                                        </p:tgtEl>
                                        <p:attrNameLst>
                                          <p:attrName>style.visibility</p:attrName>
                                        </p:attrNameLst>
                                      </p:cBhvr>
                                      <p:to>
                                        <p:strVal val="visible"/>
                                      </p:to>
                                    </p:set>
                                  </p:childTnLst>
                                </p:cTn>
                              </p:par>
                            </p:childTnLst>
                          </p:cTn>
                        </p:par>
                      </p:childTnLst>
                    </p:cTn>
                  </p:par>
                  <p:par>
                    <p:cTn id="43" fill="hold">
                      <p:stCondLst>
                        <p:cond delay="indefinite"/>
                      </p:stCondLst>
                      <p:childTnLst>
                        <p:par>
                          <p:cTn id="44" fill="hold">
                            <p:stCondLst>
                              <p:cond delay="0"/>
                            </p:stCondLst>
                            <p:childTnLst>
                              <p:par>
                                <p:cTn id="45" presetID="1" presetClass="exit" presetSubtype="0" fill="hold" grpId="1" nodeType="clickEffect">
                                  <p:stCondLst>
                                    <p:cond delay="0"/>
                                  </p:stCondLst>
                                  <p:childTnLst>
                                    <p:set>
                                      <p:cBhvr>
                                        <p:cTn id="46" dur="1" fill="hold">
                                          <p:stCondLst>
                                            <p:cond delay="0"/>
                                          </p:stCondLst>
                                        </p:cTn>
                                        <p:tgtEl>
                                          <p:spTgt spid="74"/>
                                        </p:tgtEl>
                                        <p:attrNameLst>
                                          <p:attrName>style.visibility</p:attrName>
                                        </p:attrNameLst>
                                      </p:cBhvr>
                                      <p:to>
                                        <p:strVal val="hidden"/>
                                      </p:to>
                                    </p:set>
                                  </p:childTnLst>
                                </p:cTn>
                              </p:par>
                              <p:par>
                                <p:cTn id="47" presetID="1" presetClass="exit" presetSubtype="0" fill="hold" nodeType="withEffect">
                                  <p:stCondLst>
                                    <p:cond delay="0"/>
                                  </p:stCondLst>
                                  <p:childTnLst>
                                    <p:set>
                                      <p:cBhvr>
                                        <p:cTn id="48" dur="1" fill="hold">
                                          <p:stCondLst>
                                            <p:cond delay="0"/>
                                          </p:stCondLst>
                                        </p:cTn>
                                        <p:tgtEl>
                                          <p:spTgt spid="157"/>
                                        </p:tgtEl>
                                        <p:attrNameLst>
                                          <p:attrName>style.visibility</p:attrName>
                                        </p:attrNameLst>
                                      </p:cBhvr>
                                      <p:to>
                                        <p:strVal val="hidden"/>
                                      </p:to>
                                    </p:set>
                                  </p:childTnLst>
                                </p:cTn>
                              </p:par>
                              <p:par>
                                <p:cTn id="49" presetID="1" presetClass="entr" presetSubtype="0" fill="hold" grpId="0" nodeType="withEffect">
                                  <p:stCondLst>
                                    <p:cond delay="0"/>
                                  </p:stCondLst>
                                  <p:childTnLst>
                                    <p:set>
                                      <p:cBhvr>
                                        <p:cTn id="50" dur="1" fill="hold">
                                          <p:stCondLst>
                                            <p:cond delay="0"/>
                                          </p:stCondLst>
                                        </p:cTn>
                                        <p:tgtEl>
                                          <p:spTgt spid="76"/>
                                        </p:tgtEl>
                                        <p:attrNameLst>
                                          <p:attrName>style.visibility</p:attrName>
                                        </p:attrNameLst>
                                      </p:cBhvr>
                                      <p:to>
                                        <p:strVal val="visible"/>
                                      </p:to>
                                    </p:set>
                                  </p:childTnLst>
                                </p:cTn>
                              </p:par>
                              <p:par>
                                <p:cTn id="51" presetID="1" presetClass="entr" presetSubtype="0" fill="hold" nodeType="withEffect">
                                  <p:stCondLst>
                                    <p:cond delay="0"/>
                                  </p:stCondLst>
                                  <p:childTnLst>
                                    <p:set>
                                      <p:cBhvr>
                                        <p:cTn id="52" dur="1" fill="hold">
                                          <p:stCondLst>
                                            <p:cond delay="0"/>
                                          </p:stCondLst>
                                        </p:cTn>
                                        <p:tgtEl>
                                          <p:spTgt spid="191"/>
                                        </p:tgtEl>
                                        <p:attrNameLst>
                                          <p:attrName>style.visibility</p:attrName>
                                        </p:attrNameLst>
                                      </p:cBhvr>
                                      <p:to>
                                        <p:strVal val="visible"/>
                                      </p:to>
                                    </p:set>
                                  </p:childTnLst>
                                </p:cTn>
                              </p:par>
                            </p:childTnLst>
                          </p:cTn>
                        </p:par>
                      </p:childTnLst>
                    </p:cTn>
                  </p:par>
                  <p:par>
                    <p:cTn id="53" fill="hold">
                      <p:stCondLst>
                        <p:cond delay="indefinite"/>
                      </p:stCondLst>
                      <p:childTnLst>
                        <p:par>
                          <p:cTn id="54" fill="hold">
                            <p:stCondLst>
                              <p:cond delay="0"/>
                            </p:stCondLst>
                            <p:childTnLst>
                              <p:par>
                                <p:cTn id="55" presetID="1" presetClass="exit" presetSubtype="0" fill="hold" grpId="2" nodeType="clickEffect">
                                  <p:stCondLst>
                                    <p:cond delay="0"/>
                                  </p:stCondLst>
                                  <p:childTnLst>
                                    <p:set>
                                      <p:cBhvr>
                                        <p:cTn id="56" dur="1" fill="hold">
                                          <p:stCondLst>
                                            <p:cond delay="0"/>
                                          </p:stCondLst>
                                        </p:cTn>
                                        <p:tgtEl>
                                          <p:spTgt spid="112"/>
                                        </p:tgtEl>
                                        <p:attrNameLst>
                                          <p:attrName>style.visibility</p:attrName>
                                        </p:attrNameLst>
                                      </p:cBhvr>
                                      <p:to>
                                        <p:strVal val="hidden"/>
                                      </p:to>
                                    </p:set>
                                  </p:childTnLst>
                                </p:cTn>
                              </p:par>
                              <p:par>
                                <p:cTn id="57" presetID="1" presetClass="exit" presetSubtype="0" fill="hold" grpId="0" nodeType="withEffect">
                                  <p:stCondLst>
                                    <p:cond delay="0"/>
                                  </p:stCondLst>
                                  <p:childTnLst>
                                    <p:set>
                                      <p:cBhvr>
                                        <p:cTn id="58" dur="1" fill="hold">
                                          <p:stCondLst>
                                            <p:cond delay="0"/>
                                          </p:stCondLst>
                                        </p:cTn>
                                        <p:tgtEl>
                                          <p:spTgt spid="129"/>
                                        </p:tgtEl>
                                        <p:attrNameLst>
                                          <p:attrName>style.visibility</p:attrName>
                                        </p:attrNameLst>
                                      </p:cBhvr>
                                      <p:to>
                                        <p:strVal val="hidden"/>
                                      </p:to>
                                    </p:set>
                                  </p:childTnLst>
                                </p:cTn>
                              </p:par>
                              <p:par>
                                <p:cTn id="59" presetID="1" presetClass="entr" presetSubtype="0" fill="hold" grpId="0" nodeType="withEffect">
                                  <p:stCondLst>
                                    <p:cond delay="0"/>
                                  </p:stCondLst>
                                  <p:childTnLst>
                                    <p:set>
                                      <p:cBhvr>
                                        <p:cTn id="60" dur="1" fill="hold">
                                          <p:stCondLst>
                                            <p:cond delay="0"/>
                                          </p:stCondLst>
                                        </p:cTn>
                                        <p:tgtEl>
                                          <p:spTgt spid="198"/>
                                        </p:tgtEl>
                                        <p:attrNameLst>
                                          <p:attrName>style.visibility</p:attrName>
                                        </p:attrNameLst>
                                      </p:cBhvr>
                                      <p:to>
                                        <p:strVal val="visible"/>
                                      </p:to>
                                    </p:set>
                                  </p:childTnLst>
                                </p:cTn>
                              </p:par>
                              <p:par>
                                <p:cTn id="61" presetID="1" presetClass="entr" presetSubtype="0" fill="hold" grpId="2" nodeType="withEffect">
                                  <p:stCondLst>
                                    <p:cond delay="0"/>
                                  </p:stCondLst>
                                  <p:childTnLst>
                                    <p:set>
                                      <p:cBhvr>
                                        <p:cTn id="62" dur="1" fill="hold">
                                          <p:stCondLst>
                                            <p:cond delay="0"/>
                                          </p:stCondLst>
                                        </p:cTn>
                                        <p:tgtEl>
                                          <p:spTgt spid="84"/>
                                        </p:tgtEl>
                                        <p:attrNameLst>
                                          <p:attrName>style.visibility</p:attrName>
                                        </p:attrNameLst>
                                      </p:cBhvr>
                                      <p:to>
                                        <p:strVal val="visible"/>
                                      </p:to>
                                    </p:set>
                                  </p:childTnLst>
                                </p:cTn>
                              </p:par>
                            </p:childTnLst>
                          </p:cTn>
                        </p:par>
                      </p:childTnLst>
                    </p:cTn>
                  </p:par>
                  <p:par>
                    <p:cTn id="63" fill="hold">
                      <p:stCondLst>
                        <p:cond delay="indefinite"/>
                      </p:stCondLst>
                      <p:childTnLst>
                        <p:par>
                          <p:cTn id="64" fill="hold">
                            <p:stCondLst>
                              <p:cond delay="0"/>
                            </p:stCondLst>
                            <p:childTnLst>
                              <p:par>
                                <p:cTn id="65" presetID="1" presetClass="exit" presetSubtype="0" fill="hold" grpId="1" nodeType="clickEffect">
                                  <p:stCondLst>
                                    <p:cond delay="0"/>
                                  </p:stCondLst>
                                  <p:childTnLst>
                                    <p:set>
                                      <p:cBhvr>
                                        <p:cTn id="66" dur="1" fill="hold">
                                          <p:stCondLst>
                                            <p:cond delay="0"/>
                                          </p:stCondLst>
                                        </p:cTn>
                                        <p:tgtEl>
                                          <p:spTgt spid="76"/>
                                        </p:tgtEl>
                                        <p:attrNameLst>
                                          <p:attrName>style.visibility</p:attrName>
                                        </p:attrNameLst>
                                      </p:cBhvr>
                                      <p:to>
                                        <p:strVal val="hidden"/>
                                      </p:to>
                                    </p:set>
                                  </p:childTnLst>
                                </p:cTn>
                              </p:par>
                              <p:par>
                                <p:cTn id="67" presetID="1" presetClass="entr" presetSubtype="0" fill="hold" grpId="2" nodeType="withEffect">
                                  <p:stCondLst>
                                    <p:cond delay="0"/>
                                  </p:stCondLst>
                                  <p:childTnLst>
                                    <p:set>
                                      <p:cBhvr>
                                        <p:cTn id="68" dur="1" fill="hold">
                                          <p:stCondLst>
                                            <p:cond delay="0"/>
                                          </p:stCondLst>
                                        </p:cTn>
                                        <p:tgtEl>
                                          <p:spTgt spid="7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6" grpId="0" animBg="1"/>
      <p:bldP spid="76" grpId="1" animBg="1"/>
      <p:bldP spid="185" grpId="0" animBg="1"/>
      <p:bldP spid="185" grpId="1" animBg="1"/>
      <p:bldP spid="71" grpId="0" animBg="1"/>
      <p:bldP spid="74" grpId="0" animBg="1"/>
      <p:bldP spid="74" grpId="1" animBg="1"/>
      <p:bldP spid="74" grpId="2" animBg="1"/>
      <p:bldP spid="98" grpId="0" animBg="1"/>
      <p:bldP spid="104" grpId="0" animBg="1"/>
      <p:bldP spid="104" grpId="1" animBg="1"/>
      <p:bldP spid="105" grpId="0" animBg="1"/>
      <p:bldP spid="105" grpId="1" animBg="1"/>
      <p:bldP spid="112" grpId="0" animBg="1"/>
      <p:bldP spid="112" grpId="1" animBg="1"/>
      <p:bldP spid="112" grpId="2" animBg="1"/>
      <p:bldP spid="127" grpId="0" animBg="1"/>
      <p:bldP spid="129" grpId="0" animBg="1"/>
      <p:bldP spid="84" grpId="0" animBg="1"/>
      <p:bldP spid="84" grpId="1" animBg="1"/>
      <p:bldP spid="84" grpId="2" animBg="1"/>
      <p:bldP spid="198" grpId="0" animBg="1"/>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p:cNvSpPr txBox="1"/>
          <p:nvPr/>
        </p:nvSpPr>
        <p:spPr>
          <a:xfrm>
            <a:off x="827584" y="692696"/>
            <a:ext cx="7514806" cy="2123658"/>
          </a:xfrm>
          <a:prstGeom prst="rect">
            <a:avLst/>
          </a:prstGeom>
          <a:noFill/>
        </p:spPr>
        <p:txBody>
          <a:bodyPr wrap="square" rtlCol="0">
            <a:spAutoFit/>
          </a:bodyPr>
          <a:lstStyle/>
          <a:p>
            <a:pPr algn="ctr"/>
            <a:r>
              <a:rPr lang="en-GB" sz="3600" b="1" dirty="0" smtClean="0">
                <a:latin typeface="Century Gothic" pitchFamily="34" charset="0"/>
              </a:rPr>
              <a:t>Episode 12:</a:t>
            </a:r>
          </a:p>
          <a:p>
            <a:pPr algn="ctr"/>
            <a:r>
              <a:rPr lang="en-GB" sz="4800" b="1" dirty="0" smtClean="0">
                <a:latin typeface="Century Gothic" pitchFamily="34" charset="0"/>
              </a:rPr>
              <a:t>PROF CHARLTON-PEREZ’S</a:t>
            </a:r>
          </a:p>
          <a:p>
            <a:pPr algn="ctr"/>
            <a:r>
              <a:rPr lang="en-GB" sz="4800" b="1" dirty="0" smtClean="0">
                <a:latin typeface="Century Gothic" pitchFamily="34" charset="0"/>
              </a:rPr>
              <a:t>SHINY NEW OFFICE</a:t>
            </a:r>
          </a:p>
        </p:txBody>
      </p:sp>
      <p:grpSp>
        <p:nvGrpSpPr>
          <p:cNvPr id="3" name="Group 2"/>
          <p:cNvGrpSpPr/>
          <p:nvPr/>
        </p:nvGrpSpPr>
        <p:grpSpPr>
          <a:xfrm>
            <a:off x="3239852" y="3429000"/>
            <a:ext cx="2664296" cy="2555974"/>
            <a:chOff x="2411760" y="2420888"/>
            <a:chExt cx="4085175" cy="3924126"/>
          </a:xfrm>
        </p:grpSpPr>
        <p:sp>
          <p:nvSpPr>
            <p:cNvPr id="4" name="Freeform 3"/>
            <p:cNvSpPr/>
            <p:nvPr/>
          </p:nvSpPr>
          <p:spPr>
            <a:xfrm flipH="1">
              <a:off x="5724128" y="3212976"/>
              <a:ext cx="772807" cy="1524606"/>
            </a:xfrm>
            <a:custGeom>
              <a:avLst/>
              <a:gdLst>
                <a:gd name="connsiteX0" fmla="*/ 452907 w 646090"/>
                <a:gd name="connsiteY0" fmla="*/ 92298 h 1092558"/>
                <a:gd name="connsiteX1" fmla="*/ 15025 w 646090"/>
                <a:gd name="connsiteY1" fmla="*/ 581695 h 1092558"/>
                <a:gd name="connsiteX2" fmla="*/ 543059 w 646090"/>
                <a:gd name="connsiteY2" fmla="*/ 1032456 h 1092558"/>
                <a:gd name="connsiteX3" fmla="*/ 633211 w 646090"/>
                <a:gd name="connsiteY3" fmla="*/ 942304 h 1092558"/>
                <a:gd name="connsiteX4" fmla="*/ 581696 w 646090"/>
                <a:gd name="connsiteY4" fmla="*/ 143814 h 1092558"/>
                <a:gd name="connsiteX5" fmla="*/ 452907 w 646090"/>
                <a:gd name="connsiteY5" fmla="*/ 92298 h 1092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6090" h="1092558">
                  <a:moveTo>
                    <a:pt x="452907" y="92298"/>
                  </a:moveTo>
                  <a:cubicBezTo>
                    <a:pt x="358462" y="165278"/>
                    <a:pt x="0" y="425002"/>
                    <a:pt x="15025" y="581695"/>
                  </a:cubicBezTo>
                  <a:cubicBezTo>
                    <a:pt x="30050" y="738388"/>
                    <a:pt x="440028" y="972354"/>
                    <a:pt x="543059" y="1032456"/>
                  </a:cubicBezTo>
                  <a:cubicBezTo>
                    <a:pt x="646090" y="1092558"/>
                    <a:pt x="626772" y="1090411"/>
                    <a:pt x="633211" y="942304"/>
                  </a:cubicBezTo>
                  <a:cubicBezTo>
                    <a:pt x="639650" y="794197"/>
                    <a:pt x="607454" y="287628"/>
                    <a:pt x="581696" y="143814"/>
                  </a:cubicBezTo>
                  <a:cubicBezTo>
                    <a:pt x="555938" y="0"/>
                    <a:pt x="547352" y="19318"/>
                    <a:pt x="452907" y="92298"/>
                  </a:cubicBezTo>
                  <a:close/>
                </a:path>
              </a:pathLst>
            </a:custGeom>
            <a:solidFill>
              <a:srgbClr val="FFFF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 name="Freeform 4"/>
            <p:cNvSpPr/>
            <p:nvPr/>
          </p:nvSpPr>
          <p:spPr>
            <a:xfrm>
              <a:off x="3347864" y="4941168"/>
              <a:ext cx="1035285" cy="1403846"/>
            </a:xfrm>
            <a:custGeom>
              <a:avLst/>
              <a:gdLst>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98859 w 625872"/>
                <a:gd name="connsiteY6" fmla="*/ 576262 h 840978"/>
                <a:gd name="connsiteX7" fmla="*/ 408384 w 625872"/>
                <a:gd name="connsiteY7" fmla="*/ 554831 h 840978"/>
                <a:gd name="connsiteX8" fmla="*/ 403622 w 625872"/>
                <a:gd name="connsiteY8" fmla="*/ 0 h 840978"/>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86581 w 625872"/>
                <a:gd name="connsiteY6" fmla="*/ 600620 h 840978"/>
                <a:gd name="connsiteX7" fmla="*/ 408384 w 625872"/>
                <a:gd name="connsiteY7" fmla="*/ 554831 h 840978"/>
                <a:gd name="connsiteX8" fmla="*/ 403622 w 625872"/>
                <a:gd name="connsiteY8" fmla="*/ 0 h 840978"/>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52338"/>
                <a:gd name="connsiteX1" fmla="*/ 586978 w 629778"/>
                <a:gd name="connsiteY1" fmla="*/ 707231 h 852338"/>
                <a:gd name="connsiteX2" fmla="*/ 332557 w 629778"/>
                <a:gd name="connsiteY2" fmla="*/ 850230 h 852338"/>
                <a:gd name="connsiteX3" fmla="*/ 65484 w 629778"/>
                <a:gd name="connsiteY3" fmla="*/ 809625 h 852338"/>
                <a:gd name="connsiteX4" fmla="*/ 15478 w 629778"/>
                <a:gd name="connsiteY4" fmla="*/ 671512 h 852338"/>
                <a:gd name="connsiteX5" fmla="*/ 158353 w 629778"/>
                <a:gd name="connsiteY5" fmla="*/ 540543 h 852338"/>
                <a:gd name="connsiteX6" fmla="*/ 386581 w 629778"/>
                <a:gd name="connsiteY6" fmla="*/ 600620 h 852338"/>
                <a:gd name="connsiteX7" fmla="*/ 408384 w 629778"/>
                <a:gd name="connsiteY7" fmla="*/ 554831 h 852338"/>
                <a:gd name="connsiteX8" fmla="*/ 403622 w 629778"/>
                <a:gd name="connsiteY8" fmla="*/ 0 h 852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9778" h="852338">
                  <a:moveTo>
                    <a:pt x="589359" y="40481"/>
                  </a:moveTo>
                  <a:cubicBezTo>
                    <a:pt x="607615" y="308570"/>
                    <a:pt x="629778" y="572273"/>
                    <a:pt x="586978" y="707231"/>
                  </a:cubicBezTo>
                  <a:cubicBezTo>
                    <a:pt x="544178" y="842189"/>
                    <a:pt x="393081" y="852338"/>
                    <a:pt x="332557" y="850230"/>
                  </a:cubicBezTo>
                  <a:cubicBezTo>
                    <a:pt x="247154" y="847800"/>
                    <a:pt x="118330" y="839411"/>
                    <a:pt x="65484" y="809625"/>
                  </a:cubicBezTo>
                  <a:cubicBezTo>
                    <a:pt x="12638" y="779839"/>
                    <a:pt x="0" y="716359"/>
                    <a:pt x="15478" y="671512"/>
                  </a:cubicBezTo>
                  <a:cubicBezTo>
                    <a:pt x="30956" y="626665"/>
                    <a:pt x="96503" y="552358"/>
                    <a:pt x="158353" y="540543"/>
                  </a:cubicBezTo>
                  <a:cubicBezTo>
                    <a:pt x="220203" y="528728"/>
                    <a:pt x="344909" y="598239"/>
                    <a:pt x="386581" y="600620"/>
                  </a:cubicBezTo>
                  <a:cubicBezTo>
                    <a:pt x="428253" y="603001"/>
                    <a:pt x="405544" y="654934"/>
                    <a:pt x="408384" y="554831"/>
                  </a:cubicBezTo>
                  <a:cubicBezTo>
                    <a:pt x="411224" y="454728"/>
                    <a:pt x="406400" y="229393"/>
                    <a:pt x="403622" y="0"/>
                  </a:cubicBezTo>
                </a:path>
              </a:pathLst>
            </a:custGeom>
            <a:solidFill>
              <a:srgbClr val="FFFF00"/>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6" name="Freeform 5"/>
            <p:cNvSpPr/>
            <p:nvPr/>
          </p:nvSpPr>
          <p:spPr>
            <a:xfrm flipH="1">
              <a:off x="4716016" y="4941168"/>
              <a:ext cx="1095432" cy="1403846"/>
            </a:xfrm>
            <a:custGeom>
              <a:avLst/>
              <a:gdLst>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98859 w 625872"/>
                <a:gd name="connsiteY6" fmla="*/ 576262 h 840978"/>
                <a:gd name="connsiteX7" fmla="*/ 408384 w 625872"/>
                <a:gd name="connsiteY7" fmla="*/ 554831 h 840978"/>
                <a:gd name="connsiteX8" fmla="*/ 403622 w 625872"/>
                <a:gd name="connsiteY8" fmla="*/ 0 h 840978"/>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86581 w 625872"/>
                <a:gd name="connsiteY6" fmla="*/ 600620 h 840978"/>
                <a:gd name="connsiteX7" fmla="*/ 408384 w 625872"/>
                <a:gd name="connsiteY7" fmla="*/ 554831 h 840978"/>
                <a:gd name="connsiteX8" fmla="*/ 403622 w 625872"/>
                <a:gd name="connsiteY8" fmla="*/ 0 h 840978"/>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52338"/>
                <a:gd name="connsiteX1" fmla="*/ 586978 w 629778"/>
                <a:gd name="connsiteY1" fmla="*/ 707231 h 852338"/>
                <a:gd name="connsiteX2" fmla="*/ 332557 w 629778"/>
                <a:gd name="connsiteY2" fmla="*/ 850230 h 852338"/>
                <a:gd name="connsiteX3" fmla="*/ 65484 w 629778"/>
                <a:gd name="connsiteY3" fmla="*/ 809625 h 852338"/>
                <a:gd name="connsiteX4" fmla="*/ 15478 w 629778"/>
                <a:gd name="connsiteY4" fmla="*/ 671512 h 852338"/>
                <a:gd name="connsiteX5" fmla="*/ 158353 w 629778"/>
                <a:gd name="connsiteY5" fmla="*/ 540543 h 852338"/>
                <a:gd name="connsiteX6" fmla="*/ 386581 w 629778"/>
                <a:gd name="connsiteY6" fmla="*/ 600620 h 852338"/>
                <a:gd name="connsiteX7" fmla="*/ 408384 w 629778"/>
                <a:gd name="connsiteY7" fmla="*/ 554831 h 852338"/>
                <a:gd name="connsiteX8" fmla="*/ 403622 w 629778"/>
                <a:gd name="connsiteY8" fmla="*/ 0 h 852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9778" h="852338">
                  <a:moveTo>
                    <a:pt x="589359" y="40481"/>
                  </a:moveTo>
                  <a:cubicBezTo>
                    <a:pt x="607615" y="308570"/>
                    <a:pt x="629778" y="572273"/>
                    <a:pt x="586978" y="707231"/>
                  </a:cubicBezTo>
                  <a:cubicBezTo>
                    <a:pt x="544178" y="842189"/>
                    <a:pt x="393081" y="852338"/>
                    <a:pt x="332557" y="850230"/>
                  </a:cubicBezTo>
                  <a:cubicBezTo>
                    <a:pt x="247154" y="847800"/>
                    <a:pt x="118330" y="839411"/>
                    <a:pt x="65484" y="809625"/>
                  </a:cubicBezTo>
                  <a:cubicBezTo>
                    <a:pt x="12638" y="779839"/>
                    <a:pt x="0" y="716359"/>
                    <a:pt x="15478" y="671512"/>
                  </a:cubicBezTo>
                  <a:cubicBezTo>
                    <a:pt x="30956" y="626665"/>
                    <a:pt x="96503" y="552358"/>
                    <a:pt x="158353" y="540543"/>
                  </a:cubicBezTo>
                  <a:cubicBezTo>
                    <a:pt x="220203" y="528728"/>
                    <a:pt x="344909" y="598239"/>
                    <a:pt x="386581" y="600620"/>
                  </a:cubicBezTo>
                  <a:cubicBezTo>
                    <a:pt x="428253" y="603001"/>
                    <a:pt x="405544" y="654934"/>
                    <a:pt x="408384" y="554831"/>
                  </a:cubicBezTo>
                  <a:cubicBezTo>
                    <a:pt x="411224" y="454728"/>
                    <a:pt x="406400" y="229393"/>
                    <a:pt x="403622" y="0"/>
                  </a:cubicBezTo>
                </a:path>
              </a:pathLst>
            </a:custGeom>
            <a:solidFill>
              <a:srgbClr val="FFFF00"/>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7" name="Freeform 6"/>
            <p:cNvSpPr/>
            <p:nvPr/>
          </p:nvSpPr>
          <p:spPr>
            <a:xfrm>
              <a:off x="2411760" y="3284984"/>
              <a:ext cx="802985" cy="1524606"/>
            </a:xfrm>
            <a:custGeom>
              <a:avLst/>
              <a:gdLst>
                <a:gd name="connsiteX0" fmla="*/ 452907 w 646090"/>
                <a:gd name="connsiteY0" fmla="*/ 92298 h 1092558"/>
                <a:gd name="connsiteX1" fmla="*/ 15025 w 646090"/>
                <a:gd name="connsiteY1" fmla="*/ 581695 h 1092558"/>
                <a:gd name="connsiteX2" fmla="*/ 543059 w 646090"/>
                <a:gd name="connsiteY2" fmla="*/ 1032456 h 1092558"/>
                <a:gd name="connsiteX3" fmla="*/ 633211 w 646090"/>
                <a:gd name="connsiteY3" fmla="*/ 942304 h 1092558"/>
                <a:gd name="connsiteX4" fmla="*/ 581696 w 646090"/>
                <a:gd name="connsiteY4" fmla="*/ 143814 h 1092558"/>
                <a:gd name="connsiteX5" fmla="*/ 452907 w 646090"/>
                <a:gd name="connsiteY5" fmla="*/ 92298 h 1092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6090" h="1092558">
                  <a:moveTo>
                    <a:pt x="452907" y="92298"/>
                  </a:moveTo>
                  <a:cubicBezTo>
                    <a:pt x="358462" y="165278"/>
                    <a:pt x="0" y="425002"/>
                    <a:pt x="15025" y="581695"/>
                  </a:cubicBezTo>
                  <a:cubicBezTo>
                    <a:pt x="30050" y="738388"/>
                    <a:pt x="440028" y="972354"/>
                    <a:pt x="543059" y="1032456"/>
                  </a:cubicBezTo>
                  <a:cubicBezTo>
                    <a:pt x="646090" y="1092558"/>
                    <a:pt x="626772" y="1090411"/>
                    <a:pt x="633211" y="942304"/>
                  </a:cubicBezTo>
                  <a:cubicBezTo>
                    <a:pt x="639650" y="794197"/>
                    <a:pt x="607454" y="287628"/>
                    <a:pt x="581696" y="143814"/>
                  </a:cubicBezTo>
                  <a:cubicBezTo>
                    <a:pt x="555938" y="0"/>
                    <a:pt x="547352" y="19318"/>
                    <a:pt x="452907" y="92298"/>
                  </a:cubicBezTo>
                  <a:close/>
                </a:path>
              </a:pathLst>
            </a:custGeom>
            <a:solidFill>
              <a:srgbClr val="FFFF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 name="Oval 7"/>
            <p:cNvSpPr/>
            <p:nvPr/>
          </p:nvSpPr>
          <p:spPr>
            <a:xfrm>
              <a:off x="2915816" y="2492896"/>
              <a:ext cx="3096344" cy="2880320"/>
            </a:xfrm>
            <a:prstGeom prst="ellipse">
              <a:avLst/>
            </a:prstGeom>
            <a:solidFill>
              <a:srgbClr val="FFFF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9" name="Oval 8"/>
            <p:cNvSpPr/>
            <p:nvPr/>
          </p:nvSpPr>
          <p:spPr>
            <a:xfrm>
              <a:off x="3923928" y="3088030"/>
              <a:ext cx="227792" cy="340970"/>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 name="Arc 9"/>
            <p:cNvSpPr/>
            <p:nvPr/>
          </p:nvSpPr>
          <p:spPr>
            <a:xfrm flipV="1">
              <a:off x="3491880" y="2420888"/>
              <a:ext cx="2016224" cy="2376264"/>
            </a:xfrm>
            <a:prstGeom prst="arc">
              <a:avLst>
                <a:gd name="adj1" fmla="val 11045684"/>
                <a:gd name="adj2" fmla="val 21237176"/>
              </a:avLst>
            </a:prstGeom>
            <a:ln w="762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11" name="Oval 10"/>
            <p:cNvSpPr/>
            <p:nvPr/>
          </p:nvSpPr>
          <p:spPr>
            <a:xfrm>
              <a:off x="4848264" y="3088030"/>
              <a:ext cx="227792" cy="340970"/>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Tree>
  </p:cSld>
  <p:clrMapOvr>
    <a:masterClrMapping/>
  </p:clrMapOvr>
  <p:transition>
    <p:fade/>
  </p:transition>
  <p:timing>
    <p:tnLst>
      <p:par>
        <p:cTn id="1" dur="indefinite" restart="never" nodeType="tmRoot"/>
      </p:par>
    </p:tn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6" name="Group 95"/>
          <p:cNvGrpSpPr/>
          <p:nvPr/>
        </p:nvGrpSpPr>
        <p:grpSpPr>
          <a:xfrm>
            <a:off x="-2484784" y="-2187624"/>
            <a:ext cx="14753168" cy="9045624"/>
            <a:chOff x="-2484784" y="-2187624"/>
            <a:chExt cx="14753168" cy="9045624"/>
          </a:xfrm>
        </p:grpSpPr>
        <p:grpSp>
          <p:nvGrpSpPr>
            <p:cNvPr id="81" name="Group 80"/>
            <p:cNvGrpSpPr/>
            <p:nvPr/>
          </p:nvGrpSpPr>
          <p:grpSpPr>
            <a:xfrm>
              <a:off x="-2484784" y="-2187624"/>
              <a:ext cx="12961440" cy="9045624"/>
              <a:chOff x="-900608" y="-1179512"/>
              <a:chExt cx="12961440" cy="8784975"/>
            </a:xfrm>
          </p:grpSpPr>
          <p:sp>
            <p:nvSpPr>
              <p:cNvPr id="82" name="Rectangle 81"/>
              <p:cNvSpPr/>
              <p:nvPr/>
            </p:nvSpPr>
            <p:spPr>
              <a:xfrm>
                <a:off x="-468560" y="3744415"/>
                <a:ext cx="12529392" cy="3861048"/>
              </a:xfrm>
              <a:prstGeom prst="rect">
                <a:avLst/>
              </a:prstGeom>
              <a:solidFill>
                <a:srgbClr val="0066FF"/>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83" name="Group 17"/>
              <p:cNvGrpSpPr/>
              <p:nvPr/>
            </p:nvGrpSpPr>
            <p:grpSpPr>
              <a:xfrm>
                <a:off x="-324544" y="-675456"/>
                <a:ext cx="4104456" cy="3240359"/>
                <a:chOff x="4283968" y="-315416"/>
                <a:chExt cx="3672408" cy="2232248"/>
              </a:xfrm>
            </p:grpSpPr>
            <p:sp>
              <p:nvSpPr>
                <p:cNvPr id="90" name="Rounded Rectangle 8"/>
                <p:cNvSpPr/>
                <p:nvPr/>
              </p:nvSpPr>
              <p:spPr>
                <a:xfrm>
                  <a:off x="4283968" y="-315416"/>
                  <a:ext cx="3672408" cy="2232248"/>
                </a:xfrm>
                <a:prstGeom prst="roundRect">
                  <a:avLst>
                    <a:gd name="adj" fmla="val 3504"/>
                  </a:avLst>
                </a:prstGeom>
                <a:solidFill>
                  <a:srgbClr val="B2B2B2"/>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91" name="Rounded Rectangle 90"/>
                <p:cNvSpPr/>
                <p:nvPr/>
              </p:nvSpPr>
              <p:spPr>
                <a:xfrm>
                  <a:off x="4355976" y="-243408"/>
                  <a:ext cx="3491880" cy="2088232"/>
                </a:xfrm>
                <a:prstGeom prst="roundRect">
                  <a:avLst>
                    <a:gd name="adj" fmla="val 7544"/>
                  </a:avLst>
                </a:prstGeom>
                <a:solidFill>
                  <a:schemeClr val="bg1"/>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grpSp>
          <p:cxnSp>
            <p:nvCxnSpPr>
              <p:cNvPr id="84" name="Straight Connector 83"/>
              <p:cNvCxnSpPr/>
              <p:nvPr/>
            </p:nvCxnSpPr>
            <p:spPr>
              <a:xfrm flipV="1">
                <a:off x="0" y="3717032"/>
                <a:ext cx="11412760" cy="27383"/>
              </a:xfrm>
              <a:prstGeom prst="line">
                <a:avLst/>
              </a:prstGeom>
              <a:ln w="762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5" name="Straight Connector 84"/>
              <p:cNvCxnSpPr/>
              <p:nvPr/>
            </p:nvCxnSpPr>
            <p:spPr>
              <a:xfrm flipV="1">
                <a:off x="-900608" y="116631"/>
                <a:ext cx="0" cy="3645024"/>
              </a:xfrm>
              <a:prstGeom prst="line">
                <a:avLst/>
              </a:prstGeom>
              <a:ln w="762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86" name="Group 63"/>
              <p:cNvGrpSpPr/>
              <p:nvPr/>
            </p:nvGrpSpPr>
            <p:grpSpPr>
              <a:xfrm rot="16200000">
                <a:off x="4824029" y="-1215516"/>
                <a:ext cx="4104456" cy="4176463"/>
                <a:chOff x="5868144" y="-603448"/>
                <a:chExt cx="3600400" cy="3024336"/>
              </a:xfrm>
            </p:grpSpPr>
            <p:sp>
              <p:nvSpPr>
                <p:cNvPr id="87" name="Rectangle 86"/>
                <p:cNvSpPr/>
                <p:nvPr/>
              </p:nvSpPr>
              <p:spPr>
                <a:xfrm>
                  <a:off x="6012160" y="980729"/>
                  <a:ext cx="3312368" cy="1335874"/>
                </a:xfrm>
                <a:prstGeom prst="rect">
                  <a:avLst/>
                </a:prstGeom>
                <a:solidFill>
                  <a:srgbClr val="00FFFF"/>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8" name="Rectangle 87"/>
                <p:cNvSpPr/>
                <p:nvPr/>
              </p:nvSpPr>
              <p:spPr>
                <a:xfrm>
                  <a:off x="6012160" y="-459432"/>
                  <a:ext cx="3312368" cy="1316009"/>
                </a:xfrm>
                <a:prstGeom prst="rect">
                  <a:avLst/>
                </a:prstGeom>
                <a:solidFill>
                  <a:srgbClr val="00FFFF"/>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9" name="Rectangle 88"/>
                <p:cNvSpPr/>
                <p:nvPr/>
              </p:nvSpPr>
              <p:spPr>
                <a:xfrm>
                  <a:off x="5868144" y="-603448"/>
                  <a:ext cx="3600400" cy="3024336"/>
                </a:xfrm>
                <a:prstGeom prst="rect">
                  <a:avLst/>
                </a:pr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sp>
          <p:nvSpPr>
            <p:cNvPr id="94" name="Rounded Rectangle 8"/>
            <p:cNvSpPr/>
            <p:nvPr/>
          </p:nvSpPr>
          <p:spPr>
            <a:xfrm>
              <a:off x="7812360" y="-1971600"/>
              <a:ext cx="4456024" cy="3888432"/>
            </a:xfrm>
            <a:prstGeom prst="roundRect">
              <a:avLst>
                <a:gd name="adj" fmla="val 3504"/>
              </a:avLst>
            </a:prstGeom>
            <a:solidFill>
              <a:srgbClr val="B2B2B2"/>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95" name="Rounded Rectangle 94"/>
            <p:cNvSpPr/>
            <p:nvPr/>
          </p:nvSpPr>
          <p:spPr>
            <a:xfrm>
              <a:off x="8244408" y="-1515652"/>
              <a:ext cx="3902689" cy="3031304"/>
            </a:xfrm>
            <a:prstGeom prst="roundRect">
              <a:avLst>
                <a:gd name="adj" fmla="val 7544"/>
              </a:avLst>
            </a:prstGeom>
            <a:solidFill>
              <a:srgbClr val="CC9900"/>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grpSp>
      <p:grpSp>
        <p:nvGrpSpPr>
          <p:cNvPr id="118" name="Group 93"/>
          <p:cNvGrpSpPr/>
          <p:nvPr/>
        </p:nvGrpSpPr>
        <p:grpSpPr>
          <a:xfrm rot="19396658" flipH="1">
            <a:off x="-77214" y="3068960"/>
            <a:ext cx="1128381" cy="720080"/>
            <a:chOff x="-333721" y="835738"/>
            <a:chExt cx="2836640" cy="1893885"/>
          </a:xfrm>
          <a:solidFill>
            <a:srgbClr val="0033CC"/>
          </a:solidFill>
        </p:grpSpPr>
        <p:sp>
          <p:nvSpPr>
            <p:cNvPr id="119" name="Freeform 118"/>
            <p:cNvSpPr/>
            <p:nvPr/>
          </p:nvSpPr>
          <p:spPr>
            <a:xfrm rot="13838807" flipH="1">
              <a:off x="137656" y="364361"/>
              <a:ext cx="1893885" cy="2836640"/>
            </a:xfrm>
            <a:custGeom>
              <a:avLst/>
              <a:gdLst>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75432 w 777479"/>
                <a:gd name="connsiteY8" fmla="*/ 659606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65919 w 777479"/>
                <a:gd name="connsiteY10" fmla="*/ 516731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62013 w 777479"/>
                <a:gd name="connsiteY20" fmla="*/ 605036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2397 h 834313"/>
                <a:gd name="connsiteX1" fmla="*/ 239713 w 777479"/>
                <a:gd name="connsiteY1" fmla="*/ 240985 h 834313"/>
                <a:gd name="connsiteX2" fmla="*/ 82550 w 777479"/>
                <a:gd name="connsiteY2" fmla="*/ 336235 h 834313"/>
                <a:gd name="connsiteX3" fmla="*/ 3969 w 777479"/>
                <a:gd name="connsiteY3" fmla="*/ 474347 h 834313"/>
                <a:gd name="connsiteX4" fmla="*/ 106363 w 777479"/>
                <a:gd name="connsiteY4" fmla="*/ 488635 h 834313"/>
                <a:gd name="connsiteX5" fmla="*/ 254000 w 777479"/>
                <a:gd name="connsiteY5" fmla="*/ 386241 h 834313"/>
                <a:gd name="connsiteX6" fmla="*/ 261144 w 777479"/>
                <a:gd name="connsiteY6" fmla="*/ 398147 h 834313"/>
                <a:gd name="connsiteX7" fmla="*/ 223044 w 777479"/>
                <a:gd name="connsiteY7" fmla="*/ 533878 h 834313"/>
                <a:gd name="connsiteX8" fmla="*/ 198834 w 777479"/>
                <a:gd name="connsiteY8" fmla="*/ 660085 h 834313"/>
                <a:gd name="connsiteX9" fmla="*/ 248147 w 777479"/>
                <a:gd name="connsiteY9" fmla="*/ 750200 h 834313"/>
                <a:gd name="connsiteX10" fmla="*/ 335682 w 777479"/>
                <a:gd name="connsiteY10" fmla="*/ 608466 h 834313"/>
                <a:gd name="connsiteX11" fmla="*/ 368300 w 777479"/>
                <a:gd name="connsiteY11" fmla="*/ 488634 h 834313"/>
                <a:gd name="connsiteX12" fmla="*/ 375444 w 777479"/>
                <a:gd name="connsiteY12" fmla="*/ 555310 h 834313"/>
                <a:gd name="connsiteX13" fmla="*/ 401638 w 777479"/>
                <a:gd name="connsiteY13" fmla="*/ 767241 h 834313"/>
                <a:gd name="connsiteX14" fmla="*/ 451644 w 777479"/>
                <a:gd name="connsiteY14" fmla="*/ 833916 h 834313"/>
                <a:gd name="connsiteX15" fmla="*/ 504032 w 777479"/>
                <a:gd name="connsiteY15" fmla="*/ 769622 h 834313"/>
                <a:gd name="connsiteX16" fmla="*/ 504032 w 777479"/>
                <a:gd name="connsiteY16" fmla="*/ 529115 h 834313"/>
                <a:gd name="connsiteX17" fmla="*/ 527844 w 777479"/>
                <a:gd name="connsiteY17" fmla="*/ 643416 h 834313"/>
                <a:gd name="connsiteX18" fmla="*/ 573088 w 777479"/>
                <a:gd name="connsiteY18" fmla="*/ 741047 h 834313"/>
                <a:gd name="connsiteX19" fmla="*/ 625475 w 777479"/>
                <a:gd name="connsiteY19" fmla="*/ 762478 h 834313"/>
                <a:gd name="connsiteX20" fmla="*/ 662013 w 777479"/>
                <a:gd name="connsiteY20" fmla="*/ 705527 h 834313"/>
                <a:gd name="connsiteX21" fmla="*/ 644525 w 777479"/>
                <a:gd name="connsiteY21" fmla="*/ 583885 h 834313"/>
                <a:gd name="connsiteX22" fmla="*/ 632619 w 777479"/>
                <a:gd name="connsiteY22" fmla="*/ 507685 h 834313"/>
                <a:gd name="connsiteX23" fmla="*/ 718344 w 777479"/>
                <a:gd name="connsiteY23" fmla="*/ 657703 h 834313"/>
                <a:gd name="connsiteX24" fmla="*/ 770732 w 777479"/>
                <a:gd name="connsiteY24" fmla="*/ 636272 h 834313"/>
                <a:gd name="connsiteX25" fmla="*/ 758825 w 777479"/>
                <a:gd name="connsiteY25" fmla="*/ 495778 h 834313"/>
                <a:gd name="connsiteX26" fmla="*/ 668338 w 777479"/>
                <a:gd name="connsiteY26" fmla="*/ 324328 h 834313"/>
                <a:gd name="connsiteX27" fmla="*/ 668239 w 777479"/>
                <a:gd name="connsiteY27" fmla="*/ 0 h 834313"/>
                <a:gd name="connsiteX0" fmla="*/ 240017 w 777479"/>
                <a:gd name="connsiteY0" fmla="*/ 24652 h 834313"/>
                <a:gd name="connsiteX1" fmla="*/ 239713 w 777479"/>
                <a:gd name="connsiteY1" fmla="*/ 240985 h 834313"/>
                <a:gd name="connsiteX2" fmla="*/ 82550 w 777479"/>
                <a:gd name="connsiteY2" fmla="*/ 336235 h 834313"/>
                <a:gd name="connsiteX3" fmla="*/ 3969 w 777479"/>
                <a:gd name="connsiteY3" fmla="*/ 474347 h 834313"/>
                <a:gd name="connsiteX4" fmla="*/ 106363 w 777479"/>
                <a:gd name="connsiteY4" fmla="*/ 488635 h 834313"/>
                <a:gd name="connsiteX5" fmla="*/ 254000 w 777479"/>
                <a:gd name="connsiteY5" fmla="*/ 386241 h 834313"/>
                <a:gd name="connsiteX6" fmla="*/ 261144 w 777479"/>
                <a:gd name="connsiteY6" fmla="*/ 398147 h 834313"/>
                <a:gd name="connsiteX7" fmla="*/ 223044 w 777479"/>
                <a:gd name="connsiteY7" fmla="*/ 533878 h 834313"/>
                <a:gd name="connsiteX8" fmla="*/ 198834 w 777479"/>
                <a:gd name="connsiteY8" fmla="*/ 660085 h 834313"/>
                <a:gd name="connsiteX9" fmla="*/ 248147 w 777479"/>
                <a:gd name="connsiteY9" fmla="*/ 750200 h 834313"/>
                <a:gd name="connsiteX10" fmla="*/ 335682 w 777479"/>
                <a:gd name="connsiteY10" fmla="*/ 608466 h 834313"/>
                <a:gd name="connsiteX11" fmla="*/ 368300 w 777479"/>
                <a:gd name="connsiteY11" fmla="*/ 488634 h 834313"/>
                <a:gd name="connsiteX12" fmla="*/ 375444 w 777479"/>
                <a:gd name="connsiteY12" fmla="*/ 555310 h 834313"/>
                <a:gd name="connsiteX13" fmla="*/ 401638 w 777479"/>
                <a:gd name="connsiteY13" fmla="*/ 767241 h 834313"/>
                <a:gd name="connsiteX14" fmla="*/ 451644 w 777479"/>
                <a:gd name="connsiteY14" fmla="*/ 833916 h 834313"/>
                <a:gd name="connsiteX15" fmla="*/ 504032 w 777479"/>
                <a:gd name="connsiteY15" fmla="*/ 769622 h 834313"/>
                <a:gd name="connsiteX16" fmla="*/ 504032 w 777479"/>
                <a:gd name="connsiteY16" fmla="*/ 529115 h 834313"/>
                <a:gd name="connsiteX17" fmla="*/ 527844 w 777479"/>
                <a:gd name="connsiteY17" fmla="*/ 643416 h 834313"/>
                <a:gd name="connsiteX18" fmla="*/ 573088 w 777479"/>
                <a:gd name="connsiteY18" fmla="*/ 741047 h 834313"/>
                <a:gd name="connsiteX19" fmla="*/ 625475 w 777479"/>
                <a:gd name="connsiteY19" fmla="*/ 762478 h 834313"/>
                <a:gd name="connsiteX20" fmla="*/ 662013 w 777479"/>
                <a:gd name="connsiteY20" fmla="*/ 705527 h 834313"/>
                <a:gd name="connsiteX21" fmla="*/ 644525 w 777479"/>
                <a:gd name="connsiteY21" fmla="*/ 583885 h 834313"/>
                <a:gd name="connsiteX22" fmla="*/ 632619 w 777479"/>
                <a:gd name="connsiteY22" fmla="*/ 507685 h 834313"/>
                <a:gd name="connsiteX23" fmla="*/ 718344 w 777479"/>
                <a:gd name="connsiteY23" fmla="*/ 657703 h 834313"/>
                <a:gd name="connsiteX24" fmla="*/ 770732 w 777479"/>
                <a:gd name="connsiteY24" fmla="*/ 636272 h 834313"/>
                <a:gd name="connsiteX25" fmla="*/ 758825 w 777479"/>
                <a:gd name="connsiteY25" fmla="*/ 495778 h 834313"/>
                <a:gd name="connsiteX26" fmla="*/ 668338 w 777479"/>
                <a:gd name="connsiteY26" fmla="*/ 324328 h 834313"/>
                <a:gd name="connsiteX27" fmla="*/ 668239 w 777479"/>
                <a:gd name="connsiteY27" fmla="*/ 0 h 834313"/>
                <a:gd name="connsiteX0" fmla="*/ 240017 w 777479"/>
                <a:gd name="connsiteY0" fmla="*/ 164738 h 974399"/>
                <a:gd name="connsiteX1" fmla="*/ 239713 w 777479"/>
                <a:gd name="connsiteY1" fmla="*/ 381071 h 974399"/>
                <a:gd name="connsiteX2" fmla="*/ 82550 w 777479"/>
                <a:gd name="connsiteY2" fmla="*/ 476321 h 974399"/>
                <a:gd name="connsiteX3" fmla="*/ 3969 w 777479"/>
                <a:gd name="connsiteY3" fmla="*/ 614433 h 974399"/>
                <a:gd name="connsiteX4" fmla="*/ 106363 w 777479"/>
                <a:gd name="connsiteY4" fmla="*/ 628721 h 974399"/>
                <a:gd name="connsiteX5" fmla="*/ 254000 w 777479"/>
                <a:gd name="connsiteY5" fmla="*/ 526327 h 974399"/>
                <a:gd name="connsiteX6" fmla="*/ 261144 w 777479"/>
                <a:gd name="connsiteY6" fmla="*/ 538233 h 974399"/>
                <a:gd name="connsiteX7" fmla="*/ 223044 w 777479"/>
                <a:gd name="connsiteY7" fmla="*/ 673964 h 974399"/>
                <a:gd name="connsiteX8" fmla="*/ 198834 w 777479"/>
                <a:gd name="connsiteY8" fmla="*/ 800171 h 974399"/>
                <a:gd name="connsiteX9" fmla="*/ 248147 w 777479"/>
                <a:gd name="connsiteY9" fmla="*/ 890286 h 974399"/>
                <a:gd name="connsiteX10" fmla="*/ 335682 w 777479"/>
                <a:gd name="connsiteY10" fmla="*/ 748552 h 974399"/>
                <a:gd name="connsiteX11" fmla="*/ 368300 w 777479"/>
                <a:gd name="connsiteY11" fmla="*/ 628720 h 974399"/>
                <a:gd name="connsiteX12" fmla="*/ 375444 w 777479"/>
                <a:gd name="connsiteY12" fmla="*/ 695396 h 974399"/>
                <a:gd name="connsiteX13" fmla="*/ 401638 w 777479"/>
                <a:gd name="connsiteY13" fmla="*/ 907327 h 974399"/>
                <a:gd name="connsiteX14" fmla="*/ 451644 w 777479"/>
                <a:gd name="connsiteY14" fmla="*/ 974002 h 974399"/>
                <a:gd name="connsiteX15" fmla="*/ 504032 w 777479"/>
                <a:gd name="connsiteY15" fmla="*/ 909708 h 974399"/>
                <a:gd name="connsiteX16" fmla="*/ 504032 w 777479"/>
                <a:gd name="connsiteY16" fmla="*/ 669201 h 974399"/>
                <a:gd name="connsiteX17" fmla="*/ 527844 w 777479"/>
                <a:gd name="connsiteY17" fmla="*/ 783502 h 974399"/>
                <a:gd name="connsiteX18" fmla="*/ 573088 w 777479"/>
                <a:gd name="connsiteY18" fmla="*/ 881133 h 974399"/>
                <a:gd name="connsiteX19" fmla="*/ 625475 w 777479"/>
                <a:gd name="connsiteY19" fmla="*/ 902564 h 974399"/>
                <a:gd name="connsiteX20" fmla="*/ 662013 w 777479"/>
                <a:gd name="connsiteY20" fmla="*/ 845613 h 974399"/>
                <a:gd name="connsiteX21" fmla="*/ 644525 w 777479"/>
                <a:gd name="connsiteY21" fmla="*/ 723971 h 974399"/>
                <a:gd name="connsiteX22" fmla="*/ 632619 w 777479"/>
                <a:gd name="connsiteY22" fmla="*/ 647771 h 974399"/>
                <a:gd name="connsiteX23" fmla="*/ 718344 w 777479"/>
                <a:gd name="connsiteY23" fmla="*/ 797789 h 974399"/>
                <a:gd name="connsiteX24" fmla="*/ 770732 w 777479"/>
                <a:gd name="connsiteY24" fmla="*/ 776358 h 974399"/>
                <a:gd name="connsiteX25" fmla="*/ 758825 w 777479"/>
                <a:gd name="connsiteY25" fmla="*/ 635864 h 974399"/>
                <a:gd name="connsiteX26" fmla="*/ 668338 w 777479"/>
                <a:gd name="connsiteY26" fmla="*/ 464414 h 974399"/>
                <a:gd name="connsiteX27" fmla="*/ 577964 w 777479"/>
                <a:gd name="connsiteY27" fmla="*/ 0 h 974399"/>
                <a:gd name="connsiteX0" fmla="*/ 224488 w 777479"/>
                <a:gd name="connsiteY0" fmla="*/ 79294 h 974399"/>
                <a:gd name="connsiteX1" fmla="*/ 239713 w 777479"/>
                <a:gd name="connsiteY1" fmla="*/ 381071 h 974399"/>
                <a:gd name="connsiteX2" fmla="*/ 82550 w 777479"/>
                <a:gd name="connsiteY2" fmla="*/ 476321 h 974399"/>
                <a:gd name="connsiteX3" fmla="*/ 3969 w 777479"/>
                <a:gd name="connsiteY3" fmla="*/ 614433 h 974399"/>
                <a:gd name="connsiteX4" fmla="*/ 106363 w 777479"/>
                <a:gd name="connsiteY4" fmla="*/ 628721 h 974399"/>
                <a:gd name="connsiteX5" fmla="*/ 254000 w 777479"/>
                <a:gd name="connsiteY5" fmla="*/ 526327 h 974399"/>
                <a:gd name="connsiteX6" fmla="*/ 261144 w 777479"/>
                <a:gd name="connsiteY6" fmla="*/ 538233 h 974399"/>
                <a:gd name="connsiteX7" fmla="*/ 223044 w 777479"/>
                <a:gd name="connsiteY7" fmla="*/ 673964 h 974399"/>
                <a:gd name="connsiteX8" fmla="*/ 198834 w 777479"/>
                <a:gd name="connsiteY8" fmla="*/ 800171 h 974399"/>
                <a:gd name="connsiteX9" fmla="*/ 248147 w 777479"/>
                <a:gd name="connsiteY9" fmla="*/ 890286 h 974399"/>
                <a:gd name="connsiteX10" fmla="*/ 335682 w 777479"/>
                <a:gd name="connsiteY10" fmla="*/ 748552 h 974399"/>
                <a:gd name="connsiteX11" fmla="*/ 368300 w 777479"/>
                <a:gd name="connsiteY11" fmla="*/ 628720 h 974399"/>
                <a:gd name="connsiteX12" fmla="*/ 375444 w 777479"/>
                <a:gd name="connsiteY12" fmla="*/ 695396 h 974399"/>
                <a:gd name="connsiteX13" fmla="*/ 401638 w 777479"/>
                <a:gd name="connsiteY13" fmla="*/ 907327 h 974399"/>
                <a:gd name="connsiteX14" fmla="*/ 451644 w 777479"/>
                <a:gd name="connsiteY14" fmla="*/ 974002 h 974399"/>
                <a:gd name="connsiteX15" fmla="*/ 504032 w 777479"/>
                <a:gd name="connsiteY15" fmla="*/ 909708 h 974399"/>
                <a:gd name="connsiteX16" fmla="*/ 504032 w 777479"/>
                <a:gd name="connsiteY16" fmla="*/ 669201 h 974399"/>
                <a:gd name="connsiteX17" fmla="*/ 527844 w 777479"/>
                <a:gd name="connsiteY17" fmla="*/ 783502 h 974399"/>
                <a:gd name="connsiteX18" fmla="*/ 573088 w 777479"/>
                <a:gd name="connsiteY18" fmla="*/ 881133 h 974399"/>
                <a:gd name="connsiteX19" fmla="*/ 625475 w 777479"/>
                <a:gd name="connsiteY19" fmla="*/ 902564 h 974399"/>
                <a:gd name="connsiteX20" fmla="*/ 662013 w 777479"/>
                <a:gd name="connsiteY20" fmla="*/ 845613 h 974399"/>
                <a:gd name="connsiteX21" fmla="*/ 644525 w 777479"/>
                <a:gd name="connsiteY21" fmla="*/ 723971 h 974399"/>
                <a:gd name="connsiteX22" fmla="*/ 632619 w 777479"/>
                <a:gd name="connsiteY22" fmla="*/ 647771 h 974399"/>
                <a:gd name="connsiteX23" fmla="*/ 718344 w 777479"/>
                <a:gd name="connsiteY23" fmla="*/ 797789 h 974399"/>
                <a:gd name="connsiteX24" fmla="*/ 770732 w 777479"/>
                <a:gd name="connsiteY24" fmla="*/ 776358 h 974399"/>
                <a:gd name="connsiteX25" fmla="*/ 758825 w 777479"/>
                <a:gd name="connsiteY25" fmla="*/ 635864 h 974399"/>
                <a:gd name="connsiteX26" fmla="*/ 668338 w 777479"/>
                <a:gd name="connsiteY26" fmla="*/ 464414 h 974399"/>
                <a:gd name="connsiteX27" fmla="*/ 577964 w 777479"/>
                <a:gd name="connsiteY27" fmla="*/ 0 h 974399"/>
                <a:gd name="connsiteX0" fmla="*/ 224488 w 777479"/>
                <a:gd name="connsiteY0" fmla="*/ 79294 h 1000416"/>
                <a:gd name="connsiteX1" fmla="*/ 239713 w 777479"/>
                <a:gd name="connsiteY1" fmla="*/ 381071 h 1000416"/>
                <a:gd name="connsiteX2" fmla="*/ 82550 w 777479"/>
                <a:gd name="connsiteY2" fmla="*/ 476321 h 1000416"/>
                <a:gd name="connsiteX3" fmla="*/ 3969 w 777479"/>
                <a:gd name="connsiteY3" fmla="*/ 614433 h 1000416"/>
                <a:gd name="connsiteX4" fmla="*/ 106363 w 777479"/>
                <a:gd name="connsiteY4" fmla="*/ 628721 h 1000416"/>
                <a:gd name="connsiteX5" fmla="*/ 254000 w 777479"/>
                <a:gd name="connsiteY5" fmla="*/ 526327 h 1000416"/>
                <a:gd name="connsiteX6" fmla="*/ 261144 w 777479"/>
                <a:gd name="connsiteY6" fmla="*/ 538233 h 1000416"/>
                <a:gd name="connsiteX7" fmla="*/ 223044 w 777479"/>
                <a:gd name="connsiteY7" fmla="*/ 673964 h 1000416"/>
                <a:gd name="connsiteX8" fmla="*/ 198834 w 777479"/>
                <a:gd name="connsiteY8" fmla="*/ 800171 h 1000416"/>
                <a:gd name="connsiteX9" fmla="*/ 248147 w 777479"/>
                <a:gd name="connsiteY9" fmla="*/ 890286 h 1000416"/>
                <a:gd name="connsiteX10" fmla="*/ 335682 w 777479"/>
                <a:gd name="connsiteY10" fmla="*/ 748552 h 1000416"/>
                <a:gd name="connsiteX11" fmla="*/ 368300 w 777479"/>
                <a:gd name="connsiteY11" fmla="*/ 628720 h 1000416"/>
                <a:gd name="connsiteX12" fmla="*/ 375444 w 777479"/>
                <a:gd name="connsiteY12" fmla="*/ 695396 h 1000416"/>
                <a:gd name="connsiteX13" fmla="*/ 391828 w 777479"/>
                <a:gd name="connsiteY13" fmla="*/ 751222 h 1000416"/>
                <a:gd name="connsiteX14" fmla="*/ 451644 w 777479"/>
                <a:gd name="connsiteY14" fmla="*/ 974002 h 1000416"/>
                <a:gd name="connsiteX15" fmla="*/ 504032 w 777479"/>
                <a:gd name="connsiteY15" fmla="*/ 909708 h 1000416"/>
                <a:gd name="connsiteX16" fmla="*/ 504032 w 777479"/>
                <a:gd name="connsiteY16" fmla="*/ 669201 h 1000416"/>
                <a:gd name="connsiteX17" fmla="*/ 527844 w 777479"/>
                <a:gd name="connsiteY17" fmla="*/ 783502 h 1000416"/>
                <a:gd name="connsiteX18" fmla="*/ 573088 w 777479"/>
                <a:gd name="connsiteY18" fmla="*/ 881133 h 1000416"/>
                <a:gd name="connsiteX19" fmla="*/ 625475 w 777479"/>
                <a:gd name="connsiteY19" fmla="*/ 902564 h 1000416"/>
                <a:gd name="connsiteX20" fmla="*/ 662013 w 777479"/>
                <a:gd name="connsiteY20" fmla="*/ 845613 h 1000416"/>
                <a:gd name="connsiteX21" fmla="*/ 644525 w 777479"/>
                <a:gd name="connsiteY21" fmla="*/ 723971 h 1000416"/>
                <a:gd name="connsiteX22" fmla="*/ 632619 w 777479"/>
                <a:gd name="connsiteY22" fmla="*/ 647771 h 1000416"/>
                <a:gd name="connsiteX23" fmla="*/ 718344 w 777479"/>
                <a:gd name="connsiteY23" fmla="*/ 797789 h 1000416"/>
                <a:gd name="connsiteX24" fmla="*/ 770732 w 777479"/>
                <a:gd name="connsiteY24" fmla="*/ 776358 h 1000416"/>
                <a:gd name="connsiteX25" fmla="*/ 758825 w 777479"/>
                <a:gd name="connsiteY25" fmla="*/ 635864 h 1000416"/>
                <a:gd name="connsiteX26" fmla="*/ 668338 w 777479"/>
                <a:gd name="connsiteY26" fmla="*/ 464414 h 1000416"/>
                <a:gd name="connsiteX27" fmla="*/ 577964 w 777479"/>
                <a:gd name="connsiteY27" fmla="*/ 0 h 1000416"/>
                <a:gd name="connsiteX0" fmla="*/ 224488 w 777479"/>
                <a:gd name="connsiteY0" fmla="*/ 79294 h 935141"/>
                <a:gd name="connsiteX1" fmla="*/ 239713 w 777479"/>
                <a:gd name="connsiteY1" fmla="*/ 381071 h 935141"/>
                <a:gd name="connsiteX2" fmla="*/ 82550 w 777479"/>
                <a:gd name="connsiteY2" fmla="*/ 476321 h 935141"/>
                <a:gd name="connsiteX3" fmla="*/ 3969 w 777479"/>
                <a:gd name="connsiteY3" fmla="*/ 614433 h 935141"/>
                <a:gd name="connsiteX4" fmla="*/ 106363 w 777479"/>
                <a:gd name="connsiteY4" fmla="*/ 628721 h 935141"/>
                <a:gd name="connsiteX5" fmla="*/ 254000 w 777479"/>
                <a:gd name="connsiteY5" fmla="*/ 526327 h 935141"/>
                <a:gd name="connsiteX6" fmla="*/ 261144 w 777479"/>
                <a:gd name="connsiteY6" fmla="*/ 538233 h 935141"/>
                <a:gd name="connsiteX7" fmla="*/ 223044 w 777479"/>
                <a:gd name="connsiteY7" fmla="*/ 673964 h 935141"/>
                <a:gd name="connsiteX8" fmla="*/ 198834 w 777479"/>
                <a:gd name="connsiteY8" fmla="*/ 800171 h 935141"/>
                <a:gd name="connsiteX9" fmla="*/ 248147 w 777479"/>
                <a:gd name="connsiteY9" fmla="*/ 890286 h 935141"/>
                <a:gd name="connsiteX10" fmla="*/ 335682 w 777479"/>
                <a:gd name="connsiteY10" fmla="*/ 748552 h 935141"/>
                <a:gd name="connsiteX11" fmla="*/ 368300 w 777479"/>
                <a:gd name="connsiteY11" fmla="*/ 628720 h 935141"/>
                <a:gd name="connsiteX12" fmla="*/ 375444 w 777479"/>
                <a:gd name="connsiteY12" fmla="*/ 695396 h 935141"/>
                <a:gd name="connsiteX13" fmla="*/ 391828 w 777479"/>
                <a:gd name="connsiteY13" fmla="*/ 751222 h 935141"/>
                <a:gd name="connsiteX14" fmla="*/ 465593 w 777479"/>
                <a:gd name="connsiteY14" fmla="*/ 821799 h 935141"/>
                <a:gd name="connsiteX15" fmla="*/ 504032 w 777479"/>
                <a:gd name="connsiteY15" fmla="*/ 909708 h 935141"/>
                <a:gd name="connsiteX16" fmla="*/ 504032 w 777479"/>
                <a:gd name="connsiteY16" fmla="*/ 669201 h 935141"/>
                <a:gd name="connsiteX17" fmla="*/ 527844 w 777479"/>
                <a:gd name="connsiteY17" fmla="*/ 783502 h 935141"/>
                <a:gd name="connsiteX18" fmla="*/ 573088 w 777479"/>
                <a:gd name="connsiteY18" fmla="*/ 881133 h 935141"/>
                <a:gd name="connsiteX19" fmla="*/ 625475 w 777479"/>
                <a:gd name="connsiteY19" fmla="*/ 902564 h 935141"/>
                <a:gd name="connsiteX20" fmla="*/ 662013 w 777479"/>
                <a:gd name="connsiteY20" fmla="*/ 845613 h 935141"/>
                <a:gd name="connsiteX21" fmla="*/ 644525 w 777479"/>
                <a:gd name="connsiteY21" fmla="*/ 723971 h 935141"/>
                <a:gd name="connsiteX22" fmla="*/ 632619 w 777479"/>
                <a:gd name="connsiteY22" fmla="*/ 647771 h 935141"/>
                <a:gd name="connsiteX23" fmla="*/ 718344 w 777479"/>
                <a:gd name="connsiteY23" fmla="*/ 797789 h 935141"/>
                <a:gd name="connsiteX24" fmla="*/ 770732 w 777479"/>
                <a:gd name="connsiteY24" fmla="*/ 776358 h 935141"/>
                <a:gd name="connsiteX25" fmla="*/ 758825 w 777479"/>
                <a:gd name="connsiteY25" fmla="*/ 635864 h 935141"/>
                <a:gd name="connsiteX26" fmla="*/ 668338 w 777479"/>
                <a:gd name="connsiteY26" fmla="*/ 464414 h 935141"/>
                <a:gd name="connsiteX27" fmla="*/ 577964 w 777479"/>
                <a:gd name="connsiteY27" fmla="*/ 0 h 935141"/>
                <a:gd name="connsiteX0" fmla="*/ 224488 w 777479"/>
                <a:gd name="connsiteY0" fmla="*/ 79294 h 908484"/>
                <a:gd name="connsiteX1" fmla="*/ 239713 w 777479"/>
                <a:gd name="connsiteY1" fmla="*/ 381071 h 908484"/>
                <a:gd name="connsiteX2" fmla="*/ 82550 w 777479"/>
                <a:gd name="connsiteY2" fmla="*/ 476321 h 908484"/>
                <a:gd name="connsiteX3" fmla="*/ 3969 w 777479"/>
                <a:gd name="connsiteY3" fmla="*/ 614433 h 908484"/>
                <a:gd name="connsiteX4" fmla="*/ 106363 w 777479"/>
                <a:gd name="connsiteY4" fmla="*/ 628721 h 908484"/>
                <a:gd name="connsiteX5" fmla="*/ 254000 w 777479"/>
                <a:gd name="connsiteY5" fmla="*/ 526327 h 908484"/>
                <a:gd name="connsiteX6" fmla="*/ 261144 w 777479"/>
                <a:gd name="connsiteY6" fmla="*/ 538233 h 908484"/>
                <a:gd name="connsiteX7" fmla="*/ 223044 w 777479"/>
                <a:gd name="connsiteY7" fmla="*/ 673964 h 908484"/>
                <a:gd name="connsiteX8" fmla="*/ 198834 w 777479"/>
                <a:gd name="connsiteY8" fmla="*/ 800171 h 908484"/>
                <a:gd name="connsiteX9" fmla="*/ 248147 w 777479"/>
                <a:gd name="connsiteY9" fmla="*/ 890286 h 908484"/>
                <a:gd name="connsiteX10" fmla="*/ 335682 w 777479"/>
                <a:gd name="connsiteY10" fmla="*/ 748552 h 908484"/>
                <a:gd name="connsiteX11" fmla="*/ 368300 w 777479"/>
                <a:gd name="connsiteY11" fmla="*/ 628720 h 908484"/>
                <a:gd name="connsiteX12" fmla="*/ 375444 w 777479"/>
                <a:gd name="connsiteY12" fmla="*/ 695396 h 908484"/>
                <a:gd name="connsiteX13" fmla="*/ 391828 w 777479"/>
                <a:gd name="connsiteY13" fmla="*/ 751222 h 908484"/>
                <a:gd name="connsiteX14" fmla="*/ 465593 w 777479"/>
                <a:gd name="connsiteY14" fmla="*/ 821799 h 908484"/>
                <a:gd name="connsiteX15" fmla="*/ 477734 w 777479"/>
                <a:gd name="connsiteY15" fmla="*/ 725459 h 908484"/>
                <a:gd name="connsiteX16" fmla="*/ 504032 w 777479"/>
                <a:gd name="connsiteY16" fmla="*/ 669201 h 908484"/>
                <a:gd name="connsiteX17" fmla="*/ 527844 w 777479"/>
                <a:gd name="connsiteY17" fmla="*/ 783502 h 908484"/>
                <a:gd name="connsiteX18" fmla="*/ 573088 w 777479"/>
                <a:gd name="connsiteY18" fmla="*/ 881133 h 908484"/>
                <a:gd name="connsiteX19" fmla="*/ 625475 w 777479"/>
                <a:gd name="connsiteY19" fmla="*/ 902564 h 908484"/>
                <a:gd name="connsiteX20" fmla="*/ 662013 w 777479"/>
                <a:gd name="connsiteY20" fmla="*/ 845613 h 908484"/>
                <a:gd name="connsiteX21" fmla="*/ 644525 w 777479"/>
                <a:gd name="connsiteY21" fmla="*/ 723971 h 908484"/>
                <a:gd name="connsiteX22" fmla="*/ 632619 w 777479"/>
                <a:gd name="connsiteY22" fmla="*/ 647771 h 908484"/>
                <a:gd name="connsiteX23" fmla="*/ 718344 w 777479"/>
                <a:gd name="connsiteY23" fmla="*/ 797789 h 908484"/>
                <a:gd name="connsiteX24" fmla="*/ 770732 w 777479"/>
                <a:gd name="connsiteY24" fmla="*/ 776358 h 908484"/>
                <a:gd name="connsiteX25" fmla="*/ 758825 w 777479"/>
                <a:gd name="connsiteY25" fmla="*/ 635864 h 908484"/>
                <a:gd name="connsiteX26" fmla="*/ 668338 w 777479"/>
                <a:gd name="connsiteY26" fmla="*/ 464414 h 908484"/>
                <a:gd name="connsiteX27" fmla="*/ 577964 w 777479"/>
                <a:gd name="connsiteY27" fmla="*/ 0 h 908484"/>
                <a:gd name="connsiteX0" fmla="*/ 224488 w 777479"/>
                <a:gd name="connsiteY0" fmla="*/ 79294 h 908484"/>
                <a:gd name="connsiteX1" fmla="*/ 239713 w 777479"/>
                <a:gd name="connsiteY1" fmla="*/ 381071 h 908484"/>
                <a:gd name="connsiteX2" fmla="*/ 82550 w 777479"/>
                <a:gd name="connsiteY2" fmla="*/ 476321 h 908484"/>
                <a:gd name="connsiteX3" fmla="*/ 3969 w 777479"/>
                <a:gd name="connsiteY3" fmla="*/ 614433 h 908484"/>
                <a:gd name="connsiteX4" fmla="*/ 106363 w 777479"/>
                <a:gd name="connsiteY4" fmla="*/ 628721 h 908484"/>
                <a:gd name="connsiteX5" fmla="*/ 254000 w 777479"/>
                <a:gd name="connsiteY5" fmla="*/ 526327 h 908484"/>
                <a:gd name="connsiteX6" fmla="*/ 261144 w 777479"/>
                <a:gd name="connsiteY6" fmla="*/ 538233 h 908484"/>
                <a:gd name="connsiteX7" fmla="*/ 223044 w 777479"/>
                <a:gd name="connsiteY7" fmla="*/ 673964 h 908484"/>
                <a:gd name="connsiteX8" fmla="*/ 198834 w 777479"/>
                <a:gd name="connsiteY8" fmla="*/ 800171 h 908484"/>
                <a:gd name="connsiteX9" fmla="*/ 248147 w 777479"/>
                <a:gd name="connsiteY9" fmla="*/ 890286 h 908484"/>
                <a:gd name="connsiteX10" fmla="*/ 335682 w 777479"/>
                <a:gd name="connsiteY10" fmla="*/ 748552 h 908484"/>
                <a:gd name="connsiteX11" fmla="*/ 368300 w 777479"/>
                <a:gd name="connsiteY11" fmla="*/ 628720 h 908484"/>
                <a:gd name="connsiteX12" fmla="*/ 375444 w 777479"/>
                <a:gd name="connsiteY12" fmla="*/ 695396 h 908484"/>
                <a:gd name="connsiteX13" fmla="*/ 391828 w 777479"/>
                <a:gd name="connsiteY13" fmla="*/ 751222 h 908484"/>
                <a:gd name="connsiteX14" fmla="*/ 432757 w 777479"/>
                <a:gd name="connsiteY14" fmla="*/ 754397 h 908484"/>
                <a:gd name="connsiteX15" fmla="*/ 477734 w 777479"/>
                <a:gd name="connsiteY15" fmla="*/ 725459 h 908484"/>
                <a:gd name="connsiteX16" fmla="*/ 504032 w 777479"/>
                <a:gd name="connsiteY16" fmla="*/ 669201 h 908484"/>
                <a:gd name="connsiteX17" fmla="*/ 527844 w 777479"/>
                <a:gd name="connsiteY17" fmla="*/ 783502 h 908484"/>
                <a:gd name="connsiteX18" fmla="*/ 573088 w 777479"/>
                <a:gd name="connsiteY18" fmla="*/ 881133 h 908484"/>
                <a:gd name="connsiteX19" fmla="*/ 625475 w 777479"/>
                <a:gd name="connsiteY19" fmla="*/ 902564 h 908484"/>
                <a:gd name="connsiteX20" fmla="*/ 662013 w 777479"/>
                <a:gd name="connsiteY20" fmla="*/ 845613 h 908484"/>
                <a:gd name="connsiteX21" fmla="*/ 644525 w 777479"/>
                <a:gd name="connsiteY21" fmla="*/ 723971 h 908484"/>
                <a:gd name="connsiteX22" fmla="*/ 632619 w 777479"/>
                <a:gd name="connsiteY22" fmla="*/ 647771 h 908484"/>
                <a:gd name="connsiteX23" fmla="*/ 718344 w 777479"/>
                <a:gd name="connsiteY23" fmla="*/ 797789 h 908484"/>
                <a:gd name="connsiteX24" fmla="*/ 770732 w 777479"/>
                <a:gd name="connsiteY24" fmla="*/ 776358 h 908484"/>
                <a:gd name="connsiteX25" fmla="*/ 758825 w 777479"/>
                <a:gd name="connsiteY25" fmla="*/ 635864 h 908484"/>
                <a:gd name="connsiteX26" fmla="*/ 668338 w 777479"/>
                <a:gd name="connsiteY26" fmla="*/ 464414 h 908484"/>
                <a:gd name="connsiteX27" fmla="*/ 577964 w 777479"/>
                <a:gd name="connsiteY27" fmla="*/ 0 h 908484"/>
                <a:gd name="connsiteX0" fmla="*/ 224488 w 777479"/>
                <a:gd name="connsiteY0" fmla="*/ 79294 h 908484"/>
                <a:gd name="connsiteX1" fmla="*/ 239713 w 777479"/>
                <a:gd name="connsiteY1" fmla="*/ 381071 h 908484"/>
                <a:gd name="connsiteX2" fmla="*/ 82550 w 777479"/>
                <a:gd name="connsiteY2" fmla="*/ 476321 h 908484"/>
                <a:gd name="connsiteX3" fmla="*/ 3969 w 777479"/>
                <a:gd name="connsiteY3" fmla="*/ 614433 h 908484"/>
                <a:gd name="connsiteX4" fmla="*/ 106363 w 777479"/>
                <a:gd name="connsiteY4" fmla="*/ 628721 h 908484"/>
                <a:gd name="connsiteX5" fmla="*/ 254000 w 777479"/>
                <a:gd name="connsiteY5" fmla="*/ 526327 h 908484"/>
                <a:gd name="connsiteX6" fmla="*/ 261144 w 777479"/>
                <a:gd name="connsiteY6" fmla="*/ 538233 h 908484"/>
                <a:gd name="connsiteX7" fmla="*/ 223044 w 777479"/>
                <a:gd name="connsiteY7" fmla="*/ 673964 h 908484"/>
                <a:gd name="connsiteX8" fmla="*/ 198834 w 777479"/>
                <a:gd name="connsiteY8" fmla="*/ 800171 h 908484"/>
                <a:gd name="connsiteX9" fmla="*/ 248147 w 777479"/>
                <a:gd name="connsiteY9" fmla="*/ 890286 h 908484"/>
                <a:gd name="connsiteX10" fmla="*/ 335682 w 777479"/>
                <a:gd name="connsiteY10" fmla="*/ 748552 h 908484"/>
                <a:gd name="connsiteX11" fmla="*/ 368300 w 777479"/>
                <a:gd name="connsiteY11" fmla="*/ 628720 h 908484"/>
                <a:gd name="connsiteX12" fmla="*/ 375444 w 777479"/>
                <a:gd name="connsiteY12" fmla="*/ 695396 h 908484"/>
                <a:gd name="connsiteX13" fmla="*/ 395874 w 777479"/>
                <a:gd name="connsiteY13" fmla="*/ 719109 h 908484"/>
                <a:gd name="connsiteX14" fmla="*/ 432757 w 777479"/>
                <a:gd name="connsiteY14" fmla="*/ 754397 h 908484"/>
                <a:gd name="connsiteX15" fmla="*/ 477734 w 777479"/>
                <a:gd name="connsiteY15" fmla="*/ 725459 h 908484"/>
                <a:gd name="connsiteX16" fmla="*/ 504032 w 777479"/>
                <a:gd name="connsiteY16" fmla="*/ 669201 h 908484"/>
                <a:gd name="connsiteX17" fmla="*/ 527844 w 777479"/>
                <a:gd name="connsiteY17" fmla="*/ 783502 h 908484"/>
                <a:gd name="connsiteX18" fmla="*/ 573088 w 777479"/>
                <a:gd name="connsiteY18" fmla="*/ 881133 h 908484"/>
                <a:gd name="connsiteX19" fmla="*/ 625475 w 777479"/>
                <a:gd name="connsiteY19" fmla="*/ 902564 h 908484"/>
                <a:gd name="connsiteX20" fmla="*/ 662013 w 777479"/>
                <a:gd name="connsiteY20" fmla="*/ 845613 h 908484"/>
                <a:gd name="connsiteX21" fmla="*/ 644525 w 777479"/>
                <a:gd name="connsiteY21" fmla="*/ 723971 h 908484"/>
                <a:gd name="connsiteX22" fmla="*/ 632619 w 777479"/>
                <a:gd name="connsiteY22" fmla="*/ 647771 h 908484"/>
                <a:gd name="connsiteX23" fmla="*/ 718344 w 777479"/>
                <a:gd name="connsiteY23" fmla="*/ 797789 h 908484"/>
                <a:gd name="connsiteX24" fmla="*/ 770732 w 777479"/>
                <a:gd name="connsiteY24" fmla="*/ 776358 h 908484"/>
                <a:gd name="connsiteX25" fmla="*/ 758825 w 777479"/>
                <a:gd name="connsiteY25" fmla="*/ 635864 h 908484"/>
                <a:gd name="connsiteX26" fmla="*/ 668338 w 777479"/>
                <a:gd name="connsiteY26" fmla="*/ 464414 h 908484"/>
                <a:gd name="connsiteX27" fmla="*/ 577964 w 777479"/>
                <a:gd name="connsiteY27" fmla="*/ 0 h 908484"/>
                <a:gd name="connsiteX0" fmla="*/ 224488 w 777479"/>
                <a:gd name="connsiteY0" fmla="*/ 79294 h 908484"/>
                <a:gd name="connsiteX1" fmla="*/ 239713 w 777479"/>
                <a:gd name="connsiteY1" fmla="*/ 381071 h 908484"/>
                <a:gd name="connsiteX2" fmla="*/ 82550 w 777479"/>
                <a:gd name="connsiteY2" fmla="*/ 476321 h 908484"/>
                <a:gd name="connsiteX3" fmla="*/ 3969 w 777479"/>
                <a:gd name="connsiteY3" fmla="*/ 614433 h 908484"/>
                <a:gd name="connsiteX4" fmla="*/ 106363 w 777479"/>
                <a:gd name="connsiteY4" fmla="*/ 628721 h 908484"/>
                <a:gd name="connsiteX5" fmla="*/ 254000 w 777479"/>
                <a:gd name="connsiteY5" fmla="*/ 526327 h 908484"/>
                <a:gd name="connsiteX6" fmla="*/ 261144 w 777479"/>
                <a:gd name="connsiteY6" fmla="*/ 538233 h 908484"/>
                <a:gd name="connsiteX7" fmla="*/ 223044 w 777479"/>
                <a:gd name="connsiteY7" fmla="*/ 673964 h 908484"/>
                <a:gd name="connsiteX8" fmla="*/ 198834 w 777479"/>
                <a:gd name="connsiteY8" fmla="*/ 800171 h 908484"/>
                <a:gd name="connsiteX9" fmla="*/ 248147 w 777479"/>
                <a:gd name="connsiteY9" fmla="*/ 890286 h 908484"/>
                <a:gd name="connsiteX10" fmla="*/ 335682 w 777479"/>
                <a:gd name="connsiteY10" fmla="*/ 748552 h 908484"/>
                <a:gd name="connsiteX11" fmla="*/ 368300 w 777479"/>
                <a:gd name="connsiteY11" fmla="*/ 628720 h 908484"/>
                <a:gd name="connsiteX12" fmla="*/ 381480 w 777479"/>
                <a:gd name="connsiteY12" fmla="*/ 669351 h 908484"/>
                <a:gd name="connsiteX13" fmla="*/ 395874 w 777479"/>
                <a:gd name="connsiteY13" fmla="*/ 719109 h 908484"/>
                <a:gd name="connsiteX14" fmla="*/ 432757 w 777479"/>
                <a:gd name="connsiteY14" fmla="*/ 754397 h 908484"/>
                <a:gd name="connsiteX15" fmla="*/ 477734 w 777479"/>
                <a:gd name="connsiteY15" fmla="*/ 725459 h 908484"/>
                <a:gd name="connsiteX16" fmla="*/ 504032 w 777479"/>
                <a:gd name="connsiteY16" fmla="*/ 669201 h 908484"/>
                <a:gd name="connsiteX17" fmla="*/ 527844 w 777479"/>
                <a:gd name="connsiteY17" fmla="*/ 783502 h 908484"/>
                <a:gd name="connsiteX18" fmla="*/ 573088 w 777479"/>
                <a:gd name="connsiteY18" fmla="*/ 881133 h 908484"/>
                <a:gd name="connsiteX19" fmla="*/ 625475 w 777479"/>
                <a:gd name="connsiteY19" fmla="*/ 902564 h 908484"/>
                <a:gd name="connsiteX20" fmla="*/ 662013 w 777479"/>
                <a:gd name="connsiteY20" fmla="*/ 845613 h 908484"/>
                <a:gd name="connsiteX21" fmla="*/ 644525 w 777479"/>
                <a:gd name="connsiteY21" fmla="*/ 723971 h 908484"/>
                <a:gd name="connsiteX22" fmla="*/ 632619 w 777479"/>
                <a:gd name="connsiteY22" fmla="*/ 647771 h 908484"/>
                <a:gd name="connsiteX23" fmla="*/ 718344 w 777479"/>
                <a:gd name="connsiteY23" fmla="*/ 797789 h 908484"/>
                <a:gd name="connsiteX24" fmla="*/ 770732 w 777479"/>
                <a:gd name="connsiteY24" fmla="*/ 776358 h 908484"/>
                <a:gd name="connsiteX25" fmla="*/ 758825 w 777479"/>
                <a:gd name="connsiteY25" fmla="*/ 635864 h 908484"/>
                <a:gd name="connsiteX26" fmla="*/ 668338 w 777479"/>
                <a:gd name="connsiteY26" fmla="*/ 464414 h 908484"/>
                <a:gd name="connsiteX27" fmla="*/ 577964 w 777479"/>
                <a:gd name="connsiteY27" fmla="*/ 0 h 908484"/>
                <a:gd name="connsiteX0" fmla="*/ 224488 w 777479"/>
                <a:gd name="connsiteY0" fmla="*/ 79294 h 908484"/>
                <a:gd name="connsiteX1" fmla="*/ 239713 w 777479"/>
                <a:gd name="connsiteY1" fmla="*/ 381071 h 908484"/>
                <a:gd name="connsiteX2" fmla="*/ 82550 w 777479"/>
                <a:gd name="connsiteY2" fmla="*/ 476321 h 908484"/>
                <a:gd name="connsiteX3" fmla="*/ 3969 w 777479"/>
                <a:gd name="connsiteY3" fmla="*/ 614433 h 908484"/>
                <a:gd name="connsiteX4" fmla="*/ 106363 w 777479"/>
                <a:gd name="connsiteY4" fmla="*/ 628721 h 908484"/>
                <a:gd name="connsiteX5" fmla="*/ 254000 w 777479"/>
                <a:gd name="connsiteY5" fmla="*/ 526327 h 908484"/>
                <a:gd name="connsiteX6" fmla="*/ 261144 w 777479"/>
                <a:gd name="connsiteY6" fmla="*/ 538233 h 908484"/>
                <a:gd name="connsiteX7" fmla="*/ 223044 w 777479"/>
                <a:gd name="connsiteY7" fmla="*/ 673964 h 908484"/>
                <a:gd name="connsiteX8" fmla="*/ 198834 w 777479"/>
                <a:gd name="connsiteY8" fmla="*/ 800171 h 908484"/>
                <a:gd name="connsiteX9" fmla="*/ 248147 w 777479"/>
                <a:gd name="connsiteY9" fmla="*/ 890286 h 908484"/>
                <a:gd name="connsiteX10" fmla="*/ 335682 w 777479"/>
                <a:gd name="connsiteY10" fmla="*/ 748552 h 908484"/>
                <a:gd name="connsiteX11" fmla="*/ 368300 w 777479"/>
                <a:gd name="connsiteY11" fmla="*/ 628720 h 908484"/>
                <a:gd name="connsiteX12" fmla="*/ 381480 w 777479"/>
                <a:gd name="connsiteY12" fmla="*/ 669351 h 908484"/>
                <a:gd name="connsiteX13" fmla="*/ 395874 w 777479"/>
                <a:gd name="connsiteY13" fmla="*/ 719109 h 908484"/>
                <a:gd name="connsiteX14" fmla="*/ 432757 w 777479"/>
                <a:gd name="connsiteY14" fmla="*/ 754397 h 908484"/>
                <a:gd name="connsiteX15" fmla="*/ 463340 w 777479"/>
                <a:gd name="connsiteY15" fmla="*/ 675701 h 908484"/>
                <a:gd name="connsiteX16" fmla="*/ 477734 w 777479"/>
                <a:gd name="connsiteY16" fmla="*/ 725459 h 908484"/>
                <a:gd name="connsiteX17" fmla="*/ 504032 w 777479"/>
                <a:gd name="connsiteY17" fmla="*/ 669201 h 908484"/>
                <a:gd name="connsiteX18" fmla="*/ 527844 w 777479"/>
                <a:gd name="connsiteY18" fmla="*/ 783502 h 908484"/>
                <a:gd name="connsiteX19" fmla="*/ 573088 w 777479"/>
                <a:gd name="connsiteY19" fmla="*/ 881133 h 908484"/>
                <a:gd name="connsiteX20" fmla="*/ 625475 w 777479"/>
                <a:gd name="connsiteY20" fmla="*/ 902564 h 908484"/>
                <a:gd name="connsiteX21" fmla="*/ 662013 w 777479"/>
                <a:gd name="connsiteY21" fmla="*/ 845613 h 908484"/>
                <a:gd name="connsiteX22" fmla="*/ 644525 w 777479"/>
                <a:gd name="connsiteY22" fmla="*/ 723971 h 908484"/>
                <a:gd name="connsiteX23" fmla="*/ 632619 w 777479"/>
                <a:gd name="connsiteY23" fmla="*/ 647771 h 908484"/>
                <a:gd name="connsiteX24" fmla="*/ 718344 w 777479"/>
                <a:gd name="connsiteY24" fmla="*/ 797789 h 908484"/>
                <a:gd name="connsiteX25" fmla="*/ 770732 w 777479"/>
                <a:gd name="connsiteY25" fmla="*/ 776358 h 908484"/>
                <a:gd name="connsiteX26" fmla="*/ 758825 w 777479"/>
                <a:gd name="connsiteY26" fmla="*/ 635864 h 908484"/>
                <a:gd name="connsiteX27" fmla="*/ 668338 w 777479"/>
                <a:gd name="connsiteY27" fmla="*/ 464414 h 908484"/>
                <a:gd name="connsiteX28" fmla="*/ 577964 w 777479"/>
                <a:gd name="connsiteY28" fmla="*/ 0 h 908484"/>
                <a:gd name="connsiteX0" fmla="*/ 224488 w 777479"/>
                <a:gd name="connsiteY0" fmla="*/ 79294 h 908484"/>
                <a:gd name="connsiteX1" fmla="*/ 239713 w 777479"/>
                <a:gd name="connsiteY1" fmla="*/ 381071 h 908484"/>
                <a:gd name="connsiteX2" fmla="*/ 82550 w 777479"/>
                <a:gd name="connsiteY2" fmla="*/ 476321 h 908484"/>
                <a:gd name="connsiteX3" fmla="*/ 3969 w 777479"/>
                <a:gd name="connsiteY3" fmla="*/ 614433 h 908484"/>
                <a:gd name="connsiteX4" fmla="*/ 106363 w 777479"/>
                <a:gd name="connsiteY4" fmla="*/ 628721 h 908484"/>
                <a:gd name="connsiteX5" fmla="*/ 254000 w 777479"/>
                <a:gd name="connsiteY5" fmla="*/ 526327 h 908484"/>
                <a:gd name="connsiteX6" fmla="*/ 261144 w 777479"/>
                <a:gd name="connsiteY6" fmla="*/ 538233 h 908484"/>
                <a:gd name="connsiteX7" fmla="*/ 223044 w 777479"/>
                <a:gd name="connsiteY7" fmla="*/ 673964 h 908484"/>
                <a:gd name="connsiteX8" fmla="*/ 198834 w 777479"/>
                <a:gd name="connsiteY8" fmla="*/ 800171 h 908484"/>
                <a:gd name="connsiteX9" fmla="*/ 248147 w 777479"/>
                <a:gd name="connsiteY9" fmla="*/ 890286 h 908484"/>
                <a:gd name="connsiteX10" fmla="*/ 335682 w 777479"/>
                <a:gd name="connsiteY10" fmla="*/ 748552 h 908484"/>
                <a:gd name="connsiteX11" fmla="*/ 368300 w 777479"/>
                <a:gd name="connsiteY11" fmla="*/ 628720 h 908484"/>
                <a:gd name="connsiteX12" fmla="*/ 381480 w 777479"/>
                <a:gd name="connsiteY12" fmla="*/ 669351 h 908484"/>
                <a:gd name="connsiteX13" fmla="*/ 395874 w 777479"/>
                <a:gd name="connsiteY13" fmla="*/ 719109 h 908484"/>
                <a:gd name="connsiteX14" fmla="*/ 432757 w 777479"/>
                <a:gd name="connsiteY14" fmla="*/ 754397 h 908484"/>
                <a:gd name="connsiteX15" fmla="*/ 463340 w 777479"/>
                <a:gd name="connsiteY15" fmla="*/ 675701 h 908484"/>
                <a:gd name="connsiteX16" fmla="*/ 489875 w 777479"/>
                <a:gd name="connsiteY16" fmla="*/ 629119 h 908484"/>
                <a:gd name="connsiteX17" fmla="*/ 504032 w 777479"/>
                <a:gd name="connsiteY17" fmla="*/ 669201 h 908484"/>
                <a:gd name="connsiteX18" fmla="*/ 527844 w 777479"/>
                <a:gd name="connsiteY18" fmla="*/ 783502 h 908484"/>
                <a:gd name="connsiteX19" fmla="*/ 573088 w 777479"/>
                <a:gd name="connsiteY19" fmla="*/ 881133 h 908484"/>
                <a:gd name="connsiteX20" fmla="*/ 625475 w 777479"/>
                <a:gd name="connsiteY20" fmla="*/ 902564 h 908484"/>
                <a:gd name="connsiteX21" fmla="*/ 662013 w 777479"/>
                <a:gd name="connsiteY21" fmla="*/ 845613 h 908484"/>
                <a:gd name="connsiteX22" fmla="*/ 644525 w 777479"/>
                <a:gd name="connsiteY22" fmla="*/ 723971 h 908484"/>
                <a:gd name="connsiteX23" fmla="*/ 632619 w 777479"/>
                <a:gd name="connsiteY23" fmla="*/ 647771 h 908484"/>
                <a:gd name="connsiteX24" fmla="*/ 718344 w 777479"/>
                <a:gd name="connsiteY24" fmla="*/ 797789 h 908484"/>
                <a:gd name="connsiteX25" fmla="*/ 770732 w 777479"/>
                <a:gd name="connsiteY25" fmla="*/ 776358 h 908484"/>
                <a:gd name="connsiteX26" fmla="*/ 758825 w 777479"/>
                <a:gd name="connsiteY26" fmla="*/ 635864 h 908484"/>
                <a:gd name="connsiteX27" fmla="*/ 668338 w 777479"/>
                <a:gd name="connsiteY27" fmla="*/ 464414 h 908484"/>
                <a:gd name="connsiteX28" fmla="*/ 577964 w 777479"/>
                <a:gd name="connsiteY28" fmla="*/ 0 h 908484"/>
                <a:gd name="connsiteX0" fmla="*/ 224488 w 777479"/>
                <a:gd name="connsiteY0" fmla="*/ 79294 h 910121"/>
                <a:gd name="connsiteX1" fmla="*/ 239713 w 777479"/>
                <a:gd name="connsiteY1" fmla="*/ 381071 h 910121"/>
                <a:gd name="connsiteX2" fmla="*/ 82550 w 777479"/>
                <a:gd name="connsiteY2" fmla="*/ 476321 h 910121"/>
                <a:gd name="connsiteX3" fmla="*/ 3969 w 777479"/>
                <a:gd name="connsiteY3" fmla="*/ 614433 h 910121"/>
                <a:gd name="connsiteX4" fmla="*/ 106363 w 777479"/>
                <a:gd name="connsiteY4" fmla="*/ 628721 h 910121"/>
                <a:gd name="connsiteX5" fmla="*/ 254000 w 777479"/>
                <a:gd name="connsiteY5" fmla="*/ 526327 h 910121"/>
                <a:gd name="connsiteX6" fmla="*/ 261144 w 777479"/>
                <a:gd name="connsiteY6" fmla="*/ 538233 h 910121"/>
                <a:gd name="connsiteX7" fmla="*/ 223044 w 777479"/>
                <a:gd name="connsiteY7" fmla="*/ 673964 h 910121"/>
                <a:gd name="connsiteX8" fmla="*/ 198834 w 777479"/>
                <a:gd name="connsiteY8" fmla="*/ 800171 h 910121"/>
                <a:gd name="connsiteX9" fmla="*/ 248147 w 777479"/>
                <a:gd name="connsiteY9" fmla="*/ 890286 h 910121"/>
                <a:gd name="connsiteX10" fmla="*/ 335682 w 777479"/>
                <a:gd name="connsiteY10" fmla="*/ 748552 h 910121"/>
                <a:gd name="connsiteX11" fmla="*/ 368300 w 777479"/>
                <a:gd name="connsiteY11" fmla="*/ 628720 h 910121"/>
                <a:gd name="connsiteX12" fmla="*/ 381480 w 777479"/>
                <a:gd name="connsiteY12" fmla="*/ 669351 h 910121"/>
                <a:gd name="connsiteX13" fmla="*/ 395874 w 777479"/>
                <a:gd name="connsiteY13" fmla="*/ 719109 h 910121"/>
                <a:gd name="connsiteX14" fmla="*/ 432757 w 777479"/>
                <a:gd name="connsiteY14" fmla="*/ 754397 h 910121"/>
                <a:gd name="connsiteX15" fmla="*/ 463340 w 777479"/>
                <a:gd name="connsiteY15" fmla="*/ 675701 h 910121"/>
                <a:gd name="connsiteX16" fmla="*/ 489875 w 777479"/>
                <a:gd name="connsiteY16" fmla="*/ 629119 h 910121"/>
                <a:gd name="connsiteX17" fmla="*/ 504032 w 777479"/>
                <a:gd name="connsiteY17" fmla="*/ 669201 h 910121"/>
                <a:gd name="connsiteX18" fmla="*/ 518664 w 777479"/>
                <a:gd name="connsiteY18" fmla="*/ 728634 h 910121"/>
                <a:gd name="connsiteX19" fmla="*/ 573088 w 777479"/>
                <a:gd name="connsiteY19" fmla="*/ 881133 h 910121"/>
                <a:gd name="connsiteX20" fmla="*/ 625475 w 777479"/>
                <a:gd name="connsiteY20" fmla="*/ 902564 h 910121"/>
                <a:gd name="connsiteX21" fmla="*/ 662013 w 777479"/>
                <a:gd name="connsiteY21" fmla="*/ 845613 h 910121"/>
                <a:gd name="connsiteX22" fmla="*/ 644525 w 777479"/>
                <a:gd name="connsiteY22" fmla="*/ 723971 h 910121"/>
                <a:gd name="connsiteX23" fmla="*/ 632619 w 777479"/>
                <a:gd name="connsiteY23" fmla="*/ 647771 h 910121"/>
                <a:gd name="connsiteX24" fmla="*/ 718344 w 777479"/>
                <a:gd name="connsiteY24" fmla="*/ 797789 h 910121"/>
                <a:gd name="connsiteX25" fmla="*/ 770732 w 777479"/>
                <a:gd name="connsiteY25" fmla="*/ 776358 h 910121"/>
                <a:gd name="connsiteX26" fmla="*/ 758825 w 777479"/>
                <a:gd name="connsiteY26" fmla="*/ 635864 h 910121"/>
                <a:gd name="connsiteX27" fmla="*/ 668338 w 777479"/>
                <a:gd name="connsiteY27" fmla="*/ 464414 h 910121"/>
                <a:gd name="connsiteX28" fmla="*/ 577964 w 777479"/>
                <a:gd name="connsiteY28" fmla="*/ 0 h 910121"/>
                <a:gd name="connsiteX0" fmla="*/ 224488 w 777479"/>
                <a:gd name="connsiteY0" fmla="*/ 79294 h 916179"/>
                <a:gd name="connsiteX1" fmla="*/ 239713 w 777479"/>
                <a:gd name="connsiteY1" fmla="*/ 381071 h 916179"/>
                <a:gd name="connsiteX2" fmla="*/ 82550 w 777479"/>
                <a:gd name="connsiteY2" fmla="*/ 476321 h 916179"/>
                <a:gd name="connsiteX3" fmla="*/ 3969 w 777479"/>
                <a:gd name="connsiteY3" fmla="*/ 614433 h 916179"/>
                <a:gd name="connsiteX4" fmla="*/ 106363 w 777479"/>
                <a:gd name="connsiteY4" fmla="*/ 628721 h 916179"/>
                <a:gd name="connsiteX5" fmla="*/ 254000 w 777479"/>
                <a:gd name="connsiteY5" fmla="*/ 526327 h 916179"/>
                <a:gd name="connsiteX6" fmla="*/ 261144 w 777479"/>
                <a:gd name="connsiteY6" fmla="*/ 538233 h 916179"/>
                <a:gd name="connsiteX7" fmla="*/ 223044 w 777479"/>
                <a:gd name="connsiteY7" fmla="*/ 673964 h 916179"/>
                <a:gd name="connsiteX8" fmla="*/ 198834 w 777479"/>
                <a:gd name="connsiteY8" fmla="*/ 800171 h 916179"/>
                <a:gd name="connsiteX9" fmla="*/ 248147 w 777479"/>
                <a:gd name="connsiteY9" fmla="*/ 890286 h 916179"/>
                <a:gd name="connsiteX10" fmla="*/ 335682 w 777479"/>
                <a:gd name="connsiteY10" fmla="*/ 748552 h 916179"/>
                <a:gd name="connsiteX11" fmla="*/ 368300 w 777479"/>
                <a:gd name="connsiteY11" fmla="*/ 628720 h 916179"/>
                <a:gd name="connsiteX12" fmla="*/ 381480 w 777479"/>
                <a:gd name="connsiteY12" fmla="*/ 669351 h 916179"/>
                <a:gd name="connsiteX13" fmla="*/ 395874 w 777479"/>
                <a:gd name="connsiteY13" fmla="*/ 719109 h 916179"/>
                <a:gd name="connsiteX14" fmla="*/ 432757 w 777479"/>
                <a:gd name="connsiteY14" fmla="*/ 754397 h 916179"/>
                <a:gd name="connsiteX15" fmla="*/ 463340 w 777479"/>
                <a:gd name="connsiteY15" fmla="*/ 675701 h 916179"/>
                <a:gd name="connsiteX16" fmla="*/ 489875 w 777479"/>
                <a:gd name="connsiteY16" fmla="*/ 629119 h 916179"/>
                <a:gd name="connsiteX17" fmla="*/ 504032 w 777479"/>
                <a:gd name="connsiteY17" fmla="*/ 669201 h 916179"/>
                <a:gd name="connsiteX18" fmla="*/ 518664 w 777479"/>
                <a:gd name="connsiteY18" fmla="*/ 728634 h 916179"/>
                <a:gd name="connsiteX19" fmla="*/ 555548 w 777479"/>
                <a:gd name="connsiteY19" fmla="*/ 763923 h 916179"/>
                <a:gd name="connsiteX20" fmla="*/ 625475 w 777479"/>
                <a:gd name="connsiteY20" fmla="*/ 902564 h 916179"/>
                <a:gd name="connsiteX21" fmla="*/ 662013 w 777479"/>
                <a:gd name="connsiteY21" fmla="*/ 845613 h 916179"/>
                <a:gd name="connsiteX22" fmla="*/ 644525 w 777479"/>
                <a:gd name="connsiteY22" fmla="*/ 723971 h 916179"/>
                <a:gd name="connsiteX23" fmla="*/ 632619 w 777479"/>
                <a:gd name="connsiteY23" fmla="*/ 647771 h 916179"/>
                <a:gd name="connsiteX24" fmla="*/ 718344 w 777479"/>
                <a:gd name="connsiteY24" fmla="*/ 797789 h 916179"/>
                <a:gd name="connsiteX25" fmla="*/ 770732 w 777479"/>
                <a:gd name="connsiteY25" fmla="*/ 776358 h 916179"/>
                <a:gd name="connsiteX26" fmla="*/ 758825 w 777479"/>
                <a:gd name="connsiteY26" fmla="*/ 635864 h 916179"/>
                <a:gd name="connsiteX27" fmla="*/ 668338 w 777479"/>
                <a:gd name="connsiteY27" fmla="*/ 464414 h 916179"/>
                <a:gd name="connsiteX28" fmla="*/ 577964 w 777479"/>
                <a:gd name="connsiteY28" fmla="*/ 0 h 916179"/>
                <a:gd name="connsiteX0" fmla="*/ 224488 w 777479"/>
                <a:gd name="connsiteY0" fmla="*/ 79294 h 898889"/>
                <a:gd name="connsiteX1" fmla="*/ 239713 w 777479"/>
                <a:gd name="connsiteY1" fmla="*/ 381071 h 898889"/>
                <a:gd name="connsiteX2" fmla="*/ 82550 w 777479"/>
                <a:gd name="connsiteY2" fmla="*/ 476321 h 898889"/>
                <a:gd name="connsiteX3" fmla="*/ 3969 w 777479"/>
                <a:gd name="connsiteY3" fmla="*/ 614433 h 898889"/>
                <a:gd name="connsiteX4" fmla="*/ 106363 w 777479"/>
                <a:gd name="connsiteY4" fmla="*/ 628721 h 898889"/>
                <a:gd name="connsiteX5" fmla="*/ 254000 w 777479"/>
                <a:gd name="connsiteY5" fmla="*/ 526327 h 898889"/>
                <a:gd name="connsiteX6" fmla="*/ 261144 w 777479"/>
                <a:gd name="connsiteY6" fmla="*/ 538233 h 898889"/>
                <a:gd name="connsiteX7" fmla="*/ 223044 w 777479"/>
                <a:gd name="connsiteY7" fmla="*/ 673964 h 898889"/>
                <a:gd name="connsiteX8" fmla="*/ 198834 w 777479"/>
                <a:gd name="connsiteY8" fmla="*/ 800171 h 898889"/>
                <a:gd name="connsiteX9" fmla="*/ 248147 w 777479"/>
                <a:gd name="connsiteY9" fmla="*/ 890286 h 898889"/>
                <a:gd name="connsiteX10" fmla="*/ 335682 w 777479"/>
                <a:gd name="connsiteY10" fmla="*/ 748552 h 898889"/>
                <a:gd name="connsiteX11" fmla="*/ 368300 w 777479"/>
                <a:gd name="connsiteY11" fmla="*/ 628720 h 898889"/>
                <a:gd name="connsiteX12" fmla="*/ 381480 w 777479"/>
                <a:gd name="connsiteY12" fmla="*/ 669351 h 898889"/>
                <a:gd name="connsiteX13" fmla="*/ 395874 w 777479"/>
                <a:gd name="connsiteY13" fmla="*/ 719109 h 898889"/>
                <a:gd name="connsiteX14" fmla="*/ 432757 w 777479"/>
                <a:gd name="connsiteY14" fmla="*/ 754397 h 898889"/>
                <a:gd name="connsiteX15" fmla="*/ 463340 w 777479"/>
                <a:gd name="connsiteY15" fmla="*/ 675701 h 898889"/>
                <a:gd name="connsiteX16" fmla="*/ 489875 w 777479"/>
                <a:gd name="connsiteY16" fmla="*/ 629119 h 898889"/>
                <a:gd name="connsiteX17" fmla="*/ 504032 w 777479"/>
                <a:gd name="connsiteY17" fmla="*/ 669201 h 898889"/>
                <a:gd name="connsiteX18" fmla="*/ 518664 w 777479"/>
                <a:gd name="connsiteY18" fmla="*/ 728634 h 898889"/>
                <a:gd name="connsiteX19" fmla="*/ 555548 w 777479"/>
                <a:gd name="connsiteY19" fmla="*/ 763923 h 898889"/>
                <a:gd name="connsiteX20" fmla="*/ 600524 w 777479"/>
                <a:gd name="connsiteY20" fmla="*/ 734985 h 898889"/>
                <a:gd name="connsiteX21" fmla="*/ 662013 w 777479"/>
                <a:gd name="connsiteY21" fmla="*/ 845613 h 898889"/>
                <a:gd name="connsiteX22" fmla="*/ 644525 w 777479"/>
                <a:gd name="connsiteY22" fmla="*/ 723971 h 898889"/>
                <a:gd name="connsiteX23" fmla="*/ 632619 w 777479"/>
                <a:gd name="connsiteY23" fmla="*/ 647771 h 898889"/>
                <a:gd name="connsiteX24" fmla="*/ 718344 w 777479"/>
                <a:gd name="connsiteY24" fmla="*/ 797789 h 898889"/>
                <a:gd name="connsiteX25" fmla="*/ 770732 w 777479"/>
                <a:gd name="connsiteY25" fmla="*/ 776358 h 898889"/>
                <a:gd name="connsiteX26" fmla="*/ 758825 w 777479"/>
                <a:gd name="connsiteY26" fmla="*/ 635864 h 898889"/>
                <a:gd name="connsiteX27" fmla="*/ 668338 w 777479"/>
                <a:gd name="connsiteY27" fmla="*/ 464414 h 898889"/>
                <a:gd name="connsiteX28" fmla="*/ 577964 w 777479"/>
                <a:gd name="connsiteY28" fmla="*/ 0 h 898889"/>
                <a:gd name="connsiteX0" fmla="*/ 224488 w 777479"/>
                <a:gd name="connsiteY0" fmla="*/ 79294 h 898889"/>
                <a:gd name="connsiteX1" fmla="*/ 239713 w 777479"/>
                <a:gd name="connsiteY1" fmla="*/ 381071 h 898889"/>
                <a:gd name="connsiteX2" fmla="*/ 82550 w 777479"/>
                <a:gd name="connsiteY2" fmla="*/ 476321 h 898889"/>
                <a:gd name="connsiteX3" fmla="*/ 3969 w 777479"/>
                <a:gd name="connsiteY3" fmla="*/ 614433 h 898889"/>
                <a:gd name="connsiteX4" fmla="*/ 106363 w 777479"/>
                <a:gd name="connsiteY4" fmla="*/ 628721 h 898889"/>
                <a:gd name="connsiteX5" fmla="*/ 254000 w 777479"/>
                <a:gd name="connsiteY5" fmla="*/ 526327 h 898889"/>
                <a:gd name="connsiteX6" fmla="*/ 261144 w 777479"/>
                <a:gd name="connsiteY6" fmla="*/ 538233 h 898889"/>
                <a:gd name="connsiteX7" fmla="*/ 223044 w 777479"/>
                <a:gd name="connsiteY7" fmla="*/ 673964 h 898889"/>
                <a:gd name="connsiteX8" fmla="*/ 198834 w 777479"/>
                <a:gd name="connsiteY8" fmla="*/ 800171 h 898889"/>
                <a:gd name="connsiteX9" fmla="*/ 248147 w 777479"/>
                <a:gd name="connsiteY9" fmla="*/ 890286 h 898889"/>
                <a:gd name="connsiteX10" fmla="*/ 335682 w 777479"/>
                <a:gd name="connsiteY10" fmla="*/ 748552 h 898889"/>
                <a:gd name="connsiteX11" fmla="*/ 368300 w 777479"/>
                <a:gd name="connsiteY11" fmla="*/ 628720 h 898889"/>
                <a:gd name="connsiteX12" fmla="*/ 381480 w 777479"/>
                <a:gd name="connsiteY12" fmla="*/ 669351 h 898889"/>
                <a:gd name="connsiteX13" fmla="*/ 395874 w 777479"/>
                <a:gd name="connsiteY13" fmla="*/ 719109 h 898889"/>
                <a:gd name="connsiteX14" fmla="*/ 432757 w 777479"/>
                <a:gd name="connsiteY14" fmla="*/ 754397 h 898889"/>
                <a:gd name="connsiteX15" fmla="*/ 463340 w 777479"/>
                <a:gd name="connsiteY15" fmla="*/ 675701 h 898889"/>
                <a:gd name="connsiteX16" fmla="*/ 489875 w 777479"/>
                <a:gd name="connsiteY16" fmla="*/ 629119 h 898889"/>
                <a:gd name="connsiteX17" fmla="*/ 504032 w 777479"/>
                <a:gd name="connsiteY17" fmla="*/ 669201 h 898889"/>
                <a:gd name="connsiteX18" fmla="*/ 518664 w 777479"/>
                <a:gd name="connsiteY18" fmla="*/ 728634 h 898889"/>
                <a:gd name="connsiteX19" fmla="*/ 555548 w 777479"/>
                <a:gd name="connsiteY19" fmla="*/ 763923 h 898889"/>
                <a:gd name="connsiteX20" fmla="*/ 600524 w 777479"/>
                <a:gd name="connsiteY20" fmla="*/ 734985 h 898889"/>
                <a:gd name="connsiteX21" fmla="*/ 631107 w 777479"/>
                <a:gd name="connsiteY21" fmla="*/ 656289 h 898889"/>
                <a:gd name="connsiteX22" fmla="*/ 644525 w 777479"/>
                <a:gd name="connsiteY22" fmla="*/ 723971 h 898889"/>
                <a:gd name="connsiteX23" fmla="*/ 632619 w 777479"/>
                <a:gd name="connsiteY23" fmla="*/ 647771 h 898889"/>
                <a:gd name="connsiteX24" fmla="*/ 718344 w 777479"/>
                <a:gd name="connsiteY24" fmla="*/ 797789 h 898889"/>
                <a:gd name="connsiteX25" fmla="*/ 770732 w 777479"/>
                <a:gd name="connsiteY25" fmla="*/ 776358 h 898889"/>
                <a:gd name="connsiteX26" fmla="*/ 758825 w 777479"/>
                <a:gd name="connsiteY26" fmla="*/ 635864 h 898889"/>
                <a:gd name="connsiteX27" fmla="*/ 668338 w 777479"/>
                <a:gd name="connsiteY27" fmla="*/ 464414 h 898889"/>
                <a:gd name="connsiteX28" fmla="*/ 577964 w 777479"/>
                <a:gd name="connsiteY28" fmla="*/ 0 h 898889"/>
                <a:gd name="connsiteX0" fmla="*/ 224488 w 777479"/>
                <a:gd name="connsiteY0" fmla="*/ 79294 h 898889"/>
                <a:gd name="connsiteX1" fmla="*/ 239713 w 777479"/>
                <a:gd name="connsiteY1" fmla="*/ 381071 h 898889"/>
                <a:gd name="connsiteX2" fmla="*/ 82550 w 777479"/>
                <a:gd name="connsiteY2" fmla="*/ 476321 h 898889"/>
                <a:gd name="connsiteX3" fmla="*/ 3969 w 777479"/>
                <a:gd name="connsiteY3" fmla="*/ 614433 h 898889"/>
                <a:gd name="connsiteX4" fmla="*/ 106363 w 777479"/>
                <a:gd name="connsiteY4" fmla="*/ 628721 h 898889"/>
                <a:gd name="connsiteX5" fmla="*/ 254000 w 777479"/>
                <a:gd name="connsiteY5" fmla="*/ 526327 h 898889"/>
                <a:gd name="connsiteX6" fmla="*/ 261144 w 777479"/>
                <a:gd name="connsiteY6" fmla="*/ 538233 h 898889"/>
                <a:gd name="connsiteX7" fmla="*/ 223044 w 777479"/>
                <a:gd name="connsiteY7" fmla="*/ 673964 h 898889"/>
                <a:gd name="connsiteX8" fmla="*/ 198834 w 777479"/>
                <a:gd name="connsiteY8" fmla="*/ 800171 h 898889"/>
                <a:gd name="connsiteX9" fmla="*/ 248147 w 777479"/>
                <a:gd name="connsiteY9" fmla="*/ 890286 h 898889"/>
                <a:gd name="connsiteX10" fmla="*/ 335682 w 777479"/>
                <a:gd name="connsiteY10" fmla="*/ 748552 h 898889"/>
                <a:gd name="connsiteX11" fmla="*/ 368300 w 777479"/>
                <a:gd name="connsiteY11" fmla="*/ 628720 h 898889"/>
                <a:gd name="connsiteX12" fmla="*/ 381480 w 777479"/>
                <a:gd name="connsiteY12" fmla="*/ 669351 h 898889"/>
                <a:gd name="connsiteX13" fmla="*/ 395874 w 777479"/>
                <a:gd name="connsiteY13" fmla="*/ 719109 h 898889"/>
                <a:gd name="connsiteX14" fmla="*/ 432757 w 777479"/>
                <a:gd name="connsiteY14" fmla="*/ 754397 h 898889"/>
                <a:gd name="connsiteX15" fmla="*/ 463340 w 777479"/>
                <a:gd name="connsiteY15" fmla="*/ 675701 h 898889"/>
                <a:gd name="connsiteX16" fmla="*/ 489875 w 777479"/>
                <a:gd name="connsiteY16" fmla="*/ 629119 h 898889"/>
                <a:gd name="connsiteX17" fmla="*/ 504032 w 777479"/>
                <a:gd name="connsiteY17" fmla="*/ 669201 h 898889"/>
                <a:gd name="connsiteX18" fmla="*/ 518664 w 777479"/>
                <a:gd name="connsiteY18" fmla="*/ 728634 h 898889"/>
                <a:gd name="connsiteX19" fmla="*/ 555548 w 777479"/>
                <a:gd name="connsiteY19" fmla="*/ 763923 h 898889"/>
                <a:gd name="connsiteX20" fmla="*/ 600524 w 777479"/>
                <a:gd name="connsiteY20" fmla="*/ 734985 h 898889"/>
                <a:gd name="connsiteX21" fmla="*/ 631107 w 777479"/>
                <a:gd name="connsiteY21" fmla="*/ 656289 h 898889"/>
                <a:gd name="connsiteX22" fmla="*/ 632619 w 777479"/>
                <a:gd name="connsiteY22" fmla="*/ 647771 h 898889"/>
                <a:gd name="connsiteX23" fmla="*/ 718344 w 777479"/>
                <a:gd name="connsiteY23" fmla="*/ 797789 h 898889"/>
                <a:gd name="connsiteX24" fmla="*/ 770732 w 777479"/>
                <a:gd name="connsiteY24" fmla="*/ 776358 h 898889"/>
                <a:gd name="connsiteX25" fmla="*/ 758825 w 777479"/>
                <a:gd name="connsiteY25" fmla="*/ 635864 h 898889"/>
                <a:gd name="connsiteX26" fmla="*/ 668338 w 777479"/>
                <a:gd name="connsiteY26" fmla="*/ 464414 h 898889"/>
                <a:gd name="connsiteX27" fmla="*/ 577964 w 777479"/>
                <a:gd name="connsiteY27" fmla="*/ 0 h 898889"/>
                <a:gd name="connsiteX0" fmla="*/ 224488 w 764914"/>
                <a:gd name="connsiteY0" fmla="*/ 79294 h 898889"/>
                <a:gd name="connsiteX1" fmla="*/ 239713 w 764914"/>
                <a:gd name="connsiteY1" fmla="*/ 381071 h 898889"/>
                <a:gd name="connsiteX2" fmla="*/ 82550 w 764914"/>
                <a:gd name="connsiteY2" fmla="*/ 476321 h 898889"/>
                <a:gd name="connsiteX3" fmla="*/ 3969 w 764914"/>
                <a:gd name="connsiteY3" fmla="*/ 614433 h 898889"/>
                <a:gd name="connsiteX4" fmla="*/ 106363 w 764914"/>
                <a:gd name="connsiteY4" fmla="*/ 628721 h 898889"/>
                <a:gd name="connsiteX5" fmla="*/ 254000 w 764914"/>
                <a:gd name="connsiteY5" fmla="*/ 526327 h 898889"/>
                <a:gd name="connsiteX6" fmla="*/ 261144 w 764914"/>
                <a:gd name="connsiteY6" fmla="*/ 538233 h 898889"/>
                <a:gd name="connsiteX7" fmla="*/ 223044 w 764914"/>
                <a:gd name="connsiteY7" fmla="*/ 673964 h 898889"/>
                <a:gd name="connsiteX8" fmla="*/ 198834 w 764914"/>
                <a:gd name="connsiteY8" fmla="*/ 800171 h 898889"/>
                <a:gd name="connsiteX9" fmla="*/ 248147 w 764914"/>
                <a:gd name="connsiteY9" fmla="*/ 890286 h 898889"/>
                <a:gd name="connsiteX10" fmla="*/ 335682 w 764914"/>
                <a:gd name="connsiteY10" fmla="*/ 748552 h 898889"/>
                <a:gd name="connsiteX11" fmla="*/ 368300 w 764914"/>
                <a:gd name="connsiteY11" fmla="*/ 628720 h 898889"/>
                <a:gd name="connsiteX12" fmla="*/ 381480 w 764914"/>
                <a:gd name="connsiteY12" fmla="*/ 669351 h 898889"/>
                <a:gd name="connsiteX13" fmla="*/ 395874 w 764914"/>
                <a:gd name="connsiteY13" fmla="*/ 719109 h 898889"/>
                <a:gd name="connsiteX14" fmla="*/ 432757 w 764914"/>
                <a:gd name="connsiteY14" fmla="*/ 754397 h 898889"/>
                <a:gd name="connsiteX15" fmla="*/ 463340 w 764914"/>
                <a:gd name="connsiteY15" fmla="*/ 675701 h 898889"/>
                <a:gd name="connsiteX16" fmla="*/ 489875 w 764914"/>
                <a:gd name="connsiteY16" fmla="*/ 629119 h 898889"/>
                <a:gd name="connsiteX17" fmla="*/ 504032 w 764914"/>
                <a:gd name="connsiteY17" fmla="*/ 669201 h 898889"/>
                <a:gd name="connsiteX18" fmla="*/ 518664 w 764914"/>
                <a:gd name="connsiteY18" fmla="*/ 728634 h 898889"/>
                <a:gd name="connsiteX19" fmla="*/ 555548 w 764914"/>
                <a:gd name="connsiteY19" fmla="*/ 763923 h 898889"/>
                <a:gd name="connsiteX20" fmla="*/ 600524 w 764914"/>
                <a:gd name="connsiteY20" fmla="*/ 734985 h 898889"/>
                <a:gd name="connsiteX21" fmla="*/ 631107 w 764914"/>
                <a:gd name="connsiteY21" fmla="*/ 656289 h 898889"/>
                <a:gd name="connsiteX22" fmla="*/ 632619 w 764914"/>
                <a:gd name="connsiteY22" fmla="*/ 647771 h 898889"/>
                <a:gd name="connsiteX23" fmla="*/ 718344 w 764914"/>
                <a:gd name="connsiteY23" fmla="*/ 797789 h 898889"/>
                <a:gd name="connsiteX24" fmla="*/ 704873 w 764914"/>
                <a:gd name="connsiteY24" fmla="*/ 726866 h 898889"/>
                <a:gd name="connsiteX25" fmla="*/ 758825 w 764914"/>
                <a:gd name="connsiteY25" fmla="*/ 635864 h 898889"/>
                <a:gd name="connsiteX26" fmla="*/ 668338 w 764914"/>
                <a:gd name="connsiteY26" fmla="*/ 464414 h 898889"/>
                <a:gd name="connsiteX27" fmla="*/ 577964 w 764914"/>
                <a:gd name="connsiteY27" fmla="*/ 0 h 898889"/>
                <a:gd name="connsiteX0" fmla="*/ 224488 w 764914"/>
                <a:gd name="connsiteY0" fmla="*/ 79294 h 898889"/>
                <a:gd name="connsiteX1" fmla="*/ 239713 w 764914"/>
                <a:gd name="connsiteY1" fmla="*/ 381071 h 898889"/>
                <a:gd name="connsiteX2" fmla="*/ 82550 w 764914"/>
                <a:gd name="connsiteY2" fmla="*/ 476321 h 898889"/>
                <a:gd name="connsiteX3" fmla="*/ 3969 w 764914"/>
                <a:gd name="connsiteY3" fmla="*/ 614433 h 898889"/>
                <a:gd name="connsiteX4" fmla="*/ 106363 w 764914"/>
                <a:gd name="connsiteY4" fmla="*/ 628721 h 898889"/>
                <a:gd name="connsiteX5" fmla="*/ 254000 w 764914"/>
                <a:gd name="connsiteY5" fmla="*/ 526327 h 898889"/>
                <a:gd name="connsiteX6" fmla="*/ 261144 w 764914"/>
                <a:gd name="connsiteY6" fmla="*/ 538233 h 898889"/>
                <a:gd name="connsiteX7" fmla="*/ 223044 w 764914"/>
                <a:gd name="connsiteY7" fmla="*/ 673964 h 898889"/>
                <a:gd name="connsiteX8" fmla="*/ 198834 w 764914"/>
                <a:gd name="connsiteY8" fmla="*/ 800171 h 898889"/>
                <a:gd name="connsiteX9" fmla="*/ 248147 w 764914"/>
                <a:gd name="connsiteY9" fmla="*/ 890286 h 898889"/>
                <a:gd name="connsiteX10" fmla="*/ 335682 w 764914"/>
                <a:gd name="connsiteY10" fmla="*/ 748552 h 898889"/>
                <a:gd name="connsiteX11" fmla="*/ 368300 w 764914"/>
                <a:gd name="connsiteY11" fmla="*/ 628720 h 898889"/>
                <a:gd name="connsiteX12" fmla="*/ 381480 w 764914"/>
                <a:gd name="connsiteY12" fmla="*/ 669351 h 898889"/>
                <a:gd name="connsiteX13" fmla="*/ 395874 w 764914"/>
                <a:gd name="connsiteY13" fmla="*/ 719109 h 898889"/>
                <a:gd name="connsiteX14" fmla="*/ 432757 w 764914"/>
                <a:gd name="connsiteY14" fmla="*/ 754397 h 898889"/>
                <a:gd name="connsiteX15" fmla="*/ 463340 w 764914"/>
                <a:gd name="connsiteY15" fmla="*/ 675701 h 898889"/>
                <a:gd name="connsiteX16" fmla="*/ 489875 w 764914"/>
                <a:gd name="connsiteY16" fmla="*/ 629119 h 898889"/>
                <a:gd name="connsiteX17" fmla="*/ 504032 w 764914"/>
                <a:gd name="connsiteY17" fmla="*/ 669201 h 898889"/>
                <a:gd name="connsiteX18" fmla="*/ 518664 w 764914"/>
                <a:gd name="connsiteY18" fmla="*/ 728634 h 898889"/>
                <a:gd name="connsiteX19" fmla="*/ 555548 w 764914"/>
                <a:gd name="connsiteY19" fmla="*/ 763923 h 898889"/>
                <a:gd name="connsiteX20" fmla="*/ 600524 w 764914"/>
                <a:gd name="connsiteY20" fmla="*/ 734985 h 898889"/>
                <a:gd name="connsiteX21" fmla="*/ 631107 w 764914"/>
                <a:gd name="connsiteY21" fmla="*/ 656289 h 898889"/>
                <a:gd name="connsiteX22" fmla="*/ 632619 w 764914"/>
                <a:gd name="connsiteY22" fmla="*/ 647771 h 898889"/>
                <a:gd name="connsiteX23" fmla="*/ 704873 w 764914"/>
                <a:gd name="connsiteY23" fmla="*/ 726866 h 898889"/>
                <a:gd name="connsiteX24" fmla="*/ 758825 w 764914"/>
                <a:gd name="connsiteY24" fmla="*/ 635864 h 898889"/>
                <a:gd name="connsiteX25" fmla="*/ 668338 w 764914"/>
                <a:gd name="connsiteY25" fmla="*/ 464414 h 898889"/>
                <a:gd name="connsiteX26" fmla="*/ 577964 w 764914"/>
                <a:gd name="connsiteY26" fmla="*/ 0 h 898889"/>
                <a:gd name="connsiteX0" fmla="*/ 224488 w 764914"/>
                <a:gd name="connsiteY0" fmla="*/ 79294 h 898889"/>
                <a:gd name="connsiteX1" fmla="*/ 239713 w 764914"/>
                <a:gd name="connsiteY1" fmla="*/ 381071 h 898889"/>
                <a:gd name="connsiteX2" fmla="*/ 82550 w 764914"/>
                <a:gd name="connsiteY2" fmla="*/ 476321 h 898889"/>
                <a:gd name="connsiteX3" fmla="*/ 3969 w 764914"/>
                <a:gd name="connsiteY3" fmla="*/ 614433 h 898889"/>
                <a:gd name="connsiteX4" fmla="*/ 106363 w 764914"/>
                <a:gd name="connsiteY4" fmla="*/ 628721 h 898889"/>
                <a:gd name="connsiteX5" fmla="*/ 254000 w 764914"/>
                <a:gd name="connsiteY5" fmla="*/ 526327 h 898889"/>
                <a:gd name="connsiteX6" fmla="*/ 261144 w 764914"/>
                <a:gd name="connsiteY6" fmla="*/ 538233 h 898889"/>
                <a:gd name="connsiteX7" fmla="*/ 223044 w 764914"/>
                <a:gd name="connsiteY7" fmla="*/ 673964 h 898889"/>
                <a:gd name="connsiteX8" fmla="*/ 198834 w 764914"/>
                <a:gd name="connsiteY8" fmla="*/ 800171 h 898889"/>
                <a:gd name="connsiteX9" fmla="*/ 248147 w 764914"/>
                <a:gd name="connsiteY9" fmla="*/ 890286 h 898889"/>
                <a:gd name="connsiteX10" fmla="*/ 335682 w 764914"/>
                <a:gd name="connsiteY10" fmla="*/ 748552 h 898889"/>
                <a:gd name="connsiteX11" fmla="*/ 368300 w 764914"/>
                <a:gd name="connsiteY11" fmla="*/ 628720 h 898889"/>
                <a:gd name="connsiteX12" fmla="*/ 381480 w 764914"/>
                <a:gd name="connsiteY12" fmla="*/ 669351 h 898889"/>
                <a:gd name="connsiteX13" fmla="*/ 395874 w 764914"/>
                <a:gd name="connsiteY13" fmla="*/ 719109 h 898889"/>
                <a:gd name="connsiteX14" fmla="*/ 432757 w 764914"/>
                <a:gd name="connsiteY14" fmla="*/ 754397 h 898889"/>
                <a:gd name="connsiteX15" fmla="*/ 481781 w 764914"/>
                <a:gd name="connsiteY15" fmla="*/ 693346 h 898889"/>
                <a:gd name="connsiteX16" fmla="*/ 489875 w 764914"/>
                <a:gd name="connsiteY16" fmla="*/ 629119 h 898889"/>
                <a:gd name="connsiteX17" fmla="*/ 504032 w 764914"/>
                <a:gd name="connsiteY17" fmla="*/ 669201 h 898889"/>
                <a:gd name="connsiteX18" fmla="*/ 518664 w 764914"/>
                <a:gd name="connsiteY18" fmla="*/ 728634 h 898889"/>
                <a:gd name="connsiteX19" fmla="*/ 555548 w 764914"/>
                <a:gd name="connsiteY19" fmla="*/ 763923 h 898889"/>
                <a:gd name="connsiteX20" fmla="*/ 600524 w 764914"/>
                <a:gd name="connsiteY20" fmla="*/ 734985 h 898889"/>
                <a:gd name="connsiteX21" fmla="*/ 631107 w 764914"/>
                <a:gd name="connsiteY21" fmla="*/ 656289 h 898889"/>
                <a:gd name="connsiteX22" fmla="*/ 632619 w 764914"/>
                <a:gd name="connsiteY22" fmla="*/ 647771 h 898889"/>
                <a:gd name="connsiteX23" fmla="*/ 704873 w 764914"/>
                <a:gd name="connsiteY23" fmla="*/ 726866 h 898889"/>
                <a:gd name="connsiteX24" fmla="*/ 758825 w 764914"/>
                <a:gd name="connsiteY24" fmla="*/ 635864 h 898889"/>
                <a:gd name="connsiteX25" fmla="*/ 668338 w 764914"/>
                <a:gd name="connsiteY25" fmla="*/ 464414 h 898889"/>
                <a:gd name="connsiteX26" fmla="*/ 577964 w 764914"/>
                <a:gd name="connsiteY26" fmla="*/ 0 h 898889"/>
                <a:gd name="connsiteX0" fmla="*/ 224488 w 764914"/>
                <a:gd name="connsiteY0" fmla="*/ 79294 h 898889"/>
                <a:gd name="connsiteX1" fmla="*/ 239713 w 764914"/>
                <a:gd name="connsiteY1" fmla="*/ 381071 h 898889"/>
                <a:gd name="connsiteX2" fmla="*/ 82550 w 764914"/>
                <a:gd name="connsiteY2" fmla="*/ 476321 h 898889"/>
                <a:gd name="connsiteX3" fmla="*/ 3969 w 764914"/>
                <a:gd name="connsiteY3" fmla="*/ 614433 h 898889"/>
                <a:gd name="connsiteX4" fmla="*/ 106363 w 764914"/>
                <a:gd name="connsiteY4" fmla="*/ 628721 h 898889"/>
                <a:gd name="connsiteX5" fmla="*/ 254000 w 764914"/>
                <a:gd name="connsiteY5" fmla="*/ 526327 h 898889"/>
                <a:gd name="connsiteX6" fmla="*/ 261144 w 764914"/>
                <a:gd name="connsiteY6" fmla="*/ 538233 h 898889"/>
                <a:gd name="connsiteX7" fmla="*/ 223044 w 764914"/>
                <a:gd name="connsiteY7" fmla="*/ 673964 h 898889"/>
                <a:gd name="connsiteX8" fmla="*/ 198834 w 764914"/>
                <a:gd name="connsiteY8" fmla="*/ 800171 h 898889"/>
                <a:gd name="connsiteX9" fmla="*/ 248147 w 764914"/>
                <a:gd name="connsiteY9" fmla="*/ 890286 h 898889"/>
                <a:gd name="connsiteX10" fmla="*/ 335682 w 764914"/>
                <a:gd name="connsiteY10" fmla="*/ 748552 h 898889"/>
                <a:gd name="connsiteX11" fmla="*/ 368300 w 764914"/>
                <a:gd name="connsiteY11" fmla="*/ 628720 h 898889"/>
                <a:gd name="connsiteX12" fmla="*/ 381480 w 764914"/>
                <a:gd name="connsiteY12" fmla="*/ 669351 h 898889"/>
                <a:gd name="connsiteX13" fmla="*/ 395874 w 764914"/>
                <a:gd name="connsiteY13" fmla="*/ 719109 h 898889"/>
                <a:gd name="connsiteX14" fmla="*/ 436804 w 764914"/>
                <a:gd name="connsiteY14" fmla="*/ 722284 h 898889"/>
                <a:gd name="connsiteX15" fmla="*/ 481781 w 764914"/>
                <a:gd name="connsiteY15" fmla="*/ 693346 h 898889"/>
                <a:gd name="connsiteX16" fmla="*/ 489875 w 764914"/>
                <a:gd name="connsiteY16" fmla="*/ 629119 h 898889"/>
                <a:gd name="connsiteX17" fmla="*/ 504032 w 764914"/>
                <a:gd name="connsiteY17" fmla="*/ 669201 h 898889"/>
                <a:gd name="connsiteX18" fmla="*/ 518664 w 764914"/>
                <a:gd name="connsiteY18" fmla="*/ 728634 h 898889"/>
                <a:gd name="connsiteX19" fmla="*/ 555548 w 764914"/>
                <a:gd name="connsiteY19" fmla="*/ 763923 h 898889"/>
                <a:gd name="connsiteX20" fmla="*/ 600524 w 764914"/>
                <a:gd name="connsiteY20" fmla="*/ 734985 h 898889"/>
                <a:gd name="connsiteX21" fmla="*/ 631107 w 764914"/>
                <a:gd name="connsiteY21" fmla="*/ 656289 h 898889"/>
                <a:gd name="connsiteX22" fmla="*/ 632619 w 764914"/>
                <a:gd name="connsiteY22" fmla="*/ 647771 h 898889"/>
                <a:gd name="connsiteX23" fmla="*/ 704873 w 764914"/>
                <a:gd name="connsiteY23" fmla="*/ 726866 h 898889"/>
                <a:gd name="connsiteX24" fmla="*/ 758825 w 764914"/>
                <a:gd name="connsiteY24" fmla="*/ 635864 h 898889"/>
                <a:gd name="connsiteX25" fmla="*/ 668338 w 764914"/>
                <a:gd name="connsiteY25" fmla="*/ 464414 h 898889"/>
                <a:gd name="connsiteX26" fmla="*/ 577964 w 764914"/>
                <a:gd name="connsiteY26" fmla="*/ 0 h 898889"/>
                <a:gd name="connsiteX0" fmla="*/ 224488 w 764914"/>
                <a:gd name="connsiteY0" fmla="*/ 79294 h 898889"/>
                <a:gd name="connsiteX1" fmla="*/ 239713 w 764914"/>
                <a:gd name="connsiteY1" fmla="*/ 381071 h 898889"/>
                <a:gd name="connsiteX2" fmla="*/ 82550 w 764914"/>
                <a:gd name="connsiteY2" fmla="*/ 476321 h 898889"/>
                <a:gd name="connsiteX3" fmla="*/ 3969 w 764914"/>
                <a:gd name="connsiteY3" fmla="*/ 614433 h 898889"/>
                <a:gd name="connsiteX4" fmla="*/ 106363 w 764914"/>
                <a:gd name="connsiteY4" fmla="*/ 628721 h 898889"/>
                <a:gd name="connsiteX5" fmla="*/ 254000 w 764914"/>
                <a:gd name="connsiteY5" fmla="*/ 526327 h 898889"/>
                <a:gd name="connsiteX6" fmla="*/ 261144 w 764914"/>
                <a:gd name="connsiteY6" fmla="*/ 538233 h 898889"/>
                <a:gd name="connsiteX7" fmla="*/ 223044 w 764914"/>
                <a:gd name="connsiteY7" fmla="*/ 673964 h 898889"/>
                <a:gd name="connsiteX8" fmla="*/ 198834 w 764914"/>
                <a:gd name="connsiteY8" fmla="*/ 800171 h 898889"/>
                <a:gd name="connsiteX9" fmla="*/ 248147 w 764914"/>
                <a:gd name="connsiteY9" fmla="*/ 890286 h 898889"/>
                <a:gd name="connsiteX10" fmla="*/ 335682 w 764914"/>
                <a:gd name="connsiteY10" fmla="*/ 748552 h 898889"/>
                <a:gd name="connsiteX11" fmla="*/ 368300 w 764914"/>
                <a:gd name="connsiteY11" fmla="*/ 628720 h 898889"/>
                <a:gd name="connsiteX12" fmla="*/ 381480 w 764914"/>
                <a:gd name="connsiteY12" fmla="*/ 669351 h 898889"/>
                <a:gd name="connsiteX13" fmla="*/ 395874 w 764914"/>
                <a:gd name="connsiteY13" fmla="*/ 719109 h 898889"/>
                <a:gd name="connsiteX14" fmla="*/ 436804 w 764914"/>
                <a:gd name="connsiteY14" fmla="*/ 722284 h 898889"/>
                <a:gd name="connsiteX15" fmla="*/ 481781 w 764914"/>
                <a:gd name="connsiteY15" fmla="*/ 693346 h 898889"/>
                <a:gd name="connsiteX16" fmla="*/ 489875 w 764914"/>
                <a:gd name="connsiteY16" fmla="*/ 629119 h 898889"/>
                <a:gd name="connsiteX17" fmla="*/ 504032 w 764914"/>
                <a:gd name="connsiteY17" fmla="*/ 669201 h 898889"/>
                <a:gd name="connsiteX18" fmla="*/ 518664 w 764914"/>
                <a:gd name="connsiteY18" fmla="*/ 728634 h 898889"/>
                <a:gd name="connsiteX19" fmla="*/ 559595 w 764914"/>
                <a:gd name="connsiteY19" fmla="*/ 731809 h 898889"/>
                <a:gd name="connsiteX20" fmla="*/ 600524 w 764914"/>
                <a:gd name="connsiteY20" fmla="*/ 734985 h 898889"/>
                <a:gd name="connsiteX21" fmla="*/ 631107 w 764914"/>
                <a:gd name="connsiteY21" fmla="*/ 656289 h 898889"/>
                <a:gd name="connsiteX22" fmla="*/ 632619 w 764914"/>
                <a:gd name="connsiteY22" fmla="*/ 647771 h 898889"/>
                <a:gd name="connsiteX23" fmla="*/ 704873 w 764914"/>
                <a:gd name="connsiteY23" fmla="*/ 726866 h 898889"/>
                <a:gd name="connsiteX24" fmla="*/ 758825 w 764914"/>
                <a:gd name="connsiteY24" fmla="*/ 635864 h 898889"/>
                <a:gd name="connsiteX25" fmla="*/ 668338 w 764914"/>
                <a:gd name="connsiteY25" fmla="*/ 464414 h 898889"/>
                <a:gd name="connsiteX26" fmla="*/ 577964 w 764914"/>
                <a:gd name="connsiteY26" fmla="*/ 0 h 898889"/>
                <a:gd name="connsiteX0" fmla="*/ 224488 w 764914"/>
                <a:gd name="connsiteY0" fmla="*/ 79294 h 898889"/>
                <a:gd name="connsiteX1" fmla="*/ 239713 w 764914"/>
                <a:gd name="connsiteY1" fmla="*/ 381071 h 898889"/>
                <a:gd name="connsiteX2" fmla="*/ 82550 w 764914"/>
                <a:gd name="connsiteY2" fmla="*/ 476321 h 898889"/>
                <a:gd name="connsiteX3" fmla="*/ 3969 w 764914"/>
                <a:gd name="connsiteY3" fmla="*/ 614433 h 898889"/>
                <a:gd name="connsiteX4" fmla="*/ 106363 w 764914"/>
                <a:gd name="connsiteY4" fmla="*/ 628721 h 898889"/>
                <a:gd name="connsiteX5" fmla="*/ 254000 w 764914"/>
                <a:gd name="connsiteY5" fmla="*/ 526327 h 898889"/>
                <a:gd name="connsiteX6" fmla="*/ 261144 w 764914"/>
                <a:gd name="connsiteY6" fmla="*/ 538233 h 898889"/>
                <a:gd name="connsiteX7" fmla="*/ 223044 w 764914"/>
                <a:gd name="connsiteY7" fmla="*/ 673964 h 898889"/>
                <a:gd name="connsiteX8" fmla="*/ 198834 w 764914"/>
                <a:gd name="connsiteY8" fmla="*/ 800171 h 898889"/>
                <a:gd name="connsiteX9" fmla="*/ 248147 w 764914"/>
                <a:gd name="connsiteY9" fmla="*/ 890286 h 898889"/>
                <a:gd name="connsiteX10" fmla="*/ 335682 w 764914"/>
                <a:gd name="connsiteY10" fmla="*/ 748552 h 898889"/>
                <a:gd name="connsiteX11" fmla="*/ 368300 w 764914"/>
                <a:gd name="connsiteY11" fmla="*/ 628720 h 898889"/>
                <a:gd name="connsiteX12" fmla="*/ 381480 w 764914"/>
                <a:gd name="connsiteY12" fmla="*/ 669351 h 898889"/>
                <a:gd name="connsiteX13" fmla="*/ 395874 w 764914"/>
                <a:gd name="connsiteY13" fmla="*/ 719109 h 898889"/>
                <a:gd name="connsiteX14" fmla="*/ 436804 w 764914"/>
                <a:gd name="connsiteY14" fmla="*/ 722284 h 898889"/>
                <a:gd name="connsiteX15" fmla="*/ 481781 w 764914"/>
                <a:gd name="connsiteY15" fmla="*/ 693346 h 898889"/>
                <a:gd name="connsiteX16" fmla="*/ 489875 w 764914"/>
                <a:gd name="connsiteY16" fmla="*/ 629119 h 898889"/>
                <a:gd name="connsiteX17" fmla="*/ 504032 w 764914"/>
                <a:gd name="connsiteY17" fmla="*/ 669201 h 898889"/>
                <a:gd name="connsiteX18" fmla="*/ 522711 w 764914"/>
                <a:gd name="connsiteY18" fmla="*/ 696521 h 898889"/>
                <a:gd name="connsiteX19" fmla="*/ 559595 w 764914"/>
                <a:gd name="connsiteY19" fmla="*/ 731809 h 898889"/>
                <a:gd name="connsiteX20" fmla="*/ 600524 w 764914"/>
                <a:gd name="connsiteY20" fmla="*/ 734985 h 898889"/>
                <a:gd name="connsiteX21" fmla="*/ 631107 w 764914"/>
                <a:gd name="connsiteY21" fmla="*/ 656289 h 898889"/>
                <a:gd name="connsiteX22" fmla="*/ 632619 w 764914"/>
                <a:gd name="connsiteY22" fmla="*/ 647771 h 898889"/>
                <a:gd name="connsiteX23" fmla="*/ 704873 w 764914"/>
                <a:gd name="connsiteY23" fmla="*/ 726866 h 898889"/>
                <a:gd name="connsiteX24" fmla="*/ 758825 w 764914"/>
                <a:gd name="connsiteY24" fmla="*/ 635864 h 898889"/>
                <a:gd name="connsiteX25" fmla="*/ 668338 w 764914"/>
                <a:gd name="connsiteY25" fmla="*/ 464414 h 898889"/>
                <a:gd name="connsiteX26" fmla="*/ 577964 w 764914"/>
                <a:gd name="connsiteY26" fmla="*/ 0 h 898889"/>
                <a:gd name="connsiteX0" fmla="*/ 224488 w 764914"/>
                <a:gd name="connsiteY0" fmla="*/ 79294 h 898889"/>
                <a:gd name="connsiteX1" fmla="*/ 239713 w 764914"/>
                <a:gd name="connsiteY1" fmla="*/ 381071 h 898889"/>
                <a:gd name="connsiteX2" fmla="*/ 82550 w 764914"/>
                <a:gd name="connsiteY2" fmla="*/ 476321 h 898889"/>
                <a:gd name="connsiteX3" fmla="*/ 3969 w 764914"/>
                <a:gd name="connsiteY3" fmla="*/ 614433 h 898889"/>
                <a:gd name="connsiteX4" fmla="*/ 106363 w 764914"/>
                <a:gd name="connsiteY4" fmla="*/ 628721 h 898889"/>
                <a:gd name="connsiteX5" fmla="*/ 254000 w 764914"/>
                <a:gd name="connsiteY5" fmla="*/ 526327 h 898889"/>
                <a:gd name="connsiteX6" fmla="*/ 261144 w 764914"/>
                <a:gd name="connsiteY6" fmla="*/ 538233 h 898889"/>
                <a:gd name="connsiteX7" fmla="*/ 223044 w 764914"/>
                <a:gd name="connsiteY7" fmla="*/ 673964 h 898889"/>
                <a:gd name="connsiteX8" fmla="*/ 198834 w 764914"/>
                <a:gd name="connsiteY8" fmla="*/ 800171 h 898889"/>
                <a:gd name="connsiteX9" fmla="*/ 248147 w 764914"/>
                <a:gd name="connsiteY9" fmla="*/ 890286 h 898889"/>
                <a:gd name="connsiteX10" fmla="*/ 335682 w 764914"/>
                <a:gd name="connsiteY10" fmla="*/ 748552 h 898889"/>
                <a:gd name="connsiteX11" fmla="*/ 368300 w 764914"/>
                <a:gd name="connsiteY11" fmla="*/ 628720 h 898889"/>
                <a:gd name="connsiteX12" fmla="*/ 381480 w 764914"/>
                <a:gd name="connsiteY12" fmla="*/ 669351 h 898889"/>
                <a:gd name="connsiteX13" fmla="*/ 395874 w 764914"/>
                <a:gd name="connsiteY13" fmla="*/ 719109 h 898889"/>
                <a:gd name="connsiteX14" fmla="*/ 436804 w 764914"/>
                <a:gd name="connsiteY14" fmla="*/ 722284 h 898889"/>
                <a:gd name="connsiteX15" fmla="*/ 481781 w 764914"/>
                <a:gd name="connsiteY15" fmla="*/ 693346 h 898889"/>
                <a:gd name="connsiteX16" fmla="*/ 489875 w 764914"/>
                <a:gd name="connsiteY16" fmla="*/ 629119 h 898889"/>
                <a:gd name="connsiteX17" fmla="*/ 504032 w 764914"/>
                <a:gd name="connsiteY17" fmla="*/ 669201 h 898889"/>
                <a:gd name="connsiteX18" fmla="*/ 522711 w 764914"/>
                <a:gd name="connsiteY18" fmla="*/ 696521 h 898889"/>
                <a:gd name="connsiteX19" fmla="*/ 559595 w 764914"/>
                <a:gd name="connsiteY19" fmla="*/ 731809 h 898889"/>
                <a:gd name="connsiteX20" fmla="*/ 600524 w 764914"/>
                <a:gd name="connsiteY20" fmla="*/ 734985 h 898889"/>
                <a:gd name="connsiteX21" fmla="*/ 645501 w 764914"/>
                <a:gd name="connsiteY21" fmla="*/ 706047 h 898889"/>
                <a:gd name="connsiteX22" fmla="*/ 631107 w 764914"/>
                <a:gd name="connsiteY22" fmla="*/ 656289 h 898889"/>
                <a:gd name="connsiteX23" fmla="*/ 632619 w 764914"/>
                <a:gd name="connsiteY23" fmla="*/ 647771 h 898889"/>
                <a:gd name="connsiteX24" fmla="*/ 704873 w 764914"/>
                <a:gd name="connsiteY24" fmla="*/ 726866 h 898889"/>
                <a:gd name="connsiteX25" fmla="*/ 758825 w 764914"/>
                <a:gd name="connsiteY25" fmla="*/ 635864 h 898889"/>
                <a:gd name="connsiteX26" fmla="*/ 668338 w 764914"/>
                <a:gd name="connsiteY26" fmla="*/ 464414 h 898889"/>
                <a:gd name="connsiteX27" fmla="*/ 577964 w 764914"/>
                <a:gd name="connsiteY27" fmla="*/ 0 h 898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64914" h="898889">
                  <a:moveTo>
                    <a:pt x="224488" y="79294"/>
                  </a:moveTo>
                  <a:cubicBezTo>
                    <a:pt x="238577" y="124935"/>
                    <a:pt x="263369" y="314900"/>
                    <a:pt x="239713" y="381071"/>
                  </a:cubicBezTo>
                  <a:cubicBezTo>
                    <a:pt x="216057" y="447242"/>
                    <a:pt x="121841" y="437427"/>
                    <a:pt x="82550" y="476321"/>
                  </a:cubicBezTo>
                  <a:cubicBezTo>
                    <a:pt x="43259" y="515215"/>
                    <a:pt x="0" y="589033"/>
                    <a:pt x="3969" y="614433"/>
                  </a:cubicBezTo>
                  <a:cubicBezTo>
                    <a:pt x="7938" y="639833"/>
                    <a:pt x="64691" y="643405"/>
                    <a:pt x="106363" y="628721"/>
                  </a:cubicBezTo>
                  <a:cubicBezTo>
                    <a:pt x="148035" y="614037"/>
                    <a:pt x="228203" y="541408"/>
                    <a:pt x="254000" y="526327"/>
                  </a:cubicBezTo>
                  <a:cubicBezTo>
                    <a:pt x="279797" y="511246"/>
                    <a:pt x="266303" y="513627"/>
                    <a:pt x="261144" y="538233"/>
                  </a:cubicBezTo>
                  <a:cubicBezTo>
                    <a:pt x="255985" y="562839"/>
                    <a:pt x="233429" y="630308"/>
                    <a:pt x="223044" y="673964"/>
                  </a:cubicBezTo>
                  <a:cubicBezTo>
                    <a:pt x="212659" y="717620"/>
                    <a:pt x="194650" y="764117"/>
                    <a:pt x="198834" y="800171"/>
                  </a:cubicBezTo>
                  <a:cubicBezTo>
                    <a:pt x="203018" y="836225"/>
                    <a:pt x="225339" y="898889"/>
                    <a:pt x="248147" y="890286"/>
                  </a:cubicBezTo>
                  <a:cubicBezTo>
                    <a:pt x="270955" y="881683"/>
                    <a:pt x="315657" y="792146"/>
                    <a:pt x="335682" y="748552"/>
                  </a:cubicBezTo>
                  <a:cubicBezTo>
                    <a:pt x="355707" y="704958"/>
                    <a:pt x="360667" y="641920"/>
                    <a:pt x="368300" y="628720"/>
                  </a:cubicBezTo>
                  <a:cubicBezTo>
                    <a:pt x="375933" y="615520"/>
                    <a:pt x="376884" y="654286"/>
                    <a:pt x="381480" y="669351"/>
                  </a:cubicBezTo>
                  <a:cubicBezTo>
                    <a:pt x="386076" y="684416"/>
                    <a:pt x="386653" y="710287"/>
                    <a:pt x="395874" y="719109"/>
                  </a:cubicBezTo>
                  <a:cubicBezTo>
                    <a:pt x="405095" y="727931"/>
                    <a:pt x="422486" y="726578"/>
                    <a:pt x="436804" y="722284"/>
                  </a:cubicBezTo>
                  <a:cubicBezTo>
                    <a:pt x="451122" y="717990"/>
                    <a:pt x="472936" y="708874"/>
                    <a:pt x="481781" y="693346"/>
                  </a:cubicBezTo>
                  <a:cubicBezTo>
                    <a:pt x="490626" y="677818"/>
                    <a:pt x="486167" y="633143"/>
                    <a:pt x="489875" y="629119"/>
                  </a:cubicBezTo>
                  <a:cubicBezTo>
                    <a:pt x="493584" y="625095"/>
                    <a:pt x="498559" y="657967"/>
                    <a:pt x="504032" y="669201"/>
                  </a:cubicBezTo>
                  <a:cubicBezTo>
                    <a:pt x="509505" y="680435"/>
                    <a:pt x="513451" y="686086"/>
                    <a:pt x="522711" y="696521"/>
                  </a:cubicBezTo>
                  <a:cubicBezTo>
                    <a:pt x="531971" y="706956"/>
                    <a:pt x="546626" y="725398"/>
                    <a:pt x="559595" y="731809"/>
                  </a:cubicBezTo>
                  <a:cubicBezTo>
                    <a:pt x="572564" y="738220"/>
                    <a:pt x="586206" y="739279"/>
                    <a:pt x="600524" y="734985"/>
                  </a:cubicBezTo>
                  <a:cubicBezTo>
                    <a:pt x="614842" y="730691"/>
                    <a:pt x="640404" y="719163"/>
                    <a:pt x="645501" y="706047"/>
                  </a:cubicBezTo>
                  <a:cubicBezTo>
                    <a:pt x="650598" y="692931"/>
                    <a:pt x="633254" y="666002"/>
                    <a:pt x="631107" y="656289"/>
                  </a:cubicBezTo>
                  <a:cubicBezTo>
                    <a:pt x="628960" y="646576"/>
                    <a:pt x="620325" y="636008"/>
                    <a:pt x="632619" y="647771"/>
                  </a:cubicBezTo>
                  <a:cubicBezTo>
                    <a:pt x="644913" y="659534"/>
                    <a:pt x="683839" y="728850"/>
                    <a:pt x="704873" y="726866"/>
                  </a:cubicBezTo>
                  <a:cubicBezTo>
                    <a:pt x="725907" y="724882"/>
                    <a:pt x="764914" y="679606"/>
                    <a:pt x="758825" y="635864"/>
                  </a:cubicBezTo>
                  <a:cubicBezTo>
                    <a:pt x="752736" y="592122"/>
                    <a:pt x="698481" y="570391"/>
                    <a:pt x="668338" y="464414"/>
                  </a:cubicBezTo>
                  <a:cubicBezTo>
                    <a:pt x="638195" y="358437"/>
                    <a:pt x="580345" y="78978"/>
                    <a:pt x="577964" y="0"/>
                  </a:cubicBezTo>
                </a:path>
              </a:pathLst>
            </a:custGeom>
            <a:grp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120" name="Freeform 119"/>
            <p:cNvSpPr/>
            <p:nvPr/>
          </p:nvSpPr>
          <p:spPr>
            <a:xfrm>
              <a:off x="1154242" y="1394085"/>
              <a:ext cx="524656" cy="397240"/>
            </a:xfrm>
            <a:custGeom>
              <a:avLst/>
              <a:gdLst>
                <a:gd name="connsiteX0" fmla="*/ 374755 w 524656"/>
                <a:gd name="connsiteY0" fmla="*/ 0 h 397240"/>
                <a:gd name="connsiteX1" fmla="*/ 74951 w 524656"/>
                <a:gd name="connsiteY1" fmla="*/ 179882 h 397240"/>
                <a:gd name="connsiteX2" fmla="*/ 74951 w 524656"/>
                <a:gd name="connsiteY2" fmla="*/ 389745 h 397240"/>
                <a:gd name="connsiteX3" fmla="*/ 524656 w 524656"/>
                <a:gd name="connsiteY3" fmla="*/ 224853 h 397240"/>
              </a:gdLst>
              <a:ahLst/>
              <a:cxnLst>
                <a:cxn ang="0">
                  <a:pos x="connsiteX0" y="connsiteY0"/>
                </a:cxn>
                <a:cxn ang="0">
                  <a:pos x="connsiteX1" y="connsiteY1"/>
                </a:cxn>
                <a:cxn ang="0">
                  <a:pos x="connsiteX2" y="connsiteY2"/>
                </a:cxn>
                <a:cxn ang="0">
                  <a:pos x="connsiteX3" y="connsiteY3"/>
                </a:cxn>
              </a:cxnLst>
              <a:rect l="l" t="t" r="r" b="b"/>
              <a:pathLst>
                <a:path w="524656" h="397240">
                  <a:moveTo>
                    <a:pt x="374755" y="0"/>
                  </a:moveTo>
                  <a:cubicBezTo>
                    <a:pt x="249836" y="57462"/>
                    <a:pt x="124918" y="114925"/>
                    <a:pt x="74951" y="179882"/>
                  </a:cubicBezTo>
                  <a:cubicBezTo>
                    <a:pt x="24984" y="244839"/>
                    <a:pt x="0" y="382250"/>
                    <a:pt x="74951" y="389745"/>
                  </a:cubicBezTo>
                  <a:cubicBezTo>
                    <a:pt x="149902" y="397240"/>
                    <a:pt x="337279" y="311046"/>
                    <a:pt x="524656" y="224853"/>
                  </a:cubicBezTo>
                </a:path>
              </a:pathLst>
            </a:custGeom>
            <a:grpFill/>
            <a:ln w="28575">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121" name="Freeform 120"/>
            <p:cNvSpPr/>
            <p:nvPr/>
          </p:nvSpPr>
          <p:spPr>
            <a:xfrm>
              <a:off x="1346616" y="1603948"/>
              <a:ext cx="572125" cy="389744"/>
            </a:xfrm>
            <a:custGeom>
              <a:avLst/>
              <a:gdLst>
                <a:gd name="connsiteX0" fmla="*/ 347273 w 572125"/>
                <a:gd name="connsiteY0" fmla="*/ 0 h 389744"/>
                <a:gd name="connsiteX1" fmla="*/ 32479 w 572125"/>
                <a:gd name="connsiteY1" fmla="*/ 254832 h 389744"/>
                <a:gd name="connsiteX2" fmla="*/ 152400 w 572125"/>
                <a:gd name="connsiteY2" fmla="*/ 389744 h 389744"/>
                <a:gd name="connsiteX3" fmla="*/ 572125 w 572125"/>
                <a:gd name="connsiteY3" fmla="*/ 254832 h 389744"/>
              </a:gdLst>
              <a:ahLst/>
              <a:cxnLst>
                <a:cxn ang="0">
                  <a:pos x="connsiteX0" y="connsiteY0"/>
                </a:cxn>
                <a:cxn ang="0">
                  <a:pos x="connsiteX1" y="connsiteY1"/>
                </a:cxn>
                <a:cxn ang="0">
                  <a:pos x="connsiteX2" y="connsiteY2"/>
                </a:cxn>
                <a:cxn ang="0">
                  <a:pos x="connsiteX3" y="connsiteY3"/>
                </a:cxn>
              </a:cxnLst>
              <a:rect l="l" t="t" r="r" b="b"/>
              <a:pathLst>
                <a:path w="572125" h="389744">
                  <a:moveTo>
                    <a:pt x="347273" y="0"/>
                  </a:moveTo>
                  <a:cubicBezTo>
                    <a:pt x="206115" y="94937"/>
                    <a:pt x="64958" y="189875"/>
                    <a:pt x="32479" y="254832"/>
                  </a:cubicBezTo>
                  <a:cubicBezTo>
                    <a:pt x="0" y="319789"/>
                    <a:pt x="62459" y="389744"/>
                    <a:pt x="152400" y="389744"/>
                  </a:cubicBezTo>
                  <a:cubicBezTo>
                    <a:pt x="242341" y="389744"/>
                    <a:pt x="407233" y="322288"/>
                    <a:pt x="572125" y="254832"/>
                  </a:cubicBezTo>
                </a:path>
              </a:pathLst>
            </a:custGeom>
            <a:grpFill/>
            <a:ln w="28575">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122" name="Freeform 121"/>
            <p:cNvSpPr/>
            <p:nvPr/>
          </p:nvSpPr>
          <p:spPr>
            <a:xfrm>
              <a:off x="1638924" y="1888761"/>
              <a:ext cx="354768" cy="269822"/>
            </a:xfrm>
            <a:custGeom>
              <a:avLst/>
              <a:gdLst>
                <a:gd name="connsiteX0" fmla="*/ 294807 w 354768"/>
                <a:gd name="connsiteY0" fmla="*/ 0 h 269822"/>
                <a:gd name="connsiteX1" fmla="*/ 39974 w 354768"/>
                <a:gd name="connsiteY1" fmla="*/ 74950 h 269822"/>
                <a:gd name="connsiteX2" fmla="*/ 54965 w 354768"/>
                <a:gd name="connsiteY2" fmla="*/ 239842 h 269822"/>
                <a:gd name="connsiteX3" fmla="*/ 354768 w 354768"/>
                <a:gd name="connsiteY3" fmla="*/ 254832 h 269822"/>
              </a:gdLst>
              <a:ahLst/>
              <a:cxnLst>
                <a:cxn ang="0">
                  <a:pos x="connsiteX0" y="connsiteY0"/>
                </a:cxn>
                <a:cxn ang="0">
                  <a:pos x="connsiteX1" y="connsiteY1"/>
                </a:cxn>
                <a:cxn ang="0">
                  <a:pos x="connsiteX2" y="connsiteY2"/>
                </a:cxn>
                <a:cxn ang="0">
                  <a:pos x="connsiteX3" y="connsiteY3"/>
                </a:cxn>
              </a:cxnLst>
              <a:rect l="l" t="t" r="r" b="b"/>
              <a:pathLst>
                <a:path w="354768" h="269822">
                  <a:moveTo>
                    <a:pt x="294807" y="0"/>
                  </a:moveTo>
                  <a:cubicBezTo>
                    <a:pt x="187377" y="17488"/>
                    <a:pt x="79948" y="34976"/>
                    <a:pt x="39974" y="74950"/>
                  </a:cubicBezTo>
                  <a:cubicBezTo>
                    <a:pt x="0" y="114924"/>
                    <a:pt x="2499" y="209862"/>
                    <a:pt x="54965" y="239842"/>
                  </a:cubicBezTo>
                  <a:cubicBezTo>
                    <a:pt x="107431" y="269822"/>
                    <a:pt x="231099" y="262327"/>
                    <a:pt x="354768" y="254832"/>
                  </a:cubicBezTo>
                </a:path>
              </a:pathLst>
            </a:custGeom>
            <a:grpFill/>
            <a:ln w="28575">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grpSp>
      <p:sp>
        <p:nvSpPr>
          <p:cNvPr id="115" name="Freeform 114"/>
          <p:cNvSpPr/>
          <p:nvPr/>
        </p:nvSpPr>
        <p:spPr>
          <a:xfrm>
            <a:off x="6677872" y="3645024"/>
            <a:ext cx="414408" cy="1120804"/>
          </a:xfrm>
          <a:custGeom>
            <a:avLst/>
            <a:gdLst>
              <a:gd name="connsiteX0" fmla="*/ 452907 w 646090"/>
              <a:gd name="connsiteY0" fmla="*/ 92298 h 1092558"/>
              <a:gd name="connsiteX1" fmla="*/ 15025 w 646090"/>
              <a:gd name="connsiteY1" fmla="*/ 581695 h 1092558"/>
              <a:gd name="connsiteX2" fmla="*/ 543059 w 646090"/>
              <a:gd name="connsiteY2" fmla="*/ 1032456 h 1092558"/>
              <a:gd name="connsiteX3" fmla="*/ 633211 w 646090"/>
              <a:gd name="connsiteY3" fmla="*/ 942304 h 1092558"/>
              <a:gd name="connsiteX4" fmla="*/ 581696 w 646090"/>
              <a:gd name="connsiteY4" fmla="*/ 143814 h 1092558"/>
              <a:gd name="connsiteX5" fmla="*/ 452907 w 646090"/>
              <a:gd name="connsiteY5" fmla="*/ 92298 h 1092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6090" h="1092558">
                <a:moveTo>
                  <a:pt x="452907" y="92298"/>
                </a:moveTo>
                <a:cubicBezTo>
                  <a:pt x="358462" y="165278"/>
                  <a:pt x="0" y="425002"/>
                  <a:pt x="15025" y="581695"/>
                </a:cubicBezTo>
                <a:cubicBezTo>
                  <a:pt x="30050" y="738388"/>
                  <a:pt x="440028" y="972354"/>
                  <a:pt x="543059" y="1032456"/>
                </a:cubicBezTo>
                <a:cubicBezTo>
                  <a:pt x="646090" y="1092558"/>
                  <a:pt x="626772" y="1090411"/>
                  <a:pt x="633211" y="942304"/>
                </a:cubicBezTo>
                <a:cubicBezTo>
                  <a:pt x="639650" y="794197"/>
                  <a:pt x="607454" y="287628"/>
                  <a:pt x="581696" y="143814"/>
                </a:cubicBezTo>
                <a:cubicBezTo>
                  <a:pt x="555938" y="0"/>
                  <a:pt x="547352" y="19318"/>
                  <a:pt x="452907" y="92298"/>
                </a:cubicBezTo>
                <a:close/>
              </a:path>
            </a:pathLst>
          </a:custGeom>
          <a:solidFill>
            <a:srgbClr val="FFFF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111" name="Group 86"/>
          <p:cNvGrpSpPr/>
          <p:nvPr/>
        </p:nvGrpSpPr>
        <p:grpSpPr>
          <a:xfrm rot="981442" flipH="1">
            <a:off x="3411494" y="2742918"/>
            <a:ext cx="864096" cy="576064"/>
            <a:chOff x="-347663" y="796236"/>
            <a:chExt cx="2959630" cy="1893885"/>
          </a:xfrm>
          <a:solidFill>
            <a:srgbClr val="CC00FF"/>
          </a:solidFill>
        </p:grpSpPr>
        <p:sp>
          <p:nvSpPr>
            <p:cNvPr id="112" name="Freeform 111"/>
            <p:cNvSpPr/>
            <p:nvPr/>
          </p:nvSpPr>
          <p:spPr>
            <a:xfrm rot="13838807" flipH="1">
              <a:off x="185209" y="263364"/>
              <a:ext cx="1893885" cy="2959630"/>
            </a:xfrm>
            <a:custGeom>
              <a:avLst/>
              <a:gdLst>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75432 w 777479"/>
                <a:gd name="connsiteY8" fmla="*/ 659606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65919 w 777479"/>
                <a:gd name="connsiteY10" fmla="*/ 516731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62013 w 777479"/>
                <a:gd name="connsiteY20" fmla="*/ 605036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2397 h 834313"/>
                <a:gd name="connsiteX1" fmla="*/ 239713 w 777479"/>
                <a:gd name="connsiteY1" fmla="*/ 240985 h 834313"/>
                <a:gd name="connsiteX2" fmla="*/ 82550 w 777479"/>
                <a:gd name="connsiteY2" fmla="*/ 336235 h 834313"/>
                <a:gd name="connsiteX3" fmla="*/ 3969 w 777479"/>
                <a:gd name="connsiteY3" fmla="*/ 474347 h 834313"/>
                <a:gd name="connsiteX4" fmla="*/ 106363 w 777479"/>
                <a:gd name="connsiteY4" fmla="*/ 488635 h 834313"/>
                <a:gd name="connsiteX5" fmla="*/ 254000 w 777479"/>
                <a:gd name="connsiteY5" fmla="*/ 386241 h 834313"/>
                <a:gd name="connsiteX6" fmla="*/ 261144 w 777479"/>
                <a:gd name="connsiteY6" fmla="*/ 398147 h 834313"/>
                <a:gd name="connsiteX7" fmla="*/ 223044 w 777479"/>
                <a:gd name="connsiteY7" fmla="*/ 533878 h 834313"/>
                <a:gd name="connsiteX8" fmla="*/ 198834 w 777479"/>
                <a:gd name="connsiteY8" fmla="*/ 660085 h 834313"/>
                <a:gd name="connsiteX9" fmla="*/ 248147 w 777479"/>
                <a:gd name="connsiteY9" fmla="*/ 750200 h 834313"/>
                <a:gd name="connsiteX10" fmla="*/ 335682 w 777479"/>
                <a:gd name="connsiteY10" fmla="*/ 608466 h 834313"/>
                <a:gd name="connsiteX11" fmla="*/ 368300 w 777479"/>
                <a:gd name="connsiteY11" fmla="*/ 488634 h 834313"/>
                <a:gd name="connsiteX12" fmla="*/ 375444 w 777479"/>
                <a:gd name="connsiteY12" fmla="*/ 555310 h 834313"/>
                <a:gd name="connsiteX13" fmla="*/ 401638 w 777479"/>
                <a:gd name="connsiteY13" fmla="*/ 767241 h 834313"/>
                <a:gd name="connsiteX14" fmla="*/ 451644 w 777479"/>
                <a:gd name="connsiteY14" fmla="*/ 833916 h 834313"/>
                <a:gd name="connsiteX15" fmla="*/ 504032 w 777479"/>
                <a:gd name="connsiteY15" fmla="*/ 769622 h 834313"/>
                <a:gd name="connsiteX16" fmla="*/ 504032 w 777479"/>
                <a:gd name="connsiteY16" fmla="*/ 529115 h 834313"/>
                <a:gd name="connsiteX17" fmla="*/ 527844 w 777479"/>
                <a:gd name="connsiteY17" fmla="*/ 643416 h 834313"/>
                <a:gd name="connsiteX18" fmla="*/ 573088 w 777479"/>
                <a:gd name="connsiteY18" fmla="*/ 741047 h 834313"/>
                <a:gd name="connsiteX19" fmla="*/ 625475 w 777479"/>
                <a:gd name="connsiteY19" fmla="*/ 762478 h 834313"/>
                <a:gd name="connsiteX20" fmla="*/ 662013 w 777479"/>
                <a:gd name="connsiteY20" fmla="*/ 705527 h 834313"/>
                <a:gd name="connsiteX21" fmla="*/ 644525 w 777479"/>
                <a:gd name="connsiteY21" fmla="*/ 583885 h 834313"/>
                <a:gd name="connsiteX22" fmla="*/ 632619 w 777479"/>
                <a:gd name="connsiteY22" fmla="*/ 507685 h 834313"/>
                <a:gd name="connsiteX23" fmla="*/ 718344 w 777479"/>
                <a:gd name="connsiteY23" fmla="*/ 657703 h 834313"/>
                <a:gd name="connsiteX24" fmla="*/ 770732 w 777479"/>
                <a:gd name="connsiteY24" fmla="*/ 636272 h 834313"/>
                <a:gd name="connsiteX25" fmla="*/ 758825 w 777479"/>
                <a:gd name="connsiteY25" fmla="*/ 495778 h 834313"/>
                <a:gd name="connsiteX26" fmla="*/ 668338 w 777479"/>
                <a:gd name="connsiteY26" fmla="*/ 324328 h 834313"/>
                <a:gd name="connsiteX27" fmla="*/ 668239 w 777479"/>
                <a:gd name="connsiteY27" fmla="*/ 0 h 834313"/>
                <a:gd name="connsiteX0" fmla="*/ 240017 w 777479"/>
                <a:gd name="connsiteY0" fmla="*/ 24652 h 834313"/>
                <a:gd name="connsiteX1" fmla="*/ 239713 w 777479"/>
                <a:gd name="connsiteY1" fmla="*/ 240985 h 834313"/>
                <a:gd name="connsiteX2" fmla="*/ 82550 w 777479"/>
                <a:gd name="connsiteY2" fmla="*/ 336235 h 834313"/>
                <a:gd name="connsiteX3" fmla="*/ 3969 w 777479"/>
                <a:gd name="connsiteY3" fmla="*/ 474347 h 834313"/>
                <a:gd name="connsiteX4" fmla="*/ 106363 w 777479"/>
                <a:gd name="connsiteY4" fmla="*/ 488635 h 834313"/>
                <a:gd name="connsiteX5" fmla="*/ 254000 w 777479"/>
                <a:gd name="connsiteY5" fmla="*/ 386241 h 834313"/>
                <a:gd name="connsiteX6" fmla="*/ 261144 w 777479"/>
                <a:gd name="connsiteY6" fmla="*/ 398147 h 834313"/>
                <a:gd name="connsiteX7" fmla="*/ 223044 w 777479"/>
                <a:gd name="connsiteY7" fmla="*/ 533878 h 834313"/>
                <a:gd name="connsiteX8" fmla="*/ 198834 w 777479"/>
                <a:gd name="connsiteY8" fmla="*/ 660085 h 834313"/>
                <a:gd name="connsiteX9" fmla="*/ 248147 w 777479"/>
                <a:gd name="connsiteY9" fmla="*/ 750200 h 834313"/>
                <a:gd name="connsiteX10" fmla="*/ 335682 w 777479"/>
                <a:gd name="connsiteY10" fmla="*/ 608466 h 834313"/>
                <a:gd name="connsiteX11" fmla="*/ 368300 w 777479"/>
                <a:gd name="connsiteY11" fmla="*/ 488634 h 834313"/>
                <a:gd name="connsiteX12" fmla="*/ 375444 w 777479"/>
                <a:gd name="connsiteY12" fmla="*/ 555310 h 834313"/>
                <a:gd name="connsiteX13" fmla="*/ 401638 w 777479"/>
                <a:gd name="connsiteY13" fmla="*/ 767241 h 834313"/>
                <a:gd name="connsiteX14" fmla="*/ 451644 w 777479"/>
                <a:gd name="connsiteY14" fmla="*/ 833916 h 834313"/>
                <a:gd name="connsiteX15" fmla="*/ 504032 w 777479"/>
                <a:gd name="connsiteY15" fmla="*/ 769622 h 834313"/>
                <a:gd name="connsiteX16" fmla="*/ 504032 w 777479"/>
                <a:gd name="connsiteY16" fmla="*/ 529115 h 834313"/>
                <a:gd name="connsiteX17" fmla="*/ 527844 w 777479"/>
                <a:gd name="connsiteY17" fmla="*/ 643416 h 834313"/>
                <a:gd name="connsiteX18" fmla="*/ 573088 w 777479"/>
                <a:gd name="connsiteY18" fmla="*/ 741047 h 834313"/>
                <a:gd name="connsiteX19" fmla="*/ 625475 w 777479"/>
                <a:gd name="connsiteY19" fmla="*/ 762478 h 834313"/>
                <a:gd name="connsiteX20" fmla="*/ 662013 w 777479"/>
                <a:gd name="connsiteY20" fmla="*/ 705527 h 834313"/>
                <a:gd name="connsiteX21" fmla="*/ 644525 w 777479"/>
                <a:gd name="connsiteY21" fmla="*/ 583885 h 834313"/>
                <a:gd name="connsiteX22" fmla="*/ 632619 w 777479"/>
                <a:gd name="connsiteY22" fmla="*/ 507685 h 834313"/>
                <a:gd name="connsiteX23" fmla="*/ 718344 w 777479"/>
                <a:gd name="connsiteY23" fmla="*/ 657703 h 834313"/>
                <a:gd name="connsiteX24" fmla="*/ 770732 w 777479"/>
                <a:gd name="connsiteY24" fmla="*/ 636272 h 834313"/>
                <a:gd name="connsiteX25" fmla="*/ 758825 w 777479"/>
                <a:gd name="connsiteY25" fmla="*/ 495778 h 834313"/>
                <a:gd name="connsiteX26" fmla="*/ 668338 w 777479"/>
                <a:gd name="connsiteY26" fmla="*/ 324328 h 834313"/>
                <a:gd name="connsiteX27" fmla="*/ 668239 w 777479"/>
                <a:gd name="connsiteY27" fmla="*/ 0 h 834313"/>
                <a:gd name="connsiteX0" fmla="*/ 240017 w 777479"/>
                <a:gd name="connsiteY0" fmla="*/ 164738 h 974399"/>
                <a:gd name="connsiteX1" fmla="*/ 239713 w 777479"/>
                <a:gd name="connsiteY1" fmla="*/ 381071 h 974399"/>
                <a:gd name="connsiteX2" fmla="*/ 82550 w 777479"/>
                <a:gd name="connsiteY2" fmla="*/ 476321 h 974399"/>
                <a:gd name="connsiteX3" fmla="*/ 3969 w 777479"/>
                <a:gd name="connsiteY3" fmla="*/ 614433 h 974399"/>
                <a:gd name="connsiteX4" fmla="*/ 106363 w 777479"/>
                <a:gd name="connsiteY4" fmla="*/ 628721 h 974399"/>
                <a:gd name="connsiteX5" fmla="*/ 254000 w 777479"/>
                <a:gd name="connsiteY5" fmla="*/ 526327 h 974399"/>
                <a:gd name="connsiteX6" fmla="*/ 261144 w 777479"/>
                <a:gd name="connsiteY6" fmla="*/ 538233 h 974399"/>
                <a:gd name="connsiteX7" fmla="*/ 223044 w 777479"/>
                <a:gd name="connsiteY7" fmla="*/ 673964 h 974399"/>
                <a:gd name="connsiteX8" fmla="*/ 198834 w 777479"/>
                <a:gd name="connsiteY8" fmla="*/ 800171 h 974399"/>
                <a:gd name="connsiteX9" fmla="*/ 248147 w 777479"/>
                <a:gd name="connsiteY9" fmla="*/ 890286 h 974399"/>
                <a:gd name="connsiteX10" fmla="*/ 335682 w 777479"/>
                <a:gd name="connsiteY10" fmla="*/ 748552 h 974399"/>
                <a:gd name="connsiteX11" fmla="*/ 368300 w 777479"/>
                <a:gd name="connsiteY11" fmla="*/ 628720 h 974399"/>
                <a:gd name="connsiteX12" fmla="*/ 375444 w 777479"/>
                <a:gd name="connsiteY12" fmla="*/ 695396 h 974399"/>
                <a:gd name="connsiteX13" fmla="*/ 401638 w 777479"/>
                <a:gd name="connsiteY13" fmla="*/ 907327 h 974399"/>
                <a:gd name="connsiteX14" fmla="*/ 451644 w 777479"/>
                <a:gd name="connsiteY14" fmla="*/ 974002 h 974399"/>
                <a:gd name="connsiteX15" fmla="*/ 504032 w 777479"/>
                <a:gd name="connsiteY15" fmla="*/ 909708 h 974399"/>
                <a:gd name="connsiteX16" fmla="*/ 504032 w 777479"/>
                <a:gd name="connsiteY16" fmla="*/ 669201 h 974399"/>
                <a:gd name="connsiteX17" fmla="*/ 527844 w 777479"/>
                <a:gd name="connsiteY17" fmla="*/ 783502 h 974399"/>
                <a:gd name="connsiteX18" fmla="*/ 573088 w 777479"/>
                <a:gd name="connsiteY18" fmla="*/ 881133 h 974399"/>
                <a:gd name="connsiteX19" fmla="*/ 625475 w 777479"/>
                <a:gd name="connsiteY19" fmla="*/ 902564 h 974399"/>
                <a:gd name="connsiteX20" fmla="*/ 662013 w 777479"/>
                <a:gd name="connsiteY20" fmla="*/ 845613 h 974399"/>
                <a:gd name="connsiteX21" fmla="*/ 644525 w 777479"/>
                <a:gd name="connsiteY21" fmla="*/ 723971 h 974399"/>
                <a:gd name="connsiteX22" fmla="*/ 632619 w 777479"/>
                <a:gd name="connsiteY22" fmla="*/ 647771 h 974399"/>
                <a:gd name="connsiteX23" fmla="*/ 718344 w 777479"/>
                <a:gd name="connsiteY23" fmla="*/ 797789 h 974399"/>
                <a:gd name="connsiteX24" fmla="*/ 770732 w 777479"/>
                <a:gd name="connsiteY24" fmla="*/ 776358 h 974399"/>
                <a:gd name="connsiteX25" fmla="*/ 758825 w 777479"/>
                <a:gd name="connsiteY25" fmla="*/ 635864 h 974399"/>
                <a:gd name="connsiteX26" fmla="*/ 668338 w 777479"/>
                <a:gd name="connsiteY26" fmla="*/ 464414 h 974399"/>
                <a:gd name="connsiteX27" fmla="*/ 577964 w 777479"/>
                <a:gd name="connsiteY27" fmla="*/ 0 h 974399"/>
                <a:gd name="connsiteX0" fmla="*/ 224488 w 777479"/>
                <a:gd name="connsiteY0" fmla="*/ 79294 h 974399"/>
                <a:gd name="connsiteX1" fmla="*/ 239713 w 777479"/>
                <a:gd name="connsiteY1" fmla="*/ 381071 h 974399"/>
                <a:gd name="connsiteX2" fmla="*/ 82550 w 777479"/>
                <a:gd name="connsiteY2" fmla="*/ 476321 h 974399"/>
                <a:gd name="connsiteX3" fmla="*/ 3969 w 777479"/>
                <a:gd name="connsiteY3" fmla="*/ 614433 h 974399"/>
                <a:gd name="connsiteX4" fmla="*/ 106363 w 777479"/>
                <a:gd name="connsiteY4" fmla="*/ 628721 h 974399"/>
                <a:gd name="connsiteX5" fmla="*/ 254000 w 777479"/>
                <a:gd name="connsiteY5" fmla="*/ 526327 h 974399"/>
                <a:gd name="connsiteX6" fmla="*/ 261144 w 777479"/>
                <a:gd name="connsiteY6" fmla="*/ 538233 h 974399"/>
                <a:gd name="connsiteX7" fmla="*/ 223044 w 777479"/>
                <a:gd name="connsiteY7" fmla="*/ 673964 h 974399"/>
                <a:gd name="connsiteX8" fmla="*/ 198834 w 777479"/>
                <a:gd name="connsiteY8" fmla="*/ 800171 h 974399"/>
                <a:gd name="connsiteX9" fmla="*/ 248147 w 777479"/>
                <a:gd name="connsiteY9" fmla="*/ 890286 h 974399"/>
                <a:gd name="connsiteX10" fmla="*/ 335682 w 777479"/>
                <a:gd name="connsiteY10" fmla="*/ 748552 h 974399"/>
                <a:gd name="connsiteX11" fmla="*/ 368300 w 777479"/>
                <a:gd name="connsiteY11" fmla="*/ 628720 h 974399"/>
                <a:gd name="connsiteX12" fmla="*/ 375444 w 777479"/>
                <a:gd name="connsiteY12" fmla="*/ 695396 h 974399"/>
                <a:gd name="connsiteX13" fmla="*/ 401638 w 777479"/>
                <a:gd name="connsiteY13" fmla="*/ 907327 h 974399"/>
                <a:gd name="connsiteX14" fmla="*/ 451644 w 777479"/>
                <a:gd name="connsiteY14" fmla="*/ 974002 h 974399"/>
                <a:gd name="connsiteX15" fmla="*/ 504032 w 777479"/>
                <a:gd name="connsiteY15" fmla="*/ 909708 h 974399"/>
                <a:gd name="connsiteX16" fmla="*/ 504032 w 777479"/>
                <a:gd name="connsiteY16" fmla="*/ 669201 h 974399"/>
                <a:gd name="connsiteX17" fmla="*/ 527844 w 777479"/>
                <a:gd name="connsiteY17" fmla="*/ 783502 h 974399"/>
                <a:gd name="connsiteX18" fmla="*/ 573088 w 777479"/>
                <a:gd name="connsiteY18" fmla="*/ 881133 h 974399"/>
                <a:gd name="connsiteX19" fmla="*/ 625475 w 777479"/>
                <a:gd name="connsiteY19" fmla="*/ 902564 h 974399"/>
                <a:gd name="connsiteX20" fmla="*/ 662013 w 777479"/>
                <a:gd name="connsiteY20" fmla="*/ 845613 h 974399"/>
                <a:gd name="connsiteX21" fmla="*/ 644525 w 777479"/>
                <a:gd name="connsiteY21" fmla="*/ 723971 h 974399"/>
                <a:gd name="connsiteX22" fmla="*/ 632619 w 777479"/>
                <a:gd name="connsiteY22" fmla="*/ 647771 h 974399"/>
                <a:gd name="connsiteX23" fmla="*/ 718344 w 777479"/>
                <a:gd name="connsiteY23" fmla="*/ 797789 h 974399"/>
                <a:gd name="connsiteX24" fmla="*/ 770732 w 777479"/>
                <a:gd name="connsiteY24" fmla="*/ 776358 h 974399"/>
                <a:gd name="connsiteX25" fmla="*/ 758825 w 777479"/>
                <a:gd name="connsiteY25" fmla="*/ 635864 h 974399"/>
                <a:gd name="connsiteX26" fmla="*/ 668338 w 777479"/>
                <a:gd name="connsiteY26" fmla="*/ 464414 h 974399"/>
                <a:gd name="connsiteX27" fmla="*/ 577964 w 777479"/>
                <a:gd name="connsiteY27" fmla="*/ 0 h 974399"/>
                <a:gd name="connsiteX0" fmla="*/ 224488 w 777479"/>
                <a:gd name="connsiteY0" fmla="*/ 79294 h 1000416"/>
                <a:gd name="connsiteX1" fmla="*/ 239713 w 777479"/>
                <a:gd name="connsiteY1" fmla="*/ 381071 h 1000416"/>
                <a:gd name="connsiteX2" fmla="*/ 82550 w 777479"/>
                <a:gd name="connsiteY2" fmla="*/ 476321 h 1000416"/>
                <a:gd name="connsiteX3" fmla="*/ 3969 w 777479"/>
                <a:gd name="connsiteY3" fmla="*/ 614433 h 1000416"/>
                <a:gd name="connsiteX4" fmla="*/ 106363 w 777479"/>
                <a:gd name="connsiteY4" fmla="*/ 628721 h 1000416"/>
                <a:gd name="connsiteX5" fmla="*/ 254000 w 777479"/>
                <a:gd name="connsiteY5" fmla="*/ 526327 h 1000416"/>
                <a:gd name="connsiteX6" fmla="*/ 261144 w 777479"/>
                <a:gd name="connsiteY6" fmla="*/ 538233 h 1000416"/>
                <a:gd name="connsiteX7" fmla="*/ 223044 w 777479"/>
                <a:gd name="connsiteY7" fmla="*/ 673964 h 1000416"/>
                <a:gd name="connsiteX8" fmla="*/ 198834 w 777479"/>
                <a:gd name="connsiteY8" fmla="*/ 800171 h 1000416"/>
                <a:gd name="connsiteX9" fmla="*/ 248147 w 777479"/>
                <a:gd name="connsiteY9" fmla="*/ 890286 h 1000416"/>
                <a:gd name="connsiteX10" fmla="*/ 335682 w 777479"/>
                <a:gd name="connsiteY10" fmla="*/ 748552 h 1000416"/>
                <a:gd name="connsiteX11" fmla="*/ 368300 w 777479"/>
                <a:gd name="connsiteY11" fmla="*/ 628720 h 1000416"/>
                <a:gd name="connsiteX12" fmla="*/ 375444 w 777479"/>
                <a:gd name="connsiteY12" fmla="*/ 695396 h 1000416"/>
                <a:gd name="connsiteX13" fmla="*/ 391828 w 777479"/>
                <a:gd name="connsiteY13" fmla="*/ 751222 h 1000416"/>
                <a:gd name="connsiteX14" fmla="*/ 451644 w 777479"/>
                <a:gd name="connsiteY14" fmla="*/ 974002 h 1000416"/>
                <a:gd name="connsiteX15" fmla="*/ 504032 w 777479"/>
                <a:gd name="connsiteY15" fmla="*/ 909708 h 1000416"/>
                <a:gd name="connsiteX16" fmla="*/ 504032 w 777479"/>
                <a:gd name="connsiteY16" fmla="*/ 669201 h 1000416"/>
                <a:gd name="connsiteX17" fmla="*/ 527844 w 777479"/>
                <a:gd name="connsiteY17" fmla="*/ 783502 h 1000416"/>
                <a:gd name="connsiteX18" fmla="*/ 573088 w 777479"/>
                <a:gd name="connsiteY18" fmla="*/ 881133 h 1000416"/>
                <a:gd name="connsiteX19" fmla="*/ 625475 w 777479"/>
                <a:gd name="connsiteY19" fmla="*/ 902564 h 1000416"/>
                <a:gd name="connsiteX20" fmla="*/ 662013 w 777479"/>
                <a:gd name="connsiteY20" fmla="*/ 845613 h 1000416"/>
                <a:gd name="connsiteX21" fmla="*/ 644525 w 777479"/>
                <a:gd name="connsiteY21" fmla="*/ 723971 h 1000416"/>
                <a:gd name="connsiteX22" fmla="*/ 632619 w 777479"/>
                <a:gd name="connsiteY22" fmla="*/ 647771 h 1000416"/>
                <a:gd name="connsiteX23" fmla="*/ 718344 w 777479"/>
                <a:gd name="connsiteY23" fmla="*/ 797789 h 1000416"/>
                <a:gd name="connsiteX24" fmla="*/ 770732 w 777479"/>
                <a:gd name="connsiteY24" fmla="*/ 776358 h 1000416"/>
                <a:gd name="connsiteX25" fmla="*/ 758825 w 777479"/>
                <a:gd name="connsiteY25" fmla="*/ 635864 h 1000416"/>
                <a:gd name="connsiteX26" fmla="*/ 668338 w 777479"/>
                <a:gd name="connsiteY26" fmla="*/ 464414 h 1000416"/>
                <a:gd name="connsiteX27" fmla="*/ 577964 w 777479"/>
                <a:gd name="connsiteY27" fmla="*/ 0 h 1000416"/>
                <a:gd name="connsiteX0" fmla="*/ 224488 w 777479"/>
                <a:gd name="connsiteY0" fmla="*/ 79294 h 935141"/>
                <a:gd name="connsiteX1" fmla="*/ 239713 w 777479"/>
                <a:gd name="connsiteY1" fmla="*/ 381071 h 935141"/>
                <a:gd name="connsiteX2" fmla="*/ 82550 w 777479"/>
                <a:gd name="connsiteY2" fmla="*/ 476321 h 935141"/>
                <a:gd name="connsiteX3" fmla="*/ 3969 w 777479"/>
                <a:gd name="connsiteY3" fmla="*/ 614433 h 935141"/>
                <a:gd name="connsiteX4" fmla="*/ 106363 w 777479"/>
                <a:gd name="connsiteY4" fmla="*/ 628721 h 935141"/>
                <a:gd name="connsiteX5" fmla="*/ 254000 w 777479"/>
                <a:gd name="connsiteY5" fmla="*/ 526327 h 935141"/>
                <a:gd name="connsiteX6" fmla="*/ 261144 w 777479"/>
                <a:gd name="connsiteY6" fmla="*/ 538233 h 935141"/>
                <a:gd name="connsiteX7" fmla="*/ 223044 w 777479"/>
                <a:gd name="connsiteY7" fmla="*/ 673964 h 935141"/>
                <a:gd name="connsiteX8" fmla="*/ 198834 w 777479"/>
                <a:gd name="connsiteY8" fmla="*/ 800171 h 935141"/>
                <a:gd name="connsiteX9" fmla="*/ 248147 w 777479"/>
                <a:gd name="connsiteY9" fmla="*/ 890286 h 935141"/>
                <a:gd name="connsiteX10" fmla="*/ 335682 w 777479"/>
                <a:gd name="connsiteY10" fmla="*/ 748552 h 935141"/>
                <a:gd name="connsiteX11" fmla="*/ 368300 w 777479"/>
                <a:gd name="connsiteY11" fmla="*/ 628720 h 935141"/>
                <a:gd name="connsiteX12" fmla="*/ 375444 w 777479"/>
                <a:gd name="connsiteY12" fmla="*/ 695396 h 935141"/>
                <a:gd name="connsiteX13" fmla="*/ 391828 w 777479"/>
                <a:gd name="connsiteY13" fmla="*/ 751222 h 935141"/>
                <a:gd name="connsiteX14" fmla="*/ 465593 w 777479"/>
                <a:gd name="connsiteY14" fmla="*/ 821799 h 935141"/>
                <a:gd name="connsiteX15" fmla="*/ 504032 w 777479"/>
                <a:gd name="connsiteY15" fmla="*/ 909708 h 935141"/>
                <a:gd name="connsiteX16" fmla="*/ 504032 w 777479"/>
                <a:gd name="connsiteY16" fmla="*/ 669201 h 935141"/>
                <a:gd name="connsiteX17" fmla="*/ 527844 w 777479"/>
                <a:gd name="connsiteY17" fmla="*/ 783502 h 935141"/>
                <a:gd name="connsiteX18" fmla="*/ 573088 w 777479"/>
                <a:gd name="connsiteY18" fmla="*/ 881133 h 935141"/>
                <a:gd name="connsiteX19" fmla="*/ 625475 w 777479"/>
                <a:gd name="connsiteY19" fmla="*/ 902564 h 935141"/>
                <a:gd name="connsiteX20" fmla="*/ 662013 w 777479"/>
                <a:gd name="connsiteY20" fmla="*/ 845613 h 935141"/>
                <a:gd name="connsiteX21" fmla="*/ 644525 w 777479"/>
                <a:gd name="connsiteY21" fmla="*/ 723971 h 935141"/>
                <a:gd name="connsiteX22" fmla="*/ 632619 w 777479"/>
                <a:gd name="connsiteY22" fmla="*/ 647771 h 935141"/>
                <a:gd name="connsiteX23" fmla="*/ 718344 w 777479"/>
                <a:gd name="connsiteY23" fmla="*/ 797789 h 935141"/>
                <a:gd name="connsiteX24" fmla="*/ 770732 w 777479"/>
                <a:gd name="connsiteY24" fmla="*/ 776358 h 935141"/>
                <a:gd name="connsiteX25" fmla="*/ 758825 w 777479"/>
                <a:gd name="connsiteY25" fmla="*/ 635864 h 935141"/>
                <a:gd name="connsiteX26" fmla="*/ 668338 w 777479"/>
                <a:gd name="connsiteY26" fmla="*/ 464414 h 935141"/>
                <a:gd name="connsiteX27" fmla="*/ 577964 w 777479"/>
                <a:gd name="connsiteY27" fmla="*/ 0 h 935141"/>
                <a:gd name="connsiteX0" fmla="*/ 224488 w 777479"/>
                <a:gd name="connsiteY0" fmla="*/ 79294 h 908484"/>
                <a:gd name="connsiteX1" fmla="*/ 239713 w 777479"/>
                <a:gd name="connsiteY1" fmla="*/ 381071 h 908484"/>
                <a:gd name="connsiteX2" fmla="*/ 82550 w 777479"/>
                <a:gd name="connsiteY2" fmla="*/ 476321 h 908484"/>
                <a:gd name="connsiteX3" fmla="*/ 3969 w 777479"/>
                <a:gd name="connsiteY3" fmla="*/ 614433 h 908484"/>
                <a:gd name="connsiteX4" fmla="*/ 106363 w 777479"/>
                <a:gd name="connsiteY4" fmla="*/ 628721 h 908484"/>
                <a:gd name="connsiteX5" fmla="*/ 254000 w 777479"/>
                <a:gd name="connsiteY5" fmla="*/ 526327 h 908484"/>
                <a:gd name="connsiteX6" fmla="*/ 261144 w 777479"/>
                <a:gd name="connsiteY6" fmla="*/ 538233 h 908484"/>
                <a:gd name="connsiteX7" fmla="*/ 223044 w 777479"/>
                <a:gd name="connsiteY7" fmla="*/ 673964 h 908484"/>
                <a:gd name="connsiteX8" fmla="*/ 198834 w 777479"/>
                <a:gd name="connsiteY8" fmla="*/ 800171 h 908484"/>
                <a:gd name="connsiteX9" fmla="*/ 248147 w 777479"/>
                <a:gd name="connsiteY9" fmla="*/ 890286 h 908484"/>
                <a:gd name="connsiteX10" fmla="*/ 335682 w 777479"/>
                <a:gd name="connsiteY10" fmla="*/ 748552 h 908484"/>
                <a:gd name="connsiteX11" fmla="*/ 368300 w 777479"/>
                <a:gd name="connsiteY11" fmla="*/ 628720 h 908484"/>
                <a:gd name="connsiteX12" fmla="*/ 375444 w 777479"/>
                <a:gd name="connsiteY12" fmla="*/ 695396 h 908484"/>
                <a:gd name="connsiteX13" fmla="*/ 391828 w 777479"/>
                <a:gd name="connsiteY13" fmla="*/ 751222 h 908484"/>
                <a:gd name="connsiteX14" fmla="*/ 465593 w 777479"/>
                <a:gd name="connsiteY14" fmla="*/ 821799 h 908484"/>
                <a:gd name="connsiteX15" fmla="*/ 477734 w 777479"/>
                <a:gd name="connsiteY15" fmla="*/ 725459 h 908484"/>
                <a:gd name="connsiteX16" fmla="*/ 504032 w 777479"/>
                <a:gd name="connsiteY16" fmla="*/ 669201 h 908484"/>
                <a:gd name="connsiteX17" fmla="*/ 527844 w 777479"/>
                <a:gd name="connsiteY17" fmla="*/ 783502 h 908484"/>
                <a:gd name="connsiteX18" fmla="*/ 573088 w 777479"/>
                <a:gd name="connsiteY18" fmla="*/ 881133 h 908484"/>
                <a:gd name="connsiteX19" fmla="*/ 625475 w 777479"/>
                <a:gd name="connsiteY19" fmla="*/ 902564 h 908484"/>
                <a:gd name="connsiteX20" fmla="*/ 662013 w 777479"/>
                <a:gd name="connsiteY20" fmla="*/ 845613 h 908484"/>
                <a:gd name="connsiteX21" fmla="*/ 644525 w 777479"/>
                <a:gd name="connsiteY21" fmla="*/ 723971 h 908484"/>
                <a:gd name="connsiteX22" fmla="*/ 632619 w 777479"/>
                <a:gd name="connsiteY22" fmla="*/ 647771 h 908484"/>
                <a:gd name="connsiteX23" fmla="*/ 718344 w 777479"/>
                <a:gd name="connsiteY23" fmla="*/ 797789 h 908484"/>
                <a:gd name="connsiteX24" fmla="*/ 770732 w 777479"/>
                <a:gd name="connsiteY24" fmla="*/ 776358 h 908484"/>
                <a:gd name="connsiteX25" fmla="*/ 758825 w 777479"/>
                <a:gd name="connsiteY25" fmla="*/ 635864 h 908484"/>
                <a:gd name="connsiteX26" fmla="*/ 668338 w 777479"/>
                <a:gd name="connsiteY26" fmla="*/ 464414 h 908484"/>
                <a:gd name="connsiteX27" fmla="*/ 577964 w 777479"/>
                <a:gd name="connsiteY27" fmla="*/ 0 h 908484"/>
                <a:gd name="connsiteX0" fmla="*/ 224488 w 777479"/>
                <a:gd name="connsiteY0" fmla="*/ 79294 h 908484"/>
                <a:gd name="connsiteX1" fmla="*/ 239713 w 777479"/>
                <a:gd name="connsiteY1" fmla="*/ 381071 h 908484"/>
                <a:gd name="connsiteX2" fmla="*/ 82550 w 777479"/>
                <a:gd name="connsiteY2" fmla="*/ 476321 h 908484"/>
                <a:gd name="connsiteX3" fmla="*/ 3969 w 777479"/>
                <a:gd name="connsiteY3" fmla="*/ 614433 h 908484"/>
                <a:gd name="connsiteX4" fmla="*/ 106363 w 777479"/>
                <a:gd name="connsiteY4" fmla="*/ 628721 h 908484"/>
                <a:gd name="connsiteX5" fmla="*/ 254000 w 777479"/>
                <a:gd name="connsiteY5" fmla="*/ 526327 h 908484"/>
                <a:gd name="connsiteX6" fmla="*/ 261144 w 777479"/>
                <a:gd name="connsiteY6" fmla="*/ 538233 h 908484"/>
                <a:gd name="connsiteX7" fmla="*/ 223044 w 777479"/>
                <a:gd name="connsiteY7" fmla="*/ 673964 h 908484"/>
                <a:gd name="connsiteX8" fmla="*/ 198834 w 777479"/>
                <a:gd name="connsiteY8" fmla="*/ 800171 h 908484"/>
                <a:gd name="connsiteX9" fmla="*/ 248147 w 777479"/>
                <a:gd name="connsiteY9" fmla="*/ 890286 h 908484"/>
                <a:gd name="connsiteX10" fmla="*/ 335682 w 777479"/>
                <a:gd name="connsiteY10" fmla="*/ 748552 h 908484"/>
                <a:gd name="connsiteX11" fmla="*/ 368300 w 777479"/>
                <a:gd name="connsiteY11" fmla="*/ 628720 h 908484"/>
                <a:gd name="connsiteX12" fmla="*/ 375444 w 777479"/>
                <a:gd name="connsiteY12" fmla="*/ 695396 h 908484"/>
                <a:gd name="connsiteX13" fmla="*/ 391828 w 777479"/>
                <a:gd name="connsiteY13" fmla="*/ 751222 h 908484"/>
                <a:gd name="connsiteX14" fmla="*/ 432757 w 777479"/>
                <a:gd name="connsiteY14" fmla="*/ 754397 h 908484"/>
                <a:gd name="connsiteX15" fmla="*/ 477734 w 777479"/>
                <a:gd name="connsiteY15" fmla="*/ 725459 h 908484"/>
                <a:gd name="connsiteX16" fmla="*/ 504032 w 777479"/>
                <a:gd name="connsiteY16" fmla="*/ 669201 h 908484"/>
                <a:gd name="connsiteX17" fmla="*/ 527844 w 777479"/>
                <a:gd name="connsiteY17" fmla="*/ 783502 h 908484"/>
                <a:gd name="connsiteX18" fmla="*/ 573088 w 777479"/>
                <a:gd name="connsiteY18" fmla="*/ 881133 h 908484"/>
                <a:gd name="connsiteX19" fmla="*/ 625475 w 777479"/>
                <a:gd name="connsiteY19" fmla="*/ 902564 h 908484"/>
                <a:gd name="connsiteX20" fmla="*/ 662013 w 777479"/>
                <a:gd name="connsiteY20" fmla="*/ 845613 h 908484"/>
                <a:gd name="connsiteX21" fmla="*/ 644525 w 777479"/>
                <a:gd name="connsiteY21" fmla="*/ 723971 h 908484"/>
                <a:gd name="connsiteX22" fmla="*/ 632619 w 777479"/>
                <a:gd name="connsiteY22" fmla="*/ 647771 h 908484"/>
                <a:gd name="connsiteX23" fmla="*/ 718344 w 777479"/>
                <a:gd name="connsiteY23" fmla="*/ 797789 h 908484"/>
                <a:gd name="connsiteX24" fmla="*/ 770732 w 777479"/>
                <a:gd name="connsiteY24" fmla="*/ 776358 h 908484"/>
                <a:gd name="connsiteX25" fmla="*/ 758825 w 777479"/>
                <a:gd name="connsiteY25" fmla="*/ 635864 h 908484"/>
                <a:gd name="connsiteX26" fmla="*/ 668338 w 777479"/>
                <a:gd name="connsiteY26" fmla="*/ 464414 h 908484"/>
                <a:gd name="connsiteX27" fmla="*/ 577964 w 777479"/>
                <a:gd name="connsiteY27" fmla="*/ 0 h 908484"/>
                <a:gd name="connsiteX0" fmla="*/ 224488 w 777479"/>
                <a:gd name="connsiteY0" fmla="*/ 79294 h 908484"/>
                <a:gd name="connsiteX1" fmla="*/ 239713 w 777479"/>
                <a:gd name="connsiteY1" fmla="*/ 381071 h 908484"/>
                <a:gd name="connsiteX2" fmla="*/ 82550 w 777479"/>
                <a:gd name="connsiteY2" fmla="*/ 476321 h 908484"/>
                <a:gd name="connsiteX3" fmla="*/ 3969 w 777479"/>
                <a:gd name="connsiteY3" fmla="*/ 614433 h 908484"/>
                <a:gd name="connsiteX4" fmla="*/ 106363 w 777479"/>
                <a:gd name="connsiteY4" fmla="*/ 628721 h 908484"/>
                <a:gd name="connsiteX5" fmla="*/ 254000 w 777479"/>
                <a:gd name="connsiteY5" fmla="*/ 526327 h 908484"/>
                <a:gd name="connsiteX6" fmla="*/ 261144 w 777479"/>
                <a:gd name="connsiteY6" fmla="*/ 538233 h 908484"/>
                <a:gd name="connsiteX7" fmla="*/ 223044 w 777479"/>
                <a:gd name="connsiteY7" fmla="*/ 673964 h 908484"/>
                <a:gd name="connsiteX8" fmla="*/ 198834 w 777479"/>
                <a:gd name="connsiteY8" fmla="*/ 800171 h 908484"/>
                <a:gd name="connsiteX9" fmla="*/ 248147 w 777479"/>
                <a:gd name="connsiteY9" fmla="*/ 890286 h 908484"/>
                <a:gd name="connsiteX10" fmla="*/ 335682 w 777479"/>
                <a:gd name="connsiteY10" fmla="*/ 748552 h 908484"/>
                <a:gd name="connsiteX11" fmla="*/ 368300 w 777479"/>
                <a:gd name="connsiteY11" fmla="*/ 628720 h 908484"/>
                <a:gd name="connsiteX12" fmla="*/ 375444 w 777479"/>
                <a:gd name="connsiteY12" fmla="*/ 695396 h 908484"/>
                <a:gd name="connsiteX13" fmla="*/ 395874 w 777479"/>
                <a:gd name="connsiteY13" fmla="*/ 719109 h 908484"/>
                <a:gd name="connsiteX14" fmla="*/ 432757 w 777479"/>
                <a:gd name="connsiteY14" fmla="*/ 754397 h 908484"/>
                <a:gd name="connsiteX15" fmla="*/ 477734 w 777479"/>
                <a:gd name="connsiteY15" fmla="*/ 725459 h 908484"/>
                <a:gd name="connsiteX16" fmla="*/ 504032 w 777479"/>
                <a:gd name="connsiteY16" fmla="*/ 669201 h 908484"/>
                <a:gd name="connsiteX17" fmla="*/ 527844 w 777479"/>
                <a:gd name="connsiteY17" fmla="*/ 783502 h 908484"/>
                <a:gd name="connsiteX18" fmla="*/ 573088 w 777479"/>
                <a:gd name="connsiteY18" fmla="*/ 881133 h 908484"/>
                <a:gd name="connsiteX19" fmla="*/ 625475 w 777479"/>
                <a:gd name="connsiteY19" fmla="*/ 902564 h 908484"/>
                <a:gd name="connsiteX20" fmla="*/ 662013 w 777479"/>
                <a:gd name="connsiteY20" fmla="*/ 845613 h 908484"/>
                <a:gd name="connsiteX21" fmla="*/ 644525 w 777479"/>
                <a:gd name="connsiteY21" fmla="*/ 723971 h 908484"/>
                <a:gd name="connsiteX22" fmla="*/ 632619 w 777479"/>
                <a:gd name="connsiteY22" fmla="*/ 647771 h 908484"/>
                <a:gd name="connsiteX23" fmla="*/ 718344 w 777479"/>
                <a:gd name="connsiteY23" fmla="*/ 797789 h 908484"/>
                <a:gd name="connsiteX24" fmla="*/ 770732 w 777479"/>
                <a:gd name="connsiteY24" fmla="*/ 776358 h 908484"/>
                <a:gd name="connsiteX25" fmla="*/ 758825 w 777479"/>
                <a:gd name="connsiteY25" fmla="*/ 635864 h 908484"/>
                <a:gd name="connsiteX26" fmla="*/ 668338 w 777479"/>
                <a:gd name="connsiteY26" fmla="*/ 464414 h 908484"/>
                <a:gd name="connsiteX27" fmla="*/ 577964 w 777479"/>
                <a:gd name="connsiteY27" fmla="*/ 0 h 908484"/>
                <a:gd name="connsiteX0" fmla="*/ 224488 w 777479"/>
                <a:gd name="connsiteY0" fmla="*/ 79294 h 908484"/>
                <a:gd name="connsiteX1" fmla="*/ 239713 w 777479"/>
                <a:gd name="connsiteY1" fmla="*/ 381071 h 908484"/>
                <a:gd name="connsiteX2" fmla="*/ 82550 w 777479"/>
                <a:gd name="connsiteY2" fmla="*/ 476321 h 908484"/>
                <a:gd name="connsiteX3" fmla="*/ 3969 w 777479"/>
                <a:gd name="connsiteY3" fmla="*/ 614433 h 908484"/>
                <a:gd name="connsiteX4" fmla="*/ 106363 w 777479"/>
                <a:gd name="connsiteY4" fmla="*/ 628721 h 908484"/>
                <a:gd name="connsiteX5" fmla="*/ 254000 w 777479"/>
                <a:gd name="connsiteY5" fmla="*/ 526327 h 908484"/>
                <a:gd name="connsiteX6" fmla="*/ 261144 w 777479"/>
                <a:gd name="connsiteY6" fmla="*/ 538233 h 908484"/>
                <a:gd name="connsiteX7" fmla="*/ 223044 w 777479"/>
                <a:gd name="connsiteY7" fmla="*/ 673964 h 908484"/>
                <a:gd name="connsiteX8" fmla="*/ 198834 w 777479"/>
                <a:gd name="connsiteY8" fmla="*/ 800171 h 908484"/>
                <a:gd name="connsiteX9" fmla="*/ 248147 w 777479"/>
                <a:gd name="connsiteY9" fmla="*/ 890286 h 908484"/>
                <a:gd name="connsiteX10" fmla="*/ 335682 w 777479"/>
                <a:gd name="connsiteY10" fmla="*/ 748552 h 908484"/>
                <a:gd name="connsiteX11" fmla="*/ 368300 w 777479"/>
                <a:gd name="connsiteY11" fmla="*/ 628720 h 908484"/>
                <a:gd name="connsiteX12" fmla="*/ 381480 w 777479"/>
                <a:gd name="connsiteY12" fmla="*/ 669351 h 908484"/>
                <a:gd name="connsiteX13" fmla="*/ 395874 w 777479"/>
                <a:gd name="connsiteY13" fmla="*/ 719109 h 908484"/>
                <a:gd name="connsiteX14" fmla="*/ 432757 w 777479"/>
                <a:gd name="connsiteY14" fmla="*/ 754397 h 908484"/>
                <a:gd name="connsiteX15" fmla="*/ 477734 w 777479"/>
                <a:gd name="connsiteY15" fmla="*/ 725459 h 908484"/>
                <a:gd name="connsiteX16" fmla="*/ 504032 w 777479"/>
                <a:gd name="connsiteY16" fmla="*/ 669201 h 908484"/>
                <a:gd name="connsiteX17" fmla="*/ 527844 w 777479"/>
                <a:gd name="connsiteY17" fmla="*/ 783502 h 908484"/>
                <a:gd name="connsiteX18" fmla="*/ 573088 w 777479"/>
                <a:gd name="connsiteY18" fmla="*/ 881133 h 908484"/>
                <a:gd name="connsiteX19" fmla="*/ 625475 w 777479"/>
                <a:gd name="connsiteY19" fmla="*/ 902564 h 908484"/>
                <a:gd name="connsiteX20" fmla="*/ 662013 w 777479"/>
                <a:gd name="connsiteY20" fmla="*/ 845613 h 908484"/>
                <a:gd name="connsiteX21" fmla="*/ 644525 w 777479"/>
                <a:gd name="connsiteY21" fmla="*/ 723971 h 908484"/>
                <a:gd name="connsiteX22" fmla="*/ 632619 w 777479"/>
                <a:gd name="connsiteY22" fmla="*/ 647771 h 908484"/>
                <a:gd name="connsiteX23" fmla="*/ 718344 w 777479"/>
                <a:gd name="connsiteY23" fmla="*/ 797789 h 908484"/>
                <a:gd name="connsiteX24" fmla="*/ 770732 w 777479"/>
                <a:gd name="connsiteY24" fmla="*/ 776358 h 908484"/>
                <a:gd name="connsiteX25" fmla="*/ 758825 w 777479"/>
                <a:gd name="connsiteY25" fmla="*/ 635864 h 908484"/>
                <a:gd name="connsiteX26" fmla="*/ 668338 w 777479"/>
                <a:gd name="connsiteY26" fmla="*/ 464414 h 908484"/>
                <a:gd name="connsiteX27" fmla="*/ 577964 w 777479"/>
                <a:gd name="connsiteY27" fmla="*/ 0 h 908484"/>
                <a:gd name="connsiteX0" fmla="*/ 224488 w 777479"/>
                <a:gd name="connsiteY0" fmla="*/ 79294 h 908484"/>
                <a:gd name="connsiteX1" fmla="*/ 239713 w 777479"/>
                <a:gd name="connsiteY1" fmla="*/ 381071 h 908484"/>
                <a:gd name="connsiteX2" fmla="*/ 82550 w 777479"/>
                <a:gd name="connsiteY2" fmla="*/ 476321 h 908484"/>
                <a:gd name="connsiteX3" fmla="*/ 3969 w 777479"/>
                <a:gd name="connsiteY3" fmla="*/ 614433 h 908484"/>
                <a:gd name="connsiteX4" fmla="*/ 106363 w 777479"/>
                <a:gd name="connsiteY4" fmla="*/ 628721 h 908484"/>
                <a:gd name="connsiteX5" fmla="*/ 254000 w 777479"/>
                <a:gd name="connsiteY5" fmla="*/ 526327 h 908484"/>
                <a:gd name="connsiteX6" fmla="*/ 261144 w 777479"/>
                <a:gd name="connsiteY6" fmla="*/ 538233 h 908484"/>
                <a:gd name="connsiteX7" fmla="*/ 223044 w 777479"/>
                <a:gd name="connsiteY7" fmla="*/ 673964 h 908484"/>
                <a:gd name="connsiteX8" fmla="*/ 198834 w 777479"/>
                <a:gd name="connsiteY8" fmla="*/ 800171 h 908484"/>
                <a:gd name="connsiteX9" fmla="*/ 248147 w 777479"/>
                <a:gd name="connsiteY9" fmla="*/ 890286 h 908484"/>
                <a:gd name="connsiteX10" fmla="*/ 335682 w 777479"/>
                <a:gd name="connsiteY10" fmla="*/ 748552 h 908484"/>
                <a:gd name="connsiteX11" fmla="*/ 368300 w 777479"/>
                <a:gd name="connsiteY11" fmla="*/ 628720 h 908484"/>
                <a:gd name="connsiteX12" fmla="*/ 381480 w 777479"/>
                <a:gd name="connsiteY12" fmla="*/ 669351 h 908484"/>
                <a:gd name="connsiteX13" fmla="*/ 395874 w 777479"/>
                <a:gd name="connsiteY13" fmla="*/ 719109 h 908484"/>
                <a:gd name="connsiteX14" fmla="*/ 432757 w 777479"/>
                <a:gd name="connsiteY14" fmla="*/ 754397 h 908484"/>
                <a:gd name="connsiteX15" fmla="*/ 463340 w 777479"/>
                <a:gd name="connsiteY15" fmla="*/ 675701 h 908484"/>
                <a:gd name="connsiteX16" fmla="*/ 477734 w 777479"/>
                <a:gd name="connsiteY16" fmla="*/ 725459 h 908484"/>
                <a:gd name="connsiteX17" fmla="*/ 504032 w 777479"/>
                <a:gd name="connsiteY17" fmla="*/ 669201 h 908484"/>
                <a:gd name="connsiteX18" fmla="*/ 527844 w 777479"/>
                <a:gd name="connsiteY18" fmla="*/ 783502 h 908484"/>
                <a:gd name="connsiteX19" fmla="*/ 573088 w 777479"/>
                <a:gd name="connsiteY19" fmla="*/ 881133 h 908484"/>
                <a:gd name="connsiteX20" fmla="*/ 625475 w 777479"/>
                <a:gd name="connsiteY20" fmla="*/ 902564 h 908484"/>
                <a:gd name="connsiteX21" fmla="*/ 662013 w 777479"/>
                <a:gd name="connsiteY21" fmla="*/ 845613 h 908484"/>
                <a:gd name="connsiteX22" fmla="*/ 644525 w 777479"/>
                <a:gd name="connsiteY22" fmla="*/ 723971 h 908484"/>
                <a:gd name="connsiteX23" fmla="*/ 632619 w 777479"/>
                <a:gd name="connsiteY23" fmla="*/ 647771 h 908484"/>
                <a:gd name="connsiteX24" fmla="*/ 718344 w 777479"/>
                <a:gd name="connsiteY24" fmla="*/ 797789 h 908484"/>
                <a:gd name="connsiteX25" fmla="*/ 770732 w 777479"/>
                <a:gd name="connsiteY25" fmla="*/ 776358 h 908484"/>
                <a:gd name="connsiteX26" fmla="*/ 758825 w 777479"/>
                <a:gd name="connsiteY26" fmla="*/ 635864 h 908484"/>
                <a:gd name="connsiteX27" fmla="*/ 668338 w 777479"/>
                <a:gd name="connsiteY27" fmla="*/ 464414 h 908484"/>
                <a:gd name="connsiteX28" fmla="*/ 577964 w 777479"/>
                <a:gd name="connsiteY28" fmla="*/ 0 h 908484"/>
                <a:gd name="connsiteX0" fmla="*/ 224488 w 777479"/>
                <a:gd name="connsiteY0" fmla="*/ 79294 h 908484"/>
                <a:gd name="connsiteX1" fmla="*/ 239713 w 777479"/>
                <a:gd name="connsiteY1" fmla="*/ 381071 h 908484"/>
                <a:gd name="connsiteX2" fmla="*/ 82550 w 777479"/>
                <a:gd name="connsiteY2" fmla="*/ 476321 h 908484"/>
                <a:gd name="connsiteX3" fmla="*/ 3969 w 777479"/>
                <a:gd name="connsiteY3" fmla="*/ 614433 h 908484"/>
                <a:gd name="connsiteX4" fmla="*/ 106363 w 777479"/>
                <a:gd name="connsiteY4" fmla="*/ 628721 h 908484"/>
                <a:gd name="connsiteX5" fmla="*/ 254000 w 777479"/>
                <a:gd name="connsiteY5" fmla="*/ 526327 h 908484"/>
                <a:gd name="connsiteX6" fmla="*/ 261144 w 777479"/>
                <a:gd name="connsiteY6" fmla="*/ 538233 h 908484"/>
                <a:gd name="connsiteX7" fmla="*/ 223044 w 777479"/>
                <a:gd name="connsiteY7" fmla="*/ 673964 h 908484"/>
                <a:gd name="connsiteX8" fmla="*/ 198834 w 777479"/>
                <a:gd name="connsiteY8" fmla="*/ 800171 h 908484"/>
                <a:gd name="connsiteX9" fmla="*/ 248147 w 777479"/>
                <a:gd name="connsiteY9" fmla="*/ 890286 h 908484"/>
                <a:gd name="connsiteX10" fmla="*/ 335682 w 777479"/>
                <a:gd name="connsiteY10" fmla="*/ 748552 h 908484"/>
                <a:gd name="connsiteX11" fmla="*/ 368300 w 777479"/>
                <a:gd name="connsiteY11" fmla="*/ 628720 h 908484"/>
                <a:gd name="connsiteX12" fmla="*/ 381480 w 777479"/>
                <a:gd name="connsiteY12" fmla="*/ 669351 h 908484"/>
                <a:gd name="connsiteX13" fmla="*/ 395874 w 777479"/>
                <a:gd name="connsiteY13" fmla="*/ 719109 h 908484"/>
                <a:gd name="connsiteX14" fmla="*/ 432757 w 777479"/>
                <a:gd name="connsiteY14" fmla="*/ 754397 h 908484"/>
                <a:gd name="connsiteX15" fmla="*/ 463340 w 777479"/>
                <a:gd name="connsiteY15" fmla="*/ 675701 h 908484"/>
                <a:gd name="connsiteX16" fmla="*/ 489875 w 777479"/>
                <a:gd name="connsiteY16" fmla="*/ 629119 h 908484"/>
                <a:gd name="connsiteX17" fmla="*/ 504032 w 777479"/>
                <a:gd name="connsiteY17" fmla="*/ 669201 h 908484"/>
                <a:gd name="connsiteX18" fmla="*/ 527844 w 777479"/>
                <a:gd name="connsiteY18" fmla="*/ 783502 h 908484"/>
                <a:gd name="connsiteX19" fmla="*/ 573088 w 777479"/>
                <a:gd name="connsiteY19" fmla="*/ 881133 h 908484"/>
                <a:gd name="connsiteX20" fmla="*/ 625475 w 777479"/>
                <a:gd name="connsiteY20" fmla="*/ 902564 h 908484"/>
                <a:gd name="connsiteX21" fmla="*/ 662013 w 777479"/>
                <a:gd name="connsiteY21" fmla="*/ 845613 h 908484"/>
                <a:gd name="connsiteX22" fmla="*/ 644525 w 777479"/>
                <a:gd name="connsiteY22" fmla="*/ 723971 h 908484"/>
                <a:gd name="connsiteX23" fmla="*/ 632619 w 777479"/>
                <a:gd name="connsiteY23" fmla="*/ 647771 h 908484"/>
                <a:gd name="connsiteX24" fmla="*/ 718344 w 777479"/>
                <a:gd name="connsiteY24" fmla="*/ 797789 h 908484"/>
                <a:gd name="connsiteX25" fmla="*/ 770732 w 777479"/>
                <a:gd name="connsiteY25" fmla="*/ 776358 h 908484"/>
                <a:gd name="connsiteX26" fmla="*/ 758825 w 777479"/>
                <a:gd name="connsiteY26" fmla="*/ 635864 h 908484"/>
                <a:gd name="connsiteX27" fmla="*/ 668338 w 777479"/>
                <a:gd name="connsiteY27" fmla="*/ 464414 h 908484"/>
                <a:gd name="connsiteX28" fmla="*/ 577964 w 777479"/>
                <a:gd name="connsiteY28" fmla="*/ 0 h 908484"/>
                <a:gd name="connsiteX0" fmla="*/ 224488 w 777479"/>
                <a:gd name="connsiteY0" fmla="*/ 79294 h 910121"/>
                <a:gd name="connsiteX1" fmla="*/ 239713 w 777479"/>
                <a:gd name="connsiteY1" fmla="*/ 381071 h 910121"/>
                <a:gd name="connsiteX2" fmla="*/ 82550 w 777479"/>
                <a:gd name="connsiteY2" fmla="*/ 476321 h 910121"/>
                <a:gd name="connsiteX3" fmla="*/ 3969 w 777479"/>
                <a:gd name="connsiteY3" fmla="*/ 614433 h 910121"/>
                <a:gd name="connsiteX4" fmla="*/ 106363 w 777479"/>
                <a:gd name="connsiteY4" fmla="*/ 628721 h 910121"/>
                <a:gd name="connsiteX5" fmla="*/ 254000 w 777479"/>
                <a:gd name="connsiteY5" fmla="*/ 526327 h 910121"/>
                <a:gd name="connsiteX6" fmla="*/ 261144 w 777479"/>
                <a:gd name="connsiteY6" fmla="*/ 538233 h 910121"/>
                <a:gd name="connsiteX7" fmla="*/ 223044 w 777479"/>
                <a:gd name="connsiteY7" fmla="*/ 673964 h 910121"/>
                <a:gd name="connsiteX8" fmla="*/ 198834 w 777479"/>
                <a:gd name="connsiteY8" fmla="*/ 800171 h 910121"/>
                <a:gd name="connsiteX9" fmla="*/ 248147 w 777479"/>
                <a:gd name="connsiteY9" fmla="*/ 890286 h 910121"/>
                <a:gd name="connsiteX10" fmla="*/ 335682 w 777479"/>
                <a:gd name="connsiteY10" fmla="*/ 748552 h 910121"/>
                <a:gd name="connsiteX11" fmla="*/ 368300 w 777479"/>
                <a:gd name="connsiteY11" fmla="*/ 628720 h 910121"/>
                <a:gd name="connsiteX12" fmla="*/ 381480 w 777479"/>
                <a:gd name="connsiteY12" fmla="*/ 669351 h 910121"/>
                <a:gd name="connsiteX13" fmla="*/ 395874 w 777479"/>
                <a:gd name="connsiteY13" fmla="*/ 719109 h 910121"/>
                <a:gd name="connsiteX14" fmla="*/ 432757 w 777479"/>
                <a:gd name="connsiteY14" fmla="*/ 754397 h 910121"/>
                <a:gd name="connsiteX15" fmla="*/ 463340 w 777479"/>
                <a:gd name="connsiteY15" fmla="*/ 675701 h 910121"/>
                <a:gd name="connsiteX16" fmla="*/ 489875 w 777479"/>
                <a:gd name="connsiteY16" fmla="*/ 629119 h 910121"/>
                <a:gd name="connsiteX17" fmla="*/ 504032 w 777479"/>
                <a:gd name="connsiteY17" fmla="*/ 669201 h 910121"/>
                <a:gd name="connsiteX18" fmla="*/ 518664 w 777479"/>
                <a:gd name="connsiteY18" fmla="*/ 728634 h 910121"/>
                <a:gd name="connsiteX19" fmla="*/ 573088 w 777479"/>
                <a:gd name="connsiteY19" fmla="*/ 881133 h 910121"/>
                <a:gd name="connsiteX20" fmla="*/ 625475 w 777479"/>
                <a:gd name="connsiteY20" fmla="*/ 902564 h 910121"/>
                <a:gd name="connsiteX21" fmla="*/ 662013 w 777479"/>
                <a:gd name="connsiteY21" fmla="*/ 845613 h 910121"/>
                <a:gd name="connsiteX22" fmla="*/ 644525 w 777479"/>
                <a:gd name="connsiteY22" fmla="*/ 723971 h 910121"/>
                <a:gd name="connsiteX23" fmla="*/ 632619 w 777479"/>
                <a:gd name="connsiteY23" fmla="*/ 647771 h 910121"/>
                <a:gd name="connsiteX24" fmla="*/ 718344 w 777479"/>
                <a:gd name="connsiteY24" fmla="*/ 797789 h 910121"/>
                <a:gd name="connsiteX25" fmla="*/ 770732 w 777479"/>
                <a:gd name="connsiteY25" fmla="*/ 776358 h 910121"/>
                <a:gd name="connsiteX26" fmla="*/ 758825 w 777479"/>
                <a:gd name="connsiteY26" fmla="*/ 635864 h 910121"/>
                <a:gd name="connsiteX27" fmla="*/ 668338 w 777479"/>
                <a:gd name="connsiteY27" fmla="*/ 464414 h 910121"/>
                <a:gd name="connsiteX28" fmla="*/ 577964 w 777479"/>
                <a:gd name="connsiteY28" fmla="*/ 0 h 910121"/>
                <a:gd name="connsiteX0" fmla="*/ 224488 w 777479"/>
                <a:gd name="connsiteY0" fmla="*/ 79294 h 916179"/>
                <a:gd name="connsiteX1" fmla="*/ 239713 w 777479"/>
                <a:gd name="connsiteY1" fmla="*/ 381071 h 916179"/>
                <a:gd name="connsiteX2" fmla="*/ 82550 w 777479"/>
                <a:gd name="connsiteY2" fmla="*/ 476321 h 916179"/>
                <a:gd name="connsiteX3" fmla="*/ 3969 w 777479"/>
                <a:gd name="connsiteY3" fmla="*/ 614433 h 916179"/>
                <a:gd name="connsiteX4" fmla="*/ 106363 w 777479"/>
                <a:gd name="connsiteY4" fmla="*/ 628721 h 916179"/>
                <a:gd name="connsiteX5" fmla="*/ 254000 w 777479"/>
                <a:gd name="connsiteY5" fmla="*/ 526327 h 916179"/>
                <a:gd name="connsiteX6" fmla="*/ 261144 w 777479"/>
                <a:gd name="connsiteY6" fmla="*/ 538233 h 916179"/>
                <a:gd name="connsiteX7" fmla="*/ 223044 w 777479"/>
                <a:gd name="connsiteY7" fmla="*/ 673964 h 916179"/>
                <a:gd name="connsiteX8" fmla="*/ 198834 w 777479"/>
                <a:gd name="connsiteY8" fmla="*/ 800171 h 916179"/>
                <a:gd name="connsiteX9" fmla="*/ 248147 w 777479"/>
                <a:gd name="connsiteY9" fmla="*/ 890286 h 916179"/>
                <a:gd name="connsiteX10" fmla="*/ 335682 w 777479"/>
                <a:gd name="connsiteY10" fmla="*/ 748552 h 916179"/>
                <a:gd name="connsiteX11" fmla="*/ 368300 w 777479"/>
                <a:gd name="connsiteY11" fmla="*/ 628720 h 916179"/>
                <a:gd name="connsiteX12" fmla="*/ 381480 w 777479"/>
                <a:gd name="connsiteY12" fmla="*/ 669351 h 916179"/>
                <a:gd name="connsiteX13" fmla="*/ 395874 w 777479"/>
                <a:gd name="connsiteY13" fmla="*/ 719109 h 916179"/>
                <a:gd name="connsiteX14" fmla="*/ 432757 w 777479"/>
                <a:gd name="connsiteY14" fmla="*/ 754397 h 916179"/>
                <a:gd name="connsiteX15" fmla="*/ 463340 w 777479"/>
                <a:gd name="connsiteY15" fmla="*/ 675701 h 916179"/>
                <a:gd name="connsiteX16" fmla="*/ 489875 w 777479"/>
                <a:gd name="connsiteY16" fmla="*/ 629119 h 916179"/>
                <a:gd name="connsiteX17" fmla="*/ 504032 w 777479"/>
                <a:gd name="connsiteY17" fmla="*/ 669201 h 916179"/>
                <a:gd name="connsiteX18" fmla="*/ 518664 w 777479"/>
                <a:gd name="connsiteY18" fmla="*/ 728634 h 916179"/>
                <a:gd name="connsiteX19" fmla="*/ 555548 w 777479"/>
                <a:gd name="connsiteY19" fmla="*/ 763923 h 916179"/>
                <a:gd name="connsiteX20" fmla="*/ 625475 w 777479"/>
                <a:gd name="connsiteY20" fmla="*/ 902564 h 916179"/>
                <a:gd name="connsiteX21" fmla="*/ 662013 w 777479"/>
                <a:gd name="connsiteY21" fmla="*/ 845613 h 916179"/>
                <a:gd name="connsiteX22" fmla="*/ 644525 w 777479"/>
                <a:gd name="connsiteY22" fmla="*/ 723971 h 916179"/>
                <a:gd name="connsiteX23" fmla="*/ 632619 w 777479"/>
                <a:gd name="connsiteY23" fmla="*/ 647771 h 916179"/>
                <a:gd name="connsiteX24" fmla="*/ 718344 w 777479"/>
                <a:gd name="connsiteY24" fmla="*/ 797789 h 916179"/>
                <a:gd name="connsiteX25" fmla="*/ 770732 w 777479"/>
                <a:gd name="connsiteY25" fmla="*/ 776358 h 916179"/>
                <a:gd name="connsiteX26" fmla="*/ 758825 w 777479"/>
                <a:gd name="connsiteY26" fmla="*/ 635864 h 916179"/>
                <a:gd name="connsiteX27" fmla="*/ 668338 w 777479"/>
                <a:gd name="connsiteY27" fmla="*/ 464414 h 916179"/>
                <a:gd name="connsiteX28" fmla="*/ 577964 w 777479"/>
                <a:gd name="connsiteY28" fmla="*/ 0 h 916179"/>
                <a:gd name="connsiteX0" fmla="*/ 224488 w 777479"/>
                <a:gd name="connsiteY0" fmla="*/ 79294 h 898889"/>
                <a:gd name="connsiteX1" fmla="*/ 239713 w 777479"/>
                <a:gd name="connsiteY1" fmla="*/ 381071 h 898889"/>
                <a:gd name="connsiteX2" fmla="*/ 82550 w 777479"/>
                <a:gd name="connsiteY2" fmla="*/ 476321 h 898889"/>
                <a:gd name="connsiteX3" fmla="*/ 3969 w 777479"/>
                <a:gd name="connsiteY3" fmla="*/ 614433 h 898889"/>
                <a:gd name="connsiteX4" fmla="*/ 106363 w 777479"/>
                <a:gd name="connsiteY4" fmla="*/ 628721 h 898889"/>
                <a:gd name="connsiteX5" fmla="*/ 254000 w 777479"/>
                <a:gd name="connsiteY5" fmla="*/ 526327 h 898889"/>
                <a:gd name="connsiteX6" fmla="*/ 261144 w 777479"/>
                <a:gd name="connsiteY6" fmla="*/ 538233 h 898889"/>
                <a:gd name="connsiteX7" fmla="*/ 223044 w 777479"/>
                <a:gd name="connsiteY7" fmla="*/ 673964 h 898889"/>
                <a:gd name="connsiteX8" fmla="*/ 198834 w 777479"/>
                <a:gd name="connsiteY8" fmla="*/ 800171 h 898889"/>
                <a:gd name="connsiteX9" fmla="*/ 248147 w 777479"/>
                <a:gd name="connsiteY9" fmla="*/ 890286 h 898889"/>
                <a:gd name="connsiteX10" fmla="*/ 335682 w 777479"/>
                <a:gd name="connsiteY10" fmla="*/ 748552 h 898889"/>
                <a:gd name="connsiteX11" fmla="*/ 368300 w 777479"/>
                <a:gd name="connsiteY11" fmla="*/ 628720 h 898889"/>
                <a:gd name="connsiteX12" fmla="*/ 381480 w 777479"/>
                <a:gd name="connsiteY12" fmla="*/ 669351 h 898889"/>
                <a:gd name="connsiteX13" fmla="*/ 395874 w 777479"/>
                <a:gd name="connsiteY13" fmla="*/ 719109 h 898889"/>
                <a:gd name="connsiteX14" fmla="*/ 432757 w 777479"/>
                <a:gd name="connsiteY14" fmla="*/ 754397 h 898889"/>
                <a:gd name="connsiteX15" fmla="*/ 463340 w 777479"/>
                <a:gd name="connsiteY15" fmla="*/ 675701 h 898889"/>
                <a:gd name="connsiteX16" fmla="*/ 489875 w 777479"/>
                <a:gd name="connsiteY16" fmla="*/ 629119 h 898889"/>
                <a:gd name="connsiteX17" fmla="*/ 504032 w 777479"/>
                <a:gd name="connsiteY17" fmla="*/ 669201 h 898889"/>
                <a:gd name="connsiteX18" fmla="*/ 518664 w 777479"/>
                <a:gd name="connsiteY18" fmla="*/ 728634 h 898889"/>
                <a:gd name="connsiteX19" fmla="*/ 555548 w 777479"/>
                <a:gd name="connsiteY19" fmla="*/ 763923 h 898889"/>
                <a:gd name="connsiteX20" fmla="*/ 600524 w 777479"/>
                <a:gd name="connsiteY20" fmla="*/ 734985 h 898889"/>
                <a:gd name="connsiteX21" fmla="*/ 662013 w 777479"/>
                <a:gd name="connsiteY21" fmla="*/ 845613 h 898889"/>
                <a:gd name="connsiteX22" fmla="*/ 644525 w 777479"/>
                <a:gd name="connsiteY22" fmla="*/ 723971 h 898889"/>
                <a:gd name="connsiteX23" fmla="*/ 632619 w 777479"/>
                <a:gd name="connsiteY23" fmla="*/ 647771 h 898889"/>
                <a:gd name="connsiteX24" fmla="*/ 718344 w 777479"/>
                <a:gd name="connsiteY24" fmla="*/ 797789 h 898889"/>
                <a:gd name="connsiteX25" fmla="*/ 770732 w 777479"/>
                <a:gd name="connsiteY25" fmla="*/ 776358 h 898889"/>
                <a:gd name="connsiteX26" fmla="*/ 758825 w 777479"/>
                <a:gd name="connsiteY26" fmla="*/ 635864 h 898889"/>
                <a:gd name="connsiteX27" fmla="*/ 668338 w 777479"/>
                <a:gd name="connsiteY27" fmla="*/ 464414 h 898889"/>
                <a:gd name="connsiteX28" fmla="*/ 577964 w 777479"/>
                <a:gd name="connsiteY28" fmla="*/ 0 h 898889"/>
                <a:gd name="connsiteX0" fmla="*/ 224488 w 777479"/>
                <a:gd name="connsiteY0" fmla="*/ 79294 h 898889"/>
                <a:gd name="connsiteX1" fmla="*/ 239713 w 777479"/>
                <a:gd name="connsiteY1" fmla="*/ 381071 h 898889"/>
                <a:gd name="connsiteX2" fmla="*/ 82550 w 777479"/>
                <a:gd name="connsiteY2" fmla="*/ 476321 h 898889"/>
                <a:gd name="connsiteX3" fmla="*/ 3969 w 777479"/>
                <a:gd name="connsiteY3" fmla="*/ 614433 h 898889"/>
                <a:gd name="connsiteX4" fmla="*/ 106363 w 777479"/>
                <a:gd name="connsiteY4" fmla="*/ 628721 h 898889"/>
                <a:gd name="connsiteX5" fmla="*/ 254000 w 777479"/>
                <a:gd name="connsiteY5" fmla="*/ 526327 h 898889"/>
                <a:gd name="connsiteX6" fmla="*/ 261144 w 777479"/>
                <a:gd name="connsiteY6" fmla="*/ 538233 h 898889"/>
                <a:gd name="connsiteX7" fmla="*/ 223044 w 777479"/>
                <a:gd name="connsiteY7" fmla="*/ 673964 h 898889"/>
                <a:gd name="connsiteX8" fmla="*/ 198834 w 777479"/>
                <a:gd name="connsiteY8" fmla="*/ 800171 h 898889"/>
                <a:gd name="connsiteX9" fmla="*/ 248147 w 777479"/>
                <a:gd name="connsiteY9" fmla="*/ 890286 h 898889"/>
                <a:gd name="connsiteX10" fmla="*/ 335682 w 777479"/>
                <a:gd name="connsiteY10" fmla="*/ 748552 h 898889"/>
                <a:gd name="connsiteX11" fmla="*/ 368300 w 777479"/>
                <a:gd name="connsiteY11" fmla="*/ 628720 h 898889"/>
                <a:gd name="connsiteX12" fmla="*/ 381480 w 777479"/>
                <a:gd name="connsiteY12" fmla="*/ 669351 h 898889"/>
                <a:gd name="connsiteX13" fmla="*/ 395874 w 777479"/>
                <a:gd name="connsiteY13" fmla="*/ 719109 h 898889"/>
                <a:gd name="connsiteX14" fmla="*/ 432757 w 777479"/>
                <a:gd name="connsiteY14" fmla="*/ 754397 h 898889"/>
                <a:gd name="connsiteX15" fmla="*/ 463340 w 777479"/>
                <a:gd name="connsiteY15" fmla="*/ 675701 h 898889"/>
                <a:gd name="connsiteX16" fmla="*/ 489875 w 777479"/>
                <a:gd name="connsiteY16" fmla="*/ 629119 h 898889"/>
                <a:gd name="connsiteX17" fmla="*/ 504032 w 777479"/>
                <a:gd name="connsiteY17" fmla="*/ 669201 h 898889"/>
                <a:gd name="connsiteX18" fmla="*/ 518664 w 777479"/>
                <a:gd name="connsiteY18" fmla="*/ 728634 h 898889"/>
                <a:gd name="connsiteX19" fmla="*/ 555548 w 777479"/>
                <a:gd name="connsiteY19" fmla="*/ 763923 h 898889"/>
                <a:gd name="connsiteX20" fmla="*/ 600524 w 777479"/>
                <a:gd name="connsiteY20" fmla="*/ 734985 h 898889"/>
                <a:gd name="connsiteX21" fmla="*/ 631107 w 777479"/>
                <a:gd name="connsiteY21" fmla="*/ 656289 h 898889"/>
                <a:gd name="connsiteX22" fmla="*/ 644525 w 777479"/>
                <a:gd name="connsiteY22" fmla="*/ 723971 h 898889"/>
                <a:gd name="connsiteX23" fmla="*/ 632619 w 777479"/>
                <a:gd name="connsiteY23" fmla="*/ 647771 h 898889"/>
                <a:gd name="connsiteX24" fmla="*/ 718344 w 777479"/>
                <a:gd name="connsiteY24" fmla="*/ 797789 h 898889"/>
                <a:gd name="connsiteX25" fmla="*/ 770732 w 777479"/>
                <a:gd name="connsiteY25" fmla="*/ 776358 h 898889"/>
                <a:gd name="connsiteX26" fmla="*/ 758825 w 777479"/>
                <a:gd name="connsiteY26" fmla="*/ 635864 h 898889"/>
                <a:gd name="connsiteX27" fmla="*/ 668338 w 777479"/>
                <a:gd name="connsiteY27" fmla="*/ 464414 h 898889"/>
                <a:gd name="connsiteX28" fmla="*/ 577964 w 777479"/>
                <a:gd name="connsiteY28" fmla="*/ 0 h 898889"/>
                <a:gd name="connsiteX0" fmla="*/ 224488 w 777479"/>
                <a:gd name="connsiteY0" fmla="*/ 79294 h 898889"/>
                <a:gd name="connsiteX1" fmla="*/ 239713 w 777479"/>
                <a:gd name="connsiteY1" fmla="*/ 381071 h 898889"/>
                <a:gd name="connsiteX2" fmla="*/ 82550 w 777479"/>
                <a:gd name="connsiteY2" fmla="*/ 476321 h 898889"/>
                <a:gd name="connsiteX3" fmla="*/ 3969 w 777479"/>
                <a:gd name="connsiteY3" fmla="*/ 614433 h 898889"/>
                <a:gd name="connsiteX4" fmla="*/ 106363 w 777479"/>
                <a:gd name="connsiteY4" fmla="*/ 628721 h 898889"/>
                <a:gd name="connsiteX5" fmla="*/ 254000 w 777479"/>
                <a:gd name="connsiteY5" fmla="*/ 526327 h 898889"/>
                <a:gd name="connsiteX6" fmla="*/ 261144 w 777479"/>
                <a:gd name="connsiteY6" fmla="*/ 538233 h 898889"/>
                <a:gd name="connsiteX7" fmla="*/ 223044 w 777479"/>
                <a:gd name="connsiteY7" fmla="*/ 673964 h 898889"/>
                <a:gd name="connsiteX8" fmla="*/ 198834 w 777479"/>
                <a:gd name="connsiteY8" fmla="*/ 800171 h 898889"/>
                <a:gd name="connsiteX9" fmla="*/ 248147 w 777479"/>
                <a:gd name="connsiteY9" fmla="*/ 890286 h 898889"/>
                <a:gd name="connsiteX10" fmla="*/ 335682 w 777479"/>
                <a:gd name="connsiteY10" fmla="*/ 748552 h 898889"/>
                <a:gd name="connsiteX11" fmla="*/ 368300 w 777479"/>
                <a:gd name="connsiteY11" fmla="*/ 628720 h 898889"/>
                <a:gd name="connsiteX12" fmla="*/ 381480 w 777479"/>
                <a:gd name="connsiteY12" fmla="*/ 669351 h 898889"/>
                <a:gd name="connsiteX13" fmla="*/ 395874 w 777479"/>
                <a:gd name="connsiteY13" fmla="*/ 719109 h 898889"/>
                <a:gd name="connsiteX14" fmla="*/ 432757 w 777479"/>
                <a:gd name="connsiteY14" fmla="*/ 754397 h 898889"/>
                <a:gd name="connsiteX15" fmla="*/ 463340 w 777479"/>
                <a:gd name="connsiteY15" fmla="*/ 675701 h 898889"/>
                <a:gd name="connsiteX16" fmla="*/ 489875 w 777479"/>
                <a:gd name="connsiteY16" fmla="*/ 629119 h 898889"/>
                <a:gd name="connsiteX17" fmla="*/ 504032 w 777479"/>
                <a:gd name="connsiteY17" fmla="*/ 669201 h 898889"/>
                <a:gd name="connsiteX18" fmla="*/ 518664 w 777479"/>
                <a:gd name="connsiteY18" fmla="*/ 728634 h 898889"/>
                <a:gd name="connsiteX19" fmla="*/ 555548 w 777479"/>
                <a:gd name="connsiteY19" fmla="*/ 763923 h 898889"/>
                <a:gd name="connsiteX20" fmla="*/ 600524 w 777479"/>
                <a:gd name="connsiteY20" fmla="*/ 734985 h 898889"/>
                <a:gd name="connsiteX21" fmla="*/ 631107 w 777479"/>
                <a:gd name="connsiteY21" fmla="*/ 656289 h 898889"/>
                <a:gd name="connsiteX22" fmla="*/ 632619 w 777479"/>
                <a:gd name="connsiteY22" fmla="*/ 647771 h 898889"/>
                <a:gd name="connsiteX23" fmla="*/ 718344 w 777479"/>
                <a:gd name="connsiteY23" fmla="*/ 797789 h 898889"/>
                <a:gd name="connsiteX24" fmla="*/ 770732 w 777479"/>
                <a:gd name="connsiteY24" fmla="*/ 776358 h 898889"/>
                <a:gd name="connsiteX25" fmla="*/ 758825 w 777479"/>
                <a:gd name="connsiteY25" fmla="*/ 635864 h 898889"/>
                <a:gd name="connsiteX26" fmla="*/ 668338 w 777479"/>
                <a:gd name="connsiteY26" fmla="*/ 464414 h 898889"/>
                <a:gd name="connsiteX27" fmla="*/ 577964 w 777479"/>
                <a:gd name="connsiteY27" fmla="*/ 0 h 898889"/>
                <a:gd name="connsiteX0" fmla="*/ 224488 w 764914"/>
                <a:gd name="connsiteY0" fmla="*/ 79294 h 898889"/>
                <a:gd name="connsiteX1" fmla="*/ 239713 w 764914"/>
                <a:gd name="connsiteY1" fmla="*/ 381071 h 898889"/>
                <a:gd name="connsiteX2" fmla="*/ 82550 w 764914"/>
                <a:gd name="connsiteY2" fmla="*/ 476321 h 898889"/>
                <a:gd name="connsiteX3" fmla="*/ 3969 w 764914"/>
                <a:gd name="connsiteY3" fmla="*/ 614433 h 898889"/>
                <a:gd name="connsiteX4" fmla="*/ 106363 w 764914"/>
                <a:gd name="connsiteY4" fmla="*/ 628721 h 898889"/>
                <a:gd name="connsiteX5" fmla="*/ 254000 w 764914"/>
                <a:gd name="connsiteY5" fmla="*/ 526327 h 898889"/>
                <a:gd name="connsiteX6" fmla="*/ 261144 w 764914"/>
                <a:gd name="connsiteY6" fmla="*/ 538233 h 898889"/>
                <a:gd name="connsiteX7" fmla="*/ 223044 w 764914"/>
                <a:gd name="connsiteY7" fmla="*/ 673964 h 898889"/>
                <a:gd name="connsiteX8" fmla="*/ 198834 w 764914"/>
                <a:gd name="connsiteY8" fmla="*/ 800171 h 898889"/>
                <a:gd name="connsiteX9" fmla="*/ 248147 w 764914"/>
                <a:gd name="connsiteY9" fmla="*/ 890286 h 898889"/>
                <a:gd name="connsiteX10" fmla="*/ 335682 w 764914"/>
                <a:gd name="connsiteY10" fmla="*/ 748552 h 898889"/>
                <a:gd name="connsiteX11" fmla="*/ 368300 w 764914"/>
                <a:gd name="connsiteY11" fmla="*/ 628720 h 898889"/>
                <a:gd name="connsiteX12" fmla="*/ 381480 w 764914"/>
                <a:gd name="connsiteY12" fmla="*/ 669351 h 898889"/>
                <a:gd name="connsiteX13" fmla="*/ 395874 w 764914"/>
                <a:gd name="connsiteY13" fmla="*/ 719109 h 898889"/>
                <a:gd name="connsiteX14" fmla="*/ 432757 w 764914"/>
                <a:gd name="connsiteY14" fmla="*/ 754397 h 898889"/>
                <a:gd name="connsiteX15" fmla="*/ 463340 w 764914"/>
                <a:gd name="connsiteY15" fmla="*/ 675701 h 898889"/>
                <a:gd name="connsiteX16" fmla="*/ 489875 w 764914"/>
                <a:gd name="connsiteY16" fmla="*/ 629119 h 898889"/>
                <a:gd name="connsiteX17" fmla="*/ 504032 w 764914"/>
                <a:gd name="connsiteY17" fmla="*/ 669201 h 898889"/>
                <a:gd name="connsiteX18" fmla="*/ 518664 w 764914"/>
                <a:gd name="connsiteY18" fmla="*/ 728634 h 898889"/>
                <a:gd name="connsiteX19" fmla="*/ 555548 w 764914"/>
                <a:gd name="connsiteY19" fmla="*/ 763923 h 898889"/>
                <a:gd name="connsiteX20" fmla="*/ 600524 w 764914"/>
                <a:gd name="connsiteY20" fmla="*/ 734985 h 898889"/>
                <a:gd name="connsiteX21" fmla="*/ 631107 w 764914"/>
                <a:gd name="connsiteY21" fmla="*/ 656289 h 898889"/>
                <a:gd name="connsiteX22" fmla="*/ 632619 w 764914"/>
                <a:gd name="connsiteY22" fmla="*/ 647771 h 898889"/>
                <a:gd name="connsiteX23" fmla="*/ 718344 w 764914"/>
                <a:gd name="connsiteY23" fmla="*/ 797789 h 898889"/>
                <a:gd name="connsiteX24" fmla="*/ 704873 w 764914"/>
                <a:gd name="connsiteY24" fmla="*/ 726866 h 898889"/>
                <a:gd name="connsiteX25" fmla="*/ 758825 w 764914"/>
                <a:gd name="connsiteY25" fmla="*/ 635864 h 898889"/>
                <a:gd name="connsiteX26" fmla="*/ 668338 w 764914"/>
                <a:gd name="connsiteY26" fmla="*/ 464414 h 898889"/>
                <a:gd name="connsiteX27" fmla="*/ 577964 w 764914"/>
                <a:gd name="connsiteY27" fmla="*/ 0 h 898889"/>
                <a:gd name="connsiteX0" fmla="*/ 224488 w 764914"/>
                <a:gd name="connsiteY0" fmla="*/ 79294 h 898889"/>
                <a:gd name="connsiteX1" fmla="*/ 239713 w 764914"/>
                <a:gd name="connsiteY1" fmla="*/ 381071 h 898889"/>
                <a:gd name="connsiteX2" fmla="*/ 82550 w 764914"/>
                <a:gd name="connsiteY2" fmla="*/ 476321 h 898889"/>
                <a:gd name="connsiteX3" fmla="*/ 3969 w 764914"/>
                <a:gd name="connsiteY3" fmla="*/ 614433 h 898889"/>
                <a:gd name="connsiteX4" fmla="*/ 106363 w 764914"/>
                <a:gd name="connsiteY4" fmla="*/ 628721 h 898889"/>
                <a:gd name="connsiteX5" fmla="*/ 254000 w 764914"/>
                <a:gd name="connsiteY5" fmla="*/ 526327 h 898889"/>
                <a:gd name="connsiteX6" fmla="*/ 261144 w 764914"/>
                <a:gd name="connsiteY6" fmla="*/ 538233 h 898889"/>
                <a:gd name="connsiteX7" fmla="*/ 223044 w 764914"/>
                <a:gd name="connsiteY7" fmla="*/ 673964 h 898889"/>
                <a:gd name="connsiteX8" fmla="*/ 198834 w 764914"/>
                <a:gd name="connsiteY8" fmla="*/ 800171 h 898889"/>
                <a:gd name="connsiteX9" fmla="*/ 248147 w 764914"/>
                <a:gd name="connsiteY9" fmla="*/ 890286 h 898889"/>
                <a:gd name="connsiteX10" fmla="*/ 335682 w 764914"/>
                <a:gd name="connsiteY10" fmla="*/ 748552 h 898889"/>
                <a:gd name="connsiteX11" fmla="*/ 368300 w 764914"/>
                <a:gd name="connsiteY11" fmla="*/ 628720 h 898889"/>
                <a:gd name="connsiteX12" fmla="*/ 381480 w 764914"/>
                <a:gd name="connsiteY12" fmla="*/ 669351 h 898889"/>
                <a:gd name="connsiteX13" fmla="*/ 395874 w 764914"/>
                <a:gd name="connsiteY13" fmla="*/ 719109 h 898889"/>
                <a:gd name="connsiteX14" fmla="*/ 432757 w 764914"/>
                <a:gd name="connsiteY14" fmla="*/ 754397 h 898889"/>
                <a:gd name="connsiteX15" fmla="*/ 463340 w 764914"/>
                <a:gd name="connsiteY15" fmla="*/ 675701 h 898889"/>
                <a:gd name="connsiteX16" fmla="*/ 489875 w 764914"/>
                <a:gd name="connsiteY16" fmla="*/ 629119 h 898889"/>
                <a:gd name="connsiteX17" fmla="*/ 504032 w 764914"/>
                <a:gd name="connsiteY17" fmla="*/ 669201 h 898889"/>
                <a:gd name="connsiteX18" fmla="*/ 518664 w 764914"/>
                <a:gd name="connsiteY18" fmla="*/ 728634 h 898889"/>
                <a:gd name="connsiteX19" fmla="*/ 555548 w 764914"/>
                <a:gd name="connsiteY19" fmla="*/ 763923 h 898889"/>
                <a:gd name="connsiteX20" fmla="*/ 600524 w 764914"/>
                <a:gd name="connsiteY20" fmla="*/ 734985 h 898889"/>
                <a:gd name="connsiteX21" fmla="*/ 631107 w 764914"/>
                <a:gd name="connsiteY21" fmla="*/ 656289 h 898889"/>
                <a:gd name="connsiteX22" fmla="*/ 632619 w 764914"/>
                <a:gd name="connsiteY22" fmla="*/ 647771 h 898889"/>
                <a:gd name="connsiteX23" fmla="*/ 704873 w 764914"/>
                <a:gd name="connsiteY23" fmla="*/ 726866 h 898889"/>
                <a:gd name="connsiteX24" fmla="*/ 758825 w 764914"/>
                <a:gd name="connsiteY24" fmla="*/ 635864 h 898889"/>
                <a:gd name="connsiteX25" fmla="*/ 668338 w 764914"/>
                <a:gd name="connsiteY25" fmla="*/ 464414 h 898889"/>
                <a:gd name="connsiteX26" fmla="*/ 577964 w 764914"/>
                <a:gd name="connsiteY26" fmla="*/ 0 h 898889"/>
                <a:gd name="connsiteX0" fmla="*/ 224488 w 764914"/>
                <a:gd name="connsiteY0" fmla="*/ 79294 h 898889"/>
                <a:gd name="connsiteX1" fmla="*/ 239713 w 764914"/>
                <a:gd name="connsiteY1" fmla="*/ 381071 h 898889"/>
                <a:gd name="connsiteX2" fmla="*/ 82550 w 764914"/>
                <a:gd name="connsiteY2" fmla="*/ 476321 h 898889"/>
                <a:gd name="connsiteX3" fmla="*/ 3969 w 764914"/>
                <a:gd name="connsiteY3" fmla="*/ 614433 h 898889"/>
                <a:gd name="connsiteX4" fmla="*/ 106363 w 764914"/>
                <a:gd name="connsiteY4" fmla="*/ 628721 h 898889"/>
                <a:gd name="connsiteX5" fmla="*/ 254000 w 764914"/>
                <a:gd name="connsiteY5" fmla="*/ 526327 h 898889"/>
                <a:gd name="connsiteX6" fmla="*/ 261144 w 764914"/>
                <a:gd name="connsiteY6" fmla="*/ 538233 h 898889"/>
                <a:gd name="connsiteX7" fmla="*/ 223044 w 764914"/>
                <a:gd name="connsiteY7" fmla="*/ 673964 h 898889"/>
                <a:gd name="connsiteX8" fmla="*/ 198834 w 764914"/>
                <a:gd name="connsiteY8" fmla="*/ 800171 h 898889"/>
                <a:gd name="connsiteX9" fmla="*/ 248147 w 764914"/>
                <a:gd name="connsiteY9" fmla="*/ 890286 h 898889"/>
                <a:gd name="connsiteX10" fmla="*/ 335682 w 764914"/>
                <a:gd name="connsiteY10" fmla="*/ 748552 h 898889"/>
                <a:gd name="connsiteX11" fmla="*/ 368300 w 764914"/>
                <a:gd name="connsiteY11" fmla="*/ 628720 h 898889"/>
                <a:gd name="connsiteX12" fmla="*/ 381480 w 764914"/>
                <a:gd name="connsiteY12" fmla="*/ 669351 h 898889"/>
                <a:gd name="connsiteX13" fmla="*/ 395874 w 764914"/>
                <a:gd name="connsiteY13" fmla="*/ 719109 h 898889"/>
                <a:gd name="connsiteX14" fmla="*/ 432757 w 764914"/>
                <a:gd name="connsiteY14" fmla="*/ 754397 h 898889"/>
                <a:gd name="connsiteX15" fmla="*/ 481781 w 764914"/>
                <a:gd name="connsiteY15" fmla="*/ 693346 h 898889"/>
                <a:gd name="connsiteX16" fmla="*/ 489875 w 764914"/>
                <a:gd name="connsiteY16" fmla="*/ 629119 h 898889"/>
                <a:gd name="connsiteX17" fmla="*/ 504032 w 764914"/>
                <a:gd name="connsiteY17" fmla="*/ 669201 h 898889"/>
                <a:gd name="connsiteX18" fmla="*/ 518664 w 764914"/>
                <a:gd name="connsiteY18" fmla="*/ 728634 h 898889"/>
                <a:gd name="connsiteX19" fmla="*/ 555548 w 764914"/>
                <a:gd name="connsiteY19" fmla="*/ 763923 h 898889"/>
                <a:gd name="connsiteX20" fmla="*/ 600524 w 764914"/>
                <a:gd name="connsiteY20" fmla="*/ 734985 h 898889"/>
                <a:gd name="connsiteX21" fmla="*/ 631107 w 764914"/>
                <a:gd name="connsiteY21" fmla="*/ 656289 h 898889"/>
                <a:gd name="connsiteX22" fmla="*/ 632619 w 764914"/>
                <a:gd name="connsiteY22" fmla="*/ 647771 h 898889"/>
                <a:gd name="connsiteX23" fmla="*/ 704873 w 764914"/>
                <a:gd name="connsiteY23" fmla="*/ 726866 h 898889"/>
                <a:gd name="connsiteX24" fmla="*/ 758825 w 764914"/>
                <a:gd name="connsiteY24" fmla="*/ 635864 h 898889"/>
                <a:gd name="connsiteX25" fmla="*/ 668338 w 764914"/>
                <a:gd name="connsiteY25" fmla="*/ 464414 h 898889"/>
                <a:gd name="connsiteX26" fmla="*/ 577964 w 764914"/>
                <a:gd name="connsiteY26" fmla="*/ 0 h 898889"/>
                <a:gd name="connsiteX0" fmla="*/ 224488 w 764914"/>
                <a:gd name="connsiteY0" fmla="*/ 79294 h 898889"/>
                <a:gd name="connsiteX1" fmla="*/ 239713 w 764914"/>
                <a:gd name="connsiteY1" fmla="*/ 381071 h 898889"/>
                <a:gd name="connsiteX2" fmla="*/ 82550 w 764914"/>
                <a:gd name="connsiteY2" fmla="*/ 476321 h 898889"/>
                <a:gd name="connsiteX3" fmla="*/ 3969 w 764914"/>
                <a:gd name="connsiteY3" fmla="*/ 614433 h 898889"/>
                <a:gd name="connsiteX4" fmla="*/ 106363 w 764914"/>
                <a:gd name="connsiteY4" fmla="*/ 628721 h 898889"/>
                <a:gd name="connsiteX5" fmla="*/ 254000 w 764914"/>
                <a:gd name="connsiteY5" fmla="*/ 526327 h 898889"/>
                <a:gd name="connsiteX6" fmla="*/ 261144 w 764914"/>
                <a:gd name="connsiteY6" fmla="*/ 538233 h 898889"/>
                <a:gd name="connsiteX7" fmla="*/ 223044 w 764914"/>
                <a:gd name="connsiteY7" fmla="*/ 673964 h 898889"/>
                <a:gd name="connsiteX8" fmla="*/ 198834 w 764914"/>
                <a:gd name="connsiteY8" fmla="*/ 800171 h 898889"/>
                <a:gd name="connsiteX9" fmla="*/ 248147 w 764914"/>
                <a:gd name="connsiteY9" fmla="*/ 890286 h 898889"/>
                <a:gd name="connsiteX10" fmla="*/ 335682 w 764914"/>
                <a:gd name="connsiteY10" fmla="*/ 748552 h 898889"/>
                <a:gd name="connsiteX11" fmla="*/ 368300 w 764914"/>
                <a:gd name="connsiteY11" fmla="*/ 628720 h 898889"/>
                <a:gd name="connsiteX12" fmla="*/ 381480 w 764914"/>
                <a:gd name="connsiteY12" fmla="*/ 669351 h 898889"/>
                <a:gd name="connsiteX13" fmla="*/ 395874 w 764914"/>
                <a:gd name="connsiteY13" fmla="*/ 719109 h 898889"/>
                <a:gd name="connsiteX14" fmla="*/ 436804 w 764914"/>
                <a:gd name="connsiteY14" fmla="*/ 722284 h 898889"/>
                <a:gd name="connsiteX15" fmla="*/ 481781 w 764914"/>
                <a:gd name="connsiteY15" fmla="*/ 693346 h 898889"/>
                <a:gd name="connsiteX16" fmla="*/ 489875 w 764914"/>
                <a:gd name="connsiteY16" fmla="*/ 629119 h 898889"/>
                <a:gd name="connsiteX17" fmla="*/ 504032 w 764914"/>
                <a:gd name="connsiteY17" fmla="*/ 669201 h 898889"/>
                <a:gd name="connsiteX18" fmla="*/ 518664 w 764914"/>
                <a:gd name="connsiteY18" fmla="*/ 728634 h 898889"/>
                <a:gd name="connsiteX19" fmla="*/ 555548 w 764914"/>
                <a:gd name="connsiteY19" fmla="*/ 763923 h 898889"/>
                <a:gd name="connsiteX20" fmla="*/ 600524 w 764914"/>
                <a:gd name="connsiteY20" fmla="*/ 734985 h 898889"/>
                <a:gd name="connsiteX21" fmla="*/ 631107 w 764914"/>
                <a:gd name="connsiteY21" fmla="*/ 656289 h 898889"/>
                <a:gd name="connsiteX22" fmla="*/ 632619 w 764914"/>
                <a:gd name="connsiteY22" fmla="*/ 647771 h 898889"/>
                <a:gd name="connsiteX23" fmla="*/ 704873 w 764914"/>
                <a:gd name="connsiteY23" fmla="*/ 726866 h 898889"/>
                <a:gd name="connsiteX24" fmla="*/ 758825 w 764914"/>
                <a:gd name="connsiteY24" fmla="*/ 635864 h 898889"/>
                <a:gd name="connsiteX25" fmla="*/ 668338 w 764914"/>
                <a:gd name="connsiteY25" fmla="*/ 464414 h 898889"/>
                <a:gd name="connsiteX26" fmla="*/ 577964 w 764914"/>
                <a:gd name="connsiteY26" fmla="*/ 0 h 898889"/>
                <a:gd name="connsiteX0" fmla="*/ 224488 w 764914"/>
                <a:gd name="connsiteY0" fmla="*/ 79294 h 898889"/>
                <a:gd name="connsiteX1" fmla="*/ 239713 w 764914"/>
                <a:gd name="connsiteY1" fmla="*/ 381071 h 898889"/>
                <a:gd name="connsiteX2" fmla="*/ 82550 w 764914"/>
                <a:gd name="connsiteY2" fmla="*/ 476321 h 898889"/>
                <a:gd name="connsiteX3" fmla="*/ 3969 w 764914"/>
                <a:gd name="connsiteY3" fmla="*/ 614433 h 898889"/>
                <a:gd name="connsiteX4" fmla="*/ 106363 w 764914"/>
                <a:gd name="connsiteY4" fmla="*/ 628721 h 898889"/>
                <a:gd name="connsiteX5" fmla="*/ 254000 w 764914"/>
                <a:gd name="connsiteY5" fmla="*/ 526327 h 898889"/>
                <a:gd name="connsiteX6" fmla="*/ 261144 w 764914"/>
                <a:gd name="connsiteY6" fmla="*/ 538233 h 898889"/>
                <a:gd name="connsiteX7" fmla="*/ 223044 w 764914"/>
                <a:gd name="connsiteY7" fmla="*/ 673964 h 898889"/>
                <a:gd name="connsiteX8" fmla="*/ 198834 w 764914"/>
                <a:gd name="connsiteY8" fmla="*/ 800171 h 898889"/>
                <a:gd name="connsiteX9" fmla="*/ 248147 w 764914"/>
                <a:gd name="connsiteY9" fmla="*/ 890286 h 898889"/>
                <a:gd name="connsiteX10" fmla="*/ 335682 w 764914"/>
                <a:gd name="connsiteY10" fmla="*/ 748552 h 898889"/>
                <a:gd name="connsiteX11" fmla="*/ 368300 w 764914"/>
                <a:gd name="connsiteY11" fmla="*/ 628720 h 898889"/>
                <a:gd name="connsiteX12" fmla="*/ 381480 w 764914"/>
                <a:gd name="connsiteY12" fmla="*/ 669351 h 898889"/>
                <a:gd name="connsiteX13" fmla="*/ 395874 w 764914"/>
                <a:gd name="connsiteY13" fmla="*/ 719109 h 898889"/>
                <a:gd name="connsiteX14" fmla="*/ 436804 w 764914"/>
                <a:gd name="connsiteY14" fmla="*/ 722284 h 898889"/>
                <a:gd name="connsiteX15" fmla="*/ 481781 w 764914"/>
                <a:gd name="connsiteY15" fmla="*/ 693346 h 898889"/>
                <a:gd name="connsiteX16" fmla="*/ 489875 w 764914"/>
                <a:gd name="connsiteY16" fmla="*/ 629119 h 898889"/>
                <a:gd name="connsiteX17" fmla="*/ 504032 w 764914"/>
                <a:gd name="connsiteY17" fmla="*/ 669201 h 898889"/>
                <a:gd name="connsiteX18" fmla="*/ 518664 w 764914"/>
                <a:gd name="connsiteY18" fmla="*/ 728634 h 898889"/>
                <a:gd name="connsiteX19" fmla="*/ 559595 w 764914"/>
                <a:gd name="connsiteY19" fmla="*/ 731809 h 898889"/>
                <a:gd name="connsiteX20" fmla="*/ 600524 w 764914"/>
                <a:gd name="connsiteY20" fmla="*/ 734985 h 898889"/>
                <a:gd name="connsiteX21" fmla="*/ 631107 w 764914"/>
                <a:gd name="connsiteY21" fmla="*/ 656289 h 898889"/>
                <a:gd name="connsiteX22" fmla="*/ 632619 w 764914"/>
                <a:gd name="connsiteY22" fmla="*/ 647771 h 898889"/>
                <a:gd name="connsiteX23" fmla="*/ 704873 w 764914"/>
                <a:gd name="connsiteY23" fmla="*/ 726866 h 898889"/>
                <a:gd name="connsiteX24" fmla="*/ 758825 w 764914"/>
                <a:gd name="connsiteY24" fmla="*/ 635864 h 898889"/>
                <a:gd name="connsiteX25" fmla="*/ 668338 w 764914"/>
                <a:gd name="connsiteY25" fmla="*/ 464414 h 898889"/>
                <a:gd name="connsiteX26" fmla="*/ 577964 w 764914"/>
                <a:gd name="connsiteY26" fmla="*/ 0 h 898889"/>
                <a:gd name="connsiteX0" fmla="*/ 224488 w 764914"/>
                <a:gd name="connsiteY0" fmla="*/ 79294 h 898889"/>
                <a:gd name="connsiteX1" fmla="*/ 239713 w 764914"/>
                <a:gd name="connsiteY1" fmla="*/ 381071 h 898889"/>
                <a:gd name="connsiteX2" fmla="*/ 82550 w 764914"/>
                <a:gd name="connsiteY2" fmla="*/ 476321 h 898889"/>
                <a:gd name="connsiteX3" fmla="*/ 3969 w 764914"/>
                <a:gd name="connsiteY3" fmla="*/ 614433 h 898889"/>
                <a:gd name="connsiteX4" fmla="*/ 106363 w 764914"/>
                <a:gd name="connsiteY4" fmla="*/ 628721 h 898889"/>
                <a:gd name="connsiteX5" fmla="*/ 254000 w 764914"/>
                <a:gd name="connsiteY5" fmla="*/ 526327 h 898889"/>
                <a:gd name="connsiteX6" fmla="*/ 261144 w 764914"/>
                <a:gd name="connsiteY6" fmla="*/ 538233 h 898889"/>
                <a:gd name="connsiteX7" fmla="*/ 223044 w 764914"/>
                <a:gd name="connsiteY7" fmla="*/ 673964 h 898889"/>
                <a:gd name="connsiteX8" fmla="*/ 198834 w 764914"/>
                <a:gd name="connsiteY8" fmla="*/ 800171 h 898889"/>
                <a:gd name="connsiteX9" fmla="*/ 248147 w 764914"/>
                <a:gd name="connsiteY9" fmla="*/ 890286 h 898889"/>
                <a:gd name="connsiteX10" fmla="*/ 335682 w 764914"/>
                <a:gd name="connsiteY10" fmla="*/ 748552 h 898889"/>
                <a:gd name="connsiteX11" fmla="*/ 368300 w 764914"/>
                <a:gd name="connsiteY11" fmla="*/ 628720 h 898889"/>
                <a:gd name="connsiteX12" fmla="*/ 381480 w 764914"/>
                <a:gd name="connsiteY12" fmla="*/ 669351 h 898889"/>
                <a:gd name="connsiteX13" fmla="*/ 395874 w 764914"/>
                <a:gd name="connsiteY13" fmla="*/ 719109 h 898889"/>
                <a:gd name="connsiteX14" fmla="*/ 436804 w 764914"/>
                <a:gd name="connsiteY14" fmla="*/ 722284 h 898889"/>
                <a:gd name="connsiteX15" fmla="*/ 481781 w 764914"/>
                <a:gd name="connsiteY15" fmla="*/ 693346 h 898889"/>
                <a:gd name="connsiteX16" fmla="*/ 489875 w 764914"/>
                <a:gd name="connsiteY16" fmla="*/ 629119 h 898889"/>
                <a:gd name="connsiteX17" fmla="*/ 504032 w 764914"/>
                <a:gd name="connsiteY17" fmla="*/ 669201 h 898889"/>
                <a:gd name="connsiteX18" fmla="*/ 522711 w 764914"/>
                <a:gd name="connsiteY18" fmla="*/ 696521 h 898889"/>
                <a:gd name="connsiteX19" fmla="*/ 559595 w 764914"/>
                <a:gd name="connsiteY19" fmla="*/ 731809 h 898889"/>
                <a:gd name="connsiteX20" fmla="*/ 600524 w 764914"/>
                <a:gd name="connsiteY20" fmla="*/ 734985 h 898889"/>
                <a:gd name="connsiteX21" fmla="*/ 631107 w 764914"/>
                <a:gd name="connsiteY21" fmla="*/ 656289 h 898889"/>
                <a:gd name="connsiteX22" fmla="*/ 632619 w 764914"/>
                <a:gd name="connsiteY22" fmla="*/ 647771 h 898889"/>
                <a:gd name="connsiteX23" fmla="*/ 704873 w 764914"/>
                <a:gd name="connsiteY23" fmla="*/ 726866 h 898889"/>
                <a:gd name="connsiteX24" fmla="*/ 758825 w 764914"/>
                <a:gd name="connsiteY24" fmla="*/ 635864 h 898889"/>
                <a:gd name="connsiteX25" fmla="*/ 668338 w 764914"/>
                <a:gd name="connsiteY25" fmla="*/ 464414 h 898889"/>
                <a:gd name="connsiteX26" fmla="*/ 577964 w 764914"/>
                <a:gd name="connsiteY26" fmla="*/ 0 h 898889"/>
                <a:gd name="connsiteX0" fmla="*/ 224488 w 764914"/>
                <a:gd name="connsiteY0" fmla="*/ 79294 h 898889"/>
                <a:gd name="connsiteX1" fmla="*/ 239713 w 764914"/>
                <a:gd name="connsiteY1" fmla="*/ 381071 h 898889"/>
                <a:gd name="connsiteX2" fmla="*/ 82550 w 764914"/>
                <a:gd name="connsiteY2" fmla="*/ 476321 h 898889"/>
                <a:gd name="connsiteX3" fmla="*/ 3969 w 764914"/>
                <a:gd name="connsiteY3" fmla="*/ 614433 h 898889"/>
                <a:gd name="connsiteX4" fmla="*/ 106363 w 764914"/>
                <a:gd name="connsiteY4" fmla="*/ 628721 h 898889"/>
                <a:gd name="connsiteX5" fmla="*/ 254000 w 764914"/>
                <a:gd name="connsiteY5" fmla="*/ 526327 h 898889"/>
                <a:gd name="connsiteX6" fmla="*/ 261144 w 764914"/>
                <a:gd name="connsiteY6" fmla="*/ 538233 h 898889"/>
                <a:gd name="connsiteX7" fmla="*/ 223044 w 764914"/>
                <a:gd name="connsiteY7" fmla="*/ 673964 h 898889"/>
                <a:gd name="connsiteX8" fmla="*/ 198834 w 764914"/>
                <a:gd name="connsiteY8" fmla="*/ 800171 h 898889"/>
                <a:gd name="connsiteX9" fmla="*/ 248147 w 764914"/>
                <a:gd name="connsiteY9" fmla="*/ 890286 h 898889"/>
                <a:gd name="connsiteX10" fmla="*/ 335682 w 764914"/>
                <a:gd name="connsiteY10" fmla="*/ 748552 h 898889"/>
                <a:gd name="connsiteX11" fmla="*/ 368300 w 764914"/>
                <a:gd name="connsiteY11" fmla="*/ 628720 h 898889"/>
                <a:gd name="connsiteX12" fmla="*/ 381480 w 764914"/>
                <a:gd name="connsiteY12" fmla="*/ 669351 h 898889"/>
                <a:gd name="connsiteX13" fmla="*/ 395874 w 764914"/>
                <a:gd name="connsiteY13" fmla="*/ 719109 h 898889"/>
                <a:gd name="connsiteX14" fmla="*/ 436804 w 764914"/>
                <a:gd name="connsiteY14" fmla="*/ 722284 h 898889"/>
                <a:gd name="connsiteX15" fmla="*/ 481781 w 764914"/>
                <a:gd name="connsiteY15" fmla="*/ 693346 h 898889"/>
                <a:gd name="connsiteX16" fmla="*/ 489875 w 764914"/>
                <a:gd name="connsiteY16" fmla="*/ 629119 h 898889"/>
                <a:gd name="connsiteX17" fmla="*/ 504032 w 764914"/>
                <a:gd name="connsiteY17" fmla="*/ 669201 h 898889"/>
                <a:gd name="connsiteX18" fmla="*/ 522711 w 764914"/>
                <a:gd name="connsiteY18" fmla="*/ 696521 h 898889"/>
                <a:gd name="connsiteX19" fmla="*/ 559595 w 764914"/>
                <a:gd name="connsiteY19" fmla="*/ 731809 h 898889"/>
                <a:gd name="connsiteX20" fmla="*/ 600524 w 764914"/>
                <a:gd name="connsiteY20" fmla="*/ 734985 h 898889"/>
                <a:gd name="connsiteX21" fmla="*/ 645501 w 764914"/>
                <a:gd name="connsiteY21" fmla="*/ 706047 h 898889"/>
                <a:gd name="connsiteX22" fmla="*/ 631107 w 764914"/>
                <a:gd name="connsiteY22" fmla="*/ 656289 h 898889"/>
                <a:gd name="connsiteX23" fmla="*/ 632619 w 764914"/>
                <a:gd name="connsiteY23" fmla="*/ 647771 h 898889"/>
                <a:gd name="connsiteX24" fmla="*/ 704873 w 764914"/>
                <a:gd name="connsiteY24" fmla="*/ 726866 h 898889"/>
                <a:gd name="connsiteX25" fmla="*/ 758825 w 764914"/>
                <a:gd name="connsiteY25" fmla="*/ 635864 h 898889"/>
                <a:gd name="connsiteX26" fmla="*/ 668338 w 764914"/>
                <a:gd name="connsiteY26" fmla="*/ 464414 h 898889"/>
                <a:gd name="connsiteX27" fmla="*/ 577964 w 764914"/>
                <a:gd name="connsiteY27" fmla="*/ 0 h 898889"/>
                <a:gd name="connsiteX0" fmla="*/ 224488 w 764914"/>
                <a:gd name="connsiteY0" fmla="*/ 79294 h 910058"/>
                <a:gd name="connsiteX1" fmla="*/ 239713 w 764914"/>
                <a:gd name="connsiteY1" fmla="*/ 381071 h 910058"/>
                <a:gd name="connsiteX2" fmla="*/ 82550 w 764914"/>
                <a:gd name="connsiteY2" fmla="*/ 476321 h 910058"/>
                <a:gd name="connsiteX3" fmla="*/ 3969 w 764914"/>
                <a:gd name="connsiteY3" fmla="*/ 614433 h 910058"/>
                <a:gd name="connsiteX4" fmla="*/ 106363 w 764914"/>
                <a:gd name="connsiteY4" fmla="*/ 628721 h 910058"/>
                <a:gd name="connsiteX5" fmla="*/ 254000 w 764914"/>
                <a:gd name="connsiteY5" fmla="*/ 526327 h 910058"/>
                <a:gd name="connsiteX6" fmla="*/ 261144 w 764914"/>
                <a:gd name="connsiteY6" fmla="*/ 538233 h 910058"/>
                <a:gd name="connsiteX7" fmla="*/ 223044 w 764914"/>
                <a:gd name="connsiteY7" fmla="*/ 673964 h 910058"/>
                <a:gd name="connsiteX8" fmla="*/ 198834 w 764914"/>
                <a:gd name="connsiteY8" fmla="*/ 800171 h 910058"/>
                <a:gd name="connsiteX9" fmla="*/ 248147 w 764914"/>
                <a:gd name="connsiteY9" fmla="*/ 890286 h 910058"/>
                <a:gd name="connsiteX10" fmla="*/ 335682 w 764914"/>
                <a:gd name="connsiteY10" fmla="*/ 748552 h 910058"/>
                <a:gd name="connsiteX11" fmla="*/ 368300 w 764914"/>
                <a:gd name="connsiteY11" fmla="*/ 628720 h 910058"/>
                <a:gd name="connsiteX12" fmla="*/ 381480 w 764914"/>
                <a:gd name="connsiteY12" fmla="*/ 669351 h 910058"/>
                <a:gd name="connsiteX13" fmla="*/ 395874 w 764914"/>
                <a:gd name="connsiteY13" fmla="*/ 719109 h 910058"/>
                <a:gd name="connsiteX14" fmla="*/ 458664 w 764914"/>
                <a:gd name="connsiteY14" fmla="*/ 905764 h 910058"/>
                <a:gd name="connsiteX15" fmla="*/ 481781 w 764914"/>
                <a:gd name="connsiteY15" fmla="*/ 693346 h 910058"/>
                <a:gd name="connsiteX16" fmla="*/ 489875 w 764914"/>
                <a:gd name="connsiteY16" fmla="*/ 629119 h 910058"/>
                <a:gd name="connsiteX17" fmla="*/ 504032 w 764914"/>
                <a:gd name="connsiteY17" fmla="*/ 669201 h 910058"/>
                <a:gd name="connsiteX18" fmla="*/ 522711 w 764914"/>
                <a:gd name="connsiteY18" fmla="*/ 696521 h 910058"/>
                <a:gd name="connsiteX19" fmla="*/ 559595 w 764914"/>
                <a:gd name="connsiteY19" fmla="*/ 731809 h 910058"/>
                <a:gd name="connsiteX20" fmla="*/ 600524 w 764914"/>
                <a:gd name="connsiteY20" fmla="*/ 734985 h 910058"/>
                <a:gd name="connsiteX21" fmla="*/ 645501 w 764914"/>
                <a:gd name="connsiteY21" fmla="*/ 706047 h 910058"/>
                <a:gd name="connsiteX22" fmla="*/ 631107 w 764914"/>
                <a:gd name="connsiteY22" fmla="*/ 656289 h 910058"/>
                <a:gd name="connsiteX23" fmla="*/ 632619 w 764914"/>
                <a:gd name="connsiteY23" fmla="*/ 647771 h 910058"/>
                <a:gd name="connsiteX24" fmla="*/ 704873 w 764914"/>
                <a:gd name="connsiteY24" fmla="*/ 726866 h 910058"/>
                <a:gd name="connsiteX25" fmla="*/ 758825 w 764914"/>
                <a:gd name="connsiteY25" fmla="*/ 635864 h 910058"/>
                <a:gd name="connsiteX26" fmla="*/ 668338 w 764914"/>
                <a:gd name="connsiteY26" fmla="*/ 464414 h 910058"/>
                <a:gd name="connsiteX27" fmla="*/ 577964 w 764914"/>
                <a:gd name="connsiteY27" fmla="*/ 0 h 910058"/>
                <a:gd name="connsiteX0" fmla="*/ 224488 w 764914"/>
                <a:gd name="connsiteY0" fmla="*/ 79294 h 927640"/>
                <a:gd name="connsiteX1" fmla="*/ 239713 w 764914"/>
                <a:gd name="connsiteY1" fmla="*/ 381071 h 927640"/>
                <a:gd name="connsiteX2" fmla="*/ 82550 w 764914"/>
                <a:gd name="connsiteY2" fmla="*/ 476321 h 927640"/>
                <a:gd name="connsiteX3" fmla="*/ 3969 w 764914"/>
                <a:gd name="connsiteY3" fmla="*/ 614433 h 927640"/>
                <a:gd name="connsiteX4" fmla="*/ 106363 w 764914"/>
                <a:gd name="connsiteY4" fmla="*/ 628721 h 927640"/>
                <a:gd name="connsiteX5" fmla="*/ 254000 w 764914"/>
                <a:gd name="connsiteY5" fmla="*/ 526327 h 927640"/>
                <a:gd name="connsiteX6" fmla="*/ 261144 w 764914"/>
                <a:gd name="connsiteY6" fmla="*/ 538233 h 927640"/>
                <a:gd name="connsiteX7" fmla="*/ 223044 w 764914"/>
                <a:gd name="connsiteY7" fmla="*/ 673964 h 927640"/>
                <a:gd name="connsiteX8" fmla="*/ 198834 w 764914"/>
                <a:gd name="connsiteY8" fmla="*/ 800171 h 927640"/>
                <a:gd name="connsiteX9" fmla="*/ 248147 w 764914"/>
                <a:gd name="connsiteY9" fmla="*/ 890286 h 927640"/>
                <a:gd name="connsiteX10" fmla="*/ 335682 w 764914"/>
                <a:gd name="connsiteY10" fmla="*/ 748552 h 927640"/>
                <a:gd name="connsiteX11" fmla="*/ 368300 w 764914"/>
                <a:gd name="connsiteY11" fmla="*/ 628720 h 927640"/>
                <a:gd name="connsiteX12" fmla="*/ 381480 w 764914"/>
                <a:gd name="connsiteY12" fmla="*/ 669351 h 927640"/>
                <a:gd name="connsiteX13" fmla="*/ 372722 w 764914"/>
                <a:gd name="connsiteY13" fmla="*/ 824600 h 927640"/>
                <a:gd name="connsiteX14" fmla="*/ 458664 w 764914"/>
                <a:gd name="connsiteY14" fmla="*/ 905764 h 927640"/>
                <a:gd name="connsiteX15" fmla="*/ 481781 w 764914"/>
                <a:gd name="connsiteY15" fmla="*/ 693346 h 927640"/>
                <a:gd name="connsiteX16" fmla="*/ 489875 w 764914"/>
                <a:gd name="connsiteY16" fmla="*/ 629119 h 927640"/>
                <a:gd name="connsiteX17" fmla="*/ 504032 w 764914"/>
                <a:gd name="connsiteY17" fmla="*/ 669201 h 927640"/>
                <a:gd name="connsiteX18" fmla="*/ 522711 w 764914"/>
                <a:gd name="connsiteY18" fmla="*/ 696521 h 927640"/>
                <a:gd name="connsiteX19" fmla="*/ 559595 w 764914"/>
                <a:gd name="connsiteY19" fmla="*/ 731809 h 927640"/>
                <a:gd name="connsiteX20" fmla="*/ 600524 w 764914"/>
                <a:gd name="connsiteY20" fmla="*/ 734985 h 927640"/>
                <a:gd name="connsiteX21" fmla="*/ 645501 w 764914"/>
                <a:gd name="connsiteY21" fmla="*/ 706047 h 927640"/>
                <a:gd name="connsiteX22" fmla="*/ 631107 w 764914"/>
                <a:gd name="connsiteY22" fmla="*/ 656289 h 927640"/>
                <a:gd name="connsiteX23" fmla="*/ 632619 w 764914"/>
                <a:gd name="connsiteY23" fmla="*/ 647771 h 927640"/>
                <a:gd name="connsiteX24" fmla="*/ 704873 w 764914"/>
                <a:gd name="connsiteY24" fmla="*/ 726866 h 927640"/>
                <a:gd name="connsiteX25" fmla="*/ 758825 w 764914"/>
                <a:gd name="connsiteY25" fmla="*/ 635864 h 927640"/>
                <a:gd name="connsiteX26" fmla="*/ 668338 w 764914"/>
                <a:gd name="connsiteY26" fmla="*/ 464414 h 927640"/>
                <a:gd name="connsiteX27" fmla="*/ 577964 w 764914"/>
                <a:gd name="connsiteY27" fmla="*/ 0 h 927640"/>
                <a:gd name="connsiteX0" fmla="*/ 224488 w 764914"/>
                <a:gd name="connsiteY0" fmla="*/ 79294 h 939950"/>
                <a:gd name="connsiteX1" fmla="*/ 239713 w 764914"/>
                <a:gd name="connsiteY1" fmla="*/ 381071 h 939950"/>
                <a:gd name="connsiteX2" fmla="*/ 82550 w 764914"/>
                <a:gd name="connsiteY2" fmla="*/ 476321 h 939950"/>
                <a:gd name="connsiteX3" fmla="*/ 3969 w 764914"/>
                <a:gd name="connsiteY3" fmla="*/ 614433 h 939950"/>
                <a:gd name="connsiteX4" fmla="*/ 106363 w 764914"/>
                <a:gd name="connsiteY4" fmla="*/ 628721 h 939950"/>
                <a:gd name="connsiteX5" fmla="*/ 254000 w 764914"/>
                <a:gd name="connsiteY5" fmla="*/ 526327 h 939950"/>
                <a:gd name="connsiteX6" fmla="*/ 261144 w 764914"/>
                <a:gd name="connsiteY6" fmla="*/ 538233 h 939950"/>
                <a:gd name="connsiteX7" fmla="*/ 223044 w 764914"/>
                <a:gd name="connsiteY7" fmla="*/ 673964 h 939950"/>
                <a:gd name="connsiteX8" fmla="*/ 198834 w 764914"/>
                <a:gd name="connsiteY8" fmla="*/ 800171 h 939950"/>
                <a:gd name="connsiteX9" fmla="*/ 248147 w 764914"/>
                <a:gd name="connsiteY9" fmla="*/ 890286 h 939950"/>
                <a:gd name="connsiteX10" fmla="*/ 335682 w 764914"/>
                <a:gd name="connsiteY10" fmla="*/ 748552 h 939950"/>
                <a:gd name="connsiteX11" fmla="*/ 368300 w 764914"/>
                <a:gd name="connsiteY11" fmla="*/ 628720 h 939950"/>
                <a:gd name="connsiteX12" fmla="*/ 381480 w 764914"/>
                <a:gd name="connsiteY12" fmla="*/ 669351 h 939950"/>
                <a:gd name="connsiteX13" fmla="*/ 363291 w 764914"/>
                <a:gd name="connsiteY13" fmla="*/ 898461 h 939950"/>
                <a:gd name="connsiteX14" fmla="*/ 458664 w 764914"/>
                <a:gd name="connsiteY14" fmla="*/ 905764 h 939950"/>
                <a:gd name="connsiteX15" fmla="*/ 481781 w 764914"/>
                <a:gd name="connsiteY15" fmla="*/ 693346 h 939950"/>
                <a:gd name="connsiteX16" fmla="*/ 489875 w 764914"/>
                <a:gd name="connsiteY16" fmla="*/ 629119 h 939950"/>
                <a:gd name="connsiteX17" fmla="*/ 504032 w 764914"/>
                <a:gd name="connsiteY17" fmla="*/ 669201 h 939950"/>
                <a:gd name="connsiteX18" fmla="*/ 522711 w 764914"/>
                <a:gd name="connsiteY18" fmla="*/ 696521 h 939950"/>
                <a:gd name="connsiteX19" fmla="*/ 559595 w 764914"/>
                <a:gd name="connsiteY19" fmla="*/ 731809 h 939950"/>
                <a:gd name="connsiteX20" fmla="*/ 600524 w 764914"/>
                <a:gd name="connsiteY20" fmla="*/ 734985 h 939950"/>
                <a:gd name="connsiteX21" fmla="*/ 645501 w 764914"/>
                <a:gd name="connsiteY21" fmla="*/ 706047 h 939950"/>
                <a:gd name="connsiteX22" fmla="*/ 631107 w 764914"/>
                <a:gd name="connsiteY22" fmla="*/ 656289 h 939950"/>
                <a:gd name="connsiteX23" fmla="*/ 632619 w 764914"/>
                <a:gd name="connsiteY23" fmla="*/ 647771 h 939950"/>
                <a:gd name="connsiteX24" fmla="*/ 704873 w 764914"/>
                <a:gd name="connsiteY24" fmla="*/ 726866 h 939950"/>
                <a:gd name="connsiteX25" fmla="*/ 758825 w 764914"/>
                <a:gd name="connsiteY25" fmla="*/ 635864 h 939950"/>
                <a:gd name="connsiteX26" fmla="*/ 668338 w 764914"/>
                <a:gd name="connsiteY26" fmla="*/ 464414 h 939950"/>
                <a:gd name="connsiteX27" fmla="*/ 577964 w 764914"/>
                <a:gd name="connsiteY27" fmla="*/ 0 h 939950"/>
                <a:gd name="connsiteX0" fmla="*/ 224488 w 764914"/>
                <a:gd name="connsiteY0" fmla="*/ 79294 h 937863"/>
                <a:gd name="connsiteX1" fmla="*/ 239713 w 764914"/>
                <a:gd name="connsiteY1" fmla="*/ 381071 h 937863"/>
                <a:gd name="connsiteX2" fmla="*/ 82550 w 764914"/>
                <a:gd name="connsiteY2" fmla="*/ 476321 h 937863"/>
                <a:gd name="connsiteX3" fmla="*/ 3969 w 764914"/>
                <a:gd name="connsiteY3" fmla="*/ 614433 h 937863"/>
                <a:gd name="connsiteX4" fmla="*/ 106363 w 764914"/>
                <a:gd name="connsiteY4" fmla="*/ 628721 h 937863"/>
                <a:gd name="connsiteX5" fmla="*/ 254000 w 764914"/>
                <a:gd name="connsiteY5" fmla="*/ 526327 h 937863"/>
                <a:gd name="connsiteX6" fmla="*/ 261144 w 764914"/>
                <a:gd name="connsiteY6" fmla="*/ 538233 h 937863"/>
                <a:gd name="connsiteX7" fmla="*/ 223044 w 764914"/>
                <a:gd name="connsiteY7" fmla="*/ 673964 h 937863"/>
                <a:gd name="connsiteX8" fmla="*/ 198834 w 764914"/>
                <a:gd name="connsiteY8" fmla="*/ 800171 h 937863"/>
                <a:gd name="connsiteX9" fmla="*/ 248147 w 764914"/>
                <a:gd name="connsiteY9" fmla="*/ 890286 h 937863"/>
                <a:gd name="connsiteX10" fmla="*/ 335682 w 764914"/>
                <a:gd name="connsiteY10" fmla="*/ 748552 h 937863"/>
                <a:gd name="connsiteX11" fmla="*/ 368300 w 764914"/>
                <a:gd name="connsiteY11" fmla="*/ 628720 h 937863"/>
                <a:gd name="connsiteX12" fmla="*/ 381480 w 764914"/>
                <a:gd name="connsiteY12" fmla="*/ 669351 h 937863"/>
                <a:gd name="connsiteX13" fmla="*/ 363291 w 764914"/>
                <a:gd name="connsiteY13" fmla="*/ 898461 h 937863"/>
                <a:gd name="connsiteX14" fmla="*/ 458664 w 764914"/>
                <a:gd name="connsiteY14" fmla="*/ 905764 h 937863"/>
                <a:gd name="connsiteX15" fmla="*/ 468092 w 764914"/>
                <a:gd name="connsiteY15" fmla="*/ 831903 h 937863"/>
                <a:gd name="connsiteX16" fmla="*/ 489875 w 764914"/>
                <a:gd name="connsiteY16" fmla="*/ 629119 h 937863"/>
                <a:gd name="connsiteX17" fmla="*/ 504032 w 764914"/>
                <a:gd name="connsiteY17" fmla="*/ 669201 h 937863"/>
                <a:gd name="connsiteX18" fmla="*/ 522711 w 764914"/>
                <a:gd name="connsiteY18" fmla="*/ 696521 h 937863"/>
                <a:gd name="connsiteX19" fmla="*/ 559595 w 764914"/>
                <a:gd name="connsiteY19" fmla="*/ 731809 h 937863"/>
                <a:gd name="connsiteX20" fmla="*/ 600524 w 764914"/>
                <a:gd name="connsiteY20" fmla="*/ 734985 h 937863"/>
                <a:gd name="connsiteX21" fmla="*/ 645501 w 764914"/>
                <a:gd name="connsiteY21" fmla="*/ 706047 h 937863"/>
                <a:gd name="connsiteX22" fmla="*/ 631107 w 764914"/>
                <a:gd name="connsiteY22" fmla="*/ 656289 h 937863"/>
                <a:gd name="connsiteX23" fmla="*/ 632619 w 764914"/>
                <a:gd name="connsiteY23" fmla="*/ 647771 h 937863"/>
                <a:gd name="connsiteX24" fmla="*/ 704873 w 764914"/>
                <a:gd name="connsiteY24" fmla="*/ 726866 h 937863"/>
                <a:gd name="connsiteX25" fmla="*/ 758825 w 764914"/>
                <a:gd name="connsiteY25" fmla="*/ 635864 h 937863"/>
                <a:gd name="connsiteX26" fmla="*/ 668338 w 764914"/>
                <a:gd name="connsiteY26" fmla="*/ 464414 h 937863"/>
                <a:gd name="connsiteX27" fmla="*/ 577964 w 764914"/>
                <a:gd name="connsiteY27" fmla="*/ 0 h 937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64914" h="937863">
                  <a:moveTo>
                    <a:pt x="224488" y="79294"/>
                  </a:moveTo>
                  <a:cubicBezTo>
                    <a:pt x="238577" y="124935"/>
                    <a:pt x="263369" y="314900"/>
                    <a:pt x="239713" y="381071"/>
                  </a:cubicBezTo>
                  <a:cubicBezTo>
                    <a:pt x="216057" y="447242"/>
                    <a:pt x="121841" y="437427"/>
                    <a:pt x="82550" y="476321"/>
                  </a:cubicBezTo>
                  <a:cubicBezTo>
                    <a:pt x="43259" y="515215"/>
                    <a:pt x="0" y="589033"/>
                    <a:pt x="3969" y="614433"/>
                  </a:cubicBezTo>
                  <a:cubicBezTo>
                    <a:pt x="7938" y="639833"/>
                    <a:pt x="64691" y="643405"/>
                    <a:pt x="106363" y="628721"/>
                  </a:cubicBezTo>
                  <a:cubicBezTo>
                    <a:pt x="148035" y="614037"/>
                    <a:pt x="228203" y="541408"/>
                    <a:pt x="254000" y="526327"/>
                  </a:cubicBezTo>
                  <a:cubicBezTo>
                    <a:pt x="279797" y="511246"/>
                    <a:pt x="266303" y="513627"/>
                    <a:pt x="261144" y="538233"/>
                  </a:cubicBezTo>
                  <a:cubicBezTo>
                    <a:pt x="255985" y="562839"/>
                    <a:pt x="233429" y="630308"/>
                    <a:pt x="223044" y="673964"/>
                  </a:cubicBezTo>
                  <a:cubicBezTo>
                    <a:pt x="212659" y="717620"/>
                    <a:pt x="194650" y="764117"/>
                    <a:pt x="198834" y="800171"/>
                  </a:cubicBezTo>
                  <a:cubicBezTo>
                    <a:pt x="203018" y="836225"/>
                    <a:pt x="225339" y="898889"/>
                    <a:pt x="248147" y="890286"/>
                  </a:cubicBezTo>
                  <a:cubicBezTo>
                    <a:pt x="270955" y="881683"/>
                    <a:pt x="315657" y="792146"/>
                    <a:pt x="335682" y="748552"/>
                  </a:cubicBezTo>
                  <a:cubicBezTo>
                    <a:pt x="355707" y="704958"/>
                    <a:pt x="360667" y="641920"/>
                    <a:pt x="368300" y="628720"/>
                  </a:cubicBezTo>
                  <a:cubicBezTo>
                    <a:pt x="375933" y="615520"/>
                    <a:pt x="382315" y="624394"/>
                    <a:pt x="381480" y="669351"/>
                  </a:cubicBezTo>
                  <a:cubicBezTo>
                    <a:pt x="380645" y="714308"/>
                    <a:pt x="350427" y="859059"/>
                    <a:pt x="363291" y="898461"/>
                  </a:cubicBezTo>
                  <a:cubicBezTo>
                    <a:pt x="376155" y="937863"/>
                    <a:pt x="441197" y="916857"/>
                    <a:pt x="458664" y="905764"/>
                  </a:cubicBezTo>
                  <a:cubicBezTo>
                    <a:pt x="476131" y="894671"/>
                    <a:pt x="462890" y="878010"/>
                    <a:pt x="468092" y="831903"/>
                  </a:cubicBezTo>
                  <a:cubicBezTo>
                    <a:pt x="473294" y="785796"/>
                    <a:pt x="483885" y="656236"/>
                    <a:pt x="489875" y="629119"/>
                  </a:cubicBezTo>
                  <a:cubicBezTo>
                    <a:pt x="495865" y="602002"/>
                    <a:pt x="498559" y="657967"/>
                    <a:pt x="504032" y="669201"/>
                  </a:cubicBezTo>
                  <a:cubicBezTo>
                    <a:pt x="509505" y="680435"/>
                    <a:pt x="513451" y="686086"/>
                    <a:pt x="522711" y="696521"/>
                  </a:cubicBezTo>
                  <a:cubicBezTo>
                    <a:pt x="531971" y="706956"/>
                    <a:pt x="546626" y="725398"/>
                    <a:pt x="559595" y="731809"/>
                  </a:cubicBezTo>
                  <a:cubicBezTo>
                    <a:pt x="572564" y="738220"/>
                    <a:pt x="586206" y="739279"/>
                    <a:pt x="600524" y="734985"/>
                  </a:cubicBezTo>
                  <a:cubicBezTo>
                    <a:pt x="614842" y="730691"/>
                    <a:pt x="640404" y="719163"/>
                    <a:pt x="645501" y="706047"/>
                  </a:cubicBezTo>
                  <a:cubicBezTo>
                    <a:pt x="650598" y="692931"/>
                    <a:pt x="633254" y="666002"/>
                    <a:pt x="631107" y="656289"/>
                  </a:cubicBezTo>
                  <a:cubicBezTo>
                    <a:pt x="628960" y="646576"/>
                    <a:pt x="620325" y="636008"/>
                    <a:pt x="632619" y="647771"/>
                  </a:cubicBezTo>
                  <a:cubicBezTo>
                    <a:pt x="644913" y="659534"/>
                    <a:pt x="683839" y="728850"/>
                    <a:pt x="704873" y="726866"/>
                  </a:cubicBezTo>
                  <a:cubicBezTo>
                    <a:pt x="725907" y="724882"/>
                    <a:pt x="764914" y="679606"/>
                    <a:pt x="758825" y="635864"/>
                  </a:cubicBezTo>
                  <a:cubicBezTo>
                    <a:pt x="752736" y="592122"/>
                    <a:pt x="698481" y="570391"/>
                    <a:pt x="668338" y="464414"/>
                  </a:cubicBezTo>
                  <a:cubicBezTo>
                    <a:pt x="638195" y="358437"/>
                    <a:pt x="580345" y="78978"/>
                    <a:pt x="577964" y="0"/>
                  </a:cubicBezTo>
                </a:path>
              </a:pathLst>
            </a:custGeom>
            <a:grp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113" name="Freeform 112"/>
            <p:cNvSpPr/>
            <p:nvPr/>
          </p:nvSpPr>
          <p:spPr>
            <a:xfrm>
              <a:off x="1346616" y="1603948"/>
              <a:ext cx="572125" cy="389744"/>
            </a:xfrm>
            <a:custGeom>
              <a:avLst/>
              <a:gdLst>
                <a:gd name="connsiteX0" fmla="*/ 347273 w 572125"/>
                <a:gd name="connsiteY0" fmla="*/ 0 h 389744"/>
                <a:gd name="connsiteX1" fmla="*/ 32479 w 572125"/>
                <a:gd name="connsiteY1" fmla="*/ 254832 h 389744"/>
                <a:gd name="connsiteX2" fmla="*/ 152400 w 572125"/>
                <a:gd name="connsiteY2" fmla="*/ 389744 h 389744"/>
                <a:gd name="connsiteX3" fmla="*/ 572125 w 572125"/>
                <a:gd name="connsiteY3" fmla="*/ 254832 h 389744"/>
              </a:gdLst>
              <a:ahLst/>
              <a:cxnLst>
                <a:cxn ang="0">
                  <a:pos x="connsiteX0" y="connsiteY0"/>
                </a:cxn>
                <a:cxn ang="0">
                  <a:pos x="connsiteX1" y="connsiteY1"/>
                </a:cxn>
                <a:cxn ang="0">
                  <a:pos x="connsiteX2" y="connsiteY2"/>
                </a:cxn>
                <a:cxn ang="0">
                  <a:pos x="connsiteX3" y="connsiteY3"/>
                </a:cxn>
              </a:cxnLst>
              <a:rect l="l" t="t" r="r" b="b"/>
              <a:pathLst>
                <a:path w="572125" h="389744">
                  <a:moveTo>
                    <a:pt x="347273" y="0"/>
                  </a:moveTo>
                  <a:cubicBezTo>
                    <a:pt x="206115" y="94937"/>
                    <a:pt x="64958" y="189875"/>
                    <a:pt x="32479" y="254832"/>
                  </a:cubicBezTo>
                  <a:cubicBezTo>
                    <a:pt x="0" y="319789"/>
                    <a:pt x="62459" y="389744"/>
                    <a:pt x="152400" y="389744"/>
                  </a:cubicBezTo>
                  <a:cubicBezTo>
                    <a:pt x="242341" y="389744"/>
                    <a:pt x="407233" y="322288"/>
                    <a:pt x="572125" y="254832"/>
                  </a:cubicBezTo>
                </a:path>
              </a:pathLst>
            </a:custGeom>
            <a:grpFill/>
            <a:ln w="28575">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114" name="Freeform 113"/>
            <p:cNvSpPr/>
            <p:nvPr/>
          </p:nvSpPr>
          <p:spPr>
            <a:xfrm>
              <a:off x="1638924" y="1888761"/>
              <a:ext cx="354768" cy="269822"/>
            </a:xfrm>
            <a:custGeom>
              <a:avLst/>
              <a:gdLst>
                <a:gd name="connsiteX0" fmla="*/ 294807 w 354768"/>
                <a:gd name="connsiteY0" fmla="*/ 0 h 269822"/>
                <a:gd name="connsiteX1" fmla="*/ 39974 w 354768"/>
                <a:gd name="connsiteY1" fmla="*/ 74950 h 269822"/>
                <a:gd name="connsiteX2" fmla="*/ 54965 w 354768"/>
                <a:gd name="connsiteY2" fmla="*/ 239842 h 269822"/>
                <a:gd name="connsiteX3" fmla="*/ 354768 w 354768"/>
                <a:gd name="connsiteY3" fmla="*/ 254832 h 269822"/>
              </a:gdLst>
              <a:ahLst/>
              <a:cxnLst>
                <a:cxn ang="0">
                  <a:pos x="connsiteX0" y="connsiteY0"/>
                </a:cxn>
                <a:cxn ang="0">
                  <a:pos x="connsiteX1" y="connsiteY1"/>
                </a:cxn>
                <a:cxn ang="0">
                  <a:pos x="connsiteX2" y="connsiteY2"/>
                </a:cxn>
                <a:cxn ang="0">
                  <a:pos x="connsiteX3" y="connsiteY3"/>
                </a:cxn>
              </a:cxnLst>
              <a:rect l="l" t="t" r="r" b="b"/>
              <a:pathLst>
                <a:path w="354768" h="269822">
                  <a:moveTo>
                    <a:pt x="294807" y="0"/>
                  </a:moveTo>
                  <a:cubicBezTo>
                    <a:pt x="187377" y="17488"/>
                    <a:pt x="79948" y="34976"/>
                    <a:pt x="39974" y="74950"/>
                  </a:cubicBezTo>
                  <a:cubicBezTo>
                    <a:pt x="0" y="114924"/>
                    <a:pt x="2499" y="209862"/>
                    <a:pt x="54965" y="239842"/>
                  </a:cubicBezTo>
                  <a:cubicBezTo>
                    <a:pt x="107431" y="269822"/>
                    <a:pt x="231099" y="262327"/>
                    <a:pt x="354768" y="254832"/>
                  </a:cubicBezTo>
                </a:path>
              </a:pathLst>
            </a:custGeom>
            <a:grpFill/>
            <a:ln w="28575">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grpSp>
      <p:grpSp>
        <p:nvGrpSpPr>
          <p:cNvPr id="104" name="Group 80"/>
          <p:cNvGrpSpPr/>
          <p:nvPr/>
        </p:nvGrpSpPr>
        <p:grpSpPr>
          <a:xfrm rot="1979690">
            <a:off x="5641967" y="2538472"/>
            <a:ext cx="600648" cy="1462908"/>
            <a:chOff x="5650637" y="633072"/>
            <a:chExt cx="986495" cy="2402661"/>
          </a:xfrm>
        </p:grpSpPr>
        <p:sp>
          <p:nvSpPr>
            <p:cNvPr id="105" name="Freeform 104"/>
            <p:cNvSpPr/>
            <p:nvPr/>
          </p:nvSpPr>
          <p:spPr>
            <a:xfrm rot="2029853" flipV="1">
              <a:off x="5665462" y="1725891"/>
              <a:ext cx="747126" cy="1309842"/>
            </a:xfrm>
            <a:custGeom>
              <a:avLst/>
              <a:gdLst>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75432 w 777479"/>
                <a:gd name="connsiteY8" fmla="*/ 659606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65919 w 777479"/>
                <a:gd name="connsiteY10" fmla="*/ 516731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62013 w 777479"/>
                <a:gd name="connsiteY20" fmla="*/ 605036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2397 h 834313"/>
                <a:gd name="connsiteX1" fmla="*/ 239713 w 777479"/>
                <a:gd name="connsiteY1" fmla="*/ 240985 h 834313"/>
                <a:gd name="connsiteX2" fmla="*/ 82550 w 777479"/>
                <a:gd name="connsiteY2" fmla="*/ 336235 h 834313"/>
                <a:gd name="connsiteX3" fmla="*/ 3969 w 777479"/>
                <a:gd name="connsiteY3" fmla="*/ 474347 h 834313"/>
                <a:gd name="connsiteX4" fmla="*/ 106363 w 777479"/>
                <a:gd name="connsiteY4" fmla="*/ 488635 h 834313"/>
                <a:gd name="connsiteX5" fmla="*/ 254000 w 777479"/>
                <a:gd name="connsiteY5" fmla="*/ 386241 h 834313"/>
                <a:gd name="connsiteX6" fmla="*/ 261144 w 777479"/>
                <a:gd name="connsiteY6" fmla="*/ 398147 h 834313"/>
                <a:gd name="connsiteX7" fmla="*/ 223044 w 777479"/>
                <a:gd name="connsiteY7" fmla="*/ 533878 h 834313"/>
                <a:gd name="connsiteX8" fmla="*/ 198834 w 777479"/>
                <a:gd name="connsiteY8" fmla="*/ 660085 h 834313"/>
                <a:gd name="connsiteX9" fmla="*/ 248147 w 777479"/>
                <a:gd name="connsiteY9" fmla="*/ 750200 h 834313"/>
                <a:gd name="connsiteX10" fmla="*/ 335682 w 777479"/>
                <a:gd name="connsiteY10" fmla="*/ 608466 h 834313"/>
                <a:gd name="connsiteX11" fmla="*/ 368300 w 777479"/>
                <a:gd name="connsiteY11" fmla="*/ 488634 h 834313"/>
                <a:gd name="connsiteX12" fmla="*/ 375444 w 777479"/>
                <a:gd name="connsiteY12" fmla="*/ 555310 h 834313"/>
                <a:gd name="connsiteX13" fmla="*/ 401638 w 777479"/>
                <a:gd name="connsiteY13" fmla="*/ 767241 h 834313"/>
                <a:gd name="connsiteX14" fmla="*/ 451644 w 777479"/>
                <a:gd name="connsiteY14" fmla="*/ 833916 h 834313"/>
                <a:gd name="connsiteX15" fmla="*/ 504032 w 777479"/>
                <a:gd name="connsiteY15" fmla="*/ 769622 h 834313"/>
                <a:gd name="connsiteX16" fmla="*/ 504032 w 777479"/>
                <a:gd name="connsiteY16" fmla="*/ 529115 h 834313"/>
                <a:gd name="connsiteX17" fmla="*/ 527844 w 777479"/>
                <a:gd name="connsiteY17" fmla="*/ 643416 h 834313"/>
                <a:gd name="connsiteX18" fmla="*/ 573088 w 777479"/>
                <a:gd name="connsiteY18" fmla="*/ 741047 h 834313"/>
                <a:gd name="connsiteX19" fmla="*/ 625475 w 777479"/>
                <a:gd name="connsiteY19" fmla="*/ 762478 h 834313"/>
                <a:gd name="connsiteX20" fmla="*/ 662013 w 777479"/>
                <a:gd name="connsiteY20" fmla="*/ 705527 h 834313"/>
                <a:gd name="connsiteX21" fmla="*/ 644525 w 777479"/>
                <a:gd name="connsiteY21" fmla="*/ 583885 h 834313"/>
                <a:gd name="connsiteX22" fmla="*/ 632619 w 777479"/>
                <a:gd name="connsiteY22" fmla="*/ 507685 h 834313"/>
                <a:gd name="connsiteX23" fmla="*/ 718344 w 777479"/>
                <a:gd name="connsiteY23" fmla="*/ 657703 h 834313"/>
                <a:gd name="connsiteX24" fmla="*/ 770732 w 777479"/>
                <a:gd name="connsiteY24" fmla="*/ 636272 h 834313"/>
                <a:gd name="connsiteX25" fmla="*/ 758825 w 777479"/>
                <a:gd name="connsiteY25" fmla="*/ 495778 h 834313"/>
                <a:gd name="connsiteX26" fmla="*/ 668338 w 777479"/>
                <a:gd name="connsiteY26" fmla="*/ 324328 h 834313"/>
                <a:gd name="connsiteX27" fmla="*/ 668239 w 777479"/>
                <a:gd name="connsiteY27" fmla="*/ 0 h 834313"/>
                <a:gd name="connsiteX0" fmla="*/ 240017 w 777479"/>
                <a:gd name="connsiteY0" fmla="*/ 24652 h 834313"/>
                <a:gd name="connsiteX1" fmla="*/ 239713 w 777479"/>
                <a:gd name="connsiteY1" fmla="*/ 240985 h 834313"/>
                <a:gd name="connsiteX2" fmla="*/ 82550 w 777479"/>
                <a:gd name="connsiteY2" fmla="*/ 336235 h 834313"/>
                <a:gd name="connsiteX3" fmla="*/ 3969 w 777479"/>
                <a:gd name="connsiteY3" fmla="*/ 474347 h 834313"/>
                <a:gd name="connsiteX4" fmla="*/ 106363 w 777479"/>
                <a:gd name="connsiteY4" fmla="*/ 488635 h 834313"/>
                <a:gd name="connsiteX5" fmla="*/ 254000 w 777479"/>
                <a:gd name="connsiteY5" fmla="*/ 386241 h 834313"/>
                <a:gd name="connsiteX6" fmla="*/ 261144 w 777479"/>
                <a:gd name="connsiteY6" fmla="*/ 398147 h 834313"/>
                <a:gd name="connsiteX7" fmla="*/ 223044 w 777479"/>
                <a:gd name="connsiteY7" fmla="*/ 533878 h 834313"/>
                <a:gd name="connsiteX8" fmla="*/ 198834 w 777479"/>
                <a:gd name="connsiteY8" fmla="*/ 660085 h 834313"/>
                <a:gd name="connsiteX9" fmla="*/ 248147 w 777479"/>
                <a:gd name="connsiteY9" fmla="*/ 750200 h 834313"/>
                <a:gd name="connsiteX10" fmla="*/ 335682 w 777479"/>
                <a:gd name="connsiteY10" fmla="*/ 608466 h 834313"/>
                <a:gd name="connsiteX11" fmla="*/ 368300 w 777479"/>
                <a:gd name="connsiteY11" fmla="*/ 488634 h 834313"/>
                <a:gd name="connsiteX12" fmla="*/ 375444 w 777479"/>
                <a:gd name="connsiteY12" fmla="*/ 555310 h 834313"/>
                <a:gd name="connsiteX13" fmla="*/ 401638 w 777479"/>
                <a:gd name="connsiteY13" fmla="*/ 767241 h 834313"/>
                <a:gd name="connsiteX14" fmla="*/ 451644 w 777479"/>
                <a:gd name="connsiteY14" fmla="*/ 833916 h 834313"/>
                <a:gd name="connsiteX15" fmla="*/ 504032 w 777479"/>
                <a:gd name="connsiteY15" fmla="*/ 769622 h 834313"/>
                <a:gd name="connsiteX16" fmla="*/ 504032 w 777479"/>
                <a:gd name="connsiteY16" fmla="*/ 529115 h 834313"/>
                <a:gd name="connsiteX17" fmla="*/ 527844 w 777479"/>
                <a:gd name="connsiteY17" fmla="*/ 643416 h 834313"/>
                <a:gd name="connsiteX18" fmla="*/ 573088 w 777479"/>
                <a:gd name="connsiteY18" fmla="*/ 741047 h 834313"/>
                <a:gd name="connsiteX19" fmla="*/ 625475 w 777479"/>
                <a:gd name="connsiteY19" fmla="*/ 762478 h 834313"/>
                <a:gd name="connsiteX20" fmla="*/ 662013 w 777479"/>
                <a:gd name="connsiteY20" fmla="*/ 705527 h 834313"/>
                <a:gd name="connsiteX21" fmla="*/ 644525 w 777479"/>
                <a:gd name="connsiteY21" fmla="*/ 583885 h 834313"/>
                <a:gd name="connsiteX22" fmla="*/ 632619 w 777479"/>
                <a:gd name="connsiteY22" fmla="*/ 507685 h 834313"/>
                <a:gd name="connsiteX23" fmla="*/ 718344 w 777479"/>
                <a:gd name="connsiteY23" fmla="*/ 657703 h 834313"/>
                <a:gd name="connsiteX24" fmla="*/ 770732 w 777479"/>
                <a:gd name="connsiteY24" fmla="*/ 636272 h 834313"/>
                <a:gd name="connsiteX25" fmla="*/ 758825 w 777479"/>
                <a:gd name="connsiteY25" fmla="*/ 495778 h 834313"/>
                <a:gd name="connsiteX26" fmla="*/ 668338 w 777479"/>
                <a:gd name="connsiteY26" fmla="*/ 324328 h 834313"/>
                <a:gd name="connsiteX27" fmla="*/ 668239 w 777479"/>
                <a:gd name="connsiteY27" fmla="*/ 0 h 834313"/>
                <a:gd name="connsiteX0" fmla="*/ 240017 w 777479"/>
                <a:gd name="connsiteY0" fmla="*/ 164738 h 974399"/>
                <a:gd name="connsiteX1" fmla="*/ 239713 w 777479"/>
                <a:gd name="connsiteY1" fmla="*/ 381071 h 974399"/>
                <a:gd name="connsiteX2" fmla="*/ 82550 w 777479"/>
                <a:gd name="connsiteY2" fmla="*/ 476321 h 974399"/>
                <a:gd name="connsiteX3" fmla="*/ 3969 w 777479"/>
                <a:gd name="connsiteY3" fmla="*/ 614433 h 974399"/>
                <a:gd name="connsiteX4" fmla="*/ 106363 w 777479"/>
                <a:gd name="connsiteY4" fmla="*/ 628721 h 974399"/>
                <a:gd name="connsiteX5" fmla="*/ 254000 w 777479"/>
                <a:gd name="connsiteY5" fmla="*/ 526327 h 974399"/>
                <a:gd name="connsiteX6" fmla="*/ 261144 w 777479"/>
                <a:gd name="connsiteY6" fmla="*/ 538233 h 974399"/>
                <a:gd name="connsiteX7" fmla="*/ 223044 w 777479"/>
                <a:gd name="connsiteY7" fmla="*/ 673964 h 974399"/>
                <a:gd name="connsiteX8" fmla="*/ 198834 w 777479"/>
                <a:gd name="connsiteY8" fmla="*/ 800171 h 974399"/>
                <a:gd name="connsiteX9" fmla="*/ 248147 w 777479"/>
                <a:gd name="connsiteY9" fmla="*/ 890286 h 974399"/>
                <a:gd name="connsiteX10" fmla="*/ 335682 w 777479"/>
                <a:gd name="connsiteY10" fmla="*/ 748552 h 974399"/>
                <a:gd name="connsiteX11" fmla="*/ 368300 w 777479"/>
                <a:gd name="connsiteY11" fmla="*/ 628720 h 974399"/>
                <a:gd name="connsiteX12" fmla="*/ 375444 w 777479"/>
                <a:gd name="connsiteY12" fmla="*/ 695396 h 974399"/>
                <a:gd name="connsiteX13" fmla="*/ 401638 w 777479"/>
                <a:gd name="connsiteY13" fmla="*/ 907327 h 974399"/>
                <a:gd name="connsiteX14" fmla="*/ 451644 w 777479"/>
                <a:gd name="connsiteY14" fmla="*/ 974002 h 974399"/>
                <a:gd name="connsiteX15" fmla="*/ 504032 w 777479"/>
                <a:gd name="connsiteY15" fmla="*/ 909708 h 974399"/>
                <a:gd name="connsiteX16" fmla="*/ 504032 w 777479"/>
                <a:gd name="connsiteY16" fmla="*/ 669201 h 974399"/>
                <a:gd name="connsiteX17" fmla="*/ 527844 w 777479"/>
                <a:gd name="connsiteY17" fmla="*/ 783502 h 974399"/>
                <a:gd name="connsiteX18" fmla="*/ 573088 w 777479"/>
                <a:gd name="connsiteY18" fmla="*/ 881133 h 974399"/>
                <a:gd name="connsiteX19" fmla="*/ 625475 w 777479"/>
                <a:gd name="connsiteY19" fmla="*/ 902564 h 974399"/>
                <a:gd name="connsiteX20" fmla="*/ 662013 w 777479"/>
                <a:gd name="connsiteY20" fmla="*/ 845613 h 974399"/>
                <a:gd name="connsiteX21" fmla="*/ 644525 w 777479"/>
                <a:gd name="connsiteY21" fmla="*/ 723971 h 974399"/>
                <a:gd name="connsiteX22" fmla="*/ 632619 w 777479"/>
                <a:gd name="connsiteY22" fmla="*/ 647771 h 974399"/>
                <a:gd name="connsiteX23" fmla="*/ 718344 w 777479"/>
                <a:gd name="connsiteY23" fmla="*/ 797789 h 974399"/>
                <a:gd name="connsiteX24" fmla="*/ 770732 w 777479"/>
                <a:gd name="connsiteY24" fmla="*/ 776358 h 974399"/>
                <a:gd name="connsiteX25" fmla="*/ 758825 w 777479"/>
                <a:gd name="connsiteY25" fmla="*/ 635864 h 974399"/>
                <a:gd name="connsiteX26" fmla="*/ 668338 w 777479"/>
                <a:gd name="connsiteY26" fmla="*/ 464414 h 974399"/>
                <a:gd name="connsiteX27" fmla="*/ 577964 w 777479"/>
                <a:gd name="connsiteY27" fmla="*/ 0 h 974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77479" h="974399">
                  <a:moveTo>
                    <a:pt x="240017" y="164738"/>
                  </a:moveTo>
                  <a:cubicBezTo>
                    <a:pt x="254106" y="210379"/>
                    <a:pt x="265958" y="329141"/>
                    <a:pt x="239713" y="381071"/>
                  </a:cubicBezTo>
                  <a:cubicBezTo>
                    <a:pt x="213469" y="433002"/>
                    <a:pt x="121841" y="437427"/>
                    <a:pt x="82550" y="476321"/>
                  </a:cubicBezTo>
                  <a:cubicBezTo>
                    <a:pt x="43259" y="515215"/>
                    <a:pt x="0" y="589033"/>
                    <a:pt x="3969" y="614433"/>
                  </a:cubicBezTo>
                  <a:cubicBezTo>
                    <a:pt x="7938" y="639833"/>
                    <a:pt x="64691" y="643405"/>
                    <a:pt x="106363" y="628721"/>
                  </a:cubicBezTo>
                  <a:cubicBezTo>
                    <a:pt x="148035" y="614037"/>
                    <a:pt x="228203" y="541408"/>
                    <a:pt x="254000" y="526327"/>
                  </a:cubicBezTo>
                  <a:cubicBezTo>
                    <a:pt x="279797" y="511246"/>
                    <a:pt x="266303" y="513627"/>
                    <a:pt x="261144" y="538233"/>
                  </a:cubicBezTo>
                  <a:cubicBezTo>
                    <a:pt x="255985" y="562839"/>
                    <a:pt x="233429" y="630308"/>
                    <a:pt x="223044" y="673964"/>
                  </a:cubicBezTo>
                  <a:cubicBezTo>
                    <a:pt x="212659" y="717620"/>
                    <a:pt x="194650" y="764117"/>
                    <a:pt x="198834" y="800171"/>
                  </a:cubicBezTo>
                  <a:cubicBezTo>
                    <a:pt x="203018" y="836225"/>
                    <a:pt x="225339" y="898889"/>
                    <a:pt x="248147" y="890286"/>
                  </a:cubicBezTo>
                  <a:cubicBezTo>
                    <a:pt x="270955" y="881683"/>
                    <a:pt x="315657" y="792146"/>
                    <a:pt x="335682" y="748552"/>
                  </a:cubicBezTo>
                  <a:cubicBezTo>
                    <a:pt x="355707" y="704958"/>
                    <a:pt x="361673" y="637579"/>
                    <a:pt x="368300" y="628720"/>
                  </a:cubicBezTo>
                  <a:cubicBezTo>
                    <a:pt x="374927" y="619861"/>
                    <a:pt x="369888" y="648962"/>
                    <a:pt x="375444" y="695396"/>
                  </a:cubicBezTo>
                  <a:cubicBezTo>
                    <a:pt x="381000" y="741831"/>
                    <a:pt x="388938" y="860893"/>
                    <a:pt x="401638" y="907327"/>
                  </a:cubicBezTo>
                  <a:cubicBezTo>
                    <a:pt x="414338" y="953761"/>
                    <a:pt x="434578" y="973605"/>
                    <a:pt x="451644" y="974002"/>
                  </a:cubicBezTo>
                  <a:cubicBezTo>
                    <a:pt x="468710" y="974399"/>
                    <a:pt x="495301" y="960508"/>
                    <a:pt x="504032" y="909708"/>
                  </a:cubicBezTo>
                  <a:cubicBezTo>
                    <a:pt x="512763" y="858908"/>
                    <a:pt x="500063" y="690235"/>
                    <a:pt x="504032" y="669201"/>
                  </a:cubicBezTo>
                  <a:cubicBezTo>
                    <a:pt x="508001" y="648167"/>
                    <a:pt x="516335" y="748180"/>
                    <a:pt x="527844" y="783502"/>
                  </a:cubicBezTo>
                  <a:cubicBezTo>
                    <a:pt x="539353" y="818824"/>
                    <a:pt x="556816" y="861289"/>
                    <a:pt x="573088" y="881133"/>
                  </a:cubicBezTo>
                  <a:cubicBezTo>
                    <a:pt x="589360" y="900977"/>
                    <a:pt x="610654" y="908484"/>
                    <a:pt x="625475" y="902564"/>
                  </a:cubicBezTo>
                  <a:cubicBezTo>
                    <a:pt x="640296" y="896644"/>
                    <a:pt x="658838" y="875379"/>
                    <a:pt x="662013" y="845613"/>
                  </a:cubicBezTo>
                  <a:cubicBezTo>
                    <a:pt x="665188" y="815847"/>
                    <a:pt x="649424" y="756945"/>
                    <a:pt x="644525" y="723971"/>
                  </a:cubicBezTo>
                  <a:cubicBezTo>
                    <a:pt x="639626" y="690997"/>
                    <a:pt x="620316" y="635468"/>
                    <a:pt x="632619" y="647771"/>
                  </a:cubicBezTo>
                  <a:cubicBezTo>
                    <a:pt x="644922" y="660074"/>
                    <a:pt x="695325" y="776358"/>
                    <a:pt x="718344" y="797789"/>
                  </a:cubicBezTo>
                  <a:cubicBezTo>
                    <a:pt x="741363" y="819220"/>
                    <a:pt x="763985" y="803346"/>
                    <a:pt x="770732" y="776358"/>
                  </a:cubicBezTo>
                  <a:cubicBezTo>
                    <a:pt x="777479" y="749371"/>
                    <a:pt x="775891" y="687855"/>
                    <a:pt x="758825" y="635864"/>
                  </a:cubicBezTo>
                  <a:cubicBezTo>
                    <a:pt x="741759" y="583873"/>
                    <a:pt x="698481" y="570391"/>
                    <a:pt x="668338" y="464414"/>
                  </a:cubicBezTo>
                  <a:cubicBezTo>
                    <a:pt x="638195" y="358437"/>
                    <a:pt x="580345" y="78978"/>
                    <a:pt x="577964" y="0"/>
                  </a:cubicBezTo>
                </a:path>
              </a:pathLst>
            </a:custGeom>
            <a:solidFill>
              <a:srgbClr val="CC00FF"/>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106" name="Rounded Rectangle 105"/>
            <p:cNvSpPr/>
            <p:nvPr/>
          </p:nvSpPr>
          <p:spPr>
            <a:xfrm rot="3894816">
              <a:off x="5563297" y="1020030"/>
              <a:ext cx="551290" cy="367527"/>
            </a:xfrm>
            <a:prstGeom prst="roundRect">
              <a:avLst/>
            </a:pr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7" name="Rounded Rectangle 106"/>
            <p:cNvSpPr/>
            <p:nvPr/>
          </p:nvSpPr>
          <p:spPr>
            <a:xfrm rot="3894816">
              <a:off x="5874948" y="1685745"/>
              <a:ext cx="551290" cy="367527"/>
            </a:xfrm>
            <a:prstGeom prst="roundRect">
              <a:avLst/>
            </a:pr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cxnSp>
          <p:nvCxnSpPr>
            <p:cNvPr id="108" name="Straight Connector 107"/>
            <p:cNvCxnSpPr>
              <a:stCxn id="107" idx="1"/>
              <a:endCxn id="106" idx="3"/>
            </p:cNvCxnSpPr>
            <p:nvPr/>
          </p:nvCxnSpPr>
          <p:spPr>
            <a:xfrm rot="3894816" flipH="1">
              <a:off x="5902886" y="1536651"/>
              <a:ext cx="183763" cy="0"/>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9" name="Straight Connector 108"/>
            <p:cNvCxnSpPr>
              <a:stCxn id="106" idx="1"/>
            </p:cNvCxnSpPr>
            <p:nvPr/>
          </p:nvCxnSpPr>
          <p:spPr>
            <a:xfrm rot="3894816" flipH="1" flipV="1">
              <a:off x="5650637" y="633072"/>
              <a:ext cx="275645" cy="275645"/>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0" name="Straight Connector 109"/>
            <p:cNvCxnSpPr>
              <a:stCxn id="107" idx="3"/>
            </p:cNvCxnSpPr>
            <p:nvPr/>
          </p:nvCxnSpPr>
          <p:spPr>
            <a:xfrm rot="3894816" flipV="1">
              <a:off x="6407428" y="1899082"/>
              <a:ext cx="91882" cy="367527"/>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 name="Group 80"/>
          <p:cNvGrpSpPr/>
          <p:nvPr/>
        </p:nvGrpSpPr>
        <p:grpSpPr>
          <a:xfrm>
            <a:off x="5292080" y="2132856"/>
            <a:ext cx="600648" cy="1462908"/>
            <a:chOff x="5650637" y="633072"/>
            <a:chExt cx="986495" cy="2402661"/>
          </a:xfrm>
        </p:grpSpPr>
        <p:sp>
          <p:nvSpPr>
            <p:cNvPr id="75" name="Freeform 74"/>
            <p:cNvSpPr/>
            <p:nvPr/>
          </p:nvSpPr>
          <p:spPr>
            <a:xfrm rot="2029853" flipV="1">
              <a:off x="5665462" y="1725891"/>
              <a:ext cx="747126" cy="1309842"/>
            </a:xfrm>
            <a:custGeom>
              <a:avLst/>
              <a:gdLst>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75432 w 777479"/>
                <a:gd name="connsiteY8" fmla="*/ 659606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65919 w 777479"/>
                <a:gd name="connsiteY10" fmla="*/ 516731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62013 w 777479"/>
                <a:gd name="connsiteY20" fmla="*/ 605036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2397 h 834313"/>
                <a:gd name="connsiteX1" fmla="*/ 239713 w 777479"/>
                <a:gd name="connsiteY1" fmla="*/ 240985 h 834313"/>
                <a:gd name="connsiteX2" fmla="*/ 82550 w 777479"/>
                <a:gd name="connsiteY2" fmla="*/ 336235 h 834313"/>
                <a:gd name="connsiteX3" fmla="*/ 3969 w 777479"/>
                <a:gd name="connsiteY3" fmla="*/ 474347 h 834313"/>
                <a:gd name="connsiteX4" fmla="*/ 106363 w 777479"/>
                <a:gd name="connsiteY4" fmla="*/ 488635 h 834313"/>
                <a:gd name="connsiteX5" fmla="*/ 254000 w 777479"/>
                <a:gd name="connsiteY5" fmla="*/ 386241 h 834313"/>
                <a:gd name="connsiteX6" fmla="*/ 261144 w 777479"/>
                <a:gd name="connsiteY6" fmla="*/ 398147 h 834313"/>
                <a:gd name="connsiteX7" fmla="*/ 223044 w 777479"/>
                <a:gd name="connsiteY7" fmla="*/ 533878 h 834313"/>
                <a:gd name="connsiteX8" fmla="*/ 198834 w 777479"/>
                <a:gd name="connsiteY8" fmla="*/ 660085 h 834313"/>
                <a:gd name="connsiteX9" fmla="*/ 248147 w 777479"/>
                <a:gd name="connsiteY9" fmla="*/ 750200 h 834313"/>
                <a:gd name="connsiteX10" fmla="*/ 335682 w 777479"/>
                <a:gd name="connsiteY10" fmla="*/ 608466 h 834313"/>
                <a:gd name="connsiteX11" fmla="*/ 368300 w 777479"/>
                <a:gd name="connsiteY11" fmla="*/ 488634 h 834313"/>
                <a:gd name="connsiteX12" fmla="*/ 375444 w 777479"/>
                <a:gd name="connsiteY12" fmla="*/ 555310 h 834313"/>
                <a:gd name="connsiteX13" fmla="*/ 401638 w 777479"/>
                <a:gd name="connsiteY13" fmla="*/ 767241 h 834313"/>
                <a:gd name="connsiteX14" fmla="*/ 451644 w 777479"/>
                <a:gd name="connsiteY14" fmla="*/ 833916 h 834313"/>
                <a:gd name="connsiteX15" fmla="*/ 504032 w 777479"/>
                <a:gd name="connsiteY15" fmla="*/ 769622 h 834313"/>
                <a:gd name="connsiteX16" fmla="*/ 504032 w 777479"/>
                <a:gd name="connsiteY16" fmla="*/ 529115 h 834313"/>
                <a:gd name="connsiteX17" fmla="*/ 527844 w 777479"/>
                <a:gd name="connsiteY17" fmla="*/ 643416 h 834313"/>
                <a:gd name="connsiteX18" fmla="*/ 573088 w 777479"/>
                <a:gd name="connsiteY18" fmla="*/ 741047 h 834313"/>
                <a:gd name="connsiteX19" fmla="*/ 625475 w 777479"/>
                <a:gd name="connsiteY19" fmla="*/ 762478 h 834313"/>
                <a:gd name="connsiteX20" fmla="*/ 662013 w 777479"/>
                <a:gd name="connsiteY20" fmla="*/ 705527 h 834313"/>
                <a:gd name="connsiteX21" fmla="*/ 644525 w 777479"/>
                <a:gd name="connsiteY21" fmla="*/ 583885 h 834313"/>
                <a:gd name="connsiteX22" fmla="*/ 632619 w 777479"/>
                <a:gd name="connsiteY22" fmla="*/ 507685 h 834313"/>
                <a:gd name="connsiteX23" fmla="*/ 718344 w 777479"/>
                <a:gd name="connsiteY23" fmla="*/ 657703 h 834313"/>
                <a:gd name="connsiteX24" fmla="*/ 770732 w 777479"/>
                <a:gd name="connsiteY24" fmla="*/ 636272 h 834313"/>
                <a:gd name="connsiteX25" fmla="*/ 758825 w 777479"/>
                <a:gd name="connsiteY25" fmla="*/ 495778 h 834313"/>
                <a:gd name="connsiteX26" fmla="*/ 668338 w 777479"/>
                <a:gd name="connsiteY26" fmla="*/ 324328 h 834313"/>
                <a:gd name="connsiteX27" fmla="*/ 668239 w 777479"/>
                <a:gd name="connsiteY27" fmla="*/ 0 h 834313"/>
                <a:gd name="connsiteX0" fmla="*/ 240017 w 777479"/>
                <a:gd name="connsiteY0" fmla="*/ 24652 h 834313"/>
                <a:gd name="connsiteX1" fmla="*/ 239713 w 777479"/>
                <a:gd name="connsiteY1" fmla="*/ 240985 h 834313"/>
                <a:gd name="connsiteX2" fmla="*/ 82550 w 777479"/>
                <a:gd name="connsiteY2" fmla="*/ 336235 h 834313"/>
                <a:gd name="connsiteX3" fmla="*/ 3969 w 777479"/>
                <a:gd name="connsiteY3" fmla="*/ 474347 h 834313"/>
                <a:gd name="connsiteX4" fmla="*/ 106363 w 777479"/>
                <a:gd name="connsiteY4" fmla="*/ 488635 h 834313"/>
                <a:gd name="connsiteX5" fmla="*/ 254000 w 777479"/>
                <a:gd name="connsiteY5" fmla="*/ 386241 h 834313"/>
                <a:gd name="connsiteX6" fmla="*/ 261144 w 777479"/>
                <a:gd name="connsiteY6" fmla="*/ 398147 h 834313"/>
                <a:gd name="connsiteX7" fmla="*/ 223044 w 777479"/>
                <a:gd name="connsiteY7" fmla="*/ 533878 h 834313"/>
                <a:gd name="connsiteX8" fmla="*/ 198834 w 777479"/>
                <a:gd name="connsiteY8" fmla="*/ 660085 h 834313"/>
                <a:gd name="connsiteX9" fmla="*/ 248147 w 777479"/>
                <a:gd name="connsiteY9" fmla="*/ 750200 h 834313"/>
                <a:gd name="connsiteX10" fmla="*/ 335682 w 777479"/>
                <a:gd name="connsiteY10" fmla="*/ 608466 h 834313"/>
                <a:gd name="connsiteX11" fmla="*/ 368300 w 777479"/>
                <a:gd name="connsiteY11" fmla="*/ 488634 h 834313"/>
                <a:gd name="connsiteX12" fmla="*/ 375444 w 777479"/>
                <a:gd name="connsiteY12" fmla="*/ 555310 h 834313"/>
                <a:gd name="connsiteX13" fmla="*/ 401638 w 777479"/>
                <a:gd name="connsiteY13" fmla="*/ 767241 h 834313"/>
                <a:gd name="connsiteX14" fmla="*/ 451644 w 777479"/>
                <a:gd name="connsiteY14" fmla="*/ 833916 h 834313"/>
                <a:gd name="connsiteX15" fmla="*/ 504032 w 777479"/>
                <a:gd name="connsiteY15" fmla="*/ 769622 h 834313"/>
                <a:gd name="connsiteX16" fmla="*/ 504032 w 777479"/>
                <a:gd name="connsiteY16" fmla="*/ 529115 h 834313"/>
                <a:gd name="connsiteX17" fmla="*/ 527844 w 777479"/>
                <a:gd name="connsiteY17" fmla="*/ 643416 h 834313"/>
                <a:gd name="connsiteX18" fmla="*/ 573088 w 777479"/>
                <a:gd name="connsiteY18" fmla="*/ 741047 h 834313"/>
                <a:gd name="connsiteX19" fmla="*/ 625475 w 777479"/>
                <a:gd name="connsiteY19" fmla="*/ 762478 h 834313"/>
                <a:gd name="connsiteX20" fmla="*/ 662013 w 777479"/>
                <a:gd name="connsiteY20" fmla="*/ 705527 h 834313"/>
                <a:gd name="connsiteX21" fmla="*/ 644525 w 777479"/>
                <a:gd name="connsiteY21" fmla="*/ 583885 h 834313"/>
                <a:gd name="connsiteX22" fmla="*/ 632619 w 777479"/>
                <a:gd name="connsiteY22" fmla="*/ 507685 h 834313"/>
                <a:gd name="connsiteX23" fmla="*/ 718344 w 777479"/>
                <a:gd name="connsiteY23" fmla="*/ 657703 h 834313"/>
                <a:gd name="connsiteX24" fmla="*/ 770732 w 777479"/>
                <a:gd name="connsiteY24" fmla="*/ 636272 h 834313"/>
                <a:gd name="connsiteX25" fmla="*/ 758825 w 777479"/>
                <a:gd name="connsiteY25" fmla="*/ 495778 h 834313"/>
                <a:gd name="connsiteX26" fmla="*/ 668338 w 777479"/>
                <a:gd name="connsiteY26" fmla="*/ 324328 h 834313"/>
                <a:gd name="connsiteX27" fmla="*/ 668239 w 777479"/>
                <a:gd name="connsiteY27" fmla="*/ 0 h 834313"/>
                <a:gd name="connsiteX0" fmla="*/ 240017 w 777479"/>
                <a:gd name="connsiteY0" fmla="*/ 164738 h 974399"/>
                <a:gd name="connsiteX1" fmla="*/ 239713 w 777479"/>
                <a:gd name="connsiteY1" fmla="*/ 381071 h 974399"/>
                <a:gd name="connsiteX2" fmla="*/ 82550 w 777479"/>
                <a:gd name="connsiteY2" fmla="*/ 476321 h 974399"/>
                <a:gd name="connsiteX3" fmla="*/ 3969 w 777479"/>
                <a:gd name="connsiteY3" fmla="*/ 614433 h 974399"/>
                <a:gd name="connsiteX4" fmla="*/ 106363 w 777479"/>
                <a:gd name="connsiteY4" fmla="*/ 628721 h 974399"/>
                <a:gd name="connsiteX5" fmla="*/ 254000 w 777479"/>
                <a:gd name="connsiteY5" fmla="*/ 526327 h 974399"/>
                <a:gd name="connsiteX6" fmla="*/ 261144 w 777479"/>
                <a:gd name="connsiteY6" fmla="*/ 538233 h 974399"/>
                <a:gd name="connsiteX7" fmla="*/ 223044 w 777479"/>
                <a:gd name="connsiteY7" fmla="*/ 673964 h 974399"/>
                <a:gd name="connsiteX8" fmla="*/ 198834 w 777479"/>
                <a:gd name="connsiteY8" fmla="*/ 800171 h 974399"/>
                <a:gd name="connsiteX9" fmla="*/ 248147 w 777479"/>
                <a:gd name="connsiteY9" fmla="*/ 890286 h 974399"/>
                <a:gd name="connsiteX10" fmla="*/ 335682 w 777479"/>
                <a:gd name="connsiteY10" fmla="*/ 748552 h 974399"/>
                <a:gd name="connsiteX11" fmla="*/ 368300 w 777479"/>
                <a:gd name="connsiteY11" fmla="*/ 628720 h 974399"/>
                <a:gd name="connsiteX12" fmla="*/ 375444 w 777479"/>
                <a:gd name="connsiteY12" fmla="*/ 695396 h 974399"/>
                <a:gd name="connsiteX13" fmla="*/ 401638 w 777479"/>
                <a:gd name="connsiteY13" fmla="*/ 907327 h 974399"/>
                <a:gd name="connsiteX14" fmla="*/ 451644 w 777479"/>
                <a:gd name="connsiteY14" fmla="*/ 974002 h 974399"/>
                <a:gd name="connsiteX15" fmla="*/ 504032 w 777479"/>
                <a:gd name="connsiteY15" fmla="*/ 909708 h 974399"/>
                <a:gd name="connsiteX16" fmla="*/ 504032 w 777479"/>
                <a:gd name="connsiteY16" fmla="*/ 669201 h 974399"/>
                <a:gd name="connsiteX17" fmla="*/ 527844 w 777479"/>
                <a:gd name="connsiteY17" fmla="*/ 783502 h 974399"/>
                <a:gd name="connsiteX18" fmla="*/ 573088 w 777479"/>
                <a:gd name="connsiteY18" fmla="*/ 881133 h 974399"/>
                <a:gd name="connsiteX19" fmla="*/ 625475 w 777479"/>
                <a:gd name="connsiteY19" fmla="*/ 902564 h 974399"/>
                <a:gd name="connsiteX20" fmla="*/ 662013 w 777479"/>
                <a:gd name="connsiteY20" fmla="*/ 845613 h 974399"/>
                <a:gd name="connsiteX21" fmla="*/ 644525 w 777479"/>
                <a:gd name="connsiteY21" fmla="*/ 723971 h 974399"/>
                <a:gd name="connsiteX22" fmla="*/ 632619 w 777479"/>
                <a:gd name="connsiteY22" fmla="*/ 647771 h 974399"/>
                <a:gd name="connsiteX23" fmla="*/ 718344 w 777479"/>
                <a:gd name="connsiteY23" fmla="*/ 797789 h 974399"/>
                <a:gd name="connsiteX24" fmla="*/ 770732 w 777479"/>
                <a:gd name="connsiteY24" fmla="*/ 776358 h 974399"/>
                <a:gd name="connsiteX25" fmla="*/ 758825 w 777479"/>
                <a:gd name="connsiteY25" fmla="*/ 635864 h 974399"/>
                <a:gd name="connsiteX26" fmla="*/ 668338 w 777479"/>
                <a:gd name="connsiteY26" fmla="*/ 464414 h 974399"/>
                <a:gd name="connsiteX27" fmla="*/ 577964 w 777479"/>
                <a:gd name="connsiteY27" fmla="*/ 0 h 974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77479" h="974399">
                  <a:moveTo>
                    <a:pt x="240017" y="164738"/>
                  </a:moveTo>
                  <a:cubicBezTo>
                    <a:pt x="254106" y="210379"/>
                    <a:pt x="265958" y="329141"/>
                    <a:pt x="239713" y="381071"/>
                  </a:cubicBezTo>
                  <a:cubicBezTo>
                    <a:pt x="213469" y="433002"/>
                    <a:pt x="121841" y="437427"/>
                    <a:pt x="82550" y="476321"/>
                  </a:cubicBezTo>
                  <a:cubicBezTo>
                    <a:pt x="43259" y="515215"/>
                    <a:pt x="0" y="589033"/>
                    <a:pt x="3969" y="614433"/>
                  </a:cubicBezTo>
                  <a:cubicBezTo>
                    <a:pt x="7938" y="639833"/>
                    <a:pt x="64691" y="643405"/>
                    <a:pt x="106363" y="628721"/>
                  </a:cubicBezTo>
                  <a:cubicBezTo>
                    <a:pt x="148035" y="614037"/>
                    <a:pt x="228203" y="541408"/>
                    <a:pt x="254000" y="526327"/>
                  </a:cubicBezTo>
                  <a:cubicBezTo>
                    <a:pt x="279797" y="511246"/>
                    <a:pt x="266303" y="513627"/>
                    <a:pt x="261144" y="538233"/>
                  </a:cubicBezTo>
                  <a:cubicBezTo>
                    <a:pt x="255985" y="562839"/>
                    <a:pt x="233429" y="630308"/>
                    <a:pt x="223044" y="673964"/>
                  </a:cubicBezTo>
                  <a:cubicBezTo>
                    <a:pt x="212659" y="717620"/>
                    <a:pt x="194650" y="764117"/>
                    <a:pt x="198834" y="800171"/>
                  </a:cubicBezTo>
                  <a:cubicBezTo>
                    <a:pt x="203018" y="836225"/>
                    <a:pt x="225339" y="898889"/>
                    <a:pt x="248147" y="890286"/>
                  </a:cubicBezTo>
                  <a:cubicBezTo>
                    <a:pt x="270955" y="881683"/>
                    <a:pt x="315657" y="792146"/>
                    <a:pt x="335682" y="748552"/>
                  </a:cubicBezTo>
                  <a:cubicBezTo>
                    <a:pt x="355707" y="704958"/>
                    <a:pt x="361673" y="637579"/>
                    <a:pt x="368300" y="628720"/>
                  </a:cubicBezTo>
                  <a:cubicBezTo>
                    <a:pt x="374927" y="619861"/>
                    <a:pt x="369888" y="648962"/>
                    <a:pt x="375444" y="695396"/>
                  </a:cubicBezTo>
                  <a:cubicBezTo>
                    <a:pt x="381000" y="741831"/>
                    <a:pt x="388938" y="860893"/>
                    <a:pt x="401638" y="907327"/>
                  </a:cubicBezTo>
                  <a:cubicBezTo>
                    <a:pt x="414338" y="953761"/>
                    <a:pt x="434578" y="973605"/>
                    <a:pt x="451644" y="974002"/>
                  </a:cubicBezTo>
                  <a:cubicBezTo>
                    <a:pt x="468710" y="974399"/>
                    <a:pt x="495301" y="960508"/>
                    <a:pt x="504032" y="909708"/>
                  </a:cubicBezTo>
                  <a:cubicBezTo>
                    <a:pt x="512763" y="858908"/>
                    <a:pt x="500063" y="690235"/>
                    <a:pt x="504032" y="669201"/>
                  </a:cubicBezTo>
                  <a:cubicBezTo>
                    <a:pt x="508001" y="648167"/>
                    <a:pt x="516335" y="748180"/>
                    <a:pt x="527844" y="783502"/>
                  </a:cubicBezTo>
                  <a:cubicBezTo>
                    <a:pt x="539353" y="818824"/>
                    <a:pt x="556816" y="861289"/>
                    <a:pt x="573088" y="881133"/>
                  </a:cubicBezTo>
                  <a:cubicBezTo>
                    <a:pt x="589360" y="900977"/>
                    <a:pt x="610654" y="908484"/>
                    <a:pt x="625475" y="902564"/>
                  </a:cubicBezTo>
                  <a:cubicBezTo>
                    <a:pt x="640296" y="896644"/>
                    <a:pt x="658838" y="875379"/>
                    <a:pt x="662013" y="845613"/>
                  </a:cubicBezTo>
                  <a:cubicBezTo>
                    <a:pt x="665188" y="815847"/>
                    <a:pt x="649424" y="756945"/>
                    <a:pt x="644525" y="723971"/>
                  </a:cubicBezTo>
                  <a:cubicBezTo>
                    <a:pt x="639626" y="690997"/>
                    <a:pt x="620316" y="635468"/>
                    <a:pt x="632619" y="647771"/>
                  </a:cubicBezTo>
                  <a:cubicBezTo>
                    <a:pt x="644922" y="660074"/>
                    <a:pt x="695325" y="776358"/>
                    <a:pt x="718344" y="797789"/>
                  </a:cubicBezTo>
                  <a:cubicBezTo>
                    <a:pt x="741363" y="819220"/>
                    <a:pt x="763985" y="803346"/>
                    <a:pt x="770732" y="776358"/>
                  </a:cubicBezTo>
                  <a:cubicBezTo>
                    <a:pt x="777479" y="749371"/>
                    <a:pt x="775891" y="687855"/>
                    <a:pt x="758825" y="635864"/>
                  </a:cubicBezTo>
                  <a:cubicBezTo>
                    <a:pt x="741759" y="583873"/>
                    <a:pt x="698481" y="570391"/>
                    <a:pt x="668338" y="464414"/>
                  </a:cubicBezTo>
                  <a:cubicBezTo>
                    <a:pt x="638195" y="358437"/>
                    <a:pt x="580345" y="78978"/>
                    <a:pt x="577964" y="0"/>
                  </a:cubicBezTo>
                </a:path>
              </a:pathLst>
            </a:custGeom>
            <a:solidFill>
              <a:srgbClr val="CC00FF"/>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76" name="Rounded Rectangle 75"/>
            <p:cNvSpPr/>
            <p:nvPr/>
          </p:nvSpPr>
          <p:spPr>
            <a:xfrm rot="3894816">
              <a:off x="5563297" y="1020030"/>
              <a:ext cx="551290" cy="367527"/>
            </a:xfrm>
            <a:prstGeom prst="roundRect">
              <a:avLst/>
            </a:pr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7" name="Rounded Rectangle 76"/>
            <p:cNvSpPr/>
            <p:nvPr/>
          </p:nvSpPr>
          <p:spPr>
            <a:xfrm rot="3894816">
              <a:off x="5874948" y="1685745"/>
              <a:ext cx="551290" cy="367527"/>
            </a:xfrm>
            <a:prstGeom prst="roundRect">
              <a:avLst/>
            </a:pr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cxnSp>
          <p:nvCxnSpPr>
            <p:cNvPr id="78" name="Straight Connector 77"/>
            <p:cNvCxnSpPr>
              <a:stCxn id="77" idx="1"/>
              <a:endCxn id="76" idx="3"/>
            </p:cNvCxnSpPr>
            <p:nvPr/>
          </p:nvCxnSpPr>
          <p:spPr>
            <a:xfrm rot="3894816" flipH="1">
              <a:off x="5902886" y="1536651"/>
              <a:ext cx="183763" cy="0"/>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9" name="Straight Connector 78"/>
            <p:cNvCxnSpPr>
              <a:stCxn id="76" idx="1"/>
            </p:cNvCxnSpPr>
            <p:nvPr/>
          </p:nvCxnSpPr>
          <p:spPr>
            <a:xfrm rot="3894816" flipH="1" flipV="1">
              <a:off x="5650637" y="633072"/>
              <a:ext cx="275645" cy="275645"/>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0" name="Straight Connector 79"/>
            <p:cNvCxnSpPr>
              <a:stCxn id="77" idx="3"/>
            </p:cNvCxnSpPr>
            <p:nvPr/>
          </p:nvCxnSpPr>
          <p:spPr>
            <a:xfrm rot="3894816" flipV="1">
              <a:off x="6407428" y="1899082"/>
              <a:ext cx="91882" cy="367527"/>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70" name="Freeform 69"/>
          <p:cNvSpPr/>
          <p:nvPr/>
        </p:nvSpPr>
        <p:spPr>
          <a:xfrm rot="20440877" flipH="1">
            <a:off x="5395272" y="3245165"/>
            <a:ext cx="386060" cy="1124885"/>
          </a:xfrm>
          <a:custGeom>
            <a:avLst/>
            <a:gdLst>
              <a:gd name="connsiteX0" fmla="*/ 452907 w 646090"/>
              <a:gd name="connsiteY0" fmla="*/ 92298 h 1092558"/>
              <a:gd name="connsiteX1" fmla="*/ 15025 w 646090"/>
              <a:gd name="connsiteY1" fmla="*/ 581695 h 1092558"/>
              <a:gd name="connsiteX2" fmla="*/ 543059 w 646090"/>
              <a:gd name="connsiteY2" fmla="*/ 1032456 h 1092558"/>
              <a:gd name="connsiteX3" fmla="*/ 633211 w 646090"/>
              <a:gd name="connsiteY3" fmla="*/ 942304 h 1092558"/>
              <a:gd name="connsiteX4" fmla="*/ 581696 w 646090"/>
              <a:gd name="connsiteY4" fmla="*/ 143814 h 1092558"/>
              <a:gd name="connsiteX5" fmla="*/ 452907 w 646090"/>
              <a:gd name="connsiteY5" fmla="*/ 92298 h 1092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6090" h="1092558">
                <a:moveTo>
                  <a:pt x="452907" y="92298"/>
                </a:moveTo>
                <a:cubicBezTo>
                  <a:pt x="358462" y="165278"/>
                  <a:pt x="0" y="425002"/>
                  <a:pt x="15025" y="581695"/>
                </a:cubicBezTo>
                <a:cubicBezTo>
                  <a:pt x="30050" y="738388"/>
                  <a:pt x="440028" y="972354"/>
                  <a:pt x="543059" y="1032456"/>
                </a:cubicBezTo>
                <a:cubicBezTo>
                  <a:pt x="646090" y="1092558"/>
                  <a:pt x="626772" y="1090411"/>
                  <a:pt x="633211" y="942304"/>
                </a:cubicBezTo>
                <a:cubicBezTo>
                  <a:pt x="639650" y="794197"/>
                  <a:pt x="607454" y="287628"/>
                  <a:pt x="581696" y="143814"/>
                </a:cubicBezTo>
                <a:cubicBezTo>
                  <a:pt x="555938" y="0"/>
                  <a:pt x="547352" y="19318"/>
                  <a:pt x="452907" y="92298"/>
                </a:cubicBezTo>
                <a:close/>
              </a:path>
            </a:pathLst>
          </a:custGeom>
          <a:solidFill>
            <a:srgbClr val="CC00FF"/>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9" name="Freeform 18"/>
          <p:cNvSpPr/>
          <p:nvPr/>
        </p:nvSpPr>
        <p:spPr>
          <a:xfrm rot="1198201">
            <a:off x="3460894" y="3224775"/>
            <a:ext cx="386060" cy="1124885"/>
          </a:xfrm>
          <a:custGeom>
            <a:avLst/>
            <a:gdLst>
              <a:gd name="connsiteX0" fmla="*/ 452907 w 646090"/>
              <a:gd name="connsiteY0" fmla="*/ 92298 h 1092558"/>
              <a:gd name="connsiteX1" fmla="*/ 15025 w 646090"/>
              <a:gd name="connsiteY1" fmla="*/ 581695 h 1092558"/>
              <a:gd name="connsiteX2" fmla="*/ 543059 w 646090"/>
              <a:gd name="connsiteY2" fmla="*/ 1032456 h 1092558"/>
              <a:gd name="connsiteX3" fmla="*/ 633211 w 646090"/>
              <a:gd name="connsiteY3" fmla="*/ 942304 h 1092558"/>
              <a:gd name="connsiteX4" fmla="*/ 581696 w 646090"/>
              <a:gd name="connsiteY4" fmla="*/ 143814 h 1092558"/>
              <a:gd name="connsiteX5" fmla="*/ 452907 w 646090"/>
              <a:gd name="connsiteY5" fmla="*/ 92298 h 1092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6090" h="1092558">
                <a:moveTo>
                  <a:pt x="452907" y="92298"/>
                </a:moveTo>
                <a:cubicBezTo>
                  <a:pt x="358462" y="165278"/>
                  <a:pt x="0" y="425002"/>
                  <a:pt x="15025" y="581695"/>
                </a:cubicBezTo>
                <a:cubicBezTo>
                  <a:pt x="30050" y="738388"/>
                  <a:pt x="440028" y="972354"/>
                  <a:pt x="543059" y="1032456"/>
                </a:cubicBezTo>
                <a:cubicBezTo>
                  <a:pt x="646090" y="1092558"/>
                  <a:pt x="626772" y="1090411"/>
                  <a:pt x="633211" y="942304"/>
                </a:cubicBezTo>
                <a:cubicBezTo>
                  <a:pt x="639650" y="794197"/>
                  <a:pt x="607454" y="287628"/>
                  <a:pt x="581696" y="143814"/>
                </a:cubicBezTo>
                <a:cubicBezTo>
                  <a:pt x="555938" y="0"/>
                  <a:pt x="547352" y="19318"/>
                  <a:pt x="452907" y="92298"/>
                </a:cubicBezTo>
                <a:close/>
              </a:path>
            </a:pathLst>
          </a:custGeom>
          <a:solidFill>
            <a:srgbClr val="CC00FF"/>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11" name="Group 75"/>
          <p:cNvGrpSpPr/>
          <p:nvPr/>
        </p:nvGrpSpPr>
        <p:grpSpPr>
          <a:xfrm>
            <a:off x="3587391" y="4663479"/>
            <a:ext cx="917894" cy="819514"/>
            <a:chOff x="3083489" y="4581128"/>
            <a:chExt cx="1344495" cy="1224136"/>
          </a:xfrm>
        </p:grpSpPr>
        <p:sp>
          <p:nvSpPr>
            <p:cNvPr id="40" name="Freeform 39"/>
            <p:cNvSpPr/>
            <p:nvPr/>
          </p:nvSpPr>
          <p:spPr>
            <a:xfrm>
              <a:off x="3306586" y="4581128"/>
              <a:ext cx="1020812" cy="1144288"/>
            </a:xfrm>
            <a:custGeom>
              <a:avLst/>
              <a:gdLst>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98859 w 625872"/>
                <a:gd name="connsiteY6" fmla="*/ 576262 h 840978"/>
                <a:gd name="connsiteX7" fmla="*/ 408384 w 625872"/>
                <a:gd name="connsiteY7" fmla="*/ 554831 h 840978"/>
                <a:gd name="connsiteX8" fmla="*/ 403622 w 625872"/>
                <a:gd name="connsiteY8" fmla="*/ 0 h 840978"/>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86581 w 625872"/>
                <a:gd name="connsiteY6" fmla="*/ 600620 h 840978"/>
                <a:gd name="connsiteX7" fmla="*/ 408384 w 625872"/>
                <a:gd name="connsiteY7" fmla="*/ 554831 h 840978"/>
                <a:gd name="connsiteX8" fmla="*/ 403622 w 625872"/>
                <a:gd name="connsiteY8" fmla="*/ 0 h 840978"/>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52338"/>
                <a:gd name="connsiteX1" fmla="*/ 586978 w 629778"/>
                <a:gd name="connsiteY1" fmla="*/ 707231 h 852338"/>
                <a:gd name="connsiteX2" fmla="*/ 332557 w 629778"/>
                <a:gd name="connsiteY2" fmla="*/ 850230 h 852338"/>
                <a:gd name="connsiteX3" fmla="*/ 65484 w 629778"/>
                <a:gd name="connsiteY3" fmla="*/ 809625 h 852338"/>
                <a:gd name="connsiteX4" fmla="*/ 15478 w 629778"/>
                <a:gd name="connsiteY4" fmla="*/ 671512 h 852338"/>
                <a:gd name="connsiteX5" fmla="*/ 158353 w 629778"/>
                <a:gd name="connsiteY5" fmla="*/ 540543 h 852338"/>
                <a:gd name="connsiteX6" fmla="*/ 386581 w 629778"/>
                <a:gd name="connsiteY6" fmla="*/ 600620 h 852338"/>
                <a:gd name="connsiteX7" fmla="*/ 408384 w 629778"/>
                <a:gd name="connsiteY7" fmla="*/ 554831 h 852338"/>
                <a:gd name="connsiteX8" fmla="*/ 403622 w 629778"/>
                <a:gd name="connsiteY8" fmla="*/ 0 h 852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9778" h="852338">
                  <a:moveTo>
                    <a:pt x="589359" y="40481"/>
                  </a:moveTo>
                  <a:cubicBezTo>
                    <a:pt x="607615" y="308570"/>
                    <a:pt x="629778" y="572273"/>
                    <a:pt x="586978" y="707231"/>
                  </a:cubicBezTo>
                  <a:cubicBezTo>
                    <a:pt x="544178" y="842189"/>
                    <a:pt x="393081" y="852338"/>
                    <a:pt x="332557" y="850230"/>
                  </a:cubicBezTo>
                  <a:cubicBezTo>
                    <a:pt x="247154" y="847800"/>
                    <a:pt x="118330" y="839411"/>
                    <a:pt x="65484" y="809625"/>
                  </a:cubicBezTo>
                  <a:cubicBezTo>
                    <a:pt x="12638" y="779839"/>
                    <a:pt x="0" y="716359"/>
                    <a:pt x="15478" y="671512"/>
                  </a:cubicBezTo>
                  <a:cubicBezTo>
                    <a:pt x="30956" y="626665"/>
                    <a:pt x="96503" y="552358"/>
                    <a:pt x="158353" y="540543"/>
                  </a:cubicBezTo>
                  <a:cubicBezTo>
                    <a:pt x="220203" y="528728"/>
                    <a:pt x="344909" y="598239"/>
                    <a:pt x="386581" y="600620"/>
                  </a:cubicBezTo>
                  <a:cubicBezTo>
                    <a:pt x="428253" y="603001"/>
                    <a:pt x="405544" y="654934"/>
                    <a:pt x="408384" y="554831"/>
                  </a:cubicBezTo>
                  <a:cubicBezTo>
                    <a:pt x="411224" y="454728"/>
                    <a:pt x="406400" y="229393"/>
                    <a:pt x="403622" y="0"/>
                  </a:cubicBezTo>
                </a:path>
              </a:pathLst>
            </a:custGeom>
            <a:solidFill>
              <a:srgbClr val="CC00FF"/>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41" name="Freeform 11"/>
            <p:cNvSpPr/>
            <p:nvPr/>
          </p:nvSpPr>
          <p:spPr>
            <a:xfrm>
              <a:off x="3083489" y="5109782"/>
              <a:ext cx="1344495" cy="695482"/>
            </a:xfrm>
            <a:custGeom>
              <a:avLst/>
              <a:gdLst>
                <a:gd name="connsiteX0" fmla="*/ 909711 w 1444283"/>
                <a:gd name="connsiteY0" fmla="*/ 180535 h 616633"/>
                <a:gd name="connsiteX1" fmla="*/ 501748 w 1444283"/>
                <a:gd name="connsiteY1" fmla="*/ 11723 h 616633"/>
                <a:gd name="connsiteX2" fmla="*/ 192259 w 1444283"/>
                <a:gd name="connsiteY2" fmla="*/ 250874 h 616633"/>
                <a:gd name="connsiteX3" fmla="*/ 178191 w 1444283"/>
                <a:gd name="connsiteY3" fmla="*/ 504092 h 616633"/>
                <a:gd name="connsiteX4" fmla="*/ 1261403 w 1444283"/>
                <a:gd name="connsiteY4" fmla="*/ 574430 h 616633"/>
                <a:gd name="connsiteX5" fmla="*/ 1275471 w 1444283"/>
                <a:gd name="connsiteY5" fmla="*/ 546295 h 616633"/>
                <a:gd name="connsiteX6" fmla="*/ 1289539 w 1444283"/>
                <a:gd name="connsiteY6" fmla="*/ 152400 h 616633"/>
                <a:gd name="connsiteX7" fmla="*/ 1275471 w 1444283"/>
                <a:gd name="connsiteY7" fmla="*/ 124264 h 616633"/>
                <a:gd name="connsiteX8" fmla="*/ 937846 w 1444283"/>
                <a:gd name="connsiteY8" fmla="*/ 222738 h 616633"/>
                <a:gd name="connsiteX0" fmla="*/ 909711 w 1444283"/>
                <a:gd name="connsiteY0" fmla="*/ 180535 h 616633"/>
                <a:gd name="connsiteX1" fmla="*/ 501748 w 1444283"/>
                <a:gd name="connsiteY1" fmla="*/ 11723 h 616633"/>
                <a:gd name="connsiteX2" fmla="*/ 192259 w 1444283"/>
                <a:gd name="connsiteY2" fmla="*/ 250874 h 616633"/>
                <a:gd name="connsiteX3" fmla="*/ 178191 w 1444283"/>
                <a:gd name="connsiteY3" fmla="*/ 504092 h 616633"/>
                <a:gd name="connsiteX4" fmla="*/ 1261403 w 1444283"/>
                <a:gd name="connsiteY4" fmla="*/ 574430 h 616633"/>
                <a:gd name="connsiteX5" fmla="*/ 1275471 w 1444283"/>
                <a:gd name="connsiteY5" fmla="*/ 546295 h 616633"/>
                <a:gd name="connsiteX6" fmla="*/ 1289539 w 1444283"/>
                <a:gd name="connsiteY6" fmla="*/ 152400 h 616633"/>
                <a:gd name="connsiteX7" fmla="*/ 1275471 w 1444283"/>
                <a:gd name="connsiteY7" fmla="*/ 124264 h 616633"/>
                <a:gd name="connsiteX8" fmla="*/ 882287 w 1444283"/>
                <a:gd name="connsiteY8" fmla="*/ 64012 h 616633"/>
                <a:gd name="connsiteX0" fmla="*/ 909711 w 1444283"/>
                <a:gd name="connsiteY0" fmla="*/ 180535 h 616633"/>
                <a:gd name="connsiteX1" fmla="*/ 501748 w 1444283"/>
                <a:gd name="connsiteY1" fmla="*/ 11723 h 616633"/>
                <a:gd name="connsiteX2" fmla="*/ 192259 w 1444283"/>
                <a:gd name="connsiteY2" fmla="*/ 250874 h 616633"/>
                <a:gd name="connsiteX3" fmla="*/ 178191 w 1444283"/>
                <a:gd name="connsiteY3" fmla="*/ 504092 h 616633"/>
                <a:gd name="connsiteX4" fmla="*/ 1261403 w 1444283"/>
                <a:gd name="connsiteY4" fmla="*/ 574430 h 616633"/>
                <a:gd name="connsiteX5" fmla="*/ 1275471 w 1444283"/>
                <a:gd name="connsiteY5" fmla="*/ 546295 h 616633"/>
                <a:gd name="connsiteX6" fmla="*/ 1289539 w 1444283"/>
                <a:gd name="connsiteY6" fmla="*/ 152400 h 616633"/>
                <a:gd name="connsiteX7" fmla="*/ 1242327 w 1444283"/>
                <a:gd name="connsiteY7" fmla="*/ 64012 h 616633"/>
                <a:gd name="connsiteX8" fmla="*/ 882287 w 1444283"/>
                <a:gd name="connsiteY8" fmla="*/ 64012 h 616633"/>
                <a:gd name="connsiteX0" fmla="*/ 909711 w 1444283"/>
                <a:gd name="connsiteY0" fmla="*/ 311317 h 747415"/>
                <a:gd name="connsiteX1" fmla="*/ 501748 w 1444283"/>
                <a:gd name="connsiteY1" fmla="*/ 142505 h 747415"/>
                <a:gd name="connsiteX2" fmla="*/ 192259 w 1444283"/>
                <a:gd name="connsiteY2" fmla="*/ 381656 h 747415"/>
                <a:gd name="connsiteX3" fmla="*/ 178191 w 1444283"/>
                <a:gd name="connsiteY3" fmla="*/ 634874 h 747415"/>
                <a:gd name="connsiteX4" fmla="*/ 1261403 w 1444283"/>
                <a:gd name="connsiteY4" fmla="*/ 705212 h 747415"/>
                <a:gd name="connsiteX5" fmla="*/ 1275471 w 1444283"/>
                <a:gd name="connsiteY5" fmla="*/ 677077 h 747415"/>
                <a:gd name="connsiteX6" fmla="*/ 1289539 w 1444283"/>
                <a:gd name="connsiteY6" fmla="*/ 283182 h 747415"/>
                <a:gd name="connsiteX7" fmla="*/ 1242327 w 1444283"/>
                <a:gd name="connsiteY7" fmla="*/ 194794 h 747415"/>
                <a:gd name="connsiteX8" fmla="*/ 882287 w 1444283"/>
                <a:gd name="connsiteY8" fmla="*/ 194794 h 747415"/>
                <a:gd name="connsiteX0" fmla="*/ 909711 w 1444283"/>
                <a:gd name="connsiteY0" fmla="*/ 311317 h 714141"/>
                <a:gd name="connsiteX1" fmla="*/ 501748 w 1444283"/>
                <a:gd name="connsiteY1" fmla="*/ 142505 h 714141"/>
                <a:gd name="connsiteX2" fmla="*/ 192259 w 1444283"/>
                <a:gd name="connsiteY2" fmla="*/ 381656 h 714141"/>
                <a:gd name="connsiteX3" fmla="*/ 178191 w 1444283"/>
                <a:gd name="connsiteY3" fmla="*/ 634874 h 714141"/>
                <a:gd name="connsiteX4" fmla="*/ 1261403 w 1444283"/>
                <a:gd name="connsiteY4" fmla="*/ 705212 h 714141"/>
                <a:gd name="connsiteX5" fmla="*/ 1275471 w 1444283"/>
                <a:gd name="connsiteY5" fmla="*/ 677077 h 714141"/>
                <a:gd name="connsiteX6" fmla="*/ 1314335 w 1444283"/>
                <a:gd name="connsiteY6" fmla="*/ 482826 h 714141"/>
                <a:gd name="connsiteX7" fmla="*/ 1242327 w 1444283"/>
                <a:gd name="connsiteY7" fmla="*/ 194794 h 714141"/>
                <a:gd name="connsiteX8" fmla="*/ 882287 w 1444283"/>
                <a:gd name="connsiteY8" fmla="*/ 194794 h 714141"/>
                <a:gd name="connsiteX0" fmla="*/ 909711 w 1444283"/>
                <a:gd name="connsiteY0" fmla="*/ 311317 h 714141"/>
                <a:gd name="connsiteX1" fmla="*/ 501748 w 1444283"/>
                <a:gd name="connsiteY1" fmla="*/ 142505 h 714141"/>
                <a:gd name="connsiteX2" fmla="*/ 192259 w 1444283"/>
                <a:gd name="connsiteY2" fmla="*/ 381656 h 714141"/>
                <a:gd name="connsiteX3" fmla="*/ 178191 w 1444283"/>
                <a:gd name="connsiteY3" fmla="*/ 634874 h 714141"/>
                <a:gd name="connsiteX4" fmla="*/ 1261403 w 1444283"/>
                <a:gd name="connsiteY4" fmla="*/ 705212 h 714141"/>
                <a:gd name="connsiteX5" fmla="*/ 1275471 w 1444283"/>
                <a:gd name="connsiteY5" fmla="*/ 677077 h 714141"/>
                <a:gd name="connsiteX6" fmla="*/ 1314335 w 1444283"/>
                <a:gd name="connsiteY6" fmla="*/ 482826 h 714141"/>
                <a:gd name="connsiteX7" fmla="*/ 1242327 w 1444283"/>
                <a:gd name="connsiteY7" fmla="*/ 194794 h 714141"/>
                <a:gd name="connsiteX8" fmla="*/ 882287 w 1444283"/>
                <a:gd name="connsiteY8" fmla="*/ 194794 h 714141"/>
                <a:gd name="connsiteX0" fmla="*/ 909711 w 1444283"/>
                <a:gd name="connsiteY0" fmla="*/ 180535 h 631365"/>
                <a:gd name="connsiteX1" fmla="*/ 501748 w 1444283"/>
                <a:gd name="connsiteY1" fmla="*/ 11723 h 631365"/>
                <a:gd name="connsiteX2" fmla="*/ 192259 w 1444283"/>
                <a:gd name="connsiteY2" fmla="*/ 250874 h 631365"/>
                <a:gd name="connsiteX3" fmla="*/ 178191 w 1444283"/>
                <a:gd name="connsiteY3" fmla="*/ 504092 h 631365"/>
                <a:gd name="connsiteX4" fmla="*/ 1261403 w 1444283"/>
                <a:gd name="connsiteY4" fmla="*/ 574430 h 631365"/>
                <a:gd name="connsiteX5" fmla="*/ 1275471 w 1444283"/>
                <a:gd name="connsiteY5" fmla="*/ 546295 h 631365"/>
                <a:gd name="connsiteX6" fmla="*/ 1242327 w 1444283"/>
                <a:gd name="connsiteY6" fmla="*/ 64012 h 631365"/>
                <a:gd name="connsiteX7" fmla="*/ 882287 w 1444283"/>
                <a:gd name="connsiteY7" fmla="*/ 64012 h 631365"/>
                <a:gd name="connsiteX0" fmla="*/ 909711 w 1444283"/>
                <a:gd name="connsiteY0" fmla="*/ 180535 h 631365"/>
                <a:gd name="connsiteX1" fmla="*/ 501748 w 1444283"/>
                <a:gd name="connsiteY1" fmla="*/ 11723 h 631365"/>
                <a:gd name="connsiteX2" fmla="*/ 192259 w 1444283"/>
                <a:gd name="connsiteY2" fmla="*/ 250874 h 631365"/>
                <a:gd name="connsiteX3" fmla="*/ 178191 w 1444283"/>
                <a:gd name="connsiteY3" fmla="*/ 504092 h 631365"/>
                <a:gd name="connsiteX4" fmla="*/ 1261403 w 1444283"/>
                <a:gd name="connsiteY4" fmla="*/ 574430 h 631365"/>
                <a:gd name="connsiteX5" fmla="*/ 1275471 w 1444283"/>
                <a:gd name="connsiteY5" fmla="*/ 546295 h 631365"/>
                <a:gd name="connsiteX6" fmla="*/ 1242327 w 1444283"/>
                <a:gd name="connsiteY6" fmla="*/ 64012 h 631365"/>
                <a:gd name="connsiteX7" fmla="*/ 882287 w 1444283"/>
                <a:gd name="connsiteY7" fmla="*/ 64012 h 631365"/>
                <a:gd name="connsiteX0" fmla="*/ 909711 w 1444283"/>
                <a:gd name="connsiteY0" fmla="*/ 180535 h 631365"/>
                <a:gd name="connsiteX1" fmla="*/ 501748 w 1444283"/>
                <a:gd name="connsiteY1" fmla="*/ 11723 h 631365"/>
                <a:gd name="connsiteX2" fmla="*/ 192259 w 1444283"/>
                <a:gd name="connsiteY2" fmla="*/ 250874 h 631365"/>
                <a:gd name="connsiteX3" fmla="*/ 178191 w 1444283"/>
                <a:gd name="connsiteY3" fmla="*/ 504092 h 631365"/>
                <a:gd name="connsiteX4" fmla="*/ 1261403 w 1444283"/>
                <a:gd name="connsiteY4" fmla="*/ 574430 h 631365"/>
                <a:gd name="connsiteX5" fmla="*/ 1275471 w 1444283"/>
                <a:gd name="connsiteY5" fmla="*/ 546295 h 631365"/>
                <a:gd name="connsiteX6" fmla="*/ 1242327 w 1444283"/>
                <a:gd name="connsiteY6" fmla="*/ 64012 h 631365"/>
                <a:gd name="connsiteX7" fmla="*/ 882287 w 1444283"/>
                <a:gd name="connsiteY7" fmla="*/ 64012 h 631365"/>
                <a:gd name="connsiteX0" fmla="*/ 894530 w 1338018"/>
                <a:gd name="connsiteY0" fmla="*/ 180535 h 630304"/>
                <a:gd name="connsiteX1" fmla="*/ 486567 w 1338018"/>
                <a:gd name="connsiteY1" fmla="*/ 11723 h 630304"/>
                <a:gd name="connsiteX2" fmla="*/ 177078 w 1338018"/>
                <a:gd name="connsiteY2" fmla="*/ 250874 h 630304"/>
                <a:gd name="connsiteX3" fmla="*/ 163010 w 1338018"/>
                <a:gd name="connsiteY3" fmla="*/ 504092 h 630304"/>
                <a:gd name="connsiteX4" fmla="*/ 1155138 w 1338018"/>
                <a:gd name="connsiteY4" fmla="*/ 568068 h 630304"/>
                <a:gd name="connsiteX5" fmla="*/ 1260290 w 1338018"/>
                <a:gd name="connsiteY5" fmla="*/ 546295 h 630304"/>
                <a:gd name="connsiteX6" fmla="*/ 1227146 w 1338018"/>
                <a:gd name="connsiteY6" fmla="*/ 64012 h 630304"/>
                <a:gd name="connsiteX7" fmla="*/ 867106 w 1338018"/>
                <a:gd name="connsiteY7" fmla="*/ 64012 h 630304"/>
                <a:gd name="connsiteX0" fmla="*/ 894530 w 1344495"/>
                <a:gd name="connsiteY0" fmla="*/ 180535 h 652077"/>
                <a:gd name="connsiteX1" fmla="*/ 486567 w 1344495"/>
                <a:gd name="connsiteY1" fmla="*/ 11723 h 652077"/>
                <a:gd name="connsiteX2" fmla="*/ 177078 w 1344495"/>
                <a:gd name="connsiteY2" fmla="*/ 250874 h 652077"/>
                <a:gd name="connsiteX3" fmla="*/ 163010 w 1344495"/>
                <a:gd name="connsiteY3" fmla="*/ 504092 h 652077"/>
                <a:gd name="connsiteX4" fmla="*/ 1155138 w 1344495"/>
                <a:gd name="connsiteY4" fmla="*/ 568068 h 652077"/>
                <a:gd name="connsiteX5" fmla="*/ 1299153 w 1344495"/>
                <a:gd name="connsiteY5" fmla="*/ 568068 h 652077"/>
                <a:gd name="connsiteX6" fmla="*/ 1227146 w 1344495"/>
                <a:gd name="connsiteY6" fmla="*/ 64012 h 652077"/>
                <a:gd name="connsiteX7" fmla="*/ 867106 w 1344495"/>
                <a:gd name="connsiteY7" fmla="*/ 64012 h 652077"/>
                <a:gd name="connsiteX0" fmla="*/ 894530 w 1344495"/>
                <a:gd name="connsiteY0" fmla="*/ 202909 h 674451"/>
                <a:gd name="connsiteX1" fmla="*/ 486567 w 1344495"/>
                <a:gd name="connsiteY1" fmla="*/ 34097 h 674451"/>
                <a:gd name="connsiteX2" fmla="*/ 177078 w 1344495"/>
                <a:gd name="connsiteY2" fmla="*/ 273248 h 674451"/>
                <a:gd name="connsiteX3" fmla="*/ 163010 w 1344495"/>
                <a:gd name="connsiteY3" fmla="*/ 526466 h 674451"/>
                <a:gd name="connsiteX4" fmla="*/ 1155138 w 1344495"/>
                <a:gd name="connsiteY4" fmla="*/ 590442 h 674451"/>
                <a:gd name="connsiteX5" fmla="*/ 1299153 w 1344495"/>
                <a:gd name="connsiteY5" fmla="*/ 590442 h 674451"/>
                <a:gd name="connsiteX6" fmla="*/ 1227146 w 1344495"/>
                <a:gd name="connsiteY6" fmla="*/ 86386 h 674451"/>
                <a:gd name="connsiteX7" fmla="*/ 905007 w 1344495"/>
                <a:gd name="connsiteY7" fmla="*/ 72124 h 674451"/>
                <a:gd name="connsiteX8" fmla="*/ 867106 w 1344495"/>
                <a:gd name="connsiteY8" fmla="*/ 86386 h 674451"/>
                <a:gd name="connsiteX0" fmla="*/ 894530 w 1344495"/>
                <a:gd name="connsiteY0" fmla="*/ 202909 h 674451"/>
                <a:gd name="connsiteX1" fmla="*/ 486567 w 1344495"/>
                <a:gd name="connsiteY1" fmla="*/ 34097 h 674451"/>
                <a:gd name="connsiteX2" fmla="*/ 177078 w 1344495"/>
                <a:gd name="connsiteY2" fmla="*/ 273248 h 674451"/>
                <a:gd name="connsiteX3" fmla="*/ 163010 w 1344495"/>
                <a:gd name="connsiteY3" fmla="*/ 526466 h 674451"/>
                <a:gd name="connsiteX4" fmla="*/ 1155138 w 1344495"/>
                <a:gd name="connsiteY4" fmla="*/ 590442 h 674451"/>
                <a:gd name="connsiteX5" fmla="*/ 1299153 w 1344495"/>
                <a:gd name="connsiteY5" fmla="*/ 590442 h 674451"/>
                <a:gd name="connsiteX6" fmla="*/ 1227146 w 1344495"/>
                <a:gd name="connsiteY6" fmla="*/ 86386 h 674451"/>
                <a:gd name="connsiteX7" fmla="*/ 905007 w 1344495"/>
                <a:gd name="connsiteY7" fmla="*/ 72124 h 674451"/>
                <a:gd name="connsiteX8" fmla="*/ 867105 w 1344495"/>
                <a:gd name="connsiteY8" fmla="*/ 158394 h 674451"/>
                <a:gd name="connsiteX0" fmla="*/ 894530 w 1344495"/>
                <a:gd name="connsiteY0" fmla="*/ 212534 h 684076"/>
                <a:gd name="connsiteX1" fmla="*/ 486567 w 1344495"/>
                <a:gd name="connsiteY1" fmla="*/ 43722 h 684076"/>
                <a:gd name="connsiteX2" fmla="*/ 177078 w 1344495"/>
                <a:gd name="connsiteY2" fmla="*/ 282873 h 684076"/>
                <a:gd name="connsiteX3" fmla="*/ 163010 w 1344495"/>
                <a:gd name="connsiteY3" fmla="*/ 536091 h 684076"/>
                <a:gd name="connsiteX4" fmla="*/ 1155138 w 1344495"/>
                <a:gd name="connsiteY4" fmla="*/ 600067 h 684076"/>
                <a:gd name="connsiteX5" fmla="*/ 1299153 w 1344495"/>
                <a:gd name="connsiteY5" fmla="*/ 600067 h 684076"/>
                <a:gd name="connsiteX6" fmla="*/ 1227146 w 1344495"/>
                <a:gd name="connsiteY6" fmla="*/ 96011 h 684076"/>
                <a:gd name="connsiteX7" fmla="*/ 867105 w 1344495"/>
                <a:gd name="connsiteY7" fmla="*/ 24003 h 684076"/>
                <a:gd name="connsiteX8" fmla="*/ 867105 w 1344495"/>
                <a:gd name="connsiteY8" fmla="*/ 168019 h 684076"/>
                <a:gd name="connsiteX0" fmla="*/ 894530 w 1344495"/>
                <a:gd name="connsiteY0" fmla="*/ 212534 h 684076"/>
                <a:gd name="connsiteX1" fmla="*/ 486567 w 1344495"/>
                <a:gd name="connsiteY1" fmla="*/ 43722 h 684076"/>
                <a:gd name="connsiteX2" fmla="*/ 177078 w 1344495"/>
                <a:gd name="connsiteY2" fmla="*/ 282873 h 684076"/>
                <a:gd name="connsiteX3" fmla="*/ 163010 w 1344495"/>
                <a:gd name="connsiteY3" fmla="*/ 536091 h 684076"/>
                <a:gd name="connsiteX4" fmla="*/ 1155138 w 1344495"/>
                <a:gd name="connsiteY4" fmla="*/ 600067 h 684076"/>
                <a:gd name="connsiteX5" fmla="*/ 1299153 w 1344495"/>
                <a:gd name="connsiteY5" fmla="*/ 600067 h 684076"/>
                <a:gd name="connsiteX6" fmla="*/ 1227146 w 1344495"/>
                <a:gd name="connsiteY6" fmla="*/ 96011 h 684076"/>
                <a:gd name="connsiteX7" fmla="*/ 867105 w 1344495"/>
                <a:gd name="connsiteY7" fmla="*/ 24003 h 684076"/>
                <a:gd name="connsiteX8" fmla="*/ 867105 w 1344495"/>
                <a:gd name="connsiteY8" fmla="*/ 168019 h 684076"/>
                <a:gd name="connsiteX0" fmla="*/ 894530 w 1344495"/>
                <a:gd name="connsiteY0" fmla="*/ 212534 h 684076"/>
                <a:gd name="connsiteX1" fmla="*/ 486567 w 1344495"/>
                <a:gd name="connsiteY1" fmla="*/ 43722 h 684076"/>
                <a:gd name="connsiteX2" fmla="*/ 177078 w 1344495"/>
                <a:gd name="connsiteY2" fmla="*/ 282873 h 684076"/>
                <a:gd name="connsiteX3" fmla="*/ 163010 w 1344495"/>
                <a:gd name="connsiteY3" fmla="*/ 536091 h 684076"/>
                <a:gd name="connsiteX4" fmla="*/ 1155138 w 1344495"/>
                <a:gd name="connsiteY4" fmla="*/ 600067 h 684076"/>
                <a:gd name="connsiteX5" fmla="*/ 1299153 w 1344495"/>
                <a:gd name="connsiteY5" fmla="*/ 600067 h 684076"/>
                <a:gd name="connsiteX6" fmla="*/ 1227146 w 1344495"/>
                <a:gd name="connsiteY6" fmla="*/ 96011 h 684076"/>
                <a:gd name="connsiteX7" fmla="*/ 867105 w 1344495"/>
                <a:gd name="connsiteY7" fmla="*/ 24003 h 684076"/>
                <a:gd name="connsiteX8" fmla="*/ 867105 w 1344495"/>
                <a:gd name="connsiteY8" fmla="*/ 168019 h 684076"/>
                <a:gd name="connsiteX0" fmla="*/ 894530 w 1344495"/>
                <a:gd name="connsiteY0" fmla="*/ 284542 h 768086"/>
                <a:gd name="connsiteX1" fmla="*/ 486567 w 1344495"/>
                <a:gd name="connsiteY1" fmla="*/ 115730 h 768086"/>
                <a:gd name="connsiteX2" fmla="*/ 177078 w 1344495"/>
                <a:gd name="connsiteY2" fmla="*/ 354881 h 768086"/>
                <a:gd name="connsiteX3" fmla="*/ 163010 w 1344495"/>
                <a:gd name="connsiteY3" fmla="*/ 608099 h 768086"/>
                <a:gd name="connsiteX4" fmla="*/ 1155138 w 1344495"/>
                <a:gd name="connsiteY4" fmla="*/ 672075 h 768086"/>
                <a:gd name="connsiteX5" fmla="*/ 1299153 w 1344495"/>
                <a:gd name="connsiteY5" fmla="*/ 672075 h 768086"/>
                <a:gd name="connsiteX6" fmla="*/ 1227145 w 1344495"/>
                <a:gd name="connsiteY6" fmla="*/ 96011 h 768086"/>
                <a:gd name="connsiteX7" fmla="*/ 867105 w 1344495"/>
                <a:gd name="connsiteY7" fmla="*/ 96011 h 768086"/>
                <a:gd name="connsiteX8" fmla="*/ 867105 w 1344495"/>
                <a:gd name="connsiteY8" fmla="*/ 240027 h 768086"/>
                <a:gd name="connsiteX0" fmla="*/ 894530 w 1344495"/>
                <a:gd name="connsiteY0" fmla="*/ 211938 h 695482"/>
                <a:gd name="connsiteX1" fmla="*/ 486567 w 1344495"/>
                <a:gd name="connsiteY1" fmla="*/ 43126 h 695482"/>
                <a:gd name="connsiteX2" fmla="*/ 177078 w 1344495"/>
                <a:gd name="connsiteY2" fmla="*/ 282277 h 695482"/>
                <a:gd name="connsiteX3" fmla="*/ 163010 w 1344495"/>
                <a:gd name="connsiteY3" fmla="*/ 535495 h 695482"/>
                <a:gd name="connsiteX4" fmla="*/ 1155138 w 1344495"/>
                <a:gd name="connsiteY4" fmla="*/ 599471 h 695482"/>
                <a:gd name="connsiteX5" fmla="*/ 1299153 w 1344495"/>
                <a:gd name="connsiteY5" fmla="*/ 599471 h 695482"/>
                <a:gd name="connsiteX6" fmla="*/ 1227145 w 1344495"/>
                <a:gd name="connsiteY6" fmla="*/ 23407 h 695482"/>
                <a:gd name="connsiteX7" fmla="*/ 867105 w 1344495"/>
                <a:gd name="connsiteY7" fmla="*/ 23407 h 695482"/>
                <a:gd name="connsiteX8" fmla="*/ 867105 w 1344495"/>
                <a:gd name="connsiteY8" fmla="*/ 167423 h 695482"/>
                <a:gd name="connsiteX0" fmla="*/ 894530 w 1344495"/>
                <a:gd name="connsiteY0" fmla="*/ 211938 h 695482"/>
                <a:gd name="connsiteX1" fmla="*/ 486567 w 1344495"/>
                <a:gd name="connsiteY1" fmla="*/ 43126 h 695482"/>
                <a:gd name="connsiteX2" fmla="*/ 177078 w 1344495"/>
                <a:gd name="connsiteY2" fmla="*/ 282277 h 695482"/>
                <a:gd name="connsiteX3" fmla="*/ 163010 w 1344495"/>
                <a:gd name="connsiteY3" fmla="*/ 535495 h 695482"/>
                <a:gd name="connsiteX4" fmla="*/ 1155138 w 1344495"/>
                <a:gd name="connsiteY4" fmla="*/ 599471 h 695482"/>
                <a:gd name="connsiteX5" fmla="*/ 1299153 w 1344495"/>
                <a:gd name="connsiteY5" fmla="*/ 599471 h 695482"/>
                <a:gd name="connsiteX6" fmla="*/ 1227145 w 1344495"/>
                <a:gd name="connsiteY6" fmla="*/ 23407 h 695482"/>
                <a:gd name="connsiteX7" fmla="*/ 867105 w 1344495"/>
                <a:gd name="connsiteY7" fmla="*/ 23407 h 695482"/>
                <a:gd name="connsiteX8" fmla="*/ 867105 w 1344495"/>
                <a:gd name="connsiteY8" fmla="*/ 167423 h 695482"/>
                <a:gd name="connsiteX0" fmla="*/ 894530 w 1344495"/>
                <a:gd name="connsiteY0" fmla="*/ 211938 h 695482"/>
                <a:gd name="connsiteX1" fmla="*/ 486567 w 1344495"/>
                <a:gd name="connsiteY1" fmla="*/ 43126 h 695482"/>
                <a:gd name="connsiteX2" fmla="*/ 177078 w 1344495"/>
                <a:gd name="connsiteY2" fmla="*/ 282277 h 695482"/>
                <a:gd name="connsiteX3" fmla="*/ 163010 w 1344495"/>
                <a:gd name="connsiteY3" fmla="*/ 535495 h 695482"/>
                <a:gd name="connsiteX4" fmla="*/ 1155138 w 1344495"/>
                <a:gd name="connsiteY4" fmla="*/ 599471 h 695482"/>
                <a:gd name="connsiteX5" fmla="*/ 1299153 w 1344495"/>
                <a:gd name="connsiteY5" fmla="*/ 599471 h 695482"/>
                <a:gd name="connsiteX6" fmla="*/ 1227145 w 1344495"/>
                <a:gd name="connsiteY6" fmla="*/ 23407 h 695482"/>
                <a:gd name="connsiteX7" fmla="*/ 867105 w 1344495"/>
                <a:gd name="connsiteY7" fmla="*/ 23407 h 695482"/>
                <a:gd name="connsiteX8" fmla="*/ 867105 w 1344495"/>
                <a:gd name="connsiteY8" fmla="*/ 167423 h 695482"/>
                <a:gd name="connsiteX0" fmla="*/ 894530 w 1344495"/>
                <a:gd name="connsiteY0" fmla="*/ 211938 h 695482"/>
                <a:gd name="connsiteX1" fmla="*/ 486567 w 1344495"/>
                <a:gd name="connsiteY1" fmla="*/ 43126 h 695482"/>
                <a:gd name="connsiteX2" fmla="*/ 177078 w 1344495"/>
                <a:gd name="connsiteY2" fmla="*/ 282277 h 695482"/>
                <a:gd name="connsiteX3" fmla="*/ 163010 w 1344495"/>
                <a:gd name="connsiteY3" fmla="*/ 535495 h 695482"/>
                <a:gd name="connsiteX4" fmla="*/ 1155138 w 1344495"/>
                <a:gd name="connsiteY4" fmla="*/ 599471 h 695482"/>
                <a:gd name="connsiteX5" fmla="*/ 1299153 w 1344495"/>
                <a:gd name="connsiteY5" fmla="*/ 599471 h 695482"/>
                <a:gd name="connsiteX6" fmla="*/ 1227145 w 1344495"/>
                <a:gd name="connsiteY6" fmla="*/ 23407 h 695482"/>
                <a:gd name="connsiteX7" fmla="*/ 867105 w 1344495"/>
                <a:gd name="connsiteY7" fmla="*/ 23407 h 695482"/>
                <a:gd name="connsiteX8" fmla="*/ 867105 w 1344495"/>
                <a:gd name="connsiteY8" fmla="*/ 239431 h 695482"/>
                <a:gd name="connsiteX0" fmla="*/ 894530 w 1344495"/>
                <a:gd name="connsiteY0" fmla="*/ 211938 h 695482"/>
                <a:gd name="connsiteX1" fmla="*/ 486567 w 1344495"/>
                <a:gd name="connsiteY1" fmla="*/ 43126 h 695482"/>
                <a:gd name="connsiteX2" fmla="*/ 177078 w 1344495"/>
                <a:gd name="connsiteY2" fmla="*/ 282277 h 695482"/>
                <a:gd name="connsiteX3" fmla="*/ 163010 w 1344495"/>
                <a:gd name="connsiteY3" fmla="*/ 535495 h 695482"/>
                <a:gd name="connsiteX4" fmla="*/ 1155138 w 1344495"/>
                <a:gd name="connsiteY4" fmla="*/ 599471 h 695482"/>
                <a:gd name="connsiteX5" fmla="*/ 1299153 w 1344495"/>
                <a:gd name="connsiteY5" fmla="*/ 599471 h 695482"/>
                <a:gd name="connsiteX6" fmla="*/ 1227145 w 1344495"/>
                <a:gd name="connsiteY6" fmla="*/ 23407 h 695482"/>
                <a:gd name="connsiteX7" fmla="*/ 867105 w 1344495"/>
                <a:gd name="connsiteY7" fmla="*/ 23407 h 695482"/>
                <a:gd name="connsiteX8" fmla="*/ 867105 w 1344495"/>
                <a:gd name="connsiteY8" fmla="*/ 239431 h 695482"/>
                <a:gd name="connsiteX0" fmla="*/ 894530 w 1344495"/>
                <a:gd name="connsiteY0" fmla="*/ 211938 h 695482"/>
                <a:gd name="connsiteX1" fmla="*/ 486567 w 1344495"/>
                <a:gd name="connsiteY1" fmla="*/ 43126 h 695482"/>
                <a:gd name="connsiteX2" fmla="*/ 177078 w 1344495"/>
                <a:gd name="connsiteY2" fmla="*/ 282277 h 695482"/>
                <a:gd name="connsiteX3" fmla="*/ 163010 w 1344495"/>
                <a:gd name="connsiteY3" fmla="*/ 535495 h 695482"/>
                <a:gd name="connsiteX4" fmla="*/ 1155138 w 1344495"/>
                <a:gd name="connsiteY4" fmla="*/ 599471 h 695482"/>
                <a:gd name="connsiteX5" fmla="*/ 1299153 w 1344495"/>
                <a:gd name="connsiteY5" fmla="*/ 599471 h 695482"/>
                <a:gd name="connsiteX6" fmla="*/ 1227145 w 1344495"/>
                <a:gd name="connsiteY6" fmla="*/ 23407 h 695482"/>
                <a:gd name="connsiteX7" fmla="*/ 867105 w 1344495"/>
                <a:gd name="connsiteY7" fmla="*/ 23407 h 695482"/>
                <a:gd name="connsiteX8" fmla="*/ 867105 w 1344495"/>
                <a:gd name="connsiteY8" fmla="*/ 239431 h 695482"/>
                <a:gd name="connsiteX0" fmla="*/ 867105 w 1344495"/>
                <a:gd name="connsiteY0" fmla="*/ 239431 h 695482"/>
                <a:gd name="connsiteX1" fmla="*/ 486567 w 1344495"/>
                <a:gd name="connsiteY1" fmla="*/ 43126 h 695482"/>
                <a:gd name="connsiteX2" fmla="*/ 177078 w 1344495"/>
                <a:gd name="connsiteY2" fmla="*/ 282277 h 695482"/>
                <a:gd name="connsiteX3" fmla="*/ 163010 w 1344495"/>
                <a:gd name="connsiteY3" fmla="*/ 535495 h 695482"/>
                <a:gd name="connsiteX4" fmla="*/ 1155138 w 1344495"/>
                <a:gd name="connsiteY4" fmla="*/ 599471 h 695482"/>
                <a:gd name="connsiteX5" fmla="*/ 1299153 w 1344495"/>
                <a:gd name="connsiteY5" fmla="*/ 599471 h 695482"/>
                <a:gd name="connsiteX6" fmla="*/ 1227145 w 1344495"/>
                <a:gd name="connsiteY6" fmla="*/ 23407 h 695482"/>
                <a:gd name="connsiteX7" fmla="*/ 867105 w 1344495"/>
                <a:gd name="connsiteY7" fmla="*/ 23407 h 695482"/>
                <a:gd name="connsiteX8" fmla="*/ 867105 w 1344495"/>
                <a:gd name="connsiteY8" fmla="*/ 239431 h 695482"/>
                <a:gd name="connsiteX0" fmla="*/ 867105 w 1344495"/>
                <a:gd name="connsiteY0" fmla="*/ 239431 h 695482"/>
                <a:gd name="connsiteX1" fmla="*/ 486567 w 1344495"/>
                <a:gd name="connsiteY1" fmla="*/ 43126 h 695482"/>
                <a:gd name="connsiteX2" fmla="*/ 177078 w 1344495"/>
                <a:gd name="connsiteY2" fmla="*/ 282277 h 695482"/>
                <a:gd name="connsiteX3" fmla="*/ 163010 w 1344495"/>
                <a:gd name="connsiteY3" fmla="*/ 535495 h 695482"/>
                <a:gd name="connsiteX4" fmla="*/ 1155138 w 1344495"/>
                <a:gd name="connsiteY4" fmla="*/ 599471 h 695482"/>
                <a:gd name="connsiteX5" fmla="*/ 1299153 w 1344495"/>
                <a:gd name="connsiteY5" fmla="*/ 599471 h 695482"/>
                <a:gd name="connsiteX6" fmla="*/ 1227145 w 1344495"/>
                <a:gd name="connsiteY6" fmla="*/ 23407 h 695482"/>
                <a:gd name="connsiteX7" fmla="*/ 867105 w 1344495"/>
                <a:gd name="connsiteY7" fmla="*/ 23407 h 695482"/>
                <a:gd name="connsiteX8" fmla="*/ 867105 w 1344495"/>
                <a:gd name="connsiteY8" fmla="*/ 167423 h 695482"/>
                <a:gd name="connsiteX0" fmla="*/ 867105 w 1344495"/>
                <a:gd name="connsiteY0" fmla="*/ 239431 h 695482"/>
                <a:gd name="connsiteX1" fmla="*/ 939113 w 1344495"/>
                <a:gd name="connsiteY1" fmla="*/ 527463 h 695482"/>
                <a:gd name="connsiteX2" fmla="*/ 486567 w 1344495"/>
                <a:gd name="connsiteY2" fmla="*/ 43126 h 695482"/>
                <a:gd name="connsiteX3" fmla="*/ 177078 w 1344495"/>
                <a:gd name="connsiteY3" fmla="*/ 282277 h 695482"/>
                <a:gd name="connsiteX4" fmla="*/ 163010 w 1344495"/>
                <a:gd name="connsiteY4" fmla="*/ 535495 h 695482"/>
                <a:gd name="connsiteX5" fmla="*/ 1155138 w 1344495"/>
                <a:gd name="connsiteY5" fmla="*/ 599471 h 695482"/>
                <a:gd name="connsiteX6" fmla="*/ 1299153 w 1344495"/>
                <a:gd name="connsiteY6" fmla="*/ 599471 h 695482"/>
                <a:gd name="connsiteX7" fmla="*/ 1227145 w 1344495"/>
                <a:gd name="connsiteY7" fmla="*/ 23407 h 695482"/>
                <a:gd name="connsiteX8" fmla="*/ 867105 w 1344495"/>
                <a:gd name="connsiteY8" fmla="*/ 23407 h 695482"/>
                <a:gd name="connsiteX9" fmla="*/ 867105 w 1344495"/>
                <a:gd name="connsiteY9" fmla="*/ 167423 h 695482"/>
                <a:gd name="connsiteX0" fmla="*/ 867105 w 1344495"/>
                <a:gd name="connsiteY0" fmla="*/ 239431 h 695482"/>
                <a:gd name="connsiteX1" fmla="*/ 867105 w 1344495"/>
                <a:gd name="connsiteY1" fmla="*/ 167423 h 695482"/>
                <a:gd name="connsiteX2" fmla="*/ 939113 w 1344495"/>
                <a:gd name="connsiteY2" fmla="*/ 527463 h 695482"/>
                <a:gd name="connsiteX3" fmla="*/ 486567 w 1344495"/>
                <a:gd name="connsiteY3" fmla="*/ 43126 h 695482"/>
                <a:gd name="connsiteX4" fmla="*/ 177078 w 1344495"/>
                <a:gd name="connsiteY4" fmla="*/ 282277 h 695482"/>
                <a:gd name="connsiteX5" fmla="*/ 163010 w 1344495"/>
                <a:gd name="connsiteY5" fmla="*/ 535495 h 695482"/>
                <a:gd name="connsiteX6" fmla="*/ 1155138 w 1344495"/>
                <a:gd name="connsiteY6" fmla="*/ 599471 h 695482"/>
                <a:gd name="connsiteX7" fmla="*/ 1299153 w 1344495"/>
                <a:gd name="connsiteY7" fmla="*/ 599471 h 695482"/>
                <a:gd name="connsiteX8" fmla="*/ 1227145 w 1344495"/>
                <a:gd name="connsiteY8" fmla="*/ 23407 h 695482"/>
                <a:gd name="connsiteX9" fmla="*/ 867105 w 1344495"/>
                <a:gd name="connsiteY9" fmla="*/ 23407 h 695482"/>
                <a:gd name="connsiteX10" fmla="*/ 867105 w 1344495"/>
                <a:gd name="connsiteY10" fmla="*/ 167423 h 695482"/>
                <a:gd name="connsiteX0" fmla="*/ 867105 w 1344495"/>
                <a:gd name="connsiteY0" fmla="*/ 239431 h 695482"/>
                <a:gd name="connsiteX1" fmla="*/ 867105 w 1344495"/>
                <a:gd name="connsiteY1" fmla="*/ 167423 h 695482"/>
                <a:gd name="connsiteX2" fmla="*/ 486567 w 1344495"/>
                <a:gd name="connsiteY2" fmla="*/ 43126 h 695482"/>
                <a:gd name="connsiteX3" fmla="*/ 177078 w 1344495"/>
                <a:gd name="connsiteY3" fmla="*/ 282277 h 695482"/>
                <a:gd name="connsiteX4" fmla="*/ 163010 w 1344495"/>
                <a:gd name="connsiteY4" fmla="*/ 535495 h 695482"/>
                <a:gd name="connsiteX5" fmla="*/ 1155138 w 1344495"/>
                <a:gd name="connsiteY5" fmla="*/ 599471 h 695482"/>
                <a:gd name="connsiteX6" fmla="*/ 1299153 w 1344495"/>
                <a:gd name="connsiteY6" fmla="*/ 599471 h 695482"/>
                <a:gd name="connsiteX7" fmla="*/ 1227145 w 1344495"/>
                <a:gd name="connsiteY7" fmla="*/ 23407 h 695482"/>
                <a:gd name="connsiteX8" fmla="*/ 867105 w 1344495"/>
                <a:gd name="connsiteY8" fmla="*/ 23407 h 695482"/>
                <a:gd name="connsiteX9" fmla="*/ 867105 w 1344495"/>
                <a:gd name="connsiteY9" fmla="*/ 167423 h 695482"/>
                <a:gd name="connsiteX0" fmla="*/ 867105 w 1344495"/>
                <a:gd name="connsiteY0" fmla="*/ 239431 h 695482"/>
                <a:gd name="connsiteX1" fmla="*/ 867105 w 1344495"/>
                <a:gd name="connsiteY1" fmla="*/ 167423 h 695482"/>
                <a:gd name="connsiteX2" fmla="*/ 486567 w 1344495"/>
                <a:gd name="connsiteY2" fmla="*/ 43126 h 695482"/>
                <a:gd name="connsiteX3" fmla="*/ 177078 w 1344495"/>
                <a:gd name="connsiteY3" fmla="*/ 282277 h 695482"/>
                <a:gd name="connsiteX4" fmla="*/ 163010 w 1344495"/>
                <a:gd name="connsiteY4" fmla="*/ 535495 h 695482"/>
                <a:gd name="connsiteX5" fmla="*/ 1155138 w 1344495"/>
                <a:gd name="connsiteY5" fmla="*/ 599471 h 695482"/>
                <a:gd name="connsiteX6" fmla="*/ 1299153 w 1344495"/>
                <a:gd name="connsiteY6" fmla="*/ 599471 h 695482"/>
                <a:gd name="connsiteX7" fmla="*/ 1227145 w 1344495"/>
                <a:gd name="connsiteY7" fmla="*/ 23407 h 695482"/>
                <a:gd name="connsiteX8" fmla="*/ 867105 w 1344495"/>
                <a:gd name="connsiteY8" fmla="*/ 23407 h 695482"/>
                <a:gd name="connsiteX9" fmla="*/ 867105 w 1344495"/>
                <a:gd name="connsiteY9" fmla="*/ 167423 h 695482"/>
                <a:gd name="connsiteX0" fmla="*/ 867105 w 1344495"/>
                <a:gd name="connsiteY0" fmla="*/ 362417 h 818468"/>
                <a:gd name="connsiteX1" fmla="*/ 867105 w 1344495"/>
                <a:gd name="connsiteY1" fmla="*/ 290409 h 818468"/>
                <a:gd name="connsiteX2" fmla="*/ 486567 w 1344495"/>
                <a:gd name="connsiteY2" fmla="*/ 166112 h 818468"/>
                <a:gd name="connsiteX3" fmla="*/ 177078 w 1344495"/>
                <a:gd name="connsiteY3" fmla="*/ 405263 h 818468"/>
                <a:gd name="connsiteX4" fmla="*/ 163010 w 1344495"/>
                <a:gd name="connsiteY4" fmla="*/ 658481 h 818468"/>
                <a:gd name="connsiteX5" fmla="*/ 1155138 w 1344495"/>
                <a:gd name="connsiteY5" fmla="*/ 722457 h 818468"/>
                <a:gd name="connsiteX6" fmla="*/ 1299153 w 1344495"/>
                <a:gd name="connsiteY6" fmla="*/ 722457 h 818468"/>
                <a:gd name="connsiteX7" fmla="*/ 1227145 w 1344495"/>
                <a:gd name="connsiteY7" fmla="*/ 146393 h 818468"/>
                <a:gd name="connsiteX8" fmla="*/ 867105 w 1344495"/>
                <a:gd name="connsiteY8" fmla="*/ 146393 h 818468"/>
                <a:gd name="connsiteX9" fmla="*/ 651081 w 1344495"/>
                <a:gd name="connsiteY9" fmla="*/ 2377 h 818468"/>
                <a:gd name="connsiteX0" fmla="*/ 867105 w 1344495"/>
                <a:gd name="connsiteY0" fmla="*/ 434425 h 818468"/>
                <a:gd name="connsiteX1" fmla="*/ 867105 w 1344495"/>
                <a:gd name="connsiteY1" fmla="*/ 290409 h 818468"/>
                <a:gd name="connsiteX2" fmla="*/ 486567 w 1344495"/>
                <a:gd name="connsiteY2" fmla="*/ 166112 h 818468"/>
                <a:gd name="connsiteX3" fmla="*/ 177078 w 1344495"/>
                <a:gd name="connsiteY3" fmla="*/ 405263 h 818468"/>
                <a:gd name="connsiteX4" fmla="*/ 163010 w 1344495"/>
                <a:gd name="connsiteY4" fmla="*/ 658481 h 818468"/>
                <a:gd name="connsiteX5" fmla="*/ 1155138 w 1344495"/>
                <a:gd name="connsiteY5" fmla="*/ 722457 h 818468"/>
                <a:gd name="connsiteX6" fmla="*/ 1299153 w 1344495"/>
                <a:gd name="connsiteY6" fmla="*/ 722457 h 818468"/>
                <a:gd name="connsiteX7" fmla="*/ 1227145 w 1344495"/>
                <a:gd name="connsiteY7" fmla="*/ 146393 h 818468"/>
                <a:gd name="connsiteX8" fmla="*/ 867105 w 1344495"/>
                <a:gd name="connsiteY8" fmla="*/ 146393 h 818468"/>
                <a:gd name="connsiteX9" fmla="*/ 651081 w 1344495"/>
                <a:gd name="connsiteY9" fmla="*/ 2377 h 818468"/>
                <a:gd name="connsiteX0" fmla="*/ 867105 w 1344495"/>
                <a:gd name="connsiteY0" fmla="*/ 290409 h 818468"/>
                <a:gd name="connsiteX1" fmla="*/ 486567 w 1344495"/>
                <a:gd name="connsiteY1" fmla="*/ 166112 h 818468"/>
                <a:gd name="connsiteX2" fmla="*/ 177078 w 1344495"/>
                <a:gd name="connsiteY2" fmla="*/ 405263 h 818468"/>
                <a:gd name="connsiteX3" fmla="*/ 163010 w 1344495"/>
                <a:gd name="connsiteY3" fmla="*/ 658481 h 818468"/>
                <a:gd name="connsiteX4" fmla="*/ 1155138 w 1344495"/>
                <a:gd name="connsiteY4" fmla="*/ 722457 h 818468"/>
                <a:gd name="connsiteX5" fmla="*/ 1299153 w 1344495"/>
                <a:gd name="connsiteY5" fmla="*/ 722457 h 818468"/>
                <a:gd name="connsiteX6" fmla="*/ 1227145 w 1344495"/>
                <a:gd name="connsiteY6" fmla="*/ 146393 h 818468"/>
                <a:gd name="connsiteX7" fmla="*/ 867105 w 1344495"/>
                <a:gd name="connsiteY7" fmla="*/ 146393 h 818468"/>
                <a:gd name="connsiteX8" fmla="*/ 651081 w 1344495"/>
                <a:gd name="connsiteY8" fmla="*/ 2377 h 818468"/>
                <a:gd name="connsiteX0" fmla="*/ 867105 w 1344495"/>
                <a:gd name="connsiteY0" fmla="*/ 167423 h 695482"/>
                <a:gd name="connsiteX1" fmla="*/ 486567 w 1344495"/>
                <a:gd name="connsiteY1" fmla="*/ 43126 h 695482"/>
                <a:gd name="connsiteX2" fmla="*/ 177078 w 1344495"/>
                <a:gd name="connsiteY2" fmla="*/ 282277 h 695482"/>
                <a:gd name="connsiteX3" fmla="*/ 163010 w 1344495"/>
                <a:gd name="connsiteY3" fmla="*/ 535495 h 695482"/>
                <a:gd name="connsiteX4" fmla="*/ 1155138 w 1344495"/>
                <a:gd name="connsiteY4" fmla="*/ 599471 h 695482"/>
                <a:gd name="connsiteX5" fmla="*/ 1299153 w 1344495"/>
                <a:gd name="connsiteY5" fmla="*/ 599471 h 695482"/>
                <a:gd name="connsiteX6" fmla="*/ 1227145 w 1344495"/>
                <a:gd name="connsiteY6" fmla="*/ 23407 h 695482"/>
                <a:gd name="connsiteX7" fmla="*/ 867105 w 1344495"/>
                <a:gd name="connsiteY7" fmla="*/ 23407 h 695482"/>
                <a:gd name="connsiteX8" fmla="*/ 867105 w 1344495"/>
                <a:gd name="connsiteY8" fmla="*/ 167423 h 695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44495" h="695482">
                  <a:moveTo>
                    <a:pt x="867105" y="167423"/>
                  </a:moveTo>
                  <a:cubicBezTo>
                    <a:pt x="803682" y="122704"/>
                    <a:pt x="601572" y="23984"/>
                    <a:pt x="486567" y="43126"/>
                  </a:cubicBezTo>
                  <a:cubicBezTo>
                    <a:pt x="371563" y="62268"/>
                    <a:pt x="231004" y="200216"/>
                    <a:pt x="177078" y="282277"/>
                  </a:cubicBezTo>
                  <a:cubicBezTo>
                    <a:pt x="123152" y="364338"/>
                    <a:pt x="0" y="482629"/>
                    <a:pt x="163010" y="535495"/>
                  </a:cubicBezTo>
                  <a:cubicBezTo>
                    <a:pt x="326020" y="588361"/>
                    <a:pt x="965781" y="588808"/>
                    <a:pt x="1155138" y="599471"/>
                  </a:cubicBezTo>
                  <a:cubicBezTo>
                    <a:pt x="1344495" y="610134"/>
                    <a:pt x="1287152" y="695482"/>
                    <a:pt x="1299153" y="599471"/>
                  </a:cubicBezTo>
                  <a:cubicBezTo>
                    <a:pt x="1311154" y="503460"/>
                    <a:pt x="1266957" y="99823"/>
                    <a:pt x="1227145" y="23407"/>
                  </a:cubicBezTo>
                  <a:cubicBezTo>
                    <a:pt x="1133607" y="0"/>
                    <a:pt x="954918" y="16764"/>
                    <a:pt x="867105" y="23407"/>
                  </a:cubicBezTo>
                  <a:cubicBezTo>
                    <a:pt x="864620" y="145541"/>
                    <a:pt x="873422" y="165046"/>
                    <a:pt x="867105" y="167423"/>
                  </a:cubicBezTo>
                </a:path>
              </a:pathLst>
            </a:custGeom>
            <a:solidFill>
              <a:schemeClr val="accent6">
                <a:lumMod val="50000"/>
              </a:schemeClr>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42" name="Freeform 41"/>
            <p:cNvSpPr/>
            <p:nvPr/>
          </p:nvSpPr>
          <p:spPr>
            <a:xfrm>
              <a:off x="3131839" y="5589240"/>
              <a:ext cx="1259185" cy="195263"/>
            </a:xfrm>
            <a:custGeom>
              <a:avLst/>
              <a:gdLst>
                <a:gd name="connsiteX0" fmla="*/ 9525 w 1295400"/>
                <a:gd name="connsiteY0" fmla="*/ 0 h 195263"/>
                <a:gd name="connsiteX1" fmla="*/ 0 w 1295400"/>
                <a:gd name="connsiteY1" fmla="*/ 161925 h 195263"/>
                <a:gd name="connsiteX2" fmla="*/ 1276350 w 1295400"/>
                <a:gd name="connsiteY2" fmla="*/ 195263 h 195263"/>
                <a:gd name="connsiteX3" fmla="*/ 1295400 w 1295400"/>
                <a:gd name="connsiteY3" fmla="*/ 47625 h 195263"/>
                <a:gd name="connsiteX4" fmla="*/ 9525 w 1295400"/>
                <a:gd name="connsiteY4" fmla="*/ 0 h 1952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95400" h="195263">
                  <a:moveTo>
                    <a:pt x="9525" y="0"/>
                  </a:moveTo>
                  <a:lnTo>
                    <a:pt x="0" y="161925"/>
                  </a:lnTo>
                  <a:lnTo>
                    <a:pt x="1276350" y="195263"/>
                  </a:lnTo>
                  <a:lnTo>
                    <a:pt x="1295400" y="47625"/>
                  </a:lnTo>
                  <a:lnTo>
                    <a:pt x="9525" y="0"/>
                  </a:lnTo>
                  <a:close/>
                </a:path>
              </a:pathLst>
            </a:custGeom>
            <a:solidFill>
              <a:schemeClr val="accent6">
                <a:lumMod val="5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12" name="Group 79"/>
          <p:cNvGrpSpPr/>
          <p:nvPr/>
        </p:nvGrpSpPr>
        <p:grpSpPr>
          <a:xfrm>
            <a:off x="4619756" y="4663479"/>
            <a:ext cx="934045" cy="819514"/>
            <a:chOff x="4355976" y="4581128"/>
            <a:chExt cx="1368152" cy="1224136"/>
          </a:xfrm>
        </p:grpSpPr>
        <p:sp>
          <p:nvSpPr>
            <p:cNvPr id="37" name="Freeform 7"/>
            <p:cNvSpPr/>
            <p:nvPr/>
          </p:nvSpPr>
          <p:spPr>
            <a:xfrm flipH="1">
              <a:off x="4442273" y="4581128"/>
              <a:ext cx="1080118" cy="1144288"/>
            </a:xfrm>
            <a:custGeom>
              <a:avLst/>
              <a:gdLst>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98859 w 625872"/>
                <a:gd name="connsiteY6" fmla="*/ 576262 h 840978"/>
                <a:gd name="connsiteX7" fmla="*/ 408384 w 625872"/>
                <a:gd name="connsiteY7" fmla="*/ 554831 h 840978"/>
                <a:gd name="connsiteX8" fmla="*/ 403622 w 625872"/>
                <a:gd name="connsiteY8" fmla="*/ 0 h 840978"/>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86581 w 625872"/>
                <a:gd name="connsiteY6" fmla="*/ 600620 h 840978"/>
                <a:gd name="connsiteX7" fmla="*/ 408384 w 625872"/>
                <a:gd name="connsiteY7" fmla="*/ 554831 h 840978"/>
                <a:gd name="connsiteX8" fmla="*/ 403622 w 625872"/>
                <a:gd name="connsiteY8" fmla="*/ 0 h 840978"/>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52338"/>
                <a:gd name="connsiteX1" fmla="*/ 586978 w 629778"/>
                <a:gd name="connsiteY1" fmla="*/ 707231 h 852338"/>
                <a:gd name="connsiteX2" fmla="*/ 332557 w 629778"/>
                <a:gd name="connsiteY2" fmla="*/ 850230 h 852338"/>
                <a:gd name="connsiteX3" fmla="*/ 65484 w 629778"/>
                <a:gd name="connsiteY3" fmla="*/ 809625 h 852338"/>
                <a:gd name="connsiteX4" fmla="*/ 15478 w 629778"/>
                <a:gd name="connsiteY4" fmla="*/ 671512 h 852338"/>
                <a:gd name="connsiteX5" fmla="*/ 158353 w 629778"/>
                <a:gd name="connsiteY5" fmla="*/ 540543 h 852338"/>
                <a:gd name="connsiteX6" fmla="*/ 386581 w 629778"/>
                <a:gd name="connsiteY6" fmla="*/ 600620 h 852338"/>
                <a:gd name="connsiteX7" fmla="*/ 408384 w 629778"/>
                <a:gd name="connsiteY7" fmla="*/ 554831 h 852338"/>
                <a:gd name="connsiteX8" fmla="*/ 403622 w 629778"/>
                <a:gd name="connsiteY8" fmla="*/ 0 h 852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9778" h="852338">
                  <a:moveTo>
                    <a:pt x="589359" y="40481"/>
                  </a:moveTo>
                  <a:cubicBezTo>
                    <a:pt x="607615" y="308570"/>
                    <a:pt x="629778" y="572273"/>
                    <a:pt x="586978" y="707231"/>
                  </a:cubicBezTo>
                  <a:cubicBezTo>
                    <a:pt x="544178" y="842189"/>
                    <a:pt x="393081" y="852338"/>
                    <a:pt x="332557" y="850230"/>
                  </a:cubicBezTo>
                  <a:cubicBezTo>
                    <a:pt x="247154" y="847800"/>
                    <a:pt x="118330" y="839411"/>
                    <a:pt x="65484" y="809625"/>
                  </a:cubicBezTo>
                  <a:cubicBezTo>
                    <a:pt x="12638" y="779839"/>
                    <a:pt x="0" y="716359"/>
                    <a:pt x="15478" y="671512"/>
                  </a:cubicBezTo>
                  <a:cubicBezTo>
                    <a:pt x="30956" y="626665"/>
                    <a:pt x="96503" y="552358"/>
                    <a:pt x="158353" y="540543"/>
                  </a:cubicBezTo>
                  <a:cubicBezTo>
                    <a:pt x="220203" y="528728"/>
                    <a:pt x="344909" y="598239"/>
                    <a:pt x="386581" y="600620"/>
                  </a:cubicBezTo>
                  <a:cubicBezTo>
                    <a:pt x="428253" y="603001"/>
                    <a:pt x="405544" y="654934"/>
                    <a:pt x="408384" y="554831"/>
                  </a:cubicBezTo>
                  <a:cubicBezTo>
                    <a:pt x="411224" y="454728"/>
                    <a:pt x="406400" y="229393"/>
                    <a:pt x="403622" y="0"/>
                  </a:cubicBezTo>
                </a:path>
              </a:pathLst>
            </a:custGeom>
            <a:solidFill>
              <a:srgbClr val="CC00FF"/>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38" name="Freeform 8"/>
            <p:cNvSpPr/>
            <p:nvPr/>
          </p:nvSpPr>
          <p:spPr>
            <a:xfrm flipH="1">
              <a:off x="4355976" y="5109782"/>
              <a:ext cx="1368152" cy="695482"/>
            </a:xfrm>
            <a:custGeom>
              <a:avLst/>
              <a:gdLst>
                <a:gd name="connsiteX0" fmla="*/ 909711 w 1444283"/>
                <a:gd name="connsiteY0" fmla="*/ 180535 h 616633"/>
                <a:gd name="connsiteX1" fmla="*/ 501748 w 1444283"/>
                <a:gd name="connsiteY1" fmla="*/ 11723 h 616633"/>
                <a:gd name="connsiteX2" fmla="*/ 192259 w 1444283"/>
                <a:gd name="connsiteY2" fmla="*/ 250874 h 616633"/>
                <a:gd name="connsiteX3" fmla="*/ 178191 w 1444283"/>
                <a:gd name="connsiteY3" fmla="*/ 504092 h 616633"/>
                <a:gd name="connsiteX4" fmla="*/ 1261403 w 1444283"/>
                <a:gd name="connsiteY4" fmla="*/ 574430 h 616633"/>
                <a:gd name="connsiteX5" fmla="*/ 1275471 w 1444283"/>
                <a:gd name="connsiteY5" fmla="*/ 546295 h 616633"/>
                <a:gd name="connsiteX6" fmla="*/ 1289539 w 1444283"/>
                <a:gd name="connsiteY6" fmla="*/ 152400 h 616633"/>
                <a:gd name="connsiteX7" fmla="*/ 1275471 w 1444283"/>
                <a:gd name="connsiteY7" fmla="*/ 124264 h 616633"/>
                <a:gd name="connsiteX8" fmla="*/ 937846 w 1444283"/>
                <a:gd name="connsiteY8" fmla="*/ 222738 h 616633"/>
                <a:gd name="connsiteX0" fmla="*/ 909711 w 1444283"/>
                <a:gd name="connsiteY0" fmla="*/ 180535 h 616633"/>
                <a:gd name="connsiteX1" fmla="*/ 501748 w 1444283"/>
                <a:gd name="connsiteY1" fmla="*/ 11723 h 616633"/>
                <a:gd name="connsiteX2" fmla="*/ 192259 w 1444283"/>
                <a:gd name="connsiteY2" fmla="*/ 250874 h 616633"/>
                <a:gd name="connsiteX3" fmla="*/ 178191 w 1444283"/>
                <a:gd name="connsiteY3" fmla="*/ 504092 h 616633"/>
                <a:gd name="connsiteX4" fmla="*/ 1261403 w 1444283"/>
                <a:gd name="connsiteY4" fmla="*/ 574430 h 616633"/>
                <a:gd name="connsiteX5" fmla="*/ 1275471 w 1444283"/>
                <a:gd name="connsiteY5" fmla="*/ 546295 h 616633"/>
                <a:gd name="connsiteX6" fmla="*/ 1289539 w 1444283"/>
                <a:gd name="connsiteY6" fmla="*/ 152400 h 616633"/>
                <a:gd name="connsiteX7" fmla="*/ 1275471 w 1444283"/>
                <a:gd name="connsiteY7" fmla="*/ 124264 h 616633"/>
                <a:gd name="connsiteX8" fmla="*/ 882287 w 1444283"/>
                <a:gd name="connsiteY8" fmla="*/ 64012 h 616633"/>
                <a:gd name="connsiteX0" fmla="*/ 909711 w 1444283"/>
                <a:gd name="connsiteY0" fmla="*/ 180535 h 616633"/>
                <a:gd name="connsiteX1" fmla="*/ 501748 w 1444283"/>
                <a:gd name="connsiteY1" fmla="*/ 11723 h 616633"/>
                <a:gd name="connsiteX2" fmla="*/ 192259 w 1444283"/>
                <a:gd name="connsiteY2" fmla="*/ 250874 h 616633"/>
                <a:gd name="connsiteX3" fmla="*/ 178191 w 1444283"/>
                <a:gd name="connsiteY3" fmla="*/ 504092 h 616633"/>
                <a:gd name="connsiteX4" fmla="*/ 1261403 w 1444283"/>
                <a:gd name="connsiteY4" fmla="*/ 574430 h 616633"/>
                <a:gd name="connsiteX5" fmla="*/ 1275471 w 1444283"/>
                <a:gd name="connsiteY5" fmla="*/ 546295 h 616633"/>
                <a:gd name="connsiteX6" fmla="*/ 1289539 w 1444283"/>
                <a:gd name="connsiteY6" fmla="*/ 152400 h 616633"/>
                <a:gd name="connsiteX7" fmla="*/ 1242327 w 1444283"/>
                <a:gd name="connsiteY7" fmla="*/ 64012 h 616633"/>
                <a:gd name="connsiteX8" fmla="*/ 882287 w 1444283"/>
                <a:gd name="connsiteY8" fmla="*/ 64012 h 616633"/>
                <a:gd name="connsiteX0" fmla="*/ 909711 w 1444283"/>
                <a:gd name="connsiteY0" fmla="*/ 311317 h 747415"/>
                <a:gd name="connsiteX1" fmla="*/ 501748 w 1444283"/>
                <a:gd name="connsiteY1" fmla="*/ 142505 h 747415"/>
                <a:gd name="connsiteX2" fmla="*/ 192259 w 1444283"/>
                <a:gd name="connsiteY2" fmla="*/ 381656 h 747415"/>
                <a:gd name="connsiteX3" fmla="*/ 178191 w 1444283"/>
                <a:gd name="connsiteY3" fmla="*/ 634874 h 747415"/>
                <a:gd name="connsiteX4" fmla="*/ 1261403 w 1444283"/>
                <a:gd name="connsiteY4" fmla="*/ 705212 h 747415"/>
                <a:gd name="connsiteX5" fmla="*/ 1275471 w 1444283"/>
                <a:gd name="connsiteY5" fmla="*/ 677077 h 747415"/>
                <a:gd name="connsiteX6" fmla="*/ 1289539 w 1444283"/>
                <a:gd name="connsiteY6" fmla="*/ 283182 h 747415"/>
                <a:gd name="connsiteX7" fmla="*/ 1242327 w 1444283"/>
                <a:gd name="connsiteY7" fmla="*/ 194794 h 747415"/>
                <a:gd name="connsiteX8" fmla="*/ 882287 w 1444283"/>
                <a:gd name="connsiteY8" fmla="*/ 194794 h 747415"/>
                <a:gd name="connsiteX0" fmla="*/ 909711 w 1444283"/>
                <a:gd name="connsiteY0" fmla="*/ 311317 h 714141"/>
                <a:gd name="connsiteX1" fmla="*/ 501748 w 1444283"/>
                <a:gd name="connsiteY1" fmla="*/ 142505 h 714141"/>
                <a:gd name="connsiteX2" fmla="*/ 192259 w 1444283"/>
                <a:gd name="connsiteY2" fmla="*/ 381656 h 714141"/>
                <a:gd name="connsiteX3" fmla="*/ 178191 w 1444283"/>
                <a:gd name="connsiteY3" fmla="*/ 634874 h 714141"/>
                <a:gd name="connsiteX4" fmla="*/ 1261403 w 1444283"/>
                <a:gd name="connsiteY4" fmla="*/ 705212 h 714141"/>
                <a:gd name="connsiteX5" fmla="*/ 1275471 w 1444283"/>
                <a:gd name="connsiteY5" fmla="*/ 677077 h 714141"/>
                <a:gd name="connsiteX6" fmla="*/ 1314335 w 1444283"/>
                <a:gd name="connsiteY6" fmla="*/ 482826 h 714141"/>
                <a:gd name="connsiteX7" fmla="*/ 1242327 w 1444283"/>
                <a:gd name="connsiteY7" fmla="*/ 194794 h 714141"/>
                <a:gd name="connsiteX8" fmla="*/ 882287 w 1444283"/>
                <a:gd name="connsiteY8" fmla="*/ 194794 h 714141"/>
                <a:gd name="connsiteX0" fmla="*/ 909711 w 1444283"/>
                <a:gd name="connsiteY0" fmla="*/ 311317 h 714141"/>
                <a:gd name="connsiteX1" fmla="*/ 501748 w 1444283"/>
                <a:gd name="connsiteY1" fmla="*/ 142505 h 714141"/>
                <a:gd name="connsiteX2" fmla="*/ 192259 w 1444283"/>
                <a:gd name="connsiteY2" fmla="*/ 381656 h 714141"/>
                <a:gd name="connsiteX3" fmla="*/ 178191 w 1444283"/>
                <a:gd name="connsiteY3" fmla="*/ 634874 h 714141"/>
                <a:gd name="connsiteX4" fmla="*/ 1261403 w 1444283"/>
                <a:gd name="connsiteY4" fmla="*/ 705212 h 714141"/>
                <a:gd name="connsiteX5" fmla="*/ 1275471 w 1444283"/>
                <a:gd name="connsiteY5" fmla="*/ 677077 h 714141"/>
                <a:gd name="connsiteX6" fmla="*/ 1314335 w 1444283"/>
                <a:gd name="connsiteY6" fmla="*/ 482826 h 714141"/>
                <a:gd name="connsiteX7" fmla="*/ 1242327 w 1444283"/>
                <a:gd name="connsiteY7" fmla="*/ 194794 h 714141"/>
                <a:gd name="connsiteX8" fmla="*/ 882287 w 1444283"/>
                <a:gd name="connsiteY8" fmla="*/ 194794 h 714141"/>
                <a:gd name="connsiteX0" fmla="*/ 909711 w 1444283"/>
                <a:gd name="connsiteY0" fmla="*/ 180535 h 631365"/>
                <a:gd name="connsiteX1" fmla="*/ 501748 w 1444283"/>
                <a:gd name="connsiteY1" fmla="*/ 11723 h 631365"/>
                <a:gd name="connsiteX2" fmla="*/ 192259 w 1444283"/>
                <a:gd name="connsiteY2" fmla="*/ 250874 h 631365"/>
                <a:gd name="connsiteX3" fmla="*/ 178191 w 1444283"/>
                <a:gd name="connsiteY3" fmla="*/ 504092 h 631365"/>
                <a:gd name="connsiteX4" fmla="*/ 1261403 w 1444283"/>
                <a:gd name="connsiteY4" fmla="*/ 574430 h 631365"/>
                <a:gd name="connsiteX5" fmla="*/ 1275471 w 1444283"/>
                <a:gd name="connsiteY5" fmla="*/ 546295 h 631365"/>
                <a:gd name="connsiteX6" fmla="*/ 1242327 w 1444283"/>
                <a:gd name="connsiteY6" fmla="*/ 64012 h 631365"/>
                <a:gd name="connsiteX7" fmla="*/ 882287 w 1444283"/>
                <a:gd name="connsiteY7" fmla="*/ 64012 h 631365"/>
                <a:gd name="connsiteX0" fmla="*/ 909711 w 1444283"/>
                <a:gd name="connsiteY0" fmla="*/ 180535 h 631365"/>
                <a:gd name="connsiteX1" fmla="*/ 501748 w 1444283"/>
                <a:gd name="connsiteY1" fmla="*/ 11723 h 631365"/>
                <a:gd name="connsiteX2" fmla="*/ 192259 w 1444283"/>
                <a:gd name="connsiteY2" fmla="*/ 250874 h 631365"/>
                <a:gd name="connsiteX3" fmla="*/ 178191 w 1444283"/>
                <a:gd name="connsiteY3" fmla="*/ 504092 h 631365"/>
                <a:gd name="connsiteX4" fmla="*/ 1261403 w 1444283"/>
                <a:gd name="connsiteY4" fmla="*/ 574430 h 631365"/>
                <a:gd name="connsiteX5" fmla="*/ 1275471 w 1444283"/>
                <a:gd name="connsiteY5" fmla="*/ 546295 h 631365"/>
                <a:gd name="connsiteX6" fmla="*/ 1242327 w 1444283"/>
                <a:gd name="connsiteY6" fmla="*/ 64012 h 631365"/>
                <a:gd name="connsiteX7" fmla="*/ 882287 w 1444283"/>
                <a:gd name="connsiteY7" fmla="*/ 64012 h 631365"/>
                <a:gd name="connsiteX0" fmla="*/ 909711 w 1444283"/>
                <a:gd name="connsiteY0" fmla="*/ 180535 h 631365"/>
                <a:gd name="connsiteX1" fmla="*/ 501748 w 1444283"/>
                <a:gd name="connsiteY1" fmla="*/ 11723 h 631365"/>
                <a:gd name="connsiteX2" fmla="*/ 192259 w 1444283"/>
                <a:gd name="connsiteY2" fmla="*/ 250874 h 631365"/>
                <a:gd name="connsiteX3" fmla="*/ 178191 w 1444283"/>
                <a:gd name="connsiteY3" fmla="*/ 504092 h 631365"/>
                <a:gd name="connsiteX4" fmla="*/ 1261403 w 1444283"/>
                <a:gd name="connsiteY4" fmla="*/ 574430 h 631365"/>
                <a:gd name="connsiteX5" fmla="*/ 1275471 w 1444283"/>
                <a:gd name="connsiteY5" fmla="*/ 546295 h 631365"/>
                <a:gd name="connsiteX6" fmla="*/ 1242327 w 1444283"/>
                <a:gd name="connsiteY6" fmla="*/ 64012 h 631365"/>
                <a:gd name="connsiteX7" fmla="*/ 882287 w 1444283"/>
                <a:gd name="connsiteY7" fmla="*/ 64012 h 631365"/>
                <a:gd name="connsiteX0" fmla="*/ 894530 w 1338018"/>
                <a:gd name="connsiteY0" fmla="*/ 180535 h 630304"/>
                <a:gd name="connsiteX1" fmla="*/ 486567 w 1338018"/>
                <a:gd name="connsiteY1" fmla="*/ 11723 h 630304"/>
                <a:gd name="connsiteX2" fmla="*/ 177078 w 1338018"/>
                <a:gd name="connsiteY2" fmla="*/ 250874 h 630304"/>
                <a:gd name="connsiteX3" fmla="*/ 163010 w 1338018"/>
                <a:gd name="connsiteY3" fmla="*/ 504092 h 630304"/>
                <a:gd name="connsiteX4" fmla="*/ 1155138 w 1338018"/>
                <a:gd name="connsiteY4" fmla="*/ 568068 h 630304"/>
                <a:gd name="connsiteX5" fmla="*/ 1260290 w 1338018"/>
                <a:gd name="connsiteY5" fmla="*/ 546295 h 630304"/>
                <a:gd name="connsiteX6" fmla="*/ 1227146 w 1338018"/>
                <a:gd name="connsiteY6" fmla="*/ 64012 h 630304"/>
                <a:gd name="connsiteX7" fmla="*/ 867106 w 1338018"/>
                <a:gd name="connsiteY7" fmla="*/ 64012 h 630304"/>
                <a:gd name="connsiteX0" fmla="*/ 894530 w 1344495"/>
                <a:gd name="connsiteY0" fmla="*/ 180535 h 652077"/>
                <a:gd name="connsiteX1" fmla="*/ 486567 w 1344495"/>
                <a:gd name="connsiteY1" fmla="*/ 11723 h 652077"/>
                <a:gd name="connsiteX2" fmla="*/ 177078 w 1344495"/>
                <a:gd name="connsiteY2" fmla="*/ 250874 h 652077"/>
                <a:gd name="connsiteX3" fmla="*/ 163010 w 1344495"/>
                <a:gd name="connsiteY3" fmla="*/ 504092 h 652077"/>
                <a:gd name="connsiteX4" fmla="*/ 1155138 w 1344495"/>
                <a:gd name="connsiteY4" fmla="*/ 568068 h 652077"/>
                <a:gd name="connsiteX5" fmla="*/ 1299153 w 1344495"/>
                <a:gd name="connsiteY5" fmla="*/ 568068 h 652077"/>
                <a:gd name="connsiteX6" fmla="*/ 1227146 w 1344495"/>
                <a:gd name="connsiteY6" fmla="*/ 64012 h 652077"/>
                <a:gd name="connsiteX7" fmla="*/ 867106 w 1344495"/>
                <a:gd name="connsiteY7" fmla="*/ 64012 h 652077"/>
                <a:gd name="connsiteX0" fmla="*/ 894530 w 1344495"/>
                <a:gd name="connsiteY0" fmla="*/ 202909 h 674451"/>
                <a:gd name="connsiteX1" fmla="*/ 486567 w 1344495"/>
                <a:gd name="connsiteY1" fmla="*/ 34097 h 674451"/>
                <a:gd name="connsiteX2" fmla="*/ 177078 w 1344495"/>
                <a:gd name="connsiteY2" fmla="*/ 273248 h 674451"/>
                <a:gd name="connsiteX3" fmla="*/ 163010 w 1344495"/>
                <a:gd name="connsiteY3" fmla="*/ 526466 h 674451"/>
                <a:gd name="connsiteX4" fmla="*/ 1155138 w 1344495"/>
                <a:gd name="connsiteY4" fmla="*/ 590442 h 674451"/>
                <a:gd name="connsiteX5" fmla="*/ 1299153 w 1344495"/>
                <a:gd name="connsiteY5" fmla="*/ 590442 h 674451"/>
                <a:gd name="connsiteX6" fmla="*/ 1227146 w 1344495"/>
                <a:gd name="connsiteY6" fmla="*/ 86386 h 674451"/>
                <a:gd name="connsiteX7" fmla="*/ 905007 w 1344495"/>
                <a:gd name="connsiteY7" fmla="*/ 72124 h 674451"/>
                <a:gd name="connsiteX8" fmla="*/ 867106 w 1344495"/>
                <a:gd name="connsiteY8" fmla="*/ 86386 h 674451"/>
                <a:gd name="connsiteX0" fmla="*/ 894530 w 1344495"/>
                <a:gd name="connsiteY0" fmla="*/ 202909 h 674451"/>
                <a:gd name="connsiteX1" fmla="*/ 486567 w 1344495"/>
                <a:gd name="connsiteY1" fmla="*/ 34097 h 674451"/>
                <a:gd name="connsiteX2" fmla="*/ 177078 w 1344495"/>
                <a:gd name="connsiteY2" fmla="*/ 273248 h 674451"/>
                <a:gd name="connsiteX3" fmla="*/ 163010 w 1344495"/>
                <a:gd name="connsiteY3" fmla="*/ 526466 h 674451"/>
                <a:gd name="connsiteX4" fmla="*/ 1155138 w 1344495"/>
                <a:gd name="connsiteY4" fmla="*/ 590442 h 674451"/>
                <a:gd name="connsiteX5" fmla="*/ 1299153 w 1344495"/>
                <a:gd name="connsiteY5" fmla="*/ 590442 h 674451"/>
                <a:gd name="connsiteX6" fmla="*/ 1227146 w 1344495"/>
                <a:gd name="connsiteY6" fmla="*/ 86386 h 674451"/>
                <a:gd name="connsiteX7" fmla="*/ 905007 w 1344495"/>
                <a:gd name="connsiteY7" fmla="*/ 72124 h 674451"/>
                <a:gd name="connsiteX8" fmla="*/ 867105 w 1344495"/>
                <a:gd name="connsiteY8" fmla="*/ 158394 h 674451"/>
                <a:gd name="connsiteX0" fmla="*/ 894530 w 1344495"/>
                <a:gd name="connsiteY0" fmla="*/ 212534 h 684076"/>
                <a:gd name="connsiteX1" fmla="*/ 486567 w 1344495"/>
                <a:gd name="connsiteY1" fmla="*/ 43722 h 684076"/>
                <a:gd name="connsiteX2" fmla="*/ 177078 w 1344495"/>
                <a:gd name="connsiteY2" fmla="*/ 282873 h 684076"/>
                <a:gd name="connsiteX3" fmla="*/ 163010 w 1344495"/>
                <a:gd name="connsiteY3" fmla="*/ 536091 h 684076"/>
                <a:gd name="connsiteX4" fmla="*/ 1155138 w 1344495"/>
                <a:gd name="connsiteY4" fmla="*/ 600067 h 684076"/>
                <a:gd name="connsiteX5" fmla="*/ 1299153 w 1344495"/>
                <a:gd name="connsiteY5" fmla="*/ 600067 h 684076"/>
                <a:gd name="connsiteX6" fmla="*/ 1227146 w 1344495"/>
                <a:gd name="connsiteY6" fmla="*/ 96011 h 684076"/>
                <a:gd name="connsiteX7" fmla="*/ 867105 w 1344495"/>
                <a:gd name="connsiteY7" fmla="*/ 24003 h 684076"/>
                <a:gd name="connsiteX8" fmla="*/ 867105 w 1344495"/>
                <a:gd name="connsiteY8" fmla="*/ 168019 h 684076"/>
                <a:gd name="connsiteX0" fmla="*/ 894530 w 1344495"/>
                <a:gd name="connsiteY0" fmla="*/ 212534 h 684076"/>
                <a:gd name="connsiteX1" fmla="*/ 486567 w 1344495"/>
                <a:gd name="connsiteY1" fmla="*/ 43722 h 684076"/>
                <a:gd name="connsiteX2" fmla="*/ 177078 w 1344495"/>
                <a:gd name="connsiteY2" fmla="*/ 282873 h 684076"/>
                <a:gd name="connsiteX3" fmla="*/ 163010 w 1344495"/>
                <a:gd name="connsiteY3" fmla="*/ 536091 h 684076"/>
                <a:gd name="connsiteX4" fmla="*/ 1155138 w 1344495"/>
                <a:gd name="connsiteY4" fmla="*/ 600067 h 684076"/>
                <a:gd name="connsiteX5" fmla="*/ 1299153 w 1344495"/>
                <a:gd name="connsiteY5" fmla="*/ 600067 h 684076"/>
                <a:gd name="connsiteX6" fmla="*/ 1227146 w 1344495"/>
                <a:gd name="connsiteY6" fmla="*/ 96011 h 684076"/>
                <a:gd name="connsiteX7" fmla="*/ 867105 w 1344495"/>
                <a:gd name="connsiteY7" fmla="*/ 24003 h 684076"/>
                <a:gd name="connsiteX8" fmla="*/ 867105 w 1344495"/>
                <a:gd name="connsiteY8" fmla="*/ 168019 h 684076"/>
                <a:gd name="connsiteX0" fmla="*/ 894530 w 1344495"/>
                <a:gd name="connsiteY0" fmla="*/ 212534 h 684076"/>
                <a:gd name="connsiteX1" fmla="*/ 486567 w 1344495"/>
                <a:gd name="connsiteY1" fmla="*/ 43722 h 684076"/>
                <a:gd name="connsiteX2" fmla="*/ 177078 w 1344495"/>
                <a:gd name="connsiteY2" fmla="*/ 282873 h 684076"/>
                <a:gd name="connsiteX3" fmla="*/ 163010 w 1344495"/>
                <a:gd name="connsiteY3" fmla="*/ 536091 h 684076"/>
                <a:gd name="connsiteX4" fmla="*/ 1155138 w 1344495"/>
                <a:gd name="connsiteY4" fmla="*/ 600067 h 684076"/>
                <a:gd name="connsiteX5" fmla="*/ 1299153 w 1344495"/>
                <a:gd name="connsiteY5" fmla="*/ 600067 h 684076"/>
                <a:gd name="connsiteX6" fmla="*/ 1227146 w 1344495"/>
                <a:gd name="connsiteY6" fmla="*/ 96011 h 684076"/>
                <a:gd name="connsiteX7" fmla="*/ 867105 w 1344495"/>
                <a:gd name="connsiteY7" fmla="*/ 24003 h 684076"/>
                <a:gd name="connsiteX8" fmla="*/ 867105 w 1344495"/>
                <a:gd name="connsiteY8" fmla="*/ 168019 h 684076"/>
                <a:gd name="connsiteX0" fmla="*/ 894530 w 1344495"/>
                <a:gd name="connsiteY0" fmla="*/ 284542 h 768086"/>
                <a:gd name="connsiteX1" fmla="*/ 486567 w 1344495"/>
                <a:gd name="connsiteY1" fmla="*/ 115730 h 768086"/>
                <a:gd name="connsiteX2" fmla="*/ 177078 w 1344495"/>
                <a:gd name="connsiteY2" fmla="*/ 354881 h 768086"/>
                <a:gd name="connsiteX3" fmla="*/ 163010 w 1344495"/>
                <a:gd name="connsiteY3" fmla="*/ 608099 h 768086"/>
                <a:gd name="connsiteX4" fmla="*/ 1155138 w 1344495"/>
                <a:gd name="connsiteY4" fmla="*/ 672075 h 768086"/>
                <a:gd name="connsiteX5" fmla="*/ 1299153 w 1344495"/>
                <a:gd name="connsiteY5" fmla="*/ 672075 h 768086"/>
                <a:gd name="connsiteX6" fmla="*/ 1227145 w 1344495"/>
                <a:gd name="connsiteY6" fmla="*/ 96011 h 768086"/>
                <a:gd name="connsiteX7" fmla="*/ 867105 w 1344495"/>
                <a:gd name="connsiteY7" fmla="*/ 96011 h 768086"/>
                <a:gd name="connsiteX8" fmla="*/ 867105 w 1344495"/>
                <a:gd name="connsiteY8" fmla="*/ 240027 h 768086"/>
                <a:gd name="connsiteX0" fmla="*/ 894530 w 1344495"/>
                <a:gd name="connsiteY0" fmla="*/ 211938 h 695482"/>
                <a:gd name="connsiteX1" fmla="*/ 486567 w 1344495"/>
                <a:gd name="connsiteY1" fmla="*/ 43126 h 695482"/>
                <a:gd name="connsiteX2" fmla="*/ 177078 w 1344495"/>
                <a:gd name="connsiteY2" fmla="*/ 282277 h 695482"/>
                <a:gd name="connsiteX3" fmla="*/ 163010 w 1344495"/>
                <a:gd name="connsiteY3" fmla="*/ 535495 h 695482"/>
                <a:gd name="connsiteX4" fmla="*/ 1155138 w 1344495"/>
                <a:gd name="connsiteY4" fmla="*/ 599471 h 695482"/>
                <a:gd name="connsiteX5" fmla="*/ 1299153 w 1344495"/>
                <a:gd name="connsiteY5" fmla="*/ 599471 h 695482"/>
                <a:gd name="connsiteX6" fmla="*/ 1227145 w 1344495"/>
                <a:gd name="connsiteY6" fmla="*/ 23407 h 695482"/>
                <a:gd name="connsiteX7" fmla="*/ 867105 w 1344495"/>
                <a:gd name="connsiteY7" fmla="*/ 23407 h 695482"/>
                <a:gd name="connsiteX8" fmla="*/ 867105 w 1344495"/>
                <a:gd name="connsiteY8" fmla="*/ 167423 h 695482"/>
                <a:gd name="connsiteX0" fmla="*/ 894530 w 1344495"/>
                <a:gd name="connsiteY0" fmla="*/ 211938 h 695482"/>
                <a:gd name="connsiteX1" fmla="*/ 486567 w 1344495"/>
                <a:gd name="connsiteY1" fmla="*/ 43126 h 695482"/>
                <a:gd name="connsiteX2" fmla="*/ 177078 w 1344495"/>
                <a:gd name="connsiteY2" fmla="*/ 282277 h 695482"/>
                <a:gd name="connsiteX3" fmla="*/ 163010 w 1344495"/>
                <a:gd name="connsiteY3" fmla="*/ 535495 h 695482"/>
                <a:gd name="connsiteX4" fmla="*/ 1155138 w 1344495"/>
                <a:gd name="connsiteY4" fmla="*/ 599471 h 695482"/>
                <a:gd name="connsiteX5" fmla="*/ 1299153 w 1344495"/>
                <a:gd name="connsiteY5" fmla="*/ 599471 h 695482"/>
                <a:gd name="connsiteX6" fmla="*/ 1227145 w 1344495"/>
                <a:gd name="connsiteY6" fmla="*/ 23407 h 695482"/>
                <a:gd name="connsiteX7" fmla="*/ 867105 w 1344495"/>
                <a:gd name="connsiteY7" fmla="*/ 23407 h 695482"/>
                <a:gd name="connsiteX8" fmla="*/ 867105 w 1344495"/>
                <a:gd name="connsiteY8" fmla="*/ 167423 h 695482"/>
                <a:gd name="connsiteX0" fmla="*/ 894530 w 1344495"/>
                <a:gd name="connsiteY0" fmla="*/ 211938 h 695482"/>
                <a:gd name="connsiteX1" fmla="*/ 486567 w 1344495"/>
                <a:gd name="connsiteY1" fmla="*/ 43126 h 695482"/>
                <a:gd name="connsiteX2" fmla="*/ 177078 w 1344495"/>
                <a:gd name="connsiteY2" fmla="*/ 282277 h 695482"/>
                <a:gd name="connsiteX3" fmla="*/ 163010 w 1344495"/>
                <a:gd name="connsiteY3" fmla="*/ 535495 h 695482"/>
                <a:gd name="connsiteX4" fmla="*/ 1155138 w 1344495"/>
                <a:gd name="connsiteY4" fmla="*/ 599471 h 695482"/>
                <a:gd name="connsiteX5" fmla="*/ 1299153 w 1344495"/>
                <a:gd name="connsiteY5" fmla="*/ 599471 h 695482"/>
                <a:gd name="connsiteX6" fmla="*/ 1227145 w 1344495"/>
                <a:gd name="connsiteY6" fmla="*/ 23407 h 695482"/>
                <a:gd name="connsiteX7" fmla="*/ 867105 w 1344495"/>
                <a:gd name="connsiteY7" fmla="*/ 23407 h 695482"/>
                <a:gd name="connsiteX8" fmla="*/ 867105 w 1344495"/>
                <a:gd name="connsiteY8" fmla="*/ 167423 h 695482"/>
                <a:gd name="connsiteX0" fmla="*/ 894530 w 1344495"/>
                <a:gd name="connsiteY0" fmla="*/ 211938 h 695482"/>
                <a:gd name="connsiteX1" fmla="*/ 486567 w 1344495"/>
                <a:gd name="connsiteY1" fmla="*/ 43126 h 695482"/>
                <a:gd name="connsiteX2" fmla="*/ 177078 w 1344495"/>
                <a:gd name="connsiteY2" fmla="*/ 282277 h 695482"/>
                <a:gd name="connsiteX3" fmla="*/ 163010 w 1344495"/>
                <a:gd name="connsiteY3" fmla="*/ 535495 h 695482"/>
                <a:gd name="connsiteX4" fmla="*/ 1155138 w 1344495"/>
                <a:gd name="connsiteY4" fmla="*/ 599471 h 695482"/>
                <a:gd name="connsiteX5" fmla="*/ 1299153 w 1344495"/>
                <a:gd name="connsiteY5" fmla="*/ 599471 h 695482"/>
                <a:gd name="connsiteX6" fmla="*/ 1227145 w 1344495"/>
                <a:gd name="connsiteY6" fmla="*/ 23407 h 695482"/>
                <a:gd name="connsiteX7" fmla="*/ 867105 w 1344495"/>
                <a:gd name="connsiteY7" fmla="*/ 23407 h 695482"/>
                <a:gd name="connsiteX8" fmla="*/ 867105 w 1344495"/>
                <a:gd name="connsiteY8" fmla="*/ 239431 h 695482"/>
                <a:gd name="connsiteX0" fmla="*/ 894530 w 1344495"/>
                <a:gd name="connsiteY0" fmla="*/ 211938 h 695482"/>
                <a:gd name="connsiteX1" fmla="*/ 486567 w 1344495"/>
                <a:gd name="connsiteY1" fmla="*/ 43126 h 695482"/>
                <a:gd name="connsiteX2" fmla="*/ 177078 w 1344495"/>
                <a:gd name="connsiteY2" fmla="*/ 282277 h 695482"/>
                <a:gd name="connsiteX3" fmla="*/ 163010 w 1344495"/>
                <a:gd name="connsiteY3" fmla="*/ 535495 h 695482"/>
                <a:gd name="connsiteX4" fmla="*/ 1155138 w 1344495"/>
                <a:gd name="connsiteY4" fmla="*/ 599471 h 695482"/>
                <a:gd name="connsiteX5" fmla="*/ 1299153 w 1344495"/>
                <a:gd name="connsiteY5" fmla="*/ 599471 h 695482"/>
                <a:gd name="connsiteX6" fmla="*/ 1227145 w 1344495"/>
                <a:gd name="connsiteY6" fmla="*/ 23407 h 695482"/>
                <a:gd name="connsiteX7" fmla="*/ 867105 w 1344495"/>
                <a:gd name="connsiteY7" fmla="*/ 23407 h 695482"/>
                <a:gd name="connsiteX8" fmla="*/ 867105 w 1344495"/>
                <a:gd name="connsiteY8" fmla="*/ 239431 h 695482"/>
                <a:gd name="connsiteX0" fmla="*/ 894530 w 1344495"/>
                <a:gd name="connsiteY0" fmla="*/ 211938 h 695482"/>
                <a:gd name="connsiteX1" fmla="*/ 486567 w 1344495"/>
                <a:gd name="connsiteY1" fmla="*/ 43126 h 695482"/>
                <a:gd name="connsiteX2" fmla="*/ 177078 w 1344495"/>
                <a:gd name="connsiteY2" fmla="*/ 282277 h 695482"/>
                <a:gd name="connsiteX3" fmla="*/ 163010 w 1344495"/>
                <a:gd name="connsiteY3" fmla="*/ 535495 h 695482"/>
                <a:gd name="connsiteX4" fmla="*/ 1155138 w 1344495"/>
                <a:gd name="connsiteY4" fmla="*/ 599471 h 695482"/>
                <a:gd name="connsiteX5" fmla="*/ 1299153 w 1344495"/>
                <a:gd name="connsiteY5" fmla="*/ 599471 h 695482"/>
                <a:gd name="connsiteX6" fmla="*/ 1227145 w 1344495"/>
                <a:gd name="connsiteY6" fmla="*/ 23407 h 695482"/>
                <a:gd name="connsiteX7" fmla="*/ 867105 w 1344495"/>
                <a:gd name="connsiteY7" fmla="*/ 23407 h 695482"/>
                <a:gd name="connsiteX8" fmla="*/ 867105 w 1344495"/>
                <a:gd name="connsiteY8" fmla="*/ 239431 h 695482"/>
                <a:gd name="connsiteX0" fmla="*/ 867105 w 1344495"/>
                <a:gd name="connsiteY0" fmla="*/ 239431 h 695482"/>
                <a:gd name="connsiteX1" fmla="*/ 486567 w 1344495"/>
                <a:gd name="connsiteY1" fmla="*/ 43126 h 695482"/>
                <a:gd name="connsiteX2" fmla="*/ 177078 w 1344495"/>
                <a:gd name="connsiteY2" fmla="*/ 282277 h 695482"/>
                <a:gd name="connsiteX3" fmla="*/ 163010 w 1344495"/>
                <a:gd name="connsiteY3" fmla="*/ 535495 h 695482"/>
                <a:gd name="connsiteX4" fmla="*/ 1155138 w 1344495"/>
                <a:gd name="connsiteY4" fmla="*/ 599471 h 695482"/>
                <a:gd name="connsiteX5" fmla="*/ 1299153 w 1344495"/>
                <a:gd name="connsiteY5" fmla="*/ 599471 h 695482"/>
                <a:gd name="connsiteX6" fmla="*/ 1227145 w 1344495"/>
                <a:gd name="connsiteY6" fmla="*/ 23407 h 695482"/>
                <a:gd name="connsiteX7" fmla="*/ 867105 w 1344495"/>
                <a:gd name="connsiteY7" fmla="*/ 23407 h 695482"/>
                <a:gd name="connsiteX8" fmla="*/ 867105 w 1344495"/>
                <a:gd name="connsiteY8" fmla="*/ 239431 h 695482"/>
                <a:gd name="connsiteX0" fmla="*/ 867105 w 1344495"/>
                <a:gd name="connsiteY0" fmla="*/ 239431 h 695482"/>
                <a:gd name="connsiteX1" fmla="*/ 486567 w 1344495"/>
                <a:gd name="connsiteY1" fmla="*/ 43126 h 695482"/>
                <a:gd name="connsiteX2" fmla="*/ 177078 w 1344495"/>
                <a:gd name="connsiteY2" fmla="*/ 282277 h 695482"/>
                <a:gd name="connsiteX3" fmla="*/ 163010 w 1344495"/>
                <a:gd name="connsiteY3" fmla="*/ 535495 h 695482"/>
                <a:gd name="connsiteX4" fmla="*/ 1155138 w 1344495"/>
                <a:gd name="connsiteY4" fmla="*/ 599471 h 695482"/>
                <a:gd name="connsiteX5" fmla="*/ 1299153 w 1344495"/>
                <a:gd name="connsiteY5" fmla="*/ 599471 h 695482"/>
                <a:gd name="connsiteX6" fmla="*/ 1227145 w 1344495"/>
                <a:gd name="connsiteY6" fmla="*/ 23407 h 695482"/>
                <a:gd name="connsiteX7" fmla="*/ 867105 w 1344495"/>
                <a:gd name="connsiteY7" fmla="*/ 23407 h 695482"/>
                <a:gd name="connsiteX8" fmla="*/ 867105 w 1344495"/>
                <a:gd name="connsiteY8" fmla="*/ 167423 h 695482"/>
                <a:gd name="connsiteX0" fmla="*/ 867105 w 1344495"/>
                <a:gd name="connsiteY0" fmla="*/ 239431 h 695482"/>
                <a:gd name="connsiteX1" fmla="*/ 939113 w 1344495"/>
                <a:gd name="connsiteY1" fmla="*/ 527463 h 695482"/>
                <a:gd name="connsiteX2" fmla="*/ 486567 w 1344495"/>
                <a:gd name="connsiteY2" fmla="*/ 43126 h 695482"/>
                <a:gd name="connsiteX3" fmla="*/ 177078 w 1344495"/>
                <a:gd name="connsiteY3" fmla="*/ 282277 h 695482"/>
                <a:gd name="connsiteX4" fmla="*/ 163010 w 1344495"/>
                <a:gd name="connsiteY4" fmla="*/ 535495 h 695482"/>
                <a:gd name="connsiteX5" fmla="*/ 1155138 w 1344495"/>
                <a:gd name="connsiteY5" fmla="*/ 599471 h 695482"/>
                <a:gd name="connsiteX6" fmla="*/ 1299153 w 1344495"/>
                <a:gd name="connsiteY6" fmla="*/ 599471 h 695482"/>
                <a:gd name="connsiteX7" fmla="*/ 1227145 w 1344495"/>
                <a:gd name="connsiteY7" fmla="*/ 23407 h 695482"/>
                <a:gd name="connsiteX8" fmla="*/ 867105 w 1344495"/>
                <a:gd name="connsiteY8" fmla="*/ 23407 h 695482"/>
                <a:gd name="connsiteX9" fmla="*/ 867105 w 1344495"/>
                <a:gd name="connsiteY9" fmla="*/ 167423 h 695482"/>
                <a:gd name="connsiteX0" fmla="*/ 867105 w 1344495"/>
                <a:gd name="connsiteY0" fmla="*/ 239431 h 695482"/>
                <a:gd name="connsiteX1" fmla="*/ 867105 w 1344495"/>
                <a:gd name="connsiteY1" fmla="*/ 167423 h 695482"/>
                <a:gd name="connsiteX2" fmla="*/ 939113 w 1344495"/>
                <a:gd name="connsiteY2" fmla="*/ 527463 h 695482"/>
                <a:gd name="connsiteX3" fmla="*/ 486567 w 1344495"/>
                <a:gd name="connsiteY3" fmla="*/ 43126 h 695482"/>
                <a:gd name="connsiteX4" fmla="*/ 177078 w 1344495"/>
                <a:gd name="connsiteY4" fmla="*/ 282277 h 695482"/>
                <a:gd name="connsiteX5" fmla="*/ 163010 w 1344495"/>
                <a:gd name="connsiteY5" fmla="*/ 535495 h 695482"/>
                <a:gd name="connsiteX6" fmla="*/ 1155138 w 1344495"/>
                <a:gd name="connsiteY6" fmla="*/ 599471 h 695482"/>
                <a:gd name="connsiteX7" fmla="*/ 1299153 w 1344495"/>
                <a:gd name="connsiteY7" fmla="*/ 599471 h 695482"/>
                <a:gd name="connsiteX8" fmla="*/ 1227145 w 1344495"/>
                <a:gd name="connsiteY8" fmla="*/ 23407 h 695482"/>
                <a:gd name="connsiteX9" fmla="*/ 867105 w 1344495"/>
                <a:gd name="connsiteY9" fmla="*/ 23407 h 695482"/>
                <a:gd name="connsiteX10" fmla="*/ 867105 w 1344495"/>
                <a:gd name="connsiteY10" fmla="*/ 167423 h 695482"/>
                <a:gd name="connsiteX0" fmla="*/ 867105 w 1344495"/>
                <a:gd name="connsiteY0" fmla="*/ 239431 h 695482"/>
                <a:gd name="connsiteX1" fmla="*/ 867105 w 1344495"/>
                <a:gd name="connsiteY1" fmla="*/ 167423 h 695482"/>
                <a:gd name="connsiteX2" fmla="*/ 486567 w 1344495"/>
                <a:gd name="connsiteY2" fmla="*/ 43126 h 695482"/>
                <a:gd name="connsiteX3" fmla="*/ 177078 w 1344495"/>
                <a:gd name="connsiteY3" fmla="*/ 282277 h 695482"/>
                <a:gd name="connsiteX4" fmla="*/ 163010 w 1344495"/>
                <a:gd name="connsiteY4" fmla="*/ 535495 h 695482"/>
                <a:gd name="connsiteX5" fmla="*/ 1155138 w 1344495"/>
                <a:gd name="connsiteY5" fmla="*/ 599471 h 695482"/>
                <a:gd name="connsiteX6" fmla="*/ 1299153 w 1344495"/>
                <a:gd name="connsiteY6" fmla="*/ 599471 h 695482"/>
                <a:gd name="connsiteX7" fmla="*/ 1227145 w 1344495"/>
                <a:gd name="connsiteY7" fmla="*/ 23407 h 695482"/>
                <a:gd name="connsiteX8" fmla="*/ 867105 w 1344495"/>
                <a:gd name="connsiteY8" fmla="*/ 23407 h 695482"/>
                <a:gd name="connsiteX9" fmla="*/ 867105 w 1344495"/>
                <a:gd name="connsiteY9" fmla="*/ 167423 h 695482"/>
                <a:gd name="connsiteX0" fmla="*/ 867105 w 1344495"/>
                <a:gd name="connsiteY0" fmla="*/ 239431 h 695482"/>
                <a:gd name="connsiteX1" fmla="*/ 867105 w 1344495"/>
                <a:gd name="connsiteY1" fmla="*/ 167423 h 695482"/>
                <a:gd name="connsiteX2" fmla="*/ 486567 w 1344495"/>
                <a:gd name="connsiteY2" fmla="*/ 43126 h 695482"/>
                <a:gd name="connsiteX3" fmla="*/ 177078 w 1344495"/>
                <a:gd name="connsiteY3" fmla="*/ 282277 h 695482"/>
                <a:gd name="connsiteX4" fmla="*/ 163010 w 1344495"/>
                <a:gd name="connsiteY4" fmla="*/ 535495 h 695482"/>
                <a:gd name="connsiteX5" fmla="*/ 1155138 w 1344495"/>
                <a:gd name="connsiteY5" fmla="*/ 599471 h 695482"/>
                <a:gd name="connsiteX6" fmla="*/ 1299153 w 1344495"/>
                <a:gd name="connsiteY6" fmla="*/ 599471 h 695482"/>
                <a:gd name="connsiteX7" fmla="*/ 1227145 w 1344495"/>
                <a:gd name="connsiteY7" fmla="*/ 23407 h 695482"/>
                <a:gd name="connsiteX8" fmla="*/ 867105 w 1344495"/>
                <a:gd name="connsiteY8" fmla="*/ 23407 h 695482"/>
                <a:gd name="connsiteX9" fmla="*/ 867105 w 1344495"/>
                <a:gd name="connsiteY9" fmla="*/ 167423 h 695482"/>
                <a:gd name="connsiteX0" fmla="*/ 867105 w 1344495"/>
                <a:gd name="connsiteY0" fmla="*/ 362417 h 818468"/>
                <a:gd name="connsiteX1" fmla="*/ 867105 w 1344495"/>
                <a:gd name="connsiteY1" fmla="*/ 290409 h 818468"/>
                <a:gd name="connsiteX2" fmla="*/ 486567 w 1344495"/>
                <a:gd name="connsiteY2" fmla="*/ 166112 h 818468"/>
                <a:gd name="connsiteX3" fmla="*/ 177078 w 1344495"/>
                <a:gd name="connsiteY3" fmla="*/ 405263 h 818468"/>
                <a:gd name="connsiteX4" fmla="*/ 163010 w 1344495"/>
                <a:gd name="connsiteY4" fmla="*/ 658481 h 818468"/>
                <a:gd name="connsiteX5" fmla="*/ 1155138 w 1344495"/>
                <a:gd name="connsiteY5" fmla="*/ 722457 h 818468"/>
                <a:gd name="connsiteX6" fmla="*/ 1299153 w 1344495"/>
                <a:gd name="connsiteY6" fmla="*/ 722457 h 818468"/>
                <a:gd name="connsiteX7" fmla="*/ 1227145 w 1344495"/>
                <a:gd name="connsiteY7" fmla="*/ 146393 h 818468"/>
                <a:gd name="connsiteX8" fmla="*/ 867105 w 1344495"/>
                <a:gd name="connsiteY8" fmla="*/ 146393 h 818468"/>
                <a:gd name="connsiteX9" fmla="*/ 651081 w 1344495"/>
                <a:gd name="connsiteY9" fmla="*/ 2377 h 818468"/>
                <a:gd name="connsiteX0" fmla="*/ 867105 w 1344495"/>
                <a:gd name="connsiteY0" fmla="*/ 434425 h 818468"/>
                <a:gd name="connsiteX1" fmla="*/ 867105 w 1344495"/>
                <a:gd name="connsiteY1" fmla="*/ 290409 h 818468"/>
                <a:gd name="connsiteX2" fmla="*/ 486567 w 1344495"/>
                <a:gd name="connsiteY2" fmla="*/ 166112 h 818468"/>
                <a:gd name="connsiteX3" fmla="*/ 177078 w 1344495"/>
                <a:gd name="connsiteY3" fmla="*/ 405263 h 818468"/>
                <a:gd name="connsiteX4" fmla="*/ 163010 w 1344495"/>
                <a:gd name="connsiteY4" fmla="*/ 658481 h 818468"/>
                <a:gd name="connsiteX5" fmla="*/ 1155138 w 1344495"/>
                <a:gd name="connsiteY5" fmla="*/ 722457 h 818468"/>
                <a:gd name="connsiteX6" fmla="*/ 1299153 w 1344495"/>
                <a:gd name="connsiteY6" fmla="*/ 722457 h 818468"/>
                <a:gd name="connsiteX7" fmla="*/ 1227145 w 1344495"/>
                <a:gd name="connsiteY7" fmla="*/ 146393 h 818468"/>
                <a:gd name="connsiteX8" fmla="*/ 867105 w 1344495"/>
                <a:gd name="connsiteY8" fmla="*/ 146393 h 818468"/>
                <a:gd name="connsiteX9" fmla="*/ 651081 w 1344495"/>
                <a:gd name="connsiteY9" fmla="*/ 2377 h 818468"/>
                <a:gd name="connsiteX0" fmla="*/ 867105 w 1344495"/>
                <a:gd name="connsiteY0" fmla="*/ 290409 h 818468"/>
                <a:gd name="connsiteX1" fmla="*/ 486567 w 1344495"/>
                <a:gd name="connsiteY1" fmla="*/ 166112 h 818468"/>
                <a:gd name="connsiteX2" fmla="*/ 177078 w 1344495"/>
                <a:gd name="connsiteY2" fmla="*/ 405263 h 818468"/>
                <a:gd name="connsiteX3" fmla="*/ 163010 w 1344495"/>
                <a:gd name="connsiteY3" fmla="*/ 658481 h 818468"/>
                <a:gd name="connsiteX4" fmla="*/ 1155138 w 1344495"/>
                <a:gd name="connsiteY4" fmla="*/ 722457 h 818468"/>
                <a:gd name="connsiteX5" fmla="*/ 1299153 w 1344495"/>
                <a:gd name="connsiteY5" fmla="*/ 722457 h 818468"/>
                <a:gd name="connsiteX6" fmla="*/ 1227145 w 1344495"/>
                <a:gd name="connsiteY6" fmla="*/ 146393 h 818468"/>
                <a:gd name="connsiteX7" fmla="*/ 867105 w 1344495"/>
                <a:gd name="connsiteY7" fmla="*/ 146393 h 818468"/>
                <a:gd name="connsiteX8" fmla="*/ 651081 w 1344495"/>
                <a:gd name="connsiteY8" fmla="*/ 2377 h 818468"/>
                <a:gd name="connsiteX0" fmla="*/ 867105 w 1344495"/>
                <a:gd name="connsiteY0" fmla="*/ 167423 h 695482"/>
                <a:gd name="connsiteX1" fmla="*/ 486567 w 1344495"/>
                <a:gd name="connsiteY1" fmla="*/ 43126 h 695482"/>
                <a:gd name="connsiteX2" fmla="*/ 177078 w 1344495"/>
                <a:gd name="connsiteY2" fmla="*/ 282277 h 695482"/>
                <a:gd name="connsiteX3" fmla="*/ 163010 w 1344495"/>
                <a:gd name="connsiteY3" fmla="*/ 535495 h 695482"/>
                <a:gd name="connsiteX4" fmla="*/ 1155138 w 1344495"/>
                <a:gd name="connsiteY4" fmla="*/ 599471 h 695482"/>
                <a:gd name="connsiteX5" fmla="*/ 1299153 w 1344495"/>
                <a:gd name="connsiteY5" fmla="*/ 599471 h 695482"/>
                <a:gd name="connsiteX6" fmla="*/ 1227145 w 1344495"/>
                <a:gd name="connsiteY6" fmla="*/ 23407 h 695482"/>
                <a:gd name="connsiteX7" fmla="*/ 867105 w 1344495"/>
                <a:gd name="connsiteY7" fmla="*/ 23407 h 695482"/>
                <a:gd name="connsiteX8" fmla="*/ 867105 w 1344495"/>
                <a:gd name="connsiteY8" fmla="*/ 167423 h 695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44495" h="695482">
                  <a:moveTo>
                    <a:pt x="867105" y="167423"/>
                  </a:moveTo>
                  <a:cubicBezTo>
                    <a:pt x="803682" y="122704"/>
                    <a:pt x="601572" y="23984"/>
                    <a:pt x="486567" y="43126"/>
                  </a:cubicBezTo>
                  <a:cubicBezTo>
                    <a:pt x="371563" y="62268"/>
                    <a:pt x="231004" y="200216"/>
                    <a:pt x="177078" y="282277"/>
                  </a:cubicBezTo>
                  <a:cubicBezTo>
                    <a:pt x="123152" y="364338"/>
                    <a:pt x="0" y="482629"/>
                    <a:pt x="163010" y="535495"/>
                  </a:cubicBezTo>
                  <a:cubicBezTo>
                    <a:pt x="326020" y="588361"/>
                    <a:pt x="965781" y="588808"/>
                    <a:pt x="1155138" y="599471"/>
                  </a:cubicBezTo>
                  <a:cubicBezTo>
                    <a:pt x="1344495" y="610134"/>
                    <a:pt x="1287152" y="695482"/>
                    <a:pt x="1299153" y="599471"/>
                  </a:cubicBezTo>
                  <a:cubicBezTo>
                    <a:pt x="1311154" y="503460"/>
                    <a:pt x="1266957" y="99823"/>
                    <a:pt x="1227145" y="23407"/>
                  </a:cubicBezTo>
                  <a:cubicBezTo>
                    <a:pt x="1133607" y="0"/>
                    <a:pt x="954918" y="16764"/>
                    <a:pt x="867105" y="23407"/>
                  </a:cubicBezTo>
                  <a:cubicBezTo>
                    <a:pt x="864620" y="145541"/>
                    <a:pt x="873422" y="165046"/>
                    <a:pt x="867105" y="167423"/>
                  </a:cubicBezTo>
                </a:path>
              </a:pathLst>
            </a:custGeom>
            <a:solidFill>
              <a:schemeClr val="accent6">
                <a:lumMod val="50000"/>
              </a:schemeClr>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39" name="Freeform 38"/>
            <p:cNvSpPr/>
            <p:nvPr/>
          </p:nvSpPr>
          <p:spPr>
            <a:xfrm flipH="1">
              <a:off x="4407202" y="5589240"/>
              <a:ext cx="1244918" cy="195263"/>
            </a:xfrm>
            <a:custGeom>
              <a:avLst/>
              <a:gdLst>
                <a:gd name="connsiteX0" fmla="*/ 9525 w 1295400"/>
                <a:gd name="connsiteY0" fmla="*/ 0 h 195263"/>
                <a:gd name="connsiteX1" fmla="*/ 0 w 1295400"/>
                <a:gd name="connsiteY1" fmla="*/ 161925 h 195263"/>
                <a:gd name="connsiteX2" fmla="*/ 1276350 w 1295400"/>
                <a:gd name="connsiteY2" fmla="*/ 195263 h 195263"/>
                <a:gd name="connsiteX3" fmla="*/ 1295400 w 1295400"/>
                <a:gd name="connsiteY3" fmla="*/ 47625 h 195263"/>
                <a:gd name="connsiteX4" fmla="*/ 9525 w 1295400"/>
                <a:gd name="connsiteY4" fmla="*/ 0 h 1952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95400" h="195263">
                  <a:moveTo>
                    <a:pt x="9525" y="0"/>
                  </a:moveTo>
                  <a:lnTo>
                    <a:pt x="0" y="161925"/>
                  </a:lnTo>
                  <a:lnTo>
                    <a:pt x="1276350" y="195263"/>
                  </a:lnTo>
                  <a:lnTo>
                    <a:pt x="1295400" y="47625"/>
                  </a:lnTo>
                  <a:lnTo>
                    <a:pt x="9525" y="0"/>
                  </a:lnTo>
                  <a:close/>
                </a:path>
              </a:pathLst>
            </a:custGeom>
            <a:solidFill>
              <a:schemeClr val="accent6">
                <a:lumMod val="5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103" name="Group 102"/>
          <p:cNvGrpSpPr/>
          <p:nvPr/>
        </p:nvGrpSpPr>
        <p:grpSpPr>
          <a:xfrm>
            <a:off x="3587391" y="2660788"/>
            <a:ext cx="2064729" cy="3504516"/>
            <a:chOff x="3587391" y="2660788"/>
            <a:chExt cx="2064729" cy="3504516"/>
          </a:xfrm>
        </p:grpSpPr>
        <p:sp>
          <p:nvSpPr>
            <p:cNvPr id="30" name="Chord 29"/>
            <p:cNvSpPr/>
            <p:nvPr/>
          </p:nvSpPr>
          <p:spPr>
            <a:xfrm>
              <a:off x="3587391" y="2983664"/>
              <a:ext cx="2064729" cy="3181640"/>
            </a:xfrm>
            <a:prstGeom prst="chord">
              <a:avLst>
                <a:gd name="adj1" fmla="val 10135620"/>
                <a:gd name="adj2" fmla="val 674418"/>
              </a:avLst>
            </a:prstGeom>
            <a:solidFill>
              <a:srgbClr val="CC00FF"/>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14" name="Group 72"/>
            <p:cNvGrpSpPr/>
            <p:nvPr/>
          </p:nvGrpSpPr>
          <p:grpSpPr>
            <a:xfrm>
              <a:off x="4177313" y="2660788"/>
              <a:ext cx="884884" cy="819514"/>
              <a:chOff x="2195736" y="1196752"/>
              <a:chExt cx="1296144" cy="792088"/>
            </a:xfrm>
          </p:grpSpPr>
          <p:sp>
            <p:nvSpPr>
              <p:cNvPr id="33" name="Freeform 32"/>
              <p:cNvSpPr/>
              <p:nvPr/>
            </p:nvSpPr>
            <p:spPr>
              <a:xfrm>
                <a:off x="2195736" y="1484784"/>
                <a:ext cx="1296144" cy="145366"/>
              </a:xfrm>
              <a:custGeom>
                <a:avLst/>
                <a:gdLst>
                  <a:gd name="connsiteX0" fmla="*/ 0 w 1209821"/>
                  <a:gd name="connsiteY0" fmla="*/ 0 h 138332"/>
                  <a:gd name="connsiteX1" fmla="*/ 337625 w 1209821"/>
                  <a:gd name="connsiteY1" fmla="*/ 112541 h 138332"/>
                  <a:gd name="connsiteX2" fmla="*/ 928468 w 1209821"/>
                  <a:gd name="connsiteY2" fmla="*/ 126609 h 138332"/>
                  <a:gd name="connsiteX3" fmla="*/ 1209821 w 1209821"/>
                  <a:gd name="connsiteY3" fmla="*/ 42203 h 138332"/>
                  <a:gd name="connsiteX0" fmla="*/ 0 w 1296144"/>
                  <a:gd name="connsiteY0" fmla="*/ 0 h 145366"/>
                  <a:gd name="connsiteX1" fmla="*/ 337625 w 1296144"/>
                  <a:gd name="connsiteY1" fmla="*/ 112541 h 145366"/>
                  <a:gd name="connsiteX2" fmla="*/ 928468 w 1296144"/>
                  <a:gd name="connsiteY2" fmla="*/ 126609 h 145366"/>
                  <a:gd name="connsiteX3" fmla="*/ 1296144 w 1296144"/>
                  <a:gd name="connsiteY3" fmla="*/ 0 h 145366"/>
                </a:gdLst>
                <a:ahLst/>
                <a:cxnLst>
                  <a:cxn ang="0">
                    <a:pos x="connsiteX0" y="connsiteY0"/>
                  </a:cxn>
                  <a:cxn ang="0">
                    <a:pos x="connsiteX1" y="connsiteY1"/>
                  </a:cxn>
                  <a:cxn ang="0">
                    <a:pos x="connsiteX2" y="connsiteY2"/>
                  </a:cxn>
                  <a:cxn ang="0">
                    <a:pos x="connsiteX3" y="connsiteY3"/>
                  </a:cxn>
                </a:cxnLst>
                <a:rect l="l" t="t" r="r" b="b"/>
                <a:pathLst>
                  <a:path w="1296144" h="145366">
                    <a:moveTo>
                      <a:pt x="0" y="0"/>
                    </a:moveTo>
                    <a:cubicBezTo>
                      <a:pt x="91440" y="45719"/>
                      <a:pt x="182880" y="91439"/>
                      <a:pt x="337625" y="112541"/>
                    </a:cubicBezTo>
                    <a:cubicBezTo>
                      <a:pt x="492370" y="133643"/>
                      <a:pt x="768715" y="145366"/>
                      <a:pt x="928468" y="126609"/>
                    </a:cubicBezTo>
                    <a:cubicBezTo>
                      <a:pt x="1088221" y="107852"/>
                      <a:pt x="1228150" y="36341"/>
                      <a:pt x="1296144" y="0"/>
                    </a:cubicBezTo>
                  </a:path>
                </a:pathLst>
              </a:custGeom>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dirty="0"/>
              </a:p>
            </p:txBody>
          </p:sp>
          <p:sp>
            <p:nvSpPr>
              <p:cNvPr id="34" name="Chord 33"/>
              <p:cNvSpPr/>
              <p:nvPr/>
            </p:nvSpPr>
            <p:spPr>
              <a:xfrm>
                <a:off x="2483768" y="1196752"/>
                <a:ext cx="720080" cy="792088"/>
              </a:xfrm>
              <a:prstGeom prst="chord">
                <a:avLst>
                  <a:gd name="adj1" fmla="val 10765082"/>
                  <a:gd name="adj2" fmla="val 108958"/>
                </a:avLst>
              </a:prstGeom>
              <a:solidFill>
                <a:srgbClr val="0099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sp>
        <p:nvSpPr>
          <p:cNvPr id="65" name="Freeform 64"/>
          <p:cNvSpPr/>
          <p:nvPr/>
        </p:nvSpPr>
        <p:spPr>
          <a:xfrm flipH="1">
            <a:off x="8100392" y="3645024"/>
            <a:ext cx="414408" cy="1120804"/>
          </a:xfrm>
          <a:custGeom>
            <a:avLst/>
            <a:gdLst>
              <a:gd name="connsiteX0" fmla="*/ 452907 w 646090"/>
              <a:gd name="connsiteY0" fmla="*/ 92298 h 1092558"/>
              <a:gd name="connsiteX1" fmla="*/ 15025 w 646090"/>
              <a:gd name="connsiteY1" fmla="*/ 581695 h 1092558"/>
              <a:gd name="connsiteX2" fmla="*/ 543059 w 646090"/>
              <a:gd name="connsiteY2" fmla="*/ 1032456 h 1092558"/>
              <a:gd name="connsiteX3" fmla="*/ 633211 w 646090"/>
              <a:gd name="connsiteY3" fmla="*/ 942304 h 1092558"/>
              <a:gd name="connsiteX4" fmla="*/ 581696 w 646090"/>
              <a:gd name="connsiteY4" fmla="*/ 143814 h 1092558"/>
              <a:gd name="connsiteX5" fmla="*/ 452907 w 646090"/>
              <a:gd name="connsiteY5" fmla="*/ 92298 h 1092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6090" h="1092558">
                <a:moveTo>
                  <a:pt x="452907" y="92298"/>
                </a:moveTo>
                <a:cubicBezTo>
                  <a:pt x="358462" y="165278"/>
                  <a:pt x="0" y="425002"/>
                  <a:pt x="15025" y="581695"/>
                </a:cubicBezTo>
                <a:cubicBezTo>
                  <a:pt x="30050" y="738388"/>
                  <a:pt x="440028" y="972354"/>
                  <a:pt x="543059" y="1032456"/>
                </a:cubicBezTo>
                <a:cubicBezTo>
                  <a:pt x="646090" y="1092558"/>
                  <a:pt x="626772" y="1090411"/>
                  <a:pt x="633211" y="942304"/>
                </a:cubicBezTo>
                <a:cubicBezTo>
                  <a:pt x="639650" y="794197"/>
                  <a:pt x="607454" y="287628"/>
                  <a:pt x="581696" y="143814"/>
                </a:cubicBezTo>
                <a:cubicBezTo>
                  <a:pt x="555938" y="0"/>
                  <a:pt x="547352" y="19318"/>
                  <a:pt x="452907" y="92298"/>
                </a:cubicBezTo>
                <a:close/>
              </a:path>
            </a:pathLst>
          </a:custGeom>
          <a:solidFill>
            <a:srgbClr val="FFFF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3" name="Group 2"/>
          <p:cNvGrpSpPr/>
          <p:nvPr/>
        </p:nvGrpSpPr>
        <p:grpSpPr>
          <a:xfrm>
            <a:off x="6236233" y="2827738"/>
            <a:ext cx="2721951" cy="2761502"/>
            <a:chOff x="3203848" y="1700808"/>
            <a:chExt cx="3168352" cy="3419950"/>
          </a:xfrm>
        </p:grpSpPr>
        <p:sp>
          <p:nvSpPr>
            <p:cNvPr id="4" name="Freeform 3"/>
            <p:cNvSpPr/>
            <p:nvPr/>
          </p:nvSpPr>
          <p:spPr>
            <a:xfrm flipH="1">
              <a:off x="4932040" y="4149080"/>
              <a:ext cx="583644" cy="936104"/>
            </a:xfrm>
            <a:custGeom>
              <a:avLst/>
              <a:gdLst>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98859 w 625872"/>
                <a:gd name="connsiteY6" fmla="*/ 576262 h 840978"/>
                <a:gd name="connsiteX7" fmla="*/ 408384 w 625872"/>
                <a:gd name="connsiteY7" fmla="*/ 554831 h 840978"/>
                <a:gd name="connsiteX8" fmla="*/ 403622 w 625872"/>
                <a:gd name="connsiteY8" fmla="*/ 0 h 840978"/>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86581 w 625872"/>
                <a:gd name="connsiteY6" fmla="*/ 600620 h 840978"/>
                <a:gd name="connsiteX7" fmla="*/ 408384 w 625872"/>
                <a:gd name="connsiteY7" fmla="*/ 554831 h 840978"/>
                <a:gd name="connsiteX8" fmla="*/ 403622 w 625872"/>
                <a:gd name="connsiteY8" fmla="*/ 0 h 840978"/>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52338"/>
                <a:gd name="connsiteX1" fmla="*/ 586978 w 629778"/>
                <a:gd name="connsiteY1" fmla="*/ 707231 h 852338"/>
                <a:gd name="connsiteX2" fmla="*/ 332557 w 629778"/>
                <a:gd name="connsiteY2" fmla="*/ 850230 h 852338"/>
                <a:gd name="connsiteX3" fmla="*/ 65484 w 629778"/>
                <a:gd name="connsiteY3" fmla="*/ 809625 h 852338"/>
                <a:gd name="connsiteX4" fmla="*/ 15478 w 629778"/>
                <a:gd name="connsiteY4" fmla="*/ 671512 h 852338"/>
                <a:gd name="connsiteX5" fmla="*/ 158353 w 629778"/>
                <a:gd name="connsiteY5" fmla="*/ 540543 h 852338"/>
                <a:gd name="connsiteX6" fmla="*/ 386581 w 629778"/>
                <a:gd name="connsiteY6" fmla="*/ 600620 h 852338"/>
                <a:gd name="connsiteX7" fmla="*/ 408384 w 629778"/>
                <a:gd name="connsiteY7" fmla="*/ 554831 h 852338"/>
                <a:gd name="connsiteX8" fmla="*/ 403622 w 629778"/>
                <a:gd name="connsiteY8" fmla="*/ 0 h 852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9778" h="852338">
                  <a:moveTo>
                    <a:pt x="589359" y="40481"/>
                  </a:moveTo>
                  <a:cubicBezTo>
                    <a:pt x="607615" y="308570"/>
                    <a:pt x="629778" y="572273"/>
                    <a:pt x="586978" y="707231"/>
                  </a:cubicBezTo>
                  <a:cubicBezTo>
                    <a:pt x="544178" y="842189"/>
                    <a:pt x="393081" y="852338"/>
                    <a:pt x="332557" y="850230"/>
                  </a:cubicBezTo>
                  <a:cubicBezTo>
                    <a:pt x="247154" y="847800"/>
                    <a:pt x="118330" y="839411"/>
                    <a:pt x="65484" y="809625"/>
                  </a:cubicBezTo>
                  <a:cubicBezTo>
                    <a:pt x="12638" y="779839"/>
                    <a:pt x="0" y="716359"/>
                    <a:pt x="15478" y="671512"/>
                  </a:cubicBezTo>
                  <a:cubicBezTo>
                    <a:pt x="30956" y="626665"/>
                    <a:pt x="96503" y="552358"/>
                    <a:pt x="158353" y="540543"/>
                  </a:cubicBezTo>
                  <a:cubicBezTo>
                    <a:pt x="220203" y="528728"/>
                    <a:pt x="344909" y="598239"/>
                    <a:pt x="386581" y="600620"/>
                  </a:cubicBezTo>
                  <a:cubicBezTo>
                    <a:pt x="428253" y="603001"/>
                    <a:pt x="405544" y="654934"/>
                    <a:pt x="408384" y="554831"/>
                  </a:cubicBezTo>
                  <a:cubicBezTo>
                    <a:pt x="411224" y="454728"/>
                    <a:pt x="406400" y="229393"/>
                    <a:pt x="403622" y="0"/>
                  </a:cubicBezTo>
                </a:path>
              </a:pathLst>
            </a:custGeom>
            <a:solidFill>
              <a:srgbClr val="FFFF00"/>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5" name="Freeform 4"/>
            <p:cNvSpPr/>
            <p:nvPr/>
          </p:nvSpPr>
          <p:spPr>
            <a:xfrm>
              <a:off x="4139952" y="4184654"/>
              <a:ext cx="504056" cy="936104"/>
            </a:xfrm>
            <a:custGeom>
              <a:avLst/>
              <a:gdLst>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98859 w 625872"/>
                <a:gd name="connsiteY6" fmla="*/ 576262 h 840978"/>
                <a:gd name="connsiteX7" fmla="*/ 408384 w 625872"/>
                <a:gd name="connsiteY7" fmla="*/ 554831 h 840978"/>
                <a:gd name="connsiteX8" fmla="*/ 403622 w 625872"/>
                <a:gd name="connsiteY8" fmla="*/ 0 h 840978"/>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86581 w 625872"/>
                <a:gd name="connsiteY6" fmla="*/ 600620 h 840978"/>
                <a:gd name="connsiteX7" fmla="*/ 408384 w 625872"/>
                <a:gd name="connsiteY7" fmla="*/ 554831 h 840978"/>
                <a:gd name="connsiteX8" fmla="*/ 403622 w 625872"/>
                <a:gd name="connsiteY8" fmla="*/ 0 h 840978"/>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52338"/>
                <a:gd name="connsiteX1" fmla="*/ 586978 w 629778"/>
                <a:gd name="connsiteY1" fmla="*/ 707231 h 852338"/>
                <a:gd name="connsiteX2" fmla="*/ 332557 w 629778"/>
                <a:gd name="connsiteY2" fmla="*/ 850230 h 852338"/>
                <a:gd name="connsiteX3" fmla="*/ 65484 w 629778"/>
                <a:gd name="connsiteY3" fmla="*/ 809625 h 852338"/>
                <a:gd name="connsiteX4" fmla="*/ 15478 w 629778"/>
                <a:gd name="connsiteY4" fmla="*/ 671512 h 852338"/>
                <a:gd name="connsiteX5" fmla="*/ 158353 w 629778"/>
                <a:gd name="connsiteY5" fmla="*/ 540543 h 852338"/>
                <a:gd name="connsiteX6" fmla="*/ 386581 w 629778"/>
                <a:gd name="connsiteY6" fmla="*/ 600620 h 852338"/>
                <a:gd name="connsiteX7" fmla="*/ 408384 w 629778"/>
                <a:gd name="connsiteY7" fmla="*/ 554831 h 852338"/>
                <a:gd name="connsiteX8" fmla="*/ 403622 w 629778"/>
                <a:gd name="connsiteY8" fmla="*/ 0 h 852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9778" h="852338">
                  <a:moveTo>
                    <a:pt x="589359" y="40481"/>
                  </a:moveTo>
                  <a:cubicBezTo>
                    <a:pt x="607615" y="308570"/>
                    <a:pt x="629778" y="572273"/>
                    <a:pt x="586978" y="707231"/>
                  </a:cubicBezTo>
                  <a:cubicBezTo>
                    <a:pt x="544178" y="842189"/>
                    <a:pt x="393081" y="852338"/>
                    <a:pt x="332557" y="850230"/>
                  </a:cubicBezTo>
                  <a:cubicBezTo>
                    <a:pt x="247154" y="847800"/>
                    <a:pt x="118330" y="839411"/>
                    <a:pt x="65484" y="809625"/>
                  </a:cubicBezTo>
                  <a:cubicBezTo>
                    <a:pt x="12638" y="779839"/>
                    <a:pt x="0" y="716359"/>
                    <a:pt x="15478" y="671512"/>
                  </a:cubicBezTo>
                  <a:cubicBezTo>
                    <a:pt x="30956" y="626665"/>
                    <a:pt x="96503" y="552358"/>
                    <a:pt x="158353" y="540543"/>
                  </a:cubicBezTo>
                  <a:cubicBezTo>
                    <a:pt x="220203" y="528728"/>
                    <a:pt x="344909" y="598239"/>
                    <a:pt x="386581" y="600620"/>
                  </a:cubicBezTo>
                  <a:cubicBezTo>
                    <a:pt x="428253" y="603001"/>
                    <a:pt x="405544" y="654934"/>
                    <a:pt x="408384" y="554831"/>
                  </a:cubicBezTo>
                  <a:cubicBezTo>
                    <a:pt x="411224" y="454728"/>
                    <a:pt x="406400" y="229393"/>
                    <a:pt x="403622" y="0"/>
                  </a:cubicBezTo>
                </a:path>
              </a:pathLst>
            </a:custGeom>
            <a:solidFill>
              <a:srgbClr val="FFFF00"/>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6" name="Sun 5"/>
            <p:cNvSpPr/>
            <p:nvPr/>
          </p:nvSpPr>
          <p:spPr>
            <a:xfrm>
              <a:off x="3203848" y="1700808"/>
              <a:ext cx="3168352" cy="3348372"/>
            </a:xfrm>
            <a:prstGeom prst="sun">
              <a:avLst>
                <a:gd name="adj" fmla="val 21511"/>
              </a:avLst>
            </a:prstGeom>
            <a:solidFill>
              <a:srgbClr val="FFFF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7" name="Group 173"/>
          <p:cNvGrpSpPr/>
          <p:nvPr/>
        </p:nvGrpSpPr>
        <p:grpSpPr>
          <a:xfrm>
            <a:off x="7332608" y="3788427"/>
            <a:ext cx="538661" cy="195675"/>
            <a:chOff x="1715984" y="4220475"/>
            <a:chExt cx="538661" cy="195675"/>
          </a:xfrm>
        </p:grpSpPr>
        <p:sp>
          <p:nvSpPr>
            <p:cNvPr id="8" name="Oval 7"/>
            <p:cNvSpPr/>
            <p:nvPr/>
          </p:nvSpPr>
          <p:spPr>
            <a:xfrm>
              <a:off x="1715984" y="4220475"/>
              <a:ext cx="80057" cy="195675"/>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9" name="Oval 8"/>
            <p:cNvSpPr/>
            <p:nvPr/>
          </p:nvSpPr>
          <p:spPr>
            <a:xfrm>
              <a:off x="2174588" y="4220475"/>
              <a:ext cx="80057" cy="195675"/>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17" name="Arc 16"/>
          <p:cNvSpPr/>
          <p:nvPr/>
        </p:nvSpPr>
        <p:spPr>
          <a:xfrm rot="10800000" flipV="1">
            <a:off x="7150753" y="3708369"/>
            <a:ext cx="880633" cy="880630"/>
          </a:xfrm>
          <a:prstGeom prst="arc">
            <a:avLst>
              <a:gd name="adj1" fmla="val 430388"/>
              <a:gd name="adj2" fmla="val 10457216"/>
            </a:avLst>
          </a:prstGeom>
          <a:no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dirty="0"/>
          </a:p>
        </p:txBody>
      </p:sp>
      <p:grpSp>
        <p:nvGrpSpPr>
          <p:cNvPr id="13" name="Group 2"/>
          <p:cNvGrpSpPr/>
          <p:nvPr/>
        </p:nvGrpSpPr>
        <p:grpSpPr>
          <a:xfrm>
            <a:off x="4383792" y="3349212"/>
            <a:ext cx="445823" cy="234613"/>
            <a:chOff x="7797958" y="1180860"/>
            <a:chExt cx="435349" cy="213255"/>
          </a:xfrm>
        </p:grpSpPr>
        <p:sp>
          <p:nvSpPr>
            <p:cNvPr id="35" name="Oval 34"/>
            <p:cNvSpPr/>
            <p:nvPr/>
          </p:nvSpPr>
          <p:spPr>
            <a:xfrm>
              <a:off x="8143597" y="1180860"/>
              <a:ext cx="89710" cy="213255"/>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6" name="Oval 35"/>
            <p:cNvSpPr/>
            <p:nvPr/>
          </p:nvSpPr>
          <p:spPr>
            <a:xfrm>
              <a:off x="7797958" y="1180860"/>
              <a:ext cx="89710" cy="213255"/>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43" name="Moon 42"/>
          <p:cNvSpPr/>
          <p:nvPr/>
        </p:nvSpPr>
        <p:spPr>
          <a:xfrm rot="16200000">
            <a:off x="4181621" y="3585073"/>
            <a:ext cx="915928" cy="1179845"/>
          </a:xfrm>
          <a:prstGeom prst="moon">
            <a:avLst>
              <a:gd name="adj" fmla="val 87500"/>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5" name="Oval 44"/>
          <p:cNvSpPr/>
          <p:nvPr/>
        </p:nvSpPr>
        <p:spPr>
          <a:xfrm>
            <a:off x="4470400" y="3886448"/>
            <a:ext cx="288032" cy="360040"/>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6" name="Freeform 45"/>
          <p:cNvSpPr/>
          <p:nvPr/>
        </p:nvSpPr>
        <p:spPr>
          <a:xfrm>
            <a:off x="1929289" y="2851356"/>
            <a:ext cx="446022" cy="577644"/>
          </a:xfrm>
          <a:custGeom>
            <a:avLst/>
            <a:gdLst>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98859 w 625872"/>
              <a:gd name="connsiteY6" fmla="*/ 576262 h 840978"/>
              <a:gd name="connsiteX7" fmla="*/ 408384 w 625872"/>
              <a:gd name="connsiteY7" fmla="*/ 554831 h 840978"/>
              <a:gd name="connsiteX8" fmla="*/ 403622 w 625872"/>
              <a:gd name="connsiteY8" fmla="*/ 0 h 840978"/>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86581 w 625872"/>
              <a:gd name="connsiteY6" fmla="*/ 600620 h 840978"/>
              <a:gd name="connsiteX7" fmla="*/ 408384 w 625872"/>
              <a:gd name="connsiteY7" fmla="*/ 554831 h 840978"/>
              <a:gd name="connsiteX8" fmla="*/ 403622 w 625872"/>
              <a:gd name="connsiteY8" fmla="*/ 0 h 840978"/>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52338"/>
              <a:gd name="connsiteX1" fmla="*/ 586978 w 629778"/>
              <a:gd name="connsiteY1" fmla="*/ 707231 h 852338"/>
              <a:gd name="connsiteX2" fmla="*/ 332557 w 629778"/>
              <a:gd name="connsiteY2" fmla="*/ 850230 h 852338"/>
              <a:gd name="connsiteX3" fmla="*/ 65484 w 629778"/>
              <a:gd name="connsiteY3" fmla="*/ 809625 h 852338"/>
              <a:gd name="connsiteX4" fmla="*/ 15478 w 629778"/>
              <a:gd name="connsiteY4" fmla="*/ 671512 h 852338"/>
              <a:gd name="connsiteX5" fmla="*/ 158353 w 629778"/>
              <a:gd name="connsiteY5" fmla="*/ 540543 h 852338"/>
              <a:gd name="connsiteX6" fmla="*/ 386581 w 629778"/>
              <a:gd name="connsiteY6" fmla="*/ 600620 h 852338"/>
              <a:gd name="connsiteX7" fmla="*/ 408384 w 629778"/>
              <a:gd name="connsiteY7" fmla="*/ 554831 h 852338"/>
              <a:gd name="connsiteX8" fmla="*/ 403622 w 629778"/>
              <a:gd name="connsiteY8" fmla="*/ 0 h 852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9778" h="852338">
                <a:moveTo>
                  <a:pt x="589359" y="40481"/>
                </a:moveTo>
                <a:cubicBezTo>
                  <a:pt x="607615" y="308570"/>
                  <a:pt x="629778" y="572273"/>
                  <a:pt x="586978" y="707231"/>
                </a:cubicBezTo>
                <a:cubicBezTo>
                  <a:pt x="544178" y="842189"/>
                  <a:pt x="393081" y="852338"/>
                  <a:pt x="332557" y="850230"/>
                </a:cubicBezTo>
                <a:cubicBezTo>
                  <a:pt x="247154" y="847800"/>
                  <a:pt x="118330" y="839411"/>
                  <a:pt x="65484" y="809625"/>
                </a:cubicBezTo>
                <a:cubicBezTo>
                  <a:pt x="12638" y="779839"/>
                  <a:pt x="0" y="716359"/>
                  <a:pt x="15478" y="671512"/>
                </a:cubicBezTo>
                <a:cubicBezTo>
                  <a:pt x="30956" y="626665"/>
                  <a:pt x="96503" y="552358"/>
                  <a:pt x="158353" y="540543"/>
                </a:cubicBezTo>
                <a:cubicBezTo>
                  <a:pt x="220203" y="528728"/>
                  <a:pt x="344909" y="598239"/>
                  <a:pt x="386581" y="600620"/>
                </a:cubicBezTo>
                <a:cubicBezTo>
                  <a:pt x="428253" y="603001"/>
                  <a:pt x="405544" y="654934"/>
                  <a:pt x="408384" y="554831"/>
                </a:cubicBezTo>
                <a:cubicBezTo>
                  <a:pt x="411224" y="454728"/>
                  <a:pt x="406400" y="229393"/>
                  <a:pt x="403622" y="0"/>
                </a:cubicBezTo>
              </a:path>
            </a:pathLst>
          </a:custGeom>
          <a:solidFill>
            <a:srgbClr val="3399FF"/>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47" name="Freeform 46"/>
          <p:cNvSpPr/>
          <p:nvPr/>
        </p:nvSpPr>
        <p:spPr>
          <a:xfrm flipH="1">
            <a:off x="2411760" y="3212976"/>
            <a:ext cx="560076" cy="1162655"/>
          </a:xfrm>
          <a:custGeom>
            <a:avLst/>
            <a:gdLst>
              <a:gd name="connsiteX0" fmla="*/ 452907 w 646090"/>
              <a:gd name="connsiteY0" fmla="*/ 92298 h 1092558"/>
              <a:gd name="connsiteX1" fmla="*/ 15025 w 646090"/>
              <a:gd name="connsiteY1" fmla="*/ 581695 h 1092558"/>
              <a:gd name="connsiteX2" fmla="*/ 543059 w 646090"/>
              <a:gd name="connsiteY2" fmla="*/ 1032456 h 1092558"/>
              <a:gd name="connsiteX3" fmla="*/ 633211 w 646090"/>
              <a:gd name="connsiteY3" fmla="*/ 942304 h 1092558"/>
              <a:gd name="connsiteX4" fmla="*/ 581696 w 646090"/>
              <a:gd name="connsiteY4" fmla="*/ 143814 h 1092558"/>
              <a:gd name="connsiteX5" fmla="*/ 452907 w 646090"/>
              <a:gd name="connsiteY5" fmla="*/ 92298 h 1092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6090" h="1092558">
                <a:moveTo>
                  <a:pt x="452907" y="92298"/>
                </a:moveTo>
                <a:cubicBezTo>
                  <a:pt x="358462" y="165278"/>
                  <a:pt x="0" y="425002"/>
                  <a:pt x="15025" y="581695"/>
                </a:cubicBezTo>
                <a:cubicBezTo>
                  <a:pt x="30050" y="738388"/>
                  <a:pt x="440028" y="972354"/>
                  <a:pt x="543059" y="1032456"/>
                </a:cubicBezTo>
                <a:cubicBezTo>
                  <a:pt x="646090" y="1092558"/>
                  <a:pt x="626772" y="1090411"/>
                  <a:pt x="633211" y="942304"/>
                </a:cubicBezTo>
                <a:cubicBezTo>
                  <a:pt x="639650" y="794197"/>
                  <a:pt x="607454" y="287628"/>
                  <a:pt x="581696" y="143814"/>
                </a:cubicBezTo>
                <a:cubicBezTo>
                  <a:pt x="555938" y="0"/>
                  <a:pt x="547352" y="19318"/>
                  <a:pt x="452907" y="92298"/>
                </a:cubicBezTo>
                <a:close/>
              </a:path>
            </a:pathLst>
          </a:custGeom>
          <a:solidFill>
            <a:srgbClr val="0033CC"/>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8" name="Freeform 47"/>
          <p:cNvSpPr/>
          <p:nvPr/>
        </p:nvSpPr>
        <p:spPr>
          <a:xfrm>
            <a:off x="360040" y="3199848"/>
            <a:ext cx="578019" cy="1162655"/>
          </a:xfrm>
          <a:custGeom>
            <a:avLst/>
            <a:gdLst>
              <a:gd name="connsiteX0" fmla="*/ 452907 w 646090"/>
              <a:gd name="connsiteY0" fmla="*/ 92298 h 1092558"/>
              <a:gd name="connsiteX1" fmla="*/ 15025 w 646090"/>
              <a:gd name="connsiteY1" fmla="*/ 581695 h 1092558"/>
              <a:gd name="connsiteX2" fmla="*/ 543059 w 646090"/>
              <a:gd name="connsiteY2" fmla="*/ 1032456 h 1092558"/>
              <a:gd name="connsiteX3" fmla="*/ 633211 w 646090"/>
              <a:gd name="connsiteY3" fmla="*/ 942304 h 1092558"/>
              <a:gd name="connsiteX4" fmla="*/ 581696 w 646090"/>
              <a:gd name="connsiteY4" fmla="*/ 143814 h 1092558"/>
              <a:gd name="connsiteX5" fmla="*/ 452907 w 646090"/>
              <a:gd name="connsiteY5" fmla="*/ 92298 h 1092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6090" h="1092558">
                <a:moveTo>
                  <a:pt x="452907" y="92298"/>
                </a:moveTo>
                <a:cubicBezTo>
                  <a:pt x="358462" y="165278"/>
                  <a:pt x="0" y="425002"/>
                  <a:pt x="15025" y="581695"/>
                </a:cubicBezTo>
                <a:cubicBezTo>
                  <a:pt x="30050" y="738388"/>
                  <a:pt x="440028" y="972354"/>
                  <a:pt x="543059" y="1032456"/>
                </a:cubicBezTo>
                <a:cubicBezTo>
                  <a:pt x="646090" y="1092558"/>
                  <a:pt x="626772" y="1090411"/>
                  <a:pt x="633211" y="942304"/>
                </a:cubicBezTo>
                <a:cubicBezTo>
                  <a:pt x="639650" y="794197"/>
                  <a:pt x="607454" y="287628"/>
                  <a:pt x="581696" y="143814"/>
                </a:cubicBezTo>
                <a:cubicBezTo>
                  <a:pt x="555938" y="0"/>
                  <a:pt x="547352" y="19318"/>
                  <a:pt x="452907" y="92298"/>
                </a:cubicBezTo>
                <a:close/>
              </a:path>
            </a:pathLst>
          </a:custGeom>
          <a:solidFill>
            <a:srgbClr val="0033CC"/>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15" name="Group 177"/>
          <p:cNvGrpSpPr/>
          <p:nvPr/>
        </p:nvGrpSpPr>
        <p:grpSpPr>
          <a:xfrm>
            <a:off x="725559" y="2341420"/>
            <a:ext cx="1872108" cy="3103804"/>
            <a:chOff x="6521695" y="2989492"/>
            <a:chExt cx="1872108" cy="3103804"/>
          </a:xfrm>
        </p:grpSpPr>
        <p:sp>
          <p:nvSpPr>
            <p:cNvPr id="58" name="Freeform 57"/>
            <p:cNvSpPr/>
            <p:nvPr/>
          </p:nvSpPr>
          <p:spPr>
            <a:xfrm flipH="1">
              <a:off x="7477419" y="5227119"/>
              <a:ext cx="577454" cy="866177"/>
            </a:xfrm>
            <a:custGeom>
              <a:avLst/>
              <a:gdLst>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98859 w 625872"/>
                <a:gd name="connsiteY6" fmla="*/ 576262 h 840978"/>
                <a:gd name="connsiteX7" fmla="*/ 408384 w 625872"/>
                <a:gd name="connsiteY7" fmla="*/ 554831 h 840978"/>
                <a:gd name="connsiteX8" fmla="*/ 403622 w 625872"/>
                <a:gd name="connsiteY8" fmla="*/ 0 h 840978"/>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86581 w 625872"/>
                <a:gd name="connsiteY6" fmla="*/ 600620 h 840978"/>
                <a:gd name="connsiteX7" fmla="*/ 408384 w 625872"/>
                <a:gd name="connsiteY7" fmla="*/ 554831 h 840978"/>
                <a:gd name="connsiteX8" fmla="*/ 403622 w 625872"/>
                <a:gd name="connsiteY8" fmla="*/ 0 h 840978"/>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52338"/>
                <a:gd name="connsiteX1" fmla="*/ 586978 w 629778"/>
                <a:gd name="connsiteY1" fmla="*/ 707231 h 852338"/>
                <a:gd name="connsiteX2" fmla="*/ 332557 w 629778"/>
                <a:gd name="connsiteY2" fmla="*/ 850230 h 852338"/>
                <a:gd name="connsiteX3" fmla="*/ 65484 w 629778"/>
                <a:gd name="connsiteY3" fmla="*/ 809625 h 852338"/>
                <a:gd name="connsiteX4" fmla="*/ 15478 w 629778"/>
                <a:gd name="connsiteY4" fmla="*/ 671512 h 852338"/>
                <a:gd name="connsiteX5" fmla="*/ 158353 w 629778"/>
                <a:gd name="connsiteY5" fmla="*/ 540543 h 852338"/>
                <a:gd name="connsiteX6" fmla="*/ 386581 w 629778"/>
                <a:gd name="connsiteY6" fmla="*/ 600620 h 852338"/>
                <a:gd name="connsiteX7" fmla="*/ 408384 w 629778"/>
                <a:gd name="connsiteY7" fmla="*/ 554831 h 852338"/>
                <a:gd name="connsiteX8" fmla="*/ 403622 w 629778"/>
                <a:gd name="connsiteY8" fmla="*/ 0 h 852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9778" h="852338">
                  <a:moveTo>
                    <a:pt x="589359" y="40481"/>
                  </a:moveTo>
                  <a:cubicBezTo>
                    <a:pt x="607615" y="308570"/>
                    <a:pt x="629778" y="572273"/>
                    <a:pt x="586978" y="707231"/>
                  </a:cubicBezTo>
                  <a:cubicBezTo>
                    <a:pt x="544178" y="842189"/>
                    <a:pt x="393081" y="852338"/>
                    <a:pt x="332557" y="850230"/>
                  </a:cubicBezTo>
                  <a:cubicBezTo>
                    <a:pt x="247154" y="847800"/>
                    <a:pt x="118330" y="839411"/>
                    <a:pt x="65484" y="809625"/>
                  </a:cubicBezTo>
                  <a:cubicBezTo>
                    <a:pt x="12638" y="779839"/>
                    <a:pt x="0" y="716359"/>
                    <a:pt x="15478" y="671512"/>
                  </a:cubicBezTo>
                  <a:cubicBezTo>
                    <a:pt x="30956" y="626665"/>
                    <a:pt x="96503" y="552358"/>
                    <a:pt x="158353" y="540543"/>
                  </a:cubicBezTo>
                  <a:cubicBezTo>
                    <a:pt x="220203" y="528728"/>
                    <a:pt x="344909" y="598239"/>
                    <a:pt x="386581" y="600620"/>
                  </a:cubicBezTo>
                  <a:cubicBezTo>
                    <a:pt x="428253" y="603001"/>
                    <a:pt x="405544" y="654934"/>
                    <a:pt x="408384" y="554831"/>
                  </a:cubicBezTo>
                  <a:cubicBezTo>
                    <a:pt x="411224" y="454728"/>
                    <a:pt x="406400" y="229393"/>
                    <a:pt x="403622" y="0"/>
                  </a:cubicBezTo>
                </a:path>
              </a:pathLst>
            </a:custGeom>
            <a:solidFill>
              <a:srgbClr val="0033CC"/>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59" name="Freeform 58"/>
            <p:cNvSpPr/>
            <p:nvPr/>
          </p:nvSpPr>
          <p:spPr>
            <a:xfrm>
              <a:off x="6733628" y="5252914"/>
              <a:ext cx="599430" cy="840382"/>
            </a:xfrm>
            <a:custGeom>
              <a:avLst/>
              <a:gdLst>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98859 w 625872"/>
                <a:gd name="connsiteY6" fmla="*/ 576262 h 840978"/>
                <a:gd name="connsiteX7" fmla="*/ 408384 w 625872"/>
                <a:gd name="connsiteY7" fmla="*/ 554831 h 840978"/>
                <a:gd name="connsiteX8" fmla="*/ 403622 w 625872"/>
                <a:gd name="connsiteY8" fmla="*/ 0 h 840978"/>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86581 w 625872"/>
                <a:gd name="connsiteY6" fmla="*/ 600620 h 840978"/>
                <a:gd name="connsiteX7" fmla="*/ 408384 w 625872"/>
                <a:gd name="connsiteY7" fmla="*/ 554831 h 840978"/>
                <a:gd name="connsiteX8" fmla="*/ 403622 w 625872"/>
                <a:gd name="connsiteY8" fmla="*/ 0 h 840978"/>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52338"/>
                <a:gd name="connsiteX1" fmla="*/ 586978 w 629778"/>
                <a:gd name="connsiteY1" fmla="*/ 707231 h 852338"/>
                <a:gd name="connsiteX2" fmla="*/ 332557 w 629778"/>
                <a:gd name="connsiteY2" fmla="*/ 850230 h 852338"/>
                <a:gd name="connsiteX3" fmla="*/ 65484 w 629778"/>
                <a:gd name="connsiteY3" fmla="*/ 809625 h 852338"/>
                <a:gd name="connsiteX4" fmla="*/ 15478 w 629778"/>
                <a:gd name="connsiteY4" fmla="*/ 671512 h 852338"/>
                <a:gd name="connsiteX5" fmla="*/ 158353 w 629778"/>
                <a:gd name="connsiteY5" fmla="*/ 540543 h 852338"/>
                <a:gd name="connsiteX6" fmla="*/ 386581 w 629778"/>
                <a:gd name="connsiteY6" fmla="*/ 600620 h 852338"/>
                <a:gd name="connsiteX7" fmla="*/ 408384 w 629778"/>
                <a:gd name="connsiteY7" fmla="*/ 554831 h 852338"/>
                <a:gd name="connsiteX8" fmla="*/ 403622 w 629778"/>
                <a:gd name="connsiteY8" fmla="*/ 0 h 852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9778" h="852338">
                  <a:moveTo>
                    <a:pt x="589359" y="40481"/>
                  </a:moveTo>
                  <a:cubicBezTo>
                    <a:pt x="607615" y="308570"/>
                    <a:pt x="629778" y="572273"/>
                    <a:pt x="586978" y="707231"/>
                  </a:cubicBezTo>
                  <a:cubicBezTo>
                    <a:pt x="544178" y="842189"/>
                    <a:pt x="393081" y="852338"/>
                    <a:pt x="332557" y="850230"/>
                  </a:cubicBezTo>
                  <a:cubicBezTo>
                    <a:pt x="247154" y="847800"/>
                    <a:pt x="118330" y="839411"/>
                    <a:pt x="65484" y="809625"/>
                  </a:cubicBezTo>
                  <a:cubicBezTo>
                    <a:pt x="12638" y="779839"/>
                    <a:pt x="0" y="716359"/>
                    <a:pt x="15478" y="671512"/>
                  </a:cubicBezTo>
                  <a:cubicBezTo>
                    <a:pt x="30956" y="626665"/>
                    <a:pt x="96503" y="552358"/>
                    <a:pt x="158353" y="540543"/>
                  </a:cubicBezTo>
                  <a:cubicBezTo>
                    <a:pt x="220203" y="528728"/>
                    <a:pt x="344909" y="598239"/>
                    <a:pt x="386581" y="600620"/>
                  </a:cubicBezTo>
                  <a:cubicBezTo>
                    <a:pt x="428253" y="603001"/>
                    <a:pt x="405544" y="654934"/>
                    <a:pt x="408384" y="554831"/>
                  </a:cubicBezTo>
                  <a:cubicBezTo>
                    <a:pt x="411224" y="454728"/>
                    <a:pt x="406400" y="229393"/>
                    <a:pt x="403622" y="0"/>
                  </a:cubicBezTo>
                </a:path>
              </a:pathLst>
            </a:custGeom>
            <a:solidFill>
              <a:srgbClr val="0033CC"/>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grpSp>
          <p:nvGrpSpPr>
            <p:cNvPr id="16" name="Group 20"/>
            <p:cNvGrpSpPr/>
            <p:nvPr/>
          </p:nvGrpSpPr>
          <p:grpSpPr>
            <a:xfrm>
              <a:off x="6521695" y="2989492"/>
              <a:ext cx="1872108" cy="2504164"/>
              <a:chOff x="1475656" y="2564904"/>
              <a:chExt cx="2160240" cy="2808312"/>
            </a:xfrm>
          </p:grpSpPr>
          <p:sp>
            <p:nvSpPr>
              <p:cNvPr id="61" name="Oval 10"/>
              <p:cNvSpPr/>
              <p:nvPr/>
            </p:nvSpPr>
            <p:spPr>
              <a:xfrm>
                <a:off x="1475656" y="2564904"/>
                <a:ext cx="2160240" cy="2808312"/>
              </a:xfrm>
              <a:prstGeom prst="ellipse">
                <a:avLst/>
              </a:prstGeom>
              <a:solidFill>
                <a:srgbClr val="0033CC"/>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2" name="Freeform 6"/>
              <p:cNvSpPr/>
              <p:nvPr/>
            </p:nvSpPr>
            <p:spPr>
              <a:xfrm>
                <a:off x="1979712" y="2996952"/>
                <a:ext cx="1107584" cy="154547"/>
              </a:xfrm>
              <a:custGeom>
                <a:avLst/>
                <a:gdLst>
                  <a:gd name="connsiteX0" fmla="*/ 0 w 1107584"/>
                  <a:gd name="connsiteY0" fmla="*/ 154547 h 154547"/>
                  <a:gd name="connsiteX1" fmla="*/ 103031 w 1107584"/>
                  <a:gd name="connsiteY1" fmla="*/ 12879 h 154547"/>
                  <a:gd name="connsiteX2" fmla="*/ 244699 w 1107584"/>
                  <a:gd name="connsiteY2" fmla="*/ 154547 h 154547"/>
                  <a:gd name="connsiteX3" fmla="*/ 386367 w 1107584"/>
                  <a:gd name="connsiteY3" fmla="*/ 12879 h 154547"/>
                  <a:gd name="connsiteX4" fmla="*/ 515155 w 1107584"/>
                  <a:gd name="connsiteY4" fmla="*/ 141668 h 154547"/>
                  <a:gd name="connsiteX5" fmla="*/ 669702 w 1107584"/>
                  <a:gd name="connsiteY5" fmla="*/ 38637 h 154547"/>
                  <a:gd name="connsiteX6" fmla="*/ 837127 w 1107584"/>
                  <a:gd name="connsiteY6" fmla="*/ 115910 h 154547"/>
                  <a:gd name="connsiteX7" fmla="*/ 978795 w 1107584"/>
                  <a:gd name="connsiteY7" fmla="*/ 0 h 154547"/>
                  <a:gd name="connsiteX8" fmla="*/ 1107584 w 1107584"/>
                  <a:gd name="connsiteY8" fmla="*/ 115910 h 154547"/>
                  <a:gd name="connsiteX9" fmla="*/ 1107584 w 1107584"/>
                  <a:gd name="connsiteY9" fmla="*/ 115910 h 1545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07584" h="154547">
                    <a:moveTo>
                      <a:pt x="0" y="154547"/>
                    </a:moveTo>
                    <a:cubicBezTo>
                      <a:pt x="31124" y="83713"/>
                      <a:pt x="62248" y="12879"/>
                      <a:pt x="103031" y="12879"/>
                    </a:cubicBezTo>
                    <a:cubicBezTo>
                      <a:pt x="143814" y="12879"/>
                      <a:pt x="197476" y="154547"/>
                      <a:pt x="244699" y="154547"/>
                    </a:cubicBezTo>
                    <a:cubicBezTo>
                      <a:pt x="291922" y="154547"/>
                      <a:pt x="341291" y="15026"/>
                      <a:pt x="386367" y="12879"/>
                    </a:cubicBezTo>
                    <a:cubicBezTo>
                      <a:pt x="431443" y="10733"/>
                      <a:pt x="467933" y="137375"/>
                      <a:pt x="515155" y="141668"/>
                    </a:cubicBezTo>
                    <a:cubicBezTo>
                      <a:pt x="562378" y="145961"/>
                      <a:pt x="616040" y="42930"/>
                      <a:pt x="669702" y="38637"/>
                    </a:cubicBezTo>
                    <a:cubicBezTo>
                      <a:pt x="723364" y="34344"/>
                      <a:pt x="785612" y="122350"/>
                      <a:pt x="837127" y="115910"/>
                    </a:cubicBezTo>
                    <a:cubicBezTo>
                      <a:pt x="888643" y="109471"/>
                      <a:pt x="933719" y="0"/>
                      <a:pt x="978795" y="0"/>
                    </a:cubicBezTo>
                    <a:cubicBezTo>
                      <a:pt x="1023871" y="0"/>
                      <a:pt x="1107584" y="115910"/>
                      <a:pt x="1107584" y="115910"/>
                    </a:cubicBezTo>
                    <a:lnTo>
                      <a:pt x="1107584" y="115910"/>
                    </a:lnTo>
                  </a:path>
                </a:pathLst>
              </a:custGeom>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63" name="Freeform 7"/>
              <p:cNvSpPr/>
              <p:nvPr/>
            </p:nvSpPr>
            <p:spPr>
              <a:xfrm>
                <a:off x="1979712" y="2852936"/>
                <a:ext cx="1107584" cy="154547"/>
              </a:xfrm>
              <a:custGeom>
                <a:avLst/>
                <a:gdLst>
                  <a:gd name="connsiteX0" fmla="*/ 0 w 1107584"/>
                  <a:gd name="connsiteY0" fmla="*/ 154547 h 154547"/>
                  <a:gd name="connsiteX1" fmla="*/ 103031 w 1107584"/>
                  <a:gd name="connsiteY1" fmla="*/ 12879 h 154547"/>
                  <a:gd name="connsiteX2" fmla="*/ 244699 w 1107584"/>
                  <a:gd name="connsiteY2" fmla="*/ 154547 h 154547"/>
                  <a:gd name="connsiteX3" fmla="*/ 386367 w 1107584"/>
                  <a:gd name="connsiteY3" fmla="*/ 12879 h 154547"/>
                  <a:gd name="connsiteX4" fmla="*/ 515155 w 1107584"/>
                  <a:gd name="connsiteY4" fmla="*/ 141668 h 154547"/>
                  <a:gd name="connsiteX5" fmla="*/ 669702 w 1107584"/>
                  <a:gd name="connsiteY5" fmla="*/ 38637 h 154547"/>
                  <a:gd name="connsiteX6" fmla="*/ 837127 w 1107584"/>
                  <a:gd name="connsiteY6" fmla="*/ 115910 h 154547"/>
                  <a:gd name="connsiteX7" fmla="*/ 978795 w 1107584"/>
                  <a:gd name="connsiteY7" fmla="*/ 0 h 154547"/>
                  <a:gd name="connsiteX8" fmla="*/ 1107584 w 1107584"/>
                  <a:gd name="connsiteY8" fmla="*/ 115910 h 154547"/>
                  <a:gd name="connsiteX9" fmla="*/ 1107584 w 1107584"/>
                  <a:gd name="connsiteY9" fmla="*/ 115910 h 1545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07584" h="154547">
                    <a:moveTo>
                      <a:pt x="0" y="154547"/>
                    </a:moveTo>
                    <a:cubicBezTo>
                      <a:pt x="31124" y="83713"/>
                      <a:pt x="62248" y="12879"/>
                      <a:pt x="103031" y="12879"/>
                    </a:cubicBezTo>
                    <a:cubicBezTo>
                      <a:pt x="143814" y="12879"/>
                      <a:pt x="197476" y="154547"/>
                      <a:pt x="244699" y="154547"/>
                    </a:cubicBezTo>
                    <a:cubicBezTo>
                      <a:pt x="291922" y="154547"/>
                      <a:pt x="341291" y="15026"/>
                      <a:pt x="386367" y="12879"/>
                    </a:cubicBezTo>
                    <a:cubicBezTo>
                      <a:pt x="431443" y="10733"/>
                      <a:pt x="467933" y="137375"/>
                      <a:pt x="515155" y="141668"/>
                    </a:cubicBezTo>
                    <a:cubicBezTo>
                      <a:pt x="562378" y="145961"/>
                      <a:pt x="616040" y="42930"/>
                      <a:pt x="669702" y="38637"/>
                    </a:cubicBezTo>
                    <a:cubicBezTo>
                      <a:pt x="723364" y="34344"/>
                      <a:pt x="785612" y="122350"/>
                      <a:pt x="837127" y="115910"/>
                    </a:cubicBezTo>
                    <a:cubicBezTo>
                      <a:pt x="888643" y="109471"/>
                      <a:pt x="933719" y="0"/>
                      <a:pt x="978795" y="0"/>
                    </a:cubicBezTo>
                    <a:cubicBezTo>
                      <a:pt x="1023871" y="0"/>
                      <a:pt x="1107584" y="115910"/>
                      <a:pt x="1107584" y="115910"/>
                    </a:cubicBezTo>
                    <a:lnTo>
                      <a:pt x="1107584" y="115910"/>
                    </a:lnTo>
                  </a:path>
                </a:pathLst>
              </a:custGeom>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64" name="Freeform 8"/>
              <p:cNvSpPr/>
              <p:nvPr/>
            </p:nvSpPr>
            <p:spPr>
              <a:xfrm>
                <a:off x="1979712" y="2708920"/>
                <a:ext cx="1107584" cy="154547"/>
              </a:xfrm>
              <a:custGeom>
                <a:avLst/>
                <a:gdLst>
                  <a:gd name="connsiteX0" fmla="*/ 0 w 1107584"/>
                  <a:gd name="connsiteY0" fmla="*/ 154547 h 154547"/>
                  <a:gd name="connsiteX1" fmla="*/ 103031 w 1107584"/>
                  <a:gd name="connsiteY1" fmla="*/ 12879 h 154547"/>
                  <a:gd name="connsiteX2" fmla="*/ 244699 w 1107584"/>
                  <a:gd name="connsiteY2" fmla="*/ 154547 h 154547"/>
                  <a:gd name="connsiteX3" fmla="*/ 386367 w 1107584"/>
                  <a:gd name="connsiteY3" fmla="*/ 12879 h 154547"/>
                  <a:gd name="connsiteX4" fmla="*/ 515155 w 1107584"/>
                  <a:gd name="connsiteY4" fmla="*/ 141668 h 154547"/>
                  <a:gd name="connsiteX5" fmla="*/ 669702 w 1107584"/>
                  <a:gd name="connsiteY5" fmla="*/ 38637 h 154547"/>
                  <a:gd name="connsiteX6" fmla="*/ 837127 w 1107584"/>
                  <a:gd name="connsiteY6" fmla="*/ 115910 h 154547"/>
                  <a:gd name="connsiteX7" fmla="*/ 978795 w 1107584"/>
                  <a:gd name="connsiteY7" fmla="*/ 0 h 154547"/>
                  <a:gd name="connsiteX8" fmla="*/ 1107584 w 1107584"/>
                  <a:gd name="connsiteY8" fmla="*/ 115910 h 154547"/>
                  <a:gd name="connsiteX9" fmla="*/ 1107584 w 1107584"/>
                  <a:gd name="connsiteY9" fmla="*/ 115910 h 1545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07584" h="154547">
                    <a:moveTo>
                      <a:pt x="0" y="154547"/>
                    </a:moveTo>
                    <a:cubicBezTo>
                      <a:pt x="31124" y="83713"/>
                      <a:pt x="62248" y="12879"/>
                      <a:pt x="103031" y="12879"/>
                    </a:cubicBezTo>
                    <a:cubicBezTo>
                      <a:pt x="143814" y="12879"/>
                      <a:pt x="197476" y="154547"/>
                      <a:pt x="244699" y="154547"/>
                    </a:cubicBezTo>
                    <a:cubicBezTo>
                      <a:pt x="291922" y="154547"/>
                      <a:pt x="341291" y="15026"/>
                      <a:pt x="386367" y="12879"/>
                    </a:cubicBezTo>
                    <a:cubicBezTo>
                      <a:pt x="431443" y="10733"/>
                      <a:pt x="467933" y="137375"/>
                      <a:pt x="515155" y="141668"/>
                    </a:cubicBezTo>
                    <a:cubicBezTo>
                      <a:pt x="562378" y="145961"/>
                      <a:pt x="616040" y="42930"/>
                      <a:pt x="669702" y="38637"/>
                    </a:cubicBezTo>
                    <a:cubicBezTo>
                      <a:pt x="723364" y="34344"/>
                      <a:pt x="785612" y="122350"/>
                      <a:pt x="837127" y="115910"/>
                    </a:cubicBezTo>
                    <a:cubicBezTo>
                      <a:pt x="888643" y="109471"/>
                      <a:pt x="933719" y="0"/>
                      <a:pt x="978795" y="0"/>
                    </a:cubicBezTo>
                    <a:cubicBezTo>
                      <a:pt x="1023871" y="0"/>
                      <a:pt x="1107584" y="115910"/>
                      <a:pt x="1107584" y="115910"/>
                    </a:cubicBezTo>
                    <a:lnTo>
                      <a:pt x="1107584" y="115910"/>
                    </a:lnTo>
                  </a:path>
                </a:pathLst>
              </a:custGeom>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grpSp>
      </p:grpSp>
      <p:sp>
        <p:nvSpPr>
          <p:cNvPr id="53" name="Chord 52"/>
          <p:cNvSpPr/>
          <p:nvPr/>
        </p:nvSpPr>
        <p:spPr>
          <a:xfrm>
            <a:off x="1404571" y="3403067"/>
            <a:ext cx="488567" cy="331521"/>
          </a:xfrm>
          <a:prstGeom prst="chord">
            <a:avLst>
              <a:gd name="adj1" fmla="val 5430208"/>
              <a:gd name="adj2" fmla="val 5345722"/>
            </a:avLst>
          </a:prstGeom>
          <a:solidFill>
            <a:srgbClr val="FF00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18" name="Group 12"/>
          <p:cNvGrpSpPr/>
          <p:nvPr/>
        </p:nvGrpSpPr>
        <p:grpSpPr>
          <a:xfrm>
            <a:off x="1423729" y="3028805"/>
            <a:ext cx="452123" cy="248642"/>
            <a:chOff x="6739030" y="3610677"/>
            <a:chExt cx="451036" cy="248044"/>
          </a:xfrm>
        </p:grpSpPr>
        <p:sp>
          <p:nvSpPr>
            <p:cNvPr id="56" name="Oval 55"/>
            <p:cNvSpPr/>
            <p:nvPr/>
          </p:nvSpPr>
          <p:spPr>
            <a:xfrm rot="190219">
              <a:off x="7099070" y="3610677"/>
              <a:ext cx="90996" cy="248044"/>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7" name="Oval 56"/>
            <p:cNvSpPr/>
            <p:nvPr/>
          </p:nvSpPr>
          <p:spPr>
            <a:xfrm rot="190219">
              <a:off x="6739030" y="3610677"/>
              <a:ext cx="90996" cy="248044"/>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55" name="Arc 54"/>
          <p:cNvSpPr/>
          <p:nvPr/>
        </p:nvSpPr>
        <p:spPr>
          <a:xfrm>
            <a:off x="1081855" y="4001595"/>
            <a:ext cx="1154904" cy="866178"/>
          </a:xfrm>
          <a:prstGeom prst="arc">
            <a:avLst>
              <a:gd name="adj1" fmla="val 13520168"/>
              <a:gd name="adj2" fmla="val 19023606"/>
            </a:avLst>
          </a:prstGeom>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67" name="Freeform 66"/>
          <p:cNvSpPr/>
          <p:nvPr/>
        </p:nvSpPr>
        <p:spPr>
          <a:xfrm rot="18430890" flipH="1" flipV="1">
            <a:off x="6369297" y="3305536"/>
            <a:ext cx="661056" cy="863274"/>
          </a:xfrm>
          <a:custGeom>
            <a:avLst/>
            <a:gdLst>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75432 w 777479"/>
              <a:gd name="connsiteY8" fmla="*/ 659606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65919 w 777479"/>
              <a:gd name="connsiteY10" fmla="*/ 516731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62013 w 777479"/>
              <a:gd name="connsiteY20" fmla="*/ 605036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2397 h 834313"/>
              <a:gd name="connsiteX1" fmla="*/ 239713 w 777479"/>
              <a:gd name="connsiteY1" fmla="*/ 240985 h 834313"/>
              <a:gd name="connsiteX2" fmla="*/ 82550 w 777479"/>
              <a:gd name="connsiteY2" fmla="*/ 336235 h 834313"/>
              <a:gd name="connsiteX3" fmla="*/ 3969 w 777479"/>
              <a:gd name="connsiteY3" fmla="*/ 474347 h 834313"/>
              <a:gd name="connsiteX4" fmla="*/ 106363 w 777479"/>
              <a:gd name="connsiteY4" fmla="*/ 488635 h 834313"/>
              <a:gd name="connsiteX5" fmla="*/ 254000 w 777479"/>
              <a:gd name="connsiteY5" fmla="*/ 386241 h 834313"/>
              <a:gd name="connsiteX6" fmla="*/ 261144 w 777479"/>
              <a:gd name="connsiteY6" fmla="*/ 398147 h 834313"/>
              <a:gd name="connsiteX7" fmla="*/ 223044 w 777479"/>
              <a:gd name="connsiteY7" fmla="*/ 533878 h 834313"/>
              <a:gd name="connsiteX8" fmla="*/ 198834 w 777479"/>
              <a:gd name="connsiteY8" fmla="*/ 660085 h 834313"/>
              <a:gd name="connsiteX9" fmla="*/ 248147 w 777479"/>
              <a:gd name="connsiteY9" fmla="*/ 750200 h 834313"/>
              <a:gd name="connsiteX10" fmla="*/ 335682 w 777479"/>
              <a:gd name="connsiteY10" fmla="*/ 608466 h 834313"/>
              <a:gd name="connsiteX11" fmla="*/ 368300 w 777479"/>
              <a:gd name="connsiteY11" fmla="*/ 488634 h 834313"/>
              <a:gd name="connsiteX12" fmla="*/ 375444 w 777479"/>
              <a:gd name="connsiteY12" fmla="*/ 555310 h 834313"/>
              <a:gd name="connsiteX13" fmla="*/ 401638 w 777479"/>
              <a:gd name="connsiteY13" fmla="*/ 767241 h 834313"/>
              <a:gd name="connsiteX14" fmla="*/ 451644 w 777479"/>
              <a:gd name="connsiteY14" fmla="*/ 833916 h 834313"/>
              <a:gd name="connsiteX15" fmla="*/ 504032 w 777479"/>
              <a:gd name="connsiteY15" fmla="*/ 769622 h 834313"/>
              <a:gd name="connsiteX16" fmla="*/ 504032 w 777479"/>
              <a:gd name="connsiteY16" fmla="*/ 529115 h 834313"/>
              <a:gd name="connsiteX17" fmla="*/ 527844 w 777479"/>
              <a:gd name="connsiteY17" fmla="*/ 643416 h 834313"/>
              <a:gd name="connsiteX18" fmla="*/ 573088 w 777479"/>
              <a:gd name="connsiteY18" fmla="*/ 741047 h 834313"/>
              <a:gd name="connsiteX19" fmla="*/ 625475 w 777479"/>
              <a:gd name="connsiteY19" fmla="*/ 762478 h 834313"/>
              <a:gd name="connsiteX20" fmla="*/ 662013 w 777479"/>
              <a:gd name="connsiteY20" fmla="*/ 705527 h 834313"/>
              <a:gd name="connsiteX21" fmla="*/ 644525 w 777479"/>
              <a:gd name="connsiteY21" fmla="*/ 583885 h 834313"/>
              <a:gd name="connsiteX22" fmla="*/ 632619 w 777479"/>
              <a:gd name="connsiteY22" fmla="*/ 507685 h 834313"/>
              <a:gd name="connsiteX23" fmla="*/ 718344 w 777479"/>
              <a:gd name="connsiteY23" fmla="*/ 657703 h 834313"/>
              <a:gd name="connsiteX24" fmla="*/ 770732 w 777479"/>
              <a:gd name="connsiteY24" fmla="*/ 636272 h 834313"/>
              <a:gd name="connsiteX25" fmla="*/ 758825 w 777479"/>
              <a:gd name="connsiteY25" fmla="*/ 495778 h 834313"/>
              <a:gd name="connsiteX26" fmla="*/ 668338 w 777479"/>
              <a:gd name="connsiteY26" fmla="*/ 324328 h 834313"/>
              <a:gd name="connsiteX27" fmla="*/ 668239 w 777479"/>
              <a:gd name="connsiteY27" fmla="*/ 0 h 834313"/>
              <a:gd name="connsiteX0" fmla="*/ 240017 w 777479"/>
              <a:gd name="connsiteY0" fmla="*/ 24652 h 834313"/>
              <a:gd name="connsiteX1" fmla="*/ 239713 w 777479"/>
              <a:gd name="connsiteY1" fmla="*/ 240985 h 834313"/>
              <a:gd name="connsiteX2" fmla="*/ 82550 w 777479"/>
              <a:gd name="connsiteY2" fmla="*/ 336235 h 834313"/>
              <a:gd name="connsiteX3" fmla="*/ 3969 w 777479"/>
              <a:gd name="connsiteY3" fmla="*/ 474347 h 834313"/>
              <a:gd name="connsiteX4" fmla="*/ 106363 w 777479"/>
              <a:gd name="connsiteY4" fmla="*/ 488635 h 834313"/>
              <a:gd name="connsiteX5" fmla="*/ 254000 w 777479"/>
              <a:gd name="connsiteY5" fmla="*/ 386241 h 834313"/>
              <a:gd name="connsiteX6" fmla="*/ 261144 w 777479"/>
              <a:gd name="connsiteY6" fmla="*/ 398147 h 834313"/>
              <a:gd name="connsiteX7" fmla="*/ 223044 w 777479"/>
              <a:gd name="connsiteY7" fmla="*/ 533878 h 834313"/>
              <a:gd name="connsiteX8" fmla="*/ 198834 w 777479"/>
              <a:gd name="connsiteY8" fmla="*/ 660085 h 834313"/>
              <a:gd name="connsiteX9" fmla="*/ 248147 w 777479"/>
              <a:gd name="connsiteY9" fmla="*/ 750200 h 834313"/>
              <a:gd name="connsiteX10" fmla="*/ 335682 w 777479"/>
              <a:gd name="connsiteY10" fmla="*/ 608466 h 834313"/>
              <a:gd name="connsiteX11" fmla="*/ 368300 w 777479"/>
              <a:gd name="connsiteY11" fmla="*/ 488634 h 834313"/>
              <a:gd name="connsiteX12" fmla="*/ 375444 w 777479"/>
              <a:gd name="connsiteY12" fmla="*/ 555310 h 834313"/>
              <a:gd name="connsiteX13" fmla="*/ 401638 w 777479"/>
              <a:gd name="connsiteY13" fmla="*/ 767241 h 834313"/>
              <a:gd name="connsiteX14" fmla="*/ 451644 w 777479"/>
              <a:gd name="connsiteY14" fmla="*/ 833916 h 834313"/>
              <a:gd name="connsiteX15" fmla="*/ 504032 w 777479"/>
              <a:gd name="connsiteY15" fmla="*/ 769622 h 834313"/>
              <a:gd name="connsiteX16" fmla="*/ 504032 w 777479"/>
              <a:gd name="connsiteY16" fmla="*/ 529115 h 834313"/>
              <a:gd name="connsiteX17" fmla="*/ 527844 w 777479"/>
              <a:gd name="connsiteY17" fmla="*/ 643416 h 834313"/>
              <a:gd name="connsiteX18" fmla="*/ 573088 w 777479"/>
              <a:gd name="connsiteY18" fmla="*/ 741047 h 834313"/>
              <a:gd name="connsiteX19" fmla="*/ 625475 w 777479"/>
              <a:gd name="connsiteY19" fmla="*/ 762478 h 834313"/>
              <a:gd name="connsiteX20" fmla="*/ 662013 w 777479"/>
              <a:gd name="connsiteY20" fmla="*/ 705527 h 834313"/>
              <a:gd name="connsiteX21" fmla="*/ 644525 w 777479"/>
              <a:gd name="connsiteY21" fmla="*/ 583885 h 834313"/>
              <a:gd name="connsiteX22" fmla="*/ 632619 w 777479"/>
              <a:gd name="connsiteY22" fmla="*/ 507685 h 834313"/>
              <a:gd name="connsiteX23" fmla="*/ 718344 w 777479"/>
              <a:gd name="connsiteY23" fmla="*/ 657703 h 834313"/>
              <a:gd name="connsiteX24" fmla="*/ 770732 w 777479"/>
              <a:gd name="connsiteY24" fmla="*/ 636272 h 834313"/>
              <a:gd name="connsiteX25" fmla="*/ 758825 w 777479"/>
              <a:gd name="connsiteY25" fmla="*/ 495778 h 834313"/>
              <a:gd name="connsiteX26" fmla="*/ 668338 w 777479"/>
              <a:gd name="connsiteY26" fmla="*/ 324328 h 834313"/>
              <a:gd name="connsiteX27" fmla="*/ 668239 w 777479"/>
              <a:gd name="connsiteY27" fmla="*/ 0 h 834313"/>
              <a:gd name="connsiteX0" fmla="*/ 240017 w 777479"/>
              <a:gd name="connsiteY0" fmla="*/ 164738 h 974399"/>
              <a:gd name="connsiteX1" fmla="*/ 239713 w 777479"/>
              <a:gd name="connsiteY1" fmla="*/ 381071 h 974399"/>
              <a:gd name="connsiteX2" fmla="*/ 82550 w 777479"/>
              <a:gd name="connsiteY2" fmla="*/ 476321 h 974399"/>
              <a:gd name="connsiteX3" fmla="*/ 3969 w 777479"/>
              <a:gd name="connsiteY3" fmla="*/ 614433 h 974399"/>
              <a:gd name="connsiteX4" fmla="*/ 106363 w 777479"/>
              <a:gd name="connsiteY4" fmla="*/ 628721 h 974399"/>
              <a:gd name="connsiteX5" fmla="*/ 254000 w 777479"/>
              <a:gd name="connsiteY5" fmla="*/ 526327 h 974399"/>
              <a:gd name="connsiteX6" fmla="*/ 261144 w 777479"/>
              <a:gd name="connsiteY6" fmla="*/ 538233 h 974399"/>
              <a:gd name="connsiteX7" fmla="*/ 223044 w 777479"/>
              <a:gd name="connsiteY7" fmla="*/ 673964 h 974399"/>
              <a:gd name="connsiteX8" fmla="*/ 198834 w 777479"/>
              <a:gd name="connsiteY8" fmla="*/ 800171 h 974399"/>
              <a:gd name="connsiteX9" fmla="*/ 248147 w 777479"/>
              <a:gd name="connsiteY9" fmla="*/ 890286 h 974399"/>
              <a:gd name="connsiteX10" fmla="*/ 335682 w 777479"/>
              <a:gd name="connsiteY10" fmla="*/ 748552 h 974399"/>
              <a:gd name="connsiteX11" fmla="*/ 368300 w 777479"/>
              <a:gd name="connsiteY11" fmla="*/ 628720 h 974399"/>
              <a:gd name="connsiteX12" fmla="*/ 375444 w 777479"/>
              <a:gd name="connsiteY12" fmla="*/ 695396 h 974399"/>
              <a:gd name="connsiteX13" fmla="*/ 401638 w 777479"/>
              <a:gd name="connsiteY13" fmla="*/ 907327 h 974399"/>
              <a:gd name="connsiteX14" fmla="*/ 451644 w 777479"/>
              <a:gd name="connsiteY14" fmla="*/ 974002 h 974399"/>
              <a:gd name="connsiteX15" fmla="*/ 504032 w 777479"/>
              <a:gd name="connsiteY15" fmla="*/ 909708 h 974399"/>
              <a:gd name="connsiteX16" fmla="*/ 504032 w 777479"/>
              <a:gd name="connsiteY16" fmla="*/ 669201 h 974399"/>
              <a:gd name="connsiteX17" fmla="*/ 527844 w 777479"/>
              <a:gd name="connsiteY17" fmla="*/ 783502 h 974399"/>
              <a:gd name="connsiteX18" fmla="*/ 573088 w 777479"/>
              <a:gd name="connsiteY18" fmla="*/ 881133 h 974399"/>
              <a:gd name="connsiteX19" fmla="*/ 625475 w 777479"/>
              <a:gd name="connsiteY19" fmla="*/ 902564 h 974399"/>
              <a:gd name="connsiteX20" fmla="*/ 662013 w 777479"/>
              <a:gd name="connsiteY20" fmla="*/ 845613 h 974399"/>
              <a:gd name="connsiteX21" fmla="*/ 644525 w 777479"/>
              <a:gd name="connsiteY21" fmla="*/ 723971 h 974399"/>
              <a:gd name="connsiteX22" fmla="*/ 632619 w 777479"/>
              <a:gd name="connsiteY22" fmla="*/ 647771 h 974399"/>
              <a:gd name="connsiteX23" fmla="*/ 718344 w 777479"/>
              <a:gd name="connsiteY23" fmla="*/ 797789 h 974399"/>
              <a:gd name="connsiteX24" fmla="*/ 770732 w 777479"/>
              <a:gd name="connsiteY24" fmla="*/ 776358 h 974399"/>
              <a:gd name="connsiteX25" fmla="*/ 758825 w 777479"/>
              <a:gd name="connsiteY25" fmla="*/ 635864 h 974399"/>
              <a:gd name="connsiteX26" fmla="*/ 668338 w 777479"/>
              <a:gd name="connsiteY26" fmla="*/ 464414 h 974399"/>
              <a:gd name="connsiteX27" fmla="*/ 577964 w 777479"/>
              <a:gd name="connsiteY27" fmla="*/ 0 h 974399"/>
              <a:gd name="connsiteX0" fmla="*/ 224488 w 777479"/>
              <a:gd name="connsiteY0" fmla="*/ 79294 h 974399"/>
              <a:gd name="connsiteX1" fmla="*/ 239713 w 777479"/>
              <a:gd name="connsiteY1" fmla="*/ 381071 h 974399"/>
              <a:gd name="connsiteX2" fmla="*/ 82550 w 777479"/>
              <a:gd name="connsiteY2" fmla="*/ 476321 h 974399"/>
              <a:gd name="connsiteX3" fmla="*/ 3969 w 777479"/>
              <a:gd name="connsiteY3" fmla="*/ 614433 h 974399"/>
              <a:gd name="connsiteX4" fmla="*/ 106363 w 777479"/>
              <a:gd name="connsiteY4" fmla="*/ 628721 h 974399"/>
              <a:gd name="connsiteX5" fmla="*/ 254000 w 777479"/>
              <a:gd name="connsiteY5" fmla="*/ 526327 h 974399"/>
              <a:gd name="connsiteX6" fmla="*/ 261144 w 777479"/>
              <a:gd name="connsiteY6" fmla="*/ 538233 h 974399"/>
              <a:gd name="connsiteX7" fmla="*/ 223044 w 777479"/>
              <a:gd name="connsiteY7" fmla="*/ 673964 h 974399"/>
              <a:gd name="connsiteX8" fmla="*/ 198834 w 777479"/>
              <a:gd name="connsiteY8" fmla="*/ 800171 h 974399"/>
              <a:gd name="connsiteX9" fmla="*/ 248147 w 777479"/>
              <a:gd name="connsiteY9" fmla="*/ 890286 h 974399"/>
              <a:gd name="connsiteX10" fmla="*/ 335682 w 777479"/>
              <a:gd name="connsiteY10" fmla="*/ 748552 h 974399"/>
              <a:gd name="connsiteX11" fmla="*/ 368300 w 777479"/>
              <a:gd name="connsiteY11" fmla="*/ 628720 h 974399"/>
              <a:gd name="connsiteX12" fmla="*/ 375444 w 777479"/>
              <a:gd name="connsiteY12" fmla="*/ 695396 h 974399"/>
              <a:gd name="connsiteX13" fmla="*/ 401638 w 777479"/>
              <a:gd name="connsiteY13" fmla="*/ 907327 h 974399"/>
              <a:gd name="connsiteX14" fmla="*/ 451644 w 777479"/>
              <a:gd name="connsiteY14" fmla="*/ 974002 h 974399"/>
              <a:gd name="connsiteX15" fmla="*/ 504032 w 777479"/>
              <a:gd name="connsiteY15" fmla="*/ 909708 h 974399"/>
              <a:gd name="connsiteX16" fmla="*/ 504032 w 777479"/>
              <a:gd name="connsiteY16" fmla="*/ 669201 h 974399"/>
              <a:gd name="connsiteX17" fmla="*/ 527844 w 777479"/>
              <a:gd name="connsiteY17" fmla="*/ 783502 h 974399"/>
              <a:gd name="connsiteX18" fmla="*/ 573088 w 777479"/>
              <a:gd name="connsiteY18" fmla="*/ 881133 h 974399"/>
              <a:gd name="connsiteX19" fmla="*/ 625475 w 777479"/>
              <a:gd name="connsiteY19" fmla="*/ 902564 h 974399"/>
              <a:gd name="connsiteX20" fmla="*/ 662013 w 777479"/>
              <a:gd name="connsiteY20" fmla="*/ 845613 h 974399"/>
              <a:gd name="connsiteX21" fmla="*/ 644525 w 777479"/>
              <a:gd name="connsiteY21" fmla="*/ 723971 h 974399"/>
              <a:gd name="connsiteX22" fmla="*/ 632619 w 777479"/>
              <a:gd name="connsiteY22" fmla="*/ 647771 h 974399"/>
              <a:gd name="connsiteX23" fmla="*/ 718344 w 777479"/>
              <a:gd name="connsiteY23" fmla="*/ 797789 h 974399"/>
              <a:gd name="connsiteX24" fmla="*/ 770732 w 777479"/>
              <a:gd name="connsiteY24" fmla="*/ 776358 h 974399"/>
              <a:gd name="connsiteX25" fmla="*/ 758825 w 777479"/>
              <a:gd name="connsiteY25" fmla="*/ 635864 h 974399"/>
              <a:gd name="connsiteX26" fmla="*/ 668338 w 777479"/>
              <a:gd name="connsiteY26" fmla="*/ 464414 h 974399"/>
              <a:gd name="connsiteX27" fmla="*/ 577964 w 777479"/>
              <a:gd name="connsiteY27" fmla="*/ 0 h 974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77479" h="974399">
                <a:moveTo>
                  <a:pt x="224488" y="79294"/>
                </a:moveTo>
                <a:cubicBezTo>
                  <a:pt x="238577" y="124935"/>
                  <a:pt x="263369" y="314900"/>
                  <a:pt x="239713" y="381071"/>
                </a:cubicBezTo>
                <a:cubicBezTo>
                  <a:pt x="216057" y="447242"/>
                  <a:pt x="121841" y="437427"/>
                  <a:pt x="82550" y="476321"/>
                </a:cubicBezTo>
                <a:cubicBezTo>
                  <a:pt x="43259" y="515215"/>
                  <a:pt x="0" y="589033"/>
                  <a:pt x="3969" y="614433"/>
                </a:cubicBezTo>
                <a:cubicBezTo>
                  <a:pt x="7938" y="639833"/>
                  <a:pt x="64691" y="643405"/>
                  <a:pt x="106363" y="628721"/>
                </a:cubicBezTo>
                <a:cubicBezTo>
                  <a:pt x="148035" y="614037"/>
                  <a:pt x="228203" y="541408"/>
                  <a:pt x="254000" y="526327"/>
                </a:cubicBezTo>
                <a:cubicBezTo>
                  <a:pt x="279797" y="511246"/>
                  <a:pt x="266303" y="513627"/>
                  <a:pt x="261144" y="538233"/>
                </a:cubicBezTo>
                <a:cubicBezTo>
                  <a:pt x="255985" y="562839"/>
                  <a:pt x="233429" y="630308"/>
                  <a:pt x="223044" y="673964"/>
                </a:cubicBezTo>
                <a:cubicBezTo>
                  <a:pt x="212659" y="717620"/>
                  <a:pt x="194650" y="764117"/>
                  <a:pt x="198834" y="800171"/>
                </a:cubicBezTo>
                <a:cubicBezTo>
                  <a:pt x="203018" y="836225"/>
                  <a:pt x="225339" y="898889"/>
                  <a:pt x="248147" y="890286"/>
                </a:cubicBezTo>
                <a:cubicBezTo>
                  <a:pt x="270955" y="881683"/>
                  <a:pt x="315657" y="792146"/>
                  <a:pt x="335682" y="748552"/>
                </a:cubicBezTo>
                <a:cubicBezTo>
                  <a:pt x="355707" y="704958"/>
                  <a:pt x="361673" y="637579"/>
                  <a:pt x="368300" y="628720"/>
                </a:cubicBezTo>
                <a:cubicBezTo>
                  <a:pt x="374927" y="619861"/>
                  <a:pt x="369888" y="648962"/>
                  <a:pt x="375444" y="695396"/>
                </a:cubicBezTo>
                <a:cubicBezTo>
                  <a:pt x="381000" y="741831"/>
                  <a:pt x="388938" y="860893"/>
                  <a:pt x="401638" y="907327"/>
                </a:cubicBezTo>
                <a:cubicBezTo>
                  <a:pt x="414338" y="953761"/>
                  <a:pt x="434578" y="973605"/>
                  <a:pt x="451644" y="974002"/>
                </a:cubicBezTo>
                <a:cubicBezTo>
                  <a:pt x="468710" y="974399"/>
                  <a:pt x="495301" y="960508"/>
                  <a:pt x="504032" y="909708"/>
                </a:cubicBezTo>
                <a:cubicBezTo>
                  <a:pt x="512763" y="858908"/>
                  <a:pt x="500063" y="690235"/>
                  <a:pt x="504032" y="669201"/>
                </a:cubicBezTo>
                <a:cubicBezTo>
                  <a:pt x="508001" y="648167"/>
                  <a:pt x="516335" y="748180"/>
                  <a:pt x="527844" y="783502"/>
                </a:cubicBezTo>
                <a:cubicBezTo>
                  <a:pt x="539353" y="818824"/>
                  <a:pt x="556816" y="861289"/>
                  <a:pt x="573088" y="881133"/>
                </a:cubicBezTo>
                <a:cubicBezTo>
                  <a:pt x="589360" y="900977"/>
                  <a:pt x="610654" y="908484"/>
                  <a:pt x="625475" y="902564"/>
                </a:cubicBezTo>
                <a:cubicBezTo>
                  <a:pt x="640296" y="896644"/>
                  <a:pt x="658838" y="875379"/>
                  <a:pt x="662013" y="845613"/>
                </a:cubicBezTo>
                <a:cubicBezTo>
                  <a:pt x="665188" y="815847"/>
                  <a:pt x="649424" y="756945"/>
                  <a:pt x="644525" y="723971"/>
                </a:cubicBezTo>
                <a:cubicBezTo>
                  <a:pt x="639626" y="690997"/>
                  <a:pt x="620316" y="635468"/>
                  <a:pt x="632619" y="647771"/>
                </a:cubicBezTo>
                <a:cubicBezTo>
                  <a:pt x="644922" y="660074"/>
                  <a:pt x="695325" y="776358"/>
                  <a:pt x="718344" y="797789"/>
                </a:cubicBezTo>
                <a:cubicBezTo>
                  <a:pt x="741363" y="819220"/>
                  <a:pt x="763985" y="803346"/>
                  <a:pt x="770732" y="776358"/>
                </a:cubicBezTo>
                <a:cubicBezTo>
                  <a:pt x="777479" y="749371"/>
                  <a:pt x="775891" y="687855"/>
                  <a:pt x="758825" y="635864"/>
                </a:cubicBezTo>
                <a:cubicBezTo>
                  <a:pt x="741759" y="583873"/>
                  <a:pt x="698481" y="570391"/>
                  <a:pt x="668338" y="464414"/>
                </a:cubicBezTo>
                <a:cubicBezTo>
                  <a:pt x="638195" y="358437"/>
                  <a:pt x="580345" y="78978"/>
                  <a:pt x="577964" y="0"/>
                </a:cubicBezTo>
              </a:path>
            </a:pathLst>
          </a:custGeom>
          <a:solidFill>
            <a:srgbClr val="FFFF00"/>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68" name="Freeform 67"/>
          <p:cNvSpPr/>
          <p:nvPr/>
        </p:nvSpPr>
        <p:spPr>
          <a:xfrm rot="4116297" flipV="1">
            <a:off x="8245583" y="3325333"/>
            <a:ext cx="675605" cy="863267"/>
          </a:xfrm>
          <a:custGeom>
            <a:avLst/>
            <a:gdLst>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75432 w 777479"/>
              <a:gd name="connsiteY8" fmla="*/ 659606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65919 w 777479"/>
              <a:gd name="connsiteY10" fmla="*/ 516731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62013 w 777479"/>
              <a:gd name="connsiteY20" fmla="*/ 605036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2397 h 834313"/>
              <a:gd name="connsiteX1" fmla="*/ 239713 w 777479"/>
              <a:gd name="connsiteY1" fmla="*/ 240985 h 834313"/>
              <a:gd name="connsiteX2" fmla="*/ 82550 w 777479"/>
              <a:gd name="connsiteY2" fmla="*/ 336235 h 834313"/>
              <a:gd name="connsiteX3" fmla="*/ 3969 w 777479"/>
              <a:gd name="connsiteY3" fmla="*/ 474347 h 834313"/>
              <a:gd name="connsiteX4" fmla="*/ 106363 w 777479"/>
              <a:gd name="connsiteY4" fmla="*/ 488635 h 834313"/>
              <a:gd name="connsiteX5" fmla="*/ 254000 w 777479"/>
              <a:gd name="connsiteY5" fmla="*/ 386241 h 834313"/>
              <a:gd name="connsiteX6" fmla="*/ 261144 w 777479"/>
              <a:gd name="connsiteY6" fmla="*/ 398147 h 834313"/>
              <a:gd name="connsiteX7" fmla="*/ 223044 w 777479"/>
              <a:gd name="connsiteY7" fmla="*/ 533878 h 834313"/>
              <a:gd name="connsiteX8" fmla="*/ 198834 w 777479"/>
              <a:gd name="connsiteY8" fmla="*/ 660085 h 834313"/>
              <a:gd name="connsiteX9" fmla="*/ 248147 w 777479"/>
              <a:gd name="connsiteY9" fmla="*/ 750200 h 834313"/>
              <a:gd name="connsiteX10" fmla="*/ 335682 w 777479"/>
              <a:gd name="connsiteY10" fmla="*/ 608466 h 834313"/>
              <a:gd name="connsiteX11" fmla="*/ 368300 w 777479"/>
              <a:gd name="connsiteY11" fmla="*/ 488634 h 834313"/>
              <a:gd name="connsiteX12" fmla="*/ 375444 w 777479"/>
              <a:gd name="connsiteY12" fmla="*/ 555310 h 834313"/>
              <a:gd name="connsiteX13" fmla="*/ 401638 w 777479"/>
              <a:gd name="connsiteY13" fmla="*/ 767241 h 834313"/>
              <a:gd name="connsiteX14" fmla="*/ 451644 w 777479"/>
              <a:gd name="connsiteY14" fmla="*/ 833916 h 834313"/>
              <a:gd name="connsiteX15" fmla="*/ 504032 w 777479"/>
              <a:gd name="connsiteY15" fmla="*/ 769622 h 834313"/>
              <a:gd name="connsiteX16" fmla="*/ 504032 w 777479"/>
              <a:gd name="connsiteY16" fmla="*/ 529115 h 834313"/>
              <a:gd name="connsiteX17" fmla="*/ 527844 w 777479"/>
              <a:gd name="connsiteY17" fmla="*/ 643416 h 834313"/>
              <a:gd name="connsiteX18" fmla="*/ 573088 w 777479"/>
              <a:gd name="connsiteY18" fmla="*/ 741047 h 834313"/>
              <a:gd name="connsiteX19" fmla="*/ 625475 w 777479"/>
              <a:gd name="connsiteY19" fmla="*/ 762478 h 834313"/>
              <a:gd name="connsiteX20" fmla="*/ 662013 w 777479"/>
              <a:gd name="connsiteY20" fmla="*/ 705527 h 834313"/>
              <a:gd name="connsiteX21" fmla="*/ 644525 w 777479"/>
              <a:gd name="connsiteY21" fmla="*/ 583885 h 834313"/>
              <a:gd name="connsiteX22" fmla="*/ 632619 w 777479"/>
              <a:gd name="connsiteY22" fmla="*/ 507685 h 834313"/>
              <a:gd name="connsiteX23" fmla="*/ 718344 w 777479"/>
              <a:gd name="connsiteY23" fmla="*/ 657703 h 834313"/>
              <a:gd name="connsiteX24" fmla="*/ 770732 w 777479"/>
              <a:gd name="connsiteY24" fmla="*/ 636272 h 834313"/>
              <a:gd name="connsiteX25" fmla="*/ 758825 w 777479"/>
              <a:gd name="connsiteY25" fmla="*/ 495778 h 834313"/>
              <a:gd name="connsiteX26" fmla="*/ 668338 w 777479"/>
              <a:gd name="connsiteY26" fmla="*/ 324328 h 834313"/>
              <a:gd name="connsiteX27" fmla="*/ 668239 w 777479"/>
              <a:gd name="connsiteY27" fmla="*/ 0 h 834313"/>
              <a:gd name="connsiteX0" fmla="*/ 240017 w 777479"/>
              <a:gd name="connsiteY0" fmla="*/ 24652 h 834313"/>
              <a:gd name="connsiteX1" fmla="*/ 239713 w 777479"/>
              <a:gd name="connsiteY1" fmla="*/ 240985 h 834313"/>
              <a:gd name="connsiteX2" fmla="*/ 82550 w 777479"/>
              <a:gd name="connsiteY2" fmla="*/ 336235 h 834313"/>
              <a:gd name="connsiteX3" fmla="*/ 3969 w 777479"/>
              <a:gd name="connsiteY3" fmla="*/ 474347 h 834313"/>
              <a:gd name="connsiteX4" fmla="*/ 106363 w 777479"/>
              <a:gd name="connsiteY4" fmla="*/ 488635 h 834313"/>
              <a:gd name="connsiteX5" fmla="*/ 254000 w 777479"/>
              <a:gd name="connsiteY5" fmla="*/ 386241 h 834313"/>
              <a:gd name="connsiteX6" fmla="*/ 261144 w 777479"/>
              <a:gd name="connsiteY6" fmla="*/ 398147 h 834313"/>
              <a:gd name="connsiteX7" fmla="*/ 223044 w 777479"/>
              <a:gd name="connsiteY7" fmla="*/ 533878 h 834313"/>
              <a:gd name="connsiteX8" fmla="*/ 198834 w 777479"/>
              <a:gd name="connsiteY8" fmla="*/ 660085 h 834313"/>
              <a:gd name="connsiteX9" fmla="*/ 248147 w 777479"/>
              <a:gd name="connsiteY9" fmla="*/ 750200 h 834313"/>
              <a:gd name="connsiteX10" fmla="*/ 335682 w 777479"/>
              <a:gd name="connsiteY10" fmla="*/ 608466 h 834313"/>
              <a:gd name="connsiteX11" fmla="*/ 368300 w 777479"/>
              <a:gd name="connsiteY11" fmla="*/ 488634 h 834313"/>
              <a:gd name="connsiteX12" fmla="*/ 375444 w 777479"/>
              <a:gd name="connsiteY12" fmla="*/ 555310 h 834313"/>
              <a:gd name="connsiteX13" fmla="*/ 401638 w 777479"/>
              <a:gd name="connsiteY13" fmla="*/ 767241 h 834313"/>
              <a:gd name="connsiteX14" fmla="*/ 451644 w 777479"/>
              <a:gd name="connsiteY14" fmla="*/ 833916 h 834313"/>
              <a:gd name="connsiteX15" fmla="*/ 504032 w 777479"/>
              <a:gd name="connsiteY15" fmla="*/ 769622 h 834313"/>
              <a:gd name="connsiteX16" fmla="*/ 504032 w 777479"/>
              <a:gd name="connsiteY16" fmla="*/ 529115 h 834313"/>
              <a:gd name="connsiteX17" fmla="*/ 527844 w 777479"/>
              <a:gd name="connsiteY17" fmla="*/ 643416 h 834313"/>
              <a:gd name="connsiteX18" fmla="*/ 573088 w 777479"/>
              <a:gd name="connsiteY18" fmla="*/ 741047 h 834313"/>
              <a:gd name="connsiteX19" fmla="*/ 625475 w 777479"/>
              <a:gd name="connsiteY19" fmla="*/ 762478 h 834313"/>
              <a:gd name="connsiteX20" fmla="*/ 662013 w 777479"/>
              <a:gd name="connsiteY20" fmla="*/ 705527 h 834313"/>
              <a:gd name="connsiteX21" fmla="*/ 644525 w 777479"/>
              <a:gd name="connsiteY21" fmla="*/ 583885 h 834313"/>
              <a:gd name="connsiteX22" fmla="*/ 632619 w 777479"/>
              <a:gd name="connsiteY22" fmla="*/ 507685 h 834313"/>
              <a:gd name="connsiteX23" fmla="*/ 718344 w 777479"/>
              <a:gd name="connsiteY23" fmla="*/ 657703 h 834313"/>
              <a:gd name="connsiteX24" fmla="*/ 770732 w 777479"/>
              <a:gd name="connsiteY24" fmla="*/ 636272 h 834313"/>
              <a:gd name="connsiteX25" fmla="*/ 758825 w 777479"/>
              <a:gd name="connsiteY25" fmla="*/ 495778 h 834313"/>
              <a:gd name="connsiteX26" fmla="*/ 668338 w 777479"/>
              <a:gd name="connsiteY26" fmla="*/ 324328 h 834313"/>
              <a:gd name="connsiteX27" fmla="*/ 668239 w 777479"/>
              <a:gd name="connsiteY27" fmla="*/ 0 h 834313"/>
              <a:gd name="connsiteX0" fmla="*/ 240017 w 777479"/>
              <a:gd name="connsiteY0" fmla="*/ 164738 h 974399"/>
              <a:gd name="connsiteX1" fmla="*/ 239713 w 777479"/>
              <a:gd name="connsiteY1" fmla="*/ 381071 h 974399"/>
              <a:gd name="connsiteX2" fmla="*/ 82550 w 777479"/>
              <a:gd name="connsiteY2" fmla="*/ 476321 h 974399"/>
              <a:gd name="connsiteX3" fmla="*/ 3969 w 777479"/>
              <a:gd name="connsiteY3" fmla="*/ 614433 h 974399"/>
              <a:gd name="connsiteX4" fmla="*/ 106363 w 777479"/>
              <a:gd name="connsiteY4" fmla="*/ 628721 h 974399"/>
              <a:gd name="connsiteX5" fmla="*/ 254000 w 777479"/>
              <a:gd name="connsiteY5" fmla="*/ 526327 h 974399"/>
              <a:gd name="connsiteX6" fmla="*/ 261144 w 777479"/>
              <a:gd name="connsiteY6" fmla="*/ 538233 h 974399"/>
              <a:gd name="connsiteX7" fmla="*/ 223044 w 777479"/>
              <a:gd name="connsiteY7" fmla="*/ 673964 h 974399"/>
              <a:gd name="connsiteX8" fmla="*/ 198834 w 777479"/>
              <a:gd name="connsiteY8" fmla="*/ 800171 h 974399"/>
              <a:gd name="connsiteX9" fmla="*/ 248147 w 777479"/>
              <a:gd name="connsiteY9" fmla="*/ 890286 h 974399"/>
              <a:gd name="connsiteX10" fmla="*/ 335682 w 777479"/>
              <a:gd name="connsiteY10" fmla="*/ 748552 h 974399"/>
              <a:gd name="connsiteX11" fmla="*/ 368300 w 777479"/>
              <a:gd name="connsiteY11" fmla="*/ 628720 h 974399"/>
              <a:gd name="connsiteX12" fmla="*/ 375444 w 777479"/>
              <a:gd name="connsiteY12" fmla="*/ 695396 h 974399"/>
              <a:gd name="connsiteX13" fmla="*/ 401638 w 777479"/>
              <a:gd name="connsiteY13" fmla="*/ 907327 h 974399"/>
              <a:gd name="connsiteX14" fmla="*/ 451644 w 777479"/>
              <a:gd name="connsiteY14" fmla="*/ 974002 h 974399"/>
              <a:gd name="connsiteX15" fmla="*/ 504032 w 777479"/>
              <a:gd name="connsiteY15" fmla="*/ 909708 h 974399"/>
              <a:gd name="connsiteX16" fmla="*/ 504032 w 777479"/>
              <a:gd name="connsiteY16" fmla="*/ 669201 h 974399"/>
              <a:gd name="connsiteX17" fmla="*/ 527844 w 777479"/>
              <a:gd name="connsiteY17" fmla="*/ 783502 h 974399"/>
              <a:gd name="connsiteX18" fmla="*/ 573088 w 777479"/>
              <a:gd name="connsiteY18" fmla="*/ 881133 h 974399"/>
              <a:gd name="connsiteX19" fmla="*/ 625475 w 777479"/>
              <a:gd name="connsiteY19" fmla="*/ 902564 h 974399"/>
              <a:gd name="connsiteX20" fmla="*/ 662013 w 777479"/>
              <a:gd name="connsiteY20" fmla="*/ 845613 h 974399"/>
              <a:gd name="connsiteX21" fmla="*/ 644525 w 777479"/>
              <a:gd name="connsiteY21" fmla="*/ 723971 h 974399"/>
              <a:gd name="connsiteX22" fmla="*/ 632619 w 777479"/>
              <a:gd name="connsiteY22" fmla="*/ 647771 h 974399"/>
              <a:gd name="connsiteX23" fmla="*/ 718344 w 777479"/>
              <a:gd name="connsiteY23" fmla="*/ 797789 h 974399"/>
              <a:gd name="connsiteX24" fmla="*/ 770732 w 777479"/>
              <a:gd name="connsiteY24" fmla="*/ 776358 h 974399"/>
              <a:gd name="connsiteX25" fmla="*/ 758825 w 777479"/>
              <a:gd name="connsiteY25" fmla="*/ 635864 h 974399"/>
              <a:gd name="connsiteX26" fmla="*/ 668338 w 777479"/>
              <a:gd name="connsiteY26" fmla="*/ 464414 h 974399"/>
              <a:gd name="connsiteX27" fmla="*/ 577964 w 777479"/>
              <a:gd name="connsiteY27" fmla="*/ 0 h 974399"/>
              <a:gd name="connsiteX0" fmla="*/ 224488 w 777479"/>
              <a:gd name="connsiteY0" fmla="*/ 79294 h 974399"/>
              <a:gd name="connsiteX1" fmla="*/ 239713 w 777479"/>
              <a:gd name="connsiteY1" fmla="*/ 381071 h 974399"/>
              <a:gd name="connsiteX2" fmla="*/ 82550 w 777479"/>
              <a:gd name="connsiteY2" fmla="*/ 476321 h 974399"/>
              <a:gd name="connsiteX3" fmla="*/ 3969 w 777479"/>
              <a:gd name="connsiteY3" fmla="*/ 614433 h 974399"/>
              <a:gd name="connsiteX4" fmla="*/ 106363 w 777479"/>
              <a:gd name="connsiteY4" fmla="*/ 628721 h 974399"/>
              <a:gd name="connsiteX5" fmla="*/ 254000 w 777479"/>
              <a:gd name="connsiteY5" fmla="*/ 526327 h 974399"/>
              <a:gd name="connsiteX6" fmla="*/ 261144 w 777479"/>
              <a:gd name="connsiteY6" fmla="*/ 538233 h 974399"/>
              <a:gd name="connsiteX7" fmla="*/ 223044 w 777479"/>
              <a:gd name="connsiteY7" fmla="*/ 673964 h 974399"/>
              <a:gd name="connsiteX8" fmla="*/ 198834 w 777479"/>
              <a:gd name="connsiteY8" fmla="*/ 800171 h 974399"/>
              <a:gd name="connsiteX9" fmla="*/ 248147 w 777479"/>
              <a:gd name="connsiteY9" fmla="*/ 890286 h 974399"/>
              <a:gd name="connsiteX10" fmla="*/ 335682 w 777479"/>
              <a:gd name="connsiteY10" fmla="*/ 748552 h 974399"/>
              <a:gd name="connsiteX11" fmla="*/ 368300 w 777479"/>
              <a:gd name="connsiteY11" fmla="*/ 628720 h 974399"/>
              <a:gd name="connsiteX12" fmla="*/ 375444 w 777479"/>
              <a:gd name="connsiteY12" fmla="*/ 695396 h 974399"/>
              <a:gd name="connsiteX13" fmla="*/ 401638 w 777479"/>
              <a:gd name="connsiteY13" fmla="*/ 907327 h 974399"/>
              <a:gd name="connsiteX14" fmla="*/ 451644 w 777479"/>
              <a:gd name="connsiteY14" fmla="*/ 974002 h 974399"/>
              <a:gd name="connsiteX15" fmla="*/ 504032 w 777479"/>
              <a:gd name="connsiteY15" fmla="*/ 909708 h 974399"/>
              <a:gd name="connsiteX16" fmla="*/ 504032 w 777479"/>
              <a:gd name="connsiteY16" fmla="*/ 669201 h 974399"/>
              <a:gd name="connsiteX17" fmla="*/ 527844 w 777479"/>
              <a:gd name="connsiteY17" fmla="*/ 783502 h 974399"/>
              <a:gd name="connsiteX18" fmla="*/ 573088 w 777479"/>
              <a:gd name="connsiteY18" fmla="*/ 881133 h 974399"/>
              <a:gd name="connsiteX19" fmla="*/ 625475 w 777479"/>
              <a:gd name="connsiteY19" fmla="*/ 902564 h 974399"/>
              <a:gd name="connsiteX20" fmla="*/ 662013 w 777479"/>
              <a:gd name="connsiteY20" fmla="*/ 845613 h 974399"/>
              <a:gd name="connsiteX21" fmla="*/ 644525 w 777479"/>
              <a:gd name="connsiteY21" fmla="*/ 723971 h 974399"/>
              <a:gd name="connsiteX22" fmla="*/ 632619 w 777479"/>
              <a:gd name="connsiteY22" fmla="*/ 647771 h 974399"/>
              <a:gd name="connsiteX23" fmla="*/ 718344 w 777479"/>
              <a:gd name="connsiteY23" fmla="*/ 797789 h 974399"/>
              <a:gd name="connsiteX24" fmla="*/ 770732 w 777479"/>
              <a:gd name="connsiteY24" fmla="*/ 776358 h 974399"/>
              <a:gd name="connsiteX25" fmla="*/ 758825 w 777479"/>
              <a:gd name="connsiteY25" fmla="*/ 635864 h 974399"/>
              <a:gd name="connsiteX26" fmla="*/ 668338 w 777479"/>
              <a:gd name="connsiteY26" fmla="*/ 464414 h 974399"/>
              <a:gd name="connsiteX27" fmla="*/ 577964 w 777479"/>
              <a:gd name="connsiteY27" fmla="*/ 0 h 974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77479" h="974399">
                <a:moveTo>
                  <a:pt x="224488" y="79294"/>
                </a:moveTo>
                <a:cubicBezTo>
                  <a:pt x="238577" y="124935"/>
                  <a:pt x="263369" y="314900"/>
                  <a:pt x="239713" y="381071"/>
                </a:cubicBezTo>
                <a:cubicBezTo>
                  <a:pt x="216057" y="447242"/>
                  <a:pt x="121841" y="437427"/>
                  <a:pt x="82550" y="476321"/>
                </a:cubicBezTo>
                <a:cubicBezTo>
                  <a:pt x="43259" y="515215"/>
                  <a:pt x="0" y="589033"/>
                  <a:pt x="3969" y="614433"/>
                </a:cubicBezTo>
                <a:cubicBezTo>
                  <a:pt x="7938" y="639833"/>
                  <a:pt x="64691" y="643405"/>
                  <a:pt x="106363" y="628721"/>
                </a:cubicBezTo>
                <a:cubicBezTo>
                  <a:pt x="148035" y="614037"/>
                  <a:pt x="228203" y="541408"/>
                  <a:pt x="254000" y="526327"/>
                </a:cubicBezTo>
                <a:cubicBezTo>
                  <a:pt x="279797" y="511246"/>
                  <a:pt x="266303" y="513627"/>
                  <a:pt x="261144" y="538233"/>
                </a:cubicBezTo>
                <a:cubicBezTo>
                  <a:pt x="255985" y="562839"/>
                  <a:pt x="233429" y="630308"/>
                  <a:pt x="223044" y="673964"/>
                </a:cubicBezTo>
                <a:cubicBezTo>
                  <a:pt x="212659" y="717620"/>
                  <a:pt x="194650" y="764117"/>
                  <a:pt x="198834" y="800171"/>
                </a:cubicBezTo>
                <a:cubicBezTo>
                  <a:pt x="203018" y="836225"/>
                  <a:pt x="225339" y="898889"/>
                  <a:pt x="248147" y="890286"/>
                </a:cubicBezTo>
                <a:cubicBezTo>
                  <a:pt x="270955" y="881683"/>
                  <a:pt x="315657" y="792146"/>
                  <a:pt x="335682" y="748552"/>
                </a:cubicBezTo>
                <a:cubicBezTo>
                  <a:pt x="355707" y="704958"/>
                  <a:pt x="361673" y="637579"/>
                  <a:pt x="368300" y="628720"/>
                </a:cubicBezTo>
                <a:cubicBezTo>
                  <a:pt x="374927" y="619861"/>
                  <a:pt x="369888" y="648962"/>
                  <a:pt x="375444" y="695396"/>
                </a:cubicBezTo>
                <a:cubicBezTo>
                  <a:pt x="381000" y="741831"/>
                  <a:pt x="388938" y="860893"/>
                  <a:pt x="401638" y="907327"/>
                </a:cubicBezTo>
                <a:cubicBezTo>
                  <a:pt x="414338" y="953761"/>
                  <a:pt x="434578" y="973605"/>
                  <a:pt x="451644" y="974002"/>
                </a:cubicBezTo>
                <a:cubicBezTo>
                  <a:pt x="468710" y="974399"/>
                  <a:pt x="495301" y="960508"/>
                  <a:pt x="504032" y="909708"/>
                </a:cubicBezTo>
                <a:cubicBezTo>
                  <a:pt x="512763" y="858908"/>
                  <a:pt x="500063" y="690235"/>
                  <a:pt x="504032" y="669201"/>
                </a:cubicBezTo>
                <a:cubicBezTo>
                  <a:pt x="508001" y="648167"/>
                  <a:pt x="516335" y="748180"/>
                  <a:pt x="527844" y="783502"/>
                </a:cubicBezTo>
                <a:cubicBezTo>
                  <a:pt x="539353" y="818824"/>
                  <a:pt x="556816" y="861289"/>
                  <a:pt x="573088" y="881133"/>
                </a:cubicBezTo>
                <a:cubicBezTo>
                  <a:pt x="589360" y="900977"/>
                  <a:pt x="610654" y="908484"/>
                  <a:pt x="625475" y="902564"/>
                </a:cubicBezTo>
                <a:cubicBezTo>
                  <a:pt x="640296" y="896644"/>
                  <a:pt x="658838" y="875379"/>
                  <a:pt x="662013" y="845613"/>
                </a:cubicBezTo>
                <a:cubicBezTo>
                  <a:pt x="665188" y="815847"/>
                  <a:pt x="649424" y="756945"/>
                  <a:pt x="644525" y="723971"/>
                </a:cubicBezTo>
                <a:cubicBezTo>
                  <a:pt x="639626" y="690997"/>
                  <a:pt x="620316" y="635468"/>
                  <a:pt x="632619" y="647771"/>
                </a:cubicBezTo>
                <a:cubicBezTo>
                  <a:pt x="644922" y="660074"/>
                  <a:pt x="695325" y="776358"/>
                  <a:pt x="718344" y="797789"/>
                </a:cubicBezTo>
                <a:cubicBezTo>
                  <a:pt x="741363" y="819220"/>
                  <a:pt x="763985" y="803346"/>
                  <a:pt x="770732" y="776358"/>
                </a:cubicBezTo>
                <a:cubicBezTo>
                  <a:pt x="777479" y="749371"/>
                  <a:pt x="775891" y="687855"/>
                  <a:pt x="758825" y="635864"/>
                </a:cubicBezTo>
                <a:cubicBezTo>
                  <a:pt x="741759" y="583873"/>
                  <a:pt x="698481" y="570391"/>
                  <a:pt x="668338" y="464414"/>
                </a:cubicBezTo>
                <a:cubicBezTo>
                  <a:pt x="638195" y="358437"/>
                  <a:pt x="580345" y="78978"/>
                  <a:pt x="577964" y="0"/>
                </a:cubicBezTo>
              </a:path>
            </a:pathLst>
          </a:custGeom>
          <a:solidFill>
            <a:srgbClr val="FFFF00"/>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74" name="Oval 73"/>
          <p:cNvSpPr/>
          <p:nvPr/>
        </p:nvSpPr>
        <p:spPr>
          <a:xfrm>
            <a:off x="1522264" y="3933056"/>
            <a:ext cx="288032" cy="288032"/>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100" name="Group 30"/>
          <p:cNvGrpSpPr/>
          <p:nvPr/>
        </p:nvGrpSpPr>
        <p:grpSpPr>
          <a:xfrm flipV="1">
            <a:off x="4334121" y="3429000"/>
            <a:ext cx="597919" cy="72008"/>
            <a:chOff x="3347864" y="2492896"/>
            <a:chExt cx="702713" cy="144016"/>
          </a:xfrm>
        </p:grpSpPr>
        <p:cxnSp>
          <p:nvCxnSpPr>
            <p:cNvPr id="101" name="Straight Connector 100"/>
            <p:cNvCxnSpPr/>
            <p:nvPr/>
          </p:nvCxnSpPr>
          <p:spPr>
            <a:xfrm>
              <a:off x="3347864" y="2492896"/>
              <a:ext cx="216024" cy="144016"/>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2" name="Straight Connector 101"/>
            <p:cNvCxnSpPr/>
            <p:nvPr/>
          </p:nvCxnSpPr>
          <p:spPr>
            <a:xfrm flipV="1">
              <a:off x="3834553" y="2492896"/>
              <a:ext cx="216024" cy="144016"/>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116" name="Freeform 115"/>
          <p:cNvSpPr/>
          <p:nvPr/>
        </p:nvSpPr>
        <p:spPr>
          <a:xfrm rot="15705553" flipH="1" flipV="1">
            <a:off x="6300205" y="4034418"/>
            <a:ext cx="661056" cy="863274"/>
          </a:xfrm>
          <a:custGeom>
            <a:avLst/>
            <a:gdLst>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75432 w 777479"/>
              <a:gd name="connsiteY8" fmla="*/ 659606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65919 w 777479"/>
              <a:gd name="connsiteY10" fmla="*/ 516731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62013 w 777479"/>
              <a:gd name="connsiteY20" fmla="*/ 605036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2397 h 834313"/>
              <a:gd name="connsiteX1" fmla="*/ 239713 w 777479"/>
              <a:gd name="connsiteY1" fmla="*/ 240985 h 834313"/>
              <a:gd name="connsiteX2" fmla="*/ 82550 w 777479"/>
              <a:gd name="connsiteY2" fmla="*/ 336235 h 834313"/>
              <a:gd name="connsiteX3" fmla="*/ 3969 w 777479"/>
              <a:gd name="connsiteY3" fmla="*/ 474347 h 834313"/>
              <a:gd name="connsiteX4" fmla="*/ 106363 w 777479"/>
              <a:gd name="connsiteY4" fmla="*/ 488635 h 834313"/>
              <a:gd name="connsiteX5" fmla="*/ 254000 w 777479"/>
              <a:gd name="connsiteY5" fmla="*/ 386241 h 834313"/>
              <a:gd name="connsiteX6" fmla="*/ 261144 w 777479"/>
              <a:gd name="connsiteY6" fmla="*/ 398147 h 834313"/>
              <a:gd name="connsiteX7" fmla="*/ 223044 w 777479"/>
              <a:gd name="connsiteY7" fmla="*/ 533878 h 834313"/>
              <a:gd name="connsiteX8" fmla="*/ 198834 w 777479"/>
              <a:gd name="connsiteY8" fmla="*/ 660085 h 834313"/>
              <a:gd name="connsiteX9" fmla="*/ 248147 w 777479"/>
              <a:gd name="connsiteY9" fmla="*/ 750200 h 834313"/>
              <a:gd name="connsiteX10" fmla="*/ 335682 w 777479"/>
              <a:gd name="connsiteY10" fmla="*/ 608466 h 834313"/>
              <a:gd name="connsiteX11" fmla="*/ 368300 w 777479"/>
              <a:gd name="connsiteY11" fmla="*/ 488634 h 834313"/>
              <a:gd name="connsiteX12" fmla="*/ 375444 w 777479"/>
              <a:gd name="connsiteY12" fmla="*/ 555310 h 834313"/>
              <a:gd name="connsiteX13" fmla="*/ 401638 w 777479"/>
              <a:gd name="connsiteY13" fmla="*/ 767241 h 834313"/>
              <a:gd name="connsiteX14" fmla="*/ 451644 w 777479"/>
              <a:gd name="connsiteY14" fmla="*/ 833916 h 834313"/>
              <a:gd name="connsiteX15" fmla="*/ 504032 w 777479"/>
              <a:gd name="connsiteY15" fmla="*/ 769622 h 834313"/>
              <a:gd name="connsiteX16" fmla="*/ 504032 w 777479"/>
              <a:gd name="connsiteY16" fmla="*/ 529115 h 834313"/>
              <a:gd name="connsiteX17" fmla="*/ 527844 w 777479"/>
              <a:gd name="connsiteY17" fmla="*/ 643416 h 834313"/>
              <a:gd name="connsiteX18" fmla="*/ 573088 w 777479"/>
              <a:gd name="connsiteY18" fmla="*/ 741047 h 834313"/>
              <a:gd name="connsiteX19" fmla="*/ 625475 w 777479"/>
              <a:gd name="connsiteY19" fmla="*/ 762478 h 834313"/>
              <a:gd name="connsiteX20" fmla="*/ 662013 w 777479"/>
              <a:gd name="connsiteY20" fmla="*/ 705527 h 834313"/>
              <a:gd name="connsiteX21" fmla="*/ 644525 w 777479"/>
              <a:gd name="connsiteY21" fmla="*/ 583885 h 834313"/>
              <a:gd name="connsiteX22" fmla="*/ 632619 w 777479"/>
              <a:gd name="connsiteY22" fmla="*/ 507685 h 834313"/>
              <a:gd name="connsiteX23" fmla="*/ 718344 w 777479"/>
              <a:gd name="connsiteY23" fmla="*/ 657703 h 834313"/>
              <a:gd name="connsiteX24" fmla="*/ 770732 w 777479"/>
              <a:gd name="connsiteY24" fmla="*/ 636272 h 834313"/>
              <a:gd name="connsiteX25" fmla="*/ 758825 w 777479"/>
              <a:gd name="connsiteY25" fmla="*/ 495778 h 834313"/>
              <a:gd name="connsiteX26" fmla="*/ 668338 w 777479"/>
              <a:gd name="connsiteY26" fmla="*/ 324328 h 834313"/>
              <a:gd name="connsiteX27" fmla="*/ 668239 w 777479"/>
              <a:gd name="connsiteY27" fmla="*/ 0 h 834313"/>
              <a:gd name="connsiteX0" fmla="*/ 240017 w 777479"/>
              <a:gd name="connsiteY0" fmla="*/ 24652 h 834313"/>
              <a:gd name="connsiteX1" fmla="*/ 239713 w 777479"/>
              <a:gd name="connsiteY1" fmla="*/ 240985 h 834313"/>
              <a:gd name="connsiteX2" fmla="*/ 82550 w 777479"/>
              <a:gd name="connsiteY2" fmla="*/ 336235 h 834313"/>
              <a:gd name="connsiteX3" fmla="*/ 3969 w 777479"/>
              <a:gd name="connsiteY3" fmla="*/ 474347 h 834313"/>
              <a:gd name="connsiteX4" fmla="*/ 106363 w 777479"/>
              <a:gd name="connsiteY4" fmla="*/ 488635 h 834313"/>
              <a:gd name="connsiteX5" fmla="*/ 254000 w 777479"/>
              <a:gd name="connsiteY5" fmla="*/ 386241 h 834313"/>
              <a:gd name="connsiteX6" fmla="*/ 261144 w 777479"/>
              <a:gd name="connsiteY6" fmla="*/ 398147 h 834313"/>
              <a:gd name="connsiteX7" fmla="*/ 223044 w 777479"/>
              <a:gd name="connsiteY7" fmla="*/ 533878 h 834313"/>
              <a:gd name="connsiteX8" fmla="*/ 198834 w 777479"/>
              <a:gd name="connsiteY8" fmla="*/ 660085 h 834313"/>
              <a:gd name="connsiteX9" fmla="*/ 248147 w 777479"/>
              <a:gd name="connsiteY9" fmla="*/ 750200 h 834313"/>
              <a:gd name="connsiteX10" fmla="*/ 335682 w 777479"/>
              <a:gd name="connsiteY10" fmla="*/ 608466 h 834313"/>
              <a:gd name="connsiteX11" fmla="*/ 368300 w 777479"/>
              <a:gd name="connsiteY11" fmla="*/ 488634 h 834313"/>
              <a:gd name="connsiteX12" fmla="*/ 375444 w 777479"/>
              <a:gd name="connsiteY12" fmla="*/ 555310 h 834313"/>
              <a:gd name="connsiteX13" fmla="*/ 401638 w 777479"/>
              <a:gd name="connsiteY13" fmla="*/ 767241 h 834313"/>
              <a:gd name="connsiteX14" fmla="*/ 451644 w 777479"/>
              <a:gd name="connsiteY14" fmla="*/ 833916 h 834313"/>
              <a:gd name="connsiteX15" fmla="*/ 504032 w 777479"/>
              <a:gd name="connsiteY15" fmla="*/ 769622 h 834313"/>
              <a:gd name="connsiteX16" fmla="*/ 504032 w 777479"/>
              <a:gd name="connsiteY16" fmla="*/ 529115 h 834313"/>
              <a:gd name="connsiteX17" fmla="*/ 527844 w 777479"/>
              <a:gd name="connsiteY17" fmla="*/ 643416 h 834313"/>
              <a:gd name="connsiteX18" fmla="*/ 573088 w 777479"/>
              <a:gd name="connsiteY18" fmla="*/ 741047 h 834313"/>
              <a:gd name="connsiteX19" fmla="*/ 625475 w 777479"/>
              <a:gd name="connsiteY19" fmla="*/ 762478 h 834313"/>
              <a:gd name="connsiteX20" fmla="*/ 662013 w 777479"/>
              <a:gd name="connsiteY20" fmla="*/ 705527 h 834313"/>
              <a:gd name="connsiteX21" fmla="*/ 644525 w 777479"/>
              <a:gd name="connsiteY21" fmla="*/ 583885 h 834313"/>
              <a:gd name="connsiteX22" fmla="*/ 632619 w 777479"/>
              <a:gd name="connsiteY22" fmla="*/ 507685 h 834313"/>
              <a:gd name="connsiteX23" fmla="*/ 718344 w 777479"/>
              <a:gd name="connsiteY23" fmla="*/ 657703 h 834313"/>
              <a:gd name="connsiteX24" fmla="*/ 770732 w 777479"/>
              <a:gd name="connsiteY24" fmla="*/ 636272 h 834313"/>
              <a:gd name="connsiteX25" fmla="*/ 758825 w 777479"/>
              <a:gd name="connsiteY25" fmla="*/ 495778 h 834313"/>
              <a:gd name="connsiteX26" fmla="*/ 668338 w 777479"/>
              <a:gd name="connsiteY26" fmla="*/ 324328 h 834313"/>
              <a:gd name="connsiteX27" fmla="*/ 668239 w 777479"/>
              <a:gd name="connsiteY27" fmla="*/ 0 h 834313"/>
              <a:gd name="connsiteX0" fmla="*/ 240017 w 777479"/>
              <a:gd name="connsiteY0" fmla="*/ 164738 h 974399"/>
              <a:gd name="connsiteX1" fmla="*/ 239713 w 777479"/>
              <a:gd name="connsiteY1" fmla="*/ 381071 h 974399"/>
              <a:gd name="connsiteX2" fmla="*/ 82550 w 777479"/>
              <a:gd name="connsiteY2" fmla="*/ 476321 h 974399"/>
              <a:gd name="connsiteX3" fmla="*/ 3969 w 777479"/>
              <a:gd name="connsiteY3" fmla="*/ 614433 h 974399"/>
              <a:gd name="connsiteX4" fmla="*/ 106363 w 777479"/>
              <a:gd name="connsiteY4" fmla="*/ 628721 h 974399"/>
              <a:gd name="connsiteX5" fmla="*/ 254000 w 777479"/>
              <a:gd name="connsiteY5" fmla="*/ 526327 h 974399"/>
              <a:gd name="connsiteX6" fmla="*/ 261144 w 777479"/>
              <a:gd name="connsiteY6" fmla="*/ 538233 h 974399"/>
              <a:gd name="connsiteX7" fmla="*/ 223044 w 777479"/>
              <a:gd name="connsiteY7" fmla="*/ 673964 h 974399"/>
              <a:gd name="connsiteX8" fmla="*/ 198834 w 777479"/>
              <a:gd name="connsiteY8" fmla="*/ 800171 h 974399"/>
              <a:gd name="connsiteX9" fmla="*/ 248147 w 777479"/>
              <a:gd name="connsiteY9" fmla="*/ 890286 h 974399"/>
              <a:gd name="connsiteX10" fmla="*/ 335682 w 777479"/>
              <a:gd name="connsiteY10" fmla="*/ 748552 h 974399"/>
              <a:gd name="connsiteX11" fmla="*/ 368300 w 777479"/>
              <a:gd name="connsiteY11" fmla="*/ 628720 h 974399"/>
              <a:gd name="connsiteX12" fmla="*/ 375444 w 777479"/>
              <a:gd name="connsiteY12" fmla="*/ 695396 h 974399"/>
              <a:gd name="connsiteX13" fmla="*/ 401638 w 777479"/>
              <a:gd name="connsiteY13" fmla="*/ 907327 h 974399"/>
              <a:gd name="connsiteX14" fmla="*/ 451644 w 777479"/>
              <a:gd name="connsiteY14" fmla="*/ 974002 h 974399"/>
              <a:gd name="connsiteX15" fmla="*/ 504032 w 777479"/>
              <a:gd name="connsiteY15" fmla="*/ 909708 h 974399"/>
              <a:gd name="connsiteX16" fmla="*/ 504032 w 777479"/>
              <a:gd name="connsiteY16" fmla="*/ 669201 h 974399"/>
              <a:gd name="connsiteX17" fmla="*/ 527844 w 777479"/>
              <a:gd name="connsiteY17" fmla="*/ 783502 h 974399"/>
              <a:gd name="connsiteX18" fmla="*/ 573088 w 777479"/>
              <a:gd name="connsiteY18" fmla="*/ 881133 h 974399"/>
              <a:gd name="connsiteX19" fmla="*/ 625475 w 777479"/>
              <a:gd name="connsiteY19" fmla="*/ 902564 h 974399"/>
              <a:gd name="connsiteX20" fmla="*/ 662013 w 777479"/>
              <a:gd name="connsiteY20" fmla="*/ 845613 h 974399"/>
              <a:gd name="connsiteX21" fmla="*/ 644525 w 777479"/>
              <a:gd name="connsiteY21" fmla="*/ 723971 h 974399"/>
              <a:gd name="connsiteX22" fmla="*/ 632619 w 777479"/>
              <a:gd name="connsiteY22" fmla="*/ 647771 h 974399"/>
              <a:gd name="connsiteX23" fmla="*/ 718344 w 777479"/>
              <a:gd name="connsiteY23" fmla="*/ 797789 h 974399"/>
              <a:gd name="connsiteX24" fmla="*/ 770732 w 777479"/>
              <a:gd name="connsiteY24" fmla="*/ 776358 h 974399"/>
              <a:gd name="connsiteX25" fmla="*/ 758825 w 777479"/>
              <a:gd name="connsiteY25" fmla="*/ 635864 h 974399"/>
              <a:gd name="connsiteX26" fmla="*/ 668338 w 777479"/>
              <a:gd name="connsiteY26" fmla="*/ 464414 h 974399"/>
              <a:gd name="connsiteX27" fmla="*/ 577964 w 777479"/>
              <a:gd name="connsiteY27" fmla="*/ 0 h 974399"/>
              <a:gd name="connsiteX0" fmla="*/ 224488 w 777479"/>
              <a:gd name="connsiteY0" fmla="*/ 79294 h 974399"/>
              <a:gd name="connsiteX1" fmla="*/ 239713 w 777479"/>
              <a:gd name="connsiteY1" fmla="*/ 381071 h 974399"/>
              <a:gd name="connsiteX2" fmla="*/ 82550 w 777479"/>
              <a:gd name="connsiteY2" fmla="*/ 476321 h 974399"/>
              <a:gd name="connsiteX3" fmla="*/ 3969 w 777479"/>
              <a:gd name="connsiteY3" fmla="*/ 614433 h 974399"/>
              <a:gd name="connsiteX4" fmla="*/ 106363 w 777479"/>
              <a:gd name="connsiteY4" fmla="*/ 628721 h 974399"/>
              <a:gd name="connsiteX5" fmla="*/ 254000 w 777479"/>
              <a:gd name="connsiteY5" fmla="*/ 526327 h 974399"/>
              <a:gd name="connsiteX6" fmla="*/ 261144 w 777479"/>
              <a:gd name="connsiteY6" fmla="*/ 538233 h 974399"/>
              <a:gd name="connsiteX7" fmla="*/ 223044 w 777479"/>
              <a:gd name="connsiteY7" fmla="*/ 673964 h 974399"/>
              <a:gd name="connsiteX8" fmla="*/ 198834 w 777479"/>
              <a:gd name="connsiteY8" fmla="*/ 800171 h 974399"/>
              <a:gd name="connsiteX9" fmla="*/ 248147 w 777479"/>
              <a:gd name="connsiteY9" fmla="*/ 890286 h 974399"/>
              <a:gd name="connsiteX10" fmla="*/ 335682 w 777479"/>
              <a:gd name="connsiteY10" fmla="*/ 748552 h 974399"/>
              <a:gd name="connsiteX11" fmla="*/ 368300 w 777479"/>
              <a:gd name="connsiteY11" fmla="*/ 628720 h 974399"/>
              <a:gd name="connsiteX12" fmla="*/ 375444 w 777479"/>
              <a:gd name="connsiteY12" fmla="*/ 695396 h 974399"/>
              <a:gd name="connsiteX13" fmla="*/ 401638 w 777479"/>
              <a:gd name="connsiteY13" fmla="*/ 907327 h 974399"/>
              <a:gd name="connsiteX14" fmla="*/ 451644 w 777479"/>
              <a:gd name="connsiteY14" fmla="*/ 974002 h 974399"/>
              <a:gd name="connsiteX15" fmla="*/ 504032 w 777479"/>
              <a:gd name="connsiteY15" fmla="*/ 909708 h 974399"/>
              <a:gd name="connsiteX16" fmla="*/ 504032 w 777479"/>
              <a:gd name="connsiteY16" fmla="*/ 669201 h 974399"/>
              <a:gd name="connsiteX17" fmla="*/ 527844 w 777479"/>
              <a:gd name="connsiteY17" fmla="*/ 783502 h 974399"/>
              <a:gd name="connsiteX18" fmla="*/ 573088 w 777479"/>
              <a:gd name="connsiteY18" fmla="*/ 881133 h 974399"/>
              <a:gd name="connsiteX19" fmla="*/ 625475 w 777479"/>
              <a:gd name="connsiteY19" fmla="*/ 902564 h 974399"/>
              <a:gd name="connsiteX20" fmla="*/ 662013 w 777479"/>
              <a:gd name="connsiteY20" fmla="*/ 845613 h 974399"/>
              <a:gd name="connsiteX21" fmla="*/ 644525 w 777479"/>
              <a:gd name="connsiteY21" fmla="*/ 723971 h 974399"/>
              <a:gd name="connsiteX22" fmla="*/ 632619 w 777479"/>
              <a:gd name="connsiteY22" fmla="*/ 647771 h 974399"/>
              <a:gd name="connsiteX23" fmla="*/ 718344 w 777479"/>
              <a:gd name="connsiteY23" fmla="*/ 797789 h 974399"/>
              <a:gd name="connsiteX24" fmla="*/ 770732 w 777479"/>
              <a:gd name="connsiteY24" fmla="*/ 776358 h 974399"/>
              <a:gd name="connsiteX25" fmla="*/ 758825 w 777479"/>
              <a:gd name="connsiteY25" fmla="*/ 635864 h 974399"/>
              <a:gd name="connsiteX26" fmla="*/ 668338 w 777479"/>
              <a:gd name="connsiteY26" fmla="*/ 464414 h 974399"/>
              <a:gd name="connsiteX27" fmla="*/ 577964 w 777479"/>
              <a:gd name="connsiteY27" fmla="*/ 0 h 974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77479" h="974399">
                <a:moveTo>
                  <a:pt x="224488" y="79294"/>
                </a:moveTo>
                <a:cubicBezTo>
                  <a:pt x="238577" y="124935"/>
                  <a:pt x="263369" y="314900"/>
                  <a:pt x="239713" y="381071"/>
                </a:cubicBezTo>
                <a:cubicBezTo>
                  <a:pt x="216057" y="447242"/>
                  <a:pt x="121841" y="437427"/>
                  <a:pt x="82550" y="476321"/>
                </a:cubicBezTo>
                <a:cubicBezTo>
                  <a:pt x="43259" y="515215"/>
                  <a:pt x="0" y="589033"/>
                  <a:pt x="3969" y="614433"/>
                </a:cubicBezTo>
                <a:cubicBezTo>
                  <a:pt x="7938" y="639833"/>
                  <a:pt x="64691" y="643405"/>
                  <a:pt x="106363" y="628721"/>
                </a:cubicBezTo>
                <a:cubicBezTo>
                  <a:pt x="148035" y="614037"/>
                  <a:pt x="228203" y="541408"/>
                  <a:pt x="254000" y="526327"/>
                </a:cubicBezTo>
                <a:cubicBezTo>
                  <a:pt x="279797" y="511246"/>
                  <a:pt x="266303" y="513627"/>
                  <a:pt x="261144" y="538233"/>
                </a:cubicBezTo>
                <a:cubicBezTo>
                  <a:pt x="255985" y="562839"/>
                  <a:pt x="233429" y="630308"/>
                  <a:pt x="223044" y="673964"/>
                </a:cubicBezTo>
                <a:cubicBezTo>
                  <a:pt x="212659" y="717620"/>
                  <a:pt x="194650" y="764117"/>
                  <a:pt x="198834" y="800171"/>
                </a:cubicBezTo>
                <a:cubicBezTo>
                  <a:pt x="203018" y="836225"/>
                  <a:pt x="225339" y="898889"/>
                  <a:pt x="248147" y="890286"/>
                </a:cubicBezTo>
                <a:cubicBezTo>
                  <a:pt x="270955" y="881683"/>
                  <a:pt x="315657" y="792146"/>
                  <a:pt x="335682" y="748552"/>
                </a:cubicBezTo>
                <a:cubicBezTo>
                  <a:pt x="355707" y="704958"/>
                  <a:pt x="361673" y="637579"/>
                  <a:pt x="368300" y="628720"/>
                </a:cubicBezTo>
                <a:cubicBezTo>
                  <a:pt x="374927" y="619861"/>
                  <a:pt x="369888" y="648962"/>
                  <a:pt x="375444" y="695396"/>
                </a:cubicBezTo>
                <a:cubicBezTo>
                  <a:pt x="381000" y="741831"/>
                  <a:pt x="388938" y="860893"/>
                  <a:pt x="401638" y="907327"/>
                </a:cubicBezTo>
                <a:cubicBezTo>
                  <a:pt x="414338" y="953761"/>
                  <a:pt x="434578" y="973605"/>
                  <a:pt x="451644" y="974002"/>
                </a:cubicBezTo>
                <a:cubicBezTo>
                  <a:pt x="468710" y="974399"/>
                  <a:pt x="495301" y="960508"/>
                  <a:pt x="504032" y="909708"/>
                </a:cubicBezTo>
                <a:cubicBezTo>
                  <a:pt x="512763" y="858908"/>
                  <a:pt x="500063" y="690235"/>
                  <a:pt x="504032" y="669201"/>
                </a:cubicBezTo>
                <a:cubicBezTo>
                  <a:pt x="508001" y="648167"/>
                  <a:pt x="516335" y="748180"/>
                  <a:pt x="527844" y="783502"/>
                </a:cubicBezTo>
                <a:cubicBezTo>
                  <a:pt x="539353" y="818824"/>
                  <a:pt x="556816" y="861289"/>
                  <a:pt x="573088" y="881133"/>
                </a:cubicBezTo>
                <a:cubicBezTo>
                  <a:pt x="589360" y="900977"/>
                  <a:pt x="610654" y="908484"/>
                  <a:pt x="625475" y="902564"/>
                </a:cubicBezTo>
                <a:cubicBezTo>
                  <a:pt x="640296" y="896644"/>
                  <a:pt x="658838" y="875379"/>
                  <a:pt x="662013" y="845613"/>
                </a:cubicBezTo>
                <a:cubicBezTo>
                  <a:pt x="665188" y="815847"/>
                  <a:pt x="649424" y="756945"/>
                  <a:pt x="644525" y="723971"/>
                </a:cubicBezTo>
                <a:cubicBezTo>
                  <a:pt x="639626" y="690997"/>
                  <a:pt x="620316" y="635468"/>
                  <a:pt x="632619" y="647771"/>
                </a:cubicBezTo>
                <a:cubicBezTo>
                  <a:pt x="644922" y="660074"/>
                  <a:pt x="695325" y="776358"/>
                  <a:pt x="718344" y="797789"/>
                </a:cubicBezTo>
                <a:cubicBezTo>
                  <a:pt x="741363" y="819220"/>
                  <a:pt x="763985" y="803346"/>
                  <a:pt x="770732" y="776358"/>
                </a:cubicBezTo>
                <a:cubicBezTo>
                  <a:pt x="777479" y="749371"/>
                  <a:pt x="775891" y="687855"/>
                  <a:pt x="758825" y="635864"/>
                </a:cubicBezTo>
                <a:cubicBezTo>
                  <a:pt x="741759" y="583873"/>
                  <a:pt x="698481" y="570391"/>
                  <a:pt x="668338" y="464414"/>
                </a:cubicBezTo>
                <a:cubicBezTo>
                  <a:pt x="638195" y="358437"/>
                  <a:pt x="580345" y="78978"/>
                  <a:pt x="577964" y="0"/>
                </a:cubicBezTo>
              </a:path>
            </a:pathLst>
          </a:custGeom>
          <a:solidFill>
            <a:srgbClr val="FFFF00"/>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117" name="Freeform 116"/>
          <p:cNvSpPr/>
          <p:nvPr/>
        </p:nvSpPr>
        <p:spPr>
          <a:xfrm rot="5750596" flipV="1">
            <a:off x="8298380" y="3953422"/>
            <a:ext cx="675605" cy="863267"/>
          </a:xfrm>
          <a:custGeom>
            <a:avLst/>
            <a:gdLst>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75432 w 777479"/>
              <a:gd name="connsiteY8" fmla="*/ 659606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65919 w 777479"/>
              <a:gd name="connsiteY10" fmla="*/ 516731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62013 w 777479"/>
              <a:gd name="connsiteY20" fmla="*/ 605036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2397 h 834313"/>
              <a:gd name="connsiteX1" fmla="*/ 239713 w 777479"/>
              <a:gd name="connsiteY1" fmla="*/ 240985 h 834313"/>
              <a:gd name="connsiteX2" fmla="*/ 82550 w 777479"/>
              <a:gd name="connsiteY2" fmla="*/ 336235 h 834313"/>
              <a:gd name="connsiteX3" fmla="*/ 3969 w 777479"/>
              <a:gd name="connsiteY3" fmla="*/ 474347 h 834313"/>
              <a:gd name="connsiteX4" fmla="*/ 106363 w 777479"/>
              <a:gd name="connsiteY4" fmla="*/ 488635 h 834313"/>
              <a:gd name="connsiteX5" fmla="*/ 254000 w 777479"/>
              <a:gd name="connsiteY5" fmla="*/ 386241 h 834313"/>
              <a:gd name="connsiteX6" fmla="*/ 261144 w 777479"/>
              <a:gd name="connsiteY6" fmla="*/ 398147 h 834313"/>
              <a:gd name="connsiteX7" fmla="*/ 223044 w 777479"/>
              <a:gd name="connsiteY7" fmla="*/ 533878 h 834313"/>
              <a:gd name="connsiteX8" fmla="*/ 198834 w 777479"/>
              <a:gd name="connsiteY8" fmla="*/ 660085 h 834313"/>
              <a:gd name="connsiteX9" fmla="*/ 248147 w 777479"/>
              <a:gd name="connsiteY9" fmla="*/ 750200 h 834313"/>
              <a:gd name="connsiteX10" fmla="*/ 335682 w 777479"/>
              <a:gd name="connsiteY10" fmla="*/ 608466 h 834313"/>
              <a:gd name="connsiteX11" fmla="*/ 368300 w 777479"/>
              <a:gd name="connsiteY11" fmla="*/ 488634 h 834313"/>
              <a:gd name="connsiteX12" fmla="*/ 375444 w 777479"/>
              <a:gd name="connsiteY12" fmla="*/ 555310 h 834313"/>
              <a:gd name="connsiteX13" fmla="*/ 401638 w 777479"/>
              <a:gd name="connsiteY13" fmla="*/ 767241 h 834313"/>
              <a:gd name="connsiteX14" fmla="*/ 451644 w 777479"/>
              <a:gd name="connsiteY14" fmla="*/ 833916 h 834313"/>
              <a:gd name="connsiteX15" fmla="*/ 504032 w 777479"/>
              <a:gd name="connsiteY15" fmla="*/ 769622 h 834313"/>
              <a:gd name="connsiteX16" fmla="*/ 504032 w 777479"/>
              <a:gd name="connsiteY16" fmla="*/ 529115 h 834313"/>
              <a:gd name="connsiteX17" fmla="*/ 527844 w 777479"/>
              <a:gd name="connsiteY17" fmla="*/ 643416 h 834313"/>
              <a:gd name="connsiteX18" fmla="*/ 573088 w 777479"/>
              <a:gd name="connsiteY18" fmla="*/ 741047 h 834313"/>
              <a:gd name="connsiteX19" fmla="*/ 625475 w 777479"/>
              <a:gd name="connsiteY19" fmla="*/ 762478 h 834313"/>
              <a:gd name="connsiteX20" fmla="*/ 662013 w 777479"/>
              <a:gd name="connsiteY20" fmla="*/ 705527 h 834313"/>
              <a:gd name="connsiteX21" fmla="*/ 644525 w 777479"/>
              <a:gd name="connsiteY21" fmla="*/ 583885 h 834313"/>
              <a:gd name="connsiteX22" fmla="*/ 632619 w 777479"/>
              <a:gd name="connsiteY22" fmla="*/ 507685 h 834313"/>
              <a:gd name="connsiteX23" fmla="*/ 718344 w 777479"/>
              <a:gd name="connsiteY23" fmla="*/ 657703 h 834313"/>
              <a:gd name="connsiteX24" fmla="*/ 770732 w 777479"/>
              <a:gd name="connsiteY24" fmla="*/ 636272 h 834313"/>
              <a:gd name="connsiteX25" fmla="*/ 758825 w 777479"/>
              <a:gd name="connsiteY25" fmla="*/ 495778 h 834313"/>
              <a:gd name="connsiteX26" fmla="*/ 668338 w 777479"/>
              <a:gd name="connsiteY26" fmla="*/ 324328 h 834313"/>
              <a:gd name="connsiteX27" fmla="*/ 668239 w 777479"/>
              <a:gd name="connsiteY27" fmla="*/ 0 h 834313"/>
              <a:gd name="connsiteX0" fmla="*/ 240017 w 777479"/>
              <a:gd name="connsiteY0" fmla="*/ 24652 h 834313"/>
              <a:gd name="connsiteX1" fmla="*/ 239713 w 777479"/>
              <a:gd name="connsiteY1" fmla="*/ 240985 h 834313"/>
              <a:gd name="connsiteX2" fmla="*/ 82550 w 777479"/>
              <a:gd name="connsiteY2" fmla="*/ 336235 h 834313"/>
              <a:gd name="connsiteX3" fmla="*/ 3969 w 777479"/>
              <a:gd name="connsiteY3" fmla="*/ 474347 h 834313"/>
              <a:gd name="connsiteX4" fmla="*/ 106363 w 777479"/>
              <a:gd name="connsiteY4" fmla="*/ 488635 h 834313"/>
              <a:gd name="connsiteX5" fmla="*/ 254000 w 777479"/>
              <a:gd name="connsiteY5" fmla="*/ 386241 h 834313"/>
              <a:gd name="connsiteX6" fmla="*/ 261144 w 777479"/>
              <a:gd name="connsiteY6" fmla="*/ 398147 h 834313"/>
              <a:gd name="connsiteX7" fmla="*/ 223044 w 777479"/>
              <a:gd name="connsiteY7" fmla="*/ 533878 h 834313"/>
              <a:gd name="connsiteX8" fmla="*/ 198834 w 777479"/>
              <a:gd name="connsiteY8" fmla="*/ 660085 h 834313"/>
              <a:gd name="connsiteX9" fmla="*/ 248147 w 777479"/>
              <a:gd name="connsiteY9" fmla="*/ 750200 h 834313"/>
              <a:gd name="connsiteX10" fmla="*/ 335682 w 777479"/>
              <a:gd name="connsiteY10" fmla="*/ 608466 h 834313"/>
              <a:gd name="connsiteX11" fmla="*/ 368300 w 777479"/>
              <a:gd name="connsiteY11" fmla="*/ 488634 h 834313"/>
              <a:gd name="connsiteX12" fmla="*/ 375444 w 777479"/>
              <a:gd name="connsiteY12" fmla="*/ 555310 h 834313"/>
              <a:gd name="connsiteX13" fmla="*/ 401638 w 777479"/>
              <a:gd name="connsiteY13" fmla="*/ 767241 h 834313"/>
              <a:gd name="connsiteX14" fmla="*/ 451644 w 777479"/>
              <a:gd name="connsiteY14" fmla="*/ 833916 h 834313"/>
              <a:gd name="connsiteX15" fmla="*/ 504032 w 777479"/>
              <a:gd name="connsiteY15" fmla="*/ 769622 h 834313"/>
              <a:gd name="connsiteX16" fmla="*/ 504032 w 777479"/>
              <a:gd name="connsiteY16" fmla="*/ 529115 h 834313"/>
              <a:gd name="connsiteX17" fmla="*/ 527844 w 777479"/>
              <a:gd name="connsiteY17" fmla="*/ 643416 h 834313"/>
              <a:gd name="connsiteX18" fmla="*/ 573088 w 777479"/>
              <a:gd name="connsiteY18" fmla="*/ 741047 h 834313"/>
              <a:gd name="connsiteX19" fmla="*/ 625475 w 777479"/>
              <a:gd name="connsiteY19" fmla="*/ 762478 h 834313"/>
              <a:gd name="connsiteX20" fmla="*/ 662013 w 777479"/>
              <a:gd name="connsiteY20" fmla="*/ 705527 h 834313"/>
              <a:gd name="connsiteX21" fmla="*/ 644525 w 777479"/>
              <a:gd name="connsiteY21" fmla="*/ 583885 h 834313"/>
              <a:gd name="connsiteX22" fmla="*/ 632619 w 777479"/>
              <a:gd name="connsiteY22" fmla="*/ 507685 h 834313"/>
              <a:gd name="connsiteX23" fmla="*/ 718344 w 777479"/>
              <a:gd name="connsiteY23" fmla="*/ 657703 h 834313"/>
              <a:gd name="connsiteX24" fmla="*/ 770732 w 777479"/>
              <a:gd name="connsiteY24" fmla="*/ 636272 h 834313"/>
              <a:gd name="connsiteX25" fmla="*/ 758825 w 777479"/>
              <a:gd name="connsiteY25" fmla="*/ 495778 h 834313"/>
              <a:gd name="connsiteX26" fmla="*/ 668338 w 777479"/>
              <a:gd name="connsiteY26" fmla="*/ 324328 h 834313"/>
              <a:gd name="connsiteX27" fmla="*/ 668239 w 777479"/>
              <a:gd name="connsiteY27" fmla="*/ 0 h 834313"/>
              <a:gd name="connsiteX0" fmla="*/ 240017 w 777479"/>
              <a:gd name="connsiteY0" fmla="*/ 164738 h 974399"/>
              <a:gd name="connsiteX1" fmla="*/ 239713 w 777479"/>
              <a:gd name="connsiteY1" fmla="*/ 381071 h 974399"/>
              <a:gd name="connsiteX2" fmla="*/ 82550 w 777479"/>
              <a:gd name="connsiteY2" fmla="*/ 476321 h 974399"/>
              <a:gd name="connsiteX3" fmla="*/ 3969 w 777479"/>
              <a:gd name="connsiteY3" fmla="*/ 614433 h 974399"/>
              <a:gd name="connsiteX4" fmla="*/ 106363 w 777479"/>
              <a:gd name="connsiteY4" fmla="*/ 628721 h 974399"/>
              <a:gd name="connsiteX5" fmla="*/ 254000 w 777479"/>
              <a:gd name="connsiteY5" fmla="*/ 526327 h 974399"/>
              <a:gd name="connsiteX6" fmla="*/ 261144 w 777479"/>
              <a:gd name="connsiteY6" fmla="*/ 538233 h 974399"/>
              <a:gd name="connsiteX7" fmla="*/ 223044 w 777479"/>
              <a:gd name="connsiteY7" fmla="*/ 673964 h 974399"/>
              <a:gd name="connsiteX8" fmla="*/ 198834 w 777479"/>
              <a:gd name="connsiteY8" fmla="*/ 800171 h 974399"/>
              <a:gd name="connsiteX9" fmla="*/ 248147 w 777479"/>
              <a:gd name="connsiteY9" fmla="*/ 890286 h 974399"/>
              <a:gd name="connsiteX10" fmla="*/ 335682 w 777479"/>
              <a:gd name="connsiteY10" fmla="*/ 748552 h 974399"/>
              <a:gd name="connsiteX11" fmla="*/ 368300 w 777479"/>
              <a:gd name="connsiteY11" fmla="*/ 628720 h 974399"/>
              <a:gd name="connsiteX12" fmla="*/ 375444 w 777479"/>
              <a:gd name="connsiteY12" fmla="*/ 695396 h 974399"/>
              <a:gd name="connsiteX13" fmla="*/ 401638 w 777479"/>
              <a:gd name="connsiteY13" fmla="*/ 907327 h 974399"/>
              <a:gd name="connsiteX14" fmla="*/ 451644 w 777479"/>
              <a:gd name="connsiteY14" fmla="*/ 974002 h 974399"/>
              <a:gd name="connsiteX15" fmla="*/ 504032 w 777479"/>
              <a:gd name="connsiteY15" fmla="*/ 909708 h 974399"/>
              <a:gd name="connsiteX16" fmla="*/ 504032 w 777479"/>
              <a:gd name="connsiteY16" fmla="*/ 669201 h 974399"/>
              <a:gd name="connsiteX17" fmla="*/ 527844 w 777479"/>
              <a:gd name="connsiteY17" fmla="*/ 783502 h 974399"/>
              <a:gd name="connsiteX18" fmla="*/ 573088 w 777479"/>
              <a:gd name="connsiteY18" fmla="*/ 881133 h 974399"/>
              <a:gd name="connsiteX19" fmla="*/ 625475 w 777479"/>
              <a:gd name="connsiteY19" fmla="*/ 902564 h 974399"/>
              <a:gd name="connsiteX20" fmla="*/ 662013 w 777479"/>
              <a:gd name="connsiteY20" fmla="*/ 845613 h 974399"/>
              <a:gd name="connsiteX21" fmla="*/ 644525 w 777479"/>
              <a:gd name="connsiteY21" fmla="*/ 723971 h 974399"/>
              <a:gd name="connsiteX22" fmla="*/ 632619 w 777479"/>
              <a:gd name="connsiteY22" fmla="*/ 647771 h 974399"/>
              <a:gd name="connsiteX23" fmla="*/ 718344 w 777479"/>
              <a:gd name="connsiteY23" fmla="*/ 797789 h 974399"/>
              <a:gd name="connsiteX24" fmla="*/ 770732 w 777479"/>
              <a:gd name="connsiteY24" fmla="*/ 776358 h 974399"/>
              <a:gd name="connsiteX25" fmla="*/ 758825 w 777479"/>
              <a:gd name="connsiteY25" fmla="*/ 635864 h 974399"/>
              <a:gd name="connsiteX26" fmla="*/ 668338 w 777479"/>
              <a:gd name="connsiteY26" fmla="*/ 464414 h 974399"/>
              <a:gd name="connsiteX27" fmla="*/ 577964 w 777479"/>
              <a:gd name="connsiteY27" fmla="*/ 0 h 974399"/>
              <a:gd name="connsiteX0" fmla="*/ 224488 w 777479"/>
              <a:gd name="connsiteY0" fmla="*/ 79294 h 974399"/>
              <a:gd name="connsiteX1" fmla="*/ 239713 w 777479"/>
              <a:gd name="connsiteY1" fmla="*/ 381071 h 974399"/>
              <a:gd name="connsiteX2" fmla="*/ 82550 w 777479"/>
              <a:gd name="connsiteY2" fmla="*/ 476321 h 974399"/>
              <a:gd name="connsiteX3" fmla="*/ 3969 w 777479"/>
              <a:gd name="connsiteY3" fmla="*/ 614433 h 974399"/>
              <a:gd name="connsiteX4" fmla="*/ 106363 w 777479"/>
              <a:gd name="connsiteY4" fmla="*/ 628721 h 974399"/>
              <a:gd name="connsiteX5" fmla="*/ 254000 w 777479"/>
              <a:gd name="connsiteY5" fmla="*/ 526327 h 974399"/>
              <a:gd name="connsiteX6" fmla="*/ 261144 w 777479"/>
              <a:gd name="connsiteY6" fmla="*/ 538233 h 974399"/>
              <a:gd name="connsiteX7" fmla="*/ 223044 w 777479"/>
              <a:gd name="connsiteY7" fmla="*/ 673964 h 974399"/>
              <a:gd name="connsiteX8" fmla="*/ 198834 w 777479"/>
              <a:gd name="connsiteY8" fmla="*/ 800171 h 974399"/>
              <a:gd name="connsiteX9" fmla="*/ 248147 w 777479"/>
              <a:gd name="connsiteY9" fmla="*/ 890286 h 974399"/>
              <a:gd name="connsiteX10" fmla="*/ 335682 w 777479"/>
              <a:gd name="connsiteY10" fmla="*/ 748552 h 974399"/>
              <a:gd name="connsiteX11" fmla="*/ 368300 w 777479"/>
              <a:gd name="connsiteY11" fmla="*/ 628720 h 974399"/>
              <a:gd name="connsiteX12" fmla="*/ 375444 w 777479"/>
              <a:gd name="connsiteY12" fmla="*/ 695396 h 974399"/>
              <a:gd name="connsiteX13" fmla="*/ 401638 w 777479"/>
              <a:gd name="connsiteY13" fmla="*/ 907327 h 974399"/>
              <a:gd name="connsiteX14" fmla="*/ 451644 w 777479"/>
              <a:gd name="connsiteY14" fmla="*/ 974002 h 974399"/>
              <a:gd name="connsiteX15" fmla="*/ 504032 w 777479"/>
              <a:gd name="connsiteY15" fmla="*/ 909708 h 974399"/>
              <a:gd name="connsiteX16" fmla="*/ 504032 w 777479"/>
              <a:gd name="connsiteY16" fmla="*/ 669201 h 974399"/>
              <a:gd name="connsiteX17" fmla="*/ 527844 w 777479"/>
              <a:gd name="connsiteY17" fmla="*/ 783502 h 974399"/>
              <a:gd name="connsiteX18" fmla="*/ 573088 w 777479"/>
              <a:gd name="connsiteY18" fmla="*/ 881133 h 974399"/>
              <a:gd name="connsiteX19" fmla="*/ 625475 w 777479"/>
              <a:gd name="connsiteY19" fmla="*/ 902564 h 974399"/>
              <a:gd name="connsiteX20" fmla="*/ 662013 w 777479"/>
              <a:gd name="connsiteY20" fmla="*/ 845613 h 974399"/>
              <a:gd name="connsiteX21" fmla="*/ 644525 w 777479"/>
              <a:gd name="connsiteY21" fmla="*/ 723971 h 974399"/>
              <a:gd name="connsiteX22" fmla="*/ 632619 w 777479"/>
              <a:gd name="connsiteY22" fmla="*/ 647771 h 974399"/>
              <a:gd name="connsiteX23" fmla="*/ 718344 w 777479"/>
              <a:gd name="connsiteY23" fmla="*/ 797789 h 974399"/>
              <a:gd name="connsiteX24" fmla="*/ 770732 w 777479"/>
              <a:gd name="connsiteY24" fmla="*/ 776358 h 974399"/>
              <a:gd name="connsiteX25" fmla="*/ 758825 w 777479"/>
              <a:gd name="connsiteY25" fmla="*/ 635864 h 974399"/>
              <a:gd name="connsiteX26" fmla="*/ 668338 w 777479"/>
              <a:gd name="connsiteY26" fmla="*/ 464414 h 974399"/>
              <a:gd name="connsiteX27" fmla="*/ 577964 w 777479"/>
              <a:gd name="connsiteY27" fmla="*/ 0 h 974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77479" h="974399">
                <a:moveTo>
                  <a:pt x="224488" y="79294"/>
                </a:moveTo>
                <a:cubicBezTo>
                  <a:pt x="238577" y="124935"/>
                  <a:pt x="263369" y="314900"/>
                  <a:pt x="239713" y="381071"/>
                </a:cubicBezTo>
                <a:cubicBezTo>
                  <a:pt x="216057" y="447242"/>
                  <a:pt x="121841" y="437427"/>
                  <a:pt x="82550" y="476321"/>
                </a:cubicBezTo>
                <a:cubicBezTo>
                  <a:pt x="43259" y="515215"/>
                  <a:pt x="0" y="589033"/>
                  <a:pt x="3969" y="614433"/>
                </a:cubicBezTo>
                <a:cubicBezTo>
                  <a:pt x="7938" y="639833"/>
                  <a:pt x="64691" y="643405"/>
                  <a:pt x="106363" y="628721"/>
                </a:cubicBezTo>
                <a:cubicBezTo>
                  <a:pt x="148035" y="614037"/>
                  <a:pt x="228203" y="541408"/>
                  <a:pt x="254000" y="526327"/>
                </a:cubicBezTo>
                <a:cubicBezTo>
                  <a:pt x="279797" y="511246"/>
                  <a:pt x="266303" y="513627"/>
                  <a:pt x="261144" y="538233"/>
                </a:cubicBezTo>
                <a:cubicBezTo>
                  <a:pt x="255985" y="562839"/>
                  <a:pt x="233429" y="630308"/>
                  <a:pt x="223044" y="673964"/>
                </a:cubicBezTo>
                <a:cubicBezTo>
                  <a:pt x="212659" y="717620"/>
                  <a:pt x="194650" y="764117"/>
                  <a:pt x="198834" y="800171"/>
                </a:cubicBezTo>
                <a:cubicBezTo>
                  <a:pt x="203018" y="836225"/>
                  <a:pt x="225339" y="898889"/>
                  <a:pt x="248147" y="890286"/>
                </a:cubicBezTo>
                <a:cubicBezTo>
                  <a:pt x="270955" y="881683"/>
                  <a:pt x="315657" y="792146"/>
                  <a:pt x="335682" y="748552"/>
                </a:cubicBezTo>
                <a:cubicBezTo>
                  <a:pt x="355707" y="704958"/>
                  <a:pt x="361673" y="637579"/>
                  <a:pt x="368300" y="628720"/>
                </a:cubicBezTo>
                <a:cubicBezTo>
                  <a:pt x="374927" y="619861"/>
                  <a:pt x="369888" y="648962"/>
                  <a:pt x="375444" y="695396"/>
                </a:cubicBezTo>
                <a:cubicBezTo>
                  <a:pt x="381000" y="741831"/>
                  <a:pt x="388938" y="860893"/>
                  <a:pt x="401638" y="907327"/>
                </a:cubicBezTo>
                <a:cubicBezTo>
                  <a:pt x="414338" y="953761"/>
                  <a:pt x="434578" y="973605"/>
                  <a:pt x="451644" y="974002"/>
                </a:cubicBezTo>
                <a:cubicBezTo>
                  <a:pt x="468710" y="974399"/>
                  <a:pt x="495301" y="960508"/>
                  <a:pt x="504032" y="909708"/>
                </a:cubicBezTo>
                <a:cubicBezTo>
                  <a:pt x="512763" y="858908"/>
                  <a:pt x="500063" y="690235"/>
                  <a:pt x="504032" y="669201"/>
                </a:cubicBezTo>
                <a:cubicBezTo>
                  <a:pt x="508001" y="648167"/>
                  <a:pt x="516335" y="748180"/>
                  <a:pt x="527844" y="783502"/>
                </a:cubicBezTo>
                <a:cubicBezTo>
                  <a:pt x="539353" y="818824"/>
                  <a:pt x="556816" y="861289"/>
                  <a:pt x="573088" y="881133"/>
                </a:cubicBezTo>
                <a:cubicBezTo>
                  <a:pt x="589360" y="900977"/>
                  <a:pt x="610654" y="908484"/>
                  <a:pt x="625475" y="902564"/>
                </a:cubicBezTo>
                <a:cubicBezTo>
                  <a:pt x="640296" y="896644"/>
                  <a:pt x="658838" y="875379"/>
                  <a:pt x="662013" y="845613"/>
                </a:cubicBezTo>
                <a:cubicBezTo>
                  <a:pt x="665188" y="815847"/>
                  <a:pt x="649424" y="756945"/>
                  <a:pt x="644525" y="723971"/>
                </a:cubicBezTo>
                <a:cubicBezTo>
                  <a:pt x="639626" y="690997"/>
                  <a:pt x="620316" y="635468"/>
                  <a:pt x="632619" y="647771"/>
                </a:cubicBezTo>
                <a:cubicBezTo>
                  <a:pt x="644922" y="660074"/>
                  <a:pt x="695325" y="776358"/>
                  <a:pt x="718344" y="797789"/>
                </a:cubicBezTo>
                <a:cubicBezTo>
                  <a:pt x="741363" y="819220"/>
                  <a:pt x="763985" y="803346"/>
                  <a:pt x="770732" y="776358"/>
                </a:cubicBezTo>
                <a:cubicBezTo>
                  <a:pt x="777479" y="749371"/>
                  <a:pt x="775891" y="687855"/>
                  <a:pt x="758825" y="635864"/>
                </a:cubicBezTo>
                <a:cubicBezTo>
                  <a:pt x="741759" y="583873"/>
                  <a:pt x="698481" y="570391"/>
                  <a:pt x="668338" y="464414"/>
                </a:cubicBezTo>
                <a:cubicBezTo>
                  <a:pt x="638195" y="358437"/>
                  <a:pt x="580345" y="78978"/>
                  <a:pt x="577964" y="0"/>
                </a:cubicBezTo>
              </a:path>
            </a:pathLst>
          </a:custGeom>
          <a:solidFill>
            <a:srgbClr val="FFFF00"/>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xit" presetSubtype="0" fill="hold" grpId="0" nodeType="clickEffect">
                                  <p:stCondLst>
                                    <p:cond delay="0"/>
                                  </p:stCondLst>
                                  <p:childTnLst>
                                    <p:set>
                                      <p:cBhvr>
                                        <p:cTn id="6" dur="1" fill="hold">
                                          <p:stCondLst>
                                            <p:cond delay="0"/>
                                          </p:stCondLst>
                                        </p:cTn>
                                        <p:tgtEl>
                                          <p:spTgt spid="70"/>
                                        </p:tgtEl>
                                        <p:attrNameLst>
                                          <p:attrName>style.visibility</p:attrName>
                                        </p:attrNameLst>
                                      </p:cBhvr>
                                      <p:to>
                                        <p:strVal val="hidden"/>
                                      </p:to>
                                    </p:set>
                                  </p:childTnLst>
                                </p:cTn>
                              </p:par>
                              <p:par>
                                <p:cTn id="7" presetID="1" presetClass="entr" presetSubtype="0" fill="hold" nodeType="withEffect">
                                  <p:stCondLst>
                                    <p:cond delay="0"/>
                                  </p:stCondLst>
                                  <p:childTnLst>
                                    <p:set>
                                      <p:cBhvr>
                                        <p:cTn id="8" dur="1" fill="hold">
                                          <p:stCondLst>
                                            <p:cond delay="0"/>
                                          </p:stCondLst>
                                        </p:cTn>
                                        <p:tgtEl>
                                          <p:spTgt spid="2"/>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xit" presetSubtype="0" fill="hold" nodeType="clickEffect">
                                  <p:stCondLst>
                                    <p:cond delay="0"/>
                                  </p:stCondLst>
                                  <p:childTnLst>
                                    <p:set>
                                      <p:cBhvr>
                                        <p:cTn id="12" dur="1" fill="hold">
                                          <p:stCondLst>
                                            <p:cond delay="0"/>
                                          </p:stCondLst>
                                        </p:cTn>
                                        <p:tgtEl>
                                          <p:spTgt spid="13"/>
                                        </p:tgtEl>
                                        <p:attrNameLst>
                                          <p:attrName>style.visibility</p:attrName>
                                        </p:attrNameLst>
                                      </p:cBhvr>
                                      <p:to>
                                        <p:strVal val="hidden"/>
                                      </p:to>
                                    </p:set>
                                  </p:childTnLst>
                                </p:cTn>
                              </p:par>
                              <p:par>
                                <p:cTn id="13" presetID="1" presetClass="entr" presetSubtype="0" fill="hold" nodeType="withEffect">
                                  <p:stCondLst>
                                    <p:cond delay="0"/>
                                  </p:stCondLst>
                                  <p:childTnLst>
                                    <p:set>
                                      <p:cBhvr>
                                        <p:cTn id="14" dur="1" fill="hold">
                                          <p:stCondLst>
                                            <p:cond delay="0"/>
                                          </p:stCondLst>
                                        </p:cTn>
                                        <p:tgtEl>
                                          <p:spTgt spid="100"/>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xit" presetSubtype="0" fill="hold" nodeType="clickEffect">
                                  <p:stCondLst>
                                    <p:cond delay="0"/>
                                  </p:stCondLst>
                                  <p:childTnLst>
                                    <p:set>
                                      <p:cBhvr>
                                        <p:cTn id="18" dur="1" fill="hold">
                                          <p:stCondLst>
                                            <p:cond delay="0"/>
                                          </p:stCondLst>
                                        </p:cTn>
                                        <p:tgtEl>
                                          <p:spTgt spid="2"/>
                                        </p:tgtEl>
                                        <p:attrNameLst>
                                          <p:attrName>style.visibility</p:attrName>
                                        </p:attrNameLst>
                                      </p:cBhvr>
                                      <p:to>
                                        <p:strVal val="hidden"/>
                                      </p:to>
                                    </p:set>
                                  </p:childTnLst>
                                </p:cTn>
                              </p:par>
                              <p:par>
                                <p:cTn id="19" presetID="1" presetClass="entr" presetSubtype="0" fill="hold" nodeType="withEffect">
                                  <p:stCondLst>
                                    <p:cond delay="0"/>
                                  </p:stCondLst>
                                  <p:childTnLst>
                                    <p:set>
                                      <p:cBhvr>
                                        <p:cTn id="20" dur="1" fill="hold">
                                          <p:stCondLst>
                                            <p:cond delay="0"/>
                                          </p:stCondLst>
                                        </p:cTn>
                                        <p:tgtEl>
                                          <p:spTgt spid="104"/>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xit" presetSubtype="0" fill="hold" nodeType="clickEffect">
                                  <p:stCondLst>
                                    <p:cond delay="0"/>
                                  </p:stCondLst>
                                  <p:childTnLst>
                                    <p:set>
                                      <p:cBhvr>
                                        <p:cTn id="24" dur="1" fill="hold">
                                          <p:stCondLst>
                                            <p:cond delay="0"/>
                                          </p:stCondLst>
                                        </p:cTn>
                                        <p:tgtEl>
                                          <p:spTgt spid="100"/>
                                        </p:tgtEl>
                                        <p:attrNameLst>
                                          <p:attrName>style.visibility</p:attrName>
                                        </p:attrNameLst>
                                      </p:cBhvr>
                                      <p:to>
                                        <p:strVal val="hidden"/>
                                      </p:to>
                                    </p:set>
                                  </p:childTnLst>
                                </p:cTn>
                              </p:par>
                              <p:par>
                                <p:cTn id="25" presetID="1" presetClass="entr" presetSubtype="0" fill="hold" nodeType="withEffect">
                                  <p:stCondLst>
                                    <p:cond delay="0"/>
                                  </p:stCondLst>
                                  <p:childTnLst>
                                    <p:set>
                                      <p:cBhvr>
                                        <p:cTn id="26" dur="1" fill="hold">
                                          <p:stCondLst>
                                            <p:cond delay="0"/>
                                          </p:stCondLst>
                                        </p:cTn>
                                        <p:tgtEl>
                                          <p:spTgt spid="13"/>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xit" presetSubtype="0" fill="hold" grpId="0" nodeType="clickEffect">
                                  <p:stCondLst>
                                    <p:cond delay="0"/>
                                  </p:stCondLst>
                                  <p:childTnLst>
                                    <p:set>
                                      <p:cBhvr>
                                        <p:cTn id="30" dur="1" fill="hold">
                                          <p:stCondLst>
                                            <p:cond delay="0"/>
                                          </p:stCondLst>
                                        </p:cTn>
                                        <p:tgtEl>
                                          <p:spTgt spid="19"/>
                                        </p:tgtEl>
                                        <p:attrNameLst>
                                          <p:attrName>style.visibility</p:attrName>
                                        </p:attrNameLst>
                                      </p:cBhvr>
                                      <p:to>
                                        <p:strVal val="hidden"/>
                                      </p:to>
                                    </p:set>
                                  </p:childTnLst>
                                </p:cTn>
                              </p:par>
                              <p:par>
                                <p:cTn id="31" presetID="1" presetClass="exit" presetSubtype="0" fill="hold" nodeType="withEffect">
                                  <p:stCondLst>
                                    <p:cond delay="0"/>
                                  </p:stCondLst>
                                  <p:childTnLst>
                                    <p:set>
                                      <p:cBhvr>
                                        <p:cTn id="32" dur="1" fill="hold">
                                          <p:stCondLst>
                                            <p:cond delay="0"/>
                                          </p:stCondLst>
                                        </p:cTn>
                                        <p:tgtEl>
                                          <p:spTgt spid="104"/>
                                        </p:tgtEl>
                                        <p:attrNameLst>
                                          <p:attrName>style.visibility</p:attrName>
                                        </p:attrNameLst>
                                      </p:cBhvr>
                                      <p:to>
                                        <p:strVal val="hidden"/>
                                      </p:to>
                                    </p:set>
                                  </p:childTnLst>
                                </p:cTn>
                              </p:par>
                              <p:par>
                                <p:cTn id="33" presetID="1" presetClass="entr" presetSubtype="0" fill="hold" nodeType="withEffect">
                                  <p:stCondLst>
                                    <p:cond delay="0"/>
                                  </p:stCondLst>
                                  <p:childTnLst>
                                    <p:set>
                                      <p:cBhvr>
                                        <p:cTn id="34" dur="1" fill="hold">
                                          <p:stCondLst>
                                            <p:cond delay="0"/>
                                          </p:stCondLst>
                                        </p:cTn>
                                        <p:tgtEl>
                                          <p:spTgt spid="111"/>
                                        </p:tgtEl>
                                        <p:attrNameLst>
                                          <p:attrName>style.visibility</p:attrName>
                                        </p:attrNameLst>
                                      </p:cBhvr>
                                      <p:to>
                                        <p:strVal val="visible"/>
                                      </p:to>
                                    </p:set>
                                  </p:childTnLst>
                                </p:cTn>
                              </p:par>
                              <p:par>
                                <p:cTn id="35" presetID="1" presetClass="entr" presetSubtype="0" fill="hold" grpId="1" nodeType="withEffect">
                                  <p:stCondLst>
                                    <p:cond delay="0"/>
                                  </p:stCondLst>
                                  <p:childTnLst>
                                    <p:set>
                                      <p:cBhvr>
                                        <p:cTn id="36" dur="1" fill="hold">
                                          <p:stCondLst>
                                            <p:cond delay="0"/>
                                          </p:stCondLst>
                                        </p:cTn>
                                        <p:tgtEl>
                                          <p:spTgt spid="70"/>
                                        </p:tgtEl>
                                        <p:attrNameLst>
                                          <p:attrName>style.visibility</p:attrName>
                                        </p:attrNameLst>
                                      </p:cBhvr>
                                      <p:to>
                                        <p:strVal val="visible"/>
                                      </p:to>
                                    </p:set>
                                  </p:childTnLst>
                                </p:cTn>
                              </p:par>
                            </p:childTnLst>
                          </p:cTn>
                        </p:par>
                      </p:childTnLst>
                    </p:cTn>
                  </p:par>
                  <p:par>
                    <p:cTn id="37" fill="hold">
                      <p:stCondLst>
                        <p:cond delay="indefinite"/>
                      </p:stCondLst>
                      <p:childTnLst>
                        <p:par>
                          <p:cTn id="38" fill="hold">
                            <p:stCondLst>
                              <p:cond delay="0"/>
                            </p:stCondLst>
                            <p:childTnLst>
                              <p:par>
                                <p:cTn id="39" presetID="1" presetClass="exit" presetSubtype="0" fill="hold" nodeType="clickEffect">
                                  <p:stCondLst>
                                    <p:cond delay="0"/>
                                  </p:stCondLst>
                                  <p:childTnLst>
                                    <p:set>
                                      <p:cBhvr>
                                        <p:cTn id="40" dur="1" fill="hold">
                                          <p:stCondLst>
                                            <p:cond delay="0"/>
                                          </p:stCondLst>
                                        </p:cTn>
                                        <p:tgtEl>
                                          <p:spTgt spid="111"/>
                                        </p:tgtEl>
                                        <p:attrNameLst>
                                          <p:attrName>style.visibility</p:attrName>
                                        </p:attrNameLst>
                                      </p:cBhvr>
                                      <p:to>
                                        <p:strVal val="hidden"/>
                                      </p:to>
                                    </p:set>
                                  </p:childTnLst>
                                </p:cTn>
                              </p:par>
                              <p:par>
                                <p:cTn id="41" presetID="1" presetClass="entr" presetSubtype="0" fill="hold" grpId="1" nodeType="withEffect">
                                  <p:stCondLst>
                                    <p:cond delay="0"/>
                                  </p:stCondLst>
                                  <p:childTnLst>
                                    <p:set>
                                      <p:cBhvr>
                                        <p:cTn id="42" dur="1" fill="hold">
                                          <p:stCondLst>
                                            <p:cond delay="0"/>
                                          </p:stCondLst>
                                        </p:cTn>
                                        <p:tgtEl>
                                          <p:spTgt spid="19"/>
                                        </p:tgtEl>
                                        <p:attrNameLst>
                                          <p:attrName>style.visibility</p:attrName>
                                        </p:attrNameLst>
                                      </p:cBhvr>
                                      <p:to>
                                        <p:strVal val="visible"/>
                                      </p:to>
                                    </p:set>
                                  </p:childTnLst>
                                </p:cTn>
                              </p:par>
                            </p:childTnLst>
                          </p:cTn>
                        </p:par>
                      </p:childTnLst>
                    </p:cTn>
                  </p:par>
                  <p:par>
                    <p:cTn id="43" fill="hold">
                      <p:stCondLst>
                        <p:cond delay="indefinite"/>
                      </p:stCondLst>
                      <p:childTnLst>
                        <p:par>
                          <p:cTn id="44" fill="hold">
                            <p:stCondLst>
                              <p:cond delay="0"/>
                            </p:stCondLst>
                            <p:childTnLst>
                              <p:par>
                                <p:cTn id="45" presetID="1" presetClass="exit" presetSubtype="0" fill="hold" grpId="0" nodeType="clickEffect">
                                  <p:stCondLst>
                                    <p:cond delay="0"/>
                                  </p:stCondLst>
                                  <p:childTnLst>
                                    <p:set>
                                      <p:cBhvr>
                                        <p:cTn id="46" dur="1" fill="hold">
                                          <p:stCondLst>
                                            <p:cond delay="0"/>
                                          </p:stCondLst>
                                        </p:cTn>
                                        <p:tgtEl>
                                          <p:spTgt spid="65"/>
                                        </p:tgtEl>
                                        <p:attrNameLst>
                                          <p:attrName>style.visibility</p:attrName>
                                        </p:attrNameLst>
                                      </p:cBhvr>
                                      <p:to>
                                        <p:strVal val="hidden"/>
                                      </p:to>
                                    </p:set>
                                  </p:childTnLst>
                                </p:cTn>
                              </p:par>
                              <p:par>
                                <p:cTn id="47" presetID="1" presetClass="exit" presetSubtype="0" fill="hold" grpId="0" nodeType="withEffect">
                                  <p:stCondLst>
                                    <p:cond delay="0"/>
                                  </p:stCondLst>
                                  <p:childTnLst>
                                    <p:set>
                                      <p:cBhvr>
                                        <p:cTn id="48" dur="1" fill="hold">
                                          <p:stCondLst>
                                            <p:cond delay="0"/>
                                          </p:stCondLst>
                                        </p:cTn>
                                        <p:tgtEl>
                                          <p:spTgt spid="115"/>
                                        </p:tgtEl>
                                        <p:attrNameLst>
                                          <p:attrName>style.visibility</p:attrName>
                                        </p:attrNameLst>
                                      </p:cBhvr>
                                      <p:to>
                                        <p:strVal val="hidden"/>
                                      </p:to>
                                    </p:set>
                                  </p:childTnLst>
                                </p:cTn>
                              </p:par>
                              <p:par>
                                <p:cTn id="49" presetID="1" presetClass="entr" presetSubtype="0" fill="hold" grpId="0" nodeType="withEffect">
                                  <p:stCondLst>
                                    <p:cond delay="0"/>
                                  </p:stCondLst>
                                  <p:childTnLst>
                                    <p:set>
                                      <p:cBhvr>
                                        <p:cTn id="50" dur="1" fill="hold">
                                          <p:stCondLst>
                                            <p:cond delay="0"/>
                                          </p:stCondLst>
                                        </p:cTn>
                                        <p:tgtEl>
                                          <p:spTgt spid="67"/>
                                        </p:tgtEl>
                                        <p:attrNameLst>
                                          <p:attrName>style.visibility</p:attrName>
                                        </p:attrNameLst>
                                      </p:cBhvr>
                                      <p:to>
                                        <p:strVal val="visible"/>
                                      </p:to>
                                    </p:set>
                                  </p:childTnLst>
                                </p:cTn>
                              </p:par>
                              <p:par>
                                <p:cTn id="51" presetID="1" presetClass="entr" presetSubtype="0" fill="hold" grpId="0" nodeType="withEffect">
                                  <p:stCondLst>
                                    <p:cond delay="0"/>
                                  </p:stCondLst>
                                  <p:childTnLst>
                                    <p:set>
                                      <p:cBhvr>
                                        <p:cTn id="52" dur="1" fill="hold">
                                          <p:stCondLst>
                                            <p:cond delay="0"/>
                                          </p:stCondLst>
                                        </p:cTn>
                                        <p:tgtEl>
                                          <p:spTgt spid="68"/>
                                        </p:tgtEl>
                                        <p:attrNameLst>
                                          <p:attrName>style.visibility</p:attrName>
                                        </p:attrNameLst>
                                      </p:cBhvr>
                                      <p:to>
                                        <p:strVal val="visible"/>
                                      </p:to>
                                    </p:set>
                                  </p:childTnLst>
                                </p:cTn>
                              </p:par>
                            </p:childTnLst>
                          </p:cTn>
                        </p:par>
                      </p:childTnLst>
                    </p:cTn>
                  </p:par>
                  <p:par>
                    <p:cTn id="53" fill="hold">
                      <p:stCondLst>
                        <p:cond delay="indefinite"/>
                      </p:stCondLst>
                      <p:childTnLst>
                        <p:par>
                          <p:cTn id="54" fill="hold">
                            <p:stCondLst>
                              <p:cond delay="0"/>
                            </p:stCondLst>
                            <p:childTnLst>
                              <p:par>
                                <p:cTn id="55" presetID="1" presetClass="exit" presetSubtype="0" fill="hold" grpId="1" nodeType="clickEffect">
                                  <p:stCondLst>
                                    <p:cond delay="0"/>
                                  </p:stCondLst>
                                  <p:childTnLst>
                                    <p:set>
                                      <p:cBhvr>
                                        <p:cTn id="56" dur="1" fill="hold">
                                          <p:stCondLst>
                                            <p:cond delay="0"/>
                                          </p:stCondLst>
                                        </p:cTn>
                                        <p:tgtEl>
                                          <p:spTgt spid="67"/>
                                        </p:tgtEl>
                                        <p:attrNameLst>
                                          <p:attrName>style.visibility</p:attrName>
                                        </p:attrNameLst>
                                      </p:cBhvr>
                                      <p:to>
                                        <p:strVal val="hidden"/>
                                      </p:to>
                                    </p:set>
                                  </p:childTnLst>
                                </p:cTn>
                              </p:par>
                              <p:par>
                                <p:cTn id="57" presetID="1" presetClass="exit" presetSubtype="0" fill="hold" grpId="1" nodeType="withEffect">
                                  <p:stCondLst>
                                    <p:cond delay="0"/>
                                  </p:stCondLst>
                                  <p:childTnLst>
                                    <p:set>
                                      <p:cBhvr>
                                        <p:cTn id="58" dur="1" fill="hold">
                                          <p:stCondLst>
                                            <p:cond delay="0"/>
                                          </p:stCondLst>
                                        </p:cTn>
                                        <p:tgtEl>
                                          <p:spTgt spid="68"/>
                                        </p:tgtEl>
                                        <p:attrNameLst>
                                          <p:attrName>style.visibility</p:attrName>
                                        </p:attrNameLst>
                                      </p:cBhvr>
                                      <p:to>
                                        <p:strVal val="hidden"/>
                                      </p:to>
                                    </p:set>
                                  </p:childTnLst>
                                </p:cTn>
                              </p:par>
                              <p:par>
                                <p:cTn id="59" presetID="1" presetClass="entr" presetSubtype="0" fill="hold" grpId="0" nodeType="withEffect">
                                  <p:stCondLst>
                                    <p:cond delay="0"/>
                                  </p:stCondLst>
                                  <p:childTnLst>
                                    <p:set>
                                      <p:cBhvr>
                                        <p:cTn id="60" dur="1" fill="hold">
                                          <p:stCondLst>
                                            <p:cond delay="0"/>
                                          </p:stCondLst>
                                        </p:cTn>
                                        <p:tgtEl>
                                          <p:spTgt spid="116"/>
                                        </p:tgtEl>
                                        <p:attrNameLst>
                                          <p:attrName>style.visibility</p:attrName>
                                        </p:attrNameLst>
                                      </p:cBhvr>
                                      <p:to>
                                        <p:strVal val="visible"/>
                                      </p:to>
                                    </p:set>
                                  </p:childTnLst>
                                </p:cTn>
                              </p:par>
                              <p:par>
                                <p:cTn id="61" presetID="1" presetClass="entr" presetSubtype="0" fill="hold" grpId="0" nodeType="withEffect">
                                  <p:stCondLst>
                                    <p:cond delay="0"/>
                                  </p:stCondLst>
                                  <p:childTnLst>
                                    <p:set>
                                      <p:cBhvr>
                                        <p:cTn id="62" dur="1" fill="hold">
                                          <p:stCondLst>
                                            <p:cond delay="0"/>
                                          </p:stCondLst>
                                        </p:cTn>
                                        <p:tgtEl>
                                          <p:spTgt spid="117"/>
                                        </p:tgtEl>
                                        <p:attrNameLst>
                                          <p:attrName>style.visibility</p:attrName>
                                        </p:attrNameLst>
                                      </p:cBhvr>
                                      <p:to>
                                        <p:strVal val="visible"/>
                                      </p:to>
                                    </p:set>
                                  </p:childTnLst>
                                </p:cTn>
                              </p:par>
                            </p:childTnLst>
                          </p:cTn>
                        </p:par>
                      </p:childTnLst>
                    </p:cTn>
                  </p:par>
                  <p:par>
                    <p:cTn id="63" fill="hold">
                      <p:stCondLst>
                        <p:cond delay="indefinite"/>
                      </p:stCondLst>
                      <p:childTnLst>
                        <p:par>
                          <p:cTn id="64" fill="hold">
                            <p:stCondLst>
                              <p:cond delay="0"/>
                            </p:stCondLst>
                            <p:childTnLst>
                              <p:par>
                                <p:cTn id="65" presetID="1" presetClass="exit" presetSubtype="0" fill="hold" grpId="1" nodeType="clickEffect">
                                  <p:stCondLst>
                                    <p:cond delay="0"/>
                                  </p:stCondLst>
                                  <p:childTnLst>
                                    <p:set>
                                      <p:cBhvr>
                                        <p:cTn id="66" dur="1" fill="hold">
                                          <p:stCondLst>
                                            <p:cond delay="0"/>
                                          </p:stCondLst>
                                        </p:cTn>
                                        <p:tgtEl>
                                          <p:spTgt spid="116"/>
                                        </p:tgtEl>
                                        <p:attrNameLst>
                                          <p:attrName>style.visibility</p:attrName>
                                        </p:attrNameLst>
                                      </p:cBhvr>
                                      <p:to>
                                        <p:strVal val="hidden"/>
                                      </p:to>
                                    </p:set>
                                  </p:childTnLst>
                                </p:cTn>
                              </p:par>
                              <p:par>
                                <p:cTn id="67" presetID="1" presetClass="exit" presetSubtype="0" fill="hold" grpId="1" nodeType="withEffect">
                                  <p:stCondLst>
                                    <p:cond delay="0"/>
                                  </p:stCondLst>
                                  <p:childTnLst>
                                    <p:set>
                                      <p:cBhvr>
                                        <p:cTn id="68" dur="1" fill="hold">
                                          <p:stCondLst>
                                            <p:cond delay="0"/>
                                          </p:stCondLst>
                                        </p:cTn>
                                        <p:tgtEl>
                                          <p:spTgt spid="117"/>
                                        </p:tgtEl>
                                        <p:attrNameLst>
                                          <p:attrName>style.visibility</p:attrName>
                                        </p:attrNameLst>
                                      </p:cBhvr>
                                      <p:to>
                                        <p:strVal val="hidden"/>
                                      </p:to>
                                    </p:set>
                                  </p:childTnLst>
                                </p:cTn>
                              </p:par>
                              <p:par>
                                <p:cTn id="69" presetID="1" presetClass="entr" presetSubtype="0" fill="hold" grpId="1" nodeType="withEffect">
                                  <p:stCondLst>
                                    <p:cond delay="0"/>
                                  </p:stCondLst>
                                  <p:childTnLst>
                                    <p:set>
                                      <p:cBhvr>
                                        <p:cTn id="70" dur="1" fill="hold">
                                          <p:stCondLst>
                                            <p:cond delay="0"/>
                                          </p:stCondLst>
                                        </p:cTn>
                                        <p:tgtEl>
                                          <p:spTgt spid="115"/>
                                        </p:tgtEl>
                                        <p:attrNameLst>
                                          <p:attrName>style.visibility</p:attrName>
                                        </p:attrNameLst>
                                      </p:cBhvr>
                                      <p:to>
                                        <p:strVal val="visible"/>
                                      </p:to>
                                    </p:set>
                                  </p:childTnLst>
                                </p:cTn>
                              </p:par>
                              <p:par>
                                <p:cTn id="71" presetID="1" presetClass="entr" presetSubtype="0" fill="hold" grpId="1" nodeType="withEffect">
                                  <p:stCondLst>
                                    <p:cond delay="0"/>
                                  </p:stCondLst>
                                  <p:childTnLst>
                                    <p:set>
                                      <p:cBhvr>
                                        <p:cTn id="72" dur="1" fill="hold">
                                          <p:stCondLst>
                                            <p:cond delay="0"/>
                                          </p:stCondLst>
                                        </p:cTn>
                                        <p:tgtEl>
                                          <p:spTgt spid="65"/>
                                        </p:tgtEl>
                                        <p:attrNameLst>
                                          <p:attrName>style.visibility</p:attrName>
                                        </p:attrNameLst>
                                      </p:cBhvr>
                                      <p:to>
                                        <p:strVal val="visible"/>
                                      </p:to>
                                    </p:set>
                                  </p:childTnLst>
                                </p:cTn>
                              </p:par>
                            </p:childTnLst>
                          </p:cTn>
                        </p:par>
                      </p:childTnLst>
                    </p:cTn>
                  </p:par>
                  <p:par>
                    <p:cTn id="73" fill="hold">
                      <p:stCondLst>
                        <p:cond delay="indefinite"/>
                      </p:stCondLst>
                      <p:childTnLst>
                        <p:par>
                          <p:cTn id="74" fill="hold">
                            <p:stCondLst>
                              <p:cond delay="0"/>
                            </p:stCondLst>
                            <p:childTnLst>
                              <p:par>
                                <p:cTn id="75" presetID="1" presetClass="exit" presetSubtype="0" fill="hold" grpId="0" nodeType="clickEffect">
                                  <p:stCondLst>
                                    <p:cond delay="0"/>
                                  </p:stCondLst>
                                  <p:childTnLst>
                                    <p:set>
                                      <p:cBhvr>
                                        <p:cTn id="76" dur="1" fill="hold">
                                          <p:stCondLst>
                                            <p:cond delay="0"/>
                                          </p:stCondLst>
                                        </p:cTn>
                                        <p:tgtEl>
                                          <p:spTgt spid="55"/>
                                        </p:tgtEl>
                                        <p:attrNameLst>
                                          <p:attrName>style.visibility</p:attrName>
                                        </p:attrNameLst>
                                      </p:cBhvr>
                                      <p:to>
                                        <p:strVal val="hidden"/>
                                      </p:to>
                                    </p:set>
                                  </p:childTnLst>
                                </p:cTn>
                              </p:par>
                              <p:par>
                                <p:cTn id="77" presetID="1" presetClass="entr" presetSubtype="0" fill="hold" grpId="0" nodeType="withEffect">
                                  <p:stCondLst>
                                    <p:cond delay="0"/>
                                  </p:stCondLst>
                                  <p:childTnLst>
                                    <p:set>
                                      <p:cBhvr>
                                        <p:cTn id="78" dur="1" fill="hold">
                                          <p:stCondLst>
                                            <p:cond delay="0"/>
                                          </p:stCondLst>
                                        </p:cTn>
                                        <p:tgtEl>
                                          <p:spTgt spid="74"/>
                                        </p:tgtEl>
                                        <p:attrNameLst>
                                          <p:attrName>style.visibility</p:attrName>
                                        </p:attrNameLst>
                                      </p:cBhvr>
                                      <p:to>
                                        <p:strVal val="visible"/>
                                      </p:to>
                                    </p:set>
                                  </p:childTnLst>
                                </p:cTn>
                              </p:par>
                            </p:childTnLst>
                          </p:cTn>
                        </p:par>
                      </p:childTnLst>
                    </p:cTn>
                  </p:par>
                  <p:par>
                    <p:cTn id="79" fill="hold">
                      <p:stCondLst>
                        <p:cond delay="indefinite"/>
                      </p:stCondLst>
                      <p:childTnLst>
                        <p:par>
                          <p:cTn id="80" fill="hold">
                            <p:stCondLst>
                              <p:cond delay="0"/>
                            </p:stCondLst>
                            <p:childTnLst>
                              <p:par>
                                <p:cTn id="81" presetID="1" presetClass="exit" presetSubtype="0" fill="hold" grpId="0" nodeType="clickEffect">
                                  <p:stCondLst>
                                    <p:cond delay="0"/>
                                  </p:stCondLst>
                                  <p:childTnLst>
                                    <p:set>
                                      <p:cBhvr>
                                        <p:cTn id="82" dur="1" fill="hold">
                                          <p:stCondLst>
                                            <p:cond delay="0"/>
                                          </p:stCondLst>
                                        </p:cTn>
                                        <p:tgtEl>
                                          <p:spTgt spid="48"/>
                                        </p:tgtEl>
                                        <p:attrNameLst>
                                          <p:attrName>style.visibility</p:attrName>
                                        </p:attrNameLst>
                                      </p:cBhvr>
                                      <p:to>
                                        <p:strVal val="hidden"/>
                                      </p:to>
                                    </p:set>
                                  </p:childTnLst>
                                </p:cTn>
                              </p:par>
                              <p:par>
                                <p:cTn id="83" presetID="1" presetClass="entr" presetSubtype="0" fill="hold" nodeType="withEffect">
                                  <p:stCondLst>
                                    <p:cond delay="0"/>
                                  </p:stCondLst>
                                  <p:childTnLst>
                                    <p:set>
                                      <p:cBhvr>
                                        <p:cTn id="84" dur="1" fill="hold">
                                          <p:stCondLst>
                                            <p:cond delay="0"/>
                                          </p:stCondLst>
                                        </p:cTn>
                                        <p:tgtEl>
                                          <p:spTgt spid="118"/>
                                        </p:tgtEl>
                                        <p:attrNameLst>
                                          <p:attrName>style.visibility</p:attrName>
                                        </p:attrNameLst>
                                      </p:cBhvr>
                                      <p:to>
                                        <p:strVal val="visible"/>
                                      </p:to>
                                    </p:set>
                                  </p:childTnLst>
                                </p:cTn>
                              </p:par>
                            </p:childTnLst>
                          </p:cTn>
                        </p:par>
                      </p:childTnLst>
                    </p:cTn>
                  </p:par>
                  <p:par>
                    <p:cTn id="85" fill="hold">
                      <p:stCondLst>
                        <p:cond delay="indefinite"/>
                      </p:stCondLst>
                      <p:childTnLst>
                        <p:par>
                          <p:cTn id="86" fill="hold">
                            <p:stCondLst>
                              <p:cond delay="0"/>
                            </p:stCondLst>
                            <p:childTnLst>
                              <p:par>
                                <p:cTn id="87" presetID="1" presetClass="exit" presetSubtype="0" fill="hold" nodeType="clickEffect">
                                  <p:stCondLst>
                                    <p:cond delay="0"/>
                                  </p:stCondLst>
                                  <p:childTnLst>
                                    <p:set>
                                      <p:cBhvr>
                                        <p:cTn id="88" dur="1" fill="hold">
                                          <p:stCondLst>
                                            <p:cond delay="0"/>
                                          </p:stCondLst>
                                        </p:cTn>
                                        <p:tgtEl>
                                          <p:spTgt spid="118"/>
                                        </p:tgtEl>
                                        <p:attrNameLst>
                                          <p:attrName>style.visibility</p:attrName>
                                        </p:attrNameLst>
                                      </p:cBhvr>
                                      <p:to>
                                        <p:strVal val="hidden"/>
                                      </p:to>
                                    </p:set>
                                  </p:childTnLst>
                                </p:cTn>
                              </p:par>
                              <p:par>
                                <p:cTn id="89" presetID="1" presetClass="exit" presetSubtype="0" fill="hold" grpId="1" nodeType="withEffect">
                                  <p:stCondLst>
                                    <p:cond delay="0"/>
                                  </p:stCondLst>
                                  <p:childTnLst>
                                    <p:set>
                                      <p:cBhvr>
                                        <p:cTn id="90" dur="1" fill="hold">
                                          <p:stCondLst>
                                            <p:cond delay="0"/>
                                          </p:stCondLst>
                                        </p:cTn>
                                        <p:tgtEl>
                                          <p:spTgt spid="74"/>
                                        </p:tgtEl>
                                        <p:attrNameLst>
                                          <p:attrName>style.visibility</p:attrName>
                                        </p:attrNameLst>
                                      </p:cBhvr>
                                      <p:to>
                                        <p:strVal val="hidden"/>
                                      </p:to>
                                    </p:set>
                                  </p:childTnLst>
                                </p:cTn>
                              </p:par>
                              <p:par>
                                <p:cTn id="91" presetID="1" presetClass="entr" presetSubtype="0" fill="hold" grpId="1" nodeType="withEffect">
                                  <p:stCondLst>
                                    <p:cond delay="0"/>
                                  </p:stCondLst>
                                  <p:childTnLst>
                                    <p:set>
                                      <p:cBhvr>
                                        <p:cTn id="92" dur="1" fill="hold">
                                          <p:stCondLst>
                                            <p:cond delay="0"/>
                                          </p:stCondLst>
                                        </p:cTn>
                                        <p:tgtEl>
                                          <p:spTgt spid="48"/>
                                        </p:tgtEl>
                                        <p:attrNameLst>
                                          <p:attrName>style.visibility</p:attrName>
                                        </p:attrNameLst>
                                      </p:cBhvr>
                                      <p:to>
                                        <p:strVal val="visible"/>
                                      </p:to>
                                    </p:set>
                                  </p:childTnLst>
                                </p:cTn>
                              </p:par>
                              <p:par>
                                <p:cTn id="93" presetID="1" presetClass="entr" presetSubtype="0" fill="hold" grpId="1" nodeType="withEffect">
                                  <p:stCondLst>
                                    <p:cond delay="0"/>
                                  </p:stCondLst>
                                  <p:childTnLst>
                                    <p:set>
                                      <p:cBhvr>
                                        <p:cTn id="94" dur="1" fill="hold">
                                          <p:stCondLst>
                                            <p:cond delay="0"/>
                                          </p:stCondLst>
                                        </p:cTn>
                                        <p:tgtEl>
                                          <p:spTgt spid="5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5" grpId="0" animBg="1"/>
      <p:bldP spid="115" grpId="1" animBg="1"/>
      <p:bldP spid="70" grpId="0" animBg="1"/>
      <p:bldP spid="70" grpId="1" animBg="1"/>
      <p:bldP spid="19" grpId="0" animBg="1"/>
      <p:bldP spid="19" grpId="1" animBg="1"/>
      <p:bldP spid="65" grpId="0" animBg="1"/>
      <p:bldP spid="65" grpId="1" animBg="1"/>
      <p:bldP spid="48" grpId="0" animBg="1"/>
      <p:bldP spid="48" grpId="1" animBg="1"/>
      <p:bldP spid="55" grpId="0" animBg="1"/>
      <p:bldP spid="55" grpId="1" animBg="1"/>
      <p:bldP spid="67" grpId="0" animBg="1"/>
      <p:bldP spid="67" grpId="1" animBg="1"/>
      <p:bldP spid="68" grpId="0" animBg="1"/>
      <p:bldP spid="68" grpId="1" animBg="1"/>
      <p:bldP spid="74" grpId="0" animBg="1"/>
      <p:bldP spid="74" grpId="1" animBg="1"/>
      <p:bldP spid="116" grpId="0" animBg="1"/>
      <p:bldP spid="116" grpId="1" animBg="1"/>
      <p:bldP spid="117" grpId="0" animBg="1"/>
      <p:bldP spid="117" grpId="1" animBg="1"/>
    </p:bld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22" name="Group 121"/>
          <p:cNvGrpSpPr/>
          <p:nvPr/>
        </p:nvGrpSpPr>
        <p:grpSpPr>
          <a:xfrm>
            <a:off x="-900608" y="-1251520"/>
            <a:ext cx="10585176" cy="8640960"/>
            <a:chOff x="-324544" y="-891480"/>
            <a:chExt cx="10585176" cy="8640960"/>
          </a:xfrm>
        </p:grpSpPr>
        <p:sp>
          <p:nvSpPr>
            <p:cNvPr id="123" name="Rectangle 122"/>
            <p:cNvSpPr/>
            <p:nvPr/>
          </p:nvSpPr>
          <p:spPr>
            <a:xfrm>
              <a:off x="-324544" y="4005064"/>
              <a:ext cx="10585176" cy="3744416"/>
            </a:xfrm>
            <a:prstGeom prst="rect">
              <a:avLst/>
            </a:prstGeom>
            <a:solidFill>
              <a:srgbClr val="0066FF"/>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cxnSp>
          <p:nvCxnSpPr>
            <p:cNvPr id="124" name="Straight Connector 123"/>
            <p:cNvCxnSpPr/>
            <p:nvPr/>
          </p:nvCxnSpPr>
          <p:spPr>
            <a:xfrm>
              <a:off x="-108520" y="4005064"/>
              <a:ext cx="10225136" cy="0"/>
            </a:xfrm>
            <a:prstGeom prst="line">
              <a:avLst/>
            </a:prstGeom>
            <a:ln w="76200">
              <a:solidFill>
                <a:schemeClr val="tx1"/>
              </a:solidFill>
            </a:ln>
          </p:spPr>
          <p:style>
            <a:lnRef idx="1">
              <a:schemeClr val="accent1"/>
            </a:lnRef>
            <a:fillRef idx="0">
              <a:schemeClr val="accent1"/>
            </a:fillRef>
            <a:effectRef idx="0">
              <a:schemeClr val="accent1"/>
            </a:effectRef>
            <a:fontRef idx="minor">
              <a:schemeClr val="tx1"/>
            </a:fontRef>
          </p:style>
        </p:cxnSp>
        <p:pic>
          <p:nvPicPr>
            <p:cNvPr id="125" name="Picture 2" descr="https://www.wetterzentrale.de/maps/GFSOPEU18_0_1.png"/>
            <p:cNvPicPr>
              <a:picLocks noChangeAspect="1" noChangeArrowheads="1"/>
            </p:cNvPicPr>
            <p:nvPr/>
          </p:nvPicPr>
          <p:blipFill>
            <a:blip r:embed="rId4" cstate="print"/>
            <a:srcRect/>
            <a:stretch>
              <a:fillRect/>
            </a:stretch>
          </p:blipFill>
          <p:spPr bwMode="auto">
            <a:xfrm>
              <a:off x="5868144" y="-675456"/>
              <a:ext cx="4320480" cy="3468999"/>
            </a:xfrm>
            <a:prstGeom prst="rect">
              <a:avLst/>
            </a:prstGeom>
            <a:noFill/>
            <a:ln w="38100">
              <a:solidFill>
                <a:schemeClr val="tx1"/>
              </a:solidFill>
            </a:ln>
          </p:spPr>
        </p:pic>
        <p:pic>
          <p:nvPicPr>
            <p:cNvPr id="126" name="Picture 3"/>
            <p:cNvPicPr>
              <a:picLocks noChangeAspect="1" noChangeArrowheads="1"/>
            </p:cNvPicPr>
            <p:nvPr/>
          </p:nvPicPr>
          <p:blipFill>
            <a:blip r:embed="rId5" cstate="print"/>
            <a:srcRect/>
            <a:stretch>
              <a:fillRect/>
            </a:stretch>
          </p:blipFill>
          <p:spPr bwMode="auto">
            <a:xfrm>
              <a:off x="323528" y="-891480"/>
              <a:ext cx="3922192" cy="3897170"/>
            </a:xfrm>
            <a:prstGeom prst="rect">
              <a:avLst/>
            </a:prstGeom>
            <a:noFill/>
            <a:ln w="38100">
              <a:solidFill>
                <a:schemeClr val="tx1"/>
              </a:solidFill>
              <a:miter lim="800000"/>
              <a:headEnd/>
              <a:tailEnd/>
            </a:ln>
          </p:spPr>
        </p:pic>
      </p:grpSp>
      <p:grpSp>
        <p:nvGrpSpPr>
          <p:cNvPr id="166" name="Group 146"/>
          <p:cNvGrpSpPr/>
          <p:nvPr/>
        </p:nvGrpSpPr>
        <p:grpSpPr>
          <a:xfrm rot="21011525">
            <a:off x="6731189" y="2153579"/>
            <a:ext cx="1168830" cy="933364"/>
            <a:chOff x="611560" y="2256055"/>
            <a:chExt cx="2121939" cy="1694465"/>
          </a:xfrm>
        </p:grpSpPr>
        <p:sp>
          <p:nvSpPr>
            <p:cNvPr id="167" name="Freeform 166"/>
            <p:cNvSpPr/>
            <p:nvPr/>
          </p:nvSpPr>
          <p:spPr>
            <a:xfrm rot="6999642">
              <a:off x="1523205" y="2735002"/>
              <a:ext cx="1032591" cy="1387996"/>
            </a:xfrm>
            <a:custGeom>
              <a:avLst/>
              <a:gdLst>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75432 w 777479"/>
                <a:gd name="connsiteY8" fmla="*/ 659606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65919 w 777479"/>
                <a:gd name="connsiteY10" fmla="*/ 516731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62013 w 777479"/>
                <a:gd name="connsiteY20" fmla="*/ 605036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2397 h 834313"/>
                <a:gd name="connsiteX1" fmla="*/ 239713 w 777479"/>
                <a:gd name="connsiteY1" fmla="*/ 240985 h 834313"/>
                <a:gd name="connsiteX2" fmla="*/ 82550 w 777479"/>
                <a:gd name="connsiteY2" fmla="*/ 336235 h 834313"/>
                <a:gd name="connsiteX3" fmla="*/ 3969 w 777479"/>
                <a:gd name="connsiteY3" fmla="*/ 474347 h 834313"/>
                <a:gd name="connsiteX4" fmla="*/ 106363 w 777479"/>
                <a:gd name="connsiteY4" fmla="*/ 488635 h 834313"/>
                <a:gd name="connsiteX5" fmla="*/ 254000 w 777479"/>
                <a:gd name="connsiteY5" fmla="*/ 386241 h 834313"/>
                <a:gd name="connsiteX6" fmla="*/ 261144 w 777479"/>
                <a:gd name="connsiteY6" fmla="*/ 398147 h 834313"/>
                <a:gd name="connsiteX7" fmla="*/ 223044 w 777479"/>
                <a:gd name="connsiteY7" fmla="*/ 533878 h 834313"/>
                <a:gd name="connsiteX8" fmla="*/ 198834 w 777479"/>
                <a:gd name="connsiteY8" fmla="*/ 660085 h 834313"/>
                <a:gd name="connsiteX9" fmla="*/ 248147 w 777479"/>
                <a:gd name="connsiteY9" fmla="*/ 750200 h 834313"/>
                <a:gd name="connsiteX10" fmla="*/ 335682 w 777479"/>
                <a:gd name="connsiteY10" fmla="*/ 608466 h 834313"/>
                <a:gd name="connsiteX11" fmla="*/ 368300 w 777479"/>
                <a:gd name="connsiteY11" fmla="*/ 488634 h 834313"/>
                <a:gd name="connsiteX12" fmla="*/ 375444 w 777479"/>
                <a:gd name="connsiteY12" fmla="*/ 555310 h 834313"/>
                <a:gd name="connsiteX13" fmla="*/ 401638 w 777479"/>
                <a:gd name="connsiteY13" fmla="*/ 767241 h 834313"/>
                <a:gd name="connsiteX14" fmla="*/ 451644 w 777479"/>
                <a:gd name="connsiteY14" fmla="*/ 833916 h 834313"/>
                <a:gd name="connsiteX15" fmla="*/ 504032 w 777479"/>
                <a:gd name="connsiteY15" fmla="*/ 769622 h 834313"/>
                <a:gd name="connsiteX16" fmla="*/ 504032 w 777479"/>
                <a:gd name="connsiteY16" fmla="*/ 529115 h 834313"/>
                <a:gd name="connsiteX17" fmla="*/ 527844 w 777479"/>
                <a:gd name="connsiteY17" fmla="*/ 643416 h 834313"/>
                <a:gd name="connsiteX18" fmla="*/ 573088 w 777479"/>
                <a:gd name="connsiteY18" fmla="*/ 741047 h 834313"/>
                <a:gd name="connsiteX19" fmla="*/ 625475 w 777479"/>
                <a:gd name="connsiteY19" fmla="*/ 762478 h 834313"/>
                <a:gd name="connsiteX20" fmla="*/ 662013 w 777479"/>
                <a:gd name="connsiteY20" fmla="*/ 705527 h 834313"/>
                <a:gd name="connsiteX21" fmla="*/ 644525 w 777479"/>
                <a:gd name="connsiteY21" fmla="*/ 583885 h 834313"/>
                <a:gd name="connsiteX22" fmla="*/ 632619 w 777479"/>
                <a:gd name="connsiteY22" fmla="*/ 507685 h 834313"/>
                <a:gd name="connsiteX23" fmla="*/ 718344 w 777479"/>
                <a:gd name="connsiteY23" fmla="*/ 657703 h 834313"/>
                <a:gd name="connsiteX24" fmla="*/ 770732 w 777479"/>
                <a:gd name="connsiteY24" fmla="*/ 636272 h 834313"/>
                <a:gd name="connsiteX25" fmla="*/ 758825 w 777479"/>
                <a:gd name="connsiteY25" fmla="*/ 495778 h 834313"/>
                <a:gd name="connsiteX26" fmla="*/ 668338 w 777479"/>
                <a:gd name="connsiteY26" fmla="*/ 324328 h 834313"/>
                <a:gd name="connsiteX27" fmla="*/ 668239 w 777479"/>
                <a:gd name="connsiteY27" fmla="*/ 0 h 834313"/>
                <a:gd name="connsiteX0" fmla="*/ 240017 w 777479"/>
                <a:gd name="connsiteY0" fmla="*/ 24652 h 834313"/>
                <a:gd name="connsiteX1" fmla="*/ 239713 w 777479"/>
                <a:gd name="connsiteY1" fmla="*/ 240985 h 834313"/>
                <a:gd name="connsiteX2" fmla="*/ 82550 w 777479"/>
                <a:gd name="connsiteY2" fmla="*/ 336235 h 834313"/>
                <a:gd name="connsiteX3" fmla="*/ 3969 w 777479"/>
                <a:gd name="connsiteY3" fmla="*/ 474347 h 834313"/>
                <a:gd name="connsiteX4" fmla="*/ 106363 w 777479"/>
                <a:gd name="connsiteY4" fmla="*/ 488635 h 834313"/>
                <a:gd name="connsiteX5" fmla="*/ 254000 w 777479"/>
                <a:gd name="connsiteY5" fmla="*/ 386241 h 834313"/>
                <a:gd name="connsiteX6" fmla="*/ 261144 w 777479"/>
                <a:gd name="connsiteY6" fmla="*/ 398147 h 834313"/>
                <a:gd name="connsiteX7" fmla="*/ 223044 w 777479"/>
                <a:gd name="connsiteY7" fmla="*/ 533878 h 834313"/>
                <a:gd name="connsiteX8" fmla="*/ 198834 w 777479"/>
                <a:gd name="connsiteY8" fmla="*/ 660085 h 834313"/>
                <a:gd name="connsiteX9" fmla="*/ 248147 w 777479"/>
                <a:gd name="connsiteY9" fmla="*/ 750200 h 834313"/>
                <a:gd name="connsiteX10" fmla="*/ 335682 w 777479"/>
                <a:gd name="connsiteY10" fmla="*/ 608466 h 834313"/>
                <a:gd name="connsiteX11" fmla="*/ 368300 w 777479"/>
                <a:gd name="connsiteY11" fmla="*/ 488634 h 834313"/>
                <a:gd name="connsiteX12" fmla="*/ 375444 w 777479"/>
                <a:gd name="connsiteY12" fmla="*/ 555310 h 834313"/>
                <a:gd name="connsiteX13" fmla="*/ 401638 w 777479"/>
                <a:gd name="connsiteY13" fmla="*/ 767241 h 834313"/>
                <a:gd name="connsiteX14" fmla="*/ 451644 w 777479"/>
                <a:gd name="connsiteY14" fmla="*/ 833916 h 834313"/>
                <a:gd name="connsiteX15" fmla="*/ 504032 w 777479"/>
                <a:gd name="connsiteY15" fmla="*/ 769622 h 834313"/>
                <a:gd name="connsiteX16" fmla="*/ 504032 w 777479"/>
                <a:gd name="connsiteY16" fmla="*/ 529115 h 834313"/>
                <a:gd name="connsiteX17" fmla="*/ 527844 w 777479"/>
                <a:gd name="connsiteY17" fmla="*/ 643416 h 834313"/>
                <a:gd name="connsiteX18" fmla="*/ 573088 w 777479"/>
                <a:gd name="connsiteY18" fmla="*/ 741047 h 834313"/>
                <a:gd name="connsiteX19" fmla="*/ 625475 w 777479"/>
                <a:gd name="connsiteY19" fmla="*/ 762478 h 834313"/>
                <a:gd name="connsiteX20" fmla="*/ 662013 w 777479"/>
                <a:gd name="connsiteY20" fmla="*/ 705527 h 834313"/>
                <a:gd name="connsiteX21" fmla="*/ 644525 w 777479"/>
                <a:gd name="connsiteY21" fmla="*/ 583885 h 834313"/>
                <a:gd name="connsiteX22" fmla="*/ 632619 w 777479"/>
                <a:gd name="connsiteY22" fmla="*/ 507685 h 834313"/>
                <a:gd name="connsiteX23" fmla="*/ 718344 w 777479"/>
                <a:gd name="connsiteY23" fmla="*/ 657703 h 834313"/>
                <a:gd name="connsiteX24" fmla="*/ 770732 w 777479"/>
                <a:gd name="connsiteY24" fmla="*/ 636272 h 834313"/>
                <a:gd name="connsiteX25" fmla="*/ 758825 w 777479"/>
                <a:gd name="connsiteY25" fmla="*/ 495778 h 834313"/>
                <a:gd name="connsiteX26" fmla="*/ 668338 w 777479"/>
                <a:gd name="connsiteY26" fmla="*/ 324328 h 834313"/>
                <a:gd name="connsiteX27" fmla="*/ 668239 w 777479"/>
                <a:gd name="connsiteY27" fmla="*/ 0 h 834313"/>
                <a:gd name="connsiteX0" fmla="*/ 240017 w 777479"/>
                <a:gd name="connsiteY0" fmla="*/ 164738 h 974399"/>
                <a:gd name="connsiteX1" fmla="*/ 239713 w 777479"/>
                <a:gd name="connsiteY1" fmla="*/ 381071 h 974399"/>
                <a:gd name="connsiteX2" fmla="*/ 82550 w 777479"/>
                <a:gd name="connsiteY2" fmla="*/ 476321 h 974399"/>
                <a:gd name="connsiteX3" fmla="*/ 3969 w 777479"/>
                <a:gd name="connsiteY3" fmla="*/ 614433 h 974399"/>
                <a:gd name="connsiteX4" fmla="*/ 106363 w 777479"/>
                <a:gd name="connsiteY4" fmla="*/ 628721 h 974399"/>
                <a:gd name="connsiteX5" fmla="*/ 254000 w 777479"/>
                <a:gd name="connsiteY5" fmla="*/ 526327 h 974399"/>
                <a:gd name="connsiteX6" fmla="*/ 261144 w 777479"/>
                <a:gd name="connsiteY6" fmla="*/ 538233 h 974399"/>
                <a:gd name="connsiteX7" fmla="*/ 223044 w 777479"/>
                <a:gd name="connsiteY7" fmla="*/ 673964 h 974399"/>
                <a:gd name="connsiteX8" fmla="*/ 198834 w 777479"/>
                <a:gd name="connsiteY8" fmla="*/ 800171 h 974399"/>
                <a:gd name="connsiteX9" fmla="*/ 248147 w 777479"/>
                <a:gd name="connsiteY9" fmla="*/ 890286 h 974399"/>
                <a:gd name="connsiteX10" fmla="*/ 335682 w 777479"/>
                <a:gd name="connsiteY10" fmla="*/ 748552 h 974399"/>
                <a:gd name="connsiteX11" fmla="*/ 368300 w 777479"/>
                <a:gd name="connsiteY11" fmla="*/ 628720 h 974399"/>
                <a:gd name="connsiteX12" fmla="*/ 375444 w 777479"/>
                <a:gd name="connsiteY12" fmla="*/ 695396 h 974399"/>
                <a:gd name="connsiteX13" fmla="*/ 401638 w 777479"/>
                <a:gd name="connsiteY13" fmla="*/ 907327 h 974399"/>
                <a:gd name="connsiteX14" fmla="*/ 451644 w 777479"/>
                <a:gd name="connsiteY14" fmla="*/ 974002 h 974399"/>
                <a:gd name="connsiteX15" fmla="*/ 504032 w 777479"/>
                <a:gd name="connsiteY15" fmla="*/ 909708 h 974399"/>
                <a:gd name="connsiteX16" fmla="*/ 504032 w 777479"/>
                <a:gd name="connsiteY16" fmla="*/ 669201 h 974399"/>
                <a:gd name="connsiteX17" fmla="*/ 527844 w 777479"/>
                <a:gd name="connsiteY17" fmla="*/ 783502 h 974399"/>
                <a:gd name="connsiteX18" fmla="*/ 573088 w 777479"/>
                <a:gd name="connsiteY18" fmla="*/ 881133 h 974399"/>
                <a:gd name="connsiteX19" fmla="*/ 625475 w 777479"/>
                <a:gd name="connsiteY19" fmla="*/ 902564 h 974399"/>
                <a:gd name="connsiteX20" fmla="*/ 662013 w 777479"/>
                <a:gd name="connsiteY20" fmla="*/ 845613 h 974399"/>
                <a:gd name="connsiteX21" fmla="*/ 644525 w 777479"/>
                <a:gd name="connsiteY21" fmla="*/ 723971 h 974399"/>
                <a:gd name="connsiteX22" fmla="*/ 632619 w 777479"/>
                <a:gd name="connsiteY22" fmla="*/ 647771 h 974399"/>
                <a:gd name="connsiteX23" fmla="*/ 718344 w 777479"/>
                <a:gd name="connsiteY23" fmla="*/ 797789 h 974399"/>
                <a:gd name="connsiteX24" fmla="*/ 770732 w 777479"/>
                <a:gd name="connsiteY24" fmla="*/ 776358 h 974399"/>
                <a:gd name="connsiteX25" fmla="*/ 758825 w 777479"/>
                <a:gd name="connsiteY25" fmla="*/ 635864 h 974399"/>
                <a:gd name="connsiteX26" fmla="*/ 668338 w 777479"/>
                <a:gd name="connsiteY26" fmla="*/ 464414 h 974399"/>
                <a:gd name="connsiteX27" fmla="*/ 577964 w 777479"/>
                <a:gd name="connsiteY27" fmla="*/ 0 h 974399"/>
                <a:gd name="connsiteX0" fmla="*/ 249011 w 777479"/>
                <a:gd name="connsiteY0" fmla="*/ 33271 h 974399"/>
                <a:gd name="connsiteX1" fmla="*/ 239713 w 777479"/>
                <a:gd name="connsiteY1" fmla="*/ 381071 h 974399"/>
                <a:gd name="connsiteX2" fmla="*/ 82550 w 777479"/>
                <a:gd name="connsiteY2" fmla="*/ 476321 h 974399"/>
                <a:gd name="connsiteX3" fmla="*/ 3969 w 777479"/>
                <a:gd name="connsiteY3" fmla="*/ 614433 h 974399"/>
                <a:gd name="connsiteX4" fmla="*/ 106363 w 777479"/>
                <a:gd name="connsiteY4" fmla="*/ 628721 h 974399"/>
                <a:gd name="connsiteX5" fmla="*/ 254000 w 777479"/>
                <a:gd name="connsiteY5" fmla="*/ 526327 h 974399"/>
                <a:gd name="connsiteX6" fmla="*/ 261144 w 777479"/>
                <a:gd name="connsiteY6" fmla="*/ 538233 h 974399"/>
                <a:gd name="connsiteX7" fmla="*/ 223044 w 777479"/>
                <a:gd name="connsiteY7" fmla="*/ 673964 h 974399"/>
                <a:gd name="connsiteX8" fmla="*/ 198834 w 777479"/>
                <a:gd name="connsiteY8" fmla="*/ 800171 h 974399"/>
                <a:gd name="connsiteX9" fmla="*/ 248147 w 777479"/>
                <a:gd name="connsiteY9" fmla="*/ 890286 h 974399"/>
                <a:gd name="connsiteX10" fmla="*/ 335682 w 777479"/>
                <a:gd name="connsiteY10" fmla="*/ 748552 h 974399"/>
                <a:gd name="connsiteX11" fmla="*/ 368300 w 777479"/>
                <a:gd name="connsiteY11" fmla="*/ 628720 h 974399"/>
                <a:gd name="connsiteX12" fmla="*/ 375444 w 777479"/>
                <a:gd name="connsiteY12" fmla="*/ 695396 h 974399"/>
                <a:gd name="connsiteX13" fmla="*/ 401638 w 777479"/>
                <a:gd name="connsiteY13" fmla="*/ 907327 h 974399"/>
                <a:gd name="connsiteX14" fmla="*/ 451644 w 777479"/>
                <a:gd name="connsiteY14" fmla="*/ 974002 h 974399"/>
                <a:gd name="connsiteX15" fmla="*/ 504032 w 777479"/>
                <a:gd name="connsiteY15" fmla="*/ 909708 h 974399"/>
                <a:gd name="connsiteX16" fmla="*/ 504032 w 777479"/>
                <a:gd name="connsiteY16" fmla="*/ 669201 h 974399"/>
                <a:gd name="connsiteX17" fmla="*/ 527844 w 777479"/>
                <a:gd name="connsiteY17" fmla="*/ 783502 h 974399"/>
                <a:gd name="connsiteX18" fmla="*/ 573088 w 777479"/>
                <a:gd name="connsiteY18" fmla="*/ 881133 h 974399"/>
                <a:gd name="connsiteX19" fmla="*/ 625475 w 777479"/>
                <a:gd name="connsiteY19" fmla="*/ 902564 h 974399"/>
                <a:gd name="connsiteX20" fmla="*/ 662013 w 777479"/>
                <a:gd name="connsiteY20" fmla="*/ 845613 h 974399"/>
                <a:gd name="connsiteX21" fmla="*/ 644525 w 777479"/>
                <a:gd name="connsiteY21" fmla="*/ 723971 h 974399"/>
                <a:gd name="connsiteX22" fmla="*/ 632619 w 777479"/>
                <a:gd name="connsiteY22" fmla="*/ 647771 h 974399"/>
                <a:gd name="connsiteX23" fmla="*/ 718344 w 777479"/>
                <a:gd name="connsiteY23" fmla="*/ 797789 h 974399"/>
                <a:gd name="connsiteX24" fmla="*/ 770732 w 777479"/>
                <a:gd name="connsiteY24" fmla="*/ 776358 h 974399"/>
                <a:gd name="connsiteX25" fmla="*/ 758825 w 777479"/>
                <a:gd name="connsiteY25" fmla="*/ 635864 h 974399"/>
                <a:gd name="connsiteX26" fmla="*/ 668338 w 777479"/>
                <a:gd name="connsiteY26" fmla="*/ 464414 h 974399"/>
                <a:gd name="connsiteX27" fmla="*/ 577964 w 777479"/>
                <a:gd name="connsiteY27" fmla="*/ 0 h 974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77479" h="974399">
                  <a:moveTo>
                    <a:pt x="249011" y="33271"/>
                  </a:moveTo>
                  <a:cubicBezTo>
                    <a:pt x="263100" y="78912"/>
                    <a:pt x="267456" y="307229"/>
                    <a:pt x="239713" y="381071"/>
                  </a:cubicBezTo>
                  <a:cubicBezTo>
                    <a:pt x="211970" y="454913"/>
                    <a:pt x="121841" y="437427"/>
                    <a:pt x="82550" y="476321"/>
                  </a:cubicBezTo>
                  <a:cubicBezTo>
                    <a:pt x="43259" y="515215"/>
                    <a:pt x="0" y="589033"/>
                    <a:pt x="3969" y="614433"/>
                  </a:cubicBezTo>
                  <a:cubicBezTo>
                    <a:pt x="7938" y="639833"/>
                    <a:pt x="64691" y="643405"/>
                    <a:pt x="106363" y="628721"/>
                  </a:cubicBezTo>
                  <a:cubicBezTo>
                    <a:pt x="148035" y="614037"/>
                    <a:pt x="228203" y="541408"/>
                    <a:pt x="254000" y="526327"/>
                  </a:cubicBezTo>
                  <a:cubicBezTo>
                    <a:pt x="279797" y="511246"/>
                    <a:pt x="266303" y="513627"/>
                    <a:pt x="261144" y="538233"/>
                  </a:cubicBezTo>
                  <a:cubicBezTo>
                    <a:pt x="255985" y="562839"/>
                    <a:pt x="233429" y="630308"/>
                    <a:pt x="223044" y="673964"/>
                  </a:cubicBezTo>
                  <a:cubicBezTo>
                    <a:pt x="212659" y="717620"/>
                    <a:pt x="194650" y="764117"/>
                    <a:pt x="198834" y="800171"/>
                  </a:cubicBezTo>
                  <a:cubicBezTo>
                    <a:pt x="203018" y="836225"/>
                    <a:pt x="225339" y="898889"/>
                    <a:pt x="248147" y="890286"/>
                  </a:cubicBezTo>
                  <a:cubicBezTo>
                    <a:pt x="270955" y="881683"/>
                    <a:pt x="315657" y="792146"/>
                    <a:pt x="335682" y="748552"/>
                  </a:cubicBezTo>
                  <a:cubicBezTo>
                    <a:pt x="355707" y="704958"/>
                    <a:pt x="361673" y="637579"/>
                    <a:pt x="368300" y="628720"/>
                  </a:cubicBezTo>
                  <a:cubicBezTo>
                    <a:pt x="374927" y="619861"/>
                    <a:pt x="369888" y="648962"/>
                    <a:pt x="375444" y="695396"/>
                  </a:cubicBezTo>
                  <a:cubicBezTo>
                    <a:pt x="381000" y="741831"/>
                    <a:pt x="388938" y="860893"/>
                    <a:pt x="401638" y="907327"/>
                  </a:cubicBezTo>
                  <a:cubicBezTo>
                    <a:pt x="414338" y="953761"/>
                    <a:pt x="434578" y="973605"/>
                    <a:pt x="451644" y="974002"/>
                  </a:cubicBezTo>
                  <a:cubicBezTo>
                    <a:pt x="468710" y="974399"/>
                    <a:pt x="495301" y="960508"/>
                    <a:pt x="504032" y="909708"/>
                  </a:cubicBezTo>
                  <a:cubicBezTo>
                    <a:pt x="512763" y="858908"/>
                    <a:pt x="500063" y="690235"/>
                    <a:pt x="504032" y="669201"/>
                  </a:cubicBezTo>
                  <a:cubicBezTo>
                    <a:pt x="508001" y="648167"/>
                    <a:pt x="516335" y="748180"/>
                    <a:pt x="527844" y="783502"/>
                  </a:cubicBezTo>
                  <a:cubicBezTo>
                    <a:pt x="539353" y="818824"/>
                    <a:pt x="556816" y="861289"/>
                    <a:pt x="573088" y="881133"/>
                  </a:cubicBezTo>
                  <a:cubicBezTo>
                    <a:pt x="589360" y="900977"/>
                    <a:pt x="610654" y="908484"/>
                    <a:pt x="625475" y="902564"/>
                  </a:cubicBezTo>
                  <a:cubicBezTo>
                    <a:pt x="640296" y="896644"/>
                    <a:pt x="658838" y="875379"/>
                    <a:pt x="662013" y="845613"/>
                  </a:cubicBezTo>
                  <a:cubicBezTo>
                    <a:pt x="665188" y="815847"/>
                    <a:pt x="649424" y="756945"/>
                    <a:pt x="644525" y="723971"/>
                  </a:cubicBezTo>
                  <a:cubicBezTo>
                    <a:pt x="639626" y="690997"/>
                    <a:pt x="620316" y="635468"/>
                    <a:pt x="632619" y="647771"/>
                  </a:cubicBezTo>
                  <a:cubicBezTo>
                    <a:pt x="644922" y="660074"/>
                    <a:pt x="695325" y="776358"/>
                    <a:pt x="718344" y="797789"/>
                  </a:cubicBezTo>
                  <a:cubicBezTo>
                    <a:pt x="741363" y="819220"/>
                    <a:pt x="763985" y="803346"/>
                    <a:pt x="770732" y="776358"/>
                  </a:cubicBezTo>
                  <a:cubicBezTo>
                    <a:pt x="777479" y="749371"/>
                    <a:pt x="775891" y="687855"/>
                    <a:pt x="758825" y="635864"/>
                  </a:cubicBezTo>
                  <a:cubicBezTo>
                    <a:pt x="741759" y="583873"/>
                    <a:pt x="698481" y="570391"/>
                    <a:pt x="668338" y="464414"/>
                  </a:cubicBezTo>
                  <a:cubicBezTo>
                    <a:pt x="638195" y="358437"/>
                    <a:pt x="580345" y="78978"/>
                    <a:pt x="577964" y="0"/>
                  </a:cubicBezTo>
                </a:path>
              </a:pathLst>
            </a:custGeom>
            <a:solidFill>
              <a:srgbClr val="3399FF"/>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pic>
          <p:nvPicPr>
            <p:cNvPr id="168" name="Picture 2"/>
            <p:cNvPicPr>
              <a:picLocks noChangeAspect="1" noChangeArrowheads="1"/>
            </p:cNvPicPr>
            <p:nvPr/>
          </p:nvPicPr>
          <p:blipFill>
            <a:blip r:embed="rId6" cstate="print"/>
            <a:srcRect/>
            <a:stretch>
              <a:fillRect/>
            </a:stretch>
          </p:blipFill>
          <p:spPr bwMode="auto">
            <a:xfrm>
              <a:off x="611560" y="2256055"/>
              <a:ext cx="1369845" cy="1694465"/>
            </a:xfrm>
            <a:prstGeom prst="rect">
              <a:avLst/>
            </a:prstGeom>
            <a:noFill/>
            <a:ln w="28575">
              <a:solidFill>
                <a:schemeClr val="tx1"/>
              </a:solidFill>
              <a:miter lim="800000"/>
              <a:headEnd/>
              <a:tailEnd/>
            </a:ln>
          </p:spPr>
        </p:pic>
      </p:grpSp>
      <p:sp>
        <p:nvSpPr>
          <p:cNvPr id="165" name="Freeform 164"/>
          <p:cNvSpPr/>
          <p:nvPr/>
        </p:nvSpPr>
        <p:spPr>
          <a:xfrm rot="6833982" flipV="1">
            <a:off x="8658211" y="2799010"/>
            <a:ext cx="556772" cy="794919"/>
          </a:xfrm>
          <a:custGeom>
            <a:avLst/>
            <a:gdLst>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75432 w 777479"/>
              <a:gd name="connsiteY8" fmla="*/ 659606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65919 w 777479"/>
              <a:gd name="connsiteY10" fmla="*/ 516731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62013 w 777479"/>
              <a:gd name="connsiteY20" fmla="*/ 605036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2397 h 834313"/>
              <a:gd name="connsiteX1" fmla="*/ 239713 w 777479"/>
              <a:gd name="connsiteY1" fmla="*/ 240985 h 834313"/>
              <a:gd name="connsiteX2" fmla="*/ 82550 w 777479"/>
              <a:gd name="connsiteY2" fmla="*/ 336235 h 834313"/>
              <a:gd name="connsiteX3" fmla="*/ 3969 w 777479"/>
              <a:gd name="connsiteY3" fmla="*/ 474347 h 834313"/>
              <a:gd name="connsiteX4" fmla="*/ 106363 w 777479"/>
              <a:gd name="connsiteY4" fmla="*/ 488635 h 834313"/>
              <a:gd name="connsiteX5" fmla="*/ 254000 w 777479"/>
              <a:gd name="connsiteY5" fmla="*/ 386241 h 834313"/>
              <a:gd name="connsiteX6" fmla="*/ 261144 w 777479"/>
              <a:gd name="connsiteY6" fmla="*/ 398147 h 834313"/>
              <a:gd name="connsiteX7" fmla="*/ 223044 w 777479"/>
              <a:gd name="connsiteY7" fmla="*/ 533878 h 834313"/>
              <a:gd name="connsiteX8" fmla="*/ 198834 w 777479"/>
              <a:gd name="connsiteY8" fmla="*/ 660085 h 834313"/>
              <a:gd name="connsiteX9" fmla="*/ 248147 w 777479"/>
              <a:gd name="connsiteY9" fmla="*/ 750200 h 834313"/>
              <a:gd name="connsiteX10" fmla="*/ 335682 w 777479"/>
              <a:gd name="connsiteY10" fmla="*/ 608466 h 834313"/>
              <a:gd name="connsiteX11" fmla="*/ 368300 w 777479"/>
              <a:gd name="connsiteY11" fmla="*/ 488634 h 834313"/>
              <a:gd name="connsiteX12" fmla="*/ 375444 w 777479"/>
              <a:gd name="connsiteY12" fmla="*/ 555310 h 834313"/>
              <a:gd name="connsiteX13" fmla="*/ 401638 w 777479"/>
              <a:gd name="connsiteY13" fmla="*/ 767241 h 834313"/>
              <a:gd name="connsiteX14" fmla="*/ 451644 w 777479"/>
              <a:gd name="connsiteY14" fmla="*/ 833916 h 834313"/>
              <a:gd name="connsiteX15" fmla="*/ 504032 w 777479"/>
              <a:gd name="connsiteY15" fmla="*/ 769622 h 834313"/>
              <a:gd name="connsiteX16" fmla="*/ 504032 w 777479"/>
              <a:gd name="connsiteY16" fmla="*/ 529115 h 834313"/>
              <a:gd name="connsiteX17" fmla="*/ 527844 w 777479"/>
              <a:gd name="connsiteY17" fmla="*/ 643416 h 834313"/>
              <a:gd name="connsiteX18" fmla="*/ 573088 w 777479"/>
              <a:gd name="connsiteY18" fmla="*/ 741047 h 834313"/>
              <a:gd name="connsiteX19" fmla="*/ 625475 w 777479"/>
              <a:gd name="connsiteY19" fmla="*/ 762478 h 834313"/>
              <a:gd name="connsiteX20" fmla="*/ 662013 w 777479"/>
              <a:gd name="connsiteY20" fmla="*/ 705527 h 834313"/>
              <a:gd name="connsiteX21" fmla="*/ 644525 w 777479"/>
              <a:gd name="connsiteY21" fmla="*/ 583885 h 834313"/>
              <a:gd name="connsiteX22" fmla="*/ 632619 w 777479"/>
              <a:gd name="connsiteY22" fmla="*/ 507685 h 834313"/>
              <a:gd name="connsiteX23" fmla="*/ 718344 w 777479"/>
              <a:gd name="connsiteY23" fmla="*/ 657703 h 834313"/>
              <a:gd name="connsiteX24" fmla="*/ 770732 w 777479"/>
              <a:gd name="connsiteY24" fmla="*/ 636272 h 834313"/>
              <a:gd name="connsiteX25" fmla="*/ 758825 w 777479"/>
              <a:gd name="connsiteY25" fmla="*/ 495778 h 834313"/>
              <a:gd name="connsiteX26" fmla="*/ 668338 w 777479"/>
              <a:gd name="connsiteY26" fmla="*/ 324328 h 834313"/>
              <a:gd name="connsiteX27" fmla="*/ 668239 w 777479"/>
              <a:gd name="connsiteY27" fmla="*/ 0 h 834313"/>
              <a:gd name="connsiteX0" fmla="*/ 240017 w 777479"/>
              <a:gd name="connsiteY0" fmla="*/ 24652 h 834313"/>
              <a:gd name="connsiteX1" fmla="*/ 239713 w 777479"/>
              <a:gd name="connsiteY1" fmla="*/ 240985 h 834313"/>
              <a:gd name="connsiteX2" fmla="*/ 82550 w 777479"/>
              <a:gd name="connsiteY2" fmla="*/ 336235 h 834313"/>
              <a:gd name="connsiteX3" fmla="*/ 3969 w 777479"/>
              <a:gd name="connsiteY3" fmla="*/ 474347 h 834313"/>
              <a:gd name="connsiteX4" fmla="*/ 106363 w 777479"/>
              <a:gd name="connsiteY4" fmla="*/ 488635 h 834313"/>
              <a:gd name="connsiteX5" fmla="*/ 254000 w 777479"/>
              <a:gd name="connsiteY5" fmla="*/ 386241 h 834313"/>
              <a:gd name="connsiteX6" fmla="*/ 261144 w 777479"/>
              <a:gd name="connsiteY6" fmla="*/ 398147 h 834313"/>
              <a:gd name="connsiteX7" fmla="*/ 223044 w 777479"/>
              <a:gd name="connsiteY7" fmla="*/ 533878 h 834313"/>
              <a:gd name="connsiteX8" fmla="*/ 198834 w 777479"/>
              <a:gd name="connsiteY8" fmla="*/ 660085 h 834313"/>
              <a:gd name="connsiteX9" fmla="*/ 248147 w 777479"/>
              <a:gd name="connsiteY9" fmla="*/ 750200 h 834313"/>
              <a:gd name="connsiteX10" fmla="*/ 335682 w 777479"/>
              <a:gd name="connsiteY10" fmla="*/ 608466 h 834313"/>
              <a:gd name="connsiteX11" fmla="*/ 368300 w 777479"/>
              <a:gd name="connsiteY11" fmla="*/ 488634 h 834313"/>
              <a:gd name="connsiteX12" fmla="*/ 375444 w 777479"/>
              <a:gd name="connsiteY12" fmla="*/ 555310 h 834313"/>
              <a:gd name="connsiteX13" fmla="*/ 401638 w 777479"/>
              <a:gd name="connsiteY13" fmla="*/ 767241 h 834313"/>
              <a:gd name="connsiteX14" fmla="*/ 451644 w 777479"/>
              <a:gd name="connsiteY14" fmla="*/ 833916 h 834313"/>
              <a:gd name="connsiteX15" fmla="*/ 504032 w 777479"/>
              <a:gd name="connsiteY15" fmla="*/ 769622 h 834313"/>
              <a:gd name="connsiteX16" fmla="*/ 504032 w 777479"/>
              <a:gd name="connsiteY16" fmla="*/ 529115 h 834313"/>
              <a:gd name="connsiteX17" fmla="*/ 527844 w 777479"/>
              <a:gd name="connsiteY17" fmla="*/ 643416 h 834313"/>
              <a:gd name="connsiteX18" fmla="*/ 573088 w 777479"/>
              <a:gd name="connsiteY18" fmla="*/ 741047 h 834313"/>
              <a:gd name="connsiteX19" fmla="*/ 625475 w 777479"/>
              <a:gd name="connsiteY19" fmla="*/ 762478 h 834313"/>
              <a:gd name="connsiteX20" fmla="*/ 662013 w 777479"/>
              <a:gd name="connsiteY20" fmla="*/ 705527 h 834313"/>
              <a:gd name="connsiteX21" fmla="*/ 644525 w 777479"/>
              <a:gd name="connsiteY21" fmla="*/ 583885 h 834313"/>
              <a:gd name="connsiteX22" fmla="*/ 632619 w 777479"/>
              <a:gd name="connsiteY22" fmla="*/ 507685 h 834313"/>
              <a:gd name="connsiteX23" fmla="*/ 718344 w 777479"/>
              <a:gd name="connsiteY23" fmla="*/ 657703 h 834313"/>
              <a:gd name="connsiteX24" fmla="*/ 770732 w 777479"/>
              <a:gd name="connsiteY24" fmla="*/ 636272 h 834313"/>
              <a:gd name="connsiteX25" fmla="*/ 758825 w 777479"/>
              <a:gd name="connsiteY25" fmla="*/ 495778 h 834313"/>
              <a:gd name="connsiteX26" fmla="*/ 668338 w 777479"/>
              <a:gd name="connsiteY26" fmla="*/ 324328 h 834313"/>
              <a:gd name="connsiteX27" fmla="*/ 668239 w 777479"/>
              <a:gd name="connsiteY27" fmla="*/ 0 h 834313"/>
              <a:gd name="connsiteX0" fmla="*/ 240017 w 777479"/>
              <a:gd name="connsiteY0" fmla="*/ 164738 h 974399"/>
              <a:gd name="connsiteX1" fmla="*/ 239713 w 777479"/>
              <a:gd name="connsiteY1" fmla="*/ 381071 h 974399"/>
              <a:gd name="connsiteX2" fmla="*/ 82550 w 777479"/>
              <a:gd name="connsiteY2" fmla="*/ 476321 h 974399"/>
              <a:gd name="connsiteX3" fmla="*/ 3969 w 777479"/>
              <a:gd name="connsiteY3" fmla="*/ 614433 h 974399"/>
              <a:gd name="connsiteX4" fmla="*/ 106363 w 777479"/>
              <a:gd name="connsiteY4" fmla="*/ 628721 h 974399"/>
              <a:gd name="connsiteX5" fmla="*/ 254000 w 777479"/>
              <a:gd name="connsiteY5" fmla="*/ 526327 h 974399"/>
              <a:gd name="connsiteX6" fmla="*/ 261144 w 777479"/>
              <a:gd name="connsiteY6" fmla="*/ 538233 h 974399"/>
              <a:gd name="connsiteX7" fmla="*/ 223044 w 777479"/>
              <a:gd name="connsiteY7" fmla="*/ 673964 h 974399"/>
              <a:gd name="connsiteX8" fmla="*/ 198834 w 777479"/>
              <a:gd name="connsiteY8" fmla="*/ 800171 h 974399"/>
              <a:gd name="connsiteX9" fmla="*/ 248147 w 777479"/>
              <a:gd name="connsiteY9" fmla="*/ 890286 h 974399"/>
              <a:gd name="connsiteX10" fmla="*/ 335682 w 777479"/>
              <a:gd name="connsiteY10" fmla="*/ 748552 h 974399"/>
              <a:gd name="connsiteX11" fmla="*/ 368300 w 777479"/>
              <a:gd name="connsiteY11" fmla="*/ 628720 h 974399"/>
              <a:gd name="connsiteX12" fmla="*/ 375444 w 777479"/>
              <a:gd name="connsiteY12" fmla="*/ 695396 h 974399"/>
              <a:gd name="connsiteX13" fmla="*/ 401638 w 777479"/>
              <a:gd name="connsiteY13" fmla="*/ 907327 h 974399"/>
              <a:gd name="connsiteX14" fmla="*/ 451644 w 777479"/>
              <a:gd name="connsiteY14" fmla="*/ 974002 h 974399"/>
              <a:gd name="connsiteX15" fmla="*/ 504032 w 777479"/>
              <a:gd name="connsiteY15" fmla="*/ 909708 h 974399"/>
              <a:gd name="connsiteX16" fmla="*/ 504032 w 777479"/>
              <a:gd name="connsiteY16" fmla="*/ 669201 h 974399"/>
              <a:gd name="connsiteX17" fmla="*/ 527844 w 777479"/>
              <a:gd name="connsiteY17" fmla="*/ 783502 h 974399"/>
              <a:gd name="connsiteX18" fmla="*/ 573088 w 777479"/>
              <a:gd name="connsiteY18" fmla="*/ 881133 h 974399"/>
              <a:gd name="connsiteX19" fmla="*/ 625475 w 777479"/>
              <a:gd name="connsiteY19" fmla="*/ 902564 h 974399"/>
              <a:gd name="connsiteX20" fmla="*/ 662013 w 777479"/>
              <a:gd name="connsiteY20" fmla="*/ 845613 h 974399"/>
              <a:gd name="connsiteX21" fmla="*/ 644525 w 777479"/>
              <a:gd name="connsiteY21" fmla="*/ 723971 h 974399"/>
              <a:gd name="connsiteX22" fmla="*/ 632619 w 777479"/>
              <a:gd name="connsiteY22" fmla="*/ 647771 h 974399"/>
              <a:gd name="connsiteX23" fmla="*/ 718344 w 777479"/>
              <a:gd name="connsiteY23" fmla="*/ 797789 h 974399"/>
              <a:gd name="connsiteX24" fmla="*/ 770732 w 777479"/>
              <a:gd name="connsiteY24" fmla="*/ 776358 h 974399"/>
              <a:gd name="connsiteX25" fmla="*/ 758825 w 777479"/>
              <a:gd name="connsiteY25" fmla="*/ 635864 h 974399"/>
              <a:gd name="connsiteX26" fmla="*/ 668338 w 777479"/>
              <a:gd name="connsiteY26" fmla="*/ 464414 h 974399"/>
              <a:gd name="connsiteX27" fmla="*/ 577964 w 777479"/>
              <a:gd name="connsiteY27" fmla="*/ 0 h 974399"/>
              <a:gd name="connsiteX0" fmla="*/ 249011 w 777479"/>
              <a:gd name="connsiteY0" fmla="*/ 33271 h 974399"/>
              <a:gd name="connsiteX1" fmla="*/ 239713 w 777479"/>
              <a:gd name="connsiteY1" fmla="*/ 381071 h 974399"/>
              <a:gd name="connsiteX2" fmla="*/ 82550 w 777479"/>
              <a:gd name="connsiteY2" fmla="*/ 476321 h 974399"/>
              <a:gd name="connsiteX3" fmla="*/ 3969 w 777479"/>
              <a:gd name="connsiteY3" fmla="*/ 614433 h 974399"/>
              <a:gd name="connsiteX4" fmla="*/ 106363 w 777479"/>
              <a:gd name="connsiteY4" fmla="*/ 628721 h 974399"/>
              <a:gd name="connsiteX5" fmla="*/ 254000 w 777479"/>
              <a:gd name="connsiteY5" fmla="*/ 526327 h 974399"/>
              <a:gd name="connsiteX6" fmla="*/ 261144 w 777479"/>
              <a:gd name="connsiteY6" fmla="*/ 538233 h 974399"/>
              <a:gd name="connsiteX7" fmla="*/ 223044 w 777479"/>
              <a:gd name="connsiteY7" fmla="*/ 673964 h 974399"/>
              <a:gd name="connsiteX8" fmla="*/ 198834 w 777479"/>
              <a:gd name="connsiteY8" fmla="*/ 800171 h 974399"/>
              <a:gd name="connsiteX9" fmla="*/ 248147 w 777479"/>
              <a:gd name="connsiteY9" fmla="*/ 890286 h 974399"/>
              <a:gd name="connsiteX10" fmla="*/ 335682 w 777479"/>
              <a:gd name="connsiteY10" fmla="*/ 748552 h 974399"/>
              <a:gd name="connsiteX11" fmla="*/ 368300 w 777479"/>
              <a:gd name="connsiteY11" fmla="*/ 628720 h 974399"/>
              <a:gd name="connsiteX12" fmla="*/ 375444 w 777479"/>
              <a:gd name="connsiteY12" fmla="*/ 695396 h 974399"/>
              <a:gd name="connsiteX13" fmla="*/ 401638 w 777479"/>
              <a:gd name="connsiteY13" fmla="*/ 907327 h 974399"/>
              <a:gd name="connsiteX14" fmla="*/ 451644 w 777479"/>
              <a:gd name="connsiteY14" fmla="*/ 974002 h 974399"/>
              <a:gd name="connsiteX15" fmla="*/ 504032 w 777479"/>
              <a:gd name="connsiteY15" fmla="*/ 909708 h 974399"/>
              <a:gd name="connsiteX16" fmla="*/ 504032 w 777479"/>
              <a:gd name="connsiteY16" fmla="*/ 669201 h 974399"/>
              <a:gd name="connsiteX17" fmla="*/ 527844 w 777479"/>
              <a:gd name="connsiteY17" fmla="*/ 783502 h 974399"/>
              <a:gd name="connsiteX18" fmla="*/ 573088 w 777479"/>
              <a:gd name="connsiteY18" fmla="*/ 881133 h 974399"/>
              <a:gd name="connsiteX19" fmla="*/ 625475 w 777479"/>
              <a:gd name="connsiteY19" fmla="*/ 902564 h 974399"/>
              <a:gd name="connsiteX20" fmla="*/ 662013 w 777479"/>
              <a:gd name="connsiteY20" fmla="*/ 845613 h 974399"/>
              <a:gd name="connsiteX21" fmla="*/ 644525 w 777479"/>
              <a:gd name="connsiteY21" fmla="*/ 723971 h 974399"/>
              <a:gd name="connsiteX22" fmla="*/ 632619 w 777479"/>
              <a:gd name="connsiteY22" fmla="*/ 647771 h 974399"/>
              <a:gd name="connsiteX23" fmla="*/ 718344 w 777479"/>
              <a:gd name="connsiteY23" fmla="*/ 797789 h 974399"/>
              <a:gd name="connsiteX24" fmla="*/ 770732 w 777479"/>
              <a:gd name="connsiteY24" fmla="*/ 776358 h 974399"/>
              <a:gd name="connsiteX25" fmla="*/ 758825 w 777479"/>
              <a:gd name="connsiteY25" fmla="*/ 635864 h 974399"/>
              <a:gd name="connsiteX26" fmla="*/ 668338 w 777479"/>
              <a:gd name="connsiteY26" fmla="*/ 464414 h 974399"/>
              <a:gd name="connsiteX27" fmla="*/ 577964 w 777479"/>
              <a:gd name="connsiteY27" fmla="*/ 0 h 974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77479" h="974399">
                <a:moveTo>
                  <a:pt x="249011" y="33271"/>
                </a:moveTo>
                <a:cubicBezTo>
                  <a:pt x="263100" y="78912"/>
                  <a:pt x="267456" y="307229"/>
                  <a:pt x="239713" y="381071"/>
                </a:cubicBezTo>
                <a:cubicBezTo>
                  <a:pt x="211970" y="454913"/>
                  <a:pt x="121841" y="437427"/>
                  <a:pt x="82550" y="476321"/>
                </a:cubicBezTo>
                <a:cubicBezTo>
                  <a:pt x="43259" y="515215"/>
                  <a:pt x="0" y="589033"/>
                  <a:pt x="3969" y="614433"/>
                </a:cubicBezTo>
                <a:cubicBezTo>
                  <a:pt x="7938" y="639833"/>
                  <a:pt x="64691" y="643405"/>
                  <a:pt x="106363" y="628721"/>
                </a:cubicBezTo>
                <a:cubicBezTo>
                  <a:pt x="148035" y="614037"/>
                  <a:pt x="228203" y="541408"/>
                  <a:pt x="254000" y="526327"/>
                </a:cubicBezTo>
                <a:cubicBezTo>
                  <a:pt x="279797" y="511246"/>
                  <a:pt x="266303" y="513627"/>
                  <a:pt x="261144" y="538233"/>
                </a:cubicBezTo>
                <a:cubicBezTo>
                  <a:pt x="255985" y="562839"/>
                  <a:pt x="233429" y="630308"/>
                  <a:pt x="223044" y="673964"/>
                </a:cubicBezTo>
                <a:cubicBezTo>
                  <a:pt x="212659" y="717620"/>
                  <a:pt x="194650" y="764117"/>
                  <a:pt x="198834" y="800171"/>
                </a:cubicBezTo>
                <a:cubicBezTo>
                  <a:pt x="203018" y="836225"/>
                  <a:pt x="225339" y="898889"/>
                  <a:pt x="248147" y="890286"/>
                </a:cubicBezTo>
                <a:cubicBezTo>
                  <a:pt x="270955" y="881683"/>
                  <a:pt x="315657" y="792146"/>
                  <a:pt x="335682" y="748552"/>
                </a:cubicBezTo>
                <a:cubicBezTo>
                  <a:pt x="355707" y="704958"/>
                  <a:pt x="361673" y="637579"/>
                  <a:pt x="368300" y="628720"/>
                </a:cubicBezTo>
                <a:cubicBezTo>
                  <a:pt x="374927" y="619861"/>
                  <a:pt x="369888" y="648962"/>
                  <a:pt x="375444" y="695396"/>
                </a:cubicBezTo>
                <a:cubicBezTo>
                  <a:pt x="381000" y="741831"/>
                  <a:pt x="388938" y="860893"/>
                  <a:pt x="401638" y="907327"/>
                </a:cubicBezTo>
                <a:cubicBezTo>
                  <a:pt x="414338" y="953761"/>
                  <a:pt x="434578" y="973605"/>
                  <a:pt x="451644" y="974002"/>
                </a:cubicBezTo>
                <a:cubicBezTo>
                  <a:pt x="468710" y="974399"/>
                  <a:pt x="495301" y="960508"/>
                  <a:pt x="504032" y="909708"/>
                </a:cubicBezTo>
                <a:cubicBezTo>
                  <a:pt x="512763" y="858908"/>
                  <a:pt x="500063" y="690235"/>
                  <a:pt x="504032" y="669201"/>
                </a:cubicBezTo>
                <a:cubicBezTo>
                  <a:pt x="508001" y="648167"/>
                  <a:pt x="516335" y="748180"/>
                  <a:pt x="527844" y="783502"/>
                </a:cubicBezTo>
                <a:cubicBezTo>
                  <a:pt x="539353" y="818824"/>
                  <a:pt x="556816" y="861289"/>
                  <a:pt x="573088" y="881133"/>
                </a:cubicBezTo>
                <a:cubicBezTo>
                  <a:pt x="589360" y="900977"/>
                  <a:pt x="610654" y="908484"/>
                  <a:pt x="625475" y="902564"/>
                </a:cubicBezTo>
                <a:cubicBezTo>
                  <a:pt x="640296" y="896644"/>
                  <a:pt x="658838" y="875379"/>
                  <a:pt x="662013" y="845613"/>
                </a:cubicBezTo>
                <a:cubicBezTo>
                  <a:pt x="665188" y="815847"/>
                  <a:pt x="649424" y="756945"/>
                  <a:pt x="644525" y="723971"/>
                </a:cubicBezTo>
                <a:cubicBezTo>
                  <a:pt x="639626" y="690997"/>
                  <a:pt x="620316" y="635468"/>
                  <a:pt x="632619" y="647771"/>
                </a:cubicBezTo>
                <a:cubicBezTo>
                  <a:pt x="644922" y="660074"/>
                  <a:pt x="695325" y="776358"/>
                  <a:pt x="718344" y="797789"/>
                </a:cubicBezTo>
                <a:cubicBezTo>
                  <a:pt x="741363" y="819220"/>
                  <a:pt x="763985" y="803346"/>
                  <a:pt x="770732" y="776358"/>
                </a:cubicBezTo>
                <a:cubicBezTo>
                  <a:pt x="777479" y="749371"/>
                  <a:pt x="775891" y="687855"/>
                  <a:pt x="758825" y="635864"/>
                </a:cubicBezTo>
                <a:cubicBezTo>
                  <a:pt x="741759" y="583873"/>
                  <a:pt x="698481" y="570391"/>
                  <a:pt x="668338" y="464414"/>
                </a:cubicBezTo>
                <a:cubicBezTo>
                  <a:pt x="638195" y="358437"/>
                  <a:pt x="580345" y="78978"/>
                  <a:pt x="577964" y="0"/>
                </a:cubicBezTo>
              </a:path>
            </a:pathLst>
          </a:custGeom>
          <a:solidFill>
            <a:srgbClr val="3399FF"/>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grpSp>
        <p:nvGrpSpPr>
          <p:cNvPr id="21" name="Group 35"/>
          <p:cNvGrpSpPr/>
          <p:nvPr/>
        </p:nvGrpSpPr>
        <p:grpSpPr>
          <a:xfrm>
            <a:off x="32924" y="3479863"/>
            <a:ext cx="2005937" cy="2525995"/>
            <a:chOff x="3879540" y="3429000"/>
            <a:chExt cx="1384920" cy="2160240"/>
          </a:xfrm>
          <a:solidFill>
            <a:srgbClr val="FF99FF"/>
          </a:solidFill>
        </p:grpSpPr>
        <p:sp>
          <p:nvSpPr>
            <p:cNvPr id="3" name="Rectangle 2"/>
            <p:cNvSpPr/>
            <p:nvPr/>
          </p:nvSpPr>
          <p:spPr>
            <a:xfrm flipH="1">
              <a:off x="3929987" y="4581128"/>
              <a:ext cx="65949" cy="720080"/>
            </a:xfrm>
            <a:prstGeom prst="rect">
              <a:avLst/>
            </a:prstGeom>
            <a:grp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grpSp>
          <p:nvGrpSpPr>
            <p:cNvPr id="22" name="Group 28"/>
            <p:cNvGrpSpPr/>
            <p:nvPr/>
          </p:nvGrpSpPr>
          <p:grpSpPr>
            <a:xfrm flipH="1">
              <a:off x="3879540" y="3429000"/>
              <a:ext cx="1384920" cy="2160240"/>
              <a:chOff x="683569" y="3933056"/>
              <a:chExt cx="1512168" cy="2160240"/>
            </a:xfrm>
            <a:grpFill/>
          </p:grpSpPr>
          <p:sp>
            <p:nvSpPr>
              <p:cNvPr id="5" name="Parallelogram 4"/>
              <p:cNvSpPr/>
              <p:nvPr/>
            </p:nvSpPr>
            <p:spPr>
              <a:xfrm>
                <a:off x="899592" y="3933056"/>
                <a:ext cx="1296144" cy="1105044"/>
              </a:xfrm>
              <a:prstGeom prst="parallelogram">
                <a:avLst>
                  <a:gd name="adj" fmla="val 0"/>
                </a:avLst>
              </a:prstGeom>
              <a:grp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6" name="Rectangle 5"/>
              <p:cNvSpPr/>
              <p:nvPr/>
            </p:nvSpPr>
            <p:spPr>
              <a:xfrm>
                <a:off x="827584" y="5373216"/>
                <a:ext cx="72008" cy="720080"/>
              </a:xfrm>
              <a:prstGeom prst="rect">
                <a:avLst/>
              </a:prstGeom>
              <a:solidFill>
                <a:srgbClr val="CC9900"/>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7" name="Rectangle 6"/>
              <p:cNvSpPr/>
              <p:nvPr/>
            </p:nvSpPr>
            <p:spPr>
              <a:xfrm>
                <a:off x="1763688" y="5373216"/>
                <a:ext cx="72008" cy="720080"/>
              </a:xfrm>
              <a:prstGeom prst="rect">
                <a:avLst/>
              </a:prstGeom>
              <a:solidFill>
                <a:srgbClr val="CC9900"/>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8" name="Parallelogram 7"/>
              <p:cNvSpPr/>
              <p:nvPr/>
            </p:nvSpPr>
            <p:spPr>
              <a:xfrm>
                <a:off x="683569" y="5015108"/>
                <a:ext cx="1512168" cy="384964"/>
              </a:xfrm>
              <a:prstGeom prst="parallelogram">
                <a:avLst>
                  <a:gd name="adj" fmla="val 62434"/>
                </a:avLst>
              </a:prstGeom>
              <a:grp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grpSp>
      </p:grpSp>
      <p:sp>
        <p:nvSpPr>
          <p:cNvPr id="152" name="Freeform 151"/>
          <p:cNvSpPr/>
          <p:nvPr/>
        </p:nvSpPr>
        <p:spPr>
          <a:xfrm rot="15015588" flipH="1">
            <a:off x="1583134" y="3123516"/>
            <a:ext cx="671171" cy="1006623"/>
          </a:xfrm>
          <a:custGeom>
            <a:avLst/>
            <a:gdLst>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75432 w 777479"/>
              <a:gd name="connsiteY8" fmla="*/ 659606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65919 w 777479"/>
              <a:gd name="connsiteY10" fmla="*/ 516731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62013 w 777479"/>
              <a:gd name="connsiteY20" fmla="*/ 605036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77479" h="733822">
                <a:moveTo>
                  <a:pt x="237332" y="11906"/>
                </a:moveTo>
                <a:cubicBezTo>
                  <a:pt x="251421" y="57547"/>
                  <a:pt x="265510" y="103188"/>
                  <a:pt x="239713" y="140494"/>
                </a:cubicBezTo>
                <a:cubicBezTo>
                  <a:pt x="213916" y="177800"/>
                  <a:pt x="121841" y="196850"/>
                  <a:pt x="82550" y="235744"/>
                </a:cubicBezTo>
                <a:cubicBezTo>
                  <a:pt x="43259" y="274638"/>
                  <a:pt x="0" y="348456"/>
                  <a:pt x="3969" y="373856"/>
                </a:cubicBezTo>
                <a:cubicBezTo>
                  <a:pt x="7938" y="399256"/>
                  <a:pt x="64691" y="402828"/>
                  <a:pt x="106363" y="388144"/>
                </a:cubicBezTo>
                <a:cubicBezTo>
                  <a:pt x="148035" y="373460"/>
                  <a:pt x="228203" y="300831"/>
                  <a:pt x="254000" y="285750"/>
                </a:cubicBezTo>
                <a:cubicBezTo>
                  <a:pt x="279797" y="270669"/>
                  <a:pt x="266303" y="273050"/>
                  <a:pt x="261144" y="297656"/>
                </a:cubicBezTo>
                <a:cubicBezTo>
                  <a:pt x="255985" y="322262"/>
                  <a:pt x="233429" y="389731"/>
                  <a:pt x="223044" y="433387"/>
                </a:cubicBezTo>
                <a:cubicBezTo>
                  <a:pt x="212659" y="477043"/>
                  <a:pt x="194650" y="523540"/>
                  <a:pt x="198834" y="559594"/>
                </a:cubicBezTo>
                <a:cubicBezTo>
                  <a:pt x="203018" y="595648"/>
                  <a:pt x="225339" y="658312"/>
                  <a:pt x="248147" y="649709"/>
                </a:cubicBezTo>
                <a:cubicBezTo>
                  <a:pt x="270955" y="641106"/>
                  <a:pt x="315657" y="551569"/>
                  <a:pt x="335682" y="507975"/>
                </a:cubicBezTo>
                <a:cubicBezTo>
                  <a:pt x="355707" y="464381"/>
                  <a:pt x="361673" y="397002"/>
                  <a:pt x="368300" y="388143"/>
                </a:cubicBezTo>
                <a:cubicBezTo>
                  <a:pt x="374927" y="379284"/>
                  <a:pt x="369888" y="408385"/>
                  <a:pt x="375444" y="454819"/>
                </a:cubicBezTo>
                <a:cubicBezTo>
                  <a:pt x="381000" y="501254"/>
                  <a:pt x="388938" y="620316"/>
                  <a:pt x="401638" y="666750"/>
                </a:cubicBezTo>
                <a:cubicBezTo>
                  <a:pt x="414338" y="713184"/>
                  <a:pt x="434578" y="733028"/>
                  <a:pt x="451644" y="733425"/>
                </a:cubicBezTo>
                <a:cubicBezTo>
                  <a:pt x="468710" y="733822"/>
                  <a:pt x="495301" y="719931"/>
                  <a:pt x="504032" y="669131"/>
                </a:cubicBezTo>
                <a:cubicBezTo>
                  <a:pt x="512763" y="618331"/>
                  <a:pt x="500063" y="449658"/>
                  <a:pt x="504032" y="428624"/>
                </a:cubicBezTo>
                <a:cubicBezTo>
                  <a:pt x="508001" y="407590"/>
                  <a:pt x="516335" y="507603"/>
                  <a:pt x="527844" y="542925"/>
                </a:cubicBezTo>
                <a:cubicBezTo>
                  <a:pt x="539353" y="578247"/>
                  <a:pt x="556816" y="620712"/>
                  <a:pt x="573088" y="640556"/>
                </a:cubicBezTo>
                <a:cubicBezTo>
                  <a:pt x="589360" y="660400"/>
                  <a:pt x="610654" y="667907"/>
                  <a:pt x="625475" y="661987"/>
                </a:cubicBezTo>
                <a:cubicBezTo>
                  <a:pt x="640296" y="656067"/>
                  <a:pt x="658838" y="634802"/>
                  <a:pt x="662013" y="605036"/>
                </a:cubicBezTo>
                <a:cubicBezTo>
                  <a:pt x="665188" y="575270"/>
                  <a:pt x="649424" y="516368"/>
                  <a:pt x="644525" y="483394"/>
                </a:cubicBezTo>
                <a:cubicBezTo>
                  <a:pt x="639626" y="450420"/>
                  <a:pt x="620316" y="394891"/>
                  <a:pt x="632619" y="407194"/>
                </a:cubicBezTo>
                <a:cubicBezTo>
                  <a:pt x="644922" y="419497"/>
                  <a:pt x="695325" y="535781"/>
                  <a:pt x="718344" y="557212"/>
                </a:cubicBezTo>
                <a:cubicBezTo>
                  <a:pt x="741363" y="578643"/>
                  <a:pt x="763985" y="562769"/>
                  <a:pt x="770732" y="535781"/>
                </a:cubicBezTo>
                <a:cubicBezTo>
                  <a:pt x="777479" y="508794"/>
                  <a:pt x="775891" y="447278"/>
                  <a:pt x="758825" y="395287"/>
                </a:cubicBezTo>
                <a:cubicBezTo>
                  <a:pt x="741759" y="343296"/>
                  <a:pt x="687388" y="289718"/>
                  <a:pt x="668338" y="223837"/>
                </a:cubicBezTo>
                <a:cubicBezTo>
                  <a:pt x="649288" y="157956"/>
                  <a:pt x="646906" y="78978"/>
                  <a:pt x="644525" y="0"/>
                </a:cubicBezTo>
              </a:path>
            </a:pathLst>
          </a:custGeom>
          <a:solidFill>
            <a:srgbClr val="CC66FF"/>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133" name="Freeform 132"/>
          <p:cNvSpPr/>
          <p:nvPr/>
        </p:nvSpPr>
        <p:spPr>
          <a:xfrm rot="3850961" flipV="1">
            <a:off x="8589064" y="2375115"/>
            <a:ext cx="556772" cy="794919"/>
          </a:xfrm>
          <a:custGeom>
            <a:avLst/>
            <a:gdLst>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75432 w 777479"/>
              <a:gd name="connsiteY8" fmla="*/ 659606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65919 w 777479"/>
              <a:gd name="connsiteY10" fmla="*/ 516731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62013 w 777479"/>
              <a:gd name="connsiteY20" fmla="*/ 605036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2397 h 834313"/>
              <a:gd name="connsiteX1" fmla="*/ 239713 w 777479"/>
              <a:gd name="connsiteY1" fmla="*/ 240985 h 834313"/>
              <a:gd name="connsiteX2" fmla="*/ 82550 w 777479"/>
              <a:gd name="connsiteY2" fmla="*/ 336235 h 834313"/>
              <a:gd name="connsiteX3" fmla="*/ 3969 w 777479"/>
              <a:gd name="connsiteY3" fmla="*/ 474347 h 834313"/>
              <a:gd name="connsiteX4" fmla="*/ 106363 w 777479"/>
              <a:gd name="connsiteY4" fmla="*/ 488635 h 834313"/>
              <a:gd name="connsiteX5" fmla="*/ 254000 w 777479"/>
              <a:gd name="connsiteY5" fmla="*/ 386241 h 834313"/>
              <a:gd name="connsiteX6" fmla="*/ 261144 w 777479"/>
              <a:gd name="connsiteY6" fmla="*/ 398147 h 834313"/>
              <a:gd name="connsiteX7" fmla="*/ 223044 w 777479"/>
              <a:gd name="connsiteY7" fmla="*/ 533878 h 834313"/>
              <a:gd name="connsiteX8" fmla="*/ 198834 w 777479"/>
              <a:gd name="connsiteY8" fmla="*/ 660085 h 834313"/>
              <a:gd name="connsiteX9" fmla="*/ 248147 w 777479"/>
              <a:gd name="connsiteY9" fmla="*/ 750200 h 834313"/>
              <a:gd name="connsiteX10" fmla="*/ 335682 w 777479"/>
              <a:gd name="connsiteY10" fmla="*/ 608466 h 834313"/>
              <a:gd name="connsiteX11" fmla="*/ 368300 w 777479"/>
              <a:gd name="connsiteY11" fmla="*/ 488634 h 834313"/>
              <a:gd name="connsiteX12" fmla="*/ 375444 w 777479"/>
              <a:gd name="connsiteY12" fmla="*/ 555310 h 834313"/>
              <a:gd name="connsiteX13" fmla="*/ 401638 w 777479"/>
              <a:gd name="connsiteY13" fmla="*/ 767241 h 834313"/>
              <a:gd name="connsiteX14" fmla="*/ 451644 w 777479"/>
              <a:gd name="connsiteY14" fmla="*/ 833916 h 834313"/>
              <a:gd name="connsiteX15" fmla="*/ 504032 w 777479"/>
              <a:gd name="connsiteY15" fmla="*/ 769622 h 834313"/>
              <a:gd name="connsiteX16" fmla="*/ 504032 w 777479"/>
              <a:gd name="connsiteY16" fmla="*/ 529115 h 834313"/>
              <a:gd name="connsiteX17" fmla="*/ 527844 w 777479"/>
              <a:gd name="connsiteY17" fmla="*/ 643416 h 834313"/>
              <a:gd name="connsiteX18" fmla="*/ 573088 w 777479"/>
              <a:gd name="connsiteY18" fmla="*/ 741047 h 834313"/>
              <a:gd name="connsiteX19" fmla="*/ 625475 w 777479"/>
              <a:gd name="connsiteY19" fmla="*/ 762478 h 834313"/>
              <a:gd name="connsiteX20" fmla="*/ 662013 w 777479"/>
              <a:gd name="connsiteY20" fmla="*/ 705527 h 834313"/>
              <a:gd name="connsiteX21" fmla="*/ 644525 w 777479"/>
              <a:gd name="connsiteY21" fmla="*/ 583885 h 834313"/>
              <a:gd name="connsiteX22" fmla="*/ 632619 w 777479"/>
              <a:gd name="connsiteY22" fmla="*/ 507685 h 834313"/>
              <a:gd name="connsiteX23" fmla="*/ 718344 w 777479"/>
              <a:gd name="connsiteY23" fmla="*/ 657703 h 834313"/>
              <a:gd name="connsiteX24" fmla="*/ 770732 w 777479"/>
              <a:gd name="connsiteY24" fmla="*/ 636272 h 834313"/>
              <a:gd name="connsiteX25" fmla="*/ 758825 w 777479"/>
              <a:gd name="connsiteY25" fmla="*/ 495778 h 834313"/>
              <a:gd name="connsiteX26" fmla="*/ 668338 w 777479"/>
              <a:gd name="connsiteY26" fmla="*/ 324328 h 834313"/>
              <a:gd name="connsiteX27" fmla="*/ 668239 w 777479"/>
              <a:gd name="connsiteY27" fmla="*/ 0 h 834313"/>
              <a:gd name="connsiteX0" fmla="*/ 240017 w 777479"/>
              <a:gd name="connsiteY0" fmla="*/ 24652 h 834313"/>
              <a:gd name="connsiteX1" fmla="*/ 239713 w 777479"/>
              <a:gd name="connsiteY1" fmla="*/ 240985 h 834313"/>
              <a:gd name="connsiteX2" fmla="*/ 82550 w 777479"/>
              <a:gd name="connsiteY2" fmla="*/ 336235 h 834313"/>
              <a:gd name="connsiteX3" fmla="*/ 3969 w 777479"/>
              <a:gd name="connsiteY3" fmla="*/ 474347 h 834313"/>
              <a:gd name="connsiteX4" fmla="*/ 106363 w 777479"/>
              <a:gd name="connsiteY4" fmla="*/ 488635 h 834313"/>
              <a:gd name="connsiteX5" fmla="*/ 254000 w 777479"/>
              <a:gd name="connsiteY5" fmla="*/ 386241 h 834313"/>
              <a:gd name="connsiteX6" fmla="*/ 261144 w 777479"/>
              <a:gd name="connsiteY6" fmla="*/ 398147 h 834313"/>
              <a:gd name="connsiteX7" fmla="*/ 223044 w 777479"/>
              <a:gd name="connsiteY7" fmla="*/ 533878 h 834313"/>
              <a:gd name="connsiteX8" fmla="*/ 198834 w 777479"/>
              <a:gd name="connsiteY8" fmla="*/ 660085 h 834313"/>
              <a:gd name="connsiteX9" fmla="*/ 248147 w 777479"/>
              <a:gd name="connsiteY9" fmla="*/ 750200 h 834313"/>
              <a:gd name="connsiteX10" fmla="*/ 335682 w 777479"/>
              <a:gd name="connsiteY10" fmla="*/ 608466 h 834313"/>
              <a:gd name="connsiteX11" fmla="*/ 368300 w 777479"/>
              <a:gd name="connsiteY11" fmla="*/ 488634 h 834313"/>
              <a:gd name="connsiteX12" fmla="*/ 375444 w 777479"/>
              <a:gd name="connsiteY12" fmla="*/ 555310 h 834313"/>
              <a:gd name="connsiteX13" fmla="*/ 401638 w 777479"/>
              <a:gd name="connsiteY13" fmla="*/ 767241 h 834313"/>
              <a:gd name="connsiteX14" fmla="*/ 451644 w 777479"/>
              <a:gd name="connsiteY14" fmla="*/ 833916 h 834313"/>
              <a:gd name="connsiteX15" fmla="*/ 504032 w 777479"/>
              <a:gd name="connsiteY15" fmla="*/ 769622 h 834313"/>
              <a:gd name="connsiteX16" fmla="*/ 504032 w 777479"/>
              <a:gd name="connsiteY16" fmla="*/ 529115 h 834313"/>
              <a:gd name="connsiteX17" fmla="*/ 527844 w 777479"/>
              <a:gd name="connsiteY17" fmla="*/ 643416 h 834313"/>
              <a:gd name="connsiteX18" fmla="*/ 573088 w 777479"/>
              <a:gd name="connsiteY18" fmla="*/ 741047 h 834313"/>
              <a:gd name="connsiteX19" fmla="*/ 625475 w 777479"/>
              <a:gd name="connsiteY19" fmla="*/ 762478 h 834313"/>
              <a:gd name="connsiteX20" fmla="*/ 662013 w 777479"/>
              <a:gd name="connsiteY20" fmla="*/ 705527 h 834313"/>
              <a:gd name="connsiteX21" fmla="*/ 644525 w 777479"/>
              <a:gd name="connsiteY21" fmla="*/ 583885 h 834313"/>
              <a:gd name="connsiteX22" fmla="*/ 632619 w 777479"/>
              <a:gd name="connsiteY22" fmla="*/ 507685 h 834313"/>
              <a:gd name="connsiteX23" fmla="*/ 718344 w 777479"/>
              <a:gd name="connsiteY23" fmla="*/ 657703 h 834313"/>
              <a:gd name="connsiteX24" fmla="*/ 770732 w 777479"/>
              <a:gd name="connsiteY24" fmla="*/ 636272 h 834313"/>
              <a:gd name="connsiteX25" fmla="*/ 758825 w 777479"/>
              <a:gd name="connsiteY25" fmla="*/ 495778 h 834313"/>
              <a:gd name="connsiteX26" fmla="*/ 668338 w 777479"/>
              <a:gd name="connsiteY26" fmla="*/ 324328 h 834313"/>
              <a:gd name="connsiteX27" fmla="*/ 668239 w 777479"/>
              <a:gd name="connsiteY27" fmla="*/ 0 h 834313"/>
              <a:gd name="connsiteX0" fmla="*/ 240017 w 777479"/>
              <a:gd name="connsiteY0" fmla="*/ 164738 h 974399"/>
              <a:gd name="connsiteX1" fmla="*/ 239713 w 777479"/>
              <a:gd name="connsiteY1" fmla="*/ 381071 h 974399"/>
              <a:gd name="connsiteX2" fmla="*/ 82550 w 777479"/>
              <a:gd name="connsiteY2" fmla="*/ 476321 h 974399"/>
              <a:gd name="connsiteX3" fmla="*/ 3969 w 777479"/>
              <a:gd name="connsiteY3" fmla="*/ 614433 h 974399"/>
              <a:gd name="connsiteX4" fmla="*/ 106363 w 777479"/>
              <a:gd name="connsiteY4" fmla="*/ 628721 h 974399"/>
              <a:gd name="connsiteX5" fmla="*/ 254000 w 777479"/>
              <a:gd name="connsiteY5" fmla="*/ 526327 h 974399"/>
              <a:gd name="connsiteX6" fmla="*/ 261144 w 777479"/>
              <a:gd name="connsiteY6" fmla="*/ 538233 h 974399"/>
              <a:gd name="connsiteX7" fmla="*/ 223044 w 777479"/>
              <a:gd name="connsiteY7" fmla="*/ 673964 h 974399"/>
              <a:gd name="connsiteX8" fmla="*/ 198834 w 777479"/>
              <a:gd name="connsiteY8" fmla="*/ 800171 h 974399"/>
              <a:gd name="connsiteX9" fmla="*/ 248147 w 777479"/>
              <a:gd name="connsiteY9" fmla="*/ 890286 h 974399"/>
              <a:gd name="connsiteX10" fmla="*/ 335682 w 777479"/>
              <a:gd name="connsiteY10" fmla="*/ 748552 h 974399"/>
              <a:gd name="connsiteX11" fmla="*/ 368300 w 777479"/>
              <a:gd name="connsiteY11" fmla="*/ 628720 h 974399"/>
              <a:gd name="connsiteX12" fmla="*/ 375444 w 777479"/>
              <a:gd name="connsiteY12" fmla="*/ 695396 h 974399"/>
              <a:gd name="connsiteX13" fmla="*/ 401638 w 777479"/>
              <a:gd name="connsiteY13" fmla="*/ 907327 h 974399"/>
              <a:gd name="connsiteX14" fmla="*/ 451644 w 777479"/>
              <a:gd name="connsiteY14" fmla="*/ 974002 h 974399"/>
              <a:gd name="connsiteX15" fmla="*/ 504032 w 777479"/>
              <a:gd name="connsiteY15" fmla="*/ 909708 h 974399"/>
              <a:gd name="connsiteX16" fmla="*/ 504032 w 777479"/>
              <a:gd name="connsiteY16" fmla="*/ 669201 h 974399"/>
              <a:gd name="connsiteX17" fmla="*/ 527844 w 777479"/>
              <a:gd name="connsiteY17" fmla="*/ 783502 h 974399"/>
              <a:gd name="connsiteX18" fmla="*/ 573088 w 777479"/>
              <a:gd name="connsiteY18" fmla="*/ 881133 h 974399"/>
              <a:gd name="connsiteX19" fmla="*/ 625475 w 777479"/>
              <a:gd name="connsiteY19" fmla="*/ 902564 h 974399"/>
              <a:gd name="connsiteX20" fmla="*/ 662013 w 777479"/>
              <a:gd name="connsiteY20" fmla="*/ 845613 h 974399"/>
              <a:gd name="connsiteX21" fmla="*/ 644525 w 777479"/>
              <a:gd name="connsiteY21" fmla="*/ 723971 h 974399"/>
              <a:gd name="connsiteX22" fmla="*/ 632619 w 777479"/>
              <a:gd name="connsiteY22" fmla="*/ 647771 h 974399"/>
              <a:gd name="connsiteX23" fmla="*/ 718344 w 777479"/>
              <a:gd name="connsiteY23" fmla="*/ 797789 h 974399"/>
              <a:gd name="connsiteX24" fmla="*/ 770732 w 777479"/>
              <a:gd name="connsiteY24" fmla="*/ 776358 h 974399"/>
              <a:gd name="connsiteX25" fmla="*/ 758825 w 777479"/>
              <a:gd name="connsiteY25" fmla="*/ 635864 h 974399"/>
              <a:gd name="connsiteX26" fmla="*/ 668338 w 777479"/>
              <a:gd name="connsiteY26" fmla="*/ 464414 h 974399"/>
              <a:gd name="connsiteX27" fmla="*/ 577964 w 777479"/>
              <a:gd name="connsiteY27" fmla="*/ 0 h 974399"/>
              <a:gd name="connsiteX0" fmla="*/ 249011 w 777479"/>
              <a:gd name="connsiteY0" fmla="*/ 33271 h 974399"/>
              <a:gd name="connsiteX1" fmla="*/ 239713 w 777479"/>
              <a:gd name="connsiteY1" fmla="*/ 381071 h 974399"/>
              <a:gd name="connsiteX2" fmla="*/ 82550 w 777479"/>
              <a:gd name="connsiteY2" fmla="*/ 476321 h 974399"/>
              <a:gd name="connsiteX3" fmla="*/ 3969 w 777479"/>
              <a:gd name="connsiteY3" fmla="*/ 614433 h 974399"/>
              <a:gd name="connsiteX4" fmla="*/ 106363 w 777479"/>
              <a:gd name="connsiteY4" fmla="*/ 628721 h 974399"/>
              <a:gd name="connsiteX5" fmla="*/ 254000 w 777479"/>
              <a:gd name="connsiteY5" fmla="*/ 526327 h 974399"/>
              <a:gd name="connsiteX6" fmla="*/ 261144 w 777479"/>
              <a:gd name="connsiteY6" fmla="*/ 538233 h 974399"/>
              <a:gd name="connsiteX7" fmla="*/ 223044 w 777479"/>
              <a:gd name="connsiteY7" fmla="*/ 673964 h 974399"/>
              <a:gd name="connsiteX8" fmla="*/ 198834 w 777479"/>
              <a:gd name="connsiteY8" fmla="*/ 800171 h 974399"/>
              <a:gd name="connsiteX9" fmla="*/ 248147 w 777479"/>
              <a:gd name="connsiteY9" fmla="*/ 890286 h 974399"/>
              <a:gd name="connsiteX10" fmla="*/ 335682 w 777479"/>
              <a:gd name="connsiteY10" fmla="*/ 748552 h 974399"/>
              <a:gd name="connsiteX11" fmla="*/ 368300 w 777479"/>
              <a:gd name="connsiteY11" fmla="*/ 628720 h 974399"/>
              <a:gd name="connsiteX12" fmla="*/ 375444 w 777479"/>
              <a:gd name="connsiteY12" fmla="*/ 695396 h 974399"/>
              <a:gd name="connsiteX13" fmla="*/ 401638 w 777479"/>
              <a:gd name="connsiteY13" fmla="*/ 907327 h 974399"/>
              <a:gd name="connsiteX14" fmla="*/ 451644 w 777479"/>
              <a:gd name="connsiteY14" fmla="*/ 974002 h 974399"/>
              <a:gd name="connsiteX15" fmla="*/ 504032 w 777479"/>
              <a:gd name="connsiteY15" fmla="*/ 909708 h 974399"/>
              <a:gd name="connsiteX16" fmla="*/ 504032 w 777479"/>
              <a:gd name="connsiteY16" fmla="*/ 669201 h 974399"/>
              <a:gd name="connsiteX17" fmla="*/ 527844 w 777479"/>
              <a:gd name="connsiteY17" fmla="*/ 783502 h 974399"/>
              <a:gd name="connsiteX18" fmla="*/ 573088 w 777479"/>
              <a:gd name="connsiteY18" fmla="*/ 881133 h 974399"/>
              <a:gd name="connsiteX19" fmla="*/ 625475 w 777479"/>
              <a:gd name="connsiteY19" fmla="*/ 902564 h 974399"/>
              <a:gd name="connsiteX20" fmla="*/ 662013 w 777479"/>
              <a:gd name="connsiteY20" fmla="*/ 845613 h 974399"/>
              <a:gd name="connsiteX21" fmla="*/ 644525 w 777479"/>
              <a:gd name="connsiteY21" fmla="*/ 723971 h 974399"/>
              <a:gd name="connsiteX22" fmla="*/ 632619 w 777479"/>
              <a:gd name="connsiteY22" fmla="*/ 647771 h 974399"/>
              <a:gd name="connsiteX23" fmla="*/ 718344 w 777479"/>
              <a:gd name="connsiteY23" fmla="*/ 797789 h 974399"/>
              <a:gd name="connsiteX24" fmla="*/ 770732 w 777479"/>
              <a:gd name="connsiteY24" fmla="*/ 776358 h 974399"/>
              <a:gd name="connsiteX25" fmla="*/ 758825 w 777479"/>
              <a:gd name="connsiteY25" fmla="*/ 635864 h 974399"/>
              <a:gd name="connsiteX26" fmla="*/ 668338 w 777479"/>
              <a:gd name="connsiteY26" fmla="*/ 464414 h 974399"/>
              <a:gd name="connsiteX27" fmla="*/ 577964 w 777479"/>
              <a:gd name="connsiteY27" fmla="*/ 0 h 974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77479" h="974399">
                <a:moveTo>
                  <a:pt x="249011" y="33271"/>
                </a:moveTo>
                <a:cubicBezTo>
                  <a:pt x="263100" y="78912"/>
                  <a:pt x="267456" y="307229"/>
                  <a:pt x="239713" y="381071"/>
                </a:cubicBezTo>
                <a:cubicBezTo>
                  <a:pt x="211970" y="454913"/>
                  <a:pt x="121841" y="437427"/>
                  <a:pt x="82550" y="476321"/>
                </a:cubicBezTo>
                <a:cubicBezTo>
                  <a:pt x="43259" y="515215"/>
                  <a:pt x="0" y="589033"/>
                  <a:pt x="3969" y="614433"/>
                </a:cubicBezTo>
                <a:cubicBezTo>
                  <a:pt x="7938" y="639833"/>
                  <a:pt x="64691" y="643405"/>
                  <a:pt x="106363" y="628721"/>
                </a:cubicBezTo>
                <a:cubicBezTo>
                  <a:pt x="148035" y="614037"/>
                  <a:pt x="228203" y="541408"/>
                  <a:pt x="254000" y="526327"/>
                </a:cubicBezTo>
                <a:cubicBezTo>
                  <a:pt x="279797" y="511246"/>
                  <a:pt x="266303" y="513627"/>
                  <a:pt x="261144" y="538233"/>
                </a:cubicBezTo>
                <a:cubicBezTo>
                  <a:pt x="255985" y="562839"/>
                  <a:pt x="233429" y="630308"/>
                  <a:pt x="223044" y="673964"/>
                </a:cubicBezTo>
                <a:cubicBezTo>
                  <a:pt x="212659" y="717620"/>
                  <a:pt x="194650" y="764117"/>
                  <a:pt x="198834" y="800171"/>
                </a:cubicBezTo>
                <a:cubicBezTo>
                  <a:pt x="203018" y="836225"/>
                  <a:pt x="225339" y="898889"/>
                  <a:pt x="248147" y="890286"/>
                </a:cubicBezTo>
                <a:cubicBezTo>
                  <a:pt x="270955" y="881683"/>
                  <a:pt x="315657" y="792146"/>
                  <a:pt x="335682" y="748552"/>
                </a:cubicBezTo>
                <a:cubicBezTo>
                  <a:pt x="355707" y="704958"/>
                  <a:pt x="361673" y="637579"/>
                  <a:pt x="368300" y="628720"/>
                </a:cubicBezTo>
                <a:cubicBezTo>
                  <a:pt x="374927" y="619861"/>
                  <a:pt x="369888" y="648962"/>
                  <a:pt x="375444" y="695396"/>
                </a:cubicBezTo>
                <a:cubicBezTo>
                  <a:pt x="381000" y="741831"/>
                  <a:pt x="388938" y="860893"/>
                  <a:pt x="401638" y="907327"/>
                </a:cubicBezTo>
                <a:cubicBezTo>
                  <a:pt x="414338" y="953761"/>
                  <a:pt x="434578" y="973605"/>
                  <a:pt x="451644" y="974002"/>
                </a:cubicBezTo>
                <a:cubicBezTo>
                  <a:pt x="468710" y="974399"/>
                  <a:pt x="495301" y="960508"/>
                  <a:pt x="504032" y="909708"/>
                </a:cubicBezTo>
                <a:cubicBezTo>
                  <a:pt x="512763" y="858908"/>
                  <a:pt x="500063" y="690235"/>
                  <a:pt x="504032" y="669201"/>
                </a:cubicBezTo>
                <a:cubicBezTo>
                  <a:pt x="508001" y="648167"/>
                  <a:pt x="516335" y="748180"/>
                  <a:pt x="527844" y="783502"/>
                </a:cubicBezTo>
                <a:cubicBezTo>
                  <a:pt x="539353" y="818824"/>
                  <a:pt x="556816" y="861289"/>
                  <a:pt x="573088" y="881133"/>
                </a:cubicBezTo>
                <a:cubicBezTo>
                  <a:pt x="589360" y="900977"/>
                  <a:pt x="610654" y="908484"/>
                  <a:pt x="625475" y="902564"/>
                </a:cubicBezTo>
                <a:cubicBezTo>
                  <a:pt x="640296" y="896644"/>
                  <a:pt x="658838" y="875379"/>
                  <a:pt x="662013" y="845613"/>
                </a:cubicBezTo>
                <a:cubicBezTo>
                  <a:pt x="665188" y="815847"/>
                  <a:pt x="649424" y="756945"/>
                  <a:pt x="644525" y="723971"/>
                </a:cubicBezTo>
                <a:cubicBezTo>
                  <a:pt x="639626" y="690997"/>
                  <a:pt x="620316" y="635468"/>
                  <a:pt x="632619" y="647771"/>
                </a:cubicBezTo>
                <a:cubicBezTo>
                  <a:pt x="644922" y="660074"/>
                  <a:pt x="695325" y="776358"/>
                  <a:pt x="718344" y="797789"/>
                </a:cubicBezTo>
                <a:cubicBezTo>
                  <a:pt x="741363" y="819220"/>
                  <a:pt x="763985" y="803346"/>
                  <a:pt x="770732" y="776358"/>
                </a:cubicBezTo>
                <a:cubicBezTo>
                  <a:pt x="777479" y="749371"/>
                  <a:pt x="775891" y="687855"/>
                  <a:pt x="758825" y="635864"/>
                </a:cubicBezTo>
                <a:cubicBezTo>
                  <a:pt x="741759" y="583873"/>
                  <a:pt x="698481" y="570391"/>
                  <a:pt x="668338" y="464414"/>
                </a:cubicBezTo>
                <a:cubicBezTo>
                  <a:pt x="638195" y="358437"/>
                  <a:pt x="580345" y="78978"/>
                  <a:pt x="577964" y="0"/>
                </a:cubicBezTo>
              </a:path>
            </a:pathLst>
          </a:custGeom>
          <a:solidFill>
            <a:srgbClr val="3399FF"/>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76" name="Freeform 75"/>
          <p:cNvSpPr/>
          <p:nvPr/>
        </p:nvSpPr>
        <p:spPr>
          <a:xfrm rot="16200000" flipH="1">
            <a:off x="6888498" y="3286625"/>
            <a:ext cx="493454" cy="634190"/>
          </a:xfrm>
          <a:custGeom>
            <a:avLst/>
            <a:gdLst>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75432 w 777479"/>
              <a:gd name="connsiteY8" fmla="*/ 659606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65919 w 777479"/>
              <a:gd name="connsiteY10" fmla="*/ 516731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62013 w 777479"/>
              <a:gd name="connsiteY20" fmla="*/ 605036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77479" h="733822">
                <a:moveTo>
                  <a:pt x="237332" y="11906"/>
                </a:moveTo>
                <a:cubicBezTo>
                  <a:pt x="251421" y="57547"/>
                  <a:pt x="265510" y="103188"/>
                  <a:pt x="239713" y="140494"/>
                </a:cubicBezTo>
                <a:cubicBezTo>
                  <a:pt x="213916" y="177800"/>
                  <a:pt x="121841" y="196850"/>
                  <a:pt x="82550" y="235744"/>
                </a:cubicBezTo>
                <a:cubicBezTo>
                  <a:pt x="43259" y="274638"/>
                  <a:pt x="0" y="348456"/>
                  <a:pt x="3969" y="373856"/>
                </a:cubicBezTo>
                <a:cubicBezTo>
                  <a:pt x="7938" y="399256"/>
                  <a:pt x="64691" y="402828"/>
                  <a:pt x="106363" y="388144"/>
                </a:cubicBezTo>
                <a:cubicBezTo>
                  <a:pt x="148035" y="373460"/>
                  <a:pt x="228203" y="300831"/>
                  <a:pt x="254000" y="285750"/>
                </a:cubicBezTo>
                <a:cubicBezTo>
                  <a:pt x="279797" y="270669"/>
                  <a:pt x="266303" y="273050"/>
                  <a:pt x="261144" y="297656"/>
                </a:cubicBezTo>
                <a:cubicBezTo>
                  <a:pt x="255985" y="322262"/>
                  <a:pt x="233429" y="389731"/>
                  <a:pt x="223044" y="433387"/>
                </a:cubicBezTo>
                <a:cubicBezTo>
                  <a:pt x="212659" y="477043"/>
                  <a:pt x="194650" y="523540"/>
                  <a:pt x="198834" y="559594"/>
                </a:cubicBezTo>
                <a:cubicBezTo>
                  <a:pt x="203018" y="595648"/>
                  <a:pt x="225339" y="658312"/>
                  <a:pt x="248147" y="649709"/>
                </a:cubicBezTo>
                <a:cubicBezTo>
                  <a:pt x="270955" y="641106"/>
                  <a:pt x="315657" y="551569"/>
                  <a:pt x="335682" y="507975"/>
                </a:cubicBezTo>
                <a:cubicBezTo>
                  <a:pt x="355707" y="464381"/>
                  <a:pt x="361673" y="397002"/>
                  <a:pt x="368300" y="388143"/>
                </a:cubicBezTo>
                <a:cubicBezTo>
                  <a:pt x="374927" y="379284"/>
                  <a:pt x="369888" y="408385"/>
                  <a:pt x="375444" y="454819"/>
                </a:cubicBezTo>
                <a:cubicBezTo>
                  <a:pt x="381000" y="501254"/>
                  <a:pt x="388938" y="620316"/>
                  <a:pt x="401638" y="666750"/>
                </a:cubicBezTo>
                <a:cubicBezTo>
                  <a:pt x="414338" y="713184"/>
                  <a:pt x="434578" y="733028"/>
                  <a:pt x="451644" y="733425"/>
                </a:cubicBezTo>
                <a:cubicBezTo>
                  <a:pt x="468710" y="733822"/>
                  <a:pt x="495301" y="719931"/>
                  <a:pt x="504032" y="669131"/>
                </a:cubicBezTo>
                <a:cubicBezTo>
                  <a:pt x="512763" y="618331"/>
                  <a:pt x="500063" y="449658"/>
                  <a:pt x="504032" y="428624"/>
                </a:cubicBezTo>
                <a:cubicBezTo>
                  <a:pt x="508001" y="407590"/>
                  <a:pt x="516335" y="507603"/>
                  <a:pt x="527844" y="542925"/>
                </a:cubicBezTo>
                <a:cubicBezTo>
                  <a:pt x="539353" y="578247"/>
                  <a:pt x="556816" y="620712"/>
                  <a:pt x="573088" y="640556"/>
                </a:cubicBezTo>
                <a:cubicBezTo>
                  <a:pt x="589360" y="660400"/>
                  <a:pt x="610654" y="667907"/>
                  <a:pt x="625475" y="661987"/>
                </a:cubicBezTo>
                <a:cubicBezTo>
                  <a:pt x="640296" y="656067"/>
                  <a:pt x="658838" y="634802"/>
                  <a:pt x="662013" y="605036"/>
                </a:cubicBezTo>
                <a:cubicBezTo>
                  <a:pt x="665188" y="575270"/>
                  <a:pt x="649424" y="516368"/>
                  <a:pt x="644525" y="483394"/>
                </a:cubicBezTo>
                <a:cubicBezTo>
                  <a:pt x="639626" y="450420"/>
                  <a:pt x="620316" y="394891"/>
                  <a:pt x="632619" y="407194"/>
                </a:cubicBezTo>
                <a:cubicBezTo>
                  <a:pt x="644922" y="419497"/>
                  <a:pt x="695325" y="535781"/>
                  <a:pt x="718344" y="557212"/>
                </a:cubicBezTo>
                <a:cubicBezTo>
                  <a:pt x="741363" y="578643"/>
                  <a:pt x="763985" y="562769"/>
                  <a:pt x="770732" y="535781"/>
                </a:cubicBezTo>
                <a:cubicBezTo>
                  <a:pt x="777479" y="508794"/>
                  <a:pt x="775891" y="447278"/>
                  <a:pt x="758825" y="395287"/>
                </a:cubicBezTo>
                <a:cubicBezTo>
                  <a:pt x="741759" y="343296"/>
                  <a:pt x="687388" y="289718"/>
                  <a:pt x="668338" y="223837"/>
                </a:cubicBezTo>
                <a:cubicBezTo>
                  <a:pt x="649288" y="157956"/>
                  <a:pt x="646906" y="78978"/>
                  <a:pt x="644525" y="0"/>
                </a:cubicBezTo>
              </a:path>
            </a:pathLst>
          </a:custGeom>
          <a:solidFill>
            <a:srgbClr val="FFCC99"/>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grpSp>
        <p:nvGrpSpPr>
          <p:cNvPr id="2" name="Group 192"/>
          <p:cNvGrpSpPr/>
          <p:nvPr/>
        </p:nvGrpSpPr>
        <p:grpSpPr>
          <a:xfrm>
            <a:off x="4766087" y="2852936"/>
            <a:ext cx="670009" cy="1029520"/>
            <a:chOff x="4876353" y="548680"/>
            <a:chExt cx="670009" cy="1029520"/>
          </a:xfrm>
        </p:grpSpPr>
        <p:sp>
          <p:nvSpPr>
            <p:cNvPr id="192" name="Freeform 191"/>
            <p:cNvSpPr/>
            <p:nvPr/>
          </p:nvSpPr>
          <p:spPr>
            <a:xfrm rot="16200000" flipH="1" flipV="1">
              <a:off x="4952145" y="915106"/>
              <a:ext cx="518426" cy="670009"/>
            </a:xfrm>
            <a:custGeom>
              <a:avLst/>
              <a:gdLst>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75432 w 777479"/>
                <a:gd name="connsiteY8" fmla="*/ 659606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65919 w 777479"/>
                <a:gd name="connsiteY10" fmla="*/ 516731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62013 w 777479"/>
                <a:gd name="connsiteY20" fmla="*/ 605036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77479" h="733822">
                  <a:moveTo>
                    <a:pt x="237332" y="11906"/>
                  </a:moveTo>
                  <a:cubicBezTo>
                    <a:pt x="251421" y="57547"/>
                    <a:pt x="265510" y="103188"/>
                    <a:pt x="239713" y="140494"/>
                  </a:cubicBezTo>
                  <a:cubicBezTo>
                    <a:pt x="213916" y="177800"/>
                    <a:pt x="121841" y="196850"/>
                    <a:pt x="82550" y="235744"/>
                  </a:cubicBezTo>
                  <a:cubicBezTo>
                    <a:pt x="43259" y="274638"/>
                    <a:pt x="0" y="348456"/>
                    <a:pt x="3969" y="373856"/>
                  </a:cubicBezTo>
                  <a:cubicBezTo>
                    <a:pt x="7938" y="399256"/>
                    <a:pt x="64691" y="402828"/>
                    <a:pt x="106363" y="388144"/>
                  </a:cubicBezTo>
                  <a:cubicBezTo>
                    <a:pt x="148035" y="373460"/>
                    <a:pt x="228203" y="300831"/>
                    <a:pt x="254000" y="285750"/>
                  </a:cubicBezTo>
                  <a:cubicBezTo>
                    <a:pt x="279797" y="270669"/>
                    <a:pt x="266303" y="273050"/>
                    <a:pt x="261144" y="297656"/>
                  </a:cubicBezTo>
                  <a:cubicBezTo>
                    <a:pt x="255985" y="322262"/>
                    <a:pt x="233429" y="389731"/>
                    <a:pt x="223044" y="433387"/>
                  </a:cubicBezTo>
                  <a:cubicBezTo>
                    <a:pt x="212659" y="477043"/>
                    <a:pt x="194650" y="523540"/>
                    <a:pt x="198834" y="559594"/>
                  </a:cubicBezTo>
                  <a:cubicBezTo>
                    <a:pt x="203018" y="595648"/>
                    <a:pt x="225339" y="658312"/>
                    <a:pt x="248147" y="649709"/>
                  </a:cubicBezTo>
                  <a:cubicBezTo>
                    <a:pt x="270955" y="641106"/>
                    <a:pt x="315657" y="551569"/>
                    <a:pt x="335682" y="507975"/>
                  </a:cubicBezTo>
                  <a:cubicBezTo>
                    <a:pt x="355707" y="464381"/>
                    <a:pt x="361673" y="397002"/>
                    <a:pt x="368300" y="388143"/>
                  </a:cubicBezTo>
                  <a:cubicBezTo>
                    <a:pt x="374927" y="379284"/>
                    <a:pt x="369888" y="408385"/>
                    <a:pt x="375444" y="454819"/>
                  </a:cubicBezTo>
                  <a:cubicBezTo>
                    <a:pt x="381000" y="501254"/>
                    <a:pt x="388938" y="620316"/>
                    <a:pt x="401638" y="666750"/>
                  </a:cubicBezTo>
                  <a:cubicBezTo>
                    <a:pt x="414338" y="713184"/>
                    <a:pt x="434578" y="733028"/>
                    <a:pt x="451644" y="733425"/>
                  </a:cubicBezTo>
                  <a:cubicBezTo>
                    <a:pt x="468710" y="733822"/>
                    <a:pt x="495301" y="719931"/>
                    <a:pt x="504032" y="669131"/>
                  </a:cubicBezTo>
                  <a:cubicBezTo>
                    <a:pt x="512763" y="618331"/>
                    <a:pt x="500063" y="449658"/>
                    <a:pt x="504032" y="428624"/>
                  </a:cubicBezTo>
                  <a:cubicBezTo>
                    <a:pt x="508001" y="407590"/>
                    <a:pt x="516335" y="507603"/>
                    <a:pt x="527844" y="542925"/>
                  </a:cubicBezTo>
                  <a:cubicBezTo>
                    <a:pt x="539353" y="578247"/>
                    <a:pt x="556816" y="620712"/>
                    <a:pt x="573088" y="640556"/>
                  </a:cubicBezTo>
                  <a:cubicBezTo>
                    <a:pt x="589360" y="660400"/>
                    <a:pt x="610654" y="667907"/>
                    <a:pt x="625475" y="661987"/>
                  </a:cubicBezTo>
                  <a:cubicBezTo>
                    <a:pt x="640296" y="656067"/>
                    <a:pt x="658838" y="634802"/>
                    <a:pt x="662013" y="605036"/>
                  </a:cubicBezTo>
                  <a:cubicBezTo>
                    <a:pt x="665188" y="575270"/>
                    <a:pt x="649424" y="516368"/>
                    <a:pt x="644525" y="483394"/>
                  </a:cubicBezTo>
                  <a:cubicBezTo>
                    <a:pt x="639626" y="450420"/>
                    <a:pt x="620316" y="394891"/>
                    <a:pt x="632619" y="407194"/>
                  </a:cubicBezTo>
                  <a:cubicBezTo>
                    <a:pt x="644922" y="419497"/>
                    <a:pt x="695325" y="535781"/>
                    <a:pt x="718344" y="557212"/>
                  </a:cubicBezTo>
                  <a:cubicBezTo>
                    <a:pt x="741363" y="578643"/>
                    <a:pt x="763985" y="562769"/>
                    <a:pt x="770732" y="535781"/>
                  </a:cubicBezTo>
                  <a:cubicBezTo>
                    <a:pt x="777479" y="508794"/>
                    <a:pt x="775891" y="447278"/>
                    <a:pt x="758825" y="395287"/>
                  </a:cubicBezTo>
                  <a:cubicBezTo>
                    <a:pt x="741759" y="343296"/>
                    <a:pt x="687388" y="289718"/>
                    <a:pt x="668338" y="223837"/>
                  </a:cubicBezTo>
                  <a:cubicBezTo>
                    <a:pt x="649288" y="157956"/>
                    <a:pt x="646906" y="78978"/>
                    <a:pt x="644525" y="0"/>
                  </a:cubicBezTo>
                </a:path>
              </a:pathLst>
            </a:custGeom>
            <a:solidFill>
              <a:srgbClr val="FFCC99"/>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grpSp>
          <p:nvGrpSpPr>
            <p:cNvPr id="4" name="Group 128"/>
            <p:cNvGrpSpPr/>
            <p:nvPr/>
          </p:nvGrpSpPr>
          <p:grpSpPr>
            <a:xfrm>
              <a:off x="5004048" y="548680"/>
              <a:ext cx="313332" cy="1029520"/>
              <a:chOff x="1115616" y="3429000"/>
              <a:chExt cx="504056" cy="1656184"/>
            </a:xfrm>
          </p:grpSpPr>
          <p:sp>
            <p:nvSpPr>
              <p:cNvPr id="194" name="Isosceles Triangle 193"/>
              <p:cNvSpPr/>
              <p:nvPr/>
            </p:nvSpPr>
            <p:spPr>
              <a:xfrm>
                <a:off x="1115616" y="5013176"/>
                <a:ext cx="504056" cy="72008"/>
              </a:xfrm>
              <a:prstGeom prst="triangle">
                <a:avLst/>
              </a:prstGeom>
              <a:solidFill>
                <a:schemeClr val="bg1"/>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95" name="Chord 194"/>
              <p:cNvSpPr/>
              <p:nvPr/>
            </p:nvSpPr>
            <p:spPr>
              <a:xfrm>
                <a:off x="1115616" y="3429000"/>
                <a:ext cx="504056" cy="1080120"/>
              </a:xfrm>
              <a:prstGeom prst="chord">
                <a:avLst>
                  <a:gd name="adj1" fmla="val 20627079"/>
                  <a:gd name="adj2" fmla="val 11756870"/>
                </a:avLst>
              </a:pr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96" name="Chord 195"/>
              <p:cNvSpPr/>
              <p:nvPr/>
            </p:nvSpPr>
            <p:spPr>
              <a:xfrm>
                <a:off x="1115616" y="3429000"/>
                <a:ext cx="504056" cy="1080120"/>
              </a:xfrm>
              <a:prstGeom prst="chord">
                <a:avLst>
                  <a:gd name="adj1" fmla="val 2750670"/>
                  <a:gd name="adj2" fmla="val 8084417"/>
                </a:avLst>
              </a:prstGeom>
              <a:solidFill>
                <a:srgbClr val="990033"/>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97" name="Rectangle 196"/>
              <p:cNvSpPr/>
              <p:nvPr/>
            </p:nvSpPr>
            <p:spPr>
              <a:xfrm>
                <a:off x="1331640" y="4509120"/>
                <a:ext cx="72008" cy="504056"/>
              </a:xfrm>
              <a:prstGeom prst="rect">
                <a:avLst/>
              </a:prstGeom>
              <a:solidFill>
                <a:schemeClr val="bg1"/>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grpSp>
        <p:nvGrpSpPr>
          <p:cNvPr id="9" name="Group 205"/>
          <p:cNvGrpSpPr/>
          <p:nvPr/>
        </p:nvGrpSpPr>
        <p:grpSpPr>
          <a:xfrm rot="894414">
            <a:off x="5108718" y="2334775"/>
            <a:ext cx="637735" cy="1029520"/>
            <a:chOff x="5016114" y="1916832"/>
            <a:chExt cx="637735" cy="1029520"/>
          </a:xfrm>
        </p:grpSpPr>
        <p:sp>
          <p:nvSpPr>
            <p:cNvPr id="75" name="Freeform 74"/>
            <p:cNvSpPr/>
            <p:nvPr/>
          </p:nvSpPr>
          <p:spPr>
            <a:xfrm rot="18580916" flipH="1" flipV="1">
              <a:off x="5088255" y="2351490"/>
              <a:ext cx="493454" cy="637735"/>
            </a:xfrm>
            <a:custGeom>
              <a:avLst/>
              <a:gdLst>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75432 w 777479"/>
                <a:gd name="connsiteY8" fmla="*/ 659606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65919 w 777479"/>
                <a:gd name="connsiteY10" fmla="*/ 516731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62013 w 777479"/>
                <a:gd name="connsiteY20" fmla="*/ 605036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77479" h="733822">
                  <a:moveTo>
                    <a:pt x="237332" y="11906"/>
                  </a:moveTo>
                  <a:cubicBezTo>
                    <a:pt x="251421" y="57547"/>
                    <a:pt x="265510" y="103188"/>
                    <a:pt x="239713" y="140494"/>
                  </a:cubicBezTo>
                  <a:cubicBezTo>
                    <a:pt x="213916" y="177800"/>
                    <a:pt x="121841" y="196850"/>
                    <a:pt x="82550" y="235744"/>
                  </a:cubicBezTo>
                  <a:cubicBezTo>
                    <a:pt x="43259" y="274638"/>
                    <a:pt x="0" y="348456"/>
                    <a:pt x="3969" y="373856"/>
                  </a:cubicBezTo>
                  <a:cubicBezTo>
                    <a:pt x="7938" y="399256"/>
                    <a:pt x="64691" y="402828"/>
                    <a:pt x="106363" y="388144"/>
                  </a:cubicBezTo>
                  <a:cubicBezTo>
                    <a:pt x="148035" y="373460"/>
                    <a:pt x="228203" y="300831"/>
                    <a:pt x="254000" y="285750"/>
                  </a:cubicBezTo>
                  <a:cubicBezTo>
                    <a:pt x="279797" y="270669"/>
                    <a:pt x="266303" y="273050"/>
                    <a:pt x="261144" y="297656"/>
                  </a:cubicBezTo>
                  <a:cubicBezTo>
                    <a:pt x="255985" y="322262"/>
                    <a:pt x="233429" y="389731"/>
                    <a:pt x="223044" y="433387"/>
                  </a:cubicBezTo>
                  <a:cubicBezTo>
                    <a:pt x="212659" y="477043"/>
                    <a:pt x="194650" y="523540"/>
                    <a:pt x="198834" y="559594"/>
                  </a:cubicBezTo>
                  <a:cubicBezTo>
                    <a:pt x="203018" y="595648"/>
                    <a:pt x="225339" y="658312"/>
                    <a:pt x="248147" y="649709"/>
                  </a:cubicBezTo>
                  <a:cubicBezTo>
                    <a:pt x="270955" y="641106"/>
                    <a:pt x="315657" y="551569"/>
                    <a:pt x="335682" y="507975"/>
                  </a:cubicBezTo>
                  <a:cubicBezTo>
                    <a:pt x="355707" y="464381"/>
                    <a:pt x="361673" y="397002"/>
                    <a:pt x="368300" y="388143"/>
                  </a:cubicBezTo>
                  <a:cubicBezTo>
                    <a:pt x="374927" y="379284"/>
                    <a:pt x="369888" y="408385"/>
                    <a:pt x="375444" y="454819"/>
                  </a:cubicBezTo>
                  <a:cubicBezTo>
                    <a:pt x="381000" y="501254"/>
                    <a:pt x="388938" y="620316"/>
                    <a:pt x="401638" y="666750"/>
                  </a:cubicBezTo>
                  <a:cubicBezTo>
                    <a:pt x="414338" y="713184"/>
                    <a:pt x="434578" y="733028"/>
                    <a:pt x="451644" y="733425"/>
                  </a:cubicBezTo>
                  <a:cubicBezTo>
                    <a:pt x="468710" y="733822"/>
                    <a:pt x="495301" y="719931"/>
                    <a:pt x="504032" y="669131"/>
                  </a:cubicBezTo>
                  <a:cubicBezTo>
                    <a:pt x="512763" y="618331"/>
                    <a:pt x="500063" y="449658"/>
                    <a:pt x="504032" y="428624"/>
                  </a:cubicBezTo>
                  <a:cubicBezTo>
                    <a:pt x="508001" y="407590"/>
                    <a:pt x="516335" y="507603"/>
                    <a:pt x="527844" y="542925"/>
                  </a:cubicBezTo>
                  <a:cubicBezTo>
                    <a:pt x="539353" y="578247"/>
                    <a:pt x="556816" y="620712"/>
                    <a:pt x="573088" y="640556"/>
                  </a:cubicBezTo>
                  <a:cubicBezTo>
                    <a:pt x="589360" y="660400"/>
                    <a:pt x="610654" y="667907"/>
                    <a:pt x="625475" y="661987"/>
                  </a:cubicBezTo>
                  <a:cubicBezTo>
                    <a:pt x="640296" y="656067"/>
                    <a:pt x="658838" y="634802"/>
                    <a:pt x="662013" y="605036"/>
                  </a:cubicBezTo>
                  <a:cubicBezTo>
                    <a:pt x="665188" y="575270"/>
                    <a:pt x="649424" y="516368"/>
                    <a:pt x="644525" y="483394"/>
                  </a:cubicBezTo>
                  <a:cubicBezTo>
                    <a:pt x="639626" y="450420"/>
                    <a:pt x="620316" y="394891"/>
                    <a:pt x="632619" y="407194"/>
                  </a:cubicBezTo>
                  <a:cubicBezTo>
                    <a:pt x="644922" y="419497"/>
                    <a:pt x="695325" y="535781"/>
                    <a:pt x="718344" y="557212"/>
                  </a:cubicBezTo>
                  <a:cubicBezTo>
                    <a:pt x="741363" y="578643"/>
                    <a:pt x="763985" y="562769"/>
                    <a:pt x="770732" y="535781"/>
                  </a:cubicBezTo>
                  <a:cubicBezTo>
                    <a:pt x="777479" y="508794"/>
                    <a:pt x="775891" y="447278"/>
                    <a:pt x="758825" y="395287"/>
                  </a:cubicBezTo>
                  <a:cubicBezTo>
                    <a:pt x="741759" y="343296"/>
                    <a:pt x="687388" y="289718"/>
                    <a:pt x="668338" y="223837"/>
                  </a:cubicBezTo>
                  <a:cubicBezTo>
                    <a:pt x="649288" y="157956"/>
                    <a:pt x="646906" y="78978"/>
                    <a:pt x="644525" y="0"/>
                  </a:cubicBezTo>
                </a:path>
              </a:pathLst>
            </a:custGeom>
            <a:solidFill>
              <a:srgbClr val="FFCC99"/>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grpSp>
          <p:nvGrpSpPr>
            <p:cNvPr id="14" name="Group 123"/>
            <p:cNvGrpSpPr/>
            <p:nvPr/>
          </p:nvGrpSpPr>
          <p:grpSpPr>
            <a:xfrm>
              <a:off x="5148064" y="1916832"/>
              <a:ext cx="313332" cy="1029520"/>
              <a:chOff x="1115616" y="3429000"/>
              <a:chExt cx="504056" cy="1656184"/>
            </a:xfrm>
          </p:grpSpPr>
          <p:sp>
            <p:nvSpPr>
              <p:cNvPr id="202" name="Isosceles Triangle 201"/>
              <p:cNvSpPr/>
              <p:nvPr/>
            </p:nvSpPr>
            <p:spPr>
              <a:xfrm>
                <a:off x="1115616" y="5013176"/>
                <a:ext cx="504056" cy="72008"/>
              </a:xfrm>
              <a:prstGeom prst="triangle">
                <a:avLst/>
              </a:prstGeom>
              <a:solidFill>
                <a:schemeClr val="bg1"/>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03" name="Chord 202"/>
              <p:cNvSpPr/>
              <p:nvPr/>
            </p:nvSpPr>
            <p:spPr>
              <a:xfrm>
                <a:off x="1115616" y="3429000"/>
                <a:ext cx="504056" cy="1080120"/>
              </a:xfrm>
              <a:prstGeom prst="chord">
                <a:avLst>
                  <a:gd name="adj1" fmla="val 20627079"/>
                  <a:gd name="adj2" fmla="val 11756870"/>
                </a:avLst>
              </a:pr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04" name="Chord 203"/>
              <p:cNvSpPr/>
              <p:nvPr/>
            </p:nvSpPr>
            <p:spPr>
              <a:xfrm>
                <a:off x="1115616" y="3429000"/>
                <a:ext cx="504056" cy="1080120"/>
              </a:xfrm>
              <a:prstGeom prst="chord">
                <a:avLst>
                  <a:gd name="adj1" fmla="val 4355233"/>
                  <a:gd name="adj2" fmla="val 6479972"/>
                </a:avLst>
              </a:prstGeom>
              <a:solidFill>
                <a:srgbClr val="990033"/>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05" name="Rectangle 204"/>
              <p:cNvSpPr/>
              <p:nvPr/>
            </p:nvSpPr>
            <p:spPr>
              <a:xfrm>
                <a:off x="1331640" y="4509120"/>
                <a:ext cx="72008" cy="504056"/>
              </a:xfrm>
              <a:prstGeom prst="rect">
                <a:avLst/>
              </a:prstGeom>
              <a:solidFill>
                <a:schemeClr val="bg1"/>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grpSp>
        <p:nvGrpSpPr>
          <p:cNvPr id="15" name="Group 99"/>
          <p:cNvGrpSpPr/>
          <p:nvPr/>
        </p:nvGrpSpPr>
        <p:grpSpPr>
          <a:xfrm>
            <a:off x="3145374" y="4387386"/>
            <a:ext cx="1075966" cy="586890"/>
            <a:chOff x="1619672" y="4221089"/>
            <a:chExt cx="1584176" cy="864095"/>
          </a:xfrm>
        </p:grpSpPr>
        <p:sp>
          <p:nvSpPr>
            <p:cNvPr id="101" name="Freeform 100"/>
            <p:cNvSpPr/>
            <p:nvPr/>
          </p:nvSpPr>
          <p:spPr>
            <a:xfrm>
              <a:off x="1619672" y="4246822"/>
              <a:ext cx="669997" cy="838362"/>
            </a:xfrm>
            <a:custGeom>
              <a:avLst/>
              <a:gdLst>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98859 w 625872"/>
                <a:gd name="connsiteY6" fmla="*/ 576262 h 840978"/>
                <a:gd name="connsiteX7" fmla="*/ 408384 w 625872"/>
                <a:gd name="connsiteY7" fmla="*/ 554831 h 840978"/>
                <a:gd name="connsiteX8" fmla="*/ 403622 w 625872"/>
                <a:gd name="connsiteY8" fmla="*/ 0 h 840978"/>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86581 w 625872"/>
                <a:gd name="connsiteY6" fmla="*/ 600620 h 840978"/>
                <a:gd name="connsiteX7" fmla="*/ 408384 w 625872"/>
                <a:gd name="connsiteY7" fmla="*/ 554831 h 840978"/>
                <a:gd name="connsiteX8" fmla="*/ 403622 w 625872"/>
                <a:gd name="connsiteY8" fmla="*/ 0 h 840978"/>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52338"/>
                <a:gd name="connsiteX1" fmla="*/ 586978 w 629778"/>
                <a:gd name="connsiteY1" fmla="*/ 707231 h 852338"/>
                <a:gd name="connsiteX2" fmla="*/ 332557 w 629778"/>
                <a:gd name="connsiteY2" fmla="*/ 850230 h 852338"/>
                <a:gd name="connsiteX3" fmla="*/ 65484 w 629778"/>
                <a:gd name="connsiteY3" fmla="*/ 809625 h 852338"/>
                <a:gd name="connsiteX4" fmla="*/ 15478 w 629778"/>
                <a:gd name="connsiteY4" fmla="*/ 671512 h 852338"/>
                <a:gd name="connsiteX5" fmla="*/ 158353 w 629778"/>
                <a:gd name="connsiteY5" fmla="*/ 540543 h 852338"/>
                <a:gd name="connsiteX6" fmla="*/ 386581 w 629778"/>
                <a:gd name="connsiteY6" fmla="*/ 600620 h 852338"/>
                <a:gd name="connsiteX7" fmla="*/ 408384 w 629778"/>
                <a:gd name="connsiteY7" fmla="*/ 554831 h 852338"/>
                <a:gd name="connsiteX8" fmla="*/ 403622 w 629778"/>
                <a:gd name="connsiteY8" fmla="*/ 0 h 852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9778" h="852338">
                  <a:moveTo>
                    <a:pt x="589359" y="40481"/>
                  </a:moveTo>
                  <a:cubicBezTo>
                    <a:pt x="607615" y="308570"/>
                    <a:pt x="629778" y="572273"/>
                    <a:pt x="586978" y="707231"/>
                  </a:cubicBezTo>
                  <a:cubicBezTo>
                    <a:pt x="544178" y="842189"/>
                    <a:pt x="393081" y="852338"/>
                    <a:pt x="332557" y="850230"/>
                  </a:cubicBezTo>
                  <a:cubicBezTo>
                    <a:pt x="247154" y="847800"/>
                    <a:pt x="118330" y="839411"/>
                    <a:pt x="65484" y="809625"/>
                  </a:cubicBezTo>
                  <a:cubicBezTo>
                    <a:pt x="12638" y="779839"/>
                    <a:pt x="0" y="716359"/>
                    <a:pt x="15478" y="671512"/>
                  </a:cubicBezTo>
                  <a:cubicBezTo>
                    <a:pt x="30956" y="626665"/>
                    <a:pt x="96503" y="552358"/>
                    <a:pt x="158353" y="540543"/>
                  </a:cubicBezTo>
                  <a:cubicBezTo>
                    <a:pt x="220203" y="528728"/>
                    <a:pt x="344909" y="598239"/>
                    <a:pt x="386581" y="600620"/>
                  </a:cubicBezTo>
                  <a:cubicBezTo>
                    <a:pt x="428253" y="603001"/>
                    <a:pt x="405544" y="654934"/>
                    <a:pt x="408384" y="554831"/>
                  </a:cubicBezTo>
                  <a:cubicBezTo>
                    <a:pt x="411224" y="454728"/>
                    <a:pt x="406400" y="229393"/>
                    <a:pt x="403622" y="0"/>
                  </a:cubicBezTo>
                </a:path>
              </a:pathLst>
            </a:custGeom>
            <a:solidFill>
              <a:srgbClr val="00CC00"/>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102" name="Freeform 101"/>
            <p:cNvSpPr/>
            <p:nvPr/>
          </p:nvSpPr>
          <p:spPr>
            <a:xfrm flipH="1">
              <a:off x="2555774" y="4221089"/>
              <a:ext cx="648074" cy="864095"/>
            </a:xfrm>
            <a:custGeom>
              <a:avLst/>
              <a:gdLst>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98859 w 625872"/>
                <a:gd name="connsiteY6" fmla="*/ 576262 h 840978"/>
                <a:gd name="connsiteX7" fmla="*/ 408384 w 625872"/>
                <a:gd name="connsiteY7" fmla="*/ 554831 h 840978"/>
                <a:gd name="connsiteX8" fmla="*/ 403622 w 625872"/>
                <a:gd name="connsiteY8" fmla="*/ 0 h 840978"/>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86581 w 625872"/>
                <a:gd name="connsiteY6" fmla="*/ 600620 h 840978"/>
                <a:gd name="connsiteX7" fmla="*/ 408384 w 625872"/>
                <a:gd name="connsiteY7" fmla="*/ 554831 h 840978"/>
                <a:gd name="connsiteX8" fmla="*/ 403622 w 625872"/>
                <a:gd name="connsiteY8" fmla="*/ 0 h 840978"/>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52338"/>
                <a:gd name="connsiteX1" fmla="*/ 586978 w 629778"/>
                <a:gd name="connsiteY1" fmla="*/ 707231 h 852338"/>
                <a:gd name="connsiteX2" fmla="*/ 332557 w 629778"/>
                <a:gd name="connsiteY2" fmla="*/ 850230 h 852338"/>
                <a:gd name="connsiteX3" fmla="*/ 65484 w 629778"/>
                <a:gd name="connsiteY3" fmla="*/ 809625 h 852338"/>
                <a:gd name="connsiteX4" fmla="*/ 15478 w 629778"/>
                <a:gd name="connsiteY4" fmla="*/ 671512 h 852338"/>
                <a:gd name="connsiteX5" fmla="*/ 158353 w 629778"/>
                <a:gd name="connsiteY5" fmla="*/ 540543 h 852338"/>
                <a:gd name="connsiteX6" fmla="*/ 386581 w 629778"/>
                <a:gd name="connsiteY6" fmla="*/ 600620 h 852338"/>
                <a:gd name="connsiteX7" fmla="*/ 408384 w 629778"/>
                <a:gd name="connsiteY7" fmla="*/ 554831 h 852338"/>
                <a:gd name="connsiteX8" fmla="*/ 403622 w 629778"/>
                <a:gd name="connsiteY8" fmla="*/ 0 h 852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9778" h="852338">
                  <a:moveTo>
                    <a:pt x="589359" y="40481"/>
                  </a:moveTo>
                  <a:cubicBezTo>
                    <a:pt x="607615" y="308570"/>
                    <a:pt x="629778" y="572273"/>
                    <a:pt x="586978" y="707231"/>
                  </a:cubicBezTo>
                  <a:cubicBezTo>
                    <a:pt x="544178" y="842189"/>
                    <a:pt x="393081" y="852338"/>
                    <a:pt x="332557" y="850230"/>
                  </a:cubicBezTo>
                  <a:cubicBezTo>
                    <a:pt x="247154" y="847800"/>
                    <a:pt x="118330" y="839411"/>
                    <a:pt x="65484" y="809625"/>
                  </a:cubicBezTo>
                  <a:cubicBezTo>
                    <a:pt x="12638" y="779839"/>
                    <a:pt x="0" y="716359"/>
                    <a:pt x="15478" y="671512"/>
                  </a:cubicBezTo>
                  <a:cubicBezTo>
                    <a:pt x="30956" y="626665"/>
                    <a:pt x="96503" y="552358"/>
                    <a:pt x="158353" y="540543"/>
                  </a:cubicBezTo>
                  <a:cubicBezTo>
                    <a:pt x="220203" y="528728"/>
                    <a:pt x="344909" y="598239"/>
                    <a:pt x="386581" y="600620"/>
                  </a:cubicBezTo>
                  <a:cubicBezTo>
                    <a:pt x="428253" y="603001"/>
                    <a:pt x="405544" y="654934"/>
                    <a:pt x="408384" y="554831"/>
                  </a:cubicBezTo>
                  <a:cubicBezTo>
                    <a:pt x="411224" y="454728"/>
                    <a:pt x="406400" y="229393"/>
                    <a:pt x="403622" y="0"/>
                  </a:cubicBezTo>
                </a:path>
              </a:pathLst>
            </a:custGeom>
            <a:solidFill>
              <a:srgbClr val="00CC00"/>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grpSp>
      <p:grpSp>
        <p:nvGrpSpPr>
          <p:cNvPr id="16" name="Group 194"/>
          <p:cNvGrpSpPr/>
          <p:nvPr/>
        </p:nvGrpSpPr>
        <p:grpSpPr>
          <a:xfrm>
            <a:off x="7200230" y="2132856"/>
            <a:ext cx="756146" cy="1041664"/>
            <a:chOff x="6892603" y="0"/>
            <a:chExt cx="756146" cy="1041664"/>
          </a:xfrm>
        </p:grpSpPr>
        <p:sp>
          <p:nvSpPr>
            <p:cNvPr id="151" name="Freeform 150"/>
            <p:cNvSpPr/>
            <p:nvPr/>
          </p:nvSpPr>
          <p:spPr>
            <a:xfrm rot="7330235">
              <a:off x="6995715" y="388631"/>
              <a:ext cx="549921" cy="756146"/>
            </a:xfrm>
            <a:custGeom>
              <a:avLst/>
              <a:gdLst>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75432 w 777479"/>
                <a:gd name="connsiteY8" fmla="*/ 659606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65919 w 777479"/>
                <a:gd name="connsiteY10" fmla="*/ 516731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62013 w 777479"/>
                <a:gd name="connsiteY20" fmla="*/ 605036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2397 h 834313"/>
                <a:gd name="connsiteX1" fmla="*/ 239713 w 777479"/>
                <a:gd name="connsiteY1" fmla="*/ 240985 h 834313"/>
                <a:gd name="connsiteX2" fmla="*/ 82550 w 777479"/>
                <a:gd name="connsiteY2" fmla="*/ 336235 h 834313"/>
                <a:gd name="connsiteX3" fmla="*/ 3969 w 777479"/>
                <a:gd name="connsiteY3" fmla="*/ 474347 h 834313"/>
                <a:gd name="connsiteX4" fmla="*/ 106363 w 777479"/>
                <a:gd name="connsiteY4" fmla="*/ 488635 h 834313"/>
                <a:gd name="connsiteX5" fmla="*/ 254000 w 777479"/>
                <a:gd name="connsiteY5" fmla="*/ 386241 h 834313"/>
                <a:gd name="connsiteX6" fmla="*/ 261144 w 777479"/>
                <a:gd name="connsiteY6" fmla="*/ 398147 h 834313"/>
                <a:gd name="connsiteX7" fmla="*/ 223044 w 777479"/>
                <a:gd name="connsiteY7" fmla="*/ 533878 h 834313"/>
                <a:gd name="connsiteX8" fmla="*/ 198834 w 777479"/>
                <a:gd name="connsiteY8" fmla="*/ 660085 h 834313"/>
                <a:gd name="connsiteX9" fmla="*/ 248147 w 777479"/>
                <a:gd name="connsiteY9" fmla="*/ 750200 h 834313"/>
                <a:gd name="connsiteX10" fmla="*/ 335682 w 777479"/>
                <a:gd name="connsiteY10" fmla="*/ 608466 h 834313"/>
                <a:gd name="connsiteX11" fmla="*/ 368300 w 777479"/>
                <a:gd name="connsiteY11" fmla="*/ 488634 h 834313"/>
                <a:gd name="connsiteX12" fmla="*/ 375444 w 777479"/>
                <a:gd name="connsiteY12" fmla="*/ 555310 h 834313"/>
                <a:gd name="connsiteX13" fmla="*/ 401638 w 777479"/>
                <a:gd name="connsiteY13" fmla="*/ 767241 h 834313"/>
                <a:gd name="connsiteX14" fmla="*/ 451644 w 777479"/>
                <a:gd name="connsiteY14" fmla="*/ 833916 h 834313"/>
                <a:gd name="connsiteX15" fmla="*/ 504032 w 777479"/>
                <a:gd name="connsiteY15" fmla="*/ 769622 h 834313"/>
                <a:gd name="connsiteX16" fmla="*/ 504032 w 777479"/>
                <a:gd name="connsiteY16" fmla="*/ 529115 h 834313"/>
                <a:gd name="connsiteX17" fmla="*/ 527844 w 777479"/>
                <a:gd name="connsiteY17" fmla="*/ 643416 h 834313"/>
                <a:gd name="connsiteX18" fmla="*/ 573088 w 777479"/>
                <a:gd name="connsiteY18" fmla="*/ 741047 h 834313"/>
                <a:gd name="connsiteX19" fmla="*/ 625475 w 777479"/>
                <a:gd name="connsiteY19" fmla="*/ 762478 h 834313"/>
                <a:gd name="connsiteX20" fmla="*/ 662013 w 777479"/>
                <a:gd name="connsiteY20" fmla="*/ 705527 h 834313"/>
                <a:gd name="connsiteX21" fmla="*/ 644525 w 777479"/>
                <a:gd name="connsiteY21" fmla="*/ 583885 h 834313"/>
                <a:gd name="connsiteX22" fmla="*/ 632619 w 777479"/>
                <a:gd name="connsiteY22" fmla="*/ 507685 h 834313"/>
                <a:gd name="connsiteX23" fmla="*/ 718344 w 777479"/>
                <a:gd name="connsiteY23" fmla="*/ 657703 h 834313"/>
                <a:gd name="connsiteX24" fmla="*/ 770732 w 777479"/>
                <a:gd name="connsiteY24" fmla="*/ 636272 h 834313"/>
                <a:gd name="connsiteX25" fmla="*/ 758825 w 777479"/>
                <a:gd name="connsiteY25" fmla="*/ 495778 h 834313"/>
                <a:gd name="connsiteX26" fmla="*/ 668338 w 777479"/>
                <a:gd name="connsiteY26" fmla="*/ 324328 h 834313"/>
                <a:gd name="connsiteX27" fmla="*/ 668239 w 777479"/>
                <a:gd name="connsiteY27" fmla="*/ 0 h 834313"/>
                <a:gd name="connsiteX0" fmla="*/ 240017 w 777479"/>
                <a:gd name="connsiteY0" fmla="*/ 24652 h 834313"/>
                <a:gd name="connsiteX1" fmla="*/ 239713 w 777479"/>
                <a:gd name="connsiteY1" fmla="*/ 240985 h 834313"/>
                <a:gd name="connsiteX2" fmla="*/ 82550 w 777479"/>
                <a:gd name="connsiteY2" fmla="*/ 336235 h 834313"/>
                <a:gd name="connsiteX3" fmla="*/ 3969 w 777479"/>
                <a:gd name="connsiteY3" fmla="*/ 474347 h 834313"/>
                <a:gd name="connsiteX4" fmla="*/ 106363 w 777479"/>
                <a:gd name="connsiteY4" fmla="*/ 488635 h 834313"/>
                <a:gd name="connsiteX5" fmla="*/ 254000 w 777479"/>
                <a:gd name="connsiteY5" fmla="*/ 386241 h 834313"/>
                <a:gd name="connsiteX6" fmla="*/ 261144 w 777479"/>
                <a:gd name="connsiteY6" fmla="*/ 398147 h 834313"/>
                <a:gd name="connsiteX7" fmla="*/ 223044 w 777479"/>
                <a:gd name="connsiteY7" fmla="*/ 533878 h 834313"/>
                <a:gd name="connsiteX8" fmla="*/ 198834 w 777479"/>
                <a:gd name="connsiteY8" fmla="*/ 660085 h 834313"/>
                <a:gd name="connsiteX9" fmla="*/ 248147 w 777479"/>
                <a:gd name="connsiteY9" fmla="*/ 750200 h 834313"/>
                <a:gd name="connsiteX10" fmla="*/ 335682 w 777479"/>
                <a:gd name="connsiteY10" fmla="*/ 608466 h 834313"/>
                <a:gd name="connsiteX11" fmla="*/ 368300 w 777479"/>
                <a:gd name="connsiteY11" fmla="*/ 488634 h 834313"/>
                <a:gd name="connsiteX12" fmla="*/ 375444 w 777479"/>
                <a:gd name="connsiteY12" fmla="*/ 555310 h 834313"/>
                <a:gd name="connsiteX13" fmla="*/ 401638 w 777479"/>
                <a:gd name="connsiteY13" fmla="*/ 767241 h 834313"/>
                <a:gd name="connsiteX14" fmla="*/ 451644 w 777479"/>
                <a:gd name="connsiteY14" fmla="*/ 833916 h 834313"/>
                <a:gd name="connsiteX15" fmla="*/ 504032 w 777479"/>
                <a:gd name="connsiteY15" fmla="*/ 769622 h 834313"/>
                <a:gd name="connsiteX16" fmla="*/ 504032 w 777479"/>
                <a:gd name="connsiteY16" fmla="*/ 529115 h 834313"/>
                <a:gd name="connsiteX17" fmla="*/ 527844 w 777479"/>
                <a:gd name="connsiteY17" fmla="*/ 643416 h 834313"/>
                <a:gd name="connsiteX18" fmla="*/ 573088 w 777479"/>
                <a:gd name="connsiteY18" fmla="*/ 741047 h 834313"/>
                <a:gd name="connsiteX19" fmla="*/ 625475 w 777479"/>
                <a:gd name="connsiteY19" fmla="*/ 762478 h 834313"/>
                <a:gd name="connsiteX20" fmla="*/ 662013 w 777479"/>
                <a:gd name="connsiteY20" fmla="*/ 705527 h 834313"/>
                <a:gd name="connsiteX21" fmla="*/ 644525 w 777479"/>
                <a:gd name="connsiteY21" fmla="*/ 583885 h 834313"/>
                <a:gd name="connsiteX22" fmla="*/ 632619 w 777479"/>
                <a:gd name="connsiteY22" fmla="*/ 507685 h 834313"/>
                <a:gd name="connsiteX23" fmla="*/ 718344 w 777479"/>
                <a:gd name="connsiteY23" fmla="*/ 657703 h 834313"/>
                <a:gd name="connsiteX24" fmla="*/ 770732 w 777479"/>
                <a:gd name="connsiteY24" fmla="*/ 636272 h 834313"/>
                <a:gd name="connsiteX25" fmla="*/ 758825 w 777479"/>
                <a:gd name="connsiteY25" fmla="*/ 495778 h 834313"/>
                <a:gd name="connsiteX26" fmla="*/ 668338 w 777479"/>
                <a:gd name="connsiteY26" fmla="*/ 324328 h 834313"/>
                <a:gd name="connsiteX27" fmla="*/ 668239 w 777479"/>
                <a:gd name="connsiteY27" fmla="*/ 0 h 834313"/>
                <a:gd name="connsiteX0" fmla="*/ 240017 w 777479"/>
                <a:gd name="connsiteY0" fmla="*/ 164738 h 974399"/>
                <a:gd name="connsiteX1" fmla="*/ 239713 w 777479"/>
                <a:gd name="connsiteY1" fmla="*/ 381071 h 974399"/>
                <a:gd name="connsiteX2" fmla="*/ 82550 w 777479"/>
                <a:gd name="connsiteY2" fmla="*/ 476321 h 974399"/>
                <a:gd name="connsiteX3" fmla="*/ 3969 w 777479"/>
                <a:gd name="connsiteY3" fmla="*/ 614433 h 974399"/>
                <a:gd name="connsiteX4" fmla="*/ 106363 w 777479"/>
                <a:gd name="connsiteY4" fmla="*/ 628721 h 974399"/>
                <a:gd name="connsiteX5" fmla="*/ 254000 w 777479"/>
                <a:gd name="connsiteY5" fmla="*/ 526327 h 974399"/>
                <a:gd name="connsiteX6" fmla="*/ 261144 w 777479"/>
                <a:gd name="connsiteY6" fmla="*/ 538233 h 974399"/>
                <a:gd name="connsiteX7" fmla="*/ 223044 w 777479"/>
                <a:gd name="connsiteY7" fmla="*/ 673964 h 974399"/>
                <a:gd name="connsiteX8" fmla="*/ 198834 w 777479"/>
                <a:gd name="connsiteY8" fmla="*/ 800171 h 974399"/>
                <a:gd name="connsiteX9" fmla="*/ 248147 w 777479"/>
                <a:gd name="connsiteY9" fmla="*/ 890286 h 974399"/>
                <a:gd name="connsiteX10" fmla="*/ 335682 w 777479"/>
                <a:gd name="connsiteY10" fmla="*/ 748552 h 974399"/>
                <a:gd name="connsiteX11" fmla="*/ 368300 w 777479"/>
                <a:gd name="connsiteY11" fmla="*/ 628720 h 974399"/>
                <a:gd name="connsiteX12" fmla="*/ 375444 w 777479"/>
                <a:gd name="connsiteY12" fmla="*/ 695396 h 974399"/>
                <a:gd name="connsiteX13" fmla="*/ 401638 w 777479"/>
                <a:gd name="connsiteY13" fmla="*/ 907327 h 974399"/>
                <a:gd name="connsiteX14" fmla="*/ 451644 w 777479"/>
                <a:gd name="connsiteY14" fmla="*/ 974002 h 974399"/>
                <a:gd name="connsiteX15" fmla="*/ 504032 w 777479"/>
                <a:gd name="connsiteY15" fmla="*/ 909708 h 974399"/>
                <a:gd name="connsiteX16" fmla="*/ 504032 w 777479"/>
                <a:gd name="connsiteY16" fmla="*/ 669201 h 974399"/>
                <a:gd name="connsiteX17" fmla="*/ 527844 w 777479"/>
                <a:gd name="connsiteY17" fmla="*/ 783502 h 974399"/>
                <a:gd name="connsiteX18" fmla="*/ 573088 w 777479"/>
                <a:gd name="connsiteY18" fmla="*/ 881133 h 974399"/>
                <a:gd name="connsiteX19" fmla="*/ 625475 w 777479"/>
                <a:gd name="connsiteY19" fmla="*/ 902564 h 974399"/>
                <a:gd name="connsiteX20" fmla="*/ 662013 w 777479"/>
                <a:gd name="connsiteY20" fmla="*/ 845613 h 974399"/>
                <a:gd name="connsiteX21" fmla="*/ 644525 w 777479"/>
                <a:gd name="connsiteY21" fmla="*/ 723971 h 974399"/>
                <a:gd name="connsiteX22" fmla="*/ 632619 w 777479"/>
                <a:gd name="connsiteY22" fmla="*/ 647771 h 974399"/>
                <a:gd name="connsiteX23" fmla="*/ 718344 w 777479"/>
                <a:gd name="connsiteY23" fmla="*/ 797789 h 974399"/>
                <a:gd name="connsiteX24" fmla="*/ 770732 w 777479"/>
                <a:gd name="connsiteY24" fmla="*/ 776358 h 974399"/>
                <a:gd name="connsiteX25" fmla="*/ 758825 w 777479"/>
                <a:gd name="connsiteY25" fmla="*/ 635864 h 974399"/>
                <a:gd name="connsiteX26" fmla="*/ 668338 w 777479"/>
                <a:gd name="connsiteY26" fmla="*/ 464414 h 974399"/>
                <a:gd name="connsiteX27" fmla="*/ 577964 w 777479"/>
                <a:gd name="connsiteY27" fmla="*/ 0 h 974399"/>
                <a:gd name="connsiteX0" fmla="*/ 249011 w 777479"/>
                <a:gd name="connsiteY0" fmla="*/ 33271 h 974399"/>
                <a:gd name="connsiteX1" fmla="*/ 239713 w 777479"/>
                <a:gd name="connsiteY1" fmla="*/ 381071 h 974399"/>
                <a:gd name="connsiteX2" fmla="*/ 82550 w 777479"/>
                <a:gd name="connsiteY2" fmla="*/ 476321 h 974399"/>
                <a:gd name="connsiteX3" fmla="*/ 3969 w 777479"/>
                <a:gd name="connsiteY3" fmla="*/ 614433 h 974399"/>
                <a:gd name="connsiteX4" fmla="*/ 106363 w 777479"/>
                <a:gd name="connsiteY4" fmla="*/ 628721 h 974399"/>
                <a:gd name="connsiteX5" fmla="*/ 254000 w 777479"/>
                <a:gd name="connsiteY5" fmla="*/ 526327 h 974399"/>
                <a:gd name="connsiteX6" fmla="*/ 261144 w 777479"/>
                <a:gd name="connsiteY6" fmla="*/ 538233 h 974399"/>
                <a:gd name="connsiteX7" fmla="*/ 223044 w 777479"/>
                <a:gd name="connsiteY7" fmla="*/ 673964 h 974399"/>
                <a:gd name="connsiteX8" fmla="*/ 198834 w 777479"/>
                <a:gd name="connsiteY8" fmla="*/ 800171 h 974399"/>
                <a:gd name="connsiteX9" fmla="*/ 248147 w 777479"/>
                <a:gd name="connsiteY9" fmla="*/ 890286 h 974399"/>
                <a:gd name="connsiteX10" fmla="*/ 335682 w 777479"/>
                <a:gd name="connsiteY10" fmla="*/ 748552 h 974399"/>
                <a:gd name="connsiteX11" fmla="*/ 368300 w 777479"/>
                <a:gd name="connsiteY11" fmla="*/ 628720 h 974399"/>
                <a:gd name="connsiteX12" fmla="*/ 375444 w 777479"/>
                <a:gd name="connsiteY12" fmla="*/ 695396 h 974399"/>
                <a:gd name="connsiteX13" fmla="*/ 401638 w 777479"/>
                <a:gd name="connsiteY13" fmla="*/ 907327 h 974399"/>
                <a:gd name="connsiteX14" fmla="*/ 451644 w 777479"/>
                <a:gd name="connsiteY14" fmla="*/ 974002 h 974399"/>
                <a:gd name="connsiteX15" fmla="*/ 504032 w 777479"/>
                <a:gd name="connsiteY15" fmla="*/ 909708 h 974399"/>
                <a:gd name="connsiteX16" fmla="*/ 504032 w 777479"/>
                <a:gd name="connsiteY16" fmla="*/ 669201 h 974399"/>
                <a:gd name="connsiteX17" fmla="*/ 527844 w 777479"/>
                <a:gd name="connsiteY17" fmla="*/ 783502 h 974399"/>
                <a:gd name="connsiteX18" fmla="*/ 573088 w 777479"/>
                <a:gd name="connsiteY18" fmla="*/ 881133 h 974399"/>
                <a:gd name="connsiteX19" fmla="*/ 625475 w 777479"/>
                <a:gd name="connsiteY19" fmla="*/ 902564 h 974399"/>
                <a:gd name="connsiteX20" fmla="*/ 662013 w 777479"/>
                <a:gd name="connsiteY20" fmla="*/ 845613 h 974399"/>
                <a:gd name="connsiteX21" fmla="*/ 644525 w 777479"/>
                <a:gd name="connsiteY21" fmla="*/ 723971 h 974399"/>
                <a:gd name="connsiteX22" fmla="*/ 632619 w 777479"/>
                <a:gd name="connsiteY22" fmla="*/ 647771 h 974399"/>
                <a:gd name="connsiteX23" fmla="*/ 718344 w 777479"/>
                <a:gd name="connsiteY23" fmla="*/ 797789 h 974399"/>
                <a:gd name="connsiteX24" fmla="*/ 770732 w 777479"/>
                <a:gd name="connsiteY24" fmla="*/ 776358 h 974399"/>
                <a:gd name="connsiteX25" fmla="*/ 758825 w 777479"/>
                <a:gd name="connsiteY25" fmla="*/ 635864 h 974399"/>
                <a:gd name="connsiteX26" fmla="*/ 668338 w 777479"/>
                <a:gd name="connsiteY26" fmla="*/ 464414 h 974399"/>
                <a:gd name="connsiteX27" fmla="*/ 577964 w 777479"/>
                <a:gd name="connsiteY27" fmla="*/ 0 h 974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77479" h="974399">
                  <a:moveTo>
                    <a:pt x="249011" y="33271"/>
                  </a:moveTo>
                  <a:cubicBezTo>
                    <a:pt x="263100" y="78912"/>
                    <a:pt x="267456" y="307229"/>
                    <a:pt x="239713" y="381071"/>
                  </a:cubicBezTo>
                  <a:cubicBezTo>
                    <a:pt x="211970" y="454913"/>
                    <a:pt x="121841" y="437427"/>
                    <a:pt x="82550" y="476321"/>
                  </a:cubicBezTo>
                  <a:cubicBezTo>
                    <a:pt x="43259" y="515215"/>
                    <a:pt x="0" y="589033"/>
                    <a:pt x="3969" y="614433"/>
                  </a:cubicBezTo>
                  <a:cubicBezTo>
                    <a:pt x="7938" y="639833"/>
                    <a:pt x="64691" y="643405"/>
                    <a:pt x="106363" y="628721"/>
                  </a:cubicBezTo>
                  <a:cubicBezTo>
                    <a:pt x="148035" y="614037"/>
                    <a:pt x="228203" y="541408"/>
                    <a:pt x="254000" y="526327"/>
                  </a:cubicBezTo>
                  <a:cubicBezTo>
                    <a:pt x="279797" y="511246"/>
                    <a:pt x="266303" y="513627"/>
                    <a:pt x="261144" y="538233"/>
                  </a:cubicBezTo>
                  <a:cubicBezTo>
                    <a:pt x="255985" y="562839"/>
                    <a:pt x="233429" y="630308"/>
                    <a:pt x="223044" y="673964"/>
                  </a:cubicBezTo>
                  <a:cubicBezTo>
                    <a:pt x="212659" y="717620"/>
                    <a:pt x="194650" y="764117"/>
                    <a:pt x="198834" y="800171"/>
                  </a:cubicBezTo>
                  <a:cubicBezTo>
                    <a:pt x="203018" y="836225"/>
                    <a:pt x="225339" y="898889"/>
                    <a:pt x="248147" y="890286"/>
                  </a:cubicBezTo>
                  <a:cubicBezTo>
                    <a:pt x="270955" y="881683"/>
                    <a:pt x="315657" y="792146"/>
                    <a:pt x="335682" y="748552"/>
                  </a:cubicBezTo>
                  <a:cubicBezTo>
                    <a:pt x="355707" y="704958"/>
                    <a:pt x="361673" y="637579"/>
                    <a:pt x="368300" y="628720"/>
                  </a:cubicBezTo>
                  <a:cubicBezTo>
                    <a:pt x="374927" y="619861"/>
                    <a:pt x="369888" y="648962"/>
                    <a:pt x="375444" y="695396"/>
                  </a:cubicBezTo>
                  <a:cubicBezTo>
                    <a:pt x="381000" y="741831"/>
                    <a:pt x="388938" y="860893"/>
                    <a:pt x="401638" y="907327"/>
                  </a:cubicBezTo>
                  <a:cubicBezTo>
                    <a:pt x="414338" y="953761"/>
                    <a:pt x="434578" y="973605"/>
                    <a:pt x="451644" y="974002"/>
                  </a:cubicBezTo>
                  <a:cubicBezTo>
                    <a:pt x="468710" y="974399"/>
                    <a:pt x="495301" y="960508"/>
                    <a:pt x="504032" y="909708"/>
                  </a:cubicBezTo>
                  <a:cubicBezTo>
                    <a:pt x="512763" y="858908"/>
                    <a:pt x="500063" y="690235"/>
                    <a:pt x="504032" y="669201"/>
                  </a:cubicBezTo>
                  <a:cubicBezTo>
                    <a:pt x="508001" y="648167"/>
                    <a:pt x="516335" y="748180"/>
                    <a:pt x="527844" y="783502"/>
                  </a:cubicBezTo>
                  <a:cubicBezTo>
                    <a:pt x="539353" y="818824"/>
                    <a:pt x="556816" y="861289"/>
                    <a:pt x="573088" y="881133"/>
                  </a:cubicBezTo>
                  <a:cubicBezTo>
                    <a:pt x="589360" y="900977"/>
                    <a:pt x="610654" y="908484"/>
                    <a:pt x="625475" y="902564"/>
                  </a:cubicBezTo>
                  <a:cubicBezTo>
                    <a:pt x="640296" y="896644"/>
                    <a:pt x="658838" y="875379"/>
                    <a:pt x="662013" y="845613"/>
                  </a:cubicBezTo>
                  <a:cubicBezTo>
                    <a:pt x="665188" y="815847"/>
                    <a:pt x="649424" y="756945"/>
                    <a:pt x="644525" y="723971"/>
                  </a:cubicBezTo>
                  <a:cubicBezTo>
                    <a:pt x="639626" y="690997"/>
                    <a:pt x="620316" y="635468"/>
                    <a:pt x="632619" y="647771"/>
                  </a:cubicBezTo>
                  <a:cubicBezTo>
                    <a:pt x="644922" y="660074"/>
                    <a:pt x="695325" y="776358"/>
                    <a:pt x="718344" y="797789"/>
                  </a:cubicBezTo>
                  <a:cubicBezTo>
                    <a:pt x="741363" y="819220"/>
                    <a:pt x="763985" y="803346"/>
                    <a:pt x="770732" y="776358"/>
                  </a:cubicBezTo>
                  <a:cubicBezTo>
                    <a:pt x="777479" y="749371"/>
                    <a:pt x="775891" y="687855"/>
                    <a:pt x="758825" y="635864"/>
                  </a:cubicBezTo>
                  <a:cubicBezTo>
                    <a:pt x="741759" y="583873"/>
                    <a:pt x="698481" y="570391"/>
                    <a:pt x="668338" y="464414"/>
                  </a:cubicBezTo>
                  <a:cubicBezTo>
                    <a:pt x="638195" y="358437"/>
                    <a:pt x="580345" y="78978"/>
                    <a:pt x="577964" y="0"/>
                  </a:cubicBezTo>
                </a:path>
              </a:pathLst>
            </a:custGeom>
            <a:solidFill>
              <a:srgbClr val="3399FF"/>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grpSp>
          <p:nvGrpSpPr>
            <p:cNvPr id="17" name="Group 123"/>
            <p:cNvGrpSpPr/>
            <p:nvPr/>
          </p:nvGrpSpPr>
          <p:grpSpPr>
            <a:xfrm>
              <a:off x="7092280" y="0"/>
              <a:ext cx="313332" cy="1029520"/>
              <a:chOff x="1115616" y="3429000"/>
              <a:chExt cx="504056" cy="1656184"/>
            </a:xfrm>
          </p:grpSpPr>
          <p:sp>
            <p:nvSpPr>
              <p:cNvPr id="153" name="Isosceles Triangle 152"/>
              <p:cNvSpPr/>
              <p:nvPr/>
            </p:nvSpPr>
            <p:spPr>
              <a:xfrm>
                <a:off x="1115616" y="5013176"/>
                <a:ext cx="504056" cy="72008"/>
              </a:xfrm>
              <a:prstGeom prst="triangle">
                <a:avLst/>
              </a:prstGeom>
              <a:solidFill>
                <a:schemeClr val="bg1"/>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54" name="Chord 153"/>
              <p:cNvSpPr/>
              <p:nvPr/>
            </p:nvSpPr>
            <p:spPr>
              <a:xfrm>
                <a:off x="1115616" y="3429000"/>
                <a:ext cx="504056" cy="1080120"/>
              </a:xfrm>
              <a:prstGeom prst="chord">
                <a:avLst>
                  <a:gd name="adj1" fmla="val 20627079"/>
                  <a:gd name="adj2" fmla="val 11756870"/>
                </a:avLst>
              </a:pr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55" name="Chord 154"/>
              <p:cNvSpPr/>
              <p:nvPr/>
            </p:nvSpPr>
            <p:spPr>
              <a:xfrm>
                <a:off x="1115616" y="3429000"/>
                <a:ext cx="504056" cy="1080120"/>
              </a:xfrm>
              <a:prstGeom prst="chord">
                <a:avLst>
                  <a:gd name="adj1" fmla="val 4355233"/>
                  <a:gd name="adj2" fmla="val 6479972"/>
                </a:avLst>
              </a:prstGeom>
              <a:solidFill>
                <a:srgbClr val="990033"/>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56" name="Rectangle 155"/>
              <p:cNvSpPr/>
              <p:nvPr/>
            </p:nvSpPr>
            <p:spPr>
              <a:xfrm>
                <a:off x="1331640" y="4509120"/>
                <a:ext cx="72008" cy="504056"/>
              </a:xfrm>
              <a:prstGeom prst="rect">
                <a:avLst/>
              </a:prstGeom>
              <a:solidFill>
                <a:schemeClr val="bg1"/>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grpSp>
        <p:nvGrpSpPr>
          <p:cNvPr id="18" name="Group 192"/>
          <p:cNvGrpSpPr/>
          <p:nvPr/>
        </p:nvGrpSpPr>
        <p:grpSpPr>
          <a:xfrm>
            <a:off x="4788024" y="3212976"/>
            <a:ext cx="670009" cy="1029520"/>
            <a:chOff x="4876353" y="548680"/>
            <a:chExt cx="670009" cy="1029520"/>
          </a:xfrm>
        </p:grpSpPr>
        <p:sp>
          <p:nvSpPr>
            <p:cNvPr id="158" name="Freeform 157"/>
            <p:cNvSpPr/>
            <p:nvPr/>
          </p:nvSpPr>
          <p:spPr>
            <a:xfrm rot="14542057" flipH="1" flipV="1">
              <a:off x="4952145" y="915106"/>
              <a:ext cx="518426" cy="670009"/>
            </a:xfrm>
            <a:custGeom>
              <a:avLst/>
              <a:gdLst>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75432 w 777479"/>
                <a:gd name="connsiteY8" fmla="*/ 659606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65919 w 777479"/>
                <a:gd name="connsiteY10" fmla="*/ 516731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62013 w 777479"/>
                <a:gd name="connsiteY20" fmla="*/ 605036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77479" h="733822">
                  <a:moveTo>
                    <a:pt x="237332" y="11906"/>
                  </a:moveTo>
                  <a:cubicBezTo>
                    <a:pt x="251421" y="57547"/>
                    <a:pt x="265510" y="103188"/>
                    <a:pt x="239713" y="140494"/>
                  </a:cubicBezTo>
                  <a:cubicBezTo>
                    <a:pt x="213916" y="177800"/>
                    <a:pt x="121841" y="196850"/>
                    <a:pt x="82550" y="235744"/>
                  </a:cubicBezTo>
                  <a:cubicBezTo>
                    <a:pt x="43259" y="274638"/>
                    <a:pt x="0" y="348456"/>
                    <a:pt x="3969" y="373856"/>
                  </a:cubicBezTo>
                  <a:cubicBezTo>
                    <a:pt x="7938" y="399256"/>
                    <a:pt x="64691" y="402828"/>
                    <a:pt x="106363" y="388144"/>
                  </a:cubicBezTo>
                  <a:cubicBezTo>
                    <a:pt x="148035" y="373460"/>
                    <a:pt x="228203" y="300831"/>
                    <a:pt x="254000" y="285750"/>
                  </a:cubicBezTo>
                  <a:cubicBezTo>
                    <a:pt x="279797" y="270669"/>
                    <a:pt x="266303" y="273050"/>
                    <a:pt x="261144" y="297656"/>
                  </a:cubicBezTo>
                  <a:cubicBezTo>
                    <a:pt x="255985" y="322262"/>
                    <a:pt x="233429" y="389731"/>
                    <a:pt x="223044" y="433387"/>
                  </a:cubicBezTo>
                  <a:cubicBezTo>
                    <a:pt x="212659" y="477043"/>
                    <a:pt x="194650" y="523540"/>
                    <a:pt x="198834" y="559594"/>
                  </a:cubicBezTo>
                  <a:cubicBezTo>
                    <a:pt x="203018" y="595648"/>
                    <a:pt x="225339" y="658312"/>
                    <a:pt x="248147" y="649709"/>
                  </a:cubicBezTo>
                  <a:cubicBezTo>
                    <a:pt x="270955" y="641106"/>
                    <a:pt x="315657" y="551569"/>
                    <a:pt x="335682" y="507975"/>
                  </a:cubicBezTo>
                  <a:cubicBezTo>
                    <a:pt x="355707" y="464381"/>
                    <a:pt x="361673" y="397002"/>
                    <a:pt x="368300" y="388143"/>
                  </a:cubicBezTo>
                  <a:cubicBezTo>
                    <a:pt x="374927" y="379284"/>
                    <a:pt x="369888" y="408385"/>
                    <a:pt x="375444" y="454819"/>
                  </a:cubicBezTo>
                  <a:cubicBezTo>
                    <a:pt x="381000" y="501254"/>
                    <a:pt x="388938" y="620316"/>
                    <a:pt x="401638" y="666750"/>
                  </a:cubicBezTo>
                  <a:cubicBezTo>
                    <a:pt x="414338" y="713184"/>
                    <a:pt x="434578" y="733028"/>
                    <a:pt x="451644" y="733425"/>
                  </a:cubicBezTo>
                  <a:cubicBezTo>
                    <a:pt x="468710" y="733822"/>
                    <a:pt x="495301" y="719931"/>
                    <a:pt x="504032" y="669131"/>
                  </a:cubicBezTo>
                  <a:cubicBezTo>
                    <a:pt x="512763" y="618331"/>
                    <a:pt x="500063" y="449658"/>
                    <a:pt x="504032" y="428624"/>
                  </a:cubicBezTo>
                  <a:cubicBezTo>
                    <a:pt x="508001" y="407590"/>
                    <a:pt x="516335" y="507603"/>
                    <a:pt x="527844" y="542925"/>
                  </a:cubicBezTo>
                  <a:cubicBezTo>
                    <a:pt x="539353" y="578247"/>
                    <a:pt x="556816" y="620712"/>
                    <a:pt x="573088" y="640556"/>
                  </a:cubicBezTo>
                  <a:cubicBezTo>
                    <a:pt x="589360" y="660400"/>
                    <a:pt x="610654" y="667907"/>
                    <a:pt x="625475" y="661987"/>
                  </a:cubicBezTo>
                  <a:cubicBezTo>
                    <a:pt x="640296" y="656067"/>
                    <a:pt x="658838" y="634802"/>
                    <a:pt x="662013" y="605036"/>
                  </a:cubicBezTo>
                  <a:cubicBezTo>
                    <a:pt x="665188" y="575270"/>
                    <a:pt x="649424" y="516368"/>
                    <a:pt x="644525" y="483394"/>
                  </a:cubicBezTo>
                  <a:cubicBezTo>
                    <a:pt x="639626" y="450420"/>
                    <a:pt x="620316" y="394891"/>
                    <a:pt x="632619" y="407194"/>
                  </a:cubicBezTo>
                  <a:cubicBezTo>
                    <a:pt x="644922" y="419497"/>
                    <a:pt x="695325" y="535781"/>
                    <a:pt x="718344" y="557212"/>
                  </a:cubicBezTo>
                  <a:cubicBezTo>
                    <a:pt x="741363" y="578643"/>
                    <a:pt x="763985" y="562769"/>
                    <a:pt x="770732" y="535781"/>
                  </a:cubicBezTo>
                  <a:cubicBezTo>
                    <a:pt x="777479" y="508794"/>
                    <a:pt x="775891" y="447278"/>
                    <a:pt x="758825" y="395287"/>
                  </a:cubicBezTo>
                  <a:cubicBezTo>
                    <a:pt x="741759" y="343296"/>
                    <a:pt x="687388" y="289718"/>
                    <a:pt x="668338" y="223837"/>
                  </a:cubicBezTo>
                  <a:cubicBezTo>
                    <a:pt x="649288" y="157956"/>
                    <a:pt x="646906" y="78978"/>
                    <a:pt x="644525" y="0"/>
                  </a:cubicBezTo>
                </a:path>
              </a:pathLst>
            </a:custGeom>
            <a:solidFill>
              <a:srgbClr val="FFCC99"/>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grpSp>
          <p:nvGrpSpPr>
            <p:cNvPr id="19" name="Group 128"/>
            <p:cNvGrpSpPr/>
            <p:nvPr/>
          </p:nvGrpSpPr>
          <p:grpSpPr>
            <a:xfrm>
              <a:off x="5004048" y="548680"/>
              <a:ext cx="313332" cy="1029520"/>
              <a:chOff x="1115616" y="3429000"/>
              <a:chExt cx="504056" cy="1656184"/>
            </a:xfrm>
          </p:grpSpPr>
          <p:sp>
            <p:nvSpPr>
              <p:cNvPr id="160" name="Isosceles Triangle 159"/>
              <p:cNvSpPr/>
              <p:nvPr/>
            </p:nvSpPr>
            <p:spPr>
              <a:xfrm>
                <a:off x="1115616" y="5013176"/>
                <a:ext cx="504056" cy="72008"/>
              </a:xfrm>
              <a:prstGeom prst="triangle">
                <a:avLst/>
              </a:prstGeom>
              <a:solidFill>
                <a:schemeClr val="bg1"/>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61" name="Chord 160"/>
              <p:cNvSpPr/>
              <p:nvPr/>
            </p:nvSpPr>
            <p:spPr>
              <a:xfrm>
                <a:off x="1115616" y="3429000"/>
                <a:ext cx="504056" cy="1080120"/>
              </a:xfrm>
              <a:prstGeom prst="chord">
                <a:avLst>
                  <a:gd name="adj1" fmla="val 20627079"/>
                  <a:gd name="adj2" fmla="val 11756870"/>
                </a:avLst>
              </a:pr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62" name="Chord 161"/>
              <p:cNvSpPr/>
              <p:nvPr/>
            </p:nvSpPr>
            <p:spPr>
              <a:xfrm>
                <a:off x="1115616" y="3429000"/>
                <a:ext cx="504056" cy="1080120"/>
              </a:xfrm>
              <a:prstGeom prst="chord">
                <a:avLst>
                  <a:gd name="adj1" fmla="val 2750670"/>
                  <a:gd name="adj2" fmla="val 8084417"/>
                </a:avLst>
              </a:prstGeom>
              <a:solidFill>
                <a:srgbClr val="990033"/>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63" name="Rectangle 162"/>
              <p:cNvSpPr/>
              <p:nvPr/>
            </p:nvSpPr>
            <p:spPr>
              <a:xfrm>
                <a:off x="1331640" y="4509120"/>
                <a:ext cx="72008" cy="504056"/>
              </a:xfrm>
              <a:prstGeom prst="rect">
                <a:avLst/>
              </a:prstGeom>
              <a:solidFill>
                <a:schemeClr val="bg1"/>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sp>
        <p:nvSpPr>
          <p:cNvPr id="144" name="Freeform 143"/>
          <p:cNvSpPr/>
          <p:nvPr/>
        </p:nvSpPr>
        <p:spPr>
          <a:xfrm rot="3787110">
            <a:off x="2613619" y="3387630"/>
            <a:ext cx="490388" cy="686542"/>
          </a:xfrm>
          <a:custGeom>
            <a:avLst/>
            <a:gdLst>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75432 w 777479"/>
              <a:gd name="connsiteY8" fmla="*/ 659606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65919 w 777479"/>
              <a:gd name="connsiteY10" fmla="*/ 516731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62013 w 777479"/>
              <a:gd name="connsiteY20" fmla="*/ 605036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180 w 777479"/>
              <a:gd name="connsiteY0" fmla="*/ 0 h 909988"/>
              <a:gd name="connsiteX1" fmla="*/ 239713 w 777479"/>
              <a:gd name="connsiteY1" fmla="*/ 316660 h 909988"/>
              <a:gd name="connsiteX2" fmla="*/ 82550 w 777479"/>
              <a:gd name="connsiteY2" fmla="*/ 411910 h 909988"/>
              <a:gd name="connsiteX3" fmla="*/ 3969 w 777479"/>
              <a:gd name="connsiteY3" fmla="*/ 550022 h 909988"/>
              <a:gd name="connsiteX4" fmla="*/ 106363 w 777479"/>
              <a:gd name="connsiteY4" fmla="*/ 564310 h 909988"/>
              <a:gd name="connsiteX5" fmla="*/ 254000 w 777479"/>
              <a:gd name="connsiteY5" fmla="*/ 461916 h 909988"/>
              <a:gd name="connsiteX6" fmla="*/ 261144 w 777479"/>
              <a:gd name="connsiteY6" fmla="*/ 473822 h 909988"/>
              <a:gd name="connsiteX7" fmla="*/ 223044 w 777479"/>
              <a:gd name="connsiteY7" fmla="*/ 609553 h 909988"/>
              <a:gd name="connsiteX8" fmla="*/ 198834 w 777479"/>
              <a:gd name="connsiteY8" fmla="*/ 735760 h 909988"/>
              <a:gd name="connsiteX9" fmla="*/ 248147 w 777479"/>
              <a:gd name="connsiteY9" fmla="*/ 825875 h 909988"/>
              <a:gd name="connsiteX10" fmla="*/ 335682 w 777479"/>
              <a:gd name="connsiteY10" fmla="*/ 684141 h 909988"/>
              <a:gd name="connsiteX11" fmla="*/ 368300 w 777479"/>
              <a:gd name="connsiteY11" fmla="*/ 564309 h 909988"/>
              <a:gd name="connsiteX12" fmla="*/ 375444 w 777479"/>
              <a:gd name="connsiteY12" fmla="*/ 630985 h 909988"/>
              <a:gd name="connsiteX13" fmla="*/ 401638 w 777479"/>
              <a:gd name="connsiteY13" fmla="*/ 842916 h 909988"/>
              <a:gd name="connsiteX14" fmla="*/ 451644 w 777479"/>
              <a:gd name="connsiteY14" fmla="*/ 909591 h 909988"/>
              <a:gd name="connsiteX15" fmla="*/ 504032 w 777479"/>
              <a:gd name="connsiteY15" fmla="*/ 845297 h 909988"/>
              <a:gd name="connsiteX16" fmla="*/ 504032 w 777479"/>
              <a:gd name="connsiteY16" fmla="*/ 604790 h 909988"/>
              <a:gd name="connsiteX17" fmla="*/ 527844 w 777479"/>
              <a:gd name="connsiteY17" fmla="*/ 719091 h 909988"/>
              <a:gd name="connsiteX18" fmla="*/ 573088 w 777479"/>
              <a:gd name="connsiteY18" fmla="*/ 816722 h 909988"/>
              <a:gd name="connsiteX19" fmla="*/ 625475 w 777479"/>
              <a:gd name="connsiteY19" fmla="*/ 838153 h 909988"/>
              <a:gd name="connsiteX20" fmla="*/ 662013 w 777479"/>
              <a:gd name="connsiteY20" fmla="*/ 781202 h 909988"/>
              <a:gd name="connsiteX21" fmla="*/ 644525 w 777479"/>
              <a:gd name="connsiteY21" fmla="*/ 659560 h 909988"/>
              <a:gd name="connsiteX22" fmla="*/ 632619 w 777479"/>
              <a:gd name="connsiteY22" fmla="*/ 583360 h 909988"/>
              <a:gd name="connsiteX23" fmla="*/ 718344 w 777479"/>
              <a:gd name="connsiteY23" fmla="*/ 733378 h 909988"/>
              <a:gd name="connsiteX24" fmla="*/ 770732 w 777479"/>
              <a:gd name="connsiteY24" fmla="*/ 711947 h 909988"/>
              <a:gd name="connsiteX25" fmla="*/ 758825 w 777479"/>
              <a:gd name="connsiteY25" fmla="*/ 571453 h 909988"/>
              <a:gd name="connsiteX26" fmla="*/ 668338 w 777479"/>
              <a:gd name="connsiteY26" fmla="*/ 400003 h 909988"/>
              <a:gd name="connsiteX27" fmla="*/ 644525 w 777479"/>
              <a:gd name="connsiteY27" fmla="*/ 176166 h 909988"/>
              <a:gd name="connsiteX0" fmla="*/ 237180 w 777479"/>
              <a:gd name="connsiteY0" fmla="*/ 0 h 909988"/>
              <a:gd name="connsiteX1" fmla="*/ 239713 w 777479"/>
              <a:gd name="connsiteY1" fmla="*/ 316660 h 909988"/>
              <a:gd name="connsiteX2" fmla="*/ 82550 w 777479"/>
              <a:gd name="connsiteY2" fmla="*/ 411910 h 909988"/>
              <a:gd name="connsiteX3" fmla="*/ 3969 w 777479"/>
              <a:gd name="connsiteY3" fmla="*/ 550022 h 909988"/>
              <a:gd name="connsiteX4" fmla="*/ 106363 w 777479"/>
              <a:gd name="connsiteY4" fmla="*/ 564310 h 909988"/>
              <a:gd name="connsiteX5" fmla="*/ 254000 w 777479"/>
              <a:gd name="connsiteY5" fmla="*/ 461916 h 909988"/>
              <a:gd name="connsiteX6" fmla="*/ 261144 w 777479"/>
              <a:gd name="connsiteY6" fmla="*/ 473822 h 909988"/>
              <a:gd name="connsiteX7" fmla="*/ 223044 w 777479"/>
              <a:gd name="connsiteY7" fmla="*/ 609553 h 909988"/>
              <a:gd name="connsiteX8" fmla="*/ 198834 w 777479"/>
              <a:gd name="connsiteY8" fmla="*/ 735760 h 909988"/>
              <a:gd name="connsiteX9" fmla="*/ 248147 w 777479"/>
              <a:gd name="connsiteY9" fmla="*/ 825875 h 909988"/>
              <a:gd name="connsiteX10" fmla="*/ 335682 w 777479"/>
              <a:gd name="connsiteY10" fmla="*/ 684141 h 909988"/>
              <a:gd name="connsiteX11" fmla="*/ 368300 w 777479"/>
              <a:gd name="connsiteY11" fmla="*/ 564309 h 909988"/>
              <a:gd name="connsiteX12" fmla="*/ 375444 w 777479"/>
              <a:gd name="connsiteY12" fmla="*/ 630985 h 909988"/>
              <a:gd name="connsiteX13" fmla="*/ 401638 w 777479"/>
              <a:gd name="connsiteY13" fmla="*/ 842916 h 909988"/>
              <a:gd name="connsiteX14" fmla="*/ 451644 w 777479"/>
              <a:gd name="connsiteY14" fmla="*/ 909591 h 909988"/>
              <a:gd name="connsiteX15" fmla="*/ 504032 w 777479"/>
              <a:gd name="connsiteY15" fmla="*/ 845297 h 909988"/>
              <a:gd name="connsiteX16" fmla="*/ 504032 w 777479"/>
              <a:gd name="connsiteY16" fmla="*/ 604790 h 909988"/>
              <a:gd name="connsiteX17" fmla="*/ 527844 w 777479"/>
              <a:gd name="connsiteY17" fmla="*/ 719091 h 909988"/>
              <a:gd name="connsiteX18" fmla="*/ 573088 w 777479"/>
              <a:gd name="connsiteY18" fmla="*/ 816722 h 909988"/>
              <a:gd name="connsiteX19" fmla="*/ 625475 w 777479"/>
              <a:gd name="connsiteY19" fmla="*/ 838153 h 909988"/>
              <a:gd name="connsiteX20" fmla="*/ 662013 w 777479"/>
              <a:gd name="connsiteY20" fmla="*/ 781202 h 909988"/>
              <a:gd name="connsiteX21" fmla="*/ 644525 w 777479"/>
              <a:gd name="connsiteY21" fmla="*/ 659560 h 909988"/>
              <a:gd name="connsiteX22" fmla="*/ 632619 w 777479"/>
              <a:gd name="connsiteY22" fmla="*/ 583360 h 909988"/>
              <a:gd name="connsiteX23" fmla="*/ 718344 w 777479"/>
              <a:gd name="connsiteY23" fmla="*/ 733378 h 909988"/>
              <a:gd name="connsiteX24" fmla="*/ 770732 w 777479"/>
              <a:gd name="connsiteY24" fmla="*/ 711947 h 909988"/>
              <a:gd name="connsiteX25" fmla="*/ 758825 w 777479"/>
              <a:gd name="connsiteY25" fmla="*/ 571453 h 909988"/>
              <a:gd name="connsiteX26" fmla="*/ 668338 w 777479"/>
              <a:gd name="connsiteY26" fmla="*/ 400003 h 909988"/>
              <a:gd name="connsiteX27" fmla="*/ 614486 w 777479"/>
              <a:gd name="connsiteY27" fmla="*/ 68283 h 909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77479" h="909988">
                <a:moveTo>
                  <a:pt x="237180" y="0"/>
                </a:moveTo>
                <a:cubicBezTo>
                  <a:pt x="251269" y="45641"/>
                  <a:pt x="265485" y="248008"/>
                  <a:pt x="239713" y="316660"/>
                </a:cubicBezTo>
                <a:cubicBezTo>
                  <a:pt x="213941" y="385312"/>
                  <a:pt x="121841" y="373016"/>
                  <a:pt x="82550" y="411910"/>
                </a:cubicBezTo>
                <a:cubicBezTo>
                  <a:pt x="43259" y="450804"/>
                  <a:pt x="0" y="524622"/>
                  <a:pt x="3969" y="550022"/>
                </a:cubicBezTo>
                <a:cubicBezTo>
                  <a:pt x="7938" y="575422"/>
                  <a:pt x="64691" y="578994"/>
                  <a:pt x="106363" y="564310"/>
                </a:cubicBezTo>
                <a:cubicBezTo>
                  <a:pt x="148035" y="549626"/>
                  <a:pt x="228203" y="476997"/>
                  <a:pt x="254000" y="461916"/>
                </a:cubicBezTo>
                <a:cubicBezTo>
                  <a:pt x="279797" y="446835"/>
                  <a:pt x="266303" y="449216"/>
                  <a:pt x="261144" y="473822"/>
                </a:cubicBezTo>
                <a:cubicBezTo>
                  <a:pt x="255985" y="498428"/>
                  <a:pt x="233429" y="565897"/>
                  <a:pt x="223044" y="609553"/>
                </a:cubicBezTo>
                <a:cubicBezTo>
                  <a:pt x="212659" y="653209"/>
                  <a:pt x="194650" y="699706"/>
                  <a:pt x="198834" y="735760"/>
                </a:cubicBezTo>
                <a:cubicBezTo>
                  <a:pt x="203018" y="771814"/>
                  <a:pt x="225339" y="834478"/>
                  <a:pt x="248147" y="825875"/>
                </a:cubicBezTo>
                <a:cubicBezTo>
                  <a:pt x="270955" y="817272"/>
                  <a:pt x="315657" y="727735"/>
                  <a:pt x="335682" y="684141"/>
                </a:cubicBezTo>
                <a:cubicBezTo>
                  <a:pt x="355707" y="640547"/>
                  <a:pt x="361673" y="573168"/>
                  <a:pt x="368300" y="564309"/>
                </a:cubicBezTo>
                <a:cubicBezTo>
                  <a:pt x="374927" y="555450"/>
                  <a:pt x="369888" y="584551"/>
                  <a:pt x="375444" y="630985"/>
                </a:cubicBezTo>
                <a:cubicBezTo>
                  <a:pt x="381000" y="677420"/>
                  <a:pt x="388938" y="796482"/>
                  <a:pt x="401638" y="842916"/>
                </a:cubicBezTo>
                <a:cubicBezTo>
                  <a:pt x="414338" y="889350"/>
                  <a:pt x="434578" y="909194"/>
                  <a:pt x="451644" y="909591"/>
                </a:cubicBezTo>
                <a:cubicBezTo>
                  <a:pt x="468710" y="909988"/>
                  <a:pt x="495301" y="896097"/>
                  <a:pt x="504032" y="845297"/>
                </a:cubicBezTo>
                <a:cubicBezTo>
                  <a:pt x="512763" y="794497"/>
                  <a:pt x="500063" y="625824"/>
                  <a:pt x="504032" y="604790"/>
                </a:cubicBezTo>
                <a:cubicBezTo>
                  <a:pt x="508001" y="583756"/>
                  <a:pt x="516335" y="683769"/>
                  <a:pt x="527844" y="719091"/>
                </a:cubicBezTo>
                <a:cubicBezTo>
                  <a:pt x="539353" y="754413"/>
                  <a:pt x="556816" y="796878"/>
                  <a:pt x="573088" y="816722"/>
                </a:cubicBezTo>
                <a:cubicBezTo>
                  <a:pt x="589360" y="836566"/>
                  <a:pt x="610654" y="844073"/>
                  <a:pt x="625475" y="838153"/>
                </a:cubicBezTo>
                <a:cubicBezTo>
                  <a:pt x="640296" y="832233"/>
                  <a:pt x="658838" y="810968"/>
                  <a:pt x="662013" y="781202"/>
                </a:cubicBezTo>
                <a:cubicBezTo>
                  <a:pt x="665188" y="751436"/>
                  <a:pt x="649424" y="692534"/>
                  <a:pt x="644525" y="659560"/>
                </a:cubicBezTo>
                <a:cubicBezTo>
                  <a:pt x="639626" y="626586"/>
                  <a:pt x="620316" y="571057"/>
                  <a:pt x="632619" y="583360"/>
                </a:cubicBezTo>
                <a:cubicBezTo>
                  <a:pt x="644922" y="595663"/>
                  <a:pt x="695325" y="711947"/>
                  <a:pt x="718344" y="733378"/>
                </a:cubicBezTo>
                <a:cubicBezTo>
                  <a:pt x="741363" y="754809"/>
                  <a:pt x="763985" y="738935"/>
                  <a:pt x="770732" y="711947"/>
                </a:cubicBezTo>
                <a:cubicBezTo>
                  <a:pt x="777479" y="684960"/>
                  <a:pt x="775891" y="623444"/>
                  <a:pt x="758825" y="571453"/>
                </a:cubicBezTo>
                <a:cubicBezTo>
                  <a:pt x="741759" y="519462"/>
                  <a:pt x="692395" y="483865"/>
                  <a:pt x="668338" y="400003"/>
                </a:cubicBezTo>
                <a:cubicBezTo>
                  <a:pt x="644281" y="316141"/>
                  <a:pt x="616867" y="147261"/>
                  <a:pt x="614486" y="68283"/>
                </a:cubicBezTo>
              </a:path>
            </a:pathLst>
          </a:custGeom>
          <a:solidFill>
            <a:srgbClr val="00CC00"/>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grpSp>
        <p:nvGrpSpPr>
          <p:cNvPr id="20" name="Group 177"/>
          <p:cNvGrpSpPr/>
          <p:nvPr/>
        </p:nvGrpSpPr>
        <p:grpSpPr>
          <a:xfrm>
            <a:off x="2696092" y="2996952"/>
            <a:ext cx="291732" cy="958548"/>
            <a:chOff x="1115616" y="3429000"/>
            <a:chExt cx="504056" cy="1656184"/>
          </a:xfrm>
        </p:grpSpPr>
        <p:sp>
          <p:nvSpPr>
            <p:cNvPr id="146" name="Isosceles Triangle 145"/>
            <p:cNvSpPr/>
            <p:nvPr/>
          </p:nvSpPr>
          <p:spPr>
            <a:xfrm>
              <a:off x="1115616" y="5013176"/>
              <a:ext cx="504056" cy="72008"/>
            </a:xfrm>
            <a:prstGeom prst="triangle">
              <a:avLst/>
            </a:prstGeom>
            <a:solidFill>
              <a:schemeClr val="bg1"/>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47" name="Chord 146"/>
            <p:cNvSpPr/>
            <p:nvPr/>
          </p:nvSpPr>
          <p:spPr>
            <a:xfrm>
              <a:off x="1115616" y="3429000"/>
              <a:ext cx="504056" cy="1080120"/>
            </a:xfrm>
            <a:prstGeom prst="chord">
              <a:avLst>
                <a:gd name="adj1" fmla="val 20627079"/>
                <a:gd name="adj2" fmla="val 11756870"/>
              </a:avLst>
            </a:pr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48" name="Chord 147"/>
            <p:cNvSpPr/>
            <p:nvPr/>
          </p:nvSpPr>
          <p:spPr>
            <a:xfrm>
              <a:off x="1115616" y="3429000"/>
              <a:ext cx="504056" cy="1080120"/>
            </a:xfrm>
            <a:prstGeom prst="chord">
              <a:avLst>
                <a:gd name="adj1" fmla="val 1848799"/>
                <a:gd name="adj2" fmla="val 8966062"/>
              </a:avLst>
            </a:prstGeom>
            <a:solidFill>
              <a:srgbClr val="FFFF66"/>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49" name="Rectangle 148"/>
            <p:cNvSpPr/>
            <p:nvPr/>
          </p:nvSpPr>
          <p:spPr>
            <a:xfrm>
              <a:off x="1331640" y="4509120"/>
              <a:ext cx="72008" cy="504056"/>
            </a:xfrm>
            <a:prstGeom prst="rect">
              <a:avLst/>
            </a:prstGeom>
            <a:solidFill>
              <a:schemeClr val="bg1"/>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29" name="Arc 28"/>
          <p:cNvSpPr/>
          <p:nvPr/>
        </p:nvSpPr>
        <p:spPr>
          <a:xfrm flipH="1">
            <a:off x="1135404" y="4807703"/>
            <a:ext cx="483449" cy="437531"/>
          </a:xfrm>
          <a:prstGeom prst="arc">
            <a:avLst>
              <a:gd name="adj1" fmla="val 12767844"/>
              <a:gd name="adj2" fmla="val 19711990"/>
            </a:avLst>
          </a:prstGeom>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grpSp>
        <p:nvGrpSpPr>
          <p:cNvPr id="23" name="Group 34"/>
          <p:cNvGrpSpPr/>
          <p:nvPr/>
        </p:nvGrpSpPr>
        <p:grpSpPr>
          <a:xfrm>
            <a:off x="166653" y="2732301"/>
            <a:ext cx="1586789" cy="2872370"/>
            <a:chOff x="323528" y="2276872"/>
            <a:chExt cx="1531511" cy="2772308"/>
          </a:xfrm>
        </p:grpSpPr>
        <p:sp>
          <p:nvSpPr>
            <p:cNvPr id="24" name="Oval 23"/>
            <p:cNvSpPr/>
            <p:nvPr/>
          </p:nvSpPr>
          <p:spPr>
            <a:xfrm flipH="1">
              <a:off x="323528" y="2801850"/>
              <a:ext cx="1531511" cy="2247330"/>
            </a:xfrm>
            <a:prstGeom prst="ellipse">
              <a:avLst/>
            </a:prstGeom>
            <a:solidFill>
              <a:srgbClr val="CC66FF"/>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6" name="Freeform 25"/>
            <p:cNvSpPr/>
            <p:nvPr/>
          </p:nvSpPr>
          <p:spPr>
            <a:xfrm flipH="1">
              <a:off x="805504" y="2276872"/>
              <a:ext cx="572146" cy="567185"/>
            </a:xfrm>
            <a:custGeom>
              <a:avLst/>
              <a:gdLst>
                <a:gd name="connsiteX0" fmla="*/ 12492 w 687049"/>
                <a:gd name="connsiteY0" fmla="*/ 484682 h 484682"/>
                <a:gd name="connsiteX1" fmla="*/ 57462 w 687049"/>
                <a:gd name="connsiteY1" fmla="*/ 34977 h 484682"/>
                <a:gd name="connsiteX2" fmla="*/ 357265 w 687049"/>
                <a:gd name="connsiteY2" fmla="*/ 274820 h 484682"/>
                <a:gd name="connsiteX3" fmla="*/ 582118 w 687049"/>
                <a:gd name="connsiteY3" fmla="*/ 49968 h 484682"/>
                <a:gd name="connsiteX4" fmla="*/ 687049 w 687049"/>
                <a:gd name="connsiteY4" fmla="*/ 424722 h 484682"/>
                <a:gd name="connsiteX0" fmla="*/ 12492 w 687049"/>
                <a:gd name="connsiteY0" fmla="*/ 560929 h 560929"/>
                <a:gd name="connsiteX1" fmla="*/ 57462 w 687049"/>
                <a:gd name="connsiteY1" fmla="*/ 111224 h 560929"/>
                <a:gd name="connsiteX2" fmla="*/ 357265 w 687049"/>
                <a:gd name="connsiteY2" fmla="*/ 351067 h 560929"/>
                <a:gd name="connsiteX3" fmla="*/ 607223 w 687049"/>
                <a:gd name="connsiteY3" fmla="*/ 24984 h 560929"/>
                <a:gd name="connsiteX4" fmla="*/ 687049 w 687049"/>
                <a:gd name="connsiteY4" fmla="*/ 500969 h 560929"/>
                <a:gd name="connsiteX0" fmla="*/ 6246 w 680803"/>
                <a:gd name="connsiteY0" fmla="*/ 570921 h 570921"/>
                <a:gd name="connsiteX1" fmla="*/ 96921 w 680803"/>
                <a:gd name="connsiteY1" fmla="*/ 34977 h 570921"/>
                <a:gd name="connsiteX2" fmla="*/ 351019 w 680803"/>
                <a:gd name="connsiteY2" fmla="*/ 361059 h 570921"/>
                <a:gd name="connsiteX3" fmla="*/ 600977 w 680803"/>
                <a:gd name="connsiteY3" fmla="*/ 34976 h 570921"/>
                <a:gd name="connsiteX4" fmla="*/ 680803 w 680803"/>
                <a:gd name="connsiteY4" fmla="*/ 510961 h 570921"/>
                <a:gd name="connsiteX0" fmla="*/ 6246 w 680803"/>
                <a:gd name="connsiteY0" fmla="*/ 589264 h 589264"/>
                <a:gd name="connsiteX1" fmla="*/ 96921 w 680803"/>
                <a:gd name="connsiteY1" fmla="*/ 53320 h 589264"/>
                <a:gd name="connsiteX2" fmla="*/ 384953 w 680803"/>
                <a:gd name="connsiteY2" fmla="*/ 269344 h 589264"/>
                <a:gd name="connsiteX3" fmla="*/ 600977 w 680803"/>
                <a:gd name="connsiteY3" fmla="*/ 53319 h 589264"/>
                <a:gd name="connsiteX4" fmla="*/ 680803 w 680803"/>
                <a:gd name="connsiteY4" fmla="*/ 529304 h 589264"/>
                <a:gd name="connsiteX0" fmla="*/ 6246 w 722293"/>
                <a:gd name="connsiteY0" fmla="*/ 589264 h 589264"/>
                <a:gd name="connsiteX1" fmla="*/ 96921 w 722293"/>
                <a:gd name="connsiteY1" fmla="*/ 53320 h 589264"/>
                <a:gd name="connsiteX2" fmla="*/ 384953 w 722293"/>
                <a:gd name="connsiteY2" fmla="*/ 269344 h 589264"/>
                <a:gd name="connsiteX3" fmla="*/ 672985 w 722293"/>
                <a:gd name="connsiteY3" fmla="*/ 53320 h 589264"/>
                <a:gd name="connsiteX4" fmla="*/ 680803 w 722293"/>
                <a:gd name="connsiteY4" fmla="*/ 529304 h 589264"/>
                <a:gd name="connsiteX0" fmla="*/ 6246 w 817001"/>
                <a:gd name="connsiteY0" fmla="*/ 589264 h 589264"/>
                <a:gd name="connsiteX1" fmla="*/ 96921 w 817001"/>
                <a:gd name="connsiteY1" fmla="*/ 53320 h 589264"/>
                <a:gd name="connsiteX2" fmla="*/ 384953 w 817001"/>
                <a:gd name="connsiteY2" fmla="*/ 269344 h 589264"/>
                <a:gd name="connsiteX3" fmla="*/ 672985 w 817001"/>
                <a:gd name="connsiteY3" fmla="*/ 53320 h 589264"/>
                <a:gd name="connsiteX4" fmla="*/ 817001 w 817001"/>
                <a:gd name="connsiteY4" fmla="*/ 485368 h 589264"/>
                <a:gd name="connsiteX0" fmla="*/ 6246 w 744993"/>
                <a:gd name="connsiteY0" fmla="*/ 595951 h 636071"/>
                <a:gd name="connsiteX1" fmla="*/ 96921 w 744993"/>
                <a:gd name="connsiteY1" fmla="*/ 60007 h 636071"/>
                <a:gd name="connsiteX2" fmla="*/ 384953 w 744993"/>
                <a:gd name="connsiteY2" fmla="*/ 276031 h 636071"/>
                <a:gd name="connsiteX3" fmla="*/ 672985 w 744993"/>
                <a:gd name="connsiteY3" fmla="*/ 60007 h 636071"/>
                <a:gd name="connsiteX4" fmla="*/ 744993 w 744993"/>
                <a:gd name="connsiteY4" fmla="*/ 636071 h 636071"/>
                <a:gd name="connsiteX0" fmla="*/ 6246 w 726326"/>
                <a:gd name="connsiteY0" fmla="*/ 636072 h 636072"/>
                <a:gd name="connsiteX1" fmla="*/ 78254 w 726326"/>
                <a:gd name="connsiteY1" fmla="*/ 60007 h 636072"/>
                <a:gd name="connsiteX2" fmla="*/ 366286 w 726326"/>
                <a:gd name="connsiteY2" fmla="*/ 276031 h 636072"/>
                <a:gd name="connsiteX3" fmla="*/ 654318 w 726326"/>
                <a:gd name="connsiteY3" fmla="*/ 60007 h 636072"/>
                <a:gd name="connsiteX4" fmla="*/ 726326 w 726326"/>
                <a:gd name="connsiteY4" fmla="*/ 636071 h 6360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6326" h="636072">
                  <a:moveTo>
                    <a:pt x="6246" y="636072"/>
                  </a:moveTo>
                  <a:cubicBezTo>
                    <a:pt x="0" y="428708"/>
                    <a:pt x="18247" y="120014"/>
                    <a:pt x="78254" y="60007"/>
                  </a:cubicBezTo>
                  <a:cubicBezTo>
                    <a:pt x="138261" y="0"/>
                    <a:pt x="270275" y="276031"/>
                    <a:pt x="366286" y="276031"/>
                  </a:cubicBezTo>
                  <a:cubicBezTo>
                    <a:pt x="462297" y="276031"/>
                    <a:pt x="594311" y="0"/>
                    <a:pt x="654318" y="60007"/>
                  </a:cubicBezTo>
                  <a:cubicBezTo>
                    <a:pt x="714325" y="120014"/>
                    <a:pt x="701342" y="461186"/>
                    <a:pt x="726326" y="636071"/>
                  </a:cubicBezTo>
                </a:path>
              </a:pathLst>
            </a:custGeom>
            <a:solidFill>
              <a:srgbClr val="33CCCC"/>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27" name="Freeform 26"/>
            <p:cNvSpPr/>
            <p:nvPr/>
          </p:nvSpPr>
          <p:spPr>
            <a:xfrm flipH="1">
              <a:off x="537249" y="2651427"/>
              <a:ext cx="1098159" cy="218323"/>
            </a:xfrm>
            <a:custGeom>
              <a:avLst/>
              <a:gdLst>
                <a:gd name="connsiteX0" fmla="*/ 0 w 1394086"/>
                <a:gd name="connsiteY0" fmla="*/ 0 h 244839"/>
                <a:gd name="connsiteX1" fmla="*/ 344774 w 1394086"/>
                <a:gd name="connsiteY1" fmla="*/ 209862 h 244839"/>
                <a:gd name="connsiteX2" fmla="*/ 1079292 w 1394086"/>
                <a:gd name="connsiteY2" fmla="*/ 209862 h 244839"/>
                <a:gd name="connsiteX3" fmla="*/ 1394086 w 1394086"/>
                <a:gd name="connsiteY3" fmla="*/ 0 h 244839"/>
              </a:gdLst>
              <a:ahLst/>
              <a:cxnLst>
                <a:cxn ang="0">
                  <a:pos x="connsiteX0" y="connsiteY0"/>
                </a:cxn>
                <a:cxn ang="0">
                  <a:pos x="connsiteX1" y="connsiteY1"/>
                </a:cxn>
                <a:cxn ang="0">
                  <a:pos x="connsiteX2" y="connsiteY2"/>
                </a:cxn>
                <a:cxn ang="0">
                  <a:pos x="connsiteX3" y="connsiteY3"/>
                </a:cxn>
              </a:cxnLst>
              <a:rect l="l" t="t" r="r" b="b"/>
              <a:pathLst>
                <a:path w="1394086" h="244839">
                  <a:moveTo>
                    <a:pt x="0" y="0"/>
                  </a:moveTo>
                  <a:cubicBezTo>
                    <a:pt x="82446" y="87442"/>
                    <a:pt x="164892" y="174885"/>
                    <a:pt x="344774" y="209862"/>
                  </a:cubicBezTo>
                  <a:cubicBezTo>
                    <a:pt x="524656" y="244839"/>
                    <a:pt x="904407" y="244839"/>
                    <a:pt x="1079292" y="209862"/>
                  </a:cubicBezTo>
                  <a:cubicBezTo>
                    <a:pt x="1254177" y="174885"/>
                    <a:pt x="1324131" y="87442"/>
                    <a:pt x="1394086" y="0"/>
                  </a:cubicBezTo>
                </a:path>
              </a:pathLst>
            </a:custGeom>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grpSp>
      <p:grpSp>
        <p:nvGrpSpPr>
          <p:cNvPr id="25" name="Group 33"/>
          <p:cNvGrpSpPr/>
          <p:nvPr/>
        </p:nvGrpSpPr>
        <p:grpSpPr>
          <a:xfrm>
            <a:off x="870089" y="3933056"/>
            <a:ext cx="566991" cy="199581"/>
            <a:chOff x="1043951" y="3449922"/>
            <a:chExt cx="547239" cy="192628"/>
          </a:xfrm>
        </p:grpSpPr>
        <p:sp>
          <p:nvSpPr>
            <p:cNvPr id="30" name="Oval 29"/>
            <p:cNvSpPr/>
            <p:nvPr/>
          </p:nvSpPr>
          <p:spPr>
            <a:xfrm flipH="1">
              <a:off x="1043951" y="3449922"/>
              <a:ext cx="107976" cy="192628"/>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1" name="Oval 30"/>
            <p:cNvSpPr/>
            <p:nvPr/>
          </p:nvSpPr>
          <p:spPr>
            <a:xfrm flipH="1">
              <a:off x="1483214" y="3449922"/>
              <a:ext cx="107976" cy="192628"/>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32" name="Freeform 31"/>
          <p:cNvSpPr/>
          <p:nvPr/>
        </p:nvSpPr>
        <p:spPr>
          <a:xfrm rot="18178428" flipH="1">
            <a:off x="435951" y="4060954"/>
            <a:ext cx="671171" cy="1006623"/>
          </a:xfrm>
          <a:custGeom>
            <a:avLst/>
            <a:gdLst>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75432 w 777479"/>
              <a:gd name="connsiteY8" fmla="*/ 659606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65919 w 777479"/>
              <a:gd name="connsiteY10" fmla="*/ 516731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62013 w 777479"/>
              <a:gd name="connsiteY20" fmla="*/ 605036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77479" h="733822">
                <a:moveTo>
                  <a:pt x="237332" y="11906"/>
                </a:moveTo>
                <a:cubicBezTo>
                  <a:pt x="251421" y="57547"/>
                  <a:pt x="265510" y="103188"/>
                  <a:pt x="239713" y="140494"/>
                </a:cubicBezTo>
                <a:cubicBezTo>
                  <a:pt x="213916" y="177800"/>
                  <a:pt x="121841" y="196850"/>
                  <a:pt x="82550" y="235744"/>
                </a:cubicBezTo>
                <a:cubicBezTo>
                  <a:pt x="43259" y="274638"/>
                  <a:pt x="0" y="348456"/>
                  <a:pt x="3969" y="373856"/>
                </a:cubicBezTo>
                <a:cubicBezTo>
                  <a:pt x="7938" y="399256"/>
                  <a:pt x="64691" y="402828"/>
                  <a:pt x="106363" y="388144"/>
                </a:cubicBezTo>
                <a:cubicBezTo>
                  <a:pt x="148035" y="373460"/>
                  <a:pt x="228203" y="300831"/>
                  <a:pt x="254000" y="285750"/>
                </a:cubicBezTo>
                <a:cubicBezTo>
                  <a:pt x="279797" y="270669"/>
                  <a:pt x="266303" y="273050"/>
                  <a:pt x="261144" y="297656"/>
                </a:cubicBezTo>
                <a:cubicBezTo>
                  <a:pt x="255985" y="322262"/>
                  <a:pt x="233429" y="389731"/>
                  <a:pt x="223044" y="433387"/>
                </a:cubicBezTo>
                <a:cubicBezTo>
                  <a:pt x="212659" y="477043"/>
                  <a:pt x="194650" y="523540"/>
                  <a:pt x="198834" y="559594"/>
                </a:cubicBezTo>
                <a:cubicBezTo>
                  <a:pt x="203018" y="595648"/>
                  <a:pt x="225339" y="658312"/>
                  <a:pt x="248147" y="649709"/>
                </a:cubicBezTo>
                <a:cubicBezTo>
                  <a:pt x="270955" y="641106"/>
                  <a:pt x="315657" y="551569"/>
                  <a:pt x="335682" y="507975"/>
                </a:cubicBezTo>
                <a:cubicBezTo>
                  <a:pt x="355707" y="464381"/>
                  <a:pt x="361673" y="397002"/>
                  <a:pt x="368300" y="388143"/>
                </a:cubicBezTo>
                <a:cubicBezTo>
                  <a:pt x="374927" y="379284"/>
                  <a:pt x="369888" y="408385"/>
                  <a:pt x="375444" y="454819"/>
                </a:cubicBezTo>
                <a:cubicBezTo>
                  <a:pt x="381000" y="501254"/>
                  <a:pt x="388938" y="620316"/>
                  <a:pt x="401638" y="666750"/>
                </a:cubicBezTo>
                <a:cubicBezTo>
                  <a:pt x="414338" y="713184"/>
                  <a:pt x="434578" y="733028"/>
                  <a:pt x="451644" y="733425"/>
                </a:cubicBezTo>
                <a:cubicBezTo>
                  <a:pt x="468710" y="733822"/>
                  <a:pt x="495301" y="719931"/>
                  <a:pt x="504032" y="669131"/>
                </a:cubicBezTo>
                <a:cubicBezTo>
                  <a:pt x="512763" y="618331"/>
                  <a:pt x="500063" y="449658"/>
                  <a:pt x="504032" y="428624"/>
                </a:cubicBezTo>
                <a:cubicBezTo>
                  <a:pt x="508001" y="407590"/>
                  <a:pt x="516335" y="507603"/>
                  <a:pt x="527844" y="542925"/>
                </a:cubicBezTo>
                <a:cubicBezTo>
                  <a:pt x="539353" y="578247"/>
                  <a:pt x="556816" y="620712"/>
                  <a:pt x="573088" y="640556"/>
                </a:cubicBezTo>
                <a:cubicBezTo>
                  <a:pt x="589360" y="660400"/>
                  <a:pt x="610654" y="667907"/>
                  <a:pt x="625475" y="661987"/>
                </a:cubicBezTo>
                <a:cubicBezTo>
                  <a:pt x="640296" y="656067"/>
                  <a:pt x="658838" y="634802"/>
                  <a:pt x="662013" y="605036"/>
                </a:cubicBezTo>
                <a:cubicBezTo>
                  <a:pt x="665188" y="575270"/>
                  <a:pt x="649424" y="516368"/>
                  <a:pt x="644525" y="483394"/>
                </a:cubicBezTo>
                <a:cubicBezTo>
                  <a:pt x="639626" y="450420"/>
                  <a:pt x="620316" y="394891"/>
                  <a:pt x="632619" y="407194"/>
                </a:cubicBezTo>
                <a:cubicBezTo>
                  <a:pt x="644922" y="419497"/>
                  <a:pt x="695325" y="535781"/>
                  <a:pt x="718344" y="557212"/>
                </a:cubicBezTo>
                <a:cubicBezTo>
                  <a:pt x="741363" y="578643"/>
                  <a:pt x="763985" y="562769"/>
                  <a:pt x="770732" y="535781"/>
                </a:cubicBezTo>
                <a:cubicBezTo>
                  <a:pt x="777479" y="508794"/>
                  <a:pt x="775891" y="447278"/>
                  <a:pt x="758825" y="395287"/>
                </a:cubicBezTo>
                <a:cubicBezTo>
                  <a:pt x="741759" y="343296"/>
                  <a:pt x="687388" y="289718"/>
                  <a:pt x="668338" y="223837"/>
                </a:cubicBezTo>
                <a:cubicBezTo>
                  <a:pt x="649288" y="157956"/>
                  <a:pt x="646906" y="78978"/>
                  <a:pt x="644525" y="0"/>
                </a:cubicBezTo>
              </a:path>
            </a:pathLst>
          </a:custGeom>
          <a:solidFill>
            <a:srgbClr val="CC66FF"/>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grpSp>
        <p:nvGrpSpPr>
          <p:cNvPr id="28" name="Group 8"/>
          <p:cNvGrpSpPr/>
          <p:nvPr/>
        </p:nvGrpSpPr>
        <p:grpSpPr>
          <a:xfrm>
            <a:off x="-468560" y="4687979"/>
            <a:ext cx="3978441" cy="2053389"/>
            <a:chOff x="3491880" y="4077072"/>
            <a:chExt cx="4464496" cy="2304256"/>
          </a:xfrm>
          <a:solidFill>
            <a:srgbClr val="CC9900"/>
          </a:solidFill>
        </p:grpSpPr>
        <p:sp>
          <p:nvSpPr>
            <p:cNvPr id="10" name="Rectangle 9"/>
            <p:cNvSpPr/>
            <p:nvPr/>
          </p:nvSpPr>
          <p:spPr>
            <a:xfrm>
              <a:off x="4211960" y="4581128"/>
              <a:ext cx="144016" cy="1800200"/>
            </a:xfrm>
            <a:prstGeom prst="rect">
              <a:avLst/>
            </a:prstGeom>
            <a:grp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11" name="Rectangle 10"/>
            <p:cNvSpPr/>
            <p:nvPr/>
          </p:nvSpPr>
          <p:spPr>
            <a:xfrm>
              <a:off x="7020272" y="4509120"/>
              <a:ext cx="144016" cy="1800200"/>
            </a:xfrm>
            <a:prstGeom prst="rect">
              <a:avLst/>
            </a:prstGeom>
            <a:grp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12" name="Rectangle 11"/>
            <p:cNvSpPr/>
            <p:nvPr/>
          </p:nvSpPr>
          <p:spPr>
            <a:xfrm>
              <a:off x="5508104" y="4149080"/>
              <a:ext cx="144016" cy="1800200"/>
            </a:xfrm>
            <a:prstGeom prst="rect">
              <a:avLst/>
            </a:prstGeom>
            <a:grp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13" name="Oval 12"/>
            <p:cNvSpPr/>
            <p:nvPr/>
          </p:nvSpPr>
          <p:spPr>
            <a:xfrm>
              <a:off x="3491880" y="4077072"/>
              <a:ext cx="4464496" cy="1152128"/>
            </a:xfrm>
            <a:prstGeom prst="ellipse">
              <a:avLst/>
            </a:prstGeom>
            <a:grp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grpSp>
      <p:grpSp>
        <p:nvGrpSpPr>
          <p:cNvPr id="33" name="Group 35"/>
          <p:cNvGrpSpPr/>
          <p:nvPr/>
        </p:nvGrpSpPr>
        <p:grpSpPr>
          <a:xfrm>
            <a:off x="601273" y="4019333"/>
            <a:ext cx="1401307" cy="1081429"/>
            <a:chOff x="1979712" y="1296928"/>
            <a:chExt cx="1083188" cy="835928"/>
          </a:xfrm>
        </p:grpSpPr>
        <p:sp>
          <p:nvSpPr>
            <p:cNvPr id="37" name="Rounded Rectangle 36"/>
            <p:cNvSpPr/>
            <p:nvPr/>
          </p:nvSpPr>
          <p:spPr>
            <a:xfrm flipH="1">
              <a:off x="1979712" y="1988840"/>
              <a:ext cx="1080120" cy="144016"/>
            </a:xfrm>
            <a:prstGeom prst="roundRect">
              <a:avLst/>
            </a:prstGeom>
            <a:solidFill>
              <a:schemeClr val="bg1">
                <a:lumMod val="95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8" name="Parallelogram 37"/>
            <p:cNvSpPr/>
            <p:nvPr/>
          </p:nvSpPr>
          <p:spPr>
            <a:xfrm rot="6078822" flipH="1">
              <a:off x="2153125" y="1209205"/>
              <a:ext cx="822052" cy="997498"/>
            </a:xfrm>
            <a:prstGeom prst="parallelogram">
              <a:avLst/>
            </a:prstGeom>
            <a:solidFill>
              <a:schemeClr val="bg1">
                <a:lumMod val="95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39" name="Picture 6" descr="Image result for apple icon png"/>
            <p:cNvPicPr>
              <a:picLocks noChangeAspect="1" noChangeArrowheads="1"/>
            </p:cNvPicPr>
            <p:nvPr/>
          </p:nvPicPr>
          <p:blipFill>
            <a:blip r:embed="rId7" cstate="print"/>
            <a:srcRect/>
            <a:stretch>
              <a:fillRect/>
            </a:stretch>
          </p:blipFill>
          <p:spPr bwMode="auto">
            <a:xfrm>
              <a:off x="2411760" y="1628800"/>
              <a:ext cx="244474" cy="246392"/>
            </a:xfrm>
            <a:prstGeom prst="rect">
              <a:avLst/>
            </a:prstGeom>
            <a:noFill/>
          </p:spPr>
        </p:pic>
      </p:grpSp>
      <p:sp>
        <p:nvSpPr>
          <p:cNvPr id="69" name="Freeform 68"/>
          <p:cNvSpPr/>
          <p:nvPr/>
        </p:nvSpPr>
        <p:spPr>
          <a:xfrm flipH="1">
            <a:off x="6134852" y="4309787"/>
            <a:ext cx="556828" cy="623327"/>
          </a:xfrm>
          <a:custGeom>
            <a:avLst/>
            <a:gdLst>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98859 w 625872"/>
              <a:gd name="connsiteY6" fmla="*/ 576262 h 840978"/>
              <a:gd name="connsiteX7" fmla="*/ 408384 w 625872"/>
              <a:gd name="connsiteY7" fmla="*/ 554831 h 840978"/>
              <a:gd name="connsiteX8" fmla="*/ 403622 w 625872"/>
              <a:gd name="connsiteY8" fmla="*/ 0 h 840978"/>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86581 w 625872"/>
              <a:gd name="connsiteY6" fmla="*/ 600620 h 840978"/>
              <a:gd name="connsiteX7" fmla="*/ 408384 w 625872"/>
              <a:gd name="connsiteY7" fmla="*/ 554831 h 840978"/>
              <a:gd name="connsiteX8" fmla="*/ 403622 w 625872"/>
              <a:gd name="connsiteY8" fmla="*/ 0 h 840978"/>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52338"/>
              <a:gd name="connsiteX1" fmla="*/ 586978 w 629778"/>
              <a:gd name="connsiteY1" fmla="*/ 707231 h 852338"/>
              <a:gd name="connsiteX2" fmla="*/ 332557 w 629778"/>
              <a:gd name="connsiteY2" fmla="*/ 850230 h 852338"/>
              <a:gd name="connsiteX3" fmla="*/ 65484 w 629778"/>
              <a:gd name="connsiteY3" fmla="*/ 809625 h 852338"/>
              <a:gd name="connsiteX4" fmla="*/ 15478 w 629778"/>
              <a:gd name="connsiteY4" fmla="*/ 671512 h 852338"/>
              <a:gd name="connsiteX5" fmla="*/ 158353 w 629778"/>
              <a:gd name="connsiteY5" fmla="*/ 540543 h 852338"/>
              <a:gd name="connsiteX6" fmla="*/ 386581 w 629778"/>
              <a:gd name="connsiteY6" fmla="*/ 600620 h 852338"/>
              <a:gd name="connsiteX7" fmla="*/ 408384 w 629778"/>
              <a:gd name="connsiteY7" fmla="*/ 554831 h 852338"/>
              <a:gd name="connsiteX8" fmla="*/ 403622 w 629778"/>
              <a:gd name="connsiteY8" fmla="*/ 0 h 852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9778" h="852338">
                <a:moveTo>
                  <a:pt x="589359" y="40481"/>
                </a:moveTo>
                <a:cubicBezTo>
                  <a:pt x="607615" y="308570"/>
                  <a:pt x="629778" y="572273"/>
                  <a:pt x="586978" y="707231"/>
                </a:cubicBezTo>
                <a:cubicBezTo>
                  <a:pt x="544178" y="842189"/>
                  <a:pt x="393081" y="852338"/>
                  <a:pt x="332557" y="850230"/>
                </a:cubicBezTo>
                <a:cubicBezTo>
                  <a:pt x="247154" y="847800"/>
                  <a:pt x="118330" y="839411"/>
                  <a:pt x="65484" y="809625"/>
                </a:cubicBezTo>
                <a:cubicBezTo>
                  <a:pt x="12638" y="779839"/>
                  <a:pt x="0" y="716359"/>
                  <a:pt x="15478" y="671512"/>
                </a:cubicBezTo>
                <a:cubicBezTo>
                  <a:pt x="30956" y="626665"/>
                  <a:pt x="96503" y="552358"/>
                  <a:pt x="158353" y="540543"/>
                </a:cubicBezTo>
                <a:cubicBezTo>
                  <a:pt x="220203" y="528728"/>
                  <a:pt x="344909" y="598239"/>
                  <a:pt x="386581" y="600620"/>
                </a:cubicBezTo>
                <a:cubicBezTo>
                  <a:pt x="428253" y="603001"/>
                  <a:pt x="405544" y="654934"/>
                  <a:pt x="408384" y="554831"/>
                </a:cubicBezTo>
                <a:cubicBezTo>
                  <a:pt x="411224" y="454728"/>
                  <a:pt x="406400" y="229393"/>
                  <a:pt x="403622" y="0"/>
                </a:cubicBezTo>
              </a:path>
            </a:pathLst>
          </a:custGeom>
          <a:solidFill>
            <a:srgbClr val="FFCC99"/>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70" name="Freeform 69"/>
          <p:cNvSpPr/>
          <p:nvPr/>
        </p:nvSpPr>
        <p:spPr>
          <a:xfrm>
            <a:off x="5446792" y="4309787"/>
            <a:ext cx="483130" cy="623327"/>
          </a:xfrm>
          <a:custGeom>
            <a:avLst/>
            <a:gdLst>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98859 w 625872"/>
              <a:gd name="connsiteY6" fmla="*/ 576262 h 840978"/>
              <a:gd name="connsiteX7" fmla="*/ 408384 w 625872"/>
              <a:gd name="connsiteY7" fmla="*/ 554831 h 840978"/>
              <a:gd name="connsiteX8" fmla="*/ 403622 w 625872"/>
              <a:gd name="connsiteY8" fmla="*/ 0 h 840978"/>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86581 w 625872"/>
              <a:gd name="connsiteY6" fmla="*/ 600620 h 840978"/>
              <a:gd name="connsiteX7" fmla="*/ 408384 w 625872"/>
              <a:gd name="connsiteY7" fmla="*/ 554831 h 840978"/>
              <a:gd name="connsiteX8" fmla="*/ 403622 w 625872"/>
              <a:gd name="connsiteY8" fmla="*/ 0 h 840978"/>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52338"/>
              <a:gd name="connsiteX1" fmla="*/ 586978 w 629778"/>
              <a:gd name="connsiteY1" fmla="*/ 707231 h 852338"/>
              <a:gd name="connsiteX2" fmla="*/ 332557 w 629778"/>
              <a:gd name="connsiteY2" fmla="*/ 850230 h 852338"/>
              <a:gd name="connsiteX3" fmla="*/ 65484 w 629778"/>
              <a:gd name="connsiteY3" fmla="*/ 809625 h 852338"/>
              <a:gd name="connsiteX4" fmla="*/ 15478 w 629778"/>
              <a:gd name="connsiteY4" fmla="*/ 671512 h 852338"/>
              <a:gd name="connsiteX5" fmla="*/ 158353 w 629778"/>
              <a:gd name="connsiteY5" fmla="*/ 540543 h 852338"/>
              <a:gd name="connsiteX6" fmla="*/ 386581 w 629778"/>
              <a:gd name="connsiteY6" fmla="*/ 600620 h 852338"/>
              <a:gd name="connsiteX7" fmla="*/ 408384 w 629778"/>
              <a:gd name="connsiteY7" fmla="*/ 554831 h 852338"/>
              <a:gd name="connsiteX8" fmla="*/ 403622 w 629778"/>
              <a:gd name="connsiteY8" fmla="*/ 0 h 852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9778" h="852338">
                <a:moveTo>
                  <a:pt x="589359" y="40481"/>
                </a:moveTo>
                <a:cubicBezTo>
                  <a:pt x="607615" y="308570"/>
                  <a:pt x="629778" y="572273"/>
                  <a:pt x="586978" y="707231"/>
                </a:cubicBezTo>
                <a:cubicBezTo>
                  <a:pt x="544178" y="842189"/>
                  <a:pt x="393081" y="852338"/>
                  <a:pt x="332557" y="850230"/>
                </a:cubicBezTo>
                <a:cubicBezTo>
                  <a:pt x="247154" y="847800"/>
                  <a:pt x="118330" y="839411"/>
                  <a:pt x="65484" y="809625"/>
                </a:cubicBezTo>
                <a:cubicBezTo>
                  <a:pt x="12638" y="779839"/>
                  <a:pt x="0" y="716359"/>
                  <a:pt x="15478" y="671512"/>
                </a:cubicBezTo>
                <a:cubicBezTo>
                  <a:pt x="30956" y="626665"/>
                  <a:pt x="96503" y="552358"/>
                  <a:pt x="158353" y="540543"/>
                </a:cubicBezTo>
                <a:cubicBezTo>
                  <a:pt x="220203" y="528728"/>
                  <a:pt x="344909" y="598239"/>
                  <a:pt x="386581" y="600620"/>
                </a:cubicBezTo>
                <a:cubicBezTo>
                  <a:pt x="428253" y="603001"/>
                  <a:pt x="405544" y="654934"/>
                  <a:pt x="408384" y="554831"/>
                </a:cubicBezTo>
                <a:cubicBezTo>
                  <a:pt x="411224" y="454728"/>
                  <a:pt x="406400" y="229393"/>
                  <a:pt x="403622" y="0"/>
                </a:cubicBezTo>
              </a:path>
            </a:pathLst>
          </a:custGeom>
          <a:solidFill>
            <a:srgbClr val="FFCC99"/>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71" name="Freeform 70"/>
          <p:cNvSpPr/>
          <p:nvPr/>
        </p:nvSpPr>
        <p:spPr>
          <a:xfrm rot="20440877" flipH="1">
            <a:off x="6791125" y="3241838"/>
            <a:ext cx="294756" cy="858852"/>
          </a:xfrm>
          <a:custGeom>
            <a:avLst/>
            <a:gdLst>
              <a:gd name="connsiteX0" fmla="*/ 452907 w 646090"/>
              <a:gd name="connsiteY0" fmla="*/ 92298 h 1092558"/>
              <a:gd name="connsiteX1" fmla="*/ 15025 w 646090"/>
              <a:gd name="connsiteY1" fmla="*/ 581695 h 1092558"/>
              <a:gd name="connsiteX2" fmla="*/ 543059 w 646090"/>
              <a:gd name="connsiteY2" fmla="*/ 1032456 h 1092558"/>
              <a:gd name="connsiteX3" fmla="*/ 633211 w 646090"/>
              <a:gd name="connsiteY3" fmla="*/ 942304 h 1092558"/>
              <a:gd name="connsiteX4" fmla="*/ 581696 w 646090"/>
              <a:gd name="connsiteY4" fmla="*/ 143814 h 1092558"/>
              <a:gd name="connsiteX5" fmla="*/ 452907 w 646090"/>
              <a:gd name="connsiteY5" fmla="*/ 92298 h 1092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6090" h="1092558">
                <a:moveTo>
                  <a:pt x="452907" y="92298"/>
                </a:moveTo>
                <a:cubicBezTo>
                  <a:pt x="358462" y="165278"/>
                  <a:pt x="0" y="425002"/>
                  <a:pt x="15025" y="581695"/>
                </a:cubicBezTo>
                <a:cubicBezTo>
                  <a:pt x="30050" y="738388"/>
                  <a:pt x="440028" y="972354"/>
                  <a:pt x="543059" y="1032456"/>
                </a:cubicBezTo>
                <a:cubicBezTo>
                  <a:pt x="646090" y="1092558"/>
                  <a:pt x="626772" y="1090411"/>
                  <a:pt x="633211" y="942304"/>
                </a:cubicBezTo>
                <a:cubicBezTo>
                  <a:pt x="639650" y="794197"/>
                  <a:pt x="607454" y="287628"/>
                  <a:pt x="581696" y="143814"/>
                </a:cubicBezTo>
                <a:cubicBezTo>
                  <a:pt x="555938" y="0"/>
                  <a:pt x="547352" y="19318"/>
                  <a:pt x="452907" y="92298"/>
                </a:cubicBezTo>
                <a:close/>
              </a:path>
            </a:pathLst>
          </a:custGeom>
          <a:solidFill>
            <a:srgbClr val="FFCC99"/>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4" name="Freeform 73"/>
          <p:cNvSpPr/>
          <p:nvPr/>
        </p:nvSpPr>
        <p:spPr>
          <a:xfrm rot="13292014" flipH="1">
            <a:off x="6520417" y="2710944"/>
            <a:ext cx="493454" cy="634190"/>
          </a:xfrm>
          <a:custGeom>
            <a:avLst/>
            <a:gdLst>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75432 w 777479"/>
              <a:gd name="connsiteY8" fmla="*/ 659606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65919 w 777479"/>
              <a:gd name="connsiteY10" fmla="*/ 516731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62013 w 777479"/>
              <a:gd name="connsiteY20" fmla="*/ 605036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77479" h="733822">
                <a:moveTo>
                  <a:pt x="237332" y="11906"/>
                </a:moveTo>
                <a:cubicBezTo>
                  <a:pt x="251421" y="57547"/>
                  <a:pt x="265510" y="103188"/>
                  <a:pt x="239713" y="140494"/>
                </a:cubicBezTo>
                <a:cubicBezTo>
                  <a:pt x="213916" y="177800"/>
                  <a:pt x="121841" y="196850"/>
                  <a:pt x="82550" y="235744"/>
                </a:cubicBezTo>
                <a:cubicBezTo>
                  <a:pt x="43259" y="274638"/>
                  <a:pt x="0" y="348456"/>
                  <a:pt x="3969" y="373856"/>
                </a:cubicBezTo>
                <a:cubicBezTo>
                  <a:pt x="7938" y="399256"/>
                  <a:pt x="64691" y="402828"/>
                  <a:pt x="106363" y="388144"/>
                </a:cubicBezTo>
                <a:cubicBezTo>
                  <a:pt x="148035" y="373460"/>
                  <a:pt x="228203" y="300831"/>
                  <a:pt x="254000" y="285750"/>
                </a:cubicBezTo>
                <a:cubicBezTo>
                  <a:pt x="279797" y="270669"/>
                  <a:pt x="266303" y="273050"/>
                  <a:pt x="261144" y="297656"/>
                </a:cubicBezTo>
                <a:cubicBezTo>
                  <a:pt x="255985" y="322262"/>
                  <a:pt x="233429" y="389731"/>
                  <a:pt x="223044" y="433387"/>
                </a:cubicBezTo>
                <a:cubicBezTo>
                  <a:pt x="212659" y="477043"/>
                  <a:pt x="194650" y="523540"/>
                  <a:pt x="198834" y="559594"/>
                </a:cubicBezTo>
                <a:cubicBezTo>
                  <a:pt x="203018" y="595648"/>
                  <a:pt x="225339" y="658312"/>
                  <a:pt x="248147" y="649709"/>
                </a:cubicBezTo>
                <a:cubicBezTo>
                  <a:pt x="270955" y="641106"/>
                  <a:pt x="315657" y="551569"/>
                  <a:pt x="335682" y="507975"/>
                </a:cubicBezTo>
                <a:cubicBezTo>
                  <a:pt x="355707" y="464381"/>
                  <a:pt x="361673" y="397002"/>
                  <a:pt x="368300" y="388143"/>
                </a:cubicBezTo>
                <a:cubicBezTo>
                  <a:pt x="374927" y="379284"/>
                  <a:pt x="369888" y="408385"/>
                  <a:pt x="375444" y="454819"/>
                </a:cubicBezTo>
                <a:cubicBezTo>
                  <a:pt x="381000" y="501254"/>
                  <a:pt x="388938" y="620316"/>
                  <a:pt x="401638" y="666750"/>
                </a:cubicBezTo>
                <a:cubicBezTo>
                  <a:pt x="414338" y="713184"/>
                  <a:pt x="434578" y="733028"/>
                  <a:pt x="451644" y="733425"/>
                </a:cubicBezTo>
                <a:cubicBezTo>
                  <a:pt x="468710" y="733822"/>
                  <a:pt x="495301" y="719931"/>
                  <a:pt x="504032" y="669131"/>
                </a:cubicBezTo>
                <a:cubicBezTo>
                  <a:pt x="512763" y="618331"/>
                  <a:pt x="500063" y="449658"/>
                  <a:pt x="504032" y="428624"/>
                </a:cubicBezTo>
                <a:cubicBezTo>
                  <a:pt x="508001" y="407590"/>
                  <a:pt x="516335" y="507603"/>
                  <a:pt x="527844" y="542925"/>
                </a:cubicBezTo>
                <a:cubicBezTo>
                  <a:pt x="539353" y="578247"/>
                  <a:pt x="556816" y="620712"/>
                  <a:pt x="573088" y="640556"/>
                </a:cubicBezTo>
                <a:cubicBezTo>
                  <a:pt x="589360" y="660400"/>
                  <a:pt x="610654" y="667907"/>
                  <a:pt x="625475" y="661987"/>
                </a:cubicBezTo>
                <a:cubicBezTo>
                  <a:pt x="640296" y="656067"/>
                  <a:pt x="658838" y="634802"/>
                  <a:pt x="662013" y="605036"/>
                </a:cubicBezTo>
                <a:cubicBezTo>
                  <a:pt x="665188" y="575270"/>
                  <a:pt x="649424" y="516368"/>
                  <a:pt x="644525" y="483394"/>
                </a:cubicBezTo>
                <a:cubicBezTo>
                  <a:pt x="639626" y="450420"/>
                  <a:pt x="620316" y="394891"/>
                  <a:pt x="632619" y="407194"/>
                </a:cubicBezTo>
                <a:cubicBezTo>
                  <a:pt x="644922" y="419497"/>
                  <a:pt x="695325" y="535781"/>
                  <a:pt x="718344" y="557212"/>
                </a:cubicBezTo>
                <a:cubicBezTo>
                  <a:pt x="741363" y="578643"/>
                  <a:pt x="763985" y="562769"/>
                  <a:pt x="770732" y="535781"/>
                </a:cubicBezTo>
                <a:cubicBezTo>
                  <a:pt x="777479" y="508794"/>
                  <a:pt x="775891" y="447278"/>
                  <a:pt x="758825" y="395287"/>
                </a:cubicBezTo>
                <a:cubicBezTo>
                  <a:pt x="741759" y="343296"/>
                  <a:pt x="687388" y="289718"/>
                  <a:pt x="668338" y="223837"/>
                </a:cubicBezTo>
                <a:cubicBezTo>
                  <a:pt x="649288" y="157956"/>
                  <a:pt x="646906" y="78978"/>
                  <a:pt x="644525" y="0"/>
                </a:cubicBezTo>
              </a:path>
            </a:pathLst>
          </a:custGeom>
          <a:solidFill>
            <a:srgbClr val="FFCC99"/>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73" name="Chord 72"/>
          <p:cNvSpPr/>
          <p:nvPr/>
        </p:nvSpPr>
        <p:spPr>
          <a:xfrm>
            <a:off x="5196589" y="2929295"/>
            <a:ext cx="1763568" cy="2543419"/>
          </a:xfrm>
          <a:prstGeom prst="chord">
            <a:avLst>
              <a:gd name="adj1" fmla="val 10135620"/>
              <a:gd name="adj2" fmla="val 674418"/>
            </a:avLst>
          </a:prstGeom>
          <a:solidFill>
            <a:srgbClr val="FFCC99"/>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34" name="Group 77"/>
          <p:cNvGrpSpPr/>
          <p:nvPr/>
        </p:nvGrpSpPr>
        <p:grpSpPr>
          <a:xfrm>
            <a:off x="5651246" y="2596081"/>
            <a:ext cx="854252" cy="760374"/>
            <a:chOff x="-1009262" y="1732638"/>
            <a:chExt cx="1033010" cy="831187"/>
          </a:xfrm>
          <a:solidFill>
            <a:srgbClr val="FF3300"/>
          </a:solidFill>
        </p:grpSpPr>
        <p:sp>
          <p:nvSpPr>
            <p:cNvPr id="79" name="Freeform 10"/>
            <p:cNvSpPr/>
            <p:nvPr/>
          </p:nvSpPr>
          <p:spPr>
            <a:xfrm>
              <a:off x="-1009262" y="2036176"/>
              <a:ext cx="1033010" cy="152541"/>
            </a:xfrm>
            <a:custGeom>
              <a:avLst/>
              <a:gdLst>
                <a:gd name="connsiteX0" fmla="*/ 0 w 1209821"/>
                <a:gd name="connsiteY0" fmla="*/ 0 h 138332"/>
                <a:gd name="connsiteX1" fmla="*/ 337625 w 1209821"/>
                <a:gd name="connsiteY1" fmla="*/ 112541 h 138332"/>
                <a:gd name="connsiteX2" fmla="*/ 928468 w 1209821"/>
                <a:gd name="connsiteY2" fmla="*/ 126609 h 138332"/>
                <a:gd name="connsiteX3" fmla="*/ 1209821 w 1209821"/>
                <a:gd name="connsiteY3" fmla="*/ 42203 h 138332"/>
                <a:gd name="connsiteX0" fmla="*/ 0 w 1296144"/>
                <a:gd name="connsiteY0" fmla="*/ 0 h 145366"/>
                <a:gd name="connsiteX1" fmla="*/ 337625 w 1296144"/>
                <a:gd name="connsiteY1" fmla="*/ 112541 h 145366"/>
                <a:gd name="connsiteX2" fmla="*/ 928468 w 1296144"/>
                <a:gd name="connsiteY2" fmla="*/ 126609 h 145366"/>
                <a:gd name="connsiteX3" fmla="*/ 1296144 w 1296144"/>
                <a:gd name="connsiteY3" fmla="*/ 0 h 145366"/>
              </a:gdLst>
              <a:ahLst/>
              <a:cxnLst>
                <a:cxn ang="0">
                  <a:pos x="connsiteX0" y="connsiteY0"/>
                </a:cxn>
                <a:cxn ang="0">
                  <a:pos x="connsiteX1" y="connsiteY1"/>
                </a:cxn>
                <a:cxn ang="0">
                  <a:pos x="connsiteX2" y="connsiteY2"/>
                </a:cxn>
                <a:cxn ang="0">
                  <a:pos x="connsiteX3" y="connsiteY3"/>
                </a:cxn>
              </a:cxnLst>
              <a:rect l="l" t="t" r="r" b="b"/>
              <a:pathLst>
                <a:path w="1296144" h="145366">
                  <a:moveTo>
                    <a:pt x="0" y="0"/>
                  </a:moveTo>
                  <a:cubicBezTo>
                    <a:pt x="91440" y="45719"/>
                    <a:pt x="182880" y="91439"/>
                    <a:pt x="337625" y="112541"/>
                  </a:cubicBezTo>
                  <a:cubicBezTo>
                    <a:pt x="492370" y="133643"/>
                    <a:pt x="768715" y="145366"/>
                    <a:pt x="928468" y="126609"/>
                  </a:cubicBezTo>
                  <a:cubicBezTo>
                    <a:pt x="1088221" y="107852"/>
                    <a:pt x="1228150" y="36341"/>
                    <a:pt x="1296144" y="0"/>
                  </a:cubicBezTo>
                </a:path>
              </a:pathLst>
            </a:custGeom>
            <a:no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dirty="0"/>
            </a:p>
          </p:txBody>
        </p:sp>
        <p:sp>
          <p:nvSpPr>
            <p:cNvPr id="80" name="Chord 11"/>
            <p:cNvSpPr/>
            <p:nvPr/>
          </p:nvSpPr>
          <p:spPr>
            <a:xfrm>
              <a:off x="-779704" y="1732638"/>
              <a:ext cx="573894" cy="831187"/>
            </a:xfrm>
            <a:prstGeom prst="chord">
              <a:avLst>
                <a:gd name="adj1" fmla="val 10765082"/>
                <a:gd name="adj2" fmla="val 108958"/>
              </a:avLst>
            </a:prstGeom>
            <a:grp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35" name="Group 158"/>
          <p:cNvGrpSpPr/>
          <p:nvPr/>
        </p:nvGrpSpPr>
        <p:grpSpPr>
          <a:xfrm>
            <a:off x="5825752" y="3251291"/>
            <a:ext cx="474173" cy="183108"/>
            <a:chOff x="5132526" y="2335236"/>
            <a:chExt cx="544258" cy="189913"/>
          </a:xfrm>
        </p:grpSpPr>
        <p:sp>
          <p:nvSpPr>
            <p:cNvPr id="82" name="Oval 81"/>
            <p:cNvSpPr/>
            <p:nvPr/>
          </p:nvSpPr>
          <p:spPr>
            <a:xfrm>
              <a:off x="5132526" y="2335236"/>
              <a:ext cx="96868" cy="189913"/>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3" name="Oval 82"/>
            <p:cNvSpPr/>
            <p:nvPr/>
          </p:nvSpPr>
          <p:spPr>
            <a:xfrm>
              <a:off x="5579916" y="2335237"/>
              <a:ext cx="96868" cy="189912"/>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98" name="Moon 97"/>
          <p:cNvSpPr/>
          <p:nvPr/>
        </p:nvSpPr>
        <p:spPr>
          <a:xfrm rot="16200000">
            <a:off x="5713222" y="3285985"/>
            <a:ext cx="716746" cy="1146793"/>
          </a:xfrm>
          <a:prstGeom prst="moon">
            <a:avLst>
              <a:gd name="adj" fmla="val 70665"/>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5" name="Freeform 104"/>
          <p:cNvSpPr/>
          <p:nvPr/>
        </p:nvSpPr>
        <p:spPr>
          <a:xfrm flipH="1">
            <a:off x="4233113" y="3409236"/>
            <a:ext cx="379487" cy="787772"/>
          </a:xfrm>
          <a:custGeom>
            <a:avLst/>
            <a:gdLst>
              <a:gd name="connsiteX0" fmla="*/ 452907 w 646090"/>
              <a:gd name="connsiteY0" fmla="*/ 92298 h 1092558"/>
              <a:gd name="connsiteX1" fmla="*/ 15025 w 646090"/>
              <a:gd name="connsiteY1" fmla="*/ 581695 h 1092558"/>
              <a:gd name="connsiteX2" fmla="*/ 543059 w 646090"/>
              <a:gd name="connsiteY2" fmla="*/ 1032456 h 1092558"/>
              <a:gd name="connsiteX3" fmla="*/ 633211 w 646090"/>
              <a:gd name="connsiteY3" fmla="*/ 942304 h 1092558"/>
              <a:gd name="connsiteX4" fmla="*/ 581696 w 646090"/>
              <a:gd name="connsiteY4" fmla="*/ 143814 h 1092558"/>
              <a:gd name="connsiteX5" fmla="*/ 452907 w 646090"/>
              <a:gd name="connsiteY5" fmla="*/ 92298 h 1092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6090" h="1092558">
                <a:moveTo>
                  <a:pt x="452907" y="92298"/>
                </a:moveTo>
                <a:cubicBezTo>
                  <a:pt x="358462" y="165278"/>
                  <a:pt x="0" y="425002"/>
                  <a:pt x="15025" y="581695"/>
                </a:cubicBezTo>
                <a:cubicBezTo>
                  <a:pt x="30050" y="738388"/>
                  <a:pt x="440028" y="972354"/>
                  <a:pt x="543059" y="1032456"/>
                </a:cubicBezTo>
                <a:cubicBezTo>
                  <a:pt x="646090" y="1092558"/>
                  <a:pt x="626772" y="1090411"/>
                  <a:pt x="633211" y="942304"/>
                </a:cubicBezTo>
                <a:cubicBezTo>
                  <a:pt x="639650" y="794197"/>
                  <a:pt x="607454" y="287628"/>
                  <a:pt x="581696" y="143814"/>
                </a:cubicBezTo>
                <a:cubicBezTo>
                  <a:pt x="555938" y="0"/>
                  <a:pt x="547352" y="19318"/>
                  <a:pt x="452907" y="92298"/>
                </a:cubicBezTo>
                <a:close/>
              </a:path>
            </a:pathLst>
          </a:custGeom>
          <a:solidFill>
            <a:srgbClr val="00CC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7" name="Oval 10"/>
          <p:cNvSpPr/>
          <p:nvPr/>
        </p:nvSpPr>
        <p:spPr>
          <a:xfrm>
            <a:off x="2998651" y="2969068"/>
            <a:ext cx="1369411" cy="1550006"/>
          </a:xfrm>
          <a:prstGeom prst="ellipse">
            <a:avLst/>
          </a:prstGeom>
          <a:solidFill>
            <a:srgbClr val="00CC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41" name="Group 107"/>
          <p:cNvGrpSpPr/>
          <p:nvPr/>
        </p:nvGrpSpPr>
        <p:grpSpPr>
          <a:xfrm>
            <a:off x="3487727" y="3213605"/>
            <a:ext cx="391260" cy="195631"/>
            <a:chOff x="6739030" y="3610677"/>
            <a:chExt cx="451036" cy="248044"/>
          </a:xfrm>
        </p:grpSpPr>
        <p:sp>
          <p:nvSpPr>
            <p:cNvPr id="109" name="Oval 108"/>
            <p:cNvSpPr/>
            <p:nvPr/>
          </p:nvSpPr>
          <p:spPr>
            <a:xfrm rot="190219">
              <a:off x="7099070" y="3610677"/>
              <a:ext cx="90996" cy="248044"/>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10" name="Oval 109"/>
            <p:cNvSpPr/>
            <p:nvPr/>
          </p:nvSpPr>
          <p:spPr>
            <a:xfrm rot="190219">
              <a:off x="6739030" y="3610677"/>
              <a:ext cx="90996" cy="248044"/>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111" name="Chord 110"/>
          <p:cNvSpPr/>
          <p:nvPr/>
        </p:nvSpPr>
        <p:spPr>
          <a:xfrm>
            <a:off x="3487727" y="3409236"/>
            <a:ext cx="391260" cy="342352"/>
          </a:xfrm>
          <a:prstGeom prst="chord">
            <a:avLst>
              <a:gd name="adj1" fmla="val 5430208"/>
              <a:gd name="adj2" fmla="val 5345722"/>
            </a:avLst>
          </a:prstGeom>
          <a:solidFill>
            <a:srgbClr val="FFFF66"/>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12" name="Arc 111"/>
          <p:cNvSpPr/>
          <p:nvPr/>
        </p:nvSpPr>
        <p:spPr>
          <a:xfrm rot="10800000">
            <a:off x="3290333" y="3462335"/>
            <a:ext cx="784283" cy="778327"/>
          </a:xfrm>
          <a:prstGeom prst="arc">
            <a:avLst>
              <a:gd name="adj1" fmla="val 11045684"/>
              <a:gd name="adj2" fmla="val 21237176"/>
            </a:avLst>
          </a:prstGeom>
          <a:no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dirty="0"/>
          </a:p>
        </p:txBody>
      </p:sp>
      <p:grpSp>
        <p:nvGrpSpPr>
          <p:cNvPr id="42" name="Group 112"/>
          <p:cNvGrpSpPr/>
          <p:nvPr/>
        </p:nvGrpSpPr>
        <p:grpSpPr>
          <a:xfrm>
            <a:off x="3292096" y="2528900"/>
            <a:ext cx="782521" cy="684705"/>
            <a:chOff x="6156176" y="2132856"/>
            <a:chExt cx="1152128" cy="1008112"/>
          </a:xfrm>
        </p:grpSpPr>
        <p:sp>
          <p:nvSpPr>
            <p:cNvPr id="114" name="Chord 113"/>
            <p:cNvSpPr/>
            <p:nvPr/>
          </p:nvSpPr>
          <p:spPr>
            <a:xfrm>
              <a:off x="6300192" y="2132856"/>
              <a:ext cx="864096" cy="1008112"/>
            </a:xfrm>
            <a:prstGeom prst="chord">
              <a:avLst>
                <a:gd name="adj1" fmla="val 8868550"/>
                <a:gd name="adj2" fmla="val 1928325"/>
              </a:avLst>
            </a:prstGeom>
            <a:solidFill>
              <a:srgbClr val="FF99CC"/>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15" name="Freeform 114"/>
            <p:cNvSpPr/>
            <p:nvPr/>
          </p:nvSpPr>
          <p:spPr>
            <a:xfrm>
              <a:off x="6156176" y="2708920"/>
              <a:ext cx="1152128" cy="202691"/>
            </a:xfrm>
            <a:custGeom>
              <a:avLst/>
              <a:gdLst>
                <a:gd name="connsiteX0" fmla="*/ 0 w 1133475"/>
                <a:gd name="connsiteY0" fmla="*/ 0 h 109537"/>
                <a:gd name="connsiteX1" fmla="*/ 195263 w 1133475"/>
                <a:gd name="connsiteY1" fmla="*/ 92869 h 109537"/>
                <a:gd name="connsiteX2" fmla="*/ 964406 w 1133475"/>
                <a:gd name="connsiteY2" fmla="*/ 97631 h 109537"/>
                <a:gd name="connsiteX3" fmla="*/ 1133475 w 1133475"/>
                <a:gd name="connsiteY3" fmla="*/ 21431 h 109537"/>
                <a:gd name="connsiteX0" fmla="*/ 0 w 1133475"/>
                <a:gd name="connsiteY0" fmla="*/ 7874 h 122296"/>
                <a:gd name="connsiteX1" fmla="*/ 195263 w 1133475"/>
                <a:gd name="connsiteY1" fmla="*/ 100743 h 122296"/>
                <a:gd name="connsiteX2" fmla="*/ 964406 w 1133475"/>
                <a:gd name="connsiteY2" fmla="*/ 105505 h 122296"/>
                <a:gd name="connsiteX3" fmla="*/ 1133475 w 1133475"/>
                <a:gd name="connsiteY3" fmla="*/ 0 h 122296"/>
                <a:gd name="connsiteX0" fmla="*/ 0 w 1133475"/>
                <a:gd name="connsiteY0" fmla="*/ 0 h 122296"/>
                <a:gd name="connsiteX1" fmla="*/ 195263 w 1133475"/>
                <a:gd name="connsiteY1" fmla="*/ 100743 h 122296"/>
                <a:gd name="connsiteX2" fmla="*/ 964406 w 1133475"/>
                <a:gd name="connsiteY2" fmla="*/ 105505 h 122296"/>
                <a:gd name="connsiteX3" fmla="*/ 1133475 w 1133475"/>
                <a:gd name="connsiteY3" fmla="*/ 0 h 122296"/>
              </a:gdLst>
              <a:ahLst/>
              <a:cxnLst>
                <a:cxn ang="0">
                  <a:pos x="connsiteX0" y="connsiteY0"/>
                </a:cxn>
                <a:cxn ang="0">
                  <a:pos x="connsiteX1" y="connsiteY1"/>
                </a:cxn>
                <a:cxn ang="0">
                  <a:pos x="connsiteX2" y="connsiteY2"/>
                </a:cxn>
                <a:cxn ang="0">
                  <a:pos x="connsiteX3" y="connsiteY3"/>
                </a:cxn>
              </a:cxnLst>
              <a:rect l="l" t="t" r="r" b="b"/>
              <a:pathLst>
                <a:path w="1133475" h="122296">
                  <a:moveTo>
                    <a:pt x="0" y="0"/>
                  </a:moveTo>
                  <a:cubicBezTo>
                    <a:pt x="17264" y="38298"/>
                    <a:pt x="34529" y="83159"/>
                    <a:pt x="195263" y="100743"/>
                  </a:cubicBezTo>
                  <a:cubicBezTo>
                    <a:pt x="355997" y="118327"/>
                    <a:pt x="808037" y="122296"/>
                    <a:pt x="964406" y="105505"/>
                  </a:cubicBezTo>
                  <a:cubicBezTo>
                    <a:pt x="1120775" y="88714"/>
                    <a:pt x="1127125" y="32147"/>
                    <a:pt x="1133475" y="0"/>
                  </a:cubicBezTo>
                </a:path>
              </a:pathLst>
            </a:custGeom>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grpSp>
      <p:sp>
        <p:nvSpPr>
          <p:cNvPr id="108" name="Freeform 107"/>
          <p:cNvSpPr/>
          <p:nvPr/>
        </p:nvSpPr>
        <p:spPr>
          <a:xfrm>
            <a:off x="7596336" y="2747090"/>
            <a:ext cx="379043" cy="681910"/>
          </a:xfrm>
          <a:custGeom>
            <a:avLst/>
            <a:gdLst>
              <a:gd name="connsiteX0" fmla="*/ 452907 w 646090"/>
              <a:gd name="connsiteY0" fmla="*/ 92298 h 1092558"/>
              <a:gd name="connsiteX1" fmla="*/ 15025 w 646090"/>
              <a:gd name="connsiteY1" fmla="*/ 581695 h 1092558"/>
              <a:gd name="connsiteX2" fmla="*/ 543059 w 646090"/>
              <a:gd name="connsiteY2" fmla="*/ 1032456 h 1092558"/>
              <a:gd name="connsiteX3" fmla="*/ 633211 w 646090"/>
              <a:gd name="connsiteY3" fmla="*/ 942304 h 1092558"/>
              <a:gd name="connsiteX4" fmla="*/ 581696 w 646090"/>
              <a:gd name="connsiteY4" fmla="*/ 143814 h 1092558"/>
              <a:gd name="connsiteX5" fmla="*/ 452907 w 646090"/>
              <a:gd name="connsiteY5" fmla="*/ 92298 h 1092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6090" h="1092558">
                <a:moveTo>
                  <a:pt x="452907" y="92298"/>
                </a:moveTo>
                <a:cubicBezTo>
                  <a:pt x="358462" y="165278"/>
                  <a:pt x="0" y="425002"/>
                  <a:pt x="15025" y="581695"/>
                </a:cubicBezTo>
                <a:cubicBezTo>
                  <a:pt x="30050" y="738388"/>
                  <a:pt x="440028" y="972354"/>
                  <a:pt x="543059" y="1032456"/>
                </a:cubicBezTo>
                <a:cubicBezTo>
                  <a:pt x="646090" y="1092558"/>
                  <a:pt x="626772" y="1090411"/>
                  <a:pt x="633211" y="942304"/>
                </a:cubicBezTo>
                <a:cubicBezTo>
                  <a:pt x="639650" y="794197"/>
                  <a:pt x="607454" y="287628"/>
                  <a:pt x="581696" y="143814"/>
                </a:cubicBezTo>
                <a:cubicBezTo>
                  <a:pt x="555938" y="0"/>
                  <a:pt x="547352" y="19318"/>
                  <a:pt x="452907" y="92298"/>
                </a:cubicBezTo>
                <a:close/>
              </a:path>
            </a:pathLst>
          </a:custGeom>
          <a:solidFill>
            <a:srgbClr val="3399FF"/>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13" name="Freeform 112"/>
          <p:cNvSpPr/>
          <p:nvPr/>
        </p:nvSpPr>
        <p:spPr>
          <a:xfrm flipH="1">
            <a:off x="8537260" y="2747090"/>
            <a:ext cx="371688" cy="681910"/>
          </a:xfrm>
          <a:custGeom>
            <a:avLst/>
            <a:gdLst>
              <a:gd name="connsiteX0" fmla="*/ 452907 w 646090"/>
              <a:gd name="connsiteY0" fmla="*/ 92298 h 1092558"/>
              <a:gd name="connsiteX1" fmla="*/ 15025 w 646090"/>
              <a:gd name="connsiteY1" fmla="*/ 581695 h 1092558"/>
              <a:gd name="connsiteX2" fmla="*/ 543059 w 646090"/>
              <a:gd name="connsiteY2" fmla="*/ 1032456 h 1092558"/>
              <a:gd name="connsiteX3" fmla="*/ 633211 w 646090"/>
              <a:gd name="connsiteY3" fmla="*/ 942304 h 1092558"/>
              <a:gd name="connsiteX4" fmla="*/ 581696 w 646090"/>
              <a:gd name="connsiteY4" fmla="*/ 143814 h 1092558"/>
              <a:gd name="connsiteX5" fmla="*/ 452907 w 646090"/>
              <a:gd name="connsiteY5" fmla="*/ 92298 h 1092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6090" h="1092558">
                <a:moveTo>
                  <a:pt x="452907" y="92298"/>
                </a:moveTo>
                <a:cubicBezTo>
                  <a:pt x="358462" y="165278"/>
                  <a:pt x="0" y="425002"/>
                  <a:pt x="15025" y="581695"/>
                </a:cubicBezTo>
                <a:cubicBezTo>
                  <a:pt x="30050" y="738388"/>
                  <a:pt x="440028" y="972354"/>
                  <a:pt x="543059" y="1032456"/>
                </a:cubicBezTo>
                <a:cubicBezTo>
                  <a:pt x="646090" y="1092558"/>
                  <a:pt x="626772" y="1090411"/>
                  <a:pt x="633211" y="942304"/>
                </a:cubicBezTo>
                <a:cubicBezTo>
                  <a:pt x="639650" y="794197"/>
                  <a:pt x="607454" y="287628"/>
                  <a:pt x="581696" y="143814"/>
                </a:cubicBezTo>
                <a:cubicBezTo>
                  <a:pt x="555938" y="0"/>
                  <a:pt x="547352" y="19318"/>
                  <a:pt x="452907" y="92298"/>
                </a:cubicBezTo>
                <a:close/>
              </a:path>
            </a:pathLst>
          </a:custGeom>
          <a:solidFill>
            <a:srgbClr val="3399FF"/>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16" name="Freeform 115"/>
          <p:cNvSpPr/>
          <p:nvPr/>
        </p:nvSpPr>
        <p:spPr>
          <a:xfrm>
            <a:off x="7735108" y="4321238"/>
            <a:ext cx="451579" cy="584840"/>
          </a:xfrm>
          <a:custGeom>
            <a:avLst/>
            <a:gdLst>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98859 w 625872"/>
              <a:gd name="connsiteY6" fmla="*/ 576262 h 840978"/>
              <a:gd name="connsiteX7" fmla="*/ 408384 w 625872"/>
              <a:gd name="connsiteY7" fmla="*/ 554831 h 840978"/>
              <a:gd name="connsiteX8" fmla="*/ 403622 w 625872"/>
              <a:gd name="connsiteY8" fmla="*/ 0 h 840978"/>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86581 w 625872"/>
              <a:gd name="connsiteY6" fmla="*/ 600620 h 840978"/>
              <a:gd name="connsiteX7" fmla="*/ 408384 w 625872"/>
              <a:gd name="connsiteY7" fmla="*/ 554831 h 840978"/>
              <a:gd name="connsiteX8" fmla="*/ 403622 w 625872"/>
              <a:gd name="connsiteY8" fmla="*/ 0 h 840978"/>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52338"/>
              <a:gd name="connsiteX1" fmla="*/ 586978 w 629778"/>
              <a:gd name="connsiteY1" fmla="*/ 707231 h 852338"/>
              <a:gd name="connsiteX2" fmla="*/ 332557 w 629778"/>
              <a:gd name="connsiteY2" fmla="*/ 850230 h 852338"/>
              <a:gd name="connsiteX3" fmla="*/ 65484 w 629778"/>
              <a:gd name="connsiteY3" fmla="*/ 809625 h 852338"/>
              <a:gd name="connsiteX4" fmla="*/ 15478 w 629778"/>
              <a:gd name="connsiteY4" fmla="*/ 671512 h 852338"/>
              <a:gd name="connsiteX5" fmla="*/ 158353 w 629778"/>
              <a:gd name="connsiteY5" fmla="*/ 540543 h 852338"/>
              <a:gd name="connsiteX6" fmla="*/ 386581 w 629778"/>
              <a:gd name="connsiteY6" fmla="*/ 600620 h 852338"/>
              <a:gd name="connsiteX7" fmla="*/ 408384 w 629778"/>
              <a:gd name="connsiteY7" fmla="*/ 554831 h 852338"/>
              <a:gd name="connsiteX8" fmla="*/ 403622 w 629778"/>
              <a:gd name="connsiteY8" fmla="*/ 0 h 852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9778" h="852338">
                <a:moveTo>
                  <a:pt x="589359" y="40481"/>
                </a:moveTo>
                <a:cubicBezTo>
                  <a:pt x="607615" y="308570"/>
                  <a:pt x="629778" y="572273"/>
                  <a:pt x="586978" y="707231"/>
                </a:cubicBezTo>
                <a:cubicBezTo>
                  <a:pt x="544178" y="842189"/>
                  <a:pt x="393081" y="852338"/>
                  <a:pt x="332557" y="850230"/>
                </a:cubicBezTo>
                <a:cubicBezTo>
                  <a:pt x="247154" y="847800"/>
                  <a:pt x="118330" y="839411"/>
                  <a:pt x="65484" y="809625"/>
                </a:cubicBezTo>
                <a:cubicBezTo>
                  <a:pt x="12638" y="779839"/>
                  <a:pt x="0" y="716359"/>
                  <a:pt x="15478" y="671512"/>
                </a:cubicBezTo>
                <a:cubicBezTo>
                  <a:pt x="30956" y="626665"/>
                  <a:pt x="96503" y="552358"/>
                  <a:pt x="158353" y="540543"/>
                </a:cubicBezTo>
                <a:cubicBezTo>
                  <a:pt x="220203" y="528728"/>
                  <a:pt x="344909" y="598239"/>
                  <a:pt x="386581" y="600620"/>
                </a:cubicBezTo>
                <a:cubicBezTo>
                  <a:pt x="428253" y="603001"/>
                  <a:pt x="405544" y="654934"/>
                  <a:pt x="408384" y="554831"/>
                </a:cubicBezTo>
                <a:cubicBezTo>
                  <a:pt x="411224" y="454728"/>
                  <a:pt x="406400" y="229393"/>
                  <a:pt x="403622" y="0"/>
                </a:cubicBezTo>
              </a:path>
            </a:pathLst>
          </a:custGeom>
          <a:solidFill>
            <a:srgbClr val="3399FF"/>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119" name="Freeform 118"/>
          <p:cNvSpPr/>
          <p:nvPr/>
        </p:nvSpPr>
        <p:spPr>
          <a:xfrm flipH="1">
            <a:off x="8294984" y="4321238"/>
            <a:ext cx="426784" cy="584840"/>
          </a:xfrm>
          <a:custGeom>
            <a:avLst/>
            <a:gdLst>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98859 w 625872"/>
              <a:gd name="connsiteY6" fmla="*/ 576262 h 840978"/>
              <a:gd name="connsiteX7" fmla="*/ 408384 w 625872"/>
              <a:gd name="connsiteY7" fmla="*/ 554831 h 840978"/>
              <a:gd name="connsiteX8" fmla="*/ 403622 w 625872"/>
              <a:gd name="connsiteY8" fmla="*/ 0 h 840978"/>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86581 w 625872"/>
              <a:gd name="connsiteY6" fmla="*/ 600620 h 840978"/>
              <a:gd name="connsiteX7" fmla="*/ 408384 w 625872"/>
              <a:gd name="connsiteY7" fmla="*/ 554831 h 840978"/>
              <a:gd name="connsiteX8" fmla="*/ 403622 w 625872"/>
              <a:gd name="connsiteY8" fmla="*/ 0 h 840978"/>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52338"/>
              <a:gd name="connsiteX1" fmla="*/ 586978 w 629778"/>
              <a:gd name="connsiteY1" fmla="*/ 707231 h 852338"/>
              <a:gd name="connsiteX2" fmla="*/ 332557 w 629778"/>
              <a:gd name="connsiteY2" fmla="*/ 850230 h 852338"/>
              <a:gd name="connsiteX3" fmla="*/ 65484 w 629778"/>
              <a:gd name="connsiteY3" fmla="*/ 809625 h 852338"/>
              <a:gd name="connsiteX4" fmla="*/ 15478 w 629778"/>
              <a:gd name="connsiteY4" fmla="*/ 671512 h 852338"/>
              <a:gd name="connsiteX5" fmla="*/ 158353 w 629778"/>
              <a:gd name="connsiteY5" fmla="*/ 540543 h 852338"/>
              <a:gd name="connsiteX6" fmla="*/ 386581 w 629778"/>
              <a:gd name="connsiteY6" fmla="*/ 600620 h 852338"/>
              <a:gd name="connsiteX7" fmla="*/ 408384 w 629778"/>
              <a:gd name="connsiteY7" fmla="*/ 554831 h 852338"/>
              <a:gd name="connsiteX8" fmla="*/ 403622 w 629778"/>
              <a:gd name="connsiteY8" fmla="*/ 0 h 852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9778" h="852338">
                <a:moveTo>
                  <a:pt x="589359" y="40481"/>
                </a:moveTo>
                <a:cubicBezTo>
                  <a:pt x="607615" y="308570"/>
                  <a:pt x="629778" y="572273"/>
                  <a:pt x="586978" y="707231"/>
                </a:cubicBezTo>
                <a:cubicBezTo>
                  <a:pt x="544178" y="842189"/>
                  <a:pt x="393081" y="852338"/>
                  <a:pt x="332557" y="850230"/>
                </a:cubicBezTo>
                <a:cubicBezTo>
                  <a:pt x="247154" y="847800"/>
                  <a:pt x="118330" y="839411"/>
                  <a:pt x="65484" y="809625"/>
                </a:cubicBezTo>
                <a:cubicBezTo>
                  <a:pt x="12638" y="779839"/>
                  <a:pt x="0" y="716359"/>
                  <a:pt x="15478" y="671512"/>
                </a:cubicBezTo>
                <a:cubicBezTo>
                  <a:pt x="30956" y="626665"/>
                  <a:pt x="96503" y="552358"/>
                  <a:pt x="158353" y="540543"/>
                </a:cubicBezTo>
                <a:cubicBezTo>
                  <a:pt x="220203" y="528728"/>
                  <a:pt x="344909" y="598239"/>
                  <a:pt x="386581" y="600620"/>
                </a:cubicBezTo>
                <a:cubicBezTo>
                  <a:pt x="428253" y="603001"/>
                  <a:pt x="405544" y="654934"/>
                  <a:pt x="408384" y="554831"/>
                </a:cubicBezTo>
                <a:cubicBezTo>
                  <a:pt x="411224" y="454728"/>
                  <a:pt x="406400" y="229393"/>
                  <a:pt x="403622" y="0"/>
                </a:cubicBezTo>
              </a:path>
            </a:pathLst>
          </a:custGeom>
          <a:solidFill>
            <a:srgbClr val="3399FF"/>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120" name="Rounded Rectangle 119"/>
          <p:cNvSpPr/>
          <p:nvPr/>
        </p:nvSpPr>
        <p:spPr>
          <a:xfrm>
            <a:off x="7833493" y="1953512"/>
            <a:ext cx="812236" cy="2492366"/>
          </a:xfrm>
          <a:prstGeom prst="roundRect">
            <a:avLst>
              <a:gd name="adj" fmla="val 50000"/>
            </a:avLst>
          </a:prstGeom>
          <a:solidFill>
            <a:srgbClr val="3399FF"/>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21" name="Chord 7"/>
          <p:cNvSpPr/>
          <p:nvPr/>
        </p:nvSpPr>
        <p:spPr>
          <a:xfrm>
            <a:off x="8096713" y="2611575"/>
            <a:ext cx="268489" cy="216733"/>
          </a:xfrm>
          <a:prstGeom prst="chord">
            <a:avLst>
              <a:gd name="adj1" fmla="val 5430208"/>
              <a:gd name="adj2" fmla="val 5345722"/>
            </a:avLst>
          </a:prstGeom>
          <a:solidFill>
            <a:srgbClr val="FFFF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50" name="Group 21"/>
          <p:cNvGrpSpPr/>
          <p:nvPr/>
        </p:nvGrpSpPr>
        <p:grpSpPr>
          <a:xfrm>
            <a:off x="8096713" y="2375905"/>
            <a:ext cx="270745" cy="162447"/>
            <a:chOff x="3275856" y="2564904"/>
            <a:chExt cx="360040" cy="216161"/>
          </a:xfrm>
        </p:grpSpPr>
        <p:sp>
          <p:nvSpPr>
            <p:cNvPr id="141" name="Oval 140"/>
            <p:cNvSpPr/>
            <p:nvPr/>
          </p:nvSpPr>
          <p:spPr>
            <a:xfrm>
              <a:off x="3275856" y="2564904"/>
              <a:ext cx="51006" cy="216161"/>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42" name="Oval 141"/>
            <p:cNvSpPr/>
            <p:nvPr/>
          </p:nvSpPr>
          <p:spPr>
            <a:xfrm>
              <a:off x="3584890" y="2564904"/>
              <a:ext cx="51006" cy="216161"/>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127" name="Oval 126"/>
          <p:cNvSpPr/>
          <p:nvPr/>
        </p:nvSpPr>
        <p:spPr>
          <a:xfrm>
            <a:off x="5940152" y="3717032"/>
            <a:ext cx="236416" cy="246118"/>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29" name="Arc 128"/>
          <p:cNvSpPr/>
          <p:nvPr/>
        </p:nvSpPr>
        <p:spPr>
          <a:xfrm>
            <a:off x="8039133" y="2956712"/>
            <a:ext cx="370965" cy="405784"/>
          </a:xfrm>
          <a:prstGeom prst="arc">
            <a:avLst>
              <a:gd name="adj1" fmla="val 11462497"/>
              <a:gd name="adj2" fmla="val 20804614"/>
            </a:avLst>
          </a:prstGeom>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grpSp>
        <p:nvGrpSpPr>
          <p:cNvPr id="51" name="Group 30"/>
          <p:cNvGrpSpPr/>
          <p:nvPr/>
        </p:nvGrpSpPr>
        <p:grpSpPr>
          <a:xfrm>
            <a:off x="8028384" y="2276872"/>
            <a:ext cx="379043" cy="54149"/>
            <a:chOff x="3347864" y="2492896"/>
            <a:chExt cx="665183" cy="144016"/>
          </a:xfrm>
        </p:grpSpPr>
        <p:cxnSp>
          <p:nvCxnSpPr>
            <p:cNvPr id="139" name="Straight Connector 138"/>
            <p:cNvCxnSpPr/>
            <p:nvPr/>
          </p:nvCxnSpPr>
          <p:spPr>
            <a:xfrm>
              <a:off x="3347864" y="2492896"/>
              <a:ext cx="216024" cy="144016"/>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0" name="Straight Connector 139"/>
            <p:cNvCxnSpPr/>
            <p:nvPr/>
          </p:nvCxnSpPr>
          <p:spPr>
            <a:xfrm flipV="1">
              <a:off x="3797023" y="2492896"/>
              <a:ext cx="216024" cy="144016"/>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52" name="Group 138"/>
          <p:cNvGrpSpPr/>
          <p:nvPr/>
        </p:nvGrpSpPr>
        <p:grpSpPr>
          <a:xfrm>
            <a:off x="2267744" y="3748726"/>
            <a:ext cx="406748" cy="1336458"/>
            <a:chOff x="1115616" y="3429000"/>
            <a:chExt cx="504056" cy="1656184"/>
          </a:xfrm>
        </p:grpSpPr>
        <p:sp>
          <p:nvSpPr>
            <p:cNvPr id="187" name="Isosceles Triangle 186"/>
            <p:cNvSpPr/>
            <p:nvPr/>
          </p:nvSpPr>
          <p:spPr>
            <a:xfrm>
              <a:off x="1115616" y="5013176"/>
              <a:ext cx="504056" cy="72008"/>
            </a:xfrm>
            <a:prstGeom prst="triangle">
              <a:avLst/>
            </a:prstGeom>
            <a:solidFill>
              <a:schemeClr val="bg1"/>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88" name="Chord 187"/>
            <p:cNvSpPr/>
            <p:nvPr/>
          </p:nvSpPr>
          <p:spPr>
            <a:xfrm>
              <a:off x="1115616" y="3429000"/>
              <a:ext cx="504056" cy="1080120"/>
            </a:xfrm>
            <a:prstGeom prst="chord">
              <a:avLst>
                <a:gd name="adj1" fmla="val 20627079"/>
                <a:gd name="adj2" fmla="val 11756870"/>
              </a:avLst>
            </a:pr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89" name="Chord 188"/>
            <p:cNvSpPr/>
            <p:nvPr/>
          </p:nvSpPr>
          <p:spPr>
            <a:xfrm>
              <a:off x="1115616" y="3429000"/>
              <a:ext cx="504056" cy="1080120"/>
            </a:xfrm>
            <a:prstGeom prst="chord">
              <a:avLst>
                <a:gd name="adj1" fmla="val 3263154"/>
                <a:gd name="adj2" fmla="val 7516890"/>
              </a:avLst>
            </a:prstGeom>
            <a:solidFill>
              <a:srgbClr val="990033"/>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90" name="Rectangle 189"/>
            <p:cNvSpPr/>
            <p:nvPr/>
          </p:nvSpPr>
          <p:spPr>
            <a:xfrm>
              <a:off x="1331640" y="4509120"/>
              <a:ext cx="72008" cy="504056"/>
            </a:xfrm>
            <a:prstGeom prst="rect">
              <a:avLst/>
            </a:prstGeom>
            <a:solidFill>
              <a:schemeClr val="bg1"/>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198" name="Oval 197"/>
          <p:cNvSpPr/>
          <p:nvPr/>
        </p:nvSpPr>
        <p:spPr>
          <a:xfrm>
            <a:off x="8172400" y="2924944"/>
            <a:ext cx="144016" cy="151698"/>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07" name="Freeform 206"/>
          <p:cNvSpPr/>
          <p:nvPr/>
        </p:nvSpPr>
        <p:spPr>
          <a:xfrm>
            <a:off x="5436096" y="2204864"/>
            <a:ext cx="2640012" cy="746124"/>
          </a:xfrm>
          <a:custGeom>
            <a:avLst/>
            <a:gdLst>
              <a:gd name="connsiteX0" fmla="*/ 4762 w 2640012"/>
              <a:gd name="connsiteY0" fmla="*/ 642937 h 746124"/>
              <a:gd name="connsiteX1" fmla="*/ 109537 w 2640012"/>
              <a:gd name="connsiteY1" fmla="*/ 366712 h 746124"/>
              <a:gd name="connsiteX2" fmla="*/ 280987 w 2640012"/>
              <a:gd name="connsiteY2" fmla="*/ 280987 h 746124"/>
              <a:gd name="connsiteX3" fmla="*/ 728662 w 2640012"/>
              <a:gd name="connsiteY3" fmla="*/ 42862 h 746124"/>
              <a:gd name="connsiteX4" fmla="*/ 1624012 w 2640012"/>
              <a:gd name="connsiteY4" fmla="*/ 23812 h 746124"/>
              <a:gd name="connsiteX5" fmla="*/ 2062162 w 2640012"/>
              <a:gd name="connsiteY5" fmla="*/ 138112 h 746124"/>
              <a:gd name="connsiteX6" fmla="*/ 2347912 w 2640012"/>
              <a:gd name="connsiteY6" fmla="*/ 252412 h 746124"/>
              <a:gd name="connsiteX7" fmla="*/ 2614612 w 2640012"/>
              <a:gd name="connsiteY7" fmla="*/ 461962 h 746124"/>
              <a:gd name="connsiteX8" fmla="*/ 2500312 w 2640012"/>
              <a:gd name="connsiteY8" fmla="*/ 728662 h 746124"/>
              <a:gd name="connsiteX9" fmla="*/ 1976437 w 2640012"/>
              <a:gd name="connsiteY9" fmla="*/ 357187 h 746124"/>
              <a:gd name="connsiteX10" fmla="*/ 957262 w 2640012"/>
              <a:gd name="connsiteY10" fmla="*/ 252412 h 746124"/>
              <a:gd name="connsiteX11" fmla="*/ 423862 w 2640012"/>
              <a:gd name="connsiteY11" fmla="*/ 347662 h 746124"/>
              <a:gd name="connsiteX12" fmla="*/ 138112 w 2640012"/>
              <a:gd name="connsiteY12" fmla="*/ 500062 h 746124"/>
              <a:gd name="connsiteX13" fmla="*/ 4762 w 2640012"/>
              <a:gd name="connsiteY13" fmla="*/ 642937 h 746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40012" h="746124">
                <a:moveTo>
                  <a:pt x="4762" y="642937"/>
                </a:moveTo>
                <a:cubicBezTo>
                  <a:pt x="0" y="620712"/>
                  <a:pt x="63500" y="427037"/>
                  <a:pt x="109537" y="366712"/>
                </a:cubicBezTo>
                <a:cubicBezTo>
                  <a:pt x="155574" y="306387"/>
                  <a:pt x="280987" y="280987"/>
                  <a:pt x="280987" y="280987"/>
                </a:cubicBezTo>
                <a:cubicBezTo>
                  <a:pt x="384174" y="227012"/>
                  <a:pt x="504825" y="85725"/>
                  <a:pt x="728662" y="42862"/>
                </a:cubicBezTo>
                <a:cubicBezTo>
                  <a:pt x="952500" y="0"/>
                  <a:pt x="1401762" y="7937"/>
                  <a:pt x="1624012" y="23812"/>
                </a:cubicBezTo>
                <a:cubicBezTo>
                  <a:pt x="1846262" y="39687"/>
                  <a:pt x="1941512" y="100012"/>
                  <a:pt x="2062162" y="138112"/>
                </a:cubicBezTo>
                <a:cubicBezTo>
                  <a:pt x="2182812" y="176212"/>
                  <a:pt x="2255837" y="198437"/>
                  <a:pt x="2347912" y="252412"/>
                </a:cubicBezTo>
                <a:cubicBezTo>
                  <a:pt x="2439987" y="306387"/>
                  <a:pt x="2589212" y="382587"/>
                  <a:pt x="2614612" y="461962"/>
                </a:cubicBezTo>
                <a:cubicBezTo>
                  <a:pt x="2640012" y="541337"/>
                  <a:pt x="2606674" y="746124"/>
                  <a:pt x="2500312" y="728662"/>
                </a:cubicBezTo>
                <a:cubicBezTo>
                  <a:pt x="2393950" y="711200"/>
                  <a:pt x="2233612" y="436562"/>
                  <a:pt x="1976437" y="357187"/>
                </a:cubicBezTo>
                <a:cubicBezTo>
                  <a:pt x="1719262" y="277812"/>
                  <a:pt x="1216024" y="253999"/>
                  <a:pt x="957262" y="252412"/>
                </a:cubicBezTo>
                <a:cubicBezTo>
                  <a:pt x="698500" y="250825"/>
                  <a:pt x="560387" y="306387"/>
                  <a:pt x="423862" y="347662"/>
                </a:cubicBezTo>
                <a:cubicBezTo>
                  <a:pt x="287337" y="388937"/>
                  <a:pt x="206375" y="450850"/>
                  <a:pt x="138112" y="500062"/>
                </a:cubicBezTo>
                <a:cubicBezTo>
                  <a:pt x="69850" y="549275"/>
                  <a:pt x="9525" y="665162"/>
                  <a:pt x="4762" y="642937"/>
                </a:cubicBezTo>
                <a:close/>
              </a:path>
            </a:pathLst>
          </a:custGeom>
          <a:solidFill>
            <a:srgbClr val="990033"/>
          </a:soli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09" name="Freeform 208"/>
          <p:cNvSpPr/>
          <p:nvPr/>
        </p:nvSpPr>
        <p:spPr>
          <a:xfrm>
            <a:off x="7740352" y="2282825"/>
            <a:ext cx="496887" cy="1146175"/>
          </a:xfrm>
          <a:custGeom>
            <a:avLst/>
            <a:gdLst>
              <a:gd name="connsiteX0" fmla="*/ 52387 w 496887"/>
              <a:gd name="connsiteY0" fmla="*/ 736600 h 1146175"/>
              <a:gd name="connsiteX1" fmla="*/ 166687 w 496887"/>
              <a:gd name="connsiteY1" fmla="*/ 1146175 h 1146175"/>
              <a:gd name="connsiteX2" fmla="*/ 242887 w 496887"/>
              <a:gd name="connsiteY2" fmla="*/ 736600 h 1146175"/>
              <a:gd name="connsiteX3" fmla="*/ 338137 w 496887"/>
              <a:gd name="connsiteY3" fmla="*/ 841375 h 1146175"/>
              <a:gd name="connsiteX4" fmla="*/ 271462 w 496887"/>
              <a:gd name="connsiteY4" fmla="*/ 603250 h 1146175"/>
              <a:gd name="connsiteX5" fmla="*/ 490537 w 496887"/>
              <a:gd name="connsiteY5" fmla="*/ 612775 h 1146175"/>
              <a:gd name="connsiteX6" fmla="*/ 309562 w 496887"/>
              <a:gd name="connsiteY6" fmla="*/ 460375 h 1146175"/>
              <a:gd name="connsiteX7" fmla="*/ 423862 w 496887"/>
              <a:gd name="connsiteY7" fmla="*/ 298450 h 1146175"/>
              <a:gd name="connsiteX8" fmla="*/ 223837 w 496887"/>
              <a:gd name="connsiteY8" fmla="*/ 241300 h 1146175"/>
              <a:gd name="connsiteX9" fmla="*/ 214312 w 496887"/>
              <a:gd name="connsiteY9" fmla="*/ 31750 h 1146175"/>
              <a:gd name="connsiteX10" fmla="*/ 138112 w 496887"/>
              <a:gd name="connsiteY10" fmla="*/ 165100 h 1146175"/>
              <a:gd name="connsiteX11" fmla="*/ 52387 w 496887"/>
              <a:gd name="connsiteY11" fmla="*/ 50800 h 1146175"/>
              <a:gd name="connsiteX12" fmla="*/ 4762 w 496887"/>
              <a:gd name="connsiteY12" fmla="*/ 469900 h 1146175"/>
              <a:gd name="connsiteX13" fmla="*/ 80962 w 496887"/>
              <a:gd name="connsiteY13" fmla="*/ 784225 h 1146175"/>
              <a:gd name="connsiteX14" fmla="*/ 52387 w 496887"/>
              <a:gd name="connsiteY14" fmla="*/ 736600 h 1146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96887" h="1146175">
                <a:moveTo>
                  <a:pt x="52387" y="736600"/>
                </a:moveTo>
                <a:cubicBezTo>
                  <a:pt x="66674" y="796925"/>
                  <a:pt x="134937" y="1146175"/>
                  <a:pt x="166687" y="1146175"/>
                </a:cubicBezTo>
                <a:cubicBezTo>
                  <a:pt x="198437" y="1146175"/>
                  <a:pt x="214312" y="787400"/>
                  <a:pt x="242887" y="736600"/>
                </a:cubicBezTo>
                <a:cubicBezTo>
                  <a:pt x="271462" y="685800"/>
                  <a:pt x="333375" y="863600"/>
                  <a:pt x="338137" y="841375"/>
                </a:cubicBezTo>
                <a:cubicBezTo>
                  <a:pt x="342900" y="819150"/>
                  <a:pt x="246062" y="641350"/>
                  <a:pt x="271462" y="603250"/>
                </a:cubicBezTo>
                <a:cubicBezTo>
                  <a:pt x="296862" y="565150"/>
                  <a:pt x="484187" y="636587"/>
                  <a:pt x="490537" y="612775"/>
                </a:cubicBezTo>
                <a:cubicBezTo>
                  <a:pt x="496887" y="588963"/>
                  <a:pt x="320674" y="512762"/>
                  <a:pt x="309562" y="460375"/>
                </a:cubicBezTo>
                <a:cubicBezTo>
                  <a:pt x="298450" y="407988"/>
                  <a:pt x="438149" y="334962"/>
                  <a:pt x="423862" y="298450"/>
                </a:cubicBezTo>
                <a:cubicBezTo>
                  <a:pt x="409575" y="261938"/>
                  <a:pt x="258762" y="285750"/>
                  <a:pt x="223837" y="241300"/>
                </a:cubicBezTo>
                <a:cubicBezTo>
                  <a:pt x="188912" y="196850"/>
                  <a:pt x="228600" y="44450"/>
                  <a:pt x="214312" y="31750"/>
                </a:cubicBezTo>
                <a:cubicBezTo>
                  <a:pt x="200025" y="19050"/>
                  <a:pt x="165100" y="161925"/>
                  <a:pt x="138112" y="165100"/>
                </a:cubicBezTo>
                <a:cubicBezTo>
                  <a:pt x="111124" y="168275"/>
                  <a:pt x="74612" y="0"/>
                  <a:pt x="52387" y="50800"/>
                </a:cubicBezTo>
                <a:cubicBezTo>
                  <a:pt x="30162" y="101600"/>
                  <a:pt x="0" y="347663"/>
                  <a:pt x="4762" y="469900"/>
                </a:cubicBezTo>
                <a:cubicBezTo>
                  <a:pt x="9524" y="592137"/>
                  <a:pt x="74612" y="738187"/>
                  <a:pt x="80962" y="784225"/>
                </a:cubicBezTo>
                <a:cubicBezTo>
                  <a:pt x="87312" y="830263"/>
                  <a:pt x="38100" y="676275"/>
                  <a:pt x="52387" y="736600"/>
                </a:cubicBezTo>
                <a:close/>
              </a:path>
            </a:pathLst>
          </a:custGeom>
          <a:solidFill>
            <a:srgbClr val="990033"/>
          </a:soli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157" name="Group 33"/>
          <p:cNvGrpSpPr/>
          <p:nvPr/>
        </p:nvGrpSpPr>
        <p:grpSpPr>
          <a:xfrm>
            <a:off x="971600" y="3645024"/>
            <a:ext cx="566991" cy="199581"/>
            <a:chOff x="1043951" y="3449922"/>
            <a:chExt cx="547239" cy="192628"/>
          </a:xfrm>
        </p:grpSpPr>
        <p:sp>
          <p:nvSpPr>
            <p:cNvPr id="159" name="Oval 158"/>
            <p:cNvSpPr/>
            <p:nvPr/>
          </p:nvSpPr>
          <p:spPr>
            <a:xfrm flipH="1">
              <a:off x="1043951" y="3449922"/>
              <a:ext cx="107976" cy="192628"/>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64" name="Oval 163"/>
            <p:cNvSpPr/>
            <p:nvPr/>
          </p:nvSpPr>
          <p:spPr>
            <a:xfrm flipH="1">
              <a:off x="1483214" y="3449922"/>
              <a:ext cx="107976" cy="192628"/>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169" name="Arc 168"/>
          <p:cNvSpPr/>
          <p:nvPr/>
        </p:nvSpPr>
        <p:spPr>
          <a:xfrm flipV="1">
            <a:off x="8058864" y="2633508"/>
            <a:ext cx="370965" cy="458312"/>
          </a:xfrm>
          <a:prstGeom prst="arc">
            <a:avLst>
              <a:gd name="adj1" fmla="val 11462497"/>
              <a:gd name="adj2" fmla="val 20804614"/>
            </a:avLst>
          </a:prstGeom>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pic>
        <p:nvPicPr>
          <p:cNvPr id="170" name="tada.wav">
            <a:hlinkClick r:id="" action="ppaction://media"/>
          </p:cNvPr>
          <p:cNvPicPr>
            <a:picLocks noRot="1" noChangeAspect="1"/>
          </p:cNvPicPr>
          <p:nvPr>
            <a:audioFile r:link="rId1"/>
          </p:nvPr>
        </p:nvPicPr>
        <p:blipFill>
          <a:blip r:embed="rId8" cstate="print"/>
          <a:stretch>
            <a:fillRect/>
          </a:stretch>
        </p:blipFill>
        <p:spPr>
          <a:xfrm>
            <a:off x="9324528" y="2060848"/>
            <a:ext cx="304800" cy="304800"/>
          </a:xfrm>
          <a:prstGeom prst="rect">
            <a:avLst/>
          </a:prstGeom>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xit" presetSubtype="0" fill="hold" nodeType="clickEffect">
                                  <p:stCondLst>
                                    <p:cond delay="0"/>
                                  </p:stCondLst>
                                  <p:childTnLst>
                                    <p:set>
                                      <p:cBhvr>
                                        <p:cTn id="6" dur="1" fill="hold">
                                          <p:stCondLst>
                                            <p:cond delay="0"/>
                                          </p:stCondLst>
                                        </p:cTn>
                                        <p:tgtEl>
                                          <p:spTgt spid="25"/>
                                        </p:tgtEl>
                                        <p:attrNameLst>
                                          <p:attrName>style.visibility</p:attrName>
                                        </p:attrNameLst>
                                      </p:cBhvr>
                                      <p:to>
                                        <p:strVal val="hidden"/>
                                      </p:to>
                                    </p:set>
                                  </p:childTnLst>
                                </p:cTn>
                              </p:par>
                              <p:par>
                                <p:cTn id="7" presetID="1" presetClass="entr" presetSubtype="0" fill="hold" nodeType="withEffect">
                                  <p:stCondLst>
                                    <p:cond delay="0"/>
                                  </p:stCondLst>
                                  <p:childTnLst>
                                    <p:set>
                                      <p:cBhvr>
                                        <p:cTn id="8" dur="1" fill="hold">
                                          <p:stCondLst>
                                            <p:cond delay="0"/>
                                          </p:stCondLst>
                                        </p:cTn>
                                        <p:tgtEl>
                                          <p:spTgt spid="157"/>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152"/>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xit" presetSubtype="0" fill="hold" grpId="1" nodeType="clickEffect">
                                  <p:stCondLst>
                                    <p:cond delay="0"/>
                                  </p:stCondLst>
                                  <p:childTnLst>
                                    <p:set>
                                      <p:cBhvr>
                                        <p:cTn id="16" dur="1" fill="hold">
                                          <p:stCondLst>
                                            <p:cond delay="0"/>
                                          </p:stCondLst>
                                        </p:cTn>
                                        <p:tgtEl>
                                          <p:spTgt spid="152"/>
                                        </p:tgtEl>
                                        <p:attrNameLst>
                                          <p:attrName>style.visibility</p:attrName>
                                        </p:attrNameLst>
                                      </p:cBhvr>
                                      <p:to>
                                        <p:strVal val="hidden"/>
                                      </p:to>
                                    </p:set>
                                  </p:childTnLst>
                                </p:cTn>
                              </p:par>
                            </p:childTnLst>
                          </p:cTn>
                        </p:par>
                      </p:childTnLst>
                    </p:cTn>
                  </p:par>
                  <p:par>
                    <p:cTn id="17" fill="hold">
                      <p:stCondLst>
                        <p:cond delay="indefinite"/>
                      </p:stCondLst>
                      <p:childTnLst>
                        <p:par>
                          <p:cTn id="18" fill="hold">
                            <p:stCondLst>
                              <p:cond delay="0"/>
                            </p:stCondLst>
                            <p:childTnLst>
                              <p:par>
                                <p:cTn id="19" presetID="1" presetClass="exit" presetSubtype="0" fill="hold" grpId="0" nodeType="clickEffect">
                                  <p:stCondLst>
                                    <p:cond delay="0"/>
                                  </p:stCondLst>
                                  <p:childTnLst>
                                    <p:set>
                                      <p:cBhvr>
                                        <p:cTn id="20" dur="1" fill="hold">
                                          <p:stCondLst>
                                            <p:cond delay="0"/>
                                          </p:stCondLst>
                                        </p:cTn>
                                        <p:tgtEl>
                                          <p:spTgt spid="113"/>
                                        </p:tgtEl>
                                        <p:attrNameLst>
                                          <p:attrName>style.visibility</p:attrName>
                                        </p:attrNameLst>
                                      </p:cBhvr>
                                      <p:to>
                                        <p:strVal val="hidden"/>
                                      </p:to>
                                    </p:set>
                                  </p:childTnLst>
                                </p:cTn>
                              </p:par>
                              <p:par>
                                <p:cTn id="21" presetID="1" presetClass="entr" presetSubtype="0" fill="hold" grpId="0" nodeType="withEffect">
                                  <p:stCondLst>
                                    <p:cond delay="0"/>
                                  </p:stCondLst>
                                  <p:childTnLst>
                                    <p:set>
                                      <p:cBhvr>
                                        <p:cTn id="22" dur="1" fill="hold">
                                          <p:stCondLst>
                                            <p:cond delay="0"/>
                                          </p:stCondLst>
                                        </p:cTn>
                                        <p:tgtEl>
                                          <p:spTgt spid="133"/>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xit" presetSubtype="0" fill="hold" grpId="2" nodeType="clickEffect">
                                  <p:stCondLst>
                                    <p:cond delay="0"/>
                                  </p:stCondLst>
                                  <p:childTnLst>
                                    <p:set>
                                      <p:cBhvr>
                                        <p:cTn id="26" dur="1" fill="hold">
                                          <p:stCondLst>
                                            <p:cond delay="0"/>
                                          </p:stCondLst>
                                        </p:cTn>
                                        <p:tgtEl>
                                          <p:spTgt spid="129"/>
                                        </p:tgtEl>
                                        <p:attrNameLst>
                                          <p:attrName>style.visibility</p:attrName>
                                        </p:attrNameLst>
                                      </p:cBhvr>
                                      <p:to>
                                        <p:strVal val="hidden"/>
                                      </p:to>
                                    </p:set>
                                  </p:childTnLst>
                                </p:cTn>
                              </p:par>
                              <p:par>
                                <p:cTn id="27" presetID="1" presetClass="entr" presetSubtype="0" fill="hold" grpId="2" nodeType="withEffect">
                                  <p:stCondLst>
                                    <p:cond delay="0"/>
                                  </p:stCondLst>
                                  <p:childTnLst>
                                    <p:set>
                                      <p:cBhvr>
                                        <p:cTn id="28" dur="1" fill="hold">
                                          <p:stCondLst>
                                            <p:cond delay="0"/>
                                          </p:stCondLst>
                                        </p:cTn>
                                        <p:tgtEl>
                                          <p:spTgt spid="198"/>
                                        </p:tgtEl>
                                        <p:attrNameLst>
                                          <p:attrName>style.visibility</p:attrName>
                                        </p:attrNameLst>
                                      </p:cBhvr>
                                      <p:to>
                                        <p:strVal val="visible"/>
                                      </p:to>
                                    </p:set>
                                  </p:childTnLst>
                                </p:cTn>
                              </p:par>
                            </p:childTnLst>
                          </p:cTn>
                        </p:par>
                      </p:childTnLst>
                    </p:cTn>
                  </p:par>
                  <p:par>
                    <p:cTn id="29" fill="hold">
                      <p:stCondLst>
                        <p:cond delay="indefinite"/>
                      </p:stCondLst>
                      <p:childTnLst>
                        <p:par>
                          <p:cTn id="30" fill="hold">
                            <p:stCondLst>
                              <p:cond delay="0"/>
                            </p:stCondLst>
                            <p:childTnLst>
                              <p:par>
                                <p:cTn id="31" presetID="1" presetClass="exit" presetSubtype="0" fill="hold" grpId="1" nodeType="clickEffect">
                                  <p:stCondLst>
                                    <p:cond delay="0"/>
                                  </p:stCondLst>
                                  <p:childTnLst>
                                    <p:set>
                                      <p:cBhvr>
                                        <p:cTn id="32" dur="1" fill="hold">
                                          <p:stCondLst>
                                            <p:cond delay="0"/>
                                          </p:stCondLst>
                                        </p:cTn>
                                        <p:tgtEl>
                                          <p:spTgt spid="133"/>
                                        </p:tgtEl>
                                        <p:attrNameLst>
                                          <p:attrName>style.visibility</p:attrName>
                                        </p:attrNameLst>
                                      </p:cBhvr>
                                      <p:to>
                                        <p:strVal val="hidden"/>
                                      </p:to>
                                    </p:set>
                                  </p:childTnLst>
                                </p:cTn>
                              </p:par>
                              <p:par>
                                <p:cTn id="33" presetID="1" presetClass="entr" presetSubtype="0" fill="hold" grpId="0" nodeType="withEffect">
                                  <p:stCondLst>
                                    <p:cond delay="0"/>
                                  </p:stCondLst>
                                  <p:childTnLst>
                                    <p:set>
                                      <p:cBhvr>
                                        <p:cTn id="34" dur="1" fill="hold">
                                          <p:stCondLst>
                                            <p:cond delay="0"/>
                                          </p:stCondLst>
                                        </p:cTn>
                                        <p:tgtEl>
                                          <p:spTgt spid="165"/>
                                        </p:tgtEl>
                                        <p:attrNameLst>
                                          <p:attrName>style.visibility</p:attrName>
                                        </p:attrNameLst>
                                      </p:cBhvr>
                                      <p:to>
                                        <p:strVal val="visible"/>
                                      </p:to>
                                    </p:set>
                                  </p:childTnLst>
                                </p:cTn>
                              </p:par>
                            </p:childTnLst>
                          </p:cTn>
                        </p:par>
                      </p:childTnLst>
                    </p:cTn>
                  </p:par>
                  <p:par>
                    <p:cTn id="35" fill="hold">
                      <p:stCondLst>
                        <p:cond delay="indefinite"/>
                      </p:stCondLst>
                      <p:childTnLst>
                        <p:par>
                          <p:cTn id="36" fill="hold">
                            <p:stCondLst>
                              <p:cond delay="0"/>
                            </p:stCondLst>
                            <p:childTnLst>
                              <p:par>
                                <p:cTn id="37" presetID="1" presetClass="exit" presetSubtype="0" fill="hold" nodeType="clickEffect">
                                  <p:stCondLst>
                                    <p:cond delay="0"/>
                                  </p:stCondLst>
                                  <p:childTnLst>
                                    <p:set>
                                      <p:cBhvr>
                                        <p:cTn id="38" dur="1" fill="hold">
                                          <p:stCondLst>
                                            <p:cond delay="0"/>
                                          </p:stCondLst>
                                        </p:cTn>
                                        <p:tgtEl>
                                          <p:spTgt spid="16"/>
                                        </p:tgtEl>
                                        <p:attrNameLst>
                                          <p:attrName>style.visibility</p:attrName>
                                        </p:attrNameLst>
                                      </p:cBhvr>
                                      <p:to>
                                        <p:strVal val="hidden"/>
                                      </p:to>
                                    </p:set>
                                  </p:childTnLst>
                                </p:cTn>
                              </p:par>
                              <p:par>
                                <p:cTn id="39" presetID="1" presetClass="exit" presetSubtype="0" fill="hold" grpId="1" nodeType="withEffect">
                                  <p:stCondLst>
                                    <p:cond delay="0"/>
                                  </p:stCondLst>
                                  <p:childTnLst>
                                    <p:set>
                                      <p:cBhvr>
                                        <p:cTn id="40" dur="1" fill="hold">
                                          <p:stCondLst>
                                            <p:cond delay="0"/>
                                          </p:stCondLst>
                                        </p:cTn>
                                        <p:tgtEl>
                                          <p:spTgt spid="165"/>
                                        </p:tgtEl>
                                        <p:attrNameLst>
                                          <p:attrName>style.visibility</p:attrName>
                                        </p:attrNameLst>
                                      </p:cBhvr>
                                      <p:to>
                                        <p:strVal val="hidden"/>
                                      </p:to>
                                    </p:set>
                                  </p:childTnLst>
                                </p:cTn>
                              </p:par>
                              <p:par>
                                <p:cTn id="41" presetID="1" presetClass="entr" presetSubtype="0" fill="hold" grpId="0" nodeType="withEffect">
                                  <p:stCondLst>
                                    <p:cond delay="0"/>
                                  </p:stCondLst>
                                  <p:childTnLst>
                                    <p:set>
                                      <p:cBhvr>
                                        <p:cTn id="42" dur="1" fill="hold">
                                          <p:stCondLst>
                                            <p:cond delay="0"/>
                                          </p:stCondLst>
                                        </p:cTn>
                                        <p:tgtEl>
                                          <p:spTgt spid="108"/>
                                        </p:tgtEl>
                                        <p:attrNameLst>
                                          <p:attrName>style.visibility</p:attrName>
                                        </p:attrNameLst>
                                      </p:cBhvr>
                                      <p:to>
                                        <p:strVal val="visible"/>
                                      </p:to>
                                    </p:set>
                                  </p:childTnLst>
                                </p:cTn>
                              </p:par>
                              <p:par>
                                <p:cTn id="43" presetID="1" presetClass="entr" presetSubtype="0" fill="hold" grpId="1" nodeType="withEffect">
                                  <p:stCondLst>
                                    <p:cond delay="0"/>
                                  </p:stCondLst>
                                  <p:childTnLst>
                                    <p:set>
                                      <p:cBhvr>
                                        <p:cTn id="44" dur="1" fill="hold">
                                          <p:stCondLst>
                                            <p:cond delay="0"/>
                                          </p:stCondLst>
                                        </p:cTn>
                                        <p:tgtEl>
                                          <p:spTgt spid="113"/>
                                        </p:tgtEl>
                                        <p:attrNameLst>
                                          <p:attrName>style.visibility</p:attrName>
                                        </p:attrNameLst>
                                      </p:cBhvr>
                                      <p:to>
                                        <p:strVal val="visible"/>
                                      </p:to>
                                    </p:set>
                                  </p:childTnLst>
                                </p:cTn>
                              </p:par>
                            </p:childTnLst>
                          </p:cTn>
                        </p:par>
                      </p:childTnLst>
                    </p:cTn>
                  </p:par>
                  <p:par>
                    <p:cTn id="45" fill="hold">
                      <p:stCondLst>
                        <p:cond delay="indefinite"/>
                      </p:stCondLst>
                      <p:childTnLst>
                        <p:par>
                          <p:cTn id="46" fill="hold">
                            <p:stCondLst>
                              <p:cond delay="0"/>
                            </p:stCondLst>
                            <p:childTnLst>
                              <p:par>
                                <p:cTn id="47" presetID="1" presetClass="exit" presetSubtype="0" fill="hold" grpId="1" nodeType="clickEffect">
                                  <p:stCondLst>
                                    <p:cond delay="0"/>
                                  </p:stCondLst>
                                  <p:childTnLst>
                                    <p:set>
                                      <p:cBhvr>
                                        <p:cTn id="48" dur="1" fill="hold">
                                          <p:stCondLst>
                                            <p:cond delay="0"/>
                                          </p:stCondLst>
                                        </p:cTn>
                                        <p:tgtEl>
                                          <p:spTgt spid="108"/>
                                        </p:tgtEl>
                                        <p:attrNameLst>
                                          <p:attrName>style.visibility</p:attrName>
                                        </p:attrNameLst>
                                      </p:cBhvr>
                                      <p:to>
                                        <p:strVal val="hidden"/>
                                      </p:to>
                                    </p:set>
                                  </p:childTnLst>
                                </p:cTn>
                              </p:par>
                              <p:par>
                                <p:cTn id="49" presetID="1" presetClass="entr" presetSubtype="0" fill="hold" nodeType="withEffect">
                                  <p:stCondLst>
                                    <p:cond delay="0"/>
                                  </p:stCondLst>
                                  <p:childTnLst>
                                    <p:set>
                                      <p:cBhvr>
                                        <p:cTn id="50" dur="1" fill="hold">
                                          <p:stCondLst>
                                            <p:cond delay="0"/>
                                          </p:stCondLst>
                                        </p:cTn>
                                        <p:tgtEl>
                                          <p:spTgt spid="166"/>
                                        </p:tgtEl>
                                        <p:attrNameLst>
                                          <p:attrName>style.visibility</p:attrName>
                                        </p:attrNameLst>
                                      </p:cBhvr>
                                      <p:to>
                                        <p:strVal val="visible"/>
                                      </p:to>
                                    </p:set>
                                  </p:childTnLst>
                                </p:cTn>
                              </p:par>
                            </p:childTnLst>
                          </p:cTn>
                        </p:par>
                        <p:par>
                          <p:cTn id="51" fill="hold">
                            <p:stCondLst>
                              <p:cond delay="0"/>
                            </p:stCondLst>
                            <p:childTnLst>
                              <p:par>
                                <p:cTn id="52" presetID="1" presetClass="mediacall" presetSubtype="0" fill="hold" nodeType="afterEffect">
                                  <p:stCondLst>
                                    <p:cond delay="0"/>
                                  </p:stCondLst>
                                  <p:childTnLst>
                                    <p:cmd type="call" cmd="playFrom(0.0)">
                                      <p:cBhvr>
                                        <p:cTn id="53" dur="1939" fill="hold"/>
                                        <p:tgtEl>
                                          <p:spTgt spid="170"/>
                                        </p:tgtEl>
                                      </p:cBhvr>
                                    </p:cmd>
                                  </p:childTnLst>
                                </p:cTn>
                              </p:par>
                            </p:childTnLst>
                          </p:cTn>
                        </p:par>
                      </p:childTnLst>
                    </p:cTn>
                  </p:par>
                  <p:par>
                    <p:cTn id="54" fill="hold">
                      <p:stCondLst>
                        <p:cond delay="indefinite"/>
                      </p:stCondLst>
                      <p:childTnLst>
                        <p:par>
                          <p:cTn id="55" fill="hold">
                            <p:stCondLst>
                              <p:cond delay="0"/>
                            </p:stCondLst>
                            <p:childTnLst>
                              <p:par>
                                <p:cTn id="56" presetID="1" presetClass="exit" presetSubtype="0" fill="hold" grpId="3" nodeType="clickEffect">
                                  <p:stCondLst>
                                    <p:cond delay="0"/>
                                  </p:stCondLst>
                                  <p:childTnLst>
                                    <p:set>
                                      <p:cBhvr>
                                        <p:cTn id="57" dur="1" fill="hold">
                                          <p:stCondLst>
                                            <p:cond delay="0"/>
                                          </p:stCondLst>
                                        </p:cTn>
                                        <p:tgtEl>
                                          <p:spTgt spid="198"/>
                                        </p:tgtEl>
                                        <p:attrNameLst>
                                          <p:attrName>style.visibility</p:attrName>
                                        </p:attrNameLst>
                                      </p:cBhvr>
                                      <p:to>
                                        <p:strVal val="hidden"/>
                                      </p:to>
                                    </p:set>
                                  </p:childTnLst>
                                </p:cTn>
                              </p:par>
                              <p:par>
                                <p:cTn id="58" presetID="1" presetClass="entr" presetSubtype="0" fill="hold" grpId="0" nodeType="withEffect">
                                  <p:stCondLst>
                                    <p:cond delay="0"/>
                                  </p:stCondLst>
                                  <p:childTnLst>
                                    <p:set>
                                      <p:cBhvr>
                                        <p:cTn id="59" dur="1" fill="hold">
                                          <p:stCondLst>
                                            <p:cond delay="0"/>
                                          </p:stCondLst>
                                        </p:cTn>
                                        <p:tgtEl>
                                          <p:spTgt spid="169"/>
                                        </p:tgtEl>
                                        <p:attrNameLst>
                                          <p:attrName>style.visibility</p:attrName>
                                        </p:attrNameLst>
                                      </p:cBhvr>
                                      <p:to>
                                        <p:strVal val="visible"/>
                                      </p:to>
                                    </p:set>
                                  </p:childTnLst>
                                </p:cTn>
                              </p:par>
                            </p:childTnLst>
                          </p:cTn>
                        </p:par>
                      </p:childTnLst>
                    </p:cTn>
                  </p:par>
                  <p:par>
                    <p:cTn id="60" fill="hold">
                      <p:stCondLst>
                        <p:cond delay="indefinite"/>
                      </p:stCondLst>
                      <p:childTnLst>
                        <p:par>
                          <p:cTn id="61" fill="hold">
                            <p:stCondLst>
                              <p:cond delay="0"/>
                            </p:stCondLst>
                            <p:childTnLst>
                              <p:par>
                                <p:cTn id="62" presetID="1" presetClass="exit" presetSubtype="0" fill="hold" nodeType="clickEffect">
                                  <p:stCondLst>
                                    <p:cond delay="0"/>
                                  </p:stCondLst>
                                  <p:childTnLst>
                                    <p:set>
                                      <p:cBhvr>
                                        <p:cTn id="63" dur="1" fill="hold">
                                          <p:stCondLst>
                                            <p:cond delay="0"/>
                                          </p:stCondLst>
                                        </p:cTn>
                                        <p:tgtEl>
                                          <p:spTgt spid="18"/>
                                        </p:tgtEl>
                                        <p:attrNameLst>
                                          <p:attrName>style.visibility</p:attrName>
                                        </p:attrNameLst>
                                      </p:cBhvr>
                                      <p:to>
                                        <p:strVal val="hidden"/>
                                      </p:to>
                                    </p:set>
                                  </p:childTnLst>
                                </p:cTn>
                              </p:par>
                              <p:par>
                                <p:cTn id="64" presetID="1" presetClass="exit" presetSubtype="0" fill="hold" grpId="0" nodeType="withEffect">
                                  <p:stCondLst>
                                    <p:cond delay="0"/>
                                  </p:stCondLst>
                                  <p:childTnLst>
                                    <p:set>
                                      <p:cBhvr>
                                        <p:cTn id="65" dur="1" fill="hold">
                                          <p:stCondLst>
                                            <p:cond delay="0"/>
                                          </p:stCondLst>
                                        </p:cTn>
                                        <p:tgtEl>
                                          <p:spTgt spid="71"/>
                                        </p:tgtEl>
                                        <p:attrNameLst>
                                          <p:attrName>style.visibility</p:attrName>
                                        </p:attrNameLst>
                                      </p:cBhvr>
                                      <p:to>
                                        <p:strVal val="hidden"/>
                                      </p:to>
                                    </p:set>
                                  </p:childTnLst>
                                </p:cTn>
                              </p:par>
                              <p:par>
                                <p:cTn id="66" presetID="1" presetClass="entr" presetSubtype="0" fill="hold" nodeType="withEffect">
                                  <p:stCondLst>
                                    <p:cond delay="0"/>
                                  </p:stCondLst>
                                  <p:childTnLst>
                                    <p:set>
                                      <p:cBhvr>
                                        <p:cTn id="67" dur="1" fill="hold">
                                          <p:stCondLst>
                                            <p:cond delay="0"/>
                                          </p:stCondLst>
                                        </p:cTn>
                                        <p:tgtEl>
                                          <p:spTgt spid="2"/>
                                        </p:tgtEl>
                                        <p:attrNameLst>
                                          <p:attrName>style.visibility</p:attrName>
                                        </p:attrNameLst>
                                      </p:cBhvr>
                                      <p:to>
                                        <p:strVal val="visible"/>
                                      </p:to>
                                    </p:set>
                                  </p:childTnLst>
                                </p:cTn>
                              </p:par>
                              <p:par>
                                <p:cTn id="68" presetID="1" presetClass="entr" presetSubtype="0" fill="hold" grpId="2" nodeType="withEffect">
                                  <p:stCondLst>
                                    <p:cond delay="0"/>
                                  </p:stCondLst>
                                  <p:childTnLst>
                                    <p:set>
                                      <p:cBhvr>
                                        <p:cTn id="69" dur="1" fill="hold">
                                          <p:stCondLst>
                                            <p:cond delay="0"/>
                                          </p:stCondLst>
                                        </p:cTn>
                                        <p:tgtEl>
                                          <p:spTgt spid="76"/>
                                        </p:tgtEl>
                                        <p:attrNameLst>
                                          <p:attrName>style.visibility</p:attrName>
                                        </p:attrNameLst>
                                      </p:cBhvr>
                                      <p:to>
                                        <p:strVal val="visible"/>
                                      </p:to>
                                    </p:set>
                                  </p:childTnLst>
                                </p:cTn>
                              </p:par>
                            </p:childTnLst>
                          </p:cTn>
                        </p:par>
                      </p:childTnLst>
                    </p:cTn>
                  </p:par>
                  <p:par>
                    <p:cTn id="70" fill="hold">
                      <p:stCondLst>
                        <p:cond delay="indefinite"/>
                      </p:stCondLst>
                      <p:childTnLst>
                        <p:par>
                          <p:cTn id="71" fill="hold">
                            <p:stCondLst>
                              <p:cond delay="0"/>
                            </p:stCondLst>
                            <p:childTnLst>
                              <p:par>
                                <p:cTn id="72" presetID="1" presetClass="exit" presetSubtype="0" fill="hold" nodeType="clickEffect">
                                  <p:stCondLst>
                                    <p:cond delay="0"/>
                                  </p:stCondLst>
                                  <p:childTnLst>
                                    <p:set>
                                      <p:cBhvr>
                                        <p:cTn id="73" dur="1" fill="hold">
                                          <p:stCondLst>
                                            <p:cond delay="0"/>
                                          </p:stCondLst>
                                        </p:cTn>
                                        <p:tgtEl>
                                          <p:spTgt spid="2"/>
                                        </p:tgtEl>
                                        <p:attrNameLst>
                                          <p:attrName>style.visibility</p:attrName>
                                        </p:attrNameLst>
                                      </p:cBhvr>
                                      <p:to>
                                        <p:strVal val="hidden"/>
                                      </p:to>
                                    </p:set>
                                  </p:childTnLst>
                                </p:cTn>
                              </p:par>
                              <p:par>
                                <p:cTn id="74" presetID="1" presetClass="exit" presetSubtype="0" fill="hold" grpId="1" nodeType="withEffect">
                                  <p:stCondLst>
                                    <p:cond delay="0"/>
                                  </p:stCondLst>
                                  <p:childTnLst>
                                    <p:set>
                                      <p:cBhvr>
                                        <p:cTn id="75" dur="1" fill="hold">
                                          <p:stCondLst>
                                            <p:cond delay="0"/>
                                          </p:stCondLst>
                                        </p:cTn>
                                        <p:tgtEl>
                                          <p:spTgt spid="76"/>
                                        </p:tgtEl>
                                        <p:attrNameLst>
                                          <p:attrName>style.visibility</p:attrName>
                                        </p:attrNameLst>
                                      </p:cBhvr>
                                      <p:to>
                                        <p:strVal val="hidden"/>
                                      </p:to>
                                    </p:set>
                                  </p:childTnLst>
                                </p:cTn>
                              </p:par>
                              <p:par>
                                <p:cTn id="76" presetID="1" presetClass="entr" presetSubtype="0" fill="hold" grpId="2" nodeType="withEffect">
                                  <p:stCondLst>
                                    <p:cond delay="0"/>
                                  </p:stCondLst>
                                  <p:childTnLst>
                                    <p:set>
                                      <p:cBhvr>
                                        <p:cTn id="77" dur="1" fill="hold">
                                          <p:stCondLst>
                                            <p:cond delay="0"/>
                                          </p:stCondLst>
                                        </p:cTn>
                                        <p:tgtEl>
                                          <p:spTgt spid="74"/>
                                        </p:tgtEl>
                                        <p:attrNameLst>
                                          <p:attrName>style.visibility</p:attrName>
                                        </p:attrNameLst>
                                      </p:cBhvr>
                                      <p:to>
                                        <p:strVal val="visible"/>
                                      </p:to>
                                    </p:set>
                                  </p:childTnLst>
                                </p:cTn>
                              </p:par>
                              <p:par>
                                <p:cTn id="78" presetID="1" presetClass="entr" presetSubtype="0" fill="hold" nodeType="withEffect">
                                  <p:stCondLst>
                                    <p:cond delay="0"/>
                                  </p:stCondLst>
                                  <p:childTnLst>
                                    <p:set>
                                      <p:cBhvr>
                                        <p:cTn id="79" dur="1" fill="hold">
                                          <p:stCondLst>
                                            <p:cond delay="0"/>
                                          </p:stCondLst>
                                        </p:cTn>
                                        <p:tgtEl>
                                          <p:spTgt spid="9"/>
                                        </p:tgtEl>
                                        <p:attrNameLst>
                                          <p:attrName>style.visibility</p:attrName>
                                        </p:attrNameLst>
                                      </p:cBhvr>
                                      <p:to>
                                        <p:strVal val="visible"/>
                                      </p:to>
                                    </p:set>
                                  </p:childTnLst>
                                </p:cTn>
                              </p:par>
                              <p:par>
                                <p:cTn id="80" presetID="22" presetClass="entr" presetSubtype="8" fill="hold" grpId="0" nodeType="withEffect">
                                  <p:stCondLst>
                                    <p:cond delay="0"/>
                                  </p:stCondLst>
                                  <p:childTnLst>
                                    <p:set>
                                      <p:cBhvr>
                                        <p:cTn id="81" dur="1" fill="hold">
                                          <p:stCondLst>
                                            <p:cond delay="0"/>
                                          </p:stCondLst>
                                        </p:cTn>
                                        <p:tgtEl>
                                          <p:spTgt spid="207"/>
                                        </p:tgtEl>
                                        <p:attrNameLst>
                                          <p:attrName>style.visibility</p:attrName>
                                        </p:attrNameLst>
                                      </p:cBhvr>
                                      <p:to>
                                        <p:strVal val="visible"/>
                                      </p:to>
                                    </p:set>
                                    <p:animEffect transition="in" filter="wipe(left)">
                                      <p:cBhvr>
                                        <p:cTn id="82" dur="500"/>
                                        <p:tgtEl>
                                          <p:spTgt spid="207"/>
                                        </p:tgtEl>
                                      </p:cBhvr>
                                    </p:animEffect>
                                  </p:childTnLst>
                                </p:cTn>
                              </p:par>
                            </p:childTnLst>
                          </p:cTn>
                        </p:par>
                        <p:par>
                          <p:cTn id="83" fill="hold">
                            <p:stCondLst>
                              <p:cond delay="500"/>
                            </p:stCondLst>
                            <p:childTnLst>
                              <p:par>
                                <p:cTn id="84" presetID="22" presetClass="exit" presetSubtype="8" fill="hold" grpId="1" nodeType="afterEffect">
                                  <p:stCondLst>
                                    <p:cond delay="0"/>
                                  </p:stCondLst>
                                  <p:childTnLst>
                                    <p:animEffect transition="out" filter="wipe(left)">
                                      <p:cBhvr>
                                        <p:cTn id="85" dur="500"/>
                                        <p:tgtEl>
                                          <p:spTgt spid="207"/>
                                        </p:tgtEl>
                                      </p:cBhvr>
                                    </p:animEffect>
                                    <p:set>
                                      <p:cBhvr>
                                        <p:cTn id="86" dur="1" fill="hold">
                                          <p:stCondLst>
                                            <p:cond delay="499"/>
                                          </p:stCondLst>
                                        </p:cTn>
                                        <p:tgtEl>
                                          <p:spTgt spid="207"/>
                                        </p:tgtEl>
                                        <p:attrNameLst>
                                          <p:attrName>style.visibility</p:attrName>
                                        </p:attrNameLst>
                                      </p:cBhvr>
                                      <p:to>
                                        <p:strVal val="hidden"/>
                                      </p:to>
                                    </p:set>
                                  </p:childTnLst>
                                </p:cTn>
                              </p:par>
                              <p:par>
                                <p:cTn id="87" presetID="23" presetClass="entr" presetSubtype="16" fill="hold" grpId="0" nodeType="withEffect">
                                  <p:stCondLst>
                                    <p:cond delay="0"/>
                                  </p:stCondLst>
                                  <p:childTnLst>
                                    <p:set>
                                      <p:cBhvr>
                                        <p:cTn id="88" dur="1" fill="hold">
                                          <p:stCondLst>
                                            <p:cond delay="0"/>
                                          </p:stCondLst>
                                        </p:cTn>
                                        <p:tgtEl>
                                          <p:spTgt spid="209"/>
                                        </p:tgtEl>
                                        <p:attrNameLst>
                                          <p:attrName>style.visibility</p:attrName>
                                        </p:attrNameLst>
                                      </p:cBhvr>
                                      <p:to>
                                        <p:strVal val="visible"/>
                                      </p:to>
                                    </p:set>
                                    <p:anim calcmode="lin" valueType="num">
                                      <p:cBhvr>
                                        <p:cTn id="89" dur="500" fill="hold"/>
                                        <p:tgtEl>
                                          <p:spTgt spid="209"/>
                                        </p:tgtEl>
                                        <p:attrNameLst>
                                          <p:attrName>ppt_w</p:attrName>
                                        </p:attrNameLst>
                                      </p:cBhvr>
                                      <p:tavLst>
                                        <p:tav tm="0">
                                          <p:val>
                                            <p:fltVal val="0"/>
                                          </p:val>
                                        </p:tav>
                                        <p:tav tm="100000">
                                          <p:val>
                                            <p:strVal val="#ppt_w"/>
                                          </p:val>
                                        </p:tav>
                                      </p:tavLst>
                                    </p:anim>
                                    <p:anim calcmode="lin" valueType="num">
                                      <p:cBhvr>
                                        <p:cTn id="90" dur="500" fill="hold"/>
                                        <p:tgtEl>
                                          <p:spTgt spid="209"/>
                                        </p:tgtEl>
                                        <p:attrNameLst>
                                          <p:attrName>ppt_h</p:attrName>
                                        </p:attrNameLst>
                                      </p:cBhvr>
                                      <p:tavLst>
                                        <p:tav tm="0">
                                          <p:val>
                                            <p:fltVal val="0"/>
                                          </p:val>
                                        </p:tav>
                                        <p:tav tm="100000">
                                          <p:val>
                                            <p:strVal val="#ppt_h"/>
                                          </p:val>
                                        </p:tav>
                                      </p:tavLst>
                                    </p:anim>
                                  </p:childTnLst>
                                </p:cTn>
                              </p:par>
                            </p:childTnLst>
                          </p:cTn>
                        </p:par>
                      </p:childTnLst>
                    </p:cTn>
                  </p:par>
                  <p:par>
                    <p:cTn id="91" fill="hold">
                      <p:stCondLst>
                        <p:cond delay="indefinite"/>
                      </p:stCondLst>
                      <p:childTnLst>
                        <p:par>
                          <p:cTn id="92" fill="hold">
                            <p:stCondLst>
                              <p:cond delay="0"/>
                            </p:stCondLst>
                            <p:childTnLst>
                              <p:par>
                                <p:cTn id="93" presetID="1" presetClass="exit" presetSubtype="0" fill="hold" grpId="1" nodeType="clickEffect">
                                  <p:stCondLst>
                                    <p:cond delay="0"/>
                                  </p:stCondLst>
                                  <p:childTnLst>
                                    <p:set>
                                      <p:cBhvr>
                                        <p:cTn id="94" dur="1" fill="hold">
                                          <p:stCondLst>
                                            <p:cond delay="0"/>
                                          </p:stCondLst>
                                        </p:cTn>
                                        <p:tgtEl>
                                          <p:spTgt spid="169"/>
                                        </p:tgtEl>
                                        <p:attrNameLst>
                                          <p:attrName>style.visibility</p:attrName>
                                        </p:attrNameLst>
                                      </p:cBhvr>
                                      <p:to>
                                        <p:strVal val="hidden"/>
                                      </p:to>
                                    </p:set>
                                  </p:childTnLst>
                                </p:cTn>
                              </p:par>
                              <p:par>
                                <p:cTn id="95" presetID="1" presetClass="entr" presetSubtype="0" fill="hold" grpId="1" nodeType="withEffect">
                                  <p:stCondLst>
                                    <p:cond delay="0"/>
                                  </p:stCondLst>
                                  <p:childTnLst>
                                    <p:set>
                                      <p:cBhvr>
                                        <p:cTn id="96" dur="1" fill="hold">
                                          <p:stCondLst>
                                            <p:cond delay="0"/>
                                          </p:stCondLst>
                                        </p:cTn>
                                        <p:tgtEl>
                                          <p:spTgt spid="129"/>
                                        </p:tgtEl>
                                        <p:attrNameLst>
                                          <p:attrName>style.visibility</p:attrName>
                                        </p:attrNameLst>
                                      </p:cBhvr>
                                      <p:to>
                                        <p:strVal val="visible"/>
                                      </p:to>
                                    </p:set>
                                  </p:childTnLst>
                                </p:cTn>
                              </p:par>
                            </p:childTnLst>
                          </p:cTn>
                        </p:par>
                      </p:childTnLst>
                    </p:cTn>
                  </p:par>
                  <p:par>
                    <p:cTn id="97" fill="hold">
                      <p:stCondLst>
                        <p:cond delay="indefinite"/>
                      </p:stCondLst>
                      <p:childTnLst>
                        <p:par>
                          <p:cTn id="98" fill="hold">
                            <p:stCondLst>
                              <p:cond delay="0"/>
                            </p:stCondLst>
                            <p:childTnLst>
                              <p:par>
                                <p:cTn id="99" presetID="1" presetClass="entr" presetSubtype="0" fill="hold" nodeType="clickEffect">
                                  <p:stCondLst>
                                    <p:cond delay="0"/>
                                  </p:stCondLst>
                                  <p:childTnLst>
                                    <p:set>
                                      <p:cBhvr>
                                        <p:cTn id="100" dur="1" fill="hold">
                                          <p:stCondLst>
                                            <p:cond delay="0"/>
                                          </p:stCondLst>
                                        </p:cTn>
                                        <p:tgtEl>
                                          <p:spTgt spid="5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audio>
              <p:cMediaNode>
                <p:cTn id="101" fill="hold" display="0">
                  <p:stCondLst>
                    <p:cond delay="indefinite"/>
                  </p:stCondLst>
                  <p:endCondLst>
                    <p:cond evt="onNext" delay="0">
                      <p:tgtEl>
                        <p:sldTgt/>
                      </p:tgtEl>
                    </p:cond>
                    <p:cond evt="onPrev" delay="0">
                      <p:tgtEl>
                        <p:sldTgt/>
                      </p:tgtEl>
                    </p:cond>
                    <p:cond evt="onStopAudio" delay="0">
                      <p:tgtEl>
                        <p:sldTgt/>
                      </p:tgtEl>
                    </p:cond>
                  </p:endCondLst>
                </p:cTn>
                <p:tgtEl>
                  <p:spTgt spid="170"/>
                </p:tgtEl>
              </p:cMediaNode>
            </p:audio>
          </p:childTnLst>
        </p:cTn>
      </p:par>
    </p:tnLst>
    <p:bldLst>
      <p:bldP spid="165" grpId="0" animBg="1"/>
      <p:bldP spid="165" grpId="1" animBg="1"/>
      <p:bldP spid="152" grpId="0" animBg="1"/>
      <p:bldP spid="152" grpId="1" animBg="1"/>
      <p:bldP spid="133" grpId="0" animBg="1"/>
      <p:bldP spid="133" grpId="1" animBg="1"/>
      <p:bldP spid="76" grpId="1" animBg="1"/>
      <p:bldP spid="76" grpId="2" animBg="1"/>
      <p:bldP spid="71" grpId="0" animBg="1"/>
      <p:bldP spid="74" grpId="2" animBg="1"/>
      <p:bldP spid="108" grpId="0" animBg="1"/>
      <p:bldP spid="108" grpId="1" animBg="1"/>
      <p:bldP spid="113" grpId="0" animBg="1"/>
      <p:bldP spid="113" grpId="1" animBg="1"/>
      <p:bldP spid="129" grpId="1" animBg="1"/>
      <p:bldP spid="129" grpId="2" animBg="1"/>
      <p:bldP spid="198" grpId="2" animBg="1"/>
      <p:bldP spid="198" grpId="3" animBg="1"/>
      <p:bldP spid="207" grpId="0" animBg="1"/>
      <p:bldP spid="207" grpId="1" animBg="1"/>
      <p:bldP spid="209" grpId="0" animBg="1"/>
      <p:bldP spid="169" grpId="0" animBg="1"/>
      <p:bldP spid="169" grpId="1" animBg="1"/>
    </p:bld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0" y="0"/>
            <a:ext cx="9144000" cy="6858000"/>
          </a:xfrm>
          <a:prstGeom prst="rect">
            <a:avLst/>
          </a:prstGeom>
          <a:solidFill>
            <a:schemeClr val="tx1"/>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Tree>
  </p:cSld>
  <p:clrMapOvr>
    <a:masterClrMapping/>
  </p:clrMapOvr>
  <p:transition>
    <p:fade/>
  </p:transition>
  <p:timing>
    <p:tnLst>
      <p:par>
        <p:cTn id="1" dur="indefinite" restart="never" nodeType="tmRoot"/>
      </p:par>
    </p:tn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67" name="Group 166"/>
          <p:cNvGrpSpPr/>
          <p:nvPr/>
        </p:nvGrpSpPr>
        <p:grpSpPr>
          <a:xfrm>
            <a:off x="0" y="-2979712"/>
            <a:ext cx="8665200" cy="4943280"/>
            <a:chOff x="-900608" y="-3087254"/>
            <a:chExt cx="12937200" cy="7380350"/>
          </a:xfrm>
        </p:grpSpPr>
        <p:grpSp>
          <p:nvGrpSpPr>
            <p:cNvPr id="168" name="Group 31"/>
            <p:cNvGrpSpPr/>
            <p:nvPr/>
          </p:nvGrpSpPr>
          <p:grpSpPr>
            <a:xfrm>
              <a:off x="9220034" y="-2985391"/>
              <a:ext cx="1974207" cy="4886452"/>
              <a:chOff x="7380312" y="1124744"/>
              <a:chExt cx="2376264" cy="4752528"/>
            </a:xfrm>
          </p:grpSpPr>
          <p:sp>
            <p:nvSpPr>
              <p:cNvPr id="235" name="Rectangle 234"/>
              <p:cNvSpPr/>
              <p:nvPr/>
            </p:nvSpPr>
            <p:spPr>
              <a:xfrm>
                <a:off x="8244408" y="4869160"/>
                <a:ext cx="576064" cy="1008112"/>
              </a:xfrm>
              <a:prstGeom prst="rect">
                <a:avLst/>
              </a:prstGeom>
              <a:solidFill>
                <a:schemeClr val="accent6">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36" name="Isosceles Triangle 235"/>
              <p:cNvSpPr/>
              <p:nvPr/>
            </p:nvSpPr>
            <p:spPr>
              <a:xfrm>
                <a:off x="7380312" y="3717032"/>
                <a:ext cx="2376264" cy="1368152"/>
              </a:xfrm>
              <a:prstGeom prst="triangle">
                <a:avLst/>
              </a:prstGeom>
              <a:solidFill>
                <a:srgbClr val="00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37" name="Isosceles Triangle 236"/>
              <p:cNvSpPr/>
              <p:nvPr/>
            </p:nvSpPr>
            <p:spPr>
              <a:xfrm>
                <a:off x="7380312" y="2852936"/>
                <a:ext cx="2376264" cy="1368152"/>
              </a:xfrm>
              <a:prstGeom prst="triangle">
                <a:avLst/>
              </a:prstGeom>
              <a:solidFill>
                <a:srgbClr val="00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38" name="Isosceles Triangle 237"/>
              <p:cNvSpPr/>
              <p:nvPr/>
            </p:nvSpPr>
            <p:spPr>
              <a:xfrm>
                <a:off x="7380312" y="1988840"/>
                <a:ext cx="2376264" cy="1368152"/>
              </a:xfrm>
              <a:prstGeom prst="triangle">
                <a:avLst/>
              </a:prstGeom>
              <a:solidFill>
                <a:srgbClr val="00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39" name="Isosceles Triangle 238"/>
              <p:cNvSpPr/>
              <p:nvPr/>
            </p:nvSpPr>
            <p:spPr>
              <a:xfrm>
                <a:off x="7380312" y="1124744"/>
                <a:ext cx="2376264" cy="1368152"/>
              </a:xfrm>
              <a:prstGeom prst="triangle">
                <a:avLst/>
              </a:prstGeom>
              <a:solidFill>
                <a:srgbClr val="00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169" name="Group 31"/>
            <p:cNvGrpSpPr/>
            <p:nvPr/>
          </p:nvGrpSpPr>
          <p:grpSpPr>
            <a:xfrm>
              <a:off x="4372024" y="-3087254"/>
              <a:ext cx="1974207" cy="4886452"/>
              <a:chOff x="7380312" y="1124744"/>
              <a:chExt cx="2376264" cy="4752528"/>
            </a:xfrm>
          </p:grpSpPr>
          <p:sp>
            <p:nvSpPr>
              <p:cNvPr id="230" name="Rectangle 229"/>
              <p:cNvSpPr/>
              <p:nvPr/>
            </p:nvSpPr>
            <p:spPr>
              <a:xfrm>
                <a:off x="8244408" y="4869160"/>
                <a:ext cx="576064" cy="1008112"/>
              </a:xfrm>
              <a:prstGeom prst="rect">
                <a:avLst/>
              </a:prstGeom>
              <a:solidFill>
                <a:schemeClr val="accent6">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31" name="Isosceles Triangle 230"/>
              <p:cNvSpPr/>
              <p:nvPr/>
            </p:nvSpPr>
            <p:spPr>
              <a:xfrm>
                <a:off x="7380312" y="3717032"/>
                <a:ext cx="2376264" cy="1368152"/>
              </a:xfrm>
              <a:prstGeom prst="triangle">
                <a:avLst/>
              </a:prstGeom>
              <a:solidFill>
                <a:srgbClr val="00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32" name="Isosceles Triangle 231"/>
              <p:cNvSpPr/>
              <p:nvPr/>
            </p:nvSpPr>
            <p:spPr>
              <a:xfrm>
                <a:off x="7380312" y="2852936"/>
                <a:ext cx="2376264" cy="1368152"/>
              </a:xfrm>
              <a:prstGeom prst="triangle">
                <a:avLst/>
              </a:prstGeom>
              <a:solidFill>
                <a:srgbClr val="00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33" name="Isosceles Triangle 232"/>
              <p:cNvSpPr/>
              <p:nvPr/>
            </p:nvSpPr>
            <p:spPr>
              <a:xfrm>
                <a:off x="7380312" y="1988840"/>
                <a:ext cx="2376264" cy="1368152"/>
              </a:xfrm>
              <a:prstGeom prst="triangle">
                <a:avLst/>
              </a:prstGeom>
              <a:solidFill>
                <a:srgbClr val="00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34" name="Isosceles Triangle 233"/>
              <p:cNvSpPr/>
              <p:nvPr/>
            </p:nvSpPr>
            <p:spPr>
              <a:xfrm>
                <a:off x="7380312" y="1124744"/>
                <a:ext cx="2376264" cy="1368152"/>
              </a:xfrm>
              <a:prstGeom prst="triangle">
                <a:avLst/>
              </a:prstGeom>
              <a:solidFill>
                <a:srgbClr val="00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170" name="Group 31"/>
            <p:cNvGrpSpPr/>
            <p:nvPr/>
          </p:nvGrpSpPr>
          <p:grpSpPr>
            <a:xfrm>
              <a:off x="5707517" y="-2639589"/>
              <a:ext cx="1974207" cy="4886452"/>
              <a:chOff x="7380312" y="1124744"/>
              <a:chExt cx="2376264" cy="4752528"/>
            </a:xfrm>
          </p:grpSpPr>
          <p:sp>
            <p:nvSpPr>
              <p:cNvPr id="225" name="Rectangle 224"/>
              <p:cNvSpPr/>
              <p:nvPr/>
            </p:nvSpPr>
            <p:spPr>
              <a:xfrm>
                <a:off x="8244408" y="4869160"/>
                <a:ext cx="576064" cy="1008112"/>
              </a:xfrm>
              <a:prstGeom prst="rect">
                <a:avLst/>
              </a:prstGeom>
              <a:solidFill>
                <a:schemeClr val="accent6">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26" name="Isosceles Triangle 225"/>
              <p:cNvSpPr/>
              <p:nvPr/>
            </p:nvSpPr>
            <p:spPr>
              <a:xfrm>
                <a:off x="7380312" y="3717032"/>
                <a:ext cx="2376264" cy="1368152"/>
              </a:xfrm>
              <a:prstGeom prst="triangle">
                <a:avLst/>
              </a:prstGeom>
              <a:solidFill>
                <a:srgbClr val="00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27" name="Isosceles Triangle 226"/>
              <p:cNvSpPr/>
              <p:nvPr/>
            </p:nvSpPr>
            <p:spPr>
              <a:xfrm>
                <a:off x="7380312" y="2852936"/>
                <a:ext cx="2376264" cy="1368152"/>
              </a:xfrm>
              <a:prstGeom prst="triangle">
                <a:avLst/>
              </a:prstGeom>
              <a:solidFill>
                <a:srgbClr val="00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28" name="Isosceles Triangle 227"/>
              <p:cNvSpPr/>
              <p:nvPr/>
            </p:nvSpPr>
            <p:spPr>
              <a:xfrm>
                <a:off x="7380312" y="1988840"/>
                <a:ext cx="2376264" cy="1368152"/>
              </a:xfrm>
              <a:prstGeom prst="triangle">
                <a:avLst/>
              </a:prstGeom>
              <a:solidFill>
                <a:srgbClr val="00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29" name="Isosceles Triangle 228"/>
              <p:cNvSpPr/>
              <p:nvPr/>
            </p:nvSpPr>
            <p:spPr>
              <a:xfrm>
                <a:off x="7380312" y="1124744"/>
                <a:ext cx="2376264" cy="1368152"/>
              </a:xfrm>
              <a:prstGeom prst="triangle">
                <a:avLst/>
              </a:prstGeom>
              <a:solidFill>
                <a:srgbClr val="00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171" name="Group 31"/>
            <p:cNvGrpSpPr/>
            <p:nvPr/>
          </p:nvGrpSpPr>
          <p:grpSpPr>
            <a:xfrm>
              <a:off x="7972048" y="-2639589"/>
              <a:ext cx="1974207" cy="4886452"/>
              <a:chOff x="7380312" y="1124744"/>
              <a:chExt cx="2376264" cy="4752528"/>
            </a:xfrm>
          </p:grpSpPr>
          <p:sp>
            <p:nvSpPr>
              <p:cNvPr id="220" name="Rectangle 219"/>
              <p:cNvSpPr/>
              <p:nvPr/>
            </p:nvSpPr>
            <p:spPr>
              <a:xfrm>
                <a:off x="8244408" y="4869160"/>
                <a:ext cx="576064" cy="1008112"/>
              </a:xfrm>
              <a:prstGeom prst="rect">
                <a:avLst/>
              </a:prstGeom>
              <a:solidFill>
                <a:schemeClr val="accent6">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21" name="Isosceles Triangle 220"/>
              <p:cNvSpPr/>
              <p:nvPr/>
            </p:nvSpPr>
            <p:spPr>
              <a:xfrm>
                <a:off x="7380312" y="3717032"/>
                <a:ext cx="2376264" cy="1368152"/>
              </a:xfrm>
              <a:prstGeom prst="triangle">
                <a:avLst/>
              </a:prstGeom>
              <a:solidFill>
                <a:srgbClr val="00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22" name="Isosceles Triangle 221"/>
              <p:cNvSpPr/>
              <p:nvPr/>
            </p:nvSpPr>
            <p:spPr>
              <a:xfrm>
                <a:off x="7380312" y="2852936"/>
                <a:ext cx="2376264" cy="1368152"/>
              </a:xfrm>
              <a:prstGeom prst="triangle">
                <a:avLst/>
              </a:prstGeom>
              <a:solidFill>
                <a:srgbClr val="00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23" name="Isosceles Triangle 222"/>
              <p:cNvSpPr/>
              <p:nvPr/>
            </p:nvSpPr>
            <p:spPr>
              <a:xfrm>
                <a:off x="7380312" y="1988840"/>
                <a:ext cx="2376264" cy="1368152"/>
              </a:xfrm>
              <a:prstGeom prst="triangle">
                <a:avLst/>
              </a:prstGeom>
              <a:solidFill>
                <a:srgbClr val="00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24" name="Isosceles Triangle 223"/>
              <p:cNvSpPr/>
              <p:nvPr/>
            </p:nvSpPr>
            <p:spPr>
              <a:xfrm>
                <a:off x="7380312" y="1124744"/>
                <a:ext cx="2376264" cy="1368152"/>
              </a:xfrm>
              <a:prstGeom prst="triangle">
                <a:avLst/>
              </a:prstGeom>
              <a:solidFill>
                <a:srgbClr val="00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172" name="Group 31"/>
            <p:cNvGrpSpPr/>
            <p:nvPr/>
          </p:nvGrpSpPr>
          <p:grpSpPr>
            <a:xfrm>
              <a:off x="9946255" y="-2170490"/>
              <a:ext cx="2090337" cy="5090177"/>
              <a:chOff x="7380312" y="1124744"/>
              <a:chExt cx="2376264" cy="4752528"/>
            </a:xfrm>
          </p:grpSpPr>
          <p:sp>
            <p:nvSpPr>
              <p:cNvPr id="215" name="Rectangle 214"/>
              <p:cNvSpPr/>
              <p:nvPr/>
            </p:nvSpPr>
            <p:spPr>
              <a:xfrm>
                <a:off x="8244408" y="4869160"/>
                <a:ext cx="576064" cy="1008112"/>
              </a:xfrm>
              <a:prstGeom prst="rect">
                <a:avLst/>
              </a:prstGeom>
              <a:solidFill>
                <a:schemeClr val="accent6">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16" name="Isosceles Triangle 215"/>
              <p:cNvSpPr/>
              <p:nvPr/>
            </p:nvSpPr>
            <p:spPr>
              <a:xfrm>
                <a:off x="7380312" y="3717032"/>
                <a:ext cx="2376264" cy="1368152"/>
              </a:xfrm>
              <a:prstGeom prst="triangle">
                <a:avLst/>
              </a:prstGeom>
              <a:solidFill>
                <a:srgbClr val="00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17" name="Isosceles Triangle 216"/>
              <p:cNvSpPr/>
              <p:nvPr/>
            </p:nvSpPr>
            <p:spPr>
              <a:xfrm>
                <a:off x="7380312" y="2852936"/>
                <a:ext cx="2376264" cy="1368152"/>
              </a:xfrm>
              <a:prstGeom prst="triangle">
                <a:avLst/>
              </a:prstGeom>
              <a:solidFill>
                <a:srgbClr val="00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18" name="Isosceles Triangle 217"/>
              <p:cNvSpPr/>
              <p:nvPr/>
            </p:nvSpPr>
            <p:spPr>
              <a:xfrm>
                <a:off x="7380312" y="1988840"/>
                <a:ext cx="2376264" cy="1368152"/>
              </a:xfrm>
              <a:prstGeom prst="triangle">
                <a:avLst/>
              </a:prstGeom>
              <a:solidFill>
                <a:srgbClr val="00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19" name="Isosceles Triangle 218"/>
              <p:cNvSpPr/>
              <p:nvPr/>
            </p:nvSpPr>
            <p:spPr>
              <a:xfrm>
                <a:off x="7380312" y="1124744"/>
                <a:ext cx="2376264" cy="1368152"/>
              </a:xfrm>
              <a:prstGeom prst="triangle">
                <a:avLst/>
              </a:prstGeom>
              <a:solidFill>
                <a:srgbClr val="00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173" name="Group 31"/>
            <p:cNvGrpSpPr/>
            <p:nvPr/>
          </p:nvGrpSpPr>
          <p:grpSpPr>
            <a:xfrm>
              <a:off x="6752685" y="-2272353"/>
              <a:ext cx="2148402" cy="5090177"/>
              <a:chOff x="7380312" y="1124744"/>
              <a:chExt cx="2376264" cy="4752528"/>
            </a:xfrm>
          </p:grpSpPr>
          <p:sp>
            <p:nvSpPr>
              <p:cNvPr id="210" name="Rectangle 209"/>
              <p:cNvSpPr/>
              <p:nvPr/>
            </p:nvSpPr>
            <p:spPr>
              <a:xfrm>
                <a:off x="8244408" y="4869160"/>
                <a:ext cx="576064" cy="1008112"/>
              </a:xfrm>
              <a:prstGeom prst="rect">
                <a:avLst/>
              </a:prstGeom>
              <a:solidFill>
                <a:schemeClr val="accent6">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11" name="Isosceles Triangle 210"/>
              <p:cNvSpPr/>
              <p:nvPr/>
            </p:nvSpPr>
            <p:spPr>
              <a:xfrm>
                <a:off x="7380312" y="3717032"/>
                <a:ext cx="2376264" cy="1368152"/>
              </a:xfrm>
              <a:prstGeom prst="triangle">
                <a:avLst/>
              </a:prstGeom>
              <a:solidFill>
                <a:srgbClr val="00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12" name="Isosceles Triangle 211"/>
              <p:cNvSpPr/>
              <p:nvPr/>
            </p:nvSpPr>
            <p:spPr>
              <a:xfrm>
                <a:off x="7380312" y="2852936"/>
                <a:ext cx="2376264" cy="1368152"/>
              </a:xfrm>
              <a:prstGeom prst="triangle">
                <a:avLst/>
              </a:prstGeom>
              <a:solidFill>
                <a:srgbClr val="00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13" name="Isosceles Triangle 212"/>
              <p:cNvSpPr/>
              <p:nvPr/>
            </p:nvSpPr>
            <p:spPr>
              <a:xfrm>
                <a:off x="7380312" y="1988840"/>
                <a:ext cx="2376264" cy="1368152"/>
              </a:xfrm>
              <a:prstGeom prst="triangle">
                <a:avLst/>
              </a:prstGeom>
              <a:solidFill>
                <a:srgbClr val="00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14" name="Isosceles Triangle 213"/>
              <p:cNvSpPr/>
              <p:nvPr/>
            </p:nvSpPr>
            <p:spPr>
              <a:xfrm>
                <a:off x="7380312" y="1124744"/>
                <a:ext cx="2376264" cy="1368152"/>
              </a:xfrm>
              <a:prstGeom prst="triangle">
                <a:avLst/>
              </a:prstGeom>
              <a:solidFill>
                <a:srgbClr val="00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174" name="Group 31"/>
            <p:cNvGrpSpPr/>
            <p:nvPr/>
          </p:nvGrpSpPr>
          <p:grpSpPr>
            <a:xfrm>
              <a:off x="3268791" y="-2272353"/>
              <a:ext cx="2148402" cy="5192040"/>
              <a:chOff x="7380312" y="1124744"/>
              <a:chExt cx="2376264" cy="4752528"/>
            </a:xfrm>
          </p:grpSpPr>
          <p:sp>
            <p:nvSpPr>
              <p:cNvPr id="205" name="Rectangle 204"/>
              <p:cNvSpPr/>
              <p:nvPr/>
            </p:nvSpPr>
            <p:spPr>
              <a:xfrm>
                <a:off x="8244408" y="4869160"/>
                <a:ext cx="576064" cy="1008112"/>
              </a:xfrm>
              <a:prstGeom prst="rect">
                <a:avLst/>
              </a:prstGeom>
              <a:solidFill>
                <a:schemeClr val="accent6">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06" name="Isosceles Triangle 205"/>
              <p:cNvSpPr/>
              <p:nvPr/>
            </p:nvSpPr>
            <p:spPr>
              <a:xfrm>
                <a:off x="7380312" y="3717032"/>
                <a:ext cx="2376264" cy="1368152"/>
              </a:xfrm>
              <a:prstGeom prst="triangle">
                <a:avLst/>
              </a:prstGeom>
              <a:solidFill>
                <a:srgbClr val="00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07" name="Isosceles Triangle 206"/>
              <p:cNvSpPr/>
              <p:nvPr/>
            </p:nvSpPr>
            <p:spPr>
              <a:xfrm>
                <a:off x="7380312" y="2852936"/>
                <a:ext cx="2376264" cy="1368152"/>
              </a:xfrm>
              <a:prstGeom prst="triangle">
                <a:avLst/>
              </a:prstGeom>
              <a:solidFill>
                <a:srgbClr val="00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08" name="Isosceles Triangle 207"/>
              <p:cNvSpPr/>
              <p:nvPr/>
            </p:nvSpPr>
            <p:spPr>
              <a:xfrm>
                <a:off x="7380312" y="1988840"/>
                <a:ext cx="2376264" cy="1368152"/>
              </a:xfrm>
              <a:prstGeom prst="triangle">
                <a:avLst/>
              </a:prstGeom>
              <a:solidFill>
                <a:srgbClr val="00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09" name="Isosceles Triangle 208"/>
              <p:cNvSpPr/>
              <p:nvPr/>
            </p:nvSpPr>
            <p:spPr>
              <a:xfrm>
                <a:off x="7380312" y="1124744"/>
                <a:ext cx="2376264" cy="1368152"/>
              </a:xfrm>
              <a:prstGeom prst="triangle">
                <a:avLst/>
              </a:prstGeom>
              <a:solidFill>
                <a:srgbClr val="00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175" name="Group 31"/>
            <p:cNvGrpSpPr/>
            <p:nvPr/>
          </p:nvGrpSpPr>
          <p:grpSpPr>
            <a:xfrm>
              <a:off x="2339752" y="-1763040"/>
              <a:ext cx="2148402" cy="5192040"/>
              <a:chOff x="7380312" y="1124744"/>
              <a:chExt cx="2376264" cy="4752528"/>
            </a:xfrm>
          </p:grpSpPr>
          <p:sp>
            <p:nvSpPr>
              <p:cNvPr id="200" name="Rectangle 199"/>
              <p:cNvSpPr/>
              <p:nvPr/>
            </p:nvSpPr>
            <p:spPr>
              <a:xfrm>
                <a:off x="8244408" y="4869160"/>
                <a:ext cx="576064" cy="1008112"/>
              </a:xfrm>
              <a:prstGeom prst="rect">
                <a:avLst/>
              </a:prstGeom>
              <a:solidFill>
                <a:schemeClr val="accent6">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01" name="Isosceles Triangle 200"/>
              <p:cNvSpPr/>
              <p:nvPr/>
            </p:nvSpPr>
            <p:spPr>
              <a:xfrm>
                <a:off x="7380312" y="3717032"/>
                <a:ext cx="2376264" cy="1368152"/>
              </a:xfrm>
              <a:prstGeom prst="triangle">
                <a:avLst/>
              </a:prstGeom>
              <a:solidFill>
                <a:srgbClr val="00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02" name="Isosceles Triangle 201"/>
              <p:cNvSpPr/>
              <p:nvPr/>
            </p:nvSpPr>
            <p:spPr>
              <a:xfrm>
                <a:off x="7380312" y="2852936"/>
                <a:ext cx="2376264" cy="1368152"/>
              </a:xfrm>
              <a:prstGeom prst="triangle">
                <a:avLst/>
              </a:prstGeom>
              <a:solidFill>
                <a:srgbClr val="00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03" name="Isosceles Triangle 202"/>
              <p:cNvSpPr/>
              <p:nvPr/>
            </p:nvSpPr>
            <p:spPr>
              <a:xfrm>
                <a:off x="7380312" y="1988840"/>
                <a:ext cx="2376264" cy="1368152"/>
              </a:xfrm>
              <a:prstGeom prst="triangle">
                <a:avLst/>
              </a:prstGeom>
              <a:solidFill>
                <a:srgbClr val="00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04" name="Isosceles Triangle 203"/>
              <p:cNvSpPr/>
              <p:nvPr/>
            </p:nvSpPr>
            <p:spPr>
              <a:xfrm>
                <a:off x="7380312" y="1124744"/>
                <a:ext cx="2376264" cy="1368152"/>
              </a:xfrm>
              <a:prstGeom prst="triangle">
                <a:avLst/>
              </a:prstGeom>
              <a:solidFill>
                <a:srgbClr val="00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176" name="Group 31"/>
            <p:cNvGrpSpPr/>
            <p:nvPr/>
          </p:nvGrpSpPr>
          <p:grpSpPr>
            <a:xfrm>
              <a:off x="611560" y="-1827584"/>
              <a:ext cx="2148402" cy="5192040"/>
              <a:chOff x="7380312" y="1124744"/>
              <a:chExt cx="2376264" cy="4752528"/>
            </a:xfrm>
          </p:grpSpPr>
          <p:sp>
            <p:nvSpPr>
              <p:cNvPr id="195" name="Rectangle 194"/>
              <p:cNvSpPr/>
              <p:nvPr/>
            </p:nvSpPr>
            <p:spPr>
              <a:xfrm>
                <a:off x="8244408" y="4869160"/>
                <a:ext cx="576064" cy="1008112"/>
              </a:xfrm>
              <a:prstGeom prst="rect">
                <a:avLst/>
              </a:prstGeom>
              <a:solidFill>
                <a:schemeClr val="accent6">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96" name="Isosceles Triangle 195"/>
              <p:cNvSpPr/>
              <p:nvPr/>
            </p:nvSpPr>
            <p:spPr>
              <a:xfrm>
                <a:off x="7380312" y="3717032"/>
                <a:ext cx="2376264" cy="1368152"/>
              </a:xfrm>
              <a:prstGeom prst="triangle">
                <a:avLst/>
              </a:prstGeom>
              <a:solidFill>
                <a:srgbClr val="00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97" name="Isosceles Triangle 196"/>
              <p:cNvSpPr/>
              <p:nvPr/>
            </p:nvSpPr>
            <p:spPr>
              <a:xfrm>
                <a:off x="7380312" y="2852936"/>
                <a:ext cx="2376264" cy="1368152"/>
              </a:xfrm>
              <a:prstGeom prst="triangle">
                <a:avLst/>
              </a:prstGeom>
              <a:solidFill>
                <a:srgbClr val="00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98" name="Isosceles Triangle 197"/>
              <p:cNvSpPr/>
              <p:nvPr/>
            </p:nvSpPr>
            <p:spPr>
              <a:xfrm>
                <a:off x="7380312" y="1988840"/>
                <a:ext cx="2376264" cy="1368152"/>
              </a:xfrm>
              <a:prstGeom prst="triangle">
                <a:avLst/>
              </a:prstGeom>
              <a:solidFill>
                <a:srgbClr val="00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99" name="Isosceles Triangle 198"/>
              <p:cNvSpPr/>
              <p:nvPr/>
            </p:nvSpPr>
            <p:spPr>
              <a:xfrm>
                <a:off x="7380312" y="1124744"/>
                <a:ext cx="2376264" cy="1368152"/>
              </a:xfrm>
              <a:prstGeom prst="triangle">
                <a:avLst/>
              </a:prstGeom>
              <a:solidFill>
                <a:srgbClr val="00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177" name="Group 31"/>
            <p:cNvGrpSpPr/>
            <p:nvPr/>
          </p:nvGrpSpPr>
          <p:grpSpPr>
            <a:xfrm>
              <a:off x="-900608" y="-1330992"/>
              <a:ext cx="2148402" cy="5192040"/>
              <a:chOff x="7380312" y="1124744"/>
              <a:chExt cx="2376264" cy="4752528"/>
            </a:xfrm>
          </p:grpSpPr>
          <p:sp>
            <p:nvSpPr>
              <p:cNvPr id="190" name="Rectangle 189"/>
              <p:cNvSpPr/>
              <p:nvPr/>
            </p:nvSpPr>
            <p:spPr>
              <a:xfrm>
                <a:off x="8244408" y="4869160"/>
                <a:ext cx="576064" cy="1008112"/>
              </a:xfrm>
              <a:prstGeom prst="rect">
                <a:avLst/>
              </a:prstGeom>
              <a:solidFill>
                <a:schemeClr val="accent6">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91" name="Isosceles Triangle 190"/>
              <p:cNvSpPr/>
              <p:nvPr/>
            </p:nvSpPr>
            <p:spPr>
              <a:xfrm>
                <a:off x="7380312" y="3717032"/>
                <a:ext cx="2376264" cy="1368152"/>
              </a:xfrm>
              <a:prstGeom prst="triangle">
                <a:avLst/>
              </a:prstGeom>
              <a:solidFill>
                <a:srgbClr val="00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92" name="Isosceles Triangle 191"/>
              <p:cNvSpPr/>
              <p:nvPr/>
            </p:nvSpPr>
            <p:spPr>
              <a:xfrm>
                <a:off x="7380312" y="2852936"/>
                <a:ext cx="2376264" cy="1368152"/>
              </a:xfrm>
              <a:prstGeom prst="triangle">
                <a:avLst/>
              </a:prstGeom>
              <a:solidFill>
                <a:srgbClr val="00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93" name="Isosceles Triangle 192"/>
              <p:cNvSpPr/>
              <p:nvPr/>
            </p:nvSpPr>
            <p:spPr>
              <a:xfrm>
                <a:off x="7380312" y="1988840"/>
                <a:ext cx="2376264" cy="1368152"/>
              </a:xfrm>
              <a:prstGeom prst="triangle">
                <a:avLst/>
              </a:prstGeom>
              <a:solidFill>
                <a:srgbClr val="00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94" name="Isosceles Triangle 193"/>
              <p:cNvSpPr/>
              <p:nvPr/>
            </p:nvSpPr>
            <p:spPr>
              <a:xfrm>
                <a:off x="7380312" y="1124744"/>
                <a:ext cx="2376264" cy="1368152"/>
              </a:xfrm>
              <a:prstGeom prst="triangle">
                <a:avLst/>
              </a:prstGeom>
              <a:solidFill>
                <a:srgbClr val="00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178" name="Group 31"/>
            <p:cNvGrpSpPr/>
            <p:nvPr/>
          </p:nvGrpSpPr>
          <p:grpSpPr>
            <a:xfrm>
              <a:off x="1127454" y="-1042960"/>
              <a:ext cx="2148402" cy="5192040"/>
              <a:chOff x="7380312" y="1124744"/>
              <a:chExt cx="2376264" cy="4752528"/>
            </a:xfrm>
          </p:grpSpPr>
          <p:sp>
            <p:nvSpPr>
              <p:cNvPr id="185" name="Rectangle 184"/>
              <p:cNvSpPr/>
              <p:nvPr/>
            </p:nvSpPr>
            <p:spPr>
              <a:xfrm>
                <a:off x="8244408" y="4869160"/>
                <a:ext cx="576064" cy="1008112"/>
              </a:xfrm>
              <a:prstGeom prst="rect">
                <a:avLst/>
              </a:prstGeom>
              <a:solidFill>
                <a:schemeClr val="accent6">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86" name="Isosceles Triangle 185"/>
              <p:cNvSpPr/>
              <p:nvPr/>
            </p:nvSpPr>
            <p:spPr>
              <a:xfrm>
                <a:off x="7380312" y="3717032"/>
                <a:ext cx="2376264" cy="1368152"/>
              </a:xfrm>
              <a:prstGeom prst="triangle">
                <a:avLst/>
              </a:prstGeom>
              <a:solidFill>
                <a:srgbClr val="00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87" name="Isosceles Triangle 186"/>
              <p:cNvSpPr/>
              <p:nvPr/>
            </p:nvSpPr>
            <p:spPr>
              <a:xfrm>
                <a:off x="7380312" y="2852936"/>
                <a:ext cx="2376264" cy="1368152"/>
              </a:xfrm>
              <a:prstGeom prst="triangle">
                <a:avLst/>
              </a:prstGeom>
              <a:solidFill>
                <a:srgbClr val="00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88" name="Isosceles Triangle 187"/>
              <p:cNvSpPr/>
              <p:nvPr/>
            </p:nvSpPr>
            <p:spPr>
              <a:xfrm>
                <a:off x="7380312" y="1988840"/>
                <a:ext cx="2376264" cy="1368152"/>
              </a:xfrm>
              <a:prstGeom prst="triangle">
                <a:avLst/>
              </a:prstGeom>
              <a:solidFill>
                <a:srgbClr val="00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89" name="Isosceles Triangle 188"/>
              <p:cNvSpPr/>
              <p:nvPr/>
            </p:nvSpPr>
            <p:spPr>
              <a:xfrm>
                <a:off x="7380312" y="1124744"/>
                <a:ext cx="2376264" cy="1368152"/>
              </a:xfrm>
              <a:prstGeom prst="triangle">
                <a:avLst/>
              </a:prstGeom>
              <a:solidFill>
                <a:srgbClr val="00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179" name="Group 31"/>
            <p:cNvGrpSpPr/>
            <p:nvPr/>
          </p:nvGrpSpPr>
          <p:grpSpPr>
            <a:xfrm>
              <a:off x="-36512" y="-898944"/>
              <a:ext cx="2148402" cy="5192040"/>
              <a:chOff x="7380312" y="1124744"/>
              <a:chExt cx="2376264" cy="4752528"/>
            </a:xfrm>
          </p:grpSpPr>
          <p:sp>
            <p:nvSpPr>
              <p:cNvPr id="180" name="Rectangle 179"/>
              <p:cNvSpPr/>
              <p:nvPr/>
            </p:nvSpPr>
            <p:spPr>
              <a:xfrm>
                <a:off x="8244408" y="4869160"/>
                <a:ext cx="576064" cy="1008112"/>
              </a:xfrm>
              <a:prstGeom prst="rect">
                <a:avLst/>
              </a:prstGeom>
              <a:solidFill>
                <a:schemeClr val="accent6">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81" name="Isosceles Triangle 180"/>
              <p:cNvSpPr/>
              <p:nvPr/>
            </p:nvSpPr>
            <p:spPr>
              <a:xfrm>
                <a:off x="7380312" y="3717032"/>
                <a:ext cx="2376264" cy="1368152"/>
              </a:xfrm>
              <a:prstGeom prst="triangle">
                <a:avLst/>
              </a:prstGeom>
              <a:solidFill>
                <a:srgbClr val="00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82" name="Isosceles Triangle 181"/>
              <p:cNvSpPr/>
              <p:nvPr/>
            </p:nvSpPr>
            <p:spPr>
              <a:xfrm>
                <a:off x="7380312" y="2852936"/>
                <a:ext cx="2376264" cy="1368152"/>
              </a:xfrm>
              <a:prstGeom prst="triangle">
                <a:avLst/>
              </a:prstGeom>
              <a:solidFill>
                <a:srgbClr val="00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83" name="Isosceles Triangle 182"/>
              <p:cNvSpPr/>
              <p:nvPr/>
            </p:nvSpPr>
            <p:spPr>
              <a:xfrm>
                <a:off x="7380312" y="1988840"/>
                <a:ext cx="2376264" cy="1368152"/>
              </a:xfrm>
              <a:prstGeom prst="triangle">
                <a:avLst/>
              </a:prstGeom>
              <a:solidFill>
                <a:srgbClr val="00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84" name="Isosceles Triangle 183"/>
              <p:cNvSpPr/>
              <p:nvPr/>
            </p:nvSpPr>
            <p:spPr>
              <a:xfrm>
                <a:off x="7380312" y="1124744"/>
                <a:ext cx="2376264" cy="1368152"/>
              </a:xfrm>
              <a:prstGeom prst="triangle">
                <a:avLst/>
              </a:prstGeom>
              <a:solidFill>
                <a:srgbClr val="00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sp>
        <p:nvSpPr>
          <p:cNvPr id="111" name="Freeform 110"/>
          <p:cNvSpPr/>
          <p:nvPr/>
        </p:nvSpPr>
        <p:spPr>
          <a:xfrm rot="7865486">
            <a:off x="6928395" y="2194902"/>
            <a:ext cx="396471" cy="509752"/>
          </a:xfrm>
          <a:custGeom>
            <a:avLst/>
            <a:gdLst>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75432 w 777479"/>
              <a:gd name="connsiteY8" fmla="*/ 659606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65919 w 777479"/>
              <a:gd name="connsiteY10" fmla="*/ 516731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62013 w 777479"/>
              <a:gd name="connsiteY20" fmla="*/ 605036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2397 h 834313"/>
              <a:gd name="connsiteX1" fmla="*/ 239713 w 777479"/>
              <a:gd name="connsiteY1" fmla="*/ 240985 h 834313"/>
              <a:gd name="connsiteX2" fmla="*/ 82550 w 777479"/>
              <a:gd name="connsiteY2" fmla="*/ 336235 h 834313"/>
              <a:gd name="connsiteX3" fmla="*/ 3969 w 777479"/>
              <a:gd name="connsiteY3" fmla="*/ 474347 h 834313"/>
              <a:gd name="connsiteX4" fmla="*/ 106363 w 777479"/>
              <a:gd name="connsiteY4" fmla="*/ 488635 h 834313"/>
              <a:gd name="connsiteX5" fmla="*/ 254000 w 777479"/>
              <a:gd name="connsiteY5" fmla="*/ 386241 h 834313"/>
              <a:gd name="connsiteX6" fmla="*/ 261144 w 777479"/>
              <a:gd name="connsiteY6" fmla="*/ 398147 h 834313"/>
              <a:gd name="connsiteX7" fmla="*/ 223044 w 777479"/>
              <a:gd name="connsiteY7" fmla="*/ 533878 h 834313"/>
              <a:gd name="connsiteX8" fmla="*/ 198834 w 777479"/>
              <a:gd name="connsiteY8" fmla="*/ 660085 h 834313"/>
              <a:gd name="connsiteX9" fmla="*/ 248147 w 777479"/>
              <a:gd name="connsiteY9" fmla="*/ 750200 h 834313"/>
              <a:gd name="connsiteX10" fmla="*/ 335682 w 777479"/>
              <a:gd name="connsiteY10" fmla="*/ 608466 h 834313"/>
              <a:gd name="connsiteX11" fmla="*/ 368300 w 777479"/>
              <a:gd name="connsiteY11" fmla="*/ 488634 h 834313"/>
              <a:gd name="connsiteX12" fmla="*/ 375444 w 777479"/>
              <a:gd name="connsiteY12" fmla="*/ 555310 h 834313"/>
              <a:gd name="connsiteX13" fmla="*/ 401638 w 777479"/>
              <a:gd name="connsiteY13" fmla="*/ 767241 h 834313"/>
              <a:gd name="connsiteX14" fmla="*/ 451644 w 777479"/>
              <a:gd name="connsiteY14" fmla="*/ 833916 h 834313"/>
              <a:gd name="connsiteX15" fmla="*/ 504032 w 777479"/>
              <a:gd name="connsiteY15" fmla="*/ 769622 h 834313"/>
              <a:gd name="connsiteX16" fmla="*/ 504032 w 777479"/>
              <a:gd name="connsiteY16" fmla="*/ 529115 h 834313"/>
              <a:gd name="connsiteX17" fmla="*/ 527844 w 777479"/>
              <a:gd name="connsiteY17" fmla="*/ 643416 h 834313"/>
              <a:gd name="connsiteX18" fmla="*/ 573088 w 777479"/>
              <a:gd name="connsiteY18" fmla="*/ 741047 h 834313"/>
              <a:gd name="connsiteX19" fmla="*/ 625475 w 777479"/>
              <a:gd name="connsiteY19" fmla="*/ 762478 h 834313"/>
              <a:gd name="connsiteX20" fmla="*/ 662013 w 777479"/>
              <a:gd name="connsiteY20" fmla="*/ 705527 h 834313"/>
              <a:gd name="connsiteX21" fmla="*/ 644525 w 777479"/>
              <a:gd name="connsiteY21" fmla="*/ 583885 h 834313"/>
              <a:gd name="connsiteX22" fmla="*/ 632619 w 777479"/>
              <a:gd name="connsiteY22" fmla="*/ 507685 h 834313"/>
              <a:gd name="connsiteX23" fmla="*/ 718344 w 777479"/>
              <a:gd name="connsiteY23" fmla="*/ 657703 h 834313"/>
              <a:gd name="connsiteX24" fmla="*/ 770732 w 777479"/>
              <a:gd name="connsiteY24" fmla="*/ 636272 h 834313"/>
              <a:gd name="connsiteX25" fmla="*/ 758825 w 777479"/>
              <a:gd name="connsiteY25" fmla="*/ 495778 h 834313"/>
              <a:gd name="connsiteX26" fmla="*/ 668338 w 777479"/>
              <a:gd name="connsiteY26" fmla="*/ 324328 h 834313"/>
              <a:gd name="connsiteX27" fmla="*/ 668239 w 777479"/>
              <a:gd name="connsiteY27" fmla="*/ 0 h 834313"/>
              <a:gd name="connsiteX0" fmla="*/ 240017 w 777479"/>
              <a:gd name="connsiteY0" fmla="*/ 24652 h 834313"/>
              <a:gd name="connsiteX1" fmla="*/ 239713 w 777479"/>
              <a:gd name="connsiteY1" fmla="*/ 240985 h 834313"/>
              <a:gd name="connsiteX2" fmla="*/ 82550 w 777479"/>
              <a:gd name="connsiteY2" fmla="*/ 336235 h 834313"/>
              <a:gd name="connsiteX3" fmla="*/ 3969 w 777479"/>
              <a:gd name="connsiteY3" fmla="*/ 474347 h 834313"/>
              <a:gd name="connsiteX4" fmla="*/ 106363 w 777479"/>
              <a:gd name="connsiteY4" fmla="*/ 488635 h 834313"/>
              <a:gd name="connsiteX5" fmla="*/ 254000 w 777479"/>
              <a:gd name="connsiteY5" fmla="*/ 386241 h 834313"/>
              <a:gd name="connsiteX6" fmla="*/ 261144 w 777479"/>
              <a:gd name="connsiteY6" fmla="*/ 398147 h 834313"/>
              <a:gd name="connsiteX7" fmla="*/ 223044 w 777479"/>
              <a:gd name="connsiteY7" fmla="*/ 533878 h 834313"/>
              <a:gd name="connsiteX8" fmla="*/ 198834 w 777479"/>
              <a:gd name="connsiteY8" fmla="*/ 660085 h 834313"/>
              <a:gd name="connsiteX9" fmla="*/ 248147 w 777479"/>
              <a:gd name="connsiteY9" fmla="*/ 750200 h 834313"/>
              <a:gd name="connsiteX10" fmla="*/ 335682 w 777479"/>
              <a:gd name="connsiteY10" fmla="*/ 608466 h 834313"/>
              <a:gd name="connsiteX11" fmla="*/ 368300 w 777479"/>
              <a:gd name="connsiteY11" fmla="*/ 488634 h 834313"/>
              <a:gd name="connsiteX12" fmla="*/ 375444 w 777479"/>
              <a:gd name="connsiteY12" fmla="*/ 555310 h 834313"/>
              <a:gd name="connsiteX13" fmla="*/ 401638 w 777479"/>
              <a:gd name="connsiteY13" fmla="*/ 767241 h 834313"/>
              <a:gd name="connsiteX14" fmla="*/ 451644 w 777479"/>
              <a:gd name="connsiteY14" fmla="*/ 833916 h 834313"/>
              <a:gd name="connsiteX15" fmla="*/ 504032 w 777479"/>
              <a:gd name="connsiteY15" fmla="*/ 769622 h 834313"/>
              <a:gd name="connsiteX16" fmla="*/ 504032 w 777479"/>
              <a:gd name="connsiteY16" fmla="*/ 529115 h 834313"/>
              <a:gd name="connsiteX17" fmla="*/ 527844 w 777479"/>
              <a:gd name="connsiteY17" fmla="*/ 643416 h 834313"/>
              <a:gd name="connsiteX18" fmla="*/ 573088 w 777479"/>
              <a:gd name="connsiteY18" fmla="*/ 741047 h 834313"/>
              <a:gd name="connsiteX19" fmla="*/ 625475 w 777479"/>
              <a:gd name="connsiteY19" fmla="*/ 762478 h 834313"/>
              <a:gd name="connsiteX20" fmla="*/ 662013 w 777479"/>
              <a:gd name="connsiteY20" fmla="*/ 705527 h 834313"/>
              <a:gd name="connsiteX21" fmla="*/ 644525 w 777479"/>
              <a:gd name="connsiteY21" fmla="*/ 583885 h 834313"/>
              <a:gd name="connsiteX22" fmla="*/ 632619 w 777479"/>
              <a:gd name="connsiteY22" fmla="*/ 507685 h 834313"/>
              <a:gd name="connsiteX23" fmla="*/ 718344 w 777479"/>
              <a:gd name="connsiteY23" fmla="*/ 657703 h 834313"/>
              <a:gd name="connsiteX24" fmla="*/ 770732 w 777479"/>
              <a:gd name="connsiteY24" fmla="*/ 636272 h 834313"/>
              <a:gd name="connsiteX25" fmla="*/ 758825 w 777479"/>
              <a:gd name="connsiteY25" fmla="*/ 495778 h 834313"/>
              <a:gd name="connsiteX26" fmla="*/ 668338 w 777479"/>
              <a:gd name="connsiteY26" fmla="*/ 324328 h 834313"/>
              <a:gd name="connsiteX27" fmla="*/ 668239 w 777479"/>
              <a:gd name="connsiteY27" fmla="*/ 0 h 834313"/>
              <a:gd name="connsiteX0" fmla="*/ 240017 w 777479"/>
              <a:gd name="connsiteY0" fmla="*/ 164738 h 974399"/>
              <a:gd name="connsiteX1" fmla="*/ 239713 w 777479"/>
              <a:gd name="connsiteY1" fmla="*/ 381071 h 974399"/>
              <a:gd name="connsiteX2" fmla="*/ 82550 w 777479"/>
              <a:gd name="connsiteY2" fmla="*/ 476321 h 974399"/>
              <a:gd name="connsiteX3" fmla="*/ 3969 w 777479"/>
              <a:gd name="connsiteY3" fmla="*/ 614433 h 974399"/>
              <a:gd name="connsiteX4" fmla="*/ 106363 w 777479"/>
              <a:gd name="connsiteY4" fmla="*/ 628721 h 974399"/>
              <a:gd name="connsiteX5" fmla="*/ 254000 w 777479"/>
              <a:gd name="connsiteY5" fmla="*/ 526327 h 974399"/>
              <a:gd name="connsiteX6" fmla="*/ 261144 w 777479"/>
              <a:gd name="connsiteY6" fmla="*/ 538233 h 974399"/>
              <a:gd name="connsiteX7" fmla="*/ 223044 w 777479"/>
              <a:gd name="connsiteY7" fmla="*/ 673964 h 974399"/>
              <a:gd name="connsiteX8" fmla="*/ 198834 w 777479"/>
              <a:gd name="connsiteY8" fmla="*/ 800171 h 974399"/>
              <a:gd name="connsiteX9" fmla="*/ 248147 w 777479"/>
              <a:gd name="connsiteY9" fmla="*/ 890286 h 974399"/>
              <a:gd name="connsiteX10" fmla="*/ 335682 w 777479"/>
              <a:gd name="connsiteY10" fmla="*/ 748552 h 974399"/>
              <a:gd name="connsiteX11" fmla="*/ 368300 w 777479"/>
              <a:gd name="connsiteY11" fmla="*/ 628720 h 974399"/>
              <a:gd name="connsiteX12" fmla="*/ 375444 w 777479"/>
              <a:gd name="connsiteY12" fmla="*/ 695396 h 974399"/>
              <a:gd name="connsiteX13" fmla="*/ 401638 w 777479"/>
              <a:gd name="connsiteY13" fmla="*/ 907327 h 974399"/>
              <a:gd name="connsiteX14" fmla="*/ 451644 w 777479"/>
              <a:gd name="connsiteY14" fmla="*/ 974002 h 974399"/>
              <a:gd name="connsiteX15" fmla="*/ 504032 w 777479"/>
              <a:gd name="connsiteY15" fmla="*/ 909708 h 974399"/>
              <a:gd name="connsiteX16" fmla="*/ 504032 w 777479"/>
              <a:gd name="connsiteY16" fmla="*/ 669201 h 974399"/>
              <a:gd name="connsiteX17" fmla="*/ 527844 w 777479"/>
              <a:gd name="connsiteY17" fmla="*/ 783502 h 974399"/>
              <a:gd name="connsiteX18" fmla="*/ 573088 w 777479"/>
              <a:gd name="connsiteY18" fmla="*/ 881133 h 974399"/>
              <a:gd name="connsiteX19" fmla="*/ 625475 w 777479"/>
              <a:gd name="connsiteY19" fmla="*/ 902564 h 974399"/>
              <a:gd name="connsiteX20" fmla="*/ 662013 w 777479"/>
              <a:gd name="connsiteY20" fmla="*/ 845613 h 974399"/>
              <a:gd name="connsiteX21" fmla="*/ 644525 w 777479"/>
              <a:gd name="connsiteY21" fmla="*/ 723971 h 974399"/>
              <a:gd name="connsiteX22" fmla="*/ 632619 w 777479"/>
              <a:gd name="connsiteY22" fmla="*/ 647771 h 974399"/>
              <a:gd name="connsiteX23" fmla="*/ 718344 w 777479"/>
              <a:gd name="connsiteY23" fmla="*/ 797789 h 974399"/>
              <a:gd name="connsiteX24" fmla="*/ 770732 w 777479"/>
              <a:gd name="connsiteY24" fmla="*/ 776358 h 974399"/>
              <a:gd name="connsiteX25" fmla="*/ 758825 w 777479"/>
              <a:gd name="connsiteY25" fmla="*/ 635864 h 974399"/>
              <a:gd name="connsiteX26" fmla="*/ 668338 w 777479"/>
              <a:gd name="connsiteY26" fmla="*/ 464414 h 974399"/>
              <a:gd name="connsiteX27" fmla="*/ 577964 w 777479"/>
              <a:gd name="connsiteY27" fmla="*/ 0 h 974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77479" h="974399">
                <a:moveTo>
                  <a:pt x="240017" y="164738"/>
                </a:moveTo>
                <a:cubicBezTo>
                  <a:pt x="254106" y="210379"/>
                  <a:pt x="265958" y="329141"/>
                  <a:pt x="239713" y="381071"/>
                </a:cubicBezTo>
                <a:cubicBezTo>
                  <a:pt x="213469" y="433002"/>
                  <a:pt x="121841" y="437427"/>
                  <a:pt x="82550" y="476321"/>
                </a:cubicBezTo>
                <a:cubicBezTo>
                  <a:pt x="43259" y="515215"/>
                  <a:pt x="0" y="589033"/>
                  <a:pt x="3969" y="614433"/>
                </a:cubicBezTo>
                <a:cubicBezTo>
                  <a:pt x="7938" y="639833"/>
                  <a:pt x="64691" y="643405"/>
                  <a:pt x="106363" y="628721"/>
                </a:cubicBezTo>
                <a:cubicBezTo>
                  <a:pt x="148035" y="614037"/>
                  <a:pt x="228203" y="541408"/>
                  <a:pt x="254000" y="526327"/>
                </a:cubicBezTo>
                <a:cubicBezTo>
                  <a:pt x="279797" y="511246"/>
                  <a:pt x="266303" y="513627"/>
                  <a:pt x="261144" y="538233"/>
                </a:cubicBezTo>
                <a:cubicBezTo>
                  <a:pt x="255985" y="562839"/>
                  <a:pt x="233429" y="630308"/>
                  <a:pt x="223044" y="673964"/>
                </a:cubicBezTo>
                <a:cubicBezTo>
                  <a:pt x="212659" y="717620"/>
                  <a:pt x="194650" y="764117"/>
                  <a:pt x="198834" y="800171"/>
                </a:cubicBezTo>
                <a:cubicBezTo>
                  <a:pt x="203018" y="836225"/>
                  <a:pt x="225339" y="898889"/>
                  <a:pt x="248147" y="890286"/>
                </a:cubicBezTo>
                <a:cubicBezTo>
                  <a:pt x="270955" y="881683"/>
                  <a:pt x="315657" y="792146"/>
                  <a:pt x="335682" y="748552"/>
                </a:cubicBezTo>
                <a:cubicBezTo>
                  <a:pt x="355707" y="704958"/>
                  <a:pt x="361673" y="637579"/>
                  <a:pt x="368300" y="628720"/>
                </a:cubicBezTo>
                <a:cubicBezTo>
                  <a:pt x="374927" y="619861"/>
                  <a:pt x="369888" y="648962"/>
                  <a:pt x="375444" y="695396"/>
                </a:cubicBezTo>
                <a:cubicBezTo>
                  <a:pt x="381000" y="741831"/>
                  <a:pt x="388938" y="860893"/>
                  <a:pt x="401638" y="907327"/>
                </a:cubicBezTo>
                <a:cubicBezTo>
                  <a:pt x="414338" y="953761"/>
                  <a:pt x="434578" y="973605"/>
                  <a:pt x="451644" y="974002"/>
                </a:cubicBezTo>
                <a:cubicBezTo>
                  <a:pt x="468710" y="974399"/>
                  <a:pt x="495301" y="960508"/>
                  <a:pt x="504032" y="909708"/>
                </a:cubicBezTo>
                <a:cubicBezTo>
                  <a:pt x="512763" y="858908"/>
                  <a:pt x="500063" y="690235"/>
                  <a:pt x="504032" y="669201"/>
                </a:cubicBezTo>
                <a:cubicBezTo>
                  <a:pt x="508001" y="648167"/>
                  <a:pt x="516335" y="748180"/>
                  <a:pt x="527844" y="783502"/>
                </a:cubicBezTo>
                <a:cubicBezTo>
                  <a:pt x="539353" y="818824"/>
                  <a:pt x="556816" y="861289"/>
                  <a:pt x="573088" y="881133"/>
                </a:cubicBezTo>
                <a:cubicBezTo>
                  <a:pt x="589360" y="900977"/>
                  <a:pt x="610654" y="908484"/>
                  <a:pt x="625475" y="902564"/>
                </a:cubicBezTo>
                <a:cubicBezTo>
                  <a:pt x="640296" y="896644"/>
                  <a:pt x="658838" y="875379"/>
                  <a:pt x="662013" y="845613"/>
                </a:cubicBezTo>
                <a:cubicBezTo>
                  <a:pt x="665188" y="815847"/>
                  <a:pt x="649424" y="756945"/>
                  <a:pt x="644525" y="723971"/>
                </a:cubicBezTo>
                <a:cubicBezTo>
                  <a:pt x="639626" y="690997"/>
                  <a:pt x="620316" y="635468"/>
                  <a:pt x="632619" y="647771"/>
                </a:cubicBezTo>
                <a:cubicBezTo>
                  <a:pt x="644922" y="660074"/>
                  <a:pt x="695325" y="776358"/>
                  <a:pt x="718344" y="797789"/>
                </a:cubicBezTo>
                <a:cubicBezTo>
                  <a:pt x="741363" y="819220"/>
                  <a:pt x="763985" y="803346"/>
                  <a:pt x="770732" y="776358"/>
                </a:cubicBezTo>
                <a:cubicBezTo>
                  <a:pt x="777479" y="749371"/>
                  <a:pt x="775891" y="687855"/>
                  <a:pt x="758825" y="635864"/>
                </a:cubicBezTo>
                <a:cubicBezTo>
                  <a:pt x="741759" y="583873"/>
                  <a:pt x="698481" y="570391"/>
                  <a:pt x="668338" y="464414"/>
                </a:cubicBezTo>
                <a:cubicBezTo>
                  <a:pt x="638195" y="358437"/>
                  <a:pt x="580345" y="78978"/>
                  <a:pt x="577964" y="0"/>
                </a:cubicBezTo>
              </a:path>
            </a:pathLst>
          </a:custGeom>
          <a:solidFill>
            <a:srgbClr val="FF0000"/>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grpSp>
        <p:nvGrpSpPr>
          <p:cNvPr id="112" name="Group 98"/>
          <p:cNvGrpSpPr/>
          <p:nvPr/>
        </p:nvGrpSpPr>
        <p:grpSpPr>
          <a:xfrm>
            <a:off x="7175746" y="2242058"/>
            <a:ext cx="1089684" cy="1031171"/>
            <a:chOff x="871541" y="188640"/>
            <a:chExt cx="1828250" cy="1730080"/>
          </a:xfrm>
        </p:grpSpPr>
        <p:sp>
          <p:nvSpPr>
            <p:cNvPr id="113" name="Oval 2"/>
            <p:cNvSpPr/>
            <p:nvPr/>
          </p:nvSpPr>
          <p:spPr>
            <a:xfrm>
              <a:off x="871541" y="188640"/>
              <a:ext cx="1828250" cy="1730080"/>
            </a:xfrm>
            <a:prstGeom prst="ellipse">
              <a:avLst/>
            </a:prstGeom>
            <a:solidFill>
              <a:srgbClr val="FF00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114" name="Group 105"/>
            <p:cNvGrpSpPr/>
            <p:nvPr/>
          </p:nvGrpSpPr>
          <p:grpSpPr>
            <a:xfrm>
              <a:off x="1256159" y="404664"/>
              <a:ext cx="1155600" cy="1191118"/>
              <a:chOff x="7452320" y="1256199"/>
              <a:chExt cx="1152128" cy="1139274"/>
            </a:xfrm>
            <a:noFill/>
          </p:grpSpPr>
          <p:sp>
            <p:nvSpPr>
              <p:cNvPr id="117" name="Rectangle 6"/>
              <p:cNvSpPr/>
              <p:nvPr/>
            </p:nvSpPr>
            <p:spPr>
              <a:xfrm>
                <a:off x="7452320" y="1256199"/>
                <a:ext cx="1152128" cy="1139274"/>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18" name="Oval 7"/>
              <p:cNvSpPr/>
              <p:nvPr/>
            </p:nvSpPr>
            <p:spPr>
              <a:xfrm>
                <a:off x="8389074" y="1279047"/>
                <a:ext cx="89710" cy="213255"/>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115" name="Moon 4"/>
            <p:cNvSpPr/>
            <p:nvPr/>
          </p:nvSpPr>
          <p:spPr>
            <a:xfrm rot="16200000">
              <a:off x="1834156" y="910262"/>
              <a:ext cx="939186" cy="648071"/>
            </a:xfrm>
            <a:prstGeom prst="moon">
              <a:avLst>
                <a:gd name="adj" fmla="val 81142"/>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16" name="Freeform 5"/>
            <p:cNvSpPr/>
            <p:nvPr/>
          </p:nvSpPr>
          <p:spPr>
            <a:xfrm flipH="1">
              <a:off x="1115616" y="908720"/>
              <a:ext cx="576065" cy="860686"/>
            </a:xfrm>
            <a:custGeom>
              <a:avLst/>
              <a:gdLst>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75432 w 777479"/>
                <a:gd name="connsiteY8" fmla="*/ 659606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65919 w 777479"/>
                <a:gd name="connsiteY10" fmla="*/ 516731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62013 w 777479"/>
                <a:gd name="connsiteY20" fmla="*/ 605036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2397 h 834313"/>
                <a:gd name="connsiteX1" fmla="*/ 239713 w 777479"/>
                <a:gd name="connsiteY1" fmla="*/ 240985 h 834313"/>
                <a:gd name="connsiteX2" fmla="*/ 82550 w 777479"/>
                <a:gd name="connsiteY2" fmla="*/ 336235 h 834313"/>
                <a:gd name="connsiteX3" fmla="*/ 3969 w 777479"/>
                <a:gd name="connsiteY3" fmla="*/ 474347 h 834313"/>
                <a:gd name="connsiteX4" fmla="*/ 106363 w 777479"/>
                <a:gd name="connsiteY4" fmla="*/ 488635 h 834313"/>
                <a:gd name="connsiteX5" fmla="*/ 254000 w 777479"/>
                <a:gd name="connsiteY5" fmla="*/ 386241 h 834313"/>
                <a:gd name="connsiteX6" fmla="*/ 261144 w 777479"/>
                <a:gd name="connsiteY6" fmla="*/ 398147 h 834313"/>
                <a:gd name="connsiteX7" fmla="*/ 223044 w 777479"/>
                <a:gd name="connsiteY7" fmla="*/ 533878 h 834313"/>
                <a:gd name="connsiteX8" fmla="*/ 198834 w 777479"/>
                <a:gd name="connsiteY8" fmla="*/ 660085 h 834313"/>
                <a:gd name="connsiteX9" fmla="*/ 248147 w 777479"/>
                <a:gd name="connsiteY9" fmla="*/ 750200 h 834313"/>
                <a:gd name="connsiteX10" fmla="*/ 335682 w 777479"/>
                <a:gd name="connsiteY10" fmla="*/ 608466 h 834313"/>
                <a:gd name="connsiteX11" fmla="*/ 368300 w 777479"/>
                <a:gd name="connsiteY11" fmla="*/ 488634 h 834313"/>
                <a:gd name="connsiteX12" fmla="*/ 375444 w 777479"/>
                <a:gd name="connsiteY12" fmla="*/ 555310 h 834313"/>
                <a:gd name="connsiteX13" fmla="*/ 401638 w 777479"/>
                <a:gd name="connsiteY13" fmla="*/ 767241 h 834313"/>
                <a:gd name="connsiteX14" fmla="*/ 451644 w 777479"/>
                <a:gd name="connsiteY14" fmla="*/ 833916 h 834313"/>
                <a:gd name="connsiteX15" fmla="*/ 504032 w 777479"/>
                <a:gd name="connsiteY15" fmla="*/ 769622 h 834313"/>
                <a:gd name="connsiteX16" fmla="*/ 504032 w 777479"/>
                <a:gd name="connsiteY16" fmla="*/ 529115 h 834313"/>
                <a:gd name="connsiteX17" fmla="*/ 527844 w 777479"/>
                <a:gd name="connsiteY17" fmla="*/ 643416 h 834313"/>
                <a:gd name="connsiteX18" fmla="*/ 573088 w 777479"/>
                <a:gd name="connsiteY18" fmla="*/ 741047 h 834313"/>
                <a:gd name="connsiteX19" fmla="*/ 625475 w 777479"/>
                <a:gd name="connsiteY19" fmla="*/ 762478 h 834313"/>
                <a:gd name="connsiteX20" fmla="*/ 662013 w 777479"/>
                <a:gd name="connsiteY20" fmla="*/ 705527 h 834313"/>
                <a:gd name="connsiteX21" fmla="*/ 644525 w 777479"/>
                <a:gd name="connsiteY21" fmla="*/ 583885 h 834313"/>
                <a:gd name="connsiteX22" fmla="*/ 632619 w 777479"/>
                <a:gd name="connsiteY22" fmla="*/ 507685 h 834313"/>
                <a:gd name="connsiteX23" fmla="*/ 718344 w 777479"/>
                <a:gd name="connsiteY23" fmla="*/ 657703 h 834313"/>
                <a:gd name="connsiteX24" fmla="*/ 770732 w 777479"/>
                <a:gd name="connsiteY24" fmla="*/ 636272 h 834313"/>
                <a:gd name="connsiteX25" fmla="*/ 758825 w 777479"/>
                <a:gd name="connsiteY25" fmla="*/ 495778 h 834313"/>
                <a:gd name="connsiteX26" fmla="*/ 668338 w 777479"/>
                <a:gd name="connsiteY26" fmla="*/ 324328 h 834313"/>
                <a:gd name="connsiteX27" fmla="*/ 668239 w 777479"/>
                <a:gd name="connsiteY27" fmla="*/ 0 h 834313"/>
                <a:gd name="connsiteX0" fmla="*/ 240017 w 777479"/>
                <a:gd name="connsiteY0" fmla="*/ 24652 h 834313"/>
                <a:gd name="connsiteX1" fmla="*/ 239713 w 777479"/>
                <a:gd name="connsiteY1" fmla="*/ 240985 h 834313"/>
                <a:gd name="connsiteX2" fmla="*/ 82550 w 777479"/>
                <a:gd name="connsiteY2" fmla="*/ 336235 h 834313"/>
                <a:gd name="connsiteX3" fmla="*/ 3969 w 777479"/>
                <a:gd name="connsiteY3" fmla="*/ 474347 h 834313"/>
                <a:gd name="connsiteX4" fmla="*/ 106363 w 777479"/>
                <a:gd name="connsiteY4" fmla="*/ 488635 h 834313"/>
                <a:gd name="connsiteX5" fmla="*/ 254000 w 777479"/>
                <a:gd name="connsiteY5" fmla="*/ 386241 h 834313"/>
                <a:gd name="connsiteX6" fmla="*/ 261144 w 777479"/>
                <a:gd name="connsiteY6" fmla="*/ 398147 h 834313"/>
                <a:gd name="connsiteX7" fmla="*/ 223044 w 777479"/>
                <a:gd name="connsiteY7" fmla="*/ 533878 h 834313"/>
                <a:gd name="connsiteX8" fmla="*/ 198834 w 777479"/>
                <a:gd name="connsiteY8" fmla="*/ 660085 h 834313"/>
                <a:gd name="connsiteX9" fmla="*/ 248147 w 777479"/>
                <a:gd name="connsiteY9" fmla="*/ 750200 h 834313"/>
                <a:gd name="connsiteX10" fmla="*/ 335682 w 777479"/>
                <a:gd name="connsiteY10" fmla="*/ 608466 h 834313"/>
                <a:gd name="connsiteX11" fmla="*/ 368300 w 777479"/>
                <a:gd name="connsiteY11" fmla="*/ 488634 h 834313"/>
                <a:gd name="connsiteX12" fmla="*/ 375444 w 777479"/>
                <a:gd name="connsiteY12" fmla="*/ 555310 h 834313"/>
                <a:gd name="connsiteX13" fmla="*/ 401638 w 777479"/>
                <a:gd name="connsiteY13" fmla="*/ 767241 h 834313"/>
                <a:gd name="connsiteX14" fmla="*/ 451644 w 777479"/>
                <a:gd name="connsiteY14" fmla="*/ 833916 h 834313"/>
                <a:gd name="connsiteX15" fmla="*/ 504032 w 777479"/>
                <a:gd name="connsiteY15" fmla="*/ 769622 h 834313"/>
                <a:gd name="connsiteX16" fmla="*/ 504032 w 777479"/>
                <a:gd name="connsiteY16" fmla="*/ 529115 h 834313"/>
                <a:gd name="connsiteX17" fmla="*/ 527844 w 777479"/>
                <a:gd name="connsiteY17" fmla="*/ 643416 h 834313"/>
                <a:gd name="connsiteX18" fmla="*/ 573088 w 777479"/>
                <a:gd name="connsiteY18" fmla="*/ 741047 h 834313"/>
                <a:gd name="connsiteX19" fmla="*/ 625475 w 777479"/>
                <a:gd name="connsiteY19" fmla="*/ 762478 h 834313"/>
                <a:gd name="connsiteX20" fmla="*/ 662013 w 777479"/>
                <a:gd name="connsiteY20" fmla="*/ 705527 h 834313"/>
                <a:gd name="connsiteX21" fmla="*/ 644525 w 777479"/>
                <a:gd name="connsiteY21" fmla="*/ 583885 h 834313"/>
                <a:gd name="connsiteX22" fmla="*/ 632619 w 777479"/>
                <a:gd name="connsiteY22" fmla="*/ 507685 h 834313"/>
                <a:gd name="connsiteX23" fmla="*/ 718344 w 777479"/>
                <a:gd name="connsiteY23" fmla="*/ 657703 h 834313"/>
                <a:gd name="connsiteX24" fmla="*/ 770732 w 777479"/>
                <a:gd name="connsiteY24" fmla="*/ 636272 h 834313"/>
                <a:gd name="connsiteX25" fmla="*/ 758825 w 777479"/>
                <a:gd name="connsiteY25" fmla="*/ 495778 h 834313"/>
                <a:gd name="connsiteX26" fmla="*/ 668338 w 777479"/>
                <a:gd name="connsiteY26" fmla="*/ 324328 h 834313"/>
                <a:gd name="connsiteX27" fmla="*/ 668239 w 777479"/>
                <a:gd name="connsiteY27" fmla="*/ 0 h 834313"/>
                <a:gd name="connsiteX0" fmla="*/ 240017 w 777479"/>
                <a:gd name="connsiteY0" fmla="*/ 164738 h 974399"/>
                <a:gd name="connsiteX1" fmla="*/ 239713 w 777479"/>
                <a:gd name="connsiteY1" fmla="*/ 381071 h 974399"/>
                <a:gd name="connsiteX2" fmla="*/ 82550 w 777479"/>
                <a:gd name="connsiteY2" fmla="*/ 476321 h 974399"/>
                <a:gd name="connsiteX3" fmla="*/ 3969 w 777479"/>
                <a:gd name="connsiteY3" fmla="*/ 614433 h 974399"/>
                <a:gd name="connsiteX4" fmla="*/ 106363 w 777479"/>
                <a:gd name="connsiteY4" fmla="*/ 628721 h 974399"/>
                <a:gd name="connsiteX5" fmla="*/ 254000 w 777479"/>
                <a:gd name="connsiteY5" fmla="*/ 526327 h 974399"/>
                <a:gd name="connsiteX6" fmla="*/ 261144 w 777479"/>
                <a:gd name="connsiteY6" fmla="*/ 538233 h 974399"/>
                <a:gd name="connsiteX7" fmla="*/ 223044 w 777479"/>
                <a:gd name="connsiteY7" fmla="*/ 673964 h 974399"/>
                <a:gd name="connsiteX8" fmla="*/ 198834 w 777479"/>
                <a:gd name="connsiteY8" fmla="*/ 800171 h 974399"/>
                <a:gd name="connsiteX9" fmla="*/ 248147 w 777479"/>
                <a:gd name="connsiteY9" fmla="*/ 890286 h 974399"/>
                <a:gd name="connsiteX10" fmla="*/ 335682 w 777479"/>
                <a:gd name="connsiteY10" fmla="*/ 748552 h 974399"/>
                <a:gd name="connsiteX11" fmla="*/ 368300 w 777479"/>
                <a:gd name="connsiteY11" fmla="*/ 628720 h 974399"/>
                <a:gd name="connsiteX12" fmla="*/ 375444 w 777479"/>
                <a:gd name="connsiteY12" fmla="*/ 695396 h 974399"/>
                <a:gd name="connsiteX13" fmla="*/ 401638 w 777479"/>
                <a:gd name="connsiteY13" fmla="*/ 907327 h 974399"/>
                <a:gd name="connsiteX14" fmla="*/ 451644 w 777479"/>
                <a:gd name="connsiteY14" fmla="*/ 974002 h 974399"/>
                <a:gd name="connsiteX15" fmla="*/ 504032 w 777479"/>
                <a:gd name="connsiteY15" fmla="*/ 909708 h 974399"/>
                <a:gd name="connsiteX16" fmla="*/ 504032 w 777479"/>
                <a:gd name="connsiteY16" fmla="*/ 669201 h 974399"/>
                <a:gd name="connsiteX17" fmla="*/ 527844 w 777479"/>
                <a:gd name="connsiteY17" fmla="*/ 783502 h 974399"/>
                <a:gd name="connsiteX18" fmla="*/ 573088 w 777479"/>
                <a:gd name="connsiteY18" fmla="*/ 881133 h 974399"/>
                <a:gd name="connsiteX19" fmla="*/ 625475 w 777479"/>
                <a:gd name="connsiteY19" fmla="*/ 902564 h 974399"/>
                <a:gd name="connsiteX20" fmla="*/ 662013 w 777479"/>
                <a:gd name="connsiteY20" fmla="*/ 845613 h 974399"/>
                <a:gd name="connsiteX21" fmla="*/ 644525 w 777479"/>
                <a:gd name="connsiteY21" fmla="*/ 723971 h 974399"/>
                <a:gd name="connsiteX22" fmla="*/ 632619 w 777479"/>
                <a:gd name="connsiteY22" fmla="*/ 647771 h 974399"/>
                <a:gd name="connsiteX23" fmla="*/ 718344 w 777479"/>
                <a:gd name="connsiteY23" fmla="*/ 797789 h 974399"/>
                <a:gd name="connsiteX24" fmla="*/ 770732 w 777479"/>
                <a:gd name="connsiteY24" fmla="*/ 776358 h 974399"/>
                <a:gd name="connsiteX25" fmla="*/ 758825 w 777479"/>
                <a:gd name="connsiteY25" fmla="*/ 635864 h 974399"/>
                <a:gd name="connsiteX26" fmla="*/ 668338 w 777479"/>
                <a:gd name="connsiteY26" fmla="*/ 464414 h 974399"/>
                <a:gd name="connsiteX27" fmla="*/ 577964 w 777479"/>
                <a:gd name="connsiteY27" fmla="*/ 0 h 974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77479" h="974399">
                  <a:moveTo>
                    <a:pt x="240017" y="164738"/>
                  </a:moveTo>
                  <a:cubicBezTo>
                    <a:pt x="254106" y="210379"/>
                    <a:pt x="265958" y="329141"/>
                    <a:pt x="239713" y="381071"/>
                  </a:cubicBezTo>
                  <a:cubicBezTo>
                    <a:pt x="213469" y="433002"/>
                    <a:pt x="121841" y="437427"/>
                    <a:pt x="82550" y="476321"/>
                  </a:cubicBezTo>
                  <a:cubicBezTo>
                    <a:pt x="43259" y="515215"/>
                    <a:pt x="0" y="589033"/>
                    <a:pt x="3969" y="614433"/>
                  </a:cubicBezTo>
                  <a:cubicBezTo>
                    <a:pt x="7938" y="639833"/>
                    <a:pt x="64691" y="643405"/>
                    <a:pt x="106363" y="628721"/>
                  </a:cubicBezTo>
                  <a:cubicBezTo>
                    <a:pt x="148035" y="614037"/>
                    <a:pt x="228203" y="541408"/>
                    <a:pt x="254000" y="526327"/>
                  </a:cubicBezTo>
                  <a:cubicBezTo>
                    <a:pt x="279797" y="511246"/>
                    <a:pt x="266303" y="513627"/>
                    <a:pt x="261144" y="538233"/>
                  </a:cubicBezTo>
                  <a:cubicBezTo>
                    <a:pt x="255985" y="562839"/>
                    <a:pt x="233429" y="630308"/>
                    <a:pt x="223044" y="673964"/>
                  </a:cubicBezTo>
                  <a:cubicBezTo>
                    <a:pt x="212659" y="717620"/>
                    <a:pt x="194650" y="764117"/>
                    <a:pt x="198834" y="800171"/>
                  </a:cubicBezTo>
                  <a:cubicBezTo>
                    <a:pt x="203018" y="836225"/>
                    <a:pt x="225339" y="898889"/>
                    <a:pt x="248147" y="890286"/>
                  </a:cubicBezTo>
                  <a:cubicBezTo>
                    <a:pt x="270955" y="881683"/>
                    <a:pt x="315657" y="792146"/>
                    <a:pt x="335682" y="748552"/>
                  </a:cubicBezTo>
                  <a:cubicBezTo>
                    <a:pt x="355707" y="704958"/>
                    <a:pt x="361673" y="637579"/>
                    <a:pt x="368300" y="628720"/>
                  </a:cubicBezTo>
                  <a:cubicBezTo>
                    <a:pt x="374927" y="619861"/>
                    <a:pt x="369888" y="648962"/>
                    <a:pt x="375444" y="695396"/>
                  </a:cubicBezTo>
                  <a:cubicBezTo>
                    <a:pt x="381000" y="741831"/>
                    <a:pt x="388938" y="860893"/>
                    <a:pt x="401638" y="907327"/>
                  </a:cubicBezTo>
                  <a:cubicBezTo>
                    <a:pt x="414338" y="953761"/>
                    <a:pt x="434578" y="973605"/>
                    <a:pt x="451644" y="974002"/>
                  </a:cubicBezTo>
                  <a:cubicBezTo>
                    <a:pt x="468710" y="974399"/>
                    <a:pt x="495301" y="960508"/>
                    <a:pt x="504032" y="909708"/>
                  </a:cubicBezTo>
                  <a:cubicBezTo>
                    <a:pt x="512763" y="858908"/>
                    <a:pt x="500063" y="690235"/>
                    <a:pt x="504032" y="669201"/>
                  </a:cubicBezTo>
                  <a:cubicBezTo>
                    <a:pt x="508001" y="648167"/>
                    <a:pt x="516335" y="748180"/>
                    <a:pt x="527844" y="783502"/>
                  </a:cubicBezTo>
                  <a:cubicBezTo>
                    <a:pt x="539353" y="818824"/>
                    <a:pt x="556816" y="861289"/>
                    <a:pt x="573088" y="881133"/>
                  </a:cubicBezTo>
                  <a:cubicBezTo>
                    <a:pt x="589360" y="900977"/>
                    <a:pt x="610654" y="908484"/>
                    <a:pt x="625475" y="902564"/>
                  </a:cubicBezTo>
                  <a:cubicBezTo>
                    <a:pt x="640296" y="896644"/>
                    <a:pt x="658838" y="875379"/>
                    <a:pt x="662013" y="845613"/>
                  </a:cubicBezTo>
                  <a:cubicBezTo>
                    <a:pt x="665188" y="815847"/>
                    <a:pt x="649424" y="756945"/>
                    <a:pt x="644525" y="723971"/>
                  </a:cubicBezTo>
                  <a:cubicBezTo>
                    <a:pt x="639626" y="690997"/>
                    <a:pt x="620316" y="635468"/>
                    <a:pt x="632619" y="647771"/>
                  </a:cubicBezTo>
                  <a:cubicBezTo>
                    <a:pt x="644922" y="660074"/>
                    <a:pt x="695325" y="776358"/>
                    <a:pt x="718344" y="797789"/>
                  </a:cubicBezTo>
                  <a:cubicBezTo>
                    <a:pt x="741363" y="819220"/>
                    <a:pt x="763985" y="803346"/>
                    <a:pt x="770732" y="776358"/>
                  </a:cubicBezTo>
                  <a:cubicBezTo>
                    <a:pt x="777479" y="749371"/>
                    <a:pt x="775891" y="687855"/>
                    <a:pt x="758825" y="635864"/>
                  </a:cubicBezTo>
                  <a:cubicBezTo>
                    <a:pt x="741759" y="583873"/>
                    <a:pt x="698481" y="570391"/>
                    <a:pt x="668338" y="464414"/>
                  </a:cubicBezTo>
                  <a:cubicBezTo>
                    <a:pt x="638195" y="358437"/>
                    <a:pt x="580345" y="78978"/>
                    <a:pt x="577964" y="0"/>
                  </a:cubicBezTo>
                </a:path>
              </a:pathLst>
            </a:custGeom>
            <a:solidFill>
              <a:srgbClr val="FF0000"/>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grpSp>
      <p:sp>
        <p:nvSpPr>
          <p:cNvPr id="119" name="Freeform 118"/>
          <p:cNvSpPr/>
          <p:nvPr/>
        </p:nvSpPr>
        <p:spPr>
          <a:xfrm rot="13467684" flipH="1">
            <a:off x="8155424" y="2185851"/>
            <a:ext cx="359668" cy="509752"/>
          </a:xfrm>
          <a:custGeom>
            <a:avLst/>
            <a:gdLst>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75432 w 777479"/>
              <a:gd name="connsiteY8" fmla="*/ 659606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65919 w 777479"/>
              <a:gd name="connsiteY10" fmla="*/ 516731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62013 w 777479"/>
              <a:gd name="connsiteY20" fmla="*/ 605036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2397 h 834313"/>
              <a:gd name="connsiteX1" fmla="*/ 239713 w 777479"/>
              <a:gd name="connsiteY1" fmla="*/ 240985 h 834313"/>
              <a:gd name="connsiteX2" fmla="*/ 82550 w 777479"/>
              <a:gd name="connsiteY2" fmla="*/ 336235 h 834313"/>
              <a:gd name="connsiteX3" fmla="*/ 3969 w 777479"/>
              <a:gd name="connsiteY3" fmla="*/ 474347 h 834313"/>
              <a:gd name="connsiteX4" fmla="*/ 106363 w 777479"/>
              <a:gd name="connsiteY4" fmla="*/ 488635 h 834313"/>
              <a:gd name="connsiteX5" fmla="*/ 254000 w 777479"/>
              <a:gd name="connsiteY5" fmla="*/ 386241 h 834313"/>
              <a:gd name="connsiteX6" fmla="*/ 261144 w 777479"/>
              <a:gd name="connsiteY6" fmla="*/ 398147 h 834313"/>
              <a:gd name="connsiteX7" fmla="*/ 223044 w 777479"/>
              <a:gd name="connsiteY7" fmla="*/ 533878 h 834313"/>
              <a:gd name="connsiteX8" fmla="*/ 198834 w 777479"/>
              <a:gd name="connsiteY8" fmla="*/ 660085 h 834313"/>
              <a:gd name="connsiteX9" fmla="*/ 248147 w 777479"/>
              <a:gd name="connsiteY9" fmla="*/ 750200 h 834313"/>
              <a:gd name="connsiteX10" fmla="*/ 335682 w 777479"/>
              <a:gd name="connsiteY10" fmla="*/ 608466 h 834313"/>
              <a:gd name="connsiteX11" fmla="*/ 368300 w 777479"/>
              <a:gd name="connsiteY11" fmla="*/ 488634 h 834313"/>
              <a:gd name="connsiteX12" fmla="*/ 375444 w 777479"/>
              <a:gd name="connsiteY12" fmla="*/ 555310 h 834313"/>
              <a:gd name="connsiteX13" fmla="*/ 401638 w 777479"/>
              <a:gd name="connsiteY13" fmla="*/ 767241 h 834313"/>
              <a:gd name="connsiteX14" fmla="*/ 451644 w 777479"/>
              <a:gd name="connsiteY14" fmla="*/ 833916 h 834313"/>
              <a:gd name="connsiteX15" fmla="*/ 504032 w 777479"/>
              <a:gd name="connsiteY15" fmla="*/ 769622 h 834313"/>
              <a:gd name="connsiteX16" fmla="*/ 504032 w 777479"/>
              <a:gd name="connsiteY16" fmla="*/ 529115 h 834313"/>
              <a:gd name="connsiteX17" fmla="*/ 527844 w 777479"/>
              <a:gd name="connsiteY17" fmla="*/ 643416 h 834313"/>
              <a:gd name="connsiteX18" fmla="*/ 573088 w 777479"/>
              <a:gd name="connsiteY18" fmla="*/ 741047 h 834313"/>
              <a:gd name="connsiteX19" fmla="*/ 625475 w 777479"/>
              <a:gd name="connsiteY19" fmla="*/ 762478 h 834313"/>
              <a:gd name="connsiteX20" fmla="*/ 662013 w 777479"/>
              <a:gd name="connsiteY20" fmla="*/ 705527 h 834313"/>
              <a:gd name="connsiteX21" fmla="*/ 644525 w 777479"/>
              <a:gd name="connsiteY21" fmla="*/ 583885 h 834313"/>
              <a:gd name="connsiteX22" fmla="*/ 632619 w 777479"/>
              <a:gd name="connsiteY22" fmla="*/ 507685 h 834313"/>
              <a:gd name="connsiteX23" fmla="*/ 718344 w 777479"/>
              <a:gd name="connsiteY23" fmla="*/ 657703 h 834313"/>
              <a:gd name="connsiteX24" fmla="*/ 770732 w 777479"/>
              <a:gd name="connsiteY24" fmla="*/ 636272 h 834313"/>
              <a:gd name="connsiteX25" fmla="*/ 758825 w 777479"/>
              <a:gd name="connsiteY25" fmla="*/ 495778 h 834313"/>
              <a:gd name="connsiteX26" fmla="*/ 668338 w 777479"/>
              <a:gd name="connsiteY26" fmla="*/ 324328 h 834313"/>
              <a:gd name="connsiteX27" fmla="*/ 668239 w 777479"/>
              <a:gd name="connsiteY27" fmla="*/ 0 h 834313"/>
              <a:gd name="connsiteX0" fmla="*/ 240017 w 777479"/>
              <a:gd name="connsiteY0" fmla="*/ 24652 h 834313"/>
              <a:gd name="connsiteX1" fmla="*/ 239713 w 777479"/>
              <a:gd name="connsiteY1" fmla="*/ 240985 h 834313"/>
              <a:gd name="connsiteX2" fmla="*/ 82550 w 777479"/>
              <a:gd name="connsiteY2" fmla="*/ 336235 h 834313"/>
              <a:gd name="connsiteX3" fmla="*/ 3969 w 777479"/>
              <a:gd name="connsiteY3" fmla="*/ 474347 h 834313"/>
              <a:gd name="connsiteX4" fmla="*/ 106363 w 777479"/>
              <a:gd name="connsiteY4" fmla="*/ 488635 h 834313"/>
              <a:gd name="connsiteX5" fmla="*/ 254000 w 777479"/>
              <a:gd name="connsiteY5" fmla="*/ 386241 h 834313"/>
              <a:gd name="connsiteX6" fmla="*/ 261144 w 777479"/>
              <a:gd name="connsiteY6" fmla="*/ 398147 h 834313"/>
              <a:gd name="connsiteX7" fmla="*/ 223044 w 777479"/>
              <a:gd name="connsiteY7" fmla="*/ 533878 h 834313"/>
              <a:gd name="connsiteX8" fmla="*/ 198834 w 777479"/>
              <a:gd name="connsiteY8" fmla="*/ 660085 h 834313"/>
              <a:gd name="connsiteX9" fmla="*/ 248147 w 777479"/>
              <a:gd name="connsiteY9" fmla="*/ 750200 h 834313"/>
              <a:gd name="connsiteX10" fmla="*/ 335682 w 777479"/>
              <a:gd name="connsiteY10" fmla="*/ 608466 h 834313"/>
              <a:gd name="connsiteX11" fmla="*/ 368300 w 777479"/>
              <a:gd name="connsiteY11" fmla="*/ 488634 h 834313"/>
              <a:gd name="connsiteX12" fmla="*/ 375444 w 777479"/>
              <a:gd name="connsiteY12" fmla="*/ 555310 h 834313"/>
              <a:gd name="connsiteX13" fmla="*/ 401638 w 777479"/>
              <a:gd name="connsiteY13" fmla="*/ 767241 h 834313"/>
              <a:gd name="connsiteX14" fmla="*/ 451644 w 777479"/>
              <a:gd name="connsiteY14" fmla="*/ 833916 h 834313"/>
              <a:gd name="connsiteX15" fmla="*/ 504032 w 777479"/>
              <a:gd name="connsiteY15" fmla="*/ 769622 h 834313"/>
              <a:gd name="connsiteX16" fmla="*/ 504032 w 777479"/>
              <a:gd name="connsiteY16" fmla="*/ 529115 h 834313"/>
              <a:gd name="connsiteX17" fmla="*/ 527844 w 777479"/>
              <a:gd name="connsiteY17" fmla="*/ 643416 h 834313"/>
              <a:gd name="connsiteX18" fmla="*/ 573088 w 777479"/>
              <a:gd name="connsiteY18" fmla="*/ 741047 h 834313"/>
              <a:gd name="connsiteX19" fmla="*/ 625475 w 777479"/>
              <a:gd name="connsiteY19" fmla="*/ 762478 h 834313"/>
              <a:gd name="connsiteX20" fmla="*/ 662013 w 777479"/>
              <a:gd name="connsiteY20" fmla="*/ 705527 h 834313"/>
              <a:gd name="connsiteX21" fmla="*/ 644525 w 777479"/>
              <a:gd name="connsiteY21" fmla="*/ 583885 h 834313"/>
              <a:gd name="connsiteX22" fmla="*/ 632619 w 777479"/>
              <a:gd name="connsiteY22" fmla="*/ 507685 h 834313"/>
              <a:gd name="connsiteX23" fmla="*/ 718344 w 777479"/>
              <a:gd name="connsiteY23" fmla="*/ 657703 h 834313"/>
              <a:gd name="connsiteX24" fmla="*/ 770732 w 777479"/>
              <a:gd name="connsiteY24" fmla="*/ 636272 h 834313"/>
              <a:gd name="connsiteX25" fmla="*/ 758825 w 777479"/>
              <a:gd name="connsiteY25" fmla="*/ 495778 h 834313"/>
              <a:gd name="connsiteX26" fmla="*/ 668338 w 777479"/>
              <a:gd name="connsiteY26" fmla="*/ 324328 h 834313"/>
              <a:gd name="connsiteX27" fmla="*/ 668239 w 777479"/>
              <a:gd name="connsiteY27" fmla="*/ 0 h 834313"/>
              <a:gd name="connsiteX0" fmla="*/ 240017 w 777479"/>
              <a:gd name="connsiteY0" fmla="*/ 164738 h 974399"/>
              <a:gd name="connsiteX1" fmla="*/ 239713 w 777479"/>
              <a:gd name="connsiteY1" fmla="*/ 381071 h 974399"/>
              <a:gd name="connsiteX2" fmla="*/ 82550 w 777479"/>
              <a:gd name="connsiteY2" fmla="*/ 476321 h 974399"/>
              <a:gd name="connsiteX3" fmla="*/ 3969 w 777479"/>
              <a:gd name="connsiteY3" fmla="*/ 614433 h 974399"/>
              <a:gd name="connsiteX4" fmla="*/ 106363 w 777479"/>
              <a:gd name="connsiteY4" fmla="*/ 628721 h 974399"/>
              <a:gd name="connsiteX5" fmla="*/ 254000 w 777479"/>
              <a:gd name="connsiteY5" fmla="*/ 526327 h 974399"/>
              <a:gd name="connsiteX6" fmla="*/ 261144 w 777479"/>
              <a:gd name="connsiteY6" fmla="*/ 538233 h 974399"/>
              <a:gd name="connsiteX7" fmla="*/ 223044 w 777479"/>
              <a:gd name="connsiteY7" fmla="*/ 673964 h 974399"/>
              <a:gd name="connsiteX8" fmla="*/ 198834 w 777479"/>
              <a:gd name="connsiteY8" fmla="*/ 800171 h 974399"/>
              <a:gd name="connsiteX9" fmla="*/ 248147 w 777479"/>
              <a:gd name="connsiteY9" fmla="*/ 890286 h 974399"/>
              <a:gd name="connsiteX10" fmla="*/ 335682 w 777479"/>
              <a:gd name="connsiteY10" fmla="*/ 748552 h 974399"/>
              <a:gd name="connsiteX11" fmla="*/ 368300 w 777479"/>
              <a:gd name="connsiteY11" fmla="*/ 628720 h 974399"/>
              <a:gd name="connsiteX12" fmla="*/ 375444 w 777479"/>
              <a:gd name="connsiteY12" fmla="*/ 695396 h 974399"/>
              <a:gd name="connsiteX13" fmla="*/ 401638 w 777479"/>
              <a:gd name="connsiteY13" fmla="*/ 907327 h 974399"/>
              <a:gd name="connsiteX14" fmla="*/ 451644 w 777479"/>
              <a:gd name="connsiteY14" fmla="*/ 974002 h 974399"/>
              <a:gd name="connsiteX15" fmla="*/ 504032 w 777479"/>
              <a:gd name="connsiteY15" fmla="*/ 909708 h 974399"/>
              <a:gd name="connsiteX16" fmla="*/ 504032 w 777479"/>
              <a:gd name="connsiteY16" fmla="*/ 669201 h 974399"/>
              <a:gd name="connsiteX17" fmla="*/ 527844 w 777479"/>
              <a:gd name="connsiteY17" fmla="*/ 783502 h 974399"/>
              <a:gd name="connsiteX18" fmla="*/ 573088 w 777479"/>
              <a:gd name="connsiteY18" fmla="*/ 881133 h 974399"/>
              <a:gd name="connsiteX19" fmla="*/ 625475 w 777479"/>
              <a:gd name="connsiteY19" fmla="*/ 902564 h 974399"/>
              <a:gd name="connsiteX20" fmla="*/ 662013 w 777479"/>
              <a:gd name="connsiteY20" fmla="*/ 845613 h 974399"/>
              <a:gd name="connsiteX21" fmla="*/ 644525 w 777479"/>
              <a:gd name="connsiteY21" fmla="*/ 723971 h 974399"/>
              <a:gd name="connsiteX22" fmla="*/ 632619 w 777479"/>
              <a:gd name="connsiteY22" fmla="*/ 647771 h 974399"/>
              <a:gd name="connsiteX23" fmla="*/ 718344 w 777479"/>
              <a:gd name="connsiteY23" fmla="*/ 797789 h 974399"/>
              <a:gd name="connsiteX24" fmla="*/ 770732 w 777479"/>
              <a:gd name="connsiteY24" fmla="*/ 776358 h 974399"/>
              <a:gd name="connsiteX25" fmla="*/ 758825 w 777479"/>
              <a:gd name="connsiteY25" fmla="*/ 635864 h 974399"/>
              <a:gd name="connsiteX26" fmla="*/ 668338 w 777479"/>
              <a:gd name="connsiteY26" fmla="*/ 464414 h 974399"/>
              <a:gd name="connsiteX27" fmla="*/ 577964 w 777479"/>
              <a:gd name="connsiteY27" fmla="*/ 0 h 974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77479" h="974399">
                <a:moveTo>
                  <a:pt x="240017" y="164738"/>
                </a:moveTo>
                <a:cubicBezTo>
                  <a:pt x="254106" y="210379"/>
                  <a:pt x="265958" y="329141"/>
                  <a:pt x="239713" y="381071"/>
                </a:cubicBezTo>
                <a:cubicBezTo>
                  <a:pt x="213469" y="433002"/>
                  <a:pt x="121841" y="437427"/>
                  <a:pt x="82550" y="476321"/>
                </a:cubicBezTo>
                <a:cubicBezTo>
                  <a:pt x="43259" y="515215"/>
                  <a:pt x="0" y="589033"/>
                  <a:pt x="3969" y="614433"/>
                </a:cubicBezTo>
                <a:cubicBezTo>
                  <a:pt x="7938" y="639833"/>
                  <a:pt x="64691" y="643405"/>
                  <a:pt x="106363" y="628721"/>
                </a:cubicBezTo>
                <a:cubicBezTo>
                  <a:pt x="148035" y="614037"/>
                  <a:pt x="228203" y="541408"/>
                  <a:pt x="254000" y="526327"/>
                </a:cubicBezTo>
                <a:cubicBezTo>
                  <a:pt x="279797" y="511246"/>
                  <a:pt x="266303" y="513627"/>
                  <a:pt x="261144" y="538233"/>
                </a:cubicBezTo>
                <a:cubicBezTo>
                  <a:pt x="255985" y="562839"/>
                  <a:pt x="233429" y="630308"/>
                  <a:pt x="223044" y="673964"/>
                </a:cubicBezTo>
                <a:cubicBezTo>
                  <a:pt x="212659" y="717620"/>
                  <a:pt x="194650" y="764117"/>
                  <a:pt x="198834" y="800171"/>
                </a:cubicBezTo>
                <a:cubicBezTo>
                  <a:pt x="203018" y="836225"/>
                  <a:pt x="225339" y="898889"/>
                  <a:pt x="248147" y="890286"/>
                </a:cubicBezTo>
                <a:cubicBezTo>
                  <a:pt x="270955" y="881683"/>
                  <a:pt x="315657" y="792146"/>
                  <a:pt x="335682" y="748552"/>
                </a:cubicBezTo>
                <a:cubicBezTo>
                  <a:pt x="355707" y="704958"/>
                  <a:pt x="361673" y="637579"/>
                  <a:pt x="368300" y="628720"/>
                </a:cubicBezTo>
                <a:cubicBezTo>
                  <a:pt x="374927" y="619861"/>
                  <a:pt x="369888" y="648962"/>
                  <a:pt x="375444" y="695396"/>
                </a:cubicBezTo>
                <a:cubicBezTo>
                  <a:pt x="381000" y="741831"/>
                  <a:pt x="388938" y="860893"/>
                  <a:pt x="401638" y="907327"/>
                </a:cubicBezTo>
                <a:cubicBezTo>
                  <a:pt x="414338" y="953761"/>
                  <a:pt x="434578" y="973605"/>
                  <a:pt x="451644" y="974002"/>
                </a:cubicBezTo>
                <a:cubicBezTo>
                  <a:pt x="468710" y="974399"/>
                  <a:pt x="495301" y="960508"/>
                  <a:pt x="504032" y="909708"/>
                </a:cubicBezTo>
                <a:cubicBezTo>
                  <a:pt x="512763" y="858908"/>
                  <a:pt x="500063" y="690235"/>
                  <a:pt x="504032" y="669201"/>
                </a:cubicBezTo>
                <a:cubicBezTo>
                  <a:pt x="508001" y="648167"/>
                  <a:pt x="516335" y="748180"/>
                  <a:pt x="527844" y="783502"/>
                </a:cubicBezTo>
                <a:cubicBezTo>
                  <a:pt x="539353" y="818824"/>
                  <a:pt x="556816" y="861289"/>
                  <a:pt x="573088" y="881133"/>
                </a:cubicBezTo>
                <a:cubicBezTo>
                  <a:pt x="589360" y="900977"/>
                  <a:pt x="610654" y="908484"/>
                  <a:pt x="625475" y="902564"/>
                </a:cubicBezTo>
                <a:cubicBezTo>
                  <a:pt x="640296" y="896644"/>
                  <a:pt x="658838" y="875379"/>
                  <a:pt x="662013" y="845613"/>
                </a:cubicBezTo>
                <a:cubicBezTo>
                  <a:pt x="665188" y="815847"/>
                  <a:pt x="649424" y="756945"/>
                  <a:pt x="644525" y="723971"/>
                </a:cubicBezTo>
                <a:cubicBezTo>
                  <a:pt x="639626" y="690997"/>
                  <a:pt x="620316" y="635468"/>
                  <a:pt x="632619" y="647771"/>
                </a:cubicBezTo>
                <a:cubicBezTo>
                  <a:pt x="644922" y="660074"/>
                  <a:pt x="695325" y="776358"/>
                  <a:pt x="718344" y="797789"/>
                </a:cubicBezTo>
                <a:cubicBezTo>
                  <a:pt x="741363" y="819220"/>
                  <a:pt x="763985" y="803346"/>
                  <a:pt x="770732" y="776358"/>
                </a:cubicBezTo>
                <a:cubicBezTo>
                  <a:pt x="777479" y="749371"/>
                  <a:pt x="775891" y="687855"/>
                  <a:pt x="758825" y="635864"/>
                </a:cubicBezTo>
                <a:cubicBezTo>
                  <a:pt x="741759" y="583873"/>
                  <a:pt x="698481" y="570391"/>
                  <a:pt x="668338" y="464414"/>
                </a:cubicBezTo>
                <a:cubicBezTo>
                  <a:pt x="638195" y="358437"/>
                  <a:pt x="580345" y="78978"/>
                  <a:pt x="577964" y="0"/>
                </a:cubicBezTo>
              </a:path>
            </a:pathLst>
          </a:custGeom>
          <a:solidFill>
            <a:srgbClr val="FF0000"/>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120" name="Freeform 119"/>
          <p:cNvSpPr/>
          <p:nvPr/>
        </p:nvSpPr>
        <p:spPr>
          <a:xfrm rot="5400000">
            <a:off x="6860888" y="2436256"/>
            <a:ext cx="396471" cy="509752"/>
          </a:xfrm>
          <a:custGeom>
            <a:avLst/>
            <a:gdLst>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75432 w 777479"/>
              <a:gd name="connsiteY8" fmla="*/ 659606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65919 w 777479"/>
              <a:gd name="connsiteY10" fmla="*/ 516731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62013 w 777479"/>
              <a:gd name="connsiteY20" fmla="*/ 605036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2397 h 834313"/>
              <a:gd name="connsiteX1" fmla="*/ 239713 w 777479"/>
              <a:gd name="connsiteY1" fmla="*/ 240985 h 834313"/>
              <a:gd name="connsiteX2" fmla="*/ 82550 w 777479"/>
              <a:gd name="connsiteY2" fmla="*/ 336235 h 834313"/>
              <a:gd name="connsiteX3" fmla="*/ 3969 w 777479"/>
              <a:gd name="connsiteY3" fmla="*/ 474347 h 834313"/>
              <a:gd name="connsiteX4" fmla="*/ 106363 w 777479"/>
              <a:gd name="connsiteY4" fmla="*/ 488635 h 834313"/>
              <a:gd name="connsiteX5" fmla="*/ 254000 w 777479"/>
              <a:gd name="connsiteY5" fmla="*/ 386241 h 834313"/>
              <a:gd name="connsiteX6" fmla="*/ 261144 w 777479"/>
              <a:gd name="connsiteY6" fmla="*/ 398147 h 834313"/>
              <a:gd name="connsiteX7" fmla="*/ 223044 w 777479"/>
              <a:gd name="connsiteY7" fmla="*/ 533878 h 834313"/>
              <a:gd name="connsiteX8" fmla="*/ 198834 w 777479"/>
              <a:gd name="connsiteY8" fmla="*/ 660085 h 834313"/>
              <a:gd name="connsiteX9" fmla="*/ 248147 w 777479"/>
              <a:gd name="connsiteY9" fmla="*/ 750200 h 834313"/>
              <a:gd name="connsiteX10" fmla="*/ 335682 w 777479"/>
              <a:gd name="connsiteY10" fmla="*/ 608466 h 834313"/>
              <a:gd name="connsiteX11" fmla="*/ 368300 w 777479"/>
              <a:gd name="connsiteY11" fmla="*/ 488634 h 834313"/>
              <a:gd name="connsiteX12" fmla="*/ 375444 w 777479"/>
              <a:gd name="connsiteY12" fmla="*/ 555310 h 834313"/>
              <a:gd name="connsiteX13" fmla="*/ 401638 w 777479"/>
              <a:gd name="connsiteY13" fmla="*/ 767241 h 834313"/>
              <a:gd name="connsiteX14" fmla="*/ 451644 w 777479"/>
              <a:gd name="connsiteY14" fmla="*/ 833916 h 834313"/>
              <a:gd name="connsiteX15" fmla="*/ 504032 w 777479"/>
              <a:gd name="connsiteY15" fmla="*/ 769622 h 834313"/>
              <a:gd name="connsiteX16" fmla="*/ 504032 w 777479"/>
              <a:gd name="connsiteY16" fmla="*/ 529115 h 834313"/>
              <a:gd name="connsiteX17" fmla="*/ 527844 w 777479"/>
              <a:gd name="connsiteY17" fmla="*/ 643416 h 834313"/>
              <a:gd name="connsiteX18" fmla="*/ 573088 w 777479"/>
              <a:gd name="connsiteY18" fmla="*/ 741047 h 834313"/>
              <a:gd name="connsiteX19" fmla="*/ 625475 w 777479"/>
              <a:gd name="connsiteY19" fmla="*/ 762478 h 834313"/>
              <a:gd name="connsiteX20" fmla="*/ 662013 w 777479"/>
              <a:gd name="connsiteY20" fmla="*/ 705527 h 834313"/>
              <a:gd name="connsiteX21" fmla="*/ 644525 w 777479"/>
              <a:gd name="connsiteY21" fmla="*/ 583885 h 834313"/>
              <a:gd name="connsiteX22" fmla="*/ 632619 w 777479"/>
              <a:gd name="connsiteY22" fmla="*/ 507685 h 834313"/>
              <a:gd name="connsiteX23" fmla="*/ 718344 w 777479"/>
              <a:gd name="connsiteY23" fmla="*/ 657703 h 834313"/>
              <a:gd name="connsiteX24" fmla="*/ 770732 w 777479"/>
              <a:gd name="connsiteY24" fmla="*/ 636272 h 834313"/>
              <a:gd name="connsiteX25" fmla="*/ 758825 w 777479"/>
              <a:gd name="connsiteY25" fmla="*/ 495778 h 834313"/>
              <a:gd name="connsiteX26" fmla="*/ 668338 w 777479"/>
              <a:gd name="connsiteY26" fmla="*/ 324328 h 834313"/>
              <a:gd name="connsiteX27" fmla="*/ 668239 w 777479"/>
              <a:gd name="connsiteY27" fmla="*/ 0 h 834313"/>
              <a:gd name="connsiteX0" fmla="*/ 240017 w 777479"/>
              <a:gd name="connsiteY0" fmla="*/ 24652 h 834313"/>
              <a:gd name="connsiteX1" fmla="*/ 239713 w 777479"/>
              <a:gd name="connsiteY1" fmla="*/ 240985 h 834313"/>
              <a:gd name="connsiteX2" fmla="*/ 82550 w 777479"/>
              <a:gd name="connsiteY2" fmla="*/ 336235 h 834313"/>
              <a:gd name="connsiteX3" fmla="*/ 3969 w 777479"/>
              <a:gd name="connsiteY3" fmla="*/ 474347 h 834313"/>
              <a:gd name="connsiteX4" fmla="*/ 106363 w 777479"/>
              <a:gd name="connsiteY4" fmla="*/ 488635 h 834313"/>
              <a:gd name="connsiteX5" fmla="*/ 254000 w 777479"/>
              <a:gd name="connsiteY5" fmla="*/ 386241 h 834313"/>
              <a:gd name="connsiteX6" fmla="*/ 261144 w 777479"/>
              <a:gd name="connsiteY6" fmla="*/ 398147 h 834313"/>
              <a:gd name="connsiteX7" fmla="*/ 223044 w 777479"/>
              <a:gd name="connsiteY7" fmla="*/ 533878 h 834313"/>
              <a:gd name="connsiteX8" fmla="*/ 198834 w 777479"/>
              <a:gd name="connsiteY8" fmla="*/ 660085 h 834313"/>
              <a:gd name="connsiteX9" fmla="*/ 248147 w 777479"/>
              <a:gd name="connsiteY9" fmla="*/ 750200 h 834313"/>
              <a:gd name="connsiteX10" fmla="*/ 335682 w 777479"/>
              <a:gd name="connsiteY10" fmla="*/ 608466 h 834313"/>
              <a:gd name="connsiteX11" fmla="*/ 368300 w 777479"/>
              <a:gd name="connsiteY11" fmla="*/ 488634 h 834313"/>
              <a:gd name="connsiteX12" fmla="*/ 375444 w 777479"/>
              <a:gd name="connsiteY12" fmla="*/ 555310 h 834313"/>
              <a:gd name="connsiteX13" fmla="*/ 401638 w 777479"/>
              <a:gd name="connsiteY13" fmla="*/ 767241 h 834313"/>
              <a:gd name="connsiteX14" fmla="*/ 451644 w 777479"/>
              <a:gd name="connsiteY14" fmla="*/ 833916 h 834313"/>
              <a:gd name="connsiteX15" fmla="*/ 504032 w 777479"/>
              <a:gd name="connsiteY15" fmla="*/ 769622 h 834313"/>
              <a:gd name="connsiteX16" fmla="*/ 504032 w 777479"/>
              <a:gd name="connsiteY16" fmla="*/ 529115 h 834313"/>
              <a:gd name="connsiteX17" fmla="*/ 527844 w 777479"/>
              <a:gd name="connsiteY17" fmla="*/ 643416 h 834313"/>
              <a:gd name="connsiteX18" fmla="*/ 573088 w 777479"/>
              <a:gd name="connsiteY18" fmla="*/ 741047 h 834313"/>
              <a:gd name="connsiteX19" fmla="*/ 625475 w 777479"/>
              <a:gd name="connsiteY19" fmla="*/ 762478 h 834313"/>
              <a:gd name="connsiteX20" fmla="*/ 662013 w 777479"/>
              <a:gd name="connsiteY20" fmla="*/ 705527 h 834313"/>
              <a:gd name="connsiteX21" fmla="*/ 644525 w 777479"/>
              <a:gd name="connsiteY21" fmla="*/ 583885 h 834313"/>
              <a:gd name="connsiteX22" fmla="*/ 632619 w 777479"/>
              <a:gd name="connsiteY22" fmla="*/ 507685 h 834313"/>
              <a:gd name="connsiteX23" fmla="*/ 718344 w 777479"/>
              <a:gd name="connsiteY23" fmla="*/ 657703 h 834313"/>
              <a:gd name="connsiteX24" fmla="*/ 770732 w 777479"/>
              <a:gd name="connsiteY24" fmla="*/ 636272 h 834313"/>
              <a:gd name="connsiteX25" fmla="*/ 758825 w 777479"/>
              <a:gd name="connsiteY25" fmla="*/ 495778 h 834313"/>
              <a:gd name="connsiteX26" fmla="*/ 668338 w 777479"/>
              <a:gd name="connsiteY26" fmla="*/ 324328 h 834313"/>
              <a:gd name="connsiteX27" fmla="*/ 668239 w 777479"/>
              <a:gd name="connsiteY27" fmla="*/ 0 h 834313"/>
              <a:gd name="connsiteX0" fmla="*/ 240017 w 777479"/>
              <a:gd name="connsiteY0" fmla="*/ 164738 h 974399"/>
              <a:gd name="connsiteX1" fmla="*/ 239713 w 777479"/>
              <a:gd name="connsiteY1" fmla="*/ 381071 h 974399"/>
              <a:gd name="connsiteX2" fmla="*/ 82550 w 777479"/>
              <a:gd name="connsiteY2" fmla="*/ 476321 h 974399"/>
              <a:gd name="connsiteX3" fmla="*/ 3969 w 777479"/>
              <a:gd name="connsiteY3" fmla="*/ 614433 h 974399"/>
              <a:gd name="connsiteX4" fmla="*/ 106363 w 777479"/>
              <a:gd name="connsiteY4" fmla="*/ 628721 h 974399"/>
              <a:gd name="connsiteX5" fmla="*/ 254000 w 777479"/>
              <a:gd name="connsiteY5" fmla="*/ 526327 h 974399"/>
              <a:gd name="connsiteX6" fmla="*/ 261144 w 777479"/>
              <a:gd name="connsiteY6" fmla="*/ 538233 h 974399"/>
              <a:gd name="connsiteX7" fmla="*/ 223044 w 777479"/>
              <a:gd name="connsiteY7" fmla="*/ 673964 h 974399"/>
              <a:gd name="connsiteX8" fmla="*/ 198834 w 777479"/>
              <a:gd name="connsiteY8" fmla="*/ 800171 h 974399"/>
              <a:gd name="connsiteX9" fmla="*/ 248147 w 777479"/>
              <a:gd name="connsiteY9" fmla="*/ 890286 h 974399"/>
              <a:gd name="connsiteX10" fmla="*/ 335682 w 777479"/>
              <a:gd name="connsiteY10" fmla="*/ 748552 h 974399"/>
              <a:gd name="connsiteX11" fmla="*/ 368300 w 777479"/>
              <a:gd name="connsiteY11" fmla="*/ 628720 h 974399"/>
              <a:gd name="connsiteX12" fmla="*/ 375444 w 777479"/>
              <a:gd name="connsiteY12" fmla="*/ 695396 h 974399"/>
              <a:gd name="connsiteX13" fmla="*/ 401638 w 777479"/>
              <a:gd name="connsiteY13" fmla="*/ 907327 h 974399"/>
              <a:gd name="connsiteX14" fmla="*/ 451644 w 777479"/>
              <a:gd name="connsiteY14" fmla="*/ 974002 h 974399"/>
              <a:gd name="connsiteX15" fmla="*/ 504032 w 777479"/>
              <a:gd name="connsiteY15" fmla="*/ 909708 h 974399"/>
              <a:gd name="connsiteX16" fmla="*/ 504032 w 777479"/>
              <a:gd name="connsiteY16" fmla="*/ 669201 h 974399"/>
              <a:gd name="connsiteX17" fmla="*/ 527844 w 777479"/>
              <a:gd name="connsiteY17" fmla="*/ 783502 h 974399"/>
              <a:gd name="connsiteX18" fmla="*/ 573088 w 777479"/>
              <a:gd name="connsiteY18" fmla="*/ 881133 h 974399"/>
              <a:gd name="connsiteX19" fmla="*/ 625475 w 777479"/>
              <a:gd name="connsiteY19" fmla="*/ 902564 h 974399"/>
              <a:gd name="connsiteX20" fmla="*/ 662013 w 777479"/>
              <a:gd name="connsiteY20" fmla="*/ 845613 h 974399"/>
              <a:gd name="connsiteX21" fmla="*/ 644525 w 777479"/>
              <a:gd name="connsiteY21" fmla="*/ 723971 h 974399"/>
              <a:gd name="connsiteX22" fmla="*/ 632619 w 777479"/>
              <a:gd name="connsiteY22" fmla="*/ 647771 h 974399"/>
              <a:gd name="connsiteX23" fmla="*/ 718344 w 777479"/>
              <a:gd name="connsiteY23" fmla="*/ 797789 h 974399"/>
              <a:gd name="connsiteX24" fmla="*/ 770732 w 777479"/>
              <a:gd name="connsiteY24" fmla="*/ 776358 h 974399"/>
              <a:gd name="connsiteX25" fmla="*/ 758825 w 777479"/>
              <a:gd name="connsiteY25" fmla="*/ 635864 h 974399"/>
              <a:gd name="connsiteX26" fmla="*/ 668338 w 777479"/>
              <a:gd name="connsiteY26" fmla="*/ 464414 h 974399"/>
              <a:gd name="connsiteX27" fmla="*/ 577964 w 777479"/>
              <a:gd name="connsiteY27" fmla="*/ 0 h 974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77479" h="974399">
                <a:moveTo>
                  <a:pt x="240017" y="164738"/>
                </a:moveTo>
                <a:cubicBezTo>
                  <a:pt x="254106" y="210379"/>
                  <a:pt x="265958" y="329141"/>
                  <a:pt x="239713" y="381071"/>
                </a:cubicBezTo>
                <a:cubicBezTo>
                  <a:pt x="213469" y="433002"/>
                  <a:pt x="121841" y="437427"/>
                  <a:pt x="82550" y="476321"/>
                </a:cubicBezTo>
                <a:cubicBezTo>
                  <a:pt x="43259" y="515215"/>
                  <a:pt x="0" y="589033"/>
                  <a:pt x="3969" y="614433"/>
                </a:cubicBezTo>
                <a:cubicBezTo>
                  <a:pt x="7938" y="639833"/>
                  <a:pt x="64691" y="643405"/>
                  <a:pt x="106363" y="628721"/>
                </a:cubicBezTo>
                <a:cubicBezTo>
                  <a:pt x="148035" y="614037"/>
                  <a:pt x="228203" y="541408"/>
                  <a:pt x="254000" y="526327"/>
                </a:cubicBezTo>
                <a:cubicBezTo>
                  <a:pt x="279797" y="511246"/>
                  <a:pt x="266303" y="513627"/>
                  <a:pt x="261144" y="538233"/>
                </a:cubicBezTo>
                <a:cubicBezTo>
                  <a:pt x="255985" y="562839"/>
                  <a:pt x="233429" y="630308"/>
                  <a:pt x="223044" y="673964"/>
                </a:cubicBezTo>
                <a:cubicBezTo>
                  <a:pt x="212659" y="717620"/>
                  <a:pt x="194650" y="764117"/>
                  <a:pt x="198834" y="800171"/>
                </a:cubicBezTo>
                <a:cubicBezTo>
                  <a:pt x="203018" y="836225"/>
                  <a:pt x="225339" y="898889"/>
                  <a:pt x="248147" y="890286"/>
                </a:cubicBezTo>
                <a:cubicBezTo>
                  <a:pt x="270955" y="881683"/>
                  <a:pt x="315657" y="792146"/>
                  <a:pt x="335682" y="748552"/>
                </a:cubicBezTo>
                <a:cubicBezTo>
                  <a:pt x="355707" y="704958"/>
                  <a:pt x="361673" y="637579"/>
                  <a:pt x="368300" y="628720"/>
                </a:cubicBezTo>
                <a:cubicBezTo>
                  <a:pt x="374927" y="619861"/>
                  <a:pt x="369888" y="648962"/>
                  <a:pt x="375444" y="695396"/>
                </a:cubicBezTo>
                <a:cubicBezTo>
                  <a:pt x="381000" y="741831"/>
                  <a:pt x="388938" y="860893"/>
                  <a:pt x="401638" y="907327"/>
                </a:cubicBezTo>
                <a:cubicBezTo>
                  <a:pt x="414338" y="953761"/>
                  <a:pt x="434578" y="973605"/>
                  <a:pt x="451644" y="974002"/>
                </a:cubicBezTo>
                <a:cubicBezTo>
                  <a:pt x="468710" y="974399"/>
                  <a:pt x="495301" y="960508"/>
                  <a:pt x="504032" y="909708"/>
                </a:cubicBezTo>
                <a:cubicBezTo>
                  <a:pt x="512763" y="858908"/>
                  <a:pt x="500063" y="690235"/>
                  <a:pt x="504032" y="669201"/>
                </a:cubicBezTo>
                <a:cubicBezTo>
                  <a:pt x="508001" y="648167"/>
                  <a:pt x="516335" y="748180"/>
                  <a:pt x="527844" y="783502"/>
                </a:cubicBezTo>
                <a:cubicBezTo>
                  <a:pt x="539353" y="818824"/>
                  <a:pt x="556816" y="861289"/>
                  <a:pt x="573088" y="881133"/>
                </a:cubicBezTo>
                <a:cubicBezTo>
                  <a:pt x="589360" y="900977"/>
                  <a:pt x="610654" y="908484"/>
                  <a:pt x="625475" y="902564"/>
                </a:cubicBezTo>
                <a:cubicBezTo>
                  <a:pt x="640296" y="896644"/>
                  <a:pt x="658838" y="875379"/>
                  <a:pt x="662013" y="845613"/>
                </a:cubicBezTo>
                <a:cubicBezTo>
                  <a:pt x="665188" y="815847"/>
                  <a:pt x="649424" y="756945"/>
                  <a:pt x="644525" y="723971"/>
                </a:cubicBezTo>
                <a:cubicBezTo>
                  <a:pt x="639626" y="690997"/>
                  <a:pt x="620316" y="635468"/>
                  <a:pt x="632619" y="647771"/>
                </a:cubicBezTo>
                <a:cubicBezTo>
                  <a:pt x="644922" y="660074"/>
                  <a:pt x="695325" y="776358"/>
                  <a:pt x="718344" y="797789"/>
                </a:cubicBezTo>
                <a:cubicBezTo>
                  <a:pt x="741363" y="819220"/>
                  <a:pt x="763985" y="803346"/>
                  <a:pt x="770732" y="776358"/>
                </a:cubicBezTo>
                <a:cubicBezTo>
                  <a:pt x="777479" y="749371"/>
                  <a:pt x="775891" y="687855"/>
                  <a:pt x="758825" y="635864"/>
                </a:cubicBezTo>
                <a:cubicBezTo>
                  <a:pt x="741759" y="583873"/>
                  <a:pt x="698481" y="570391"/>
                  <a:pt x="668338" y="464414"/>
                </a:cubicBezTo>
                <a:cubicBezTo>
                  <a:pt x="638195" y="358437"/>
                  <a:pt x="580345" y="78978"/>
                  <a:pt x="577964" y="0"/>
                </a:cubicBezTo>
              </a:path>
            </a:pathLst>
          </a:custGeom>
          <a:solidFill>
            <a:srgbClr val="FF0000"/>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grpSp>
        <p:nvGrpSpPr>
          <p:cNvPr id="121" name="Group 64"/>
          <p:cNvGrpSpPr/>
          <p:nvPr/>
        </p:nvGrpSpPr>
        <p:grpSpPr>
          <a:xfrm rot="240481">
            <a:off x="6775221" y="2361335"/>
            <a:ext cx="399928" cy="1243859"/>
            <a:chOff x="467544" y="2492896"/>
            <a:chExt cx="1152128" cy="3168352"/>
          </a:xfrm>
        </p:grpSpPr>
        <p:grpSp>
          <p:nvGrpSpPr>
            <p:cNvPr id="122" name="Group 21"/>
            <p:cNvGrpSpPr/>
            <p:nvPr/>
          </p:nvGrpSpPr>
          <p:grpSpPr>
            <a:xfrm>
              <a:off x="467544" y="2492896"/>
              <a:ext cx="1152128" cy="3168352"/>
              <a:chOff x="467544" y="2492896"/>
              <a:chExt cx="1152128" cy="3168352"/>
            </a:xfrm>
          </p:grpSpPr>
          <p:sp>
            <p:nvSpPr>
              <p:cNvPr id="131" name="Rectangle 130"/>
              <p:cNvSpPr/>
              <p:nvPr/>
            </p:nvSpPr>
            <p:spPr>
              <a:xfrm>
                <a:off x="971600" y="2492896"/>
                <a:ext cx="144016" cy="2808312"/>
              </a:xfrm>
              <a:prstGeom prst="rect">
                <a:avLst/>
              </a:prstGeom>
              <a:solidFill>
                <a:schemeClr val="accent6">
                  <a:lumMod val="75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32" name="Rectangle 131"/>
              <p:cNvSpPr/>
              <p:nvPr/>
            </p:nvSpPr>
            <p:spPr>
              <a:xfrm>
                <a:off x="467544" y="5229200"/>
                <a:ext cx="1152128" cy="432048"/>
              </a:xfrm>
              <a:prstGeom prst="rect">
                <a:avLst/>
              </a:prstGeom>
              <a:solidFill>
                <a:schemeClr val="accent6">
                  <a:lumMod val="75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123" name="Group 30"/>
            <p:cNvGrpSpPr/>
            <p:nvPr/>
          </p:nvGrpSpPr>
          <p:grpSpPr>
            <a:xfrm>
              <a:off x="827584" y="5229200"/>
              <a:ext cx="432048" cy="432048"/>
              <a:chOff x="827584" y="5229200"/>
              <a:chExt cx="432048" cy="432048"/>
            </a:xfrm>
          </p:grpSpPr>
          <p:cxnSp>
            <p:nvCxnSpPr>
              <p:cNvPr id="124" name="Straight Connector 123"/>
              <p:cNvCxnSpPr/>
              <p:nvPr/>
            </p:nvCxnSpPr>
            <p:spPr>
              <a:xfrm rot="5400000">
                <a:off x="611560" y="5445224"/>
                <a:ext cx="43204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5" name="Straight Connector 15"/>
              <p:cNvCxnSpPr/>
              <p:nvPr/>
            </p:nvCxnSpPr>
            <p:spPr>
              <a:xfrm rot="5400000">
                <a:off x="683568" y="5445224"/>
                <a:ext cx="43204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6" name="Straight Connector 16"/>
              <p:cNvCxnSpPr/>
              <p:nvPr/>
            </p:nvCxnSpPr>
            <p:spPr>
              <a:xfrm rot="5400000">
                <a:off x="755576" y="5445224"/>
                <a:ext cx="43204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7" name="Straight Connector 126"/>
              <p:cNvCxnSpPr/>
              <p:nvPr/>
            </p:nvCxnSpPr>
            <p:spPr>
              <a:xfrm rot="5400000">
                <a:off x="827584" y="5445224"/>
                <a:ext cx="43204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8" name="Straight Connector 127"/>
              <p:cNvCxnSpPr/>
              <p:nvPr/>
            </p:nvCxnSpPr>
            <p:spPr>
              <a:xfrm rot="5400000">
                <a:off x="899592" y="5445224"/>
                <a:ext cx="43204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9" name="Straight Connector 128"/>
              <p:cNvCxnSpPr/>
              <p:nvPr/>
            </p:nvCxnSpPr>
            <p:spPr>
              <a:xfrm rot="5400000">
                <a:off x="971600" y="5445224"/>
                <a:ext cx="43204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0" name="Straight Connector 129"/>
              <p:cNvCxnSpPr/>
              <p:nvPr/>
            </p:nvCxnSpPr>
            <p:spPr>
              <a:xfrm rot="5400000">
                <a:off x="1043608" y="5445224"/>
                <a:ext cx="43204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sp>
        <p:nvSpPr>
          <p:cNvPr id="133" name="Freeform 132"/>
          <p:cNvSpPr/>
          <p:nvPr/>
        </p:nvSpPr>
        <p:spPr>
          <a:xfrm flipH="1">
            <a:off x="8192904" y="2559004"/>
            <a:ext cx="214593" cy="454645"/>
          </a:xfrm>
          <a:custGeom>
            <a:avLst/>
            <a:gdLst>
              <a:gd name="connsiteX0" fmla="*/ 452907 w 646090"/>
              <a:gd name="connsiteY0" fmla="*/ 92298 h 1092558"/>
              <a:gd name="connsiteX1" fmla="*/ 15025 w 646090"/>
              <a:gd name="connsiteY1" fmla="*/ 581695 h 1092558"/>
              <a:gd name="connsiteX2" fmla="*/ 543059 w 646090"/>
              <a:gd name="connsiteY2" fmla="*/ 1032456 h 1092558"/>
              <a:gd name="connsiteX3" fmla="*/ 633211 w 646090"/>
              <a:gd name="connsiteY3" fmla="*/ 942304 h 1092558"/>
              <a:gd name="connsiteX4" fmla="*/ 581696 w 646090"/>
              <a:gd name="connsiteY4" fmla="*/ 143814 h 1092558"/>
              <a:gd name="connsiteX5" fmla="*/ 452907 w 646090"/>
              <a:gd name="connsiteY5" fmla="*/ 92298 h 1092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6090" h="1092558">
                <a:moveTo>
                  <a:pt x="452907" y="92298"/>
                </a:moveTo>
                <a:cubicBezTo>
                  <a:pt x="358462" y="165278"/>
                  <a:pt x="0" y="425002"/>
                  <a:pt x="15025" y="581695"/>
                </a:cubicBezTo>
                <a:cubicBezTo>
                  <a:pt x="30050" y="738388"/>
                  <a:pt x="440028" y="972354"/>
                  <a:pt x="543059" y="1032456"/>
                </a:cubicBezTo>
                <a:cubicBezTo>
                  <a:pt x="646090" y="1092558"/>
                  <a:pt x="626772" y="1090411"/>
                  <a:pt x="633211" y="942304"/>
                </a:cubicBezTo>
                <a:cubicBezTo>
                  <a:pt x="639650" y="794197"/>
                  <a:pt x="607454" y="287628"/>
                  <a:pt x="581696" y="143814"/>
                </a:cubicBezTo>
                <a:cubicBezTo>
                  <a:pt x="555938" y="0"/>
                  <a:pt x="547352" y="19318"/>
                  <a:pt x="452907" y="92298"/>
                </a:cubicBezTo>
                <a:close/>
              </a:path>
            </a:pathLst>
          </a:custGeom>
          <a:solidFill>
            <a:srgbClr val="FF00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134" name="Group 25"/>
          <p:cNvGrpSpPr/>
          <p:nvPr/>
        </p:nvGrpSpPr>
        <p:grpSpPr>
          <a:xfrm>
            <a:off x="7205978" y="3186267"/>
            <a:ext cx="1105836" cy="449485"/>
            <a:chOff x="3326580" y="4941168"/>
            <a:chExt cx="1855350" cy="754137"/>
          </a:xfrm>
        </p:grpSpPr>
        <p:grpSp>
          <p:nvGrpSpPr>
            <p:cNvPr id="135" name="Group 49"/>
            <p:cNvGrpSpPr/>
            <p:nvPr/>
          </p:nvGrpSpPr>
          <p:grpSpPr>
            <a:xfrm>
              <a:off x="3326580" y="4941168"/>
              <a:ext cx="832588" cy="754137"/>
              <a:chOff x="3083489" y="4581128"/>
              <a:chExt cx="1344495" cy="1224136"/>
            </a:xfrm>
          </p:grpSpPr>
          <p:sp>
            <p:nvSpPr>
              <p:cNvPr id="140" name="Freeform 139"/>
              <p:cNvSpPr/>
              <p:nvPr/>
            </p:nvSpPr>
            <p:spPr>
              <a:xfrm>
                <a:off x="3306586" y="4581128"/>
                <a:ext cx="1020812" cy="1144288"/>
              </a:xfrm>
              <a:custGeom>
                <a:avLst/>
                <a:gdLst>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98859 w 625872"/>
                  <a:gd name="connsiteY6" fmla="*/ 576262 h 840978"/>
                  <a:gd name="connsiteX7" fmla="*/ 408384 w 625872"/>
                  <a:gd name="connsiteY7" fmla="*/ 554831 h 840978"/>
                  <a:gd name="connsiteX8" fmla="*/ 403622 w 625872"/>
                  <a:gd name="connsiteY8" fmla="*/ 0 h 840978"/>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86581 w 625872"/>
                  <a:gd name="connsiteY6" fmla="*/ 600620 h 840978"/>
                  <a:gd name="connsiteX7" fmla="*/ 408384 w 625872"/>
                  <a:gd name="connsiteY7" fmla="*/ 554831 h 840978"/>
                  <a:gd name="connsiteX8" fmla="*/ 403622 w 625872"/>
                  <a:gd name="connsiteY8" fmla="*/ 0 h 840978"/>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52338"/>
                  <a:gd name="connsiteX1" fmla="*/ 586978 w 629778"/>
                  <a:gd name="connsiteY1" fmla="*/ 707231 h 852338"/>
                  <a:gd name="connsiteX2" fmla="*/ 332557 w 629778"/>
                  <a:gd name="connsiteY2" fmla="*/ 850230 h 852338"/>
                  <a:gd name="connsiteX3" fmla="*/ 65484 w 629778"/>
                  <a:gd name="connsiteY3" fmla="*/ 809625 h 852338"/>
                  <a:gd name="connsiteX4" fmla="*/ 15478 w 629778"/>
                  <a:gd name="connsiteY4" fmla="*/ 671512 h 852338"/>
                  <a:gd name="connsiteX5" fmla="*/ 158353 w 629778"/>
                  <a:gd name="connsiteY5" fmla="*/ 540543 h 852338"/>
                  <a:gd name="connsiteX6" fmla="*/ 386581 w 629778"/>
                  <a:gd name="connsiteY6" fmla="*/ 600620 h 852338"/>
                  <a:gd name="connsiteX7" fmla="*/ 408384 w 629778"/>
                  <a:gd name="connsiteY7" fmla="*/ 554831 h 852338"/>
                  <a:gd name="connsiteX8" fmla="*/ 403622 w 629778"/>
                  <a:gd name="connsiteY8" fmla="*/ 0 h 852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9778" h="852338">
                    <a:moveTo>
                      <a:pt x="589359" y="40481"/>
                    </a:moveTo>
                    <a:cubicBezTo>
                      <a:pt x="607615" y="308570"/>
                      <a:pt x="629778" y="572273"/>
                      <a:pt x="586978" y="707231"/>
                    </a:cubicBezTo>
                    <a:cubicBezTo>
                      <a:pt x="544178" y="842189"/>
                      <a:pt x="393081" y="852338"/>
                      <a:pt x="332557" y="850230"/>
                    </a:cubicBezTo>
                    <a:cubicBezTo>
                      <a:pt x="247154" y="847800"/>
                      <a:pt x="118330" y="839411"/>
                      <a:pt x="65484" y="809625"/>
                    </a:cubicBezTo>
                    <a:cubicBezTo>
                      <a:pt x="12638" y="779839"/>
                      <a:pt x="0" y="716359"/>
                      <a:pt x="15478" y="671512"/>
                    </a:cubicBezTo>
                    <a:cubicBezTo>
                      <a:pt x="30956" y="626665"/>
                      <a:pt x="96503" y="552358"/>
                      <a:pt x="158353" y="540543"/>
                    </a:cubicBezTo>
                    <a:cubicBezTo>
                      <a:pt x="220203" y="528728"/>
                      <a:pt x="344909" y="598239"/>
                      <a:pt x="386581" y="600620"/>
                    </a:cubicBezTo>
                    <a:cubicBezTo>
                      <a:pt x="428253" y="603001"/>
                      <a:pt x="405544" y="654934"/>
                      <a:pt x="408384" y="554831"/>
                    </a:cubicBezTo>
                    <a:cubicBezTo>
                      <a:pt x="411224" y="454728"/>
                      <a:pt x="406400" y="229393"/>
                      <a:pt x="403622" y="0"/>
                    </a:cubicBezTo>
                  </a:path>
                </a:pathLst>
              </a:custGeom>
              <a:solidFill>
                <a:srgbClr val="FF0000"/>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141" name="Freeform 140"/>
              <p:cNvSpPr/>
              <p:nvPr/>
            </p:nvSpPr>
            <p:spPr>
              <a:xfrm>
                <a:off x="3083489" y="5109782"/>
                <a:ext cx="1344495" cy="695482"/>
              </a:xfrm>
              <a:custGeom>
                <a:avLst/>
                <a:gdLst>
                  <a:gd name="connsiteX0" fmla="*/ 909711 w 1444283"/>
                  <a:gd name="connsiteY0" fmla="*/ 180535 h 616633"/>
                  <a:gd name="connsiteX1" fmla="*/ 501748 w 1444283"/>
                  <a:gd name="connsiteY1" fmla="*/ 11723 h 616633"/>
                  <a:gd name="connsiteX2" fmla="*/ 192259 w 1444283"/>
                  <a:gd name="connsiteY2" fmla="*/ 250874 h 616633"/>
                  <a:gd name="connsiteX3" fmla="*/ 178191 w 1444283"/>
                  <a:gd name="connsiteY3" fmla="*/ 504092 h 616633"/>
                  <a:gd name="connsiteX4" fmla="*/ 1261403 w 1444283"/>
                  <a:gd name="connsiteY4" fmla="*/ 574430 h 616633"/>
                  <a:gd name="connsiteX5" fmla="*/ 1275471 w 1444283"/>
                  <a:gd name="connsiteY5" fmla="*/ 546295 h 616633"/>
                  <a:gd name="connsiteX6" fmla="*/ 1289539 w 1444283"/>
                  <a:gd name="connsiteY6" fmla="*/ 152400 h 616633"/>
                  <a:gd name="connsiteX7" fmla="*/ 1275471 w 1444283"/>
                  <a:gd name="connsiteY7" fmla="*/ 124264 h 616633"/>
                  <a:gd name="connsiteX8" fmla="*/ 937846 w 1444283"/>
                  <a:gd name="connsiteY8" fmla="*/ 222738 h 616633"/>
                  <a:gd name="connsiteX0" fmla="*/ 909711 w 1444283"/>
                  <a:gd name="connsiteY0" fmla="*/ 180535 h 616633"/>
                  <a:gd name="connsiteX1" fmla="*/ 501748 w 1444283"/>
                  <a:gd name="connsiteY1" fmla="*/ 11723 h 616633"/>
                  <a:gd name="connsiteX2" fmla="*/ 192259 w 1444283"/>
                  <a:gd name="connsiteY2" fmla="*/ 250874 h 616633"/>
                  <a:gd name="connsiteX3" fmla="*/ 178191 w 1444283"/>
                  <a:gd name="connsiteY3" fmla="*/ 504092 h 616633"/>
                  <a:gd name="connsiteX4" fmla="*/ 1261403 w 1444283"/>
                  <a:gd name="connsiteY4" fmla="*/ 574430 h 616633"/>
                  <a:gd name="connsiteX5" fmla="*/ 1275471 w 1444283"/>
                  <a:gd name="connsiteY5" fmla="*/ 546295 h 616633"/>
                  <a:gd name="connsiteX6" fmla="*/ 1289539 w 1444283"/>
                  <a:gd name="connsiteY6" fmla="*/ 152400 h 616633"/>
                  <a:gd name="connsiteX7" fmla="*/ 1275471 w 1444283"/>
                  <a:gd name="connsiteY7" fmla="*/ 124264 h 616633"/>
                  <a:gd name="connsiteX8" fmla="*/ 882287 w 1444283"/>
                  <a:gd name="connsiteY8" fmla="*/ 64012 h 616633"/>
                  <a:gd name="connsiteX0" fmla="*/ 909711 w 1444283"/>
                  <a:gd name="connsiteY0" fmla="*/ 180535 h 616633"/>
                  <a:gd name="connsiteX1" fmla="*/ 501748 w 1444283"/>
                  <a:gd name="connsiteY1" fmla="*/ 11723 h 616633"/>
                  <a:gd name="connsiteX2" fmla="*/ 192259 w 1444283"/>
                  <a:gd name="connsiteY2" fmla="*/ 250874 h 616633"/>
                  <a:gd name="connsiteX3" fmla="*/ 178191 w 1444283"/>
                  <a:gd name="connsiteY3" fmla="*/ 504092 h 616633"/>
                  <a:gd name="connsiteX4" fmla="*/ 1261403 w 1444283"/>
                  <a:gd name="connsiteY4" fmla="*/ 574430 h 616633"/>
                  <a:gd name="connsiteX5" fmla="*/ 1275471 w 1444283"/>
                  <a:gd name="connsiteY5" fmla="*/ 546295 h 616633"/>
                  <a:gd name="connsiteX6" fmla="*/ 1289539 w 1444283"/>
                  <a:gd name="connsiteY6" fmla="*/ 152400 h 616633"/>
                  <a:gd name="connsiteX7" fmla="*/ 1242327 w 1444283"/>
                  <a:gd name="connsiteY7" fmla="*/ 64012 h 616633"/>
                  <a:gd name="connsiteX8" fmla="*/ 882287 w 1444283"/>
                  <a:gd name="connsiteY8" fmla="*/ 64012 h 616633"/>
                  <a:gd name="connsiteX0" fmla="*/ 909711 w 1444283"/>
                  <a:gd name="connsiteY0" fmla="*/ 311317 h 747415"/>
                  <a:gd name="connsiteX1" fmla="*/ 501748 w 1444283"/>
                  <a:gd name="connsiteY1" fmla="*/ 142505 h 747415"/>
                  <a:gd name="connsiteX2" fmla="*/ 192259 w 1444283"/>
                  <a:gd name="connsiteY2" fmla="*/ 381656 h 747415"/>
                  <a:gd name="connsiteX3" fmla="*/ 178191 w 1444283"/>
                  <a:gd name="connsiteY3" fmla="*/ 634874 h 747415"/>
                  <a:gd name="connsiteX4" fmla="*/ 1261403 w 1444283"/>
                  <a:gd name="connsiteY4" fmla="*/ 705212 h 747415"/>
                  <a:gd name="connsiteX5" fmla="*/ 1275471 w 1444283"/>
                  <a:gd name="connsiteY5" fmla="*/ 677077 h 747415"/>
                  <a:gd name="connsiteX6" fmla="*/ 1289539 w 1444283"/>
                  <a:gd name="connsiteY6" fmla="*/ 283182 h 747415"/>
                  <a:gd name="connsiteX7" fmla="*/ 1242327 w 1444283"/>
                  <a:gd name="connsiteY7" fmla="*/ 194794 h 747415"/>
                  <a:gd name="connsiteX8" fmla="*/ 882287 w 1444283"/>
                  <a:gd name="connsiteY8" fmla="*/ 194794 h 747415"/>
                  <a:gd name="connsiteX0" fmla="*/ 909711 w 1444283"/>
                  <a:gd name="connsiteY0" fmla="*/ 311317 h 714141"/>
                  <a:gd name="connsiteX1" fmla="*/ 501748 w 1444283"/>
                  <a:gd name="connsiteY1" fmla="*/ 142505 h 714141"/>
                  <a:gd name="connsiteX2" fmla="*/ 192259 w 1444283"/>
                  <a:gd name="connsiteY2" fmla="*/ 381656 h 714141"/>
                  <a:gd name="connsiteX3" fmla="*/ 178191 w 1444283"/>
                  <a:gd name="connsiteY3" fmla="*/ 634874 h 714141"/>
                  <a:gd name="connsiteX4" fmla="*/ 1261403 w 1444283"/>
                  <a:gd name="connsiteY4" fmla="*/ 705212 h 714141"/>
                  <a:gd name="connsiteX5" fmla="*/ 1275471 w 1444283"/>
                  <a:gd name="connsiteY5" fmla="*/ 677077 h 714141"/>
                  <a:gd name="connsiteX6" fmla="*/ 1314335 w 1444283"/>
                  <a:gd name="connsiteY6" fmla="*/ 482826 h 714141"/>
                  <a:gd name="connsiteX7" fmla="*/ 1242327 w 1444283"/>
                  <a:gd name="connsiteY7" fmla="*/ 194794 h 714141"/>
                  <a:gd name="connsiteX8" fmla="*/ 882287 w 1444283"/>
                  <a:gd name="connsiteY8" fmla="*/ 194794 h 714141"/>
                  <a:gd name="connsiteX0" fmla="*/ 909711 w 1444283"/>
                  <a:gd name="connsiteY0" fmla="*/ 311317 h 714141"/>
                  <a:gd name="connsiteX1" fmla="*/ 501748 w 1444283"/>
                  <a:gd name="connsiteY1" fmla="*/ 142505 h 714141"/>
                  <a:gd name="connsiteX2" fmla="*/ 192259 w 1444283"/>
                  <a:gd name="connsiteY2" fmla="*/ 381656 h 714141"/>
                  <a:gd name="connsiteX3" fmla="*/ 178191 w 1444283"/>
                  <a:gd name="connsiteY3" fmla="*/ 634874 h 714141"/>
                  <a:gd name="connsiteX4" fmla="*/ 1261403 w 1444283"/>
                  <a:gd name="connsiteY4" fmla="*/ 705212 h 714141"/>
                  <a:gd name="connsiteX5" fmla="*/ 1275471 w 1444283"/>
                  <a:gd name="connsiteY5" fmla="*/ 677077 h 714141"/>
                  <a:gd name="connsiteX6" fmla="*/ 1314335 w 1444283"/>
                  <a:gd name="connsiteY6" fmla="*/ 482826 h 714141"/>
                  <a:gd name="connsiteX7" fmla="*/ 1242327 w 1444283"/>
                  <a:gd name="connsiteY7" fmla="*/ 194794 h 714141"/>
                  <a:gd name="connsiteX8" fmla="*/ 882287 w 1444283"/>
                  <a:gd name="connsiteY8" fmla="*/ 194794 h 714141"/>
                  <a:gd name="connsiteX0" fmla="*/ 909711 w 1444283"/>
                  <a:gd name="connsiteY0" fmla="*/ 180535 h 631365"/>
                  <a:gd name="connsiteX1" fmla="*/ 501748 w 1444283"/>
                  <a:gd name="connsiteY1" fmla="*/ 11723 h 631365"/>
                  <a:gd name="connsiteX2" fmla="*/ 192259 w 1444283"/>
                  <a:gd name="connsiteY2" fmla="*/ 250874 h 631365"/>
                  <a:gd name="connsiteX3" fmla="*/ 178191 w 1444283"/>
                  <a:gd name="connsiteY3" fmla="*/ 504092 h 631365"/>
                  <a:gd name="connsiteX4" fmla="*/ 1261403 w 1444283"/>
                  <a:gd name="connsiteY4" fmla="*/ 574430 h 631365"/>
                  <a:gd name="connsiteX5" fmla="*/ 1275471 w 1444283"/>
                  <a:gd name="connsiteY5" fmla="*/ 546295 h 631365"/>
                  <a:gd name="connsiteX6" fmla="*/ 1242327 w 1444283"/>
                  <a:gd name="connsiteY6" fmla="*/ 64012 h 631365"/>
                  <a:gd name="connsiteX7" fmla="*/ 882287 w 1444283"/>
                  <a:gd name="connsiteY7" fmla="*/ 64012 h 631365"/>
                  <a:gd name="connsiteX0" fmla="*/ 909711 w 1444283"/>
                  <a:gd name="connsiteY0" fmla="*/ 180535 h 631365"/>
                  <a:gd name="connsiteX1" fmla="*/ 501748 w 1444283"/>
                  <a:gd name="connsiteY1" fmla="*/ 11723 h 631365"/>
                  <a:gd name="connsiteX2" fmla="*/ 192259 w 1444283"/>
                  <a:gd name="connsiteY2" fmla="*/ 250874 h 631365"/>
                  <a:gd name="connsiteX3" fmla="*/ 178191 w 1444283"/>
                  <a:gd name="connsiteY3" fmla="*/ 504092 h 631365"/>
                  <a:gd name="connsiteX4" fmla="*/ 1261403 w 1444283"/>
                  <a:gd name="connsiteY4" fmla="*/ 574430 h 631365"/>
                  <a:gd name="connsiteX5" fmla="*/ 1275471 w 1444283"/>
                  <a:gd name="connsiteY5" fmla="*/ 546295 h 631365"/>
                  <a:gd name="connsiteX6" fmla="*/ 1242327 w 1444283"/>
                  <a:gd name="connsiteY6" fmla="*/ 64012 h 631365"/>
                  <a:gd name="connsiteX7" fmla="*/ 882287 w 1444283"/>
                  <a:gd name="connsiteY7" fmla="*/ 64012 h 631365"/>
                  <a:gd name="connsiteX0" fmla="*/ 909711 w 1444283"/>
                  <a:gd name="connsiteY0" fmla="*/ 180535 h 631365"/>
                  <a:gd name="connsiteX1" fmla="*/ 501748 w 1444283"/>
                  <a:gd name="connsiteY1" fmla="*/ 11723 h 631365"/>
                  <a:gd name="connsiteX2" fmla="*/ 192259 w 1444283"/>
                  <a:gd name="connsiteY2" fmla="*/ 250874 h 631365"/>
                  <a:gd name="connsiteX3" fmla="*/ 178191 w 1444283"/>
                  <a:gd name="connsiteY3" fmla="*/ 504092 h 631365"/>
                  <a:gd name="connsiteX4" fmla="*/ 1261403 w 1444283"/>
                  <a:gd name="connsiteY4" fmla="*/ 574430 h 631365"/>
                  <a:gd name="connsiteX5" fmla="*/ 1275471 w 1444283"/>
                  <a:gd name="connsiteY5" fmla="*/ 546295 h 631365"/>
                  <a:gd name="connsiteX6" fmla="*/ 1242327 w 1444283"/>
                  <a:gd name="connsiteY6" fmla="*/ 64012 h 631365"/>
                  <a:gd name="connsiteX7" fmla="*/ 882287 w 1444283"/>
                  <a:gd name="connsiteY7" fmla="*/ 64012 h 631365"/>
                  <a:gd name="connsiteX0" fmla="*/ 894530 w 1338018"/>
                  <a:gd name="connsiteY0" fmla="*/ 180535 h 630304"/>
                  <a:gd name="connsiteX1" fmla="*/ 486567 w 1338018"/>
                  <a:gd name="connsiteY1" fmla="*/ 11723 h 630304"/>
                  <a:gd name="connsiteX2" fmla="*/ 177078 w 1338018"/>
                  <a:gd name="connsiteY2" fmla="*/ 250874 h 630304"/>
                  <a:gd name="connsiteX3" fmla="*/ 163010 w 1338018"/>
                  <a:gd name="connsiteY3" fmla="*/ 504092 h 630304"/>
                  <a:gd name="connsiteX4" fmla="*/ 1155138 w 1338018"/>
                  <a:gd name="connsiteY4" fmla="*/ 568068 h 630304"/>
                  <a:gd name="connsiteX5" fmla="*/ 1260290 w 1338018"/>
                  <a:gd name="connsiteY5" fmla="*/ 546295 h 630304"/>
                  <a:gd name="connsiteX6" fmla="*/ 1227146 w 1338018"/>
                  <a:gd name="connsiteY6" fmla="*/ 64012 h 630304"/>
                  <a:gd name="connsiteX7" fmla="*/ 867106 w 1338018"/>
                  <a:gd name="connsiteY7" fmla="*/ 64012 h 630304"/>
                  <a:gd name="connsiteX0" fmla="*/ 894530 w 1344495"/>
                  <a:gd name="connsiteY0" fmla="*/ 180535 h 652077"/>
                  <a:gd name="connsiteX1" fmla="*/ 486567 w 1344495"/>
                  <a:gd name="connsiteY1" fmla="*/ 11723 h 652077"/>
                  <a:gd name="connsiteX2" fmla="*/ 177078 w 1344495"/>
                  <a:gd name="connsiteY2" fmla="*/ 250874 h 652077"/>
                  <a:gd name="connsiteX3" fmla="*/ 163010 w 1344495"/>
                  <a:gd name="connsiteY3" fmla="*/ 504092 h 652077"/>
                  <a:gd name="connsiteX4" fmla="*/ 1155138 w 1344495"/>
                  <a:gd name="connsiteY4" fmla="*/ 568068 h 652077"/>
                  <a:gd name="connsiteX5" fmla="*/ 1299153 w 1344495"/>
                  <a:gd name="connsiteY5" fmla="*/ 568068 h 652077"/>
                  <a:gd name="connsiteX6" fmla="*/ 1227146 w 1344495"/>
                  <a:gd name="connsiteY6" fmla="*/ 64012 h 652077"/>
                  <a:gd name="connsiteX7" fmla="*/ 867106 w 1344495"/>
                  <a:gd name="connsiteY7" fmla="*/ 64012 h 652077"/>
                  <a:gd name="connsiteX0" fmla="*/ 894530 w 1344495"/>
                  <a:gd name="connsiteY0" fmla="*/ 202909 h 674451"/>
                  <a:gd name="connsiteX1" fmla="*/ 486567 w 1344495"/>
                  <a:gd name="connsiteY1" fmla="*/ 34097 h 674451"/>
                  <a:gd name="connsiteX2" fmla="*/ 177078 w 1344495"/>
                  <a:gd name="connsiteY2" fmla="*/ 273248 h 674451"/>
                  <a:gd name="connsiteX3" fmla="*/ 163010 w 1344495"/>
                  <a:gd name="connsiteY3" fmla="*/ 526466 h 674451"/>
                  <a:gd name="connsiteX4" fmla="*/ 1155138 w 1344495"/>
                  <a:gd name="connsiteY4" fmla="*/ 590442 h 674451"/>
                  <a:gd name="connsiteX5" fmla="*/ 1299153 w 1344495"/>
                  <a:gd name="connsiteY5" fmla="*/ 590442 h 674451"/>
                  <a:gd name="connsiteX6" fmla="*/ 1227146 w 1344495"/>
                  <a:gd name="connsiteY6" fmla="*/ 86386 h 674451"/>
                  <a:gd name="connsiteX7" fmla="*/ 905007 w 1344495"/>
                  <a:gd name="connsiteY7" fmla="*/ 72124 h 674451"/>
                  <a:gd name="connsiteX8" fmla="*/ 867106 w 1344495"/>
                  <a:gd name="connsiteY8" fmla="*/ 86386 h 674451"/>
                  <a:gd name="connsiteX0" fmla="*/ 894530 w 1344495"/>
                  <a:gd name="connsiteY0" fmla="*/ 202909 h 674451"/>
                  <a:gd name="connsiteX1" fmla="*/ 486567 w 1344495"/>
                  <a:gd name="connsiteY1" fmla="*/ 34097 h 674451"/>
                  <a:gd name="connsiteX2" fmla="*/ 177078 w 1344495"/>
                  <a:gd name="connsiteY2" fmla="*/ 273248 h 674451"/>
                  <a:gd name="connsiteX3" fmla="*/ 163010 w 1344495"/>
                  <a:gd name="connsiteY3" fmla="*/ 526466 h 674451"/>
                  <a:gd name="connsiteX4" fmla="*/ 1155138 w 1344495"/>
                  <a:gd name="connsiteY4" fmla="*/ 590442 h 674451"/>
                  <a:gd name="connsiteX5" fmla="*/ 1299153 w 1344495"/>
                  <a:gd name="connsiteY5" fmla="*/ 590442 h 674451"/>
                  <a:gd name="connsiteX6" fmla="*/ 1227146 w 1344495"/>
                  <a:gd name="connsiteY6" fmla="*/ 86386 h 674451"/>
                  <a:gd name="connsiteX7" fmla="*/ 905007 w 1344495"/>
                  <a:gd name="connsiteY7" fmla="*/ 72124 h 674451"/>
                  <a:gd name="connsiteX8" fmla="*/ 867105 w 1344495"/>
                  <a:gd name="connsiteY8" fmla="*/ 158394 h 674451"/>
                  <a:gd name="connsiteX0" fmla="*/ 894530 w 1344495"/>
                  <a:gd name="connsiteY0" fmla="*/ 212534 h 684076"/>
                  <a:gd name="connsiteX1" fmla="*/ 486567 w 1344495"/>
                  <a:gd name="connsiteY1" fmla="*/ 43722 h 684076"/>
                  <a:gd name="connsiteX2" fmla="*/ 177078 w 1344495"/>
                  <a:gd name="connsiteY2" fmla="*/ 282873 h 684076"/>
                  <a:gd name="connsiteX3" fmla="*/ 163010 w 1344495"/>
                  <a:gd name="connsiteY3" fmla="*/ 536091 h 684076"/>
                  <a:gd name="connsiteX4" fmla="*/ 1155138 w 1344495"/>
                  <a:gd name="connsiteY4" fmla="*/ 600067 h 684076"/>
                  <a:gd name="connsiteX5" fmla="*/ 1299153 w 1344495"/>
                  <a:gd name="connsiteY5" fmla="*/ 600067 h 684076"/>
                  <a:gd name="connsiteX6" fmla="*/ 1227146 w 1344495"/>
                  <a:gd name="connsiteY6" fmla="*/ 96011 h 684076"/>
                  <a:gd name="connsiteX7" fmla="*/ 867105 w 1344495"/>
                  <a:gd name="connsiteY7" fmla="*/ 24003 h 684076"/>
                  <a:gd name="connsiteX8" fmla="*/ 867105 w 1344495"/>
                  <a:gd name="connsiteY8" fmla="*/ 168019 h 684076"/>
                  <a:gd name="connsiteX0" fmla="*/ 894530 w 1344495"/>
                  <a:gd name="connsiteY0" fmla="*/ 212534 h 684076"/>
                  <a:gd name="connsiteX1" fmla="*/ 486567 w 1344495"/>
                  <a:gd name="connsiteY1" fmla="*/ 43722 h 684076"/>
                  <a:gd name="connsiteX2" fmla="*/ 177078 w 1344495"/>
                  <a:gd name="connsiteY2" fmla="*/ 282873 h 684076"/>
                  <a:gd name="connsiteX3" fmla="*/ 163010 w 1344495"/>
                  <a:gd name="connsiteY3" fmla="*/ 536091 h 684076"/>
                  <a:gd name="connsiteX4" fmla="*/ 1155138 w 1344495"/>
                  <a:gd name="connsiteY4" fmla="*/ 600067 h 684076"/>
                  <a:gd name="connsiteX5" fmla="*/ 1299153 w 1344495"/>
                  <a:gd name="connsiteY5" fmla="*/ 600067 h 684076"/>
                  <a:gd name="connsiteX6" fmla="*/ 1227146 w 1344495"/>
                  <a:gd name="connsiteY6" fmla="*/ 96011 h 684076"/>
                  <a:gd name="connsiteX7" fmla="*/ 867105 w 1344495"/>
                  <a:gd name="connsiteY7" fmla="*/ 24003 h 684076"/>
                  <a:gd name="connsiteX8" fmla="*/ 867105 w 1344495"/>
                  <a:gd name="connsiteY8" fmla="*/ 168019 h 684076"/>
                  <a:gd name="connsiteX0" fmla="*/ 894530 w 1344495"/>
                  <a:gd name="connsiteY0" fmla="*/ 212534 h 684076"/>
                  <a:gd name="connsiteX1" fmla="*/ 486567 w 1344495"/>
                  <a:gd name="connsiteY1" fmla="*/ 43722 h 684076"/>
                  <a:gd name="connsiteX2" fmla="*/ 177078 w 1344495"/>
                  <a:gd name="connsiteY2" fmla="*/ 282873 h 684076"/>
                  <a:gd name="connsiteX3" fmla="*/ 163010 w 1344495"/>
                  <a:gd name="connsiteY3" fmla="*/ 536091 h 684076"/>
                  <a:gd name="connsiteX4" fmla="*/ 1155138 w 1344495"/>
                  <a:gd name="connsiteY4" fmla="*/ 600067 h 684076"/>
                  <a:gd name="connsiteX5" fmla="*/ 1299153 w 1344495"/>
                  <a:gd name="connsiteY5" fmla="*/ 600067 h 684076"/>
                  <a:gd name="connsiteX6" fmla="*/ 1227146 w 1344495"/>
                  <a:gd name="connsiteY6" fmla="*/ 96011 h 684076"/>
                  <a:gd name="connsiteX7" fmla="*/ 867105 w 1344495"/>
                  <a:gd name="connsiteY7" fmla="*/ 24003 h 684076"/>
                  <a:gd name="connsiteX8" fmla="*/ 867105 w 1344495"/>
                  <a:gd name="connsiteY8" fmla="*/ 168019 h 684076"/>
                  <a:gd name="connsiteX0" fmla="*/ 894530 w 1344495"/>
                  <a:gd name="connsiteY0" fmla="*/ 284542 h 768086"/>
                  <a:gd name="connsiteX1" fmla="*/ 486567 w 1344495"/>
                  <a:gd name="connsiteY1" fmla="*/ 115730 h 768086"/>
                  <a:gd name="connsiteX2" fmla="*/ 177078 w 1344495"/>
                  <a:gd name="connsiteY2" fmla="*/ 354881 h 768086"/>
                  <a:gd name="connsiteX3" fmla="*/ 163010 w 1344495"/>
                  <a:gd name="connsiteY3" fmla="*/ 608099 h 768086"/>
                  <a:gd name="connsiteX4" fmla="*/ 1155138 w 1344495"/>
                  <a:gd name="connsiteY4" fmla="*/ 672075 h 768086"/>
                  <a:gd name="connsiteX5" fmla="*/ 1299153 w 1344495"/>
                  <a:gd name="connsiteY5" fmla="*/ 672075 h 768086"/>
                  <a:gd name="connsiteX6" fmla="*/ 1227145 w 1344495"/>
                  <a:gd name="connsiteY6" fmla="*/ 96011 h 768086"/>
                  <a:gd name="connsiteX7" fmla="*/ 867105 w 1344495"/>
                  <a:gd name="connsiteY7" fmla="*/ 96011 h 768086"/>
                  <a:gd name="connsiteX8" fmla="*/ 867105 w 1344495"/>
                  <a:gd name="connsiteY8" fmla="*/ 240027 h 768086"/>
                  <a:gd name="connsiteX0" fmla="*/ 894530 w 1344495"/>
                  <a:gd name="connsiteY0" fmla="*/ 211938 h 695482"/>
                  <a:gd name="connsiteX1" fmla="*/ 486567 w 1344495"/>
                  <a:gd name="connsiteY1" fmla="*/ 43126 h 695482"/>
                  <a:gd name="connsiteX2" fmla="*/ 177078 w 1344495"/>
                  <a:gd name="connsiteY2" fmla="*/ 282277 h 695482"/>
                  <a:gd name="connsiteX3" fmla="*/ 163010 w 1344495"/>
                  <a:gd name="connsiteY3" fmla="*/ 535495 h 695482"/>
                  <a:gd name="connsiteX4" fmla="*/ 1155138 w 1344495"/>
                  <a:gd name="connsiteY4" fmla="*/ 599471 h 695482"/>
                  <a:gd name="connsiteX5" fmla="*/ 1299153 w 1344495"/>
                  <a:gd name="connsiteY5" fmla="*/ 599471 h 695482"/>
                  <a:gd name="connsiteX6" fmla="*/ 1227145 w 1344495"/>
                  <a:gd name="connsiteY6" fmla="*/ 23407 h 695482"/>
                  <a:gd name="connsiteX7" fmla="*/ 867105 w 1344495"/>
                  <a:gd name="connsiteY7" fmla="*/ 23407 h 695482"/>
                  <a:gd name="connsiteX8" fmla="*/ 867105 w 1344495"/>
                  <a:gd name="connsiteY8" fmla="*/ 167423 h 695482"/>
                  <a:gd name="connsiteX0" fmla="*/ 894530 w 1344495"/>
                  <a:gd name="connsiteY0" fmla="*/ 211938 h 695482"/>
                  <a:gd name="connsiteX1" fmla="*/ 486567 w 1344495"/>
                  <a:gd name="connsiteY1" fmla="*/ 43126 h 695482"/>
                  <a:gd name="connsiteX2" fmla="*/ 177078 w 1344495"/>
                  <a:gd name="connsiteY2" fmla="*/ 282277 h 695482"/>
                  <a:gd name="connsiteX3" fmla="*/ 163010 w 1344495"/>
                  <a:gd name="connsiteY3" fmla="*/ 535495 h 695482"/>
                  <a:gd name="connsiteX4" fmla="*/ 1155138 w 1344495"/>
                  <a:gd name="connsiteY4" fmla="*/ 599471 h 695482"/>
                  <a:gd name="connsiteX5" fmla="*/ 1299153 w 1344495"/>
                  <a:gd name="connsiteY5" fmla="*/ 599471 h 695482"/>
                  <a:gd name="connsiteX6" fmla="*/ 1227145 w 1344495"/>
                  <a:gd name="connsiteY6" fmla="*/ 23407 h 695482"/>
                  <a:gd name="connsiteX7" fmla="*/ 867105 w 1344495"/>
                  <a:gd name="connsiteY7" fmla="*/ 23407 h 695482"/>
                  <a:gd name="connsiteX8" fmla="*/ 867105 w 1344495"/>
                  <a:gd name="connsiteY8" fmla="*/ 167423 h 695482"/>
                  <a:gd name="connsiteX0" fmla="*/ 894530 w 1344495"/>
                  <a:gd name="connsiteY0" fmla="*/ 211938 h 695482"/>
                  <a:gd name="connsiteX1" fmla="*/ 486567 w 1344495"/>
                  <a:gd name="connsiteY1" fmla="*/ 43126 h 695482"/>
                  <a:gd name="connsiteX2" fmla="*/ 177078 w 1344495"/>
                  <a:gd name="connsiteY2" fmla="*/ 282277 h 695482"/>
                  <a:gd name="connsiteX3" fmla="*/ 163010 w 1344495"/>
                  <a:gd name="connsiteY3" fmla="*/ 535495 h 695482"/>
                  <a:gd name="connsiteX4" fmla="*/ 1155138 w 1344495"/>
                  <a:gd name="connsiteY4" fmla="*/ 599471 h 695482"/>
                  <a:gd name="connsiteX5" fmla="*/ 1299153 w 1344495"/>
                  <a:gd name="connsiteY5" fmla="*/ 599471 h 695482"/>
                  <a:gd name="connsiteX6" fmla="*/ 1227145 w 1344495"/>
                  <a:gd name="connsiteY6" fmla="*/ 23407 h 695482"/>
                  <a:gd name="connsiteX7" fmla="*/ 867105 w 1344495"/>
                  <a:gd name="connsiteY7" fmla="*/ 23407 h 695482"/>
                  <a:gd name="connsiteX8" fmla="*/ 867105 w 1344495"/>
                  <a:gd name="connsiteY8" fmla="*/ 167423 h 695482"/>
                  <a:gd name="connsiteX0" fmla="*/ 894530 w 1344495"/>
                  <a:gd name="connsiteY0" fmla="*/ 211938 h 695482"/>
                  <a:gd name="connsiteX1" fmla="*/ 486567 w 1344495"/>
                  <a:gd name="connsiteY1" fmla="*/ 43126 h 695482"/>
                  <a:gd name="connsiteX2" fmla="*/ 177078 w 1344495"/>
                  <a:gd name="connsiteY2" fmla="*/ 282277 h 695482"/>
                  <a:gd name="connsiteX3" fmla="*/ 163010 w 1344495"/>
                  <a:gd name="connsiteY3" fmla="*/ 535495 h 695482"/>
                  <a:gd name="connsiteX4" fmla="*/ 1155138 w 1344495"/>
                  <a:gd name="connsiteY4" fmla="*/ 599471 h 695482"/>
                  <a:gd name="connsiteX5" fmla="*/ 1299153 w 1344495"/>
                  <a:gd name="connsiteY5" fmla="*/ 599471 h 695482"/>
                  <a:gd name="connsiteX6" fmla="*/ 1227145 w 1344495"/>
                  <a:gd name="connsiteY6" fmla="*/ 23407 h 695482"/>
                  <a:gd name="connsiteX7" fmla="*/ 867105 w 1344495"/>
                  <a:gd name="connsiteY7" fmla="*/ 23407 h 695482"/>
                  <a:gd name="connsiteX8" fmla="*/ 867105 w 1344495"/>
                  <a:gd name="connsiteY8" fmla="*/ 239431 h 695482"/>
                  <a:gd name="connsiteX0" fmla="*/ 894530 w 1344495"/>
                  <a:gd name="connsiteY0" fmla="*/ 211938 h 695482"/>
                  <a:gd name="connsiteX1" fmla="*/ 486567 w 1344495"/>
                  <a:gd name="connsiteY1" fmla="*/ 43126 h 695482"/>
                  <a:gd name="connsiteX2" fmla="*/ 177078 w 1344495"/>
                  <a:gd name="connsiteY2" fmla="*/ 282277 h 695482"/>
                  <a:gd name="connsiteX3" fmla="*/ 163010 w 1344495"/>
                  <a:gd name="connsiteY3" fmla="*/ 535495 h 695482"/>
                  <a:gd name="connsiteX4" fmla="*/ 1155138 w 1344495"/>
                  <a:gd name="connsiteY4" fmla="*/ 599471 h 695482"/>
                  <a:gd name="connsiteX5" fmla="*/ 1299153 w 1344495"/>
                  <a:gd name="connsiteY5" fmla="*/ 599471 h 695482"/>
                  <a:gd name="connsiteX6" fmla="*/ 1227145 w 1344495"/>
                  <a:gd name="connsiteY6" fmla="*/ 23407 h 695482"/>
                  <a:gd name="connsiteX7" fmla="*/ 867105 w 1344495"/>
                  <a:gd name="connsiteY7" fmla="*/ 23407 h 695482"/>
                  <a:gd name="connsiteX8" fmla="*/ 867105 w 1344495"/>
                  <a:gd name="connsiteY8" fmla="*/ 239431 h 695482"/>
                  <a:gd name="connsiteX0" fmla="*/ 894530 w 1344495"/>
                  <a:gd name="connsiteY0" fmla="*/ 211938 h 695482"/>
                  <a:gd name="connsiteX1" fmla="*/ 486567 w 1344495"/>
                  <a:gd name="connsiteY1" fmla="*/ 43126 h 695482"/>
                  <a:gd name="connsiteX2" fmla="*/ 177078 w 1344495"/>
                  <a:gd name="connsiteY2" fmla="*/ 282277 h 695482"/>
                  <a:gd name="connsiteX3" fmla="*/ 163010 w 1344495"/>
                  <a:gd name="connsiteY3" fmla="*/ 535495 h 695482"/>
                  <a:gd name="connsiteX4" fmla="*/ 1155138 w 1344495"/>
                  <a:gd name="connsiteY4" fmla="*/ 599471 h 695482"/>
                  <a:gd name="connsiteX5" fmla="*/ 1299153 w 1344495"/>
                  <a:gd name="connsiteY5" fmla="*/ 599471 h 695482"/>
                  <a:gd name="connsiteX6" fmla="*/ 1227145 w 1344495"/>
                  <a:gd name="connsiteY6" fmla="*/ 23407 h 695482"/>
                  <a:gd name="connsiteX7" fmla="*/ 867105 w 1344495"/>
                  <a:gd name="connsiteY7" fmla="*/ 23407 h 695482"/>
                  <a:gd name="connsiteX8" fmla="*/ 867105 w 1344495"/>
                  <a:gd name="connsiteY8" fmla="*/ 239431 h 695482"/>
                  <a:gd name="connsiteX0" fmla="*/ 867105 w 1344495"/>
                  <a:gd name="connsiteY0" fmla="*/ 239431 h 695482"/>
                  <a:gd name="connsiteX1" fmla="*/ 486567 w 1344495"/>
                  <a:gd name="connsiteY1" fmla="*/ 43126 h 695482"/>
                  <a:gd name="connsiteX2" fmla="*/ 177078 w 1344495"/>
                  <a:gd name="connsiteY2" fmla="*/ 282277 h 695482"/>
                  <a:gd name="connsiteX3" fmla="*/ 163010 w 1344495"/>
                  <a:gd name="connsiteY3" fmla="*/ 535495 h 695482"/>
                  <a:gd name="connsiteX4" fmla="*/ 1155138 w 1344495"/>
                  <a:gd name="connsiteY4" fmla="*/ 599471 h 695482"/>
                  <a:gd name="connsiteX5" fmla="*/ 1299153 w 1344495"/>
                  <a:gd name="connsiteY5" fmla="*/ 599471 h 695482"/>
                  <a:gd name="connsiteX6" fmla="*/ 1227145 w 1344495"/>
                  <a:gd name="connsiteY6" fmla="*/ 23407 h 695482"/>
                  <a:gd name="connsiteX7" fmla="*/ 867105 w 1344495"/>
                  <a:gd name="connsiteY7" fmla="*/ 23407 h 695482"/>
                  <a:gd name="connsiteX8" fmla="*/ 867105 w 1344495"/>
                  <a:gd name="connsiteY8" fmla="*/ 239431 h 695482"/>
                  <a:gd name="connsiteX0" fmla="*/ 867105 w 1344495"/>
                  <a:gd name="connsiteY0" fmla="*/ 239431 h 695482"/>
                  <a:gd name="connsiteX1" fmla="*/ 486567 w 1344495"/>
                  <a:gd name="connsiteY1" fmla="*/ 43126 h 695482"/>
                  <a:gd name="connsiteX2" fmla="*/ 177078 w 1344495"/>
                  <a:gd name="connsiteY2" fmla="*/ 282277 h 695482"/>
                  <a:gd name="connsiteX3" fmla="*/ 163010 w 1344495"/>
                  <a:gd name="connsiteY3" fmla="*/ 535495 h 695482"/>
                  <a:gd name="connsiteX4" fmla="*/ 1155138 w 1344495"/>
                  <a:gd name="connsiteY4" fmla="*/ 599471 h 695482"/>
                  <a:gd name="connsiteX5" fmla="*/ 1299153 w 1344495"/>
                  <a:gd name="connsiteY5" fmla="*/ 599471 h 695482"/>
                  <a:gd name="connsiteX6" fmla="*/ 1227145 w 1344495"/>
                  <a:gd name="connsiteY6" fmla="*/ 23407 h 695482"/>
                  <a:gd name="connsiteX7" fmla="*/ 867105 w 1344495"/>
                  <a:gd name="connsiteY7" fmla="*/ 23407 h 695482"/>
                  <a:gd name="connsiteX8" fmla="*/ 867105 w 1344495"/>
                  <a:gd name="connsiteY8" fmla="*/ 167423 h 695482"/>
                  <a:gd name="connsiteX0" fmla="*/ 867105 w 1344495"/>
                  <a:gd name="connsiteY0" fmla="*/ 239431 h 695482"/>
                  <a:gd name="connsiteX1" fmla="*/ 939113 w 1344495"/>
                  <a:gd name="connsiteY1" fmla="*/ 527463 h 695482"/>
                  <a:gd name="connsiteX2" fmla="*/ 486567 w 1344495"/>
                  <a:gd name="connsiteY2" fmla="*/ 43126 h 695482"/>
                  <a:gd name="connsiteX3" fmla="*/ 177078 w 1344495"/>
                  <a:gd name="connsiteY3" fmla="*/ 282277 h 695482"/>
                  <a:gd name="connsiteX4" fmla="*/ 163010 w 1344495"/>
                  <a:gd name="connsiteY4" fmla="*/ 535495 h 695482"/>
                  <a:gd name="connsiteX5" fmla="*/ 1155138 w 1344495"/>
                  <a:gd name="connsiteY5" fmla="*/ 599471 h 695482"/>
                  <a:gd name="connsiteX6" fmla="*/ 1299153 w 1344495"/>
                  <a:gd name="connsiteY6" fmla="*/ 599471 h 695482"/>
                  <a:gd name="connsiteX7" fmla="*/ 1227145 w 1344495"/>
                  <a:gd name="connsiteY7" fmla="*/ 23407 h 695482"/>
                  <a:gd name="connsiteX8" fmla="*/ 867105 w 1344495"/>
                  <a:gd name="connsiteY8" fmla="*/ 23407 h 695482"/>
                  <a:gd name="connsiteX9" fmla="*/ 867105 w 1344495"/>
                  <a:gd name="connsiteY9" fmla="*/ 167423 h 695482"/>
                  <a:gd name="connsiteX0" fmla="*/ 867105 w 1344495"/>
                  <a:gd name="connsiteY0" fmla="*/ 239431 h 695482"/>
                  <a:gd name="connsiteX1" fmla="*/ 867105 w 1344495"/>
                  <a:gd name="connsiteY1" fmla="*/ 167423 h 695482"/>
                  <a:gd name="connsiteX2" fmla="*/ 939113 w 1344495"/>
                  <a:gd name="connsiteY2" fmla="*/ 527463 h 695482"/>
                  <a:gd name="connsiteX3" fmla="*/ 486567 w 1344495"/>
                  <a:gd name="connsiteY3" fmla="*/ 43126 h 695482"/>
                  <a:gd name="connsiteX4" fmla="*/ 177078 w 1344495"/>
                  <a:gd name="connsiteY4" fmla="*/ 282277 h 695482"/>
                  <a:gd name="connsiteX5" fmla="*/ 163010 w 1344495"/>
                  <a:gd name="connsiteY5" fmla="*/ 535495 h 695482"/>
                  <a:gd name="connsiteX6" fmla="*/ 1155138 w 1344495"/>
                  <a:gd name="connsiteY6" fmla="*/ 599471 h 695482"/>
                  <a:gd name="connsiteX7" fmla="*/ 1299153 w 1344495"/>
                  <a:gd name="connsiteY7" fmla="*/ 599471 h 695482"/>
                  <a:gd name="connsiteX8" fmla="*/ 1227145 w 1344495"/>
                  <a:gd name="connsiteY8" fmla="*/ 23407 h 695482"/>
                  <a:gd name="connsiteX9" fmla="*/ 867105 w 1344495"/>
                  <a:gd name="connsiteY9" fmla="*/ 23407 h 695482"/>
                  <a:gd name="connsiteX10" fmla="*/ 867105 w 1344495"/>
                  <a:gd name="connsiteY10" fmla="*/ 167423 h 695482"/>
                  <a:gd name="connsiteX0" fmla="*/ 867105 w 1344495"/>
                  <a:gd name="connsiteY0" fmla="*/ 239431 h 695482"/>
                  <a:gd name="connsiteX1" fmla="*/ 867105 w 1344495"/>
                  <a:gd name="connsiteY1" fmla="*/ 167423 h 695482"/>
                  <a:gd name="connsiteX2" fmla="*/ 486567 w 1344495"/>
                  <a:gd name="connsiteY2" fmla="*/ 43126 h 695482"/>
                  <a:gd name="connsiteX3" fmla="*/ 177078 w 1344495"/>
                  <a:gd name="connsiteY3" fmla="*/ 282277 h 695482"/>
                  <a:gd name="connsiteX4" fmla="*/ 163010 w 1344495"/>
                  <a:gd name="connsiteY4" fmla="*/ 535495 h 695482"/>
                  <a:gd name="connsiteX5" fmla="*/ 1155138 w 1344495"/>
                  <a:gd name="connsiteY5" fmla="*/ 599471 h 695482"/>
                  <a:gd name="connsiteX6" fmla="*/ 1299153 w 1344495"/>
                  <a:gd name="connsiteY6" fmla="*/ 599471 h 695482"/>
                  <a:gd name="connsiteX7" fmla="*/ 1227145 w 1344495"/>
                  <a:gd name="connsiteY7" fmla="*/ 23407 h 695482"/>
                  <a:gd name="connsiteX8" fmla="*/ 867105 w 1344495"/>
                  <a:gd name="connsiteY8" fmla="*/ 23407 h 695482"/>
                  <a:gd name="connsiteX9" fmla="*/ 867105 w 1344495"/>
                  <a:gd name="connsiteY9" fmla="*/ 167423 h 695482"/>
                  <a:gd name="connsiteX0" fmla="*/ 867105 w 1344495"/>
                  <a:gd name="connsiteY0" fmla="*/ 239431 h 695482"/>
                  <a:gd name="connsiteX1" fmla="*/ 867105 w 1344495"/>
                  <a:gd name="connsiteY1" fmla="*/ 167423 h 695482"/>
                  <a:gd name="connsiteX2" fmla="*/ 486567 w 1344495"/>
                  <a:gd name="connsiteY2" fmla="*/ 43126 h 695482"/>
                  <a:gd name="connsiteX3" fmla="*/ 177078 w 1344495"/>
                  <a:gd name="connsiteY3" fmla="*/ 282277 h 695482"/>
                  <a:gd name="connsiteX4" fmla="*/ 163010 w 1344495"/>
                  <a:gd name="connsiteY4" fmla="*/ 535495 h 695482"/>
                  <a:gd name="connsiteX5" fmla="*/ 1155138 w 1344495"/>
                  <a:gd name="connsiteY5" fmla="*/ 599471 h 695482"/>
                  <a:gd name="connsiteX6" fmla="*/ 1299153 w 1344495"/>
                  <a:gd name="connsiteY6" fmla="*/ 599471 h 695482"/>
                  <a:gd name="connsiteX7" fmla="*/ 1227145 w 1344495"/>
                  <a:gd name="connsiteY7" fmla="*/ 23407 h 695482"/>
                  <a:gd name="connsiteX8" fmla="*/ 867105 w 1344495"/>
                  <a:gd name="connsiteY8" fmla="*/ 23407 h 695482"/>
                  <a:gd name="connsiteX9" fmla="*/ 867105 w 1344495"/>
                  <a:gd name="connsiteY9" fmla="*/ 167423 h 695482"/>
                  <a:gd name="connsiteX0" fmla="*/ 867105 w 1344495"/>
                  <a:gd name="connsiteY0" fmla="*/ 362417 h 818468"/>
                  <a:gd name="connsiteX1" fmla="*/ 867105 w 1344495"/>
                  <a:gd name="connsiteY1" fmla="*/ 290409 h 818468"/>
                  <a:gd name="connsiteX2" fmla="*/ 486567 w 1344495"/>
                  <a:gd name="connsiteY2" fmla="*/ 166112 h 818468"/>
                  <a:gd name="connsiteX3" fmla="*/ 177078 w 1344495"/>
                  <a:gd name="connsiteY3" fmla="*/ 405263 h 818468"/>
                  <a:gd name="connsiteX4" fmla="*/ 163010 w 1344495"/>
                  <a:gd name="connsiteY4" fmla="*/ 658481 h 818468"/>
                  <a:gd name="connsiteX5" fmla="*/ 1155138 w 1344495"/>
                  <a:gd name="connsiteY5" fmla="*/ 722457 h 818468"/>
                  <a:gd name="connsiteX6" fmla="*/ 1299153 w 1344495"/>
                  <a:gd name="connsiteY6" fmla="*/ 722457 h 818468"/>
                  <a:gd name="connsiteX7" fmla="*/ 1227145 w 1344495"/>
                  <a:gd name="connsiteY7" fmla="*/ 146393 h 818468"/>
                  <a:gd name="connsiteX8" fmla="*/ 867105 w 1344495"/>
                  <a:gd name="connsiteY8" fmla="*/ 146393 h 818468"/>
                  <a:gd name="connsiteX9" fmla="*/ 651081 w 1344495"/>
                  <a:gd name="connsiteY9" fmla="*/ 2377 h 818468"/>
                  <a:gd name="connsiteX0" fmla="*/ 867105 w 1344495"/>
                  <a:gd name="connsiteY0" fmla="*/ 434425 h 818468"/>
                  <a:gd name="connsiteX1" fmla="*/ 867105 w 1344495"/>
                  <a:gd name="connsiteY1" fmla="*/ 290409 h 818468"/>
                  <a:gd name="connsiteX2" fmla="*/ 486567 w 1344495"/>
                  <a:gd name="connsiteY2" fmla="*/ 166112 h 818468"/>
                  <a:gd name="connsiteX3" fmla="*/ 177078 w 1344495"/>
                  <a:gd name="connsiteY3" fmla="*/ 405263 h 818468"/>
                  <a:gd name="connsiteX4" fmla="*/ 163010 w 1344495"/>
                  <a:gd name="connsiteY4" fmla="*/ 658481 h 818468"/>
                  <a:gd name="connsiteX5" fmla="*/ 1155138 w 1344495"/>
                  <a:gd name="connsiteY5" fmla="*/ 722457 h 818468"/>
                  <a:gd name="connsiteX6" fmla="*/ 1299153 w 1344495"/>
                  <a:gd name="connsiteY6" fmla="*/ 722457 h 818468"/>
                  <a:gd name="connsiteX7" fmla="*/ 1227145 w 1344495"/>
                  <a:gd name="connsiteY7" fmla="*/ 146393 h 818468"/>
                  <a:gd name="connsiteX8" fmla="*/ 867105 w 1344495"/>
                  <a:gd name="connsiteY8" fmla="*/ 146393 h 818468"/>
                  <a:gd name="connsiteX9" fmla="*/ 651081 w 1344495"/>
                  <a:gd name="connsiteY9" fmla="*/ 2377 h 818468"/>
                  <a:gd name="connsiteX0" fmla="*/ 867105 w 1344495"/>
                  <a:gd name="connsiteY0" fmla="*/ 290409 h 818468"/>
                  <a:gd name="connsiteX1" fmla="*/ 486567 w 1344495"/>
                  <a:gd name="connsiteY1" fmla="*/ 166112 h 818468"/>
                  <a:gd name="connsiteX2" fmla="*/ 177078 w 1344495"/>
                  <a:gd name="connsiteY2" fmla="*/ 405263 h 818468"/>
                  <a:gd name="connsiteX3" fmla="*/ 163010 w 1344495"/>
                  <a:gd name="connsiteY3" fmla="*/ 658481 h 818468"/>
                  <a:gd name="connsiteX4" fmla="*/ 1155138 w 1344495"/>
                  <a:gd name="connsiteY4" fmla="*/ 722457 h 818468"/>
                  <a:gd name="connsiteX5" fmla="*/ 1299153 w 1344495"/>
                  <a:gd name="connsiteY5" fmla="*/ 722457 h 818468"/>
                  <a:gd name="connsiteX6" fmla="*/ 1227145 w 1344495"/>
                  <a:gd name="connsiteY6" fmla="*/ 146393 h 818468"/>
                  <a:gd name="connsiteX7" fmla="*/ 867105 w 1344495"/>
                  <a:gd name="connsiteY7" fmla="*/ 146393 h 818468"/>
                  <a:gd name="connsiteX8" fmla="*/ 651081 w 1344495"/>
                  <a:gd name="connsiteY8" fmla="*/ 2377 h 818468"/>
                  <a:gd name="connsiteX0" fmla="*/ 867105 w 1344495"/>
                  <a:gd name="connsiteY0" fmla="*/ 167423 h 695482"/>
                  <a:gd name="connsiteX1" fmla="*/ 486567 w 1344495"/>
                  <a:gd name="connsiteY1" fmla="*/ 43126 h 695482"/>
                  <a:gd name="connsiteX2" fmla="*/ 177078 w 1344495"/>
                  <a:gd name="connsiteY2" fmla="*/ 282277 h 695482"/>
                  <a:gd name="connsiteX3" fmla="*/ 163010 w 1344495"/>
                  <a:gd name="connsiteY3" fmla="*/ 535495 h 695482"/>
                  <a:gd name="connsiteX4" fmla="*/ 1155138 w 1344495"/>
                  <a:gd name="connsiteY4" fmla="*/ 599471 h 695482"/>
                  <a:gd name="connsiteX5" fmla="*/ 1299153 w 1344495"/>
                  <a:gd name="connsiteY5" fmla="*/ 599471 h 695482"/>
                  <a:gd name="connsiteX6" fmla="*/ 1227145 w 1344495"/>
                  <a:gd name="connsiteY6" fmla="*/ 23407 h 695482"/>
                  <a:gd name="connsiteX7" fmla="*/ 867105 w 1344495"/>
                  <a:gd name="connsiteY7" fmla="*/ 23407 h 695482"/>
                  <a:gd name="connsiteX8" fmla="*/ 867105 w 1344495"/>
                  <a:gd name="connsiteY8" fmla="*/ 167423 h 695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44495" h="695482">
                    <a:moveTo>
                      <a:pt x="867105" y="167423"/>
                    </a:moveTo>
                    <a:cubicBezTo>
                      <a:pt x="803682" y="122704"/>
                      <a:pt x="601572" y="23984"/>
                      <a:pt x="486567" y="43126"/>
                    </a:cubicBezTo>
                    <a:cubicBezTo>
                      <a:pt x="371563" y="62268"/>
                      <a:pt x="231004" y="200216"/>
                      <a:pt x="177078" y="282277"/>
                    </a:cubicBezTo>
                    <a:cubicBezTo>
                      <a:pt x="123152" y="364338"/>
                      <a:pt x="0" y="482629"/>
                      <a:pt x="163010" y="535495"/>
                    </a:cubicBezTo>
                    <a:cubicBezTo>
                      <a:pt x="326020" y="588361"/>
                      <a:pt x="965781" y="588808"/>
                      <a:pt x="1155138" y="599471"/>
                    </a:cubicBezTo>
                    <a:cubicBezTo>
                      <a:pt x="1344495" y="610134"/>
                      <a:pt x="1287152" y="695482"/>
                      <a:pt x="1299153" y="599471"/>
                    </a:cubicBezTo>
                    <a:cubicBezTo>
                      <a:pt x="1311154" y="503460"/>
                      <a:pt x="1266957" y="99823"/>
                      <a:pt x="1227145" y="23407"/>
                    </a:cubicBezTo>
                    <a:cubicBezTo>
                      <a:pt x="1133607" y="0"/>
                      <a:pt x="954918" y="16764"/>
                      <a:pt x="867105" y="23407"/>
                    </a:cubicBezTo>
                    <a:cubicBezTo>
                      <a:pt x="864620" y="145541"/>
                      <a:pt x="873422" y="165046"/>
                      <a:pt x="867105" y="167423"/>
                    </a:cubicBezTo>
                  </a:path>
                </a:pathLst>
              </a:custGeom>
              <a:solidFill>
                <a:schemeClr val="accent6">
                  <a:lumMod val="50000"/>
                </a:schemeClr>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142" name="Freeform 141"/>
              <p:cNvSpPr/>
              <p:nvPr/>
            </p:nvSpPr>
            <p:spPr>
              <a:xfrm>
                <a:off x="3131839" y="5589240"/>
                <a:ext cx="1259185" cy="195263"/>
              </a:xfrm>
              <a:custGeom>
                <a:avLst/>
                <a:gdLst>
                  <a:gd name="connsiteX0" fmla="*/ 9525 w 1295400"/>
                  <a:gd name="connsiteY0" fmla="*/ 0 h 195263"/>
                  <a:gd name="connsiteX1" fmla="*/ 0 w 1295400"/>
                  <a:gd name="connsiteY1" fmla="*/ 161925 h 195263"/>
                  <a:gd name="connsiteX2" fmla="*/ 1276350 w 1295400"/>
                  <a:gd name="connsiteY2" fmla="*/ 195263 h 195263"/>
                  <a:gd name="connsiteX3" fmla="*/ 1295400 w 1295400"/>
                  <a:gd name="connsiteY3" fmla="*/ 47625 h 195263"/>
                  <a:gd name="connsiteX4" fmla="*/ 9525 w 1295400"/>
                  <a:gd name="connsiteY4" fmla="*/ 0 h 1952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95400" h="195263">
                    <a:moveTo>
                      <a:pt x="9525" y="0"/>
                    </a:moveTo>
                    <a:lnTo>
                      <a:pt x="0" y="161925"/>
                    </a:lnTo>
                    <a:lnTo>
                      <a:pt x="1276350" y="195263"/>
                    </a:lnTo>
                    <a:lnTo>
                      <a:pt x="1295400" y="47625"/>
                    </a:lnTo>
                    <a:lnTo>
                      <a:pt x="9525" y="0"/>
                    </a:lnTo>
                    <a:close/>
                  </a:path>
                </a:pathLst>
              </a:custGeom>
              <a:solidFill>
                <a:schemeClr val="accent6">
                  <a:lumMod val="5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136" name="Group 53"/>
            <p:cNvGrpSpPr/>
            <p:nvPr/>
          </p:nvGrpSpPr>
          <p:grpSpPr>
            <a:xfrm>
              <a:off x="4334692" y="4941168"/>
              <a:ext cx="847238" cy="754137"/>
              <a:chOff x="4355976" y="4581128"/>
              <a:chExt cx="1368152" cy="1224136"/>
            </a:xfrm>
          </p:grpSpPr>
          <p:sp>
            <p:nvSpPr>
              <p:cNvPr id="137" name="Freeform 136"/>
              <p:cNvSpPr/>
              <p:nvPr/>
            </p:nvSpPr>
            <p:spPr>
              <a:xfrm flipH="1">
                <a:off x="4442273" y="4581128"/>
                <a:ext cx="1080118" cy="1144288"/>
              </a:xfrm>
              <a:custGeom>
                <a:avLst/>
                <a:gdLst>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98859 w 625872"/>
                  <a:gd name="connsiteY6" fmla="*/ 576262 h 840978"/>
                  <a:gd name="connsiteX7" fmla="*/ 408384 w 625872"/>
                  <a:gd name="connsiteY7" fmla="*/ 554831 h 840978"/>
                  <a:gd name="connsiteX8" fmla="*/ 403622 w 625872"/>
                  <a:gd name="connsiteY8" fmla="*/ 0 h 840978"/>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86581 w 625872"/>
                  <a:gd name="connsiteY6" fmla="*/ 600620 h 840978"/>
                  <a:gd name="connsiteX7" fmla="*/ 408384 w 625872"/>
                  <a:gd name="connsiteY7" fmla="*/ 554831 h 840978"/>
                  <a:gd name="connsiteX8" fmla="*/ 403622 w 625872"/>
                  <a:gd name="connsiteY8" fmla="*/ 0 h 840978"/>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52338"/>
                  <a:gd name="connsiteX1" fmla="*/ 586978 w 629778"/>
                  <a:gd name="connsiteY1" fmla="*/ 707231 h 852338"/>
                  <a:gd name="connsiteX2" fmla="*/ 332557 w 629778"/>
                  <a:gd name="connsiteY2" fmla="*/ 850230 h 852338"/>
                  <a:gd name="connsiteX3" fmla="*/ 65484 w 629778"/>
                  <a:gd name="connsiteY3" fmla="*/ 809625 h 852338"/>
                  <a:gd name="connsiteX4" fmla="*/ 15478 w 629778"/>
                  <a:gd name="connsiteY4" fmla="*/ 671512 h 852338"/>
                  <a:gd name="connsiteX5" fmla="*/ 158353 w 629778"/>
                  <a:gd name="connsiteY5" fmla="*/ 540543 h 852338"/>
                  <a:gd name="connsiteX6" fmla="*/ 386581 w 629778"/>
                  <a:gd name="connsiteY6" fmla="*/ 600620 h 852338"/>
                  <a:gd name="connsiteX7" fmla="*/ 408384 w 629778"/>
                  <a:gd name="connsiteY7" fmla="*/ 554831 h 852338"/>
                  <a:gd name="connsiteX8" fmla="*/ 403622 w 629778"/>
                  <a:gd name="connsiteY8" fmla="*/ 0 h 852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9778" h="852338">
                    <a:moveTo>
                      <a:pt x="589359" y="40481"/>
                    </a:moveTo>
                    <a:cubicBezTo>
                      <a:pt x="607615" y="308570"/>
                      <a:pt x="629778" y="572273"/>
                      <a:pt x="586978" y="707231"/>
                    </a:cubicBezTo>
                    <a:cubicBezTo>
                      <a:pt x="544178" y="842189"/>
                      <a:pt x="393081" y="852338"/>
                      <a:pt x="332557" y="850230"/>
                    </a:cubicBezTo>
                    <a:cubicBezTo>
                      <a:pt x="247154" y="847800"/>
                      <a:pt x="118330" y="839411"/>
                      <a:pt x="65484" y="809625"/>
                    </a:cubicBezTo>
                    <a:cubicBezTo>
                      <a:pt x="12638" y="779839"/>
                      <a:pt x="0" y="716359"/>
                      <a:pt x="15478" y="671512"/>
                    </a:cubicBezTo>
                    <a:cubicBezTo>
                      <a:pt x="30956" y="626665"/>
                      <a:pt x="96503" y="552358"/>
                      <a:pt x="158353" y="540543"/>
                    </a:cubicBezTo>
                    <a:cubicBezTo>
                      <a:pt x="220203" y="528728"/>
                      <a:pt x="344909" y="598239"/>
                      <a:pt x="386581" y="600620"/>
                    </a:cubicBezTo>
                    <a:cubicBezTo>
                      <a:pt x="428253" y="603001"/>
                      <a:pt x="405544" y="654934"/>
                      <a:pt x="408384" y="554831"/>
                    </a:cubicBezTo>
                    <a:cubicBezTo>
                      <a:pt x="411224" y="454728"/>
                      <a:pt x="406400" y="229393"/>
                      <a:pt x="403622" y="0"/>
                    </a:cubicBezTo>
                  </a:path>
                </a:pathLst>
              </a:custGeom>
              <a:solidFill>
                <a:srgbClr val="FF0000"/>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138" name="Freeform 137"/>
              <p:cNvSpPr/>
              <p:nvPr/>
            </p:nvSpPr>
            <p:spPr>
              <a:xfrm flipH="1">
                <a:off x="4355976" y="5109782"/>
                <a:ext cx="1368152" cy="695482"/>
              </a:xfrm>
              <a:custGeom>
                <a:avLst/>
                <a:gdLst>
                  <a:gd name="connsiteX0" fmla="*/ 909711 w 1444283"/>
                  <a:gd name="connsiteY0" fmla="*/ 180535 h 616633"/>
                  <a:gd name="connsiteX1" fmla="*/ 501748 w 1444283"/>
                  <a:gd name="connsiteY1" fmla="*/ 11723 h 616633"/>
                  <a:gd name="connsiteX2" fmla="*/ 192259 w 1444283"/>
                  <a:gd name="connsiteY2" fmla="*/ 250874 h 616633"/>
                  <a:gd name="connsiteX3" fmla="*/ 178191 w 1444283"/>
                  <a:gd name="connsiteY3" fmla="*/ 504092 h 616633"/>
                  <a:gd name="connsiteX4" fmla="*/ 1261403 w 1444283"/>
                  <a:gd name="connsiteY4" fmla="*/ 574430 h 616633"/>
                  <a:gd name="connsiteX5" fmla="*/ 1275471 w 1444283"/>
                  <a:gd name="connsiteY5" fmla="*/ 546295 h 616633"/>
                  <a:gd name="connsiteX6" fmla="*/ 1289539 w 1444283"/>
                  <a:gd name="connsiteY6" fmla="*/ 152400 h 616633"/>
                  <a:gd name="connsiteX7" fmla="*/ 1275471 w 1444283"/>
                  <a:gd name="connsiteY7" fmla="*/ 124264 h 616633"/>
                  <a:gd name="connsiteX8" fmla="*/ 937846 w 1444283"/>
                  <a:gd name="connsiteY8" fmla="*/ 222738 h 616633"/>
                  <a:gd name="connsiteX0" fmla="*/ 909711 w 1444283"/>
                  <a:gd name="connsiteY0" fmla="*/ 180535 h 616633"/>
                  <a:gd name="connsiteX1" fmla="*/ 501748 w 1444283"/>
                  <a:gd name="connsiteY1" fmla="*/ 11723 h 616633"/>
                  <a:gd name="connsiteX2" fmla="*/ 192259 w 1444283"/>
                  <a:gd name="connsiteY2" fmla="*/ 250874 h 616633"/>
                  <a:gd name="connsiteX3" fmla="*/ 178191 w 1444283"/>
                  <a:gd name="connsiteY3" fmla="*/ 504092 h 616633"/>
                  <a:gd name="connsiteX4" fmla="*/ 1261403 w 1444283"/>
                  <a:gd name="connsiteY4" fmla="*/ 574430 h 616633"/>
                  <a:gd name="connsiteX5" fmla="*/ 1275471 w 1444283"/>
                  <a:gd name="connsiteY5" fmla="*/ 546295 h 616633"/>
                  <a:gd name="connsiteX6" fmla="*/ 1289539 w 1444283"/>
                  <a:gd name="connsiteY6" fmla="*/ 152400 h 616633"/>
                  <a:gd name="connsiteX7" fmla="*/ 1275471 w 1444283"/>
                  <a:gd name="connsiteY7" fmla="*/ 124264 h 616633"/>
                  <a:gd name="connsiteX8" fmla="*/ 882287 w 1444283"/>
                  <a:gd name="connsiteY8" fmla="*/ 64012 h 616633"/>
                  <a:gd name="connsiteX0" fmla="*/ 909711 w 1444283"/>
                  <a:gd name="connsiteY0" fmla="*/ 180535 h 616633"/>
                  <a:gd name="connsiteX1" fmla="*/ 501748 w 1444283"/>
                  <a:gd name="connsiteY1" fmla="*/ 11723 h 616633"/>
                  <a:gd name="connsiteX2" fmla="*/ 192259 w 1444283"/>
                  <a:gd name="connsiteY2" fmla="*/ 250874 h 616633"/>
                  <a:gd name="connsiteX3" fmla="*/ 178191 w 1444283"/>
                  <a:gd name="connsiteY3" fmla="*/ 504092 h 616633"/>
                  <a:gd name="connsiteX4" fmla="*/ 1261403 w 1444283"/>
                  <a:gd name="connsiteY4" fmla="*/ 574430 h 616633"/>
                  <a:gd name="connsiteX5" fmla="*/ 1275471 w 1444283"/>
                  <a:gd name="connsiteY5" fmla="*/ 546295 h 616633"/>
                  <a:gd name="connsiteX6" fmla="*/ 1289539 w 1444283"/>
                  <a:gd name="connsiteY6" fmla="*/ 152400 h 616633"/>
                  <a:gd name="connsiteX7" fmla="*/ 1242327 w 1444283"/>
                  <a:gd name="connsiteY7" fmla="*/ 64012 h 616633"/>
                  <a:gd name="connsiteX8" fmla="*/ 882287 w 1444283"/>
                  <a:gd name="connsiteY8" fmla="*/ 64012 h 616633"/>
                  <a:gd name="connsiteX0" fmla="*/ 909711 w 1444283"/>
                  <a:gd name="connsiteY0" fmla="*/ 311317 h 747415"/>
                  <a:gd name="connsiteX1" fmla="*/ 501748 w 1444283"/>
                  <a:gd name="connsiteY1" fmla="*/ 142505 h 747415"/>
                  <a:gd name="connsiteX2" fmla="*/ 192259 w 1444283"/>
                  <a:gd name="connsiteY2" fmla="*/ 381656 h 747415"/>
                  <a:gd name="connsiteX3" fmla="*/ 178191 w 1444283"/>
                  <a:gd name="connsiteY3" fmla="*/ 634874 h 747415"/>
                  <a:gd name="connsiteX4" fmla="*/ 1261403 w 1444283"/>
                  <a:gd name="connsiteY4" fmla="*/ 705212 h 747415"/>
                  <a:gd name="connsiteX5" fmla="*/ 1275471 w 1444283"/>
                  <a:gd name="connsiteY5" fmla="*/ 677077 h 747415"/>
                  <a:gd name="connsiteX6" fmla="*/ 1289539 w 1444283"/>
                  <a:gd name="connsiteY6" fmla="*/ 283182 h 747415"/>
                  <a:gd name="connsiteX7" fmla="*/ 1242327 w 1444283"/>
                  <a:gd name="connsiteY7" fmla="*/ 194794 h 747415"/>
                  <a:gd name="connsiteX8" fmla="*/ 882287 w 1444283"/>
                  <a:gd name="connsiteY8" fmla="*/ 194794 h 747415"/>
                  <a:gd name="connsiteX0" fmla="*/ 909711 w 1444283"/>
                  <a:gd name="connsiteY0" fmla="*/ 311317 h 714141"/>
                  <a:gd name="connsiteX1" fmla="*/ 501748 w 1444283"/>
                  <a:gd name="connsiteY1" fmla="*/ 142505 h 714141"/>
                  <a:gd name="connsiteX2" fmla="*/ 192259 w 1444283"/>
                  <a:gd name="connsiteY2" fmla="*/ 381656 h 714141"/>
                  <a:gd name="connsiteX3" fmla="*/ 178191 w 1444283"/>
                  <a:gd name="connsiteY3" fmla="*/ 634874 h 714141"/>
                  <a:gd name="connsiteX4" fmla="*/ 1261403 w 1444283"/>
                  <a:gd name="connsiteY4" fmla="*/ 705212 h 714141"/>
                  <a:gd name="connsiteX5" fmla="*/ 1275471 w 1444283"/>
                  <a:gd name="connsiteY5" fmla="*/ 677077 h 714141"/>
                  <a:gd name="connsiteX6" fmla="*/ 1314335 w 1444283"/>
                  <a:gd name="connsiteY6" fmla="*/ 482826 h 714141"/>
                  <a:gd name="connsiteX7" fmla="*/ 1242327 w 1444283"/>
                  <a:gd name="connsiteY7" fmla="*/ 194794 h 714141"/>
                  <a:gd name="connsiteX8" fmla="*/ 882287 w 1444283"/>
                  <a:gd name="connsiteY8" fmla="*/ 194794 h 714141"/>
                  <a:gd name="connsiteX0" fmla="*/ 909711 w 1444283"/>
                  <a:gd name="connsiteY0" fmla="*/ 311317 h 714141"/>
                  <a:gd name="connsiteX1" fmla="*/ 501748 w 1444283"/>
                  <a:gd name="connsiteY1" fmla="*/ 142505 h 714141"/>
                  <a:gd name="connsiteX2" fmla="*/ 192259 w 1444283"/>
                  <a:gd name="connsiteY2" fmla="*/ 381656 h 714141"/>
                  <a:gd name="connsiteX3" fmla="*/ 178191 w 1444283"/>
                  <a:gd name="connsiteY3" fmla="*/ 634874 h 714141"/>
                  <a:gd name="connsiteX4" fmla="*/ 1261403 w 1444283"/>
                  <a:gd name="connsiteY4" fmla="*/ 705212 h 714141"/>
                  <a:gd name="connsiteX5" fmla="*/ 1275471 w 1444283"/>
                  <a:gd name="connsiteY5" fmla="*/ 677077 h 714141"/>
                  <a:gd name="connsiteX6" fmla="*/ 1314335 w 1444283"/>
                  <a:gd name="connsiteY6" fmla="*/ 482826 h 714141"/>
                  <a:gd name="connsiteX7" fmla="*/ 1242327 w 1444283"/>
                  <a:gd name="connsiteY7" fmla="*/ 194794 h 714141"/>
                  <a:gd name="connsiteX8" fmla="*/ 882287 w 1444283"/>
                  <a:gd name="connsiteY8" fmla="*/ 194794 h 714141"/>
                  <a:gd name="connsiteX0" fmla="*/ 909711 w 1444283"/>
                  <a:gd name="connsiteY0" fmla="*/ 180535 h 631365"/>
                  <a:gd name="connsiteX1" fmla="*/ 501748 w 1444283"/>
                  <a:gd name="connsiteY1" fmla="*/ 11723 h 631365"/>
                  <a:gd name="connsiteX2" fmla="*/ 192259 w 1444283"/>
                  <a:gd name="connsiteY2" fmla="*/ 250874 h 631365"/>
                  <a:gd name="connsiteX3" fmla="*/ 178191 w 1444283"/>
                  <a:gd name="connsiteY3" fmla="*/ 504092 h 631365"/>
                  <a:gd name="connsiteX4" fmla="*/ 1261403 w 1444283"/>
                  <a:gd name="connsiteY4" fmla="*/ 574430 h 631365"/>
                  <a:gd name="connsiteX5" fmla="*/ 1275471 w 1444283"/>
                  <a:gd name="connsiteY5" fmla="*/ 546295 h 631365"/>
                  <a:gd name="connsiteX6" fmla="*/ 1242327 w 1444283"/>
                  <a:gd name="connsiteY6" fmla="*/ 64012 h 631365"/>
                  <a:gd name="connsiteX7" fmla="*/ 882287 w 1444283"/>
                  <a:gd name="connsiteY7" fmla="*/ 64012 h 631365"/>
                  <a:gd name="connsiteX0" fmla="*/ 909711 w 1444283"/>
                  <a:gd name="connsiteY0" fmla="*/ 180535 h 631365"/>
                  <a:gd name="connsiteX1" fmla="*/ 501748 w 1444283"/>
                  <a:gd name="connsiteY1" fmla="*/ 11723 h 631365"/>
                  <a:gd name="connsiteX2" fmla="*/ 192259 w 1444283"/>
                  <a:gd name="connsiteY2" fmla="*/ 250874 h 631365"/>
                  <a:gd name="connsiteX3" fmla="*/ 178191 w 1444283"/>
                  <a:gd name="connsiteY3" fmla="*/ 504092 h 631365"/>
                  <a:gd name="connsiteX4" fmla="*/ 1261403 w 1444283"/>
                  <a:gd name="connsiteY4" fmla="*/ 574430 h 631365"/>
                  <a:gd name="connsiteX5" fmla="*/ 1275471 w 1444283"/>
                  <a:gd name="connsiteY5" fmla="*/ 546295 h 631365"/>
                  <a:gd name="connsiteX6" fmla="*/ 1242327 w 1444283"/>
                  <a:gd name="connsiteY6" fmla="*/ 64012 h 631365"/>
                  <a:gd name="connsiteX7" fmla="*/ 882287 w 1444283"/>
                  <a:gd name="connsiteY7" fmla="*/ 64012 h 631365"/>
                  <a:gd name="connsiteX0" fmla="*/ 909711 w 1444283"/>
                  <a:gd name="connsiteY0" fmla="*/ 180535 h 631365"/>
                  <a:gd name="connsiteX1" fmla="*/ 501748 w 1444283"/>
                  <a:gd name="connsiteY1" fmla="*/ 11723 h 631365"/>
                  <a:gd name="connsiteX2" fmla="*/ 192259 w 1444283"/>
                  <a:gd name="connsiteY2" fmla="*/ 250874 h 631365"/>
                  <a:gd name="connsiteX3" fmla="*/ 178191 w 1444283"/>
                  <a:gd name="connsiteY3" fmla="*/ 504092 h 631365"/>
                  <a:gd name="connsiteX4" fmla="*/ 1261403 w 1444283"/>
                  <a:gd name="connsiteY4" fmla="*/ 574430 h 631365"/>
                  <a:gd name="connsiteX5" fmla="*/ 1275471 w 1444283"/>
                  <a:gd name="connsiteY5" fmla="*/ 546295 h 631365"/>
                  <a:gd name="connsiteX6" fmla="*/ 1242327 w 1444283"/>
                  <a:gd name="connsiteY6" fmla="*/ 64012 h 631365"/>
                  <a:gd name="connsiteX7" fmla="*/ 882287 w 1444283"/>
                  <a:gd name="connsiteY7" fmla="*/ 64012 h 631365"/>
                  <a:gd name="connsiteX0" fmla="*/ 894530 w 1338018"/>
                  <a:gd name="connsiteY0" fmla="*/ 180535 h 630304"/>
                  <a:gd name="connsiteX1" fmla="*/ 486567 w 1338018"/>
                  <a:gd name="connsiteY1" fmla="*/ 11723 h 630304"/>
                  <a:gd name="connsiteX2" fmla="*/ 177078 w 1338018"/>
                  <a:gd name="connsiteY2" fmla="*/ 250874 h 630304"/>
                  <a:gd name="connsiteX3" fmla="*/ 163010 w 1338018"/>
                  <a:gd name="connsiteY3" fmla="*/ 504092 h 630304"/>
                  <a:gd name="connsiteX4" fmla="*/ 1155138 w 1338018"/>
                  <a:gd name="connsiteY4" fmla="*/ 568068 h 630304"/>
                  <a:gd name="connsiteX5" fmla="*/ 1260290 w 1338018"/>
                  <a:gd name="connsiteY5" fmla="*/ 546295 h 630304"/>
                  <a:gd name="connsiteX6" fmla="*/ 1227146 w 1338018"/>
                  <a:gd name="connsiteY6" fmla="*/ 64012 h 630304"/>
                  <a:gd name="connsiteX7" fmla="*/ 867106 w 1338018"/>
                  <a:gd name="connsiteY7" fmla="*/ 64012 h 630304"/>
                  <a:gd name="connsiteX0" fmla="*/ 894530 w 1344495"/>
                  <a:gd name="connsiteY0" fmla="*/ 180535 h 652077"/>
                  <a:gd name="connsiteX1" fmla="*/ 486567 w 1344495"/>
                  <a:gd name="connsiteY1" fmla="*/ 11723 h 652077"/>
                  <a:gd name="connsiteX2" fmla="*/ 177078 w 1344495"/>
                  <a:gd name="connsiteY2" fmla="*/ 250874 h 652077"/>
                  <a:gd name="connsiteX3" fmla="*/ 163010 w 1344495"/>
                  <a:gd name="connsiteY3" fmla="*/ 504092 h 652077"/>
                  <a:gd name="connsiteX4" fmla="*/ 1155138 w 1344495"/>
                  <a:gd name="connsiteY4" fmla="*/ 568068 h 652077"/>
                  <a:gd name="connsiteX5" fmla="*/ 1299153 w 1344495"/>
                  <a:gd name="connsiteY5" fmla="*/ 568068 h 652077"/>
                  <a:gd name="connsiteX6" fmla="*/ 1227146 w 1344495"/>
                  <a:gd name="connsiteY6" fmla="*/ 64012 h 652077"/>
                  <a:gd name="connsiteX7" fmla="*/ 867106 w 1344495"/>
                  <a:gd name="connsiteY7" fmla="*/ 64012 h 652077"/>
                  <a:gd name="connsiteX0" fmla="*/ 894530 w 1344495"/>
                  <a:gd name="connsiteY0" fmla="*/ 202909 h 674451"/>
                  <a:gd name="connsiteX1" fmla="*/ 486567 w 1344495"/>
                  <a:gd name="connsiteY1" fmla="*/ 34097 h 674451"/>
                  <a:gd name="connsiteX2" fmla="*/ 177078 w 1344495"/>
                  <a:gd name="connsiteY2" fmla="*/ 273248 h 674451"/>
                  <a:gd name="connsiteX3" fmla="*/ 163010 w 1344495"/>
                  <a:gd name="connsiteY3" fmla="*/ 526466 h 674451"/>
                  <a:gd name="connsiteX4" fmla="*/ 1155138 w 1344495"/>
                  <a:gd name="connsiteY4" fmla="*/ 590442 h 674451"/>
                  <a:gd name="connsiteX5" fmla="*/ 1299153 w 1344495"/>
                  <a:gd name="connsiteY5" fmla="*/ 590442 h 674451"/>
                  <a:gd name="connsiteX6" fmla="*/ 1227146 w 1344495"/>
                  <a:gd name="connsiteY6" fmla="*/ 86386 h 674451"/>
                  <a:gd name="connsiteX7" fmla="*/ 905007 w 1344495"/>
                  <a:gd name="connsiteY7" fmla="*/ 72124 h 674451"/>
                  <a:gd name="connsiteX8" fmla="*/ 867106 w 1344495"/>
                  <a:gd name="connsiteY8" fmla="*/ 86386 h 674451"/>
                  <a:gd name="connsiteX0" fmla="*/ 894530 w 1344495"/>
                  <a:gd name="connsiteY0" fmla="*/ 202909 h 674451"/>
                  <a:gd name="connsiteX1" fmla="*/ 486567 w 1344495"/>
                  <a:gd name="connsiteY1" fmla="*/ 34097 h 674451"/>
                  <a:gd name="connsiteX2" fmla="*/ 177078 w 1344495"/>
                  <a:gd name="connsiteY2" fmla="*/ 273248 h 674451"/>
                  <a:gd name="connsiteX3" fmla="*/ 163010 w 1344495"/>
                  <a:gd name="connsiteY3" fmla="*/ 526466 h 674451"/>
                  <a:gd name="connsiteX4" fmla="*/ 1155138 w 1344495"/>
                  <a:gd name="connsiteY4" fmla="*/ 590442 h 674451"/>
                  <a:gd name="connsiteX5" fmla="*/ 1299153 w 1344495"/>
                  <a:gd name="connsiteY5" fmla="*/ 590442 h 674451"/>
                  <a:gd name="connsiteX6" fmla="*/ 1227146 w 1344495"/>
                  <a:gd name="connsiteY6" fmla="*/ 86386 h 674451"/>
                  <a:gd name="connsiteX7" fmla="*/ 905007 w 1344495"/>
                  <a:gd name="connsiteY7" fmla="*/ 72124 h 674451"/>
                  <a:gd name="connsiteX8" fmla="*/ 867105 w 1344495"/>
                  <a:gd name="connsiteY8" fmla="*/ 158394 h 674451"/>
                  <a:gd name="connsiteX0" fmla="*/ 894530 w 1344495"/>
                  <a:gd name="connsiteY0" fmla="*/ 212534 h 684076"/>
                  <a:gd name="connsiteX1" fmla="*/ 486567 w 1344495"/>
                  <a:gd name="connsiteY1" fmla="*/ 43722 h 684076"/>
                  <a:gd name="connsiteX2" fmla="*/ 177078 w 1344495"/>
                  <a:gd name="connsiteY2" fmla="*/ 282873 h 684076"/>
                  <a:gd name="connsiteX3" fmla="*/ 163010 w 1344495"/>
                  <a:gd name="connsiteY3" fmla="*/ 536091 h 684076"/>
                  <a:gd name="connsiteX4" fmla="*/ 1155138 w 1344495"/>
                  <a:gd name="connsiteY4" fmla="*/ 600067 h 684076"/>
                  <a:gd name="connsiteX5" fmla="*/ 1299153 w 1344495"/>
                  <a:gd name="connsiteY5" fmla="*/ 600067 h 684076"/>
                  <a:gd name="connsiteX6" fmla="*/ 1227146 w 1344495"/>
                  <a:gd name="connsiteY6" fmla="*/ 96011 h 684076"/>
                  <a:gd name="connsiteX7" fmla="*/ 867105 w 1344495"/>
                  <a:gd name="connsiteY7" fmla="*/ 24003 h 684076"/>
                  <a:gd name="connsiteX8" fmla="*/ 867105 w 1344495"/>
                  <a:gd name="connsiteY8" fmla="*/ 168019 h 684076"/>
                  <a:gd name="connsiteX0" fmla="*/ 894530 w 1344495"/>
                  <a:gd name="connsiteY0" fmla="*/ 212534 h 684076"/>
                  <a:gd name="connsiteX1" fmla="*/ 486567 w 1344495"/>
                  <a:gd name="connsiteY1" fmla="*/ 43722 h 684076"/>
                  <a:gd name="connsiteX2" fmla="*/ 177078 w 1344495"/>
                  <a:gd name="connsiteY2" fmla="*/ 282873 h 684076"/>
                  <a:gd name="connsiteX3" fmla="*/ 163010 w 1344495"/>
                  <a:gd name="connsiteY3" fmla="*/ 536091 h 684076"/>
                  <a:gd name="connsiteX4" fmla="*/ 1155138 w 1344495"/>
                  <a:gd name="connsiteY4" fmla="*/ 600067 h 684076"/>
                  <a:gd name="connsiteX5" fmla="*/ 1299153 w 1344495"/>
                  <a:gd name="connsiteY5" fmla="*/ 600067 h 684076"/>
                  <a:gd name="connsiteX6" fmla="*/ 1227146 w 1344495"/>
                  <a:gd name="connsiteY6" fmla="*/ 96011 h 684076"/>
                  <a:gd name="connsiteX7" fmla="*/ 867105 w 1344495"/>
                  <a:gd name="connsiteY7" fmla="*/ 24003 h 684076"/>
                  <a:gd name="connsiteX8" fmla="*/ 867105 w 1344495"/>
                  <a:gd name="connsiteY8" fmla="*/ 168019 h 684076"/>
                  <a:gd name="connsiteX0" fmla="*/ 894530 w 1344495"/>
                  <a:gd name="connsiteY0" fmla="*/ 212534 h 684076"/>
                  <a:gd name="connsiteX1" fmla="*/ 486567 w 1344495"/>
                  <a:gd name="connsiteY1" fmla="*/ 43722 h 684076"/>
                  <a:gd name="connsiteX2" fmla="*/ 177078 w 1344495"/>
                  <a:gd name="connsiteY2" fmla="*/ 282873 h 684076"/>
                  <a:gd name="connsiteX3" fmla="*/ 163010 w 1344495"/>
                  <a:gd name="connsiteY3" fmla="*/ 536091 h 684076"/>
                  <a:gd name="connsiteX4" fmla="*/ 1155138 w 1344495"/>
                  <a:gd name="connsiteY4" fmla="*/ 600067 h 684076"/>
                  <a:gd name="connsiteX5" fmla="*/ 1299153 w 1344495"/>
                  <a:gd name="connsiteY5" fmla="*/ 600067 h 684076"/>
                  <a:gd name="connsiteX6" fmla="*/ 1227146 w 1344495"/>
                  <a:gd name="connsiteY6" fmla="*/ 96011 h 684076"/>
                  <a:gd name="connsiteX7" fmla="*/ 867105 w 1344495"/>
                  <a:gd name="connsiteY7" fmla="*/ 24003 h 684076"/>
                  <a:gd name="connsiteX8" fmla="*/ 867105 w 1344495"/>
                  <a:gd name="connsiteY8" fmla="*/ 168019 h 684076"/>
                  <a:gd name="connsiteX0" fmla="*/ 894530 w 1344495"/>
                  <a:gd name="connsiteY0" fmla="*/ 284542 h 768086"/>
                  <a:gd name="connsiteX1" fmla="*/ 486567 w 1344495"/>
                  <a:gd name="connsiteY1" fmla="*/ 115730 h 768086"/>
                  <a:gd name="connsiteX2" fmla="*/ 177078 w 1344495"/>
                  <a:gd name="connsiteY2" fmla="*/ 354881 h 768086"/>
                  <a:gd name="connsiteX3" fmla="*/ 163010 w 1344495"/>
                  <a:gd name="connsiteY3" fmla="*/ 608099 h 768086"/>
                  <a:gd name="connsiteX4" fmla="*/ 1155138 w 1344495"/>
                  <a:gd name="connsiteY4" fmla="*/ 672075 h 768086"/>
                  <a:gd name="connsiteX5" fmla="*/ 1299153 w 1344495"/>
                  <a:gd name="connsiteY5" fmla="*/ 672075 h 768086"/>
                  <a:gd name="connsiteX6" fmla="*/ 1227145 w 1344495"/>
                  <a:gd name="connsiteY6" fmla="*/ 96011 h 768086"/>
                  <a:gd name="connsiteX7" fmla="*/ 867105 w 1344495"/>
                  <a:gd name="connsiteY7" fmla="*/ 96011 h 768086"/>
                  <a:gd name="connsiteX8" fmla="*/ 867105 w 1344495"/>
                  <a:gd name="connsiteY8" fmla="*/ 240027 h 768086"/>
                  <a:gd name="connsiteX0" fmla="*/ 894530 w 1344495"/>
                  <a:gd name="connsiteY0" fmla="*/ 211938 h 695482"/>
                  <a:gd name="connsiteX1" fmla="*/ 486567 w 1344495"/>
                  <a:gd name="connsiteY1" fmla="*/ 43126 h 695482"/>
                  <a:gd name="connsiteX2" fmla="*/ 177078 w 1344495"/>
                  <a:gd name="connsiteY2" fmla="*/ 282277 h 695482"/>
                  <a:gd name="connsiteX3" fmla="*/ 163010 w 1344495"/>
                  <a:gd name="connsiteY3" fmla="*/ 535495 h 695482"/>
                  <a:gd name="connsiteX4" fmla="*/ 1155138 w 1344495"/>
                  <a:gd name="connsiteY4" fmla="*/ 599471 h 695482"/>
                  <a:gd name="connsiteX5" fmla="*/ 1299153 w 1344495"/>
                  <a:gd name="connsiteY5" fmla="*/ 599471 h 695482"/>
                  <a:gd name="connsiteX6" fmla="*/ 1227145 w 1344495"/>
                  <a:gd name="connsiteY6" fmla="*/ 23407 h 695482"/>
                  <a:gd name="connsiteX7" fmla="*/ 867105 w 1344495"/>
                  <a:gd name="connsiteY7" fmla="*/ 23407 h 695482"/>
                  <a:gd name="connsiteX8" fmla="*/ 867105 w 1344495"/>
                  <a:gd name="connsiteY8" fmla="*/ 167423 h 695482"/>
                  <a:gd name="connsiteX0" fmla="*/ 894530 w 1344495"/>
                  <a:gd name="connsiteY0" fmla="*/ 211938 h 695482"/>
                  <a:gd name="connsiteX1" fmla="*/ 486567 w 1344495"/>
                  <a:gd name="connsiteY1" fmla="*/ 43126 h 695482"/>
                  <a:gd name="connsiteX2" fmla="*/ 177078 w 1344495"/>
                  <a:gd name="connsiteY2" fmla="*/ 282277 h 695482"/>
                  <a:gd name="connsiteX3" fmla="*/ 163010 w 1344495"/>
                  <a:gd name="connsiteY3" fmla="*/ 535495 h 695482"/>
                  <a:gd name="connsiteX4" fmla="*/ 1155138 w 1344495"/>
                  <a:gd name="connsiteY4" fmla="*/ 599471 h 695482"/>
                  <a:gd name="connsiteX5" fmla="*/ 1299153 w 1344495"/>
                  <a:gd name="connsiteY5" fmla="*/ 599471 h 695482"/>
                  <a:gd name="connsiteX6" fmla="*/ 1227145 w 1344495"/>
                  <a:gd name="connsiteY6" fmla="*/ 23407 h 695482"/>
                  <a:gd name="connsiteX7" fmla="*/ 867105 w 1344495"/>
                  <a:gd name="connsiteY7" fmla="*/ 23407 h 695482"/>
                  <a:gd name="connsiteX8" fmla="*/ 867105 w 1344495"/>
                  <a:gd name="connsiteY8" fmla="*/ 167423 h 695482"/>
                  <a:gd name="connsiteX0" fmla="*/ 894530 w 1344495"/>
                  <a:gd name="connsiteY0" fmla="*/ 211938 h 695482"/>
                  <a:gd name="connsiteX1" fmla="*/ 486567 w 1344495"/>
                  <a:gd name="connsiteY1" fmla="*/ 43126 h 695482"/>
                  <a:gd name="connsiteX2" fmla="*/ 177078 w 1344495"/>
                  <a:gd name="connsiteY2" fmla="*/ 282277 h 695482"/>
                  <a:gd name="connsiteX3" fmla="*/ 163010 w 1344495"/>
                  <a:gd name="connsiteY3" fmla="*/ 535495 h 695482"/>
                  <a:gd name="connsiteX4" fmla="*/ 1155138 w 1344495"/>
                  <a:gd name="connsiteY4" fmla="*/ 599471 h 695482"/>
                  <a:gd name="connsiteX5" fmla="*/ 1299153 w 1344495"/>
                  <a:gd name="connsiteY5" fmla="*/ 599471 h 695482"/>
                  <a:gd name="connsiteX6" fmla="*/ 1227145 w 1344495"/>
                  <a:gd name="connsiteY6" fmla="*/ 23407 h 695482"/>
                  <a:gd name="connsiteX7" fmla="*/ 867105 w 1344495"/>
                  <a:gd name="connsiteY7" fmla="*/ 23407 h 695482"/>
                  <a:gd name="connsiteX8" fmla="*/ 867105 w 1344495"/>
                  <a:gd name="connsiteY8" fmla="*/ 167423 h 695482"/>
                  <a:gd name="connsiteX0" fmla="*/ 894530 w 1344495"/>
                  <a:gd name="connsiteY0" fmla="*/ 211938 h 695482"/>
                  <a:gd name="connsiteX1" fmla="*/ 486567 w 1344495"/>
                  <a:gd name="connsiteY1" fmla="*/ 43126 h 695482"/>
                  <a:gd name="connsiteX2" fmla="*/ 177078 w 1344495"/>
                  <a:gd name="connsiteY2" fmla="*/ 282277 h 695482"/>
                  <a:gd name="connsiteX3" fmla="*/ 163010 w 1344495"/>
                  <a:gd name="connsiteY3" fmla="*/ 535495 h 695482"/>
                  <a:gd name="connsiteX4" fmla="*/ 1155138 w 1344495"/>
                  <a:gd name="connsiteY4" fmla="*/ 599471 h 695482"/>
                  <a:gd name="connsiteX5" fmla="*/ 1299153 w 1344495"/>
                  <a:gd name="connsiteY5" fmla="*/ 599471 h 695482"/>
                  <a:gd name="connsiteX6" fmla="*/ 1227145 w 1344495"/>
                  <a:gd name="connsiteY6" fmla="*/ 23407 h 695482"/>
                  <a:gd name="connsiteX7" fmla="*/ 867105 w 1344495"/>
                  <a:gd name="connsiteY7" fmla="*/ 23407 h 695482"/>
                  <a:gd name="connsiteX8" fmla="*/ 867105 w 1344495"/>
                  <a:gd name="connsiteY8" fmla="*/ 239431 h 695482"/>
                  <a:gd name="connsiteX0" fmla="*/ 894530 w 1344495"/>
                  <a:gd name="connsiteY0" fmla="*/ 211938 h 695482"/>
                  <a:gd name="connsiteX1" fmla="*/ 486567 w 1344495"/>
                  <a:gd name="connsiteY1" fmla="*/ 43126 h 695482"/>
                  <a:gd name="connsiteX2" fmla="*/ 177078 w 1344495"/>
                  <a:gd name="connsiteY2" fmla="*/ 282277 h 695482"/>
                  <a:gd name="connsiteX3" fmla="*/ 163010 w 1344495"/>
                  <a:gd name="connsiteY3" fmla="*/ 535495 h 695482"/>
                  <a:gd name="connsiteX4" fmla="*/ 1155138 w 1344495"/>
                  <a:gd name="connsiteY4" fmla="*/ 599471 h 695482"/>
                  <a:gd name="connsiteX5" fmla="*/ 1299153 w 1344495"/>
                  <a:gd name="connsiteY5" fmla="*/ 599471 h 695482"/>
                  <a:gd name="connsiteX6" fmla="*/ 1227145 w 1344495"/>
                  <a:gd name="connsiteY6" fmla="*/ 23407 h 695482"/>
                  <a:gd name="connsiteX7" fmla="*/ 867105 w 1344495"/>
                  <a:gd name="connsiteY7" fmla="*/ 23407 h 695482"/>
                  <a:gd name="connsiteX8" fmla="*/ 867105 w 1344495"/>
                  <a:gd name="connsiteY8" fmla="*/ 239431 h 695482"/>
                  <a:gd name="connsiteX0" fmla="*/ 894530 w 1344495"/>
                  <a:gd name="connsiteY0" fmla="*/ 211938 h 695482"/>
                  <a:gd name="connsiteX1" fmla="*/ 486567 w 1344495"/>
                  <a:gd name="connsiteY1" fmla="*/ 43126 h 695482"/>
                  <a:gd name="connsiteX2" fmla="*/ 177078 w 1344495"/>
                  <a:gd name="connsiteY2" fmla="*/ 282277 h 695482"/>
                  <a:gd name="connsiteX3" fmla="*/ 163010 w 1344495"/>
                  <a:gd name="connsiteY3" fmla="*/ 535495 h 695482"/>
                  <a:gd name="connsiteX4" fmla="*/ 1155138 w 1344495"/>
                  <a:gd name="connsiteY4" fmla="*/ 599471 h 695482"/>
                  <a:gd name="connsiteX5" fmla="*/ 1299153 w 1344495"/>
                  <a:gd name="connsiteY5" fmla="*/ 599471 h 695482"/>
                  <a:gd name="connsiteX6" fmla="*/ 1227145 w 1344495"/>
                  <a:gd name="connsiteY6" fmla="*/ 23407 h 695482"/>
                  <a:gd name="connsiteX7" fmla="*/ 867105 w 1344495"/>
                  <a:gd name="connsiteY7" fmla="*/ 23407 h 695482"/>
                  <a:gd name="connsiteX8" fmla="*/ 867105 w 1344495"/>
                  <a:gd name="connsiteY8" fmla="*/ 239431 h 695482"/>
                  <a:gd name="connsiteX0" fmla="*/ 867105 w 1344495"/>
                  <a:gd name="connsiteY0" fmla="*/ 239431 h 695482"/>
                  <a:gd name="connsiteX1" fmla="*/ 486567 w 1344495"/>
                  <a:gd name="connsiteY1" fmla="*/ 43126 h 695482"/>
                  <a:gd name="connsiteX2" fmla="*/ 177078 w 1344495"/>
                  <a:gd name="connsiteY2" fmla="*/ 282277 h 695482"/>
                  <a:gd name="connsiteX3" fmla="*/ 163010 w 1344495"/>
                  <a:gd name="connsiteY3" fmla="*/ 535495 h 695482"/>
                  <a:gd name="connsiteX4" fmla="*/ 1155138 w 1344495"/>
                  <a:gd name="connsiteY4" fmla="*/ 599471 h 695482"/>
                  <a:gd name="connsiteX5" fmla="*/ 1299153 w 1344495"/>
                  <a:gd name="connsiteY5" fmla="*/ 599471 h 695482"/>
                  <a:gd name="connsiteX6" fmla="*/ 1227145 w 1344495"/>
                  <a:gd name="connsiteY6" fmla="*/ 23407 h 695482"/>
                  <a:gd name="connsiteX7" fmla="*/ 867105 w 1344495"/>
                  <a:gd name="connsiteY7" fmla="*/ 23407 h 695482"/>
                  <a:gd name="connsiteX8" fmla="*/ 867105 w 1344495"/>
                  <a:gd name="connsiteY8" fmla="*/ 239431 h 695482"/>
                  <a:gd name="connsiteX0" fmla="*/ 867105 w 1344495"/>
                  <a:gd name="connsiteY0" fmla="*/ 239431 h 695482"/>
                  <a:gd name="connsiteX1" fmla="*/ 486567 w 1344495"/>
                  <a:gd name="connsiteY1" fmla="*/ 43126 h 695482"/>
                  <a:gd name="connsiteX2" fmla="*/ 177078 w 1344495"/>
                  <a:gd name="connsiteY2" fmla="*/ 282277 h 695482"/>
                  <a:gd name="connsiteX3" fmla="*/ 163010 w 1344495"/>
                  <a:gd name="connsiteY3" fmla="*/ 535495 h 695482"/>
                  <a:gd name="connsiteX4" fmla="*/ 1155138 w 1344495"/>
                  <a:gd name="connsiteY4" fmla="*/ 599471 h 695482"/>
                  <a:gd name="connsiteX5" fmla="*/ 1299153 w 1344495"/>
                  <a:gd name="connsiteY5" fmla="*/ 599471 h 695482"/>
                  <a:gd name="connsiteX6" fmla="*/ 1227145 w 1344495"/>
                  <a:gd name="connsiteY6" fmla="*/ 23407 h 695482"/>
                  <a:gd name="connsiteX7" fmla="*/ 867105 w 1344495"/>
                  <a:gd name="connsiteY7" fmla="*/ 23407 h 695482"/>
                  <a:gd name="connsiteX8" fmla="*/ 867105 w 1344495"/>
                  <a:gd name="connsiteY8" fmla="*/ 167423 h 695482"/>
                  <a:gd name="connsiteX0" fmla="*/ 867105 w 1344495"/>
                  <a:gd name="connsiteY0" fmla="*/ 239431 h 695482"/>
                  <a:gd name="connsiteX1" fmla="*/ 939113 w 1344495"/>
                  <a:gd name="connsiteY1" fmla="*/ 527463 h 695482"/>
                  <a:gd name="connsiteX2" fmla="*/ 486567 w 1344495"/>
                  <a:gd name="connsiteY2" fmla="*/ 43126 h 695482"/>
                  <a:gd name="connsiteX3" fmla="*/ 177078 w 1344495"/>
                  <a:gd name="connsiteY3" fmla="*/ 282277 h 695482"/>
                  <a:gd name="connsiteX4" fmla="*/ 163010 w 1344495"/>
                  <a:gd name="connsiteY4" fmla="*/ 535495 h 695482"/>
                  <a:gd name="connsiteX5" fmla="*/ 1155138 w 1344495"/>
                  <a:gd name="connsiteY5" fmla="*/ 599471 h 695482"/>
                  <a:gd name="connsiteX6" fmla="*/ 1299153 w 1344495"/>
                  <a:gd name="connsiteY6" fmla="*/ 599471 h 695482"/>
                  <a:gd name="connsiteX7" fmla="*/ 1227145 w 1344495"/>
                  <a:gd name="connsiteY7" fmla="*/ 23407 h 695482"/>
                  <a:gd name="connsiteX8" fmla="*/ 867105 w 1344495"/>
                  <a:gd name="connsiteY8" fmla="*/ 23407 h 695482"/>
                  <a:gd name="connsiteX9" fmla="*/ 867105 w 1344495"/>
                  <a:gd name="connsiteY9" fmla="*/ 167423 h 695482"/>
                  <a:gd name="connsiteX0" fmla="*/ 867105 w 1344495"/>
                  <a:gd name="connsiteY0" fmla="*/ 239431 h 695482"/>
                  <a:gd name="connsiteX1" fmla="*/ 867105 w 1344495"/>
                  <a:gd name="connsiteY1" fmla="*/ 167423 h 695482"/>
                  <a:gd name="connsiteX2" fmla="*/ 939113 w 1344495"/>
                  <a:gd name="connsiteY2" fmla="*/ 527463 h 695482"/>
                  <a:gd name="connsiteX3" fmla="*/ 486567 w 1344495"/>
                  <a:gd name="connsiteY3" fmla="*/ 43126 h 695482"/>
                  <a:gd name="connsiteX4" fmla="*/ 177078 w 1344495"/>
                  <a:gd name="connsiteY4" fmla="*/ 282277 h 695482"/>
                  <a:gd name="connsiteX5" fmla="*/ 163010 w 1344495"/>
                  <a:gd name="connsiteY5" fmla="*/ 535495 h 695482"/>
                  <a:gd name="connsiteX6" fmla="*/ 1155138 w 1344495"/>
                  <a:gd name="connsiteY6" fmla="*/ 599471 h 695482"/>
                  <a:gd name="connsiteX7" fmla="*/ 1299153 w 1344495"/>
                  <a:gd name="connsiteY7" fmla="*/ 599471 h 695482"/>
                  <a:gd name="connsiteX8" fmla="*/ 1227145 w 1344495"/>
                  <a:gd name="connsiteY8" fmla="*/ 23407 h 695482"/>
                  <a:gd name="connsiteX9" fmla="*/ 867105 w 1344495"/>
                  <a:gd name="connsiteY9" fmla="*/ 23407 h 695482"/>
                  <a:gd name="connsiteX10" fmla="*/ 867105 w 1344495"/>
                  <a:gd name="connsiteY10" fmla="*/ 167423 h 695482"/>
                  <a:gd name="connsiteX0" fmla="*/ 867105 w 1344495"/>
                  <a:gd name="connsiteY0" fmla="*/ 239431 h 695482"/>
                  <a:gd name="connsiteX1" fmla="*/ 867105 w 1344495"/>
                  <a:gd name="connsiteY1" fmla="*/ 167423 h 695482"/>
                  <a:gd name="connsiteX2" fmla="*/ 486567 w 1344495"/>
                  <a:gd name="connsiteY2" fmla="*/ 43126 h 695482"/>
                  <a:gd name="connsiteX3" fmla="*/ 177078 w 1344495"/>
                  <a:gd name="connsiteY3" fmla="*/ 282277 h 695482"/>
                  <a:gd name="connsiteX4" fmla="*/ 163010 w 1344495"/>
                  <a:gd name="connsiteY4" fmla="*/ 535495 h 695482"/>
                  <a:gd name="connsiteX5" fmla="*/ 1155138 w 1344495"/>
                  <a:gd name="connsiteY5" fmla="*/ 599471 h 695482"/>
                  <a:gd name="connsiteX6" fmla="*/ 1299153 w 1344495"/>
                  <a:gd name="connsiteY6" fmla="*/ 599471 h 695482"/>
                  <a:gd name="connsiteX7" fmla="*/ 1227145 w 1344495"/>
                  <a:gd name="connsiteY7" fmla="*/ 23407 h 695482"/>
                  <a:gd name="connsiteX8" fmla="*/ 867105 w 1344495"/>
                  <a:gd name="connsiteY8" fmla="*/ 23407 h 695482"/>
                  <a:gd name="connsiteX9" fmla="*/ 867105 w 1344495"/>
                  <a:gd name="connsiteY9" fmla="*/ 167423 h 695482"/>
                  <a:gd name="connsiteX0" fmla="*/ 867105 w 1344495"/>
                  <a:gd name="connsiteY0" fmla="*/ 239431 h 695482"/>
                  <a:gd name="connsiteX1" fmla="*/ 867105 w 1344495"/>
                  <a:gd name="connsiteY1" fmla="*/ 167423 h 695482"/>
                  <a:gd name="connsiteX2" fmla="*/ 486567 w 1344495"/>
                  <a:gd name="connsiteY2" fmla="*/ 43126 h 695482"/>
                  <a:gd name="connsiteX3" fmla="*/ 177078 w 1344495"/>
                  <a:gd name="connsiteY3" fmla="*/ 282277 h 695482"/>
                  <a:gd name="connsiteX4" fmla="*/ 163010 w 1344495"/>
                  <a:gd name="connsiteY4" fmla="*/ 535495 h 695482"/>
                  <a:gd name="connsiteX5" fmla="*/ 1155138 w 1344495"/>
                  <a:gd name="connsiteY5" fmla="*/ 599471 h 695482"/>
                  <a:gd name="connsiteX6" fmla="*/ 1299153 w 1344495"/>
                  <a:gd name="connsiteY6" fmla="*/ 599471 h 695482"/>
                  <a:gd name="connsiteX7" fmla="*/ 1227145 w 1344495"/>
                  <a:gd name="connsiteY7" fmla="*/ 23407 h 695482"/>
                  <a:gd name="connsiteX8" fmla="*/ 867105 w 1344495"/>
                  <a:gd name="connsiteY8" fmla="*/ 23407 h 695482"/>
                  <a:gd name="connsiteX9" fmla="*/ 867105 w 1344495"/>
                  <a:gd name="connsiteY9" fmla="*/ 167423 h 695482"/>
                  <a:gd name="connsiteX0" fmla="*/ 867105 w 1344495"/>
                  <a:gd name="connsiteY0" fmla="*/ 362417 h 818468"/>
                  <a:gd name="connsiteX1" fmla="*/ 867105 w 1344495"/>
                  <a:gd name="connsiteY1" fmla="*/ 290409 h 818468"/>
                  <a:gd name="connsiteX2" fmla="*/ 486567 w 1344495"/>
                  <a:gd name="connsiteY2" fmla="*/ 166112 h 818468"/>
                  <a:gd name="connsiteX3" fmla="*/ 177078 w 1344495"/>
                  <a:gd name="connsiteY3" fmla="*/ 405263 h 818468"/>
                  <a:gd name="connsiteX4" fmla="*/ 163010 w 1344495"/>
                  <a:gd name="connsiteY4" fmla="*/ 658481 h 818468"/>
                  <a:gd name="connsiteX5" fmla="*/ 1155138 w 1344495"/>
                  <a:gd name="connsiteY5" fmla="*/ 722457 h 818468"/>
                  <a:gd name="connsiteX6" fmla="*/ 1299153 w 1344495"/>
                  <a:gd name="connsiteY6" fmla="*/ 722457 h 818468"/>
                  <a:gd name="connsiteX7" fmla="*/ 1227145 w 1344495"/>
                  <a:gd name="connsiteY7" fmla="*/ 146393 h 818468"/>
                  <a:gd name="connsiteX8" fmla="*/ 867105 w 1344495"/>
                  <a:gd name="connsiteY8" fmla="*/ 146393 h 818468"/>
                  <a:gd name="connsiteX9" fmla="*/ 651081 w 1344495"/>
                  <a:gd name="connsiteY9" fmla="*/ 2377 h 818468"/>
                  <a:gd name="connsiteX0" fmla="*/ 867105 w 1344495"/>
                  <a:gd name="connsiteY0" fmla="*/ 434425 h 818468"/>
                  <a:gd name="connsiteX1" fmla="*/ 867105 w 1344495"/>
                  <a:gd name="connsiteY1" fmla="*/ 290409 h 818468"/>
                  <a:gd name="connsiteX2" fmla="*/ 486567 w 1344495"/>
                  <a:gd name="connsiteY2" fmla="*/ 166112 h 818468"/>
                  <a:gd name="connsiteX3" fmla="*/ 177078 w 1344495"/>
                  <a:gd name="connsiteY3" fmla="*/ 405263 h 818468"/>
                  <a:gd name="connsiteX4" fmla="*/ 163010 w 1344495"/>
                  <a:gd name="connsiteY4" fmla="*/ 658481 h 818468"/>
                  <a:gd name="connsiteX5" fmla="*/ 1155138 w 1344495"/>
                  <a:gd name="connsiteY5" fmla="*/ 722457 h 818468"/>
                  <a:gd name="connsiteX6" fmla="*/ 1299153 w 1344495"/>
                  <a:gd name="connsiteY6" fmla="*/ 722457 h 818468"/>
                  <a:gd name="connsiteX7" fmla="*/ 1227145 w 1344495"/>
                  <a:gd name="connsiteY7" fmla="*/ 146393 h 818468"/>
                  <a:gd name="connsiteX8" fmla="*/ 867105 w 1344495"/>
                  <a:gd name="connsiteY8" fmla="*/ 146393 h 818468"/>
                  <a:gd name="connsiteX9" fmla="*/ 651081 w 1344495"/>
                  <a:gd name="connsiteY9" fmla="*/ 2377 h 818468"/>
                  <a:gd name="connsiteX0" fmla="*/ 867105 w 1344495"/>
                  <a:gd name="connsiteY0" fmla="*/ 290409 h 818468"/>
                  <a:gd name="connsiteX1" fmla="*/ 486567 w 1344495"/>
                  <a:gd name="connsiteY1" fmla="*/ 166112 h 818468"/>
                  <a:gd name="connsiteX2" fmla="*/ 177078 w 1344495"/>
                  <a:gd name="connsiteY2" fmla="*/ 405263 h 818468"/>
                  <a:gd name="connsiteX3" fmla="*/ 163010 w 1344495"/>
                  <a:gd name="connsiteY3" fmla="*/ 658481 h 818468"/>
                  <a:gd name="connsiteX4" fmla="*/ 1155138 w 1344495"/>
                  <a:gd name="connsiteY4" fmla="*/ 722457 h 818468"/>
                  <a:gd name="connsiteX5" fmla="*/ 1299153 w 1344495"/>
                  <a:gd name="connsiteY5" fmla="*/ 722457 h 818468"/>
                  <a:gd name="connsiteX6" fmla="*/ 1227145 w 1344495"/>
                  <a:gd name="connsiteY6" fmla="*/ 146393 h 818468"/>
                  <a:gd name="connsiteX7" fmla="*/ 867105 w 1344495"/>
                  <a:gd name="connsiteY7" fmla="*/ 146393 h 818468"/>
                  <a:gd name="connsiteX8" fmla="*/ 651081 w 1344495"/>
                  <a:gd name="connsiteY8" fmla="*/ 2377 h 818468"/>
                  <a:gd name="connsiteX0" fmla="*/ 867105 w 1344495"/>
                  <a:gd name="connsiteY0" fmla="*/ 167423 h 695482"/>
                  <a:gd name="connsiteX1" fmla="*/ 486567 w 1344495"/>
                  <a:gd name="connsiteY1" fmla="*/ 43126 h 695482"/>
                  <a:gd name="connsiteX2" fmla="*/ 177078 w 1344495"/>
                  <a:gd name="connsiteY2" fmla="*/ 282277 h 695482"/>
                  <a:gd name="connsiteX3" fmla="*/ 163010 w 1344495"/>
                  <a:gd name="connsiteY3" fmla="*/ 535495 h 695482"/>
                  <a:gd name="connsiteX4" fmla="*/ 1155138 w 1344495"/>
                  <a:gd name="connsiteY4" fmla="*/ 599471 h 695482"/>
                  <a:gd name="connsiteX5" fmla="*/ 1299153 w 1344495"/>
                  <a:gd name="connsiteY5" fmla="*/ 599471 h 695482"/>
                  <a:gd name="connsiteX6" fmla="*/ 1227145 w 1344495"/>
                  <a:gd name="connsiteY6" fmla="*/ 23407 h 695482"/>
                  <a:gd name="connsiteX7" fmla="*/ 867105 w 1344495"/>
                  <a:gd name="connsiteY7" fmla="*/ 23407 h 695482"/>
                  <a:gd name="connsiteX8" fmla="*/ 867105 w 1344495"/>
                  <a:gd name="connsiteY8" fmla="*/ 167423 h 695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44495" h="695482">
                    <a:moveTo>
                      <a:pt x="867105" y="167423"/>
                    </a:moveTo>
                    <a:cubicBezTo>
                      <a:pt x="803682" y="122704"/>
                      <a:pt x="601572" y="23984"/>
                      <a:pt x="486567" y="43126"/>
                    </a:cubicBezTo>
                    <a:cubicBezTo>
                      <a:pt x="371563" y="62268"/>
                      <a:pt x="231004" y="200216"/>
                      <a:pt x="177078" y="282277"/>
                    </a:cubicBezTo>
                    <a:cubicBezTo>
                      <a:pt x="123152" y="364338"/>
                      <a:pt x="0" y="482629"/>
                      <a:pt x="163010" y="535495"/>
                    </a:cubicBezTo>
                    <a:cubicBezTo>
                      <a:pt x="326020" y="588361"/>
                      <a:pt x="965781" y="588808"/>
                      <a:pt x="1155138" y="599471"/>
                    </a:cubicBezTo>
                    <a:cubicBezTo>
                      <a:pt x="1344495" y="610134"/>
                      <a:pt x="1287152" y="695482"/>
                      <a:pt x="1299153" y="599471"/>
                    </a:cubicBezTo>
                    <a:cubicBezTo>
                      <a:pt x="1311154" y="503460"/>
                      <a:pt x="1266957" y="99823"/>
                      <a:pt x="1227145" y="23407"/>
                    </a:cubicBezTo>
                    <a:cubicBezTo>
                      <a:pt x="1133607" y="0"/>
                      <a:pt x="954918" y="16764"/>
                      <a:pt x="867105" y="23407"/>
                    </a:cubicBezTo>
                    <a:cubicBezTo>
                      <a:pt x="864620" y="145541"/>
                      <a:pt x="873422" y="165046"/>
                      <a:pt x="867105" y="167423"/>
                    </a:cubicBezTo>
                  </a:path>
                </a:pathLst>
              </a:custGeom>
              <a:solidFill>
                <a:schemeClr val="accent6">
                  <a:lumMod val="50000"/>
                </a:schemeClr>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139" name="Freeform 138"/>
              <p:cNvSpPr/>
              <p:nvPr/>
            </p:nvSpPr>
            <p:spPr>
              <a:xfrm flipH="1">
                <a:off x="4407202" y="5589240"/>
                <a:ext cx="1244918" cy="195263"/>
              </a:xfrm>
              <a:custGeom>
                <a:avLst/>
                <a:gdLst>
                  <a:gd name="connsiteX0" fmla="*/ 9525 w 1295400"/>
                  <a:gd name="connsiteY0" fmla="*/ 0 h 195263"/>
                  <a:gd name="connsiteX1" fmla="*/ 0 w 1295400"/>
                  <a:gd name="connsiteY1" fmla="*/ 161925 h 195263"/>
                  <a:gd name="connsiteX2" fmla="*/ 1276350 w 1295400"/>
                  <a:gd name="connsiteY2" fmla="*/ 195263 h 195263"/>
                  <a:gd name="connsiteX3" fmla="*/ 1295400 w 1295400"/>
                  <a:gd name="connsiteY3" fmla="*/ 47625 h 195263"/>
                  <a:gd name="connsiteX4" fmla="*/ 9525 w 1295400"/>
                  <a:gd name="connsiteY4" fmla="*/ 0 h 1952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95400" h="195263">
                    <a:moveTo>
                      <a:pt x="9525" y="0"/>
                    </a:moveTo>
                    <a:lnTo>
                      <a:pt x="0" y="161925"/>
                    </a:lnTo>
                    <a:lnTo>
                      <a:pt x="1276350" y="195263"/>
                    </a:lnTo>
                    <a:lnTo>
                      <a:pt x="1295400" y="47625"/>
                    </a:lnTo>
                    <a:lnTo>
                      <a:pt x="9525" y="0"/>
                    </a:lnTo>
                    <a:close/>
                  </a:path>
                </a:pathLst>
              </a:custGeom>
              <a:solidFill>
                <a:schemeClr val="accent6">
                  <a:lumMod val="5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sp>
        <p:nvSpPr>
          <p:cNvPr id="143" name="Oval 142"/>
          <p:cNvSpPr/>
          <p:nvPr/>
        </p:nvSpPr>
        <p:spPr>
          <a:xfrm>
            <a:off x="7175746" y="2242058"/>
            <a:ext cx="1089684" cy="1031171"/>
          </a:xfrm>
          <a:prstGeom prst="ellipse">
            <a:avLst/>
          </a:prstGeom>
          <a:solidFill>
            <a:srgbClr val="FF00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144" name="Group 42"/>
          <p:cNvGrpSpPr/>
          <p:nvPr/>
        </p:nvGrpSpPr>
        <p:grpSpPr>
          <a:xfrm>
            <a:off x="7418502" y="2370814"/>
            <a:ext cx="688767" cy="709936"/>
            <a:chOff x="7452320" y="1256199"/>
            <a:chExt cx="1152128" cy="1139274"/>
          </a:xfrm>
          <a:noFill/>
        </p:grpSpPr>
        <p:sp>
          <p:nvSpPr>
            <p:cNvPr id="145" name="Rectangle 144"/>
            <p:cNvSpPr/>
            <p:nvPr/>
          </p:nvSpPr>
          <p:spPr>
            <a:xfrm>
              <a:off x="7452320" y="1256199"/>
              <a:ext cx="1152128" cy="1139274"/>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46" name="Oval 145"/>
            <p:cNvSpPr/>
            <p:nvPr/>
          </p:nvSpPr>
          <p:spPr>
            <a:xfrm>
              <a:off x="8143597" y="1279047"/>
              <a:ext cx="89710" cy="213255"/>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47" name="Oval 146"/>
            <p:cNvSpPr/>
            <p:nvPr/>
          </p:nvSpPr>
          <p:spPr>
            <a:xfrm>
              <a:off x="7797958" y="1279047"/>
              <a:ext cx="89710" cy="213255"/>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148" name="Moon 147"/>
          <p:cNvSpPr/>
          <p:nvPr/>
        </p:nvSpPr>
        <p:spPr>
          <a:xfrm rot="16200000">
            <a:off x="7474029" y="2471187"/>
            <a:ext cx="559779" cy="747213"/>
          </a:xfrm>
          <a:prstGeom prst="moon">
            <a:avLst>
              <a:gd name="adj" fmla="val 81142"/>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49" name="Oval 148"/>
          <p:cNvSpPr/>
          <p:nvPr/>
        </p:nvSpPr>
        <p:spPr>
          <a:xfrm>
            <a:off x="7708802" y="2708920"/>
            <a:ext cx="103558" cy="152439"/>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50" name="Moon 149"/>
          <p:cNvSpPr/>
          <p:nvPr/>
        </p:nvSpPr>
        <p:spPr>
          <a:xfrm rot="5400000">
            <a:off x="7560332" y="2456892"/>
            <a:ext cx="360040" cy="720080"/>
          </a:xfrm>
          <a:prstGeom prst="moon">
            <a:avLst>
              <a:gd name="adj" fmla="val 81142"/>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151" name="Group 150"/>
          <p:cNvGrpSpPr/>
          <p:nvPr/>
        </p:nvGrpSpPr>
        <p:grpSpPr>
          <a:xfrm>
            <a:off x="7577286" y="2314972"/>
            <a:ext cx="353690" cy="74166"/>
            <a:chOff x="7577286" y="2314972"/>
            <a:chExt cx="353690" cy="74166"/>
          </a:xfrm>
        </p:grpSpPr>
        <p:cxnSp>
          <p:nvCxnSpPr>
            <p:cNvPr id="152" name="Straight Connector 151"/>
            <p:cNvCxnSpPr/>
            <p:nvPr/>
          </p:nvCxnSpPr>
          <p:spPr>
            <a:xfrm>
              <a:off x="7577286" y="2314972"/>
              <a:ext cx="144016" cy="72008"/>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3" name="Straight Connector 152"/>
            <p:cNvCxnSpPr/>
            <p:nvPr/>
          </p:nvCxnSpPr>
          <p:spPr>
            <a:xfrm flipH="1">
              <a:off x="7786960" y="2317130"/>
              <a:ext cx="144016" cy="72008"/>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54" name="Group 64"/>
          <p:cNvGrpSpPr/>
          <p:nvPr/>
        </p:nvGrpSpPr>
        <p:grpSpPr>
          <a:xfrm rot="5859211">
            <a:off x="6311200" y="1719932"/>
            <a:ext cx="399928" cy="1243859"/>
            <a:chOff x="467544" y="2492896"/>
            <a:chExt cx="1152128" cy="3168352"/>
          </a:xfrm>
        </p:grpSpPr>
        <p:grpSp>
          <p:nvGrpSpPr>
            <p:cNvPr id="155" name="Group 21"/>
            <p:cNvGrpSpPr/>
            <p:nvPr/>
          </p:nvGrpSpPr>
          <p:grpSpPr>
            <a:xfrm>
              <a:off x="467544" y="2492896"/>
              <a:ext cx="1152128" cy="3168352"/>
              <a:chOff x="467544" y="2492896"/>
              <a:chExt cx="1152128" cy="3168352"/>
            </a:xfrm>
          </p:grpSpPr>
          <p:sp>
            <p:nvSpPr>
              <p:cNvPr id="164" name="Rectangle 163"/>
              <p:cNvSpPr/>
              <p:nvPr/>
            </p:nvSpPr>
            <p:spPr>
              <a:xfrm>
                <a:off x="971600" y="2492896"/>
                <a:ext cx="144016" cy="2808312"/>
              </a:xfrm>
              <a:prstGeom prst="rect">
                <a:avLst/>
              </a:prstGeom>
              <a:solidFill>
                <a:schemeClr val="accent6">
                  <a:lumMod val="75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65" name="Rectangle 164"/>
              <p:cNvSpPr/>
              <p:nvPr/>
            </p:nvSpPr>
            <p:spPr>
              <a:xfrm>
                <a:off x="467544" y="5229200"/>
                <a:ext cx="1152128" cy="432048"/>
              </a:xfrm>
              <a:prstGeom prst="rect">
                <a:avLst/>
              </a:prstGeom>
              <a:solidFill>
                <a:schemeClr val="accent6">
                  <a:lumMod val="75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156" name="Group 30"/>
            <p:cNvGrpSpPr/>
            <p:nvPr/>
          </p:nvGrpSpPr>
          <p:grpSpPr>
            <a:xfrm>
              <a:off x="827584" y="5229200"/>
              <a:ext cx="432048" cy="432048"/>
              <a:chOff x="827584" y="5229200"/>
              <a:chExt cx="432048" cy="432048"/>
            </a:xfrm>
          </p:grpSpPr>
          <p:cxnSp>
            <p:nvCxnSpPr>
              <p:cNvPr id="157" name="Straight Connector 156"/>
              <p:cNvCxnSpPr/>
              <p:nvPr/>
            </p:nvCxnSpPr>
            <p:spPr>
              <a:xfrm rot="5400000">
                <a:off x="611560" y="5445224"/>
                <a:ext cx="43204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8" name="Straight Connector 15"/>
              <p:cNvCxnSpPr/>
              <p:nvPr/>
            </p:nvCxnSpPr>
            <p:spPr>
              <a:xfrm rot="5400000">
                <a:off x="683568" y="5445224"/>
                <a:ext cx="43204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9" name="Straight Connector 16"/>
              <p:cNvCxnSpPr/>
              <p:nvPr/>
            </p:nvCxnSpPr>
            <p:spPr>
              <a:xfrm rot="5400000">
                <a:off x="755576" y="5445224"/>
                <a:ext cx="43204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0" name="Straight Connector 159"/>
              <p:cNvCxnSpPr/>
              <p:nvPr/>
            </p:nvCxnSpPr>
            <p:spPr>
              <a:xfrm rot="5400000">
                <a:off x="827584" y="5445224"/>
                <a:ext cx="43204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1" name="Straight Connector 160"/>
              <p:cNvCxnSpPr/>
              <p:nvPr/>
            </p:nvCxnSpPr>
            <p:spPr>
              <a:xfrm rot="5400000">
                <a:off x="899592" y="5445224"/>
                <a:ext cx="43204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2" name="Straight Connector 161"/>
              <p:cNvCxnSpPr/>
              <p:nvPr/>
            </p:nvCxnSpPr>
            <p:spPr>
              <a:xfrm rot="5400000">
                <a:off x="971600" y="5445224"/>
                <a:ext cx="43204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3" name="Straight Connector 162"/>
              <p:cNvCxnSpPr/>
              <p:nvPr/>
            </p:nvCxnSpPr>
            <p:spPr>
              <a:xfrm rot="5400000">
                <a:off x="1043608" y="5445224"/>
                <a:ext cx="43204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sp>
        <p:nvSpPr>
          <p:cNvPr id="56" name="Freeform 55"/>
          <p:cNvSpPr/>
          <p:nvPr/>
        </p:nvSpPr>
        <p:spPr>
          <a:xfrm>
            <a:off x="2051720" y="3212976"/>
            <a:ext cx="536249" cy="750749"/>
          </a:xfrm>
          <a:custGeom>
            <a:avLst/>
            <a:gdLst>
              <a:gd name="connsiteX0" fmla="*/ 101600 w 798286"/>
              <a:gd name="connsiteY0" fmla="*/ 1074057 h 1074057"/>
              <a:gd name="connsiteX1" fmla="*/ 101600 w 798286"/>
              <a:gd name="connsiteY1" fmla="*/ 87086 h 1074057"/>
              <a:gd name="connsiteX2" fmla="*/ 711200 w 798286"/>
              <a:gd name="connsiteY2" fmla="*/ 87086 h 1074057"/>
              <a:gd name="connsiteX3" fmla="*/ 711200 w 798286"/>
              <a:gd name="connsiteY3" fmla="*/ 1030514 h 1074057"/>
              <a:gd name="connsiteX4" fmla="*/ 798286 w 798286"/>
              <a:gd name="connsiteY4" fmla="*/ 1030514 h 1074057"/>
              <a:gd name="connsiteX5" fmla="*/ 783772 w 798286"/>
              <a:gd name="connsiteY5" fmla="*/ 0 h 1074057"/>
              <a:gd name="connsiteX6" fmla="*/ 14515 w 798286"/>
              <a:gd name="connsiteY6" fmla="*/ 29029 h 1074057"/>
              <a:gd name="connsiteX7" fmla="*/ 0 w 798286"/>
              <a:gd name="connsiteY7" fmla="*/ 1059543 h 1074057"/>
              <a:gd name="connsiteX8" fmla="*/ 101600 w 798286"/>
              <a:gd name="connsiteY8" fmla="*/ 1074057 h 1074057"/>
              <a:gd name="connsiteX0" fmla="*/ 82285 w 798286"/>
              <a:gd name="connsiteY0" fmla="*/ 1158439 h 1158439"/>
              <a:gd name="connsiteX1" fmla="*/ 101600 w 798286"/>
              <a:gd name="connsiteY1" fmla="*/ 87086 h 1158439"/>
              <a:gd name="connsiteX2" fmla="*/ 711200 w 798286"/>
              <a:gd name="connsiteY2" fmla="*/ 87086 h 1158439"/>
              <a:gd name="connsiteX3" fmla="*/ 711200 w 798286"/>
              <a:gd name="connsiteY3" fmla="*/ 1030514 h 1158439"/>
              <a:gd name="connsiteX4" fmla="*/ 798286 w 798286"/>
              <a:gd name="connsiteY4" fmla="*/ 1030514 h 1158439"/>
              <a:gd name="connsiteX5" fmla="*/ 783772 w 798286"/>
              <a:gd name="connsiteY5" fmla="*/ 0 h 1158439"/>
              <a:gd name="connsiteX6" fmla="*/ 14515 w 798286"/>
              <a:gd name="connsiteY6" fmla="*/ 29029 h 1158439"/>
              <a:gd name="connsiteX7" fmla="*/ 0 w 798286"/>
              <a:gd name="connsiteY7" fmla="*/ 1059543 h 1158439"/>
              <a:gd name="connsiteX8" fmla="*/ 82285 w 798286"/>
              <a:gd name="connsiteY8" fmla="*/ 1158439 h 1158439"/>
              <a:gd name="connsiteX0" fmla="*/ 72008 w 788009"/>
              <a:gd name="connsiteY0" fmla="*/ 1158439 h 1158439"/>
              <a:gd name="connsiteX1" fmla="*/ 91323 w 788009"/>
              <a:gd name="connsiteY1" fmla="*/ 87086 h 1158439"/>
              <a:gd name="connsiteX2" fmla="*/ 700923 w 788009"/>
              <a:gd name="connsiteY2" fmla="*/ 87086 h 1158439"/>
              <a:gd name="connsiteX3" fmla="*/ 700923 w 788009"/>
              <a:gd name="connsiteY3" fmla="*/ 1030514 h 1158439"/>
              <a:gd name="connsiteX4" fmla="*/ 788009 w 788009"/>
              <a:gd name="connsiteY4" fmla="*/ 1030514 h 1158439"/>
              <a:gd name="connsiteX5" fmla="*/ 773495 w 788009"/>
              <a:gd name="connsiteY5" fmla="*/ 0 h 1158439"/>
              <a:gd name="connsiteX6" fmla="*/ 4238 w 788009"/>
              <a:gd name="connsiteY6" fmla="*/ 29029 h 1158439"/>
              <a:gd name="connsiteX7" fmla="*/ 0 w 788009"/>
              <a:gd name="connsiteY7" fmla="*/ 1158439 h 1158439"/>
              <a:gd name="connsiteX8" fmla="*/ 72008 w 788009"/>
              <a:gd name="connsiteY8" fmla="*/ 1158439 h 1158439"/>
              <a:gd name="connsiteX0" fmla="*/ 72008 w 788009"/>
              <a:gd name="connsiteY0" fmla="*/ 1158439 h 1158439"/>
              <a:gd name="connsiteX1" fmla="*/ 72008 w 788009"/>
              <a:gd name="connsiteY1" fmla="*/ 150327 h 1158439"/>
              <a:gd name="connsiteX2" fmla="*/ 700923 w 788009"/>
              <a:gd name="connsiteY2" fmla="*/ 87086 h 1158439"/>
              <a:gd name="connsiteX3" fmla="*/ 700923 w 788009"/>
              <a:gd name="connsiteY3" fmla="*/ 1030514 h 1158439"/>
              <a:gd name="connsiteX4" fmla="*/ 788009 w 788009"/>
              <a:gd name="connsiteY4" fmla="*/ 1030514 h 1158439"/>
              <a:gd name="connsiteX5" fmla="*/ 773495 w 788009"/>
              <a:gd name="connsiteY5" fmla="*/ 0 h 1158439"/>
              <a:gd name="connsiteX6" fmla="*/ 4238 w 788009"/>
              <a:gd name="connsiteY6" fmla="*/ 29029 h 1158439"/>
              <a:gd name="connsiteX7" fmla="*/ 0 w 788009"/>
              <a:gd name="connsiteY7" fmla="*/ 1158439 h 1158439"/>
              <a:gd name="connsiteX8" fmla="*/ 72008 w 788009"/>
              <a:gd name="connsiteY8" fmla="*/ 1158439 h 1158439"/>
              <a:gd name="connsiteX0" fmla="*/ 72008 w 788009"/>
              <a:gd name="connsiteY0" fmla="*/ 1158439 h 1158439"/>
              <a:gd name="connsiteX1" fmla="*/ 72008 w 788009"/>
              <a:gd name="connsiteY1" fmla="*/ 78319 h 1158439"/>
              <a:gd name="connsiteX2" fmla="*/ 700923 w 788009"/>
              <a:gd name="connsiteY2" fmla="*/ 87086 h 1158439"/>
              <a:gd name="connsiteX3" fmla="*/ 700923 w 788009"/>
              <a:gd name="connsiteY3" fmla="*/ 1030514 h 1158439"/>
              <a:gd name="connsiteX4" fmla="*/ 788009 w 788009"/>
              <a:gd name="connsiteY4" fmla="*/ 1030514 h 1158439"/>
              <a:gd name="connsiteX5" fmla="*/ 773495 w 788009"/>
              <a:gd name="connsiteY5" fmla="*/ 0 h 1158439"/>
              <a:gd name="connsiteX6" fmla="*/ 4238 w 788009"/>
              <a:gd name="connsiteY6" fmla="*/ 29029 h 1158439"/>
              <a:gd name="connsiteX7" fmla="*/ 0 w 788009"/>
              <a:gd name="connsiteY7" fmla="*/ 1158439 h 1158439"/>
              <a:gd name="connsiteX8" fmla="*/ 72008 w 788009"/>
              <a:gd name="connsiteY8" fmla="*/ 1158439 h 1158439"/>
              <a:gd name="connsiteX0" fmla="*/ 73421 w 789422"/>
              <a:gd name="connsiteY0" fmla="*/ 1158439 h 1158439"/>
              <a:gd name="connsiteX1" fmla="*/ 73421 w 789422"/>
              <a:gd name="connsiteY1" fmla="*/ 78319 h 1158439"/>
              <a:gd name="connsiteX2" fmla="*/ 702336 w 789422"/>
              <a:gd name="connsiteY2" fmla="*/ 87086 h 1158439"/>
              <a:gd name="connsiteX3" fmla="*/ 702336 w 789422"/>
              <a:gd name="connsiteY3" fmla="*/ 1030514 h 1158439"/>
              <a:gd name="connsiteX4" fmla="*/ 789422 w 789422"/>
              <a:gd name="connsiteY4" fmla="*/ 1030514 h 1158439"/>
              <a:gd name="connsiteX5" fmla="*/ 774908 w 789422"/>
              <a:gd name="connsiteY5" fmla="*/ 0 h 1158439"/>
              <a:gd name="connsiteX6" fmla="*/ 1413 w 789422"/>
              <a:gd name="connsiteY6" fmla="*/ 6311 h 1158439"/>
              <a:gd name="connsiteX7" fmla="*/ 1413 w 789422"/>
              <a:gd name="connsiteY7" fmla="*/ 1158439 h 1158439"/>
              <a:gd name="connsiteX8" fmla="*/ 73421 w 789422"/>
              <a:gd name="connsiteY8" fmla="*/ 1158439 h 1158439"/>
              <a:gd name="connsiteX0" fmla="*/ 73421 w 789422"/>
              <a:gd name="connsiteY0" fmla="*/ 1158439 h 1158439"/>
              <a:gd name="connsiteX1" fmla="*/ 73421 w 789422"/>
              <a:gd name="connsiteY1" fmla="*/ 78319 h 1158439"/>
              <a:gd name="connsiteX2" fmla="*/ 721493 w 789422"/>
              <a:gd name="connsiteY2" fmla="*/ 78319 h 1158439"/>
              <a:gd name="connsiteX3" fmla="*/ 702336 w 789422"/>
              <a:gd name="connsiteY3" fmla="*/ 1030514 h 1158439"/>
              <a:gd name="connsiteX4" fmla="*/ 789422 w 789422"/>
              <a:gd name="connsiteY4" fmla="*/ 1030514 h 1158439"/>
              <a:gd name="connsiteX5" fmla="*/ 774908 w 789422"/>
              <a:gd name="connsiteY5" fmla="*/ 0 h 1158439"/>
              <a:gd name="connsiteX6" fmla="*/ 1413 w 789422"/>
              <a:gd name="connsiteY6" fmla="*/ 6311 h 1158439"/>
              <a:gd name="connsiteX7" fmla="*/ 1413 w 789422"/>
              <a:gd name="connsiteY7" fmla="*/ 1158439 h 1158439"/>
              <a:gd name="connsiteX8" fmla="*/ 73421 w 789422"/>
              <a:gd name="connsiteY8" fmla="*/ 1158439 h 1158439"/>
              <a:gd name="connsiteX0" fmla="*/ 73421 w 789422"/>
              <a:gd name="connsiteY0" fmla="*/ 1158439 h 1158439"/>
              <a:gd name="connsiteX1" fmla="*/ 73421 w 789422"/>
              <a:gd name="connsiteY1" fmla="*/ 78319 h 1158439"/>
              <a:gd name="connsiteX2" fmla="*/ 721493 w 789422"/>
              <a:gd name="connsiteY2" fmla="*/ 78319 h 1158439"/>
              <a:gd name="connsiteX3" fmla="*/ 721493 w 789422"/>
              <a:gd name="connsiteY3" fmla="*/ 1158439 h 1158439"/>
              <a:gd name="connsiteX4" fmla="*/ 789422 w 789422"/>
              <a:gd name="connsiteY4" fmla="*/ 1030514 h 1158439"/>
              <a:gd name="connsiteX5" fmla="*/ 774908 w 789422"/>
              <a:gd name="connsiteY5" fmla="*/ 0 h 1158439"/>
              <a:gd name="connsiteX6" fmla="*/ 1413 w 789422"/>
              <a:gd name="connsiteY6" fmla="*/ 6311 h 1158439"/>
              <a:gd name="connsiteX7" fmla="*/ 1413 w 789422"/>
              <a:gd name="connsiteY7" fmla="*/ 1158439 h 1158439"/>
              <a:gd name="connsiteX8" fmla="*/ 73421 w 789422"/>
              <a:gd name="connsiteY8" fmla="*/ 1158439 h 1158439"/>
              <a:gd name="connsiteX0" fmla="*/ 73421 w 793501"/>
              <a:gd name="connsiteY0" fmla="*/ 1158439 h 1158439"/>
              <a:gd name="connsiteX1" fmla="*/ 73421 w 793501"/>
              <a:gd name="connsiteY1" fmla="*/ 78319 h 1158439"/>
              <a:gd name="connsiteX2" fmla="*/ 721493 w 793501"/>
              <a:gd name="connsiteY2" fmla="*/ 78319 h 1158439"/>
              <a:gd name="connsiteX3" fmla="*/ 721493 w 793501"/>
              <a:gd name="connsiteY3" fmla="*/ 1158439 h 1158439"/>
              <a:gd name="connsiteX4" fmla="*/ 793501 w 793501"/>
              <a:gd name="connsiteY4" fmla="*/ 1158439 h 1158439"/>
              <a:gd name="connsiteX5" fmla="*/ 774908 w 793501"/>
              <a:gd name="connsiteY5" fmla="*/ 0 h 1158439"/>
              <a:gd name="connsiteX6" fmla="*/ 1413 w 793501"/>
              <a:gd name="connsiteY6" fmla="*/ 6311 h 1158439"/>
              <a:gd name="connsiteX7" fmla="*/ 1413 w 793501"/>
              <a:gd name="connsiteY7" fmla="*/ 1158439 h 1158439"/>
              <a:gd name="connsiteX8" fmla="*/ 73421 w 793501"/>
              <a:gd name="connsiteY8" fmla="*/ 1158439 h 1158439"/>
              <a:gd name="connsiteX0" fmla="*/ 73421 w 793501"/>
              <a:gd name="connsiteY0" fmla="*/ 1152128 h 1152128"/>
              <a:gd name="connsiteX1" fmla="*/ 73421 w 793501"/>
              <a:gd name="connsiteY1" fmla="*/ 72008 h 1152128"/>
              <a:gd name="connsiteX2" fmla="*/ 721493 w 793501"/>
              <a:gd name="connsiteY2" fmla="*/ 72008 h 1152128"/>
              <a:gd name="connsiteX3" fmla="*/ 721493 w 793501"/>
              <a:gd name="connsiteY3" fmla="*/ 1152128 h 1152128"/>
              <a:gd name="connsiteX4" fmla="*/ 793501 w 793501"/>
              <a:gd name="connsiteY4" fmla="*/ 1152128 h 1152128"/>
              <a:gd name="connsiteX5" fmla="*/ 793501 w 793501"/>
              <a:gd name="connsiteY5" fmla="*/ 0 h 1152128"/>
              <a:gd name="connsiteX6" fmla="*/ 1413 w 793501"/>
              <a:gd name="connsiteY6" fmla="*/ 0 h 1152128"/>
              <a:gd name="connsiteX7" fmla="*/ 1413 w 793501"/>
              <a:gd name="connsiteY7" fmla="*/ 1152128 h 1152128"/>
              <a:gd name="connsiteX8" fmla="*/ 73421 w 793501"/>
              <a:gd name="connsiteY8" fmla="*/ 1152128 h 11521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93501" h="1152128">
                <a:moveTo>
                  <a:pt x="73421" y="1152128"/>
                </a:moveTo>
                <a:lnTo>
                  <a:pt x="73421" y="72008"/>
                </a:lnTo>
                <a:lnTo>
                  <a:pt x="721493" y="72008"/>
                </a:lnTo>
                <a:lnTo>
                  <a:pt x="721493" y="1152128"/>
                </a:lnTo>
                <a:lnTo>
                  <a:pt x="793501" y="1152128"/>
                </a:lnTo>
                <a:lnTo>
                  <a:pt x="793501" y="0"/>
                </a:lnTo>
                <a:lnTo>
                  <a:pt x="1413" y="0"/>
                </a:lnTo>
                <a:cubicBezTo>
                  <a:pt x="0" y="376470"/>
                  <a:pt x="2826" y="775658"/>
                  <a:pt x="1413" y="1152128"/>
                </a:cubicBezTo>
                <a:lnTo>
                  <a:pt x="73421" y="1152128"/>
                </a:lnTo>
                <a:close/>
              </a:path>
            </a:pathLst>
          </a:custGeom>
          <a:solidFill>
            <a:schemeClr val="bg1"/>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4" name="Oval 63"/>
          <p:cNvSpPr/>
          <p:nvPr/>
        </p:nvSpPr>
        <p:spPr>
          <a:xfrm>
            <a:off x="683569" y="4077073"/>
            <a:ext cx="392232" cy="392232"/>
          </a:xfrm>
          <a:prstGeom prst="ellipse">
            <a:avLst/>
          </a:prstGeom>
          <a:solidFill>
            <a:srgbClr val="333333"/>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5" name="Freeform 64"/>
          <p:cNvSpPr/>
          <p:nvPr/>
        </p:nvSpPr>
        <p:spPr>
          <a:xfrm>
            <a:off x="5508104" y="3284984"/>
            <a:ext cx="536249" cy="750749"/>
          </a:xfrm>
          <a:custGeom>
            <a:avLst/>
            <a:gdLst>
              <a:gd name="connsiteX0" fmla="*/ 101600 w 798286"/>
              <a:gd name="connsiteY0" fmla="*/ 1074057 h 1074057"/>
              <a:gd name="connsiteX1" fmla="*/ 101600 w 798286"/>
              <a:gd name="connsiteY1" fmla="*/ 87086 h 1074057"/>
              <a:gd name="connsiteX2" fmla="*/ 711200 w 798286"/>
              <a:gd name="connsiteY2" fmla="*/ 87086 h 1074057"/>
              <a:gd name="connsiteX3" fmla="*/ 711200 w 798286"/>
              <a:gd name="connsiteY3" fmla="*/ 1030514 h 1074057"/>
              <a:gd name="connsiteX4" fmla="*/ 798286 w 798286"/>
              <a:gd name="connsiteY4" fmla="*/ 1030514 h 1074057"/>
              <a:gd name="connsiteX5" fmla="*/ 783772 w 798286"/>
              <a:gd name="connsiteY5" fmla="*/ 0 h 1074057"/>
              <a:gd name="connsiteX6" fmla="*/ 14515 w 798286"/>
              <a:gd name="connsiteY6" fmla="*/ 29029 h 1074057"/>
              <a:gd name="connsiteX7" fmla="*/ 0 w 798286"/>
              <a:gd name="connsiteY7" fmla="*/ 1059543 h 1074057"/>
              <a:gd name="connsiteX8" fmla="*/ 101600 w 798286"/>
              <a:gd name="connsiteY8" fmla="*/ 1074057 h 1074057"/>
              <a:gd name="connsiteX0" fmla="*/ 82285 w 798286"/>
              <a:gd name="connsiteY0" fmla="*/ 1158439 h 1158439"/>
              <a:gd name="connsiteX1" fmla="*/ 101600 w 798286"/>
              <a:gd name="connsiteY1" fmla="*/ 87086 h 1158439"/>
              <a:gd name="connsiteX2" fmla="*/ 711200 w 798286"/>
              <a:gd name="connsiteY2" fmla="*/ 87086 h 1158439"/>
              <a:gd name="connsiteX3" fmla="*/ 711200 w 798286"/>
              <a:gd name="connsiteY3" fmla="*/ 1030514 h 1158439"/>
              <a:gd name="connsiteX4" fmla="*/ 798286 w 798286"/>
              <a:gd name="connsiteY4" fmla="*/ 1030514 h 1158439"/>
              <a:gd name="connsiteX5" fmla="*/ 783772 w 798286"/>
              <a:gd name="connsiteY5" fmla="*/ 0 h 1158439"/>
              <a:gd name="connsiteX6" fmla="*/ 14515 w 798286"/>
              <a:gd name="connsiteY6" fmla="*/ 29029 h 1158439"/>
              <a:gd name="connsiteX7" fmla="*/ 0 w 798286"/>
              <a:gd name="connsiteY7" fmla="*/ 1059543 h 1158439"/>
              <a:gd name="connsiteX8" fmla="*/ 82285 w 798286"/>
              <a:gd name="connsiteY8" fmla="*/ 1158439 h 1158439"/>
              <a:gd name="connsiteX0" fmla="*/ 72008 w 788009"/>
              <a:gd name="connsiteY0" fmla="*/ 1158439 h 1158439"/>
              <a:gd name="connsiteX1" fmla="*/ 91323 w 788009"/>
              <a:gd name="connsiteY1" fmla="*/ 87086 h 1158439"/>
              <a:gd name="connsiteX2" fmla="*/ 700923 w 788009"/>
              <a:gd name="connsiteY2" fmla="*/ 87086 h 1158439"/>
              <a:gd name="connsiteX3" fmla="*/ 700923 w 788009"/>
              <a:gd name="connsiteY3" fmla="*/ 1030514 h 1158439"/>
              <a:gd name="connsiteX4" fmla="*/ 788009 w 788009"/>
              <a:gd name="connsiteY4" fmla="*/ 1030514 h 1158439"/>
              <a:gd name="connsiteX5" fmla="*/ 773495 w 788009"/>
              <a:gd name="connsiteY5" fmla="*/ 0 h 1158439"/>
              <a:gd name="connsiteX6" fmla="*/ 4238 w 788009"/>
              <a:gd name="connsiteY6" fmla="*/ 29029 h 1158439"/>
              <a:gd name="connsiteX7" fmla="*/ 0 w 788009"/>
              <a:gd name="connsiteY7" fmla="*/ 1158439 h 1158439"/>
              <a:gd name="connsiteX8" fmla="*/ 72008 w 788009"/>
              <a:gd name="connsiteY8" fmla="*/ 1158439 h 1158439"/>
              <a:gd name="connsiteX0" fmla="*/ 72008 w 788009"/>
              <a:gd name="connsiteY0" fmla="*/ 1158439 h 1158439"/>
              <a:gd name="connsiteX1" fmla="*/ 72008 w 788009"/>
              <a:gd name="connsiteY1" fmla="*/ 150327 h 1158439"/>
              <a:gd name="connsiteX2" fmla="*/ 700923 w 788009"/>
              <a:gd name="connsiteY2" fmla="*/ 87086 h 1158439"/>
              <a:gd name="connsiteX3" fmla="*/ 700923 w 788009"/>
              <a:gd name="connsiteY3" fmla="*/ 1030514 h 1158439"/>
              <a:gd name="connsiteX4" fmla="*/ 788009 w 788009"/>
              <a:gd name="connsiteY4" fmla="*/ 1030514 h 1158439"/>
              <a:gd name="connsiteX5" fmla="*/ 773495 w 788009"/>
              <a:gd name="connsiteY5" fmla="*/ 0 h 1158439"/>
              <a:gd name="connsiteX6" fmla="*/ 4238 w 788009"/>
              <a:gd name="connsiteY6" fmla="*/ 29029 h 1158439"/>
              <a:gd name="connsiteX7" fmla="*/ 0 w 788009"/>
              <a:gd name="connsiteY7" fmla="*/ 1158439 h 1158439"/>
              <a:gd name="connsiteX8" fmla="*/ 72008 w 788009"/>
              <a:gd name="connsiteY8" fmla="*/ 1158439 h 1158439"/>
              <a:gd name="connsiteX0" fmla="*/ 72008 w 788009"/>
              <a:gd name="connsiteY0" fmla="*/ 1158439 h 1158439"/>
              <a:gd name="connsiteX1" fmla="*/ 72008 w 788009"/>
              <a:gd name="connsiteY1" fmla="*/ 78319 h 1158439"/>
              <a:gd name="connsiteX2" fmla="*/ 700923 w 788009"/>
              <a:gd name="connsiteY2" fmla="*/ 87086 h 1158439"/>
              <a:gd name="connsiteX3" fmla="*/ 700923 w 788009"/>
              <a:gd name="connsiteY3" fmla="*/ 1030514 h 1158439"/>
              <a:gd name="connsiteX4" fmla="*/ 788009 w 788009"/>
              <a:gd name="connsiteY4" fmla="*/ 1030514 h 1158439"/>
              <a:gd name="connsiteX5" fmla="*/ 773495 w 788009"/>
              <a:gd name="connsiteY5" fmla="*/ 0 h 1158439"/>
              <a:gd name="connsiteX6" fmla="*/ 4238 w 788009"/>
              <a:gd name="connsiteY6" fmla="*/ 29029 h 1158439"/>
              <a:gd name="connsiteX7" fmla="*/ 0 w 788009"/>
              <a:gd name="connsiteY7" fmla="*/ 1158439 h 1158439"/>
              <a:gd name="connsiteX8" fmla="*/ 72008 w 788009"/>
              <a:gd name="connsiteY8" fmla="*/ 1158439 h 1158439"/>
              <a:gd name="connsiteX0" fmla="*/ 73421 w 789422"/>
              <a:gd name="connsiteY0" fmla="*/ 1158439 h 1158439"/>
              <a:gd name="connsiteX1" fmla="*/ 73421 w 789422"/>
              <a:gd name="connsiteY1" fmla="*/ 78319 h 1158439"/>
              <a:gd name="connsiteX2" fmla="*/ 702336 w 789422"/>
              <a:gd name="connsiteY2" fmla="*/ 87086 h 1158439"/>
              <a:gd name="connsiteX3" fmla="*/ 702336 w 789422"/>
              <a:gd name="connsiteY3" fmla="*/ 1030514 h 1158439"/>
              <a:gd name="connsiteX4" fmla="*/ 789422 w 789422"/>
              <a:gd name="connsiteY4" fmla="*/ 1030514 h 1158439"/>
              <a:gd name="connsiteX5" fmla="*/ 774908 w 789422"/>
              <a:gd name="connsiteY5" fmla="*/ 0 h 1158439"/>
              <a:gd name="connsiteX6" fmla="*/ 1413 w 789422"/>
              <a:gd name="connsiteY6" fmla="*/ 6311 h 1158439"/>
              <a:gd name="connsiteX7" fmla="*/ 1413 w 789422"/>
              <a:gd name="connsiteY7" fmla="*/ 1158439 h 1158439"/>
              <a:gd name="connsiteX8" fmla="*/ 73421 w 789422"/>
              <a:gd name="connsiteY8" fmla="*/ 1158439 h 1158439"/>
              <a:gd name="connsiteX0" fmla="*/ 73421 w 789422"/>
              <a:gd name="connsiteY0" fmla="*/ 1158439 h 1158439"/>
              <a:gd name="connsiteX1" fmla="*/ 73421 w 789422"/>
              <a:gd name="connsiteY1" fmla="*/ 78319 h 1158439"/>
              <a:gd name="connsiteX2" fmla="*/ 721493 w 789422"/>
              <a:gd name="connsiteY2" fmla="*/ 78319 h 1158439"/>
              <a:gd name="connsiteX3" fmla="*/ 702336 w 789422"/>
              <a:gd name="connsiteY3" fmla="*/ 1030514 h 1158439"/>
              <a:gd name="connsiteX4" fmla="*/ 789422 w 789422"/>
              <a:gd name="connsiteY4" fmla="*/ 1030514 h 1158439"/>
              <a:gd name="connsiteX5" fmla="*/ 774908 w 789422"/>
              <a:gd name="connsiteY5" fmla="*/ 0 h 1158439"/>
              <a:gd name="connsiteX6" fmla="*/ 1413 w 789422"/>
              <a:gd name="connsiteY6" fmla="*/ 6311 h 1158439"/>
              <a:gd name="connsiteX7" fmla="*/ 1413 w 789422"/>
              <a:gd name="connsiteY7" fmla="*/ 1158439 h 1158439"/>
              <a:gd name="connsiteX8" fmla="*/ 73421 w 789422"/>
              <a:gd name="connsiteY8" fmla="*/ 1158439 h 1158439"/>
              <a:gd name="connsiteX0" fmla="*/ 73421 w 789422"/>
              <a:gd name="connsiteY0" fmla="*/ 1158439 h 1158439"/>
              <a:gd name="connsiteX1" fmla="*/ 73421 w 789422"/>
              <a:gd name="connsiteY1" fmla="*/ 78319 h 1158439"/>
              <a:gd name="connsiteX2" fmla="*/ 721493 w 789422"/>
              <a:gd name="connsiteY2" fmla="*/ 78319 h 1158439"/>
              <a:gd name="connsiteX3" fmla="*/ 721493 w 789422"/>
              <a:gd name="connsiteY3" fmla="*/ 1158439 h 1158439"/>
              <a:gd name="connsiteX4" fmla="*/ 789422 w 789422"/>
              <a:gd name="connsiteY4" fmla="*/ 1030514 h 1158439"/>
              <a:gd name="connsiteX5" fmla="*/ 774908 w 789422"/>
              <a:gd name="connsiteY5" fmla="*/ 0 h 1158439"/>
              <a:gd name="connsiteX6" fmla="*/ 1413 w 789422"/>
              <a:gd name="connsiteY6" fmla="*/ 6311 h 1158439"/>
              <a:gd name="connsiteX7" fmla="*/ 1413 w 789422"/>
              <a:gd name="connsiteY7" fmla="*/ 1158439 h 1158439"/>
              <a:gd name="connsiteX8" fmla="*/ 73421 w 789422"/>
              <a:gd name="connsiteY8" fmla="*/ 1158439 h 1158439"/>
              <a:gd name="connsiteX0" fmla="*/ 73421 w 793501"/>
              <a:gd name="connsiteY0" fmla="*/ 1158439 h 1158439"/>
              <a:gd name="connsiteX1" fmla="*/ 73421 w 793501"/>
              <a:gd name="connsiteY1" fmla="*/ 78319 h 1158439"/>
              <a:gd name="connsiteX2" fmla="*/ 721493 w 793501"/>
              <a:gd name="connsiteY2" fmla="*/ 78319 h 1158439"/>
              <a:gd name="connsiteX3" fmla="*/ 721493 w 793501"/>
              <a:gd name="connsiteY3" fmla="*/ 1158439 h 1158439"/>
              <a:gd name="connsiteX4" fmla="*/ 793501 w 793501"/>
              <a:gd name="connsiteY4" fmla="*/ 1158439 h 1158439"/>
              <a:gd name="connsiteX5" fmla="*/ 774908 w 793501"/>
              <a:gd name="connsiteY5" fmla="*/ 0 h 1158439"/>
              <a:gd name="connsiteX6" fmla="*/ 1413 w 793501"/>
              <a:gd name="connsiteY6" fmla="*/ 6311 h 1158439"/>
              <a:gd name="connsiteX7" fmla="*/ 1413 w 793501"/>
              <a:gd name="connsiteY7" fmla="*/ 1158439 h 1158439"/>
              <a:gd name="connsiteX8" fmla="*/ 73421 w 793501"/>
              <a:gd name="connsiteY8" fmla="*/ 1158439 h 1158439"/>
              <a:gd name="connsiteX0" fmla="*/ 73421 w 793501"/>
              <a:gd name="connsiteY0" fmla="*/ 1152128 h 1152128"/>
              <a:gd name="connsiteX1" fmla="*/ 73421 w 793501"/>
              <a:gd name="connsiteY1" fmla="*/ 72008 h 1152128"/>
              <a:gd name="connsiteX2" fmla="*/ 721493 w 793501"/>
              <a:gd name="connsiteY2" fmla="*/ 72008 h 1152128"/>
              <a:gd name="connsiteX3" fmla="*/ 721493 w 793501"/>
              <a:gd name="connsiteY3" fmla="*/ 1152128 h 1152128"/>
              <a:gd name="connsiteX4" fmla="*/ 793501 w 793501"/>
              <a:gd name="connsiteY4" fmla="*/ 1152128 h 1152128"/>
              <a:gd name="connsiteX5" fmla="*/ 793501 w 793501"/>
              <a:gd name="connsiteY5" fmla="*/ 0 h 1152128"/>
              <a:gd name="connsiteX6" fmla="*/ 1413 w 793501"/>
              <a:gd name="connsiteY6" fmla="*/ 0 h 1152128"/>
              <a:gd name="connsiteX7" fmla="*/ 1413 w 793501"/>
              <a:gd name="connsiteY7" fmla="*/ 1152128 h 1152128"/>
              <a:gd name="connsiteX8" fmla="*/ 73421 w 793501"/>
              <a:gd name="connsiteY8" fmla="*/ 1152128 h 11521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93501" h="1152128">
                <a:moveTo>
                  <a:pt x="73421" y="1152128"/>
                </a:moveTo>
                <a:lnTo>
                  <a:pt x="73421" y="72008"/>
                </a:lnTo>
                <a:lnTo>
                  <a:pt x="721493" y="72008"/>
                </a:lnTo>
                <a:lnTo>
                  <a:pt x="721493" y="1152128"/>
                </a:lnTo>
                <a:lnTo>
                  <a:pt x="793501" y="1152128"/>
                </a:lnTo>
                <a:lnTo>
                  <a:pt x="793501" y="0"/>
                </a:lnTo>
                <a:lnTo>
                  <a:pt x="1413" y="0"/>
                </a:lnTo>
                <a:cubicBezTo>
                  <a:pt x="0" y="376470"/>
                  <a:pt x="2826" y="775658"/>
                  <a:pt x="1413" y="1152128"/>
                </a:cubicBezTo>
                <a:lnTo>
                  <a:pt x="73421" y="1152128"/>
                </a:lnTo>
                <a:close/>
              </a:path>
            </a:pathLst>
          </a:custGeom>
          <a:solidFill>
            <a:schemeClr val="bg1"/>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7" name="Oval 66"/>
          <p:cNvSpPr/>
          <p:nvPr/>
        </p:nvSpPr>
        <p:spPr>
          <a:xfrm>
            <a:off x="6228185" y="3861049"/>
            <a:ext cx="392232" cy="392232"/>
          </a:xfrm>
          <a:prstGeom prst="ellipse">
            <a:avLst/>
          </a:prstGeom>
          <a:solidFill>
            <a:srgbClr val="FF00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60" name="Group 59"/>
          <p:cNvGrpSpPr/>
          <p:nvPr/>
        </p:nvGrpSpPr>
        <p:grpSpPr>
          <a:xfrm>
            <a:off x="5148064" y="5373216"/>
            <a:ext cx="7560840" cy="216024"/>
            <a:chOff x="-252536" y="5373216"/>
            <a:chExt cx="5544616" cy="216024"/>
          </a:xfrm>
        </p:grpSpPr>
        <p:cxnSp>
          <p:nvCxnSpPr>
            <p:cNvPr id="61" name="Straight Connector 60"/>
            <p:cNvCxnSpPr/>
            <p:nvPr/>
          </p:nvCxnSpPr>
          <p:spPr>
            <a:xfrm flipH="1">
              <a:off x="-180528" y="5589240"/>
              <a:ext cx="5472608" cy="0"/>
            </a:xfrm>
            <a:prstGeom prst="line">
              <a:avLst/>
            </a:prstGeom>
            <a:ln w="127000" cap="rnd">
              <a:solidFill>
                <a:srgbClr val="CC9900"/>
              </a:solidFill>
              <a:prstDash val="sysDash"/>
            </a:ln>
          </p:spPr>
          <p:style>
            <a:lnRef idx="1">
              <a:schemeClr val="accent1"/>
            </a:lnRef>
            <a:fillRef idx="0">
              <a:schemeClr val="accent1"/>
            </a:fillRef>
            <a:effectRef idx="0">
              <a:schemeClr val="accent1"/>
            </a:effectRef>
            <a:fontRef idx="minor">
              <a:schemeClr val="tx1"/>
            </a:fontRef>
          </p:style>
        </p:cxnSp>
        <p:cxnSp>
          <p:nvCxnSpPr>
            <p:cNvPr id="62" name="Straight Connector 61"/>
            <p:cNvCxnSpPr/>
            <p:nvPr/>
          </p:nvCxnSpPr>
          <p:spPr>
            <a:xfrm flipH="1">
              <a:off x="-252536" y="5373216"/>
              <a:ext cx="5472608" cy="0"/>
            </a:xfrm>
            <a:prstGeom prst="line">
              <a:avLst/>
            </a:prstGeom>
            <a:ln w="127000" cap="rnd">
              <a:solidFill>
                <a:srgbClr val="CC9900"/>
              </a:solidFill>
              <a:prstDash val="sysDash"/>
            </a:ln>
          </p:spPr>
          <p:style>
            <a:lnRef idx="1">
              <a:schemeClr val="accent1"/>
            </a:lnRef>
            <a:fillRef idx="0">
              <a:schemeClr val="accent1"/>
            </a:fillRef>
            <a:effectRef idx="0">
              <a:schemeClr val="accent1"/>
            </a:effectRef>
            <a:fontRef idx="minor">
              <a:schemeClr val="tx1"/>
            </a:fontRef>
          </p:style>
        </p:cxnSp>
      </p:grpSp>
      <p:grpSp>
        <p:nvGrpSpPr>
          <p:cNvPr id="59" name="Group 58"/>
          <p:cNvGrpSpPr/>
          <p:nvPr/>
        </p:nvGrpSpPr>
        <p:grpSpPr>
          <a:xfrm>
            <a:off x="-2268760" y="5373216"/>
            <a:ext cx="7560840" cy="216024"/>
            <a:chOff x="-252536" y="5373216"/>
            <a:chExt cx="5544616" cy="216024"/>
          </a:xfrm>
        </p:grpSpPr>
        <p:cxnSp>
          <p:nvCxnSpPr>
            <p:cNvPr id="55" name="Straight Connector 54"/>
            <p:cNvCxnSpPr/>
            <p:nvPr/>
          </p:nvCxnSpPr>
          <p:spPr>
            <a:xfrm flipH="1">
              <a:off x="-180528" y="5589240"/>
              <a:ext cx="5472608" cy="0"/>
            </a:xfrm>
            <a:prstGeom prst="line">
              <a:avLst/>
            </a:prstGeom>
            <a:ln w="127000" cap="rnd">
              <a:solidFill>
                <a:srgbClr val="CC9900"/>
              </a:solidFill>
              <a:prstDash val="sysDash"/>
            </a:ln>
          </p:spPr>
          <p:style>
            <a:lnRef idx="1">
              <a:schemeClr val="accent1"/>
            </a:lnRef>
            <a:fillRef idx="0">
              <a:schemeClr val="accent1"/>
            </a:fillRef>
            <a:effectRef idx="0">
              <a:schemeClr val="accent1"/>
            </a:effectRef>
            <a:fontRef idx="minor">
              <a:schemeClr val="tx1"/>
            </a:fontRef>
          </p:style>
        </p:cxnSp>
        <p:cxnSp>
          <p:nvCxnSpPr>
            <p:cNvPr id="58" name="Straight Connector 57"/>
            <p:cNvCxnSpPr/>
            <p:nvPr/>
          </p:nvCxnSpPr>
          <p:spPr>
            <a:xfrm flipH="1">
              <a:off x="-252536" y="5373216"/>
              <a:ext cx="5472608" cy="0"/>
            </a:xfrm>
            <a:prstGeom prst="line">
              <a:avLst/>
            </a:prstGeom>
            <a:ln w="127000" cap="rnd">
              <a:solidFill>
                <a:srgbClr val="CC9900"/>
              </a:solidFill>
              <a:prstDash val="sysDash"/>
            </a:ln>
          </p:spPr>
          <p:style>
            <a:lnRef idx="1">
              <a:schemeClr val="accent1"/>
            </a:lnRef>
            <a:fillRef idx="0">
              <a:schemeClr val="accent1"/>
            </a:fillRef>
            <a:effectRef idx="0">
              <a:schemeClr val="accent1"/>
            </a:effectRef>
            <a:fontRef idx="minor">
              <a:schemeClr val="tx1"/>
            </a:fontRef>
          </p:style>
        </p:cxnSp>
      </p:grpSp>
      <p:grpSp>
        <p:nvGrpSpPr>
          <p:cNvPr id="53" name="Group 52"/>
          <p:cNvGrpSpPr/>
          <p:nvPr/>
        </p:nvGrpSpPr>
        <p:grpSpPr>
          <a:xfrm>
            <a:off x="1691680" y="1304764"/>
            <a:ext cx="5760640" cy="4248472"/>
            <a:chOff x="827584" y="1052736"/>
            <a:chExt cx="5760640" cy="4248472"/>
          </a:xfrm>
        </p:grpSpPr>
        <p:grpSp>
          <p:nvGrpSpPr>
            <p:cNvPr id="48" name="Group 47"/>
            <p:cNvGrpSpPr/>
            <p:nvPr/>
          </p:nvGrpSpPr>
          <p:grpSpPr>
            <a:xfrm>
              <a:off x="971600" y="3429000"/>
              <a:ext cx="4210372" cy="792088"/>
              <a:chOff x="971600" y="3429000"/>
              <a:chExt cx="4210372" cy="792088"/>
            </a:xfrm>
          </p:grpSpPr>
          <p:sp>
            <p:nvSpPr>
              <p:cNvPr id="7" name="Freeform 6"/>
              <p:cNvSpPr/>
              <p:nvPr/>
            </p:nvSpPr>
            <p:spPr>
              <a:xfrm>
                <a:off x="971600" y="3429000"/>
                <a:ext cx="4032448" cy="792088"/>
              </a:xfrm>
              <a:custGeom>
                <a:avLst/>
                <a:gdLst>
                  <a:gd name="connsiteX0" fmla="*/ 0 w 3718560"/>
                  <a:gd name="connsiteY0" fmla="*/ 899160 h 914400"/>
                  <a:gd name="connsiteX1" fmla="*/ 3718560 w 3718560"/>
                  <a:gd name="connsiteY1" fmla="*/ 914400 h 914400"/>
                  <a:gd name="connsiteX2" fmla="*/ 3718560 w 3718560"/>
                  <a:gd name="connsiteY2" fmla="*/ 434340 h 914400"/>
                  <a:gd name="connsiteX3" fmla="*/ 2148840 w 3718560"/>
                  <a:gd name="connsiteY3" fmla="*/ 0 h 914400"/>
                  <a:gd name="connsiteX4" fmla="*/ 342900 w 3718560"/>
                  <a:gd name="connsiteY4" fmla="*/ 7620 h 914400"/>
                  <a:gd name="connsiteX5" fmla="*/ 0 w 3718560"/>
                  <a:gd name="connsiteY5" fmla="*/ 899160 h 914400"/>
                  <a:gd name="connsiteX0" fmla="*/ 0 w 3726884"/>
                  <a:gd name="connsiteY0" fmla="*/ 944840 h 944840"/>
                  <a:gd name="connsiteX1" fmla="*/ 3726884 w 3726884"/>
                  <a:gd name="connsiteY1" fmla="*/ 914400 h 944840"/>
                  <a:gd name="connsiteX2" fmla="*/ 3726884 w 3726884"/>
                  <a:gd name="connsiteY2" fmla="*/ 434340 h 944840"/>
                  <a:gd name="connsiteX3" fmla="*/ 2157164 w 3726884"/>
                  <a:gd name="connsiteY3" fmla="*/ 0 h 944840"/>
                  <a:gd name="connsiteX4" fmla="*/ 351224 w 3726884"/>
                  <a:gd name="connsiteY4" fmla="*/ 7620 h 944840"/>
                  <a:gd name="connsiteX5" fmla="*/ 0 w 3726884"/>
                  <a:gd name="connsiteY5" fmla="*/ 944840 h 944840"/>
                  <a:gd name="connsiteX0" fmla="*/ 0 w 3726884"/>
                  <a:gd name="connsiteY0" fmla="*/ 944840 h 944840"/>
                  <a:gd name="connsiteX1" fmla="*/ 3726884 w 3726884"/>
                  <a:gd name="connsiteY1" fmla="*/ 914400 h 944840"/>
                  <a:gd name="connsiteX2" fmla="*/ 3726884 w 3726884"/>
                  <a:gd name="connsiteY2" fmla="*/ 434340 h 944840"/>
                  <a:gd name="connsiteX3" fmla="*/ 2157164 w 3726884"/>
                  <a:gd name="connsiteY3" fmla="*/ 0 h 944840"/>
                  <a:gd name="connsiteX4" fmla="*/ 288032 w 3726884"/>
                  <a:gd name="connsiteY4" fmla="*/ 8736 h 944840"/>
                  <a:gd name="connsiteX5" fmla="*/ 0 w 3726884"/>
                  <a:gd name="connsiteY5" fmla="*/ 944840 h 944840"/>
                  <a:gd name="connsiteX0" fmla="*/ 0 w 3726884"/>
                  <a:gd name="connsiteY0" fmla="*/ 936104 h 936104"/>
                  <a:gd name="connsiteX1" fmla="*/ 3726884 w 3726884"/>
                  <a:gd name="connsiteY1" fmla="*/ 905664 h 936104"/>
                  <a:gd name="connsiteX2" fmla="*/ 3726884 w 3726884"/>
                  <a:gd name="connsiteY2" fmla="*/ 425604 h 936104"/>
                  <a:gd name="connsiteX3" fmla="*/ 2160240 w 3726884"/>
                  <a:gd name="connsiteY3" fmla="*/ 0 h 936104"/>
                  <a:gd name="connsiteX4" fmla="*/ 288032 w 3726884"/>
                  <a:gd name="connsiteY4" fmla="*/ 0 h 936104"/>
                  <a:gd name="connsiteX5" fmla="*/ 0 w 3726884"/>
                  <a:gd name="connsiteY5" fmla="*/ 936104 h 936104"/>
                  <a:gd name="connsiteX0" fmla="*/ 0 w 3744416"/>
                  <a:gd name="connsiteY0" fmla="*/ 936104 h 936104"/>
                  <a:gd name="connsiteX1" fmla="*/ 3744416 w 3744416"/>
                  <a:gd name="connsiteY1" fmla="*/ 936104 h 936104"/>
                  <a:gd name="connsiteX2" fmla="*/ 3726884 w 3744416"/>
                  <a:gd name="connsiteY2" fmla="*/ 425604 h 936104"/>
                  <a:gd name="connsiteX3" fmla="*/ 2160240 w 3744416"/>
                  <a:gd name="connsiteY3" fmla="*/ 0 h 936104"/>
                  <a:gd name="connsiteX4" fmla="*/ 288032 w 3744416"/>
                  <a:gd name="connsiteY4" fmla="*/ 0 h 936104"/>
                  <a:gd name="connsiteX5" fmla="*/ 0 w 3744416"/>
                  <a:gd name="connsiteY5" fmla="*/ 936104 h 936104"/>
                  <a:gd name="connsiteX0" fmla="*/ 0 w 3744416"/>
                  <a:gd name="connsiteY0" fmla="*/ 936104 h 936104"/>
                  <a:gd name="connsiteX1" fmla="*/ 3744416 w 3744416"/>
                  <a:gd name="connsiteY1" fmla="*/ 936104 h 936104"/>
                  <a:gd name="connsiteX2" fmla="*/ 3744416 w 3744416"/>
                  <a:gd name="connsiteY2" fmla="*/ 432048 h 936104"/>
                  <a:gd name="connsiteX3" fmla="*/ 2160240 w 3744416"/>
                  <a:gd name="connsiteY3" fmla="*/ 0 h 936104"/>
                  <a:gd name="connsiteX4" fmla="*/ 288032 w 3744416"/>
                  <a:gd name="connsiteY4" fmla="*/ 0 h 936104"/>
                  <a:gd name="connsiteX5" fmla="*/ 0 w 3744416"/>
                  <a:gd name="connsiteY5" fmla="*/ 936104 h 936104"/>
                  <a:gd name="connsiteX0" fmla="*/ 0 w 3744416"/>
                  <a:gd name="connsiteY0" fmla="*/ 936104 h 936104"/>
                  <a:gd name="connsiteX1" fmla="*/ 3744416 w 3744416"/>
                  <a:gd name="connsiteY1" fmla="*/ 936104 h 936104"/>
                  <a:gd name="connsiteX2" fmla="*/ 3744416 w 3744416"/>
                  <a:gd name="connsiteY2" fmla="*/ 432048 h 936104"/>
                  <a:gd name="connsiteX3" fmla="*/ 2088232 w 3744416"/>
                  <a:gd name="connsiteY3" fmla="*/ 0 h 936104"/>
                  <a:gd name="connsiteX4" fmla="*/ 288032 w 3744416"/>
                  <a:gd name="connsiteY4" fmla="*/ 0 h 936104"/>
                  <a:gd name="connsiteX5" fmla="*/ 0 w 3744416"/>
                  <a:gd name="connsiteY5" fmla="*/ 936104 h 936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44416" h="936104">
                    <a:moveTo>
                      <a:pt x="0" y="936104"/>
                    </a:moveTo>
                    <a:lnTo>
                      <a:pt x="3744416" y="936104"/>
                    </a:lnTo>
                    <a:lnTo>
                      <a:pt x="3744416" y="432048"/>
                    </a:lnTo>
                    <a:lnTo>
                      <a:pt x="2088232" y="0"/>
                    </a:lnTo>
                    <a:lnTo>
                      <a:pt x="288032" y="0"/>
                    </a:lnTo>
                    <a:lnTo>
                      <a:pt x="0" y="936104"/>
                    </a:lnTo>
                    <a:close/>
                  </a:path>
                </a:pathLst>
              </a:custGeom>
              <a:solidFill>
                <a:srgbClr val="FFFF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cxnSp>
            <p:nvCxnSpPr>
              <p:cNvPr id="42" name="Straight Connector 41"/>
              <p:cNvCxnSpPr/>
              <p:nvPr/>
            </p:nvCxnSpPr>
            <p:spPr>
              <a:xfrm>
                <a:off x="3347864" y="3573016"/>
                <a:ext cx="0" cy="504056"/>
              </a:xfrm>
              <a:prstGeom prst="line">
                <a:avLst/>
              </a:prstGeom>
              <a:ln w="57150">
                <a:solidFill>
                  <a:srgbClr val="000000"/>
                </a:solidFill>
              </a:ln>
            </p:spPr>
            <p:style>
              <a:lnRef idx="1">
                <a:schemeClr val="accent1"/>
              </a:lnRef>
              <a:fillRef idx="0">
                <a:schemeClr val="accent1"/>
              </a:fillRef>
              <a:effectRef idx="0">
                <a:schemeClr val="accent1"/>
              </a:effectRef>
              <a:fontRef idx="minor">
                <a:schemeClr val="tx1"/>
              </a:fontRef>
            </p:style>
          </p:cxnSp>
          <p:cxnSp>
            <p:nvCxnSpPr>
              <p:cNvPr id="44" name="Straight Connector 43"/>
              <p:cNvCxnSpPr/>
              <p:nvPr/>
            </p:nvCxnSpPr>
            <p:spPr>
              <a:xfrm>
                <a:off x="3500264" y="3573016"/>
                <a:ext cx="0" cy="504056"/>
              </a:xfrm>
              <a:prstGeom prst="line">
                <a:avLst/>
              </a:prstGeom>
              <a:ln w="57150">
                <a:solidFill>
                  <a:srgbClr val="000000"/>
                </a:solidFill>
              </a:ln>
            </p:spPr>
            <p:style>
              <a:lnRef idx="1">
                <a:schemeClr val="accent1"/>
              </a:lnRef>
              <a:fillRef idx="0">
                <a:schemeClr val="accent1"/>
              </a:fillRef>
              <a:effectRef idx="0">
                <a:schemeClr val="accent1"/>
              </a:effectRef>
              <a:fontRef idx="minor">
                <a:schemeClr val="tx1"/>
              </a:fontRef>
            </p:style>
          </p:cxnSp>
          <p:cxnSp>
            <p:nvCxnSpPr>
              <p:cNvPr id="45" name="Straight Connector 44"/>
              <p:cNvCxnSpPr/>
              <p:nvPr/>
            </p:nvCxnSpPr>
            <p:spPr>
              <a:xfrm>
                <a:off x="3635896" y="3573016"/>
                <a:ext cx="0" cy="504056"/>
              </a:xfrm>
              <a:prstGeom prst="line">
                <a:avLst/>
              </a:prstGeom>
              <a:ln w="57150">
                <a:solidFill>
                  <a:srgbClr val="000000"/>
                </a:solidFill>
              </a:ln>
            </p:spPr>
            <p:style>
              <a:lnRef idx="1">
                <a:schemeClr val="accent1"/>
              </a:lnRef>
              <a:fillRef idx="0">
                <a:schemeClr val="accent1"/>
              </a:fillRef>
              <a:effectRef idx="0">
                <a:schemeClr val="accent1"/>
              </a:effectRef>
              <a:fontRef idx="minor">
                <a:schemeClr val="tx1"/>
              </a:fontRef>
            </p:style>
          </p:cxnSp>
          <p:cxnSp>
            <p:nvCxnSpPr>
              <p:cNvPr id="46" name="Straight Connector 45"/>
              <p:cNvCxnSpPr/>
              <p:nvPr/>
            </p:nvCxnSpPr>
            <p:spPr>
              <a:xfrm>
                <a:off x="3203848" y="3573016"/>
                <a:ext cx="0" cy="504056"/>
              </a:xfrm>
              <a:prstGeom prst="line">
                <a:avLst/>
              </a:prstGeom>
              <a:ln w="57150">
                <a:solidFill>
                  <a:srgbClr val="000000"/>
                </a:solidFill>
              </a:ln>
            </p:spPr>
            <p:style>
              <a:lnRef idx="1">
                <a:schemeClr val="accent1"/>
              </a:lnRef>
              <a:fillRef idx="0">
                <a:schemeClr val="accent1"/>
              </a:fillRef>
              <a:effectRef idx="0">
                <a:schemeClr val="accent1"/>
              </a:effectRef>
              <a:fontRef idx="minor">
                <a:schemeClr val="tx1"/>
              </a:fontRef>
            </p:style>
          </p:cxnSp>
          <p:sp>
            <p:nvSpPr>
              <p:cNvPr id="47" name="Chord 46"/>
              <p:cNvSpPr/>
              <p:nvPr/>
            </p:nvSpPr>
            <p:spPr>
              <a:xfrm>
                <a:off x="4893940" y="3635499"/>
                <a:ext cx="288032" cy="288032"/>
              </a:xfrm>
              <a:prstGeom prst="chord">
                <a:avLst>
                  <a:gd name="adj1" fmla="val 4860628"/>
                  <a:gd name="adj2" fmla="val 16200000"/>
                </a:avLst>
              </a:prstGeom>
              <a:solidFill>
                <a:srgbClr val="DDDDDD"/>
              </a:solidFill>
              <a:ln w="38100">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34" name="Group 33"/>
            <p:cNvGrpSpPr/>
            <p:nvPr/>
          </p:nvGrpSpPr>
          <p:grpSpPr>
            <a:xfrm>
              <a:off x="1676757" y="2348880"/>
              <a:ext cx="576064" cy="1152128"/>
              <a:chOff x="6012160" y="1772816"/>
              <a:chExt cx="1296144" cy="2592288"/>
            </a:xfrm>
          </p:grpSpPr>
          <p:sp>
            <p:nvSpPr>
              <p:cNvPr id="35" name="Round Same Side Corner Rectangle 34"/>
              <p:cNvSpPr/>
              <p:nvPr/>
            </p:nvSpPr>
            <p:spPr>
              <a:xfrm>
                <a:off x="6012160" y="1772816"/>
                <a:ext cx="1080120" cy="2592288"/>
              </a:xfrm>
              <a:prstGeom prst="round2SameRect">
                <a:avLst>
                  <a:gd name="adj1" fmla="val 50000"/>
                  <a:gd name="adj2" fmla="val 0"/>
                </a:avLst>
              </a:prstGeom>
              <a:solidFill>
                <a:srgbClr val="3399FF"/>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6" name="Chord 7"/>
              <p:cNvSpPr/>
              <p:nvPr/>
            </p:nvSpPr>
            <p:spPr>
              <a:xfrm>
                <a:off x="6891561" y="2646912"/>
                <a:ext cx="357039" cy="288214"/>
              </a:xfrm>
              <a:prstGeom prst="chord">
                <a:avLst>
                  <a:gd name="adj1" fmla="val 5430208"/>
                  <a:gd name="adj2" fmla="val 5345722"/>
                </a:avLst>
              </a:prstGeom>
              <a:solidFill>
                <a:srgbClr val="FFFF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7" name="Oval 36"/>
              <p:cNvSpPr/>
              <p:nvPr/>
            </p:nvSpPr>
            <p:spPr>
              <a:xfrm>
                <a:off x="6891561" y="2333515"/>
                <a:ext cx="51006" cy="216024"/>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8" name="Arc 37"/>
              <p:cNvSpPr/>
              <p:nvPr/>
            </p:nvSpPr>
            <p:spPr>
              <a:xfrm>
                <a:off x="6814991" y="3105879"/>
                <a:ext cx="493313" cy="539616"/>
              </a:xfrm>
              <a:prstGeom prst="arc">
                <a:avLst>
                  <a:gd name="adj1" fmla="val 11462497"/>
                  <a:gd name="adj2" fmla="val 16750995"/>
                </a:avLst>
              </a:prstGeom>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grpSp>
        <p:grpSp>
          <p:nvGrpSpPr>
            <p:cNvPr id="2" name="Group 1"/>
            <p:cNvGrpSpPr/>
            <p:nvPr/>
          </p:nvGrpSpPr>
          <p:grpSpPr>
            <a:xfrm>
              <a:off x="1058466" y="1916832"/>
              <a:ext cx="4866879" cy="1764030"/>
              <a:chOff x="2081385" y="-99392"/>
              <a:chExt cx="4866879" cy="1764030"/>
            </a:xfrm>
          </p:grpSpPr>
          <p:sp>
            <p:nvSpPr>
              <p:cNvPr id="3" name="Rectangle 2"/>
              <p:cNvSpPr/>
              <p:nvPr/>
            </p:nvSpPr>
            <p:spPr>
              <a:xfrm rot="19851253">
                <a:off x="2081385" y="1265302"/>
                <a:ext cx="3342325" cy="399336"/>
              </a:xfrm>
              <a:prstGeom prst="rect">
                <a:avLst/>
              </a:prstGeom>
              <a:solidFill>
                <a:srgbClr val="FFFF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sz="2400" dirty="0">
                  <a:solidFill>
                    <a:schemeClr val="tx1"/>
                  </a:solidFill>
                  <a:latin typeface="Impact" pitchFamily="34" charset="0"/>
                </a:endParaRPr>
              </a:p>
            </p:txBody>
          </p:sp>
          <p:sp>
            <p:nvSpPr>
              <p:cNvPr id="4" name="Pie 3"/>
              <p:cNvSpPr/>
              <p:nvPr/>
            </p:nvSpPr>
            <p:spPr>
              <a:xfrm>
                <a:off x="4716016" y="260648"/>
                <a:ext cx="1165522" cy="1165522"/>
              </a:xfrm>
              <a:prstGeom prst="pie">
                <a:avLst>
                  <a:gd name="adj1" fmla="val 14161131"/>
                  <a:gd name="adj2" fmla="val 16270878"/>
                </a:avLst>
              </a:prstGeom>
              <a:solidFill>
                <a:srgbClr val="0000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chemeClr val="tx1"/>
                  </a:solidFill>
                </a:endParaRPr>
              </a:p>
            </p:txBody>
          </p:sp>
          <p:sp>
            <p:nvSpPr>
              <p:cNvPr id="5" name="Rounded Rectangle 4"/>
              <p:cNvSpPr/>
              <p:nvPr/>
            </p:nvSpPr>
            <p:spPr>
              <a:xfrm>
                <a:off x="5364088" y="764704"/>
                <a:ext cx="1584176" cy="72008"/>
              </a:xfrm>
              <a:prstGeom prst="roundRect">
                <a:avLst/>
              </a:prstGeom>
              <a:solidFill>
                <a:srgbClr val="80808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 name="Rounded Rectangle 5"/>
              <p:cNvSpPr/>
              <p:nvPr/>
            </p:nvSpPr>
            <p:spPr>
              <a:xfrm flipV="1">
                <a:off x="5292080" y="-99392"/>
                <a:ext cx="72008" cy="936104"/>
              </a:xfrm>
              <a:prstGeom prst="roundRect">
                <a:avLst/>
              </a:prstGeom>
              <a:solidFill>
                <a:srgbClr val="80808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8" name="Rectangle 7"/>
            <p:cNvSpPr/>
            <p:nvPr/>
          </p:nvSpPr>
          <p:spPr>
            <a:xfrm rot="19851253">
              <a:off x="1686767" y="3118329"/>
              <a:ext cx="2526714" cy="504056"/>
            </a:xfrm>
            <a:prstGeom prst="rect">
              <a:avLst/>
            </a:prstGeom>
            <a:solidFill>
              <a:srgbClr val="FFFF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en-GB" sz="2400" dirty="0" smtClean="0">
                  <a:solidFill>
                    <a:schemeClr val="tx1"/>
                  </a:solidFill>
                  <a:latin typeface="Impact" pitchFamily="34" charset="0"/>
                </a:rPr>
                <a:t>JCMM</a:t>
              </a:r>
              <a:endParaRPr lang="en-GB" sz="2400" dirty="0">
                <a:solidFill>
                  <a:schemeClr val="tx1"/>
                </a:solidFill>
                <a:latin typeface="Impact" pitchFamily="34" charset="0"/>
              </a:endParaRPr>
            </a:p>
          </p:txBody>
        </p:sp>
        <p:grpSp>
          <p:nvGrpSpPr>
            <p:cNvPr id="9" name="Group 8"/>
            <p:cNvGrpSpPr/>
            <p:nvPr/>
          </p:nvGrpSpPr>
          <p:grpSpPr>
            <a:xfrm>
              <a:off x="1187624" y="1772816"/>
              <a:ext cx="1800200" cy="1656184"/>
              <a:chOff x="2771800" y="1556792"/>
              <a:chExt cx="1800200" cy="1656184"/>
            </a:xfrm>
          </p:grpSpPr>
          <p:sp>
            <p:nvSpPr>
              <p:cNvPr id="10" name="Rounded Rectangle 9"/>
              <p:cNvSpPr/>
              <p:nvPr/>
            </p:nvSpPr>
            <p:spPr>
              <a:xfrm>
                <a:off x="2987824" y="2708920"/>
                <a:ext cx="288032" cy="504056"/>
              </a:xfrm>
              <a:prstGeom prst="roundRect">
                <a:avLst/>
              </a:prstGeom>
              <a:solidFill>
                <a:srgbClr val="5F5F5F"/>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1" name="Trapezoid 10"/>
              <p:cNvSpPr/>
              <p:nvPr/>
            </p:nvSpPr>
            <p:spPr>
              <a:xfrm>
                <a:off x="2771800" y="1844824"/>
                <a:ext cx="1800200" cy="1296144"/>
              </a:xfrm>
              <a:prstGeom prst="trapezoid">
                <a:avLst>
                  <a:gd name="adj" fmla="val 22216"/>
                </a:avLst>
              </a:prstGeom>
              <a:noFill/>
              <a:ln w="762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2" name="Snip Same Side Corner Rectangle 11"/>
              <p:cNvSpPr/>
              <p:nvPr/>
            </p:nvSpPr>
            <p:spPr>
              <a:xfrm>
                <a:off x="3563888" y="1556792"/>
                <a:ext cx="216024" cy="288032"/>
              </a:xfrm>
              <a:prstGeom prst="snip2SameRect">
                <a:avLst>
                  <a:gd name="adj1" fmla="val 29895"/>
                  <a:gd name="adj2" fmla="val 0"/>
                </a:avLst>
              </a:prstGeom>
              <a:solidFill>
                <a:srgbClr val="FF33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14" name="Group 13"/>
            <p:cNvGrpSpPr/>
            <p:nvPr/>
          </p:nvGrpSpPr>
          <p:grpSpPr>
            <a:xfrm>
              <a:off x="1511660" y="4149080"/>
              <a:ext cx="2952328" cy="648072"/>
              <a:chOff x="4139952" y="1772816"/>
              <a:chExt cx="2952328" cy="648072"/>
            </a:xfrm>
          </p:grpSpPr>
          <p:sp>
            <p:nvSpPr>
              <p:cNvPr id="15" name="Rounded Rectangle 14"/>
              <p:cNvSpPr/>
              <p:nvPr/>
            </p:nvSpPr>
            <p:spPr>
              <a:xfrm>
                <a:off x="4139952" y="1772816"/>
                <a:ext cx="2952328" cy="648072"/>
              </a:xfrm>
              <a:prstGeom prst="roundRect">
                <a:avLst/>
              </a:prstGeom>
              <a:solidFill>
                <a:srgbClr val="0000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4000" dirty="0" smtClean="0">
                    <a:latin typeface="Impact" pitchFamily="34" charset="0"/>
                  </a:rPr>
                  <a:t>JCMM</a:t>
                </a:r>
                <a:endParaRPr lang="en-GB" sz="4000" dirty="0">
                  <a:latin typeface="Impact" pitchFamily="34" charset="0"/>
                </a:endParaRPr>
              </a:p>
            </p:txBody>
          </p:sp>
          <p:sp>
            <p:nvSpPr>
              <p:cNvPr id="16" name="Rectangle 15"/>
              <p:cNvSpPr/>
              <p:nvPr/>
            </p:nvSpPr>
            <p:spPr>
              <a:xfrm>
                <a:off x="4848226" y="1890958"/>
                <a:ext cx="162302" cy="179416"/>
              </a:xfrm>
              <a:prstGeom prst="rect">
                <a:avLst/>
              </a:prstGeom>
              <a:solidFill>
                <a:srgbClr val="FFF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17" name="Group 16"/>
            <p:cNvGrpSpPr/>
            <p:nvPr/>
          </p:nvGrpSpPr>
          <p:grpSpPr>
            <a:xfrm>
              <a:off x="3779912" y="4005064"/>
              <a:ext cx="1296144" cy="1296144"/>
              <a:chOff x="3923928" y="2780928"/>
              <a:chExt cx="1296144" cy="1296144"/>
            </a:xfrm>
          </p:grpSpPr>
          <p:sp>
            <p:nvSpPr>
              <p:cNvPr id="18" name="Oval 17"/>
              <p:cNvSpPr/>
              <p:nvPr/>
            </p:nvSpPr>
            <p:spPr>
              <a:xfrm>
                <a:off x="3923928" y="2780928"/>
                <a:ext cx="1296144" cy="1296144"/>
              </a:xfrm>
              <a:prstGeom prst="ellipse">
                <a:avLst/>
              </a:prstGeom>
              <a:solidFill>
                <a:srgbClr val="1C1C1C"/>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9" name="Oval 18"/>
              <p:cNvSpPr/>
              <p:nvPr/>
            </p:nvSpPr>
            <p:spPr>
              <a:xfrm>
                <a:off x="4139952" y="2996952"/>
                <a:ext cx="864096" cy="864096"/>
              </a:xfrm>
              <a:prstGeom prst="ellipse">
                <a:avLst/>
              </a:prstGeom>
              <a:solidFill>
                <a:srgbClr val="FFFF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0" name="Oval 19"/>
              <p:cNvSpPr/>
              <p:nvPr/>
            </p:nvSpPr>
            <p:spPr>
              <a:xfrm>
                <a:off x="4355976" y="3212976"/>
                <a:ext cx="432048" cy="432048"/>
              </a:xfrm>
              <a:prstGeom prst="ellipse">
                <a:avLst/>
              </a:prstGeom>
              <a:solidFill>
                <a:srgbClr val="FFFF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25" name="Group 24"/>
            <p:cNvGrpSpPr/>
            <p:nvPr/>
          </p:nvGrpSpPr>
          <p:grpSpPr>
            <a:xfrm>
              <a:off x="4355976" y="1052736"/>
              <a:ext cx="2232248" cy="1728192"/>
              <a:chOff x="5580112" y="2564904"/>
              <a:chExt cx="2232248" cy="1728192"/>
            </a:xfrm>
          </p:grpSpPr>
          <p:sp>
            <p:nvSpPr>
              <p:cNvPr id="26" name="Rectangle 25"/>
              <p:cNvSpPr/>
              <p:nvPr/>
            </p:nvSpPr>
            <p:spPr>
              <a:xfrm>
                <a:off x="5580112" y="2564904"/>
                <a:ext cx="2232248" cy="1728192"/>
              </a:xfrm>
              <a:prstGeom prst="rect">
                <a:avLst/>
              </a:prstGeom>
              <a:solidFill>
                <a:srgbClr val="DDDDDD"/>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7" name="TextBox 26"/>
              <p:cNvSpPr txBox="1"/>
              <p:nvPr/>
            </p:nvSpPr>
            <p:spPr>
              <a:xfrm rot="20226834">
                <a:off x="5583016" y="2828834"/>
                <a:ext cx="2197268" cy="1200329"/>
              </a:xfrm>
              <a:prstGeom prst="rect">
                <a:avLst/>
              </a:prstGeom>
              <a:noFill/>
            </p:spPr>
            <p:txBody>
              <a:bodyPr wrap="none" rtlCol="0">
                <a:spAutoFit/>
              </a:bodyPr>
              <a:lstStyle/>
              <a:p>
                <a:pPr algn="ctr"/>
                <a:r>
                  <a:rPr lang="en-GB" sz="3600" dirty="0" smtClean="0">
                    <a:latin typeface="Arial Black" pitchFamily="34" charset="0"/>
                  </a:rPr>
                  <a:t>SOLAR</a:t>
                </a:r>
              </a:p>
              <a:p>
                <a:pPr algn="ctr"/>
                <a:r>
                  <a:rPr lang="en-GB" sz="3600" dirty="0" smtClean="0">
                    <a:latin typeface="Arial Black" pitchFamily="34" charset="0"/>
                  </a:rPr>
                  <a:t>PANELS</a:t>
                </a:r>
                <a:endParaRPr lang="en-GB" sz="3600" dirty="0">
                  <a:latin typeface="Arial Black" pitchFamily="34" charset="0"/>
                </a:endParaRPr>
              </a:p>
            </p:txBody>
          </p:sp>
          <p:sp>
            <p:nvSpPr>
              <p:cNvPr id="28" name="TextBox 27"/>
              <p:cNvSpPr txBox="1"/>
              <p:nvPr/>
            </p:nvSpPr>
            <p:spPr>
              <a:xfrm>
                <a:off x="5580112" y="2564904"/>
                <a:ext cx="846963" cy="307777"/>
              </a:xfrm>
              <a:prstGeom prst="rect">
                <a:avLst/>
              </a:prstGeom>
              <a:noFill/>
            </p:spPr>
            <p:txBody>
              <a:bodyPr wrap="none" rtlCol="0">
                <a:spAutoFit/>
              </a:bodyPr>
              <a:lstStyle/>
              <a:p>
                <a:r>
                  <a:rPr lang="en-GB" sz="1400" dirty="0" smtClean="0"/>
                  <a:t>FRAGILE!</a:t>
                </a:r>
                <a:endParaRPr lang="en-GB" sz="1400" dirty="0"/>
              </a:p>
            </p:txBody>
          </p:sp>
          <p:sp>
            <p:nvSpPr>
              <p:cNvPr id="29" name="TextBox 28"/>
              <p:cNvSpPr txBox="1"/>
              <p:nvPr/>
            </p:nvSpPr>
            <p:spPr>
              <a:xfrm>
                <a:off x="6948264" y="3985319"/>
                <a:ext cx="846963" cy="307777"/>
              </a:xfrm>
              <a:prstGeom prst="rect">
                <a:avLst/>
              </a:prstGeom>
              <a:noFill/>
            </p:spPr>
            <p:txBody>
              <a:bodyPr wrap="none" rtlCol="0">
                <a:spAutoFit/>
              </a:bodyPr>
              <a:lstStyle/>
              <a:p>
                <a:r>
                  <a:rPr lang="en-GB" sz="1400" dirty="0" smtClean="0"/>
                  <a:t>FRAGILE!</a:t>
                </a:r>
                <a:endParaRPr lang="en-GB" sz="1400" dirty="0"/>
              </a:p>
            </p:txBody>
          </p:sp>
          <p:cxnSp>
            <p:nvCxnSpPr>
              <p:cNvPr id="30" name="Straight Connector 29"/>
              <p:cNvCxnSpPr/>
              <p:nvPr/>
            </p:nvCxnSpPr>
            <p:spPr>
              <a:xfrm flipV="1">
                <a:off x="5724128" y="2636912"/>
                <a:ext cx="1080120" cy="432048"/>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 name="Straight Connector 30"/>
              <p:cNvCxnSpPr/>
              <p:nvPr/>
            </p:nvCxnSpPr>
            <p:spPr>
              <a:xfrm flipV="1">
                <a:off x="5796136" y="2708920"/>
                <a:ext cx="1080120" cy="432048"/>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 name="Straight Connector 31"/>
              <p:cNvCxnSpPr/>
              <p:nvPr/>
            </p:nvCxnSpPr>
            <p:spPr>
              <a:xfrm flipV="1">
                <a:off x="6578698" y="3678365"/>
                <a:ext cx="1080120" cy="432048"/>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 name="Straight Connector 32"/>
              <p:cNvCxnSpPr/>
              <p:nvPr/>
            </p:nvCxnSpPr>
            <p:spPr>
              <a:xfrm flipV="1">
                <a:off x="6650706" y="3750373"/>
                <a:ext cx="1080120" cy="432048"/>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49" name="Group 48"/>
            <p:cNvGrpSpPr/>
            <p:nvPr/>
          </p:nvGrpSpPr>
          <p:grpSpPr>
            <a:xfrm>
              <a:off x="1187624" y="3284984"/>
              <a:ext cx="1800200" cy="864096"/>
              <a:chOff x="1187624" y="3284984"/>
              <a:chExt cx="1800200" cy="864096"/>
            </a:xfrm>
          </p:grpSpPr>
          <p:sp>
            <p:nvSpPr>
              <p:cNvPr id="50" name="Rectangle 49"/>
              <p:cNvSpPr/>
              <p:nvPr/>
            </p:nvSpPr>
            <p:spPr>
              <a:xfrm>
                <a:off x="1187624" y="3284984"/>
                <a:ext cx="1800200" cy="864096"/>
              </a:xfrm>
              <a:prstGeom prst="rect">
                <a:avLst/>
              </a:prstGeom>
              <a:solidFill>
                <a:srgbClr val="FFFF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cxnSp>
            <p:nvCxnSpPr>
              <p:cNvPr id="51" name="Straight Connector 50"/>
              <p:cNvCxnSpPr/>
              <p:nvPr/>
            </p:nvCxnSpPr>
            <p:spPr>
              <a:xfrm>
                <a:off x="2627784" y="3284984"/>
                <a:ext cx="0" cy="864096"/>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2" name="Straight Connector 51"/>
              <p:cNvCxnSpPr/>
              <p:nvPr/>
            </p:nvCxnSpPr>
            <p:spPr>
              <a:xfrm flipH="1">
                <a:off x="2267744" y="3429000"/>
                <a:ext cx="216024" cy="0"/>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1" name="Group 20"/>
            <p:cNvGrpSpPr/>
            <p:nvPr/>
          </p:nvGrpSpPr>
          <p:grpSpPr>
            <a:xfrm>
              <a:off x="827584" y="4005064"/>
              <a:ext cx="1296144" cy="1296144"/>
              <a:chOff x="3923928" y="2780928"/>
              <a:chExt cx="1296144" cy="1296144"/>
            </a:xfrm>
          </p:grpSpPr>
          <p:sp>
            <p:nvSpPr>
              <p:cNvPr id="22" name="Oval 21"/>
              <p:cNvSpPr/>
              <p:nvPr/>
            </p:nvSpPr>
            <p:spPr>
              <a:xfrm>
                <a:off x="3923928" y="2780928"/>
                <a:ext cx="1296144" cy="1296144"/>
              </a:xfrm>
              <a:prstGeom prst="ellipse">
                <a:avLst/>
              </a:prstGeom>
              <a:solidFill>
                <a:srgbClr val="1C1C1C"/>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3" name="Oval 22"/>
              <p:cNvSpPr/>
              <p:nvPr/>
            </p:nvSpPr>
            <p:spPr>
              <a:xfrm>
                <a:off x="4139952" y="2996952"/>
                <a:ext cx="864096" cy="864096"/>
              </a:xfrm>
              <a:prstGeom prst="ellipse">
                <a:avLst/>
              </a:prstGeom>
              <a:solidFill>
                <a:srgbClr val="FFFF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4" name="Oval 23"/>
              <p:cNvSpPr/>
              <p:nvPr/>
            </p:nvSpPr>
            <p:spPr>
              <a:xfrm>
                <a:off x="4355976" y="3212976"/>
                <a:ext cx="432048" cy="432048"/>
              </a:xfrm>
              <a:prstGeom prst="ellipse">
                <a:avLst/>
              </a:prstGeom>
              <a:solidFill>
                <a:srgbClr val="FFFF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sp>
        <p:nvSpPr>
          <p:cNvPr id="57" name="Freeform 56"/>
          <p:cNvSpPr/>
          <p:nvPr/>
        </p:nvSpPr>
        <p:spPr>
          <a:xfrm>
            <a:off x="1115616" y="5157192"/>
            <a:ext cx="590927" cy="857999"/>
          </a:xfrm>
          <a:custGeom>
            <a:avLst/>
            <a:gdLst>
              <a:gd name="connsiteX0" fmla="*/ 101600 w 798286"/>
              <a:gd name="connsiteY0" fmla="*/ 1074057 h 1074057"/>
              <a:gd name="connsiteX1" fmla="*/ 101600 w 798286"/>
              <a:gd name="connsiteY1" fmla="*/ 87086 h 1074057"/>
              <a:gd name="connsiteX2" fmla="*/ 711200 w 798286"/>
              <a:gd name="connsiteY2" fmla="*/ 87086 h 1074057"/>
              <a:gd name="connsiteX3" fmla="*/ 711200 w 798286"/>
              <a:gd name="connsiteY3" fmla="*/ 1030514 h 1074057"/>
              <a:gd name="connsiteX4" fmla="*/ 798286 w 798286"/>
              <a:gd name="connsiteY4" fmla="*/ 1030514 h 1074057"/>
              <a:gd name="connsiteX5" fmla="*/ 783772 w 798286"/>
              <a:gd name="connsiteY5" fmla="*/ 0 h 1074057"/>
              <a:gd name="connsiteX6" fmla="*/ 14515 w 798286"/>
              <a:gd name="connsiteY6" fmla="*/ 29029 h 1074057"/>
              <a:gd name="connsiteX7" fmla="*/ 0 w 798286"/>
              <a:gd name="connsiteY7" fmla="*/ 1059543 h 1074057"/>
              <a:gd name="connsiteX8" fmla="*/ 101600 w 798286"/>
              <a:gd name="connsiteY8" fmla="*/ 1074057 h 1074057"/>
              <a:gd name="connsiteX0" fmla="*/ 82285 w 798286"/>
              <a:gd name="connsiteY0" fmla="*/ 1158439 h 1158439"/>
              <a:gd name="connsiteX1" fmla="*/ 101600 w 798286"/>
              <a:gd name="connsiteY1" fmla="*/ 87086 h 1158439"/>
              <a:gd name="connsiteX2" fmla="*/ 711200 w 798286"/>
              <a:gd name="connsiteY2" fmla="*/ 87086 h 1158439"/>
              <a:gd name="connsiteX3" fmla="*/ 711200 w 798286"/>
              <a:gd name="connsiteY3" fmla="*/ 1030514 h 1158439"/>
              <a:gd name="connsiteX4" fmla="*/ 798286 w 798286"/>
              <a:gd name="connsiteY4" fmla="*/ 1030514 h 1158439"/>
              <a:gd name="connsiteX5" fmla="*/ 783772 w 798286"/>
              <a:gd name="connsiteY5" fmla="*/ 0 h 1158439"/>
              <a:gd name="connsiteX6" fmla="*/ 14515 w 798286"/>
              <a:gd name="connsiteY6" fmla="*/ 29029 h 1158439"/>
              <a:gd name="connsiteX7" fmla="*/ 0 w 798286"/>
              <a:gd name="connsiteY7" fmla="*/ 1059543 h 1158439"/>
              <a:gd name="connsiteX8" fmla="*/ 82285 w 798286"/>
              <a:gd name="connsiteY8" fmla="*/ 1158439 h 1158439"/>
              <a:gd name="connsiteX0" fmla="*/ 72008 w 788009"/>
              <a:gd name="connsiteY0" fmla="*/ 1158439 h 1158439"/>
              <a:gd name="connsiteX1" fmla="*/ 91323 w 788009"/>
              <a:gd name="connsiteY1" fmla="*/ 87086 h 1158439"/>
              <a:gd name="connsiteX2" fmla="*/ 700923 w 788009"/>
              <a:gd name="connsiteY2" fmla="*/ 87086 h 1158439"/>
              <a:gd name="connsiteX3" fmla="*/ 700923 w 788009"/>
              <a:gd name="connsiteY3" fmla="*/ 1030514 h 1158439"/>
              <a:gd name="connsiteX4" fmla="*/ 788009 w 788009"/>
              <a:gd name="connsiteY4" fmla="*/ 1030514 h 1158439"/>
              <a:gd name="connsiteX5" fmla="*/ 773495 w 788009"/>
              <a:gd name="connsiteY5" fmla="*/ 0 h 1158439"/>
              <a:gd name="connsiteX6" fmla="*/ 4238 w 788009"/>
              <a:gd name="connsiteY6" fmla="*/ 29029 h 1158439"/>
              <a:gd name="connsiteX7" fmla="*/ 0 w 788009"/>
              <a:gd name="connsiteY7" fmla="*/ 1158439 h 1158439"/>
              <a:gd name="connsiteX8" fmla="*/ 72008 w 788009"/>
              <a:gd name="connsiteY8" fmla="*/ 1158439 h 1158439"/>
              <a:gd name="connsiteX0" fmla="*/ 72008 w 788009"/>
              <a:gd name="connsiteY0" fmla="*/ 1158439 h 1158439"/>
              <a:gd name="connsiteX1" fmla="*/ 72008 w 788009"/>
              <a:gd name="connsiteY1" fmla="*/ 150327 h 1158439"/>
              <a:gd name="connsiteX2" fmla="*/ 700923 w 788009"/>
              <a:gd name="connsiteY2" fmla="*/ 87086 h 1158439"/>
              <a:gd name="connsiteX3" fmla="*/ 700923 w 788009"/>
              <a:gd name="connsiteY3" fmla="*/ 1030514 h 1158439"/>
              <a:gd name="connsiteX4" fmla="*/ 788009 w 788009"/>
              <a:gd name="connsiteY4" fmla="*/ 1030514 h 1158439"/>
              <a:gd name="connsiteX5" fmla="*/ 773495 w 788009"/>
              <a:gd name="connsiteY5" fmla="*/ 0 h 1158439"/>
              <a:gd name="connsiteX6" fmla="*/ 4238 w 788009"/>
              <a:gd name="connsiteY6" fmla="*/ 29029 h 1158439"/>
              <a:gd name="connsiteX7" fmla="*/ 0 w 788009"/>
              <a:gd name="connsiteY7" fmla="*/ 1158439 h 1158439"/>
              <a:gd name="connsiteX8" fmla="*/ 72008 w 788009"/>
              <a:gd name="connsiteY8" fmla="*/ 1158439 h 1158439"/>
              <a:gd name="connsiteX0" fmla="*/ 72008 w 788009"/>
              <a:gd name="connsiteY0" fmla="*/ 1158439 h 1158439"/>
              <a:gd name="connsiteX1" fmla="*/ 72008 w 788009"/>
              <a:gd name="connsiteY1" fmla="*/ 78319 h 1158439"/>
              <a:gd name="connsiteX2" fmla="*/ 700923 w 788009"/>
              <a:gd name="connsiteY2" fmla="*/ 87086 h 1158439"/>
              <a:gd name="connsiteX3" fmla="*/ 700923 w 788009"/>
              <a:gd name="connsiteY3" fmla="*/ 1030514 h 1158439"/>
              <a:gd name="connsiteX4" fmla="*/ 788009 w 788009"/>
              <a:gd name="connsiteY4" fmla="*/ 1030514 h 1158439"/>
              <a:gd name="connsiteX5" fmla="*/ 773495 w 788009"/>
              <a:gd name="connsiteY5" fmla="*/ 0 h 1158439"/>
              <a:gd name="connsiteX6" fmla="*/ 4238 w 788009"/>
              <a:gd name="connsiteY6" fmla="*/ 29029 h 1158439"/>
              <a:gd name="connsiteX7" fmla="*/ 0 w 788009"/>
              <a:gd name="connsiteY7" fmla="*/ 1158439 h 1158439"/>
              <a:gd name="connsiteX8" fmla="*/ 72008 w 788009"/>
              <a:gd name="connsiteY8" fmla="*/ 1158439 h 1158439"/>
              <a:gd name="connsiteX0" fmla="*/ 73421 w 789422"/>
              <a:gd name="connsiteY0" fmla="*/ 1158439 h 1158439"/>
              <a:gd name="connsiteX1" fmla="*/ 73421 w 789422"/>
              <a:gd name="connsiteY1" fmla="*/ 78319 h 1158439"/>
              <a:gd name="connsiteX2" fmla="*/ 702336 w 789422"/>
              <a:gd name="connsiteY2" fmla="*/ 87086 h 1158439"/>
              <a:gd name="connsiteX3" fmla="*/ 702336 w 789422"/>
              <a:gd name="connsiteY3" fmla="*/ 1030514 h 1158439"/>
              <a:gd name="connsiteX4" fmla="*/ 789422 w 789422"/>
              <a:gd name="connsiteY4" fmla="*/ 1030514 h 1158439"/>
              <a:gd name="connsiteX5" fmla="*/ 774908 w 789422"/>
              <a:gd name="connsiteY5" fmla="*/ 0 h 1158439"/>
              <a:gd name="connsiteX6" fmla="*/ 1413 w 789422"/>
              <a:gd name="connsiteY6" fmla="*/ 6311 h 1158439"/>
              <a:gd name="connsiteX7" fmla="*/ 1413 w 789422"/>
              <a:gd name="connsiteY7" fmla="*/ 1158439 h 1158439"/>
              <a:gd name="connsiteX8" fmla="*/ 73421 w 789422"/>
              <a:gd name="connsiteY8" fmla="*/ 1158439 h 1158439"/>
              <a:gd name="connsiteX0" fmla="*/ 73421 w 789422"/>
              <a:gd name="connsiteY0" fmla="*/ 1158439 h 1158439"/>
              <a:gd name="connsiteX1" fmla="*/ 73421 w 789422"/>
              <a:gd name="connsiteY1" fmla="*/ 78319 h 1158439"/>
              <a:gd name="connsiteX2" fmla="*/ 721493 w 789422"/>
              <a:gd name="connsiteY2" fmla="*/ 78319 h 1158439"/>
              <a:gd name="connsiteX3" fmla="*/ 702336 w 789422"/>
              <a:gd name="connsiteY3" fmla="*/ 1030514 h 1158439"/>
              <a:gd name="connsiteX4" fmla="*/ 789422 w 789422"/>
              <a:gd name="connsiteY4" fmla="*/ 1030514 h 1158439"/>
              <a:gd name="connsiteX5" fmla="*/ 774908 w 789422"/>
              <a:gd name="connsiteY5" fmla="*/ 0 h 1158439"/>
              <a:gd name="connsiteX6" fmla="*/ 1413 w 789422"/>
              <a:gd name="connsiteY6" fmla="*/ 6311 h 1158439"/>
              <a:gd name="connsiteX7" fmla="*/ 1413 w 789422"/>
              <a:gd name="connsiteY7" fmla="*/ 1158439 h 1158439"/>
              <a:gd name="connsiteX8" fmla="*/ 73421 w 789422"/>
              <a:gd name="connsiteY8" fmla="*/ 1158439 h 1158439"/>
              <a:gd name="connsiteX0" fmla="*/ 73421 w 789422"/>
              <a:gd name="connsiteY0" fmla="*/ 1158439 h 1158439"/>
              <a:gd name="connsiteX1" fmla="*/ 73421 w 789422"/>
              <a:gd name="connsiteY1" fmla="*/ 78319 h 1158439"/>
              <a:gd name="connsiteX2" fmla="*/ 721493 w 789422"/>
              <a:gd name="connsiteY2" fmla="*/ 78319 h 1158439"/>
              <a:gd name="connsiteX3" fmla="*/ 721493 w 789422"/>
              <a:gd name="connsiteY3" fmla="*/ 1158439 h 1158439"/>
              <a:gd name="connsiteX4" fmla="*/ 789422 w 789422"/>
              <a:gd name="connsiteY4" fmla="*/ 1030514 h 1158439"/>
              <a:gd name="connsiteX5" fmla="*/ 774908 w 789422"/>
              <a:gd name="connsiteY5" fmla="*/ 0 h 1158439"/>
              <a:gd name="connsiteX6" fmla="*/ 1413 w 789422"/>
              <a:gd name="connsiteY6" fmla="*/ 6311 h 1158439"/>
              <a:gd name="connsiteX7" fmla="*/ 1413 w 789422"/>
              <a:gd name="connsiteY7" fmla="*/ 1158439 h 1158439"/>
              <a:gd name="connsiteX8" fmla="*/ 73421 w 789422"/>
              <a:gd name="connsiteY8" fmla="*/ 1158439 h 1158439"/>
              <a:gd name="connsiteX0" fmla="*/ 73421 w 793501"/>
              <a:gd name="connsiteY0" fmla="*/ 1158439 h 1158439"/>
              <a:gd name="connsiteX1" fmla="*/ 73421 w 793501"/>
              <a:gd name="connsiteY1" fmla="*/ 78319 h 1158439"/>
              <a:gd name="connsiteX2" fmla="*/ 721493 w 793501"/>
              <a:gd name="connsiteY2" fmla="*/ 78319 h 1158439"/>
              <a:gd name="connsiteX3" fmla="*/ 721493 w 793501"/>
              <a:gd name="connsiteY3" fmla="*/ 1158439 h 1158439"/>
              <a:gd name="connsiteX4" fmla="*/ 793501 w 793501"/>
              <a:gd name="connsiteY4" fmla="*/ 1158439 h 1158439"/>
              <a:gd name="connsiteX5" fmla="*/ 774908 w 793501"/>
              <a:gd name="connsiteY5" fmla="*/ 0 h 1158439"/>
              <a:gd name="connsiteX6" fmla="*/ 1413 w 793501"/>
              <a:gd name="connsiteY6" fmla="*/ 6311 h 1158439"/>
              <a:gd name="connsiteX7" fmla="*/ 1413 w 793501"/>
              <a:gd name="connsiteY7" fmla="*/ 1158439 h 1158439"/>
              <a:gd name="connsiteX8" fmla="*/ 73421 w 793501"/>
              <a:gd name="connsiteY8" fmla="*/ 1158439 h 1158439"/>
              <a:gd name="connsiteX0" fmla="*/ 73421 w 793501"/>
              <a:gd name="connsiteY0" fmla="*/ 1152128 h 1152128"/>
              <a:gd name="connsiteX1" fmla="*/ 73421 w 793501"/>
              <a:gd name="connsiteY1" fmla="*/ 72008 h 1152128"/>
              <a:gd name="connsiteX2" fmla="*/ 721493 w 793501"/>
              <a:gd name="connsiteY2" fmla="*/ 72008 h 1152128"/>
              <a:gd name="connsiteX3" fmla="*/ 721493 w 793501"/>
              <a:gd name="connsiteY3" fmla="*/ 1152128 h 1152128"/>
              <a:gd name="connsiteX4" fmla="*/ 793501 w 793501"/>
              <a:gd name="connsiteY4" fmla="*/ 1152128 h 1152128"/>
              <a:gd name="connsiteX5" fmla="*/ 793501 w 793501"/>
              <a:gd name="connsiteY5" fmla="*/ 0 h 1152128"/>
              <a:gd name="connsiteX6" fmla="*/ 1413 w 793501"/>
              <a:gd name="connsiteY6" fmla="*/ 0 h 1152128"/>
              <a:gd name="connsiteX7" fmla="*/ 1413 w 793501"/>
              <a:gd name="connsiteY7" fmla="*/ 1152128 h 1152128"/>
              <a:gd name="connsiteX8" fmla="*/ 73421 w 793501"/>
              <a:gd name="connsiteY8" fmla="*/ 1152128 h 11521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93501" h="1152128">
                <a:moveTo>
                  <a:pt x="73421" y="1152128"/>
                </a:moveTo>
                <a:lnTo>
                  <a:pt x="73421" y="72008"/>
                </a:lnTo>
                <a:lnTo>
                  <a:pt x="721493" y="72008"/>
                </a:lnTo>
                <a:lnTo>
                  <a:pt x="721493" y="1152128"/>
                </a:lnTo>
                <a:lnTo>
                  <a:pt x="793501" y="1152128"/>
                </a:lnTo>
                <a:lnTo>
                  <a:pt x="793501" y="0"/>
                </a:lnTo>
                <a:lnTo>
                  <a:pt x="1413" y="0"/>
                </a:lnTo>
                <a:cubicBezTo>
                  <a:pt x="0" y="376470"/>
                  <a:pt x="2826" y="775658"/>
                  <a:pt x="1413" y="1152128"/>
                </a:cubicBezTo>
                <a:lnTo>
                  <a:pt x="73421" y="1152128"/>
                </a:lnTo>
                <a:close/>
              </a:path>
            </a:pathLst>
          </a:custGeom>
          <a:solidFill>
            <a:schemeClr val="bg1"/>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3" name="Oval 62"/>
          <p:cNvSpPr/>
          <p:nvPr/>
        </p:nvSpPr>
        <p:spPr>
          <a:xfrm>
            <a:off x="2771801" y="5517233"/>
            <a:ext cx="392232" cy="392232"/>
          </a:xfrm>
          <a:prstGeom prst="ellipse">
            <a:avLst/>
          </a:prstGeom>
          <a:solidFill>
            <a:srgbClr val="FFFF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6" name="Freeform 65"/>
          <p:cNvSpPr/>
          <p:nvPr/>
        </p:nvSpPr>
        <p:spPr>
          <a:xfrm>
            <a:off x="6300192" y="5661248"/>
            <a:ext cx="536249" cy="750749"/>
          </a:xfrm>
          <a:custGeom>
            <a:avLst/>
            <a:gdLst>
              <a:gd name="connsiteX0" fmla="*/ 101600 w 798286"/>
              <a:gd name="connsiteY0" fmla="*/ 1074057 h 1074057"/>
              <a:gd name="connsiteX1" fmla="*/ 101600 w 798286"/>
              <a:gd name="connsiteY1" fmla="*/ 87086 h 1074057"/>
              <a:gd name="connsiteX2" fmla="*/ 711200 w 798286"/>
              <a:gd name="connsiteY2" fmla="*/ 87086 h 1074057"/>
              <a:gd name="connsiteX3" fmla="*/ 711200 w 798286"/>
              <a:gd name="connsiteY3" fmla="*/ 1030514 h 1074057"/>
              <a:gd name="connsiteX4" fmla="*/ 798286 w 798286"/>
              <a:gd name="connsiteY4" fmla="*/ 1030514 h 1074057"/>
              <a:gd name="connsiteX5" fmla="*/ 783772 w 798286"/>
              <a:gd name="connsiteY5" fmla="*/ 0 h 1074057"/>
              <a:gd name="connsiteX6" fmla="*/ 14515 w 798286"/>
              <a:gd name="connsiteY6" fmla="*/ 29029 h 1074057"/>
              <a:gd name="connsiteX7" fmla="*/ 0 w 798286"/>
              <a:gd name="connsiteY7" fmla="*/ 1059543 h 1074057"/>
              <a:gd name="connsiteX8" fmla="*/ 101600 w 798286"/>
              <a:gd name="connsiteY8" fmla="*/ 1074057 h 1074057"/>
              <a:gd name="connsiteX0" fmla="*/ 82285 w 798286"/>
              <a:gd name="connsiteY0" fmla="*/ 1158439 h 1158439"/>
              <a:gd name="connsiteX1" fmla="*/ 101600 w 798286"/>
              <a:gd name="connsiteY1" fmla="*/ 87086 h 1158439"/>
              <a:gd name="connsiteX2" fmla="*/ 711200 w 798286"/>
              <a:gd name="connsiteY2" fmla="*/ 87086 h 1158439"/>
              <a:gd name="connsiteX3" fmla="*/ 711200 w 798286"/>
              <a:gd name="connsiteY3" fmla="*/ 1030514 h 1158439"/>
              <a:gd name="connsiteX4" fmla="*/ 798286 w 798286"/>
              <a:gd name="connsiteY4" fmla="*/ 1030514 h 1158439"/>
              <a:gd name="connsiteX5" fmla="*/ 783772 w 798286"/>
              <a:gd name="connsiteY5" fmla="*/ 0 h 1158439"/>
              <a:gd name="connsiteX6" fmla="*/ 14515 w 798286"/>
              <a:gd name="connsiteY6" fmla="*/ 29029 h 1158439"/>
              <a:gd name="connsiteX7" fmla="*/ 0 w 798286"/>
              <a:gd name="connsiteY7" fmla="*/ 1059543 h 1158439"/>
              <a:gd name="connsiteX8" fmla="*/ 82285 w 798286"/>
              <a:gd name="connsiteY8" fmla="*/ 1158439 h 1158439"/>
              <a:gd name="connsiteX0" fmla="*/ 72008 w 788009"/>
              <a:gd name="connsiteY0" fmla="*/ 1158439 h 1158439"/>
              <a:gd name="connsiteX1" fmla="*/ 91323 w 788009"/>
              <a:gd name="connsiteY1" fmla="*/ 87086 h 1158439"/>
              <a:gd name="connsiteX2" fmla="*/ 700923 w 788009"/>
              <a:gd name="connsiteY2" fmla="*/ 87086 h 1158439"/>
              <a:gd name="connsiteX3" fmla="*/ 700923 w 788009"/>
              <a:gd name="connsiteY3" fmla="*/ 1030514 h 1158439"/>
              <a:gd name="connsiteX4" fmla="*/ 788009 w 788009"/>
              <a:gd name="connsiteY4" fmla="*/ 1030514 h 1158439"/>
              <a:gd name="connsiteX5" fmla="*/ 773495 w 788009"/>
              <a:gd name="connsiteY5" fmla="*/ 0 h 1158439"/>
              <a:gd name="connsiteX6" fmla="*/ 4238 w 788009"/>
              <a:gd name="connsiteY6" fmla="*/ 29029 h 1158439"/>
              <a:gd name="connsiteX7" fmla="*/ 0 w 788009"/>
              <a:gd name="connsiteY7" fmla="*/ 1158439 h 1158439"/>
              <a:gd name="connsiteX8" fmla="*/ 72008 w 788009"/>
              <a:gd name="connsiteY8" fmla="*/ 1158439 h 1158439"/>
              <a:gd name="connsiteX0" fmla="*/ 72008 w 788009"/>
              <a:gd name="connsiteY0" fmla="*/ 1158439 h 1158439"/>
              <a:gd name="connsiteX1" fmla="*/ 72008 w 788009"/>
              <a:gd name="connsiteY1" fmla="*/ 150327 h 1158439"/>
              <a:gd name="connsiteX2" fmla="*/ 700923 w 788009"/>
              <a:gd name="connsiteY2" fmla="*/ 87086 h 1158439"/>
              <a:gd name="connsiteX3" fmla="*/ 700923 w 788009"/>
              <a:gd name="connsiteY3" fmla="*/ 1030514 h 1158439"/>
              <a:gd name="connsiteX4" fmla="*/ 788009 w 788009"/>
              <a:gd name="connsiteY4" fmla="*/ 1030514 h 1158439"/>
              <a:gd name="connsiteX5" fmla="*/ 773495 w 788009"/>
              <a:gd name="connsiteY5" fmla="*/ 0 h 1158439"/>
              <a:gd name="connsiteX6" fmla="*/ 4238 w 788009"/>
              <a:gd name="connsiteY6" fmla="*/ 29029 h 1158439"/>
              <a:gd name="connsiteX7" fmla="*/ 0 w 788009"/>
              <a:gd name="connsiteY7" fmla="*/ 1158439 h 1158439"/>
              <a:gd name="connsiteX8" fmla="*/ 72008 w 788009"/>
              <a:gd name="connsiteY8" fmla="*/ 1158439 h 1158439"/>
              <a:gd name="connsiteX0" fmla="*/ 72008 w 788009"/>
              <a:gd name="connsiteY0" fmla="*/ 1158439 h 1158439"/>
              <a:gd name="connsiteX1" fmla="*/ 72008 w 788009"/>
              <a:gd name="connsiteY1" fmla="*/ 78319 h 1158439"/>
              <a:gd name="connsiteX2" fmla="*/ 700923 w 788009"/>
              <a:gd name="connsiteY2" fmla="*/ 87086 h 1158439"/>
              <a:gd name="connsiteX3" fmla="*/ 700923 w 788009"/>
              <a:gd name="connsiteY3" fmla="*/ 1030514 h 1158439"/>
              <a:gd name="connsiteX4" fmla="*/ 788009 w 788009"/>
              <a:gd name="connsiteY4" fmla="*/ 1030514 h 1158439"/>
              <a:gd name="connsiteX5" fmla="*/ 773495 w 788009"/>
              <a:gd name="connsiteY5" fmla="*/ 0 h 1158439"/>
              <a:gd name="connsiteX6" fmla="*/ 4238 w 788009"/>
              <a:gd name="connsiteY6" fmla="*/ 29029 h 1158439"/>
              <a:gd name="connsiteX7" fmla="*/ 0 w 788009"/>
              <a:gd name="connsiteY7" fmla="*/ 1158439 h 1158439"/>
              <a:gd name="connsiteX8" fmla="*/ 72008 w 788009"/>
              <a:gd name="connsiteY8" fmla="*/ 1158439 h 1158439"/>
              <a:gd name="connsiteX0" fmla="*/ 73421 w 789422"/>
              <a:gd name="connsiteY0" fmla="*/ 1158439 h 1158439"/>
              <a:gd name="connsiteX1" fmla="*/ 73421 w 789422"/>
              <a:gd name="connsiteY1" fmla="*/ 78319 h 1158439"/>
              <a:gd name="connsiteX2" fmla="*/ 702336 w 789422"/>
              <a:gd name="connsiteY2" fmla="*/ 87086 h 1158439"/>
              <a:gd name="connsiteX3" fmla="*/ 702336 w 789422"/>
              <a:gd name="connsiteY3" fmla="*/ 1030514 h 1158439"/>
              <a:gd name="connsiteX4" fmla="*/ 789422 w 789422"/>
              <a:gd name="connsiteY4" fmla="*/ 1030514 h 1158439"/>
              <a:gd name="connsiteX5" fmla="*/ 774908 w 789422"/>
              <a:gd name="connsiteY5" fmla="*/ 0 h 1158439"/>
              <a:gd name="connsiteX6" fmla="*/ 1413 w 789422"/>
              <a:gd name="connsiteY6" fmla="*/ 6311 h 1158439"/>
              <a:gd name="connsiteX7" fmla="*/ 1413 w 789422"/>
              <a:gd name="connsiteY7" fmla="*/ 1158439 h 1158439"/>
              <a:gd name="connsiteX8" fmla="*/ 73421 w 789422"/>
              <a:gd name="connsiteY8" fmla="*/ 1158439 h 1158439"/>
              <a:gd name="connsiteX0" fmla="*/ 73421 w 789422"/>
              <a:gd name="connsiteY0" fmla="*/ 1158439 h 1158439"/>
              <a:gd name="connsiteX1" fmla="*/ 73421 w 789422"/>
              <a:gd name="connsiteY1" fmla="*/ 78319 h 1158439"/>
              <a:gd name="connsiteX2" fmla="*/ 721493 w 789422"/>
              <a:gd name="connsiteY2" fmla="*/ 78319 h 1158439"/>
              <a:gd name="connsiteX3" fmla="*/ 702336 w 789422"/>
              <a:gd name="connsiteY3" fmla="*/ 1030514 h 1158439"/>
              <a:gd name="connsiteX4" fmla="*/ 789422 w 789422"/>
              <a:gd name="connsiteY4" fmla="*/ 1030514 h 1158439"/>
              <a:gd name="connsiteX5" fmla="*/ 774908 w 789422"/>
              <a:gd name="connsiteY5" fmla="*/ 0 h 1158439"/>
              <a:gd name="connsiteX6" fmla="*/ 1413 w 789422"/>
              <a:gd name="connsiteY6" fmla="*/ 6311 h 1158439"/>
              <a:gd name="connsiteX7" fmla="*/ 1413 w 789422"/>
              <a:gd name="connsiteY7" fmla="*/ 1158439 h 1158439"/>
              <a:gd name="connsiteX8" fmla="*/ 73421 w 789422"/>
              <a:gd name="connsiteY8" fmla="*/ 1158439 h 1158439"/>
              <a:gd name="connsiteX0" fmla="*/ 73421 w 789422"/>
              <a:gd name="connsiteY0" fmla="*/ 1158439 h 1158439"/>
              <a:gd name="connsiteX1" fmla="*/ 73421 w 789422"/>
              <a:gd name="connsiteY1" fmla="*/ 78319 h 1158439"/>
              <a:gd name="connsiteX2" fmla="*/ 721493 w 789422"/>
              <a:gd name="connsiteY2" fmla="*/ 78319 h 1158439"/>
              <a:gd name="connsiteX3" fmla="*/ 721493 w 789422"/>
              <a:gd name="connsiteY3" fmla="*/ 1158439 h 1158439"/>
              <a:gd name="connsiteX4" fmla="*/ 789422 w 789422"/>
              <a:gd name="connsiteY4" fmla="*/ 1030514 h 1158439"/>
              <a:gd name="connsiteX5" fmla="*/ 774908 w 789422"/>
              <a:gd name="connsiteY5" fmla="*/ 0 h 1158439"/>
              <a:gd name="connsiteX6" fmla="*/ 1413 w 789422"/>
              <a:gd name="connsiteY6" fmla="*/ 6311 h 1158439"/>
              <a:gd name="connsiteX7" fmla="*/ 1413 w 789422"/>
              <a:gd name="connsiteY7" fmla="*/ 1158439 h 1158439"/>
              <a:gd name="connsiteX8" fmla="*/ 73421 w 789422"/>
              <a:gd name="connsiteY8" fmla="*/ 1158439 h 1158439"/>
              <a:gd name="connsiteX0" fmla="*/ 73421 w 793501"/>
              <a:gd name="connsiteY0" fmla="*/ 1158439 h 1158439"/>
              <a:gd name="connsiteX1" fmla="*/ 73421 w 793501"/>
              <a:gd name="connsiteY1" fmla="*/ 78319 h 1158439"/>
              <a:gd name="connsiteX2" fmla="*/ 721493 w 793501"/>
              <a:gd name="connsiteY2" fmla="*/ 78319 h 1158439"/>
              <a:gd name="connsiteX3" fmla="*/ 721493 w 793501"/>
              <a:gd name="connsiteY3" fmla="*/ 1158439 h 1158439"/>
              <a:gd name="connsiteX4" fmla="*/ 793501 w 793501"/>
              <a:gd name="connsiteY4" fmla="*/ 1158439 h 1158439"/>
              <a:gd name="connsiteX5" fmla="*/ 774908 w 793501"/>
              <a:gd name="connsiteY5" fmla="*/ 0 h 1158439"/>
              <a:gd name="connsiteX6" fmla="*/ 1413 w 793501"/>
              <a:gd name="connsiteY6" fmla="*/ 6311 h 1158439"/>
              <a:gd name="connsiteX7" fmla="*/ 1413 w 793501"/>
              <a:gd name="connsiteY7" fmla="*/ 1158439 h 1158439"/>
              <a:gd name="connsiteX8" fmla="*/ 73421 w 793501"/>
              <a:gd name="connsiteY8" fmla="*/ 1158439 h 1158439"/>
              <a:gd name="connsiteX0" fmla="*/ 73421 w 793501"/>
              <a:gd name="connsiteY0" fmla="*/ 1152128 h 1152128"/>
              <a:gd name="connsiteX1" fmla="*/ 73421 w 793501"/>
              <a:gd name="connsiteY1" fmla="*/ 72008 h 1152128"/>
              <a:gd name="connsiteX2" fmla="*/ 721493 w 793501"/>
              <a:gd name="connsiteY2" fmla="*/ 72008 h 1152128"/>
              <a:gd name="connsiteX3" fmla="*/ 721493 w 793501"/>
              <a:gd name="connsiteY3" fmla="*/ 1152128 h 1152128"/>
              <a:gd name="connsiteX4" fmla="*/ 793501 w 793501"/>
              <a:gd name="connsiteY4" fmla="*/ 1152128 h 1152128"/>
              <a:gd name="connsiteX5" fmla="*/ 793501 w 793501"/>
              <a:gd name="connsiteY5" fmla="*/ 0 h 1152128"/>
              <a:gd name="connsiteX6" fmla="*/ 1413 w 793501"/>
              <a:gd name="connsiteY6" fmla="*/ 0 h 1152128"/>
              <a:gd name="connsiteX7" fmla="*/ 1413 w 793501"/>
              <a:gd name="connsiteY7" fmla="*/ 1152128 h 1152128"/>
              <a:gd name="connsiteX8" fmla="*/ 73421 w 793501"/>
              <a:gd name="connsiteY8" fmla="*/ 1152128 h 11521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93501" h="1152128">
                <a:moveTo>
                  <a:pt x="73421" y="1152128"/>
                </a:moveTo>
                <a:lnTo>
                  <a:pt x="73421" y="72008"/>
                </a:lnTo>
                <a:lnTo>
                  <a:pt x="721493" y="72008"/>
                </a:lnTo>
                <a:lnTo>
                  <a:pt x="721493" y="1152128"/>
                </a:lnTo>
                <a:lnTo>
                  <a:pt x="793501" y="1152128"/>
                </a:lnTo>
                <a:lnTo>
                  <a:pt x="793501" y="0"/>
                </a:lnTo>
                <a:lnTo>
                  <a:pt x="1413" y="0"/>
                </a:lnTo>
                <a:cubicBezTo>
                  <a:pt x="0" y="376470"/>
                  <a:pt x="2826" y="775658"/>
                  <a:pt x="1413" y="1152128"/>
                </a:cubicBezTo>
                <a:lnTo>
                  <a:pt x="73421" y="1152128"/>
                </a:lnTo>
                <a:close/>
              </a:path>
            </a:pathLst>
          </a:custGeom>
          <a:solidFill>
            <a:schemeClr val="bg1"/>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8" name="Oval 67"/>
          <p:cNvSpPr/>
          <p:nvPr/>
        </p:nvSpPr>
        <p:spPr>
          <a:xfrm>
            <a:off x="2411761" y="5733257"/>
            <a:ext cx="392232" cy="392232"/>
          </a:xfrm>
          <a:prstGeom prst="ellipse">
            <a:avLst/>
          </a:prstGeom>
          <a:solidFill>
            <a:srgbClr val="0000FF"/>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166" name="heavy_engine.mp3">
            <a:hlinkClick r:id="" action="ppaction://media"/>
          </p:cNvPr>
          <p:cNvPicPr>
            <a:picLocks noRot="1" noChangeAspect="1"/>
          </p:cNvPicPr>
          <p:nvPr>
            <a:audioFile r:link="rId1"/>
          </p:nvPr>
        </p:nvPicPr>
        <p:blipFill>
          <a:blip r:embed="rId4" cstate="print"/>
          <a:stretch>
            <a:fillRect/>
          </a:stretch>
        </p:blipFill>
        <p:spPr>
          <a:xfrm>
            <a:off x="9144000" y="2276872"/>
            <a:ext cx="304800" cy="304800"/>
          </a:xfrm>
          <a:prstGeom prst="rect">
            <a:avLst/>
          </a:prstGeom>
        </p:spPr>
      </p:pic>
    </p:spTree>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mediacall" presetSubtype="0" fill="hold" nodeType="clickEffect">
                                  <p:stCondLst>
                                    <p:cond delay="0"/>
                                  </p:stCondLst>
                                  <p:childTnLst>
                                    <p:cmd type="call" cmd="playFrom(0.0)">
                                      <p:cBhvr>
                                        <p:cTn id="6" dur="1" fill="hold"/>
                                        <p:tgtEl>
                                          <p:spTgt spid="166"/>
                                        </p:tgtEl>
                                      </p:cBhvr>
                                    </p:cmd>
                                  </p:childTnLst>
                                </p:cTn>
                              </p:par>
                            </p:childTnLst>
                          </p:cTn>
                        </p:par>
                      </p:childTnLst>
                    </p:cTn>
                  </p:par>
                  <p:par>
                    <p:cTn id="7" fill="hold">
                      <p:stCondLst>
                        <p:cond delay="indefinite"/>
                      </p:stCondLst>
                      <p:childTnLst>
                        <p:par>
                          <p:cTn id="8" fill="hold">
                            <p:stCondLst>
                              <p:cond delay="0"/>
                            </p:stCondLst>
                            <p:childTnLst>
                              <p:par>
                                <p:cTn id="9" presetID="1" presetClass="exit" presetSubtype="0" fill="hold" grpId="0" nodeType="clickEffect">
                                  <p:stCondLst>
                                    <p:cond delay="0"/>
                                  </p:stCondLst>
                                  <p:childTnLst>
                                    <p:set>
                                      <p:cBhvr>
                                        <p:cTn id="10" dur="1" fill="hold">
                                          <p:stCondLst>
                                            <p:cond delay="0"/>
                                          </p:stCondLst>
                                        </p:cTn>
                                        <p:tgtEl>
                                          <p:spTgt spid="148"/>
                                        </p:tgtEl>
                                        <p:attrNameLst>
                                          <p:attrName>style.visibility</p:attrName>
                                        </p:attrNameLst>
                                      </p:cBhvr>
                                      <p:to>
                                        <p:strVal val="hidden"/>
                                      </p:to>
                                    </p:set>
                                  </p:childTnLst>
                                </p:cTn>
                              </p:par>
                              <p:par>
                                <p:cTn id="11" presetID="1" presetClass="entr" presetSubtype="0" fill="hold" grpId="0" nodeType="withEffect">
                                  <p:stCondLst>
                                    <p:cond delay="0"/>
                                  </p:stCondLst>
                                  <p:childTnLst>
                                    <p:set>
                                      <p:cBhvr>
                                        <p:cTn id="12" dur="1" fill="hold">
                                          <p:stCondLst>
                                            <p:cond delay="0"/>
                                          </p:stCondLst>
                                        </p:cTn>
                                        <p:tgtEl>
                                          <p:spTgt spid="149"/>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2" presetClass="entr" presetSubtype="8" fill="hold" nodeType="clickEffect">
                                  <p:stCondLst>
                                    <p:cond delay="0"/>
                                  </p:stCondLst>
                                  <p:childTnLst>
                                    <p:set>
                                      <p:cBhvr>
                                        <p:cTn id="16" dur="1" fill="hold">
                                          <p:stCondLst>
                                            <p:cond delay="0"/>
                                          </p:stCondLst>
                                        </p:cTn>
                                        <p:tgtEl>
                                          <p:spTgt spid="53"/>
                                        </p:tgtEl>
                                        <p:attrNameLst>
                                          <p:attrName>style.visibility</p:attrName>
                                        </p:attrNameLst>
                                      </p:cBhvr>
                                      <p:to>
                                        <p:strVal val="visible"/>
                                      </p:to>
                                    </p:set>
                                    <p:anim calcmode="lin" valueType="num">
                                      <p:cBhvr additive="base">
                                        <p:cTn id="17" dur="5000" fill="hold"/>
                                        <p:tgtEl>
                                          <p:spTgt spid="53"/>
                                        </p:tgtEl>
                                        <p:attrNameLst>
                                          <p:attrName>ppt_x</p:attrName>
                                        </p:attrNameLst>
                                      </p:cBhvr>
                                      <p:tavLst>
                                        <p:tav tm="0">
                                          <p:val>
                                            <p:strVal val="0-#ppt_w/2"/>
                                          </p:val>
                                        </p:tav>
                                        <p:tav tm="100000">
                                          <p:val>
                                            <p:strVal val="#ppt_x"/>
                                          </p:val>
                                        </p:tav>
                                      </p:tavLst>
                                    </p:anim>
                                    <p:anim calcmode="lin" valueType="num">
                                      <p:cBhvr additive="base">
                                        <p:cTn id="18" dur="5000" fill="hold"/>
                                        <p:tgtEl>
                                          <p:spTgt spid="53"/>
                                        </p:tgtEl>
                                        <p:attrNameLst>
                                          <p:attrName>ppt_y</p:attrName>
                                        </p:attrNameLst>
                                      </p:cBhvr>
                                      <p:tavLst>
                                        <p:tav tm="0">
                                          <p:val>
                                            <p:strVal val="#ppt_y"/>
                                          </p:val>
                                        </p:tav>
                                        <p:tav tm="100000">
                                          <p:val>
                                            <p:strVal val="#ppt_y"/>
                                          </p:val>
                                        </p:tav>
                                      </p:tavLst>
                                    </p:anim>
                                  </p:childTnLst>
                                </p:cTn>
                              </p:par>
                              <p:par>
                                <p:cTn id="19" presetID="22" presetClass="entr" presetSubtype="8" fill="hold" nodeType="withEffect">
                                  <p:stCondLst>
                                    <p:cond delay="0"/>
                                  </p:stCondLst>
                                  <p:childTnLst>
                                    <p:set>
                                      <p:cBhvr>
                                        <p:cTn id="20" dur="1" fill="hold">
                                          <p:stCondLst>
                                            <p:cond delay="0"/>
                                          </p:stCondLst>
                                        </p:cTn>
                                        <p:tgtEl>
                                          <p:spTgt spid="59"/>
                                        </p:tgtEl>
                                        <p:attrNameLst>
                                          <p:attrName>style.visibility</p:attrName>
                                        </p:attrNameLst>
                                      </p:cBhvr>
                                      <p:to>
                                        <p:strVal val="visible"/>
                                      </p:to>
                                    </p:set>
                                    <p:animEffect transition="in" filter="wipe(left)">
                                      <p:cBhvr>
                                        <p:cTn id="21" dur="5000"/>
                                        <p:tgtEl>
                                          <p:spTgt spid="59"/>
                                        </p:tgtEl>
                                      </p:cBhvr>
                                    </p:animEffect>
                                  </p:childTnLst>
                                </p:cTn>
                              </p:par>
                            </p:childTnLst>
                          </p:cTn>
                        </p:par>
                        <p:par>
                          <p:cTn id="22" fill="hold">
                            <p:stCondLst>
                              <p:cond delay="5000"/>
                            </p:stCondLst>
                            <p:childTnLst>
                              <p:par>
                                <p:cTn id="23" presetID="1" presetClass="exit" presetSubtype="0" fill="hold" grpId="1" nodeType="afterEffect">
                                  <p:stCondLst>
                                    <p:cond delay="0"/>
                                  </p:stCondLst>
                                  <p:childTnLst>
                                    <p:set>
                                      <p:cBhvr>
                                        <p:cTn id="24" dur="1" fill="hold">
                                          <p:stCondLst>
                                            <p:cond delay="0"/>
                                          </p:stCondLst>
                                        </p:cTn>
                                        <p:tgtEl>
                                          <p:spTgt spid="149"/>
                                        </p:tgtEl>
                                        <p:attrNameLst>
                                          <p:attrName>style.visibility</p:attrName>
                                        </p:attrNameLst>
                                      </p:cBhvr>
                                      <p:to>
                                        <p:strVal val="hidden"/>
                                      </p:to>
                                    </p:set>
                                  </p:childTnLst>
                                </p:cTn>
                              </p:par>
                              <p:par>
                                <p:cTn id="25" presetID="1" presetClass="entr" presetSubtype="0" fill="hold" grpId="0" nodeType="withEffect">
                                  <p:stCondLst>
                                    <p:cond delay="0"/>
                                  </p:stCondLst>
                                  <p:childTnLst>
                                    <p:set>
                                      <p:cBhvr>
                                        <p:cTn id="26" dur="1" fill="hold">
                                          <p:stCondLst>
                                            <p:cond delay="0"/>
                                          </p:stCondLst>
                                        </p:cTn>
                                        <p:tgtEl>
                                          <p:spTgt spid="150"/>
                                        </p:tgtEl>
                                        <p:attrNameLst>
                                          <p:attrName>style.visibility</p:attrName>
                                        </p:attrNameLst>
                                      </p:cBhvr>
                                      <p:to>
                                        <p:strVal val="visible"/>
                                      </p:to>
                                    </p:set>
                                  </p:childTnLst>
                                </p:cTn>
                              </p:par>
                              <p:par>
                                <p:cTn id="27" presetID="1" presetClass="entr" presetSubtype="0" fill="hold" nodeType="withEffect">
                                  <p:stCondLst>
                                    <p:cond delay="0"/>
                                  </p:stCondLst>
                                  <p:childTnLst>
                                    <p:set>
                                      <p:cBhvr>
                                        <p:cTn id="28" dur="1" fill="hold">
                                          <p:stCondLst>
                                            <p:cond delay="0"/>
                                          </p:stCondLst>
                                        </p:cTn>
                                        <p:tgtEl>
                                          <p:spTgt spid="151"/>
                                        </p:tgtEl>
                                        <p:attrNameLst>
                                          <p:attrName>style.visibility</p:attrName>
                                        </p:attrNameLst>
                                      </p:cBhvr>
                                      <p:to>
                                        <p:strVal val="visible"/>
                                      </p:to>
                                    </p:set>
                                  </p:childTnLst>
                                </p:cTn>
                              </p:par>
                            </p:childTnLst>
                          </p:cTn>
                        </p:par>
                        <p:par>
                          <p:cTn id="29" fill="hold">
                            <p:stCondLst>
                              <p:cond delay="5000"/>
                            </p:stCondLst>
                            <p:childTnLst>
                              <p:par>
                                <p:cTn id="30" presetID="2" presetClass="exit" presetSubtype="2" fill="hold" nodeType="afterEffect">
                                  <p:stCondLst>
                                    <p:cond delay="0"/>
                                  </p:stCondLst>
                                  <p:childTnLst>
                                    <p:anim calcmode="lin" valueType="num">
                                      <p:cBhvr additive="base">
                                        <p:cTn id="31" dur="5000"/>
                                        <p:tgtEl>
                                          <p:spTgt spid="53"/>
                                        </p:tgtEl>
                                        <p:attrNameLst>
                                          <p:attrName>ppt_x</p:attrName>
                                        </p:attrNameLst>
                                      </p:cBhvr>
                                      <p:tavLst>
                                        <p:tav tm="0">
                                          <p:val>
                                            <p:strVal val="ppt_x"/>
                                          </p:val>
                                        </p:tav>
                                        <p:tav tm="100000">
                                          <p:val>
                                            <p:strVal val="1+ppt_w/2"/>
                                          </p:val>
                                        </p:tav>
                                      </p:tavLst>
                                    </p:anim>
                                    <p:anim calcmode="lin" valueType="num">
                                      <p:cBhvr additive="base">
                                        <p:cTn id="32" dur="5000"/>
                                        <p:tgtEl>
                                          <p:spTgt spid="53"/>
                                        </p:tgtEl>
                                        <p:attrNameLst>
                                          <p:attrName>ppt_y</p:attrName>
                                        </p:attrNameLst>
                                      </p:cBhvr>
                                      <p:tavLst>
                                        <p:tav tm="0">
                                          <p:val>
                                            <p:strVal val="ppt_y"/>
                                          </p:val>
                                        </p:tav>
                                        <p:tav tm="100000">
                                          <p:val>
                                            <p:strVal val="ppt_y"/>
                                          </p:val>
                                        </p:tav>
                                      </p:tavLst>
                                    </p:anim>
                                    <p:set>
                                      <p:cBhvr>
                                        <p:cTn id="33" dur="1" fill="hold">
                                          <p:stCondLst>
                                            <p:cond delay="4999"/>
                                          </p:stCondLst>
                                        </p:cTn>
                                        <p:tgtEl>
                                          <p:spTgt spid="53"/>
                                        </p:tgtEl>
                                        <p:attrNameLst>
                                          <p:attrName>style.visibility</p:attrName>
                                        </p:attrNameLst>
                                      </p:cBhvr>
                                      <p:to>
                                        <p:strVal val="hidden"/>
                                      </p:to>
                                    </p:set>
                                  </p:childTnLst>
                                </p:cTn>
                              </p:par>
                              <p:par>
                                <p:cTn id="34" presetID="22" presetClass="entr" presetSubtype="8" fill="hold" nodeType="withEffect">
                                  <p:stCondLst>
                                    <p:cond delay="0"/>
                                  </p:stCondLst>
                                  <p:childTnLst>
                                    <p:set>
                                      <p:cBhvr>
                                        <p:cTn id="35" dur="1" fill="hold">
                                          <p:stCondLst>
                                            <p:cond delay="0"/>
                                          </p:stCondLst>
                                        </p:cTn>
                                        <p:tgtEl>
                                          <p:spTgt spid="60"/>
                                        </p:tgtEl>
                                        <p:attrNameLst>
                                          <p:attrName>style.visibility</p:attrName>
                                        </p:attrNameLst>
                                      </p:cBhvr>
                                      <p:to>
                                        <p:strVal val="visible"/>
                                      </p:to>
                                    </p:set>
                                    <p:animEffect transition="in" filter="wipe(left)">
                                      <p:cBhvr>
                                        <p:cTn id="36" dur="5000"/>
                                        <p:tgtEl>
                                          <p:spTgt spid="60"/>
                                        </p:tgtEl>
                                      </p:cBhvr>
                                    </p:animEffect>
                                  </p:childTnLst>
                                </p:cTn>
                              </p:par>
                            </p:childTnLst>
                          </p:cTn>
                        </p:par>
                      </p:childTnLst>
                    </p:cTn>
                  </p:par>
                  <p:par>
                    <p:cTn id="37" fill="hold">
                      <p:stCondLst>
                        <p:cond delay="indefinite"/>
                      </p:stCondLst>
                      <p:childTnLst>
                        <p:par>
                          <p:cTn id="38" fill="hold">
                            <p:stCondLst>
                              <p:cond delay="0"/>
                            </p:stCondLst>
                            <p:childTnLst>
                              <p:par>
                                <p:cTn id="39" presetID="1" presetClass="exit" presetSubtype="0" fill="hold" grpId="0" nodeType="clickEffect">
                                  <p:stCondLst>
                                    <p:cond delay="0"/>
                                  </p:stCondLst>
                                  <p:childTnLst>
                                    <p:set>
                                      <p:cBhvr>
                                        <p:cTn id="40" dur="1" fill="hold">
                                          <p:stCondLst>
                                            <p:cond delay="0"/>
                                          </p:stCondLst>
                                        </p:cTn>
                                        <p:tgtEl>
                                          <p:spTgt spid="120"/>
                                        </p:tgtEl>
                                        <p:attrNameLst>
                                          <p:attrName>style.visibility</p:attrName>
                                        </p:attrNameLst>
                                      </p:cBhvr>
                                      <p:to>
                                        <p:strVal val="hidden"/>
                                      </p:to>
                                    </p:set>
                                  </p:childTnLst>
                                </p:cTn>
                              </p:par>
                              <p:par>
                                <p:cTn id="41" presetID="1" presetClass="exit" presetSubtype="0" fill="hold" grpId="0" nodeType="withEffect">
                                  <p:stCondLst>
                                    <p:cond delay="0"/>
                                  </p:stCondLst>
                                  <p:childTnLst>
                                    <p:set>
                                      <p:cBhvr>
                                        <p:cTn id="42" dur="1" fill="hold">
                                          <p:stCondLst>
                                            <p:cond delay="0"/>
                                          </p:stCondLst>
                                        </p:cTn>
                                        <p:tgtEl>
                                          <p:spTgt spid="133"/>
                                        </p:tgtEl>
                                        <p:attrNameLst>
                                          <p:attrName>style.visibility</p:attrName>
                                        </p:attrNameLst>
                                      </p:cBhvr>
                                      <p:to>
                                        <p:strVal val="hidden"/>
                                      </p:to>
                                    </p:set>
                                  </p:childTnLst>
                                </p:cTn>
                              </p:par>
                              <p:par>
                                <p:cTn id="43" presetID="1" presetClass="exit" presetSubtype="0" fill="hold" nodeType="withEffect">
                                  <p:stCondLst>
                                    <p:cond delay="0"/>
                                  </p:stCondLst>
                                  <p:childTnLst>
                                    <p:set>
                                      <p:cBhvr>
                                        <p:cTn id="44" dur="1" fill="hold">
                                          <p:stCondLst>
                                            <p:cond delay="0"/>
                                          </p:stCondLst>
                                        </p:cTn>
                                        <p:tgtEl>
                                          <p:spTgt spid="121"/>
                                        </p:tgtEl>
                                        <p:attrNameLst>
                                          <p:attrName>style.visibility</p:attrName>
                                        </p:attrNameLst>
                                      </p:cBhvr>
                                      <p:to>
                                        <p:strVal val="hidden"/>
                                      </p:to>
                                    </p:set>
                                  </p:childTnLst>
                                </p:cTn>
                              </p:par>
                              <p:par>
                                <p:cTn id="45" presetID="1" presetClass="entr" presetSubtype="0" fill="hold" grpId="0" nodeType="withEffect">
                                  <p:stCondLst>
                                    <p:cond delay="0"/>
                                  </p:stCondLst>
                                  <p:childTnLst>
                                    <p:set>
                                      <p:cBhvr>
                                        <p:cTn id="46" dur="1" fill="hold">
                                          <p:stCondLst>
                                            <p:cond delay="0"/>
                                          </p:stCondLst>
                                        </p:cTn>
                                        <p:tgtEl>
                                          <p:spTgt spid="119"/>
                                        </p:tgtEl>
                                        <p:attrNameLst>
                                          <p:attrName>style.visibility</p:attrName>
                                        </p:attrNameLst>
                                      </p:cBhvr>
                                      <p:to>
                                        <p:strVal val="visible"/>
                                      </p:to>
                                    </p:set>
                                  </p:childTnLst>
                                </p:cTn>
                              </p:par>
                              <p:par>
                                <p:cTn id="47" presetID="1" presetClass="entr" presetSubtype="0" fill="hold" grpId="0" nodeType="withEffect">
                                  <p:stCondLst>
                                    <p:cond delay="0"/>
                                  </p:stCondLst>
                                  <p:childTnLst>
                                    <p:set>
                                      <p:cBhvr>
                                        <p:cTn id="48" dur="1" fill="hold">
                                          <p:stCondLst>
                                            <p:cond delay="0"/>
                                          </p:stCondLst>
                                        </p:cTn>
                                        <p:tgtEl>
                                          <p:spTgt spid="111"/>
                                        </p:tgtEl>
                                        <p:attrNameLst>
                                          <p:attrName>style.visibility</p:attrName>
                                        </p:attrNameLst>
                                      </p:cBhvr>
                                      <p:to>
                                        <p:strVal val="visible"/>
                                      </p:to>
                                    </p:set>
                                  </p:childTnLst>
                                </p:cTn>
                              </p:par>
                              <p:par>
                                <p:cTn id="49" presetID="1" presetClass="entr" presetSubtype="0" fill="hold" nodeType="withEffect">
                                  <p:stCondLst>
                                    <p:cond delay="0"/>
                                  </p:stCondLst>
                                  <p:childTnLst>
                                    <p:set>
                                      <p:cBhvr>
                                        <p:cTn id="50" dur="1" fill="hold">
                                          <p:stCondLst>
                                            <p:cond delay="0"/>
                                          </p:stCondLst>
                                        </p:cTn>
                                        <p:tgtEl>
                                          <p:spTgt spid="15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audio>
              <p:cMediaNode>
                <p:cTn id="51" fill="hold" display="0">
                  <p:stCondLst>
                    <p:cond delay="indefinite"/>
                  </p:stCondLst>
                  <p:endCondLst>
                    <p:cond evt="onPrev" delay="0">
                      <p:tgtEl>
                        <p:sldTgt/>
                      </p:tgtEl>
                    </p:cond>
                    <p:cond evt="onStopAudio" delay="0">
                      <p:tgtEl>
                        <p:sldTgt/>
                      </p:tgtEl>
                    </p:cond>
                  </p:endCondLst>
                </p:cTn>
                <p:tgtEl>
                  <p:spTgt spid="166"/>
                </p:tgtEl>
              </p:cMediaNode>
            </p:audio>
          </p:childTnLst>
        </p:cTn>
      </p:par>
    </p:tnLst>
    <p:bldLst>
      <p:bldP spid="111" grpId="0" animBg="1"/>
      <p:bldP spid="119" grpId="0" animBg="1"/>
      <p:bldP spid="120" grpId="0" animBg="1"/>
      <p:bldP spid="133" grpId="0" animBg="1"/>
      <p:bldP spid="148" grpId="0" animBg="1"/>
      <p:bldP spid="149" grpId="0" animBg="1"/>
      <p:bldP spid="149" grpId="1" animBg="1"/>
      <p:bldP spid="150" grpId="0" animBg="1"/>
    </p:bld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6" name="Group 47"/>
          <p:cNvGrpSpPr/>
          <p:nvPr/>
        </p:nvGrpSpPr>
        <p:grpSpPr>
          <a:xfrm>
            <a:off x="-213481" y="5606328"/>
            <a:ext cx="13772912" cy="2591068"/>
            <a:chOff x="971600" y="3429000"/>
            <a:chExt cx="4210372" cy="792088"/>
          </a:xfrm>
        </p:grpSpPr>
        <p:sp>
          <p:nvSpPr>
            <p:cNvPr id="56" name="Freeform 6"/>
            <p:cNvSpPr/>
            <p:nvPr/>
          </p:nvSpPr>
          <p:spPr>
            <a:xfrm>
              <a:off x="971600" y="3429000"/>
              <a:ext cx="4032448" cy="792088"/>
            </a:xfrm>
            <a:custGeom>
              <a:avLst/>
              <a:gdLst>
                <a:gd name="connsiteX0" fmla="*/ 0 w 3718560"/>
                <a:gd name="connsiteY0" fmla="*/ 899160 h 914400"/>
                <a:gd name="connsiteX1" fmla="*/ 3718560 w 3718560"/>
                <a:gd name="connsiteY1" fmla="*/ 914400 h 914400"/>
                <a:gd name="connsiteX2" fmla="*/ 3718560 w 3718560"/>
                <a:gd name="connsiteY2" fmla="*/ 434340 h 914400"/>
                <a:gd name="connsiteX3" fmla="*/ 2148840 w 3718560"/>
                <a:gd name="connsiteY3" fmla="*/ 0 h 914400"/>
                <a:gd name="connsiteX4" fmla="*/ 342900 w 3718560"/>
                <a:gd name="connsiteY4" fmla="*/ 7620 h 914400"/>
                <a:gd name="connsiteX5" fmla="*/ 0 w 3718560"/>
                <a:gd name="connsiteY5" fmla="*/ 899160 h 914400"/>
                <a:gd name="connsiteX0" fmla="*/ 0 w 3726884"/>
                <a:gd name="connsiteY0" fmla="*/ 944840 h 944840"/>
                <a:gd name="connsiteX1" fmla="*/ 3726884 w 3726884"/>
                <a:gd name="connsiteY1" fmla="*/ 914400 h 944840"/>
                <a:gd name="connsiteX2" fmla="*/ 3726884 w 3726884"/>
                <a:gd name="connsiteY2" fmla="*/ 434340 h 944840"/>
                <a:gd name="connsiteX3" fmla="*/ 2157164 w 3726884"/>
                <a:gd name="connsiteY3" fmla="*/ 0 h 944840"/>
                <a:gd name="connsiteX4" fmla="*/ 351224 w 3726884"/>
                <a:gd name="connsiteY4" fmla="*/ 7620 h 944840"/>
                <a:gd name="connsiteX5" fmla="*/ 0 w 3726884"/>
                <a:gd name="connsiteY5" fmla="*/ 944840 h 944840"/>
                <a:gd name="connsiteX0" fmla="*/ 0 w 3726884"/>
                <a:gd name="connsiteY0" fmla="*/ 944840 h 944840"/>
                <a:gd name="connsiteX1" fmla="*/ 3726884 w 3726884"/>
                <a:gd name="connsiteY1" fmla="*/ 914400 h 944840"/>
                <a:gd name="connsiteX2" fmla="*/ 3726884 w 3726884"/>
                <a:gd name="connsiteY2" fmla="*/ 434340 h 944840"/>
                <a:gd name="connsiteX3" fmla="*/ 2157164 w 3726884"/>
                <a:gd name="connsiteY3" fmla="*/ 0 h 944840"/>
                <a:gd name="connsiteX4" fmla="*/ 288032 w 3726884"/>
                <a:gd name="connsiteY4" fmla="*/ 8736 h 944840"/>
                <a:gd name="connsiteX5" fmla="*/ 0 w 3726884"/>
                <a:gd name="connsiteY5" fmla="*/ 944840 h 944840"/>
                <a:gd name="connsiteX0" fmla="*/ 0 w 3726884"/>
                <a:gd name="connsiteY0" fmla="*/ 936104 h 936104"/>
                <a:gd name="connsiteX1" fmla="*/ 3726884 w 3726884"/>
                <a:gd name="connsiteY1" fmla="*/ 905664 h 936104"/>
                <a:gd name="connsiteX2" fmla="*/ 3726884 w 3726884"/>
                <a:gd name="connsiteY2" fmla="*/ 425604 h 936104"/>
                <a:gd name="connsiteX3" fmla="*/ 2160240 w 3726884"/>
                <a:gd name="connsiteY3" fmla="*/ 0 h 936104"/>
                <a:gd name="connsiteX4" fmla="*/ 288032 w 3726884"/>
                <a:gd name="connsiteY4" fmla="*/ 0 h 936104"/>
                <a:gd name="connsiteX5" fmla="*/ 0 w 3726884"/>
                <a:gd name="connsiteY5" fmla="*/ 936104 h 936104"/>
                <a:gd name="connsiteX0" fmla="*/ 0 w 3744416"/>
                <a:gd name="connsiteY0" fmla="*/ 936104 h 936104"/>
                <a:gd name="connsiteX1" fmla="*/ 3744416 w 3744416"/>
                <a:gd name="connsiteY1" fmla="*/ 936104 h 936104"/>
                <a:gd name="connsiteX2" fmla="*/ 3726884 w 3744416"/>
                <a:gd name="connsiteY2" fmla="*/ 425604 h 936104"/>
                <a:gd name="connsiteX3" fmla="*/ 2160240 w 3744416"/>
                <a:gd name="connsiteY3" fmla="*/ 0 h 936104"/>
                <a:gd name="connsiteX4" fmla="*/ 288032 w 3744416"/>
                <a:gd name="connsiteY4" fmla="*/ 0 h 936104"/>
                <a:gd name="connsiteX5" fmla="*/ 0 w 3744416"/>
                <a:gd name="connsiteY5" fmla="*/ 936104 h 936104"/>
                <a:gd name="connsiteX0" fmla="*/ 0 w 3744416"/>
                <a:gd name="connsiteY0" fmla="*/ 936104 h 936104"/>
                <a:gd name="connsiteX1" fmla="*/ 3744416 w 3744416"/>
                <a:gd name="connsiteY1" fmla="*/ 936104 h 936104"/>
                <a:gd name="connsiteX2" fmla="*/ 3744416 w 3744416"/>
                <a:gd name="connsiteY2" fmla="*/ 432048 h 936104"/>
                <a:gd name="connsiteX3" fmla="*/ 2160240 w 3744416"/>
                <a:gd name="connsiteY3" fmla="*/ 0 h 936104"/>
                <a:gd name="connsiteX4" fmla="*/ 288032 w 3744416"/>
                <a:gd name="connsiteY4" fmla="*/ 0 h 936104"/>
                <a:gd name="connsiteX5" fmla="*/ 0 w 3744416"/>
                <a:gd name="connsiteY5" fmla="*/ 936104 h 936104"/>
                <a:gd name="connsiteX0" fmla="*/ 0 w 3744416"/>
                <a:gd name="connsiteY0" fmla="*/ 936104 h 936104"/>
                <a:gd name="connsiteX1" fmla="*/ 3744416 w 3744416"/>
                <a:gd name="connsiteY1" fmla="*/ 936104 h 936104"/>
                <a:gd name="connsiteX2" fmla="*/ 3744416 w 3744416"/>
                <a:gd name="connsiteY2" fmla="*/ 432048 h 936104"/>
                <a:gd name="connsiteX3" fmla="*/ 2088232 w 3744416"/>
                <a:gd name="connsiteY3" fmla="*/ 0 h 936104"/>
                <a:gd name="connsiteX4" fmla="*/ 288032 w 3744416"/>
                <a:gd name="connsiteY4" fmla="*/ 0 h 936104"/>
                <a:gd name="connsiteX5" fmla="*/ 0 w 3744416"/>
                <a:gd name="connsiteY5" fmla="*/ 936104 h 936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44416" h="936104">
                  <a:moveTo>
                    <a:pt x="0" y="936104"/>
                  </a:moveTo>
                  <a:lnTo>
                    <a:pt x="3744416" y="936104"/>
                  </a:lnTo>
                  <a:lnTo>
                    <a:pt x="3744416" y="432048"/>
                  </a:lnTo>
                  <a:lnTo>
                    <a:pt x="2088232" y="0"/>
                  </a:lnTo>
                  <a:lnTo>
                    <a:pt x="288032" y="0"/>
                  </a:lnTo>
                  <a:lnTo>
                    <a:pt x="0" y="936104"/>
                  </a:lnTo>
                  <a:close/>
                </a:path>
              </a:pathLst>
            </a:custGeom>
            <a:solidFill>
              <a:srgbClr val="FFFF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cxnSp>
          <p:nvCxnSpPr>
            <p:cNvPr id="57" name="Straight Connector 56"/>
            <p:cNvCxnSpPr/>
            <p:nvPr/>
          </p:nvCxnSpPr>
          <p:spPr>
            <a:xfrm>
              <a:off x="3347864" y="3573016"/>
              <a:ext cx="0" cy="504056"/>
            </a:xfrm>
            <a:prstGeom prst="line">
              <a:avLst/>
            </a:prstGeom>
            <a:ln w="228600">
              <a:solidFill>
                <a:srgbClr val="000000"/>
              </a:solidFill>
            </a:ln>
          </p:spPr>
          <p:style>
            <a:lnRef idx="1">
              <a:schemeClr val="accent1"/>
            </a:lnRef>
            <a:fillRef idx="0">
              <a:schemeClr val="accent1"/>
            </a:fillRef>
            <a:effectRef idx="0">
              <a:schemeClr val="accent1"/>
            </a:effectRef>
            <a:fontRef idx="minor">
              <a:schemeClr val="tx1"/>
            </a:fontRef>
          </p:style>
        </p:cxnSp>
        <p:cxnSp>
          <p:nvCxnSpPr>
            <p:cNvPr id="58" name="Straight Connector 57"/>
            <p:cNvCxnSpPr/>
            <p:nvPr/>
          </p:nvCxnSpPr>
          <p:spPr>
            <a:xfrm>
              <a:off x="3500264" y="3573016"/>
              <a:ext cx="0" cy="504056"/>
            </a:xfrm>
            <a:prstGeom prst="line">
              <a:avLst/>
            </a:prstGeom>
            <a:ln w="228600">
              <a:solidFill>
                <a:srgbClr val="000000"/>
              </a:solidFill>
            </a:ln>
          </p:spPr>
          <p:style>
            <a:lnRef idx="1">
              <a:schemeClr val="accent1"/>
            </a:lnRef>
            <a:fillRef idx="0">
              <a:schemeClr val="accent1"/>
            </a:fillRef>
            <a:effectRef idx="0">
              <a:schemeClr val="accent1"/>
            </a:effectRef>
            <a:fontRef idx="minor">
              <a:schemeClr val="tx1"/>
            </a:fontRef>
          </p:style>
        </p:cxnSp>
        <p:cxnSp>
          <p:nvCxnSpPr>
            <p:cNvPr id="59" name="Straight Connector 58"/>
            <p:cNvCxnSpPr/>
            <p:nvPr/>
          </p:nvCxnSpPr>
          <p:spPr>
            <a:xfrm>
              <a:off x="3635896" y="3573016"/>
              <a:ext cx="0" cy="504056"/>
            </a:xfrm>
            <a:prstGeom prst="line">
              <a:avLst/>
            </a:prstGeom>
            <a:ln w="228600">
              <a:solidFill>
                <a:srgbClr val="000000"/>
              </a:solidFill>
            </a:ln>
          </p:spPr>
          <p:style>
            <a:lnRef idx="1">
              <a:schemeClr val="accent1"/>
            </a:lnRef>
            <a:fillRef idx="0">
              <a:schemeClr val="accent1"/>
            </a:fillRef>
            <a:effectRef idx="0">
              <a:schemeClr val="accent1"/>
            </a:effectRef>
            <a:fontRef idx="minor">
              <a:schemeClr val="tx1"/>
            </a:fontRef>
          </p:style>
        </p:cxnSp>
        <p:cxnSp>
          <p:nvCxnSpPr>
            <p:cNvPr id="60" name="Straight Connector 59"/>
            <p:cNvCxnSpPr/>
            <p:nvPr/>
          </p:nvCxnSpPr>
          <p:spPr>
            <a:xfrm>
              <a:off x="3203848" y="3573016"/>
              <a:ext cx="0" cy="504056"/>
            </a:xfrm>
            <a:prstGeom prst="line">
              <a:avLst/>
            </a:prstGeom>
            <a:ln w="228600">
              <a:solidFill>
                <a:srgbClr val="000000"/>
              </a:solidFill>
            </a:ln>
          </p:spPr>
          <p:style>
            <a:lnRef idx="1">
              <a:schemeClr val="accent1"/>
            </a:lnRef>
            <a:fillRef idx="0">
              <a:schemeClr val="accent1"/>
            </a:fillRef>
            <a:effectRef idx="0">
              <a:schemeClr val="accent1"/>
            </a:effectRef>
            <a:fontRef idx="minor">
              <a:schemeClr val="tx1"/>
            </a:fontRef>
          </p:style>
        </p:cxnSp>
        <p:sp>
          <p:nvSpPr>
            <p:cNvPr id="61" name="Chord 60"/>
            <p:cNvSpPr/>
            <p:nvPr/>
          </p:nvSpPr>
          <p:spPr>
            <a:xfrm>
              <a:off x="4893940" y="3635499"/>
              <a:ext cx="288032" cy="288032"/>
            </a:xfrm>
            <a:prstGeom prst="chord">
              <a:avLst>
                <a:gd name="adj1" fmla="val 4860628"/>
                <a:gd name="adj2" fmla="val 16200000"/>
              </a:avLst>
            </a:prstGeom>
            <a:solidFill>
              <a:srgbClr val="DDDDDD"/>
            </a:solidFill>
            <a:ln w="38100">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19" name="Rectangle 18"/>
          <p:cNvSpPr/>
          <p:nvPr/>
        </p:nvSpPr>
        <p:spPr>
          <a:xfrm rot="19851253">
            <a:off x="2125964" y="4590065"/>
            <a:ext cx="8265353" cy="1648861"/>
          </a:xfrm>
          <a:prstGeom prst="rect">
            <a:avLst/>
          </a:prstGeom>
          <a:solidFill>
            <a:srgbClr val="FFFF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en-GB" sz="9600" dirty="0" smtClean="0">
                <a:solidFill>
                  <a:schemeClr val="tx1"/>
                </a:solidFill>
                <a:latin typeface="Impact" pitchFamily="34" charset="0"/>
              </a:rPr>
              <a:t>JCMM</a:t>
            </a:r>
            <a:endParaRPr lang="en-GB" sz="9600" dirty="0">
              <a:solidFill>
                <a:schemeClr val="tx1"/>
              </a:solidFill>
              <a:latin typeface="Impact" pitchFamily="34" charset="0"/>
            </a:endParaRPr>
          </a:p>
        </p:txBody>
      </p:sp>
      <p:grpSp>
        <p:nvGrpSpPr>
          <p:cNvPr id="20" name="Group 8"/>
          <p:cNvGrpSpPr/>
          <p:nvPr/>
        </p:nvGrpSpPr>
        <p:grpSpPr>
          <a:xfrm>
            <a:off x="493174" y="188640"/>
            <a:ext cx="5888790" cy="5417687"/>
            <a:chOff x="2771800" y="1556792"/>
            <a:chExt cx="1800200" cy="1656184"/>
          </a:xfrm>
        </p:grpSpPr>
        <p:sp>
          <p:nvSpPr>
            <p:cNvPr id="45" name="Rounded Rectangle 9"/>
            <p:cNvSpPr/>
            <p:nvPr/>
          </p:nvSpPr>
          <p:spPr>
            <a:xfrm>
              <a:off x="2987824" y="2708920"/>
              <a:ext cx="288032" cy="504056"/>
            </a:xfrm>
            <a:prstGeom prst="roundRect">
              <a:avLst/>
            </a:prstGeom>
            <a:solidFill>
              <a:srgbClr val="5F5F5F"/>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6" name="Trapezoid 10"/>
            <p:cNvSpPr/>
            <p:nvPr/>
          </p:nvSpPr>
          <p:spPr>
            <a:xfrm>
              <a:off x="2771800" y="1844824"/>
              <a:ext cx="1800200" cy="1296144"/>
            </a:xfrm>
            <a:prstGeom prst="trapezoid">
              <a:avLst>
                <a:gd name="adj" fmla="val 22216"/>
              </a:avLst>
            </a:prstGeom>
            <a:noFill/>
            <a:ln w="762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7" name="Snip Same Side Corner Rectangle 11"/>
            <p:cNvSpPr/>
            <p:nvPr/>
          </p:nvSpPr>
          <p:spPr>
            <a:xfrm>
              <a:off x="3563888" y="1556792"/>
              <a:ext cx="216024" cy="288032"/>
            </a:xfrm>
            <a:prstGeom prst="snip2SameRect">
              <a:avLst>
                <a:gd name="adj1" fmla="val 29895"/>
                <a:gd name="adj2" fmla="val 0"/>
              </a:avLst>
            </a:prstGeom>
            <a:solidFill>
              <a:srgbClr val="FF33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2" name="Freeform 1"/>
          <p:cNvSpPr/>
          <p:nvPr/>
        </p:nvSpPr>
        <p:spPr>
          <a:xfrm rot="7330235">
            <a:off x="-1434910" y="2335580"/>
            <a:ext cx="740402" cy="1018059"/>
          </a:xfrm>
          <a:custGeom>
            <a:avLst/>
            <a:gdLst>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75432 w 777479"/>
              <a:gd name="connsiteY8" fmla="*/ 659606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65919 w 777479"/>
              <a:gd name="connsiteY10" fmla="*/ 516731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62013 w 777479"/>
              <a:gd name="connsiteY20" fmla="*/ 605036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2397 h 834313"/>
              <a:gd name="connsiteX1" fmla="*/ 239713 w 777479"/>
              <a:gd name="connsiteY1" fmla="*/ 240985 h 834313"/>
              <a:gd name="connsiteX2" fmla="*/ 82550 w 777479"/>
              <a:gd name="connsiteY2" fmla="*/ 336235 h 834313"/>
              <a:gd name="connsiteX3" fmla="*/ 3969 w 777479"/>
              <a:gd name="connsiteY3" fmla="*/ 474347 h 834313"/>
              <a:gd name="connsiteX4" fmla="*/ 106363 w 777479"/>
              <a:gd name="connsiteY4" fmla="*/ 488635 h 834313"/>
              <a:gd name="connsiteX5" fmla="*/ 254000 w 777479"/>
              <a:gd name="connsiteY5" fmla="*/ 386241 h 834313"/>
              <a:gd name="connsiteX6" fmla="*/ 261144 w 777479"/>
              <a:gd name="connsiteY6" fmla="*/ 398147 h 834313"/>
              <a:gd name="connsiteX7" fmla="*/ 223044 w 777479"/>
              <a:gd name="connsiteY7" fmla="*/ 533878 h 834313"/>
              <a:gd name="connsiteX8" fmla="*/ 198834 w 777479"/>
              <a:gd name="connsiteY8" fmla="*/ 660085 h 834313"/>
              <a:gd name="connsiteX9" fmla="*/ 248147 w 777479"/>
              <a:gd name="connsiteY9" fmla="*/ 750200 h 834313"/>
              <a:gd name="connsiteX10" fmla="*/ 335682 w 777479"/>
              <a:gd name="connsiteY10" fmla="*/ 608466 h 834313"/>
              <a:gd name="connsiteX11" fmla="*/ 368300 w 777479"/>
              <a:gd name="connsiteY11" fmla="*/ 488634 h 834313"/>
              <a:gd name="connsiteX12" fmla="*/ 375444 w 777479"/>
              <a:gd name="connsiteY12" fmla="*/ 555310 h 834313"/>
              <a:gd name="connsiteX13" fmla="*/ 401638 w 777479"/>
              <a:gd name="connsiteY13" fmla="*/ 767241 h 834313"/>
              <a:gd name="connsiteX14" fmla="*/ 451644 w 777479"/>
              <a:gd name="connsiteY14" fmla="*/ 833916 h 834313"/>
              <a:gd name="connsiteX15" fmla="*/ 504032 w 777479"/>
              <a:gd name="connsiteY15" fmla="*/ 769622 h 834313"/>
              <a:gd name="connsiteX16" fmla="*/ 504032 w 777479"/>
              <a:gd name="connsiteY16" fmla="*/ 529115 h 834313"/>
              <a:gd name="connsiteX17" fmla="*/ 527844 w 777479"/>
              <a:gd name="connsiteY17" fmla="*/ 643416 h 834313"/>
              <a:gd name="connsiteX18" fmla="*/ 573088 w 777479"/>
              <a:gd name="connsiteY18" fmla="*/ 741047 h 834313"/>
              <a:gd name="connsiteX19" fmla="*/ 625475 w 777479"/>
              <a:gd name="connsiteY19" fmla="*/ 762478 h 834313"/>
              <a:gd name="connsiteX20" fmla="*/ 662013 w 777479"/>
              <a:gd name="connsiteY20" fmla="*/ 705527 h 834313"/>
              <a:gd name="connsiteX21" fmla="*/ 644525 w 777479"/>
              <a:gd name="connsiteY21" fmla="*/ 583885 h 834313"/>
              <a:gd name="connsiteX22" fmla="*/ 632619 w 777479"/>
              <a:gd name="connsiteY22" fmla="*/ 507685 h 834313"/>
              <a:gd name="connsiteX23" fmla="*/ 718344 w 777479"/>
              <a:gd name="connsiteY23" fmla="*/ 657703 h 834313"/>
              <a:gd name="connsiteX24" fmla="*/ 770732 w 777479"/>
              <a:gd name="connsiteY24" fmla="*/ 636272 h 834313"/>
              <a:gd name="connsiteX25" fmla="*/ 758825 w 777479"/>
              <a:gd name="connsiteY25" fmla="*/ 495778 h 834313"/>
              <a:gd name="connsiteX26" fmla="*/ 668338 w 777479"/>
              <a:gd name="connsiteY26" fmla="*/ 324328 h 834313"/>
              <a:gd name="connsiteX27" fmla="*/ 668239 w 777479"/>
              <a:gd name="connsiteY27" fmla="*/ 0 h 834313"/>
              <a:gd name="connsiteX0" fmla="*/ 240017 w 777479"/>
              <a:gd name="connsiteY0" fmla="*/ 24652 h 834313"/>
              <a:gd name="connsiteX1" fmla="*/ 239713 w 777479"/>
              <a:gd name="connsiteY1" fmla="*/ 240985 h 834313"/>
              <a:gd name="connsiteX2" fmla="*/ 82550 w 777479"/>
              <a:gd name="connsiteY2" fmla="*/ 336235 h 834313"/>
              <a:gd name="connsiteX3" fmla="*/ 3969 w 777479"/>
              <a:gd name="connsiteY3" fmla="*/ 474347 h 834313"/>
              <a:gd name="connsiteX4" fmla="*/ 106363 w 777479"/>
              <a:gd name="connsiteY4" fmla="*/ 488635 h 834313"/>
              <a:gd name="connsiteX5" fmla="*/ 254000 w 777479"/>
              <a:gd name="connsiteY5" fmla="*/ 386241 h 834313"/>
              <a:gd name="connsiteX6" fmla="*/ 261144 w 777479"/>
              <a:gd name="connsiteY6" fmla="*/ 398147 h 834313"/>
              <a:gd name="connsiteX7" fmla="*/ 223044 w 777479"/>
              <a:gd name="connsiteY7" fmla="*/ 533878 h 834313"/>
              <a:gd name="connsiteX8" fmla="*/ 198834 w 777479"/>
              <a:gd name="connsiteY8" fmla="*/ 660085 h 834313"/>
              <a:gd name="connsiteX9" fmla="*/ 248147 w 777479"/>
              <a:gd name="connsiteY9" fmla="*/ 750200 h 834313"/>
              <a:gd name="connsiteX10" fmla="*/ 335682 w 777479"/>
              <a:gd name="connsiteY10" fmla="*/ 608466 h 834313"/>
              <a:gd name="connsiteX11" fmla="*/ 368300 w 777479"/>
              <a:gd name="connsiteY11" fmla="*/ 488634 h 834313"/>
              <a:gd name="connsiteX12" fmla="*/ 375444 w 777479"/>
              <a:gd name="connsiteY12" fmla="*/ 555310 h 834313"/>
              <a:gd name="connsiteX13" fmla="*/ 401638 w 777479"/>
              <a:gd name="connsiteY13" fmla="*/ 767241 h 834313"/>
              <a:gd name="connsiteX14" fmla="*/ 451644 w 777479"/>
              <a:gd name="connsiteY14" fmla="*/ 833916 h 834313"/>
              <a:gd name="connsiteX15" fmla="*/ 504032 w 777479"/>
              <a:gd name="connsiteY15" fmla="*/ 769622 h 834313"/>
              <a:gd name="connsiteX16" fmla="*/ 504032 w 777479"/>
              <a:gd name="connsiteY16" fmla="*/ 529115 h 834313"/>
              <a:gd name="connsiteX17" fmla="*/ 527844 w 777479"/>
              <a:gd name="connsiteY17" fmla="*/ 643416 h 834313"/>
              <a:gd name="connsiteX18" fmla="*/ 573088 w 777479"/>
              <a:gd name="connsiteY18" fmla="*/ 741047 h 834313"/>
              <a:gd name="connsiteX19" fmla="*/ 625475 w 777479"/>
              <a:gd name="connsiteY19" fmla="*/ 762478 h 834313"/>
              <a:gd name="connsiteX20" fmla="*/ 662013 w 777479"/>
              <a:gd name="connsiteY20" fmla="*/ 705527 h 834313"/>
              <a:gd name="connsiteX21" fmla="*/ 644525 w 777479"/>
              <a:gd name="connsiteY21" fmla="*/ 583885 h 834313"/>
              <a:gd name="connsiteX22" fmla="*/ 632619 w 777479"/>
              <a:gd name="connsiteY22" fmla="*/ 507685 h 834313"/>
              <a:gd name="connsiteX23" fmla="*/ 718344 w 777479"/>
              <a:gd name="connsiteY23" fmla="*/ 657703 h 834313"/>
              <a:gd name="connsiteX24" fmla="*/ 770732 w 777479"/>
              <a:gd name="connsiteY24" fmla="*/ 636272 h 834313"/>
              <a:gd name="connsiteX25" fmla="*/ 758825 w 777479"/>
              <a:gd name="connsiteY25" fmla="*/ 495778 h 834313"/>
              <a:gd name="connsiteX26" fmla="*/ 668338 w 777479"/>
              <a:gd name="connsiteY26" fmla="*/ 324328 h 834313"/>
              <a:gd name="connsiteX27" fmla="*/ 668239 w 777479"/>
              <a:gd name="connsiteY27" fmla="*/ 0 h 834313"/>
              <a:gd name="connsiteX0" fmla="*/ 240017 w 777479"/>
              <a:gd name="connsiteY0" fmla="*/ 164738 h 974399"/>
              <a:gd name="connsiteX1" fmla="*/ 239713 w 777479"/>
              <a:gd name="connsiteY1" fmla="*/ 381071 h 974399"/>
              <a:gd name="connsiteX2" fmla="*/ 82550 w 777479"/>
              <a:gd name="connsiteY2" fmla="*/ 476321 h 974399"/>
              <a:gd name="connsiteX3" fmla="*/ 3969 w 777479"/>
              <a:gd name="connsiteY3" fmla="*/ 614433 h 974399"/>
              <a:gd name="connsiteX4" fmla="*/ 106363 w 777479"/>
              <a:gd name="connsiteY4" fmla="*/ 628721 h 974399"/>
              <a:gd name="connsiteX5" fmla="*/ 254000 w 777479"/>
              <a:gd name="connsiteY5" fmla="*/ 526327 h 974399"/>
              <a:gd name="connsiteX6" fmla="*/ 261144 w 777479"/>
              <a:gd name="connsiteY6" fmla="*/ 538233 h 974399"/>
              <a:gd name="connsiteX7" fmla="*/ 223044 w 777479"/>
              <a:gd name="connsiteY7" fmla="*/ 673964 h 974399"/>
              <a:gd name="connsiteX8" fmla="*/ 198834 w 777479"/>
              <a:gd name="connsiteY8" fmla="*/ 800171 h 974399"/>
              <a:gd name="connsiteX9" fmla="*/ 248147 w 777479"/>
              <a:gd name="connsiteY9" fmla="*/ 890286 h 974399"/>
              <a:gd name="connsiteX10" fmla="*/ 335682 w 777479"/>
              <a:gd name="connsiteY10" fmla="*/ 748552 h 974399"/>
              <a:gd name="connsiteX11" fmla="*/ 368300 w 777479"/>
              <a:gd name="connsiteY11" fmla="*/ 628720 h 974399"/>
              <a:gd name="connsiteX12" fmla="*/ 375444 w 777479"/>
              <a:gd name="connsiteY12" fmla="*/ 695396 h 974399"/>
              <a:gd name="connsiteX13" fmla="*/ 401638 w 777479"/>
              <a:gd name="connsiteY13" fmla="*/ 907327 h 974399"/>
              <a:gd name="connsiteX14" fmla="*/ 451644 w 777479"/>
              <a:gd name="connsiteY14" fmla="*/ 974002 h 974399"/>
              <a:gd name="connsiteX15" fmla="*/ 504032 w 777479"/>
              <a:gd name="connsiteY15" fmla="*/ 909708 h 974399"/>
              <a:gd name="connsiteX16" fmla="*/ 504032 w 777479"/>
              <a:gd name="connsiteY16" fmla="*/ 669201 h 974399"/>
              <a:gd name="connsiteX17" fmla="*/ 527844 w 777479"/>
              <a:gd name="connsiteY17" fmla="*/ 783502 h 974399"/>
              <a:gd name="connsiteX18" fmla="*/ 573088 w 777479"/>
              <a:gd name="connsiteY18" fmla="*/ 881133 h 974399"/>
              <a:gd name="connsiteX19" fmla="*/ 625475 w 777479"/>
              <a:gd name="connsiteY19" fmla="*/ 902564 h 974399"/>
              <a:gd name="connsiteX20" fmla="*/ 662013 w 777479"/>
              <a:gd name="connsiteY20" fmla="*/ 845613 h 974399"/>
              <a:gd name="connsiteX21" fmla="*/ 644525 w 777479"/>
              <a:gd name="connsiteY21" fmla="*/ 723971 h 974399"/>
              <a:gd name="connsiteX22" fmla="*/ 632619 w 777479"/>
              <a:gd name="connsiteY22" fmla="*/ 647771 h 974399"/>
              <a:gd name="connsiteX23" fmla="*/ 718344 w 777479"/>
              <a:gd name="connsiteY23" fmla="*/ 797789 h 974399"/>
              <a:gd name="connsiteX24" fmla="*/ 770732 w 777479"/>
              <a:gd name="connsiteY24" fmla="*/ 776358 h 974399"/>
              <a:gd name="connsiteX25" fmla="*/ 758825 w 777479"/>
              <a:gd name="connsiteY25" fmla="*/ 635864 h 974399"/>
              <a:gd name="connsiteX26" fmla="*/ 668338 w 777479"/>
              <a:gd name="connsiteY26" fmla="*/ 464414 h 974399"/>
              <a:gd name="connsiteX27" fmla="*/ 577964 w 777479"/>
              <a:gd name="connsiteY27" fmla="*/ 0 h 974399"/>
              <a:gd name="connsiteX0" fmla="*/ 249011 w 777479"/>
              <a:gd name="connsiteY0" fmla="*/ 33271 h 974399"/>
              <a:gd name="connsiteX1" fmla="*/ 239713 w 777479"/>
              <a:gd name="connsiteY1" fmla="*/ 381071 h 974399"/>
              <a:gd name="connsiteX2" fmla="*/ 82550 w 777479"/>
              <a:gd name="connsiteY2" fmla="*/ 476321 h 974399"/>
              <a:gd name="connsiteX3" fmla="*/ 3969 w 777479"/>
              <a:gd name="connsiteY3" fmla="*/ 614433 h 974399"/>
              <a:gd name="connsiteX4" fmla="*/ 106363 w 777479"/>
              <a:gd name="connsiteY4" fmla="*/ 628721 h 974399"/>
              <a:gd name="connsiteX5" fmla="*/ 254000 w 777479"/>
              <a:gd name="connsiteY5" fmla="*/ 526327 h 974399"/>
              <a:gd name="connsiteX6" fmla="*/ 261144 w 777479"/>
              <a:gd name="connsiteY6" fmla="*/ 538233 h 974399"/>
              <a:gd name="connsiteX7" fmla="*/ 223044 w 777479"/>
              <a:gd name="connsiteY7" fmla="*/ 673964 h 974399"/>
              <a:gd name="connsiteX8" fmla="*/ 198834 w 777479"/>
              <a:gd name="connsiteY8" fmla="*/ 800171 h 974399"/>
              <a:gd name="connsiteX9" fmla="*/ 248147 w 777479"/>
              <a:gd name="connsiteY9" fmla="*/ 890286 h 974399"/>
              <a:gd name="connsiteX10" fmla="*/ 335682 w 777479"/>
              <a:gd name="connsiteY10" fmla="*/ 748552 h 974399"/>
              <a:gd name="connsiteX11" fmla="*/ 368300 w 777479"/>
              <a:gd name="connsiteY11" fmla="*/ 628720 h 974399"/>
              <a:gd name="connsiteX12" fmla="*/ 375444 w 777479"/>
              <a:gd name="connsiteY12" fmla="*/ 695396 h 974399"/>
              <a:gd name="connsiteX13" fmla="*/ 401638 w 777479"/>
              <a:gd name="connsiteY13" fmla="*/ 907327 h 974399"/>
              <a:gd name="connsiteX14" fmla="*/ 451644 w 777479"/>
              <a:gd name="connsiteY14" fmla="*/ 974002 h 974399"/>
              <a:gd name="connsiteX15" fmla="*/ 504032 w 777479"/>
              <a:gd name="connsiteY15" fmla="*/ 909708 h 974399"/>
              <a:gd name="connsiteX16" fmla="*/ 504032 w 777479"/>
              <a:gd name="connsiteY16" fmla="*/ 669201 h 974399"/>
              <a:gd name="connsiteX17" fmla="*/ 527844 w 777479"/>
              <a:gd name="connsiteY17" fmla="*/ 783502 h 974399"/>
              <a:gd name="connsiteX18" fmla="*/ 573088 w 777479"/>
              <a:gd name="connsiteY18" fmla="*/ 881133 h 974399"/>
              <a:gd name="connsiteX19" fmla="*/ 625475 w 777479"/>
              <a:gd name="connsiteY19" fmla="*/ 902564 h 974399"/>
              <a:gd name="connsiteX20" fmla="*/ 662013 w 777479"/>
              <a:gd name="connsiteY20" fmla="*/ 845613 h 974399"/>
              <a:gd name="connsiteX21" fmla="*/ 644525 w 777479"/>
              <a:gd name="connsiteY21" fmla="*/ 723971 h 974399"/>
              <a:gd name="connsiteX22" fmla="*/ 632619 w 777479"/>
              <a:gd name="connsiteY22" fmla="*/ 647771 h 974399"/>
              <a:gd name="connsiteX23" fmla="*/ 718344 w 777479"/>
              <a:gd name="connsiteY23" fmla="*/ 797789 h 974399"/>
              <a:gd name="connsiteX24" fmla="*/ 770732 w 777479"/>
              <a:gd name="connsiteY24" fmla="*/ 776358 h 974399"/>
              <a:gd name="connsiteX25" fmla="*/ 758825 w 777479"/>
              <a:gd name="connsiteY25" fmla="*/ 635864 h 974399"/>
              <a:gd name="connsiteX26" fmla="*/ 668338 w 777479"/>
              <a:gd name="connsiteY26" fmla="*/ 464414 h 974399"/>
              <a:gd name="connsiteX27" fmla="*/ 577964 w 777479"/>
              <a:gd name="connsiteY27" fmla="*/ 0 h 974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77479" h="974399">
                <a:moveTo>
                  <a:pt x="249011" y="33271"/>
                </a:moveTo>
                <a:cubicBezTo>
                  <a:pt x="263100" y="78912"/>
                  <a:pt x="267456" y="307229"/>
                  <a:pt x="239713" y="381071"/>
                </a:cubicBezTo>
                <a:cubicBezTo>
                  <a:pt x="211970" y="454913"/>
                  <a:pt x="121841" y="437427"/>
                  <a:pt x="82550" y="476321"/>
                </a:cubicBezTo>
                <a:cubicBezTo>
                  <a:pt x="43259" y="515215"/>
                  <a:pt x="0" y="589033"/>
                  <a:pt x="3969" y="614433"/>
                </a:cubicBezTo>
                <a:cubicBezTo>
                  <a:pt x="7938" y="639833"/>
                  <a:pt x="64691" y="643405"/>
                  <a:pt x="106363" y="628721"/>
                </a:cubicBezTo>
                <a:cubicBezTo>
                  <a:pt x="148035" y="614037"/>
                  <a:pt x="228203" y="541408"/>
                  <a:pt x="254000" y="526327"/>
                </a:cubicBezTo>
                <a:cubicBezTo>
                  <a:pt x="279797" y="511246"/>
                  <a:pt x="266303" y="513627"/>
                  <a:pt x="261144" y="538233"/>
                </a:cubicBezTo>
                <a:cubicBezTo>
                  <a:pt x="255985" y="562839"/>
                  <a:pt x="233429" y="630308"/>
                  <a:pt x="223044" y="673964"/>
                </a:cubicBezTo>
                <a:cubicBezTo>
                  <a:pt x="212659" y="717620"/>
                  <a:pt x="194650" y="764117"/>
                  <a:pt x="198834" y="800171"/>
                </a:cubicBezTo>
                <a:cubicBezTo>
                  <a:pt x="203018" y="836225"/>
                  <a:pt x="225339" y="898889"/>
                  <a:pt x="248147" y="890286"/>
                </a:cubicBezTo>
                <a:cubicBezTo>
                  <a:pt x="270955" y="881683"/>
                  <a:pt x="315657" y="792146"/>
                  <a:pt x="335682" y="748552"/>
                </a:cubicBezTo>
                <a:cubicBezTo>
                  <a:pt x="355707" y="704958"/>
                  <a:pt x="361673" y="637579"/>
                  <a:pt x="368300" y="628720"/>
                </a:cubicBezTo>
                <a:cubicBezTo>
                  <a:pt x="374927" y="619861"/>
                  <a:pt x="369888" y="648962"/>
                  <a:pt x="375444" y="695396"/>
                </a:cubicBezTo>
                <a:cubicBezTo>
                  <a:pt x="381000" y="741831"/>
                  <a:pt x="388938" y="860893"/>
                  <a:pt x="401638" y="907327"/>
                </a:cubicBezTo>
                <a:cubicBezTo>
                  <a:pt x="414338" y="953761"/>
                  <a:pt x="434578" y="973605"/>
                  <a:pt x="451644" y="974002"/>
                </a:cubicBezTo>
                <a:cubicBezTo>
                  <a:pt x="468710" y="974399"/>
                  <a:pt x="495301" y="960508"/>
                  <a:pt x="504032" y="909708"/>
                </a:cubicBezTo>
                <a:cubicBezTo>
                  <a:pt x="512763" y="858908"/>
                  <a:pt x="500063" y="690235"/>
                  <a:pt x="504032" y="669201"/>
                </a:cubicBezTo>
                <a:cubicBezTo>
                  <a:pt x="508001" y="648167"/>
                  <a:pt x="516335" y="748180"/>
                  <a:pt x="527844" y="783502"/>
                </a:cubicBezTo>
                <a:cubicBezTo>
                  <a:pt x="539353" y="818824"/>
                  <a:pt x="556816" y="861289"/>
                  <a:pt x="573088" y="881133"/>
                </a:cubicBezTo>
                <a:cubicBezTo>
                  <a:pt x="589360" y="900977"/>
                  <a:pt x="610654" y="908484"/>
                  <a:pt x="625475" y="902564"/>
                </a:cubicBezTo>
                <a:cubicBezTo>
                  <a:pt x="640296" y="896644"/>
                  <a:pt x="658838" y="875379"/>
                  <a:pt x="662013" y="845613"/>
                </a:cubicBezTo>
                <a:cubicBezTo>
                  <a:pt x="665188" y="815847"/>
                  <a:pt x="649424" y="756945"/>
                  <a:pt x="644525" y="723971"/>
                </a:cubicBezTo>
                <a:cubicBezTo>
                  <a:pt x="639626" y="690997"/>
                  <a:pt x="620316" y="635468"/>
                  <a:pt x="632619" y="647771"/>
                </a:cubicBezTo>
                <a:cubicBezTo>
                  <a:pt x="644922" y="660074"/>
                  <a:pt x="695325" y="776358"/>
                  <a:pt x="718344" y="797789"/>
                </a:cubicBezTo>
                <a:cubicBezTo>
                  <a:pt x="741363" y="819220"/>
                  <a:pt x="763985" y="803346"/>
                  <a:pt x="770732" y="776358"/>
                </a:cubicBezTo>
                <a:cubicBezTo>
                  <a:pt x="777479" y="749371"/>
                  <a:pt x="775891" y="687855"/>
                  <a:pt x="758825" y="635864"/>
                </a:cubicBezTo>
                <a:cubicBezTo>
                  <a:pt x="741759" y="583873"/>
                  <a:pt x="698481" y="570391"/>
                  <a:pt x="668338" y="464414"/>
                </a:cubicBezTo>
                <a:cubicBezTo>
                  <a:pt x="638195" y="358437"/>
                  <a:pt x="580345" y="78978"/>
                  <a:pt x="577964" y="0"/>
                </a:cubicBezTo>
              </a:path>
            </a:pathLst>
          </a:custGeom>
          <a:solidFill>
            <a:srgbClr val="3399FF"/>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81" name="Round Same Side Corner Rectangle 80"/>
          <p:cNvSpPr/>
          <p:nvPr/>
        </p:nvSpPr>
        <p:spPr>
          <a:xfrm>
            <a:off x="2045025" y="2268545"/>
            <a:ext cx="1440160" cy="3456384"/>
          </a:xfrm>
          <a:prstGeom prst="round2SameRect">
            <a:avLst>
              <a:gd name="adj1" fmla="val 50000"/>
              <a:gd name="adj2" fmla="val 0"/>
            </a:avLst>
          </a:prstGeom>
          <a:solidFill>
            <a:srgbClr val="3399FF"/>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88" name="Group 87"/>
          <p:cNvGrpSpPr/>
          <p:nvPr/>
        </p:nvGrpSpPr>
        <p:grpSpPr>
          <a:xfrm>
            <a:off x="3115466" y="3016144"/>
            <a:ext cx="657751" cy="1749306"/>
            <a:chOff x="3115466" y="3016144"/>
            <a:chExt cx="657751" cy="1749306"/>
          </a:xfrm>
        </p:grpSpPr>
        <p:sp>
          <p:nvSpPr>
            <p:cNvPr id="82" name="Chord 7"/>
            <p:cNvSpPr/>
            <p:nvPr/>
          </p:nvSpPr>
          <p:spPr>
            <a:xfrm>
              <a:off x="3217560" y="3434006"/>
              <a:ext cx="476052" cy="384285"/>
            </a:xfrm>
            <a:prstGeom prst="chord">
              <a:avLst>
                <a:gd name="adj1" fmla="val 5430208"/>
                <a:gd name="adj2" fmla="val 5345722"/>
              </a:avLst>
            </a:prstGeom>
            <a:solidFill>
              <a:srgbClr val="FFFF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3" name="Oval 82"/>
            <p:cNvSpPr/>
            <p:nvPr/>
          </p:nvSpPr>
          <p:spPr>
            <a:xfrm>
              <a:off x="3217560" y="3016144"/>
              <a:ext cx="68008" cy="288032"/>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4" name="Arc 83"/>
            <p:cNvSpPr/>
            <p:nvPr/>
          </p:nvSpPr>
          <p:spPr>
            <a:xfrm>
              <a:off x="3115466" y="4045962"/>
              <a:ext cx="657751" cy="719488"/>
            </a:xfrm>
            <a:prstGeom prst="arc">
              <a:avLst>
                <a:gd name="adj1" fmla="val 11462497"/>
                <a:gd name="adj2" fmla="val 16750995"/>
              </a:avLst>
            </a:prstGeom>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grpSp>
      <p:sp>
        <p:nvSpPr>
          <p:cNvPr id="85" name="Freeform 84"/>
          <p:cNvSpPr/>
          <p:nvPr/>
        </p:nvSpPr>
        <p:spPr>
          <a:xfrm rot="10478159" flipV="1">
            <a:off x="2108744" y="4135805"/>
            <a:ext cx="987203" cy="1409456"/>
          </a:xfrm>
          <a:custGeom>
            <a:avLst/>
            <a:gdLst>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75432 w 777479"/>
              <a:gd name="connsiteY8" fmla="*/ 659606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65919 w 777479"/>
              <a:gd name="connsiteY10" fmla="*/ 516731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62013 w 777479"/>
              <a:gd name="connsiteY20" fmla="*/ 605036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2397 h 834313"/>
              <a:gd name="connsiteX1" fmla="*/ 239713 w 777479"/>
              <a:gd name="connsiteY1" fmla="*/ 240985 h 834313"/>
              <a:gd name="connsiteX2" fmla="*/ 82550 w 777479"/>
              <a:gd name="connsiteY2" fmla="*/ 336235 h 834313"/>
              <a:gd name="connsiteX3" fmla="*/ 3969 w 777479"/>
              <a:gd name="connsiteY3" fmla="*/ 474347 h 834313"/>
              <a:gd name="connsiteX4" fmla="*/ 106363 w 777479"/>
              <a:gd name="connsiteY4" fmla="*/ 488635 h 834313"/>
              <a:gd name="connsiteX5" fmla="*/ 254000 w 777479"/>
              <a:gd name="connsiteY5" fmla="*/ 386241 h 834313"/>
              <a:gd name="connsiteX6" fmla="*/ 261144 w 777479"/>
              <a:gd name="connsiteY6" fmla="*/ 398147 h 834313"/>
              <a:gd name="connsiteX7" fmla="*/ 223044 w 777479"/>
              <a:gd name="connsiteY7" fmla="*/ 533878 h 834313"/>
              <a:gd name="connsiteX8" fmla="*/ 198834 w 777479"/>
              <a:gd name="connsiteY8" fmla="*/ 660085 h 834313"/>
              <a:gd name="connsiteX9" fmla="*/ 248147 w 777479"/>
              <a:gd name="connsiteY9" fmla="*/ 750200 h 834313"/>
              <a:gd name="connsiteX10" fmla="*/ 335682 w 777479"/>
              <a:gd name="connsiteY10" fmla="*/ 608466 h 834313"/>
              <a:gd name="connsiteX11" fmla="*/ 368300 w 777479"/>
              <a:gd name="connsiteY11" fmla="*/ 488634 h 834313"/>
              <a:gd name="connsiteX12" fmla="*/ 375444 w 777479"/>
              <a:gd name="connsiteY12" fmla="*/ 555310 h 834313"/>
              <a:gd name="connsiteX13" fmla="*/ 401638 w 777479"/>
              <a:gd name="connsiteY13" fmla="*/ 767241 h 834313"/>
              <a:gd name="connsiteX14" fmla="*/ 451644 w 777479"/>
              <a:gd name="connsiteY14" fmla="*/ 833916 h 834313"/>
              <a:gd name="connsiteX15" fmla="*/ 504032 w 777479"/>
              <a:gd name="connsiteY15" fmla="*/ 769622 h 834313"/>
              <a:gd name="connsiteX16" fmla="*/ 504032 w 777479"/>
              <a:gd name="connsiteY16" fmla="*/ 529115 h 834313"/>
              <a:gd name="connsiteX17" fmla="*/ 527844 w 777479"/>
              <a:gd name="connsiteY17" fmla="*/ 643416 h 834313"/>
              <a:gd name="connsiteX18" fmla="*/ 573088 w 777479"/>
              <a:gd name="connsiteY18" fmla="*/ 741047 h 834313"/>
              <a:gd name="connsiteX19" fmla="*/ 625475 w 777479"/>
              <a:gd name="connsiteY19" fmla="*/ 762478 h 834313"/>
              <a:gd name="connsiteX20" fmla="*/ 662013 w 777479"/>
              <a:gd name="connsiteY20" fmla="*/ 705527 h 834313"/>
              <a:gd name="connsiteX21" fmla="*/ 644525 w 777479"/>
              <a:gd name="connsiteY21" fmla="*/ 583885 h 834313"/>
              <a:gd name="connsiteX22" fmla="*/ 632619 w 777479"/>
              <a:gd name="connsiteY22" fmla="*/ 507685 h 834313"/>
              <a:gd name="connsiteX23" fmla="*/ 718344 w 777479"/>
              <a:gd name="connsiteY23" fmla="*/ 657703 h 834313"/>
              <a:gd name="connsiteX24" fmla="*/ 770732 w 777479"/>
              <a:gd name="connsiteY24" fmla="*/ 636272 h 834313"/>
              <a:gd name="connsiteX25" fmla="*/ 758825 w 777479"/>
              <a:gd name="connsiteY25" fmla="*/ 495778 h 834313"/>
              <a:gd name="connsiteX26" fmla="*/ 668338 w 777479"/>
              <a:gd name="connsiteY26" fmla="*/ 324328 h 834313"/>
              <a:gd name="connsiteX27" fmla="*/ 668239 w 777479"/>
              <a:gd name="connsiteY27" fmla="*/ 0 h 834313"/>
              <a:gd name="connsiteX0" fmla="*/ 240017 w 777479"/>
              <a:gd name="connsiteY0" fmla="*/ 24652 h 834313"/>
              <a:gd name="connsiteX1" fmla="*/ 239713 w 777479"/>
              <a:gd name="connsiteY1" fmla="*/ 240985 h 834313"/>
              <a:gd name="connsiteX2" fmla="*/ 82550 w 777479"/>
              <a:gd name="connsiteY2" fmla="*/ 336235 h 834313"/>
              <a:gd name="connsiteX3" fmla="*/ 3969 w 777479"/>
              <a:gd name="connsiteY3" fmla="*/ 474347 h 834313"/>
              <a:gd name="connsiteX4" fmla="*/ 106363 w 777479"/>
              <a:gd name="connsiteY4" fmla="*/ 488635 h 834313"/>
              <a:gd name="connsiteX5" fmla="*/ 254000 w 777479"/>
              <a:gd name="connsiteY5" fmla="*/ 386241 h 834313"/>
              <a:gd name="connsiteX6" fmla="*/ 261144 w 777479"/>
              <a:gd name="connsiteY6" fmla="*/ 398147 h 834313"/>
              <a:gd name="connsiteX7" fmla="*/ 223044 w 777479"/>
              <a:gd name="connsiteY7" fmla="*/ 533878 h 834313"/>
              <a:gd name="connsiteX8" fmla="*/ 198834 w 777479"/>
              <a:gd name="connsiteY8" fmla="*/ 660085 h 834313"/>
              <a:gd name="connsiteX9" fmla="*/ 248147 w 777479"/>
              <a:gd name="connsiteY9" fmla="*/ 750200 h 834313"/>
              <a:gd name="connsiteX10" fmla="*/ 335682 w 777479"/>
              <a:gd name="connsiteY10" fmla="*/ 608466 h 834313"/>
              <a:gd name="connsiteX11" fmla="*/ 368300 w 777479"/>
              <a:gd name="connsiteY11" fmla="*/ 488634 h 834313"/>
              <a:gd name="connsiteX12" fmla="*/ 375444 w 777479"/>
              <a:gd name="connsiteY12" fmla="*/ 555310 h 834313"/>
              <a:gd name="connsiteX13" fmla="*/ 401638 w 777479"/>
              <a:gd name="connsiteY13" fmla="*/ 767241 h 834313"/>
              <a:gd name="connsiteX14" fmla="*/ 451644 w 777479"/>
              <a:gd name="connsiteY14" fmla="*/ 833916 h 834313"/>
              <a:gd name="connsiteX15" fmla="*/ 504032 w 777479"/>
              <a:gd name="connsiteY15" fmla="*/ 769622 h 834313"/>
              <a:gd name="connsiteX16" fmla="*/ 504032 w 777479"/>
              <a:gd name="connsiteY16" fmla="*/ 529115 h 834313"/>
              <a:gd name="connsiteX17" fmla="*/ 527844 w 777479"/>
              <a:gd name="connsiteY17" fmla="*/ 643416 h 834313"/>
              <a:gd name="connsiteX18" fmla="*/ 573088 w 777479"/>
              <a:gd name="connsiteY18" fmla="*/ 741047 h 834313"/>
              <a:gd name="connsiteX19" fmla="*/ 625475 w 777479"/>
              <a:gd name="connsiteY19" fmla="*/ 762478 h 834313"/>
              <a:gd name="connsiteX20" fmla="*/ 662013 w 777479"/>
              <a:gd name="connsiteY20" fmla="*/ 705527 h 834313"/>
              <a:gd name="connsiteX21" fmla="*/ 644525 w 777479"/>
              <a:gd name="connsiteY21" fmla="*/ 583885 h 834313"/>
              <a:gd name="connsiteX22" fmla="*/ 632619 w 777479"/>
              <a:gd name="connsiteY22" fmla="*/ 507685 h 834313"/>
              <a:gd name="connsiteX23" fmla="*/ 718344 w 777479"/>
              <a:gd name="connsiteY23" fmla="*/ 657703 h 834313"/>
              <a:gd name="connsiteX24" fmla="*/ 770732 w 777479"/>
              <a:gd name="connsiteY24" fmla="*/ 636272 h 834313"/>
              <a:gd name="connsiteX25" fmla="*/ 758825 w 777479"/>
              <a:gd name="connsiteY25" fmla="*/ 495778 h 834313"/>
              <a:gd name="connsiteX26" fmla="*/ 668338 w 777479"/>
              <a:gd name="connsiteY26" fmla="*/ 324328 h 834313"/>
              <a:gd name="connsiteX27" fmla="*/ 668239 w 777479"/>
              <a:gd name="connsiteY27" fmla="*/ 0 h 834313"/>
              <a:gd name="connsiteX0" fmla="*/ 240017 w 777479"/>
              <a:gd name="connsiteY0" fmla="*/ 164738 h 974399"/>
              <a:gd name="connsiteX1" fmla="*/ 239713 w 777479"/>
              <a:gd name="connsiteY1" fmla="*/ 381071 h 974399"/>
              <a:gd name="connsiteX2" fmla="*/ 82550 w 777479"/>
              <a:gd name="connsiteY2" fmla="*/ 476321 h 974399"/>
              <a:gd name="connsiteX3" fmla="*/ 3969 w 777479"/>
              <a:gd name="connsiteY3" fmla="*/ 614433 h 974399"/>
              <a:gd name="connsiteX4" fmla="*/ 106363 w 777479"/>
              <a:gd name="connsiteY4" fmla="*/ 628721 h 974399"/>
              <a:gd name="connsiteX5" fmla="*/ 254000 w 777479"/>
              <a:gd name="connsiteY5" fmla="*/ 526327 h 974399"/>
              <a:gd name="connsiteX6" fmla="*/ 261144 w 777479"/>
              <a:gd name="connsiteY6" fmla="*/ 538233 h 974399"/>
              <a:gd name="connsiteX7" fmla="*/ 223044 w 777479"/>
              <a:gd name="connsiteY7" fmla="*/ 673964 h 974399"/>
              <a:gd name="connsiteX8" fmla="*/ 198834 w 777479"/>
              <a:gd name="connsiteY8" fmla="*/ 800171 h 974399"/>
              <a:gd name="connsiteX9" fmla="*/ 248147 w 777479"/>
              <a:gd name="connsiteY9" fmla="*/ 890286 h 974399"/>
              <a:gd name="connsiteX10" fmla="*/ 335682 w 777479"/>
              <a:gd name="connsiteY10" fmla="*/ 748552 h 974399"/>
              <a:gd name="connsiteX11" fmla="*/ 368300 w 777479"/>
              <a:gd name="connsiteY11" fmla="*/ 628720 h 974399"/>
              <a:gd name="connsiteX12" fmla="*/ 375444 w 777479"/>
              <a:gd name="connsiteY12" fmla="*/ 695396 h 974399"/>
              <a:gd name="connsiteX13" fmla="*/ 401638 w 777479"/>
              <a:gd name="connsiteY13" fmla="*/ 907327 h 974399"/>
              <a:gd name="connsiteX14" fmla="*/ 451644 w 777479"/>
              <a:gd name="connsiteY14" fmla="*/ 974002 h 974399"/>
              <a:gd name="connsiteX15" fmla="*/ 504032 w 777479"/>
              <a:gd name="connsiteY15" fmla="*/ 909708 h 974399"/>
              <a:gd name="connsiteX16" fmla="*/ 504032 w 777479"/>
              <a:gd name="connsiteY16" fmla="*/ 669201 h 974399"/>
              <a:gd name="connsiteX17" fmla="*/ 527844 w 777479"/>
              <a:gd name="connsiteY17" fmla="*/ 783502 h 974399"/>
              <a:gd name="connsiteX18" fmla="*/ 573088 w 777479"/>
              <a:gd name="connsiteY18" fmla="*/ 881133 h 974399"/>
              <a:gd name="connsiteX19" fmla="*/ 625475 w 777479"/>
              <a:gd name="connsiteY19" fmla="*/ 902564 h 974399"/>
              <a:gd name="connsiteX20" fmla="*/ 662013 w 777479"/>
              <a:gd name="connsiteY20" fmla="*/ 845613 h 974399"/>
              <a:gd name="connsiteX21" fmla="*/ 644525 w 777479"/>
              <a:gd name="connsiteY21" fmla="*/ 723971 h 974399"/>
              <a:gd name="connsiteX22" fmla="*/ 632619 w 777479"/>
              <a:gd name="connsiteY22" fmla="*/ 647771 h 974399"/>
              <a:gd name="connsiteX23" fmla="*/ 718344 w 777479"/>
              <a:gd name="connsiteY23" fmla="*/ 797789 h 974399"/>
              <a:gd name="connsiteX24" fmla="*/ 770732 w 777479"/>
              <a:gd name="connsiteY24" fmla="*/ 776358 h 974399"/>
              <a:gd name="connsiteX25" fmla="*/ 758825 w 777479"/>
              <a:gd name="connsiteY25" fmla="*/ 635864 h 974399"/>
              <a:gd name="connsiteX26" fmla="*/ 668338 w 777479"/>
              <a:gd name="connsiteY26" fmla="*/ 464414 h 974399"/>
              <a:gd name="connsiteX27" fmla="*/ 577964 w 777479"/>
              <a:gd name="connsiteY27" fmla="*/ 0 h 974399"/>
              <a:gd name="connsiteX0" fmla="*/ 249011 w 777479"/>
              <a:gd name="connsiteY0" fmla="*/ 33271 h 974399"/>
              <a:gd name="connsiteX1" fmla="*/ 239713 w 777479"/>
              <a:gd name="connsiteY1" fmla="*/ 381071 h 974399"/>
              <a:gd name="connsiteX2" fmla="*/ 82550 w 777479"/>
              <a:gd name="connsiteY2" fmla="*/ 476321 h 974399"/>
              <a:gd name="connsiteX3" fmla="*/ 3969 w 777479"/>
              <a:gd name="connsiteY3" fmla="*/ 614433 h 974399"/>
              <a:gd name="connsiteX4" fmla="*/ 106363 w 777479"/>
              <a:gd name="connsiteY4" fmla="*/ 628721 h 974399"/>
              <a:gd name="connsiteX5" fmla="*/ 254000 w 777479"/>
              <a:gd name="connsiteY5" fmla="*/ 526327 h 974399"/>
              <a:gd name="connsiteX6" fmla="*/ 261144 w 777479"/>
              <a:gd name="connsiteY6" fmla="*/ 538233 h 974399"/>
              <a:gd name="connsiteX7" fmla="*/ 223044 w 777479"/>
              <a:gd name="connsiteY7" fmla="*/ 673964 h 974399"/>
              <a:gd name="connsiteX8" fmla="*/ 198834 w 777479"/>
              <a:gd name="connsiteY8" fmla="*/ 800171 h 974399"/>
              <a:gd name="connsiteX9" fmla="*/ 248147 w 777479"/>
              <a:gd name="connsiteY9" fmla="*/ 890286 h 974399"/>
              <a:gd name="connsiteX10" fmla="*/ 335682 w 777479"/>
              <a:gd name="connsiteY10" fmla="*/ 748552 h 974399"/>
              <a:gd name="connsiteX11" fmla="*/ 368300 w 777479"/>
              <a:gd name="connsiteY11" fmla="*/ 628720 h 974399"/>
              <a:gd name="connsiteX12" fmla="*/ 375444 w 777479"/>
              <a:gd name="connsiteY12" fmla="*/ 695396 h 974399"/>
              <a:gd name="connsiteX13" fmla="*/ 401638 w 777479"/>
              <a:gd name="connsiteY13" fmla="*/ 907327 h 974399"/>
              <a:gd name="connsiteX14" fmla="*/ 451644 w 777479"/>
              <a:gd name="connsiteY14" fmla="*/ 974002 h 974399"/>
              <a:gd name="connsiteX15" fmla="*/ 504032 w 777479"/>
              <a:gd name="connsiteY15" fmla="*/ 909708 h 974399"/>
              <a:gd name="connsiteX16" fmla="*/ 504032 w 777479"/>
              <a:gd name="connsiteY16" fmla="*/ 669201 h 974399"/>
              <a:gd name="connsiteX17" fmla="*/ 527844 w 777479"/>
              <a:gd name="connsiteY17" fmla="*/ 783502 h 974399"/>
              <a:gd name="connsiteX18" fmla="*/ 573088 w 777479"/>
              <a:gd name="connsiteY18" fmla="*/ 881133 h 974399"/>
              <a:gd name="connsiteX19" fmla="*/ 625475 w 777479"/>
              <a:gd name="connsiteY19" fmla="*/ 902564 h 974399"/>
              <a:gd name="connsiteX20" fmla="*/ 662013 w 777479"/>
              <a:gd name="connsiteY20" fmla="*/ 845613 h 974399"/>
              <a:gd name="connsiteX21" fmla="*/ 644525 w 777479"/>
              <a:gd name="connsiteY21" fmla="*/ 723971 h 974399"/>
              <a:gd name="connsiteX22" fmla="*/ 632619 w 777479"/>
              <a:gd name="connsiteY22" fmla="*/ 647771 h 974399"/>
              <a:gd name="connsiteX23" fmla="*/ 718344 w 777479"/>
              <a:gd name="connsiteY23" fmla="*/ 797789 h 974399"/>
              <a:gd name="connsiteX24" fmla="*/ 770732 w 777479"/>
              <a:gd name="connsiteY24" fmla="*/ 776358 h 974399"/>
              <a:gd name="connsiteX25" fmla="*/ 758825 w 777479"/>
              <a:gd name="connsiteY25" fmla="*/ 635864 h 974399"/>
              <a:gd name="connsiteX26" fmla="*/ 668338 w 777479"/>
              <a:gd name="connsiteY26" fmla="*/ 464414 h 974399"/>
              <a:gd name="connsiteX27" fmla="*/ 577964 w 777479"/>
              <a:gd name="connsiteY27" fmla="*/ 0 h 974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77479" h="974399">
                <a:moveTo>
                  <a:pt x="249011" y="33271"/>
                </a:moveTo>
                <a:cubicBezTo>
                  <a:pt x="263100" y="78912"/>
                  <a:pt x="267456" y="307229"/>
                  <a:pt x="239713" y="381071"/>
                </a:cubicBezTo>
                <a:cubicBezTo>
                  <a:pt x="211970" y="454913"/>
                  <a:pt x="121841" y="437427"/>
                  <a:pt x="82550" y="476321"/>
                </a:cubicBezTo>
                <a:cubicBezTo>
                  <a:pt x="43259" y="515215"/>
                  <a:pt x="0" y="589033"/>
                  <a:pt x="3969" y="614433"/>
                </a:cubicBezTo>
                <a:cubicBezTo>
                  <a:pt x="7938" y="639833"/>
                  <a:pt x="64691" y="643405"/>
                  <a:pt x="106363" y="628721"/>
                </a:cubicBezTo>
                <a:cubicBezTo>
                  <a:pt x="148035" y="614037"/>
                  <a:pt x="228203" y="541408"/>
                  <a:pt x="254000" y="526327"/>
                </a:cubicBezTo>
                <a:cubicBezTo>
                  <a:pt x="279797" y="511246"/>
                  <a:pt x="266303" y="513627"/>
                  <a:pt x="261144" y="538233"/>
                </a:cubicBezTo>
                <a:cubicBezTo>
                  <a:pt x="255985" y="562839"/>
                  <a:pt x="233429" y="630308"/>
                  <a:pt x="223044" y="673964"/>
                </a:cubicBezTo>
                <a:cubicBezTo>
                  <a:pt x="212659" y="717620"/>
                  <a:pt x="194650" y="764117"/>
                  <a:pt x="198834" y="800171"/>
                </a:cubicBezTo>
                <a:cubicBezTo>
                  <a:pt x="203018" y="836225"/>
                  <a:pt x="225339" y="898889"/>
                  <a:pt x="248147" y="890286"/>
                </a:cubicBezTo>
                <a:cubicBezTo>
                  <a:pt x="270955" y="881683"/>
                  <a:pt x="315657" y="792146"/>
                  <a:pt x="335682" y="748552"/>
                </a:cubicBezTo>
                <a:cubicBezTo>
                  <a:pt x="355707" y="704958"/>
                  <a:pt x="361673" y="637579"/>
                  <a:pt x="368300" y="628720"/>
                </a:cubicBezTo>
                <a:cubicBezTo>
                  <a:pt x="374927" y="619861"/>
                  <a:pt x="369888" y="648962"/>
                  <a:pt x="375444" y="695396"/>
                </a:cubicBezTo>
                <a:cubicBezTo>
                  <a:pt x="381000" y="741831"/>
                  <a:pt x="388938" y="860893"/>
                  <a:pt x="401638" y="907327"/>
                </a:cubicBezTo>
                <a:cubicBezTo>
                  <a:pt x="414338" y="953761"/>
                  <a:pt x="434578" y="973605"/>
                  <a:pt x="451644" y="974002"/>
                </a:cubicBezTo>
                <a:cubicBezTo>
                  <a:pt x="468710" y="974399"/>
                  <a:pt x="495301" y="960508"/>
                  <a:pt x="504032" y="909708"/>
                </a:cubicBezTo>
                <a:cubicBezTo>
                  <a:pt x="512763" y="858908"/>
                  <a:pt x="500063" y="690235"/>
                  <a:pt x="504032" y="669201"/>
                </a:cubicBezTo>
                <a:cubicBezTo>
                  <a:pt x="508001" y="648167"/>
                  <a:pt x="516335" y="748180"/>
                  <a:pt x="527844" y="783502"/>
                </a:cubicBezTo>
                <a:cubicBezTo>
                  <a:pt x="539353" y="818824"/>
                  <a:pt x="556816" y="861289"/>
                  <a:pt x="573088" y="881133"/>
                </a:cubicBezTo>
                <a:cubicBezTo>
                  <a:pt x="589360" y="900977"/>
                  <a:pt x="610654" y="908484"/>
                  <a:pt x="625475" y="902564"/>
                </a:cubicBezTo>
                <a:cubicBezTo>
                  <a:pt x="640296" y="896644"/>
                  <a:pt x="658838" y="875379"/>
                  <a:pt x="662013" y="845613"/>
                </a:cubicBezTo>
                <a:cubicBezTo>
                  <a:pt x="665188" y="815847"/>
                  <a:pt x="649424" y="756945"/>
                  <a:pt x="644525" y="723971"/>
                </a:cubicBezTo>
                <a:cubicBezTo>
                  <a:pt x="639626" y="690997"/>
                  <a:pt x="620316" y="635468"/>
                  <a:pt x="632619" y="647771"/>
                </a:cubicBezTo>
                <a:cubicBezTo>
                  <a:pt x="644922" y="660074"/>
                  <a:pt x="695325" y="776358"/>
                  <a:pt x="718344" y="797789"/>
                </a:cubicBezTo>
                <a:cubicBezTo>
                  <a:pt x="741363" y="819220"/>
                  <a:pt x="763985" y="803346"/>
                  <a:pt x="770732" y="776358"/>
                </a:cubicBezTo>
                <a:cubicBezTo>
                  <a:pt x="777479" y="749371"/>
                  <a:pt x="775891" y="687855"/>
                  <a:pt x="758825" y="635864"/>
                </a:cubicBezTo>
                <a:cubicBezTo>
                  <a:pt x="741759" y="583873"/>
                  <a:pt x="698481" y="570391"/>
                  <a:pt x="668338" y="464414"/>
                </a:cubicBezTo>
                <a:cubicBezTo>
                  <a:pt x="638195" y="358437"/>
                  <a:pt x="580345" y="78978"/>
                  <a:pt x="577964" y="0"/>
                </a:cubicBezTo>
              </a:path>
            </a:pathLst>
          </a:custGeom>
          <a:solidFill>
            <a:srgbClr val="3399FF"/>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grpSp>
        <p:nvGrpSpPr>
          <p:cNvPr id="89" name="Group 88"/>
          <p:cNvGrpSpPr/>
          <p:nvPr/>
        </p:nvGrpSpPr>
        <p:grpSpPr>
          <a:xfrm>
            <a:off x="2699792" y="3027432"/>
            <a:ext cx="657750" cy="1769720"/>
            <a:chOff x="2699792" y="3027432"/>
            <a:chExt cx="657750" cy="1769720"/>
          </a:xfrm>
        </p:grpSpPr>
        <p:sp>
          <p:nvSpPr>
            <p:cNvPr id="74" name="Chord 7"/>
            <p:cNvSpPr/>
            <p:nvPr/>
          </p:nvSpPr>
          <p:spPr>
            <a:xfrm>
              <a:off x="2771800" y="3429000"/>
              <a:ext cx="476052" cy="384284"/>
            </a:xfrm>
            <a:prstGeom prst="chord">
              <a:avLst>
                <a:gd name="adj1" fmla="val 5430208"/>
                <a:gd name="adj2" fmla="val 5345722"/>
              </a:avLst>
            </a:prstGeom>
            <a:solidFill>
              <a:srgbClr val="FFFF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75" name="Group 21"/>
            <p:cNvGrpSpPr/>
            <p:nvPr/>
          </p:nvGrpSpPr>
          <p:grpSpPr>
            <a:xfrm>
              <a:off x="2723794" y="3027432"/>
              <a:ext cx="480054" cy="288032"/>
              <a:chOff x="3275856" y="2564904"/>
              <a:chExt cx="360040" cy="216161"/>
            </a:xfrm>
          </p:grpSpPr>
          <p:sp>
            <p:nvSpPr>
              <p:cNvPr id="76" name="Oval 75"/>
              <p:cNvSpPr/>
              <p:nvPr/>
            </p:nvSpPr>
            <p:spPr>
              <a:xfrm>
                <a:off x="3275856" y="2564904"/>
                <a:ext cx="51006" cy="216161"/>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7" name="Oval 76"/>
              <p:cNvSpPr/>
              <p:nvPr/>
            </p:nvSpPr>
            <p:spPr>
              <a:xfrm>
                <a:off x="3584890" y="2564904"/>
                <a:ext cx="51006" cy="216161"/>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78" name="Arc 77"/>
            <p:cNvSpPr/>
            <p:nvPr/>
          </p:nvSpPr>
          <p:spPr>
            <a:xfrm>
              <a:off x="2699792" y="4077666"/>
              <a:ext cx="657750" cy="719486"/>
            </a:xfrm>
            <a:prstGeom prst="arc">
              <a:avLst>
                <a:gd name="adj1" fmla="val 11462497"/>
                <a:gd name="adj2" fmla="val 20804614"/>
              </a:avLst>
            </a:prstGeom>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grpSp>
      <p:sp>
        <p:nvSpPr>
          <p:cNvPr id="86" name="Freeform 85"/>
          <p:cNvSpPr/>
          <p:nvPr/>
        </p:nvSpPr>
        <p:spPr>
          <a:xfrm rot="10478159" flipV="1">
            <a:off x="1864894" y="4120130"/>
            <a:ext cx="987203" cy="1409456"/>
          </a:xfrm>
          <a:custGeom>
            <a:avLst/>
            <a:gdLst>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75432 w 777479"/>
              <a:gd name="connsiteY8" fmla="*/ 659606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65919 w 777479"/>
              <a:gd name="connsiteY10" fmla="*/ 516731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62013 w 777479"/>
              <a:gd name="connsiteY20" fmla="*/ 605036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2397 h 834313"/>
              <a:gd name="connsiteX1" fmla="*/ 239713 w 777479"/>
              <a:gd name="connsiteY1" fmla="*/ 240985 h 834313"/>
              <a:gd name="connsiteX2" fmla="*/ 82550 w 777479"/>
              <a:gd name="connsiteY2" fmla="*/ 336235 h 834313"/>
              <a:gd name="connsiteX3" fmla="*/ 3969 w 777479"/>
              <a:gd name="connsiteY3" fmla="*/ 474347 h 834313"/>
              <a:gd name="connsiteX4" fmla="*/ 106363 w 777479"/>
              <a:gd name="connsiteY4" fmla="*/ 488635 h 834313"/>
              <a:gd name="connsiteX5" fmla="*/ 254000 w 777479"/>
              <a:gd name="connsiteY5" fmla="*/ 386241 h 834313"/>
              <a:gd name="connsiteX6" fmla="*/ 261144 w 777479"/>
              <a:gd name="connsiteY6" fmla="*/ 398147 h 834313"/>
              <a:gd name="connsiteX7" fmla="*/ 223044 w 777479"/>
              <a:gd name="connsiteY7" fmla="*/ 533878 h 834313"/>
              <a:gd name="connsiteX8" fmla="*/ 198834 w 777479"/>
              <a:gd name="connsiteY8" fmla="*/ 660085 h 834313"/>
              <a:gd name="connsiteX9" fmla="*/ 248147 w 777479"/>
              <a:gd name="connsiteY9" fmla="*/ 750200 h 834313"/>
              <a:gd name="connsiteX10" fmla="*/ 335682 w 777479"/>
              <a:gd name="connsiteY10" fmla="*/ 608466 h 834313"/>
              <a:gd name="connsiteX11" fmla="*/ 368300 w 777479"/>
              <a:gd name="connsiteY11" fmla="*/ 488634 h 834313"/>
              <a:gd name="connsiteX12" fmla="*/ 375444 w 777479"/>
              <a:gd name="connsiteY12" fmla="*/ 555310 h 834313"/>
              <a:gd name="connsiteX13" fmla="*/ 401638 w 777479"/>
              <a:gd name="connsiteY13" fmla="*/ 767241 h 834313"/>
              <a:gd name="connsiteX14" fmla="*/ 451644 w 777479"/>
              <a:gd name="connsiteY14" fmla="*/ 833916 h 834313"/>
              <a:gd name="connsiteX15" fmla="*/ 504032 w 777479"/>
              <a:gd name="connsiteY15" fmla="*/ 769622 h 834313"/>
              <a:gd name="connsiteX16" fmla="*/ 504032 w 777479"/>
              <a:gd name="connsiteY16" fmla="*/ 529115 h 834313"/>
              <a:gd name="connsiteX17" fmla="*/ 527844 w 777479"/>
              <a:gd name="connsiteY17" fmla="*/ 643416 h 834313"/>
              <a:gd name="connsiteX18" fmla="*/ 573088 w 777479"/>
              <a:gd name="connsiteY18" fmla="*/ 741047 h 834313"/>
              <a:gd name="connsiteX19" fmla="*/ 625475 w 777479"/>
              <a:gd name="connsiteY19" fmla="*/ 762478 h 834313"/>
              <a:gd name="connsiteX20" fmla="*/ 662013 w 777479"/>
              <a:gd name="connsiteY20" fmla="*/ 705527 h 834313"/>
              <a:gd name="connsiteX21" fmla="*/ 644525 w 777479"/>
              <a:gd name="connsiteY21" fmla="*/ 583885 h 834313"/>
              <a:gd name="connsiteX22" fmla="*/ 632619 w 777479"/>
              <a:gd name="connsiteY22" fmla="*/ 507685 h 834313"/>
              <a:gd name="connsiteX23" fmla="*/ 718344 w 777479"/>
              <a:gd name="connsiteY23" fmla="*/ 657703 h 834313"/>
              <a:gd name="connsiteX24" fmla="*/ 770732 w 777479"/>
              <a:gd name="connsiteY24" fmla="*/ 636272 h 834313"/>
              <a:gd name="connsiteX25" fmla="*/ 758825 w 777479"/>
              <a:gd name="connsiteY25" fmla="*/ 495778 h 834313"/>
              <a:gd name="connsiteX26" fmla="*/ 668338 w 777479"/>
              <a:gd name="connsiteY26" fmla="*/ 324328 h 834313"/>
              <a:gd name="connsiteX27" fmla="*/ 668239 w 777479"/>
              <a:gd name="connsiteY27" fmla="*/ 0 h 834313"/>
              <a:gd name="connsiteX0" fmla="*/ 240017 w 777479"/>
              <a:gd name="connsiteY0" fmla="*/ 24652 h 834313"/>
              <a:gd name="connsiteX1" fmla="*/ 239713 w 777479"/>
              <a:gd name="connsiteY1" fmla="*/ 240985 h 834313"/>
              <a:gd name="connsiteX2" fmla="*/ 82550 w 777479"/>
              <a:gd name="connsiteY2" fmla="*/ 336235 h 834313"/>
              <a:gd name="connsiteX3" fmla="*/ 3969 w 777479"/>
              <a:gd name="connsiteY3" fmla="*/ 474347 h 834313"/>
              <a:gd name="connsiteX4" fmla="*/ 106363 w 777479"/>
              <a:gd name="connsiteY4" fmla="*/ 488635 h 834313"/>
              <a:gd name="connsiteX5" fmla="*/ 254000 w 777479"/>
              <a:gd name="connsiteY5" fmla="*/ 386241 h 834313"/>
              <a:gd name="connsiteX6" fmla="*/ 261144 w 777479"/>
              <a:gd name="connsiteY6" fmla="*/ 398147 h 834313"/>
              <a:gd name="connsiteX7" fmla="*/ 223044 w 777479"/>
              <a:gd name="connsiteY7" fmla="*/ 533878 h 834313"/>
              <a:gd name="connsiteX8" fmla="*/ 198834 w 777479"/>
              <a:gd name="connsiteY8" fmla="*/ 660085 h 834313"/>
              <a:gd name="connsiteX9" fmla="*/ 248147 w 777479"/>
              <a:gd name="connsiteY9" fmla="*/ 750200 h 834313"/>
              <a:gd name="connsiteX10" fmla="*/ 335682 w 777479"/>
              <a:gd name="connsiteY10" fmla="*/ 608466 h 834313"/>
              <a:gd name="connsiteX11" fmla="*/ 368300 w 777479"/>
              <a:gd name="connsiteY11" fmla="*/ 488634 h 834313"/>
              <a:gd name="connsiteX12" fmla="*/ 375444 w 777479"/>
              <a:gd name="connsiteY12" fmla="*/ 555310 h 834313"/>
              <a:gd name="connsiteX13" fmla="*/ 401638 w 777479"/>
              <a:gd name="connsiteY13" fmla="*/ 767241 h 834313"/>
              <a:gd name="connsiteX14" fmla="*/ 451644 w 777479"/>
              <a:gd name="connsiteY14" fmla="*/ 833916 h 834313"/>
              <a:gd name="connsiteX15" fmla="*/ 504032 w 777479"/>
              <a:gd name="connsiteY15" fmla="*/ 769622 h 834313"/>
              <a:gd name="connsiteX16" fmla="*/ 504032 w 777479"/>
              <a:gd name="connsiteY16" fmla="*/ 529115 h 834313"/>
              <a:gd name="connsiteX17" fmla="*/ 527844 w 777479"/>
              <a:gd name="connsiteY17" fmla="*/ 643416 h 834313"/>
              <a:gd name="connsiteX18" fmla="*/ 573088 w 777479"/>
              <a:gd name="connsiteY18" fmla="*/ 741047 h 834313"/>
              <a:gd name="connsiteX19" fmla="*/ 625475 w 777479"/>
              <a:gd name="connsiteY19" fmla="*/ 762478 h 834313"/>
              <a:gd name="connsiteX20" fmla="*/ 662013 w 777479"/>
              <a:gd name="connsiteY20" fmla="*/ 705527 h 834313"/>
              <a:gd name="connsiteX21" fmla="*/ 644525 w 777479"/>
              <a:gd name="connsiteY21" fmla="*/ 583885 h 834313"/>
              <a:gd name="connsiteX22" fmla="*/ 632619 w 777479"/>
              <a:gd name="connsiteY22" fmla="*/ 507685 h 834313"/>
              <a:gd name="connsiteX23" fmla="*/ 718344 w 777479"/>
              <a:gd name="connsiteY23" fmla="*/ 657703 h 834313"/>
              <a:gd name="connsiteX24" fmla="*/ 770732 w 777479"/>
              <a:gd name="connsiteY24" fmla="*/ 636272 h 834313"/>
              <a:gd name="connsiteX25" fmla="*/ 758825 w 777479"/>
              <a:gd name="connsiteY25" fmla="*/ 495778 h 834313"/>
              <a:gd name="connsiteX26" fmla="*/ 668338 w 777479"/>
              <a:gd name="connsiteY26" fmla="*/ 324328 h 834313"/>
              <a:gd name="connsiteX27" fmla="*/ 668239 w 777479"/>
              <a:gd name="connsiteY27" fmla="*/ 0 h 834313"/>
              <a:gd name="connsiteX0" fmla="*/ 240017 w 777479"/>
              <a:gd name="connsiteY0" fmla="*/ 164738 h 974399"/>
              <a:gd name="connsiteX1" fmla="*/ 239713 w 777479"/>
              <a:gd name="connsiteY1" fmla="*/ 381071 h 974399"/>
              <a:gd name="connsiteX2" fmla="*/ 82550 w 777479"/>
              <a:gd name="connsiteY2" fmla="*/ 476321 h 974399"/>
              <a:gd name="connsiteX3" fmla="*/ 3969 w 777479"/>
              <a:gd name="connsiteY3" fmla="*/ 614433 h 974399"/>
              <a:gd name="connsiteX4" fmla="*/ 106363 w 777479"/>
              <a:gd name="connsiteY4" fmla="*/ 628721 h 974399"/>
              <a:gd name="connsiteX5" fmla="*/ 254000 w 777479"/>
              <a:gd name="connsiteY5" fmla="*/ 526327 h 974399"/>
              <a:gd name="connsiteX6" fmla="*/ 261144 w 777479"/>
              <a:gd name="connsiteY6" fmla="*/ 538233 h 974399"/>
              <a:gd name="connsiteX7" fmla="*/ 223044 w 777479"/>
              <a:gd name="connsiteY7" fmla="*/ 673964 h 974399"/>
              <a:gd name="connsiteX8" fmla="*/ 198834 w 777479"/>
              <a:gd name="connsiteY8" fmla="*/ 800171 h 974399"/>
              <a:gd name="connsiteX9" fmla="*/ 248147 w 777479"/>
              <a:gd name="connsiteY9" fmla="*/ 890286 h 974399"/>
              <a:gd name="connsiteX10" fmla="*/ 335682 w 777479"/>
              <a:gd name="connsiteY10" fmla="*/ 748552 h 974399"/>
              <a:gd name="connsiteX11" fmla="*/ 368300 w 777479"/>
              <a:gd name="connsiteY11" fmla="*/ 628720 h 974399"/>
              <a:gd name="connsiteX12" fmla="*/ 375444 w 777479"/>
              <a:gd name="connsiteY12" fmla="*/ 695396 h 974399"/>
              <a:gd name="connsiteX13" fmla="*/ 401638 w 777479"/>
              <a:gd name="connsiteY13" fmla="*/ 907327 h 974399"/>
              <a:gd name="connsiteX14" fmla="*/ 451644 w 777479"/>
              <a:gd name="connsiteY14" fmla="*/ 974002 h 974399"/>
              <a:gd name="connsiteX15" fmla="*/ 504032 w 777479"/>
              <a:gd name="connsiteY15" fmla="*/ 909708 h 974399"/>
              <a:gd name="connsiteX16" fmla="*/ 504032 w 777479"/>
              <a:gd name="connsiteY16" fmla="*/ 669201 h 974399"/>
              <a:gd name="connsiteX17" fmla="*/ 527844 w 777479"/>
              <a:gd name="connsiteY17" fmla="*/ 783502 h 974399"/>
              <a:gd name="connsiteX18" fmla="*/ 573088 w 777479"/>
              <a:gd name="connsiteY18" fmla="*/ 881133 h 974399"/>
              <a:gd name="connsiteX19" fmla="*/ 625475 w 777479"/>
              <a:gd name="connsiteY19" fmla="*/ 902564 h 974399"/>
              <a:gd name="connsiteX20" fmla="*/ 662013 w 777479"/>
              <a:gd name="connsiteY20" fmla="*/ 845613 h 974399"/>
              <a:gd name="connsiteX21" fmla="*/ 644525 w 777479"/>
              <a:gd name="connsiteY21" fmla="*/ 723971 h 974399"/>
              <a:gd name="connsiteX22" fmla="*/ 632619 w 777479"/>
              <a:gd name="connsiteY22" fmla="*/ 647771 h 974399"/>
              <a:gd name="connsiteX23" fmla="*/ 718344 w 777479"/>
              <a:gd name="connsiteY23" fmla="*/ 797789 h 974399"/>
              <a:gd name="connsiteX24" fmla="*/ 770732 w 777479"/>
              <a:gd name="connsiteY24" fmla="*/ 776358 h 974399"/>
              <a:gd name="connsiteX25" fmla="*/ 758825 w 777479"/>
              <a:gd name="connsiteY25" fmla="*/ 635864 h 974399"/>
              <a:gd name="connsiteX26" fmla="*/ 668338 w 777479"/>
              <a:gd name="connsiteY26" fmla="*/ 464414 h 974399"/>
              <a:gd name="connsiteX27" fmla="*/ 577964 w 777479"/>
              <a:gd name="connsiteY27" fmla="*/ 0 h 974399"/>
              <a:gd name="connsiteX0" fmla="*/ 249011 w 777479"/>
              <a:gd name="connsiteY0" fmla="*/ 33271 h 974399"/>
              <a:gd name="connsiteX1" fmla="*/ 239713 w 777479"/>
              <a:gd name="connsiteY1" fmla="*/ 381071 h 974399"/>
              <a:gd name="connsiteX2" fmla="*/ 82550 w 777479"/>
              <a:gd name="connsiteY2" fmla="*/ 476321 h 974399"/>
              <a:gd name="connsiteX3" fmla="*/ 3969 w 777479"/>
              <a:gd name="connsiteY3" fmla="*/ 614433 h 974399"/>
              <a:gd name="connsiteX4" fmla="*/ 106363 w 777479"/>
              <a:gd name="connsiteY4" fmla="*/ 628721 h 974399"/>
              <a:gd name="connsiteX5" fmla="*/ 254000 w 777479"/>
              <a:gd name="connsiteY5" fmla="*/ 526327 h 974399"/>
              <a:gd name="connsiteX6" fmla="*/ 261144 w 777479"/>
              <a:gd name="connsiteY6" fmla="*/ 538233 h 974399"/>
              <a:gd name="connsiteX7" fmla="*/ 223044 w 777479"/>
              <a:gd name="connsiteY7" fmla="*/ 673964 h 974399"/>
              <a:gd name="connsiteX8" fmla="*/ 198834 w 777479"/>
              <a:gd name="connsiteY8" fmla="*/ 800171 h 974399"/>
              <a:gd name="connsiteX9" fmla="*/ 248147 w 777479"/>
              <a:gd name="connsiteY9" fmla="*/ 890286 h 974399"/>
              <a:gd name="connsiteX10" fmla="*/ 335682 w 777479"/>
              <a:gd name="connsiteY10" fmla="*/ 748552 h 974399"/>
              <a:gd name="connsiteX11" fmla="*/ 368300 w 777479"/>
              <a:gd name="connsiteY11" fmla="*/ 628720 h 974399"/>
              <a:gd name="connsiteX12" fmla="*/ 375444 w 777479"/>
              <a:gd name="connsiteY12" fmla="*/ 695396 h 974399"/>
              <a:gd name="connsiteX13" fmla="*/ 401638 w 777479"/>
              <a:gd name="connsiteY13" fmla="*/ 907327 h 974399"/>
              <a:gd name="connsiteX14" fmla="*/ 451644 w 777479"/>
              <a:gd name="connsiteY14" fmla="*/ 974002 h 974399"/>
              <a:gd name="connsiteX15" fmla="*/ 504032 w 777479"/>
              <a:gd name="connsiteY15" fmla="*/ 909708 h 974399"/>
              <a:gd name="connsiteX16" fmla="*/ 504032 w 777479"/>
              <a:gd name="connsiteY16" fmla="*/ 669201 h 974399"/>
              <a:gd name="connsiteX17" fmla="*/ 527844 w 777479"/>
              <a:gd name="connsiteY17" fmla="*/ 783502 h 974399"/>
              <a:gd name="connsiteX18" fmla="*/ 573088 w 777479"/>
              <a:gd name="connsiteY18" fmla="*/ 881133 h 974399"/>
              <a:gd name="connsiteX19" fmla="*/ 625475 w 777479"/>
              <a:gd name="connsiteY19" fmla="*/ 902564 h 974399"/>
              <a:gd name="connsiteX20" fmla="*/ 662013 w 777479"/>
              <a:gd name="connsiteY20" fmla="*/ 845613 h 974399"/>
              <a:gd name="connsiteX21" fmla="*/ 644525 w 777479"/>
              <a:gd name="connsiteY21" fmla="*/ 723971 h 974399"/>
              <a:gd name="connsiteX22" fmla="*/ 632619 w 777479"/>
              <a:gd name="connsiteY22" fmla="*/ 647771 h 974399"/>
              <a:gd name="connsiteX23" fmla="*/ 718344 w 777479"/>
              <a:gd name="connsiteY23" fmla="*/ 797789 h 974399"/>
              <a:gd name="connsiteX24" fmla="*/ 770732 w 777479"/>
              <a:gd name="connsiteY24" fmla="*/ 776358 h 974399"/>
              <a:gd name="connsiteX25" fmla="*/ 758825 w 777479"/>
              <a:gd name="connsiteY25" fmla="*/ 635864 h 974399"/>
              <a:gd name="connsiteX26" fmla="*/ 668338 w 777479"/>
              <a:gd name="connsiteY26" fmla="*/ 464414 h 974399"/>
              <a:gd name="connsiteX27" fmla="*/ 577964 w 777479"/>
              <a:gd name="connsiteY27" fmla="*/ 0 h 974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77479" h="974399">
                <a:moveTo>
                  <a:pt x="249011" y="33271"/>
                </a:moveTo>
                <a:cubicBezTo>
                  <a:pt x="263100" y="78912"/>
                  <a:pt x="267456" y="307229"/>
                  <a:pt x="239713" y="381071"/>
                </a:cubicBezTo>
                <a:cubicBezTo>
                  <a:pt x="211970" y="454913"/>
                  <a:pt x="121841" y="437427"/>
                  <a:pt x="82550" y="476321"/>
                </a:cubicBezTo>
                <a:cubicBezTo>
                  <a:pt x="43259" y="515215"/>
                  <a:pt x="0" y="589033"/>
                  <a:pt x="3969" y="614433"/>
                </a:cubicBezTo>
                <a:cubicBezTo>
                  <a:pt x="7938" y="639833"/>
                  <a:pt x="64691" y="643405"/>
                  <a:pt x="106363" y="628721"/>
                </a:cubicBezTo>
                <a:cubicBezTo>
                  <a:pt x="148035" y="614037"/>
                  <a:pt x="228203" y="541408"/>
                  <a:pt x="254000" y="526327"/>
                </a:cubicBezTo>
                <a:cubicBezTo>
                  <a:pt x="279797" y="511246"/>
                  <a:pt x="266303" y="513627"/>
                  <a:pt x="261144" y="538233"/>
                </a:cubicBezTo>
                <a:cubicBezTo>
                  <a:pt x="255985" y="562839"/>
                  <a:pt x="233429" y="630308"/>
                  <a:pt x="223044" y="673964"/>
                </a:cubicBezTo>
                <a:cubicBezTo>
                  <a:pt x="212659" y="717620"/>
                  <a:pt x="194650" y="764117"/>
                  <a:pt x="198834" y="800171"/>
                </a:cubicBezTo>
                <a:cubicBezTo>
                  <a:pt x="203018" y="836225"/>
                  <a:pt x="225339" y="898889"/>
                  <a:pt x="248147" y="890286"/>
                </a:cubicBezTo>
                <a:cubicBezTo>
                  <a:pt x="270955" y="881683"/>
                  <a:pt x="315657" y="792146"/>
                  <a:pt x="335682" y="748552"/>
                </a:cubicBezTo>
                <a:cubicBezTo>
                  <a:pt x="355707" y="704958"/>
                  <a:pt x="361673" y="637579"/>
                  <a:pt x="368300" y="628720"/>
                </a:cubicBezTo>
                <a:cubicBezTo>
                  <a:pt x="374927" y="619861"/>
                  <a:pt x="369888" y="648962"/>
                  <a:pt x="375444" y="695396"/>
                </a:cubicBezTo>
                <a:cubicBezTo>
                  <a:pt x="381000" y="741831"/>
                  <a:pt x="388938" y="860893"/>
                  <a:pt x="401638" y="907327"/>
                </a:cubicBezTo>
                <a:cubicBezTo>
                  <a:pt x="414338" y="953761"/>
                  <a:pt x="434578" y="973605"/>
                  <a:pt x="451644" y="974002"/>
                </a:cubicBezTo>
                <a:cubicBezTo>
                  <a:pt x="468710" y="974399"/>
                  <a:pt x="495301" y="960508"/>
                  <a:pt x="504032" y="909708"/>
                </a:cubicBezTo>
                <a:cubicBezTo>
                  <a:pt x="512763" y="858908"/>
                  <a:pt x="500063" y="690235"/>
                  <a:pt x="504032" y="669201"/>
                </a:cubicBezTo>
                <a:cubicBezTo>
                  <a:pt x="508001" y="648167"/>
                  <a:pt x="516335" y="748180"/>
                  <a:pt x="527844" y="783502"/>
                </a:cubicBezTo>
                <a:cubicBezTo>
                  <a:pt x="539353" y="818824"/>
                  <a:pt x="556816" y="861289"/>
                  <a:pt x="573088" y="881133"/>
                </a:cubicBezTo>
                <a:cubicBezTo>
                  <a:pt x="589360" y="900977"/>
                  <a:pt x="610654" y="908484"/>
                  <a:pt x="625475" y="902564"/>
                </a:cubicBezTo>
                <a:cubicBezTo>
                  <a:pt x="640296" y="896644"/>
                  <a:pt x="658838" y="875379"/>
                  <a:pt x="662013" y="845613"/>
                </a:cubicBezTo>
                <a:cubicBezTo>
                  <a:pt x="665188" y="815847"/>
                  <a:pt x="649424" y="756945"/>
                  <a:pt x="644525" y="723971"/>
                </a:cubicBezTo>
                <a:cubicBezTo>
                  <a:pt x="639626" y="690997"/>
                  <a:pt x="620316" y="635468"/>
                  <a:pt x="632619" y="647771"/>
                </a:cubicBezTo>
                <a:cubicBezTo>
                  <a:pt x="644922" y="660074"/>
                  <a:pt x="695325" y="776358"/>
                  <a:pt x="718344" y="797789"/>
                </a:cubicBezTo>
                <a:cubicBezTo>
                  <a:pt x="741363" y="819220"/>
                  <a:pt x="763985" y="803346"/>
                  <a:pt x="770732" y="776358"/>
                </a:cubicBezTo>
                <a:cubicBezTo>
                  <a:pt x="777479" y="749371"/>
                  <a:pt x="775891" y="687855"/>
                  <a:pt x="758825" y="635864"/>
                </a:cubicBezTo>
                <a:cubicBezTo>
                  <a:pt x="741759" y="583873"/>
                  <a:pt x="698481" y="570391"/>
                  <a:pt x="668338" y="464414"/>
                </a:cubicBezTo>
                <a:cubicBezTo>
                  <a:pt x="638195" y="358437"/>
                  <a:pt x="580345" y="78978"/>
                  <a:pt x="577964" y="0"/>
                </a:cubicBezTo>
              </a:path>
            </a:pathLst>
          </a:custGeom>
          <a:solidFill>
            <a:srgbClr val="3399FF"/>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73" name="Freeform 72"/>
          <p:cNvSpPr/>
          <p:nvPr/>
        </p:nvSpPr>
        <p:spPr>
          <a:xfrm rot="7330235">
            <a:off x="1243307" y="2750294"/>
            <a:ext cx="987204" cy="1357412"/>
          </a:xfrm>
          <a:custGeom>
            <a:avLst/>
            <a:gdLst>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75432 w 777479"/>
              <a:gd name="connsiteY8" fmla="*/ 659606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65919 w 777479"/>
              <a:gd name="connsiteY10" fmla="*/ 516731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62013 w 777479"/>
              <a:gd name="connsiteY20" fmla="*/ 605036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2397 h 834313"/>
              <a:gd name="connsiteX1" fmla="*/ 239713 w 777479"/>
              <a:gd name="connsiteY1" fmla="*/ 240985 h 834313"/>
              <a:gd name="connsiteX2" fmla="*/ 82550 w 777479"/>
              <a:gd name="connsiteY2" fmla="*/ 336235 h 834313"/>
              <a:gd name="connsiteX3" fmla="*/ 3969 w 777479"/>
              <a:gd name="connsiteY3" fmla="*/ 474347 h 834313"/>
              <a:gd name="connsiteX4" fmla="*/ 106363 w 777479"/>
              <a:gd name="connsiteY4" fmla="*/ 488635 h 834313"/>
              <a:gd name="connsiteX5" fmla="*/ 254000 w 777479"/>
              <a:gd name="connsiteY5" fmla="*/ 386241 h 834313"/>
              <a:gd name="connsiteX6" fmla="*/ 261144 w 777479"/>
              <a:gd name="connsiteY6" fmla="*/ 398147 h 834313"/>
              <a:gd name="connsiteX7" fmla="*/ 223044 w 777479"/>
              <a:gd name="connsiteY7" fmla="*/ 533878 h 834313"/>
              <a:gd name="connsiteX8" fmla="*/ 198834 w 777479"/>
              <a:gd name="connsiteY8" fmla="*/ 660085 h 834313"/>
              <a:gd name="connsiteX9" fmla="*/ 248147 w 777479"/>
              <a:gd name="connsiteY9" fmla="*/ 750200 h 834313"/>
              <a:gd name="connsiteX10" fmla="*/ 335682 w 777479"/>
              <a:gd name="connsiteY10" fmla="*/ 608466 h 834313"/>
              <a:gd name="connsiteX11" fmla="*/ 368300 w 777479"/>
              <a:gd name="connsiteY11" fmla="*/ 488634 h 834313"/>
              <a:gd name="connsiteX12" fmla="*/ 375444 w 777479"/>
              <a:gd name="connsiteY12" fmla="*/ 555310 h 834313"/>
              <a:gd name="connsiteX13" fmla="*/ 401638 w 777479"/>
              <a:gd name="connsiteY13" fmla="*/ 767241 h 834313"/>
              <a:gd name="connsiteX14" fmla="*/ 451644 w 777479"/>
              <a:gd name="connsiteY14" fmla="*/ 833916 h 834313"/>
              <a:gd name="connsiteX15" fmla="*/ 504032 w 777479"/>
              <a:gd name="connsiteY15" fmla="*/ 769622 h 834313"/>
              <a:gd name="connsiteX16" fmla="*/ 504032 w 777479"/>
              <a:gd name="connsiteY16" fmla="*/ 529115 h 834313"/>
              <a:gd name="connsiteX17" fmla="*/ 527844 w 777479"/>
              <a:gd name="connsiteY17" fmla="*/ 643416 h 834313"/>
              <a:gd name="connsiteX18" fmla="*/ 573088 w 777479"/>
              <a:gd name="connsiteY18" fmla="*/ 741047 h 834313"/>
              <a:gd name="connsiteX19" fmla="*/ 625475 w 777479"/>
              <a:gd name="connsiteY19" fmla="*/ 762478 h 834313"/>
              <a:gd name="connsiteX20" fmla="*/ 662013 w 777479"/>
              <a:gd name="connsiteY20" fmla="*/ 705527 h 834313"/>
              <a:gd name="connsiteX21" fmla="*/ 644525 w 777479"/>
              <a:gd name="connsiteY21" fmla="*/ 583885 h 834313"/>
              <a:gd name="connsiteX22" fmla="*/ 632619 w 777479"/>
              <a:gd name="connsiteY22" fmla="*/ 507685 h 834313"/>
              <a:gd name="connsiteX23" fmla="*/ 718344 w 777479"/>
              <a:gd name="connsiteY23" fmla="*/ 657703 h 834313"/>
              <a:gd name="connsiteX24" fmla="*/ 770732 w 777479"/>
              <a:gd name="connsiteY24" fmla="*/ 636272 h 834313"/>
              <a:gd name="connsiteX25" fmla="*/ 758825 w 777479"/>
              <a:gd name="connsiteY25" fmla="*/ 495778 h 834313"/>
              <a:gd name="connsiteX26" fmla="*/ 668338 w 777479"/>
              <a:gd name="connsiteY26" fmla="*/ 324328 h 834313"/>
              <a:gd name="connsiteX27" fmla="*/ 668239 w 777479"/>
              <a:gd name="connsiteY27" fmla="*/ 0 h 834313"/>
              <a:gd name="connsiteX0" fmla="*/ 240017 w 777479"/>
              <a:gd name="connsiteY0" fmla="*/ 24652 h 834313"/>
              <a:gd name="connsiteX1" fmla="*/ 239713 w 777479"/>
              <a:gd name="connsiteY1" fmla="*/ 240985 h 834313"/>
              <a:gd name="connsiteX2" fmla="*/ 82550 w 777479"/>
              <a:gd name="connsiteY2" fmla="*/ 336235 h 834313"/>
              <a:gd name="connsiteX3" fmla="*/ 3969 w 777479"/>
              <a:gd name="connsiteY3" fmla="*/ 474347 h 834313"/>
              <a:gd name="connsiteX4" fmla="*/ 106363 w 777479"/>
              <a:gd name="connsiteY4" fmla="*/ 488635 h 834313"/>
              <a:gd name="connsiteX5" fmla="*/ 254000 w 777479"/>
              <a:gd name="connsiteY5" fmla="*/ 386241 h 834313"/>
              <a:gd name="connsiteX6" fmla="*/ 261144 w 777479"/>
              <a:gd name="connsiteY6" fmla="*/ 398147 h 834313"/>
              <a:gd name="connsiteX7" fmla="*/ 223044 w 777479"/>
              <a:gd name="connsiteY7" fmla="*/ 533878 h 834313"/>
              <a:gd name="connsiteX8" fmla="*/ 198834 w 777479"/>
              <a:gd name="connsiteY8" fmla="*/ 660085 h 834313"/>
              <a:gd name="connsiteX9" fmla="*/ 248147 w 777479"/>
              <a:gd name="connsiteY9" fmla="*/ 750200 h 834313"/>
              <a:gd name="connsiteX10" fmla="*/ 335682 w 777479"/>
              <a:gd name="connsiteY10" fmla="*/ 608466 h 834313"/>
              <a:gd name="connsiteX11" fmla="*/ 368300 w 777479"/>
              <a:gd name="connsiteY11" fmla="*/ 488634 h 834313"/>
              <a:gd name="connsiteX12" fmla="*/ 375444 w 777479"/>
              <a:gd name="connsiteY12" fmla="*/ 555310 h 834313"/>
              <a:gd name="connsiteX13" fmla="*/ 401638 w 777479"/>
              <a:gd name="connsiteY13" fmla="*/ 767241 h 834313"/>
              <a:gd name="connsiteX14" fmla="*/ 451644 w 777479"/>
              <a:gd name="connsiteY14" fmla="*/ 833916 h 834313"/>
              <a:gd name="connsiteX15" fmla="*/ 504032 w 777479"/>
              <a:gd name="connsiteY15" fmla="*/ 769622 h 834313"/>
              <a:gd name="connsiteX16" fmla="*/ 504032 w 777479"/>
              <a:gd name="connsiteY16" fmla="*/ 529115 h 834313"/>
              <a:gd name="connsiteX17" fmla="*/ 527844 w 777479"/>
              <a:gd name="connsiteY17" fmla="*/ 643416 h 834313"/>
              <a:gd name="connsiteX18" fmla="*/ 573088 w 777479"/>
              <a:gd name="connsiteY18" fmla="*/ 741047 h 834313"/>
              <a:gd name="connsiteX19" fmla="*/ 625475 w 777479"/>
              <a:gd name="connsiteY19" fmla="*/ 762478 h 834313"/>
              <a:gd name="connsiteX20" fmla="*/ 662013 w 777479"/>
              <a:gd name="connsiteY20" fmla="*/ 705527 h 834313"/>
              <a:gd name="connsiteX21" fmla="*/ 644525 w 777479"/>
              <a:gd name="connsiteY21" fmla="*/ 583885 h 834313"/>
              <a:gd name="connsiteX22" fmla="*/ 632619 w 777479"/>
              <a:gd name="connsiteY22" fmla="*/ 507685 h 834313"/>
              <a:gd name="connsiteX23" fmla="*/ 718344 w 777479"/>
              <a:gd name="connsiteY23" fmla="*/ 657703 h 834313"/>
              <a:gd name="connsiteX24" fmla="*/ 770732 w 777479"/>
              <a:gd name="connsiteY24" fmla="*/ 636272 h 834313"/>
              <a:gd name="connsiteX25" fmla="*/ 758825 w 777479"/>
              <a:gd name="connsiteY25" fmla="*/ 495778 h 834313"/>
              <a:gd name="connsiteX26" fmla="*/ 668338 w 777479"/>
              <a:gd name="connsiteY26" fmla="*/ 324328 h 834313"/>
              <a:gd name="connsiteX27" fmla="*/ 668239 w 777479"/>
              <a:gd name="connsiteY27" fmla="*/ 0 h 834313"/>
              <a:gd name="connsiteX0" fmla="*/ 240017 w 777479"/>
              <a:gd name="connsiteY0" fmla="*/ 164738 h 974399"/>
              <a:gd name="connsiteX1" fmla="*/ 239713 w 777479"/>
              <a:gd name="connsiteY1" fmla="*/ 381071 h 974399"/>
              <a:gd name="connsiteX2" fmla="*/ 82550 w 777479"/>
              <a:gd name="connsiteY2" fmla="*/ 476321 h 974399"/>
              <a:gd name="connsiteX3" fmla="*/ 3969 w 777479"/>
              <a:gd name="connsiteY3" fmla="*/ 614433 h 974399"/>
              <a:gd name="connsiteX4" fmla="*/ 106363 w 777479"/>
              <a:gd name="connsiteY4" fmla="*/ 628721 h 974399"/>
              <a:gd name="connsiteX5" fmla="*/ 254000 w 777479"/>
              <a:gd name="connsiteY5" fmla="*/ 526327 h 974399"/>
              <a:gd name="connsiteX6" fmla="*/ 261144 w 777479"/>
              <a:gd name="connsiteY6" fmla="*/ 538233 h 974399"/>
              <a:gd name="connsiteX7" fmla="*/ 223044 w 777479"/>
              <a:gd name="connsiteY7" fmla="*/ 673964 h 974399"/>
              <a:gd name="connsiteX8" fmla="*/ 198834 w 777479"/>
              <a:gd name="connsiteY8" fmla="*/ 800171 h 974399"/>
              <a:gd name="connsiteX9" fmla="*/ 248147 w 777479"/>
              <a:gd name="connsiteY9" fmla="*/ 890286 h 974399"/>
              <a:gd name="connsiteX10" fmla="*/ 335682 w 777479"/>
              <a:gd name="connsiteY10" fmla="*/ 748552 h 974399"/>
              <a:gd name="connsiteX11" fmla="*/ 368300 w 777479"/>
              <a:gd name="connsiteY11" fmla="*/ 628720 h 974399"/>
              <a:gd name="connsiteX12" fmla="*/ 375444 w 777479"/>
              <a:gd name="connsiteY12" fmla="*/ 695396 h 974399"/>
              <a:gd name="connsiteX13" fmla="*/ 401638 w 777479"/>
              <a:gd name="connsiteY13" fmla="*/ 907327 h 974399"/>
              <a:gd name="connsiteX14" fmla="*/ 451644 w 777479"/>
              <a:gd name="connsiteY14" fmla="*/ 974002 h 974399"/>
              <a:gd name="connsiteX15" fmla="*/ 504032 w 777479"/>
              <a:gd name="connsiteY15" fmla="*/ 909708 h 974399"/>
              <a:gd name="connsiteX16" fmla="*/ 504032 w 777479"/>
              <a:gd name="connsiteY16" fmla="*/ 669201 h 974399"/>
              <a:gd name="connsiteX17" fmla="*/ 527844 w 777479"/>
              <a:gd name="connsiteY17" fmla="*/ 783502 h 974399"/>
              <a:gd name="connsiteX18" fmla="*/ 573088 w 777479"/>
              <a:gd name="connsiteY18" fmla="*/ 881133 h 974399"/>
              <a:gd name="connsiteX19" fmla="*/ 625475 w 777479"/>
              <a:gd name="connsiteY19" fmla="*/ 902564 h 974399"/>
              <a:gd name="connsiteX20" fmla="*/ 662013 w 777479"/>
              <a:gd name="connsiteY20" fmla="*/ 845613 h 974399"/>
              <a:gd name="connsiteX21" fmla="*/ 644525 w 777479"/>
              <a:gd name="connsiteY21" fmla="*/ 723971 h 974399"/>
              <a:gd name="connsiteX22" fmla="*/ 632619 w 777479"/>
              <a:gd name="connsiteY22" fmla="*/ 647771 h 974399"/>
              <a:gd name="connsiteX23" fmla="*/ 718344 w 777479"/>
              <a:gd name="connsiteY23" fmla="*/ 797789 h 974399"/>
              <a:gd name="connsiteX24" fmla="*/ 770732 w 777479"/>
              <a:gd name="connsiteY24" fmla="*/ 776358 h 974399"/>
              <a:gd name="connsiteX25" fmla="*/ 758825 w 777479"/>
              <a:gd name="connsiteY25" fmla="*/ 635864 h 974399"/>
              <a:gd name="connsiteX26" fmla="*/ 668338 w 777479"/>
              <a:gd name="connsiteY26" fmla="*/ 464414 h 974399"/>
              <a:gd name="connsiteX27" fmla="*/ 577964 w 777479"/>
              <a:gd name="connsiteY27" fmla="*/ 0 h 974399"/>
              <a:gd name="connsiteX0" fmla="*/ 249011 w 777479"/>
              <a:gd name="connsiteY0" fmla="*/ 33271 h 974399"/>
              <a:gd name="connsiteX1" fmla="*/ 239713 w 777479"/>
              <a:gd name="connsiteY1" fmla="*/ 381071 h 974399"/>
              <a:gd name="connsiteX2" fmla="*/ 82550 w 777479"/>
              <a:gd name="connsiteY2" fmla="*/ 476321 h 974399"/>
              <a:gd name="connsiteX3" fmla="*/ 3969 w 777479"/>
              <a:gd name="connsiteY3" fmla="*/ 614433 h 974399"/>
              <a:gd name="connsiteX4" fmla="*/ 106363 w 777479"/>
              <a:gd name="connsiteY4" fmla="*/ 628721 h 974399"/>
              <a:gd name="connsiteX5" fmla="*/ 254000 w 777479"/>
              <a:gd name="connsiteY5" fmla="*/ 526327 h 974399"/>
              <a:gd name="connsiteX6" fmla="*/ 261144 w 777479"/>
              <a:gd name="connsiteY6" fmla="*/ 538233 h 974399"/>
              <a:gd name="connsiteX7" fmla="*/ 223044 w 777479"/>
              <a:gd name="connsiteY7" fmla="*/ 673964 h 974399"/>
              <a:gd name="connsiteX8" fmla="*/ 198834 w 777479"/>
              <a:gd name="connsiteY8" fmla="*/ 800171 h 974399"/>
              <a:gd name="connsiteX9" fmla="*/ 248147 w 777479"/>
              <a:gd name="connsiteY9" fmla="*/ 890286 h 974399"/>
              <a:gd name="connsiteX10" fmla="*/ 335682 w 777479"/>
              <a:gd name="connsiteY10" fmla="*/ 748552 h 974399"/>
              <a:gd name="connsiteX11" fmla="*/ 368300 w 777479"/>
              <a:gd name="connsiteY11" fmla="*/ 628720 h 974399"/>
              <a:gd name="connsiteX12" fmla="*/ 375444 w 777479"/>
              <a:gd name="connsiteY12" fmla="*/ 695396 h 974399"/>
              <a:gd name="connsiteX13" fmla="*/ 401638 w 777479"/>
              <a:gd name="connsiteY13" fmla="*/ 907327 h 974399"/>
              <a:gd name="connsiteX14" fmla="*/ 451644 w 777479"/>
              <a:gd name="connsiteY14" fmla="*/ 974002 h 974399"/>
              <a:gd name="connsiteX15" fmla="*/ 504032 w 777479"/>
              <a:gd name="connsiteY15" fmla="*/ 909708 h 974399"/>
              <a:gd name="connsiteX16" fmla="*/ 504032 w 777479"/>
              <a:gd name="connsiteY16" fmla="*/ 669201 h 974399"/>
              <a:gd name="connsiteX17" fmla="*/ 527844 w 777479"/>
              <a:gd name="connsiteY17" fmla="*/ 783502 h 974399"/>
              <a:gd name="connsiteX18" fmla="*/ 573088 w 777479"/>
              <a:gd name="connsiteY18" fmla="*/ 881133 h 974399"/>
              <a:gd name="connsiteX19" fmla="*/ 625475 w 777479"/>
              <a:gd name="connsiteY19" fmla="*/ 902564 h 974399"/>
              <a:gd name="connsiteX20" fmla="*/ 662013 w 777479"/>
              <a:gd name="connsiteY20" fmla="*/ 845613 h 974399"/>
              <a:gd name="connsiteX21" fmla="*/ 644525 w 777479"/>
              <a:gd name="connsiteY21" fmla="*/ 723971 h 974399"/>
              <a:gd name="connsiteX22" fmla="*/ 632619 w 777479"/>
              <a:gd name="connsiteY22" fmla="*/ 647771 h 974399"/>
              <a:gd name="connsiteX23" fmla="*/ 718344 w 777479"/>
              <a:gd name="connsiteY23" fmla="*/ 797789 h 974399"/>
              <a:gd name="connsiteX24" fmla="*/ 770732 w 777479"/>
              <a:gd name="connsiteY24" fmla="*/ 776358 h 974399"/>
              <a:gd name="connsiteX25" fmla="*/ 758825 w 777479"/>
              <a:gd name="connsiteY25" fmla="*/ 635864 h 974399"/>
              <a:gd name="connsiteX26" fmla="*/ 668338 w 777479"/>
              <a:gd name="connsiteY26" fmla="*/ 464414 h 974399"/>
              <a:gd name="connsiteX27" fmla="*/ 577964 w 777479"/>
              <a:gd name="connsiteY27" fmla="*/ 0 h 974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77479" h="974399">
                <a:moveTo>
                  <a:pt x="249011" y="33271"/>
                </a:moveTo>
                <a:cubicBezTo>
                  <a:pt x="263100" y="78912"/>
                  <a:pt x="267456" y="307229"/>
                  <a:pt x="239713" y="381071"/>
                </a:cubicBezTo>
                <a:cubicBezTo>
                  <a:pt x="211970" y="454913"/>
                  <a:pt x="121841" y="437427"/>
                  <a:pt x="82550" y="476321"/>
                </a:cubicBezTo>
                <a:cubicBezTo>
                  <a:pt x="43259" y="515215"/>
                  <a:pt x="0" y="589033"/>
                  <a:pt x="3969" y="614433"/>
                </a:cubicBezTo>
                <a:cubicBezTo>
                  <a:pt x="7938" y="639833"/>
                  <a:pt x="64691" y="643405"/>
                  <a:pt x="106363" y="628721"/>
                </a:cubicBezTo>
                <a:cubicBezTo>
                  <a:pt x="148035" y="614037"/>
                  <a:pt x="228203" y="541408"/>
                  <a:pt x="254000" y="526327"/>
                </a:cubicBezTo>
                <a:cubicBezTo>
                  <a:pt x="279797" y="511246"/>
                  <a:pt x="266303" y="513627"/>
                  <a:pt x="261144" y="538233"/>
                </a:cubicBezTo>
                <a:cubicBezTo>
                  <a:pt x="255985" y="562839"/>
                  <a:pt x="233429" y="630308"/>
                  <a:pt x="223044" y="673964"/>
                </a:cubicBezTo>
                <a:cubicBezTo>
                  <a:pt x="212659" y="717620"/>
                  <a:pt x="194650" y="764117"/>
                  <a:pt x="198834" y="800171"/>
                </a:cubicBezTo>
                <a:cubicBezTo>
                  <a:pt x="203018" y="836225"/>
                  <a:pt x="225339" y="898889"/>
                  <a:pt x="248147" y="890286"/>
                </a:cubicBezTo>
                <a:cubicBezTo>
                  <a:pt x="270955" y="881683"/>
                  <a:pt x="315657" y="792146"/>
                  <a:pt x="335682" y="748552"/>
                </a:cubicBezTo>
                <a:cubicBezTo>
                  <a:pt x="355707" y="704958"/>
                  <a:pt x="361673" y="637579"/>
                  <a:pt x="368300" y="628720"/>
                </a:cubicBezTo>
                <a:cubicBezTo>
                  <a:pt x="374927" y="619861"/>
                  <a:pt x="369888" y="648962"/>
                  <a:pt x="375444" y="695396"/>
                </a:cubicBezTo>
                <a:cubicBezTo>
                  <a:pt x="381000" y="741831"/>
                  <a:pt x="388938" y="860893"/>
                  <a:pt x="401638" y="907327"/>
                </a:cubicBezTo>
                <a:cubicBezTo>
                  <a:pt x="414338" y="953761"/>
                  <a:pt x="434578" y="973605"/>
                  <a:pt x="451644" y="974002"/>
                </a:cubicBezTo>
                <a:cubicBezTo>
                  <a:pt x="468710" y="974399"/>
                  <a:pt x="495301" y="960508"/>
                  <a:pt x="504032" y="909708"/>
                </a:cubicBezTo>
                <a:cubicBezTo>
                  <a:pt x="512763" y="858908"/>
                  <a:pt x="500063" y="690235"/>
                  <a:pt x="504032" y="669201"/>
                </a:cubicBezTo>
                <a:cubicBezTo>
                  <a:pt x="508001" y="648167"/>
                  <a:pt x="516335" y="748180"/>
                  <a:pt x="527844" y="783502"/>
                </a:cubicBezTo>
                <a:cubicBezTo>
                  <a:pt x="539353" y="818824"/>
                  <a:pt x="556816" y="861289"/>
                  <a:pt x="573088" y="881133"/>
                </a:cubicBezTo>
                <a:cubicBezTo>
                  <a:pt x="589360" y="900977"/>
                  <a:pt x="610654" y="908484"/>
                  <a:pt x="625475" y="902564"/>
                </a:cubicBezTo>
                <a:cubicBezTo>
                  <a:pt x="640296" y="896644"/>
                  <a:pt x="658838" y="875379"/>
                  <a:pt x="662013" y="845613"/>
                </a:cubicBezTo>
                <a:cubicBezTo>
                  <a:pt x="665188" y="815847"/>
                  <a:pt x="649424" y="756945"/>
                  <a:pt x="644525" y="723971"/>
                </a:cubicBezTo>
                <a:cubicBezTo>
                  <a:pt x="639626" y="690997"/>
                  <a:pt x="620316" y="635468"/>
                  <a:pt x="632619" y="647771"/>
                </a:cubicBezTo>
                <a:cubicBezTo>
                  <a:pt x="644922" y="660074"/>
                  <a:pt x="695325" y="776358"/>
                  <a:pt x="718344" y="797789"/>
                </a:cubicBezTo>
                <a:cubicBezTo>
                  <a:pt x="741363" y="819220"/>
                  <a:pt x="763985" y="803346"/>
                  <a:pt x="770732" y="776358"/>
                </a:cubicBezTo>
                <a:cubicBezTo>
                  <a:pt x="777479" y="749371"/>
                  <a:pt x="775891" y="687855"/>
                  <a:pt x="758825" y="635864"/>
                </a:cubicBezTo>
                <a:cubicBezTo>
                  <a:pt x="741759" y="583873"/>
                  <a:pt x="698481" y="570391"/>
                  <a:pt x="668338" y="464414"/>
                </a:cubicBezTo>
                <a:cubicBezTo>
                  <a:pt x="638195" y="358437"/>
                  <a:pt x="580345" y="78978"/>
                  <a:pt x="577964" y="0"/>
                </a:cubicBezTo>
              </a:path>
            </a:pathLst>
          </a:custGeom>
          <a:solidFill>
            <a:srgbClr val="3399FF"/>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grpSp>
        <p:nvGrpSpPr>
          <p:cNvPr id="72" name="Group 71"/>
          <p:cNvGrpSpPr/>
          <p:nvPr/>
        </p:nvGrpSpPr>
        <p:grpSpPr>
          <a:xfrm>
            <a:off x="467544" y="1124744"/>
            <a:ext cx="5914420" cy="6859068"/>
            <a:chOff x="467544" y="1124744"/>
            <a:chExt cx="5914420" cy="6859068"/>
          </a:xfrm>
        </p:grpSpPr>
        <p:sp>
          <p:nvSpPr>
            <p:cNvPr id="67" name="Freeform 66"/>
            <p:cNvSpPr/>
            <p:nvPr/>
          </p:nvSpPr>
          <p:spPr>
            <a:xfrm>
              <a:off x="467544" y="1124744"/>
              <a:ext cx="5904656" cy="4320480"/>
            </a:xfrm>
            <a:custGeom>
              <a:avLst/>
              <a:gdLst>
                <a:gd name="connsiteX0" fmla="*/ 30480 w 5989320"/>
                <a:gd name="connsiteY0" fmla="*/ 4251960 h 4297680"/>
                <a:gd name="connsiteX1" fmla="*/ 990600 w 5989320"/>
                <a:gd name="connsiteY1" fmla="*/ 15240 h 4297680"/>
                <a:gd name="connsiteX2" fmla="*/ 4983480 w 5989320"/>
                <a:gd name="connsiteY2" fmla="*/ 0 h 4297680"/>
                <a:gd name="connsiteX3" fmla="*/ 5989320 w 5989320"/>
                <a:gd name="connsiteY3" fmla="*/ 4267200 h 4297680"/>
                <a:gd name="connsiteX4" fmla="*/ 5745480 w 5989320"/>
                <a:gd name="connsiteY4" fmla="*/ 4267200 h 4297680"/>
                <a:gd name="connsiteX5" fmla="*/ 4861560 w 5989320"/>
                <a:gd name="connsiteY5" fmla="*/ 213360 h 4297680"/>
                <a:gd name="connsiteX6" fmla="*/ 1173480 w 5989320"/>
                <a:gd name="connsiteY6" fmla="*/ 228600 h 4297680"/>
                <a:gd name="connsiteX7" fmla="*/ 213360 w 5989320"/>
                <a:gd name="connsiteY7" fmla="*/ 4282440 h 4297680"/>
                <a:gd name="connsiteX8" fmla="*/ 0 w 5989320"/>
                <a:gd name="connsiteY8" fmla="*/ 4297680 h 4297680"/>
                <a:gd name="connsiteX9" fmla="*/ 30480 w 5989320"/>
                <a:gd name="connsiteY9" fmla="*/ 4251960 h 4297680"/>
                <a:gd name="connsiteX0" fmla="*/ 30480 w 5989320"/>
                <a:gd name="connsiteY0" fmla="*/ 4254976 h 4300696"/>
                <a:gd name="connsiteX1" fmla="*/ 961688 w 5989320"/>
                <a:gd name="connsiteY1" fmla="*/ 0 h 4300696"/>
                <a:gd name="connsiteX2" fmla="*/ 4983480 w 5989320"/>
                <a:gd name="connsiteY2" fmla="*/ 3016 h 4300696"/>
                <a:gd name="connsiteX3" fmla="*/ 5989320 w 5989320"/>
                <a:gd name="connsiteY3" fmla="*/ 4270216 h 4300696"/>
                <a:gd name="connsiteX4" fmla="*/ 5745480 w 5989320"/>
                <a:gd name="connsiteY4" fmla="*/ 4270216 h 4300696"/>
                <a:gd name="connsiteX5" fmla="*/ 4861560 w 5989320"/>
                <a:gd name="connsiteY5" fmla="*/ 216376 h 4300696"/>
                <a:gd name="connsiteX6" fmla="*/ 1173480 w 5989320"/>
                <a:gd name="connsiteY6" fmla="*/ 231616 h 4300696"/>
                <a:gd name="connsiteX7" fmla="*/ 213360 w 5989320"/>
                <a:gd name="connsiteY7" fmla="*/ 4285456 h 4300696"/>
                <a:gd name="connsiteX8" fmla="*/ 0 w 5989320"/>
                <a:gd name="connsiteY8" fmla="*/ 4300696 h 4300696"/>
                <a:gd name="connsiteX9" fmla="*/ 30480 w 5989320"/>
                <a:gd name="connsiteY9" fmla="*/ 4254976 h 4300696"/>
                <a:gd name="connsiteX0" fmla="*/ 30480 w 5989320"/>
                <a:gd name="connsiteY0" fmla="*/ 4254976 h 4300696"/>
                <a:gd name="connsiteX1" fmla="*/ 961688 w 5989320"/>
                <a:gd name="connsiteY1" fmla="*/ 0 h 4300696"/>
                <a:gd name="connsiteX2" fmla="*/ 4983480 w 5989320"/>
                <a:gd name="connsiteY2" fmla="*/ 3016 h 4300696"/>
                <a:gd name="connsiteX3" fmla="*/ 5989320 w 5989320"/>
                <a:gd name="connsiteY3" fmla="*/ 4270216 h 4300696"/>
                <a:gd name="connsiteX4" fmla="*/ 5745480 w 5989320"/>
                <a:gd name="connsiteY4" fmla="*/ 4270216 h 4300696"/>
                <a:gd name="connsiteX5" fmla="*/ 4861560 w 5989320"/>
                <a:gd name="connsiteY5" fmla="*/ 216376 h 4300696"/>
                <a:gd name="connsiteX6" fmla="*/ 1105704 w 5989320"/>
                <a:gd name="connsiteY6" fmla="*/ 216024 h 4300696"/>
                <a:gd name="connsiteX7" fmla="*/ 213360 w 5989320"/>
                <a:gd name="connsiteY7" fmla="*/ 4285456 h 4300696"/>
                <a:gd name="connsiteX8" fmla="*/ 0 w 5989320"/>
                <a:gd name="connsiteY8" fmla="*/ 4300696 h 4300696"/>
                <a:gd name="connsiteX9" fmla="*/ 30480 w 5989320"/>
                <a:gd name="connsiteY9" fmla="*/ 4254976 h 4300696"/>
                <a:gd name="connsiteX0" fmla="*/ 30480 w 5989320"/>
                <a:gd name="connsiteY0" fmla="*/ 4254976 h 4300696"/>
                <a:gd name="connsiteX1" fmla="*/ 961688 w 5989320"/>
                <a:gd name="connsiteY1" fmla="*/ 0 h 4300696"/>
                <a:gd name="connsiteX2" fmla="*/ 4983480 w 5989320"/>
                <a:gd name="connsiteY2" fmla="*/ 3016 h 4300696"/>
                <a:gd name="connsiteX3" fmla="*/ 5989320 w 5989320"/>
                <a:gd name="connsiteY3" fmla="*/ 4270216 h 4300696"/>
                <a:gd name="connsiteX4" fmla="*/ 5745480 w 5989320"/>
                <a:gd name="connsiteY4" fmla="*/ 4270216 h 4300696"/>
                <a:gd name="connsiteX5" fmla="*/ 4850120 w 5989320"/>
                <a:gd name="connsiteY5" fmla="*/ 216024 h 4300696"/>
                <a:gd name="connsiteX6" fmla="*/ 1105704 w 5989320"/>
                <a:gd name="connsiteY6" fmla="*/ 216024 h 4300696"/>
                <a:gd name="connsiteX7" fmla="*/ 213360 w 5989320"/>
                <a:gd name="connsiteY7" fmla="*/ 4285456 h 4300696"/>
                <a:gd name="connsiteX8" fmla="*/ 0 w 5989320"/>
                <a:gd name="connsiteY8" fmla="*/ 4300696 h 4300696"/>
                <a:gd name="connsiteX9" fmla="*/ 30480 w 5989320"/>
                <a:gd name="connsiteY9" fmla="*/ 4254976 h 4300696"/>
                <a:gd name="connsiteX0" fmla="*/ 30480 w 5989320"/>
                <a:gd name="connsiteY0" fmla="*/ 4254976 h 4300696"/>
                <a:gd name="connsiteX1" fmla="*/ 961688 w 5989320"/>
                <a:gd name="connsiteY1" fmla="*/ 0 h 4300696"/>
                <a:gd name="connsiteX2" fmla="*/ 4994136 w 5989320"/>
                <a:gd name="connsiteY2" fmla="*/ 0 h 4300696"/>
                <a:gd name="connsiteX3" fmla="*/ 5989320 w 5989320"/>
                <a:gd name="connsiteY3" fmla="*/ 4270216 h 4300696"/>
                <a:gd name="connsiteX4" fmla="*/ 5745480 w 5989320"/>
                <a:gd name="connsiteY4" fmla="*/ 4270216 h 4300696"/>
                <a:gd name="connsiteX5" fmla="*/ 4850120 w 5989320"/>
                <a:gd name="connsiteY5" fmla="*/ 216024 h 4300696"/>
                <a:gd name="connsiteX6" fmla="*/ 1105704 w 5989320"/>
                <a:gd name="connsiteY6" fmla="*/ 216024 h 4300696"/>
                <a:gd name="connsiteX7" fmla="*/ 213360 w 5989320"/>
                <a:gd name="connsiteY7" fmla="*/ 4285456 h 4300696"/>
                <a:gd name="connsiteX8" fmla="*/ 0 w 5989320"/>
                <a:gd name="connsiteY8" fmla="*/ 4300696 h 4300696"/>
                <a:gd name="connsiteX9" fmla="*/ 30480 w 5989320"/>
                <a:gd name="connsiteY9" fmla="*/ 4254976 h 4300696"/>
                <a:gd name="connsiteX0" fmla="*/ 30480 w 5989320"/>
                <a:gd name="connsiteY0" fmla="*/ 4254976 h 4300696"/>
                <a:gd name="connsiteX1" fmla="*/ 961688 w 5989320"/>
                <a:gd name="connsiteY1" fmla="*/ 0 h 4300696"/>
                <a:gd name="connsiteX2" fmla="*/ 4994136 w 5989320"/>
                <a:gd name="connsiteY2" fmla="*/ 0 h 4300696"/>
                <a:gd name="connsiteX3" fmla="*/ 5989320 w 5989320"/>
                <a:gd name="connsiteY3" fmla="*/ 4270216 h 4300696"/>
                <a:gd name="connsiteX4" fmla="*/ 5745480 w 5989320"/>
                <a:gd name="connsiteY4" fmla="*/ 4270216 h 4300696"/>
                <a:gd name="connsiteX5" fmla="*/ 4850120 w 5989320"/>
                <a:gd name="connsiteY5" fmla="*/ 216024 h 4300696"/>
                <a:gd name="connsiteX6" fmla="*/ 1105704 w 5989320"/>
                <a:gd name="connsiteY6" fmla="*/ 216024 h 4300696"/>
                <a:gd name="connsiteX7" fmla="*/ 213360 w 5989320"/>
                <a:gd name="connsiteY7" fmla="*/ 4285456 h 4300696"/>
                <a:gd name="connsiteX8" fmla="*/ 0 w 5989320"/>
                <a:gd name="connsiteY8" fmla="*/ 4300696 h 4300696"/>
                <a:gd name="connsiteX9" fmla="*/ 30480 w 5989320"/>
                <a:gd name="connsiteY9" fmla="*/ 4254976 h 4300696"/>
                <a:gd name="connsiteX0" fmla="*/ 30480 w 5989320"/>
                <a:gd name="connsiteY0" fmla="*/ 4254976 h 4300696"/>
                <a:gd name="connsiteX1" fmla="*/ 961688 w 5989320"/>
                <a:gd name="connsiteY1" fmla="*/ 0 h 4300696"/>
                <a:gd name="connsiteX2" fmla="*/ 4994136 w 5989320"/>
                <a:gd name="connsiteY2" fmla="*/ 0 h 4300696"/>
                <a:gd name="connsiteX3" fmla="*/ 5989320 w 5989320"/>
                <a:gd name="connsiteY3" fmla="*/ 4270216 h 4300696"/>
                <a:gd name="connsiteX4" fmla="*/ 5745480 w 5989320"/>
                <a:gd name="connsiteY4" fmla="*/ 4270216 h 4300696"/>
                <a:gd name="connsiteX5" fmla="*/ 4850120 w 5989320"/>
                <a:gd name="connsiteY5" fmla="*/ 216024 h 4300696"/>
                <a:gd name="connsiteX6" fmla="*/ 1105704 w 5989320"/>
                <a:gd name="connsiteY6" fmla="*/ 216024 h 4300696"/>
                <a:gd name="connsiteX7" fmla="*/ 213360 w 5989320"/>
                <a:gd name="connsiteY7" fmla="*/ 4285456 h 4300696"/>
                <a:gd name="connsiteX8" fmla="*/ 0 w 5989320"/>
                <a:gd name="connsiteY8" fmla="*/ 4300696 h 4300696"/>
                <a:gd name="connsiteX9" fmla="*/ 30480 w 5989320"/>
                <a:gd name="connsiteY9" fmla="*/ 4254976 h 4300696"/>
                <a:gd name="connsiteX0" fmla="*/ 30480 w 5930240"/>
                <a:gd name="connsiteY0" fmla="*/ 4254976 h 4300696"/>
                <a:gd name="connsiteX1" fmla="*/ 961688 w 5930240"/>
                <a:gd name="connsiteY1" fmla="*/ 0 h 4300696"/>
                <a:gd name="connsiteX2" fmla="*/ 4994136 w 5930240"/>
                <a:gd name="connsiteY2" fmla="*/ 0 h 4300696"/>
                <a:gd name="connsiteX3" fmla="*/ 5930240 w 5930240"/>
                <a:gd name="connsiteY3" fmla="*/ 4248472 h 4300696"/>
                <a:gd name="connsiteX4" fmla="*/ 5745480 w 5930240"/>
                <a:gd name="connsiteY4" fmla="*/ 4270216 h 4300696"/>
                <a:gd name="connsiteX5" fmla="*/ 4850120 w 5930240"/>
                <a:gd name="connsiteY5" fmla="*/ 216024 h 4300696"/>
                <a:gd name="connsiteX6" fmla="*/ 1105704 w 5930240"/>
                <a:gd name="connsiteY6" fmla="*/ 216024 h 4300696"/>
                <a:gd name="connsiteX7" fmla="*/ 213360 w 5930240"/>
                <a:gd name="connsiteY7" fmla="*/ 4285456 h 4300696"/>
                <a:gd name="connsiteX8" fmla="*/ 0 w 5930240"/>
                <a:gd name="connsiteY8" fmla="*/ 4300696 h 4300696"/>
                <a:gd name="connsiteX9" fmla="*/ 30480 w 5930240"/>
                <a:gd name="connsiteY9" fmla="*/ 4254976 h 4300696"/>
                <a:gd name="connsiteX0" fmla="*/ 30480 w 5930240"/>
                <a:gd name="connsiteY0" fmla="*/ 4254976 h 4300696"/>
                <a:gd name="connsiteX1" fmla="*/ 961688 w 5930240"/>
                <a:gd name="connsiteY1" fmla="*/ 0 h 4300696"/>
                <a:gd name="connsiteX2" fmla="*/ 4994136 w 5930240"/>
                <a:gd name="connsiteY2" fmla="*/ 0 h 4300696"/>
                <a:gd name="connsiteX3" fmla="*/ 5930240 w 5930240"/>
                <a:gd name="connsiteY3" fmla="*/ 4248472 h 4300696"/>
                <a:gd name="connsiteX4" fmla="*/ 5786224 w 5930240"/>
                <a:gd name="connsiteY4" fmla="*/ 4248472 h 4300696"/>
                <a:gd name="connsiteX5" fmla="*/ 4850120 w 5930240"/>
                <a:gd name="connsiteY5" fmla="*/ 216024 h 4300696"/>
                <a:gd name="connsiteX6" fmla="*/ 1105704 w 5930240"/>
                <a:gd name="connsiteY6" fmla="*/ 216024 h 4300696"/>
                <a:gd name="connsiteX7" fmla="*/ 213360 w 5930240"/>
                <a:gd name="connsiteY7" fmla="*/ 4285456 h 4300696"/>
                <a:gd name="connsiteX8" fmla="*/ 0 w 5930240"/>
                <a:gd name="connsiteY8" fmla="*/ 4300696 h 4300696"/>
                <a:gd name="connsiteX9" fmla="*/ 30480 w 5930240"/>
                <a:gd name="connsiteY9" fmla="*/ 4254976 h 4300696"/>
                <a:gd name="connsiteX0" fmla="*/ 30480 w 5930240"/>
                <a:gd name="connsiteY0" fmla="*/ 4254976 h 4300696"/>
                <a:gd name="connsiteX1" fmla="*/ 961688 w 5930240"/>
                <a:gd name="connsiteY1" fmla="*/ 0 h 4300696"/>
                <a:gd name="connsiteX2" fmla="*/ 4994136 w 5930240"/>
                <a:gd name="connsiteY2" fmla="*/ 0 h 4300696"/>
                <a:gd name="connsiteX3" fmla="*/ 5930240 w 5930240"/>
                <a:gd name="connsiteY3" fmla="*/ 4248472 h 4300696"/>
                <a:gd name="connsiteX4" fmla="*/ 5714216 w 5930240"/>
                <a:gd name="connsiteY4" fmla="*/ 4248472 h 4300696"/>
                <a:gd name="connsiteX5" fmla="*/ 4850120 w 5930240"/>
                <a:gd name="connsiteY5" fmla="*/ 216024 h 4300696"/>
                <a:gd name="connsiteX6" fmla="*/ 1105704 w 5930240"/>
                <a:gd name="connsiteY6" fmla="*/ 216024 h 4300696"/>
                <a:gd name="connsiteX7" fmla="*/ 213360 w 5930240"/>
                <a:gd name="connsiteY7" fmla="*/ 4285456 h 4300696"/>
                <a:gd name="connsiteX8" fmla="*/ 0 w 5930240"/>
                <a:gd name="connsiteY8" fmla="*/ 4300696 h 4300696"/>
                <a:gd name="connsiteX9" fmla="*/ 30480 w 5930240"/>
                <a:gd name="connsiteY9" fmla="*/ 4254976 h 4300696"/>
                <a:gd name="connsiteX0" fmla="*/ 30480 w 5930240"/>
                <a:gd name="connsiteY0" fmla="*/ 4254976 h 4320480"/>
                <a:gd name="connsiteX1" fmla="*/ 961688 w 5930240"/>
                <a:gd name="connsiteY1" fmla="*/ 0 h 4320480"/>
                <a:gd name="connsiteX2" fmla="*/ 4994136 w 5930240"/>
                <a:gd name="connsiteY2" fmla="*/ 0 h 4320480"/>
                <a:gd name="connsiteX3" fmla="*/ 5930240 w 5930240"/>
                <a:gd name="connsiteY3" fmla="*/ 4248472 h 4320480"/>
                <a:gd name="connsiteX4" fmla="*/ 5714216 w 5930240"/>
                <a:gd name="connsiteY4" fmla="*/ 4248472 h 4320480"/>
                <a:gd name="connsiteX5" fmla="*/ 4850120 w 5930240"/>
                <a:gd name="connsiteY5" fmla="*/ 216024 h 4320480"/>
                <a:gd name="connsiteX6" fmla="*/ 1105704 w 5930240"/>
                <a:gd name="connsiteY6" fmla="*/ 216024 h 4320480"/>
                <a:gd name="connsiteX7" fmla="*/ 241608 w 5930240"/>
                <a:gd name="connsiteY7" fmla="*/ 4320480 h 4320480"/>
                <a:gd name="connsiteX8" fmla="*/ 0 w 5930240"/>
                <a:gd name="connsiteY8" fmla="*/ 4300696 h 4320480"/>
                <a:gd name="connsiteX9" fmla="*/ 30480 w 5930240"/>
                <a:gd name="connsiteY9" fmla="*/ 4254976 h 4320480"/>
                <a:gd name="connsiteX0" fmla="*/ 4896 w 5904656"/>
                <a:gd name="connsiteY0" fmla="*/ 4254976 h 4320480"/>
                <a:gd name="connsiteX1" fmla="*/ 936104 w 5904656"/>
                <a:gd name="connsiteY1" fmla="*/ 0 h 4320480"/>
                <a:gd name="connsiteX2" fmla="*/ 4968552 w 5904656"/>
                <a:gd name="connsiteY2" fmla="*/ 0 h 4320480"/>
                <a:gd name="connsiteX3" fmla="*/ 5904656 w 5904656"/>
                <a:gd name="connsiteY3" fmla="*/ 4248472 h 4320480"/>
                <a:gd name="connsiteX4" fmla="*/ 5688632 w 5904656"/>
                <a:gd name="connsiteY4" fmla="*/ 4248472 h 4320480"/>
                <a:gd name="connsiteX5" fmla="*/ 4824536 w 5904656"/>
                <a:gd name="connsiteY5" fmla="*/ 216024 h 4320480"/>
                <a:gd name="connsiteX6" fmla="*/ 1080120 w 5904656"/>
                <a:gd name="connsiteY6" fmla="*/ 216024 h 4320480"/>
                <a:gd name="connsiteX7" fmla="*/ 216024 w 5904656"/>
                <a:gd name="connsiteY7" fmla="*/ 4320480 h 4320480"/>
                <a:gd name="connsiteX8" fmla="*/ 0 w 5904656"/>
                <a:gd name="connsiteY8" fmla="*/ 4320480 h 4320480"/>
                <a:gd name="connsiteX9" fmla="*/ 4896 w 5904656"/>
                <a:gd name="connsiteY9" fmla="*/ 4254976 h 4320480"/>
                <a:gd name="connsiteX0" fmla="*/ 144016 w 5904656"/>
                <a:gd name="connsiteY0" fmla="*/ 4176464 h 4320480"/>
                <a:gd name="connsiteX1" fmla="*/ 936104 w 5904656"/>
                <a:gd name="connsiteY1" fmla="*/ 0 h 4320480"/>
                <a:gd name="connsiteX2" fmla="*/ 4968552 w 5904656"/>
                <a:gd name="connsiteY2" fmla="*/ 0 h 4320480"/>
                <a:gd name="connsiteX3" fmla="*/ 5904656 w 5904656"/>
                <a:gd name="connsiteY3" fmla="*/ 4248472 h 4320480"/>
                <a:gd name="connsiteX4" fmla="*/ 5688632 w 5904656"/>
                <a:gd name="connsiteY4" fmla="*/ 4248472 h 4320480"/>
                <a:gd name="connsiteX5" fmla="*/ 4824536 w 5904656"/>
                <a:gd name="connsiteY5" fmla="*/ 216024 h 4320480"/>
                <a:gd name="connsiteX6" fmla="*/ 1080120 w 5904656"/>
                <a:gd name="connsiteY6" fmla="*/ 216024 h 4320480"/>
                <a:gd name="connsiteX7" fmla="*/ 216024 w 5904656"/>
                <a:gd name="connsiteY7" fmla="*/ 4320480 h 4320480"/>
                <a:gd name="connsiteX8" fmla="*/ 0 w 5904656"/>
                <a:gd name="connsiteY8" fmla="*/ 4320480 h 4320480"/>
                <a:gd name="connsiteX9" fmla="*/ 144016 w 5904656"/>
                <a:gd name="connsiteY9" fmla="*/ 4176464 h 4320480"/>
                <a:gd name="connsiteX0" fmla="*/ 0 w 5904656"/>
                <a:gd name="connsiteY0" fmla="*/ 4320480 h 4320480"/>
                <a:gd name="connsiteX1" fmla="*/ 936104 w 5904656"/>
                <a:gd name="connsiteY1" fmla="*/ 0 h 4320480"/>
                <a:gd name="connsiteX2" fmla="*/ 4968552 w 5904656"/>
                <a:gd name="connsiteY2" fmla="*/ 0 h 4320480"/>
                <a:gd name="connsiteX3" fmla="*/ 5904656 w 5904656"/>
                <a:gd name="connsiteY3" fmla="*/ 4248472 h 4320480"/>
                <a:gd name="connsiteX4" fmla="*/ 5688632 w 5904656"/>
                <a:gd name="connsiteY4" fmla="*/ 4248472 h 4320480"/>
                <a:gd name="connsiteX5" fmla="*/ 4824536 w 5904656"/>
                <a:gd name="connsiteY5" fmla="*/ 216024 h 4320480"/>
                <a:gd name="connsiteX6" fmla="*/ 1080120 w 5904656"/>
                <a:gd name="connsiteY6" fmla="*/ 216024 h 4320480"/>
                <a:gd name="connsiteX7" fmla="*/ 216024 w 5904656"/>
                <a:gd name="connsiteY7" fmla="*/ 4320480 h 4320480"/>
                <a:gd name="connsiteX8" fmla="*/ 0 w 5904656"/>
                <a:gd name="connsiteY8" fmla="*/ 4320480 h 4320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904656" h="4320480">
                  <a:moveTo>
                    <a:pt x="0" y="4320480"/>
                  </a:moveTo>
                  <a:lnTo>
                    <a:pt x="936104" y="0"/>
                  </a:lnTo>
                  <a:lnTo>
                    <a:pt x="4968552" y="0"/>
                  </a:lnTo>
                  <a:lnTo>
                    <a:pt x="5904656" y="4248472"/>
                  </a:lnTo>
                  <a:lnTo>
                    <a:pt x="5688632" y="4248472"/>
                  </a:lnTo>
                  <a:lnTo>
                    <a:pt x="4824536" y="216024"/>
                  </a:lnTo>
                  <a:lnTo>
                    <a:pt x="1080120" y="216024"/>
                  </a:lnTo>
                  <a:lnTo>
                    <a:pt x="216024" y="4320480"/>
                  </a:lnTo>
                  <a:lnTo>
                    <a:pt x="0" y="4320480"/>
                  </a:lnTo>
                  <a:close/>
                </a:path>
              </a:pathLst>
            </a:custGeom>
            <a:solidFill>
              <a:schemeClr val="bg1">
                <a:lumMod val="50000"/>
              </a:schemeClr>
            </a:solidFill>
            <a:ln w="38100">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71" name="Group 70"/>
            <p:cNvGrpSpPr/>
            <p:nvPr/>
          </p:nvGrpSpPr>
          <p:grpSpPr>
            <a:xfrm>
              <a:off x="493174" y="5135224"/>
              <a:ext cx="5888790" cy="2826620"/>
              <a:chOff x="493174" y="5135224"/>
              <a:chExt cx="5888790" cy="2826620"/>
            </a:xfrm>
          </p:grpSpPr>
          <p:sp>
            <p:nvSpPr>
              <p:cNvPr id="29" name="Rectangle 28"/>
              <p:cNvSpPr/>
              <p:nvPr/>
            </p:nvSpPr>
            <p:spPr>
              <a:xfrm>
                <a:off x="493174" y="5135224"/>
                <a:ext cx="5888790" cy="2826620"/>
              </a:xfrm>
              <a:prstGeom prst="rect">
                <a:avLst/>
              </a:prstGeom>
              <a:solidFill>
                <a:srgbClr val="FFFF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cxnSp>
            <p:nvCxnSpPr>
              <p:cNvPr id="30" name="Straight Connector 29"/>
              <p:cNvCxnSpPr/>
              <p:nvPr/>
            </p:nvCxnSpPr>
            <p:spPr>
              <a:xfrm>
                <a:off x="5204206" y="5135224"/>
                <a:ext cx="0" cy="2826620"/>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 name="Straight Connector 30"/>
              <p:cNvCxnSpPr/>
              <p:nvPr/>
            </p:nvCxnSpPr>
            <p:spPr>
              <a:xfrm flipH="1">
                <a:off x="4026448" y="5606327"/>
                <a:ext cx="706655" cy="0"/>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63" name="Straight Connector 62"/>
            <p:cNvCxnSpPr/>
            <p:nvPr/>
          </p:nvCxnSpPr>
          <p:spPr>
            <a:xfrm>
              <a:off x="2051720" y="5157192"/>
              <a:ext cx="0" cy="2826620"/>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sp>
          <p:nvSpPr>
            <p:cNvPr id="68" name="Rounded Rectangle 67"/>
            <p:cNvSpPr/>
            <p:nvPr/>
          </p:nvSpPr>
          <p:spPr>
            <a:xfrm>
              <a:off x="1979712" y="5661248"/>
              <a:ext cx="216024" cy="648072"/>
            </a:xfrm>
            <a:prstGeom prst="roundRect">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9" name="Rounded Rectangle 68"/>
            <p:cNvSpPr/>
            <p:nvPr/>
          </p:nvSpPr>
          <p:spPr>
            <a:xfrm>
              <a:off x="1979712" y="7029400"/>
              <a:ext cx="216024" cy="648072"/>
            </a:xfrm>
            <a:prstGeom prst="roundRect">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0" name="Rounded Rectangle 69"/>
            <p:cNvSpPr/>
            <p:nvPr/>
          </p:nvSpPr>
          <p:spPr>
            <a:xfrm>
              <a:off x="3923928" y="5517232"/>
              <a:ext cx="864096" cy="288032"/>
            </a:xfrm>
            <a:prstGeom prst="roundRect">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Tree>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xit" presetSubtype="0" fill="hold" nodeType="clickEffect">
                                  <p:stCondLst>
                                    <p:cond delay="0"/>
                                  </p:stCondLst>
                                  <p:childTnLst>
                                    <p:set>
                                      <p:cBhvr>
                                        <p:cTn id="6" dur="1" fill="hold">
                                          <p:stCondLst>
                                            <p:cond delay="0"/>
                                          </p:stCondLst>
                                        </p:cTn>
                                        <p:tgtEl>
                                          <p:spTgt spid="88"/>
                                        </p:tgtEl>
                                        <p:attrNameLst>
                                          <p:attrName>style.visibility</p:attrName>
                                        </p:attrNameLst>
                                      </p:cBhvr>
                                      <p:to>
                                        <p:strVal val="hidden"/>
                                      </p:to>
                                    </p:set>
                                  </p:childTnLst>
                                </p:cTn>
                              </p:par>
                              <p:par>
                                <p:cTn id="7" presetID="1" presetClass="exit" presetSubtype="0" fill="hold" grpId="0" nodeType="withEffect">
                                  <p:stCondLst>
                                    <p:cond delay="0"/>
                                  </p:stCondLst>
                                  <p:childTnLst>
                                    <p:set>
                                      <p:cBhvr>
                                        <p:cTn id="8" dur="1" fill="hold">
                                          <p:stCondLst>
                                            <p:cond delay="0"/>
                                          </p:stCondLst>
                                        </p:cTn>
                                        <p:tgtEl>
                                          <p:spTgt spid="85"/>
                                        </p:tgtEl>
                                        <p:attrNameLst>
                                          <p:attrName>style.visibility</p:attrName>
                                        </p:attrNameLst>
                                      </p:cBhvr>
                                      <p:to>
                                        <p:strVal val="hidden"/>
                                      </p:to>
                                    </p:set>
                                  </p:childTnLst>
                                </p:cTn>
                              </p:par>
                              <p:par>
                                <p:cTn id="9" presetID="1" presetClass="entr" presetSubtype="0" fill="hold" nodeType="withEffect">
                                  <p:stCondLst>
                                    <p:cond delay="0"/>
                                  </p:stCondLst>
                                  <p:childTnLst>
                                    <p:set>
                                      <p:cBhvr>
                                        <p:cTn id="10" dur="1" fill="hold">
                                          <p:stCondLst>
                                            <p:cond delay="0"/>
                                          </p:stCondLst>
                                        </p:cTn>
                                        <p:tgtEl>
                                          <p:spTgt spid="89"/>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86"/>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xit" presetSubtype="0" fill="hold" grpId="1" nodeType="clickEffect">
                                  <p:stCondLst>
                                    <p:cond delay="0"/>
                                  </p:stCondLst>
                                  <p:childTnLst>
                                    <p:set>
                                      <p:cBhvr>
                                        <p:cTn id="16" dur="1" fill="hold">
                                          <p:stCondLst>
                                            <p:cond delay="0"/>
                                          </p:stCondLst>
                                        </p:cTn>
                                        <p:tgtEl>
                                          <p:spTgt spid="86"/>
                                        </p:tgtEl>
                                        <p:attrNameLst>
                                          <p:attrName>style.visibility</p:attrName>
                                        </p:attrNameLst>
                                      </p:cBhvr>
                                      <p:to>
                                        <p:strVal val="hidden"/>
                                      </p:to>
                                    </p:set>
                                  </p:childTnLst>
                                </p:cTn>
                              </p:par>
                              <p:par>
                                <p:cTn id="17" presetID="1" presetClass="entr" presetSubtype="0" fill="hold" grpId="0" nodeType="withEffect">
                                  <p:stCondLst>
                                    <p:cond delay="0"/>
                                  </p:stCondLst>
                                  <p:childTnLst>
                                    <p:set>
                                      <p:cBhvr>
                                        <p:cTn id="18" dur="1" fill="hold">
                                          <p:stCondLst>
                                            <p:cond delay="0"/>
                                          </p:stCondLst>
                                        </p:cTn>
                                        <p:tgtEl>
                                          <p:spTgt spid="7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5" grpId="0" animBg="1"/>
      <p:bldP spid="86" grpId="0" animBg="1"/>
      <p:bldP spid="86" grpId="1" animBg="1"/>
      <p:bldP spid="73" grpId="0" animBg="1"/>
    </p:bld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5" name="Group 84"/>
          <p:cNvGrpSpPr/>
          <p:nvPr/>
        </p:nvGrpSpPr>
        <p:grpSpPr>
          <a:xfrm>
            <a:off x="-3348880" y="-2052229"/>
            <a:ext cx="16057784" cy="8649581"/>
            <a:chOff x="-3348880" y="-2052229"/>
            <a:chExt cx="16057784" cy="8649581"/>
          </a:xfrm>
        </p:grpSpPr>
        <p:grpSp>
          <p:nvGrpSpPr>
            <p:cNvPr id="86" name="Group 6"/>
            <p:cNvGrpSpPr/>
            <p:nvPr/>
          </p:nvGrpSpPr>
          <p:grpSpPr>
            <a:xfrm>
              <a:off x="-3348880" y="-99392"/>
              <a:ext cx="16057784" cy="6696744"/>
              <a:chOff x="-1846283" y="-99392"/>
              <a:chExt cx="13126433" cy="6696744"/>
            </a:xfrm>
          </p:grpSpPr>
          <p:sp>
            <p:nvSpPr>
              <p:cNvPr id="95" name="Freeform 94"/>
              <p:cNvSpPr/>
              <p:nvPr/>
            </p:nvSpPr>
            <p:spPr>
              <a:xfrm>
                <a:off x="-1846283" y="3861048"/>
                <a:ext cx="12138016" cy="2736304"/>
              </a:xfrm>
              <a:custGeom>
                <a:avLst/>
                <a:gdLst>
                  <a:gd name="connsiteX0" fmla="*/ 9359900 w 9664700"/>
                  <a:gd name="connsiteY0" fmla="*/ 0 h 2692400"/>
                  <a:gd name="connsiteX1" fmla="*/ 2222500 w 9664700"/>
                  <a:gd name="connsiteY1" fmla="*/ 0 h 2692400"/>
                  <a:gd name="connsiteX2" fmla="*/ 25400 w 9664700"/>
                  <a:gd name="connsiteY2" fmla="*/ 1333500 h 2692400"/>
                  <a:gd name="connsiteX3" fmla="*/ 0 w 9664700"/>
                  <a:gd name="connsiteY3" fmla="*/ 2692400 h 2692400"/>
                  <a:gd name="connsiteX4" fmla="*/ 2451100 w 9664700"/>
                  <a:gd name="connsiteY4" fmla="*/ 635000 h 2692400"/>
                  <a:gd name="connsiteX5" fmla="*/ 9664700 w 9664700"/>
                  <a:gd name="connsiteY5" fmla="*/ 584200 h 2692400"/>
                  <a:gd name="connsiteX6" fmla="*/ 9359900 w 9664700"/>
                  <a:gd name="connsiteY6" fmla="*/ 0 h 2692400"/>
                  <a:gd name="connsiteX0" fmla="*/ 9527728 w 9664700"/>
                  <a:gd name="connsiteY0" fmla="*/ 0 h 2717552"/>
                  <a:gd name="connsiteX1" fmla="*/ 2222500 w 9664700"/>
                  <a:gd name="connsiteY1" fmla="*/ 25152 h 2717552"/>
                  <a:gd name="connsiteX2" fmla="*/ 25400 w 9664700"/>
                  <a:gd name="connsiteY2" fmla="*/ 1358652 h 2717552"/>
                  <a:gd name="connsiteX3" fmla="*/ 0 w 9664700"/>
                  <a:gd name="connsiteY3" fmla="*/ 2717552 h 2717552"/>
                  <a:gd name="connsiteX4" fmla="*/ 2451100 w 9664700"/>
                  <a:gd name="connsiteY4" fmla="*/ 660152 h 2717552"/>
                  <a:gd name="connsiteX5" fmla="*/ 9664700 w 9664700"/>
                  <a:gd name="connsiteY5" fmla="*/ 609352 h 2717552"/>
                  <a:gd name="connsiteX6" fmla="*/ 9527728 w 9664700"/>
                  <a:gd name="connsiteY6" fmla="*/ 0 h 2717552"/>
                  <a:gd name="connsiteX0" fmla="*/ 9527728 w 9664700"/>
                  <a:gd name="connsiteY0" fmla="*/ 0 h 2717552"/>
                  <a:gd name="connsiteX1" fmla="*/ 2182912 w 9664700"/>
                  <a:gd name="connsiteY1" fmla="*/ 0 h 2717552"/>
                  <a:gd name="connsiteX2" fmla="*/ 25400 w 9664700"/>
                  <a:gd name="connsiteY2" fmla="*/ 1358652 h 2717552"/>
                  <a:gd name="connsiteX3" fmla="*/ 0 w 9664700"/>
                  <a:gd name="connsiteY3" fmla="*/ 2717552 h 2717552"/>
                  <a:gd name="connsiteX4" fmla="*/ 2451100 w 9664700"/>
                  <a:gd name="connsiteY4" fmla="*/ 660152 h 2717552"/>
                  <a:gd name="connsiteX5" fmla="*/ 9664700 w 9664700"/>
                  <a:gd name="connsiteY5" fmla="*/ 609352 h 2717552"/>
                  <a:gd name="connsiteX6" fmla="*/ 9527728 w 9664700"/>
                  <a:gd name="connsiteY6" fmla="*/ 0 h 2717552"/>
                  <a:gd name="connsiteX0" fmla="*/ 9527728 w 9664700"/>
                  <a:gd name="connsiteY0" fmla="*/ 0 h 2717552"/>
                  <a:gd name="connsiteX1" fmla="*/ 2182912 w 9664700"/>
                  <a:gd name="connsiteY1" fmla="*/ 0 h 2717552"/>
                  <a:gd name="connsiteX2" fmla="*/ 22672 w 9664700"/>
                  <a:gd name="connsiteY2" fmla="*/ 1368152 h 2717552"/>
                  <a:gd name="connsiteX3" fmla="*/ 0 w 9664700"/>
                  <a:gd name="connsiteY3" fmla="*/ 2717552 h 2717552"/>
                  <a:gd name="connsiteX4" fmla="*/ 2451100 w 9664700"/>
                  <a:gd name="connsiteY4" fmla="*/ 660152 h 2717552"/>
                  <a:gd name="connsiteX5" fmla="*/ 9664700 w 9664700"/>
                  <a:gd name="connsiteY5" fmla="*/ 609352 h 2717552"/>
                  <a:gd name="connsiteX6" fmla="*/ 9527728 w 9664700"/>
                  <a:gd name="connsiteY6" fmla="*/ 0 h 2717552"/>
                  <a:gd name="connsiteX0" fmla="*/ 9505056 w 9642028"/>
                  <a:gd name="connsiteY0" fmla="*/ 0 h 2736304"/>
                  <a:gd name="connsiteX1" fmla="*/ 2160240 w 9642028"/>
                  <a:gd name="connsiteY1" fmla="*/ 0 h 2736304"/>
                  <a:gd name="connsiteX2" fmla="*/ 0 w 9642028"/>
                  <a:gd name="connsiteY2" fmla="*/ 1368152 h 2736304"/>
                  <a:gd name="connsiteX3" fmla="*/ 0 w 9642028"/>
                  <a:gd name="connsiteY3" fmla="*/ 2736304 h 2736304"/>
                  <a:gd name="connsiteX4" fmla="*/ 2428428 w 9642028"/>
                  <a:gd name="connsiteY4" fmla="*/ 660152 h 2736304"/>
                  <a:gd name="connsiteX5" fmla="*/ 9642028 w 9642028"/>
                  <a:gd name="connsiteY5" fmla="*/ 609352 h 2736304"/>
                  <a:gd name="connsiteX6" fmla="*/ 9505056 w 9642028"/>
                  <a:gd name="connsiteY6" fmla="*/ 0 h 2736304"/>
                  <a:gd name="connsiteX0" fmla="*/ 9505056 w 9642028"/>
                  <a:gd name="connsiteY0" fmla="*/ 0 h 2736304"/>
                  <a:gd name="connsiteX1" fmla="*/ 2160240 w 9642028"/>
                  <a:gd name="connsiteY1" fmla="*/ 0 h 2736304"/>
                  <a:gd name="connsiteX2" fmla="*/ 0 w 9642028"/>
                  <a:gd name="connsiteY2" fmla="*/ 1368152 h 2736304"/>
                  <a:gd name="connsiteX3" fmla="*/ 0 w 9642028"/>
                  <a:gd name="connsiteY3" fmla="*/ 2736304 h 2736304"/>
                  <a:gd name="connsiteX4" fmla="*/ 2520280 w 9642028"/>
                  <a:gd name="connsiteY4" fmla="*/ 576064 h 2736304"/>
                  <a:gd name="connsiteX5" fmla="*/ 9642028 w 9642028"/>
                  <a:gd name="connsiteY5" fmla="*/ 609352 h 2736304"/>
                  <a:gd name="connsiteX6" fmla="*/ 9505056 w 9642028"/>
                  <a:gd name="connsiteY6" fmla="*/ 0 h 2736304"/>
                  <a:gd name="connsiteX0" fmla="*/ 9505056 w 9577064"/>
                  <a:gd name="connsiteY0" fmla="*/ 0 h 2736304"/>
                  <a:gd name="connsiteX1" fmla="*/ 2160240 w 9577064"/>
                  <a:gd name="connsiteY1" fmla="*/ 0 h 2736304"/>
                  <a:gd name="connsiteX2" fmla="*/ 0 w 9577064"/>
                  <a:gd name="connsiteY2" fmla="*/ 1368152 h 2736304"/>
                  <a:gd name="connsiteX3" fmla="*/ 0 w 9577064"/>
                  <a:gd name="connsiteY3" fmla="*/ 2736304 h 2736304"/>
                  <a:gd name="connsiteX4" fmla="*/ 2520280 w 9577064"/>
                  <a:gd name="connsiteY4" fmla="*/ 576064 h 2736304"/>
                  <a:gd name="connsiteX5" fmla="*/ 9577064 w 9577064"/>
                  <a:gd name="connsiteY5" fmla="*/ 576064 h 2736304"/>
                  <a:gd name="connsiteX6" fmla="*/ 9505056 w 9577064"/>
                  <a:gd name="connsiteY6" fmla="*/ 0 h 2736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577064" h="2736304">
                    <a:moveTo>
                      <a:pt x="9505056" y="0"/>
                    </a:moveTo>
                    <a:lnTo>
                      <a:pt x="2160240" y="0"/>
                    </a:lnTo>
                    <a:lnTo>
                      <a:pt x="0" y="1368152"/>
                    </a:lnTo>
                    <a:lnTo>
                      <a:pt x="0" y="2736304"/>
                    </a:lnTo>
                    <a:lnTo>
                      <a:pt x="2520280" y="576064"/>
                    </a:lnTo>
                    <a:lnTo>
                      <a:pt x="9577064" y="576064"/>
                    </a:lnTo>
                    <a:lnTo>
                      <a:pt x="9505056" y="0"/>
                    </a:lnTo>
                    <a:close/>
                  </a:path>
                </a:pathLst>
              </a:custGeom>
              <a:solidFill>
                <a:srgbClr val="FFFF66"/>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96" name="Freeform 4"/>
              <p:cNvSpPr/>
              <p:nvPr/>
            </p:nvSpPr>
            <p:spPr>
              <a:xfrm>
                <a:off x="891259" y="-99392"/>
                <a:ext cx="10388891" cy="3960440"/>
              </a:xfrm>
              <a:custGeom>
                <a:avLst/>
                <a:gdLst>
                  <a:gd name="connsiteX0" fmla="*/ 12700 w 7226300"/>
                  <a:gd name="connsiteY0" fmla="*/ 3810000 h 3810000"/>
                  <a:gd name="connsiteX1" fmla="*/ 0 w 7226300"/>
                  <a:gd name="connsiteY1" fmla="*/ 25400 h 3810000"/>
                  <a:gd name="connsiteX2" fmla="*/ 7226300 w 7226300"/>
                  <a:gd name="connsiteY2" fmla="*/ 0 h 3810000"/>
                  <a:gd name="connsiteX3" fmla="*/ 7213600 w 7226300"/>
                  <a:gd name="connsiteY3" fmla="*/ 3810000 h 3810000"/>
                  <a:gd name="connsiteX4" fmla="*/ 12700 w 7226300"/>
                  <a:gd name="connsiteY4" fmla="*/ 3810000 h 3810000"/>
                  <a:gd name="connsiteX0" fmla="*/ 4233 w 7270121"/>
                  <a:gd name="connsiteY0" fmla="*/ 3822948 h 3822948"/>
                  <a:gd name="connsiteX1" fmla="*/ 43821 w 7270121"/>
                  <a:gd name="connsiteY1" fmla="*/ 25400 h 3822948"/>
                  <a:gd name="connsiteX2" fmla="*/ 7270121 w 7270121"/>
                  <a:gd name="connsiteY2" fmla="*/ 0 h 3822948"/>
                  <a:gd name="connsiteX3" fmla="*/ 7257421 w 7270121"/>
                  <a:gd name="connsiteY3" fmla="*/ 3810000 h 3822948"/>
                  <a:gd name="connsiteX4" fmla="*/ 4233 w 7270121"/>
                  <a:gd name="connsiteY4" fmla="*/ 3822948 h 3822948"/>
                  <a:gd name="connsiteX0" fmla="*/ 4233 w 7270121"/>
                  <a:gd name="connsiteY0" fmla="*/ 3861048 h 3861048"/>
                  <a:gd name="connsiteX1" fmla="*/ 4234 w 7270121"/>
                  <a:gd name="connsiteY1" fmla="*/ 0 h 3861048"/>
                  <a:gd name="connsiteX2" fmla="*/ 7270121 w 7270121"/>
                  <a:gd name="connsiteY2" fmla="*/ 38100 h 3861048"/>
                  <a:gd name="connsiteX3" fmla="*/ 7257421 w 7270121"/>
                  <a:gd name="connsiteY3" fmla="*/ 3848100 h 3861048"/>
                  <a:gd name="connsiteX4" fmla="*/ 4233 w 7270121"/>
                  <a:gd name="connsiteY4" fmla="*/ 3861048 h 3861048"/>
                  <a:gd name="connsiteX0" fmla="*/ 4233 w 7270121"/>
                  <a:gd name="connsiteY0" fmla="*/ 3960440 h 3960440"/>
                  <a:gd name="connsiteX1" fmla="*/ 4234 w 7270121"/>
                  <a:gd name="connsiteY1" fmla="*/ 0 h 3960440"/>
                  <a:gd name="connsiteX2" fmla="*/ 7270121 w 7270121"/>
                  <a:gd name="connsiteY2" fmla="*/ 137492 h 3960440"/>
                  <a:gd name="connsiteX3" fmla="*/ 7257421 w 7270121"/>
                  <a:gd name="connsiteY3" fmla="*/ 3947492 h 3960440"/>
                  <a:gd name="connsiteX4" fmla="*/ 4233 w 7270121"/>
                  <a:gd name="connsiteY4" fmla="*/ 3960440 h 3960440"/>
                  <a:gd name="connsiteX0" fmla="*/ 4233 w 7349050"/>
                  <a:gd name="connsiteY0" fmla="*/ 3960440 h 3960440"/>
                  <a:gd name="connsiteX1" fmla="*/ 4234 w 7349050"/>
                  <a:gd name="connsiteY1" fmla="*/ 0 h 3960440"/>
                  <a:gd name="connsiteX2" fmla="*/ 7349050 w 7349050"/>
                  <a:gd name="connsiteY2" fmla="*/ 0 h 3960440"/>
                  <a:gd name="connsiteX3" fmla="*/ 7257421 w 7349050"/>
                  <a:gd name="connsiteY3" fmla="*/ 3947492 h 3960440"/>
                  <a:gd name="connsiteX4" fmla="*/ 4233 w 7349050"/>
                  <a:gd name="connsiteY4" fmla="*/ 3960440 h 3960440"/>
                  <a:gd name="connsiteX0" fmla="*/ 4233 w 7353282"/>
                  <a:gd name="connsiteY0" fmla="*/ 3960440 h 3960440"/>
                  <a:gd name="connsiteX1" fmla="*/ 4234 w 7353282"/>
                  <a:gd name="connsiteY1" fmla="*/ 0 h 3960440"/>
                  <a:gd name="connsiteX2" fmla="*/ 7349050 w 7353282"/>
                  <a:gd name="connsiteY2" fmla="*/ 0 h 3960440"/>
                  <a:gd name="connsiteX3" fmla="*/ 7349049 w 7353282"/>
                  <a:gd name="connsiteY3" fmla="*/ 3960440 h 3960440"/>
                  <a:gd name="connsiteX4" fmla="*/ 4233 w 7353282"/>
                  <a:gd name="connsiteY4" fmla="*/ 3960440 h 39604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53282" h="3960440">
                    <a:moveTo>
                      <a:pt x="4233" y="3960440"/>
                    </a:moveTo>
                    <a:cubicBezTo>
                      <a:pt x="0" y="2698907"/>
                      <a:pt x="8467" y="1261533"/>
                      <a:pt x="4234" y="0"/>
                    </a:cubicBezTo>
                    <a:lnTo>
                      <a:pt x="7349050" y="0"/>
                    </a:lnTo>
                    <a:cubicBezTo>
                      <a:pt x="7344817" y="1270000"/>
                      <a:pt x="7353282" y="2690440"/>
                      <a:pt x="7349049" y="3960440"/>
                    </a:cubicBezTo>
                    <a:lnTo>
                      <a:pt x="4233" y="3960440"/>
                    </a:lnTo>
                    <a:close/>
                  </a:path>
                </a:pathLst>
              </a:custGeom>
              <a:solidFill>
                <a:srgbClr val="CC66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87" name="Group 7"/>
            <p:cNvGrpSpPr/>
            <p:nvPr/>
          </p:nvGrpSpPr>
          <p:grpSpPr>
            <a:xfrm rot="16200000">
              <a:off x="2159732" y="-2088232"/>
              <a:ext cx="4104456" cy="4176463"/>
              <a:chOff x="5868144" y="-603448"/>
              <a:chExt cx="3600400" cy="3024336"/>
            </a:xfrm>
          </p:grpSpPr>
          <p:sp>
            <p:nvSpPr>
              <p:cNvPr id="92" name="Rectangle 91"/>
              <p:cNvSpPr/>
              <p:nvPr/>
            </p:nvSpPr>
            <p:spPr>
              <a:xfrm>
                <a:off x="5868144" y="-603448"/>
                <a:ext cx="3600400" cy="3024336"/>
              </a:xfrm>
              <a:prstGeom prst="rect">
                <a:avLst/>
              </a:prstGeom>
              <a:solidFill>
                <a:srgbClr val="000099"/>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93" name="Rectangle 92"/>
              <p:cNvSpPr/>
              <p:nvPr/>
            </p:nvSpPr>
            <p:spPr>
              <a:xfrm>
                <a:off x="6012160" y="980729"/>
                <a:ext cx="3312368" cy="1335874"/>
              </a:xfrm>
              <a:prstGeom prst="rect">
                <a:avLst/>
              </a:prstGeom>
              <a:solidFill>
                <a:srgbClr val="00FFFF"/>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94" name="Rectangle 93"/>
              <p:cNvSpPr/>
              <p:nvPr/>
            </p:nvSpPr>
            <p:spPr>
              <a:xfrm>
                <a:off x="6012160" y="-459431"/>
                <a:ext cx="3312368" cy="1316009"/>
              </a:xfrm>
              <a:prstGeom prst="rect">
                <a:avLst/>
              </a:prstGeom>
              <a:solidFill>
                <a:srgbClr val="00FFFF"/>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88" name="Group 11"/>
            <p:cNvGrpSpPr/>
            <p:nvPr/>
          </p:nvGrpSpPr>
          <p:grpSpPr>
            <a:xfrm rot="16200000">
              <a:off x="8424428" y="-2088233"/>
              <a:ext cx="4104456" cy="4176463"/>
              <a:chOff x="5868144" y="-603448"/>
              <a:chExt cx="3600400" cy="3024336"/>
            </a:xfrm>
          </p:grpSpPr>
          <p:sp>
            <p:nvSpPr>
              <p:cNvPr id="89" name="Rectangle 88"/>
              <p:cNvSpPr/>
              <p:nvPr/>
            </p:nvSpPr>
            <p:spPr>
              <a:xfrm>
                <a:off x="5868144" y="-603448"/>
                <a:ext cx="3600400" cy="3024336"/>
              </a:xfrm>
              <a:prstGeom prst="rect">
                <a:avLst/>
              </a:prstGeom>
              <a:solidFill>
                <a:srgbClr val="000099"/>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90" name="Rectangle 89"/>
              <p:cNvSpPr/>
              <p:nvPr/>
            </p:nvSpPr>
            <p:spPr>
              <a:xfrm>
                <a:off x="6012160" y="980729"/>
                <a:ext cx="3312368" cy="1335874"/>
              </a:xfrm>
              <a:prstGeom prst="rect">
                <a:avLst/>
              </a:prstGeom>
              <a:solidFill>
                <a:srgbClr val="00FFFF"/>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91" name="Rectangle 90"/>
              <p:cNvSpPr/>
              <p:nvPr/>
            </p:nvSpPr>
            <p:spPr>
              <a:xfrm>
                <a:off x="6012160" y="-459431"/>
                <a:ext cx="3312368" cy="1316009"/>
              </a:xfrm>
              <a:prstGeom prst="rect">
                <a:avLst/>
              </a:prstGeom>
              <a:solidFill>
                <a:srgbClr val="00FFFF"/>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sp>
        <p:nvSpPr>
          <p:cNvPr id="68" name="Freeform 67"/>
          <p:cNvSpPr/>
          <p:nvPr/>
        </p:nvSpPr>
        <p:spPr>
          <a:xfrm rot="1198201">
            <a:off x="5989762" y="3598770"/>
            <a:ext cx="309673" cy="902314"/>
          </a:xfrm>
          <a:custGeom>
            <a:avLst/>
            <a:gdLst>
              <a:gd name="connsiteX0" fmla="*/ 452907 w 646090"/>
              <a:gd name="connsiteY0" fmla="*/ 92298 h 1092558"/>
              <a:gd name="connsiteX1" fmla="*/ 15025 w 646090"/>
              <a:gd name="connsiteY1" fmla="*/ 581695 h 1092558"/>
              <a:gd name="connsiteX2" fmla="*/ 543059 w 646090"/>
              <a:gd name="connsiteY2" fmla="*/ 1032456 h 1092558"/>
              <a:gd name="connsiteX3" fmla="*/ 633211 w 646090"/>
              <a:gd name="connsiteY3" fmla="*/ 942304 h 1092558"/>
              <a:gd name="connsiteX4" fmla="*/ 581696 w 646090"/>
              <a:gd name="connsiteY4" fmla="*/ 143814 h 1092558"/>
              <a:gd name="connsiteX5" fmla="*/ 452907 w 646090"/>
              <a:gd name="connsiteY5" fmla="*/ 92298 h 1092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6090" h="1092558">
                <a:moveTo>
                  <a:pt x="452907" y="92298"/>
                </a:moveTo>
                <a:cubicBezTo>
                  <a:pt x="358462" y="165278"/>
                  <a:pt x="0" y="425002"/>
                  <a:pt x="15025" y="581695"/>
                </a:cubicBezTo>
                <a:cubicBezTo>
                  <a:pt x="30050" y="738388"/>
                  <a:pt x="440028" y="972354"/>
                  <a:pt x="543059" y="1032456"/>
                </a:cubicBezTo>
                <a:cubicBezTo>
                  <a:pt x="646090" y="1092558"/>
                  <a:pt x="626772" y="1090411"/>
                  <a:pt x="633211" y="942304"/>
                </a:cubicBezTo>
                <a:cubicBezTo>
                  <a:pt x="639650" y="794197"/>
                  <a:pt x="607454" y="287628"/>
                  <a:pt x="581696" y="143814"/>
                </a:cubicBezTo>
                <a:cubicBezTo>
                  <a:pt x="555938" y="0"/>
                  <a:pt x="547352" y="19318"/>
                  <a:pt x="452907" y="92298"/>
                </a:cubicBezTo>
                <a:close/>
              </a:path>
            </a:pathLst>
          </a:custGeom>
          <a:solidFill>
            <a:srgbClr val="FFCC99"/>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0" name="Freeform 69"/>
          <p:cNvSpPr/>
          <p:nvPr/>
        </p:nvSpPr>
        <p:spPr>
          <a:xfrm rot="16650601" flipH="1" flipV="1">
            <a:off x="5830925" y="3394769"/>
            <a:ext cx="518426" cy="670009"/>
          </a:xfrm>
          <a:custGeom>
            <a:avLst/>
            <a:gdLst>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75432 w 777479"/>
              <a:gd name="connsiteY8" fmla="*/ 659606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65919 w 777479"/>
              <a:gd name="connsiteY10" fmla="*/ 516731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62013 w 777479"/>
              <a:gd name="connsiteY20" fmla="*/ 605036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77479" h="733822">
                <a:moveTo>
                  <a:pt x="237332" y="11906"/>
                </a:moveTo>
                <a:cubicBezTo>
                  <a:pt x="251421" y="57547"/>
                  <a:pt x="265510" y="103188"/>
                  <a:pt x="239713" y="140494"/>
                </a:cubicBezTo>
                <a:cubicBezTo>
                  <a:pt x="213916" y="177800"/>
                  <a:pt x="121841" y="196850"/>
                  <a:pt x="82550" y="235744"/>
                </a:cubicBezTo>
                <a:cubicBezTo>
                  <a:pt x="43259" y="274638"/>
                  <a:pt x="0" y="348456"/>
                  <a:pt x="3969" y="373856"/>
                </a:cubicBezTo>
                <a:cubicBezTo>
                  <a:pt x="7938" y="399256"/>
                  <a:pt x="64691" y="402828"/>
                  <a:pt x="106363" y="388144"/>
                </a:cubicBezTo>
                <a:cubicBezTo>
                  <a:pt x="148035" y="373460"/>
                  <a:pt x="228203" y="300831"/>
                  <a:pt x="254000" y="285750"/>
                </a:cubicBezTo>
                <a:cubicBezTo>
                  <a:pt x="279797" y="270669"/>
                  <a:pt x="266303" y="273050"/>
                  <a:pt x="261144" y="297656"/>
                </a:cubicBezTo>
                <a:cubicBezTo>
                  <a:pt x="255985" y="322262"/>
                  <a:pt x="233429" y="389731"/>
                  <a:pt x="223044" y="433387"/>
                </a:cubicBezTo>
                <a:cubicBezTo>
                  <a:pt x="212659" y="477043"/>
                  <a:pt x="194650" y="523540"/>
                  <a:pt x="198834" y="559594"/>
                </a:cubicBezTo>
                <a:cubicBezTo>
                  <a:pt x="203018" y="595648"/>
                  <a:pt x="225339" y="658312"/>
                  <a:pt x="248147" y="649709"/>
                </a:cubicBezTo>
                <a:cubicBezTo>
                  <a:pt x="270955" y="641106"/>
                  <a:pt x="315657" y="551569"/>
                  <a:pt x="335682" y="507975"/>
                </a:cubicBezTo>
                <a:cubicBezTo>
                  <a:pt x="355707" y="464381"/>
                  <a:pt x="361673" y="397002"/>
                  <a:pt x="368300" y="388143"/>
                </a:cubicBezTo>
                <a:cubicBezTo>
                  <a:pt x="374927" y="379284"/>
                  <a:pt x="369888" y="408385"/>
                  <a:pt x="375444" y="454819"/>
                </a:cubicBezTo>
                <a:cubicBezTo>
                  <a:pt x="381000" y="501254"/>
                  <a:pt x="388938" y="620316"/>
                  <a:pt x="401638" y="666750"/>
                </a:cubicBezTo>
                <a:cubicBezTo>
                  <a:pt x="414338" y="713184"/>
                  <a:pt x="434578" y="733028"/>
                  <a:pt x="451644" y="733425"/>
                </a:cubicBezTo>
                <a:cubicBezTo>
                  <a:pt x="468710" y="733822"/>
                  <a:pt x="495301" y="719931"/>
                  <a:pt x="504032" y="669131"/>
                </a:cubicBezTo>
                <a:cubicBezTo>
                  <a:pt x="512763" y="618331"/>
                  <a:pt x="500063" y="449658"/>
                  <a:pt x="504032" y="428624"/>
                </a:cubicBezTo>
                <a:cubicBezTo>
                  <a:pt x="508001" y="407590"/>
                  <a:pt x="516335" y="507603"/>
                  <a:pt x="527844" y="542925"/>
                </a:cubicBezTo>
                <a:cubicBezTo>
                  <a:pt x="539353" y="578247"/>
                  <a:pt x="556816" y="620712"/>
                  <a:pt x="573088" y="640556"/>
                </a:cubicBezTo>
                <a:cubicBezTo>
                  <a:pt x="589360" y="660400"/>
                  <a:pt x="610654" y="667907"/>
                  <a:pt x="625475" y="661987"/>
                </a:cubicBezTo>
                <a:cubicBezTo>
                  <a:pt x="640296" y="656067"/>
                  <a:pt x="658838" y="634802"/>
                  <a:pt x="662013" y="605036"/>
                </a:cubicBezTo>
                <a:cubicBezTo>
                  <a:pt x="665188" y="575270"/>
                  <a:pt x="649424" y="516368"/>
                  <a:pt x="644525" y="483394"/>
                </a:cubicBezTo>
                <a:cubicBezTo>
                  <a:pt x="639626" y="450420"/>
                  <a:pt x="620316" y="394891"/>
                  <a:pt x="632619" y="407194"/>
                </a:cubicBezTo>
                <a:cubicBezTo>
                  <a:pt x="644922" y="419497"/>
                  <a:pt x="695325" y="535781"/>
                  <a:pt x="718344" y="557212"/>
                </a:cubicBezTo>
                <a:cubicBezTo>
                  <a:pt x="741363" y="578643"/>
                  <a:pt x="763985" y="562769"/>
                  <a:pt x="770732" y="535781"/>
                </a:cubicBezTo>
                <a:cubicBezTo>
                  <a:pt x="777479" y="508794"/>
                  <a:pt x="775891" y="447278"/>
                  <a:pt x="758825" y="395287"/>
                </a:cubicBezTo>
                <a:cubicBezTo>
                  <a:pt x="741759" y="343296"/>
                  <a:pt x="687388" y="289718"/>
                  <a:pt x="668338" y="223837"/>
                </a:cubicBezTo>
                <a:cubicBezTo>
                  <a:pt x="649288" y="157956"/>
                  <a:pt x="646906" y="78978"/>
                  <a:pt x="644525" y="0"/>
                </a:cubicBezTo>
              </a:path>
            </a:pathLst>
          </a:custGeom>
          <a:solidFill>
            <a:srgbClr val="FFCC99"/>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40" name="Freeform 39"/>
          <p:cNvSpPr/>
          <p:nvPr/>
        </p:nvSpPr>
        <p:spPr>
          <a:xfrm flipH="1">
            <a:off x="5148064" y="3717032"/>
            <a:ext cx="379487" cy="787772"/>
          </a:xfrm>
          <a:custGeom>
            <a:avLst/>
            <a:gdLst>
              <a:gd name="connsiteX0" fmla="*/ 452907 w 646090"/>
              <a:gd name="connsiteY0" fmla="*/ 92298 h 1092558"/>
              <a:gd name="connsiteX1" fmla="*/ 15025 w 646090"/>
              <a:gd name="connsiteY1" fmla="*/ 581695 h 1092558"/>
              <a:gd name="connsiteX2" fmla="*/ 543059 w 646090"/>
              <a:gd name="connsiteY2" fmla="*/ 1032456 h 1092558"/>
              <a:gd name="connsiteX3" fmla="*/ 633211 w 646090"/>
              <a:gd name="connsiteY3" fmla="*/ 942304 h 1092558"/>
              <a:gd name="connsiteX4" fmla="*/ 581696 w 646090"/>
              <a:gd name="connsiteY4" fmla="*/ 143814 h 1092558"/>
              <a:gd name="connsiteX5" fmla="*/ 452907 w 646090"/>
              <a:gd name="connsiteY5" fmla="*/ 92298 h 1092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6090" h="1092558">
                <a:moveTo>
                  <a:pt x="452907" y="92298"/>
                </a:moveTo>
                <a:cubicBezTo>
                  <a:pt x="358462" y="165278"/>
                  <a:pt x="0" y="425002"/>
                  <a:pt x="15025" y="581695"/>
                </a:cubicBezTo>
                <a:cubicBezTo>
                  <a:pt x="30050" y="738388"/>
                  <a:pt x="440028" y="972354"/>
                  <a:pt x="543059" y="1032456"/>
                </a:cubicBezTo>
                <a:cubicBezTo>
                  <a:pt x="646090" y="1092558"/>
                  <a:pt x="626772" y="1090411"/>
                  <a:pt x="633211" y="942304"/>
                </a:cubicBezTo>
                <a:cubicBezTo>
                  <a:pt x="639650" y="794197"/>
                  <a:pt x="607454" y="287628"/>
                  <a:pt x="581696" y="143814"/>
                </a:cubicBezTo>
                <a:cubicBezTo>
                  <a:pt x="555938" y="0"/>
                  <a:pt x="547352" y="19318"/>
                  <a:pt x="452907" y="92298"/>
                </a:cubicBezTo>
                <a:close/>
              </a:path>
            </a:pathLst>
          </a:custGeom>
          <a:solidFill>
            <a:srgbClr val="00CC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9" name="Freeform 68"/>
          <p:cNvSpPr/>
          <p:nvPr/>
        </p:nvSpPr>
        <p:spPr>
          <a:xfrm>
            <a:off x="3718181" y="3645024"/>
            <a:ext cx="421771" cy="848370"/>
          </a:xfrm>
          <a:custGeom>
            <a:avLst/>
            <a:gdLst>
              <a:gd name="connsiteX0" fmla="*/ 452907 w 646090"/>
              <a:gd name="connsiteY0" fmla="*/ 92298 h 1092558"/>
              <a:gd name="connsiteX1" fmla="*/ 15025 w 646090"/>
              <a:gd name="connsiteY1" fmla="*/ 581695 h 1092558"/>
              <a:gd name="connsiteX2" fmla="*/ 543059 w 646090"/>
              <a:gd name="connsiteY2" fmla="*/ 1032456 h 1092558"/>
              <a:gd name="connsiteX3" fmla="*/ 633211 w 646090"/>
              <a:gd name="connsiteY3" fmla="*/ 942304 h 1092558"/>
              <a:gd name="connsiteX4" fmla="*/ 581696 w 646090"/>
              <a:gd name="connsiteY4" fmla="*/ 143814 h 1092558"/>
              <a:gd name="connsiteX5" fmla="*/ 452907 w 646090"/>
              <a:gd name="connsiteY5" fmla="*/ 92298 h 1092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6090" h="1092558">
                <a:moveTo>
                  <a:pt x="452907" y="92298"/>
                </a:moveTo>
                <a:cubicBezTo>
                  <a:pt x="358462" y="165278"/>
                  <a:pt x="0" y="425002"/>
                  <a:pt x="15025" y="581695"/>
                </a:cubicBezTo>
                <a:cubicBezTo>
                  <a:pt x="30050" y="738388"/>
                  <a:pt x="440028" y="972354"/>
                  <a:pt x="543059" y="1032456"/>
                </a:cubicBezTo>
                <a:cubicBezTo>
                  <a:pt x="646090" y="1092558"/>
                  <a:pt x="626772" y="1090411"/>
                  <a:pt x="633211" y="942304"/>
                </a:cubicBezTo>
                <a:cubicBezTo>
                  <a:pt x="639650" y="794197"/>
                  <a:pt x="607454" y="287628"/>
                  <a:pt x="581696" y="143814"/>
                </a:cubicBezTo>
                <a:cubicBezTo>
                  <a:pt x="555938" y="0"/>
                  <a:pt x="547352" y="19318"/>
                  <a:pt x="452907" y="92298"/>
                </a:cubicBezTo>
                <a:close/>
              </a:path>
            </a:pathLst>
          </a:custGeom>
          <a:solidFill>
            <a:srgbClr val="00CC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 name="Freeform 1"/>
          <p:cNvSpPr/>
          <p:nvPr/>
        </p:nvSpPr>
        <p:spPr>
          <a:xfrm rot="16200000" flipH="1">
            <a:off x="7594696" y="3358632"/>
            <a:ext cx="493454" cy="634190"/>
          </a:xfrm>
          <a:custGeom>
            <a:avLst/>
            <a:gdLst>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75432 w 777479"/>
              <a:gd name="connsiteY8" fmla="*/ 659606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65919 w 777479"/>
              <a:gd name="connsiteY10" fmla="*/ 516731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62013 w 777479"/>
              <a:gd name="connsiteY20" fmla="*/ 605036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77479" h="733822">
                <a:moveTo>
                  <a:pt x="237332" y="11906"/>
                </a:moveTo>
                <a:cubicBezTo>
                  <a:pt x="251421" y="57547"/>
                  <a:pt x="265510" y="103188"/>
                  <a:pt x="239713" y="140494"/>
                </a:cubicBezTo>
                <a:cubicBezTo>
                  <a:pt x="213916" y="177800"/>
                  <a:pt x="121841" y="196850"/>
                  <a:pt x="82550" y="235744"/>
                </a:cubicBezTo>
                <a:cubicBezTo>
                  <a:pt x="43259" y="274638"/>
                  <a:pt x="0" y="348456"/>
                  <a:pt x="3969" y="373856"/>
                </a:cubicBezTo>
                <a:cubicBezTo>
                  <a:pt x="7938" y="399256"/>
                  <a:pt x="64691" y="402828"/>
                  <a:pt x="106363" y="388144"/>
                </a:cubicBezTo>
                <a:cubicBezTo>
                  <a:pt x="148035" y="373460"/>
                  <a:pt x="228203" y="300831"/>
                  <a:pt x="254000" y="285750"/>
                </a:cubicBezTo>
                <a:cubicBezTo>
                  <a:pt x="279797" y="270669"/>
                  <a:pt x="266303" y="273050"/>
                  <a:pt x="261144" y="297656"/>
                </a:cubicBezTo>
                <a:cubicBezTo>
                  <a:pt x="255985" y="322262"/>
                  <a:pt x="233429" y="389731"/>
                  <a:pt x="223044" y="433387"/>
                </a:cubicBezTo>
                <a:cubicBezTo>
                  <a:pt x="212659" y="477043"/>
                  <a:pt x="194650" y="523540"/>
                  <a:pt x="198834" y="559594"/>
                </a:cubicBezTo>
                <a:cubicBezTo>
                  <a:pt x="203018" y="595648"/>
                  <a:pt x="225339" y="658312"/>
                  <a:pt x="248147" y="649709"/>
                </a:cubicBezTo>
                <a:cubicBezTo>
                  <a:pt x="270955" y="641106"/>
                  <a:pt x="315657" y="551569"/>
                  <a:pt x="335682" y="507975"/>
                </a:cubicBezTo>
                <a:cubicBezTo>
                  <a:pt x="355707" y="464381"/>
                  <a:pt x="361673" y="397002"/>
                  <a:pt x="368300" y="388143"/>
                </a:cubicBezTo>
                <a:cubicBezTo>
                  <a:pt x="374927" y="379284"/>
                  <a:pt x="369888" y="408385"/>
                  <a:pt x="375444" y="454819"/>
                </a:cubicBezTo>
                <a:cubicBezTo>
                  <a:pt x="381000" y="501254"/>
                  <a:pt x="388938" y="620316"/>
                  <a:pt x="401638" y="666750"/>
                </a:cubicBezTo>
                <a:cubicBezTo>
                  <a:pt x="414338" y="713184"/>
                  <a:pt x="434578" y="733028"/>
                  <a:pt x="451644" y="733425"/>
                </a:cubicBezTo>
                <a:cubicBezTo>
                  <a:pt x="468710" y="733822"/>
                  <a:pt x="495301" y="719931"/>
                  <a:pt x="504032" y="669131"/>
                </a:cubicBezTo>
                <a:cubicBezTo>
                  <a:pt x="512763" y="618331"/>
                  <a:pt x="500063" y="449658"/>
                  <a:pt x="504032" y="428624"/>
                </a:cubicBezTo>
                <a:cubicBezTo>
                  <a:pt x="508001" y="407590"/>
                  <a:pt x="516335" y="507603"/>
                  <a:pt x="527844" y="542925"/>
                </a:cubicBezTo>
                <a:cubicBezTo>
                  <a:pt x="539353" y="578247"/>
                  <a:pt x="556816" y="620712"/>
                  <a:pt x="573088" y="640556"/>
                </a:cubicBezTo>
                <a:cubicBezTo>
                  <a:pt x="589360" y="660400"/>
                  <a:pt x="610654" y="667907"/>
                  <a:pt x="625475" y="661987"/>
                </a:cubicBezTo>
                <a:cubicBezTo>
                  <a:pt x="640296" y="656067"/>
                  <a:pt x="658838" y="634802"/>
                  <a:pt x="662013" y="605036"/>
                </a:cubicBezTo>
                <a:cubicBezTo>
                  <a:pt x="665188" y="575270"/>
                  <a:pt x="649424" y="516368"/>
                  <a:pt x="644525" y="483394"/>
                </a:cubicBezTo>
                <a:cubicBezTo>
                  <a:pt x="639626" y="450420"/>
                  <a:pt x="620316" y="394891"/>
                  <a:pt x="632619" y="407194"/>
                </a:cubicBezTo>
                <a:cubicBezTo>
                  <a:pt x="644922" y="419497"/>
                  <a:pt x="695325" y="535781"/>
                  <a:pt x="718344" y="557212"/>
                </a:cubicBezTo>
                <a:cubicBezTo>
                  <a:pt x="741363" y="578643"/>
                  <a:pt x="763985" y="562769"/>
                  <a:pt x="770732" y="535781"/>
                </a:cubicBezTo>
                <a:cubicBezTo>
                  <a:pt x="777479" y="508794"/>
                  <a:pt x="775891" y="447278"/>
                  <a:pt x="758825" y="395287"/>
                </a:cubicBezTo>
                <a:cubicBezTo>
                  <a:pt x="741759" y="343296"/>
                  <a:pt x="687388" y="289718"/>
                  <a:pt x="668338" y="223837"/>
                </a:cubicBezTo>
                <a:cubicBezTo>
                  <a:pt x="649288" y="157956"/>
                  <a:pt x="646906" y="78978"/>
                  <a:pt x="644525" y="0"/>
                </a:cubicBezTo>
              </a:path>
            </a:pathLst>
          </a:custGeom>
          <a:solidFill>
            <a:srgbClr val="FFCC99"/>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grpSp>
        <p:nvGrpSpPr>
          <p:cNvPr id="10" name="Group 99"/>
          <p:cNvGrpSpPr/>
          <p:nvPr/>
        </p:nvGrpSpPr>
        <p:grpSpPr>
          <a:xfrm>
            <a:off x="4067596" y="4747425"/>
            <a:ext cx="1075966" cy="586890"/>
            <a:chOff x="1619672" y="4221089"/>
            <a:chExt cx="1584176" cy="864095"/>
          </a:xfrm>
        </p:grpSpPr>
        <p:sp>
          <p:nvSpPr>
            <p:cNvPr id="11" name="Freeform 10"/>
            <p:cNvSpPr/>
            <p:nvPr/>
          </p:nvSpPr>
          <p:spPr>
            <a:xfrm>
              <a:off x="1619672" y="4246822"/>
              <a:ext cx="669997" cy="838362"/>
            </a:xfrm>
            <a:custGeom>
              <a:avLst/>
              <a:gdLst>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98859 w 625872"/>
                <a:gd name="connsiteY6" fmla="*/ 576262 h 840978"/>
                <a:gd name="connsiteX7" fmla="*/ 408384 w 625872"/>
                <a:gd name="connsiteY7" fmla="*/ 554831 h 840978"/>
                <a:gd name="connsiteX8" fmla="*/ 403622 w 625872"/>
                <a:gd name="connsiteY8" fmla="*/ 0 h 840978"/>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86581 w 625872"/>
                <a:gd name="connsiteY6" fmla="*/ 600620 h 840978"/>
                <a:gd name="connsiteX7" fmla="*/ 408384 w 625872"/>
                <a:gd name="connsiteY7" fmla="*/ 554831 h 840978"/>
                <a:gd name="connsiteX8" fmla="*/ 403622 w 625872"/>
                <a:gd name="connsiteY8" fmla="*/ 0 h 840978"/>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52338"/>
                <a:gd name="connsiteX1" fmla="*/ 586978 w 629778"/>
                <a:gd name="connsiteY1" fmla="*/ 707231 h 852338"/>
                <a:gd name="connsiteX2" fmla="*/ 332557 w 629778"/>
                <a:gd name="connsiteY2" fmla="*/ 850230 h 852338"/>
                <a:gd name="connsiteX3" fmla="*/ 65484 w 629778"/>
                <a:gd name="connsiteY3" fmla="*/ 809625 h 852338"/>
                <a:gd name="connsiteX4" fmla="*/ 15478 w 629778"/>
                <a:gd name="connsiteY4" fmla="*/ 671512 h 852338"/>
                <a:gd name="connsiteX5" fmla="*/ 158353 w 629778"/>
                <a:gd name="connsiteY5" fmla="*/ 540543 h 852338"/>
                <a:gd name="connsiteX6" fmla="*/ 386581 w 629778"/>
                <a:gd name="connsiteY6" fmla="*/ 600620 h 852338"/>
                <a:gd name="connsiteX7" fmla="*/ 408384 w 629778"/>
                <a:gd name="connsiteY7" fmla="*/ 554831 h 852338"/>
                <a:gd name="connsiteX8" fmla="*/ 403622 w 629778"/>
                <a:gd name="connsiteY8" fmla="*/ 0 h 852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9778" h="852338">
                  <a:moveTo>
                    <a:pt x="589359" y="40481"/>
                  </a:moveTo>
                  <a:cubicBezTo>
                    <a:pt x="607615" y="308570"/>
                    <a:pt x="629778" y="572273"/>
                    <a:pt x="586978" y="707231"/>
                  </a:cubicBezTo>
                  <a:cubicBezTo>
                    <a:pt x="544178" y="842189"/>
                    <a:pt x="393081" y="852338"/>
                    <a:pt x="332557" y="850230"/>
                  </a:cubicBezTo>
                  <a:cubicBezTo>
                    <a:pt x="247154" y="847800"/>
                    <a:pt x="118330" y="839411"/>
                    <a:pt x="65484" y="809625"/>
                  </a:cubicBezTo>
                  <a:cubicBezTo>
                    <a:pt x="12638" y="779839"/>
                    <a:pt x="0" y="716359"/>
                    <a:pt x="15478" y="671512"/>
                  </a:cubicBezTo>
                  <a:cubicBezTo>
                    <a:pt x="30956" y="626665"/>
                    <a:pt x="96503" y="552358"/>
                    <a:pt x="158353" y="540543"/>
                  </a:cubicBezTo>
                  <a:cubicBezTo>
                    <a:pt x="220203" y="528728"/>
                    <a:pt x="344909" y="598239"/>
                    <a:pt x="386581" y="600620"/>
                  </a:cubicBezTo>
                  <a:cubicBezTo>
                    <a:pt x="428253" y="603001"/>
                    <a:pt x="405544" y="654934"/>
                    <a:pt x="408384" y="554831"/>
                  </a:cubicBezTo>
                  <a:cubicBezTo>
                    <a:pt x="411224" y="454728"/>
                    <a:pt x="406400" y="229393"/>
                    <a:pt x="403622" y="0"/>
                  </a:cubicBezTo>
                </a:path>
              </a:pathLst>
            </a:custGeom>
            <a:solidFill>
              <a:srgbClr val="00CC00"/>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12" name="Freeform 11"/>
            <p:cNvSpPr/>
            <p:nvPr/>
          </p:nvSpPr>
          <p:spPr>
            <a:xfrm flipH="1">
              <a:off x="2555774" y="4221089"/>
              <a:ext cx="648074" cy="864095"/>
            </a:xfrm>
            <a:custGeom>
              <a:avLst/>
              <a:gdLst>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98859 w 625872"/>
                <a:gd name="connsiteY6" fmla="*/ 576262 h 840978"/>
                <a:gd name="connsiteX7" fmla="*/ 408384 w 625872"/>
                <a:gd name="connsiteY7" fmla="*/ 554831 h 840978"/>
                <a:gd name="connsiteX8" fmla="*/ 403622 w 625872"/>
                <a:gd name="connsiteY8" fmla="*/ 0 h 840978"/>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86581 w 625872"/>
                <a:gd name="connsiteY6" fmla="*/ 600620 h 840978"/>
                <a:gd name="connsiteX7" fmla="*/ 408384 w 625872"/>
                <a:gd name="connsiteY7" fmla="*/ 554831 h 840978"/>
                <a:gd name="connsiteX8" fmla="*/ 403622 w 625872"/>
                <a:gd name="connsiteY8" fmla="*/ 0 h 840978"/>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52338"/>
                <a:gd name="connsiteX1" fmla="*/ 586978 w 629778"/>
                <a:gd name="connsiteY1" fmla="*/ 707231 h 852338"/>
                <a:gd name="connsiteX2" fmla="*/ 332557 w 629778"/>
                <a:gd name="connsiteY2" fmla="*/ 850230 h 852338"/>
                <a:gd name="connsiteX3" fmla="*/ 65484 w 629778"/>
                <a:gd name="connsiteY3" fmla="*/ 809625 h 852338"/>
                <a:gd name="connsiteX4" fmla="*/ 15478 w 629778"/>
                <a:gd name="connsiteY4" fmla="*/ 671512 h 852338"/>
                <a:gd name="connsiteX5" fmla="*/ 158353 w 629778"/>
                <a:gd name="connsiteY5" fmla="*/ 540543 h 852338"/>
                <a:gd name="connsiteX6" fmla="*/ 386581 w 629778"/>
                <a:gd name="connsiteY6" fmla="*/ 600620 h 852338"/>
                <a:gd name="connsiteX7" fmla="*/ 408384 w 629778"/>
                <a:gd name="connsiteY7" fmla="*/ 554831 h 852338"/>
                <a:gd name="connsiteX8" fmla="*/ 403622 w 629778"/>
                <a:gd name="connsiteY8" fmla="*/ 0 h 852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9778" h="852338">
                  <a:moveTo>
                    <a:pt x="589359" y="40481"/>
                  </a:moveTo>
                  <a:cubicBezTo>
                    <a:pt x="607615" y="308570"/>
                    <a:pt x="629778" y="572273"/>
                    <a:pt x="586978" y="707231"/>
                  </a:cubicBezTo>
                  <a:cubicBezTo>
                    <a:pt x="544178" y="842189"/>
                    <a:pt x="393081" y="852338"/>
                    <a:pt x="332557" y="850230"/>
                  </a:cubicBezTo>
                  <a:cubicBezTo>
                    <a:pt x="247154" y="847800"/>
                    <a:pt x="118330" y="839411"/>
                    <a:pt x="65484" y="809625"/>
                  </a:cubicBezTo>
                  <a:cubicBezTo>
                    <a:pt x="12638" y="779839"/>
                    <a:pt x="0" y="716359"/>
                    <a:pt x="15478" y="671512"/>
                  </a:cubicBezTo>
                  <a:cubicBezTo>
                    <a:pt x="30956" y="626665"/>
                    <a:pt x="96503" y="552358"/>
                    <a:pt x="158353" y="540543"/>
                  </a:cubicBezTo>
                  <a:cubicBezTo>
                    <a:pt x="220203" y="528728"/>
                    <a:pt x="344909" y="598239"/>
                    <a:pt x="386581" y="600620"/>
                  </a:cubicBezTo>
                  <a:cubicBezTo>
                    <a:pt x="428253" y="603001"/>
                    <a:pt x="405544" y="654934"/>
                    <a:pt x="408384" y="554831"/>
                  </a:cubicBezTo>
                  <a:cubicBezTo>
                    <a:pt x="411224" y="454728"/>
                    <a:pt x="406400" y="229393"/>
                    <a:pt x="403622" y="0"/>
                  </a:cubicBezTo>
                </a:path>
              </a:pathLst>
            </a:custGeom>
            <a:solidFill>
              <a:srgbClr val="00CC00"/>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grpSp>
      <p:sp>
        <p:nvSpPr>
          <p:cNvPr id="21" name="Freeform 20"/>
          <p:cNvSpPr/>
          <p:nvPr/>
        </p:nvSpPr>
        <p:spPr>
          <a:xfrm rot="5400000">
            <a:off x="3517949" y="3474939"/>
            <a:ext cx="490388" cy="686542"/>
          </a:xfrm>
          <a:custGeom>
            <a:avLst/>
            <a:gdLst>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75432 w 777479"/>
              <a:gd name="connsiteY8" fmla="*/ 659606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65919 w 777479"/>
              <a:gd name="connsiteY10" fmla="*/ 516731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62013 w 777479"/>
              <a:gd name="connsiteY20" fmla="*/ 605036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180 w 777479"/>
              <a:gd name="connsiteY0" fmla="*/ 0 h 909988"/>
              <a:gd name="connsiteX1" fmla="*/ 239713 w 777479"/>
              <a:gd name="connsiteY1" fmla="*/ 316660 h 909988"/>
              <a:gd name="connsiteX2" fmla="*/ 82550 w 777479"/>
              <a:gd name="connsiteY2" fmla="*/ 411910 h 909988"/>
              <a:gd name="connsiteX3" fmla="*/ 3969 w 777479"/>
              <a:gd name="connsiteY3" fmla="*/ 550022 h 909988"/>
              <a:gd name="connsiteX4" fmla="*/ 106363 w 777479"/>
              <a:gd name="connsiteY4" fmla="*/ 564310 h 909988"/>
              <a:gd name="connsiteX5" fmla="*/ 254000 w 777479"/>
              <a:gd name="connsiteY5" fmla="*/ 461916 h 909988"/>
              <a:gd name="connsiteX6" fmla="*/ 261144 w 777479"/>
              <a:gd name="connsiteY6" fmla="*/ 473822 h 909988"/>
              <a:gd name="connsiteX7" fmla="*/ 223044 w 777479"/>
              <a:gd name="connsiteY7" fmla="*/ 609553 h 909988"/>
              <a:gd name="connsiteX8" fmla="*/ 198834 w 777479"/>
              <a:gd name="connsiteY8" fmla="*/ 735760 h 909988"/>
              <a:gd name="connsiteX9" fmla="*/ 248147 w 777479"/>
              <a:gd name="connsiteY9" fmla="*/ 825875 h 909988"/>
              <a:gd name="connsiteX10" fmla="*/ 335682 w 777479"/>
              <a:gd name="connsiteY10" fmla="*/ 684141 h 909988"/>
              <a:gd name="connsiteX11" fmla="*/ 368300 w 777479"/>
              <a:gd name="connsiteY11" fmla="*/ 564309 h 909988"/>
              <a:gd name="connsiteX12" fmla="*/ 375444 w 777479"/>
              <a:gd name="connsiteY12" fmla="*/ 630985 h 909988"/>
              <a:gd name="connsiteX13" fmla="*/ 401638 w 777479"/>
              <a:gd name="connsiteY13" fmla="*/ 842916 h 909988"/>
              <a:gd name="connsiteX14" fmla="*/ 451644 w 777479"/>
              <a:gd name="connsiteY14" fmla="*/ 909591 h 909988"/>
              <a:gd name="connsiteX15" fmla="*/ 504032 w 777479"/>
              <a:gd name="connsiteY15" fmla="*/ 845297 h 909988"/>
              <a:gd name="connsiteX16" fmla="*/ 504032 w 777479"/>
              <a:gd name="connsiteY16" fmla="*/ 604790 h 909988"/>
              <a:gd name="connsiteX17" fmla="*/ 527844 w 777479"/>
              <a:gd name="connsiteY17" fmla="*/ 719091 h 909988"/>
              <a:gd name="connsiteX18" fmla="*/ 573088 w 777479"/>
              <a:gd name="connsiteY18" fmla="*/ 816722 h 909988"/>
              <a:gd name="connsiteX19" fmla="*/ 625475 w 777479"/>
              <a:gd name="connsiteY19" fmla="*/ 838153 h 909988"/>
              <a:gd name="connsiteX20" fmla="*/ 662013 w 777479"/>
              <a:gd name="connsiteY20" fmla="*/ 781202 h 909988"/>
              <a:gd name="connsiteX21" fmla="*/ 644525 w 777479"/>
              <a:gd name="connsiteY21" fmla="*/ 659560 h 909988"/>
              <a:gd name="connsiteX22" fmla="*/ 632619 w 777479"/>
              <a:gd name="connsiteY22" fmla="*/ 583360 h 909988"/>
              <a:gd name="connsiteX23" fmla="*/ 718344 w 777479"/>
              <a:gd name="connsiteY23" fmla="*/ 733378 h 909988"/>
              <a:gd name="connsiteX24" fmla="*/ 770732 w 777479"/>
              <a:gd name="connsiteY24" fmla="*/ 711947 h 909988"/>
              <a:gd name="connsiteX25" fmla="*/ 758825 w 777479"/>
              <a:gd name="connsiteY25" fmla="*/ 571453 h 909988"/>
              <a:gd name="connsiteX26" fmla="*/ 668338 w 777479"/>
              <a:gd name="connsiteY26" fmla="*/ 400003 h 909988"/>
              <a:gd name="connsiteX27" fmla="*/ 644525 w 777479"/>
              <a:gd name="connsiteY27" fmla="*/ 176166 h 909988"/>
              <a:gd name="connsiteX0" fmla="*/ 237180 w 777479"/>
              <a:gd name="connsiteY0" fmla="*/ 0 h 909988"/>
              <a:gd name="connsiteX1" fmla="*/ 239713 w 777479"/>
              <a:gd name="connsiteY1" fmla="*/ 316660 h 909988"/>
              <a:gd name="connsiteX2" fmla="*/ 82550 w 777479"/>
              <a:gd name="connsiteY2" fmla="*/ 411910 h 909988"/>
              <a:gd name="connsiteX3" fmla="*/ 3969 w 777479"/>
              <a:gd name="connsiteY3" fmla="*/ 550022 h 909988"/>
              <a:gd name="connsiteX4" fmla="*/ 106363 w 777479"/>
              <a:gd name="connsiteY4" fmla="*/ 564310 h 909988"/>
              <a:gd name="connsiteX5" fmla="*/ 254000 w 777479"/>
              <a:gd name="connsiteY5" fmla="*/ 461916 h 909988"/>
              <a:gd name="connsiteX6" fmla="*/ 261144 w 777479"/>
              <a:gd name="connsiteY6" fmla="*/ 473822 h 909988"/>
              <a:gd name="connsiteX7" fmla="*/ 223044 w 777479"/>
              <a:gd name="connsiteY7" fmla="*/ 609553 h 909988"/>
              <a:gd name="connsiteX8" fmla="*/ 198834 w 777479"/>
              <a:gd name="connsiteY8" fmla="*/ 735760 h 909988"/>
              <a:gd name="connsiteX9" fmla="*/ 248147 w 777479"/>
              <a:gd name="connsiteY9" fmla="*/ 825875 h 909988"/>
              <a:gd name="connsiteX10" fmla="*/ 335682 w 777479"/>
              <a:gd name="connsiteY10" fmla="*/ 684141 h 909988"/>
              <a:gd name="connsiteX11" fmla="*/ 368300 w 777479"/>
              <a:gd name="connsiteY11" fmla="*/ 564309 h 909988"/>
              <a:gd name="connsiteX12" fmla="*/ 375444 w 777479"/>
              <a:gd name="connsiteY12" fmla="*/ 630985 h 909988"/>
              <a:gd name="connsiteX13" fmla="*/ 401638 w 777479"/>
              <a:gd name="connsiteY13" fmla="*/ 842916 h 909988"/>
              <a:gd name="connsiteX14" fmla="*/ 451644 w 777479"/>
              <a:gd name="connsiteY14" fmla="*/ 909591 h 909988"/>
              <a:gd name="connsiteX15" fmla="*/ 504032 w 777479"/>
              <a:gd name="connsiteY15" fmla="*/ 845297 h 909988"/>
              <a:gd name="connsiteX16" fmla="*/ 504032 w 777479"/>
              <a:gd name="connsiteY16" fmla="*/ 604790 h 909988"/>
              <a:gd name="connsiteX17" fmla="*/ 527844 w 777479"/>
              <a:gd name="connsiteY17" fmla="*/ 719091 h 909988"/>
              <a:gd name="connsiteX18" fmla="*/ 573088 w 777479"/>
              <a:gd name="connsiteY18" fmla="*/ 816722 h 909988"/>
              <a:gd name="connsiteX19" fmla="*/ 625475 w 777479"/>
              <a:gd name="connsiteY19" fmla="*/ 838153 h 909988"/>
              <a:gd name="connsiteX20" fmla="*/ 662013 w 777479"/>
              <a:gd name="connsiteY20" fmla="*/ 781202 h 909988"/>
              <a:gd name="connsiteX21" fmla="*/ 644525 w 777479"/>
              <a:gd name="connsiteY21" fmla="*/ 659560 h 909988"/>
              <a:gd name="connsiteX22" fmla="*/ 632619 w 777479"/>
              <a:gd name="connsiteY22" fmla="*/ 583360 h 909988"/>
              <a:gd name="connsiteX23" fmla="*/ 718344 w 777479"/>
              <a:gd name="connsiteY23" fmla="*/ 733378 h 909988"/>
              <a:gd name="connsiteX24" fmla="*/ 770732 w 777479"/>
              <a:gd name="connsiteY24" fmla="*/ 711947 h 909988"/>
              <a:gd name="connsiteX25" fmla="*/ 758825 w 777479"/>
              <a:gd name="connsiteY25" fmla="*/ 571453 h 909988"/>
              <a:gd name="connsiteX26" fmla="*/ 668338 w 777479"/>
              <a:gd name="connsiteY26" fmla="*/ 400003 h 909988"/>
              <a:gd name="connsiteX27" fmla="*/ 614486 w 777479"/>
              <a:gd name="connsiteY27" fmla="*/ 68283 h 909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77479" h="909988">
                <a:moveTo>
                  <a:pt x="237180" y="0"/>
                </a:moveTo>
                <a:cubicBezTo>
                  <a:pt x="251269" y="45641"/>
                  <a:pt x="265485" y="248008"/>
                  <a:pt x="239713" y="316660"/>
                </a:cubicBezTo>
                <a:cubicBezTo>
                  <a:pt x="213941" y="385312"/>
                  <a:pt x="121841" y="373016"/>
                  <a:pt x="82550" y="411910"/>
                </a:cubicBezTo>
                <a:cubicBezTo>
                  <a:pt x="43259" y="450804"/>
                  <a:pt x="0" y="524622"/>
                  <a:pt x="3969" y="550022"/>
                </a:cubicBezTo>
                <a:cubicBezTo>
                  <a:pt x="7938" y="575422"/>
                  <a:pt x="64691" y="578994"/>
                  <a:pt x="106363" y="564310"/>
                </a:cubicBezTo>
                <a:cubicBezTo>
                  <a:pt x="148035" y="549626"/>
                  <a:pt x="228203" y="476997"/>
                  <a:pt x="254000" y="461916"/>
                </a:cubicBezTo>
                <a:cubicBezTo>
                  <a:pt x="279797" y="446835"/>
                  <a:pt x="266303" y="449216"/>
                  <a:pt x="261144" y="473822"/>
                </a:cubicBezTo>
                <a:cubicBezTo>
                  <a:pt x="255985" y="498428"/>
                  <a:pt x="233429" y="565897"/>
                  <a:pt x="223044" y="609553"/>
                </a:cubicBezTo>
                <a:cubicBezTo>
                  <a:pt x="212659" y="653209"/>
                  <a:pt x="194650" y="699706"/>
                  <a:pt x="198834" y="735760"/>
                </a:cubicBezTo>
                <a:cubicBezTo>
                  <a:pt x="203018" y="771814"/>
                  <a:pt x="225339" y="834478"/>
                  <a:pt x="248147" y="825875"/>
                </a:cubicBezTo>
                <a:cubicBezTo>
                  <a:pt x="270955" y="817272"/>
                  <a:pt x="315657" y="727735"/>
                  <a:pt x="335682" y="684141"/>
                </a:cubicBezTo>
                <a:cubicBezTo>
                  <a:pt x="355707" y="640547"/>
                  <a:pt x="361673" y="573168"/>
                  <a:pt x="368300" y="564309"/>
                </a:cubicBezTo>
                <a:cubicBezTo>
                  <a:pt x="374927" y="555450"/>
                  <a:pt x="369888" y="584551"/>
                  <a:pt x="375444" y="630985"/>
                </a:cubicBezTo>
                <a:cubicBezTo>
                  <a:pt x="381000" y="677420"/>
                  <a:pt x="388938" y="796482"/>
                  <a:pt x="401638" y="842916"/>
                </a:cubicBezTo>
                <a:cubicBezTo>
                  <a:pt x="414338" y="889350"/>
                  <a:pt x="434578" y="909194"/>
                  <a:pt x="451644" y="909591"/>
                </a:cubicBezTo>
                <a:cubicBezTo>
                  <a:pt x="468710" y="909988"/>
                  <a:pt x="495301" y="896097"/>
                  <a:pt x="504032" y="845297"/>
                </a:cubicBezTo>
                <a:cubicBezTo>
                  <a:pt x="512763" y="794497"/>
                  <a:pt x="500063" y="625824"/>
                  <a:pt x="504032" y="604790"/>
                </a:cubicBezTo>
                <a:cubicBezTo>
                  <a:pt x="508001" y="583756"/>
                  <a:pt x="516335" y="683769"/>
                  <a:pt x="527844" y="719091"/>
                </a:cubicBezTo>
                <a:cubicBezTo>
                  <a:pt x="539353" y="754413"/>
                  <a:pt x="556816" y="796878"/>
                  <a:pt x="573088" y="816722"/>
                </a:cubicBezTo>
                <a:cubicBezTo>
                  <a:pt x="589360" y="836566"/>
                  <a:pt x="610654" y="844073"/>
                  <a:pt x="625475" y="838153"/>
                </a:cubicBezTo>
                <a:cubicBezTo>
                  <a:pt x="640296" y="832233"/>
                  <a:pt x="658838" y="810968"/>
                  <a:pt x="662013" y="781202"/>
                </a:cubicBezTo>
                <a:cubicBezTo>
                  <a:pt x="665188" y="751436"/>
                  <a:pt x="649424" y="692534"/>
                  <a:pt x="644525" y="659560"/>
                </a:cubicBezTo>
                <a:cubicBezTo>
                  <a:pt x="639626" y="626586"/>
                  <a:pt x="620316" y="571057"/>
                  <a:pt x="632619" y="583360"/>
                </a:cubicBezTo>
                <a:cubicBezTo>
                  <a:pt x="644922" y="595663"/>
                  <a:pt x="695325" y="711947"/>
                  <a:pt x="718344" y="733378"/>
                </a:cubicBezTo>
                <a:cubicBezTo>
                  <a:pt x="741363" y="754809"/>
                  <a:pt x="763985" y="738935"/>
                  <a:pt x="770732" y="711947"/>
                </a:cubicBezTo>
                <a:cubicBezTo>
                  <a:pt x="777479" y="684960"/>
                  <a:pt x="775891" y="623444"/>
                  <a:pt x="758825" y="571453"/>
                </a:cubicBezTo>
                <a:cubicBezTo>
                  <a:pt x="741759" y="519462"/>
                  <a:pt x="692395" y="483865"/>
                  <a:pt x="668338" y="400003"/>
                </a:cubicBezTo>
                <a:cubicBezTo>
                  <a:pt x="644281" y="316141"/>
                  <a:pt x="616867" y="147261"/>
                  <a:pt x="614486" y="68283"/>
                </a:cubicBezTo>
              </a:path>
            </a:pathLst>
          </a:custGeom>
          <a:solidFill>
            <a:srgbClr val="00CC00"/>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27" name="Freeform 26"/>
          <p:cNvSpPr/>
          <p:nvPr/>
        </p:nvSpPr>
        <p:spPr>
          <a:xfrm flipH="1">
            <a:off x="7057074" y="4669826"/>
            <a:ext cx="556828" cy="623327"/>
          </a:xfrm>
          <a:custGeom>
            <a:avLst/>
            <a:gdLst>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98859 w 625872"/>
              <a:gd name="connsiteY6" fmla="*/ 576262 h 840978"/>
              <a:gd name="connsiteX7" fmla="*/ 408384 w 625872"/>
              <a:gd name="connsiteY7" fmla="*/ 554831 h 840978"/>
              <a:gd name="connsiteX8" fmla="*/ 403622 w 625872"/>
              <a:gd name="connsiteY8" fmla="*/ 0 h 840978"/>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86581 w 625872"/>
              <a:gd name="connsiteY6" fmla="*/ 600620 h 840978"/>
              <a:gd name="connsiteX7" fmla="*/ 408384 w 625872"/>
              <a:gd name="connsiteY7" fmla="*/ 554831 h 840978"/>
              <a:gd name="connsiteX8" fmla="*/ 403622 w 625872"/>
              <a:gd name="connsiteY8" fmla="*/ 0 h 840978"/>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52338"/>
              <a:gd name="connsiteX1" fmla="*/ 586978 w 629778"/>
              <a:gd name="connsiteY1" fmla="*/ 707231 h 852338"/>
              <a:gd name="connsiteX2" fmla="*/ 332557 w 629778"/>
              <a:gd name="connsiteY2" fmla="*/ 850230 h 852338"/>
              <a:gd name="connsiteX3" fmla="*/ 65484 w 629778"/>
              <a:gd name="connsiteY3" fmla="*/ 809625 h 852338"/>
              <a:gd name="connsiteX4" fmla="*/ 15478 w 629778"/>
              <a:gd name="connsiteY4" fmla="*/ 671512 h 852338"/>
              <a:gd name="connsiteX5" fmla="*/ 158353 w 629778"/>
              <a:gd name="connsiteY5" fmla="*/ 540543 h 852338"/>
              <a:gd name="connsiteX6" fmla="*/ 386581 w 629778"/>
              <a:gd name="connsiteY6" fmla="*/ 600620 h 852338"/>
              <a:gd name="connsiteX7" fmla="*/ 408384 w 629778"/>
              <a:gd name="connsiteY7" fmla="*/ 554831 h 852338"/>
              <a:gd name="connsiteX8" fmla="*/ 403622 w 629778"/>
              <a:gd name="connsiteY8" fmla="*/ 0 h 852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9778" h="852338">
                <a:moveTo>
                  <a:pt x="589359" y="40481"/>
                </a:moveTo>
                <a:cubicBezTo>
                  <a:pt x="607615" y="308570"/>
                  <a:pt x="629778" y="572273"/>
                  <a:pt x="586978" y="707231"/>
                </a:cubicBezTo>
                <a:cubicBezTo>
                  <a:pt x="544178" y="842189"/>
                  <a:pt x="393081" y="852338"/>
                  <a:pt x="332557" y="850230"/>
                </a:cubicBezTo>
                <a:cubicBezTo>
                  <a:pt x="247154" y="847800"/>
                  <a:pt x="118330" y="839411"/>
                  <a:pt x="65484" y="809625"/>
                </a:cubicBezTo>
                <a:cubicBezTo>
                  <a:pt x="12638" y="779839"/>
                  <a:pt x="0" y="716359"/>
                  <a:pt x="15478" y="671512"/>
                </a:cubicBezTo>
                <a:cubicBezTo>
                  <a:pt x="30956" y="626665"/>
                  <a:pt x="96503" y="552358"/>
                  <a:pt x="158353" y="540543"/>
                </a:cubicBezTo>
                <a:cubicBezTo>
                  <a:pt x="220203" y="528728"/>
                  <a:pt x="344909" y="598239"/>
                  <a:pt x="386581" y="600620"/>
                </a:cubicBezTo>
                <a:cubicBezTo>
                  <a:pt x="428253" y="603001"/>
                  <a:pt x="405544" y="654934"/>
                  <a:pt x="408384" y="554831"/>
                </a:cubicBezTo>
                <a:cubicBezTo>
                  <a:pt x="411224" y="454728"/>
                  <a:pt x="406400" y="229393"/>
                  <a:pt x="403622" y="0"/>
                </a:cubicBezTo>
              </a:path>
            </a:pathLst>
          </a:custGeom>
          <a:solidFill>
            <a:srgbClr val="FFCC99"/>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28" name="Freeform 27"/>
          <p:cNvSpPr/>
          <p:nvPr/>
        </p:nvSpPr>
        <p:spPr>
          <a:xfrm>
            <a:off x="6369014" y="4669826"/>
            <a:ext cx="483130" cy="623327"/>
          </a:xfrm>
          <a:custGeom>
            <a:avLst/>
            <a:gdLst>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98859 w 625872"/>
              <a:gd name="connsiteY6" fmla="*/ 576262 h 840978"/>
              <a:gd name="connsiteX7" fmla="*/ 408384 w 625872"/>
              <a:gd name="connsiteY7" fmla="*/ 554831 h 840978"/>
              <a:gd name="connsiteX8" fmla="*/ 403622 w 625872"/>
              <a:gd name="connsiteY8" fmla="*/ 0 h 840978"/>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86581 w 625872"/>
              <a:gd name="connsiteY6" fmla="*/ 600620 h 840978"/>
              <a:gd name="connsiteX7" fmla="*/ 408384 w 625872"/>
              <a:gd name="connsiteY7" fmla="*/ 554831 h 840978"/>
              <a:gd name="connsiteX8" fmla="*/ 403622 w 625872"/>
              <a:gd name="connsiteY8" fmla="*/ 0 h 840978"/>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52338"/>
              <a:gd name="connsiteX1" fmla="*/ 586978 w 629778"/>
              <a:gd name="connsiteY1" fmla="*/ 707231 h 852338"/>
              <a:gd name="connsiteX2" fmla="*/ 332557 w 629778"/>
              <a:gd name="connsiteY2" fmla="*/ 850230 h 852338"/>
              <a:gd name="connsiteX3" fmla="*/ 65484 w 629778"/>
              <a:gd name="connsiteY3" fmla="*/ 809625 h 852338"/>
              <a:gd name="connsiteX4" fmla="*/ 15478 w 629778"/>
              <a:gd name="connsiteY4" fmla="*/ 671512 h 852338"/>
              <a:gd name="connsiteX5" fmla="*/ 158353 w 629778"/>
              <a:gd name="connsiteY5" fmla="*/ 540543 h 852338"/>
              <a:gd name="connsiteX6" fmla="*/ 386581 w 629778"/>
              <a:gd name="connsiteY6" fmla="*/ 600620 h 852338"/>
              <a:gd name="connsiteX7" fmla="*/ 408384 w 629778"/>
              <a:gd name="connsiteY7" fmla="*/ 554831 h 852338"/>
              <a:gd name="connsiteX8" fmla="*/ 403622 w 629778"/>
              <a:gd name="connsiteY8" fmla="*/ 0 h 852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9778" h="852338">
                <a:moveTo>
                  <a:pt x="589359" y="40481"/>
                </a:moveTo>
                <a:cubicBezTo>
                  <a:pt x="607615" y="308570"/>
                  <a:pt x="629778" y="572273"/>
                  <a:pt x="586978" y="707231"/>
                </a:cubicBezTo>
                <a:cubicBezTo>
                  <a:pt x="544178" y="842189"/>
                  <a:pt x="393081" y="852338"/>
                  <a:pt x="332557" y="850230"/>
                </a:cubicBezTo>
                <a:cubicBezTo>
                  <a:pt x="247154" y="847800"/>
                  <a:pt x="118330" y="839411"/>
                  <a:pt x="65484" y="809625"/>
                </a:cubicBezTo>
                <a:cubicBezTo>
                  <a:pt x="12638" y="779839"/>
                  <a:pt x="0" y="716359"/>
                  <a:pt x="15478" y="671512"/>
                </a:cubicBezTo>
                <a:cubicBezTo>
                  <a:pt x="30956" y="626665"/>
                  <a:pt x="96503" y="552358"/>
                  <a:pt x="158353" y="540543"/>
                </a:cubicBezTo>
                <a:cubicBezTo>
                  <a:pt x="220203" y="528728"/>
                  <a:pt x="344909" y="598239"/>
                  <a:pt x="386581" y="600620"/>
                </a:cubicBezTo>
                <a:cubicBezTo>
                  <a:pt x="428253" y="603001"/>
                  <a:pt x="405544" y="654934"/>
                  <a:pt x="408384" y="554831"/>
                </a:cubicBezTo>
                <a:cubicBezTo>
                  <a:pt x="411224" y="454728"/>
                  <a:pt x="406400" y="229393"/>
                  <a:pt x="403622" y="0"/>
                </a:cubicBezTo>
              </a:path>
            </a:pathLst>
          </a:custGeom>
          <a:solidFill>
            <a:srgbClr val="FFCC99"/>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29" name="Freeform 28"/>
          <p:cNvSpPr/>
          <p:nvPr/>
        </p:nvSpPr>
        <p:spPr>
          <a:xfrm rot="20440877" flipH="1">
            <a:off x="7713347" y="3601877"/>
            <a:ext cx="294756" cy="858852"/>
          </a:xfrm>
          <a:custGeom>
            <a:avLst/>
            <a:gdLst>
              <a:gd name="connsiteX0" fmla="*/ 452907 w 646090"/>
              <a:gd name="connsiteY0" fmla="*/ 92298 h 1092558"/>
              <a:gd name="connsiteX1" fmla="*/ 15025 w 646090"/>
              <a:gd name="connsiteY1" fmla="*/ 581695 h 1092558"/>
              <a:gd name="connsiteX2" fmla="*/ 543059 w 646090"/>
              <a:gd name="connsiteY2" fmla="*/ 1032456 h 1092558"/>
              <a:gd name="connsiteX3" fmla="*/ 633211 w 646090"/>
              <a:gd name="connsiteY3" fmla="*/ 942304 h 1092558"/>
              <a:gd name="connsiteX4" fmla="*/ 581696 w 646090"/>
              <a:gd name="connsiteY4" fmla="*/ 143814 h 1092558"/>
              <a:gd name="connsiteX5" fmla="*/ 452907 w 646090"/>
              <a:gd name="connsiteY5" fmla="*/ 92298 h 1092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6090" h="1092558">
                <a:moveTo>
                  <a:pt x="452907" y="92298"/>
                </a:moveTo>
                <a:cubicBezTo>
                  <a:pt x="358462" y="165278"/>
                  <a:pt x="0" y="425002"/>
                  <a:pt x="15025" y="581695"/>
                </a:cubicBezTo>
                <a:cubicBezTo>
                  <a:pt x="30050" y="738388"/>
                  <a:pt x="440028" y="972354"/>
                  <a:pt x="543059" y="1032456"/>
                </a:cubicBezTo>
                <a:cubicBezTo>
                  <a:pt x="646090" y="1092558"/>
                  <a:pt x="626772" y="1090411"/>
                  <a:pt x="633211" y="942304"/>
                </a:cubicBezTo>
                <a:cubicBezTo>
                  <a:pt x="639650" y="794197"/>
                  <a:pt x="607454" y="287628"/>
                  <a:pt x="581696" y="143814"/>
                </a:cubicBezTo>
                <a:cubicBezTo>
                  <a:pt x="555938" y="0"/>
                  <a:pt x="547352" y="19318"/>
                  <a:pt x="452907" y="92298"/>
                </a:cubicBezTo>
                <a:close/>
              </a:path>
            </a:pathLst>
          </a:custGeom>
          <a:solidFill>
            <a:srgbClr val="FFCC99"/>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1" name="Chord 30"/>
          <p:cNvSpPr/>
          <p:nvPr/>
        </p:nvSpPr>
        <p:spPr>
          <a:xfrm>
            <a:off x="6118811" y="3289334"/>
            <a:ext cx="1763568" cy="2543419"/>
          </a:xfrm>
          <a:prstGeom prst="chord">
            <a:avLst>
              <a:gd name="adj1" fmla="val 10135620"/>
              <a:gd name="adj2" fmla="val 674418"/>
            </a:avLst>
          </a:prstGeom>
          <a:solidFill>
            <a:srgbClr val="FFCC99"/>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32" name="Group 77"/>
          <p:cNvGrpSpPr/>
          <p:nvPr/>
        </p:nvGrpSpPr>
        <p:grpSpPr>
          <a:xfrm>
            <a:off x="6573468" y="2956120"/>
            <a:ext cx="854252" cy="760374"/>
            <a:chOff x="-1009262" y="1732638"/>
            <a:chExt cx="1033010" cy="831187"/>
          </a:xfrm>
          <a:solidFill>
            <a:srgbClr val="FF3300"/>
          </a:solidFill>
        </p:grpSpPr>
        <p:sp>
          <p:nvSpPr>
            <p:cNvPr id="33" name="Freeform 10"/>
            <p:cNvSpPr/>
            <p:nvPr/>
          </p:nvSpPr>
          <p:spPr>
            <a:xfrm>
              <a:off x="-1009262" y="2036176"/>
              <a:ext cx="1033010" cy="152541"/>
            </a:xfrm>
            <a:custGeom>
              <a:avLst/>
              <a:gdLst>
                <a:gd name="connsiteX0" fmla="*/ 0 w 1209821"/>
                <a:gd name="connsiteY0" fmla="*/ 0 h 138332"/>
                <a:gd name="connsiteX1" fmla="*/ 337625 w 1209821"/>
                <a:gd name="connsiteY1" fmla="*/ 112541 h 138332"/>
                <a:gd name="connsiteX2" fmla="*/ 928468 w 1209821"/>
                <a:gd name="connsiteY2" fmla="*/ 126609 h 138332"/>
                <a:gd name="connsiteX3" fmla="*/ 1209821 w 1209821"/>
                <a:gd name="connsiteY3" fmla="*/ 42203 h 138332"/>
                <a:gd name="connsiteX0" fmla="*/ 0 w 1296144"/>
                <a:gd name="connsiteY0" fmla="*/ 0 h 145366"/>
                <a:gd name="connsiteX1" fmla="*/ 337625 w 1296144"/>
                <a:gd name="connsiteY1" fmla="*/ 112541 h 145366"/>
                <a:gd name="connsiteX2" fmla="*/ 928468 w 1296144"/>
                <a:gd name="connsiteY2" fmla="*/ 126609 h 145366"/>
                <a:gd name="connsiteX3" fmla="*/ 1296144 w 1296144"/>
                <a:gd name="connsiteY3" fmla="*/ 0 h 145366"/>
              </a:gdLst>
              <a:ahLst/>
              <a:cxnLst>
                <a:cxn ang="0">
                  <a:pos x="connsiteX0" y="connsiteY0"/>
                </a:cxn>
                <a:cxn ang="0">
                  <a:pos x="connsiteX1" y="connsiteY1"/>
                </a:cxn>
                <a:cxn ang="0">
                  <a:pos x="connsiteX2" y="connsiteY2"/>
                </a:cxn>
                <a:cxn ang="0">
                  <a:pos x="connsiteX3" y="connsiteY3"/>
                </a:cxn>
              </a:cxnLst>
              <a:rect l="l" t="t" r="r" b="b"/>
              <a:pathLst>
                <a:path w="1296144" h="145366">
                  <a:moveTo>
                    <a:pt x="0" y="0"/>
                  </a:moveTo>
                  <a:cubicBezTo>
                    <a:pt x="91440" y="45719"/>
                    <a:pt x="182880" y="91439"/>
                    <a:pt x="337625" y="112541"/>
                  </a:cubicBezTo>
                  <a:cubicBezTo>
                    <a:pt x="492370" y="133643"/>
                    <a:pt x="768715" y="145366"/>
                    <a:pt x="928468" y="126609"/>
                  </a:cubicBezTo>
                  <a:cubicBezTo>
                    <a:pt x="1088221" y="107852"/>
                    <a:pt x="1228150" y="36341"/>
                    <a:pt x="1296144" y="0"/>
                  </a:cubicBezTo>
                </a:path>
              </a:pathLst>
            </a:custGeom>
            <a:no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dirty="0"/>
            </a:p>
          </p:txBody>
        </p:sp>
        <p:sp>
          <p:nvSpPr>
            <p:cNvPr id="34" name="Chord 11"/>
            <p:cNvSpPr/>
            <p:nvPr/>
          </p:nvSpPr>
          <p:spPr>
            <a:xfrm>
              <a:off x="-779704" y="1732638"/>
              <a:ext cx="573894" cy="831187"/>
            </a:xfrm>
            <a:prstGeom prst="chord">
              <a:avLst>
                <a:gd name="adj1" fmla="val 10765082"/>
                <a:gd name="adj2" fmla="val 108958"/>
              </a:avLst>
            </a:prstGeom>
            <a:grp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35" name="Group 158"/>
          <p:cNvGrpSpPr/>
          <p:nvPr/>
        </p:nvGrpSpPr>
        <p:grpSpPr>
          <a:xfrm>
            <a:off x="6747974" y="3611330"/>
            <a:ext cx="474173" cy="183108"/>
            <a:chOff x="5132526" y="2335236"/>
            <a:chExt cx="544258" cy="189913"/>
          </a:xfrm>
        </p:grpSpPr>
        <p:sp>
          <p:nvSpPr>
            <p:cNvPr id="36" name="Oval 35"/>
            <p:cNvSpPr/>
            <p:nvPr/>
          </p:nvSpPr>
          <p:spPr>
            <a:xfrm>
              <a:off x="5132526" y="2335236"/>
              <a:ext cx="96868" cy="189913"/>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7" name="Oval 36"/>
            <p:cNvSpPr/>
            <p:nvPr/>
          </p:nvSpPr>
          <p:spPr>
            <a:xfrm>
              <a:off x="5579916" y="2335237"/>
              <a:ext cx="96868" cy="189912"/>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38" name="Moon 37"/>
          <p:cNvSpPr/>
          <p:nvPr/>
        </p:nvSpPr>
        <p:spPr>
          <a:xfrm rot="16200000">
            <a:off x="6635444" y="3646024"/>
            <a:ext cx="716746" cy="1146793"/>
          </a:xfrm>
          <a:prstGeom prst="moon">
            <a:avLst>
              <a:gd name="adj" fmla="val 70665"/>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9" name="Freeform 38"/>
          <p:cNvSpPr/>
          <p:nvPr/>
        </p:nvSpPr>
        <p:spPr>
          <a:xfrm rot="15548889" flipH="1">
            <a:off x="5249685" y="3446685"/>
            <a:ext cx="489075" cy="684705"/>
          </a:xfrm>
          <a:custGeom>
            <a:avLst/>
            <a:gdLst>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75432 w 777479"/>
              <a:gd name="connsiteY8" fmla="*/ 659606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65919 w 777479"/>
              <a:gd name="connsiteY10" fmla="*/ 516731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62013 w 777479"/>
              <a:gd name="connsiteY20" fmla="*/ 605036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180 w 777479"/>
              <a:gd name="connsiteY0" fmla="*/ 0 h 909988"/>
              <a:gd name="connsiteX1" fmla="*/ 239713 w 777479"/>
              <a:gd name="connsiteY1" fmla="*/ 316660 h 909988"/>
              <a:gd name="connsiteX2" fmla="*/ 82550 w 777479"/>
              <a:gd name="connsiteY2" fmla="*/ 411910 h 909988"/>
              <a:gd name="connsiteX3" fmla="*/ 3969 w 777479"/>
              <a:gd name="connsiteY3" fmla="*/ 550022 h 909988"/>
              <a:gd name="connsiteX4" fmla="*/ 106363 w 777479"/>
              <a:gd name="connsiteY4" fmla="*/ 564310 h 909988"/>
              <a:gd name="connsiteX5" fmla="*/ 254000 w 777479"/>
              <a:gd name="connsiteY5" fmla="*/ 461916 h 909988"/>
              <a:gd name="connsiteX6" fmla="*/ 261144 w 777479"/>
              <a:gd name="connsiteY6" fmla="*/ 473822 h 909988"/>
              <a:gd name="connsiteX7" fmla="*/ 223044 w 777479"/>
              <a:gd name="connsiteY7" fmla="*/ 609553 h 909988"/>
              <a:gd name="connsiteX8" fmla="*/ 198834 w 777479"/>
              <a:gd name="connsiteY8" fmla="*/ 735760 h 909988"/>
              <a:gd name="connsiteX9" fmla="*/ 248147 w 777479"/>
              <a:gd name="connsiteY9" fmla="*/ 825875 h 909988"/>
              <a:gd name="connsiteX10" fmla="*/ 335682 w 777479"/>
              <a:gd name="connsiteY10" fmla="*/ 684141 h 909988"/>
              <a:gd name="connsiteX11" fmla="*/ 368300 w 777479"/>
              <a:gd name="connsiteY11" fmla="*/ 564309 h 909988"/>
              <a:gd name="connsiteX12" fmla="*/ 375444 w 777479"/>
              <a:gd name="connsiteY12" fmla="*/ 630985 h 909988"/>
              <a:gd name="connsiteX13" fmla="*/ 401638 w 777479"/>
              <a:gd name="connsiteY13" fmla="*/ 842916 h 909988"/>
              <a:gd name="connsiteX14" fmla="*/ 451644 w 777479"/>
              <a:gd name="connsiteY14" fmla="*/ 909591 h 909988"/>
              <a:gd name="connsiteX15" fmla="*/ 504032 w 777479"/>
              <a:gd name="connsiteY15" fmla="*/ 845297 h 909988"/>
              <a:gd name="connsiteX16" fmla="*/ 504032 w 777479"/>
              <a:gd name="connsiteY16" fmla="*/ 604790 h 909988"/>
              <a:gd name="connsiteX17" fmla="*/ 527844 w 777479"/>
              <a:gd name="connsiteY17" fmla="*/ 719091 h 909988"/>
              <a:gd name="connsiteX18" fmla="*/ 573088 w 777479"/>
              <a:gd name="connsiteY18" fmla="*/ 816722 h 909988"/>
              <a:gd name="connsiteX19" fmla="*/ 625475 w 777479"/>
              <a:gd name="connsiteY19" fmla="*/ 838153 h 909988"/>
              <a:gd name="connsiteX20" fmla="*/ 662013 w 777479"/>
              <a:gd name="connsiteY20" fmla="*/ 781202 h 909988"/>
              <a:gd name="connsiteX21" fmla="*/ 644525 w 777479"/>
              <a:gd name="connsiteY21" fmla="*/ 659560 h 909988"/>
              <a:gd name="connsiteX22" fmla="*/ 632619 w 777479"/>
              <a:gd name="connsiteY22" fmla="*/ 583360 h 909988"/>
              <a:gd name="connsiteX23" fmla="*/ 718344 w 777479"/>
              <a:gd name="connsiteY23" fmla="*/ 733378 h 909988"/>
              <a:gd name="connsiteX24" fmla="*/ 770732 w 777479"/>
              <a:gd name="connsiteY24" fmla="*/ 711947 h 909988"/>
              <a:gd name="connsiteX25" fmla="*/ 758825 w 777479"/>
              <a:gd name="connsiteY25" fmla="*/ 571453 h 909988"/>
              <a:gd name="connsiteX26" fmla="*/ 668338 w 777479"/>
              <a:gd name="connsiteY26" fmla="*/ 400003 h 909988"/>
              <a:gd name="connsiteX27" fmla="*/ 644525 w 777479"/>
              <a:gd name="connsiteY27" fmla="*/ 176166 h 909988"/>
              <a:gd name="connsiteX0" fmla="*/ 237180 w 777479"/>
              <a:gd name="connsiteY0" fmla="*/ 0 h 909988"/>
              <a:gd name="connsiteX1" fmla="*/ 239713 w 777479"/>
              <a:gd name="connsiteY1" fmla="*/ 316660 h 909988"/>
              <a:gd name="connsiteX2" fmla="*/ 82550 w 777479"/>
              <a:gd name="connsiteY2" fmla="*/ 411910 h 909988"/>
              <a:gd name="connsiteX3" fmla="*/ 3969 w 777479"/>
              <a:gd name="connsiteY3" fmla="*/ 550022 h 909988"/>
              <a:gd name="connsiteX4" fmla="*/ 106363 w 777479"/>
              <a:gd name="connsiteY4" fmla="*/ 564310 h 909988"/>
              <a:gd name="connsiteX5" fmla="*/ 254000 w 777479"/>
              <a:gd name="connsiteY5" fmla="*/ 461916 h 909988"/>
              <a:gd name="connsiteX6" fmla="*/ 261144 w 777479"/>
              <a:gd name="connsiteY6" fmla="*/ 473822 h 909988"/>
              <a:gd name="connsiteX7" fmla="*/ 223044 w 777479"/>
              <a:gd name="connsiteY7" fmla="*/ 609553 h 909988"/>
              <a:gd name="connsiteX8" fmla="*/ 198834 w 777479"/>
              <a:gd name="connsiteY8" fmla="*/ 735760 h 909988"/>
              <a:gd name="connsiteX9" fmla="*/ 248147 w 777479"/>
              <a:gd name="connsiteY9" fmla="*/ 825875 h 909988"/>
              <a:gd name="connsiteX10" fmla="*/ 335682 w 777479"/>
              <a:gd name="connsiteY10" fmla="*/ 684141 h 909988"/>
              <a:gd name="connsiteX11" fmla="*/ 368300 w 777479"/>
              <a:gd name="connsiteY11" fmla="*/ 564309 h 909988"/>
              <a:gd name="connsiteX12" fmla="*/ 375444 w 777479"/>
              <a:gd name="connsiteY12" fmla="*/ 630985 h 909988"/>
              <a:gd name="connsiteX13" fmla="*/ 401638 w 777479"/>
              <a:gd name="connsiteY13" fmla="*/ 842916 h 909988"/>
              <a:gd name="connsiteX14" fmla="*/ 451644 w 777479"/>
              <a:gd name="connsiteY14" fmla="*/ 909591 h 909988"/>
              <a:gd name="connsiteX15" fmla="*/ 504032 w 777479"/>
              <a:gd name="connsiteY15" fmla="*/ 845297 h 909988"/>
              <a:gd name="connsiteX16" fmla="*/ 504032 w 777479"/>
              <a:gd name="connsiteY16" fmla="*/ 604790 h 909988"/>
              <a:gd name="connsiteX17" fmla="*/ 527844 w 777479"/>
              <a:gd name="connsiteY17" fmla="*/ 719091 h 909988"/>
              <a:gd name="connsiteX18" fmla="*/ 573088 w 777479"/>
              <a:gd name="connsiteY18" fmla="*/ 816722 h 909988"/>
              <a:gd name="connsiteX19" fmla="*/ 625475 w 777479"/>
              <a:gd name="connsiteY19" fmla="*/ 838153 h 909988"/>
              <a:gd name="connsiteX20" fmla="*/ 662013 w 777479"/>
              <a:gd name="connsiteY20" fmla="*/ 781202 h 909988"/>
              <a:gd name="connsiteX21" fmla="*/ 644525 w 777479"/>
              <a:gd name="connsiteY21" fmla="*/ 659560 h 909988"/>
              <a:gd name="connsiteX22" fmla="*/ 632619 w 777479"/>
              <a:gd name="connsiteY22" fmla="*/ 583360 h 909988"/>
              <a:gd name="connsiteX23" fmla="*/ 718344 w 777479"/>
              <a:gd name="connsiteY23" fmla="*/ 733378 h 909988"/>
              <a:gd name="connsiteX24" fmla="*/ 770732 w 777479"/>
              <a:gd name="connsiteY24" fmla="*/ 711947 h 909988"/>
              <a:gd name="connsiteX25" fmla="*/ 758825 w 777479"/>
              <a:gd name="connsiteY25" fmla="*/ 571453 h 909988"/>
              <a:gd name="connsiteX26" fmla="*/ 668338 w 777479"/>
              <a:gd name="connsiteY26" fmla="*/ 400003 h 909988"/>
              <a:gd name="connsiteX27" fmla="*/ 614486 w 777479"/>
              <a:gd name="connsiteY27" fmla="*/ 68283 h 909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77479" h="909988">
                <a:moveTo>
                  <a:pt x="237180" y="0"/>
                </a:moveTo>
                <a:cubicBezTo>
                  <a:pt x="251269" y="45641"/>
                  <a:pt x="265485" y="248008"/>
                  <a:pt x="239713" y="316660"/>
                </a:cubicBezTo>
                <a:cubicBezTo>
                  <a:pt x="213941" y="385312"/>
                  <a:pt x="121841" y="373016"/>
                  <a:pt x="82550" y="411910"/>
                </a:cubicBezTo>
                <a:cubicBezTo>
                  <a:pt x="43259" y="450804"/>
                  <a:pt x="0" y="524622"/>
                  <a:pt x="3969" y="550022"/>
                </a:cubicBezTo>
                <a:cubicBezTo>
                  <a:pt x="7938" y="575422"/>
                  <a:pt x="64691" y="578994"/>
                  <a:pt x="106363" y="564310"/>
                </a:cubicBezTo>
                <a:cubicBezTo>
                  <a:pt x="148035" y="549626"/>
                  <a:pt x="228203" y="476997"/>
                  <a:pt x="254000" y="461916"/>
                </a:cubicBezTo>
                <a:cubicBezTo>
                  <a:pt x="279797" y="446835"/>
                  <a:pt x="266303" y="449216"/>
                  <a:pt x="261144" y="473822"/>
                </a:cubicBezTo>
                <a:cubicBezTo>
                  <a:pt x="255985" y="498428"/>
                  <a:pt x="233429" y="565897"/>
                  <a:pt x="223044" y="609553"/>
                </a:cubicBezTo>
                <a:cubicBezTo>
                  <a:pt x="212659" y="653209"/>
                  <a:pt x="194650" y="699706"/>
                  <a:pt x="198834" y="735760"/>
                </a:cubicBezTo>
                <a:cubicBezTo>
                  <a:pt x="203018" y="771814"/>
                  <a:pt x="225339" y="834478"/>
                  <a:pt x="248147" y="825875"/>
                </a:cubicBezTo>
                <a:cubicBezTo>
                  <a:pt x="270955" y="817272"/>
                  <a:pt x="315657" y="727735"/>
                  <a:pt x="335682" y="684141"/>
                </a:cubicBezTo>
                <a:cubicBezTo>
                  <a:pt x="355707" y="640547"/>
                  <a:pt x="361673" y="573168"/>
                  <a:pt x="368300" y="564309"/>
                </a:cubicBezTo>
                <a:cubicBezTo>
                  <a:pt x="374927" y="555450"/>
                  <a:pt x="369888" y="584551"/>
                  <a:pt x="375444" y="630985"/>
                </a:cubicBezTo>
                <a:cubicBezTo>
                  <a:pt x="381000" y="677420"/>
                  <a:pt x="388938" y="796482"/>
                  <a:pt x="401638" y="842916"/>
                </a:cubicBezTo>
                <a:cubicBezTo>
                  <a:pt x="414338" y="889350"/>
                  <a:pt x="434578" y="909194"/>
                  <a:pt x="451644" y="909591"/>
                </a:cubicBezTo>
                <a:cubicBezTo>
                  <a:pt x="468710" y="909988"/>
                  <a:pt x="495301" y="896097"/>
                  <a:pt x="504032" y="845297"/>
                </a:cubicBezTo>
                <a:cubicBezTo>
                  <a:pt x="512763" y="794497"/>
                  <a:pt x="500063" y="625824"/>
                  <a:pt x="504032" y="604790"/>
                </a:cubicBezTo>
                <a:cubicBezTo>
                  <a:pt x="508001" y="583756"/>
                  <a:pt x="516335" y="683769"/>
                  <a:pt x="527844" y="719091"/>
                </a:cubicBezTo>
                <a:cubicBezTo>
                  <a:pt x="539353" y="754413"/>
                  <a:pt x="556816" y="796878"/>
                  <a:pt x="573088" y="816722"/>
                </a:cubicBezTo>
                <a:cubicBezTo>
                  <a:pt x="589360" y="836566"/>
                  <a:pt x="610654" y="844073"/>
                  <a:pt x="625475" y="838153"/>
                </a:cubicBezTo>
                <a:cubicBezTo>
                  <a:pt x="640296" y="832233"/>
                  <a:pt x="658838" y="810968"/>
                  <a:pt x="662013" y="781202"/>
                </a:cubicBezTo>
                <a:cubicBezTo>
                  <a:pt x="665188" y="751436"/>
                  <a:pt x="649424" y="692534"/>
                  <a:pt x="644525" y="659560"/>
                </a:cubicBezTo>
                <a:cubicBezTo>
                  <a:pt x="639626" y="626586"/>
                  <a:pt x="620316" y="571057"/>
                  <a:pt x="632619" y="583360"/>
                </a:cubicBezTo>
                <a:cubicBezTo>
                  <a:pt x="644922" y="595663"/>
                  <a:pt x="695325" y="711947"/>
                  <a:pt x="718344" y="733378"/>
                </a:cubicBezTo>
                <a:cubicBezTo>
                  <a:pt x="741363" y="754809"/>
                  <a:pt x="763985" y="738935"/>
                  <a:pt x="770732" y="711947"/>
                </a:cubicBezTo>
                <a:cubicBezTo>
                  <a:pt x="777479" y="684960"/>
                  <a:pt x="775891" y="623444"/>
                  <a:pt x="758825" y="571453"/>
                </a:cubicBezTo>
                <a:cubicBezTo>
                  <a:pt x="741759" y="519462"/>
                  <a:pt x="692395" y="483865"/>
                  <a:pt x="668338" y="400003"/>
                </a:cubicBezTo>
                <a:cubicBezTo>
                  <a:pt x="644281" y="316141"/>
                  <a:pt x="616867" y="147261"/>
                  <a:pt x="614486" y="68283"/>
                </a:cubicBezTo>
              </a:path>
            </a:pathLst>
          </a:custGeom>
          <a:solidFill>
            <a:srgbClr val="00CC00"/>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41" name="Oval 10"/>
          <p:cNvSpPr/>
          <p:nvPr/>
        </p:nvSpPr>
        <p:spPr>
          <a:xfrm>
            <a:off x="3920873" y="3329107"/>
            <a:ext cx="1369411" cy="1550006"/>
          </a:xfrm>
          <a:prstGeom prst="ellipse">
            <a:avLst/>
          </a:prstGeom>
          <a:solidFill>
            <a:srgbClr val="00CC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42" name="Group 107"/>
          <p:cNvGrpSpPr/>
          <p:nvPr/>
        </p:nvGrpSpPr>
        <p:grpSpPr>
          <a:xfrm>
            <a:off x="4409949" y="3573644"/>
            <a:ext cx="391260" cy="195631"/>
            <a:chOff x="6739030" y="3610677"/>
            <a:chExt cx="451036" cy="248044"/>
          </a:xfrm>
        </p:grpSpPr>
        <p:sp>
          <p:nvSpPr>
            <p:cNvPr id="43" name="Oval 42"/>
            <p:cNvSpPr/>
            <p:nvPr/>
          </p:nvSpPr>
          <p:spPr>
            <a:xfrm rot="190219">
              <a:off x="7099070" y="3610677"/>
              <a:ext cx="90996" cy="248044"/>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4" name="Oval 43"/>
            <p:cNvSpPr/>
            <p:nvPr/>
          </p:nvSpPr>
          <p:spPr>
            <a:xfrm rot="190219">
              <a:off x="6739030" y="3610677"/>
              <a:ext cx="90996" cy="248044"/>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45" name="Chord 44"/>
          <p:cNvSpPr/>
          <p:nvPr/>
        </p:nvSpPr>
        <p:spPr>
          <a:xfrm>
            <a:off x="4409949" y="3769275"/>
            <a:ext cx="391260" cy="342352"/>
          </a:xfrm>
          <a:prstGeom prst="chord">
            <a:avLst>
              <a:gd name="adj1" fmla="val 5430208"/>
              <a:gd name="adj2" fmla="val 5345722"/>
            </a:avLst>
          </a:prstGeom>
          <a:solidFill>
            <a:srgbClr val="FFFF66"/>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6" name="Arc 45"/>
          <p:cNvSpPr/>
          <p:nvPr/>
        </p:nvSpPr>
        <p:spPr>
          <a:xfrm rot="10800000">
            <a:off x="4212555" y="3822374"/>
            <a:ext cx="784283" cy="778327"/>
          </a:xfrm>
          <a:prstGeom prst="arc">
            <a:avLst>
              <a:gd name="adj1" fmla="val 11045684"/>
              <a:gd name="adj2" fmla="val 21237176"/>
            </a:avLst>
          </a:prstGeom>
          <a:no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dirty="0"/>
          </a:p>
        </p:txBody>
      </p:sp>
      <p:grpSp>
        <p:nvGrpSpPr>
          <p:cNvPr id="47" name="Group 112"/>
          <p:cNvGrpSpPr/>
          <p:nvPr/>
        </p:nvGrpSpPr>
        <p:grpSpPr>
          <a:xfrm>
            <a:off x="4214318" y="2888939"/>
            <a:ext cx="782521" cy="684705"/>
            <a:chOff x="6156176" y="2132856"/>
            <a:chExt cx="1152128" cy="1008112"/>
          </a:xfrm>
        </p:grpSpPr>
        <p:sp>
          <p:nvSpPr>
            <p:cNvPr id="48" name="Chord 47"/>
            <p:cNvSpPr/>
            <p:nvPr/>
          </p:nvSpPr>
          <p:spPr>
            <a:xfrm>
              <a:off x="6300192" y="2132856"/>
              <a:ext cx="864096" cy="1008112"/>
            </a:xfrm>
            <a:prstGeom prst="chord">
              <a:avLst>
                <a:gd name="adj1" fmla="val 8868550"/>
                <a:gd name="adj2" fmla="val 1928325"/>
              </a:avLst>
            </a:prstGeom>
            <a:solidFill>
              <a:srgbClr val="FF99CC"/>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9" name="Freeform 48"/>
            <p:cNvSpPr/>
            <p:nvPr/>
          </p:nvSpPr>
          <p:spPr>
            <a:xfrm>
              <a:off x="6156176" y="2708920"/>
              <a:ext cx="1152128" cy="202691"/>
            </a:xfrm>
            <a:custGeom>
              <a:avLst/>
              <a:gdLst>
                <a:gd name="connsiteX0" fmla="*/ 0 w 1133475"/>
                <a:gd name="connsiteY0" fmla="*/ 0 h 109537"/>
                <a:gd name="connsiteX1" fmla="*/ 195263 w 1133475"/>
                <a:gd name="connsiteY1" fmla="*/ 92869 h 109537"/>
                <a:gd name="connsiteX2" fmla="*/ 964406 w 1133475"/>
                <a:gd name="connsiteY2" fmla="*/ 97631 h 109537"/>
                <a:gd name="connsiteX3" fmla="*/ 1133475 w 1133475"/>
                <a:gd name="connsiteY3" fmla="*/ 21431 h 109537"/>
                <a:gd name="connsiteX0" fmla="*/ 0 w 1133475"/>
                <a:gd name="connsiteY0" fmla="*/ 7874 h 122296"/>
                <a:gd name="connsiteX1" fmla="*/ 195263 w 1133475"/>
                <a:gd name="connsiteY1" fmla="*/ 100743 h 122296"/>
                <a:gd name="connsiteX2" fmla="*/ 964406 w 1133475"/>
                <a:gd name="connsiteY2" fmla="*/ 105505 h 122296"/>
                <a:gd name="connsiteX3" fmla="*/ 1133475 w 1133475"/>
                <a:gd name="connsiteY3" fmla="*/ 0 h 122296"/>
                <a:gd name="connsiteX0" fmla="*/ 0 w 1133475"/>
                <a:gd name="connsiteY0" fmla="*/ 0 h 122296"/>
                <a:gd name="connsiteX1" fmla="*/ 195263 w 1133475"/>
                <a:gd name="connsiteY1" fmla="*/ 100743 h 122296"/>
                <a:gd name="connsiteX2" fmla="*/ 964406 w 1133475"/>
                <a:gd name="connsiteY2" fmla="*/ 105505 h 122296"/>
                <a:gd name="connsiteX3" fmla="*/ 1133475 w 1133475"/>
                <a:gd name="connsiteY3" fmla="*/ 0 h 122296"/>
              </a:gdLst>
              <a:ahLst/>
              <a:cxnLst>
                <a:cxn ang="0">
                  <a:pos x="connsiteX0" y="connsiteY0"/>
                </a:cxn>
                <a:cxn ang="0">
                  <a:pos x="connsiteX1" y="connsiteY1"/>
                </a:cxn>
                <a:cxn ang="0">
                  <a:pos x="connsiteX2" y="connsiteY2"/>
                </a:cxn>
                <a:cxn ang="0">
                  <a:pos x="connsiteX3" y="connsiteY3"/>
                </a:cxn>
              </a:cxnLst>
              <a:rect l="l" t="t" r="r" b="b"/>
              <a:pathLst>
                <a:path w="1133475" h="122296">
                  <a:moveTo>
                    <a:pt x="0" y="0"/>
                  </a:moveTo>
                  <a:cubicBezTo>
                    <a:pt x="17264" y="38298"/>
                    <a:pt x="34529" y="83159"/>
                    <a:pt x="195263" y="100743"/>
                  </a:cubicBezTo>
                  <a:cubicBezTo>
                    <a:pt x="355997" y="118327"/>
                    <a:pt x="808037" y="122296"/>
                    <a:pt x="964406" y="105505"/>
                  </a:cubicBezTo>
                  <a:cubicBezTo>
                    <a:pt x="1120775" y="88714"/>
                    <a:pt x="1127125" y="32147"/>
                    <a:pt x="1133475" y="0"/>
                  </a:cubicBezTo>
                </a:path>
              </a:pathLst>
            </a:custGeom>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grpSp>
      <p:sp>
        <p:nvSpPr>
          <p:cNvPr id="53" name="Freeform 52"/>
          <p:cNvSpPr/>
          <p:nvPr/>
        </p:nvSpPr>
        <p:spPr>
          <a:xfrm>
            <a:off x="1474078" y="3737238"/>
            <a:ext cx="357109" cy="965835"/>
          </a:xfrm>
          <a:custGeom>
            <a:avLst/>
            <a:gdLst>
              <a:gd name="connsiteX0" fmla="*/ 452907 w 646090"/>
              <a:gd name="connsiteY0" fmla="*/ 92298 h 1092558"/>
              <a:gd name="connsiteX1" fmla="*/ 15025 w 646090"/>
              <a:gd name="connsiteY1" fmla="*/ 581695 h 1092558"/>
              <a:gd name="connsiteX2" fmla="*/ 543059 w 646090"/>
              <a:gd name="connsiteY2" fmla="*/ 1032456 h 1092558"/>
              <a:gd name="connsiteX3" fmla="*/ 633211 w 646090"/>
              <a:gd name="connsiteY3" fmla="*/ 942304 h 1092558"/>
              <a:gd name="connsiteX4" fmla="*/ 581696 w 646090"/>
              <a:gd name="connsiteY4" fmla="*/ 143814 h 1092558"/>
              <a:gd name="connsiteX5" fmla="*/ 452907 w 646090"/>
              <a:gd name="connsiteY5" fmla="*/ 92298 h 1092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6090" h="1092558">
                <a:moveTo>
                  <a:pt x="452907" y="92298"/>
                </a:moveTo>
                <a:cubicBezTo>
                  <a:pt x="358462" y="165278"/>
                  <a:pt x="0" y="425002"/>
                  <a:pt x="15025" y="581695"/>
                </a:cubicBezTo>
                <a:cubicBezTo>
                  <a:pt x="30050" y="738388"/>
                  <a:pt x="440028" y="972354"/>
                  <a:pt x="543059" y="1032456"/>
                </a:cubicBezTo>
                <a:cubicBezTo>
                  <a:pt x="646090" y="1092558"/>
                  <a:pt x="626772" y="1090411"/>
                  <a:pt x="633211" y="942304"/>
                </a:cubicBezTo>
                <a:cubicBezTo>
                  <a:pt x="639650" y="794197"/>
                  <a:pt x="607454" y="287628"/>
                  <a:pt x="581696" y="143814"/>
                </a:cubicBezTo>
                <a:cubicBezTo>
                  <a:pt x="555938" y="0"/>
                  <a:pt x="547352" y="19318"/>
                  <a:pt x="452907" y="92298"/>
                </a:cubicBezTo>
                <a:close/>
              </a:path>
            </a:pathLst>
          </a:custGeom>
          <a:solidFill>
            <a:srgbClr val="FFFF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4" name="Freeform 53"/>
          <p:cNvSpPr/>
          <p:nvPr/>
        </p:nvSpPr>
        <p:spPr>
          <a:xfrm flipH="1">
            <a:off x="2699911" y="3737238"/>
            <a:ext cx="357109" cy="965835"/>
          </a:xfrm>
          <a:custGeom>
            <a:avLst/>
            <a:gdLst>
              <a:gd name="connsiteX0" fmla="*/ 452907 w 646090"/>
              <a:gd name="connsiteY0" fmla="*/ 92298 h 1092558"/>
              <a:gd name="connsiteX1" fmla="*/ 15025 w 646090"/>
              <a:gd name="connsiteY1" fmla="*/ 581695 h 1092558"/>
              <a:gd name="connsiteX2" fmla="*/ 543059 w 646090"/>
              <a:gd name="connsiteY2" fmla="*/ 1032456 h 1092558"/>
              <a:gd name="connsiteX3" fmla="*/ 633211 w 646090"/>
              <a:gd name="connsiteY3" fmla="*/ 942304 h 1092558"/>
              <a:gd name="connsiteX4" fmla="*/ 581696 w 646090"/>
              <a:gd name="connsiteY4" fmla="*/ 143814 h 1092558"/>
              <a:gd name="connsiteX5" fmla="*/ 452907 w 646090"/>
              <a:gd name="connsiteY5" fmla="*/ 92298 h 1092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6090" h="1092558">
                <a:moveTo>
                  <a:pt x="452907" y="92298"/>
                </a:moveTo>
                <a:cubicBezTo>
                  <a:pt x="358462" y="165278"/>
                  <a:pt x="0" y="425002"/>
                  <a:pt x="15025" y="581695"/>
                </a:cubicBezTo>
                <a:cubicBezTo>
                  <a:pt x="30050" y="738388"/>
                  <a:pt x="440028" y="972354"/>
                  <a:pt x="543059" y="1032456"/>
                </a:cubicBezTo>
                <a:cubicBezTo>
                  <a:pt x="646090" y="1092558"/>
                  <a:pt x="626772" y="1090411"/>
                  <a:pt x="633211" y="942304"/>
                </a:cubicBezTo>
                <a:cubicBezTo>
                  <a:pt x="639650" y="794197"/>
                  <a:pt x="607454" y="287628"/>
                  <a:pt x="581696" y="143814"/>
                </a:cubicBezTo>
                <a:cubicBezTo>
                  <a:pt x="555938" y="0"/>
                  <a:pt x="547352" y="19318"/>
                  <a:pt x="452907" y="92298"/>
                </a:cubicBezTo>
                <a:close/>
              </a:path>
            </a:pathLst>
          </a:custGeom>
          <a:solidFill>
            <a:srgbClr val="FFFF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55" name="Group 54"/>
          <p:cNvGrpSpPr/>
          <p:nvPr/>
        </p:nvGrpSpPr>
        <p:grpSpPr>
          <a:xfrm>
            <a:off x="1093502" y="3032955"/>
            <a:ext cx="2345598" cy="2379680"/>
            <a:chOff x="3203848" y="1700808"/>
            <a:chExt cx="3168352" cy="3419950"/>
          </a:xfrm>
        </p:grpSpPr>
        <p:sp>
          <p:nvSpPr>
            <p:cNvPr id="56" name="Freeform 55"/>
            <p:cNvSpPr/>
            <p:nvPr/>
          </p:nvSpPr>
          <p:spPr>
            <a:xfrm flipH="1">
              <a:off x="4932040" y="4149080"/>
              <a:ext cx="583644" cy="936104"/>
            </a:xfrm>
            <a:custGeom>
              <a:avLst/>
              <a:gdLst>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98859 w 625872"/>
                <a:gd name="connsiteY6" fmla="*/ 576262 h 840978"/>
                <a:gd name="connsiteX7" fmla="*/ 408384 w 625872"/>
                <a:gd name="connsiteY7" fmla="*/ 554831 h 840978"/>
                <a:gd name="connsiteX8" fmla="*/ 403622 w 625872"/>
                <a:gd name="connsiteY8" fmla="*/ 0 h 840978"/>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86581 w 625872"/>
                <a:gd name="connsiteY6" fmla="*/ 600620 h 840978"/>
                <a:gd name="connsiteX7" fmla="*/ 408384 w 625872"/>
                <a:gd name="connsiteY7" fmla="*/ 554831 h 840978"/>
                <a:gd name="connsiteX8" fmla="*/ 403622 w 625872"/>
                <a:gd name="connsiteY8" fmla="*/ 0 h 840978"/>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52338"/>
                <a:gd name="connsiteX1" fmla="*/ 586978 w 629778"/>
                <a:gd name="connsiteY1" fmla="*/ 707231 h 852338"/>
                <a:gd name="connsiteX2" fmla="*/ 332557 w 629778"/>
                <a:gd name="connsiteY2" fmla="*/ 850230 h 852338"/>
                <a:gd name="connsiteX3" fmla="*/ 65484 w 629778"/>
                <a:gd name="connsiteY3" fmla="*/ 809625 h 852338"/>
                <a:gd name="connsiteX4" fmla="*/ 15478 w 629778"/>
                <a:gd name="connsiteY4" fmla="*/ 671512 h 852338"/>
                <a:gd name="connsiteX5" fmla="*/ 158353 w 629778"/>
                <a:gd name="connsiteY5" fmla="*/ 540543 h 852338"/>
                <a:gd name="connsiteX6" fmla="*/ 386581 w 629778"/>
                <a:gd name="connsiteY6" fmla="*/ 600620 h 852338"/>
                <a:gd name="connsiteX7" fmla="*/ 408384 w 629778"/>
                <a:gd name="connsiteY7" fmla="*/ 554831 h 852338"/>
                <a:gd name="connsiteX8" fmla="*/ 403622 w 629778"/>
                <a:gd name="connsiteY8" fmla="*/ 0 h 852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9778" h="852338">
                  <a:moveTo>
                    <a:pt x="589359" y="40481"/>
                  </a:moveTo>
                  <a:cubicBezTo>
                    <a:pt x="607615" y="308570"/>
                    <a:pt x="629778" y="572273"/>
                    <a:pt x="586978" y="707231"/>
                  </a:cubicBezTo>
                  <a:cubicBezTo>
                    <a:pt x="544178" y="842189"/>
                    <a:pt x="393081" y="852338"/>
                    <a:pt x="332557" y="850230"/>
                  </a:cubicBezTo>
                  <a:cubicBezTo>
                    <a:pt x="247154" y="847800"/>
                    <a:pt x="118330" y="839411"/>
                    <a:pt x="65484" y="809625"/>
                  </a:cubicBezTo>
                  <a:cubicBezTo>
                    <a:pt x="12638" y="779839"/>
                    <a:pt x="0" y="716359"/>
                    <a:pt x="15478" y="671512"/>
                  </a:cubicBezTo>
                  <a:cubicBezTo>
                    <a:pt x="30956" y="626665"/>
                    <a:pt x="96503" y="552358"/>
                    <a:pt x="158353" y="540543"/>
                  </a:cubicBezTo>
                  <a:cubicBezTo>
                    <a:pt x="220203" y="528728"/>
                    <a:pt x="344909" y="598239"/>
                    <a:pt x="386581" y="600620"/>
                  </a:cubicBezTo>
                  <a:cubicBezTo>
                    <a:pt x="428253" y="603001"/>
                    <a:pt x="405544" y="654934"/>
                    <a:pt x="408384" y="554831"/>
                  </a:cubicBezTo>
                  <a:cubicBezTo>
                    <a:pt x="411224" y="454728"/>
                    <a:pt x="406400" y="229393"/>
                    <a:pt x="403622" y="0"/>
                  </a:cubicBezTo>
                </a:path>
              </a:pathLst>
            </a:custGeom>
            <a:solidFill>
              <a:srgbClr val="FFFF00"/>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57" name="Freeform 56"/>
            <p:cNvSpPr/>
            <p:nvPr/>
          </p:nvSpPr>
          <p:spPr>
            <a:xfrm>
              <a:off x="4139952" y="4184654"/>
              <a:ext cx="504056" cy="936104"/>
            </a:xfrm>
            <a:custGeom>
              <a:avLst/>
              <a:gdLst>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98859 w 625872"/>
                <a:gd name="connsiteY6" fmla="*/ 576262 h 840978"/>
                <a:gd name="connsiteX7" fmla="*/ 408384 w 625872"/>
                <a:gd name="connsiteY7" fmla="*/ 554831 h 840978"/>
                <a:gd name="connsiteX8" fmla="*/ 403622 w 625872"/>
                <a:gd name="connsiteY8" fmla="*/ 0 h 840978"/>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86581 w 625872"/>
                <a:gd name="connsiteY6" fmla="*/ 600620 h 840978"/>
                <a:gd name="connsiteX7" fmla="*/ 408384 w 625872"/>
                <a:gd name="connsiteY7" fmla="*/ 554831 h 840978"/>
                <a:gd name="connsiteX8" fmla="*/ 403622 w 625872"/>
                <a:gd name="connsiteY8" fmla="*/ 0 h 840978"/>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52338"/>
                <a:gd name="connsiteX1" fmla="*/ 586978 w 629778"/>
                <a:gd name="connsiteY1" fmla="*/ 707231 h 852338"/>
                <a:gd name="connsiteX2" fmla="*/ 332557 w 629778"/>
                <a:gd name="connsiteY2" fmla="*/ 850230 h 852338"/>
                <a:gd name="connsiteX3" fmla="*/ 65484 w 629778"/>
                <a:gd name="connsiteY3" fmla="*/ 809625 h 852338"/>
                <a:gd name="connsiteX4" fmla="*/ 15478 w 629778"/>
                <a:gd name="connsiteY4" fmla="*/ 671512 h 852338"/>
                <a:gd name="connsiteX5" fmla="*/ 158353 w 629778"/>
                <a:gd name="connsiteY5" fmla="*/ 540543 h 852338"/>
                <a:gd name="connsiteX6" fmla="*/ 386581 w 629778"/>
                <a:gd name="connsiteY6" fmla="*/ 600620 h 852338"/>
                <a:gd name="connsiteX7" fmla="*/ 408384 w 629778"/>
                <a:gd name="connsiteY7" fmla="*/ 554831 h 852338"/>
                <a:gd name="connsiteX8" fmla="*/ 403622 w 629778"/>
                <a:gd name="connsiteY8" fmla="*/ 0 h 852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9778" h="852338">
                  <a:moveTo>
                    <a:pt x="589359" y="40481"/>
                  </a:moveTo>
                  <a:cubicBezTo>
                    <a:pt x="607615" y="308570"/>
                    <a:pt x="629778" y="572273"/>
                    <a:pt x="586978" y="707231"/>
                  </a:cubicBezTo>
                  <a:cubicBezTo>
                    <a:pt x="544178" y="842189"/>
                    <a:pt x="393081" y="852338"/>
                    <a:pt x="332557" y="850230"/>
                  </a:cubicBezTo>
                  <a:cubicBezTo>
                    <a:pt x="247154" y="847800"/>
                    <a:pt x="118330" y="839411"/>
                    <a:pt x="65484" y="809625"/>
                  </a:cubicBezTo>
                  <a:cubicBezTo>
                    <a:pt x="12638" y="779839"/>
                    <a:pt x="0" y="716359"/>
                    <a:pt x="15478" y="671512"/>
                  </a:cubicBezTo>
                  <a:cubicBezTo>
                    <a:pt x="30956" y="626665"/>
                    <a:pt x="96503" y="552358"/>
                    <a:pt x="158353" y="540543"/>
                  </a:cubicBezTo>
                  <a:cubicBezTo>
                    <a:pt x="220203" y="528728"/>
                    <a:pt x="344909" y="598239"/>
                    <a:pt x="386581" y="600620"/>
                  </a:cubicBezTo>
                  <a:cubicBezTo>
                    <a:pt x="428253" y="603001"/>
                    <a:pt x="405544" y="654934"/>
                    <a:pt x="408384" y="554831"/>
                  </a:cubicBezTo>
                  <a:cubicBezTo>
                    <a:pt x="411224" y="454728"/>
                    <a:pt x="406400" y="229393"/>
                    <a:pt x="403622" y="0"/>
                  </a:cubicBezTo>
                </a:path>
              </a:pathLst>
            </a:custGeom>
            <a:solidFill>
              <a:srgbClr val="FFFF00"/>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58" name="Sun 57"/>
            <p:cNvSpPr/>
            <p:nvPr/>
          </p:nvSpPr>
          <p:spPr>
            <a:xfrm>
              <a:off x="3203848" y="1700808"/>
              <a:ext cx="3168352" cy="3348372"/>
            </a:xfrm>
            <a:prstGeom prst="sun">
              <a:avLst>
                <a:gd name="adj" fmla="val 21511"/>
              </a:avLst>
            </a:prstGeom>
            <a:solidFill>
              <a:srgbClr val="FFFF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59" name="Group 173"/>
          <p:cNvGrpSpPr/>
          <p:nvPr/>
        </p:nvGrpSpPr>
        <p:grpSpPr>
          <a:xfrm>
            <a:off x="2038286" y="3860813"/>
            <a:ext cx="464183" cy="168620"/>
            <a:chOff x="1715984" y="4220475"/>
            <a:chExt cx="538661" cy="195675"/>
          </a:xfrm>
        </p:grpSpPr>
        <p:sp>
          <p:nvSpPr>
            <p:cNvPr id="60" name="Oval 59"/>
            <p:cNvSpPr/>
            <p:nvPr/>
          </p:nvSpPr>
          <p:spPr>
            <a:xfrm>
              <a:off x="1715984" y="4220475"/>
              <a:ext cx="80057" cy="195675"/>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1" name="Oval 60"/>
            <p:cNvSpPr/>
            <p:nvPr/>
          </p:nvSpPr>
          <p:spPr>
            <a:xfrm>
              <a:off x="2174588" y="4220475"/>
              <a:ext cx="80057" cy="195675"/>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62" name="Arc 61"/>
          <p:cNvSpPr/>
          <p:nvPr/>
        </p:nvSpPr>
        <p:spPr>
          <a:xfrm rot="10800000" flipV="1">
            <a:off x="1881575" y="3791825"/>
            <a:ext cx="758871" cy="758869"/>
          </a:xfrm>
          <a:prstGeom prst="arc">
            <a:avLst>
              <a:gd name="adj1" fmla="val 430388"/>
              <a:gd name="adj2" fmla="val 10457216"/>
            </a:avLst>
          </a:prstGeom>
          <a:no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dirty="0"/>
          </a:p>
        </p:txBody>
      </p:sp>
      <p:sp>
        <p:nvSpPr>
          <p:cNvPr id="64" name="Freeform 63"/>
          <p:cNvSpPr/>
          <p:nvPr/>
        </p:nvSpPr>
        <p:spPr>
          <a:xfrm rot="16600455" flipH="1" flipV="1">
            <a:off x="1161321" y="3739028"/>
            <a:ext cx="569654" cy="743913"/>
          </a:xfrm>
          <a:custGeom>
            <a:avLst/>
            <a:gdLst>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75432 w 777479"/>
              <a:gd name="connsiteY8" fmla="*/ 659606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65919 w 777479"/>
              <a:gd name="connsiteY10" fmla="*/ 516731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62013 w 777479"/>
              <a:gd name="connsiteY20" fmla="*/ 605036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2397 h 834313"/>
              <a:gd name="connsiteX1" fmla="*/ 239713 w 777479"/>
              <a:gd name="connsiteY1" fmla="*/ 240985 h 834313"/>
              <a:gd name="connsiteX2" fmla="*/ 82550 w 777479"/>
              <a:gd name="connsiteY2" fmla="*/ 336235 h 834313"/>
              <a:gd name="connsiteX3" fmla="*/ 3969 w 777479"/>
              <a:gd name="connsiteY3" fmla="*/ 474347 h 834313"/>
              <a:gd name="connsiteX4" fmla="*/ 106363 w 777479"/>
              <a:gd name="connsiteY4" fmla="*/ 488635 h 834313"/>
              <a:gd name="connsiteX5" fmla="*/ 254000 w 777479"/>
              <a:gd name="connsiteY5" fmla="*/ 386241 h 834313"/>
              <a:gd name="connsiteX6" fmla="*/ 261144 w 777479"/>
              <a:gd name="connsiteY6" fmla="*/ 398147 h 834313"/>
              <a:gd name="connsiteX7" fmla="*/ 223044 w 777479"/>
              <a:gd name="connsiteY7" fmla="*/ 533878 h 834313"/>
              <a:gd name="connsiteX8" fmla="*/ 198834 w 777479"/>
              <a:gd name="connsiteY8" fmla="*/ 660085 h 834313"/>
              <a:gd name="connsiteX9" fmla="*/ 248147 w 777479"/>
              <a:gd name="connsiteY9" fmla="*/ 750200 h 834313"/>
              <a:gd name="connsiteX10" fmla="*/ 335682 w 777479"/>
              <a:gd name="connsiteY10" fmla="*/ 608466 h 834313"/>
              <a:gd name="connsiteX11" fmla="*/ 368300 w 777479"/>
              <a:gd name="connsiteY11" fmla="*/ 488634 h 834313"/>
              <a:gd name="connsiteX12" fmla="*/ 375444 w 777479"/>
              <a:gd name="connsiteY12" fmla="*/ 555310 h 834313"/>
              <a:gd name="connsiteX13" fmla="*/ 401638 w 777479"/>
              <a:gd name="connsiteY13" fmla="*/ 767241 h 834313"/>
              <a:gd name="connsiteX14" fmla="*/ 451644 w 777479"/>
              <a:gd name="connsiteY14" fmla="*/ 833916 h 834313"/>
              <a:gd name="connsiteX15" fmla="*/ 504032 w 777479"/>
              <a:gd name="connsiteY15" fmla="*/ 769622 h 834313"/>
              <a:gd name="connsiteX16" fmla="*/ 504032 w 777479"/>
              <a:gd name="connsiteY16" fmla="*/ 529115 h 834313"/>
              <a:gd name="connsiteX17" fmla="*/ 527844 w 777479"/>
              <a:gd name="connsiteY17" fmla="*/ 643416 h 834313"/>
              <a:gd name="connsiteX18" fmla="*/ 573088 w 777479"/>
              <a:gd name="connsiteY18" fmla="*/ 741047 h 834313"/>
              <a:gd name="connsiteX19" fmla="*/ 625475 w 777479"/>
              <a:gd name="connsiteY19" fmla="*/ 762478 h 834313"/>
              <a:gd name="connsiteX20" fmla="*/ 662013 w 777479"/>
              <a:gd name="connsiteY20" fmla="*/ 705527 h 834313"/>
              <a:gd name="connsiteX21" fmla="*/ 644525 w 777479"/>
              <a:gd name="connsiteY21" fmla="*/ 583885 h 834313"/>
              <a:gd name="connsiteX22" fmla="*/ 632619 w 777479"/>
              <a:gd name="connsiteY22" fmla="*/ 507685 h 834313"/>
              <a:gd name="connsiteX23" fmla="*/ 718344 w 777479"/>
              <a:gd name="connsiteY23" fmla="*/ 657703 h 834313"/>
              <a:gd name="connsiteX24" fmla="*/ 770732 w 777479"/>
              <a:gd name="connsiteY24" fmla="*/ 636272 h 834313"/>
              <a:gd name="connsiteX25" fmla="*/ 758825 w 777479"/>
              <a:gd name="connsiteY25" fmla="*/ 495778 h 834313"/>
              <a:gd name="connsiteX26" fmla="*/ 668338 w 777479"/>
              <a:gd name="connsiteY26" fmla="*/ 324328 h 834313"/>
              <a:gd name="connsiteX27" fmla="*/ 668239 w 777479"/>
              <a:gd name="connsiteY27" fmla="*/ 0 h 834313"/>
              <a:gd name="connsiteX0" fmla="*/ 240017 w 777479"/>
              <a:gd name="connsiteY0" fmla="*/ 24652 h 834313"/>
              <a:gd name="connsiteX1" fmla="*/ 239713 w 777479"/>
              <a:gd name="connsiteY1" fmla="*/ 240985 h 834313"/>
              <a:gd name="connsiteX2" fmla="*/ 82550 w 777479"/>
              <a:gd name="connsiteY2" fmla="*/ 336235 h 834313"/>
              <a:gd name="connsiteX3" fmla="*/ 3969 w 777479"/>
              <a:gd name="connsiteY3" fmla="*/ 474347 h 834313"/>
              <a:gd name="connsiteX4" fmla="*/ 106363 w 777479"/>
              <a:gd name="connsiteY4" fmla="*/ 488635 h 834313"/>
              <a:gd name="connsiteX5" fmla="*/ 254000 w 777479"/>
              <a:gd name="connsiteY5" fmla="*/ 386241 h 834313"/>
              <a:gd name="connsiteX6" fmla="*/ 261144 w 777479"/>
              <a:gd name="connsiteY6" fmla="*/ 398147 h 834313"/>
              <a:gd name="connsiteX7" fmla="*/ 223044 w 777479"/>
              <a:gd name="connsiteY7" fmla="*/ 533878 h 834313"/>
              <a:gd name="connsiteX8" fmla="*/ 198834 w 777479"/>
              <a:gd name="connsiteY8" fmla="*/ 660085 h 834313"/>
              <a:gd name="connsiteX9" fmla="*/ 248147 w 777479"/>
              <a:gd name="connsiteY9" fmla="*/ 750200 h 834313"/>
              <a:gd name="connsiteX10" fmla="*/ 335682 w 777479"/>
              <a:gd name="connsiteY10" fmla="*/ 608466 h 834313"/>
              <a:gd name="connsiteX11" fmla="*/ 368300 w 777479"/>
              <a:gd name="connsiteY11" fmla="*/ 488634 h 834313"/>
              <a:gd name="connsiteX12" fmla="*/ 375444 w 777479"/>
              <a:gd name="connsiteY12" fmla="*/ 555310 h 834313"/>
              <a:gd name="connsiteX13" fmla="*/ 401638 w 777479"/>
              <a:gd name="connsiteY13" fmla="*/ 767241 h 834313"/>
              <a:gd name="connsiteX14" fmla="*/ 451644 w 777479"/>
              <a:gd name="connsiteY14" fmla="*/ 833916 h 834313"/>
              <a:gd name="connsiteX15" fmla="*/ 504032 w 777479"/>
              <a:gd name="connsiteY15" fmla="*/ 769622 h 834313"/>
              <a:gd name="connsiteX16" fmla="*/ 504032 w 777479"/>
              <a:gd name="connsiteY16" fmla="*/ 529115 h 834313"/>
              <a:gd name="connsiteX17" fmla="*/ 527844 w 777479"/>
              <a:gd name="connsiteY17" fmla="*/ 643416 h 834313"/>
              <a:gd name="connsiteX18" fmla="*/ 573088 w 777479"/>
              <a:gd name="connsiteY18" fmla="*/ 741047 h 834313"/>
              <a:gd name="connsiteX19" fmla="*/ 625475 w 777479"/>
              <a:gd name="connsiteY19" fmla="*/ 762478 h 834313"/>
              <a:gd name="connsiteX20" fmla="*/ 662013 w 777479"/>
              <a:gd name="connsiteY20" fmla="*/ 705527 h 834313"/>
              <a:gd name="connsiteX21" fmla="*/ 644525 w 777479"/>
              <a:gd name="connsiteY21" fmla="*/ 583885 h 834313"/>
              <a:gd name="connsiteX22" fmla="*/ 632619 w 777479"/>
              <a:gd name="connsiteY22" fmla="*/ 507685 h 834313"/>
              <a:gd name="connsiteX23" fmla="*/ 718344 w 777479"/>
              <a:gd name="connsiteY23" fmla="*/ 657703 h 834313"/>
              <a:gd name="connsiteX24" fmla="*/ 770732 w 777479"/>
              <a:gd name="connsiteY24" fmla="*/ 636272 h 834313"/>
              <a:gd name="connsiteX25" fmla="*/ 758825 w 777479"/>
              <a:gd name="connsiteY25" fmla="*/ 495778 h 834313"/>
              <a:gd name="connsiteX26" fmla="*/ 668338 w 777479"/>
              <a:gd name="connsiteY26" fmla="*/ 324328 h 834313"/>
              <a:gd name="connsiteX27" fmla="*/ 668239 w 777479"/>
              <a:gd name="connsiteY27" fmla="*/ 0 h 834313"/>
              <a:gd name="connsiteX0" fmla="*/ 240017 w 777479"/>
              <a:gd name="connsiteY0" fmla="*/ 164738 h 974399"/>
              <a:gd name="connsiteX1" fmla="*/ 239713 w 777479"/>
              <a:gd name="connsiteY1" fmla="*/ 381071 h 974399"/>
              <a:gd name="connsiteX2" fmla="*/ 82550 w 777479"/>
              <a:gd name="connsiteY2" fmla="*/ 476321 h 974399"/>
              <a:gd name="connsiteX3" fmla="*/ 3969 w 777479"/>
              <a:gd name="connsiteY3" fmla="*/ 614433 h 974399"/>
              <a:gd name="connsiteX4" fmla="*/ 106363 w 777479"/>
              <a:gd name="connsiteY4" fmla="*/ 628721 h 974399"/>
              <a:gd name="connsiteX5" fmla="*/ 254000 w 777479"/>
              <a:gd name="connsiteY5" fmla="*/ 526327 h 974399"/>
              <a:gd name="connsiteX6" fmla="*/ 261144 w 777479"/>
              <a:gd name="connsiteY6" fmla="*/ 538233 h 974399"/>
              <a:gd name="connsiteX7" fmla="*/ 223044 w 777479"/>
              <a:gd name="connsiteY7" fmla="*/ 673964 h 974399"/>
              <a:gd name="connsiteX8" fmla="*/ 198834 w 777479"/>
              <a:gd name="connsiteY8" fmla="*/ 800171 h 974399"/>
              <a:gd name="connsiteX9" fmla="*/ 248147 w 777479"/>
              <a:gd name="connsiteY9" fmla="*/ 890286 h 974399"/>
              <a:gd name="connsiteX10" fmla="*/ 335682 w 777479"/>
              <a:gd name="connsiteY10" fmla="*/ 748552 h 974399"/>
              <a:gd name="connsiteX11" fmla="*/ 368300 w 777479"/>
              <a:gd name="connsiteY11" fmla="*/ 628720 h 974399"/>
              <a:gd name="connsiteX12" fmla="*/ 375444 w 777479"/>
              <a:gd name="connsiteY12" fmla="*/ 695396 h 974399"/>
              <a:gd name="connsiteX13" fmla="*/ 401638 w 777479"/>
              <a:gd name="connsiteY13" fmla="*/ 907327 h 974399"/>
              <a:gd name="connsiteX14" fmla="*/ 451644 w 777479"/>
              <a:gd name="connsiteY14" fmla="*/ 974002 h 974399"/>
              <a:gd name="connsiteX15" fmla="*/ 504032 w 777479"/>
              <a:gd name="connsiteY15" fmla="*/ 909708 h 974399"/>
              <a:gd name="connsiteX16" fmla="*/ 504032 w 777479"/>
              <a:gd name="connsiteY16" fmla="*/ 669201 h 974399"/>
              <a:gd name="connsiteX17" fmla="*/ 527844 w 777479"/>
              <a:gd name="connsiteY17" fmla="*/ 783502 h 974399"/>
              <a:gd name="connsiteX18" fmla="*/ 573088 w 777479"/>
              <a:gd name="connsiteY18" fmla="*/ 881133 h 974399"/>
              <a:gd name="connsiteX19" fmla="*/ 625475 w 777479"/>
              <a:gd name="connsiteY19" fmla="*/ 902564 h 974399"/>
              <a:gd name="connsiteX20" fmla="*/ 662013 w 777479"/>
              <a:gd name="connsiteY20" fmla="*/ 845613 h 974399"/>
              <a:gd name="connsiteX21" fmla="*/ 644525 w 777479"/>
              <a:gd name="connsiteY21" fmla="*/ 723971 h 974399"/>
              <a:gd name="connsiteX22" fmla="*/ 632619 w 777479"/>
              <a:gd name="connsiteY22" fmla="*/ 647771 h 974399"/>
              <a:gd name="connsiteX23" fmla="*/ 718344 w 777479"/>
              <a:gd name="connsiteY23" fmla="*/ 797789 h 974399"/>
              <a:gd name="connsiteX24" fmla="*/ 770732 w 777479"/>
              <a:gd name="connsiteY24" fmla="*/ 776358 h 974399"/>
              <a:gd name="connsiteX25" fmla="*/ 758825 w 777479"/>
              <a:gd name="connsiteY25" fmla="*/ 635864 h 974399"/>
              <a:gd name="connsiteX26" fmla="*/ 668338 w 777479"/>
              <a:gd name="connsiteY26" fmla="*/ 464414 h 974399"/>
              <a:gd name="connsiteX27" fmla="*/ 577964 w 777479"/>
              <a:gd name="connsiteY27" fmla="*/ 0 h 974399"/>
              <a:gd name="connsiteX0" fmla="*/ 224488 w 777479"/>
              <a:gd name="connsiteY0" fmla="*/ 79294 h 974399"/>
              <a:gd name="connsiteX1" fmla="*/ 239713 w 777479"/>
              <a:gd name="connsiteY1" fmla="*/ 381071 h 974399"/>
              <a:gd name="connsiteX2" fmla="*/ 82550 w 777479"/>
              <a:gd name="connsiteY2" fmla="*/ 476321 h 974399"/>
              <a:gd name="connsiteX3" fmla="*/ 3969 w 777479"/>
              <a:gd name="connsiteY3" fmla="*/ 614433 h 974399"/>
              <a:gd name="connsiteX4" fmla="*/ 106363 w 777479"/>
              <a:gd name="connsiteY4" fmla="*/ 628721 h 974399"/>
              <a:gd name="connsiteX5" fmla="*/ 254000 w 777479"/>
              <a:gd name="connsiteY5" fmla="*/ 526327 h 974399"/>
              <a:gd name="connsiteX6" fmla="*/ 261144 w 777479"/>
              <a:gd name="connsiteY6" fmla="*/ 538233 h 974399"/>
              <a:gd name="connsiteX7" fmla="*/ 223044 w 777479"/>
              <a:gd name="connsiteY7" fmla="*/ 673964 h 974399"/>
              <a:gd name="connsiteX8" fmla="*/ 198834 w 777479"/>
              <a:gd name="connsiteY8" fmla="*/ 800171 h 974399"/>
              <a:gd name="connsiteX9" fmla="*/ 248147 w 777479"/>
              <a:gd name="connsiteY9" fmla="*/ 890286 h 974399"/>
              <a:gd name="connsiteX10" fmla="*/ 335682 w 777479"/>
              <a:gd name="connsiteY10" fmla="*/ 748552 h 974399"/>
              <a:gd name="connsiteX11" fmla="*/ 368300 w 777479"/>
              <a:gd name="connsiteY11" fmla="*/ 628720 h 974399"/>
              <a:gd name="connsiteX12" fmla="*/ 375444 w 777479"/>
              <a:gd name="connsiteY12" fmla="*/ 695396 h 974399"/>
              <a:gd name="connsiteX13" fmla="*/ 401638 w 777479"/>
              <a:gd name="connsiteY13" fmla="*/ 907327 h 974399"/>
              <a:gd name="connsiteX14" fmla="*/ 451644 w 777479"/>
              <a:gd name="connsiteY14" fmla="*/ 974002 h 974399"/>
              <a:gd name="connsiteX15" fmla="*/ 504032 w 777479"/>
              <a:gd name="connsiteY15" fmla="*/ 909708 h 974399"/>
              <a:gd name="connsiteX16" fmla="*/ 504032 w 777479"/>
              <a:gd name="connsiteY16" fmla="*/ 669201 h 974399"/>
              <a:gd name="connsiteX17" fmla="*/ 527844 w 777479"/>
              <a:gd name="connsiteY17" fmla="*/ 783502 h 974399"/>
              <a:gd name="connsiteX18" fmla="*/ 573088 w 777479"/>
              <a:gd name="connsiteY18" fmla="*/ 881133 h 974399"/>
              <a:gd name="connsiteX19" fmla="*/ 625475 w 777479"/>
              <a:gd name="connsiteY19" fmla="*/ 902564 h 974399"/>
              <a:gd name="connsiteX20" fmla="*/ 662013 w 777479"/>
              <a:gd name="connsiteY20" fmla="*/ 845613 h 974399"/>
              <a:gd name="connsiteX21" fmla="*/ 644525 w 777479"/>
              <a:gd name="connsiteY21" fmla="*/ 723971 h 974399"/>
              <a:gd name="connsiteX22" fmla="*/ 632619 w 777479"/>
              <a:gd name="connsiteY22" fmla="*/ 647771 h 974399"/>
              <a:gd name="connsiteX23" fmla="*/ 718344 w 777479"/>
              <a:gd name="connsiteY23" fmla="*/ 797789 h 974399"/>
              <a:gd name="connsiteX24" fmla="*/ 770732 w 777479"/>
              <a:gd name="connsiteY24" fmla="*/ 776358 h 974399"/>
              <a:gd name="connsiteX25" fmla="*/ 758825 w 777479"/>
              <a:gd name="connsiteY25" fmla="*/ 635864 h 974399"/>
              <a:gd name="connsiteX26" fmla="*/ 668338 w 777479"/>
              <a:gd name="connsiteY26" fmla="*/ 464414 h 974399"/>
              <a:gd name="connsiteX27" fmla="*/ 577964 w 777479"/>
              <a:gd name="connsiteY27" fmla="*/ 0 h 974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77479" h="974399">
                <a:moveTo>
                  <a:pt x="224488" y="79294"/>
                </a:moveTo>
                <a:cubicBezTo>
                  <a:pt x="238577" y="124935"/>
                  <a:pt x="263369" y="314900"/>
                  <a:pt x="239713" y="381071"/>
                </a:cubicBezTo>
                <a:cubicBezTo>
                  <a:pt x="216057" y="447242"/>
                  <a:pt x="121841" y="437427"/>
                  <a:pt x="82550" y="476321"/>
                </a:cubicBezTo>
                <a:cubicBezTo>
                  <a:pt x="43259" y="515215"/>
                  <a:pt x="0" y="589033"/>
                  <a:pt x="3969" y="614433"/>
                </a:cubicBezTo>
                <a:cubicBezTo>
                  <a:pt x="7938" y="639833"/>
                  <a:pt x="64691" y="643405"/>
                  <a:pt x="106363" y="628721"/>
                </a:cubicBezTo>
                <a:cubicBezTo>
                  <a:pt x="148035" y="614037"/>
                  <a:pt x="228203" y="541408"/>
                  <a:pt x="254000" y="526327"/>
                </a:cubicBezTo>
                <a:cubicBezTo>
                  <a:pt x="279797" y="511246"/>
                  <a:pt x="266303" y="513627"/>
                  <a:pt x="261144" y="538233"/>
                </a:cubicBezTo>
                <a:cubicBezTo>
                  <a:pt x="255985" y="562839"/>
                  <a:pt x="233429" y="630308"/>
                  <a:pt x="223044" y="673964"/>
                </a:cubicBezTo>
                <a:cubicBezTo>
                  <a:pt x="212659" y="717620"/>
                  <a:pt x="194650" y="764117"/>
                  <a:pt x="198834" y="800171"/>
                </a:cubicBezTo>
                <a:cubicBezTo>
                  <a:pt x="203018" y="836225"/>
                  <a:pt x="225339" y="898889"/>
                  <a:pt x="248147" y="890286"/>
                </a:cubicBezTo>
                <a:cubicBezTo>
                  <a:pt x="270955" y="881683"/>
                  <a:pt x="315657" y="792146"/>
                  <a:pt x="335682" y="748552"/>
                </a:cubicBezTo>
                <a:cubicBezTo>
                  <a:pt x="355707" y="704958"/>
                  <a:pt x="361673" y="637579"/>
                  <a:pt x="368300" y="628720"/>
                </a:cubicBezTo>
                <a:cubicBezTo>
                  <a:pt x="374927" y="619861"/>
                  <a:pt x="369888" y="648962"/>
                  <a:pt x="375444" y="695396"/>
                </a:cubicBezTo>
                <a:cubicBezTo>
                  <a:pt x="381000" y="741831"/>
                  <a:pt x="388938" y="860893"/>
                  <a:pt x="401638" y="907327"/>
                </a:cubicBezTo>
                <a:cubicBezTo>
                  <a:pt x="414338" y="953761"/>
                  <a:pt x="434578" y="973605"/>
                  <a:pt x="451644" y="974002"/>
                </a:cubicBezTo>
                <a:cubicBezTo>
                  <a:pt x="468710" y="974399"/>
                  <a:pt x="495301" y="960508"/>
                  <a:pt x="504032" y="909708"/>
                </a:cubicBezTo>
                <a:cubicBezTo>
                  <a:pt x="512763" y="858908"/>
                  <a:pt x="500063" y="690235"/>
                  <a:pt x="504032" y="669201"/>
                </a:cubicBezTo>
                <a:cubicBezTo>
                  <a:pt x="508001" y="648167"/>
                  <a:pt x="516335" y="748180"/>
                  <a:pt x="527844" y="783502"/>
                </a:cubicBezTo>
                <a:cubicBezTo>
                  <a:pt x="539353" y="818824"/>
                  <a:pt x="556816" y="861289"/>
                  <a:pt x="573088" y="881133"/>
                </a:cubicBezTo>
                <a:cubicBezTo>
                  <a:pt x="589360" y="900977"/>
                  <a:pt x="610654" y="908484"/>
                  <a:pt x="625475" y="902564"/>
                </a:cubicBezTo>
                <a:cubicBezTo>
                  <a:pt x="640296" y="896644"/>
                  <a:pt x="658838" y="875379"/>
                  <a:pt x="662013" y="845613"/>
                </a:cubicBezTo>
                <a:cubicBezTo>
                  <a:pt x="665188" y="815847"/>
                  <a:pt x="649424" y="756945"/>
                  <a:pt x="644525" y="723971"/>
                </a:cubicBezTo>
                <a:cubicBezTo>
                  <a:pt x="639626" y="690997"/>
                  <a:pt x="620316" y="635468"/>
                  <a:pt x="632619" y="647771"/>
                </a:cubicBezTo>
                <a:cubicBezTo>
                  <a:pt x="644922" y="660074"/>
                  <a:pt x="695325" y="776358"/>
                  <a:pt x="718344" y="797789"/>
                </a:cubicBezTo>
                <a:cubicBezTo>
                  <a:pt x="741363" y="819220"/>
                  <a:pt x="763985" y="803346"/>
                  <a:pt x="770732" y="776358"/>
                </a:cubicBezTo>
                <a:cubicBezTo>
                  <a:pt x="777479" y="749371"/>
                  <a:pt x="775891" y="687855"/>
                  <a:pt x="758825" y="635864"/>
                </a:cubicBezTo>
                <a:cubicBezTo>
                  <a:pt x="741759" y="583873"/>
                  <a:pt x="698481" y="570391"/>
                  <a:pt x="668338" y="464414"/>
                </a:cubicBezTo>
                <a:cubicBezTo>
                  <a:pt x="638195" y="358437"/>
                  <a:pt x="580345" y="78978"/>
                  <a:pt x="577964" y="0"/>
                </a:cubicBezTo>
              </a:path>
            </a:pathLst>
          </a:custGeom>
          <a:solidFill>
            <a:srgbClr val="FFFF00"/>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67" name="Freeform 66"/>
          <p:cNvSpPr/>
          <p:nvPr/>
        </p:nvSpPr>
        <p:spPr>
          <a:xfrm rot="5012582" flipV="1">
            <a:off x="2811941" y="3728294"/>
            <a:ext cx="586983" cy="750029"/>
          </a:xfrm>
          <a:custGeom>
            <a:avLst/>
            <a:gdLst>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75432 w 777479"/>
              <a:gd name="connsiteY8" fmla="*/ 659606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65919 w 777479"/>
              <a:gd name="connsiteY10" fmla="*/ 516731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62013 w 777479"/>
              <a:gd name="connsiteY20" fmla="*/ 605036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2397 h 834313"/>
              <a:gd name="connsiteX1" fmla="*/ 239713 w 777479"/>
              <a:gd name="connsiteY1" fmla="*/ 240985 h 834313"/>
              <a:gd name="connsiteX2" fmla="*/ 82550 w 777479"/>
              <a:gd name="connsiteY2" fmla="*/ 336235 h 834313"/>
              <a:gd name="connsiteX3" fmla="*/ 3969 w 777479"/>
              <a:gd name="connsiteY3" fmla="*/ 474347 h 834313"/>
              <a:gd name="connsiteX4" fmla="*/ 106363 w 777479"/>
              <a:gd name="connsiteY4" fmla="*/ 488635 h 834313"/>
              <a:gd name="connsiteX5" fmla="*/ 254000 w 777479"/>
              <a:gd name="connsiteY5" fmla="*/ 386241 h 834313"/>
              <a:gd name="connsiteX6" fmla="*/ 261144 w 777479"/>
              <a:gd name="connsiteY6" fmla="*/ 398147 h 834313"/>
              <a:gd name="connsiteX7" fmla="*/ 223044 w 777479"/>
              <a:gd name="connsiteY7" fmla="*/ 533878 h 834313"/>
              <a:gd name="connsiteX8" fmla="*/ 198834 w 777479"/>
              <a:gd name="connsiteY8" fmla="*/ 660085 h 834313"/>
              <a:gd name="connsiteX9" fmla="*/ 248147 w 777479"/>
              <a:gd name="connsiteY9" fmla="*/ 750200 h 834313"/>
              <a:gd name="connsiteX10" fmla="*/ 335682 w 777479"/>
              <a:gd name="connsiteY10" fmla="*/ 608466 h 834313"/>
              <a:gd name="connsiteX11" fmla="*/ 368300 w 777479"/>
              <a:gd name="connsiteY11" fmla="*/ 488634 h 834313"/>
              <a:gd name="connsiteX12" fmla="*/ 375444 w 777479"/>
              <a:gd name="connsiteY12" fmla="*/ 555310 h 834313"/>
              <a:gd name="connsiteX13" fmla="*/ 401638 w 777479"/>
              <a:gd name="connsiteY13" fmla="*/ 767241 h 834313"/>
              <a:gd name="connsiteX14" fmla="*/ 451644 w 777479"/>
              <a:gd name="connsiteY14" fmla="*/ 833916 h 834313"/>
              <a:gd name="connsiteX15" fmla="*/ 504032 w 777479"/>
              <a:gd name="connsiteY15" fmla="*/ 769622 h 834313"/>
              <a:gd name="connsiteX16" fmla="*/ 504032 w 777479"/>
              <a:gd name="connsiteY16" fmla="*/ 529115 h 834313"/>
              <a:gd name="connsiteX17" fmla="*/ 527844 w 777479"/>
              <a:gd name="connsiteY17" fmla="*/ 643416 h 834313"/>
              <a:gd name="connsiteX18" fmla="*/ 573088 w 777479"/>
              <a:gd name="connsiteY18" fmla="*/ 741047 h 834313"/>
              <a:gd name="connsiteX19" fmla="*/ 625475 w 777479"/>
              <a:gd name="connsiteY19" fmla="*/ 762478 h 834313"/>
              <a:gd name="connsiteX20" fmla="*/ 662013 w 777479"/>
              <a:gd name="connsiteY20" fmla="*/ 705527 h 834313"/>
              <a:gd name="connsiteX21" fmla="*/ 644525 w 777479"/>
              <a:gd name="connsiteY21" fmla="*/ 583885 h 834313"/>
              <a:gd name="connsiteX22" fmla="*/ 632619 w 777479"/>
              <a:gd name="connsiteY22" fmla="*/ 507685 h 834313"/>
              <a:gd name="connsiteX23" fmla="*/ 718344 w 777479"/>
              <a:gd name="connsiteY23" fmla="*/ 657703 h 834313"/>
              <a:gd name="connsiteX24" fmla="*/ 770732 w 777479"/>
              <a:gd name="connsiteY24" fmla="*/ 636272 h 834313"/>
              <a:gd name="connsiteX25" fmla="*/ 758825 w 777479"/>
              <a:gd name="connsiteY25" fmla="*/ 495778 h 834313"/>
              <a:gd name="connsiteX26" fmla="*/ 668338 w 777479"/>
              <a:gd name="connsiteY26" fmla="*/ 324328 h 834313"/>
              <a:gd name="connsiteX27" fmla="*/ 668239 w 777479"/>
              <a:gd name="connsiteY27" fmla="*/ 0 h 834313"/>
              <a:gd name="connsiteX0" fmla="*/ 240017 w 777479"/>
              <a:gd name="connsiteY0" fmla="*/ 24652 h 834313"/>
              <a:gd name="connsiteX1" fmla="*/ 239713 w 777479"/>
              <a:gd name="connsiteY1" fmla="*/ 240985 h 834313"/>
              <a:gd name="connsiteX2" fmla="*/ 82550 w 777479"/>
              <a:gd name="connsiteY2" fmla="*/ 336235 h 834313"/>
              <a:gd name="connsiteX3" fmla="*/ 3969 w 777479"/>
              <a:gd name="connsiteY3" fmla="*/ 474347 h 834313"/>
              <a:gd name="connsiteX4" fmla="*/ 106363 w 777479"/>
              <a:gd name="connsiteY4" fmla="*/ 488635 h 834313"/>
              <a:gd name="connsiteX5" fmla="*/ 254000 w 777479"/>
              <a:gd name="connsiteY5" fmla="*/ 386241 h 834313"/>
              <a:gd name="connsiteX6" fmla="*/ 261144 w 777479"/>
              <a:gd name="connsiteY6" fmla="*/ 398147 h 834313"/>
              <a:gd name="connsiteX7" fmla="*/ 223044 w 777479"/>
              <a:gd name="connsiteY7" fmla="*/ 533878 h 834313"/>
              <a:gd name="connsiteX8" fmla="*/ 198834 w 777479"/>
              <a:gd name="connsiteY8" fmla="*/ 660085 h 834313"/>
              <a:gd name="connsiteX9" fmla="*/ 248147 w 777479"/>
              <a:gd name="connsiteY9" fmla="*/ 750200 h 834313"/>
              <a:gd name="connsiteX10" fmla="*/ 335682 w 777479"/>
              <a:gd name="connsiteY10" fmla="*/ 608466 h 834313"/>
              <a:gd name="connsiteX11" fmla="*/ 368300 w 777479"/>
              <a:gd name="connsiteY11" fmla="*/ 488634 h 834313"/>
              <a:gd name="connsiteX12" fmla="*/ 375444 w 777479"/>
              <a:gd name="connsiteY12" fmla="*/ 555310 h 834313"/>
              <a:gd name="connsiteX13" fmla="*/ 401638 w 777479"/>
              <a:gd name="connsiteY13" fmla="*/ 767241 h 834313"/>
              <a:gd name="connsiteX14" fmla="*/ 451644 w 777479"/>
              <a:gd name="connsiteY14" fmla="*/ 833916 h 834313"/>
              <a:gd name="connsiteX15" fmla="*/ 504032 w 777479"/>
              <a:gd name="connsiteY15" fmla="*/ 769622 h 834313"/>
              <a:gd name="connsiteX16" fmla="*/ 504032 w 777479"/>
              <a:gd name="connsiteY16" fmla="*/ 529115 h 834313"/>
              <a:gd name="connsiteX17" fmla="*/ 527844 w 777479"/>
              <a:gd name="connsiteY17" fmla="*/ 643416 h 834313"/>
              <a:gd name="connsiteX18" fmla="*/ 573088 w 777479"/>
              <a:gd name="connsiteY18" fmla="*/ 741047 h 834313"/>
              <a:gd name="connsiteX19" fmla="*/ 625475 w 777479"/>
              <a:gd name="connsiteY19" fmla="*/ 762478 h 834313"/>
              <a:gd name="connsiteX20" fmla="*/ 662013 w 777479"/>
              <a:gd name="connsiteY20" fmla="*/ 705527 h 834313"/>
              <a:gd name="connsiteX21" fmla="*/ 644525 w 777479"/>
              <a:gd name="connsiteY21" fmla="*/ 583885 h 834313"/>
              <a:gd name="connsiteX22" fmla="*/ 632619 w 777479"/>
              <a:gd name="connsiteY22" fmla="*/ 507685 h 834313"/>
              <a:gd name="connsiteX23" fmla="*/ 718344 w 777479"/>
              <a:gd name="connsiteY23" fmla="*/ 657703 h 834313"/>
              <a:gd name="connsiteX24" fmla="*/ 770732 w 777479"/>
              <a:gd name="connsiteY24" fmla="*/ 636272 h 834313"/>
              <a:gd name="connsiteX25" fmla="*/ 758825 w 777479"/>
              <a:gd name="connsiteY25" fmla="*/ 495778 h 834313"/>
              <a:gd name="connsiteX26" fmla="*/ 668338 w 777479"/>
              <a:gd name="connsiteY26" fmla="*/ 324328 h 834313"/>
              <a:gd name="connsiteX27" fmla="*/ 668239 w 777479"/>
              <a:gd name="connsiteY27" fmla="*/ 0 h 834313"/>
              <a:gd name="connsiteX0" fmla="*/ 240017 w 777479"/>
              <a:gd name="connsiteY0" fmla="*/ 164738 h 974399"/>
              <a:gd name="connsiteX1" fmla="*/ 239713 w 777479"/>
              <a:gd name="connsiteY1" fmla="*/ 381071 h 974399"/>
              <a:gd name="connsiteX2" fmla="*/ 82550 w 777479"/>
              <a:gd name="connsiteY2" fmla="*/ 476321 h 974399"/>
              <a:gd name="connsiteX3" fmla="*/ 3969 w 777479"/>
              <a:gd name="connsiteY3" fmla="*/ 614433 h 974399"/>
              <a:gd name="connsiteX4" fmla="*/ 106363 w 777479"/>
              <a:gd name="connsiteY4" fmla="*/ 628721 h 974399"/>
              <a:gd name="connsiteX5" fmla="*/ 254000 w 777479"/>
              <a:gd name="connsiteY5" fmla="*/ 526327 h 974399"/>
              <a:gd name="connsiteX6" fmla="*/ 261144 w 777479"/>
              <a:gd name="connsiteY6" fmla="*/ 538233 h 974399"/>
              <a:gd name="connsiteX7" fmla="*/ 223044 w 777479"/>
              <a:gd name="connsiteY7" fmla="*/ 673964 h 974399"/>
              <a:gd name="connsiteX8" fmla="*/ 198834 w 777479"/>
              <a:gd name="connsiteY8" fmla="*/ 800171 h 974399"/>
              <a:gd name="connsiteX9" fmla="*/ 248147 w 777479"/>
              <a:gd name="connsiteY9" fmla="*/ 890286 h 974399"/>
              <a:gd name="connsiteX10" fmla="*/ 335682 w 777479"/>
              <a:gd name="connsiteY10" fmla="*/ 748552 h 974399"/>
              <a:gd name="connsiteX11" fmla="*/ 368300 w 777479"/>
              <a:gd name="connsiteY11" fmla="*/ 628720 h 974399"/>
              <a:gd name="connsiteX12" fmla="*/ 375444 w 777479"/>
              <a:gd name="connsiteY12" fmla="*/ 695396 h 974399"/>
              <a:gd name="connsiteX13" fmla="*/ 401638 w 777479"/>
              <a:gd name="connsiteY13" fmla="*/ 907327 h 974399"/>
              <a:gd name="connsiteX14" fmla="*/ 451644 w 777479"/>
              <a:gd name="connsiteY14" fmla="*/ 974002 h 974399"/>
              <a:gd name="connsiteX15" fmla="*/ 504032 w 777479"/>
              <a:gd name="connsiteY15" fmla="*/ 909708 h 974399"/>
              <a:gd name="connsiteX16" fmla="*/ 504032 w 777479"/>
              <a:gd name="connsiteY16" fmla="*/ 669201 h 974399"/>
              <a:gd name="connsiteX17" fmla="*/ 527844 w 777479"/>
              <a:gd name="connsiteY17" fmla="*/ 783502 h 974399"/>
              <a:gd name="connsiteX18" fmla="*/ 573088 w 777479"/>
              <a:gd name="connsiteY18" fmla="*/ 881133 h 974399"/>
              <a:gd name="connsiteX19" fmla="*/ 625475 w 777479"/>
              <a:gd name="connsiteY19" fmla="*/ 902564 h 974399"/>
              <a:gd name="connsiteX20" fmla="*/ 662013 w 777479"/>
              <a:gd name="connsiteY20" fmla="*/ 845613 h 974399"/>
              <a:gd name="connsiteX21" fmla="*/ 644525 w 777479"/>
              <a:gd name="connsiteY21" fmla="*/ 723971 h 974399"/>
              <a:gd name="connsiteX22" fmla="*/ 632619 w 777479"/>
              <a:gd name="connsiteY22" fmla="*/ 647771 h 974399"/>
              <a:gd name="connsiteX23" fmla="*/ 718344 w 777479"/>
              <a:gd name="connsiteY23" fmla="*/ 797789 h 974399"/>
              <a:gd name="connsiteX24" fmla="*/ 770732 w 777479"/>
              <a:gd name="connsiteY24" fmla="*/ 776358 h 974399"/>
              <a:gd name="connsiteX25" fmla="*/ 758825 w 777479"/>
              <a:gd name="connsiteY25" fmla="*/ 635864 h 974399"/>
              <a:gd name="connsiteX26" fmla="*/ 668338 w 777479"/>
              <a:gd name="connsiteY26" fmla="*/ 464414 h 974399"/>
              <a:gd name="connsiteX27" fmla="*/ 577964 w 777479"/>
              <a:gd name="connsiteY27" fmla="*/ 0 h 974399"/>
              <a:gd name="connsiteX0" fmla="*/ 224488 w 777479"/>
              <a:gd name="connsiteY0" fmla="*/ 79294 h 974399"/>
              <a:gd name="connsiteX1" fmla="*/ 239713 w 777479"/>
              <a:gd name="connsiteY1" fmla="*/ 381071 h 974399"/>
              <a:gd name="connsiteX2" fmla="*/ 82550 w 777479"/>
              <a:gd name="connsiteY2" fmla="*/ 476321 h 974399"/>
              <a:gd name="connsiteX3" fmla="*/ 3969 w 777479"/>
              <a:gd name="connsiteY3" fmla="*/ 614433 h 974399"/>
              <a:gd name="connsiteX4" fmla="*/ 106363 w 777479"/>
              <a:gd name="connsiteY4" fmla="*/ 628721 h 974399"/>
              <a:gd name="connsiteX5" fmla="*/ 254000 w 777479"/>
              <a:gd name="connsiteY5" fmla="*/ 526327 h 974399"/>
              <a:gd name="connsiteX6" fmla="*/ 261144 w 777479"/>
              <a:gd name="connsiteY6" fmla="*/ 538233 h 974399"/>
              <a:gd name="connsiteX7" fmla="*/ 223044 w 777479"/>
              <a:gd name="connsiteY7" fmla="*/ 673964 h 974399"/>
              <a:gd name="connsiteX8" fmla="*/ 198834 w 777479"/>
              <a:gd name="connsiteY8" fmla="*/ 800171 h 974399"/>
              <a:gd name="connsiteX9" fmla="*/ 248147 w 777479"/>
              <a:gd name="connsiteY9" fmla="*/ 890286 h 974399"/>
              <a:gd name="connsiteX10" fmla="*/ 335682 w 777479"/>
              <a:gd name="connsiteY10" fmla="*/ 748552 h 974399"/>
              <a:gd name="connsiteX11" fmla="*/ 368300 w 777479"/>
              <a:gd name="connsiteY11" fmla="*/ 628720 h 974399"/>
              <a:gd name="connsiteX12" fmla="*/ 375444 w 777479"/>
              <a:gd name="connsiteY12" fmla="*/ 695396 h 974399"/>
              <a:gd name="connsiteX13" fmla="*/ 401638 w 777479"/>
              <a:gd name="connsiteY13" fmla="*/ 907327 h 974399"/>
              <a:gd name="connsiteX14" fmla="*/ 451644 w 777479"/>
              <a:gd name="connsiteY14" fmla="*/ 974002 h 974399"/>
              <a:gd name="connsiteX15" fmla="*/ 504032 w 777479"/>
              <a:gd name="connsiteY15" fmla="*/ 909708 h 974399"/>
              <a:gd name="connsiteX16" fmla="*/ 504032 w 777479"/>
              <a:gd name="connsiteY16" fmla="*/ 669201 h 974399"/>
              <a:gd name="connsiteX17" fmla="*/ 527844 w 777479"/>
              <a:gd name="connsiteY17" fmla="*/ 783502 h 974399"/>
              <a:gd name="connsiteX18" fmla="*/ 573088 w 777479"/>
              <a:gd name="connsiteY18" fmla="*/ 881133 h 974399"/>
              <a:gd name="connsiteX19" fmla="*/ 625475 w 777479"/>
              <a:gd name="connsiteY19" fmla="*/ 902564 h 974399"/>
              <a:gd name="connsiteX20" fmla="*/ 662013 w 777479"/>
              <a:gd name="connsiteY20" fmla="*/ 845613 h 974399"/>
              <a:gd name="connsiteX21" fmla="*/ 644525 w 777479"/>
              <a:gd name="connsiteY21" fmla="*/ 723971 h 974399"/>
              <a:gd name="connsiteX22" fmla="*/ 632619 w 777479"/>
              <a:gd name="connsiteY22" fmla="*/ 647771 h 974399"/>
              <a:gd name="connsiteX23" fmla="*/ 718344 w 777479"/>
              <a:gd name="connsiteY23" fmla="*/ 797789 h 974399"/>
              <a:gd name="connsiteX24" fmla="*/ 770732 w 777479"/>
              <a:gd name="connsiteY24" fmla="*/ 776358 h 974399"/>
              <a:gd name="connsiteX25" fmla="*/ 758825 w 777479"/>
              <a:gd name="connsiteY25" fmla="*/ 635864 h 974399"/>
              <a:gd name="connsiteX26" fmla="*/ 668338 w 777479"/>
              <a:gd name="connsiteY26" fmla="*/ 464414 h 974399"/>
              <a:gd name="connsiteX27" fmla="*/ 577964 w 777479"/>
              <a:gd name="connsiteY27" fmla="*/ 0 h 974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77479" h="974399">
                <a:moveTo>
                  <a:pt x="224488" y="79294"/>
                </a:moveTo>
                <a:cubicBezTo>
                  <a:pt x="238577" y="124935"/>
                  <a:pt x="263369" y="314900"/>
                  <a:pt x="239713" y="381071"/>
                </a:cubicBezTo>
                <a:cubicBezTo>
                  <a:pt x="216057" y="447242"/>
                  <a:pt x="121841" y="437427"/>
                  <a:pt x="82550" y="476321"/>
                </a:cubicBezTo>
                <a:cubicBezTo>
                  <a:pt x="43259" y="515215"/>
                  <a:pt x="0" y="589033"/>
                  <a:pt x="3969" y="614433"/>
                </a:cubicBezTo>
                <a:cubicBezTo>
                  <a:pt x="7938" y="639833"/>
                  <a:pt x="64691" y="643405"/>
                  <a:pt x="106363" y="628721"/>
                </a:cubicBezTo>
                <a:cubicBezTo>
                  <a:pt x="148035" y="614037"/>
                  <a:pt x="228203" y="541408"/>
                  <a:pt x="254000" y="526327"/>
                </a:cubicBezTo>
                <a:cubicBezTo>
                  <a:pt x="279797" y="511246"/>
                  <a:pt x="266303" y="513627"/>
                  <a:pt x="261144" y="538233"/>
                </a:cubicBezTo>
                <a:cubicBezTo>
                  <a:pt x="255985" y="562839"/>
                  <a:pt x="233429" y="630308"/>
                  <a:pt x="223044" y="673964"/>
                </a:cubicBezTo>
                <a:cubicBezTo>
                  <a:pt x="212659" y="717620"/>
                  <a:pt x="194650" y="764117"/>
                  <a:pt x="198834" y="800171"/>
                </a:cubicBezTo>
                <a:cubicBezTo>
                  <a:pt x="203018" y="836225"/>
                  <a:pt x="225339" y="898889"/>
                  <a:pt x="248147" y="890286"/>
                </a:cubicBezTo>
                <a:cubicBezTo>
                  <a:pt x="270955" y="881683"/>
                  <a:pt x="315657" y="792146"/>
                  <a:pt x="335682" y="748552"/>
                </a:cubicBezTo>
                <a:cubicBezTo>
                  <a:pt x="355707" y="704958"/>
                  <a:pt x="361673" y="637579"/>
                  <a:pt x="368300" y="628720"/>
                </a:cubicBezTo>
                <a:cubicBezTo>
                  <a:pt x="374927" y="619861"/>
                  <a:pt x="369888" y="648962"/>
                  <a:pt x="375444" y="695396"/>
                </a:cubicBezTo>
                <a:cubicBezTo>
                  <a:pt x="381000" y="741831"/>
                  <a:pt x="388938" y="860893"/>
                  <a:pt x="401638" y="907327"/>
                </a:cubicBezTo>
                <a:cubicBezTo>
                  <a:pt x="414338" y="953761"/>
                  <a:pt x="434578" y="973605"/>
                  <a:pt x="451644" y="974002"/>
                </a:cubicBezTo>
                <a:cubicBezTo>
                  <a:pt x="468710" y="974399"/>
                  <a:pt x="495301" y="960508"/>
                  <a:pt x="504032" y="909708"/>
                </a:cubicBezTo>
                <a:cubicBezTo>
                  <a:pt x="512763" y="858908"/>
                  <a:pt x="500063" y="690235"/>
                  <a:pt x="504032" y="669201"/>
                </a:cubicBezTo>
                <a:cubicBezTo>
                  <a:pt x="508001" y="648167"/>
                  <a:pt x="516335" y="748180"/>
                  <a:pt x="527844" y="783502"/>
                </a:cubicBezTo>
                <a:cubicBezTo>
                  <a:pt x="539353" y="818824"/>
                  <a:pt x="556816" y="861289"/>
                  <a:pt x="573088" y="881133"/>
                </a:cubicBezTo>
                <a:cubicBezTo>
                  <a:pt x="589360" y="900977"/>
                  <a:pt x="610654" y="908484"/>
                  <a:pt x="625475" y="902564"/>
                </a:cubicBezTo>
                <a:cubicBezTo>
                  <a:pt x="640296" y="896644"/>
                  <a:pt x="658838" y="875379"/>
                  <a:pt x="662013" y="845613"/>
                </a:cubicBezTo>
                <a:cubicBezTo>
                  <a:pt x="665188" y="815847"/>
                  <a:pt x="649424" y="756945"/>
                  <a:pt x="644525" y="723971"/>
                </a:cubicBezTo>
                <a:cubicBezTo>
                  <a:pt x="639626" y="690997"/>
                  <a:pt x="620316" y="635468"/>
                  <a:pt x="632619" y="647771"/>
                </a:cubicBezTo>
                <a:cubicBezTo>
                  <a:pt x="644922" y="660074"/>
                  <a:pt x="695325" y="776358"/>
                  <a:pt x="718344" y="797789"/>
                </a:cubicBezTo>
                <a:cubicBezTo>
                  <a:pt x="741363" y="819220"/>
                  <a:pt x="763985" y="803346"/>
                  <a:pt x="770732" y="776358"/>
                </a:cubicBezTo>
                <a:cubicBezTo>
                  <a:pt x="777479" y="749371"/>
                  <a:pt x="775891" y="687855"/>
                  <a:pt x="758825" y="635864"/>
                </a:cubicBezTo>
                <a:cubicBezTo>
                  <a:pt x="741759" y="583873"/>
                  <a:pt x="698481" y="570391"/>
                  <a:pt x="668338" y="464414"/>
                </a:cubicBezTo>
                <a:cubicBezTo>
                  <a:pt x="638195" y="358437"/>
                  <a:pt x="580345" y="78978"/>
                  <a:pt x="577964" y="0"/>
                </a:cubicBezTo>
              </a:path>
            </a:pathLst>
          </a:custGeom>
          <a:solidFill>
            <a:srgbClr val="FFFF00"/>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76" name="Arc 75"/>
          <p:cNvSpPr/>
          <p:nvPr/>
        </p:nvSpPr>
        <p:spPr>
          <a:xfrm flipV="1">
            <a:off x="1907704" y="4293096"/>
            <a:ext cx="758871" cy="758869"/>
          </a:xfrm>
          <a:prstGeom prst="arc">
            <a:avLst>
              <a:gd name="adj1" fmla="val 430388"/>
              <a:gd name="adj2" fmla="val 10457216"/>
            </a:avLst>
          </a:prstGeom>
          <a:no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dirty="0"/>
          </a:p>
        </p:txBody>
      </p:sp>
      <p:sp>
        <p:nvSpPr>
          <p:cNvPr id="77" name="Arc 76"/>
          <p:cNvSpPr/>
          <p:nvPr/>
        </p:nvSpPr>
        <p:spPr>
          <a:xfrm>
            <a:off x="4219765" y="4234849"/>
            <a:ext cx="784283" cy="778327"/>
          </a:xfrm>
          <a:prstGeom prst="arc">
            <a:avLst>
              <a:gd name="adj1" fmla="val 11045684"/>
              <a:gd name="adj2" fmla="val 21237176"/>
            </a:avLst>
          </a:prstGeom>
          <a:no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dirty="0"/>
          </a:p>
        </p:txBody>
      </p:sp>
      <p:sp>
        <p:nvSpPr>
          <p:cNvPr id="78" name="Arc 77"/>
          <p:cNvSpPr/>
          <p:nvPr/>
        </p:nvSpPr>
        <p:spPr>
          <a:xfrm>
            <a:off x="6516216" y="4149080"/>
            <a:ext cx="1008112" cy="778327"/>
          </a:xfrm>
          <a:prstGeom prst="arc">
            <a:avLst>
              <a:gd name="adj1" fmla="val 10524767"/>
              <a:gd name="adj2" fmla="val 253821"/>
            </a:avLst>
          </a:prstGeom>
          <a:no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xit" presetSubtype="0" fill="hold" grpId="0" nodeType="clickEffect">
                                  <p:stCondLst>
                                    <p:cond delay="0"/>
                                  </p:stCondLst>
                                  <p:childTnLst>
                                    <p:set>
                                      <p:cBhvr>
                                        <p:cTn id="6" dur="1" fill="hold">
                                          <p:stCondLst>
                                            <p:cond delay="0"/>
                                          </p:stCondLst>
                                        </p:cTn>
                                        <p:tgtEl>
                                          <p:spTgt spid="53"/>
                                        </p:tgtEl>
                                        <p:attrNameLst>
                                          <p:attrName>style.visibility</p:attrName>
                                        </p:attrNameLst>
                                      </p:cBhvr>
                                      <p:to>
                                        <p:strVal val="hidden"/>
                                      </p:to>
                                    </p:set>
                                  </p:childTnLst>
                                </p:cTn>
                              </p:par>
                              <p:par>
                                <p:cTn id="7" presetID="1" presetClass="exit" presetSubtype="0" fill="hold" grpId="0" nodeType="withEffect">
                                  <p:stCondLst>
                                    <p:cond delay="0"/>
                                  </p:stCondLst>
                                  <p:childTnLst>
                                    <p:set>
                                      <p:cBhvr>
                                        <p:cTn id="8" dur="1" fill="hold">
                                          <p:stCondLst>
                                            <p:cond delay="0"/>
                                          </p:stCondLst>
                                        </p:cTn>
                                        <p:tgtEl>
                                          <p:spTgt spid="54"/>
                                        </p:tgtEl>
                                        <p:attrNameLst>
                                          <p:attrName>style.visibility</p:attrName>
                                        </p:attrNameLst>
                                      </p:cBhvr>
                                      <p:to>
                                        <p:strVal val="hidden"/>
                                      </p:to>
                                    </p:set>
                                  </p:childTnLst>
                                </p:cTn>
                              </p:par>
                              <p:par>
                                <p:cTn id="9" presetID="1" presetClass="exit" presetSubtype="0" fill="hold" grpId="0" nodeType="withEffect">
                                  <p:stCondLst>
                                    <p:cond delay="0"/>
                                  </p:stCondLst>
                                  <p:childTnLst>
                                    <p:set>
                                      <p:cBhvr>
                                        <p:cTn id="10" dur="1" fill="hold">
                                          <p:stCondLst>
                                            <p:cond delay="0"/>
                                          </p:stCondLst>
                                        </p:cTn>
                                        <p:tgtEl>
                                          <p:spTgt spid="62"/>
                                        </p:tgtEl>
                                        <p:attrNameLst>
                                          <p:attrName>style.visibility</p:attrName>
                                        </p:attrNameLst>
                                      </p:cBhvr>
                                      <p:to>
                                        <p:strVal val="hidden"/>
                                      </p:to>
                                    </p:set>
                                  </p:childTnLst>
                                </p:cTn>
                              </p:par>
                              <p:par>
                                <p:cTn id="11" presetID="1" presetClass="entr" presetSubtype="0" fill="hold" grpId="0" nodeType="withEffect">
                                  <p:stCondLst>
                                    <p:cond delay="0"/>
                                  </p:stCondLst>
                                  <p:childTnLst>
                                    <p:set>
                                      <p:cBhvr>
                                        <p:cTn id="12" dur="1" fill="hold">
                                          <p:stCondLst>
                                            <p:cond delay="0"/>
                                          </p:stCondLst>
                                        </p:cTn>
                                        <p:tgtEl>
                                          <p:spTgt spid="64"/>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67"/>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76"/>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xit" presetSubtype="0" fill="hold" grpId="1" nodeType="clickEffect">
                                  <p:stCondLst>
                                    <p:cond delay="0"/>
                                  </p:stCondLst>
                                  <p:childTnLst>
                                    <p:set>
                                      <p:cBhvr>
                                        <p:cTn id="20" dur="1" fill="hold">
                                          <p:stCondLst>
                                            <p:cond delay="0"/>
                                          </p:stCondLst>
                                        </p:cTn>
                                        <p:tgtEl>
                                          <p:spTgt spid="67"/>
                                        </p:tgtEl>
                                        <p:attrNameLst>
                                          <p:attrName>style.visibility</p:attrName>
                                        </p:attrNameLst>
                                      </p:cBhvr>
                                      <p:to>
                                        <p:strVal val="hidden"/>
                                      </p:to>
                                    </p:set>
                                  </p:childTnLst>
                                </p:cTn>
                              </p:par>
                              <p:par>
                                <p:cTn id="21" presetID="1" presetClass="exit" presetSubtype="0" fill="hold" grpId="1" nodeType="withEffect">
                                  <p:stCondLst>
                                    <p:cond delay="0"/>
                                  </p:stCondLst>
                                  <p:childTnLst>
                                    <p:set>
                                      <p:cBhvr>
                                        <p:cTn id="22" dur="1" fill="hold">
                                          <p:stCondLst>
                                            <p:cond delay="0"/>
                                          </p:stCondLst>
                                        </p:cTn>
                                        <p:tgtEl>
                                          <p:spTgt spid="64"/>
                                        </p:tgtEl>
                                        <p:attrNameLst>
                                          <p:attrName>style.visibility</p:attrName>
                                        </p:attrNameLst>
                                      </p:cBhvr>
                                      <p:to>
                                        <p:strVal val="hidden"/>
                                      </p:to>
                                    </p:set>
                                  </p:childTnLst>
                                </p:cTn>
                              </p:par>
                              <p:par>
                                <p:cTn id="23" presetID="1" presetClass="exit" presetSubtype="0" fill="hold" grpId="1" nodeType="withEffect">
                                  <p:stCondLst>
                                    <p:cond delay="0"/>
                                  </p:stCondLst>
                                  <p:childTnLst>
                                    <p:set>
                                      <p:cBhvr>
                                        <p:cTn id="24" dur="1" fill="hold">
                                          <p:stCondLst>
                                            <p:cond delay="0"/>
                                          </p:stCondLst>
                                        </p:cTn>
                                        <p:tgtEl>
                                          <p:spTgt spid="76"/>
                                        </p:tgtEl>
                                        <p:attrNameLst>
                                          <p:attrName>style.visibility</p:attrName>
                                        </p:attrNameLst>
                                      </p:cBhvr>
                                      <p:to>
                                        <p:strVal val="hidden"/>
                                      </p:to>
                                    </p:set>
                                  </p:childTnLst>
                                </p:cTn>
                              </p:par>
                              <p:par>
                                <p:cTn id="25" presetID="1" presetClass="entr" presetSubtype="0" fill="hold" grpId="1" nodeType="withEffect">
                                  <p:stCondLst>
                                    <p:cond delay="0"/>
                                  </p:stCondLst>
                                  <p:childTnLst>
                                    <p:set>
                                      <p:cBhvr>
                                        <p:cTn id="26" dur="1" fill="hold">
                                          <p:stCondLst>
                                            <p:cond delay="0"/>
                                          </p:stCondLst>
                                        </p:cTn>
                                        <p:tgtEl>
                                          <p:spTgt spid="53"/>
                                        </p:tgtEl>
                                        <p:attrNameLst>
                                          <p:attrName>style.visibility</p:attrName>
                                        </p:attrNameLst>
                                      </p:cBhvr>
                                      <p:to>
                                        <p:strVal val="visible"/>
                                      </p:to>
                                    </p:set>
                                  </p:childTnLst>
                                </p:cTn>
                              </p:par>
                              <p:par>
                                <p:cTn id="27" presetID="1" presetClass="entr" presetSubtype="0" fill="hold" grpId="1" nodeType="withEffect">
                                  <p:stCondLst>
                                    <p:cond delay="0"/>
                                  </p:stCondLst>
                                  <p:childTnLst>
                                    <p:set>
                                      <p:cBhvr>
                                        <p:cTn id="28" dur="1" fill="hold">
                                          <p:stCondLst>
                                            <p:cond delay="0"/>
                                          </p:stCondLst>
                                        </p:cTn>
                                        <p:tgtEl>
                                          <p:spTgt spid="62"/>
                                        </p:tgtEl>
                                        <p:attrNameLst>
                                          <p:attrName>style.visibility</p:attrName>
                                        </p:attrNameLst>
                                      </p:cBhvr>
                                      <p:to>
                                        <p:strVal val="visible"/>
                                      </p:to>
                                    </p:set>
                                  </p:childTnLst>
                                </p:cTn>
                              </p:par>
                              <p:par>
                                <p:cTn id="29" presetID="1" presetClass="entr" presetSubtype="0" fill="hold" grpId="1" nodeType="withEffect">
                                  <p:stCondLst>
                                    <p:cond delay="0"/>
                                  </p:stCondLst>
                                  <p:childTnLst>
                                    <p:set>
                                      <p:cBhvr>
                                        <p:cTn id="30" dur="1" fill="hold">
                                          <p:stCondLst>
                                            <p:cond delay="0"/>
                                          </p:stCondLst>
                                        </p:cTn>
                                        <p:tgtEl>
                                          <p:spTgt spid="54"/>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xit" presetSubtype="0" fill="hold" grpId="0" nodeType="clickEffect">
                                  <p:stCondLst>
                                    <p:cond delay="0"/>
                                  </p:stCondLst>
                                  <p:childTnLst>
                                    <p:set>
                                      <p:cBhvr>
                                        <p:cTn id="34" dur="1" fill="hold">
                                          <p:stCondLst>
                                            <p:cond delay="0"/>
                                          </p:stCondLst>
                                        </p:cTn>
                                        <p:tgtEl>
                                          <p:spTgt spid="69"/>
                                        </p:tgtEl>
                                        <p:attrNameLst>
                                          <p:attrName>style.visibility</p:attrName>
                                        </p:attrNameLst>
                                      </p:cBhvr>
                                      <p:to>
                                        <p:strVal val="hidden"/>
                                      </p:to>
                                    </p:set>
                                  </p:childTnLst>
                                </p:cTn>
                              </p:par>
                              <p:par>
                                <p:cTn id="35" presetID="1" presetClass="exit" presetSubtype="0" fill="hold" grpId="0" nodeType="withEffect">
                                  <p:stCondLst>
                                    <p:cond delay="0"/>
                                  </p:stCondLst>
                                  <p:childTnLst>
                                    <p:set>
                                      <p:cBhvr>
                                        <p:cTn id="36" dur="1" fill="hold">
                                          <p:stCondLst>
                                            <p:cond delay="0"/>
                                          </p:stCondLst>
                                        </p:cTn>
                                        <p:tgtEl>
                                          <p:spTgt spid="40"/>
                                        </p:tgtEl>
                                        <p:attrNameLst>
                                          <p:attrName>style.visibility</p:attrName>
                                        </p:attrNameLst>
                                      </p:cBhvr>
                                      <p:to>
                                        <p:strVal val="hidden"/>
                                      </p:to>
                                    </p:set>
                                  </p:childTnLst>
                                </p:cTn>
                              </p:par>
                              <p:par>
                                <p:cTn id="37" presetID="1" presetClass="exit" presetSubtype="0" fill="hold" grpId="0" nodeType="withEffect">
                                  <p:stCondLst>
                                    <p:cond delay="0"/>
                                  </p:stCondLst>
                                  <p:childTnLst>
                                    <p:set>
                                      <p:cBhvr>
                                        <p:cTn id="38" dur="1" fill="hold">
                                          <p:stCondLst>
                                            <p:cond delay="0"/>
                                          </p:stCondLst>
                                        </p:cTn>
                                        <p:tgtEl>
                                          <p:spTgt spid="46"/>
                                        </p:tgtEl>
                                        <p:attrNameLst>
                                          <p:attrName>style.visibility</p:attrName>
                                        </p:attrNameLst>
                                      </p:cBhvr>
                                      <p:to>
                                        <p:strVal val="hidden"/>
                                      </p:to>
                                    </p:set>
                                  </p:childTnLst>
                                </p:cTn>
                              </p:par>
                              <p:par>
                                <p:cTn id="39" presetID="1" presetClass="entr" presetSubtype="0" fill="hold" grpId="0" nodeType="withEffect">
                                  <p:stCondLst>
                                    <p:cond delay="0"/>
                                  </p:stCondLst>
                                  <p:childTnLst>
                                    <p:set>
                                      <p:cBhvr>
                                        <p:cTn id="40" dur="1" fill="hold">
                                          <p:stCondLst>
                                            <p:cond delay="0"/>
                                          </p:stCondLst>
                                        </p:cTn>
                                        <p:tgtEl>
                                          <p:spTgt spid="21"/>
                                        </p:tgtEl>
                                        <p:attrNameLst>
                                          <p:attrName>style.visibility</p:attrName>
                                        </p:attrNameLst>
                                      </p:cBhvr>
                                      <p:to>
                                        <p:strVal val="visible"/>
                                      </p:to>
                                    </p:set>
                                  </p:childTnLst>
                                </p:cTn>
                              </p:par>
                              <p:par>
                                <p:cTn id="41" presetID="1" presetClass="entr" presetSubtype="0" fill="hold" grpId="0" nodeType="withEffect">
                                  <p:stCondLst>
                                    <p:cond delay="0"/>
                                  </p:stCondLst>
                                  <p:childTnLst>
                                    <p:set>
                                      <p:cBhvr>
                                        <p:cTn id="42" dur="1" fill="hold">
                                          <p:stCondLst>
                                            <p:cond delay="0"/>
                                          </p:stCondLst>
                                        </p:cTn>
                                        <p:tgtEl>
                                          <p:spTgt spid="39"/>
                                        </p:tgtEl>
                                        <p:attrNameLst>
                                          <p:attrName>style.visibility</p:attrName>
                                        </p:attrNameLst>
                                      </p:cBhvr>
                                      <p:to>
                                        <p:strVal val="visible"/>
                                      </p:to>
                                    </p:set>
                                  </p:childTnLst>
                                </p:cTn>
                              </p:par>
                              <p:par>
                                <p:cTn id="43" presetID="1" presetClass="entr" presetSubtype="0" fill="hold" grpId="0" nodeType="withEffect">
                                  <p:stCondLst>
                                    <p:cond delay="0"/>
                                  </p:stCondLst>
                                  <p:childTnLst>
                                    <p:set>
                                      <p:cBhvr>
                                        <p:cTn id="44" dur="1" fill="hold">
                                          <p:stCondLst>
                                            <p:cond delay="0"/>
                                          </p:stCondLst>
                                        </p:cTn>
                                        <p:tgtEl>
                                          <p:spTgt spid="77"/>
                                        </p:tgtEl>
                                        <p:attrNameLst>
                                          <p:attrName>style.visibility</p:attrName>
                                        </p:attrNameLst>
                                      </p:cBhvr>
                                      <p:to>
                                        <p:strVal val="visible"/>
                                      </p:to>
                                    </p:set>
                                  </p:childTnLst>
                                </p:cTn>
                              </p:par>
                            </p:childTnLst>
                          </p:cTn>
                        </p:par>
                      </p:childTnLst>
                    </p:cTn>
                  </p:par>
                  <p:par>
                    <p:cTn id="45" fill="hold">
                      <p:stCondLst>
                        <p:cond delay="indefinite"/>
                      </p:stCondLst>
                      <p:childTnLst>
                        <p:par>
                          <p:cTn id="46" fill="hold">
                            <p:stCondLst>
                              <p:cond delay="0"/>
                            </p:stCondLst>
                            <p:childTnLst>
                              <p:par>
                                <p:cTn id="47" presetID="1" presetClass="exit" presetSubtype="0" fill="hold" grpId="1" nodeType="clickEffect">
                                  <p:stCondLst>
                                    <p:cond delay="0"/>
                                  </p:stCondLst>
                                  <p:childTnLst>
                                    <p:set>
                                      <p:cBhvr>
                                        <p:cTn id="48" dur="1" fill="hold">
                                          <p:stCondLst>
                                            <p:cond delay="0"/>
                                          </p:stCondLst>
                                        </p:cTn>
                                        <p:tgtEl>
                                          <p:spTgt spid="21"/>
                                        </p:tgtEl>
                                        <p:attrNameLst>
                                          <p:attrName>style.visibility</p:attrName>
                                        </p:attrNameLst>
                                      </p:cBhvr>
                                      <p:to>
                                        <p:strVal val="hidden"/>
                                      </p:to>
                                    </p:set>
                                  </p:childTnLst>
                                </p:cTn>
                              </p:par>
                              <p:par>
                                <p:cTn id="49" presetID="1" presetClass="exit" presetSubtype="0" fill="hold" grpId="1" nodeType="withEffect">
                                  <p:stCondLst>
                                    <p:cond delay="0"/>
                                  </p:stCondLst>
                                  <p:childTnLst>
                                    <p:set>
                                      <p:cBhvr>
                                        <p:cTn id="50" dur="1" fill="hold">
                                          <p:stCondLst>
                                            <p:cond delay="0"/>
                                          </p:stCondLst>
                                        </p:cTn>
                                        <p:tgtEl>
                                          <p:spTgt spid="39"/>
                                        </p:tgtEl>
                                        <p:attrNameLst>
                                          <p:attrName>style.visibility</p:attrName>
                                        </p:attrNameLst>
                                      </p:cBhvr>
                                      <p:to>
                                        <p:strVal val="hidden"/>
                                      </p:to>
                                    </p:set>
                                  </p:childTnLst>
                                </p:cTn>
                              </p:par>
                              <p:par>
                                <p:cTn id="51" presetID="1" presetClass="exit" presetSubtype="0" fill="hold" grpId="1" nodeType="withEffect">
                                  <p:stCondLst>
                                    <p:cond delay="0"/>
                                  </p:stCondLst>
                                  <p:childTnLst>
                                    <p:set>
                                      <p:cBhvr>
                                        <p:cTn id="52" dur="1" fill="hold">
                                          <p:stCondLst>
                                            <p:cond delay="0"/>
                                          </p:stCondLst>
                                        </p:cTn>
                                        <p:tgtEl>
                                          <p:spTgt spid="77"/>
                                        </p:tgtEl>
                                        <p:attrNameLst>
                                          <p:attrName>style.visibility</p:attrName>
                                        </p:attrNameLst>
                                      </p:cBhvr>
                                      <p:to>
                                        <p:strVal val="hidden"/>
                                      </p:to>
                                    </p:set>
                                  </p:childTnLst>
                                </p:cTn>
                              </p:par>
                              <p:par>
                                <p:cTn id="53" presetID="1" presetClass="entr" presetSubtype="0" fill="hold" grpId="1" nodeType="withEffect">
                                  <p:stCondLst>
                                    <p:cond delay="0"/>
                                  </p:stCondLst>
                                  <p:childTnLst>
                                    <p:set>
                                      <p:cBhvr>
                                        <p:cTn id="54" dur="1" fill="hold">
                                          <p:stCondLst>
                                            <p:cond delay="0"/>
                                          </p:stCondLst>
                                        </p:cTn>
                                        <p:tgtEl>
                                          <p:spTgt spid="69"/>
                                        </p:tgtEl>
                                        <p:attrNameLst>
                                          <p:attrName>style.visibility</p:attrName>
                                        </p:attrNameLst>
                                      </p:cBhvr>
                                      <p:to>
                                        <p:strVal val="visible"/>
                                      </p:to>
                                    </p:set>
                                  </p:childTnLst>
                                </p:cTn>
                              </p:par>
                              <p:par>
                                <p:cTn id="55" presetID="1" presetClass="entr" presetSubtype="0" fill="hold" grpId="1" nodeType="withEffect">
                                  <p:stCondLst>
                                    <p:cond delay="0"/>
                                  </p:stCondLst>
                                  <p:childTnLst>
                                    <p:set>
                                      <p:cBhvr>
                                        <p:cTn id="56" dur="1" fill="hold">
                                          <p:stCondLst>
                                            <p:cond delay="0"/>
                                          </p:stCondLst>
                                        </p:cTn>
                                        <p:tgtEl>
                                          <p:spTgt spid="46"/>
                                        </p:tgtEl>
                                        <p:attrNameLst>
                                          <p:attrName>style.visibility</p:attrName>
                                        </p:attrNameLst>
                                      </p:cBhvr>
                                      <p:to>
                                        <p:strVal val="visible"/>
                                      </p:to>
                                    </p:set>
                                  </p:childTnLst>
                                </p:cTn>
                              </p:par>
                              <p:par>
                                <p:cTn id="57" presetID="1" presetClass="entr" presetSubtype="0" fill="hold" grpId="1" nodeType="withEffect">
                                  <p:stCondLst>
                                    <p:cond delay="0"/>
                                  </p:stCondLst>
                                  <p:childTnLst>
                                    <p:set>
                                      <p:cBhvr>
                                        <p:cTn id="58" dur="1" fill="hold">
                                          <p:stCondLst>
                                            <p:cond delay="0"/>
                                          </p:stCondLst>
                                        </p:cTn>
                                        <p:tgtEl>
                                          <p:spTgt spid="40"/>
                                        </p:tgtEl>
                                        <p:attrNameLst>
                                          <p:attrName>style.visibility</p:attrName>
                                        </p:attrNameLst>
                                      </p:cBhvr>
                                      <p:to>
                                        <p:strVal val="visible"/>
                                      </p:to>
                                    </p:set>
                                  </p:childTnLst>
                                </p:cTn>
                              </p:par>
                            </p:childTnLst>
                          </p:cTn>
                        </p:par>
                      </p:childTnLst>
                    </p:cTn>
                  </p:par>
                  <p:par>
                    <p:cTn id="59" fill="hold">
                      <p:stCondLst>
                        <p:cond delay="indefinite"/>
                      </p:stCondLst>
                      <p:childTnLst>
                        <p:par>
                          <p:cTn id="60" fill="hold">
                            <p:stCondLst>
                              <p:cond delay="0"/>
                            </p:stCondLst>
                            <p:childTnLst>
                              <p:par>
                                <p:cTn id="61" presetID="1" presetClass="exit" presetSubtype="0" fill="hold" grpId="0" nodeType="clickEffect">
                                  <p:stCondLst>
                                    <p:cond delay="0"/>
                                  </p:stCondLst>
                                  <p:childTnLst>
                                    <p:set>
                                      <p:cBhvr>
                                        <p:cTn id="62" dur="1" fill="hold">
                                          <p:stCondLst>
                                            <p:cond delay="0"/>
                                          </p:stCondLst>
                                        </p:cTn>
                                        <p:tgtEl>
                                          <p:spTgt spid="38"/>
                                        </p:tgtEl>
                                        <p:attrNameLst>
                                          <p:attrName>style.visibility</p:attrName>
                                        </p:attrNameLst>
                                      </p:cBhvr>
                                      <p:to>
                                        <p:strVal val="hidden"/>
                                      </p:to>
                                    </p:set>
                                  </p:childTnLst>
                                </p:cTn>
                              </p:par>
                              <p:par>
                                <p:cTn id="63" presetID="1" presetClass="exit" presetSubtype="0" fill="hold" grpId="0" nodeType="withEffect">
                                  <p:stCondLst>
                                    <p:cond delay="0"/>
                                  </p:stCondLst>
                                  <p:childTnLst>
                                    <p:set>
                                      <p:cBhvr>
                                        <p:cTn id="64" dur="1" fill="hold">
                                          <p:stCondLst>
                                            <p:cond delay="0"/>
                                          </p:stCondLst>
                                        </p:cTn>
                                        <p:tgtEl>
                                          <p:spTgt spid="68"/>
                                        </p:tgtEl>
                                        <p:attrNameLst>
                                          <p:attrName>style.visibility</p:attrName>
                                        </p:attrNameLst>
                                      </p:cBhvr>
                                      <p:to>
                                        <p:strVal val="hidden"/>
                                      </p:to>
                                    </p:set>
                                  </p:childTnLst>
                                </p:cTn>
                              </p:par>
                              <p:par>
                                <p:cTn id="65" presetID="1" presetClass="exit" presetSubtype="0" fill="hold" grpId="0" nodeType="withEffect">
                                  <p:stCondLst>
                                    <p:cond delay="0"/>
                                  </p:stCondLst>
                                  <p:childTnLst>
                                    <p:set>
                                      <p:cBhvr>
                                        <p:cTn id="66" dur="1" fill="hold">
                                          <p:stCondLst>
                                            <p:cond delay="0"/>
                                          </p:stCondLst>
                                        </p:cTn>
                                        <p:tgtEl>
                                          <p:spTgt spid="29"/>
                                        </p:tgtEl>
                                        <p:attrNameLst>
                                          <p:attrName>style.visibility</p:attrName>
                                        </p:attrNameLst>
                                      </p:cBhvr>
                                      <p:to>
                                        <p:strVal val="hidden"/>
                                      </p:to>
                                    </p:set>
                                  </p:childTnLst>
                                </p:cTn>
                              </p:par>
                              <p:par>
                                <p:cTn id="67" presetID="1" presetClass="entr" presetSubtype="0" fill="hold" grpId="0" nodeType="withEffect">
                                  <p:stCondLst>
                                    <p:cond delay="0"/>
                                  </p:stCondLst>
                                  <p:childTnLst>
                                    <p:set>
                                      <p:cBhvr>
                                        <p:cTn id="68" dur="1" fill="hold">
                                          <p:stCondLst>
                                            <p:cond delay="0"/>
                                          </p:stCondLst>
                                        </p:cTn>
                                        <p:tgtEl>
                                          <p:spTgt spid="78"/>
                                        </p:tgtEl>
                                        <p:attrNameLst>
                                          <p:attrName>style.visibility</p:attrName>
                                        </p:attrNameLst>
                                      </p:cBhvr>
                                      <p:to>
                                        <p:strVal val="visible"/>
                                      </p:to>
                                    </p:set>
                                  </p:childTnLst>
                                </p:cTn>
                              </p:par>
                              <p:par>
                                <p:cTn id="69" presetID="1" presetClass="entr" presetSubtype="0" fill="hold" grpId="0" nodeType="withEffect">
                                  <p:stCondLst>
                                    <p:cond delay="0"/>
                                  </p:stCondLst>
                                  <p:childTnLst>
                                    <p:set>
                                      <p:cBhvr>
                                        <p:cTn id="70" dur="1" fill="hold">
                                          <p:stCondLst>
                                            <p:cond delay="0"/>
                                          </p:stCondLst>
                                        </p:cTn>
                                        <p:tgtEl>
                                          <p:spTgt spid="70"/>
                                        </p:tgtEl>
                                        <p:attrNameLst>
                                          <p:attrName>style.visibility</p:attrName>
                                        </p:attrNameLst>
                                      </p:cBhvr>
                                      <p:to>
                                        <p:strVal val="visible"/>
                                      </p:to>
                                    </p:set>
                                  </p:childTnLst>
                                </p:cTn>
                              </p:par>
                              <p:par>
                                <p:cTn id="71" presetID="1" presetClass="entr" presetSubtype="0" fill="hold" grpId="0" nodeType="withEffect">
                                  <p:stCondLst>
                                    <p:cond delay="0"/>
                                  </p:stCondLst>
                                  <p:childTnLst>
                                    <p:set>
                                      <p:cBhvr>
                                        <p:cTn id="72" dur="1" fill="hold">
                                          <p:stCondLst>
                                            <p:cond delay="0"/>
                                          </p:stCondLst>
                                        </p:cTn>
                                        <p:tgtEl>
                                          <p:spTgt spid="2"/>
                                        </p:tgtEl>
                                        <p:attrNameLst>
                                          <p:attrName>style.visibility</p:attrName>
                                        </p:attrNameLst>
                                      </p:cBhvr>
                                      <p:to>
                                        <p:strVal val="visible"/>
                                      </p:to>
                                    </p:set>
                                  </p:childTnLst>
                                </p:cTn>
                              </p:par>
                            </p:childTnLst>
                          </p:cTn>
                        </p:par>
                      </p:childTnLst>
                    </p:cTn>
                  </p:par>
                  <p:par>
                    <p:cTn id="73" fill="hold">
                      <p:stCondLst>
                        <p:cond delay="indefinite"/>
                      </p:stCondLst>
                      <p:childTnLst>
                        <p:par>
                          <p:cTn id="74" fill="hold">
                            <p:stCondLst>
                              <p:cond delay="0"/>
                            </p:stCondLst>
                            <p:childTnLst>
                              <p:par>
                                <p:cTn id="75" presetID="1" presetClass="exit" presetSubtype="0" fill="hold" grpId="1" nodeType="clickEffect">
                                  <p:stCondLst>
                                    <p:cond delay="0"/>
                                  </p:stCondLst>
                                  <p:childTnLst>
                                    <p:set>
                                      <p:cBhvr>
                                        <p:cTn id="76" dur="1" fill="hold">
                                          <p:stCondLst>
                                            <p:cond delay="0"/>
                                          </p:stCondLst>
                                        </p:cTn>
                                        <p:tgtEl>
                                          <p:spTgt spid="78"/>
                                        </p:tgtEl>
                                        <p:attrNameLst>
                                          <p:attrName>style.visibility</p:attrName>
                                        </p:attrNameLst>
                                      </p:cBhvr>
                                      <p:to>
                                        <p:strVal val="hidden"/>
                                      </p:to>
                                    </p:set>
                                  </p:childTnLst>
                                </p:cTn>
                              </p:par>
                              <p:par>
                                <p:cTn id="77" presetID="1" presetClass="exit" presetSubtype="0" fill="hold" grpId="1" nodeType="withEffect">
                                  <p:stCondLst>
                                    <p:cond delay="0"/>
                                  </p:stCondLst>
                                  <p:childTnLst>
                                    <p:set>
                                      <p:cBhvr>
                                        <p:cTn id="78" dur="1" fill="hold">
                                          <p:stCondLst>
                                            <p:cond delay="0"/>
                                          </p:stCondLst>
                                        </p:cTn>
                                        <p:tgtEl>
                                          <p:spTgt spid="70"/>
                                        </p:tgtEl>
                                        <p:attrNameLst>
                                          <p:attrName>style.visibility</p:attrName>
                                        </p:attrNameLst>
                                      </p:cBhvr>
                                      <p:to>
                                        <p:strVal val="hidden"/>
                                      </p:to>
                                    </p:set>
                                  </p:childTnLst>
                                </p:cTn>
                              </p:par>
                              <p:par>
                                <p:cTn id="79" presetID="1" presetClass="exit" presetSubtype="0" fill="hold" grpId="1" nodeType="withEffect">
                                  <p:stCondLst>
                                    <p:cond delay="0"/>
                                  </p:stCondLst>
                                  <p:childTnLst>
                                    <p:set>
                                      <p:cBhvr>
                                        <p:cTn id="80" dur="1" fill="hold">
                                          <p:stCondLst>
                                            <p:cond delay="0"/>
                                          </p:stCondLst>
                                        </p:cTn>
                                        <p:tgtEl>
                                          <p:spTgt spid="2"/>
                                        </p:tgtEl>
                                        <p:attrNameLst>
                                          <p:attrName>style.visibility</p:attrName>
                                        </p:attrNameLst>
                                      </p:cBhvr>
                                      <p:to>
                                        <p:strVal val="hidden"/>
                                      </p:to>
                                    </p:set>
                                  </p:childTnLst>
                                </p:cTn>
                              </p:par>
                              <p:par>
                                <p:cTn id="81" presetID="1" presetClass="entr" presetSubtype="0" fill="hold" grpId="1" nodeType="withEffect">
                                  <p:stCondLst>
                                    <p:cond delay="0"/>
                                  </p:stCondLst>
                                  <p:childTnLst>
                                    <p:set>
                                      <p:cBhvr>
                                        <p:cTn id="82" dur="1" fill="hold">
                                          <p:stCondLst>
                                            <p:cond delay="0"/>
                                          </p:stCondLst>
                                        </p:cTn>
                                        <p:tgtEl>
                                          <p:spTgt spid="68"/>
                                        </p:tgtEl>
                                        <p:attrNameLst>
                                          <p:attrName>style.visibility</p:attrName>
                                        </p:attrNameLst>
                                      </p:cBhvr>
                                      <p:to>
                                        <p:strVal val="visible"/>
                                      </p:to>
                                    </p:set>
                                  </p:childTnLst>
                                </p:cTn>
                              </p:par>
                              <p:par>
                                <p:cTn id="83" presetID="1" presetClass="entr" presetSubtype="0" fill="hold" grpId="1" nodeType="withEffect">
                                  <p:stCondLst>
                                    <p:cond delay="0"/>
                                  </p:stCondLst>
                                  <p:childTnLst>
                                    <p:set>
                                      <p:cBhvr>
                                        <p:cTn id="84" dur="1" fill="hold">
                                          <p:stCondLst>
                                            <p:cond delay="0"/>
                                          </p:stCondLst>
                                        </p:cTn>
                                        <p:tgtEl>
                                          <p:spTgt spid="38"/>
                                        </p:tgtEl>
                                        <p:attrNameLst>
                                          <p:attrName>style.visibility</p:attrName>
                                        </p:attrNameLst>
                                      </p:cBhvr>
                                      <p:to>
                                        <p:strVal val="visible"/>
                                      </p:to>
                                    </p:set>
                                  </p:childTnLst>
                                </p:cTn>
                              </p:par>
                              <p:par>
                                <p:cTn id="85" presetID="1" presetClass="entr" presetSubtype="0" fill="hold" grpId="1" nodeType="withEffect">
                                  <p:stCondLst>
                                    <p:cond delay="0"/>
                                  </p:stCondLst>
                                  <p:childTnLst>
                                    <p:set>
                                      <p:cBhvr>
                                        <p:cTn id="86" dur="1" fill="hold">
                                          <p:stCondLst>
                                            <p:cond delay="0"/>
                                          </p:stCondLst>
                                        </p:cTn>
                                        <p:tgtEl>
                                          <p:spTgt spid="2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8" grpId="0" animBg="1"/>
      <p:bldP spid="68" grpId="1" animBg="1"/>
      <p:bldP spid="70" grpId="0" animBg="1"/>
      <p:bldP spid="70" grpId="1" animBg="1"/>
      <p:bldP spid="40" grpId="0" animBg="1"/>
      <p:bldP spid="40" grpId="1" animBg="1"/>
      <p:bldP spid="69" grpId="0" animBg="1"/>
      <p:bldP spid="69" grpId="1" animBg="1"/>
      <p:bldP spid="2" grpId="0" animBg="1"/>
      <p:bldP spid="2" grpId="1" animBg="1"/>
      <p:bldP spid="21" grpId="0" animBg="1"/>
      <p:bldP spid="21" grpId="1" animBg="1"/>
      <p:bldP spid="29" grpId="0" animBg="1"/>
      <p:bldP spid="29" grpId="1" animBg="1"/>
      <p:bldP spid="38" grpId="0" animBg="1"/>
      <p:bldP spid="38" grpId="1" animBg="1"/>
      <p:bldP spid="39" grpId="0" animBg="1"/>
      <p:bldP spid="39" grpId="1" animBg="1"/>
      <p:bldP spid="46" grpId="0" animBg="1"/>
      <p:bldP spid="46" grpId="1" animBg="1"/>
      <p:bldP spid="53" grpId="0" animBg="1"/>
      <p:bldP spid="53" grpId="1" animBg="1"/>
      <p:bldP spid="54" grpId="0" animBg="1"/>
      <p:bldP spid="54" grpId="1" animBg="1"/>
      <p:bldP spid="62" grpId="0" animBg="1"/>
      <p:bldP spid="62" grpId="1" animBg="1"/>
      <p:bldP spid="64" grpId="0" animBg="1"/>
      <p:bldP spid="64" grpId="1" animBg="1"/>
      <p:bldP spid="67" grpId="0" animBg="1"/>
      <p:bldP spid="67" grpId="1" animBg="1"/>
      <p:bldP spid="76" grpId="0" animBg="1"/>
      <p:bldP spid="76" grpId="1" animBg="1"/>
      <p:bldP spid="77" grpId="0" animBg="1"/>
      <p:bldP spid="77" grpId="1" animBg="1"/>
      <p:bldP spid="78" grpId="0" animBg="1"/>
      <p:bldP spid="78" grpId="1" animBg="1"/>
    </p:bld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2" name="Group 21"/>
          <p:cNvGrpSpPr/>
          <p:nvPr/>
        </p:nvGrpSpPr>
        <p:grpSpPr>
          <a:xfrm>
            <a:off x="-3787459" y="1982308"/>
            <a:ext cx="13688051" cy="6192688"/>
            <a:chOff x="-4363523" y="1982308"/>
            <a:chExt cx="13688051" cy="6192688"/>
          </a:xfrm>
        </p:grpSpPr>
        <p:sp>
          <p:nvSpPr>
            <p:cNvPr id="20" name="Round Single Corner Rectangle 19"/>
            <p:cNvSpPr/>
            <p:nvPr/>
          </p:nvSpPr>
          <p:spPr>
            <a:xfrm>
              <a:off x="-1188640" y="2492896"/>
              <a:ext cx="10513168" cy="5256584"/>
            </a:xfrm>
            <a:prstGeom prst="round1Rect">
              <a:avLst/>
            </a:prstGeom>
            <a:solidFill>
              <a:schemeClr val="bg1">
                <a:lumMod val="85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r"/>
              <a:r>
                <a:rPr lang="en-GB" sz="8000" dirty="0" smtClean="0">
                  <a:solidFill>
                    <a:schemeClr val="tx1"/>
                  </a:solidFill>
                  <a:latin typeface="Impact" pitchFamily="34" charset="0"/>
                </a:rPr>
                <a:t>JCMM</a:t>
              </a:r>
              <a:endParaRPr lang="en-GB" sz="8000" dirty="0">
                <a:solidFill>
                  <a:schemeClr val="tx1"/>
                </a:solidFill>
                <a:latin typeface="Impact" pitchFamily="34" charset="0"/>
              </a:endParaRPr>
            </a:p>
          </p:txBody>
        </p:sp>
        <p:sp>
          <p:nvSpPr>
            <p:cNvPr id="19" name="Block Arc 18"/>
            <p:cNvSpPr/>
            <p:nvPr/>
          </p:nvSpPr>
          <p:spPr>
            <a:xfrm rot="3292801">
              <a:off x="-4363523" y="1982308"/>
              <a:ext cx="6192688" cy="6192688"/>
            </a:xfrm>
            <a:prstGeom prst="blockArc">
              <a:avLst>
                <a:gd name="adj1" fmla="val 10800000"/>
                <a:gd name="adj2" fmla="val 207526"/>
                <a:gd name="adj3" fmla="val 15567"/>
              </a:avLst>
            </a:prstGeom>
            <a:solidFill>
              <a:srgbClr val="9966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chemeClr val="tx1"/>
                </a:solidFill>
              </a:endParaRPr>
            </a:p>
          </p:txBody>
        </p:sp>
        <p:sp>
          <p:nvSpPr>
            <p:cNvPr id="21" name="Rectangle 20"/>
            <p:cNvSpPr/>
            <p:nvPr/>
          </p:nvSpPr>
          <p:spPr>
            <a:xfrm>
              <a:off x="6444208" y="2780928"/>
              <a:ext cx="162302" cy="179416"/>
            </a:xfrm>
            <a:prstGeom prst="rect">
              <a:avLst/>
            </a:prstGeom>
            <a:solidFill>
              <a:srgbClr val="FFF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15" name="Rounded Rectangle 14"/>
          <p:cNvSpPr/>
          <p:nvPr/>
        </p:nvSpPr>
        <p:spPr>
          <a:xfrm>
            <a:off x="3707904" y="4077072"/>
            <a:ext cx="792088" cy="3888432"/>
          </a:xfrm>
          <a:prstGeom prst="roundRect">
            <a:avLst/>
          </a:prstGeom>
          <a:solidFill>
            <a:schemeClr val="tx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6" name="Rounded Rectangle 15"/>
          <p:cNvSpPr/>
          <p:nvPr/>
        </p:nvSpPr>
        <p:spPr>
          <a:xfrm>
            <a:off x="5148064" y="4077072"/>
            <a:ext cx="792088" cy="3888432"/>
          </a:xfrm>
          <a:prstGeom prst="roundRect">
            <a:avLst/>
          </a:prstGeom>
          <a:solidFill>
            <a:schemeClr val="tx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 name="Rounded Rectangle 16"/>
          <p:cNvSpPr/>
          <p:nvPr/>
        </p:nvSpPr>
        <p:spPr>
          <a:xfrm>
            <a:off x="6588224" y="4077072"/>
            <a:ext cx="792088" cy="3888432"/>
          </a:xfrm>
          <a:prstGeom prst="roundRect">
            <a:avLst/>
          </a:prstGeom>
          <a:solidFill>
            <a:schemeClr val="tx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8" name="Rounded Rectangle 17"/>
          <p:cNvSpPr/>
          <p:nvPr/>
        </p:nvSpPr>
        <p:spPr>
          <a:xfrm>
            <a:off x="8028384" y="4077072"/>
            <a:ext cx="792088" cy="3888432"/>
          </a:xfrm>
          <a:prstGeom prst="roundRect">
            <a:avLst/>
          </a:prstGeom>
          <a:solidFill>
            <a:schemeClr val="tx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12" name="Group 11"/>
          <p:cNvGrpSpPr/>
          <p:nvPr/>
        </p:nvGrpSpPr>
        <p:grpSpPr>
          <a:xfrm rot="19305711">
            <a:off x="3594304" y="1610990"/>
            <a:ext cx="1440160" cy="4320480"/>
            <a:chOff x="3851920" y="1196752"/>
            <a:chExt cx="1440160" cy="4320480"/>
          </a:xfrm>
        </p:grpSpPr>
        <p:sp>
          <p:nvSpPr>
            <p:cNvPr id="4" name="Round Single Corner Rectangle 3"/>
            <p:cNvSpPr/>
            <p:nvPr/>
          </p:nvSpPr>
          <p:spPr>
            <a:xfrm>
              <a:off x="4427984" y="1988840"/>
              <a:ext cx="288032" cy="3528392"/>
            </a:xfrm>
            <a:prstGeom prst="round1Rect">
              <a:avLst/>
            </a:prstGeom>
            <a:solidFill>
              <a:srgbClr val="808080"/>
            </a:solidFill>
            <a:ln w="38100">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 name="Oval 7"/>
            <p:cNvSpPr/>
            <p:nvPr/>
          </p:nvSpPr>
          <p:spPr>
            <a:xfrm>
              <a:off x="3851920" y="1196752"/>
              <a:ext cx="1440160" cy="1440160"/>
            </a:xfrm>
            <a:prstGeom prst="ellipse">
              <a:avLst/>
            </a:prstGeom>
            <a:solidFill>
              <a:srgbClr val="0000FF"/>
            </a:solidFill>
            <a:ln w="38100">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13" name="Group 12"/>
          <p:cNvGrpSpPr/>
          <p:nvPr/>
        </p:nvGrpSpPr>
        <p:grpSpPr>
          <a:xfrm rot="19821086">
            <a:off x="5258317" y="1268760"/>
            <a:ext cx="1440160" cy="4320480"/>
            <a:chOff x="5436096" y="1196752"/>
            <a:chExt cx="1440160" cy="4320480"/>
          </a:xfrm>
        </p:grpSpPr>
        <p:sp>
          <p:nvSpPr>
            <p:cNvPr id="5" name="Round Single Corner Rectangle 4"/>
            <p:cNvSpPr/>
            <p:nvPr/>
          </p:nvSpPr>
          <p:spPr>
            <a:xfrm>
              <a:off x="6012160" y="1988840"/>
              <a:ext cx="288032" cy="3528392"/>
            </a:xfrm>
            <a:prstGeom prst="round1Rect">
              <a:avLst/>
            </a:prstGeom>
            <a:solidFill>
              <a:srgbClr val="808080"/>
            </a:solidFill>
            <a:ln w="38100">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9" name="Oval 8"/>
            <p:cNvSpPr/>
            <p:nvPr/>
          </p:nvSpPr>
          <p:spPr>
            <a:xfrm>
              <a:off x="5436096" y="1196752"/>
              <a:ext cx="1440160" cy="1440160"/>
            </a:xfrm>
            <a:prstGeom prst="ellipse">
              <a:avLst/>
            </a:prstGeom>
            <a:solidFill>
              <a:srgbClr val="00FF00"/>
            </a:solidFill>
            <a:ln w="38100">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14" name="Group 13"/>
          <p:cNvGrpSpPr/>
          <p:nvPr/>
        </p:nvGrpSpPr>
        <p:grpSpPr>
          <a:xfrm rot="18802953">
            <a:off x="6359295" y="3059875"/>
            <a:ext cx="1440160" cy="4320480"/>
            <a:chOff x="7020272" y="1196752"/>
            <a:chExt cx="1440160" cy="4320480"/>
          </a:xfrm>
        </p:grpSpPr>
        <p:sp>
          <p:nvSpPr>
            <p:cNvPr id="6" name="Round Single Corner Rectangle 5"/>
            <p:cNvSpPr/>
            <p:nvPr/>
          </p:nvSpPr>
          <p:spPr>
            <a:xfrm>
              <a:off x="7596336" y="1988840"/>
              <a:ext cx="288032" cy="3528392"/>
            </a:xfrm>
            <a:prstGeom prst="round1Rect">
              <a:avLst/>
            </a:prstGeom>
            <a:solidFill>
              <a:srgbClr val="808080"/>
            </a:solidFill>
            <a:ln w="38100">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 name="Oval 9"/>
            <p:cNvSpPr/>
            <p:nvPr/>
          </p:nvSpPr>
          <p:spPr>
            <a:xfrm>
              <a:off x="7020272" y="1196752"/>
              <a:ext cx="1440160" cy="1440160"/>
            </a:xfrm>
            <a:prstGeom prst="ellipse">
              <a:avLst/>
            </a:prstGeom>
            <a:solidFill>
              <a:srgbClr val="FFFF00"/>
            </a:solidFill>
            <a:ln w="38100">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23" name="Freeform 22"/>
          <p:cNvSpPr/>
          <p:nvPr/>
        </p:nvSpPr>
        <p:spPr>
          <a:xfrm rot="3147524" flipV="1">
            <a:off x="-419299" y="713700"/>
            <a:ext cx="3240880" cy="4627086"/>
          </a:xfrm>
          <a:custGeom>
            <a:avLst/>
            <a:gdLst>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75432 w 777479"/>
              <a:gd name="connsiteY8" fmla="*/ 659606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65919 w 777479"/>
              <a:gd name="connsiteY10" fmla="*/ 516731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62013 w 777479"/>
              <a:gd name="connsiteY20" fmla="*/ 605036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2397 h 834313"/>
              <a:gd name="connsiteX1" fmla="*/ 239713 w 777479"/>
              <a:gd name="connsiteY1" fmla="*/ 240985 h 834313"/>
              <a:gd name="connsiteX2" fmla="*/ 82550 w 777479"/>
              <a:gd name="connsiteY2" fmla="*/ 336235 h 834313"/>
              <a:gd name="connsiteX3" fmla="*/ 3969 w 777479"/>
              <a:gd name="connsiteY3" fmla="*/ 474347 h 834313"/>
              <a:gd name="connsiteX4" fmla="*/ 106363 w 777479"/>
              <a:gd name="connsiteY4" fmla="*/ 488635 h 834313"/>
              <a:gd name="connsiteX5" fmla="*/ 254000 w 777479"/>
              <a:gd name="connsiteY5" fmla="*/ 386241 h 834313"/>
              <a:gd name="connsiteX6" fmla="*/ 261144 w 777479"/>
              <a:gd name="connsiteY6" fmla="*/ 398147 h 834313"/>
              <a:gd name="connsiteX7" fmla="*/ 223044 w 777479"/>
              <a:gd name="connsiteY7" fmla="*/ 533878 h 834313"/>
              <a:gd name="connsiteX8" fmla="*/ 198834 w 777479"/>
              <a:gd name="connsiteY8" fmla="*/ 660085 h 834313"/>
              <a:gd name="connsiteX9" fmla="*/ 248147 w 777479"/>
              <a:gd name="connsiteY9" fmla="*/ 750200 h 834313"/>
              <a:gd name="connsiteX10" fmla="*/ 335682 w 777479"/>
              <a:gd name="connsiteY10" fmla="*/ 608466 h 834313"/>
              <a:gd name="connsiteX11" fmla="*/ 368300 w 777479"/>
              <a:gd name="connsiteY11" fmla="*/ 488634 h 834313"/>
              <a:gd name="connsiteX12" fmla="*/ 375444 w 777479"/>
              <a:gd name="connsiteY12" fmla="*/ 555310 h 834313"/>
              <a:gd name="connsiteX13" fmla="*/ 401638 w 777479"/>
              <a:gd name="connsiteY13" fmla="*/ 767241 h 834313"/>
              <a:gd name="connsiteX14" fmla="*/ 451644 w 777479"/>
              <a:gd name="connsiteY14" fmla="*/ 833916 h 834313"/>
              <a:gd name="connsiteX15" fmla="*/ 504032 w 777479"/>
              <a:gd name="connsiteY15" fmla="*/ 769622 h 834313"/>
              <a:gd name="connsiteX16" fmla="*/ 504032 w 777479"/>
              <a:gd name="connsiteY16" fmla="*/ 529115 h 834313"/>
              <a:gd name="connsiteX17" fmla="*/ 527844 w 777479"/>
              <a:gd name="connsiteY17" fmla="*/ 643416 h 834313"/>
              <a:gd name="connsiteX18" fmla="*/ 573088 w 777479"/>
              <a:gd name="connsiteY18" fmla="*/ 741047 h 834313"/>
              <a:gd name="connsiteX19" fmla="*/ 625475 w 777479"/>
              <a:gd name="connsiteY19" fmla="*/ 762478 h 834313"/>
              <a:gd name="connsiteX20" fmla="*/ 662013 w 777479"/>
              <a:gd name="connsiteY20" fmla="*/ 705527 h 834313"/>
              <a:gd name="connsiteX21" fmla="*/ 644525 w 777479"/>
              <a:gd name="connsiteY21" fmla="*/ 583885 h 834313"/>
              <a:gd name="connsiteX22" fmla="*/ 632619 w 777479"/>
              <a:gd name="connsiteY22" fmla="*/ 507685 h 834313"/>
              <a:gd name="connsiteX23" fmla="*/ 718344 w 777479"/>
              <a:gd name="connsiteY23" fmla="*/ 657703 h 834313"/>
              <a:gd name="connsiteX24" fmla="*/ 770732 w 777479"/>
              <a:gd name="connsiteY24" fmla="*/ 636272 h 834313"/>
              <a:gd name="connsiteX25" fmla="*/ 758825 w 777479"/>
              <a:gd name="connsiteY25" fmla="*/ 495778 h 834313"/>
              <a:gd name="connsiteX26" fmla="*/ 668338 w 777479"/>
              <a:gd name="connsiteY26" fmla="*/ 324328 h 834313"/>
              <a:gd name="connsiteX27" fmla="*/ 668239 w 777479"/>
              <a:gd name="connsiteY27" fmla="*/ 0 h 834313"/>
              <a:gd name="connsiteX0" fmla="*/ 240017 w 777479"/>
              <a:gd name="connsiteY0" fmla="*/ 24652 h 834313"/>
              <a:gd name="connsiteX1" fmla="*/ 239713 w 777479"/>
              <a:gd name="connsiteY1" fmla="*/ 240985 h 834313"/>
              <a:gd name="connsiteX2" fmla="*/ 82550 w 777479"/>
              <a:gd name="connsiteY2" fmla="*/ 336235 h 834313"/>
              <a:gd name="connsiteX3" fmla="*/ 3969 w 777479"/>
              <a:gd name="connsiteY3" fmla="*/ 474347 h 834313"/>
              <a:gd name="connsiteX4" fmla="*/ 106363 w 777479"/>
              <a:gd name="connsiteY4" fmla="*/ 488635 h 834313"/>
              <a:gd name="connsiteX5" fmla="*/ 254000 w 777479"/>
              <a:gd name="connsiteY5" fmla="*/ 386241 h 834313"/>
              <a:gd name="connsiteX6" fmla="*/ 261144 w 777479"/>
              <a:gd name="connsiteY6" fmla="*/ 398147 h 834313"/>
              <a:gd name="connsiteX7" fmla="*/ 223044 w 777479"/>
              <a:gd name="connsiteY7" fmla="*/ 533878 h 834313"/>
              <a:gd name="connsiteX8" fmla="*/ 198834 w 777479"/>
              <a:gd name="connsiteY8" fmla="*/ 660085 h 834313"/>
              <a:gd name="connsiteX9" fmla="*/ 248147 w 777479"/>
              <a:gd name="connsiteY9" fmla="*/ 750200 h 834313"/>
              <a:gd name="connsiteX10" fmla="*/ 335682 w 777479"/>
              <a:gd name="connsiteY10" fmla="*/ 608466 h 834313"/>
              <a:gd name="connsiteX11" fmla="*/ 368300 w 777479"/>
              <a:gd name="connsiteY11" fmla="*/ 488634 h 834313"/>
              <a:gd name="connsiteX12" fmla="*/ 375444 w 777479"/>
              <a:gd name="connsiteY12" fmla="*/ 555310 h 834313"/>
              <a:gd name="connsiteX13" fmla="*/ 401638 w 777479"/>
              <a:gd name="connsiteY13" fmla="*/ 767241 h 834313"/>
              <a:gd name="connsiteX14" fmla="*/ 451644 w 777479"/>
              <a:gd name="connsiteY14" fmla="*/ 833916 h 834313"/>
              <a:gd name="connsiteX15" fmla="*/ 504032 w 777479"/>
              <a:gd name="connsiteY15" fmla="*/ 769622 h 834313"/>
              <a:gd name="connsiteX16" fmla="*/ 504032 w 777479"/>
              <a:gd name="connsiteY16" fmla="*/ 529115 h 834313"/>
              <a:gd name="connsiteX17" fmla="*/ 527844 w 777479"/>
              <a:gd name="connsiteY17" fmla="*/ 643416 h 834313"/>
              <a:gd name="connsiteX18" fmla="*/ 573088 w 777479"/>
              <a:gd name="connsiteY18" fmla="*/ 741047 h 834313"/>
              <a:gd name="connsiteX19" fmla="*/ 625475 w 777479"/>
              <a:gd name="connsiteY19" fmla="*/ 762478 h 834313"/>
              <a:gd name="connsiteX20" fmla="*/ 662013 w 777479"/>
              <a:gd name="connsiteY20" fmla="*/ 705527 h 834313"/>
              <a:gd name="connsiteX21" fmla="*/ 644525 w 777479"/>
              <a:gd name="connsiteY21" fmla="*/ 583885 h 834313"/>
              <a:gd name="connsiteX22" fmla="*/ 632619 w 777479"/>
              <a:gd name="connsiteY22" fmla="*/ 507685 h 834313"/>
              <a:gd name="connsiteX23" fmla="*/ 718344 w 777479"/>
              <a:gd name="connsiteY23" fmla="*/ 657703 h 834313"/>
              <a:gd name="connsiteX24" fmla="*/ 770732 w 777479"/>
              <a:gd name="connsiteY24" fmla="*/ 636272 h 834313"/>
              <a:gd name="connsiteX25" fmla="*/ 758825 w 777479"/>
              <a:gd name="connsiteY25" fmla="*/ 495778 h 834313"/>
              <a:gd name="connsiteX26" fmla="*/ 668338 w 777479"/>
              <a:gd name="connsiteY26" fmla="*/ 324328 h 834313"/>
              <a:gd name="connsiteX27" fmla="*/ 668239 w 777479"/>
              <a:gd name="connsiteY27" fmla="*/ 0 h 834313"/>
              <a:gd name="connsiteX0" fmla="*/ 240017 w 777479"/>
              <a:gd name="connsiteY0" fmla="*/ 164738 h 974399"/>
              <a:gd name="connsiteX1" fmla="*/ 239713 w 777479"/>
              <a:gd name="connsiteY1" fmla="*/ 381071 h 974399"/>
              <a:gd name="connsiteX2" fmla="*/ 82550 w 777479"/>
              <a:gd name="connsiteY2" fmla="*/ 476321 h 974399"/>
              <a:gd name="connsiteX3" fmla="*/ 3969 w 777479"/>
              <a:gd name="connsiteY3" fmla="*/ 614433 h 974399"/>
              <a:gd name="connsiteX4" fmla="*/ 106363 w 777479"/>
              <a:gd name="connsiteY4" fmla="*/ 628721 h 974399"/>
              <a:gd name="connsiteX5" fmla="*/ 254000 w 777479"/>
              <a:gd name="connsiteY5" fmla="*/ 526327 h 974399"/>
              <a:gd name="connsiteX6" fmla="*/ 261144 w 777479"/>
              <a:gd name="connsiteY6" fmla="*/ 538233 h 974399"/>
              <a:gd name="connsiteX7" fmla="*/ 223044 w 777479"/>
              <a:gd name="connsiteY7" fmla="*/ 673964 h 974399"/>
              <a:gd name="connsiteX8" fmla="*/ 198834 w 777479"/>
              <a:gd name="connsiteY8" fmla="*/ 800171 h 974399"/>
              <a:gd name="connsiteX9" fmla="*/ 248147 w 777479"/>
              <a:gd name="connsiteY9" fmla="*/ 890286 h 974399"/>
              <a:gd name="connsiteX10" fmla="*/ 335682 w 777479"/>
              <a:gd name="connsiteY10" fmla="*/ 748552 h 974399"/>
              <a:gd name="connsiteX11" fmla="*/ 368300 w 777479"/>
              <a:gd name="connsiteY11" fmla="*/ 628720 h 974399"/>
              <a:gd name="connsiteX12" fmla="*/ 375444 w 777479"/>
              <a:gd name="connsiteY12" fmla="*/ 695396 h 974399"/>
              <a:gd name="connsiteX13" fmla="*/ 401638 w 777479"/>
              <a:gd name="connsiteY13" fmla="*/ 907327 h 974399"/>
              <a:gd name="connsiteX14" fmla="*/ 451644 w 777479"/>
              <a:gd name="connsiteY14" fmla="*/ 974002 h 974399"/>
              <a:gd name="connsiteX15" fmla="*/ 504032 w 777479"/>
              <a:gd name="connsiteY15" fmla="*/ 909708 h 974399"/>
              <a:gd name="connsiteX16" fmla="*/ 504032 w 777479"/>
              <a:gd name="connsiteY16" fmla="*/ 669201 h 974399"/>
              <a:gd name="connsiteX17" fmla="*/ 527844 w 777479"/>
              <a:gd name="connsiteY17" fmla="*/ 783502 h 974399"/>
              <a:gd name="connsiteX18" fmla="*/ 573088 w 777479"/>
              <a:gd name="connsiteY18" fmla="*/ 881133 h 974399"/>
              <a:gd name="connsiteX19" fmla="*/ 625475 w 777479"/>
              <a:gd name="connsiteY19" fmla="*/ 902564 h 974399"/>
              <a:gd name="connsiteX20" fmla="*/ 662013 w 777479"/>
              <a:gd name="connsiteY20" fmla="*/ 845613 h 974399"/>
              <a:gd name="connsiteX21" fmla="*/ 644525 w 777479"/>
              <a:gd name="connsiteY21" fmla="*/ 723971 h 974399"/>
              <a:gd name="connsiteX22" fmla="*/ 632619 w 777479"/>
              <a:gd name="connsiteY22" fmla="*/ 647771 h 974399"/>
              <a:gd name="connsiteX23" fmla="*/ 718344 w 777479"/>
              <a:gd name="connsiteY23" fmla="*/ 797789 h 974399"/>
              <a:gd name="connsiteX24" fmla="*/ 770732 w 777479"/>
              <a:gd name="connsiteY24" fmla="*/ 776358 h 974399"/>
              <a:gd name="connsiteX25" fmla="*/ 758825 w 777479"/>
              <a:gd name="connsiteY25" fmla="*/ 635864 h 974399"/>
              <a:gd name="connsiteX26" fmla="*/ 668338 w 777479"/>
              <a:gd name="connsiteY26" fmla="*/ 464414 h 974399"/>
              <a:gd name="connsiteX27" fmla="*/ 577964 w 777479"/>
              <a:gd name="connsiteY27" fmla="*/ 0 h 974399"/>
              <a:gd name="connsiteX0" fmla="*/ 249011 w 777479"/>
              <a:gd name="connsiteY0" fmla="*/ 33271 h 974399"/>
              <a:gd name="connsiteX1" fmla="*/ 239713 w 777479"/>
              <a:gd name="connsiteY1" fmla="*/ 381071 h 974399"/>
              <a:gd name="connsiteX2" fmla="*/ 82550 w 777479"/>
              <a:gd name="connsiteY2" fmla="*/ 476321 h 974399"/>
              <a:gd name="connsiteX3" fmla="*/ 3969 w 777479"/>
              <a:gd name="connsiteY3" fmla="*/ 614433 h 974399"/>
              <a:gd name="connsiteX4" fmla="*/ 106363 w 777479"/>
              <a:gd name="connsiteY4" fmla="*/ 628721 h 974399"/>
              <a:gd name="connsiteX5" fmla="*/ 254000 w 777479"/>
              <a:gd name="connsiteY5" fmla="*/ 526327 h 974399"/>
              <a:gd name="connsiteX6" fmla="*/ 261144 w 777479"/>
              <a:gd name="connsiteY6" fmla="*/ 538233 h 974399"/>
              <a:gd name="connsiteX7" fmla="*/ 223044 w 777479"/>
              <a:gd name="connsiteY7" fmla="*/ 673964 h 974399"/>
              <a:gd name="connsiteX8" fmla="*/ 198834 w 777479"/>
              <a:gd name="connsiteY8" fmla="*/ 800171 h 974399"/>
              <a:gd name="connsiteX9" fmla="*/ 248147 w 777479"/>
              <a:gd name="connsiteY9" fmla="*/ 890286 h 974399"/>
              <a:gd name="connsiteX10" fmla="*/ 335682 w 777479"/>
              <a:gd name="connsiteY10" fmla="*/ 748552 h 974399"/>
              <a:gd name="connsiteX11" fmla="*/ 368300 w 777479"/>
              <a:gd name="connsiteY11" fmla="*/ 628720 h 974399"/>
              <a:gd name="connsiteX12" fmla="*/ 375444 w 777479"/>
              <a:gd name="connsiteY12" fmla="*/ 695396 h 974399"/>
              <a:gd name="connsiteX13" fmla="*/ 401638 w 777479"/>
              <a:gd name="connsiteY13" fmla="*/ 907327 h 974399"/>
              <a:gd name="connsiteX14" fmla="*/ 451644 w 777479"/>
              <a:gd name="connsiteY14" fmla="*/ 974002 h 974399"/>
              <a:gd name="connsiteX15" fmla="*/ 504032 w 777479"/>
              <a:gd name="connsiteY15" fmla="*/ 909708 h 974399"/>
              <a:gd name="connsiteX16" fmla="*/ 504032 w 777479"/>
              <a:gd name="connsiteY16" fmla="*/ 669201 h 974399"/>
              <a:gd name="connsiteX17" fmla="*/ 527844 w 777479"/>
              <a:gd name="connsiteY17" fmla="*/ 783502 h 974399"/>
              <a:gd name="connsiteX18" fmla="*/ 573088 w 777479"/>
              <a:gd name="connsiteY18" fmla="*/ 881133 h 974399"/>
              <a:gd name="connsiteX19" fmla="*/ 625475 w 777479"/>
              <a:gd name="connsiteY19" fmla="*/ 902564 h 974399"/>
              <a:gd name="connsiteX20" fmla="*/ 662013 w 777479"/>
              <a:gd name="connsiteY20" fmla="*/ 845613 h 974399"/>
              <a:gd name="connsiteX21" fmla="*/ 644525 w 777479"/>
              <a:gd name="connsiteY21" fmla="*/ 723971 h 974399"/>
              <a:gd name="connsiteX22" fmla="*/ 632619 w 777479"/>
              <a:gd name="connsiteY22" fmla="*/ 647771 h 974399"/>
              <a:gd name="connsiteX23" fmla="*/ 718344 w 777479"/>
              <a:gd name="connsiteY23" fmla="*/ 797789 h 974399"/>
              <a:gd name="connsiteX24" fmla="*/ 770732 w 777479"/>
              <a:gd name="connsiteY24" fmla="*/ 776358 h 974399"/>
              <a:gd name="connsiteX25" fmla="*/ 758825 w 777479"/>
              <a:gd name="connsiteY25" fmla="*/ 635864 h 974399"/>
              <a:gd name="connsiteX26" fmla="*/ 668338 w 777479"/>
              <a:gd name="connsiteY26" fmla="*/ 464414 h 974399"/>
              <a:gd name="connsiteX27" fmla="*/ 577964 w 777479"/>
              <a:gd name="connsiteY27" fmla="*/ 0 h 974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77479" h="974399">
                <a:moveTo>
                  <a:pt x="249011" y="33271"/>
                </a:moveTo>
                <a:cubicBezTo>
                  <a:pt x="263100" y="78912"/>
                  <a:pt x="267456" y="307229"/>
                  <a:pt x="239713" y="381071"/>
                </a:cubicBezTo>
                <a:cubicBezTo>
                  <a:pt x="211970" y="454913"/>
                  <a:pt x="121841" y="437427"/>
                  <a:pt x="82550" y="476321"/>
                </a:cubicBezTo>
                <a:cubicBezTo>
                  <a:pt x="43259" y="515215"/>
                  <a:pt x="0" y="589033"/>
                  <a:pt x="3969" y="614433"/>
                </a:cubicBezTo>
                <a:cubicBezTo>
                  <a:pt x="7938" y="639833"/>
                  <a:pt x="64691" y="643405"/>
                  <a:pt x="106363" y="628721"/>
                </a:cubicBezTo>
                <a:cubicBezTo>
                  <a:pt x="148035" y="614037"/>
                  <a:pt x="228203" y="541408"/>
                  <a:pt x="254000" y="526327"/>
                </a:cubicBezTo>
                <a:cubicBezTo>
                  <a:pt x="279797" y="511246"/>
                  <a:pt x="266303" y="513627"/>
                  <a:pt x="261144" y="538233"/>
                </a:cubicBezTo>
                <a:cubicBezTo>
                  <a:pt x="255985" y="562839"/>
                  <a:pt x="233429" y="630308"/>
                  <a:pt x="223044" y="673964"/>
                </a:cubicBezTo>
                <a:cubicBezTo>
                  <a:pt x="212659" y="717620"/>
                  <a:pt x="194650" y="764117"/>
                  <a:pt x="198834" y="800171"/>
                </a:cubicBezTo>
                <a:cubicBezTo>
                  <a:pt x="203018" y="836225"/>
                  <a:pt x="225339" y="898889"/>
                  <a:pt x="248147" y="890286"/>
                </a:cubicBezTo>
                <a:cubicBezTo>
                  <a:pt x="270955" y="881683"/>
                  <a:pt x="315657" y="792146"/>
                  <a:pt x="335682" y="748552"/>
                </a:cubicBezTo>
                <a:cubicBezTo>
                  <a:pt x="355707" y="704958"/>
                  <a:pt x="361673" y="637579"/>
                  <a:pt x="368300" y="628720"/>
                </a:cubicBezTo>
                <a:cubicBezTo>
                  <a:pt x="374927" y="619861"/>
                  <a:pt x="369888" y="648962"/>
                  <a:pt x="375444" y="695396"/>
                </a:cubicBezTo>
                <a:cubicBezTo>
                  <a:pt x="381000" y="741831"/>
                  <a:pt x="388938" y="860893"/>
                  <a:pt x="401638" y="907327"/>
                </a:cubicBezTo>
                <a:cubicBezTo>
                  <a:pt x="414338" y="953761"/>
                  <a:pt x="434578" y="973605"/>
                  <a:pt x="451644" y="974002"/>
                </a:cubicBezTo>
                <a:cubicBezTo>
                  <a:pt x="468710" y="974399"/>
                  <a:pt x="495301" y="960508"/>
                  <a:pt x="504032" y="909708"/>
                </a:cubicBezTo>
                <a:cubicBezTo>
                  <a:pt x="512763" y="858908"/>
                  <a:pt x="500063" y="690235"/>
                  <a:pt x="504032" y="669201"/>
                </a:cubicBezTo>
                <a:cubicBezTo>
                  <a:pt x="508001" y="648167"/>
                  <a:pt x="516335" y="748180"/>
                  <a:pt x="527844" y="783502"/>
                </a:cubicBezTo>
                <a:cubicBezTo>
                  <a:pt x="539353" y="818824"/>
                  <a:pt x="556816" y="861289"/>
                  <a:pt x="573088" y="881133"/>
                </a:cubicBezTo>
                <a:cubicBezTo>
                  <a:pt x="589360" y="900977"/>
                  <a:pt x="610654" y="908484"/>
                  <a:pt x="625475" y="902564"/>
                </a:cubicBezTo>
                <a:cubicBezTo>
                  <a:pt x="640296" y="896644"/>
                  <a:pt x="658838" y="875379"/>
                  <a:pt x="662013" y="845613"/>
                </a:cubicBezTo>
                <a:cubicBezTo>
                  <a:pt x="665188" y="815847"/>
                  <a:pt x="649424" y="756945"/>
                  <a:pt x="644525" y="723971"/>
                </a:cubicBezTo>
                <a:cubicBezTo>
                  <a:pt x="639626" y="690997"/>
                  <a:pt x="620316" y="635468"/>
                  <a:pt x="632619" y="647771"/>
                </a:cubicBezTo>
                <a:cubicBezTo>
                  <a:pt x="644922" y="660074"/>
                  <a:pt x="695325" y="776358"/>
                  <a:pt x="718344" y="797789"/>
                </a:cubicBezTo>
                <a:cubicBezTo>
                  <a:pt x="741363" y="819220"/>
                  <a:pt x="763985" y="803346"/>
                  <a:pt x="770732" y="776358"/>
                </a:cubicBezTo>
                <a:cubicBezTo>
                  <a:pt x="777479" y="749371"/>
                  <a:pt x="775891" y="687855"/>
                  <a:pt x="758825" y="635864"/>
                </a:cubicBezTo>
                <a:cubicBezTo>
                  <a:pt x="741759" y="583873"/>
                  <a:pt x="698481" y="570391"/>
                  <a:pt x="668338" y="464414"/>
                </a:cubicBezTo>
                <a:cubicBezTo>
                  <a:pt x="638195" y="358437"/>
                  <a:pt x="580345" y="78978"/>
                  <a:pt x="577964" y="0"/>
                </a:cubicBezTo>
              </a:path>
            </a:pathLst>
          </a:custGeom>
          <a:solidFill>
            <a:srgbClr val="3399FF"/>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grpSp>
        <p:nvGrpSpPr>
          <p:cNvPr id="28" name="Group 27"/>
          <p:cNvGrpSpPr/>
          <p:nvPr/>
        </p:nvGrpSpPr>
        <p:grpSpPr>
          <a:xfrm>
            <a:off x="2092995" y="1911806"/>
            <a:ext cx="4348443" cy="7464546"/>
            <a:chOff x="1516931" y="1911806"/>
            <a:chExt cx="4348443" cy="7464546"/>
          </a:xfrm>
        </p:grpSpPr>
        <p:grpSp>
          <p:nvGrpSpPr>
            <p:cNvPr id="11" name="Group 10"/>
            <p:cNvGrpSpPr/>
            <p:nvPr/>
          </p:nvGrpSpPr>
          <p:grpSpPr>
            <a:xfrm rot="19064995">
              <a:off x="1516931" y="1911806"/>
              <a:ext cx="1440160" cy="4320480"/>
              <a:chOff x="2267744" y="1196752"/>
              <a:chExt cx="1440160" cy="4320480"/>
            </a:xfrm>
          </p:grpSpPr>
          <p:sp>
            <p:nvSpPr>
              <p:cNvPr id="2" name="Round Single Corner Rectangle 1"/>
              <p:cNvSpPr/>
              <p:nvPr/>
            </p:nvSpPr>
            <p:spPr>
              <a:xfrm>
                <a:off x="2843808" y="1988840"/>
                <a:ext cx="288032" cy="3528392"/>
              </a:xfrm>
              <a:prstGeom prst="round1Rect">
                <a:avLst/>
              </a:prstGeom>
              <a:solidFill>
                <a:srgbClr val="808080"/>
              </a:solidFill>
              <a:ln w="38100">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 name="Oval 6"/>
              <p:cNvSpPr/>
              <p:nvPr/>
            </p:nvSpPr>
            <p:spPr>
              <a:xfrm>
                <a:off x="2267744" y="1196752"/>
                <a:ext cx="1440160" cy="1440160"/>
              </a:xfrm>
              <a:prstGeom prst="ellipse">
                <a:avLst/>
              </a:prstGeom>
              <a:solidFill>
                <a:srgbClr val="FF0000"/>
              </a:solidFill>
              <a:ln w="38100">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25" name="Group 24"/>
            <p:cNvGrpSpPr/>
            <p:nvPr/>
          </p:nvGrpSpPr>
          <p:grpSpPr>
            <a:xfrm rot="8176747">
              <a:off x="4425214" y="5055872"/>
              <a:ext cx="1440160" cy="4320480"/>
              <a:chOff x="2267744" y="1196752"/>
              <a:chExt cx="1440160" cy="4320480"/>
            </a:xfrm>
            <a:noFill/>
          </p:grpSpPr>
          <p:sp>
            <p:nvSpPr>
              <p:cNvPr id="26" name="Round Single Corner Rectangle 25"/>
              <p:cNvSpPr/>
              <p:nvPr/>
            </p:nvSpPr>
            <p:spPr>
              <a:xfrm>
                <a:off x="2843808" y="1988840"/>
                <a:ext cx="288032" cy="3528392"/>
              </a:xfrm>
              <a:prstGeom prst="round1Rect">
                <a:avLst/>
              </a:prstGeom>
              <a:grp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7" name="Oval 26"/>
              <p:cNvSpPr/>
              <p:nvPr/>
            </p:nvSpPr>
            <p:spPr>
              <a:xfrm>
                <a:off x="2267744" y="1196752"/>
                <a:ext cx="1440160" cy="1440160"/>
              </a:xfrm>
              <a:prstGeom prst="ellipse">
                <a:avLst/>
              </a:prstGeom>
              <a:grp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pic>
        <p:nvPicPr>
          <p:cNvPr id="29" name="lever_clanging.mp3">
            <a:hlinkClick r:id="" action="ppaction://media"/>
          </p:cNvPr>
          <p:cNvPicPr>
            <a:picLocks noRot="1" noChangeAspect="1"/>
          </p:cNvPicPr>
          <p:nvPr>
            <a:audioFile r:link="rId1"/>
          </p:nvPr>
        </p:nvPicPr>
        <p:blipFill>
          <a:blip r:embed="rId4" cstate="print"/>
          <a:stretch>
            <a:fillRect/>
          </a:stretch>
        </p:blipFill>
        <p:spPr>
          <a:xfrm>
            <a:off x="9324528" y="1916832"/>
            <a:ext cx="304800" cy="304800"/>
          </a:xfrm>
          <a:prstGeom prst="rect">
            <a:avLst/>
          </a:prstGeom>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grpId="0" nodeType="clickEffect">
                                  <p:stCondLst>
                                    <p:cond delay="0"/>
                                  </p:stCondLst>
                                  <p:childTnLst>
                                    <p:set>
                                      <p:cBhvr>
                                        <p:cTn id="6" dur="1" fill="hold">
                                          <p:stCondLst>
                                            <p:cond delay="0"/>
                                          </p:stCondLst>
                                        </p:cTn>
                                        <p:tgtEl>
                                          <p:spTgt spid="23"/>
                                        </p:tgtEl>
                                        <p:attrNameLst>
                                          <p:attrName>style.visibility</p:attrName>
                                        </p:attrNameLst>
                                      </p:cBhvr>
                                      <p:to>
                                        <p:strVal val="visible"/>
                                      </p:to>
                                    </p:set>
                                    <p:anim calcmode="lin" valueType="num">
                                      <p:cBhvr additive="base">
                                        <p:cTn id="7" dur="1000" fill="hold"/>
                                        <p:tgtEl>
                                          <p:spTgt spid="23"/>
                                        </p:tgtEl>
                                        <p:attrNameLst>
                                          <p:attrName>ppt_x</p:attrName>
                                        </p:attrNameLst>
                                      </p:cBhvr>
                                      <p:tavLst>
                                        <p:tav tm="0">
                                          <p:val>
                                            <p:strVal val="0-#ppt_w/2"/>
                                          </p:val>
                                        </p:tav>
                                        <p:tav tm="100000">
                                          <p:val>
                                            <p:strVal val="#ppt_x"/>
                                          </p:val>
                                        </p:tav>
                                      </p:tavLst>
                                    </p:anim>
                                    <p:anim calcmode="lin" valueType="num">
                                      <p:cBhvr additive="base">
                                        <p:cTn id="8" dur="1000" fill="hold"/>
                                        <p:tgtEl>
                                          <p:spTgt spid="23"/>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42" presetClass="path" presetSubtype="0" fill="hold" nodeType="clickEffect">
                                  <p:stCondLst>
                                    <p:cond delay="0"/>
                                  </p:stCondLst>
                                  <p:childTnLst>
                                    <p:animMotion origin="layout" path="M 4.16667E-6 3.33333E-6 L 0.00191 0.12847 " pathEditMode="relative" rAng="0" ptsTypes="AA">
                                      <p:cBhvr>
                                        <p:cTn id="12" dur="1000" fill="hold"/>
                                        <p:tgtEl>
                                          <p:spTgt spid="28"/>
                                        </p:tgtEl>
                                        <p:attrNameLst>
                                          <p:attrName>ppt_x</p:attrName>
                                          <p:attrName>ppt_y</p:attrName>
                                        </p:attrNameLst>
                                      </p:cBhvr>
                                      <p:rCtr x="1" y="64"/>
                                    </p:animMotion>
                                  </p:childTnLst>
                                </p:cTn>
                              </p:par>
                              <p:par>
                                <p:cTn id="13" presetID="42" presetClass="path" presetSubtype="0" fill="hold" grpId="1" nodeType="withEffect">
                                  <p:stCondLst>
                                    <p:cond delay="0"/>
                                  </p:stCondLst>
                                  <p:childTnLst>
                                    <p:animMotion origin="layout" path="M 0 4.81481E-6 L -0.08802 0.3 " pathEditMode="relative" rAng="0" ptsTypes="AA">
                                      <p:cBhvr>
                                        <p:cTn id="14" dur="1000" fill="hold"/>
                                        <p:tgtEl>
                                          <p:spTgt spid="23"/>
                                        </p:tgtEl>
                                        <p:attrNameLst>
                                          <p:attrName>ppt_x</p:attrName>
                                          <p:attrName>ppt_y</p:attrName>
                                        </p:attrNameLst>
                                      </p:cBhvr>
                                      <p:rCtr x="-44" y="150"/>
                                    </p:animMotion>
                                  </p:childTnLst>
                                </p:cTn>
                              </p:par>
                              <p:par>
                                <p:cTn id="15" presetID="8" presetClass="emph" presetSubtype="0" fill="hold" nodeType="withEffect">
                                  <p:stCondLst>
                                    <p:cond delay="0"/>
                                  </p:stCondLst>
                                  <p:childTnLst>
                                    <p:animRot by="-1200000">
                                      <p:cBhvr>
                                        <p:cTn id="16" dur="1000" fill="hold"/>
                                        <p:tgtEl>
                                          <p:spTgt spid="28"/>
                                        </p:tgtEl>
                                        <p:attrNameLst>
                                          <p:attrName>r</p:attrName>
                                        </p:attrNameLst>
                                      </p:cBhvr>
                                    </p:animRot>
                                  </p:childTnLst>
                                </p:cTn>
                              </p:par>
                              <p:par>
                                <p:cTn id="17" presetID="1" presetClass="mediacall" presetSubtype="0" fill="hold" nodeType="withEffect">
                                  <p:stCondLst>
                                    <p:cond delay="0"/>
                                  </p:stCondLst>
                                  <p:childTnLst>
                                    <p:cmd type="call" cmd="playFrom(0.0)">
                                      <p:cBhvr>
                                        <p:cTn id="18" dur="3895" fill="hold"/>
                                        <p:tgtEl>
                                          <p:spTgt spid="29"/>
                                        </p:tgtEl>
                                      </p:cBhvr>
                                    </p:cmd>
                                  </p:childTnLst>
                                </p:cTn>
                              </p:par>
                            </p:childTnLst>
                          </p:cTn>
                        </p:par>
                      </p:childTnLst>
                    </p:cTn>
                  </p:par>
                  <p:par>
                    <p:cTn id="19" fill="hold">
                      <p:stCondLst>
                        <p:cond delay="indefinite"/>
                      </p:stCondLst>
                      <p:childTnLst>
                        <p:par>
                          <p:cTn id="20" fill="hold">
                            <p:stCondLst>
                              <p:cond delay="0"/>
                            </p:stCondLst>
                            <p:childTnLst>
                              <p:par>
                                <p:cTn id="21" presetID="2" presetClass="exit" presetSubtype="8" fill="hold" grpId="2" nodeType="clickEffect">
                                  <p:stCondLst>
                                    <p:cond delay="0"/>
                                  </p:stCondLst>
                                  <p:childTnLst>
                                    <p:anim calcmode="lin" valueType="num">
                                      <p:cBhvr additive="base">
                                        <p:cTn id="22" dur="500"/>
                                        <p:tgtEl>
                                          <p:spTgt spid="23"/>
                                        </p:tgtEl>
                                        <p:attrNameLst>
                                          <p:attrName>ppt_x</p:attrName>
                                        </p:attrNameLst>
                                      </p:cBhvr>
                                      <p:tavLst>
                                        <p:tav tm="0">
                                          <p:val>
                                            <p:strVal val="ppt_x"/>
                                          </p:val>
                                        </p:tav>
                                        <p:tav tm="100000">
                                          <p:val>
                                            <p:strVal val="0-ppt_w/2"/>
                                          </p:val>
                                        </p:tav>
                                      </p:tavLst>
                                    </p:anim>
                                    <p:anim calcmode="lin" valueType="num">
                                      <p:cBhvr additive="base">
                                        <p:cTn id="23" dur="500"/>
                                        <p:tgtEl>
                                          <p:spTgt spid="23"/>
                                        </p:tgtEl>
                                        <p:attrNameLst>
                                          <p:attrName>ppt_y</p:attrName>
                                        </p:attrNameLst>
                                      </p:cBhvr>
                                      <p:tavLst>
                                        <p:tav tm="0">
                                          <p:val>
                                            <p:strVal val="ppt_y"/>
                                          </p:val>
                                        </p:tav>
                                        <p:tav tm="100000">
                                          <p:val>
                                            <p:strVal val="ppt_y"/>
                                          </p:val>
                                        </p:tav>
                                      </p:tavLst>
                                    </p:anim>
                                    <p:set>
                                      <p:cBhvr>
                                        <p:cTn id="24" dur="1" fill="hold">
                                          <p:stCondLst>
                                            <p:cond delay="499"/>
                                          </p:stCondLst>
                                        </p:cTn>
                                        <p:tgtEl>
                                          <p:spTgt spid="23"/>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audio>
              <p:cMediaNode>
                <p:cTn id="25" fill="hold" display="0">
                  <p:stCondLst>
                    <p:cond delay="indefinite"/>
                  </p:stCondLst>
                  <p:endCondLst>
                    <p:cond evt="onNext" delay="0">
                      <p:tgtEl>
                        <p:sldTgt/>
                      </p:tgtEl>
                    </p:cond>
                    <p:cond evt="onPrev" delay="0">
                      <p:tgtEl>
                        <p:sldTgt/>
                      </p:tgtEl>
                    </p:cond>
                    <p:cond evt="onStopAudio" delay="0">
                      <p:tgtEl>
                        <p:sldTgt/>
                      </p:tgtEl>
                    </p:cond>
                  </p:endCondLst>
                </p:cTn>
                <p:tgtEl>
                  <p:spTgt spid="29"/>
                </p:tgtEl>
              </p:cMediaNode>
            </p:audio>
          </p:childTnLst>
        </p:cTn>
      </p:par>
    </p:tnLst>
    <p:bldLst>
      <p:bldP spid="23" grpId="0" animBg="1"/>
      <p:bldP spid="23" grpId="1" animBg="1"/>
      <p:bldP spid="23" grpId="2" animBg="1"/>
    </p:bld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8" name="Group 67"/>
          <p:cNvGrpSpPr/>
          <p:nvPr/>
        </p:nvGrpSpPr>
        <p:grpSpPr>
          <a:xfrm>
            <a:off x="-707501" y="-3759120"/>
            <a:ext cx="11256166" cy="7116112"/>
            <a:chOff x="233772" y="-3051720"/>
            <a:chExt cx="10071696" cy="6367296"/>
          </a:xfrm>
        </p:grpSpPr>
        <p:grpSp>
          <p:nvGrpSpPr>
            <p:cNvPr id="80" name="Group 275"/>
            <p:cNvGrpSpPr/>
            <p:nvPr/>
          </p:nvGrpSpPr>
          <p:grpSpPr>
            <a:xfrm>
              <a:off x="233772" y="-3051720"/>
              <a:ext cx="8676456" cy="5830560"/>
              <a:chOff x="-1836712" y="-2043608"/>
              <a:chExt cx="12025336" cy="4606424"/>
            </a:xfrm>
          </p:grpSpPr>
          <p:grpSp>
            <p:nvGrpSpPr>
              <p:cNvPr id="136" name="Group 31"/>
              <p:cNvGrpSpPr/>
              <p:nvPr/>
            </p:nvGrpSpPr>
            <p:grpSpPr>
              <a:xfrm>
                <a:off x="6695728" y="-1971600"/>
                <a:ext cx="2448272" cy="3454296"/>
                <a:chOff x="7380312" y="1124744"/>
                <a:chExt cx="2376264" cy="4752528"/>
              </a:xfrm>
            </p:grpSpPr>
            <p:sp>
              <p:nvSpPr>
                <p:cNvPr id="179" name="Rectangle 178"/>
                <p:cNvSpPr/>
                <p:nvPr/>
              </p:nvSpPr>
              <p:spPr>
                <a:xfrm>
                  <a:off x="8244408" y="4869160"/>
                  <a:ext cx="576064" cy="1008112"/>
                </a:xfrm>
                <a:prstGeom prst="rect">
                  <a:avLst/>
                </a:prstGeom>
                <a:solidFill>
                  <a:schemeClr val="accent6">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80" name="Isosceles Triangle 179"/>
                <p:cNvSpPr/>
                <p:nvPr/>
              </p:nvSpPr>
              <p:spPr>
                <a:xfrm>
                  <a:off x="7380312" y="3717032"/>
                  <a:ext cx="2376264" cy="1368152"/>
                </a:xfrm>
                <a:prstGeom prst="triangle">
                  <a:avLst/>
                </a:prstGeom>
                <a:solidFill>
                  <a:srgbClr val="00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81" name="Isosceles Triangle 180"/>
                <p:cNvSpPr/>
                <p:nvPr/>
              </p:nvSpPr>
              <p:spPr>
                <a:xfrm>
                  <a:off x="7380312" y="2852936"/>
                  <a:ext cx="2376264" cy="1368152"/>
                </a:xfrm>
                <a:prstGeom prst="triangle">
                  <a:avLst/>
                </a:prstGeom>
                <a:solidFill>
                  <a:srgbClr val="00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82" name="Isosceles Triangle 181"/>
                <p:cNvSpPr/>
                <p:nvPr/>
              </p:nvSpPr>
              <p:spPr>
                <a:xfrm>
                  <a:off x="7380312" y="1988840"/>
                  <a:ext cx="2376264" cy="1368152"/>
                </a:xfrm>
                <a:prstGeom prst="triangle">
                  <a:avLst/>
                </a:prstGeom>
                <a:solidFill>
                  <a:srgbClr val="00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83" name="Isosceles Triangle 182"/>
                <p:cNvSpPr/>
                <p:nvPr/>
              </p:nvSpPr>
              <p:spPr>
                <a:xfrm>
                  <a:off x="7380312" y="1124744"/>
                  <a:ext cx="2376264" cy="1368152"/>
                </a:xfrm>
                <a:prstGeom prst="triangle">
                  <a:avLst/>
                </a:prstGeom>
                <a:solidFill>
                  <a:srgbClr val="00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137" name="Group 31"/>
              <p:cNvGrpSpPr/>
              <p:nvPr/>
            </p:nvGrpSpPr>
            <p:grpSpPr>
              <a:xfrm>
                <a:off x="683568" y="-2043608"/>
                <a:ext cx="2448272" cy="3454296"/>
                <a:chOff x="7380312" y="1124744"/>
                <a:chExt cx="2376264" cy="4752528"/>
              </a:xfrm>
            </p:grpSpPr>
            <p:sp>
              <p:nvSpPr>
                <p:cNvPr id="174" name="Rectangle 173"/>
                <p:cNvSpPr/>
                <p:nvPr/>
              </p:nvSpPr>
              <p:spPr>
                <a:xfrm>
                  <a:off x="8244408" y="4869160"/>
                  <a:ext cx="576064" cy="1008112"/>
                </a:xfrm>
                <a:prstGeom prst="rect">
                  <a:avLst/>
                </a:prstGeom>
                <a:solidFill>
                  <a:schemeClr val="accent6">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5" name="Isosceles Triangle 174"/>
                <p:cNvSpPr/>
                <p:nvPr/>
              </p:nvSpPr>
              <p:spPr>
                <a:xfrm>
                  <a:off x="7380312" y="3717032"/>
                  <a:ext cx="2376264" cy="1368152"/>
                </a:xfrm>
                <a:prstGeom prst="triangle">
                  <a:avLst/>
                </a:prstGeom>
                <a:solidFill>
                  <a:srgbClr val="00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6" name="Isosceles Triangle 175"/>
                <p:cNvSpPr/>
                <p:nvPr/>
              </p:nvSpPr>
              <p:spPr>
                <a:xfrm>
                  <a:off x="7380312" y="2852936"/>
                  <a:ext cx="2376264" cy="1368152"/>
                </a:xfrm>
                <a:prstGeom prst="triangle">
                  <a:avLst/>
                </a:prstGeom>
                <a:solidFill>
                  <a:srgbClr val="00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7" name="Isosceles Triangle 176"/>
                <p:cNvSpPr/>
                <p:nvPr/>
              </p:nvSpPr>
              <p:spPr>
                <a:xfrm>
                  <a:off x="7380312" y="1988840"/>
                  <a:ext cx="2376264" cy="1368152"/>
                </a:xfrm>
                <a:prstGeom prst="triangle">
                  <a:avLst/>
                </a:prstGeom>
                <a:solidFill>
                  <a:srgbClr val="00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8" name="Isosceles Triangle 177"/>
                <p:cNvSpPr/>
                <p:nvPr/>
              </p:nvSpPr>
              <p:spPr>
                <a:xfrm>
                  <a:off x="7380312" y="1124744"/>
                  <a:ext cx="2376264" cy="1368152"/>
                </a:xfrm>
                <a:prstGeom prst="triangle">
                  <a:avLst/>
                </a:prstGeom>
                <a:solidFill>
                  <a:srgbClr val="00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138" name="Group 31"/>
              <p:cNvGrpSpPr/>
              <p:nvPr/>
            </p:nvGrpSpPr>
            <p:grpSpPr>
              <a:xfrm>
                <a:off x="2339752" y="-1727148"/>
                <a:ext cx="2448272" cy="3454296"/>
                <a:chOff x="7380312" y="1124744"/>
                <a:chExt cx="2376264" cy="4752528"/>
              </a:xfrm>
            </p:grpSpPr>
            <p:sp>
              <p:nvSpPr>
                <p:cNvPr id="169" name="Rectangle 168"/>
                <p:cNvSpPr/>
                <p:nvPr/>
              </p:nvSpPr>
              <p:spPr>
                <a:xfrm>
                  <a:off x="8244408" y="4869160"/>
                  <a:ext cx="576064" cy="1008112"/>
                </a:xfrm>
                <a:prstGeom prst="rect">
                  <a:avLst/>
                </a:prstGeom>
                <a:solidFill>
                  <a:schemeClr val="accent6">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0" name="Isosceles Triangle 169"/>
                <p:cNvSpPr/>
                <p:nvPr/>
              </p:nvSpPr>
              <p:spPr>
                <a:xfrm>
                  <a:off x="7380312" y="3717032"/>
                  <a:ext cx="2376264" cy="1368152"/>
                </a:xfrm>
                <a:prstGeom prst="triangle">
                  <a:avLst/>
                </a:prstGeom>
                <a:solidFill>
                  <a:srgbClr val="00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1" name="Isosceles Triangle 170"/>
                <p:cNvSpPr/>
                <p:nvPr/>
              </p:nvSpPr>
              <p:spPr>
                <a:xfrm>
                  <a:off x="7380312" y="2852936"/>
                  <a:ext cx="2376264" cy="1368152"/>
                </a:xfrm>
                <a:prstGeom prst="triangle">
                  <a:avLst/>
                </a:prstGeom>
                <a:solidFill>
                  <a:srgbClr val="00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2" name="Isosceles Triangle 171"/>
                <p:cNvSpPr/>
                <p:nvPr/>
              </p:nvSpPr>
              <p:spPr>
                <a:xfrm>
                  <a:off x="7380312" y="1988840"/>
                  <a:ext cx="2376264" cy="1368152"/>
                </a:xfrm>
                <a:prstGeom prst="triangle">
                  <a:avLst/>
                </a:prstGeom>
                <a:solidFill>
                  <a:srgbClr val="00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3" name="Isosceles Triangle 172"/>
                <p:cNvSpPr/>
                <p:nvPr/>
              </p:nvSpPr>
              <p:spPr>
                <a:xfrm>
                  <a:off x="7380312" y="1124744"/>
                  <a:ext cx="2376264" cy="1368152"/>
                </a:xfrm>
                <a:prstGeom prst="triangle">
                  <a:avLst/>
                </a:prstGeom>
                <a:solidFill>
                  <a:srgbClr val="00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139" name="Group 31"/>
              <p:cNvGrpSpPr/>
              <p:nvPr/>
            </p:nvGrpSpPr>
            <p:grpSpPr>
              <a:xfrm>
                <a:off x="5148064" y="-1727148"/>
                <a:ext cx="2448272" cy="3454296"/>
                <a:chOff x="7380312" y="1124744"/>
                <a:chExt cx="2376264" cy="4752528"/>
              </a:xfrm>
            </p:grpSpPr>
            <p:sp>
              <p:nvSpPr>
                <p:cNvPr id="164" name="Rectangle 163"/>
                <p:cNvSpPr/>
                <p:nvPr/>
              </p:nvSpPr>
              <p:spPr>
                <a:xfrm>
                  <a:off x="8244408" y="4869160"/>
                  <a:ext cx="576064" cy="1008112"/>
                </a:xfrm>
                <a:prstGeom prst="rect">
                  <a:avLst/>
                </a:prstGeom>
                <a:solidFill>
                  <a:schemeClr val="accent6">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65" name="Isosceles Triangle 164"/>
                <p:cNvSpPr/>
                <p:nvPr/>
              </p:nvSpPr>
              <p:spPr>
                <a:xfrm>
                  <a:off x="7380312" y="3717032"/>
                  <a:ext cx="2376264" cy="1368152"/>
                </a:xfrm>
                <a:prstGeom prst="triangle">
                  <a:avLst/>
                </a:prstGeom>
                <a:solidFill>
                  <a:srgbClr val="00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66" name="Isosceles Triangle 165"/>
                <p:cNvSpPr/>
                <p:nvPr/>
              </p:nvSpPr>
              <p:spPr>
                <a:xfrm>
                  <a:off x="7380312" y="2852936"/>
                  <a:ext cx="2376264" cy="1368152"/>
                </a:xfrm>
                <a:prstGeom prst="triangle">
                  <a:avLst/>
                </a:prstGeom>
                <a:solidFill>
                  <a:srgbClr val="00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67" name="Isosceles Triangle 166"/>
                <p:cNvSpPr/>
                <p:nvPr/>
              </p:nvSpPr>
              <p:spPr>
                <a:xfrm>
                  <a:off x="7380312" y="1988840"/>
                  <a:ext cx="2376264" cy="1368152"/>
                </a:xfrm>
                <a:prstGeom prst="triangle">
                  <a:avLst/>
                </a:prstGeom>
                <a:solidFill>
                  <a:srgbClr val="00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68" name="Isosceles Triangle 167"/>
                <p:cNvSpPr/>
                <p:nvPr/>
              </p:nvSpPr>
              <p:spPr>
                <a:xfrm>
                  <a:off x="7380312" y="1124744"/>
                  <a:ext cx="2376264" cy="1368152"/>
                </a:xfrm>
                <a:prstGeom prst="triangle">
                  <a:avLst/>
                </a:prstGeom>
                <a:solidFill>
                  <a:srgbClr val="00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140" name="Group 31"/>
              <p:cNvGrpSpPr/>
              <p:nvPr/>
            </p:nvGrpSpPr>
            <p:grpSpPr>
              <a:xfrm>
                <a:off x="7596336" y="-1395536"/>
                <a:ext cx="2592288" cy="3598312"/>
                <a:chOff x="7380312" y="1124744"/>
                <a:chExt cx="2376264" cy="4752528"/>
              </a:xfrm>
            </p:grpSpPr>
            <p:sp>
              <p:nvSpPr>
                <p:cNvPr id="159" name="Rectangle 158"/>
                <p:cNvSpPr/>
                <p:nvPr/>
              </p:nvSpPr>
              <p:spPr>
                <a:xfrm>
                  <a:off x="8244408" y="4869160"/>
                  <a:ext cx="576064" cy="1008112"/>
                </a:xfrm>
                <a:prstGeom prst="rect">
                  <a:avLst/>
                </a:prstGeom>
                <a:solidFill>
                  <a:schemeClr val="accent6">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60" name="Isosceles Triangle 159"/>
                <p:cNvSpPr/>
                <p:nvPr/>
              </p:nvSpPr>
              <p:spPr>
                <a:xfrm>
                  <a:off x="7380312" y="3717032"/>
                  <a:ext cx="2376264" cy="1368152"/>
                </a:xfrm>
                <a:prstGeom prst="triangle">
                  <a:avLst/>
                </a:prstGeom>
                <a:solidFill>
                  <a:srgbClr val="00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61" name="Isosceles Triangle 160"/>
                <p:cNvSpPr/>
                <p:nvPr/>
              </p:nvSpPr>
              <p:spPr>
                <a:xfrm>
                  <a:off x="7380312" y="2852936"/>
                  <a:ext cx="2376264" cy="1368152"/>
                </a:xfrm>
                <a:prstGeom prst="triangle">
                  <a:avLst/>
                </a:prstGeom>
                <a:solidFill>
                  <a:srgbClr val="00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62" name="Isosceles Triangle 161"/>
                <p:cNvSpPr/>
                <p:nvPr/>
              </p:nvSpPr>
              <p:spPr>
                <a:xfrm>
                  <a:off x="7380312" y="1988840"/>
                  <a:ext cx="2376264" cy="1368152"/>
                </a:xfrm>
                <a:prstGeom prst="triangle">
                  <a:avLst/>
                </a:prstGeom>
                <a:solidFill>
                  <a:srgbClr val="00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63" name="Isosceles Triangle 162"/>
                <p:cNvSpPr/>
                <p:nvPr/>
              </p:nvSpPr>
              <p:spPr>
                <a:xfrm>
                  <a:off x="7380312" y="1124744"/>
                  <a:ext cx="2376264" cy="1368152"/>
                </a:xfrm>
                <a:prstGeom prst="triangle">
                  <a:avLst/>
                </a:prstGeom>
                <a:solidFill>
                  <a:srgbClr val="00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141" name="Group 31"/>
              <p:cNvGrpSpPr/>
              <p:nvPr/>
            </p:nvGrpSpPr>
            <p:grpSpPr>
              <a:xfrm>
                <a:off x="3635896" y="-1467544"/>
                <a:ext cx="2664296" cy="3598312"/>
                <a:chOff x="7380312" y="1124744"/>
                <a:chExt cx="2376264" cy="4752528"/>
              </a:xfrm>
            </p:grpSpPr>
            <p:sp>
              <p:nvSpPr>
                <p:cNvPr id="154" name="Rectangle 153"/>
                <p:cNvSpPr/>
                <p:nvPr/>
              </p:nvSpPr>
              <p:spPr>
                <a:xfrm>
                  <a:off x="8244408" y="4869160"/>
                  <a:ext cx="576064" cy="1008112"/>
                </a:xfrm>
                <a:prstGeom prst="rect">
                  <a:avLst/>
                </a:prstGeom>
                <a:solidFill>
                  <a:schemeClr val="accent6">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55" name="Isosceles Triangle 154"/>
                <p:cNvSpPr/>
                <p:nvPr/>
              </p:nvSpPr>
              <p:spPr>
                <a:xfrm>
                  <a:off x="7380312" y="3717032"/>
                  <a:ext cx="2376264" cy="1368152"/>
                </a:xfrm>
                <a:prstGeom prst="triangle">
                  <a:avLst/>
                </a:prstGeom>
                <a:solidFill>
                  <a:srgbClr val="00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56" name="Isosceles Triangle 155"/>
                <p:cNvSpPr/>
                <p:nvPr/>
              </p:nvSpPr>
              <p:spPr>
                <a:xfrm>
                  <a:off x="7380312" y="2852936"/>
                  <a:ext cx="2376264" cy="1368152"/>
                </a:xfrm>
                <a:prstGeom prst="triangle">
                  <a:avLst/>
                </a:prstGeom>
                <a:solidFill>
                  <a:srgbClr val="00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57" name="Isosceles Triangle 156"/>
                <p:cNvSpPr/>
                <p:nvPr/>
              </p:nvSpPr>
              <p:spPr>
                <a:xfrm>
                  <a:off x="7380312" y="1988840"/>
                  <a:ext cx="2376264" cy="1368152"/>
                </a:xfrm>
                <a:prstGeom prst="triangle">
                  <a:avLst/>
                </a:prstGeom>
                <a:solidFill>
                  <a:srgbClr val="00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58" name="Isosceles Triangle 157"/>
                <p:cNvSpPr/>
                <p:nvPr/>
              </p:nvSpPr>
              <p:spPr>
                <a:xfrm>
                  <a:off x="7380312" y="1124744"/>
                  <a:ext cx="2376264" cy="1368152"/>
                </a:xfrm>
                <a:prstGeom prst="triangle">
                  <a:avLst/>
                </a:prstGeom>
                <a:solidFill>
                  <a:srgbClr val="00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142" name="Group 31"/>
              <p:cNvGrpSpPr/>
              <p:nvPr/>
            </p:nvGrpSpPr>
            <p:grpSpPr>
              <a:xfrm>
                <a:off x="-684584" y="-1467544"/>
                <a:ext cx="2664296" cy="3670320"/>
                <a:chOff x="7380312" y="1124744"/>
                <a:chExt cx="2376264" cy="4752528"/>
              </a:xfrm>
            </p:grpSpPr>
            <p:sp>
              <p:nvSpPr>
                <p:cNvPr id="149" name="Rectangle 148"/>
                <p:cNvSpPr/>
                <p:nvPr/>
              </p:nvSpPr>
              <p:spPr>
                <a:xfrm>
                  <a:off x="8244408" y="4869160"/>
                  <a:ext cx="576064" cy="1008112"/>
                </a:xfrm>
                <a:prstGeom prst="rect">
                  <a:avLst/>
                </a:prstGeom>
                <a:solidFill>
                  <a:schemeClr val="accent6">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50" name="Isosceles Triangle 149"/>
                <p:cNvSpPr/>
                <p:nvPr/>
              </p:nvSpPr>
              <p:spPr>
                <a:xfrm>
                  <a:off x="7380312" y="3717032"/>
                  <a:ext cx="2376264" cy="1368152"/>
                </a:xfrm>
                <a:prstGeom prst="triangle">
                  <a:avLst/>
                </a:prstGeom>
                <a:solidFill>
                  <a:srgbClr val="00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51" name="Isosceles Triangle 150"/>
                <p:cNvSpPr/>
                <p:nvPr/>
              </p:nvSpPr>
              <p:spPr>
                <a:xfrm>
                  <a:off x="7380312" y="2852936"/>
                  <a:ext cx="2376264" cy="1368152"/>
                </a:xfrm>
                <a:prstGeom prst="triangle">
                  <a:avLst/>
                </a:prstGeom>
                <a:solidFill>
                  <a:srgbClr val="00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52" name="Isosceles Triangle 151"/>
                <p:cNvSpPr/>
                <p:nvPr/>
              </p:nvSpPr>
              <p:spPr>
                <a:xfrm>
                  <a:off x="7380312" y="1988840"/>
                  <a:ext cx="2376264" cy="1368152"/>
                </a:xfrm>
                <a:prstGeom prst="triangle">
                  <a:avLst/>
                </a:prstGeom>
                <a:solidFill>
                  <a:srgbClr val="00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53" name="Isosceles Triangle 152"/>
                <p:cNvSpPr/>
                <p:nvPr/>
              </p:nvSpPr>
              <p:spPr>
                <a:xfrm>
                  <a:off x="7380312" y="1124744"/>
                  <a:ext cx="2376264" cy="1368152"/>
                </a:xfrm>
                <a:prstGeom prst="triangle">
                  <a:avLst/>
                </a:prstGeom>
                <a:solidFill>
                  <a:srgbClr val="00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143" name="Group 31"/>
              <p:cNvGrpSpPr/>
              <p:nvPr/>
            </p:nvGrpSpPr>
            <p:grpSpPr>
              <a:xfrm>
                <a:off x="-1836712" y="-1107504"/>
                <a:ext cx="2664296" cy="3670320"/>
                <a:chOff x="7380312" y="1124744"/>
                <a:chExt cx="2376264" cy="4752528"/>
              </a:xfrm>
            </p:grpSpPr>
            <p:sp>
              <p:nvSpPr>
                <p:cNvPr id="144" name="Rectangle 143"/>
                <p:cNvSpPr/>
                <p:nvPr/>
              </p:nvSpPr>
              <p:spPr>
                <a:xfrm>
                  <a:off x="8244408" y="4869160"/>
                  <a:ext cx="576064" cy="1008112"/>
                </a:xfrm>
                <a:prstGeom prst="rect">
                  <a:avLst/>
                </a:prstGeom>
                <a:solidFill>
                  <a:schemeClr val="accent6">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45" name="Isosceles Triangle 144"/>
                <p:cNvSpPr/>
                <p:nvPr/>
              </p:nvSpPr>
              <p:spPr>
                <a:xfrm>
                  <a:off x="7380312" y="3717032"/>
                  <a:ext cx="2376264" cy="1368152"/>
                </a:xfrm>
                <a:prstGeom prst="triangle">
                  <a:avLst/>
                </a:prstGeom>
                <a:solidFill>
                  <a:srgbClr val="00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46" name="Isosceles Triangle 145"/>
                <p:cNvSpPr/>
                <p:nvPr/>
              </p:nvSpPr>
              <p:spPr>
                <a:xfrm>
                  <a:off x="7380312" y="2852936"/>
                  <a:ext cx="2376264" cy="1368152"/>
                </a:xfrm>
                <a:prstGeom prst="triangle">
                  <a:avLst/>
                </a:prstGeom>
                <a:solidFill>
                  <a:srgbClr val="00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47" name="Isosceles Triangle 146"/>
                <p:cNvSpPr/>
                <p:nvPr/>
              </p:nvSpPr>
              <p:spPr>
                <a:xfrm>
                  <a:off x="7380312" y="1988840"/>
                  <a:ext cx="2376264" cy="1368152"/>
                </a:xfrm>
                <a:prstGeom prst="triangle">
                  <a:avLst/>
                </a:prstGeom>
                <a:solidFill>
                  <a:srgbClr val="00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48" name="Isosceles Triangle 147"/>
                <p:cNvSpPr/>
                <p:nvPr/>
              </p:nvSpPr>
              <p:spPr>
                <a:xfrm>
                  <a:off x="7380312" y="1124744"/>
                  <a:ext cx="2376264" cy="1368152"/>
                </a:xfrm>
                <a:prstGeom prst="triangle">
                  <a:avLst/>
                </a:prstGeom>
                <a:solidFill>
                  <a:srgbClr val="00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grpSp>
          <p:nvGrpSpPr>
            <p:cNvPr id="90" name="Group 222"/>
            <p:cNvGrpSpPr/>
            <p:nvPr/>
          </p:nvGrpSpPr>
          <p:grpSpPr>
            <a:xfrm flipH="1">
              <a:off x="659598" y="1052736"/>
              <a:ext cx="9645870" cy="2262840"/>
              <a:chOff x="-612576" y="1556792"/>
              <a:chExt cx="9566659" cy="2262840"/>
            </a:xfrm>
          </p:grpSpPr>
          <p:grpSp>
            <p:nvGrpSpPr>
              <p:cNvPr id="91" name="Group 1"/>
              <p:cNvGrpSpPr/>
              <p:nvPr/>
            </p:nvGrpSpPr>
            <p:grpSpPr>
              <a:xfrm>
                <a:off x="-612576" y="1556792"/>
                <a:ext cx="7272809" cy="1901924"/>
                <a:chOff x="755576" y="3831332"/>
                <a:chExt cx="8640960" cy="2045940"/>
              </a:xfrm>
            </p:grpSpPr>
            <p:sp>
              <p:nvSpPr>
                <p:cNvPr id="93" name="Cloud 92"/>
                <p:cNvSpPr/>
                <p:nvPr/>
              </p:nvSpPr>
              <p:spPr>
                <a:xfrm>
                  <a:off x="1115616" y="3840485"/>
                  <a:ext cx="1440160" cy="1080120"/>
                </a:xfrm>
                <a:prstGeom prst="cloud">
                  <a:avLst/>
                </a:prstGeom>
                <a:solidFill>
                  <a:srgbClr val="00B050"/>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dirty="0"/>
                </a:p>
              </p:txBody>
            </p:sp>
            <p:sp>
              <p:nvSpPr>
                <p:cNvPr id="94" name="Cloud 3"/>
                <p:cNvSpPr/>
                <p:nvPr/>
              </p:nvSpPr>
              <p:spPr>
                <a:xfrm>
                  <a:off x="4139952" y="3838203"/>
                  <a:ext cx="1440160" cy="1080120"/>
                </a:xfrm>
                <a:prstGeom prst="cloud">
                  <a:avLst/>
                </a:prstGeom>
                <a:solidFill>
                  <a:srgbClr val="00B050"/>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dirty="0"/>
                </a:p>
              </p:txBody>
            </p:sp>
            <p:sp>
              <p:nvSpPr>
                <p:cNvPr id="95" name="Cloud 4"/>
                <p:cNvSpPr/>
                <p:nvPr/>
              </p:nvSpPr>
              <p:spPr>
                <a:xfrm>
                  <a:off x="3129583" y="3831332"/>
                  <a:ext cx="1440160" cy="1080120"/>
                </a:xfrm>
                <a:prstGeom prst="cloud">
                  <a:avLst/>
                </a:prstGeom>
                <a:solidFill>
                  <a:srgbClr val="00B050"/>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dirty="0"/>
                </a:p>
              </p:txBody>
            </p:sp>
            <p:sp>
              <p:nvSpPr>
                <p:cNvPr id="96" name="Cloud 5"/>
                <p:cNvSpPr/>
                <p:nvPr/>
              </p:nvSpPr>
              <p:spPr>
                <a:xfrm>
                  <a:off x="6012160" y="3861048"/>
                  <a:ext cx="1440160" cy="1080120"/>
                </a:xfrm>
                <a:prstGeom prst="cloud">
                  <a:avLst/>
                </a:prstGeom>
                <a:solidFill>
                  <a:srgbClr val="00B050"/>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dirty="0"/>
                </a:p>
              </p:txBody>
            </p:sp>
            <p:sp>
              <p:nvSpPr>
                <p:cNvPr id="97" name="Cloud 6"/>
                <p:cNvSpPr/>
                <p:nvPr/>
              </p:nvSpPr>
              <p:spPr>
                <a:xfrm>
                  <a:off x="1979712" y="3862759"/>
                  <a:ext cx="1440160" cy="1080120"/>
                </a:xfrm>
                <a:prstGeom prst="cloud">
                  <a:avLst/>
                </a:prstGeom>
                <a:solidFill>
                  <a:srgbClr val="00B050"/>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dirty="0"/>
                </a:p>
              </p:txBody>
            </p:sp>
            <p:sp>
              <p:nvSpPr>
                <p:cNvPr id="98" name="Cloud 7"/>
                <p:cNvSpPr/>
                <p:nvPr/>
              </p:nvSpPr>
              <p:spPr>
                <a:xfrm>
                  <a:off x="3779912" y="4198243"/>
                  <a:ext cx="1440160" cy="1080120"/>
                </a:xfrm>
                <a:prstGeom prst="cloud">
                  <a:avLst/>
                </a:prstGeom>
                <a:solidFill>
                  <a:srgbClr val="00B050"/>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dirty="0"/>
                </a:p>
              </p:txBody>
            </p:sp>
            <p:sp>
              <p:nvSpPr>
                <p:cNvPr id="99" name="Cloud 8"/>
                <p:cNvSpPr/>
                <p:nvPr/>
              </p:nvSpPr>
              <p:spPr>
                <a:xfrm>
                  <a:off x="2915816" y="4126235"/>
                  <a:ext cx="1440160" cy="1080120"/>
                </a:xfrm>
                <a:prstGeom prst="cloud">
                  <a:avLst/>
                </a:prstGeom>
                <a:solidFill>
                  <a:srgbClr val="00B050"/>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dirty="0"/>
                </a:p>
              </p:txBody>
            </p:sp>
            <p:sp>
              <p:nvSpPr>
                <p:cNvPr id="100" name="Cloud 9"/>
                <p:cNvSpPr/>
                <p:nvPr/>
              </p:nvSpPr>
              <p:spPr>
                <a:xfrm>
                  <a:off x="4932040" y="3982219"/>
                  <a:ext cx="1440160" cy="1080120"/>
                </a:xfrm>
                <a:prstGeom prst="cloud">
                  <a:avLst/>
                </a:prstGeom>
                <a:solidFill>
                  <a:srgbClr val="00B050"/>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dirty="0"/>
                </a:p>
              </p:txBody>
            </p:sp>
            <p:sp>
              <p:nvSpPr>
                <p:cNvPr id="101" name="Cloud 10"/>
                <p:cNvSpPr/>
                <p:nvPr/>
              </p:nvSpPr>
              <p:spPr>
                <a:xfrm>
                  <a:off x="1115616" y="4126235"/>
                  <a:ext cx="1440160" cy="1080120"/>
                </a:xfrm>
                <a:prstGeom prst="cloud">
                  <a:avLst/>
                </a:prstGeom>
                <a:solidFill>
                  <a:srgbClr val="00B050"/>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dirty="0"/>
                </a:p>
              </p:txBody>
            </p:sp>
            <p:sp>
              <p:nvSpPr>
                <p:cNvPr id="102" name="Cloud 11"/>
                <p:cNvSpPr/>
                <p:nvPr/>
              </p:nvSpPr>
              <p:spPr>
                <a:xfrm>
                  <a:off x="6012160" y="3861048"/>
                  <a:ext cx="1440160" cy="1080120"/>
                </a:xfrm>
                <a:prstGeom prst="cloud">
                  <a:avLst/>
                </a:prstGeom>
                <a:solidFill>
                  <a:srgbClr val="00B050"/>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dirty="0"/>
                </a:p>
              </p:txBody>
            </p:sp>
            <p:sp>
              <p:nvSpPr>
                <p:cNvPr id="103" name="Cloud 12"/>
                <p:cNvSpPr/>
                <p:nvPr/>
              </p:nvSpPr>
              <p:spPr>
                <a:xfrm>
                  <a:off x="7092280" y="4293096"/>
                  <a:ext cx="1440160" cy="1080120"/>
                </a:xfrm>
                <a:prstGeom prst="cloud">
                  <a:avLst/>
                </a:prstGeom>
                <a:solidFill>
                  <a:srgbClr val="00B050"/>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dirty="0"/>
                </a:p>
              </p:txBody>
            </p:sp>
            <p:sp>
              <p:nvSpPr>
                <p:cNvPr id="104" name="Cloud 13"/>
                <p:cNvSpPr/>
                <p:nvPr/>
              </p:nvSpPr>
              <p:spPr>
                <a:xfrm>
                  <a:off x="5868144" y="4149080"/>
                  <a:ext cx="1440160" cy="1080120"/>
                </a:xfrm>
                <a:prstGeom prst="cloud">
                  <a:avLst/>
                </a:prstGeom>
                <a:solidFill>
                  <a:srgbClr val="00B050"/>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dirty="0"/>
                </a:p>
              </p:txBody>
            </p:sp>
            <p:sp>
              <p:nvSpPr>
                <p:cNvPr id="105" name="Cloud 14"/>
                <p:cNvSpPr/>
                <p:nvPr/>
              </p:nvSpPr>
              <p:spPr>
                <a:xfrm>
                  <a:off x="5148064" y="4077072"/>
                  <a:ext cx="1440160" cy="1080120"/>
                </a:xfrm>
                <a:prstGeom prst="cloud">
                  <a:avLst/>
                </a:prstGeom>
                <a:solidFill>
                  <a:srgbClr val="00B050"/>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dirty="0"/>
                </a:p>
              </p:txBody>
            </p:sp>
            <p:sp>
              <p:nvSpPr>
                <p:cNvPr id="106" name="Cloud 15"/>
                <p:cNvSpPr/>
                <p:nvPr/>
              </p:nvSpPr>
              <p:spPr>
                <a:xfrm>
                  <a:off x="5508104" y="4293096"/>
                  <a:ext cx="1440160" cy="1080120"/>
                </a:xfrm>
                <a:prstGeom prst="cloud">
                  <a:avLst/>
                </a:prstGeom>
                <a:solidFill>
                  <a:srgbClr val="00B050"/>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dirty="0"/>
                </a:p>
              </p:txBody>
            </p:sp>
            <p:sp>
              <p:nvSpPr>
                <p:cNvPr id="107" name="Cloud 16"/>
                <p:cNvSpPr/>
                <p:nvPr/>
              </p:nvSpPr>
              <p:spPr>
                <a:xfrm>
                  <a:off x="4283968" y="4365104"/>
                  <a:ext cx="1440160" cy="1080120"/>
                </a:xfrm>
                <a:prstGeom prst="cloud">
                  <a:avLst/>
                </a:prstGeom>
                <a:solidFill>
                  <a:srgbClr val="00B050"/>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dirty="0"/>
                </a:p>
              </p:txBody>
            </p:sp>
            <p:sp>
              <p:nvSpPr>
                <p:cNvPr id="108" name="Cloud 17"/>
                <p:cNvSpPr/>
                <p:nvPr/>
              </p:nvSpPr>
              <p:spPr>
                <a:xfrm>
                  <a:off x="2123728" y="4437112"/>
                  <a:ext cx="1440160" cy="1080120"/>
                </a:xfrm>
                <a:prstGeom prst="cloud">
                  <a:avLst/>
                </a:prstGeom>
                <a:solidFill>
                  <a:srgbClr val="00B050"/>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dirty="0"/>
                </a:p>
              </p:txBody>
            </p:sp>
            <p:grpSp>
              <p:nvGrpSpPr>
                <p:cNvPr id="109" name="Group 40"/>
                <p:cNvGrpSpPr/>
                <p:nvPr/>
              </p:nvGrpSpPr>
              <p:grpSpPr>
                <a:xfrm>
                  <a:off x="755576" y="4437112"/>
                  <a:ext cx="1440160" cy="1224136"/>
                  <a:chOff x="539552" y="1124744"/>
                  <a:chExt cx="1440160" cy="1224136"/>
                </a:xfrm>
              </p:grpSpPr>
              <p:sp>
                <p:nvSpPr>
                  <p:cNvPr id="134" name="Rectangle 43"/>
                  <p:cNvSpPr/>
                  <p:nvPr/>
                </p:nvSpPr>
                <p:spPr>
                  <a:xfrm>
                    <a:off x="1187624" y="1988840"/>
                    <a:ext cx="216024" cy="360040"/>
                  </a:xfrm>
                  <a:prstGeom prst="rect">
                    <a:avLst/>
                  </a:prstGeom>
                  <a:solidFill>
                    <a:srgbClr val="CC6600"/>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135" name="Cloud 44"/>
                  <p:cNvSpPr/>
                  <p:nvPr/>
                </p:nvSpPr>
                <p:spPr>
                  <a:xfrm>
                    <a:off x="539552" y="1124744"/>
                    <a:ext cx="1440160" cy="1080120"/>
                  </a:xfrm>
                  <a:prstGeom prst="cloud">
                    <a:avLst/>
                  </a:prstGeom>
                  <a:solidFill>
                    <a:srgbClr val="00B050"/>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dirty="0"/>
                  </a:p>
                </p:txBody>
              </p:sp>
            </p:grpSp>
            <p:grpSp>
              <p:nvGrpSpPr>
                <p:cNvPr id="110" name="Group 41"/>
                <p:cNvGrpSpPr/>
                <p:nvPr/>
              </p:nvGrpSpPr>
              <p:grpSpPr>
                <a:xfrm>
                  <a:off x="6084168" y="4509120"/>
                  <a:ext cx="1440160" cy="1224136"/>
                  <a:chOff x="539552" y="1124744"/>
                  <a:chExt cx="1440160" cy="1224136"/>
                </a:xfrm>
              </p:grpSpPr>
              <p:sp>
                <p:nvSpPr>
                  <p:cNvPr id="132" name="Rectangle 41"/>
                  <p:cNvSpPr/>
                  <p:nvPr/>
                </p:nvSpPr>
                <p:spPr>
                  <a:xfrm>
                    <a:off x="1187624" y="1988840"/>
                    <a:ext cx="216024" cy="360040"/>
                  </a:xfrm>
                  <a:prstGeom prst="rect">
                    <a:avLst/>
                  </a:prstGeom>
                  <a:solidFill>
                    <a:srgbClr val="CC6600"/>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133" name="Cloud 42"/>
                  <p:cNvSpPr/>
                  <p:nvPr/>
                </p:nvSpPr>
                <p:spPr>
                  <a:xfrm>
                    <a:off x="539552" y="1124744"/>
                    <a:ext cx="1440160" cy="1080120"/>
                  </a:xfrm>
                  <a:prstGeom prst="cloud">
                    <a:avLst/>
                  </a:prstGeom>
                  <a:solidFill>
                    <a:srgbClr val="00B050"/>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dirty="0"/>
                  </a:p>
                </p:txBody>
              </p:sp>
            </p:grpSp>
            <p:grpSp>
              <p:nvGrpSpPr>
                <p:cNvPr id="111" name="Group 42"/>
                <p:cNvGrpSpPr/>
                <p:nvPr/>
              </p:nvGrpSpPr>
              <p:grpSpPr>
                <a:xfrm>
                  <a:off x="7956376" y="4149080"/>
                  <a:ext cx="1440160" cy="1224136"/>
                  <a:chOff x="539552" y="1124744"/>
                  <a:chExt cx="1440160" cy="1224136"/>
                </a:xfrm>
              </p:grpSpPr>
              <p:sp>
                <p:nvSpPr>
                  <p:cNvPr id="130" name="Rectangle 39"/>
                  <p:cNvSpPr/>
                  <p:nvPr/>
                </p:nvSpPr>
                <p:spPr>
                  <a:xfrm>
                    <a:off x="1187624" y="1988840"/>
                    <a:ext cx="216024" cy="360040"/>
                  </a:xfrm>
                  <a:prstGeom prst="rect">
                    <a:avLst/>
                  </a:prstGeom>
                  <a:solidFill>
                    <a:srgbClr val="CC6600"/>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131" name="Cloud 40"/>
                  <p:cNvSpPr/>
                  <p:nvPr/>
                </p:nvSpPr>
                <p:spPr>
                  <a:xfrm>
                    <a:off x="539552" y="1124744"/>
                    <a:ext cx="1440160" cy="1080120"/>
                  </a:xfrm>
                  <a:prstGeom prst="cloud">
                    <a:avLst/>
                  </a:prstGeom>
                  <a:solidFill>
                    <a:srgbClr val="00B050"/>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dirty="0"/>
                  </a:p>
                </p:txBody>
              </p:sp>
            </p:grpSp>
            <p:grpSp>
              <p:nvGrpSpPr>
                <p:cNvPr id="112" name="Group 43"/>
                <p:cNvGrpSpPr/>
                <p:nvPr/>
              </p:nvGrpSpPr>
              <p:grpSpPr>
                <a:xfrm>
                  <a:off x="7164288" y="4509120"/>
                  <a:ext cx="1440160" cy="1224136"/>
                  <a:chOff x="539552" y="1124744"/>
                  <a:chExt cx="1440160" cy="1224136"/>
                </a:xfrm>
              </p:grpSpPr>
              <p:sp>
                <p:nvSpPr>
                  <p:cNvPr id="128" name="Rectangle 37"/>
                  <p:cNvSpPr/>
                  <p:nvPr/>
                </p:nvSpPr>
                <p:spPr>
                  <a:xfrm>
                    <a:off x="1187624" y="1988840"/>
                    <a:ext cx="216024" cy="360040"/>
                  </a:xfrm>
                  <a:prstGeom prst="rect">
                    <a:avLst/>
                  </a:prstGeom>
                  <a:solidFill>
                    <a:srgbClr val="CC6600"/>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129" name="Cloud 38"/>
                  <p:cNvSpPr/>
                  <p:nvPr/>
                </p:nvSpPr>
                <p:spPr>
                  <a:xfrm>
                    <a:off x="539552" y="1124744"/>
                    <a:ext cx="1440160" cy="1080120"/>
                  </a:xfrm>
                  <a:prstGeom prst="cloud">
                    <a:avLst/>
                  </a:prstGeom>
                  <a:solidFill>
                    <a:srgbClr val="00B050"/>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dirty="0"/>
                  </a:p>
                </p:txBody>
              </p:sp>
            </p:grpSp>
            <p:grpSp>
              <p:nvGrpSpPr>
                <p:cNvPr id="113" name="Group 44"/>
                <p:cNvGrpSpPr/>
                <p:nvPr/>
              </p:nvGrpSpPr>
              <p:grpSpPr>
                <a:xfrm>
                  <a:off x="3097014" y="4509120"/>
                  <a:ext cx="1440160" cy="1224136"/>
                  <a:chOff x="539552" y="1124744"/>
                  <a:chExt cx="1440160" cy="1224136"/>
                </a:xfrm>
              </p:grpSpPr>
              <p:sp>
                <p:nvSpPr>
                  <p:cNvPr id="126" name="Rectangle 35"/>
                  <p:cNvSpPr/>
                  <p:nvPr/>
                </p:nvSpPr>
                <p:spPr>
                  <a:xfrm>
                    <a:off x="1187624" y="1988840"/>
                    <a:ext cx="216024" cy="360040"/>
                  </a:xfrm>
                  <a:prstGeom prst="rect">
                    <a:avLst/>
                  </a:prstGeom>
                  <a:solidFill>
                    <a:srgbClr val="CC6600"/>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127" name="Cloud 36"/>
                  <p:cNvSpPr/>
                  <p:nvPr/>
                </p:nvSpPr>
                <p:spPr>
                  <a:xfrm>
                    <a:off x="539552" y="1124744"/>
                    <a:ext cx="1440160" cy="1080120"/>
                  </a:xfrm>
                  <a:prstGeom prst="cloud">
                    <a:avLst/>
                  </a:prstGeom>
                  <a:solidFill>
                    <a:srgbClr val="00B050"/>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dirty="0"/>
                  </a:p>
                </p:txBody>
              </p:sp>
            </p:grpSp>
            <p:grpSp>
              <p:nvGrpSpPr>
                <p:cNvPr id="114" name="Group 45"/>
                <p:cNvGrpSpPr/>
                <p:nvPr/>
              </p:nvGrpSpPr>
              <p:grpSpPr>
                <a:xfrm>
                  <a:off x="4860032" y="4509120"/>
                  <a:ext cx="1440160" cy="1224136"/>
                  <a:chOff x="539552" y="1124744"/>
                  <a:chExt cx="1440160" cy="1224136"/>
                </a:xfrm>
              </p:grpSpPr>
              <p:sp>
                <p:nvSpPr>
                  <p:cNvPr id="124" name="Rectangle 33"/>
                  <p:cNvSpPr/>
                  <p:nvPr/>
                </p:nvSpPr>
                <p:spPr>
                  <a:xfrm>
                    <a:off x="1187624" y="1988840"/>
                    <a:ext cx="216024" cy="360040"/>
                  </a:xfrm>
                  <a:prstGeom prst="rect">
                    <a:avLst/>
                  </a:prstGeom>
                  <a:solidFill>
                    <a:srgbClr val="CC6600"/>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125" name="Cloud 34"/>
                  <p:cNvSpPr/>
                  <p:nvPr/>
                </p:nvSpPr>
                <p:spPr>
                  <a:xfrm>
                    <a:off x="539552" y="1124744"/>
                    <a:ext cx="1440160" cy="1080120"/>
                  </a:xfrm>
                  <a:prstGeom prst="cloud">
                    <a:avLst/>
                  </a:prstGeom>
                  <a:solidFill>
                    <a:srgbClr val="00B050"/>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dirty="0"/>
                  </a:p>
                </p:txBody>
              </p:sp>
            </p:grpSp>
            <p:grpSp>
              <p:nvGrpSpPr>
                <p:cNvPr id="115" name="Group 46"/>
                <p:cNvGrpSpPr/>
                <p:nvPr/>
              </p:nvGrpSpPr>
              <p:grpSpPr>
                <a:xfrm>
                  <a:off x="3995936" y="4653136"/>
                  <a:ext cx="1440160" cy="1224136"/>
                  <a:chOff x="539552" y="1124744"/>
                  <a:chExt cx="1440160" cy="1224136"/>
                </a:xfrm>
              </p:grpSpPr>
              <p:sp>
                <p:nvSpPr>
                  <p:cNvPr id="122" name="Rectangle 31"/>
                  <p:cNvSpPr/>
                  <p:nvPr/>
                </p:nvSpPr>
                <p:spPr>
                  <a:xfrm>
                    <a:off x="1187624" y="1988840"/>
                    <a:ext cx="216024" cy="360040"/>
                  </a:xfrm>
                  <a:prstGeom prst="rect">
                    <a:avLst/>
                  </a:prstGeom>
                  <a:solidFill>
                    <a:srgbClr val="CC6600"/>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123" name="Cloud 32"/>
                  <p:cNvSpPr/>
                  <p:nvPr/>
                </p:nvSpPr>
                <p:spPr>
                  <a:xfrm>
                    <a:off x="539552" y="1124744"/>
                    <a:ext cx="1440160" cy="1080120"/>
                  </a:xfrm>
                  <a:prstGeom prst="cloud">
                    <a:avLst/>
                  </a:prstGeom>
                  <a:solidFill>
                    <a:srgbClr val="00B050"/>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dirty="0"/>
                  </a:p>
                </p:txBody>
              </p:sp>
            </p:grpSp>
            <p:grpSp>
              <p:nvGrpSpPr>
                <p:cNvPr id="116" name="Group 47"/>
                <p:cNvGrpSpPr/>
                <p:nvPr/>
              </p:nvGrpSpPr>
              <p:grpSpPr>
                <a:xfrm>
                  <a:off x="1547664" y="4581128"/>
                  <a:ext cx="1440160" cy="1224136"/>
                  <a:chOff x="539552" y="1124744"/>
                  <a:chExt cx="1440160" cy="1224136"/>
                </a:xfrm>
              </p:grpSpPr>
              <p:sp>
                <p:nvSpPr>
                  <p:cNvPr id="120" name="Rectangle 51"/>
                  <p:cNvSpPr/>
                  <p:nvPr/>
                </p:nvSpPr>
                <p:spPr>
                  <a:xfrm>
                    <a:off x="1187624" y="1988840"/>
                    <a:ext cx="216024" cy="360040"/>
                  </a:xfrm>
                  <a:prstGeom prst="rect">
                    <a:avLst/>
                  </a:prstGeom>
                  <a:solidFill>
                    <a:srgbClr val="CC6600"/>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121" name="Cloud 30"/>
                  <p:cNvSpPr/>
                  <p:nvPr/>
                </p:nvSpPr>
                <p:spPr>
                  <a:xfrm>
                    <a:off x="539552" y="1124744"/>
                    <a:ext cx="1440160" cy="1080120"/>
                  </a:xfrm>
                  <a:prstGeom prst="cloud">
                    <a:avLst/>
                  </a:prstGeom>
                  <a:solidFill>
                    <a:srgbClr val="00B050"/>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dirty="0"/>
                  </a:p>
                </p:txBody>
              </p:sp>
            </p:grpSp>
            <p:grpSp>
              <p:nvGrpSpPr>
                <p:cNvPr id="117" name="Group 48"/>
                <p:cNvGrpSpPr/>
                <p:nvPr/>
              </p:nvGrpSpPr>
              <p:grpSpPr>
                <a:xfrm>
                  <a:off x="2483768" y="4653136"/>
                  <a:ext cx="1440160" cy="1224136"/>
                  <a:chOff x="539552" y="1124744"/>
                  <a:chExt cx="1440160" cy="1224136"/>
                </a:xfrm>
              </p:grpSpPr>
              <p:sp>
                <p:nvSpPr>
                  <p:cNvPr id="118" name="Rectangle 49"/>
                  <p:cNvSpPr/>
                  <p:nvPr/>
                </p:nvSpPr>
                <p:spPr>
                  <a:xfrm>
                    <a:off x="1187624" y="1988840"/>
                    <a:ext cx="216024" cy="360040"/>
                  </a:xfrm>
                  <a:prstGeom prst="rect">
                    <a:avLst/>
                  </a:prstGeom>
                  <a:solidFill>
                    <a:srgbClr val="CC6600"/>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119" name="Cloud 50"/>
                  <p:cNvSpPr/>
                  <p:nvPr/>
                </p:nvSpPr>
                <p:spPr>
                  <a:xfrm>
                    <a:off x="539552" y="1124744"/>
                    <a:ext cx="1440160" cy="1080120"/>
                  </a:xfrm>
                  <a:prstGeom prst="cloud">
                    <a:avLst/>
                  </a:prstGeom>
                  <a:solidFill>
                    <a:srgbClr val="00B050"/>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dirty="0"/>
                  </a:p>
                </p:txBody>
              </p:sp>
            </p:grpSp>
          </p:grpSp>
          <p:sp>
            <p:nvSpPr>
              <p:cNvPr id="92" name="Freeform 91"/>
              <p:cNvSpPr/>
              <p:nvPr/>
            </p:nvSpPr>
            <p:spPr>
              <a:xfrm rot="18658646">
                <a:off x="7771761" y="2637310"/>
                <a:ext cx="1259526" cy="1105118"/>
              </a:xfrm>
              <a:custGeom>
                <a:avLst/>
                <a:gdLst>
                  <a:gd name="connsiteX0" fmla="*/ 437214 w 1249181"/>
                  <a:gd name="connsiteY0" fmla="*/ 2498 h 1114268"/>
                  <a:gd name="connsiteX1" fmla="*/ 47469 w 1249181"/>
                  <a:gd name="connsiteY1" fmla="*/ 362262 h 1114268"/>
                  <a:gd name="connsiteX2" fmla="*/ 722027 w 1249181"/>
                  <a:gd name="connsiteY2" fmla="*/ 1111770 h 1114268"/>
                  <a:gd name="connsiteX3" fmla="*/ 1201712 w 1249181"/>
                  <a:gd name="connsiteY3" fmla="*/ 347272 h 1114268"/>
                  <a:gd name="connsiteX4" fmla="*/ 437214 w 1249181"/>
                  <a:gd name="connsiteY4" fmla="*/ 2498 h 11142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9181" h="1114268">
                    <a:moveTo>
                      <a:pt x="437214" y="2498"/>
                    </a:moveTo>
                    <a:cubicBezTo>
                      <a:pt x="244840" y="4996"/>
                      <a:pt x="0" y="177383"/>
                      <a:pt x="47469" y="362262"/>
                    </a:cubicBezTo>
                    <a:cubicBezTo>
                      <a:pt x="94938" y="547141"/>
                      <a:pt x="529653" y="1114268"/>
                      <a:pt x="722027" y="1111770"/>
                    </a:cubicBezTo>
                    <a:cubicBezTo>
                      <a:pt x="914401" y="1109272"/>
                      <a:pt x="1249181" y="532151"/>
                      <a:pt x="1201712" y="347272"/>
                    </a:cubicBezTo>
                    <a:cubicBezTo>
                      <a:pt x="1154243" y="162393"/>
                      <a:pt x="629588" y="0"/>
                      <a:pt x="437214" y="2498"/>
                    </a:cubicBezTo>
                    <a:close/>
                  </a:path>
                </a:pathLst>
              </a:custGeom>
              <a:solidFill>
                <a:srgbClr val="969696"/>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grpSp>
        <p:nvGrpSpPr>
          <p:cNvPr id="86" name="Group 85"/>
          <p:cNvGrpSpPr/>
          <p:nvPr/>
        </p:nvGrpSpPr>
        <p:grpSpPr>
          <a:xfrm>
            <a:off x="-2988840" y="5157192"/>
            <a:ext cx="7560840" cy="216024"/>
            <a:chOff x="-252536" y="5373216"/>
            <a:chExt cx="5544616" cy="216024"/>
          </a:xfrm>
        </p:grpSpPr>
        <p:cxnSp>
          <p:nvCxnSpPr>
            <p:cNvPr id="87" name="Straight Connector 86"/>
            <p:cNvCxnSpPr/>
            <p:nvPr/>
          </p:nvCxnSpPr>
          <p:spPr>
            <a:xfrm flipH="1">
              <a:off x="-180528" y="5589240"/>
              <a:ext cx="5472608" cy="0"/>
            </a:xfrm>
            <a:prstGeom prst="line">
              <a:avLst/>
            </a:prstGeom>
            <a:ln w="127000" cap="rnd">
              <a:solidFill>
                <a:srgbClr val="CC9900"/>
              </a:solidFill>
              <a:prstDash val="sysDash"/>
            </a:ln>
          </p:spPr>
          <p:style>
            <a:lnRef idx="1">
              <a:schemeClr val="accent1"/>
            </a:lnRef>
            <a:fillRef idx="0">
              <a:schemeClr val="accent1"/>
            </a:fillRef>
            <a:effectRef idx="0">
              <a:schemeClr val="accent1"/>
            </a:effectRef>
            <a:fontRef idx="minor">
              <a:schemeClr val="tx1"/>
            </a:fontRef>
          </p:style>
        </p:cxnSp>
        <p:cxnSp>
          <p:nvCxnSpPr>
            <p:cNvPr id="88" name="Straight Connector 87"/>
            <p:cNvCxnSpPr/>
            <p:nvPr/>
          </p:nvCxnSpPr>
          <p:spPr>
            <a:xfrm flipH="1">
              <a:off x="-252536" y="5373216"/>
              <a:ext cx="5472608" cy="0"/>
            </a:xfrm>
            <a:prstGeom prst="line">
              <a:avLst/>
            </a:prstGeom>
            <a:ln w="127000" cap="rnd">
              <a:solidFill>
                <a:srgbClr val="CC9900"/>
              </a:solidFill>
              <a:prstDash val="sysDash"/>
            </a:ln>
          </p:spPr>
          <p:style>
            <a:lnRef idx="1">
              <a:schemeClr val="accent1"/>
            </a:lnRef>
            <a:fillRef idx="0">
              <a:schemeClr val="accent1"/>
            </a:fillRef>
            <a:effectRef idx="0">
              <a:schemeClr val="accent1"/>
            </a:effectRef>
            <a:fontRef idx="minor">
              <a:schemeClr val="tx1"/>
            </a:fontRef>
          </p:style>
        </p:cxnSp>
      </p:grpSp>
      <p:grpSp>
        <p:nvGrpSpPr>
          <p:cNvPr id="69" name="Group 68"/>
          <p:cNvGrpSpPr/>
          <p:nvPr/>
        </p:nvGrpSpPr>
        <p:grpSpPr>
          <a:xfrm>
            <a:off x="1619672" y="2492896"/>
            <a:ext cx="576064" cy="1152128"/>
            <a:chOff x="6012160" y="1772816"/>
            <a:chExt cx="1296144" cy="2592288"/>
          </a:xfrm>
        </p:grpSpPr>
        <p:sp>
          <p:nvSpPr>
            <p:cNvPr id="76" name="Round Same Side Corner Rectangle 75"/>
            <p:cNvSpPr/>
            <p:nvPr/>
          </p:nvSpPr>
          <p:spPr>
            <a:xfrm>
              <a:off x="6012160" y="1772816"/>
              <a:ext cx="1080120" cy="2592288"/>
            </a:xfrm>
            <a:prstGeom prst="round2SameRect">
              <a:avLst>
                <a:gd name="adj1" fmla="val 50000"/>
                <a:gd name="adj2" fmla="val 0"/>
              </a:avLst>
            </a:prstGeom>
            <a:solidFill>
              <a:srgbClr val="3399FF"/>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7" name="Chord 7"/>
            <p:cNvSpPr/>
            <p:nvPr/>
          </p:nvSpPr>
          <p:spPr>
            <a:xfrm>
              <a:off x="6891561" y="2646912"/>
              <a:ext cx="357039" cy="288214"/>
            </a:xfrm>
            <a:prstGeom prst="chord">
              <a:avLst>
                <a:gd name="adj1" fmla="val 5430208"/>
                <a:gd name="adj2" fmla="val 5345722"/>
              </a:avLst>
            </a:prstGeom>
            <a:solidFill>
              <a:srgbClr val="FFFF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8" name="Oval 77"/>
            <p:cNvSpPr/>
            <p:nvPr/>
          </p:nvSpPr>
          <p:spPr>
            <a:xfrm>
              <a:off x="6891561" y="2333515"/>
              <a:ext cx="51006" cy="216024"/>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9" name="Arc 78"/>
            <p:cNvSpPr/>
            <p:nvPr/>
          </p:nvSpPr>
          <p:spPr>
            <a:xfrm>
              <a:off x="6814991" y="3105879"/>
              <a:ext cx="493313" cy="539616"/>
            </a:xfrm>
            <a:prstGeom prst="arc">
              <a:avLst>
                <a:gd name="adj1" fmla="val 11462497"/>
                <a:gd name="adj2" fmla="val 16750995"/>
              </a:avLst>
            </a:prstGeom>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grpSp>
      <p:grpSp>
        <p:nvGrpSpPr>
          <p:cNvPr id="3" name="Group 68"/>
          <p:cNvGrpSpPr/>
          <p:nvPr/>
        </p:nvGrpSpPr>
        <p:grpSpPr>
          <a:xfrm>
            <a:off x="971600" y="3429000"/>
            <a:ext cx="4210372" cy="792088"/>
            <a:chOff x="971600" y="3429000"/>
            <a:chExt cx="4210372" cy="792088"/>
          </a:xfrm>
        </p:grpSpPr>
        <p:sp>
          <p:nvSpPr>
            <p:cNvPr id="70" name="Freeform 69"/>
            <p:cNvSpPr/>
            <p:nvPr/>
          </p:nvSpPr>
          <p:spPr>
            <a:xfrm>
              <a:off x="971600" y="3429000"/>
              <a:ext cx="4032448" cy="792088"/>
            </a:xfrm>
            <a:custGeom>
              <a:avLst/>
              <a:gdLst>
                <a:gd name="connsiteX0" fmla="*/ 0 w 3718560"/>
                <a:gd name="connsiteY0" fmla="*/ 899160 h 914400"/>
                <a:gd name="connsiteX1" fmla="*/ 3718560 w 3718560"/>
                <a:gd name="connsiteY1" fmla="*/ 914400 h 914400"/>
                <a:gd name="connsiteX2" fmla="*/ 3718560 w 3718560"/>
                <a:gd name="connsiteY2" fmla="*/ 434340 h 914400"/>
                <a:gd name="connsiteX3" fmla="*/ 2148840 w 3718560"/>
                <a:gd name="connsiteY3" fmla="*/ 0 h 914400"/>
                <a:gd name="connsiteX4" fmla="*/ 342900 w 3718560"/>
                <a:gd name="connsiteY4" fmla="*/ 7620 h 914400"/>
                <a:gd name="connsiteX5" fmla="*/ 0 w 3718560"/>
                <a:gd name="connsiteY5" fmla="*/ 899160 h 914400"/>
                <a:gd name="connsiteX0" fmla="*/ 0 w 3726884"/>
                <a:gd name="connsiteY0" fmla="*/ 944840 h 944840"/>
                <a:gd name="connsiteX1" fmla="*/ 3726884 w 3726884"/>
                <a:gd name="connsiteY1" fmla="*/ 914400 h 944840"/>
                <a:gd name="connsiteX2" fmla="*/ 3726884 w 3726884"/>
                <a:gd name="connsiteY2" fmla="*/ 434340 h 944840"/>
                <a:gd name="connsiteX3" fmla="*/ 2157164 w 3726884"/>
                <a:gd name="connsiteY3" fmla="*/ 0 h 944840"/>
                <a:gd name="connsiteX4" fmla="*/ 351224 w 3726884"/>
                <a:gd name="connsiteY4" fmla="*/ 7620 h 944840"/>
                <a:gd name="connsiteX5" fmla="*/ 0 w 3726884"/>
                <a:gd name="connsiteY5" fmla="*/ 944840 h 944840"/>
                <a:gd name="connsiteX0" fmla="*/ 0 w 3726884"/>
                <a:gd name="connsiteY0" fmla="*/ 944840 h 944840"/>
                <a:gd name="connsiteX1" fmla="*/ 3726884 w 3726884"/>
                <a:gd name="connsiteY1" fmla="*/ 914400 h 944840"/>
                <a:gd name="connsiteX2" fmla="*/ 3726884 w 3726884"/>
                <a:gd name="connsiteY2" fmla="*/ 434340 h 944840"/>
                <a:gd name="connsiteX3" fmla="*/ 2157164 w 3726884"/>
                <a:gd name="connsiteY3" fmla="*/ 0 h 944840"/>
                <a:gd name="connsiteX4" fmla="*/ 288032 w 3726884"/>
                <a:gd name="connsiteY4" fmla="*/ 8736 h 944840"/>
                <a:gd name="connsiteX5" fmla="*/ 0 w 3726884"/>
                <a:gd name="connsiteY5" fmla="*/ 944840 h 944840"/>
                <a:gd name="connsiteX0" fmla="*/ 0 w 3726884"/>
                <a:gd name="connsiteY0" fmla="*/ 936104 h 936104"/>
                <a:gd name="connsiteX1" fmla="*/ 3726884 w 3726884"/>
                <a:gd name="connsiteY1" fmla="*/ 905664 h 936104"/>
                <a:gd name="connsiteX2" fmla="*/ 3726884 w 3726884"/>
                <a:gd name="connsiteY2" fmla="*/ 425604 h 936104"/>
                <a:gd name="connsiteX3" fmla="*/ 2160240 w 3726884"/>
                <a:gd name="connsiteY3" fmla="*/ 0 h 936104"/>
                <a:gd name="connsiteX4" fmla="*/ 288032 w 3726884"/>
                <a:gd name="connsiteY4" fmla="*/ 0 h 936104"/>
                <a:gd name="connsiteX5" fmla="*/ 0 w 3726884"/>
                <a:gd name="connsiteY5" fmla="*/ 936104 h 936104"/>
                <a:gd name="connsiteX0" fmla="*/ 0 w 3744416"/>
                <a:gd name="connsiteY0" fmla="*/ 936104 h 936104"/>
                <a:gd name="connsiteX1" fmla="*/ 3744416 w 3744416"/>
                <a:gd name="connsiteY1" fmla="*/ 936104 h 936104"/>
                <a:gd name="connsiteX2" fmla="*/ 3726884 w 3744416"/>
                <a:gd name="connsiteY2" fmla="*/ 425604 h 936104"/>
                <a:gd name="connsiteX3" fmla="*/ 2160240 w 3744416"/>
                <a:gd name="connsiteY3" fmla="*/ 0 h 936104"/>
                <a:gd name="connsiteX4" fmla="*/ 288032 w 3744416"/>
                <a:gd name="connsiteY4" fmla="*/ 0 h 936104"/>
                <a:gd name="connsiteX5" fmla="*/ 0 w 3744416"/>
                <a:gd name="connsiteY5" fmla="*/ 936104 h 936104"/>
                <a:gd name="connsiteX0" fmla="*/ 0 w 3744416"/>
                <a:gd name="connsiteY0" fmla="*/ 936104 h 936104"/>
                <a:gd name="connsiteX1" fmla="*/ 3744416 w 3744416"/>
                <a:gd name="connsiteY1" fmla="*/ 936104 h 936104"/>
                <a:gd name="connsiteX2" fmla="*/ 3744416 w 3744416"/>
                <a:gd name="connsiteY2" fmla="*/ 432048 h 936104"/>
                <a:gd name="connsiteX3" fmla="*/ 2160240 w 3744416"/>
                <a:gd name="connsiteY3" fmla="*/ 0 h 936104"/>
                <a:gd name="connsiteX4" fmla="*/ 288032 w 3744416"/>
                <a:gd name="connsiteY4" fmla="*/ 0 h 936104"/>
                <a:gd name="connsiteX5" fmla="*/ 0 w 3744416"/>
                <a:gd name="connsiteY5" fmla="*/ 936104 h 936104"/>
                <a:gd name="connsiteX0" fmla="*/ 0 w 3744416"/>
                <a:gd name="connsiteY0" fmla="*/ 936104 h 936104"/>
                <a:gd name="connsiteX1" fmla="*/ 3744416 w 3744416"/>
                <a:gd name="connsiteY1" fmla="*/ 936104 h 936104"/>
                <a:gd name="connsiteX2" fmla="*/ 3744416 w 3744416"/>
                <a:gd name="connsiteY2" fmla="*/ 432048 h 936104"/>
                <a:gd name="connsiteX3" fmla="*/ 2088232 w 3744416"/>
                <a:gd name="connsiteY3" fmla="*/ 0 h 936104"/>
                <a:gd name="connsiteX4" fmla="*/ 288032 w 3744416"/>
                <a:gd name="connsiteY4" fmla="*/ 0 h 936104"/>
                <a:gd name="connsiteX5" fmla="*/ 0 w 3744416"/>
                <a:gd name="connsiteY5" fmla="*/ 936104 h 936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44416" h="936104">
                  <a:moveTo>
                    <a:pt x="0" y="936104"/>
                  </a:moveTo>
                  <a:lnTo>
                    <a:pt x="3744416" y="936104"/>
                  </a:lnTo>
                  <a:lnTo>
                    <a:pt x="3744416" y="432048"/>
                  </a:lnTo>
                  <a:lnTo>
                    <a:pt x="2088232" y="0"/>
                  </a:lnTo>
                  <a:lnTo>
                    <a:pt x="288032" y="0"/>
                  </a:lnTo>
                  <a:lnTo>
                    <a:pt x="0" y="936104"/>
                  </a:lnTo>
                  <a:close/>
                </a:path>
              </a:pathLst>
            </a:custGeom>
            <a:solidFill>
              <a:srgbClr val="FFFF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cxnSp>
          <p:nvCxnSpPr>
            <p:cNvPr id="71" name="Straight Connector 70"/>
            <p:cNvCxnSpPr/>
            <p:nvPr/>
          </p:nvCxnSpPr>
          <p:spPr>
            <a:xfrm>
              <a:off x="3347864" y="3573016"/>
              <a:ext cx="0" cy="504056"/>
            </a:xfrm>
            <a:prstGeom prst="line">
              <a:avLst/>
            </a:prstGeom>
            <a:ln w="57150">
              <a:solidFill>
                <a:srgbClr val="000000"/>
              </a:solidFill>
            </a:ln>
          </p:spPr>
          <p:style>
            <a:lnRef idx="1">
              <a:schemeClr val="accent1"/>
            </a:lnRef>
            <a:fillRef idx="0">
              <a:schemeClr val="accent1"/>
            </a:fillRef>
            <a:effectRef idx="0">
              <a:schemeClr val="accent1"/>
            </a:effectRef>
            <a:fontRef idx="minor">
              <a:schemeClr val="tx1"/>
            </a:fontRef>
          </p:style>
        </p:cxnSp>
        <p:cxnSp>
          <p:nvCxnSpPr>
            <p:cNvPr id="72" name="Straight Connector 71"/>
            <p:cNvCxnSpPr/>
            <p:nvPr/>
          </p:nvCxnSpPr>
          <p:spPr>
            <a:xfrm>
              <a:off x="3500264" y="3573016"/>
              <a:ext cx="0" cy="504056"/>
            </a:xfrm>
            <a:prstGeom prst="line">
              <a:avLst/>
            </a:prstGeom>
            <a:ln w="57150">
              <a:solidFill>
                <a:srgbClr val="000000"/>
              </a:solidFill>
            </a:ln>
          </p:spPr>
          <p:style>
            <a:lnRef idx="1">
              <a:schemeClr val="accent1"/>
            </a:lnRef>
            <a:fillRef idx="0">
              <a:schemeClr val="accent1"/>
            </a:fillRef>
            <a:effectRef idx="0">
              <a:schemeClr val="accent1"/>
            </a:effectRef>
            <a:fontRef idx="minor">
              <a:schemeClr val="tx1"/>
            </a:fontRef>
          </p:style>
        </p:cxnSp>
        <p:cxnSp>
          <p:nvCxnSpPr>
            <p:cNvPr id="73" name="Straight Connector 72"/>
            <p:cNvCxnSpPr/>
            <p:nvPr/>
          </p:nvCxnSpPr>
          <p:spPr>
            <a:xfrm>
              <a:off x="3635896" y="3573016"/>
              <a:ext cx="0" cy="504056"/>
            </a:xfrm>
            <a:prstGeom prst="line">
              <a:avLst/>
            </a:prstGeom>
            <a:ln w="57150">
              <a:solidFill>
                <a:srgbClr val="000000"/>
              </a:solidFill>
            </a:ln>
          </p:spPr>
          <p:style>
            <a:lnRef idx="1">
              <a:schemeClr val="accent1"/>
            </a:lnRef>
            <a:fillRef idx="0">
              <a:schemeClr val="accent1"/>
            </a:fillRef>
            <a:effectRef idx="0">
              <a:schemeClr val="accent1"/>
            </a:effectRef>
            <a:fontRef idx="minor">
              <a:schemeClr val="tx1"/>
            </a:fontRef>
          </p:style>
        </p:cxnSp>
        <p:cxnSp>
          <p:nvCxnSpPr>
            <p:cNvPr id="74" name="Straight Connector 73"/>
            <p:cNvCxnSpPr/>
            <p:nvPr/>
          </p:nvCxnSpPr>
          <p:spPr>
            <a:xfrm>
              <a:off x="3203848" y="3573016"/>
              <a:ext cx="0" cy="504056"/>
            </a:xfrm>
            <a:prstGeom prst="line">
              <a:avLst/>
            </a:prstGeom>
            <a:ln w="57150">
              <a:solidFill>
                <a:srgbClr val="000000"/>
              </a:solidFill>
            </a:ln>
          </p:spPr>
          <p:style>
            <a:lnRef idx="1">
              <a:schemeClr val="accent1"/>
            </a:lnRef>
            <a:fillRef idx="0">
              <a:schemeClr val="accent1"/>
            </a:fillRef>
            <a:effectRef idx="0">
              <a:schemeClr val="accent1"/>
            </a:effectRef>
            <a:fontRef idx="minor">
              <a:schemeClr val="tx1"/>
            </a:fontRef>
          </p:style>
        </p:cxnSp>
        <p:sp>
          <p:nvSpPr>
            <p:cNvPr id="75" name="Chord 74"/>
            <p:cNvSpPr/>
            <p:nvPr/>
          </p:nvSpPr>
          <p:spPr>
            <a:xfrm>
              <a:off x="4893940" y="3635499"/>
              <a:ext cx="288032" cy="288032"/>
            </a:xfrm>
            <a:prstGeom prst="chord">
              <a:avLst>
                <a:gd name="adj1" fmla="val 4860628"/>
                <a:gd name="adj2" fmla="val 16200000"/>
              </a:avLst>
            </a:prstGeom>
            <a:solidFill>
              <a:srgbClr val="DDDDDD"/>
            </a:solidFill>
            <a:ln w="38100">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42" name="Rectangle 41"/>
          <p:cNvSpPr/>
          <p:nvPr/>
        </p:nvSpPr>
        <p:spPr>
          <a:xfrm rot="19851253">
            <a:off x="2356184" y="2604974"/>
            <a:ext cx="3342325" cy="399336"/>
          </a:xfrm>
          <a:prstGeom prst="rect">
            <a:avLst/>
          </a:prstGeom>
          <a:solidFill>
            <a:srgbClr val="FFFF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sz="2400" dirty="0">
              <a:solidFill>
                <a:schemeClr val="tx1"/>
              </a:solidFill>
              <a:latin typeface="Impact" pitchFamily="34" charset="0"/>
            </a:endParaRPr>
          </a:p>
        </p:txBody>
      </p:sp>
      <p:sp>
        <p:nvSpPr>
          <p:cNvPr id="17" name="Rectangle 16"/>
          <p:cNvSpPr/>
          <p:nvPr/>
        </p:nvSpPr>
        <p:spPr>
          <a:xfrm rot="19851253">
            <a:off x="1686767" y="3118329"/>
            <a:ext cx="2526714" cy="504056"/>
          </a:xfrm>
          <a:prstGeom prst="rect">
            <a:avLst/>
          </a:prstGeom>
          <a:solidFill>
            <a:srgbClr val="FFFF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en-GB" sz="2400" dirty="0" smtClean="0">
                <a:solidFill>
                  <a:schemeClr val="tx1"/>
                </a:solidFill>
                <a:latin typeface="Impact" pitchFamily="34" charset="0"/>
              </a:rPr>
              <a:t>JCMM</a:t>
            </a:r>
            <a:endParaRPr lang="en-GB" sz="2400" dirty="0">
              <a:solidFill>
                <a:schemeClr val="tx1"/>
              </a:solidFill>
              <a:latin typeface="Impact" pitchFamily="34" charset="0"/>
            </a:endParaRPr>
          </a:p>
        </p:txBody>
      </p:sp>
      <p:grpSp>
        <p:nvGrpSpPr>
          <p:cNvPr id="7" name="Group 46"/>
          <p:cNvGrpSpPr/>
          <p:nvPr/>
        </p:nvGrpSpPr>
        <p:grpSpPr>
          <a:xfrm>
            <a:off x="1187624" y="1772816"/>
            <a:ext cx="1800200" cy="1656184"/>
            <a:chOff x="2771800" y="1556792"/>
            <a:chExt cx="1800200" cy="1656184"/>
          </a:xfrm>
        </p:grpSpPr>
        <p:sp>
          <p:nvSpPr>
            <p:cNvPr id="40" name="Rounded Rectangle 39"/>
            <p:cNvSpPr/>
            <p:nvPr/>
          </p:nvSpPr>
          <p:spPr>
            <a:xfrm>
              <a:off x="2987824" y="2708920"/>
              <a:ext cx="288032" cy="504056"/>
            </a:xfrm>
            <a:prstGeom prst="roundRect">
              <a:avLst/>
            </a:prstGeom>
            <a:solidFill>
              <a:srgbClr val="5F5F5F"/>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2" name="Trapezoid 21"/>
            <p:cNvSpPr/>
            <p:nvPr/>
          </p:nvSpPr>
          <p:spPr>
            <a:xfrm>
              <a:off x="2771800" y="1844824"/>
              <a:ext cx="1800200" cy="1296144"/>
            </a:xfrm>
            <a:prstGeom prst="trapezoid">
              <a:avLst>
                <a:gd name="adj" fmla="val 22216"/>
              </a:avLst>
            </a:prstGeom>
            <a:noFill/>
            <a:ln w="762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1" name="Snip Same Side Corner Rectangle 40"/>
            <p:cNvSpPr/>
            <p:nvPr/>
          </p:nvSpPr>
          <p:spPr>
            <a:xfrm>
              <a:off x="3563888" y="1556792"/>
              <a:ext cx="216024" cy="288032"/>
            </a:xfrm>
            <a:prstGeom prst="snip2SameRect">
              <a:avLst>
                <a:gd name="adj1" fmla="val 29895"/>
                <a:gd name="adj2" fmla="val 0"/>
              </a:avLst>
            </a:prstGeom>
            <a:solidFill>
              <a:srgbClr val="FF33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8" name="Group 67"/>
          <p:cNvGrpSpPr/>
          <p:nvPr/>
        </p:nvGrpSpPr>
        <p:grpSpPr>
          <a:xfrm>
            <a:off x="1187624" y="3284984"/>
            <a:ext cx="1800200" cy="864096"/>
            <a:chOff x="1187624" y="3284984"/>
            <a:chExt cx="1800200" cy="864096"/>
          </a:xfrm>
        </p:grpSpPr>
        <p:sp>
          <p:nvSpPr>
            <p:cNvPr id="20" name="Rectangle 19"/>
            <p:cNvSpPr/>
            <p:nvPr/>
          </p:nvSpPr>
          <p:spPr>
            <a:xfrm>
              <a:off x="1187624" y="3284984"/>
              <a:ext cx="1800200" cy="864096"/>
            </a:xfrm>
            <a:prstGeom prst="rect">
              <a:avLst/>
            </a:prstGeom>
            <a:solidFill>
              <a:srgbClr val="FFFF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cxnSp>
          <p:nvCxnSpPr>
            <p:cNvPr id="29" name="Straight Connector 28"/>
            <p:cNvCxnSpPr/>
            <p:nvPr/>
          </p:nvCxnSpPr>
          <p:spPr>
            <a:xfrm>
              <a:off x="2627784" y="3284984"/>
              <a:ext cx="0" cy="864096"/>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7" name="Straight Connector 36"/>
            <p:cNvCxnSpPr/>
            <p:nvPr/>
          </p:nvCxnSpPr>
          <p:spPr>
            <a:xfrm flipH="1">
              <a:off x="2267744" y="3429000"/>
              <a:ext cx="216024" cy="0"/>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6" name="Group 66"/>
          <p:cNvGrpSpPr/>
          <p:nvPr/>
        </p:nvGrpSpPr>
        <p:grpSpPr>
          <a:xfrm>
            <a:off x="-612576" y="3789040"/>
            <a:ext cx="1728192" cy="1368152"/>
            <a:chOff x="-612576" y="3789040"/>
            <a:chExt cx="1728192" cy="1368152"/>
          </a:xfrm>
        </p:grpSpPr>
        <p:sp>
          <p:nvSpPr>
            <p:cNvPr id="59" name="Freeform 58"/>
            <p:cNvSpPr/>
            <p:nvPr/>
          </p:nvSpPr>
          <p:spPr>
            <a:xfrm flipH="1">
              <a:off x="-180528" y="3861048"/>
              <a:ext cx="1296144" cy="648072"/>
            </a:xfrm>
            <a:custGeom>
              <a:avLst/>
              <a:gdLst>
                <a:gd name="connsiteX0" fmla="*/ 0 w 1257300"/>
                <a:gd name="connsiteY0" fmla="*/ 0 h 609600"/>
                <a:gd name="connsiteX1" fmla="*/ 1257300 w 1257300"/>
                <a:gd name="connsiteY1" fmla="*/ 152400 h 609600"/>
                <a:gd name="connsiteX2" fmla="*/ 1257300 w 1257300"/>
                <a:gd name="connsiteY2" fmla="*/ 609600 h 609600"/>
                <a:gd name="connsiteX3" fmla="*/ 12700 w 1257300"/>
                <a:gd name="connsiteY3" fmla="*/ 215900 h 609600"/>
                <a:gd name="connsiteX4" fmla="*/ 0 w 1257300"/>
                <a:gd name="connsiteY4" fmla="*/ 0 h 609600"/>
                <a:gd name="connsiteX0" fmla="*/ 0 w 1257300"/>
                <a:gd name="connsiteY0" fmla="*/ 0 h 609600"/>
                <a:gd name="connsiteX1" fmla="*/ 1257300 w 1257300"/>
                <a:gd name="connsiteY1" fmla="*/ 152400 h 609600"/>
                <a:gd name="connsiteX2" fmla="*/ 1257300 w 1257300"/>
                <a:gd name="connsiteY2" fmla="*/ 609600 h 609600"/>
                <a:gd name="connsiteX3" fmla="*/ 12700 w 1257300"/>
                <a:gd name="connsiteY3" fmla="*/ 215900 h 609600"/>
                <a:gd name="connsiteX4" fmla="*/ 0 w 1257300"/>
                <a:gd name="connsiteY4" fmla="*/ 0 h 609600"/>
                <a:gd name="connsiteX0" fmla="*/ 0 w 1257300"/>
                <a:gd name="connsiteY0" fmla="*/ 0 h 609600"/>
                <a:gd name="connsiteX1" fmla="*/ 1257300 w 1257300"/>
                <a:gd name="connsiteY1" fmla="*/ 152400 h 609600"/>
                <a:gd name="connsiteX2" fmla="*/ 1257300 w 1257300"/>
                <a:gd name="connsiteY2" fmla="*/ 609600 h 609600"/>
                <a:gd name="connsiteX3" fmla="*/ 12700 w 1257300"/>
                <a:gd name="connsiteY3" fmla="*/ 215900 h 609600"/>
                <a:gd name="connsiteX4" fmla="*/ 0 w 1257300"/>
                <a:gd name="connsiteY4" fmla="*/ 0 h 609600"/>
                <a:gd name="connsiteX0" fmla="*/ 0 w 1257300"/>
                <a:gd name="connsiteY0" fmla="*/ 0 h 609600"/>
                <a:gd name="connsiteX1" fmla="*/ 1257300 w 1257300"/>
                <a:gd name="connsiteY1" fmla="*/ 152400 h 609600"/>
                <a:gd name="connsiteX2" fmla="*/ 1257300 w 1257300"/>
                <a:gd name="connsiteY2" fmla="*/ 609600 h 609600"/>
                <a:gd name="connsiteX3" fmla="*/ 0 w 1257300"/>
                <a:gd name="connsiteY3" fmla="*/ 216024 h 609600"/>
                <a:gd name="connsiteX4" fmla="*/ 0 w 1257300"/>
                <a:gd name="connsiteY4" fmla="*/ 0 h 609600"/>
                <a:gd name="connsiteX0" fmla="*/ 0 w 1296144"/>
                <a:gd name="connsiteY0" fmla="*/ 0 h 609600"/>
                <a:gd name="connsiteX1" fmla="*/ 1296144 w 1296144"/>
                <a:gd name="connsiteY1" fmla="*/ 144016 h 609600"/>
                <a:gd name="connsiteX2" fmla="*/ 1257300 w 1296144"/>
                <a:gd name="connsiteY2" fmla="*/ 609600 h 609600"/>
                <a:gd name="connsiteX3" fmla="*/ 0 w 1296144"/>
                <a:gd name="connsiteY3" fmla="*/ 216024 h 609600"/>
                <a:gd name="connsiteX4" fmla="*/ 0 w 1296144"/>
                <a:gd name="connsiteY4" fmla="*/ 0 h 609600"/>
                <a:gd name="connsiteX0" fmla="*/ 0 w 1296144"/>
                <a:gd name="connsiteY0" fmla="*/ 0 h 648072"/>
                <a:gd name="connsiteX1" fmla="*/ 1296144 w 1296144"/>
                <a:gd name="connsiteY1" fmla="*/ 144016 h 648072"/>
                <a:gd name="connsiteX2" fmla="*/ 1296144 w 1296144"/>
                <a:gd name="connsiteY2" fmla="*/ 648072 h 648072"/>
                <a:gd name="connsiteX3" fmla="*/ 0 w 1296144"/>
                <a:gd name="connsiteY3" fmla="*/ 216024 h 648072"/>
                <a:gd name="connsiteX4" fmla="*/ 0 w 1296144"/>
                <a:gd name="connsiteY4" fmla="*/ 0 h 6480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96144" h="648072">
                  <a:moveTo>
                    <a:pt x="0" y="0"/>
                  </a:moveTo>
                  <a:lnTo>
                    <a:pt x="1296144" y="144016"/>
                  </a:lnTo>
                  <a:lnTo>
                    <a:pt x="1296144" y="648072"/>
                  </a:lnTo>
                  <a:lnTo>
                    <a:pt x="0" y="216024"/>
                  </a:lnTo>
                  <a:lnTo>
                    <a:pt x="0" y="0"/>
                  </a:lnTo>
                  <a:close/>
                </a:path>
              </a:pathLst>
            </a:custGeom>
            <a:solidFill>
              <a:schemeClr val="tx1"/>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cxnSp>
          <p:nvCxnSpPr>
            <p:cNvPr id="62" name="Straight Connector 61"/>
            <p:cNvCxnSpPr/>
            <p:nvPr/>
          </p:nvCxnSpPr>
          <p:spPr>
            <a:xfrm>
              <a:off x="-180528" y="3789040"/>
              <a:ext cx="0" cy="1368152"/>
            </a:xfrm>
            <a:prstGeom prst="line">
              <a:avLst/>
            </a:prstGeom>
            <a:ln w="76200">
              <a:solidFill>
                <a:srgbClr val="000000"/>
              </a:solidFill>
            </a:ln>
          </p:spPr>
          <p:style>
            <a:lnRef idx="1">
              <a:schemeClr val="accent1"/>
            </a:lnRef>
            <a:fillRef idx="0">
              <a:schemeClr val="accent1"/>
            </a:fillRef>
            <a:effectRef idx="0">
              <a:schemeClr val="accent1"/>
            </a:effectRef>
            <a:fontRef idx="minor">
              <a:schemeClr val="tx1"/>
            </a:fontRef>
          </p:style>
        </p:cxnSp>
        <p:cxnSp>
          <p:nvCxnSpPr>
            <p:cNvPr id="63" name="Straight Connector 62"/>
            <p:cNvCxnSpPr/>
            <p:nvPr/>
          </p:nvCxnSpPr>
          <p:spPr>
            <a:xfrm flipH="1">
              <a:off x="-612576" y="5157192"/>
              <a:ext cx="936104" cy="0"/>
            </a:xfrm>
            <a:prstGeom prst="line">
              <a:avLst/>
            </a:prstGeom>
            <a:ln w="76200">
              <a:solidFill>
                <a:srgbClr val="000000"/>
              </a:solidFill>
            </a:ln>
          </p:spPr>
          <p:style>
            <a:lnRef idx="1">
              <a:schemeClr val="accent1"/>
            </a:lnRef>
            <a:fillRef idx="0">
              <a:schemeClr val="accent1"/>
            </a:fillRef>
            <a:effectRef idx="0">
              <a:schemeClr val="accent1"/>
            </a:effectRef>
            <a:fontRef idx="minor">
              <a:schemeClr val="tx1"/>
            </a:fontRef>
          </p:style>
        </p:cxnSp>
      </p:grpSp>
      <p:grpSp>
        <p:nvGrpSpPr>
          <p:cNvPr id="18" name="Group 65"/>
          <p:cNvGrpSpPr/>
          <p:nvPr/>
        </p:nvGrpSpPr>
        <p:grpSpPr>
          <a:xfrm>
            <a:off x="4860032" y="3789040"/>
            <a:ext cx="1728192" cy="1368152"/>
            <a:chOff x="4860032" y="3789040"/>
            <a:chExt cx="1728192" cy="1368152"/>
          </a:xfrm>
        </p:grpSpPr>
        <p:sp>
          <p:nvSpPr>
            <p:cNvPr id="58" name="Freeform 57"/>
            <p:cNvSpPr/>
            <p:nvPr/>
          </p:nvSpPr>
          <p:spPr>
            <a:xfrm>
              <a:off x="4860032" y="3861048"/>
              <a:ext cx="1296144" cy="648072"/>
            </a:xfrm>
            <a:custGeom>
              <a:avLst/>
              <a:gdLst>
                <a:gd name="connsiteX0" fmla="*/ 0 w 1257300"/>
                <a:gd name="connsiteY0" fmla="*/ 0 h 609600"/>
                <a:gd name="connsiteX1" fmla="*/ 1257300 w 1257300"/>
                <a:gd name="connsiteY1" fmla="*/ 152400 h 609600"/>
                <a:gd name="connsiteX2" fmla="*/ 1257300 w 1257300"/>
                <a:gd name="connsiteY2" fmla="*/ 609600 h 609600"/>
                <a:gd name="connsiteX3" fmla="*/ 12700 w 1257300"/>
                <a:gd name="connsiteY3" fmla="*/ 215900 h 609600"/>
                <a:gd name="connsiteX4" fmla="*/ 0 w 1257300"/>
                <a:gd name="connsiteY4" fmla="*/ 0 h 609600"/>
                <a:gd name="connsiteX0" fmla="*/ 0 w 1257300"/>
                <a:gd name="connsiteY0" fmla="*/ 0 h 609600"/>
                <a:gd name="connsiteX1" fmla="*/ 1257300 w 1257300"/>
                <a:gd name="connsiteY1" fmla="*/ 152400 h 609600"/>
                <a:gd name="connsiteX2" fmla="*/ 1257300 w 1257300"/>
                <a:gd name="connsiteY2" fmla="*/ 609600 h 609600"/>
                <a:gd name="connsiteX3" fmla="*/ 12700 w 1257300"/>
                <a:gd name="connsiteY3" fmla="*/ 215900 h 609600"/>
                <a:gd name="connsiteX4" fmla="*/ 0 w 1257300"/>
                <a:gd name="connsiteY4" fmla="*/ 0 h 609600"/>
                <a:gd name="connsiteX0" fmla="*/ 0 w 1257300"/>
                <a:gd name="connsiteY0" fmla="*/ 0 h 609600"/>
                <a:gd name="connsiteX1" fmla="*/ 1257300 w 1257300"/>
                <a:gd name="connsiteY1" fmla="*/ 152400 h 609600"/>
                <a:gd name="connsiteX2" fmla="*/ 1257300 w 1257300"/>
                <a:gd name="connsiteY2" fmla="*/ 609600 h 609600"/>
                <a:gd name="connsiteX3" fmla="*/ 12700 w 1257300"/>
                <a:gd name="connsiteY3" fmla="*/ 215900 h 609600"/>
                <a:gd name="connsiteX4" fmla="*/ 0 w 1257300"/>
                <a:gd name="connsiteY4" fmla="*/ 0 h 609600"/>
                <a:gd name="connsiteX0" fmla="*/ 0 w 1257300"/>
                <a:gd name="connsiteY0" fmla="*/ 0 h 609600"/>
                <a:gd name="connsiteX1" fmla="*/ 1257300 w 1257300"/>
                <a:gd name="connsiteY1" fmla="*/ 152400 h 609600"/>
                <a:gd name="connsiteX2" fmla="*/ 1257300 w 1257300"/>
                <a:gd name="connsiteY2" fmla="*/ 609600 h 609600"/>
                <a:gd name="connsiteX3" fmla="*/ 0 w 1257300"/>
                <a:gd name="connsiteY3" fmla="*/ 216024 h 609600"/>
                <a:gd name="connsiteX4" fmla="*/ 0 w 1257300"/>
                <a:gd name="connsiteY4" fmla="*/ 0 h 609600"/>
                <a:gd name="connsiteX0" fmla="*/ 0 w 1296144"/>
                <a:gd name="connsiteY0" fmla="*/ 0 h 609600"/>
                <a:gd name="connsiteX1" fmla="*/ 1296144 w 1296144"/>
                <a:gd name="connsiteY1" fmla="*/ 144016 h 609600"/>
                <a:gd name="connsiteX2" fmla="*/ 1257300 w 1296144"/>
                <a:gd name="connsiteY2" fmla="*/ 609600 h 609600"/>
                <a:gd name="connsiteX3" fmla="*/ 0 w 1296144"/>
                <a:gd name="connsiteY3" fmla="*/ 216024 h 609600"/>
                <a:gd name="connsiteX4" fmla="*/ 0 w 1296144"/>
                <a:gd name="connsiteY4" fmla="*/ 0 h 609600"/>
                <a:gd name="connsiteX0" fmla="*/ 0 w 1296144"/>
                <a:gd name="connsiteY0" fmla="*/ 0 h 648072"/>
                <a:gd name="connsiteX1" fmla="*/ 1296144 w 1296144"/>
                <a:gd name="connsiteY1" fmla="*/ 144016 h 648072"/>
                <a:gd name="connsiteX2" fmla="*/ 1296144 w 1296144"/>
                <a:gd name="connsiteY2" fmla="*/ 648072 h 648072"/>
                <a:gd name="connsiteX3" fmla="*/ 0 w 1296144"/>
                <a:gd name="connsiteY3" fmla="*/ 216024 h 648072"/>
                <a:gd name="connsiteX4" fmla="*/ 0 w 1296144"/>
                <a:gd name="connsiteY4" fmla="*/ 0 h 6480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96144" h="648072">
                  <a:moveTo>
                    <a:pt x="0" y="0"/>
                  </a:moveTo>
                  <a:lnTo>
                    <a:pt x="1296144" y="144016"/>
                  </a:lnTo>
                  <a:lnTo>
                    <a:pt x="1296144" y="648072"/>
                  </a:lnTo>
                  <a:lnTo>
                    <a:pt x="0" y="216024"/>
                  </a:lnTo>
                  <a:lnTo>
                    <a:pt x="0" y="0"/>
                  </a:lnTo>
                  <a:close/>
                </a:path>
              </a:pathLst>
            </a:custGeom>
            <a:solidFill>
              <a:schemeClr val="tx1"/>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cxnSp>
          <p:nvCxnSpPr>
            <p:cNvPr id="61" name="Straight Connector 60"/>
            <p:cNvCxnSpPr/>
            <p:nvPr/>
          </p:nvCxnSpPr>
          <p:spPr>
            <a:xfrm>
              <a:off x="6156176" y="3789040"/>
              <a:ext cx="0" cy="1368152"/>
            </a:xfrm>
            <a:prstGeom prst="line">
              <a:avLst/>
            </a:prstGeom>
            <a:ln w="76200">
              <a:solidFill>
                <a:srgbClr val="000000"/>
              </a:solidFill>
            </a:ln>
          </p:spPr>
          <p:style>
            <a:lnRef idx="1">
              <a:schemeClr val="accent1"/>
            </a:lnRef>
            <a:fillRef idx="0">
              <a:schemeClr val="accent1"/>
            </a:fillRef>
            <a:effectRef idx="0">
              <a:schemeClr val="accent1"/>
            </a:effectRef>
            <a:fontRef idx="minor">
              <a:schemeClr val="tx1"/>
            </a:fontRef>
          </p:style>
        </p:cxnSp>
        <p:cxnSp>
          <p:nvCxnSpPr>
            <p:cNvPr id="65" name="Straight Connector 64"/>
            <p:cNvCxnSpPr/>
            <p:nvPr/>
          </p:nvCxnSpPr>
          <p:spPr>
            <a:xfrm flipH="1">
              <a:off x="5652120" y="5157192"/>
              <a:ext cx="936104" cy="0"/>
            </a:xfrm>
            <a:prstGeom prst="line">
              <a:avLst/>
            </a:prstGeom>
            <a:ln w="76200">
              <a:solidFill>
                <a:srgbClr val="000000"/>
              </a:solidFill>
            </a:ln>
          </p:spPr>
          <p:style>
            <a:lnRef idx="1">
              <a:schemeClr val="accent1"/>
            </a:lnRef>
            <a:fillRef idx="0">
              <a:schemeClr val="accent1"/>
            </a:fillRef>
            <a:effectRef idx="0">
              <a:schemeClr val="accent1"/>
            </a:effectRef>
            <a:fontRef idx="minor">
              <a:schemeClr val="tx1"/>
            </a:fontRef>
          </p:style>
        </p:cxnSp>
      </p:grpSp>
      <p:grpSp>
        <p:nvGrpSpPr>
          <p:cNvPr id="19" name="Group 15"/>
          <p:cNvGrpSpPr/>
          <p:nvPr/>
        </p:nvGrpSpPr>
        <p:grpSpPr>
          <a:xfrm>
            <a:off x="1511660" y="4149080"/>
            <a:ext cx="2952328" cy="648072"/>
            <a:chOff x="4139952" y="1772816"/>
            <a:chExt cx="2952328" cy="648072"/>
          </a:xfrm>
        </p:grpSpPr>
        <p:sp>
          <p:nvSpPr>
            <p:cNvPr id="13" name="Rounded Rectangle 12"/>
            <p:cNvSpPr/>
            <p:nvPr/>
          </p:nvSpPr>
          <p:spPr>
            <a:xfrm>
              <a:off x="4139952" y="1772816"/>
              <a:ext cx="2952328" cy="648072"/>
            </a:xfrm>
            <a:prstGeom prst="roundRect">
              <a:avLst/>
            </a:prstGeom>
            <a:solidFill>
              <a:srgbClr val="0000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4000" dirty="0" smtClean="0">
                  <a:latin typeface="Impact" pitchFamily="34" charset="0"/>
                </a:rPr>
                <a:t>JCMM</a:t>
              </a:r>
              <a:endParaRPr lang="en-GB" sz="4000" dirty="0">
                <a:latin typeface="Impact" pitchFamily="34" charset="0"/>
              </a:endParaRPr>
            </a:p>
          </p:txBody>
        </p:sp>
        <p:sp>
          <p:nvSpPr>
            <p:cNvPr id="15" name="Rectangle 14"/>
            <p:cNvSpPr/>
            <p:nvPr/>
          </p:nvSpPr>
          <p:spPr>
            <a:xfrm>
              <a:off x="4848226" y="1890958"/>
              <a:ext cx="162302" cy="179416"/>
            </a:xfrm>
            <a:prstGeom prst="rect">
              <a:avLst/>
            </a:prstGeom>
            <a:solidFill>
              <a:srgbClr val="FFF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21" name="Group 7"/>
          <p:cNvGrpSpPr/>
          <p:nvPr/>
        </p:nvGrpSpPr>
        <p:grpSpPr>
          <a:xfrm>
            <a:off x="3779912" y="4005064"/>
            <a:ext cx="1296144" cy="1296144"/>
            <a:chOff x="3923928" y="2780928"/>
            <a:chExt cx="1296144" cy="1296144"/>
          </a:xfrm>
        </p:grpSpPr>
        <p:sp>
          <p:nvSpPr>
            <p:cNvPr id="2" name="Oval 1"/>
            <p:cNvSpPr/>
            <p:nvPr/>
          </p:nvSpPr>
          <p:spPr>
            <a:xfrm>
              <a:off x="3923928" y="2780928"/>
              <a:ext cx="1296144" cy="1296144"/>
            </a:xfrm>
            <a:prstGeom prst="ellipse">
              <a:avLst/>
            </a:prstGeom>
            <a:solidFill>
              <a:srgbClr val="1C1C1C"/>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 name="Oval 3"/>
            <p:cNvSpPr/>
            <p:nvPr/>
          </p:nvSpPr>
          <p:spPr>
            <a:xfrm>
              <a:off x="4139952" y="2996952"/>
              <a:ext cx="864096" cy="864096"/>
            </a:xfrm>
            <a:prstGeom prst="ellipse">
              <a:avLst/>
            </a:prstGeom>
            <a:solidFill>
              <a:srgbClr val="FFFF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 name="Oval 5"/>
            <p:cNvSpPr/>
            <p:nvPr/>
          </p:nvSpPr>
          <p:spPr>
            <a:xfrm>
              <a:off x="4355976" y="3212976"/>
              <a:ext cx="432048" cy="432048"/>
            </a:xfrm>
            <a:prstGeom prst="ellipse">
              <a:avLst/>
            </a:prstGeom>
            <a:solidFill>
              <a:srgbClr val="FFFF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24" name="Group 8"/>
          <p:cNvGrpSpPr/>
          <p:nvPr/>
        </p:nvGrpSpPr>
        <p:grpSpPr>
          <a:xfrm>
            <a:off x="827584" y="4005064"/>
            <a:ext cx="1296144" cy="1296144"/>
            <a:chOff x="3923928" y="2780928"/>
            <a:chExt cx="1296144" cy="1296144"/>
          </a:xfrm>
        </p:grpSpPr>
        <p:sp>
          <p:nvSpPr>
            <p:cNvPr id="10" name="Oval 9"/>
            <p:cNvSpPr/>
            <p:nvPr/>
          </p:nvSpPr>
          <p:spPr>
            <a:xfrm>
              <a:off x="3923928" y="2780928"/>
              <a:ext cx="1296144" cy="1296144"/>
            </a:xfrm>
            <a:prstGeom prst="ellipse">
              <a:avLst/>
            </a:prstGeom>
            <a:solidFill>
              <a:srgbClr val="1C1C1C"/>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1" name="Oval 10"/>
            <p:cNvSpPr/>
            <p:nvPr/>
          </p:nvSpPr>
          <p:spPr>
            <a:xfrm>
              <a:off x="4139952" y="2996952"/>
              <a:ext cx="864096" cy="864096"/>
            </a:xfrm>
            <a:prstGeom prst="ellipse">
              <a:avLst/>
            </a:prstGeom>
            <a:solidFill>
              <a:srgbClr val="FFFF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2" name="Oval 11"/>
            <p:cNvSpPr/>
            <p:nvPr/>
          </p:nvSpPr>
          <p:spPr>
            <a:xfrm>
              <a:off x="4355976" y="3212976"/>
              <a:ext cx="432048" cy="432048"/>
            </a:xfrm>
            <a:prstGeom prst="ellipse">
              <a:avLst/>
            </a:prstGeom>
            <a:solidFill>
              <a:srgbClr val="FFFF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82" name="Group 81"/>
          <p:cNvGrpSpPr/>
          <p:nvPr/>
        </p:nvGrpSpPr>
        <p:grpSpPr>
          <a:xfrm>
            <a:off x="2411760" y="-891480"/>
            <a:ext cx="6192688" cy="6192688"/>
            <a:chOff x="2411760" y="-891480"/>
            <a:chExt cx="6192688" cy="6192688"/>
          </a:xfrm>
        </p:grpSpPr>
        <p:grpSp>
          <p:nvGrpSpPr>
            <p:cNvPr id="9" name="Group 56"/>
            <p:cNvGrpSpPr/>
            <p:nvPr/>
          </p:nvGrpSpPr>
          <p:grpSpPr>
            <a:xfrm>
              <a:off x="5580112" y="404664"/>
              <a:ext cx="2232248" cy="1728192"/>
              <a:chOff x="5580112" y="2564904"/>
              <a:chExt cx="2232248" cy="1728192"/>
            </a:xfrm>
          </p:grpSpPr>
          <p:sp>
            <p:nvSpPr>
              <p:cNvPr id="48" name="Rectangle 47"/>
              <p:cNvSpPr/>
              <p:nvPr/>
            </p:nvSpPr>
            <p:spPr>
              <a:xfrm>
                <a:off x="5580112" y="2564904"/>
                <a:ext cx="2232248" cy="1728192"/>
              </a:xfrm>
              <a:prstGeom prst="rect">
                <a:avLst/>
              </a:prstGeom>
              <a:solidFill>
                <a:srgbClr val="DDDDDD"/>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9" name="TextBox 48"/>
              <p:cNvSpPr txBox="1"/>
              <p:nvPr/>
            </p:nvSpPr>
            <p:spPr>
              <a:xfrm rot="20226834">
                <a:off x="5583016" y="2828834"/>
                <a:ext cx="2197268" cy="1200329"/>
              </a:xfrm>
              <a:prstGeom prst="rect">
                <a:avLst/>
              </a:prstGeom>
              <a:noFill/>
            </p:spPr>
            <p:txBody>
              <a:bodyPr wrap="none" rtlCol="0">
                <a:spAutoFit/>
              </a:bodyPr>
              <a:lstStyle/>
              <a:p>
                <a:pPr algn="ctr"/>
                <a:r>
                  <a:rPr lang="en-GB" sz="3600" dirty="0" smtClean="0">
                    <a:latin typeface="Arial Black" pitchFamily="34" charset="0"/>
                  </a:rPr>
                  <a:t>SOLAR</a:t>
                </a:r>
              </a:p>
              <a:p>
                <a:pPr algn="ctr"/>
                <a:r>
                  <a:rPr lang="en-GB" sz="3600" dirty="0" smtClean="0">
                    <a:latin typeface="Arial Black" pitchFamily="34" charset="0"/>
                  </a:rPr>
                  <a:t>PANELS</a:t>
                </a:r>
                <a:endParaRPr lang="en-GB" sz="3600" dirty="0">
                  <a:latin typeface="Arial Black" pitchFamily="34" charset="0"/>
                </a:endParaRPr>
              </a:p>
            </p:txBody>
          </p:sp>
          <p:sp>
            <p:nvSpPr>
              <p:cNvPr id="50" name="TextBox 49"/>
              <p:cNvSpPr txBox="1"/>
              <p:nvPr/>
            </p:nvSpPr>
            <p:spPr>
              <a:xfrm>
                <a:off x="5580112" y="2564904"/>
                <a:ext cx="846963" cy="307777"/>
              </a:xfrm>
              <a:prstGeom prst="rect">
                <a:avLst/>
              </a:prstGeom>
              <a:noFill/>
            </p:spPr>
            <p:txBody>
              <a:bodyPr wrap="none" rtlCol="0">
                <a:spAutoFit/>
              </a:bodyPr>
              <a:lstStyle/>
              <a:p>
                <a:r>
                  <a:rPr lang="en-GB" sz="1400" dirty="0" smtClean="0"/>
                  <a:t>FRAGILE!</a:t>
                </a:r>
                <a:endParaRPr lang="en-GB" sz="1400" dirty="0"/>
              </a:p>
            </p:txBody>
          </p:sp>
          <p:sp>
            <p:nvSpPr>
              <p:cNvPr id="51" name="TextBox 50"/>
              <p:cNvSpPr txBox="1"/>
              <p:nvPr/>
            </p:nvSpPr>
            <p:spPr>
              <a:xfrm>
                <a:off x="6948264" y="3985319"/>
                <a:ext cx="846963" cy="307777"/>
              </a:xfrm>
              <a:prstGeom prst="rect">
                <a:avLst/>
              </a:prstGeom>
              <a:noFill/>
            </p:spPr>
            <p:txBody>
              <a:bodyPr wrap="none" rtlCol="0">
                <a:spAutoFit/>
              </a:bodyPr>
              <a:lstStyle/>
              <a:p>
                <a:r>
                  <a:rPr lang="en-GB" sz="1400" dirty="0" smtClean="0"/>
                  <a:t>FRAGILE!</a:t>
                </a:r>
                <a:endParaRPr lang="en-GB" sz="1400" dirty="0"/>
              </a:p>
            </p:txBody>
          </p:sp>
          <p:cxnSp>
            <p:nvCxnSpPr>
              <p:cNvPr id="53" name="Straight Connector 52"/>
              <p:cNvCxnSpPr/>
              <p:nvPr/>
            </p:nvCxnSpPr>
            <p:spPr>
              <a:xfrm flipV="1">
                <a:off x="5724128" y="2636912"/>
                <a:ext cx="1080120" cy="432048"/>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4" name="Straight Connector 53"/>
              <p:cNvCxnSpPr/>
              <p:nvPr/>
            </p:nvCxnSpPr>
            <p:spPr>
              <a:xfrm flipV="1">
                <a:off x="5796136" y="2708920"/>
                <a:ext cx="1080120" cy="432048"/>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5" name="Straight Connector 54"/>
              <p:cNvCxnSpPr/>
              <p:nvPr/>
            </p:nvCxnSpPr>
            <p:spPr>
              <a:xfrm flipV="1">
                <a:off x="6578698" y="3678365"/>
                <a:ext cx="1080120" cy="432048"/>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6" name="Straight Connector 55"/>
              <p:cNvCxnSpPr/>
              <p:nvPr/>
            </p:nvCxnSpPr>
            <p:spPr>
              <a:xfrm flipV="1">
                <a:off x="6650706" y="3750373"/>
                <a:ext cx="1080120" cy="432048"/>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81" name="Oval 80"/>
            <p:cNvSpPr/>
            <p:nvPr/>
          </p:nvSpPr>
          <p:spPr>
            <a:xfrm>
              <a:off x="2411760" y="-891480"/>
              <a:ext cx="6192688" cy="6192688"/>
            </a:xfrm>
            <a:prstGeom prst="ellipse">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85" name="Group 84"/>
          <p:cNvGrpSpPr/>
          <p:nvPr/>
        </p:nvGrpSpPr>
        <p:grpSpPr>
          <a:xfrm>
            <a:off x="3635896" y="404664"/>
            <a:ext cx="3600400" cy="3600400"/>
            <a:chOff x="3635896" y="404664"/>
            <a:chExt cx="3600400" cy="3600400"/>
          </a:xfrm>
        </p:grpSpPr>
        <p:grpSp>
          <p:nvGrpSpPr>
            <p:cNvPr id="83" name="Group 82"/>
            <p:cNvGrpSpPr/>
            <p:nvPr/>
          </p:nvGrpSpPr>
          <p:grpSpPr>
            <a:xfrm>
              <a:off x="4902375" y="1268760"/>
              <a:ext cx="2232248" cy="1525562"/>
              <a:chOff x="4902375" y="1268760"/>
              <a:chExt cx="2232248" cy="1525562"/>
            </a:xfrm>
          </p:grpSpPr>
          <p:sp>
            <p:nvSpPr>
              <p:cNvPr id="43" name="Pie 42"/>
              <p:cNvSpPr/>
              <p:nvPr/>
            </p:nvSpPr>
            <p:spPr>
              <a:xfrm>
                <a:off x="4902375" y="1628800"/>
                <a:ext cx="1165522" cy="1165522"/>
              </a:xfrm>
              <a:prstGeom prst="pie">
                <a:avLst>
                  <a:gd name="adj1" fmla="val 14161131"/>
                  <a:gd name="adj2" fmla="val 16270878"/>
                </a:avLst>
              </a:prstGeom>
              <a:solidFill>
                <a:srgbClr val="0000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chemeClr val="tx1"/>
                  </a:solidFill>
                </a:endParaRPr>
              </a:p>
            </p:txBody>
          </p:sp>
          <p:sp>
            <p:nvSpPr>
              <p:cNvPr id="44" name="Rounded Rectangle 43"/>
              <p:cNvSpPr/>
              <p:nvPr/>
            </p:nvSpPr>
            <p:spPr>
              <a:xfrm>
                <a:off x="5550447" y="2132856"/>
                <a:ext cx="1584176" cy="72008"/>
              </a:xfrm>
              <a:prstGeom prst="roundRect">
                <a:avLst/>
              </a:prstGeom>
              <a:solidFill>
                <a:srgbClr val="80808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5" name="Rounded Rectangle 44"/>
              <p:cNvSpPr/>
              <p:nvPr/>
            </p:nvSpPr>
            <p:spPr>
              <a:xfrm flipV="1">
                <a:off x="5478439" y="1268760"/>
                <a:ext cx="72008" cy="936104"/>
              </a:xfrm>
              <a:prstGeom prst="roundRect">
                <a:avLst/>
              </a:prstGeom>
              <a:solidFill>
                <a:srgbClr val="80808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84" name="Oval 83"/>
            <p:cNvSpPr/>
            <p:nvPr/>
          </p:nvSpPr>
          <p:spPr>
            <a:xfrm>
              <a:off x="3635896" y="404664"/>
              <a:ext cx="3600400" cy="3600400"/>
            </a:xfrm>
            <a:prstGeom prst="ellipse">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cxnSp>
        <p:nvCxnSpPr>
          <p:cNvPr id="89" name="Straight Connector 88"/>
          <p:cNvCxnSpPr/>
          <p:nvPr/>
        </p:nvCxnSpPr>
        <p:spPr>
          <a:xfrm flipV="1">
            <a:off x="1955329" y="2675012"/>
            <a:ext cx="91689" cy="40333"/>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pic>
        <p:nvPicPr>
          <p:cNvPr id="64" name="slidewhistle.wav">
            <a:hlinkClick r:id="" action="ppaction://media"/>
          </p:cNvPr>
          <p:cNvPicPr>
            <a:picLocks noRot="1" noChangeAspect="1"/>
          </p:cNvPicPr>
          <p:nvPr>
            <a:wavAudioFile r:embed="rId1" name="slidewhistle.wav"/>
          </p:nvPr>
        </p:nvPicPr>
        <p:blipFill>
          <a:blip r:embed="rId6" cstate="print"/>
          <a:stretch>
            <a:fillRect/>
          </a:stretch>
        </p:blipFill>
        <p:spPr>
          <a:xfrm>
            <a:off x="9144000" y="2132856"/>
            <a:ext cx="304800" cy="304800"/>
          </a:xfrm>
          <a:prstGeom prst="rect">
            <a:avLst/>
          </a:prstGeom>
        </p:spPr>
      </p:pic>
      <p:pic>
        <p:nvPicPr>
          <p:cNvPr id="66" name="Bump.mp3">
            <a:hlinkClick r:id="" action="ppaction://media"/>
          </p:cNvPr>
          <p:cNvPicPr>
            <a:picLocks noRot="1" noChangeAspect="1"/>
          </p:cNvPicPr>
          <p:nvPr>
            <a:audioFile r:link="rId2"/>
          </p:nvPr>
        </p:nvPicPr>
        <p:blipFill>
          <a:blip r:embed="rId7" cstate="print"/>
          <a:stretch>
            <a:fillRect/>
          </a:stretch>
        </p:blipFill>
        <p:spPr>
          <a:xfrm>
            <a:off x="9144000" y="2780928"/>
            <a:ext cx="304800" cy="304800"/>
          </a:xfrm>
          <a:prstGeom prst="rect">
            <a:avLst/>
          </a:prstGeom>
        </p:spPr>
      </p:pic>
      <p:pic>
        <p:nvPicPr>
          <p:cNvPr id="67" name="slidewhistleup.wav">
            <a:hlinkClick r:id="" action="ppaction://media"/>
          </p:cNvPr>
          <p:cNvPicPr>
            <a:picLocks noRot="1" noChangeAspect="1"/>
          </p:cNvPicPr>
          <p:nvPr>
            <a:wavAudioFile r:embed="rId3" name="slidewhistleup.wav"/>
          </p:nvPr>
        </p:nvPicPr>
        <p:blipFill>
          <a:blip r:embed="rId8" cstate="print"/>
          <a:stretch>
            <a:fillRect/>
          </a:stretch>
        </p:blipFill>
        <p:spPr>
          <a:xfrm>
            <a:off x="9144000" y="3276600"/>
            <a:ext cx="304800" cy="304800"/>
          </a:xfrm>
          <a:prstGeom prst="rect">
            <a:avLst/>
          </a:prstGeom>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8" presetClass="emph" presetSubtype="0" fill="hold" nodeType="clickEffect">
                                  <p:stCondLst>
                                    <p:cond delay="0"/>
                                  </p:stCondLst>
                                  <p:childTnLst>
                                    <p:animRot by="2700000">
                                      <p:cBhvr>
                                        <p:cTn id="6" dur="2000" fill="hold"/>
                                        <p:tgtEl>
                                          <p:spTgt spid="85"/>
                                        </p:tgtEl>
                                        <p:attrNameLst>
                                          <p:attrName>r</p:attrName>
                                        </p:attrNameLst>
                                      </p:cBhvr>
                                    </p:animRot>
                                  </p:childTnLst>
                                </p:cTn>
                              </p:par>
                              <p:par>
                                <p:cTn id="7" presetID="8" presetClass="emph" presetSubtype="0" fill="hold" nodeType="withEffect">
                                  <p:stCondLst>
                                    <p:cond delay="0"/>
                                  </p:stCondLst>
                                  <p:childTnLst>
                                    <p:animRot by="2700000">
                                      <p:cBhvr>
                                        <p:cTn id="8" dur="2000" fill="hold"/>
                                        <p:tgtEl>
                                          <p:spTgt spid="82"/>
                                        </p:tgtEl>
                                        <p:attrNameLst>
                                          <p:attrName>r</p:attrName>
                                        </p:attrNameLst>
                                      </p:cBhvr>
                                    </p:animRot>
                                  </p:childTnLst>
                                </p:cTn>
                              </p:par>
                              <p:par>
                                <p:cTn id="9" presetID="1" presetClass="mediacall" presetSubtype="0" fill="hold" nodeType="withEffect">
                                  <p:stCondLst>
                                    <p:cond delay="0"/>
                                  </p:stCondLst>
                                  <p:childTnLst>
                                    <p:cmd type="call" cmd="playFrom(0.0)">
                                      <p:cBhvr>
                                        <p:cTn id="10" dur="1164" fill="hold"/>
                                        <p:tgtEl>
                                          <p:spTgt spid="64"/>
                                        </p:tgtEl>
                                      </p:cBhvr>
                                    </p:cmd>
                                  </p:childTnLst>
                                </p:cTn>
                              </p:par>
                            </p:childTnLst>
                          </p:cTn>
                        </p:par>
                        <p:par>
                          <p:cTn id="11" fill="hold">
                            <p:stCondLst>
                              <p:cond delay="2000"/>
                            </p:stCondLst>
                            <p:childTnLst>
                              <p:par>
                                <p:cTn id="12" presetID="42" presetClass="path" presetSubtype="0" accel="50000" fill="hold" nodeType="afterEffect">
                                  <p:stCondLst>
                                    <p:cond delay="0"/>
                                  </p:stCondLst>
                                  <p:childTnLst>
                                    <p:animMotion origin="layout" path="M 3.05556E-6 3.7037E-6 L 0.11823 0.14722 " pathEditMode="relative" rAng="0" ptsTypes="AA">
                                      <p:cBhvr>
                                        <p:cTn id="13" dur="500" fill="hold"/>
                                        <p:tgtEl>
                                          <p:spTgt spid="82"/>
                                        </p:tgtEl>
                                        <p:attrNameLst>
                                          <p:attrName>ppt_x</p:attrName>
                                          <p:attrName>ppt_y</p:attrName>
                                        </p:attrNameLst>
                                      </p:cBhvr>
                                      <p:rCtr x="59" y="74"/>
                                    </p:animMotion>
                                  </p:childTnLst>
                                </p:cTn>
                              </p:par>
                              <p:par>
                                <p:cTn id="14" presetID="8" presetClass="emph" presetSubtype="0" fill="hold" nodeType="withEffect">
                                  <p:stCondLst>
                                    <p:cond delay="0"/>
                                  </p:stCondLst>
                                  <p:childTnLst>
                                    <p:animRot by="2700000">
                                      <p:cBhvr>
                                        <p:cTn id="15" dur="500" fill="hold"/>
                                        <p:tgtEl>
                                          <p:spTgt spid="82"/>
                                        </p:tgtEl>
                                        <p:attrNameLst>
                                          <p:attrName>r</p:attrName>
                                        </p:attrNameLst>
                                      </p:cBhvr>
                                    </p:animRot>
                                  </p:childTnLst>
                                </p:cTn>
                              </p:par>
                              <p:par>
                                <p:cTn id="16" presetID="1" presetClass="mediacall" presetSubtype="0" fill="hold" nodeType="withEffect">
                                  <p:stCondLst>
                                    <p:cond delay="0"/>
                                  </p:stCondLst>
                                  <p:childTnLst>
                                    <p:cmd type="call" cmd="playFrom(0.0)">
                                      <p:cBhvr>
                                        <p:cTn id="17" dur="1754" fill="hold"/>
                                        <p:tgtEl>
                                          <p:spTgt spid="66"/>
                                        </p:tgtEl>
                                      </p:cBhvr>
                                    </p:cmd>
                                  </p:childTnLst>
                                </p:cTn>
                              </p:par>
                            </p:childTnLst>
                          </p:cTn>
                        </p:par>
                      </p:childTnLst>
                    </p:cTn>
                  </p:par>
                  <p:par>
                    <p:cTn id="18" fill="hold">
                      <p:stCondLst>
                        <p:cond delay="indefinite"/>
                      </p:stCondLst>
                      <p:childTnLst>
                        <p:par>
                          <p:cTn id="19" fill="hold">
                            <p:stCondLst>
                              <p:cond delay="0"/>
                            </p:stCondLst>
                            <p:childTnLst>
                              <p:par>
                                <p:cTn id="20" presetID="1" presetClass="entr" presetSubtype="0" fill="hold" nodeType="clickEffect">
                                  <p:stCondLst>
                                    <p:cond delay="0"/>
                                  </p:stCondLst>
                                  <p:childTnLst>
                                    <p:set>
                                      <p:cBhvr>
                                        <p:cTn id="21" dur="1" fill="hold">
                                          <p:stCondLst>
                                            <p:cond delay="0"/>
                                          </p:stCondLst>
                                        </p:cTn>
                                        <p:tgtEl>
                                          <p:spTgt spid="89"/>
                                        </p:tgtEl>
                                        <p:attrNameLst>
                                          <p:attrName>style.visibility</p:attrName>
                                        </p:attrNameLst>
                                      </p:cBhvr>
                                      <p:to>
                                        <p:strVal val="visible"/>
                                      </p:to>
                                    </p:set>
                                  </p:childTnLst>
                                </p:cTn>
                              </p:par>
                            </p:childTnLst>
                          </p:cTn>
                        </p:par>
                      </p:childTnLst>
                    </p:cTn>
                  </p:par>
                  <p:par>
                    <p:cTn id="22" fill="hold">
                      <p:stCondLst>
                        <p:cond delay="indefinite"/>
                      </p:stCondLst>
                      <p:childTnLst>
                        <p:par>
                          <p:cTn id="23" fill="hold">
                            <p:stCondLst>
                              <p:cond delay="0"/>
                            </p:stCondLst>
                            <p:childTnLst>
                              <p:par>
                                <p:cTn id="24" presetID="8" presetClass="emph" presetSubtype="0" fill="hold" nodeType="clickEffect">
                                  <p:stCondLst>
                                    <p:cond delay="0"/>
                                  </p:stCondLst>
                                  <p:childTnLst>
                                    <p:animRot by="-2700000">
                                      <p:cBhvr>
                                        <p:cTn id="25" dur="2000" fill="hold"/>
                                        <p:tgtEl>
                                          <p:spTgt spid="85"/>
                                        </p:tgtEl>
                                        <p:attrNameLst>
                                          <p:attrName>r</p:attrName>
                                        </p:attrNameLst>
                                      </p:cBhvr>
                                    </p:animRot>
                                  </p:childTnLst>
                                </p:cTn>
                              </p:par>
                              <p:par>
                                <p:cTn id="26" presetID="1" presetClass="mediacall" presetSubtype="0" fill="hold" nodeType="withEffect">
                                  <p:stCondLst>
                                    <p:cond delay="0"/>
                                  </p:stCondLst>
                                  <p:childTnLst>
                                    <p:cmd type="call" cmd="playFrom(0.0)">
                                      <p:cBhvr>
                                        <p:cTn id="27" dur="507" fill="hold"/>
                                        <p:tgtEl>
                                          <p:spTgt spid="67"/>
                                        </p:tgtEl>
                                      </p:cBhvr>
                                    </p:cmd>
                                  </p:childTnLst>
                                </p:cTn>
                              </p:par>
                            </p:childTnLst>
                          </p:cTn>
                        </p:par>
                      </p:childTnLst>
                    </p:cTn>
                  </p:par>
                </p:childTnLst>
              </p:cTn>
              <p:prevCondLst>
                <p:cond evt="onPrev" delay="0">
                  <p:tgtEl>
                    <p:sldTgt/>
                  </p:tgtEl>
                </p:cond>
              </p:prevCondLst>
              <p:nextCondLst>
                <p:cond evt="onNext" delay="0">
                  <p:tgtEl>
                    <p:sldTgt/>
                  </p:tgtEl>
                </p:cond>
              </p:nextCondLst>
            </p:seq>
            <p:audio>
              <p:cMediaNode>
                <p:cTn id="28" fill="hold" display="0">
                  <p:stCondLst>
                    <p:cond delay="indefinite"/>
                  </p:stCondLst>
                  <p:endCondLst>
                    <p:cond evt="onNext" delay="0">
                      <p:tgtEl>
                        <p:sldTgt/>
                      </p:tgtEl>
                    </p:cond>
                    <p:cond evt="onPrev" delay="0">
                      <p:tgtEl>
                        <p:sldTgt/>
                      </p:tgtEl>
                    </p:cond>
                    <p:cond evt="onStopAudio" delay="0">
                      <p:tgtEl>
                        <p:sldTgt/>
                      </p:tgtEl>
                    </p:cond>
                  </p:endCondLst>
                </p:cTn>
                <p:tgtEl>
                  <p:spTgt spid="64"/>
                </p:tgtEl>
              </p:cMediaNode>
            </p:audio>
            <p:audio>
              <p:cMediaNode>
                <p:cTn id="29" fill="hold" display="0">
                  <p:stCondLst>
                    <p:cond delay="indefinite"/>
                  </p:stCondLst>
                  <p:endCondLst>
                    <p:cond evt="onNext" delay="0">
                      <p:tgtEl>
                        <p:sldTgt/>
                      </p:tgtEl>
                    </p:cond>
                    <p:cond evt="onPrev" delay="0">
                      <p:tgtEl>
                        <p:sldTgt/>
                      </p:tgtEl>
                    </p:cond>
                    <p:cond evt="onStopAudio" delay="0">
                      <p:tgtEl>
                        <p:sldTgt/>
                      </p:tgtEl>
                    </p:cond>
                  </p:endCondLst>
                </p:cTn>
                <p:tgtEl>
                  <p:spTgt spid="66"/>
                </p:tgtEl>
              </p:cMediaNode>
            </p:audio>
            <p:audio>
              <p:cMediaNode>
                <p:cTn id="30" fill="hold" display="0">
                  <p:stCondLst>
                    <p:cond delay="indefinite"/>
                  </p:stCondLst>
                  <p:endCondLst>
                    <p:cond evt="onNext" delay="0">
                      <p:tgtEl>
                        <p:sldTgt/>
                      </p:tgtEl>
                    </p:cond>
                    <p:cond evt="onPrev" delay="0">
                      <p:tgtEl>
                        <p:sldTgt/>
                      </p:tgtEl>
                    </p:cond>
                    <p:cond evt="onStopAudio" delay="0">
                      <p:tgtEl>
                        <p:sldTgt/>
                      </p:tgtEl>
                    </p:cond>
                  </p:endCondLst>
                </p:cTn>
                <p:tgtEl>
                  <p:spTgt spid="67"/>
                </p:tgtEl>
              </p:cMediaNode>
            </p:audio>
          </p:childTnLst>
        </p:cTn>
      </p:par>
    </p:tn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0" y="0"/>
            <a:ext cx="9144000" cy="6858000"/>
          </a:xfrm>
          <a:prstGeom prst="rect">
            <a:avLst/>
          </a:prstGeom>
          <a:solidFill>
            <a:schemeClr val="tx1"/>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Tree>
  </p:cSld>
  <p:clrMapOvr>
    <a:masterClrMapping/>
  </p:clrMapOvr>
  <p:transition>
    <p:fade/>
  </p:transition>
  <p:timing>
    <p:tnLst>
      <p:par>
        <p:cTn id="1" dur="indefinite" restart="never" nodeType="tmRoot"/>
      </p:par>
    </p:tn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4" name="Group 73"/>
          <p:cNvGrpSpPr/>
          <p:nvPr/>
        </p:nvGrpSpPr>
        <p:grpSpPr>
          <a:xfrm>
            <a:off x="1295341" y="2276872"/>
            <a:ext cx="5944466" cy="1868624"/>
            <a:chOff x="1295341" y="2276872"/>
            <a:chExt cx="5944466" cy="1868624"/>
          </a:xfrm>
        </p:grpSpPr>
        <p:sp>
          <p:nvSpPr>
            <p:cNvPr id="52" name="Freeform 51"/>
            <p:cNvSpPr/>
            <p:nvPr/>
          </p:nvSpPr>
          <p:spPr>
            <a:xfrm rot="2029853" flipV="1">
              <a:off x="4009277" y="2458628"/>
              <a:ext cx="747126" cy="1309842"/>
            </a:xfrm>
            <a:custGeom>
              <a:avLst/>
              <a:gdLst>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75432 w 777479"/>
                <a:gd name="connsiteY8" fmla="*/ 659606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65919 w 777479"/>
                <a:gd name="connsiteY10" fmla="*/ 516731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62013 w 777479"/>
                <a:gd name="connsiteY20" fmla="*/ 605036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2397 h 834313"/>
                <a:gd name="connsiteX1" fmla="*/ 239713 w 777479"/>
                <a:gd name="connsiteY1" fmla="*/ 240985 h 834313"/>
                <a:gd name="connsiteX2" fmla="*/ 82550 w 777479"/>
                <a:gd name="connsiteY2" fmla="*/ 336235 h 834313"/>
                <a:gd name="connsiteX3" fmla="*/ 3969 w 777479"/>
                <a:gd name="connsiteY3" fmla="*/ 474347 h 834313"/>
                <a:gd name="connsiteX4" fmla="*/ 106363 w 777479"/>
                <a:gd name="connsiteY4" fmla="*/ 488635 h 834313"/>
                <a:gd name="connsiteX5" fmla="*/ 254000 w 777479"/>
                <a:gd name="connsiteY5" fmla="*/ 386241 h 834313"/>
                <a:gd name="connsiteX6" fmla="*/ 261144 w 777479"/>
                <a:gd name="connsiteY6" fmla="*/ 398147 h 834313"/>
                <a:gd name="connsiteX7" fmla="*/ 223044 w 777479"/>
                <a:gd name="connsiteY7" fmla="*/ 533878 h 834313"/>
                <a:gd name="connsiteX8" fmla="*/ 198834 w 777479"/>
                <a:gd name="connsiteY8" fmla="*/ 660085 h 834313"/>
                <a:gd name="connsiteX9" fmla="*/ 248147 w 777479"/>
                <a:gd name="connsiteY9" fmla="*/ 750200 h 834313"/>
                <a:gd name="connsiteX10" fmla="*/ 335682 w 777479"/>
                <a:gd name="connsiteY10" fmla="*/ 608466 h 834313"/>
                <a:gd name="connsiteX11" fmla="*/ 368300 w 777479"/>
                <a:gd name="connsiteY11" fmla="*/ 488634 h 834313"/>
                <a:gd name="connsiteX12" fmla="*/ 375444 w 777479"/>
                <a:gd name="connsiteY12" fmla="*/ 555310 h 834313"/>
                <a:gd name="connsiteX13" fmla="*/ 401638 w 777479"/>
                <a:gd name="connsiteY13" fmla="*/ 767241 h 834313"/>
                <a:gd name="connsiteX14" fmla="*/ 451644 w 777479"/>
                <a:gd name="connsiteY14" fmla="*/ 833916 h 834313"/>
                <a:gd name="connsiteX15" fmla="*/ 504032 w 777479"/>
                <a:gd name="connsiteY15" fmla="*/ 769622 h 834313"/>
                <a:gd name="connsiteX16" fmla="*/ 504032 w 777479"/>
                <a:gd name="connsiteY16" fmla="*/ 529115 h 834313"/>
                <a:gd name="connsiteX17" fmla="*/ 527844 w 777479"/>
                <a:gd name="connsiteY17" fmla="*/ 643416 h 834313"/>
                <a:gd name="connsiteX18" fmla="*/ 573088 w 777479"/>
                <a:gd name="connsiteY18" fmla="*/ 741047 h 834313"/>
                <a:gd name="connsiteX19" fmla="*/ 625475 w 777479"/>
                <a:gd name="connsiteY19" fmla="*/ 762478 h 834313"/>
                <a:gd name="connsiteX20" fmla="*/ 662013 w 777479"/>
                <a:gd name="connsiteY20" fmla="*/ 705527 h 834313"/>
                <a:gd name="connsiteX21" fmla="*/ 644525 w 777479"/>
                <a:gd name="connsiteY21" fmla="*/ 583885 h 834313"/>
                <a:gd name="connsiteX22" fmla="*/ 632619 w 777479"/>
                <a:gd name="connsiteY22" fmla="*/ 507685 h 834313"/>
                <a:gd name="connsiteX23" fmla="*/ 718344 w 777479"/>
                <a:gd name="connsiteY23" fmla="*/ 657703 h 834313"/>
                <a:gd name="connsiteX24" fmla="*/ 770732 w 777479"/>
                <a:gd name="connsiteY24" fmla="*/ 636272 h 834313"/>
                <a:gd name="connsiteX25" fmla="*/ 758825 w 777479"/>
                <a:gd name="connsiteY25" fmla="*/ 495778 h 834313"/>
                <a:gd name="connsiteX26" fmla="*/ 668338 w 777479"/>
                <a:gd name="connsiteY26" fmla="*/ 324328 h 834313"/>
                <a:gd name="connsiteX27" fmla="*/ 668239 w 777479"/>
                <a:gd name="connsiteY27" fmla="*/ 0 h 834313"/>
                <a:gd name="connsiteX0" fmla="*/ 240017 w 777479"/>
                <a:gd name="connsiteY0" fmla="*/ 24652 h 834313"/>
                <a:gd name="connsiteX1" fmla="*/ 239713 w 777479"/>
                <a:gd name="connsiteY1" fmla="*/ 240985 h 834313"/>
                <a:gd name="connsiteX2" fmla="*/ 82550 w 777479"/>
                <a:gd name="connsiteY2" fmla="*/ 336235 h 834313"/>
                <a:gd name="connsiteX3" fmla="*/ 3969 w 777479"/>
                <a:gd name="connsiteY3" fmla="*/ 474347 h 834313"/>
                <a:gd name="connsiteX4" fmla="*/ 106363 w 777479"/>
                <a:gd name="connsiteY4" fmla="*/ 488635 h 834313"/>
                <a:gd name="connsiteX5" fmla="*/ 254000 w 777479"/>
                <a:gd name="connsiteY5" fmla="*/ 386241 h 834313"/>
                <a:gd name="connsiteX6" fmla="*/ 261144 w 777479"/>
                <a:gd name="connsiteY6" fmla="*/ 398147 h 834313"/>
                <a:gd name="connsiteX7" fmla="*/ 223044 w 777479"/>
                <a:gd name="connsiteY7" fmla="*/ 533878 h 834313"/>
                <a:gd name="connsiteX8" fmla="*/ 198834 w 777479"/>
                <a:gd name="connsiteY8" fmla="*/ 660085 h 834313"/>
                <a:gd name="connsiteX9" fmla="*/ 248147 w 777479"/>
                <a:gd name="connsiteY9" fmla="*/ 750200 h 834313"/>
                <a:gd name="connsiteX10" fmla="*/ 335682 w 777479"/>
                <a:gd name="connsiteY10" fmla="*/ 608466 h 834313"/>
                <a:gd name="connsiteX11" fmla="*/ 368300 w 777479"/>
                <a:gd name="connsiteY11" fmla="*/ 488634 h 834313"/>
                <a:gd name="connsiteX12" fmla="*/ 375444 w 777479"/>
                <a:gd name="connsiteY12" fmla="*/ 555310 h 834313"/>
                <a:gd name="connsiteX13" fmla="*/ 401638 w 777479"/>
                <a:gd name="connsiteY13" fmla="*/ 767241 h 834313"/>
                <a:gd name="connsiteX14" fmla="*/ 451644 w 777479"/>
                <a:gd name="connsiteY14" fmla="*/ 833916 h 834313"/>
                <a:gd name="connsiteX15" fmla="*/ 504032 w 777479"/>
                <a:gd name="connsiteY15" fmla="*/ 769622 h 834313"/>
                <a:gd name="connsiteX16" fmla="*/ 504032 w 777479"/>
                <a:gd name="connsiteY16" fmla="*/ 529115 h 834313"/>
                <a:gd name="connsiteX17" fmla="*/ 527844 w 777479"/>
                <a:gd name="connsiteY17" fmla="*/ 643416 h 834313"/>
                <a:gd name="connsiteX18" fmla="*/ 573088 w 777479"/>
                <a:gd name="connsiteY18" fmla="*/ 741047 h 834313"/>
                <a:gd name="connsiteX19" fmla="*/ 625475 w 777479"/>
                <a:gd name="connsiteY19" fmla="*/ 762478 h 834313"/>
                <a:gd name="connsiteX20" fmla="*/ 662013 w 777479"/>
                <a:gd name="connsiteY20" fmla="*/ 705527 h 834313"/>
                <a:gd name="connsiteX21" fmla="*/ 644525 w 777479"/>
                <a:gd name="connsiteY21" fmla="*/ 583885 h 834313"/>
                <a:gd name="connsiteX22" fmla="*/ 632619 w 777479"/>
                <a:gd name="connsiteY22" fmla="*/ 507685 h 834313"/>
                <a:gd name="connsiteX23" fmla="*/ 718344 w 777479"/>
                <a:gd name="connsiteY23" fmla="*/ 657703 h 834313"/>
                <a:gd name="connsiteX24" fmla="*/ 770732 w 777479"/>
                <a:gd name="connsiteY24" fmla="*/ 636272 h 834313"/>
                <a:gd name="connsiteX25" fmla="*/ 758825 w 777479"/>
                <a:gd name="connsiteY25" fmla="*/ 495778 h 834313"/>
                <a:gd name="connsiteX26" fmla="*/ 668338 w 777479"/>
                <a:gd name="connsiteY26" fmla="*/ 324328 h 834313"/>
                <a:gd name="connsiteX27" fmla="*/ 668239 w 777479"/>
                <a:gd name="connsiteY27" fmla="*/ 0 h 834313"/>
                <a:gd name="connsiteX0" fmla="*/ 240017 w 777479"/>
                <a:gd name="connsiteY0" fmla="*/ 164738 h 974399"/>
                <a:gd name="connsiteX1" fmla="*/ 239713 w 777479"/>
                <a:gd name="connsiteY1" fmla="*/ 381071 h 974399"/>
                <a:gd name="connsiteX2" fmla="*/ 82550 w 777479"/>
                <a:gd name="connsiteY2" fmla="*/ 476321 h 974399"/>
                <a:gd name="connsiteX3" fmla="*/ 3969 w 777479"/>
                <a:gd name="connsiteY3" fmla="*/ 614433 h 974399"/>
                <a:gd name="connsiteX4" fmla="*/ 106363 w 777479"/>
                <a:gd name="connsiteY4" fmla="*/ 628721 h 974399"/>
                <a:gd name="connsiteX5" fmla="*/ 254000 w 777479"/>
                <a:gd name="connsiteY5" fmla="*/ 526327 h 974399"/>
                <a:gd name="connsiteX6" fmla="*/ 261144 w 777479"/>
                <a:gd name="connsiteY6" fmla="*/ 538233 h 974399"/>
                <a:gd name="connsiteX7" fmla="*/ 223044 w 777479"/>
                <a:gd name="connsiteY7" fmla="*/ 673964 h 974399"/>
                <a:gd name="connsiteX8" fmla="*/ 198834 w 777479"/>
                <a:gd name="connsiteY8" fmla="*/ 800171 h 974399"/>
                <a:gd name="connsiteX9" fmla="*/ 248147 w 777479"/>
                <a:gd name="connsiteY9" fmla="*/ 890286 h 974399"/>
                <a:gd name="connsiteX10" fmla="*/ 335682 w 777479"/>
                <a:gd name="connsiteY10" fmla="*/ 748552 h 974399"/>
                <a:gd name="connsiteX11" fmla="*/ 368300 w 777479"/>
                <a:gd name="connsiteY11" fmla="*/ 628720 h 974399"/>
                <a:gd name="connsiteX12" fmla="*/ 375444 w 777479"/>
                <a:gd name="connsiteY12" fmla="*/ 695396 h 974399"/>
                <a:gd name="connsiteX13" fmla="*/ 401638 w 777479"/>
                <a:gd name="connsiteY13" fmla="*/ 907327 h 974399"/>
                <a:gd name="connsiteX14" fmla="*/ 451644 w 777479"/>
                <a:gd name="connsiteY14" fmla="*/ 974002 h 974399"/>
                <a:gd name="connsiteX15" fmla="*/ 504032 w 777479"/>
                <a:gd name="connsiteY15" fmla="*/ 909708 h 974399"/>
                <a:gd name="connsiteX16" fmla="*/ 504032 w 777479"/>
                <a:gd name="connsiteY16" fmla="*/ 669201 h 974399"/>
                <a:gd name="connsiteX17" fmla="*/ 527844 w 777479"/>
                <a:gd name="connsiteY17" fmla="*/ 783502 h 974399"/>
                <a:gd name="connsiteX18" fmla="*/ 573088 w 777479"/>
                <a:gd name="connsiteY18" fmla="*/ 881133 h 974399"/>
                <a:gd name="connsiteX19" fmla="*/ 625475 w 777479"/>
                <a:gd name="connsiteY19" fmla="*/ 902564 h 974399"/>
                <a:gd name="connsiteX20" fmla="*/ 662013 w 777479"/>
                <a:gd name="connsiteY20" fmla="*/ 845613 h 974399"/>
                <a:gd name="connsiteX21" fmla="*/ 644525 w 777479"/>
                <a:gd name="connsiteY21" fmla="*/ 723971 h 974399"/>
                <a:gd name="connsiteX22" fmla="*/ 632619 w 777479"/>
                <a:gd name="connsiteY22" fmla="*/ 647771 h 974399"/>
                <a:gd name="connsiteX23" fmla="*/ 718344 w 777479"/>
                <a:gd name="connsiteY23" fmla="*/ 797789 h 974399"/>
                <a:gd name="connsiteX24" fmla="*/ 770732 w 777479"/>
                <a:gd name="connsiteY24" fmla="*/ 776358 h 974399"/>
                <a:gd name="connsiteX25" fmla="*/ 758825 w 777479"/>
                <a:gd name="connsiteY25" fmla="*/ 635864 h 974399"/>
                <a:gd name="connsiteX26" fmla="*/ 668338 w 777479"/>
                <a:gd name="connsiteY26" fmla="*/ 464414 h 974399"/>
                <a:gd name="connsiteX27" fmla="*/ 577964 w 777479"/>
                <a:gd name="connsiteY27" fmla="*/ 0 h 974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77479" h="974399">
                  <a:moveTo>
                    <a:pt x="240017" y="164738"/>
                  </a:moveTo>
                  <a:cubicBezTo>
                    <a:pt x="254106" y="210379"/>
                    <a:pt x="265958" y="329141"/>
                    <a:pt x="239713" y="381071"/>
                  </a:cubicBezTo>
                  <a:cubicBezTo>
                    <a:pt x="213469" y="433002"/>
                    <a:pt x="121841" y="437427"/>
                    <a:pt x="82550" y="476321"/>
                  </a:cubicBezTo>
                  <a:cubicBezTo>
                    <a:pt x="43259" y="515215"/>
                    <a:pt x="0" y="589033"/>
                    <a:pt x="3969" y="614433"/>
                  </a:cubicBezTo>
                  <a:cubicBezTo>
                    <a:pt x="7938" y="639833"/>
                    <a:pt x="64691" y="643405"/>
                    <a:pt x="106363" y="628721"/>
                  </a:cubicBezTo>
                  <a:cubicBezTo>
                    <a:pt x="148035" y="614037"/>
                    <a:pt x="228203" y="541408"/>
                    <a:pt x="254000" y="526327"/>
                  </a:cubicBezTo>
                  <a:cubicBezTo>
                    <a:pt x="279797" y="511246"/>
                    <a:pt x="266303" y="513627"/>
                    <a:pt x="261144" y="538233"/>
                  </a:cubicBezTo>
                  <a:cubicBezTo>
                    <a:pt x="255985" y="562839"/>
                    <a:pt x="233429" y="630308"/>
                    <a:pt x="223044" y="673964"/>
                  </a:cubicBezTo>
                  <a:cubicBezTo>
                    <a:pt x="212659" y="717620"/>
                    <a:pt x="194650" y="764117"/>
                    <a:pt x="198834" y="800171"/>
                  </a:cubicBezTo>
                  <a:cubicBezTo>
                    <a:pt x="203018" y="836225"/>
                    <a:pt x="225339" y="898889"/>
                    <a:pt x="248147" y="890286"/>
                  </a:cubicBezTo>
                  <a:cubicBezTo>
                    <a:pt x="270955" y="881683"/>
                    <a:pt x="315657" y="792146"/>
                    <a:pt x="335682" y="748552"/>
                  </a:cubicBezTo>
                  <a:cubicBezTo>
                    <a:pt x="355707" y="704958"/>
                    <a:pt x="361673" y="637579"/>
                    <a:pt x="368300" y="628720"/>
                  </a:cubicBezTo>
                  <a:cubicBezTo>
                    <a:pt x="374927" y="619861"/>
                    <a:pt x="369888" y="648962"/>
                    <a:pt x="375444" y="695396"/>
                  </a:cubicBezTo>
                  <a:cubicBezTo>
                    <a:pt x="381000" y="741831"/>
                    <a:pt x="388938" y="860893"/>
                    <a:pt x="401638" y="907327"/>
                  </a:cubicBezTo>
                  <a:cubicBezTo>
                    <a:pt x="414338" y="953761"/>
                    <a:pt x="434578" y="973605"/>
                    <a:pt x="451644" y="974002"/>
                  </a:cubicBezTo>
                  <a:cubicBezTo>
                    <a:pt x="468710" y="974399"/>
                    <a:pt x="495301" y="960508"/>
                    <a:pt x="504032" y="909708"/>
                  </a:cubicBezTo>
                  <a:cubicBezTo>
                    <a:pt x="512763" y="858908"/>
                    <a:pt x="500063" y="690235"/>
                    <a:pt x="504032" y="669201"/>
                  </a:cubicBezTo>
                  <a:cubicBezTo>
                    <a:pt x="508001" y="648167"/>
                    <a:pt x="516335" y="748180"/>
                    <a:pt x="527844" y="783502"/>
                  </a:cubicBezTo>
                  <a:cubicBezTo>
                    <a:pt x="539353" y="818824"/>
                    <a:pt x="556816" y="861289"/>
                    <a:pt x="573088" y="881133"/>
                  </a:cubicBezTo>
                  <a:cubicBezTo>
                    <a:pt x="589360" y="900977"/>
                    <a:pt x="610654" y="908484"/>
                    <a:pt x="625475" y="902564"/>
                  </a:cubicBezTo>
                  <a:cubicBezTo>
                    <a:pt x="640296" y="896644"/>
                    <a:pt x="658838" y="875379"/>
                    <a:pt x="662013" y="845613"/>
                  </a:cubicBezTo>
                  <a:cubicBezTo>
                    <a:pt x="665188" y="815847"/>
                    <a:pt x="649424" y="756945"/>
                    <a:pt x="644525" y="723971"/>
                  </a:cubicBezTo>
                  <a:cubicBezTo>
                    <a:pt x="639626" y="690997"/>
                    <a:pt x="620316" y="635468"/>
                    <a:pt x="632619" y="647771"/>
                  </a:cubicBezTo>
                  <a:cubicBezTo>
                    <a:pt x="644922" y="660074"/>
                    <a:pt x="695325" y="776358"/>
                    <a:pt x="718344" y="797789"/>
                  </a:cubicBezTo>
                  <a:cubicBezTo>
                    <a:pt x="741363" y="819220"/>
                    <a:pt x="763985" y="803346"/>
                    <a:pt x="770732" y="776358"/>
                  </a:cubicBezTo>
                  <a:cubicBezTo>
                    <a:pt x="777479" y="749371"/>
                    <a:pt x="775891" y="687855"/>
                    <a:pt x="758825" y="635864"/>
                  </a:cubicBezTo>
                  <a:cubicBezTo>
                    <a:pt x="741759" y="583873"/>
                    <a:pt x="698481" y="570391"/>
                    <a:pt x="668338" y="464414"/>
                  </a:cubicBezTo>
                  <a:cubicBezTo>
                    <a:pt x="638195" y="358437"/>
                    <a:pt x="580345" y="78978"/>
                    <a:pt x="577964" y="0"/>
                  </a:cubicBezTo>
                </a:path>
              </a:pathLst>
            </a:custGeom>
            <a:solidFill>
              <a:srgbClr val="CC00FF"/>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54" name="Rectangle 53"/>
            <p:cNvSpPr/>
            <p:nvPr/>
          </p:nvSpPr>
          <p:spPr>
            <a:xfrm rot="14368208">
              <a:off x="5653853" y="772000"/>
              <a:ext cx="81082" cy="3090826"/>
            </a:xfrm>
            <a:prstGeom prst="rect">
              <a:avLst/>
            </a:prstGeom>
            <a:solidFill>
              <a:schemeClr val="accent6"/>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3" name="Rectangle 72"/>
            <p:cNvSpPr/>
            <p:nvPr/>
          </p:nvSpPr>
          <p:spPr>
            <a:xfrm rot="14368208">
              <a:off x="2800213" y="2559542"/>
              <a:ext cx="81082" cy="309082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4" name="Group 88"/>
          <p:cNvGrpSpPr/>
          <p:nvPr/>
        </p:nvGrpSpPr>
        <p:grpSpPr>
          <a:xfrm>
            <a:off x="1763688" y="2384470"/>
            <a:ext cx="3021879" cy="5220994"/>
            <a:chOff x="1763688" y="2384470"/>
            <a:chExt cx="3021879" cy="5220994"/>
          </a:xfrm>
        </p:grpSpPr>
        <p:sp>
          <p:nvSpPr>
            <p:cNvPr id="41" name="Chord 40"/>
            <p:cNvSpPr/>
            <p:nvPr/>
          </p:nvSpPr>
          <p:spPr>
            <a:xfrm>
              <a:off x="1763688" y="2948902"/>
              <a:ext cx="3021879" cy="4656562"/>
            </a:xfrm>
            <a:prstGeom prst="chord">
              <a:avLst>
                <a:gd name="adj1" fmla="val 10135620"/>
                <a:gd name="adj2" fmla="val 674418"/>
              </a:avLst>
            </a:prstGeom>
            <a:solidFill>
              <a:srgbClr val="CC00FF"/>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5" name="Group 72"/>
            <p:cNvGrpSpPr/>
            <p:nvPr/>
          </p:nvGrpSpPr>
          <p:grpSpPr>
            <a:xfrm>
              <a:off x="2627081" y="2384470"/>
              <a:ext cx="1295091" cy="1199418"/>
              <a:chOff x="2195736" y="1196752"/>
              <a:chExt cx="1296144" cy="792088"/>
            </a:xfrm>
          </p:grpSpPr>
          <p:sp>
            <p:nvSpPr>
              <p:cNvPr id="49" name="Freeform 48"/>
              <p:cNvSpPr/>
              <p:nvPr/>
            </p:nvSpPr>
            <p:spPr>
              <a:xfrm>
                <a:off x="2195736" y="1484784"/>
                <a:ext cx="1296144" cy="145366"/>
              </a:xfrm>
              <a:custGeom>
                <a:avLst/>
                <a:gdLst>
                  <a:gd name="connsiteX0" fmla="*/ 0 w 1209821"/>
                  <a:gd name="connsiteY0" fmla="*/ 0 h 138332"/>
                  <a:gd name="connsiteX1" fmla="*/ 337625 w 1209821"/>
                  <a:gd name="connsiteY1" fmla="*/ 112541 h 138332"/>
                  <a:gd name="connsiteX2" fmla="*/ 928468 w 1209821"/>
                  <a:gd name="connsiteY2" fmla="*/ 126609 h 138332"/>
                  <a:gd name="connsiteX3" fmla="*/ 1209821 w 1209821"/>
                  <a:gd name="connsiteY3" fmla="*/ 42203 h 138332"/>
                  <a:gd name="connsiteX0" fmla="*/ 0 w 1296144"/>
                  <a:gd name="connsiteY0" fmla="*/ 0 h 145366"/>
                  <a:gd name="connsiteX1" fmla="*/ 337625 w 1296144"/>
                  <a:gd name="connsiteY1" fmla="*/ 112541 h 145366"/>
                  <a:gd name="connsiteX2" fmla="*/ 928468 w 1296144"/>
                  <a:gd name="connsiteY2" fmla="*/ 126609 h 145366"/>
                  <a:gd name="connsiteX3" fmla="*/ 1296144 w 1296144"/>
                  <a:gd name="connsiteY3" fmla="*/ 0 h 145366"/>
                </a:gdLst>
                <a:ahLst/>
                <a:cxnLst>
                  <a:cxn ang="0">
                    <a:pos x="connsiteX0" y="connsiteY0"/>
                  </a:cxn>
                  <a:cxn ang="0">
                    <a:pos x="connsiteX1" y="connsiteY1"/>
                  </a:cxn>
                  <a:cxn ang="0">
                    <a:pos x="connsiteX2" y="connsiteY2"/>
                  </a:cxn>
                  <a:cxn ang="0">
                    <a:pos x="connsiteX3" y="connsiteY3"/>
                  </a:cxn>
                </a:cxnLst>
                <a:rect l="l" t="t" r="r" b="b"/>
                <a:pathLst>
                  <a:path w="1296144" h="145366">
                    <a:moveTo>
                      <a:pt x="0" y="0"/>
                    </a:moveTo>
                    <a:cubicBezTo>
                      <a:pt x="91440" y="45719"/>
                      <a:pt x="182880" y="91439"/>
                      <a:pt x="337625" y="112541"/>
                    </a:cubicBezTo>
                    <a:cubicBezTo>
                      <a:pt x="492370" y="133643"/>
                      <a:pt x="768715" y="145366"/>
                      <a:pt x="928468" y="126609"/>
                    </a:cubicBezTo>
                    <a:cubicBezTo>
                      <a:pt x="1088221" y="107852"/>
                      <a:pt x="1228150" y="36341"/>
                      <a:pt x="1296144" y="0"/>
                    </a:cubicBezTo>
                  </a:path>
                </a:pathLst>
              </a:custGeom>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dirty="0"/>
              </a:p>
            </p:txBody>
          </p:sp>
          <p:sp>
            <p:nvSpPr>
              <p:cNvPr id="50" name="Chord 49"/>
              <p:cNvSpPr/>
              <p:nvPr/>
            </p:nvSpPr>
            <p:spPr>
              <a:xfrm>
                <a:off x="2483768" y="1196752"/>
                <a:ext cx="720080" cy="792088"/>
              </a:xfrm>
              <a:prstGeom prst="chord">
                <a:avLst>
                  <a:gd name="adj1" fmla="val 10765082"/>
                  <a:gd name="adj2" fmla="val 108958"/>
                </a:avLst>
              </a:prstGeom>
              <a:solidFill>
                <a:srgbClr val="0099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grpSp>
        <p:nvGrpSpPr>
          <p:cNvPr id="6" name="Group 43"/>
          <p:cNvGrpSpPr/>
          <p:nvPr/>
        </p:nvGrpSpPr>
        <p:grpSpPr>
          <a:xfrm>
            <a:off x="3491881" y="3429896"/>
            <a:ext cx="1368152" cy="1885273"/>
            <a:chOff x="7082737" y="2438979"/>
            <a:chExt cx="1075565" cy="1482097"/>
          </a:xfrm>
        </p:grpSpPr>
        <p:sp>
          <p:nvSpPr>
            <p:cNvPr id="44" name="Oval 43"/>
            <p:cNvSpPr/>
            <p:nvPr/>
          </p:nvSpPr>
          <p:spPr>
            <a:xfrm>
              <a:off x="7438170" y="2438979"/>
              <a:ext cx="105702" cy="269941"/>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8" name="Freeform 47"/>
            <p:cNvSpPr/>
            <p:nvPr/>
          </p:nvSpPr>
          <p:spPr>
            <a:xfrm>
              <a:off x="7082737" y="2821782"/>
              <a:ext cx="1075565" cy="1099294"/>
            </a:xfrm>
            <a:custGeom>
              <a:avLst/>
              <a:gdLst>
                <a:gd name="connsiteX0" fmla="*/ 60325 w 992188"/>
                <a:gd name="connsiteY0" fmla="*/ 66675 h 1200150"/>
                <a:gd name="connsiteX1" fmla="*/ 22225 w 992188"/>
                <a:gd name="connsiteY1" fmla="*/ 104775 h 1200150"/>
                <a:gd name="connsiteX2" fmla="*/ 193675 w 992188"/>
                <a:gd name="connsiteY2" fmla="*/ 695325 h 1200150"/>
                <a:gd name="connsiteX3" fmla="*/ 593725 w 992188"/>
                <a:gd name="connsiteY3" fmla="*/ 1133475 h 1200150"/>
                <a:gd name="connsiteX4" fmla="*/ 946150 w 992188"/>
                <a:gd name="connsiteY4" fmla="*/ 1095375 h 1200150"/>
                <a:gd name="connsiteX5" fmla="*/ 869950 w 992188"/>
                <a:gd name="connsiteY5" fmla="*/ 561975 h 1200150"/>
                <a:gd name="connsiteX6" fmla="*/ 755650 w 992188"/>
                <a:gd name="connsiteY6" fmla="*/ 200025 h 1200150"/>
                <a:gd name="connsiteX7" fmla="*/ 374650 w 992188"/>
                <a:gd name="connsiteY7" fmla="*/ 142875 h 1200150"/>
                <a:gd name="connsiteX8" fmla="*/ 60325 w 992188"/>
                <a:gd name="connsiteY8" fmla="*/ 66675 h 1200150"/>
                <a:gd name="connsiteX0" fmla="*/ 60325 w 992188"/>
                <a:gd name="connsiteY0" fmla="*/ 66675 h 1200150"/>
                <a:gd name="connsiteX1" fmla="*/ 22225 w 992188"/>
                <a:gd name="connsiteY1" fmla="*/ 104775 h 1200150"/>
                <a:gd name="connsiteX2" fmla="*/ 193675 w 992188"/>
                <a:gd name="connsiteY2" fmla="*/ 695325 h 1200150"/>
                <a:gd name="connsiteX3" fmla="*/ 593725 w 992188"/>
                <a:gd name="connsiteY3" fmla="*/ 1133475 h 1200150"/>
                <a:gd name="connsiteX4" fmla="*/ 946150 w 992188"/>
                <a:gd name="connsiteY4" fmla="*/ 1095375 h 1200150"/>
                <a:gd name="connsiteX5" fmla="*/ 869950 w 992188"/>
                <a:gd name="connsiteY5" fmla="*/ 561975 h 1200150"/>
                <a:gd name="connsiteX6" fmla="*/ 755650 w 992188"/>
                <a:gd name="connsiteY6" fmla="*/ 200025 h 1200150"/>
                <a:gd name="connsiteX7" fmla="*/ 374650 w 992188"/>
                <a:gd name="connsiteY7" fmla="*/ 142875 h 1200150"/>
                <a:gd name="connsiteX8" fmla="*/ 60325 w 992188"/>
                <a:gd name="connsiteY8" fmla="*/ 66675 h 1200150"/>
                <a:gd name="connsiteX0" fmla="*/ 60325 w 992188"/>
                <a:gd name="connsiteY0" fmla="*/ 66675 h 1200150"/>
                <a:gd name="connsiteX1" fmla="*/ 22225 w 992188"/>
                <a:gd name="connsiteY1" fmla="*/ 104775 h 1200150"/>
                <a:gd name="connsiteX2" fmla="*/ 193675 w 992188"/>
                <a:gd name="connsiteY2" fmla="*/ 695325 h 1200150"/>
                <a:gd name="connsiteX3" fmla="*/ 593725 w 992188"/>
                <a:gd name="connsiteY3" fmla="*/ 1133475 h 1200150"/>
                <a:gd name="connsiteX4" fmla="*/ 946150 w 992188"/>
                <a:gd name="connsiteY4" fmla="*/ 1095375 h 1200150"/>
                <a:gd name="connsiteX5" fmla="*/ 869950 w 992188"/>
                <a:gd name="connsiteY5" fmla="*/ 561975 h 1200150"/>
                <a:gd name="connsiteX6" fmla="*/ 755650 w 992188"/>
                <a:gd name="connsiteY6" fmla="*/ 200025 h 1200150"/>
                <a:gd name="connsiteX7" fmla="*/ 374650 w 992188"/>
                <a:gd name="connsiteY7" fmla="*/ 142875 h 1200150"/>
                <a:gd name="connsiteX8" fmla="*/ 60325 w 992188"/>
                <a:gd name="connsiteY8" fmla="*/ 66675 h 1200150"/>
                <a:gd name="connsiteX0" fmla="*/ 60325 w 954138"/>
                <a:gd name="connsiteY0" fmla="*/ 66675 h 1200150"/>
                <a:gd name="connsiteX1" fmla="*/ 22225 w 954138"/>
                <a:gd name="connsiteY1" fmla="*/ 104775 h 1200150"/>
                <a:gd name="connsiteX2" fmla="*/ 193675 w 954138"/>
                <a:gd name="connsiteY2" fmla="*/ 695325 h 1200150"/>
                <a:gd name="connsiteX3" fmla="*/ 593725 w 954138"/>
                <a:gd name="connsiteY3" fmla="*/ 1133475 h 1200150"/>
                <a:gd name="connsiteX4" fmla="*/ 946150 w 954138"/>
                <a:gd name="connsiteY4" fmla="*/ 1095375 h 1200150"/>
                <a:gd name="connsiteX5" fmla="*/ 869950 w 954138"/>
                <a:gd name="connsiteY5" fmla="*/ 561975 h 1200150"/>
                <a:gd name="connsiteX6" fmla="*/ 755650 w 954138"/>
                <a:gd name="connsiteY6" fmla="*/ 200025 h 1200150"/>
                <a:gd name="connsiteX7" fmla="*/ 374650 w 954138"/>
                <a:gd name="connsiteY7" fmla="*/ 142875 h 1200150"/>
                <a:gd name="connsiteX8" fmla="*/ 60325 w 954138"/>
                <a:gd name="connsiteY8" fmla="*/ 66675 h 1200150"/>
                <a:gd name="connsiteX0" fmla="*/ 60325 w 954138"/>
                <a:gd name="connsiteY0" fmla="*/ 66675 h 1200150"/>
                <a:gd name="connsiteX1" fmla="*/ 22225 w 954138"/>
                <a:gd name="connsiteY1" fmla="*/ 104775 h 1200150"/>
                <a:gd name="connsiteX2" fmla="*/ 193675 w 954138"/>
                <a:gd name="connsiteY2" fmla="*/ 695325 h 1200150"/>
                <a:gd name="connsiteX3" fmla="*/ 593725 w 954138"/>
                <a:gd name="connsiteY3" fmla="*/ 1133475 h 1200150"/>
                <a:gd name="connsiteX4" fmla="*/ 946150 w 954138"/>
                <a:gd name="connsiteY4" fmla="*/ 1095375 h 1200150"/>
                <a:gd name="connsiteX5" fmla="*/ 869950 w 954138"/>
                <a:gd name="connsiteY5" fmla="*/ 561975 h 1200150"/>
                <a:gd name="connsiteX6" fmla="*/ 755650 w 954138"/>
                <a:gd name="connsiteY6" fmla="*/ 200025 h 1200150"/>
                <a:gd name="connsiteX7" fmla="*/ 374650 w 954138"/>
                <a:gd name="connsiteY7" fmla="*/ 142875 h 1200150"/>
                <a:gd name="connsiteX8" fmla="*/ 60325 w 954138"/>
                <a:gd name="connsiteY8" fmla="*/ 66675 h 1200150"/>
                <a:gd name="connsiteX0" fmla="*/ 60325 w 954138"/>
                <a:gd name="connsiteY0" fmla="*/ 66675 h 1200150"/>
                <a:gd name="connsiteX1" fmla="*/ 22225 w 954138"/>
                <a:gd name="connsiteY1" fmla="*/ 104775 h 1200150"/>
                <a:gd name="connsiteX2" fmla="*/ 193675 w 954138"/>
                <a:gd name="connsiteY2" fmla="*/ 695325 h 1200150"/>
                <a:gd name="connsiteX3" fmla="*/ 593725 w 954138"/>
                <a:gd name="connsiteY3" fmla="*/ 1133475 h 1200150"/>
                <a:gd name="connsiteX4" fmla="*/ 946150 w 954138"/>
                <a:gd name="connsiteY4" fmla="*/ 1095375 h 1200150"/>
                <a:gd name="connsiteX5" fmla="*/ 869950 w 954138"/>
                <a:gd name="connsiteY5" fmla="*/ 561975 h 1200150"/>
                <a:gd name="connsiteX6" fmla="*/ 755650 w 954138"/>
                <a:gd name="connsiteY6" fmla="*/ 200025 h 1200150"/>
                <a:gd name="connsiteX7" fmla="*/ 374650 w 954138"/>
                <a:gd name="connsiteY7" fmla="*/ 142875 h 1200150"/>
                <a:gd name="connsiteX8" fmla="*/ 60325 w 954138"/>
                <a:gd name="connsiteY8" fmla="*/ 66675 h 1200150"/>
                <a:gd name="connsiteX0" fmla="*/ 60325 w 954138"/>
                <a:gd name="connsiteY0" fmla="*/ 66675 h 1155948"/>
                <a:gd name="connsiteX1" fmla="*/ 22225 w 954138"/>
                <a:gd name="connsiteY1" fmla="*/ 104775 h 1155948"/>
                <a:gd name="connsiteX2" fmla="*/ 193675 w 954138"/>
                <a:gd name="connsiteY2" fmla="*/ 695325 h 1155948"/>
                <a:gd name="connsiteX3" fmla="*/ 561677 w 954138"/>
                <a:gd name="connsiteY3" fmla="*/ 1089273 h 1155948"/>
                <a:gd name="connsiteX4" fmla="*/ 946150 w 954138"/>
                <a:gd name="connsiteY4" fmla="*/ 1095375 h 1155948"/>
                <a:gd name="connsiteX5" fmla="*/ 869950 w 954138"/>
                <a:gd name="connsiteY5" fmla="*/ 561975 h 1155948"/>
                <a:gd name="connsiteX6" fmla="*/ 755650 w 954138"/>
                <a:gd name="connsiteY6" fmla="*/ 200025 h 1155948"/>
                <a:gd name="connsiteX7" fmla="*/ 374650 w 954138"/>
                <a:gd name="connsiteY7" fmla="*/ 142875 h 1155948"/>
                <a:gd name="connsiteX8" fmla="*/ 60325 w 954138"/>
                <a:gd name="connsiteY8" fmla="*/ 66675 h 1155948"/>
                <a:gd name="connsiteX0" fmla="*/ 60325 w 954138"/>
                <a:gd name="connsiteY0" fmla="*/ 66675 h 1149301"/>
                <a:gd name="connsiteX1" fmla="*/ 22225 w 954138"/>
                <a:gd name="connsiteY1" fmla="*/ 104775 h 1149301"/>
                <a:gd name="connsiteX2" fmla="*/ 193675 w 954138"/>
                <a:gd name="connsiteY2" fmla="*/ 695325 h 1149301"/>
                <a:gd name="connsiteX3" fmla="*/ 498475 w 954138"/>
                <a:gd name="connsiteY3" fmla="*/ 1062038 h 1149301"/>
                <a:gd name="connsiteX4" fmla="*/ 946150 w 954138"/>
                <a:gd name="connsiteY4" fmla="*/ 1095375 h 1149301"/>
                <a:gd name="connsiteX5" fmla="*/ 869950 w 954138"/>
                <a:gd name="connsiteY5" fmla="*/ 561975 h 1149301"/>
                <a:gd name="connsiteX6" fmla="*/ 755650 w 954138"/>
                <a:gd name="connsiteY6" fmla="*/ 200025 h 1149301"/>
                <a:gd name="connsiteX7" fmla="*/ 374650 w 954138"/>
                <a:gd name="connsiteY7" fmla="*/ 142875 h 1149301"/>
                <a:gd name="connsiteX8" fmla="*/ 60325 w 954138"/>
                <a:gd name="connsiteY8" fmla="*/ 66675 h 1149301"/>
                <a:gd name="connsiteX0" fmla="*/ 118078 w 942587"/>
                <a:gd name="connsiteY0" fmla="*/ 138754 h 1134885"/>
                <a:gd name="connsiteX1" fmla="*/ 10674 w 942587"/>
                <a:gd name="connsiteY1" fmla="*/ 90359 h 1134885"/>
                <a:gd name="connsiteX2" fmla="*/ 182124 w 942587"/>
                <a:gd name="connsiteY2" fmla="*/ 680909 h 1134885"/>
                <a:gd name="connsiteX3" fmla="*/ 486924 w 942587"/>
                <a:gd name="connsiteY3" fmla="*/ 1047622 h 1134885"/>
                <a:gd name="connsiteX4" fmla="*/ 934599 w 942587"/>
                <a:gd name="connsiteY4" fmla="*/ 1080959 h 1134885"/>
                <a:gd name="connsiteX5" fmla="*/ 858399 w 942587"/>
                <a:gd name="connsiteY5" fmla="*/ 547559 h 1134885"/>
                <a:gd name="connsiteX6" fmla="*/ 744099 w 942587"/>
                <a:gd name="connsiteY6" fmla="*/ 185609 h 1134885"/>
                <a:gd name="connsiteX7" fmla="*/ 363099 w 942587"/>
                <a:gd name="connsiteY7" fmla="*/ 128459 h 1134885"/>
                <a:gd name="connsiteX8" fmla="*/ 118078 w 942587"/>
                <a:gd name="connsiteY8" fmla="*/ 138754 h 1134885"/>
                <a:gd name="connsiteX0" fmla="*/ 58737 w 962075"/>
                <a:gd name="connsiteY0" fmla="*/ 52785 h 1152079"/>
                <a:gd name="connsiteX1" fmla="*/ 30162 w 962075"/>
                <a:gd name="connsiteY1" fmla="*/ 107553 h 1152079"/>
                <a:gd name="connsiteX2" fmla="*/ 201612 w 962075"/>
                <a:gd name="connsiteY2" fmla="*/ 698103 h 1152079"/>
                <a:gd name="connsiteX3" fmla="*/ 506412 w 962075"/>
                <a:gd name="connsiteY3" fmla="*/ 1064816 h 1152079"/>
                <a:gd name="connsiteX4" fmla="*/ 954087 w 962075"/>
                <a:gd name="connsiteY4" fmla="*/ 1098153 h 1152079"/>
                <a:gd name="connsiteX5" fmla="*/ 877887 w 962075"/>
                <a:gd name="connsiteY5" fmla="*/ 564753 h 1152079"/>
                <a:gd name="connsiteX6" fmla="*/ 763587 w 962075"/>
                <a:gd name="connsiteY6" fmla="*/ 202803 h 1152079"/>
                <a:gd name="connsiteX7" fmla="*/ 382587 w 962075"/>
                <a:gd name="connsiteY7" fmla="*/ 145653 h 1152079"/>
                <a:gd name="connsiteX8" fmla="*/ 58737 w 962075"/>
                <a:gd name="connsiteY8" fmla="*/ 52785 h 1152079"/>
                <a:gd name="connsiteX0" fmla="*/ 30162 w 933500"/>
                <a:gd name="connsiteY0" fmla="*/ 92075 h 1191369"/>
                <a:gd name="connsiteX1" fmla="*/ 173037 w 933500"/>
                <a:gd name="connsiteY1" fmla="*/ 737393 h 1191369"/>
                <a:gd name="connsiteX2" fmla="*/ 477837 w 933500"/>
                <a:gd name="connsiteY2" fmla="*/ 1104106 h 1191369"/>
                <a:gd name="connsiteX3" fmla="*/ 925512 w 933500"/>
                <a:gd name="connsiteY3" fmla="*/ 1137443 h 1191369"/>
                <a:gd name="connsiteX4" fmla="*/ 849312 w 933500"/>
                <a:gd name="connsiteY4" fmla="*/ 604043 h 1191369"/>
                <a:gd name="connsiteX5" fmla="*/ 735012 w 933500"/>
                <a:gd name="connsiteY5" fmla="*/ 242093 h 1191369"/>
                <a:gd name="connsiteX6" fmla="*/ 354012 w 933500"/>
                <a:gd name="connsiteY6" fmla="*/ 184943 h 1191369"/>
                <a:gd name="connsiteX7" fmla="*/ 30162 w 933500"/>
                <a:gd name="connsiteY7" fmla="*/ 92075 h 1191369"/>
                <a:gd name="connsiteX0" fmla="*/ 0 w 903338"/>
                <a:gd name="connsiteY0" fmla="*/ 92075 h 1191369"/>
                <a:gd name="connsiteX1" fmla="*/ 142875 w 903338"/>
                <a:gd name="connsiteY1" fmla="*/ 737393 h 1191369"/>
                <a:gd name="connsiteX2" fmla="*/ 447675 w 903338"/>
                <a:gd name="connsiteY2" fmla="*/ 1104106 h 1191369"/>
                <a:gd name="connsiteX3" fmla="*/ 895350 w 903338"/>
                <a:gd name="connsiteY3" fmla="*/ 1137443 h 1191369"/>
                <a:gd name="connsiteX4" fmla="*/ 819150 w 903338"/>
                <a:gd name="connsiteY4" fmla="*/ 604043 h 1191369"/>
                <a:gd name="connsiteX5" fmla="*/ 704850 w 903338"/>
                <a:gd name="connsiteY5" fmla="*/ 242093 h 1191369"/>
                <a:gd name="connsiteX6" fmla="*/ 323850 w 903338"/>
                <a:gd name="connsiteY6" fmla="*/ 184943 h 1191369"/>
                <a:gd name="connsiteX7" fmla="*/ 0 w 903338"/>
                <a:gd name="connsiteY7" fmla="*/ 92075 h 1191369"/>
                <a:gd name="connsiteX0" fmla="*/ 0 w 903338"/>
                <a:gd name="connsiteY0" fmla="*/ 0 h 1099294"/>
                <a:gd name="connsiteX1" fmla="*/ 142875 w 903338"/>
                <a:gd name="connsiteY1" fmla="*/ 645318 h 1099294"/>
                <a:gd name="connsiteX2" fmla="*/ 447675 w 903338"/>
                <a:gd name="connsiteY2" fmla="*/ 1012031 h 1099294"/>
                <a:gd name="connsiteX3" fmla="*/ 895350 w 903338"/>
                <a:gd name="connsiteY3" fmla="*/ 1045368 h 1099294"/>
                <a:gd name="connsiteX4" fmla="*/ 819150 w 903338"/>
                <a:gd name="connsiteY4" fmla="*/ 511968 h 1099294"/>
                <a:gd name="connsiteX5" fmla="*/ 704850 w 903338"/>
                <a:gd name="connsiteY5" fmla="*/ 150018 h 1099294"/>
                <a:gd name="connsiteX6" fmla="*/ 323850 w 903338"/>
                <a:gd name="connsiteY6" fmla="*/ 92868 h 1099294"/>
                <a:gd name="connsiteX7" fmla="*/ 0 w 903338"/>
                <a:gd name="connsiteY7" fmla="*/ 0 h 1099294"/>
                <a:gd name="connsiteX0" fmla="*/ 0 w 903338"/>
                <a:gd name="connsiteY0" fmla="*/ 0 h 1099294"/>
                <a:gd name="connsiteX1" fmla="*/ 142875 w 903338"/>
                <a:gd name="connsiteY1" fmla="*/ 645318 h 1099294"/>
                <a:gd name="connsiteX2" fmla="*/ 447675 w 903338"/>
                <a:gd name="connsiteY2" fmla="*/ 1012031 h 1099294"/>
                <a:gd name="connsiteX3" fmla="*/ 895350 w 903338"/>
                <a:gd name="connsiteY3" fmla="*/ 1045368 h 1099294"/>
                <a:gd name="connsiteX4" fmla="*/ 819150 w 903338"/>
                <a:gd name="connsiteY4" fmla="*/ 511968 h 1099294"/>
                <a:gd name="connsiteX5" fmla="*/ 704850 w 903338"/>
                <a:gd name="connsiteY5" fmla="*/ 150018 h 1099294"/>
                <a:gd name="connsiteX6" fmla="*/ 323850 w 903338"/>
                <a:gd name="connsiteY6" fmla="*/ 92868 h 1099294"/>
                <a:gd name="connsiteX7" fmla="*/ 0 w 903338"/>
                <a:gd name="connsiteY7" fmla="*/ 0 h 1099294"/>
                <a:gd name="connsiteX0" fmla="*/ 0 w 903338"/>
                <a:gd name="connsiteY0" fmla="*/ 0 h 1099294"/>
                <a:gd name="connsiteX1" fmla="*/ 142875 w 903338"/>
                <a:gd name="connsiteY1" fmla="*/ 645318 h 1099294"/>
                <a:gd name="connsiteX2" fmla="*/ 447675 w 903338"/>
                <a:gd name="connsiteY2" fmla="*/ 1012031 h 1099294"/>
                <a:gd name="connsiteX3" fmla="*/ 895350 w 903338"/>
                <a:gd name="connsiteY3" fmla="*/ 1045368 h 1099294"/>
                <a:gd name="connsiteX4" fmla="*/ 819150 w 903338"/>
                <a:gd name="connsiteY4" fmla="*/ 511968 h 1099294"/>
                <a:gd name="connsiteX5" fmla="*/ 704850 w 903338"/>
                <a:gd name="connsiteY5" fmla="*/ 150018 h 1099294"/>
                <a:gd name="connsiteX6" fmla="*/ 362372 w 903338"/>
                <a:gd name="connsiteY6" fmla="*/ 123055 h 1099294"/>
                <a:gd name="connsiteX7" fmla="*/ 0 w 903338"/>
                <a:gd name="connsiteY7" fmla="*/ 0 h 1099294"/>
                <a:gd name="connsiteX0" fmla="*/ 0 w 903338"/>
                <a:gd name="connsiteY0" fmla="*/ 0 h 1099294"/>
                <a:gd name="connsiteX1" fmla="*/ 142875 w 903338"/>
                <a:gd name="connsiteY1" fmla="*/ 645318 h 1099294"/>
                <a:gd name="connsiteX2" fmla="*/ 447675 w 903338"/>
                <a:gd name="connsiteY2" fmla="*/ 1012031 h 1099294"/>
                <a:gd name="connsiteX3" fmla="*/ 895350 w 903338"/>
                <a:gd name="connsiteY3" fmla="*/ 1045368 h 1099294"/>
                <a:gd name="connsiteX4" fmla="*/ 819150 w 903338"/>
                <a:gd name="connsiteY4" fmla="*/ 511968 h 1099294"/>
                <a:gd name="connsiteX5" fmla="*/ 704850 w 903338"/>
                <a:gd name="connsiteY5" fmla="*/ 150018 h 1099294"/>
                <a:gd name="connsiteX6" fmla="*/ 362372 w 903338"/>
                <a:gd name="connsiteY6" fmla="*/ 123055 h 1099294"/>
                <a:gd name="connsiteX7" fmla="*/ 0 w 903338"/>
                <a:gd name="connsiteY7" fmla="*/ 0 h 1099294"/>
                <a:gd name="connsiteX0" fmla="*/ 0 w 903338"/>
                <a:gd name="connsiteY0" fmla="*/ 0 h 1099294"/>
                <a:gd name="connsiteX1" fmla="*/ 142875 w 903338"/>
                <a:gd name="connsiteY1" fmla="*/ 645318 h 1099294"/>
                <a:gd name="connsiteX2" fmla="*/ 447675 w 903338"/>
                <a:gd name="connsiteY2" fmla="*/ 1012031 h 1099294"/>
                <a:gd name="connsiteX3" fmla="*/ 895350 w 903338"/>
                <a:gd name="connsiteY3" fmla="*/ 1045368 h 1099294"/>
                <a:gd name="connsiteX4" fmla="*/ 819150 w 903338"/>
                <a:gd name="connsiteY4" fmla="*/ 511968 h 1099294"/>
                <a:gd name="connsiteX5" fmla="*/ 704850 w 903338"/>
                <a:gd name="connsiteY5" fmla="*/ 150018 h 1099294"/>
                <a:gd name="connsiteX6" fmla="*/ 362372 w 903338"/>
                <a:gd name="connsiteY6" fmla="*/ 123055 h 1099294"/>
                <a:gd name="connsiteX7" fmla="*/ 0 w 903338"/>
                <a:gd name="connsiteY7" fmla="*/ 0 h 10992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3338" h="1099294">
                  <a:moveTo>
                    <a:pt x="0" y="0"/>
                  </a:moveTo>
                  <a:cubicBezTo>
                    <a:pt x="25500" y="119881"/>
                    <a:pt x="68263" y="476646"/>
                    <a:pt x="142875" y="645318"/>
                  </a:cubicBezTo>
                  <a:cubicBezTo>
                    <a:pt x="217487" y="813990"/>
                    <a:pt x="322263" y="945356"/>
                    <a:pt x="447675" y="1012031"/>
                  </a:cubicBezTo>
                  <a:cubicBezTo>
                    <a:pt x="573088" y="1078706"/>
                    <a:pt x="739206" y="1099294"/>
                    <a:pt x="895350" y="1045368"/>
                  </a:cubicBezTo>
                  <a:cubicBezTo>
                    <a:pt x="903338" y="906784"/>
                    <a:pt x="850900" y="661193"/>
                    <a:pt x="819150" y="511968"/>
                  </a:cubicBezTo>
                  <a:cubicBezTo>
                    <a:pt x="787400" y="362743"/>
                    <a:pt x="733822" y="232246"/>
                    <a:pt x="704850" y="150018"/>
                  </a:cubicBezTo>
                  <a:cubicBezTo>
                    <a:pt x="556097" y="159593"/>
                    <a:pt x="464270" y="141956"/>
                    <a:pt x="362372" y="123055"/>
                  </a:cubicBezTo>
                  <a:cubicBezTo>
                    <a:pt x="244897" y="98052"/>
                    <a:pt x="108248" y="53925"/>
                    <a:pt x="0" y="0"/>
                  </a:cubicBez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7" name="Group 47"/>
          <p:cNvGrpSpPr/>
          <p:nvPr/>
        </p:nvGrpSpPr>
        <p:grpSpPr>
          <a:xfrm>
            <a:off x="-213481" y="5606328"/>
            <a:ext cx="13772912" cy="2591068"/>
            <a:chOff x="971600" y="3429000"/>
            <a:chExt cx="4210372" cy="792088"/>
          </a:xfrm>
        </p:grpSpPr>
        <p:sp>
          <p:nvSpPr>
            <p:cNvPr id="56" name="Freeform 6"/>
            <p:cNvSpPr/>
            <p:nvPr/>
          </p:nvSpPr>
          <p:spPr>
            <a:xfrm>
              <a:off x="971600" y="3429000"/>
              <a:ext cx="4032448" cy="792088"/>
            </a:xfrm>
            <a:custGeom>
              <a:avLst/>
              <a:gdLst>
                <a:gd name="connsiteX0" fmla="*/ 0 w 3718560"/>
                <a:gd name="connsiteY0" fmla="*/ 899160 h 914400"/>
                <a:gd name="connsiteX1" fmla="*/ 3718560 w 3718560"/>
                <a:gd name="connsiteY1" fmla="*/ 914400 h 914400"/>
                <a:gd name="connsiteX2" fmla="*/ 3718560 w 3718560"/>
                <a:gd name="connsiteY2" fmla="*/ 434340 h 914400"/>
                <a:gd name="connsiteX3" fmla="*/ 2148840 w 3718560"/>
                <a:gd name="connsiteY3" fmla="*/ 0 h 914400"/>
                <a:gd name="connsiteX4" fmla="*/ 342900 w 3718560"/>
                <a:gd name="connsiteY4" fmla="*/ 7620 h 914400"/>
                <a:gd name="connsiteX5" fmla="*/ 0 w 3718560"/>
                <a:gd name="connsiteY5" fmla="*/ 899160 h 914400"/>
                <a:gd name="connsiteX0" fmla="*/ 0 w 3726884"/>
                <a:gd name="connsiteY0" fmla="*/ 944840 h 944840"/>
                <a:gd name="connsiteX1" fmla="*/ 3726884 w 3726884"/>
                <a:gd name="connsiteY1" fmla="*/ 914400 h 944840"/>
                <a:gd name="connsiteX2" fmla="*/ 3726884 w 3726884"/>
                <a:gd name="connsiteY2" fmla="*/ 434340 h 944840"/>
                <a:gd name="connsiteX3" fmla="*/ 2157164 w 3726884"/>
                <a:gd name="connsiteY3" fmla="*/ 0 h 944840"/>
                <a:gd name="connsiteX4" fmla="*/ 351224 w 3726884"/>
                <a:gd name="connsiteY4" fmla="*/ 7620 h 944840"/>
                <a:gd name="connsiteX5" fmla="*/ 0 w 3726884"/>
                <a:gd name="connsiteY5" fmla="*/ 944840 h 944840"/>
                <a:gd name="connsiteX0" fmla="*/ 0 w 3726884"/>
                <a:gd name="connsiteY0" fmla="*/ 944840 h 944840"/>
                <a:gd name="connsiteX1" fmla="*/ 3726884 w 3726884"/>
                <a:gd name="connsiteY1" fmla="*/ 914400 h 944840"/>
                <a:gd name="connsiteX2" fmla="*/ 3726884 w 3726884"/>
                <a:gd name="connsiteY2" fmla="*/ 434340 h 944840"/>
                <a:gd name="connsiteX3" fmla="*/ 2157164 w 3726884"/>
                <a:gd name="connsiteY3" fmla="*/ 0 h 944840"/>
                <a:gd name="connsiteX4" fmla="*/ 288032 w 3726884"/>
                <a:gd name="connsiteY4" fmla="*/ 8736 h 944840"/>
                <a:gd name="connsiteX5" fmla="*/ 0 w 3726884"/>
                <a:gd name="connsiteY5" fmla="*/ 944840 h 944840"/>
                <a:gd name="connsiteX0" fmla="*/ 0 w 3726884"/>
                <a:gd name="connsiteY0" fmla="*/ 936104 h 936104"/>
                <a:gd name="connsiteX1" fmla="*/ 3726884 w 3726884"/>
                <a:gd name="connsiteY1" fmla="*/ 905664 h 936104"/>
                <a:gd name="connsiteX2" fmla="*/ 3726884 w 3726884"/>
                <a:gd name="connsiteY2" fmla="*/ 425604 h 936104"/>
                <a:gd name="connsiteX3" fmla="*/ 2160240 w 3726884"/>
                <a:gd name="connsiteY3" fmla="*/ 0 h 936104"/>
                <a:gd name="connsiteX4" fmla="*/ 288032 w 3726884"/>
                <a:gd name="connsiteY4" fmla="*/ 0 h 936104"/>
                <a:gd name="connsiteX5" fmla="*/ 0 w 3726884"/>
                <a:gd name="connsiteY5" fmla="*/ 936104 h 936104"/>
                <a:gd name="connsiteX0" fmla="*/ 0 w 3744416"/>
                <a:gd name="connsiteY0" fmla="*/ 936104 h 936104"/>
                <a:gd name="connsiteX1" fmla="*/ 3744416 w 3744416"/>
                <a:gd name="connsiteY1" fmla="*/ 936104 h 936104"/>
                <a:gd name="connsiteX2" fmla="*/ 3726884 w 3744416"/>
                <a:gd name="connsiteY2" fmla="*/ 425604 h 936104"/>
                <a:gd name="connsiteX3" fmla="*/ 2160240 w 3744416"/>
                <a:gd name="connsiteY3" fmla="*/ 0 h 936104"/>
                <a:gd name="connsiteX4" fmla="*/ 288032 w 3744416"/>
                <a:gd name="connsiteY4" fmla="*/ 0 h 936104"/>
                <a:gd name="connsiteX5" fmla="*/ 0 w 3744416"/>
                <a:gd name="connsiteY5" fmla="*/ 936104 h 936104"/>
                <a:gd name="connsiteX0" fmla="*/ 0 w 3744416"/>
                <a:gd name="connsiteY0" fmla="*/ 936104 h 936104"/>
                <a:gd name="connsiteX1" fmla="*/ 3744416 w 3744416"/>
                <a:gd name="connsiteY1" fmla="*/ 936104 h 936104"/>
                <a:gd name="connsiteX2" fmla="*/ 3744416 w 3744416"/>
                <a:gd name="connsiteY2" fmla="*/ 432048 h 936104"/>
                <a:gd name="connsiteX3" fmla="*/ 2160240 w 3744416"/>
                <a:gd name="connsiteY3" fmla="*/ 0 h 936104"/>
                <a:gd name="connsiteX4" fmla="*/ 288032 w 3744416"/>
                <a:gd name="connsiteY4" fmla="*/ 0 h 936104"/>
                <a:gd name="connsiteX5" fmla="*/ 0 w 3744416"/>
                <a:gd name="connsiteY5" fmla="*/ 936104 h 936104"/>
                <a:gd name="connsiteX0" fmla="*/ 0 w 3744416"/>
                <a:gd name="connsiteY0" fmla="*/ 936104 h 936104"/>
                <a:gd name="connsiteX1" fmla="*/ 3744416 w 3744416"/>
                <a:gd name="connsiteY1" fmla="*/ 936104 h 936104"/>
                <a:gd name="connsiteX2" fmla="*/ 3744416 w 3744416"/>
                <a:gd name="connsiteY2" fmla="*/ 432048 h 936104"/>
                <a:gd name="connsiteX3" fmla="*/ 2088232 w 3744416"/>
                <a:gd name="connsiteY3" fmla="*/ 0 h 936104"/>
                <a:gd name="connsiteX4" fmla="*/ 288032 w 3744416"/>
                <a:gd name="connsiteY4" fmla="*/ 0 h 936104"/>
                <a:gd name="connsiteX5" fmla="*/ 0 w 3744416"/>
                <a:gd name="connsiteY5" fmla="*/ 936104 h 936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44416" h="936104">
                  <a:moveTo>
                    <a:pt x="0" y="936104"/>
                  </a:moveTo>
                  <a:lnTo>
                    <a:pt x="3744416" y="936104"/>
                  </a:lnTo>
                  <a:lnTo>
                    <a:pt x="3744416" y="432048"/>
                  </a:lnTo>
                  <a:lnTo>
                    <a:pt x="2088232" y="0"/>
                  </a:lnTo>
                  <a:lnTo>
                    <a:pt x="288032" y="0"/>
                  </a:lnTo>
                  <a:lnTo>
                    <a:pt x="0" y="936104"/>
                  </a:lnTo>
                  <a:close/>
                </a:path>
              </a:pathLst>
            </a:custGeom>
            <a:solidFill>
              <a:srgbClr val="FFFF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cxnSp>
          <p:nvCxnSpPr>
            <p:cNvPr id="57" name="Straight Connector 56"/>
            <p:cNvCxnSpPr/>
            <p:nvPr/>
          </p:nvCxnSpPr>
          <p:spPr>
            <a:xfrm>
              <a:off x="3347864" y="3573016"/>
              <a:ext cx="0" cy="504056"/>
            </a:xfrm>
            <a:prstGeom prst="line">
              <a:avLst/>
            </a:prstGeom>
            <a:ln w="228600">
              <a:solidFill>
                <a:srgbClr val="000000"/>
              </a:solidFill>
            </a:ln>
          </p:spPr>
          <p:style>
            <a:lnRef idx="1">
              <a:schemeClr val="accent1"/>
            </a:lnRef>
            <a:fillRef idx="0">
              <a:schemeClr val="accent1"/>
            </a:fillRef>
            <a:effectRef idx="0">
              <a:schemeClr val="accent1"/>
            </a:effectRef>
            <a:fontRef idx="minor">
              <a:schemeClr val="tx1"/>
            </a:fontRef>
          </p:style>
        </p:cxnSp>
        <p:cxnSp>
          <p:nvCxnSpPr>
            <p:cNvPr id="58" name="Straight Connector 57"/>
            <p:cNvCxnSpPr/>
            <p:nvPr/>
          </p:nvCxnSpPr>
          <p:spPr>
            <a:xfrm>
              <a:off x="3500264" y="3573016"/>
              <a:ext cx="0" cy="504056"/>
            </a:xfrm>
            <a:prstGeom prst="line">
              <a:avLst/>
            </a:prstGeom>
            <a:ln w="228600">
              <a:solidFill>
                <a:srgbClr val="000000"/>
              </a:solidFill>
            </a:ln>
          </p:spPr>
          <p:style>
            <a:lnRef idx="1">
              <a:schemeClr val="accent1"/>
            </a:lnRef>
            <a:fillRef idx="0">
              <a:schemeClr val="accent1"/>
            </a:fillRef>
            <a:effectRef idx="0">
              <a:schemeClr val="accent1"/>
            </a:effectRef>
            <a:fontRef idx="minor">
              <a:schemeClr val="tx1"/>
            </a:fontRef>
          </p:style>
        </p:cxnSp>
        <p:cxnSp>
          <p:nvCxnSpPr>
            <p:cNvPr id="59" name="Straight Connector 58"/>
            <p:cNvCxnSpPr/>
            <p:nvPr/>
          </p:nvCxnSpPr>
          <p:spPr>
            <a:xfrm>
              <a:off x="3635896" y="3573016"/>
              <a:ext cx="0" cy="504056"/>
            </a:xfrm>
            <a:prstGeom prst="line">
              <a:avLst/>
            </a:prstGeom>
            <a:ln w="228600">
              <a:solidFill>
                <a:srgbClr val="000000"/>
              </a:solidFill>
            </a:ln>
          </p:spPr>
          <p:style>
            <a:lnRef idx="1">
              <a:schemeClr val="accent1"/>
            </a:lnRef>
            <a:fillRef idx="0">
              <a:schemeClr val="accent1"/>
            </a:fillRef>
            <a:effectRef idx="0">
              <a:schemeClr val="accent1"/>
            </a:effectRef>
            <a:fontRef idx="minor">
              <a:schemeClr val="tx1"/>
            </a:fontRef>
          </p:style>
        </p:cxnSp>
        <p:cxnSp>
          <p:nvCxnSpPr>
            <p:cNvPr id="60" name="Straight Connector 59"/>
            <p:cNvCxnSpPr/>
            <p:nvPr/>
          </p:nvCxnSpPr>
          <p:spPr>
            <a:xfrm>
              <a:off x="3203848" y="3573016"/>
              <a:ext cx="0" cy="504056"/>
            </a:xfrm>
            <a:prstGeom prst="line">
              <a:avLst/>
            </a:prstGeom>
            <a:ln w="228600">
              <a:solidFill>
                <a:srgbClr val="000000"/>
              </a:solidFill>
            </a:ln>
          </p:spPr>
          <p:style>
            <a:lnRef idx="1">
              <a:schemeClr val="accent1"/>
            </a:lnRef>
            <a:fillRef idx="0">
              <a:schemeClr val="accent1"/>
            </a:fillRef>
            <a:effectRef idx="0">
              <a:schemeClr val="accent1"/>
            </a:effectRef>
            <a:fontRef idx="minor">
              <a:schemeClr val="tx1"/>
            </a:fontRef>
          </p:style>
        </p:cxnSp>
        <p:sp>
          <p:nvSpPr>
            <p:cNvPr id="61" name="Chord 60"/>
            <p:cNvSpPr/>
            <p:nvPr/>
          </p:nvSpPr>
          <p:spPr>
            <a:xfrm>
              <a:off x="4893940" y="3635499"/>
              <a:ext cx="288032" cy="288032"/>
            </a:xfrm>
            <a:prstGeom prst="chord">
              <a:avLst>
                <a:gd name="adj1" fmla="val 4860628"/>
                <a:gd name="adj2" fmla="val 16200000"/>
              </a:avLst>
            </a:prstGeom>
            <a:solidFill>
              <a:srgbClr val="DDDDDD"/>
            </a:solidFill>
            <a:ln w="38100">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19" name="Rectangle 18"/>
          <p:cNvSpPr/>
          <p:nvPr/>
        </p:nvSpPr>
        <p:spPr>
          <a:xfrm rot="19851253">
            <a:off x="2125964" y="4590065"/>
            <a:ext cx="8265353" cy="1648861"/>
          </a:xfrm>
          <a:prstGeom prst="rect">
            <a:avLst/>
          </a:prstGeom>
          <a:solidFill>
            <a:srgbClr val="FFFF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en-GB" sz="9600" dirty="0" smtClean="0">
                <a:solidFill>
                  <a:schemeClr val="tx1"/>
                </a:solidFill>
                <a:latin typeface="Impact" pitchFamily="34" charset="0"/>
              </a:rPr>
              <a:t>JCMM</a:t>
            </a:r>
            <a:endParaRPr lang="en-GB" sz="9600" dirty="0">
              <a:solidFill>
                <a:schemeClr val="tx1"/>
              </a:solidFill>
              <a:latin typeface="Impact" pitchFamily="34" charset="0"/>
            </a:endParaRPr>
          </a:p>
        </p:txBody>
      </p:sp>
      <p:grpSp>
        <p:nvGrpSpPr>
          <p:cNvPr id="8" name="Group 8"/>
          <p:cNvGrpSpPr/>
          <p:nvPr/>
        </p:nvGrpSpPr>
        <p:grpSpPr>
          <a:xfrm>
            <a:off x="493174" y="188640"/>
            <a:ext cx="5888790" cy="5417687"/>
            <a:chOff x="2771800" y="1556792"/>
            <a:chExt cx="1800200" cy="1656184"/>
          </a:xfrm>
        </p:grpSpPr>
        <p:sp>
          <p:nvSpPr>
            <p:cNvPr id="45" name="Rounded Rectangle 9"/>
            <p:cNvSpPr/>
            <p:nvPr/>
          </p:nvSpPr>
          <p:spPr>
            <a:xfrm>
              <a:off x="2987824" y="2708920"/>
              <a:ext cx="288032" cy="504056"/>
            </a:xfrm>
            <a:prstGeom prst="roundRect">
              <a:avLst/>
            </a:prstGeom>
            <a:solidFill>
              <a:srgbClr val="5F5F5F"/>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6" name="Trapezoid 10"/>
            <p:cNvSpPr/>
            <p:nvPr/>
          </p:nvSpPr>
          <p:spPr>
            <a:xfrm>
              <a:off x="2771800" y="1844824"/>
              <a:ext cx="1800200" cy="1296144"/>
            </a:xfrm>
            <a:prstGeom prst="trapezoid">
              <a:avLst>
                <a:gd name="adj" fmla="val 22216"/>
              </a:avLst>
            </a:prstGeom>
            <a:noFill/>
            <a:ln w="762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7" name="Snip Same Side Corner Rectangle 11"/>
            <p:cNvSpPr/>
            <p:nvPr/>
          </p:nvSpPr>
          <p:spPr>
            <a:xfrm>
              <a:off x="3563888" y="1556792"/>
              <a:ext cx="216024" cy="288032"/>
            </a:xfrm>
            <a:prstGeom prst="snip2SameRect">
              <a:avLst>
                <a:gd name="adj1" fmla="val 29895"/>
                <a:gd name="adj2" fmla="val 0"/>
              </a:avLst>
            </a:prstGeom>
            <a:solidFill>
              <a:srgbClr val="FF33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9" name="Group 64"/>
          <p:cNvGrpSpPr/>
          <p:nvPr/>
        </p:nvGrpSpPr>
        <p:grpSpPr>
          <a:xfrm>
            <a:off x="2699792" y="3405212"/>
            <a:ext cx="1732165" cy="1895996"/>
            <a:chOff x="3995936" y="2441097"/>
            <a:chExt cx="1728192" cy="1929061"/>
          </a:xfrm>
        </p:grpSpPr>
        <p:grpSp>
          <p:nvGrpSpPr>
            <p:cNvPr id="10" name="Group 2"/>
            <p:cNvGrpSpPr/>
            <p:nvPr/>
          </p:nvGrpSpPr>
          <p:grpSpPr>
            <a:xfrm>
              <a:off x="4514402" y="2441097"/>
              <a:ext cx="653024" cy="350449"/>
              <a:chOff x="7797958" y="1180860"/>
              <a:chExt cx="435349" cy="213255"/>
            </a:xfrm>
          </p:grpSpPr>
          <p:sp>
            <p:nvSpPr>
              <p:cNvPr id="62" name="Oval 61"/>
              <p:cNvSpPr/>
              <p:nvPr/>
            </p:nvSpPr>
            <p:spPr>
              <a:xfrm>
                <a:off x="8143597" y="1180860"/>
                <a:ext cx="89710" cy="213255"/>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4" name="Oval 63"/>
              <p:cNvSpPr/>
              <p:nvPr/>
            </p:nvSpPr>
            <p:spPr>
              <a:xfrm>
                <a:off x="7797958" y="1180860"/>
                <a:ext cx="89710" cy="213255"/>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55" name="Moon 54"/>
            <p:cNvSpPr/>
            <p:nvPr/>
          </p:nvSpPr>
          <p:spPr>
            <a:xfrm rot="16200000">
              <a:off x="4175956" y="2821986"/>
              <a:ext cx="1368152" cy="1728192"/>
            </a:xfrm>
            <a:prstGeom prst="moon">
              <a:avLst>
                <a:gd name="adj" fmla="val 87500"/>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11" name="Group 71"/>
          <p:cNvGrpSpPr/>
          <p:nvPr/>
        </p:nvGrpSpPr>
        <p:grpSpPr>
          <a:xfrm>
            <a:off x="467544" y="1124744"/>
            <a:ext cx="5914420" cy="6859068"/>
            <a:chOff x="467544" y="1124744"/>
            <a:chExt cx="5914420" cy="6859068"/>
          </a:xfrm>
        </p:grpSpPr>
        <p:sp>
          <p:nvSpPr>
            <p:cNvPr id="67" name="Freeform 66"/>
            <p:cNvSpPr/>
            <p:nvPr/>
          </p:nvSpPr>
          <p:spPr>
            <a:xfrm>
              <a:off x="467544" y="1124744"/>
              <a:ext cx="5904656" cy="4320480"/>
            </a:xfrm>
            <a:custGeom>
              <a:avLst/>
              <a:gdLst>
                <a:gd name="connsiteX0" fmla="*/ 30480 w 5989320"/>
                <a:gd name="connsiteY0" fmla="*/ 4251960 h 4297680"/>
                <a:gd name="connsiteX1" fmla="*/ 990600 w 5989320"/>
                <a:gd name="connsiteY1" fmla="*/ 15240 h 4297680"/>
                <a:gd name="connsiteX2" fmla="*/ 4983480 w 5989320"/>
                <a:gd name="connsiteY2" fmla="*/ 0 h 4297680"/>
                <a:gd name="connsiteX3" fmla="*/ 5989320 w 5989320"/>
                <a:gd name="connsiteY3" fmla="*/ 4267200 h 4297680"/>
                <a:gd name="connsiteX4" fmla="*/ 5745480 w 5989320"/>
                <a:gd name="connsiteY4" fmla="*/ 4267200 h 4297680"/>
                <a:gd name="connsiteX5" fmla="*/ 4861560 w 5989320"/>
                <a:gd name="connsiteY5" fmla="*/ 213360 h 4297680"/>
                <a:gd name="connsiteX6" fmla="*/ 1173480 w 5989320"/>
                <a:gd name="connsiteY6" fmla="*/ 228600 h 4297680"/>
                <a:gd name="connsiteX7" fmla="*/ 213360 w 5989320"/>
                <a:gd name="connsiteY7" fmla="*/ 4282440 h 4297680"/>
                <a:gd name="connsiteX8" fmla="*/ 0 w 5989320"/>
                <a:gd name="connsiteY8" fmla="*/ 4297680 h 4297680"/>
                <a:gd name="connsiteX9" fmla="*/ 30480 w 5989320"/>
                <a:gd name="connsiteY9" fmla="*/ 4251960 h 4297680"/>
                <a:gd name="connsiteX0" fmla="*/ 30480 w 5989320"/>
                <a:gd name="connsiteY0" fmla="*/ 4254976 h 4300696"/>
                <a:gd name="connsiteX1" fmla="*/ 961688 w 5989320"/>
                <a:gd name="connsiteY1" fmla="*/ 0 h 4300696"/>
                <a:gd name="connsiteX2" fmla="*/ 4983480 w 5989320"/>
                <a:gd name="connsiteY2" fmla="*/ 3016 h 4300696"/>
                <a:gd name="connsiteX3" fmla="*/ 5989320 w 5989320"/>
                <a:gd name="connsiteY3" fmla="*/ 4270216 h 4300696"/>
                <a:gd name="connsiteX4" fmla="*/ 5745480 w 5989320"/>
                <a:gd name="connsiteY4" fmla="*/ 4270216 h 4300696"/>
                <a:gd name="connsiteX5" fmla="*/ 4861560 w 5989320"/>
                <a:gd name="connsiteY5" fmla="*/ 216376 h 4300696"/>
                <a:gd name="connsiteX6" fmla="*/ 1173480 w 5989320"/>
                <a:gd name="connsiteY6" fmla="*/ 231616 h 4300696"/>
                <a:gd name="connsiteX7" fmla="*/ 213360 w 5989320"/>
                <a:gd name="connsiteY7" fmla="*/ 4285456 h 4300696"/>
                <a:gd name="connsiteX8" fmla="*/ 0 w 5989320"/>
                <a:gd name="connsiteY8" fmla="*/ 4300696 h 4300696"/>
                <a:gd name="connsiteX9" fmla="*/ 30480 w 5989320"/>
                <a:gd name="connsiteY9" fmla="*/ 4254976 h 4300696"/>
                <a:gd name="connsiteX0" fmla="*/ 30480 w 5989320"/>
                <a:gd name="connsiteY0" fmla="*/ 4254976 h 4300696"/>
                <a:gd name="connsiteX1" fmla="*/ 961688 w 5989320"/>
                <a:gd name="connsiteY1" fmla="*/ 0 h 4300696"/>
                <a:gd name="connsiteX2" fmla="*/ 4983480 w 5989320"/>
                <a:gd name="connsiteY2" fmla="*/ 3016 h 4300696"/>
                <a:gd name="connsiteX3" fmla="*/ 5989320 w 5989320"/>
                <a:gd name="connsiteY3" fmla="*/ 4270216 h 4300696"/>
                <a:gd name="connsiteX4" fmla="*/ 5745480 w 5989320"/>
                <a:gd name="connsiteY4" fmla="*/ 4270216 h 4300696"/>
                <a:gd name="connsiteX5" fmla="*/ 4861560 w 5989320"/>
                <a:gd name="connsiteY5" fmla="*/ 216376 h 4300696"/>
                <a:gd name="connsiteX6" fmla="*/ 1105704 w 5989320"/>
                <a:gd name="connsiteY6" fmla="*/ 216024 h 4300696"/>
                <a:gd name="connsiteX7" fmla="*/ 213360 w 5989320"/>
                <a:gd name="connsiteY7" fmla="*/ 4285456 h 4300696"/>
                <a:gd name="connsiteX8" fmla="*/ 0 w 5989320"/>
                <a:gd name="connsiteY8" fmla="*/ 4300696 h 4300696"/>
                <a:gd name="connsiteX9" fmla="*/ 30480 w 5989320"/>
                <a:gd name="connsiteY9" fmla="*/ 4254976 h 4300696"/>
                <a:gd name="connsiteX0" fmla="*/ 30480 w 5989320"/>
                <a:gd name="connsiteY0" fmla="*/ 4254976 h 4300696"/>
                <a:gd name="connsiteX1" fmla="*/ 961688 w 5989320"/>
                <a:gd name="connsiteY1" fmla="*/ 0 h 4300696"/>
                <a:gd name="connsiteX2" fmla="*/ 4983480 w 5989320"/>
                <a:gd name="connsiteY2" fmla="*/ 3016 h 4300696"/>
                <a:gd name="connsiteX3" fmla="*/ 5989320 w 5989320"/>
                <a:gd name="connsiteY3" fmla="*/ 4270216 h 4300696"/>
                <a:gd name="connsiteX4" fmla="*/ 5745480 w 5989320"/>
                <a:gd name="connsiteY4" fmla="*/ 4270216 h 4300696"/>
                <a:gd name="connsiteX5" fmla="*/ 4850120 w 5989320"/>
                <a:gd name="connsiteY5" fmla="*/ 216024 h 4300696"/>
                <a:gd name="connsiteX6" fmla="*/ 1105704 w 5989320"/>
                <a:gd name="connsiteY6" fmla="*/ 216024 h 4300696"/>
                <a:gd name="connsiteX7" fmla="*/ 213360 w 5989320"/>
                <a:gd name="connsiteY7" fmla="*/ 4285456 h 4300696"/>
                <a:gd name="connsiteX8" fmla="*/ 0 w 5989320"/>
                <a:gd name="connsiteY8" fmla="*/ 4300696 h 4300696"/>
                <a:gd name="connsiteX9" fmla="*/ 30480 w 5989320"/>
                <a:gd name="connsiteY9" fmla="*/ 4254976 h 4300696"/>
                <a:gd name="connsiteX0" fmla="*/ 30480 w 5989320"/>
                <a:gd name="connsiteY0" fmla="*/ 4254976 h 4300696"/>
                <a:gd name="connsiteX1" fmla="*/ 961688 w 5989320"/>
                <a:gd name="connsiteY1" fmla="*/ 0 h 4300696"/>
                <a:gd name="connsiteX2" fmla="*/ 4994136 w 5989320"/>
                <a:gd name="connsiteY2" fmla="*/ 0 h 4300696"/>
                <a:gd name="connsiteX3" fmla="*/ 5989320 w 5989320"/>
                <a:gd name="connsiteY3" fmla="*/ 4270216 h 4300696"/>
                <a:gd name="connsiteX4" fmla="*/ 5745480 w 5989320"/>
                <a:gd name="connsiteY4" fmla="*/ 4270216 h 4300696"/>
                <a:gd name="connsiteX5" fmla="*/ 4850120 w 5989320"/>
                <a:gd name="connsiteY5" fmla="*/ 216024 h 4300696"/>
                <a:gd name="connsiteX6" fmla="*/ 1105704 w 5989320"/>
                <a:gd name="connsiteY6" fmla="*/ 216024 h 4300696"/>
                <a:gd name="connsiteX7" fmla="*/ 213360 w 5989320"/>
                <a:gd name="connsiteY7" fmla="*/ 4285456 h 4300696"/>
                <a:gd name="connsiteX8" fmla="*/ 0 w 5989320"/>
                <a:gd name="connsiteY8" fmla="*/ 4300696 h 4300696"/>
                <a:gd name="connsiteX9" fmla="*/ 30480 w 5989320"/>
                <a:gd name="connsiteY9" fmla="*/ 4254976 h 4300696"/>
                <a:gd name="connsiteX0" fmla="*/ 30480 w 5989320"/>
                <a:gd name="connsiteY0" fmla="*/ 4254976 h 4300696"/>
                <a:gd name="connsiteX1" fmla="*/ 961688 w 5989320"/>
                <a:gd name="connsiteY1" fmla="*/ 0 h 4300696"/>
                <a:gd name="connsiteX2" fmla="*/ 4994136 w 5989320"/>
                <a:gd name="connsiteY2" fmla="*/ 0 h 4300696"/>
                <a:gd name="connsiteX3" fmla="*/ 5989320 w 5989320"/>
                <a:gd name="connsiteY3" fmla="*/ 4270216 h 4300696"/>
                <a:gd name="connsiteX4" fmla="*/ 5745480 w 5989320"/>
                <a:gd name="connsiteY4" fmla="*/ 4270216 h 4300696"/>
                <a:gd name="connsiteX5" fmla="*/ 4850120 w 5989320"/>
                <a:gd name="connsiteY5" fmla="*/ 216024 h 4300696"/>
                <a:gd name="connsiteX6" fmla="*/ 1105704 w 5989320"/>
                <a:gd name="connsiteY6" fmla="*/ 216024 h 4300696"/>
                <a:gd name="connsiteX7" fmla="*/ 213360 w 5989320"/>
                <a:gd name="connsiteY7" fmla="*/ 4285456 h 4300696"/>
                <a:gd name="connsiteX8" fmla="*/ 0 w 5989320"/>
                <a:gd name="connsiteY8" fmla="*/ 4300696 h 4300696"/>
                <a:gd name="connsiteX9" fmla="*/ 30480 w 5989320"/>
                <a:gd name="connsiteY9" fmla="*/ 4254976 h 4300696"/>
                <a:gd name="connsiteX0" fmla="*/ 30480 w 5989320"/>
                <a:gd name="connsiteY0" fmla="*/ 4254976 h 4300696"/>
                <a:gd name="connsiteX1" fmla="*/ 961688 w 5989320"/>
                <a:gd name="connsiteY1" fmla="*/ 0 h 4300696"/>
                <a:gd name="connsiteX2" fmla="*/ 4994136 w 5989320"/>
                <a:gd name="connsiteY2" fmla="*/ 0 h 4300696"/>
                <a:gd name="connsiteX3" fmla="*/ 5989320 w 5989320"/>
                <a:gd name="connsiteY3" fmla="*/ 4270216 h 4300696"/>
                <a:gd name="connsiteX4" fmla="*/ 5745480 w 5989320"/>
                <a:gd name="connsiteY4" fmla="*/ 4270216 h 4300696"/>
                <a:gd name="connsiteX5" fmla="*/ 4850120 w 5989320"/>
                <a:gd name="connsiteY5" fmla="*/ 216024 h 4300696"/>
                <a:gd name="connsiteX6" fmla="*/ 1105704 w 5989320"/>
                <a:gd name="connsiteY6" fmla="*/ 216024 h 4300696"/>
                <a:gd name="connsiteX7" fmla="*/ 213360 w 5989320"/>
                <a:gd name="connsiteY7" fmla="*/ 4285456 h 4300696"/>
                <a:gd name="connsiteX8" fmla="*/ 0 w 5989320"/>
                <a:gd name="connsiteY8" fmla="*/ 4300696 h 4300696"/>
                <a:gd name="connsiteX9" fmla="*/ 30480 w 5989320"/>
                <a:gd name="connsiteY9" fmla="*/ 4254976 h 4300696"/>
                <a:gd name="connsiteX0" fmla="*/ 30480 w 5930240"/>
                <a:gd name="connsiteY0" fmla="*/ 4254976 h 4300696"/>
                <a:gd name="connsiteX1" fmla="*/ 961688 w 5930240"/>
                <a:gd name="connsiteY1" fmla="*/ 0 h 4300696"/>
                <a:gd name="connsiteX2" fmla="*/ 4994136 w 5930240"/>
                <a:gd name="connsiteY2" fmla="*/ 0 h 4300696"/>
                <a:gd name="connsiteX3" fmla="*/ 5930240 w 5930240"/>
                <a:gd name="connsiteY3" fmla="*/ 4248472 h 4300696"/>
                <a:gd name="connsiteX4" fmla="*/ 5745480 w 5930240"/>
                <a:gd name="connsiteY4" fmla="*/ 4270216 h 4300696"/>
                <a:gd name="connsiteX5" fmla="*/ 4850120 w 5930240"/>
                <a:gd name="connsiteY5" fmla="*/ 216024 h 4300696"/>
                <a:gd name="connsiteX6" fmla="*/ 1105704 w 5930240"/>
                <a:gd name="connsiteY6" fmla="*/ 216024 h 4300696"/>
                <a:gd name="connsiteX7" fmla="*/ 213360 w 5930240"/>
                <a:gd name="connsiteY7" fmla="*/ 4285456 h 4300696"/>
                <a:gd name="connsiteX8" fmla="*/ 0 w 5930240"/>
                <a:gd name="connsiteY8" fmla="*/ 4300696 h 4300696"/>
                <a:gd name="connsiteX9" fmla="*/ 30480 w 5930240"/>
                <a:gd name="connsiteY9" fmla="*/ 4254976 h 4300696"/>
                <a:gd name="connsiteX0" fmla="*/ 30480 w 5930240"/>
                <a:gd name="connsiteY0" fmla="*/ 4254976 h 4300696"/>
                <a:gd name="connsiteX1" fmla="*/ 961688 w 5930240"/>
                <a:gd name="connsiteY1" fmla="*/ 0 h 4300696"/>
                <a:gd name="connsiteX2" fmla="*/ 4994136 w 5930240"/>
                <a:gd name="connsiteY2" fmla="*/ 0 h 4300696"/>
                <a:gd name="connsiteX3" fmla="*/ 5930240 w 5930240"/>
                <a:gd name="connsiteY3" fmla="*/ 4248472 h 4300696"/>
                <a:gd name="connsiteX4" fmla="*/ 5786224 w 5930240"/>
                <a:gd name="connsiteY4" fmla="*/ 4248472 h 4300696"/>
                <a:gd name="connsiteX5" fmla="*/ 4850120 w 5930240"/>
                <a:gd name="connsiteY5" fmla="*/ 216024 h 4300696"/>
                <a:gd name="connsiteX6" fmla="*/ 1105704 w 5930240"/>
                <a:gd name="connsiteY6" fmla="*/ 216024 h 4300696"/>
                <a:gd name="connsiteX7" fmla="*/ 213360 w 5930240"/>
                <a:gd name="connsiteY7" fmla="*/ 4285456 h 4300696"/>
                <a:gd name="connsiteX8" fmla="*/ 0 w 5930240"/>
                <a:gd name="connsiteY8" fmla="*/ 4300696 h 4300696"/>
                <a:gd name="connsiteX9" fmla="*/ 30480 w 5930240"/>
                <a:gd name="connsiteY9" fmla="*/ 4254976 h 4300696"/>
                <a:gd name="connsiteX0" fmla="*/ 30480 w 5930240"/>
                <a:gd name="connsiteY0" fmla="*/ 4254976 h 4300696"/>
                <a:gd name="connsiteX1" fmla="*/ 961688 w 5930240"/>
                <a:gd name="connsiteY1" fmla="*/ 0 h 4300696"/>
                <a:gd name="connsiteX2" fmla="*/ 4994136 w 5930240"/>
                <a:gd name="connsiteY2" fmla="*/ 0 h 4300696"/>
                <a:gd name="connsiteX3" fmla="*/ 5930240 w 5930240"/>
                <a:gd name="connsiteY3" fmla="*/ 4248472 h 4300696"/>
                <a:gd name="connsiteX4" fmla="*/ 5714216 w 5930240"/>
                <a:gd name="connsiteY4" fmla="*/ 4248472 h 4300696"/>
                <a:gd name="connsiteX5" fmla="*/ 4850120 w 5930240"/>
                <a:gd name="connsiteY5" fmla="*/ 216024 h 4300696"/>
                <a:gd name="connsiteX6" fmla="*/ 1105704 w 5930240"/>
                <a:gd name="connsiteY6" fmla="*/ 216024 h 4300696"/>
                <a:gd name="connsiteX7" fmla="*/ 213360 w 5930240"/>
                <a:gd name="connsiteY7" fmla="*/ 4285456 h 4300696"/>
                <a:gd name="connsiteX8" fmla="*/ 0 w 5930240"/>
                <a:gd name="connsiteY8" fmla="*/ 4300696 h 4300696"/>
                <a:gd name="connsiteX9" fmla="*/ 30480 w 5930240"/>
                <a:gd name="connsiteY9" fmla="*/ 4254976 h 4300696"/>
                <a:gd name="connsiteX0" fmla="*/ 30480 w 5930240"/>
                <a:gd name="connsiteY0" fmla="*/ 4254976 h 4320480"/>
                <a:gd name="connsiteX1" fmla="*/ 961688 w 5930240"/>
                <a:gd name="connsiteY1" fmla="*/ 0 h 4320480"/>
                <a:gd name="connsiteX2" fmla="*/ 4994136 w 5930240"/>
                <a:gd name="connsiteY2" fmla="*/ 0 h 4320480"/>
                <a:gd name="connsiteX3" fmla="*/ 5930240 w 5930240"/>
                <a:gd name="connsiteY3" fmla="*/ 4248472 h 4320480"/>
                <a:gd name="connsiteX4" fmla="*/ 5714216 w 5930240"/>
                <a:gd name="connsiteY4" fmla="*/ 4248472 h 4320480"/>
                <a:gd name="connsiteX5" fmla="*/ 4850120 w 5930240"/>
                <a:gd name="connsiteY5" fmla="*/ 216024 h 4320480"/>
                <a:gd name="connsiteX6" fmla="*/ 1105704 w 5930240"/>
                <a:gd name="connsiteY6" fmla="*/ 216024 h 4320480"/>
                <a:gd name="connsiteX7" fmla="*/ 241608 w 5930240"/>
                <a:gd name="connsiteY7" fmla="*/ 4320480 h 4320480"/>
                <a:gd name="connsiteX8" fmla="*/ 0 w 5930240"/>
                <a:gd name="connsiteY8" fmla="*/ 4300696 h 4320480"/>
                <a:gd name="connsiteX9" fmla="*/ 30480 w 5930240"/>
                <a:gd name="connsiteY9" fmla="*/ 4254976 h 4320480"/>
                <a:gd name="connsiteX0" fmla="*/ 4896 w 5904656"/>
                <a:gd name="connsiteY0" fmla="*/ 4254976 h 4320480"/>
                <a:gd name="connsiteX1" fmla="*/ 936104 w 5904656"/>
                <a:gd name="connsiteY1" fmla="*/ 0 h 4320480"/>
                <a:gd name="connsiteX2" fmla="*/ 4968552 w 5904656"/>
                <a:gd name="connsiteY2" fmla="*/ 0 h 4320480"/>
                <a:gd name="connsiteX3" fmla="*/ 5904656 w 5904656"/>
                <a:gd name="connsiteY3" fmla="*/ 4248472 h 4320480"/>
                <a:gd name="connsiteX4" fmla="*/ 5688632 w 5904656"/>
                <a:gd name="connsiteY4" fmla="*/ 4248472 h 4320480"/>
                <a:gd name="connsiteX5" fmla="*/ 4824536 w 5904656"/>
                <a:gd name="connsiteY5" fmla="*/ 216024 h 4320480"/>
                <a:gd name="connsiteX6" fmla="*/ 1080120 w 5904656"/>
                <a:gd name="connsiteY6" fmla="*/ 216024 h 4320480"/>
                <a:gd name="connsiteX7" fmla="*/ 216024 w 5904656"/>
                <a:gd name="connsiteY7" fmla="*/ 4320480 h 4320480"/>
                <a:gd name="connsiteX8" fmla="*/ 0 w 5904656"/>
                <a:gd name="connsiteY8" fmla="*/ 4320480 h 4320480"/>
                <a:gd name="connsiteX9" fmla="*/ 4896 w 5904656"/>
                <a:gd name="connsiteY9" fmla="*/ 4254976 h 4320480"/>
                <a:gd name="connsiteX0" fmla="*/ 144016 w 5904656"/>
                <a:gd name="connsiteY0" fmla="*/ 4176464 h 4320480"/>
                <a:gd name="connsiteX1" fmla="*/ 936104 w 5904656"/>
                <a:gd name="connsiteY1" fmla="*/ 0 h 4320480"/>
                <a:gd name="connsiteX2" fmla="*/ 4968552 w 5904656"/>
                <a:gd name="connsiteY2" fmla="*/ 0 h 4320480"/>
                <a:gd name="connsiteX3" fmla="*/ 5904656 w 5904656"/>
                <a:gd name="connsiteY3" fmla="*/ 4248472 h 4320480"/>
                <a:gd name="connsiteX4" fmla="*/ 5688632 w 5904656"/>
                <a:gd name="connsiteY4" fmla="*/ 4248472 h 4320480"/>
                <a:gd name="connsiteX5" fmla="*/ 4824536 w 5904656"/>
                <a:gd name="connsiteY5" fmla="*/ 216024 h 4320480"/>
                <a:gd name="connsiteX6" fmla="*/ 1080120 w 5904656"/>
                <a:gd name="connsiteY6" fmla="*/ 216024 h 4320480"/>
                <a:gd name="connsiteX7" fmla="*/ 216024 w 5904656"/>
                <a:gd name="connsiteY7" fmla="*/ 4320480 h 4320480"/>
                <a:gd name="connsiteX8" fmla="*/ 0 w 5904656"/>
                <a:gd name="connsiteY8" fmla="*/ 4320480 h 4320480"/>
                <a:gd name="connsiteX9" fmla="*/ 144016 w 5904656"/>
                <a:gd name="connsiteY9" fmla="*/ 4176464 h 4320480"/>
                <a:gd name="connsiteX0" fmla="*/ 0 w 5904656"/>
                <a:gd name="connsiteY0" fmla="*/ 4320480 h 4320480"/>
                <a:gd name="connsiteX1" fmla="*/ 936104 w 5904656"/>
                <a:gd name="connsiteY1" fmla="*/ 0 h 4320480"/>
                <a:gd name="connsiteX2" fmla="*/ 4968552 w 5904656"/>
                <a:gd name="connsiteY2" fmla="*/ 0 h 4320480"/>
                <a:gd name="connsiteX3" fmla="*/ 5904656 w 5904656"/>
                <a:gd name="connsiteY3" fmla="*/ 4248472 h 4320480"/>
                <a:gd name="connsiteX4" fmla="*/ 5688632 w 5904656"/>
                <a:gd name="connsiteY4" fmla="*/ 4248472 h 4320480"/>
                <a:gd name="connsiteX5" fmla="*/ 4824536 w 5904656"/>
                <a:gd name="connsiteY5" fmla="*/ 216024 h 4320480"/>
                <a:gd name="connsiteX6" fmla="*/ 1080120 w 5904656"/>
                <a:gd name="connsiteY6" fmla="*/ 216024 h 4320480"/>
                <a:gd name="connsiteX7" fmla="*/ 216024 w 5904656"/>
                <a:gd name="connsiteY7" fmla="*/ 4320480 h 4320480"/>
                <a:gd name="connsiteX8" fmla="*/ 0 w 5904656"/>
                <a:gd name="connsiteY8" fmla="*/ 4320480 h 4320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904656" h="4320480">
                  <a:moveTo>
                    <a:pt x="0" y="4320480"/>
                  </a:moveTo>
                  <a:lnTo>
                    <a:pt x="936104" y="0"/>
                  </a:lnTo>
                  <a:lnTo>
                    <a:pt x="4968552" y="0"/>
                  </a:lnTo>
                  <a:lnTo>
                    <a:pt x="5904656" y="4248472"/>
                  </a:lnTo>
                  <a:lnTo>
                    <a:pt x="5688632" y="4248472"/>
                  </a:lnTo>
                  <a:lnTo>
                    <a:pt x="4824536" y="216024"/>
                  </a:lnTo>
                  <a:lnTo>
                    <a:pt x="1080120" y="216024"/>
                  </a:lnTo>
                  <a:lnTo>
                    <a:pt x="216024" y="4320480"/>
                  </a:lnTo>
                  <a:lnTo>
                    <a:pt x="0" y="4320480"/>
                  </a:lnTo>
                  <a:close/>
                </a:path>
              </a:pathLst>
            </a:custGeom>
            <a:solidFill>
              <a:schemeClr val="bg1">
                <a:lumMod val="50000"/>
              </a:schemeClr>
            </a:solidFill>
            <a:ln w="38100">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12" name="Group 70"/>
            <p:cNvGrpSpPr/>
            <p:nvPr/>
          </p:nvGrpSpPr>
          <p:grpSpPr>
            <a:xfrm>
              <a:off x="493174" y="5135224"/>
              <a:ext cx="5888790" cy="2826620"/>
              <a:chOff x="493174" y="5135224"/>
              <a:chExt cx="5888790" cy="2826620"/>
            </a:xfrm>
          </p:grpSpPr>
          <p:sp>
            <p:nvSpPr>
              <p:cNvPr id="29" name="Rectangle 28"/>
              <p:cNvSpPr/>
              <p:nvPr/>
            </p:nvSpPr>
            <p:spPr>
              <a:xfrm>
                <a:off x="493174" y="5135224"/>
                <a:ext cx="5888790" cy="2826620"/>
              </a:xfrm>
              <a:prstGeom prst="rect">
                <a:avLst/>
              </a:prstGeom>
              <a:solidFill>
                <a:srgbClr val="FFFF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cxnSp>
            <p:nvCxnSpPr>
              <p:cNvPr id="30" name="Straight Connector 29"/>
              <p:cNvCxnSpPr/>
              <p:nvPr/>
            </p:nvCxnSpPr>
            <p:spPr>
              <a:xfrm>
                <a:off x="5204206" y="5135224"/>
                <a:ext cx="0" cy="2826620"/>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 name="Straight Connector 30"/>
              <p:cNvCxnSpPr/>
              <p:nvPr/>
            </p:nvCxnSpPr>
            <p:spPr>
              <a:xfrm flipH="1">
                <a:off x="4026448" y="5606327"/>
                <a:ext cx="706655" cy="0"/>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63" name="Straight Connector 62"/>
            <p:cNvCxnSpPr/>
            <p:nvPr/>
          </p:nvCxnSpPr>
          <p:spPr>
            <a:xfrm>
              <a:off x="2051720" y="5157192"/>
              <a:ext cx="0" cy="2826620"/>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sp>
          <p:nvSpPr>
            <p:cNvPr id="68" name="Rounded Rectangle 67"/>
            <p:cNvSpPr/>
            <p:nvPr/>
          </p:nvSpPr>
          <p:spPr>
            <a:xfrm>
              <a:off x="1979712" y="5661248"/>
              <a:ext cx="216024" cy="648072"/>
            </a:xfrm>
            <a:prstGeom prst="roundRect">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9" name="Rounded Rectangle 68"/>
            <p:cNvSpPr/>
            <p:nvPr/>
          </p:nvSpPr>
          <p:spPr>
            <a:xfrm>
              <a:off x="1979712" y="7029400"/>
              <a:ext cx="216024" cy="648072"/>
            </a:xfrm>
            <a:prstGeom prst="roundRect">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0" name="Rounded Rectangle 69"/>
            <p:cNvSpPr/>
            <p:nvPr/>
          </p:nvSpPr>
          <p:spPr>
            <a:xfrm>
              <a:off x="3923928" y="5517232"/>
              <a:ext cx="864096" cy="288032"/>
            </a:xfrm>
            <a:prstGeom prst="roundRect">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53" name="Group 52"/>
          <p:cNvGrpSpPr/>
          <p:nvPr/>
        </p:nvGrpSpPr>
        <p:grpSpPr>
          <a:xfrm>
            <a:off x="1115616" y="1772816"/>
            <a:ext cx="1649438" cy="1952019"/>
            <a:chOff x="6192750" y="875576"/>
            <a:chExt cx="1649438" cy="1952019"/>
          </a:xfrm>
        </p:grpSpPr>
        <p:sp>
          <p:nvSpPr>
            <p:cNvPr id="51" name="Freeform 50"/>
            <p:cNvSpPr/>
            <p:nvPr/>
          </p:nvSpPr>
          <p:spPr>
            <a:xfrm rot="7517230">
              <a:off x="6841643" y="1827050"/>
              <a:ext cx="747126" cy="1253964"/>
            </a:xfrm>
            <a:custGeom>
              <a:avLst/>
              <a:gdLst>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75432 w 777479"/>
                <a:gd name="connsiteY8" fmla="*/ 659606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65919 w 777479"/>
                <a:gd name="connsiteY10" fmla="*/ 516731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62013 w 777479"/>
                <a:gd name="connsiteY20" fmla="*/ 605036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2397 h 834313"/>
                <a:gd name="connsiteX1" fmla="*/ 239713 w 777479"/>
                <a:gd name="connsiteY1" fmla="*/ 240985 h 834313"/>
                <a:gd name="connsiteX2" fmla="*/ 82550 w 777479"/>
                <a:gd name="connsiteY2" fmla="*/ 336235 h 834313"/>
                <a:gd name="connsiteX3" fmla="*/ 3969 w 777479"/>
                <a:gd name="connsiteY3" fmla="*/ 474347 h 834313"/>
                <a:gd name="connsiteX4" fmla="*/ 106363 w 777479"/>
                <a:gd name="connsiteY4" fmla="*/ 488635 h 834313"/>
                <a:gd name="connsiteX5" fmla="*/ 254000 w 777479"/>
                <a:gd name="connsiteY5" fmla="*/ 386241 h 834313"/>
                <a:gd name="connsiteX6" fmla="*/ 261144 w 777479"/>
                <a:gd name="connsiteY6" fmla="*/ 398147 h 834313"/>
                <a:gd name="connsiteX7" fmla="*/ 223044 w 777479"/>
                <a:gd name="connsiteY7" fmla="*/ 533878 h 834313"/>
                <a:gd name="connsiteX8" fmla="*/ 198834 w 777479"/>
                <a:gd name="connsiteY8" fmla="*/ 660085 h 834313"/>
                <a:gd name="connsiteX9" fmla="*/ 248147 w 777479"/>
                <a:gd name="connsiteY9" fmla="*/ 750200 h 834313"/>
                <a:gd name="connsiteX10" fmla="*/ 335682 w 777479"/>
                <a:gd name="connsiteY10" fmla="*/ 608466 h 834313"/>
                <a:gd name="connsiteX11" fmla="*/ 368300 w 777479"/>
                <a:gd name="connsiteY11" fmla="*/ 488634 h 834313"/>
                <a:gd name="connsiteX12" fmla="*/ 375444 w 777479"/>
                <a:gd name="connsiteY12" fmla="*/ 555310 h 834313"/>
                <a:gd name="connsiteX13" fmla="*/ 401638 w 777479"/>
                <a:gd name="connsiteY13" fmla="*/ 767241 h 834313"/>
                <a:gd name="connsiteX14" fmla="*/ 451644 w 777479"/>
                <a:gd name="connsiteY14" fmla="*/ 833916 h 834313"/>
                <a:gd name="connsiteX15" fmla="*/ 504032 w 777479"/>
                <a:gd name="connsiteY15" fmla="*/ 769622 h 834313"/>
                <a:gd name="connsiteX16" fmla="*/ 504032 w 777479"/>
                <a:gd name="connsiteY16" fmla="*/ 529115 h 834313"/>
                <a:gd name="connsiteX17" fmla="*/ 527844 w 777479"/>
                <a:gd name="connsiteY17" fmla="*/ 643416 h 834313"/>
                <a:gd name="connsiteX18" fmla="*/ 573088 w 777479"/>
                <a:gd name="connsiteY18" fmla="*/ 741047 h 834313"/>
                <a:gd name="connsiteX19" fmla="*/ 625475 w 777479"/>
                <a:gd name="connsiteY19" fmla="*/ 762478 h 834313"/>
                <a:gd name="connsiteX20" fmla="*/ 662013 w 777479"/>
                <a:gd name="connsiteY20" fmla="*/ 705527 h 834313"/>
                <a:gd name="connsiteX21" fmla="*/ 644525 w 777479"/>
                <a:gd name="connsiteY21" fmla="*/ 583885 h 834313"/>
                <a:gd name="connsiteX22" fmla="*/ 632619 w 777479"/>
                <a:gd name="connsiteY22" fmla="*/ 507685 h 834313"/>
                <a:gd name="connsiteX23" fmla="*/ 718344 w 777479"/>
                <a:gd name="connsiteY23" fmla="*/ 657703 h 834313"/>
                <a:gd name="connsiteX24" fmla="*/ 770732 w 777479"/>
                <a:gd name="connsiteY24" fmla="*/ 636272 h 834313"/>
                <a:gd name="connsiteX25" fmla="*/ 758825 w 777479"/>
                <a:gd name="connsiteY25" fmla="*/ 495778 h 834313"/>
                <a:gd name="connsiteX26" fmla="*/ 668338 w 777479"/>
                <a:gd name="connsiteY26" fmla="*/ 324328 h 834313"/>
                <a:gd name="connsiteX27" fmla="*/ 668239 w 777479"/>
                <a:gd name="connsiteY27" fmla="*/ 0 h 834313"/>
                <a:gd name="connsiteX0" fmla="*/ 240017 w 777479"/>
                <a:gd name="connsiteY0" fmla="*/ 24652 h 834313"/>
                <a:gd name="connsiteX1" fmla="*/ 239713 w 777479"/>
                <a:gd name="connsiteY1" fmla="*/ 240985 h 834313"/>
                <a:gd name="connsiteX2" fmla="*/ 82550 w 777479"/>
                <a:gd name="connsiteY2" fmla="*/ 336235 h 834313"/>
                <a:gd name="connsiteX3" fmla="*/ 3969 w 777479"/>
                <a:gd name="connsiteY3" fmla="*/ 474347 h 834313"/>
                <a:gd name="connsiteX4" fmla="*/ 106363 w 777479"/>
                <a:gd name="connsiteY4" fmla="*/ 488635 h 834313"/>
                <a:gd name="connsiteX5" fmla="*/ 254000 w 777479"/>
                <a:gd name="connsiteY5" fmla="*/ 386241 h 834313"/>
                <a:gd name="connsiteX6" fmla="*/ 261144 w 777479"/>
                <a:gd name="connsiteY6" fmla="*/ 398147 h 834313"/>
                <a:gd name="connsiteX7" fmla="*/ 223044 w 777479"/>
                <a:gd name="connsiteY7" fmla="*/ 533878 h 834313"/>
                <a:gd name="connsiteX8" fmla="*/ 198834 w 777479"/>
                <a:gd name="connsiteY8" fmla="*/ 660085 h 834313"/>
                <a:gd name="connsiteX9" fmla="*/ 248147 w 777479"/>
                <a:gd name="connsiteY9" fmla="*/ 750200 h 834313"/>
                <a:gd name="connsiteX10" fmla="*/ 335682 w 777479"/>
                <a:gd name="connsiteY10" fmla="*/ 608466 h 834313"/>
                <a:gd name="connsiteX11" fmla="*/ 368300 w 777479"/>
                <a:gd name="connsiteY11" fmla="*/ 488634 h 834313"/>
                <a:gd name="connsiteX12" fmla="*/ 375444 w 777479"/>
                <a:gd name="connsiteY12" fmla="*/ 555310 h 834313"/>
                <a:gd name="connsiteX13" fmla="*/ 401638 w 777479"/>
                <a:gd name="connsiteY13" fmla="*/ 767241 h 834313"/>
                <a:gd name="connsiteX14" fmla="*/ 451644 w 777479"/>
                <a:gd name="connsiteY14" fmla="*/ 833916 h 834313"/>
                <a:gd name="connsiteX15" fmla="*/ 504032 w 777479"/>
                <a:gd name="connsiteY15" fmla="*/ 769622 h 834313"/>
                <a:gd name="connsiteX16" fmla="*/ 504032 w 777479"/>
                <a:gd name="connsiteY16" fmla="*/ 529115 h 834313"/>
                <a:gd name="connsiteX17" fmla="*/ 527844 w 777479"/>
                <a:gd name="connsiteY17" fmla="*/ 643416 h 834313"/>
                <a:gd name="connsiteX18" fmla="*/ 573088 w 777479"/>
                <a:gd name="connsiteY18" fmla="*/ 741047 h 834313"/>
                <a:gd name="connsiteX19" fmla="*/ 625475 w 777479"/>
                <a:gd name="connsiteY19" fmla="*/ 762478 h 834313"/>
                <a:gd name="connsiteX20" fmla="*/ 662013 w 777479"/>
                <a:gd name="connsiteY20" fmla="*/ 705527 h 834313"/>
                <a:gd name="connsiteX21" fmla="*/ 644525 w 777479"/>
                <a:gd name="connsiteY21" fmla="*/ 583885 h 834313"/>
                <a:gd name="connsiteX22" fmla="*/ 632619 w 777479"/>
                <a:gd name="connsiteY22" fmla="*/ 507685 h 834313"/>
                <a:gd name="connsiteX23" fmla="*/ 718344 w 777479"/>
                <a:gd name="connsiteY23" fmla="*/ 657703 h 834313"/>
                <a:gd name="connsiteX24" fmla="*/ 770732 w 777479"/>
                <a:gd name="connsiteY24" fmla="*/ 636272 h 834313"/>
                <a:gd name="connsiteX25" fmla="*/ 758825 w 777479"/>
                <a:gd name="connsiteY25" fmla="*/ 495778 h 834313"/>
                <a:gd name="connsiteX26" fmla="*/ 668338 w 777479"/>
                <a:gd name="connsiteY26" fmla="*/ 324328 h 834313"/>
                <a:gd name="connsiteX27" fmla="*/ 668239 w 777479"/>
                <a:gd name="connsiteY27" fmla="*/ 0 h 834313"/>
                <a:gd name="connsiteX0" fmla="*/ 240017 w 777479"/>
                <a:gd name="connsiteY0" fmla="*/ 164738 h 974399"/>
                <a:gd name="connsiteX1" fmla="*/ 239713 w 777479"/>
                <a:gd name="connsiteY1" fmla="*/ 381071 h 974399"/>
                <a:gd name="connsiteX2" fmla="*/ 82550 w 777479"/>
                <a:gd name="connsiteY2" fmla="*/ 476321 h 974399"/>
                <a:gd name="connsiteX3" fmla="*/ 3969 w 777479"/>
                <a:gd name="connsiteY3" fmla="*/ 614433 h 974399"/>
                <a:gd name="connsiteX4" fmla="*/ 106363 w 777479"/>
                <a:gd name="connsiteY4" fmla="*/ 628721 h 974399"/>
                <a:gd name="connsiteX5" fmla="*/ 254000 w 777479"/>
                <a:gd name="connsiteY5" fmla="*/ 526327 h 974399"/>
                <a:gd name="connsiteX6" fmla="*/ 261144 w 777479"/>
                <a:gd name="connsiteY6" fmla="*/ 538233 h 974399"/>
                <a:gd name="connsiteX7" fmla="*/ 223044 w 777479"/>
                <a:gd name="connsiteY7" fmla="*/ 673964 h 974399"/>
                <a:gd name="connsiteX8" fmla="*/ 198834 w 777479"/>
                <a:gd name="connsiteY8" fmla="*/ 800171 h 974399"/>
                <a:gd name="connsiteX9" fmla="*/ 248147 w 777479"/>
                <a:gd name="connsiteY9" fmla="*/ 890286 h 974399"/>
                <a:gd name="connsiteX10" fmla="*/ 335682 w 777479"/>
                <a:gd name="connsiteY10" fmla="*/ 748552 h 974399"/>
                <a:gd name="connsiteX11" fmla="*/ 368300 w 777479"/>
                <a:gd name="connsiteY11" fmla="*/ 628720 h 974399"/>
                <a:gd name="connsiteX12" fmla="*/ 375444 w 777479"/>
                <a:gd name="connsiteY12" fmla="*/ 695396 h 974399"/>
                <a:gd name="connsiteX13" fmla="*/ 401638 w 777479"/>
                <a:gd name="connsiteY13" fmla="*/ 907327 h 974399"/>
                <a:gd name="connsiteX14" fmla="*/ 451644 w 777479"/>
                <a:gd name="connsiteY14" fmla="*/ 974002 h 974399"/>
                <a:gd name="connsiteX15" fmla="*/ 504032 w 777479"/>
                <a:gd name="connsiteY15" fmla="*/ 909708 h 974399"/>
                <a:gd name="connsiteX16" fmla="*/ 504032 w 777479"/>
                <a:gd name="connsiteY16" fmla="*/ 669201 h 974399"/>
                <a:gd name="connsiteX17" fmla="*/ 527844 w 777479"/>
                <a:gd name="connsiteY17" fmla="*/ 783502 h 974399"/>
                <a:gd name="connsiteX18" fmla="*/ 573088 w 777479"/>
                <a:gd name="connsiteY18" fmla="*/ 881133 h 974399"/>
                <a:gd name="connsiteX19" fmla="*/ 625475 w 777479"/>
                <a:gd name="connsiteY19" fmla="*/ 902564 h 974399"/>
                <a:gd name="connsiteX20" fmla="*/ 662013 w 777479"/>
                <a:gd name="connsiteY20" fmla="*/ 845613 h 974399"/>
                <a:gd name="connsiteX21" fmla="*/ 644525 w 777479"/>
                <a:gd name="connsiteY21" fmla="*/ 723971 h 974399"/>
                <a:gd name="connsiteX22" fmla="*/ 632619 w 777479"/>
                <a:gd name="connsiteY22" fmla="*/ 647771 h 974399"/>
                <a:gd name="connsiteX23" fmla="*/ 718344 w 777479"/>
                <a:gd name="connsiteY23" fmla="*/ 797789 h 974399"/>
                <a:gd name="connsiteX24" fmla="*/ 770732 w 777479"/>
                <a:gd name="connsiteY24" fmla="*/ 776358 h 974399"/>
                <a:gd name="connsiteX25" fmla="*/ 758825 w 777479"/>
                <a:gd name="connsiteY25" fmla="*/ 635864 h 974399"/>
                <a:gd name="connsiteX26" fmla="*/ 668338 w 777479"/>
                <a:gd name="connsiteY26" fmla="*/ 464414 h 974399"/>
                <a:gd name="connsiteX27" fmla="*/ 577964 w 777479"/>
                <a:gd name="connsiteY27" fmla="*/ 0 h 974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77479" h="974399">
                  <a:moveTo>
                    <a:pt x="240017" y="164738"/>
                  </a:moveTo>
                  <a:cubicBezTo>
                    <a:pt x="254106" y="210379"/>
                    <a:pt x="265958" y="329141"/>
                    <a:pt x="239713" y="381071"/>
                  </a:cubicBezTo>
                  <a:cubicBezTo>
                    <a:pt x="213469" y="433002"/>
                    <a:pt x="121841" y="437427"/>
                    <a:pt x="82550" y="476321"/>
                  </a:cubicBezTo>
                  <a:cubicBezTo>
                    <a:pt x="43259" y="515215"/>
                    <a:pt x="0" y="589033"/>
                    <a:pt x="3969" y="614433"/>
                  </a:cubicBezTo>
                  <a:cubicBezTo>
                    <a:pt x="7938" y="639833"/>
                    <a:pt x="64691" y="643405"/>
                    <a:pt x="106363" y="628721"/>
                  </a:cubicBezTo>
                  <a:cubicBezTo>
                    <a:pt x="148035" y="614037"/>
                    <a:pt x="228203" y="541408"/>
                    <a:pt x="254000" y="526327"/>
                  </a:cubicBezTo>
                  <a:cubicBezTo>
                    <a:pt x="279797" y="511246"/>
                    <a:pt x="266303" y="513627"/>
                    <a:pt x="261144" y="538233"/>
                  </a:cubicBezTo>
                  <a:cubicBezTo>
                    <a:pt x="255985" y="562839"/>
                    <a:pt x="233429" y="630308"/>
                    <a:pt x="223044" y="673964"/>
                  </a:cubicBezTo>
                  <a:cubicBezTo>
                    <a:pt x="212659" y="717620"/>
                    <a:pt x="194650" y="764117"/>
                    <a:pt x="198834" y="800171"/>
                  </a:cubicBezTo>
                  <a:cubicBezTo>
                    <a:pt x="203018" y="836225"/>
                    <a:pt x="225339" y="898889"/>
                    <a:pt x="248147" y="890286"/>
                  </a:cubicBezTo>
                  <a:cubicBezTo>
                    <a:pt x="270955" y="881683"/>
                    <a:pt x="315657" y="792146"/>
                    <a:pt x="335682" y="748552"/>
                  </a:cubicBezTo>
                  <a:cubicBezTo>
                    <a:pt x="355707" y="704958"/>
                    <a:pt x="361673" y="637579"/>
                    <a:pt x="368300" y="628720"/>
                  </a:cubicBezTo>
                  <a:cubicBezTo>
                    <a:pt x="374927" y="619861"/>
                    <a:pt x="369888" y="648962"/>
                    <a:pt x="375444" y="695396"/>
                  </a:cubicBezTo>
                  <a:cubicBezTo>
                    <a:pt x="381000" y="741831"/>
                    <a:pt x="388938" y="860893"/>
                    <a:pt x="401638" y="907327"/>
                  </a:cubicBezTo>
                  <a:cubicBezTo>
                    <a:pt x="414338" y="953761"/>
                    <a:pt x="434578" y="973605"/>
                    <a:pt x="451644" y="974002"/>
                  </a:cubicBezTo>
                  <a:cubicBezTo>
                    <a:pt x="468710" y="974399"/>
                    <a:pt x="495301" y="960508"/>
                    <a:pt x="504032" y="909708"/>
                  </a:cubicBezTo>
                  <a:cubicBezTo>
                    <a:pt x="512763" y="858908"/>
                    <a:pt x="500063" y="690235"/>
                    <a:pt x="504032" y="669201"/>
                  </a:cubicBezTo>
                  <a:cubicBezTo>
                    <a:pt x="508001" y="648167"/>
                    <a:pt x="516335" y="748180"/>
                    <a:pt x="527844" y="783502"/>
                  </a:cubicBezTo>
                  <a:cubicBezTo>
                    <a:pt x="539353" y="818824"/>
                    <a:pt x="556816" y="861289"/>
                    <a:pt x="573088" y="881133"/>
                  </a:cubicBezTo>
                  <a:cubicBezTo>
                    <a:pt x="589360" y="900977"/>
                    <a:pt x="610654" y="908484"/>
                    <a:pt x="625475" y="902564"/>
                  </a:cubicBezTo>
                  <a:cubicBezTo>
                    <a:pt x="640296" y="896644"/>
                    <a:pt x="658838" y="875379"/>
                    <a:pt x="662013" y="845613"/>
                  </a:cubicBezTo>
                  <a:cubicBezTo>
                    <a:pt x="665188" y="815847"/>
                    <a:pt x="649424" y="756945"/>
                    <a:pt x="644525" y="723971"/>
                  </a:cubicBezTo>
                  <a:cubicBezTo>
                    <a:pt x="639626" y="690997"/>
                    <a:pt x="620316" y="635468"/>
                    <a:pt x="632619" y="647771"/>
                  </a:cubicBezTo>
                  <a:cubicBezTo>
                    <a:pt x="644922" y="660074"/>
                    <a:pt x="695325" y="776358"/>
                    <a:pt x="718344" y="797789"/>
                  </a:cubicBezTo>
                  <a:cubicBezTo>
                    <a:pt x="741363" y="819220"/>
                    <a:pt x="763985" y="803346"/>
                    <a:pt x="770732" y="776358"/>
                  </a:cubicBezTo>
                  <a:cubicBezTo>
                    <a:pt x="777479" y="749371"/>
                    <a:pt x="775891" y="687855"/>
                    <a:pt x="758825" y="635864"/>
                  </a:cubicBezTo>
                  <a:cubicBezTo>
                    <a:pt x="741759" y="583873"/>
                    <a:pt x="698481" y="570391"/>
                    <a:pt x="668338" y="464414"/>
                  </a:cubicBezTo>
                  <a:cubicBezTo>
                    <a:pt x="638195" y="358437"/>
                    <a:pt x="580345" y="78978"/>
                    <a:pt x="577964" y="0"/>
                  </a:cubicBezTo>
                </a:path>
              </a:pathLst>
            </a:custGeom>
            <a:solidFill>
              <a:srgbClr val="CC00FF"/>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grpSp>
          <p:nvGrpSpPr>
            <p:cNvPr id="3" name="Group 64"/>
            <p:cNvGrpSpPr/>
            <p:nvPr/>
          </p:nvGrpSpPr>
          <p:grpSpPr>
            <a:xfrm rot="3894816">
              <a:off x="5641460" y="1426866"/>
              <a:ext cx="1653869" cy="551290"/>
              <a:chOff x="5436096" y="1700808"/>
              <a:chExt cx="1296144" cy="432048"/>
            </a:xfrm>
          </p:grpSpPr>
          <p:sp>
            <p:nvSpPr>
              <p:cNvPr id="66" name="Rounded Rectangle 65"/>
              <p:cNvSpPr/>
              <p:nvPr/>
            </p:nvSpPr>
            <p:spPr>
              <a:xfrm>
                <a:off x="5652120" y="1844824"/>
                <a:ext cx="432048" cy="288032"/>
              </a:xfrm>
              <a:prstGeom prst="roundRect">
                <a:avLst/>
              </a:pr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1" name="Rounded Rectangle 70"/>
              <p:cNvSpPr/>
              <p:nvPr/>
            </p:nvSpPr>
            <p:spPr>
              <a:xfrm>
                <a:off x="6228184" y="1844824"/>
                <a:ext cx="432048" cy="288032"/>
              </a:xfrm>
              <a:prstGeom prst="roundRect">
                <a:avLst/>
              </a:pr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cxnSp>
            <p:nvCxnSpPr>
              <p:cNvPr id="72" name="Straight Connector 71"/>
              <p:cNvCxnSpPr>
                <a:stCxn id="71" idx="1"/>
                <a:endCxn id="66" idx="3"/>
              </p:cNvCxnSpPr>
              <p:nvPr/>
            </p:nvCxnSpPr>
            <p:spPr>
              <a:xfrm flipH="1">
                <a:off x="6084168" y="1988840"/>
                <a:ext cx="144016" cy="0"/>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5" name="Straight Connector 74"/>
              <p:cNvCxnSpPr>
                <a:stCxn id="66" idx="1"/>
              </p:cNvCxnSpPr>
              <p:nvPr/>
            </p:nvCxnSpPr>
            <p:spPr>
              <a:xfrm flipH="1" flipV="1">
                <a:off x="5436096" y="1772816"/>
                <a:ext cx="216024" cy="216024"/>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0" name="Straight Connector 79"/>
              <p:cNvCxnSpPr>
                <a:stCxn id="71" idx="3"/>
              </p:cNvCxnSpPr>
              <p:nvPr/>
            </p:nvCxnSpPr>
            <p:spPr>
              <a:xfrm flipV="1">
                <a:off x="6660232" y="1700808"/>
                <a:ext cx="72008" cy="288032"/>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grpSp>
      </p:grpSp>
      <p:grpSp>
        <p:nvGrpSpPr>
          <p:cNvPr id="81" name="Group 80"/>
          <p:cNvGrpSpPr/>
          <p:nvPr/>
        </p:nvGrpSpPr>
        <p:grpSpPr>
          <a:xfrm>
            <a:off x="9756576" y="548680"/>
            <a:ext cx="648072" cy="1224136"/>
            <a:chOff x="7184362" y="1196752"/>
            <a:chExt cx="648072" cy="1224136"/>
          </a:xfrm>
        </p:grpSpPr>
        <p:sp>
          <p:nvSpPr>
            <p:cNvPr id="77" name="Oval 76"/>
            <p:cNvSpPr/>
            <p:nvPr/>
          </p:nvSpPr>
          <p:spPr>
            <a:xfrm>
              <a:off x="7184362" y="1196752"/>
              <a:ext cx="134456" cy="343373"/>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9" name="Oval 78"/>
            <p:cNvSpPr/>
            <p:nvPr/>
          </p:nvSpPr>
          <p:spPr>
            <a:xfrm>
              <a:off x="7553962" y="2149523"/>
              <a:ext cx="278472" cy="271365"/>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Tree>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xit" presetSubtype="0" fill="hold" nodeType="clickEffect">
                                  <p:stCondLst>
                                    <p:cond delay="0"/>
                                  </p:stCondLst>
                                  <p:childTnLst>
                                    <p:set>
                                      <p:cBhvr>
                                        <p:cTn id="6" dur="1" fill="hold">
                                          <p:stCondLst>
                                            <p:cond delay="0"/>
                                          </p:stCondLst>
                                        </p:cTn>
                                        <p:tgtEl>
                                          <p:spTgt spid="6"/>
                                        </p:tgtEl>
                                        <p:attrNameLst>
                                          <p:attrName>style.visibility</p:attrName>
                                        </p:attrNameLst>
                                      </p:cBhvr>
                                      <p:to>
                                        <p:strVal val="hidden"/>
                                      </p:to>
                                    </p:set>
                                  </p:childTnLst>
                                </p:cTn>
                              </p:par>
                              <p:par>
                                <p:cTn id="7" presetID="1" presetClass="entr" presetSubtype="0" fill="hold" nodeType="withEffect">
                                  <p:stCondLst>
                                    <p:cond delay="0"/>
                                  </p:stCondLst>
                                  <p:childTnLst>
                                    <p:set>
                                      <p:cBhvr>
                                        <p:cTn id="8" dur="1" fill="hold">
                                          <p:stCondLst>
                                            <p:cond delay="0"/>
                                          </p:stCondLst>
                                        </p:cTn>
                                        <p:tgtEl>
                                          <p:spTgt spid="9"/>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nodeType="clickEffect">
                                  <p:stCondLst>
                                    <p:cond delay="0"/>
                                  </p:stCondLst>
                                  <p:childTnLst>
                                    <p:set>
                                      <p:cBhvr>
                                        <p:cTn id="12" dur="1" fill="hold">
                                          <p:stCondLst>
                                            <p:cond delay="0"/>
                                          </p:stCondLst>
                                        </p:cTn>
                                        <p:tgtEl>
                                          <p:spTgt spid="53"/>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nodeType="clickEffect">
                                  <p:stCondLst>
                                    <p:cond delay="0"/>
                                  </p:stCondLst>
                                  <p:childTnLst>
                                    <p:set>
                                      <p:cBhvr>
                                        <p:cTn id="16" dur="1" fill="hold">
                                          <p:stCondLst>
                                            <p:cond delay="0"/>
                                          </p:stCondLst>
                                        </p:cTn>
                                        <p:tgtEl>
                                          <p:spTgt spid="74"/>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32" presetClass="emph" presetSubtype="0" fill="hold" nodeType="clickEffect">
                                  <p:stCondLst>
                                    <p:cond delay="0"/>
                                  </p:stCondLst>
                                  <p:childTnLst>
                                    <p:animClr clrSpc="rgb">
                                      <p:cBhvr override="childStyle">
                                        <p:cTn id="20" dur="200" fill="hold"/>
                                        <p:tgtEl>
                                          <p:spTgt spid="74"/>
                                        </p:tgtEl>
                                        <p:attrNameLst>
                                          <p:attrName>style.color</p:attrName>
                                        </p:attrNameLst>
                                      </p:cBhvr>
                                      <p:to>
                                        <a:schemeClr val="accent2"/>
                                      </p:to>
                                    </p:animClr>
                                    <p:animClr clrSpc="rgb">
                                      <p:cBhvr>
                                        <p:cTn id="21" dur="200" fill="hold"/>
                                        <p:tgtEl>
                                          <p:spTgt spid="74"/>
                                        </p:tgtEl>
                                        <p:attrNameLst>
                                          <p:attrName>fillcolor</p:attrName>
                                        </p:attrNameLst>
                                      </p:cBhvr>
                                      <p:to>
                                        <a:schemeClr val="accent2"/>
                                      </p:to>
                                    </p:animClr>
                                    <p:set>
                                      <p:cBhvr>
                                        <p:cTn id="22" dur="200" fill="hold"/>
                                        <p:tgtEl>
                                          <p:spTgt spid="74"/>
                                        </p:tgtEl>
                                        <p:attrNameLst>
                                          <p:attrName>fill.type</p:attrName>
                                        </p:attrNameLst>
                                      </p:cBhvr>
                                      <p:to>
                                        <p:strVal val="solid"/>
                                      </p:to>
                                    </p:set>
                                    <p:set>
                                      <p:cBhvr>
                                        <p:cTn id="23" dur="200" fill="hold"/>
                                        <p:tgtEl>
                                          <p:spTgt spid="74"/>
                                        </p:tgtEl>
                                        <p:attrNameLst>
                                          <p:attrName>fill.on</p:attrName>
                                        </p:attrNameLst>
                                      </p:cBhvr>
                                      <p:to>
                                        <p:strVal val="true"/>
                                      </p:to>
                                    </p:set>
                                    <p:animRot by="120000">
                                      <p:cBhvr>
                                        <p:cTn id="24" dur="200" fill="hold">
                                          <p:stCondLst>
                                            <p:cond delay="0"/>
                                          </p:stCondLst>
                                        </p:cTn>
                                        <p:tgtEl>
                                          <p:spTgt spid="74"/>
                                        </p:tgtEl>
                                        <p:attrNameLst>
                                          <p:attrName>r</p:attrName>
                                        </p:attrNameLst>
                                      </p:cBhvr>
                                    </p:animRot>
                                    <p:animRot by="-240000">
                                      <p:cBhvr>
                                        <p:cTn id="25" dur="400" fill="hold">
                                          <p:stCondLst>
                                            <p:cond delay="400"/>
                                          </p:stCondLst>
                                        </p:cTn>
                                        <p:tgtEl>
                                          <p:spTgt spid="74"/>
                                        </p:tgtEl>
                                        <p:attrNameLst>
                                          <p:attrName>r</p:attrName>
                                        </p:attrNameLst>
                                      </p:cBhvr>
                                    </p:animRot>
                                    <p:animRot by="240000">
                                      <p:cBhvr>
                                        <p:cTn id="26" dur="400" fill="hold">
                                          <p:stCondLst>
                                            <p:cond delay="800"/>
                                          </p:stCondLst>
                                        </p:cTn>
                                        <p:tgtEl>
                                          <p:spTgt spid="74"/>
                                        </p:tgtEl>
                                        <p:attrNameLst>
                                          <p:attrName>r</p:attrName>
                                        </p:attrNameLst>
                                      </p:cBhvr>
                                    </p:animRot>
                                    <p:animRot by="-240000">
                                      <p:cBhvr>
                                        <p:cTn id="27" dur="400" fill="hold">
                                          <p:stCondLst>
                                            <p:cond delay="1200"/>
                                          </p:stCondLst>
                                        </p:cTn>
                                        <p:tgtEl>
                                          <p:spTgt spid="74"/>
                                        </p:tgtEl>
                                        <p:attrNameLst>
                                          <p:attrName>r</p:attrName>
                                        </p:attrNameLst>
                                      </p:cBhvr>
                                    </p:animRot>
                                    <p:animRot by="120000">
                                      <p:cBhvr>
                                        <p:cTn id="28" dur="400" fill="hold">
                                          <p:stCondLst>
                                            <p:cond delay="1600"/>
                                          </p:stCondLst>
                                        </p:cTn>
                                        <p:tgtEl>
                                          <p:spTgt spid="74"/>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0" y="0"/>
            <a:ext cx="9144000" cy="6858000"/>
          </a:xfrm>
          <a:prstGeom prst="rect">
            <a:avLst/>
          </a:prstGeom>
          <a:solidFill>
            <a:schemeClr val="tx1"/>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Tree>
  </p:cSld>
  <p:clrMapOvr>
    <a:masterClrMapping/>
  </p:clrMapOvr>
  <p:transition>
    <p:fade/>
  </p:transition>
  <p:timing>
    <p:tnLst>
      <p:par>
        <p:cTn id="1" dur="indefinite" restart="never" nodeType="tmRoot"/>
      </p:par>
    </p:tn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3" name="Group 82"/>
          <p:cNvGrpSpPr/>
          <p:nvPr/>
        </p:nvGrpSpPr>
        <p:grpSpPr>
          <a:xfrm>
            <a:off x="-3348880" y="-2052229"/>
            <a:ext cx="16057784" cy="8649581"/>
            <a:chOff x="-3348880" y="-2052229"/>
            <a:chExt cx="16057784" cy="8649581"/>
          </a:xfrm>
        </p:grpSpPr>
        <p:grpSp>
          <p:nvGrpSpPr>
            <p:cNvPr id="84" name="Group 6"/>
            <p:cNvGrpSpPr/>
            <p:nvPr/>
          </p:nvGrpSpPr>
          <p:grpSpPr>
            <a:xfrm>
              <a:off x="-3348880" y="-99392"/>
              <a:ext cx="16057784" cy="6696744"/>
              <a:chOff x="-1846283" y="-99392"/>
              <a:chExt cx="13126433" cy="6696744"/>
            </a:xfrm>
          </p:grpSpPr>
          <p:sp>
            <p:nvSpPr>
              <p:cNvPr id="93" name="Freeform 92"/>
              <p:cNvSpPr/>
              <p:nvPr/>
            </p:nvSpPr>
            <p:spPr>
              <a:xfrm>
                <a:off x="-1846283" y="3861048"/>
                <a:ext cx="12138016" cy="2736304"/>
              </a:xfrm>
              <a:custGeom>
                <a:avLst/>
                <a:gdLst>
                  <a:gd name="connsiteX0" fmla="*/ 9359900 w 9664700"/>
                  <a:gd name="connsiteY0" fmla="*/ 0 h 2692400"/>
                  <a:gd name="connsiteX1" fmla="*/ 2222500 w 9664700"/>
                  <a:gd name="connsiteY1" fmla="*/ 0 h 2692400"/>
                  <a:gd name="connsiteX2" fmla="*/ 25400 w 9664700"/>
                  <a:gd name="connsiteY2" fmla="*/ 1333500 h 2692400"/>
                  <a:gd name="connsiteX3" fmla="*/ 0 w 9664700"/>
                  <a:gd name="connsiteY3" fmla="*/ 2692400 h 2692400"/>
                  <a:gd name="connsiteX4" fmla="*/ 2451100 w 9664700"/>
                  <a:gd name="connsiteY4" fmla="*/ 635000 h 2692400"/>
                  <a:gd name="connsiteX5" fmla="*/ 9664700 w 9664700"/>
                  <a:gd name="connsiteY5" fmla="*/ 584200 h 2692400"/>
                  <a:gd name="connsiteX6" fmla="*/ 9359900 w 9664700"/>
                  <a:gd name="connsiteY6" fmla="*/ 0 h 2692400"/>
                  <a:gd name="connsiteX0" fmla="*/ 9527728 w 9664700"/>
                  <a:gd name="connsiteY0" fmla="*/ 0 h 2717552"/>
                  <a:gd name="connsiteX1" fmla="*/ 2222500 w 9664700"/>
                  <a:gd name="connsiteY1" fmla="*/ 25152 h 2717552"/>
                  <a:gd name="connsiteX2" fmla="*/ 25400 w 9664700"/>
                  <a:gd name="connsiteY2" fmla="*/ 1358652 h 2717552"/>
                  <a:gd name="connsiteX3" fmla="*/ 0 w 9664700"/>
                  <a:gd name="connsiteY3" fmla="*/ 2717552 h 2717552"/>
                  <a:gd name="connsiteX4" fmla="*/ 2451100 w 9664700"/>
                  <a:gd name="connsiteY4" fmla="*/ 660152 h 2717552"/>
                  <a:gd name="connsiteX5" fmla="*/ 9664700 w 9664700"/>
                  <a:gd name="connsiteY5" fmla="*/ 609352 h 2717552"/>
                  <a:gd name="connsiteX6" fmla="*/ 9527728 w 9664700"/>
                  <a:gd name="connsiteY6" fmla="*/ 0 h 2717552"/>
                  <a:gd name="connsiteX0" fmla="*/ 9527728 w 9664700"/>
                  <a:gd name="connsiteY0" fmla="*/ 0 h 2717552"/>
                  <a:gd name="connsiteX1" fmla="*/ 2182912 w 9664700"/>
                  <a:gd name="connsiteY1" fmla="*/ 0 h 2717552"/>
                  <a:gd name="connsiteX2" fmla="*/ 25400 w 9664700"/>
                  <a:gd name="connsiteY2" fmla="*/ 1358652 h 2717552"/>
                  <a:gd name="connsiteX3" fmla="*/ 0 w 9664700"/>
                  <a:gd name="connsiteY3" fmla="*/ 2717552 h 2717552"/>
                  <a:gd name="connsiteX4" fmla="*/ 2451100 w 9664700"/>
                  <a:gd name="connsiteY4" fmla="*/ 660152 h 2717552"/>
                  <a:gd name="connsiteX5" fmla="*/ 9664700 w 9664700"/>
                  <a:gd name="connsiteY5" fmla="*/ 609352 h 2717552"/>
                  <a:gd name="connsiteX6" fmla="*/ 9527728 w 9664700"/>
                  <a:gd name="connsiteY6" fmla="*/ 0 h 2717552"/>
                  <a:gd name="connsiteX0" fmla="*/ 9527728 w 9664700"/>
                  <a:gd name="connsiteY0" fmla="*/ 0 h 2717552"/>
                  <a:gd name="connsiteX1" fmla="*/ 2182912 w 9664700"/>
                  <a:gd name="connsiteY1" fmla="*/ 0 h 2717552"/>
                  <a:gd name="connsiteX2" fmla="*/ 22672 w 9664700"/>
                  <a:gd name="connsiteY2" fmla="*/ 1368152 h 2717552"/>
                  <a:gd name="connsiteX3" fmla="*/ 0 w 9664700"/>
                  <a:gd name="connsiteY3" fmla="*/ 2717552 h 2717552"/>
                  <a:gd name="connsiteX4" fmla="*/ 2451100 w 9664700"/>
                  <a:gd name="connsiteY4" fmla="*/ 660152 h 2717552"/>
                  <a:gd name="connsiteX5" fmla="*/ 9664700 w 9664700"/>
                  <a:gd name="connsiteY5" fmla="*/ 609352 h 2717552"/>
                  <a:gd name="connsiteX6" fmla="*/ 9527728 w 9664700"/>
                  <a:gd name="connsiteY6" fmla="*/ 0 h 2717552"/>
                  <a:gd name="connsiteX0" fmla="*/ 9505056 w 9642028"/>
                  <a:gd name="connsiteY0" fmla="*/ 0 h 2736304"/>
                  <a:gd name="connsiteX1" fmla="*/ 2160240 w 9642028"/>
                  <a:gd name="connsiteY1" fmla="*/ 0 h 2736304"/>
                  <a:gd name="connsiteX2" fmla="*/ 0 w 9642028"/>
                  <a:gd name="connsiteY2" fmla="*/ 1368152 h 2736304"/>
                  <a:gd name="connsiteX3" fmla="*/ 0 w 9642028"/>
                  <a:gd name="connsiteY3" fmla="*/ 2736304 h 2736304"/>
                  <a:gd name="connsiteX4" fmla="*/ 2428428 w 9642028"/>
                  <a:gd name="connsiteY4" fmla="*/ 660152 h 2736304"/>
                  <a:gd name="connsiteX5" fmla="*/ 9642028 w 9642028"/>
                  <a:gd name="connsiteY5" fmla="*/ 609352 h 2736304"/>
                  <a:gd name="connsiteX6" fmla="*/ 9505056 w 9642028"/>
                  <a:gd name="connsiteY6" fmla="*/ 0 h 2736304"/>
                  <a:gd name="connsiteX0" fmla="*/ 9505056 w 9642028"/>
                  <a:gd name="connsiteY0" fmla="*/ 0 h 2736304"/>
                  <a:gd name="connsiteX1" fmla="*/ 2160240 w 9642028"/>
                  <a:gd name="connsiteY1" fmla="*/ 0 h 2736304"/>
                  <a:gd name="connsiteX2" fmla="*/ 0 w 9642028"/>
                  <a:gd name="connsiteY2" fmla="*/ 1368152 h 2736304"/>
                  <a:gd name="connsiteX3" fmla="*/ 0 w 9642028"/>
                  <a:gd name="connsiteY3" fmla="*/ 2736304 h 2736304"/>
                  <a:gd name="connsiteX4" fmla="*/ 2520280 w 9642028"/>
                  <a:gd name="connsiteY4" fmla="*/ 576064 h 2736304"/>
                  <a:gd name="connsiteX5" fmla="*/ 9642028 w 9642028"/>
                  <a:gd name="connsiteY5" fmla="*/ 609352 h 2736304"/>
                  <a:gd name="connsiteX6" fmla="*/ 9505056 w 9642028"/>
                  <a:gd name="connsiteY6" fmla="*/ 0 h 2736304"/>
                  <a:gd name="connsiteX0" fmla="*/ 9505056 w 9577064"/>
                  <a:gd name="connsiteY0" fmla="*/ 0 h 2736304"/>
                  <a:gd name="connsiteX1" fmla="*/ 2160240 w 9577064"/>
                  <a:gd name="connsiteY1" fmla="*/ 0 h 2736304"/>
                  <a:gd name="connsiteX2" fmla="*/ 0 w 9577064"/>
                  <a:gd name="connsiteY2" fmla="*/ 1368152 h 2736304"/>
                  <a:gd name="connsiteX3" fmla="*/ 0 w 9577064"/>
                  <a:gd name="connsiteY3" fmla="*/ 2736304 h 2736304"/>
                  <a:gd name="connsiteX4" fmla="*/ 2520280 w 9577064"/>
                  <a:gd name="connsiteY4" fmla="*/ 576064 h 2736304"/>
                  <a:gd name="connsiteX5" fmla="*/ 9577064 w 9577064"/>
                  <a:gd name="connsiteY5" fmla="*/ 576064 h 2736304"/>
                  <a:gd name="connsiteX6" fmla="*/ 9505056 w 9577064"/>
                  <a:gd name="connsiteY6" fmla="*/ 0 h 2736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577064" h="2736304">
                    <a:moveTo>
                      <a:pt x="9505056" y="0"/>
                    </a:moveTo>
                    <a:lnTo>
                      <a:pt x="2160240" y="0"/>
                    </a:lnTo>
                    <a:lnTo>
                      <a:pt x="0" y="1368152"/>
                    </a:lnTo>
                    <a:lnTo>
                      <a:pt x="0" y="2736304"/>
                    </a:lnTo>
                    <a:lnTo>
                      <a:pt x="2520280" y="576064"/>
                    </a:lnTo>
                    <a:lnTo>
                      <a:pt x="9577064" y="576064"/>
                    </a:lnTo>
                    <a:lnTo>
                      <a:pt x="9505056" y="0"/>
                    </a:lnTo>
                    <a:close/>
                  </a:path>
                </a:pathLst>
              </a:custGeom>
              <a:solidFill>
                <a:srgbClr val="FFFF66"/>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94" name="Freeform 4"/>
              <p:cNvSpPr/>
              <p:nvPr/>
            </p:nvSpPr>
            <p:spPr>
              <a:xfrm>
                <a:off x="891259" y="-99392"/>
                <a:ext cx="10388891" cy="3960440"/>
              </a:xfrm>
              <a:custGeom>
                <a:avLst/>
                <a:gdLst>
                  <a:gd name="connsiteX0" fmla="*/ 12700 w 7226300"/>
                  <a:gd name="connsiteY0" fmla="*/ 3810000 h 3810000"/>
                  <a:gd name="connsiteX1" fmla="*/ 0 w 7226300"/>
                  <a:gd name="connsiteY1" fmla="*/ 25400 h 3810000"/>
                  <a:gd name="connsiteX2" fmla="*/ 7226300 w 7226300"/>
                  <a:gd name="connsiteY2" fmla="*/ 0 h 3810000"/>
                  <a:gd name="connsiteX3" fmla="*/ 7213600 w 7226300"/>
                  <a:gd name="connsiteY3" fmla="*/ 3810000 h 3810000"/>
                  <a:gd name="connsiteX4" fmla="*/ 12700 w 7226300"/>
                  <a:gd name="connsiteY4" fmla="*/ 3810000 h 3810000"/>
                  <a:gd name="connsiteX0" fmla="*/ 4233 w 7270121"/>
                  <a:gd name="connsiteY0" fmla="*/ 3822948 h 3822948"/>
                  <a:gd name="connsiteX1" fmla="*/ 43821 w 7270121"/>
                  <a:gd name="connsiteY1" fmla="*/ 25400 h 3822948"/>
                  <a:gd name="connsiteX2" fmla="*/ 7270121 w 7270121"/>
                  <a:gd name="connsiteY2" fmla="*/ 0 h 3822948"/>
                  <a:gd name="connsiteX3" fmla="*/ 7257421 w 7270121"/>
                  <a:gd name="connsiteY3" fmla="*/ 3810000 h 3822948"/>
                  <a:gd name="connsiteX4" fmla="*/ 4233 w 7270121"/>
                  <a:gd name="connsiteY4" fmla="*/ 3822948 h 3822948"/>
                  <a:gd name="connsiteX0" fmla="*/ 4233 w 7270121"/>
                  <a:gd name="connsiteY0" fmla="*/ 3861048 h 3861048"/>
                  <a:gd name="connsiteX1" fmla="*/ 4234 w 7270121"/>
                  <a:gd name="connsiteY1" fmla="*/ 0 h 3861048"/>
                  <a:gd name="connsiteX2" fmla="*/ 7270121 w 7270121"/>
                  <a:gd name="connsiteY2" fmla="*/ 38100 h 3861048"/>
                  <a:gd name="connsiteX3" fmla="*/ 7257421 w 7270121"/>
                  <a:gd name="connsiteY3" fmla="*/ 3848100 h 3861048"/>
                  <a:gd name="connsiteX4" fmla="*/ 4233 w 7270121"/>
                  <a:gd name="connsiteY4" fmla="*/ 3861048 h 3861048"/>
                  <a:gd name="connsiteX0" fmla="*/ 4233 w 7270121"/>
                  <a:gd name="connsiteY0" fmla="*/ 3960440 h 3960440"/>
                  <a:gd name="connsiteX1" fmla="*/ 4234 w 7270121"/>
                  <a:gd name="connsiteY1" fmla="*/ 0 h 3960440"/>
                  <a:gd name="connsiteX2" fmla="*/ 7270121 w 7270121"/>
                  <a:gd name="connsiteY2" fmla="*/ 137492 h 3960440"/>
                  <a:gd name="connsiteX3" fmla="*/ 7257421 w 7270121"/>
                  <a:gd name="connsiteY3" fmla="*/ 3947492 h 3960440"/>
                  <a:gd name="connsiteX4" fmla="*/ 4233 w 7270121"/>
                  <a:gd name="connsiteY4" fmla="*/ 3960440 h 3960440"/>
                  <a:gd name="connsiteX0" fmla="*/ 4233 w 7349050"/>
                  <a:gd name="connsiteY0" fmla="*/ 3960440 h 3960440"/>
                  <a:gd name="connsiteX1" fmla="*/ 4234 w 7349050"/>
                  <a:gd name="connsiteY1" fmla="*/ 0 h 3960440"/>
                  <a:gd name="connsiteX2" fmla="*/ 7349050 w 7349050"/>
                  <a:gd name="connsiteY2" fmla="*/ 0 h 3960440"/>
                  <a:gd name="connsiteX3" fmla="*/ 7257421 w 7349050"/>
                  <a:gd name="connsiteY3" fmla="*/ 3947492 h 3960440"/>
                  <a:gd name="connsiteX4" fmla="*/ 4233 w 7349050"/>
                  <a:gd name="connsiteY4" fmla="*/ 3960440 h 3960440"/>
                  <a:gd name="connsiteX0" fmla="*/ 4233 w 7353282"/>
                  <a:gd name="connsiteY0" fmla="*/ 3960440 h 3960440"/>
                  <a:gd name="connsiteX1" fmla="*/ 4234 w 7353282"/>
                  <a:gd name="connsiteY1" fmla="*/ 0 h 3960440"/>
                  <a:gd name="connsiteX2" fmla="*/ 7349050 w 7353282"/>
                  <a:gd name="connsiteY2" fmla="*/ 0 h 3960440"/>
                  <a:gd name="connsiteX3" fmla="*/ 7349049 w 7353282"/>
                  <a:gd name="connsiteY3" fmla="*/ 3960440 h 3960440"/>
                  <a:gd name="connsiteX4" fmla="*/ 4233 w 7353282"/>
                  <a:gd name="connsiteY4" fmla="*/ 3960440 h 39604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53282" h="3960440">
                    <a:moveTo>
                      <a:pt x="4233" y="3960440"/>
                    </a:moveTo>
                    <a:cubicBezTo>
                      <a:pt x="0" y="2698907"/>
                      <a:pt x="8467" y="1261533"/>
                      <a:pt x="4234" y="0"/>
                    </a:cubicBezTo>
                    <a:lnTo>
                      <a:pt x="7349050" y="0"/>
                    </a:lnTo>
                    <a:cubicBezTo>
                      <a:pt x="7344817" y="1270000"/>
                      <a:pt x="7353282" y="2690440"/>
                      <a:pt x="7349049" y="3960440"/>
                    </a:cubicBezTo>
                    <a:lnTo>
                      <a:pt x="4233" y="3960440"/>
                    </a:lnTo>
                    <a:close/>
                  </a:path>
                </a:pathLst>
              </a:custGeom>
              <a:solidFill>
                <a:srgbClr val="CC66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85" name="Group 7"/>
            <p:cNvGrpSpPr/>
            <p:nvPr/>
          </p:nvGrpSpPr>
          <p:grpSpPr>
            <a:xfrm rot="16200000">
              <a:off x="2159732" y="-2088232"/>
              <a:ext cx="4104456" cy="4176463"/>
              <a:chOff x="5868144" y="-603448"/>
              <a:chExt cx="3600400" cy="3024336"/>
            </a:xfrm>
          </p:grpSpPr>
          <p:sp>
            <p:nvSpPr>
              <p:cNvPr id="90" name="Rectangle 89"/>
              <p:cNvSpPr/>
              <p:nvPr/>
            </p:nvSpPr>
            <p:spPr>
              <a:xfrm>
                <a:off x="5868144" y="-603448"/>
                <a:ext cx="3600400" cy="3024336"/>
              </a:xfrm>
              <a:prstGeom prst="rect">
                <a:avLst/>
              </a:prstGeom>
              <a:solidFill>
                <a:srgbClr val="000099"/>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91" name="Rectangle 90"/>
              <p:cNvSpPr/>
              <p:nvPr/>
            </p:nvSpPr>
            <p:spPr>
              <a:xfrm>
                <a:off x="6012160" y="980729"/>
                <a:ext cx="3312368" cy="1335874"/>
              </a:xfrm>
              <a:prstGeom prst="rect">
                <a:avLst/>
              </a:prstGeom>
              <a:solidFill>
                <a:srgbClr val="00FFFF"/>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92" name="Rectangle 91"/>
              <p:cNvSpPr/>
              <p:nvPr/>
            </p:nvSpPr>
            <p:spPr>
              <a:xfrm>
                <a:off x="6012160" y="-459431"/>
                <a:ext cx="3312368" cy="1316009"/>
              </a:xfrm>
              <a:prstGeom prst="rect">
                <a:avLst/>
              </a:prstGeom>
              <a:solidFill>
                <a:srgbClr val="00FFFF"/>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86" name="Group 11"/>
            <p:cNvGrpSpPr/>
            <p:nvPr/>
          </p:nvGrpSpPr>
          <p:grpSpPr>
            <a:xfrm rot="16200000">
              <a:off x="8424428" y="-2088233"/>
              <a:ext cx="4104456" cy="4176463"/>
              <a:chOff x="5868144" y="-603448"/>
              <a:chExt cx="3600400" cy="3024336"/>
            </a:xfrm>
          </p:grpSpPr>
          <p:sp>
            <p:nvSpPr>
              <p:cNvPr id="87" name="Rectangle 86"/>
              <p:cNvSpPr/>
              <p:nvPr/>
            </p:nvSpPr>
            <p:spPr>
              <a:xfrm>
                <a:off x="5868144" y="-603448"/>
                <a:ext cx="3600400" cy="3024336"/>
              </a:xfrm>
              <a:prstGeom prst="rect">
                <a:avLst/>
              </a:prstGeom>
              <a:solidFill>
                <a:srgbClr val="000099"/>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8" name="Rectangle 87"/>
              <p:cNvSpPr/>
              <p:nvPr/>
            </p:nvSpPr>
            <p:spPr>
              <a:xfrm>
                <a:off x="6012160" y="980729"/>
                <a:ext cx="3312368" cy="1335874"/>
              </a:xfrm>
              <a:prstGeom prst="rect">
                <a:avLst/>
              </a:prstGeom>
              <a:solidFill>
                <a:srgbClr val="00FFFF"/>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9" name="Rectangle 88"/>
              <p:cNvSpPr/>
              <p:nvPr/>
            </p:nvSpPr>
            <p:spPr>
              <a:xfrm>
                <a:off x="6012160" y="-459431"/>
                <a:ext cx="3312368" cy="1316009"/>
              </a:xfrm>
              <a:prstGeom prst="rect">
                <a:avLst/>
              </a:prstGeom>
              <a:solidFill>
                <a:srgbClr val="00FFFF"/>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sp>
        <p:nvSpPr>
          <p:cNvPr id="70" name="Freeform 69"/>
          <p:cNvSpPr/>
          <p:nvPr/>
        </p:nvSpPr>
        <p:spPr>
          <a:xfrm rot="16650601" flipH="1" flipV="1">
            <a:off x="5830925" y="3394769"/>
            <a:ext cx="518426" cy="670009"/>
          </a:xfrm>
          <a:custGeom>
            <a:avLst/>
            <a:gdLst>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75432 w 777479"/>
              <a:gd name="connsiteY8" fmla="*/ 659606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65919 w 777479"/>
              <a:gd name="connsiteY10" fmla="*/ 516731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62013 w 777479"/>
              <a:gd name="connsiteY20" fmla="*/ 605036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77479" h="733822">
                <a:moveTo>
                  <a:pt x="237332" y="11906"/>
                </a:moveTo>
                <a:cubicBezTo>
                  <a:pt x="251421" y="57547"/>
                  <a:pt x="265510" y="103188"/>
                  <a:pt x="239713" y="140494"/>
                </a:cubicBezTo>
                <a:cubicBezTo>
                  <a:pt x="213916" y="177800"/>
                  <a:pt x="121841" y="196850"/>
                  <a:pt x="82550" y="235744"/>
                </a:cubicBezTo>
                <a:cubicBezTo>
                  <a:pt x="43259" y="274638"/>
                  <a:pt x="0" y="348456"/>
                  <a:pt x="3969" y="373856"/>
                </a:cubicBezTo>
                <a:cubicBezTo>
                  <a:pt x="7938" y="399256"/>
                  <a:pt x="64691" y="402828"/>
                  <a:pt x="106363" y="388144"/>
                </a:cubicBezTo>
                <a:cubicBezTo>
                  <a:pt x="148035" y="373460"/>
                  <a:pt x="228203" y="300831"/>
                  <a:pt x="254000" y="285750"/>
                </a:cubicBezTo>
                <a:cubicBezTo>
                  <a:pt x="279797" y="270669"/>
                  <a:pt x="266303" y="273050"/>
                  <a:pt x="261144" y="297656"/>
                </a:cubicBezTo>
                <a:cubicBezTo>
                  <a:pt x="255985" y="322262"/>
                  <a:pt x="233429" y="389731"/>
                  <a:pt x="223044" y="433387"/>
                </a:cubicBezTo>
                <a:cubicBezTo>
                  <a:pt x="212659" y="477043"/>
                  <a:pt x="194650" y="523540"/>
                  <a:pt x="198834" y="559594"/>
                </a:cubicBezTo>
                <a:cubicBezTo>
                  <a:pt x="203018" y="595648"/>
                  <a:pt x="225339" y="658312"/>
                  <a:pt x="248147" y="649709"/>
                </a:cubicBezTo>
                <a:cubicBezTo>
                  <a:pt x="270955" y="641106"/>
                  <a:pt x="315657" y="551569"/>
                  <a:pt x="335682" y="507975"/>
                </a:cubicBezTo>
                <a:cubicBezTo>
                  <a:pt x="355707" y="464381"/>
                  <a:pt x="361673" y="397002"/>
                  <a:pt x="368300" y="388143"/>
                </a:cubicBezTo>
                <a:cubicBezTo>
                  <a:pt x="374927" y="379284"/>
                  <a:pt x="369888" y="408385"/>
                  <a:pt x="375444" y="454819"/>
                </a:cubicBezTo>
                <a:cubicBezTo>
                  <a:pt x="381000" y="501254"/>
                  <a:pt x="388938" y="620316"/>
                  <a:pt x="401638" y="666750"/>
                </a:cubicBezTo>
                <a:cubicBezTo>
                  <a:pt x="414338" y="713184"/>
                  <a:pt x="434578" y="733028"/>
                  <a:pt x="451644" y="733425"/>
                </a:cubicBezTo>
                <a:cubicBezTo>
                  <a:pt x="468710" y="733822"/>
                  <a:pt x="495301" y="719931"/>
                  <a:pt x="504032" y="669131"/>
                </a:cubicBezTo>
                <a:cubicBezTo>
                  <a:pt x="512763" y="618331"/>
                  <a:pt x="500063" y="449658"/>
                  <a:pt x="504032" y="428624"/>
                </a:cubicBezTo>
                <a:cubicBezTo>
                  <a:pt x="508001" y="407590"/>
                  <a:pt x="516335" y="507603"/>
                  <a:pt x="527844" y="542925"/>
                </a:cubicBezTo>
                <a:cubicBezTo>
                  <a:pt x="539353" y="578247"/>
                  <a:pt x="556816" y="620712"/>
                  <a:pt x="573088" y="640556"/>
                </a:cubicBezTo>
                <a:cubicBezTo>
                  <a:pt x="589360" y="660400"/>
                  <a:pt x="610654" y="667907"/>
                  <a:pt x="625475" y="661987"/>
                </a:cubicBezTo>
                <a:cubicBezTo>
                  <a:pt x="640296" y="656067"/>
                  <a:pt x="658838" y="634802"/>
                  <a:pt x="662013" y="605036"/>
                </a:cubicBezTo>
                <a:cubicBezTo>
                  <a:pt x="665188" y="575270"/>
                  <a:pt x="649424" y="516368"/>
                  <a:pt x="644525" y="483394"/>
                </a:cubicBezTo>
                <a:cubicBezTo>
                  <a:pt x="639626" y="450420"/>
                  <a:pt x="620316" y="394891"/>
                  <a:pt x="632619" y="407194"/>
                </a:cubicBezTo>
                <a:cubicBezTo>
                  <a:pt x="644922" y="419497"/>
                  <a:pt x="695325" y="535781"/>
                  <a:pt x="718344" y="557212"/>
                </a:cubicBezTo>
                <a:cubicBezTo>
                  <a:pt x="741363" y="578643"/>
                  <a:pt x="763985" y="562769"/>
                  <a:pt x="770732" y="535781"/>
                </a:cubicBezTo>
                <a:cubicBezTo>
                  <a:pt x="777479" y="508794"/>
                  <a:pt x="775891" y="447278"/>
                  <a:pt x="758825" y="395287"/>
                </a:cubicBezTo>
                <a:cubicBezTo>
                  <a:pt x="741759" y="343296"/>
                  <a:pt x="687388" y="289718"/>
                  <a:pt x="668338" y="223837"/>
                </a:cubicBezTo>
                <a:cubicBezTo>
                  <a:pt x="649288" y="157956"/>
                  <a:pt x="646906" y="78978"/>
                  <a:pt x="644525" y="0"/>
                </a:cubicBezTo>
              </a:path>
            </a:pathLst>
          </a:custGeom>
          <a:solidFill>
            <a:srgbClr val="FFCC99"/>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40" name="Freeform 39"/>
          <p:cNvSpPr/>
          <p:nvPr/>
        </p:nvSpPr>
        <p:spPr>
          <a:xfrm flipH="1">
            <a:off x="5148064" y="3717032"/>
            <a:ext cx="379487" cy="787772"/>
          </a:xfrm>
          <a:custGeom>
            <a:avLst/>
            <a:gdLst>
              <a:gd name="connsiteX0" fmla="*/ 452907 w 646090"/>
              <a:gd name="connsiteY0" fmla="*/ 92298 h 1092558"/>
              <a:gd name="connsiteX1" fmla="*/ 15025 w 646090"/>
              <a:gd name="connsiteY1" fmla="*/ 581695 h 1092558"/>
              <a:gd name="connsiteX2" fmla="*/ 543059 w 646090"/>
              <a:gd name="connsiteY2" fmla="*/ 1032456 h 1092558"/>
              <a:gd name="connsiteX3" fmla="*/ 633211 w 646090"/>
              <a:gd name="connsiteY3" fmla="*/ 942304 h 1092558"/>
              <a:gd name="connsiteX4" fmla="*/ 581696 w 646090"/>
              <a:gd name="connsiteY4" fmla="*/ 143814 h 1092558"/>
              <a:gd name="connsiteX5" fmla="*/ 452907 w 646090"/>
              <a:gd name="connsiteY5" fmla="*/ 92298 h 1092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6090" h="1092558">
                <a:moveTo>
                  <a:pt x="452907" y="92298"/>
                </a:moveTo>
                <a:cubicBezTo>
                  <a:pt x="358462" y="165278"/>
                  <a:pt x="0" y="425002"/>
                  <a:pt x="15025" y="581695"/>
                </a:cubicBezTo>
                <a:cubicBezTo>
                  <a:pt x="30050" y="738388"/>
                  <a:pt x="440028" y="972354"/>
                  <a:pt x="543059" y="1032456"/>
                </a:cubicBezTo>
                <a:cubicBezTo>
                  <a:pt x="646090" y="1092558"/>
                  <a:pt x="626772" y="1090411"/>
                  <a:pt x="633211" y="942304"/>
                </a:cubicBezTo>
                <a:cubicBezTo>
                  <a:pt x="639650" y="794197"/>
                  <a:pt x="607454" y="287628"/>
                  <a:pt x="581696" y="143814"/>
                </a:cubicBezTo>
                <a:cubicBezTo>
                  <a:pt x="555938" y="0"/>
                  <a:pt x="547352" y="19318"/>
                  <a:pt x="452907" y="92298"/>
                </a:cubicBezTo>
                <a:close/>
              </a:path>
            </a:pathLst>
          </a:custGeom>
          <a:solidFill>
            <a:srgbClr val="00CC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9" name="Freeform 68"/>
          <p:cNvSpPr/>
          <p:nvPr/>
        </p:nvSpPr>
        <p:spPr>
          <a:xfrm>
            <a:off x="3718181" y="3645024"/>
            <a:ext cx="421771" cy="848370"/>
          </a:xfrm>
          <a:custGeom>
            <a:avLst/>
            <a:gdLst>
              <a:gd name="connsiteX0" fmla="*/ 452907 w 646090"/>
              <a:gd name="connsiteY0" fmla="*/ 92298 h 1092558"/>
              <a:gd name="connsiteX1" fmla="*/ 15025 w 646090"/>
              <a:gd name="connsiteY1" fmla="*/ 581695 h 1092558"/>
              <a:gd name="connsiteX2" fmla="*/ 543059 w 646090"/>
              <a:gd name="connsiteY2" fmla="*/ 1032456 h 1092558"/>
              <a:gd name="connsiteX3" fmla="*/ 633211 w 646090"/>
              <a:gd name="connsiteY3" fmla="*/ 942304 h 1092558"/>
              <a:gd name="connsiteX4" fmla="*/ 581696 w 646090"/>
              <a:gd name="connsiteY4" fmla="*/ 143814 h 1092558"/>
              <a:gd name="connsiteX5" fmla="*/ 452907 w 646090"/>
              <a:gd name="connsiteY5" fmla="*/ 92298 h 1092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6090" h="1092558">
                <a:moveTo>
                  <a:pt x="452907" y="92298"/>
                </a:moveTo>
                <a:cubicBezTo>
                  <a:pt x="358462" y="165278"/>
                  <a:pt x="0" y="425002"/>
                  <a:pt x="15025" y="581695"/>
                </a:cubicBezTo>
                <a:cubicBezTo>
                  <a:pt x="30050" y="738388"/>
                  <a:pt x="440028" y="972354"/>
                  <a:pt x="543059" y="1032456"/>
                </a:cubicBezTo>
                <a:cubicBezTo>
                  <a:pt x="646090" y="1092558"/>
                  <a:pt x="626772" y="1090411"/>
                  <a:pt x="633211" y="942304"/>
                </a:cubicBezTo>
                <a:cubicBezTo>
                  <a:pt x="639650" y="794197"/>
                  <a:pt x="607454" y="287628"/>
                  <a:pt x="581696" y="143814"/>
                </a:cubicBezTo>
                <a:cubicBezTo>
                  <a:pt x="555938" y="0"/>
                  <a:pt x="547352" y="19318"/>
                  <a:pt x="452907" y="92298"/>
                </a:cubicBezTo>
                <a:close/>
              </a:path>
            </a:pathLst>
          </a:custGeom>
          <a:solidFill>
            <a:srgbClr val="00CC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8" name="Freeform 67"/>
          <p:cNvSpPr/>
          <p:nvPr/>
        </p:nvSpPr>
        <p:spPr>
          <a:xfrm rot="1198201">
            <a:off x="5989762" y="3598770"/>
            <a:ext cx="309673" cy="902314"/>
          </a:xfrm>
          <a:custGeom>
            <a:avLst/>
            <a:gdLst>
              <a:gd name="connsiteX0" fmla="*/ 452907 w 646090"/>
              <a:gd name="connsiteY0" fmla="*/ 92298 h 1092558"/>
              <a:gd name="connsiteX1" fmla="*/ 15025 w 646090"/>
              <a:gd name="connsiteY1" fmla="*/ 581695 h 1092558"/>
              <a:gd name="connsiteX2" fmla="*/ 543059 w 646090"/>
              <a:gd name="connsiteY2" fmla="*/ 1032456 h 1092558"/>
              <a:gd name="connsiteX3" fmla="*/ 633211 w 646090"/>
              <a:gd name="connsiteY3" fmla="*/ 942304 h 1092558"/>
              <a:gd name="connsiteX4" fmla="*/ 581696 w 646090"/>
              <a:gd name="connsiteY4" fmla="*/ 143814 h 1092558"/>
              <a:gd name="connsiteX5" fmla="*/ 452907 w 646090"/>
              <a:gd name="connsiteY5" fmla="*/ 92298 h 1092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6090" h="1092558">
                <a:moveTo>
                  <a:pt x="452907" y="92298"/>
                </a:moveTo>
                <a:cubicBezTo>
                  <a:pt x="358462" y="165278"/>
                  <a:pt x="0" y="425002"/>
                  <a:pt x="15025" y="581695"/>
                </a:cubicBezTo>
                <a:cubicBezTo>
                  <a:pt x="30050" y="738388"/>
                  <a:pt x="440028" y="972354"/>
                  <a:pt x="543059" y="1032456"/>
                </a:cubicBezTo>
                <a:cubicBezTo>
                  <a:pt x="646090" y="1092558"/>
                  <a:pt x="626772" y="1090411"/>
                  <a:pt x="633211" y="942304"/>
                </a:cubicBezTo>
                <a:cubicBezTo>
                  <a:pt x="639650" y="794197"/>
                  <a:pt x="607454" y="287628"/>
                  <a:pt x="581696" y="143814"/>
                </a:cubicBezTo>
                <a:cubicBezTo>
                  <a:pt x="555938" y="0"/>
                  <a:pt x="547352" y="19318"/>
                  <a:pt x="452907" y="92298"/>
                </a:cubicBezTo>
                <a:close/>
              </a:path>
            </a:pathLst>
          </a:custGeom>
          <a:solidFill>
            <a:srgbClr val="FFCC99"/>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 name="Freeform 1"/>
          <p:cNvSpPr/>
          <p:nvPr/>
        </p:nvSpPr>
        <p:spPr>
          <a:xfrm rot="16200000" flipH="1">
            <a:off x="7594696" y="3358632"/>
            <a:ext cx="493454" cy="634190"/>
          </a:xfrm>
          <a:custGeom>
            <a:avLst/>
            <a:gdLst>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75432 w 777479"/>
              <a:gd name="connsiteY8" fmla="*/ 659606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65919 w 777479"/>
              <a:gd name="connsiteY10" fmla="*/ 516731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62013 w 777479"/>
              <a:gd name="connsiteY20" fmla="*/ 605036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77479" h="733822">
                <a:moveTo>
                  <a:pt x="237332" y="11906"/>
                </a:moveTo>
                <a:cubicBezTo>
                  <a:pt x="251421" y="57547"/>
                  <a:pt x="265510" y="103188"/>
                  <a:pt x="239713" y="140494"/>
                </a:cubicBezTo>
                <a:cubicBezTo>
                  <a:pt x="213916" y="177800"/>
                  <a:pt x="121841" y="196850"/>
                  <a:pt x="82550" y="235744"/>
                </a:cubicBezTo>
                <a:cubicBezTo>
                  <a:pt x="43259" y="274638"/>
                  <a:pt x="0" y="348456"/>
                  <a:pt x="3969" y="373856"/>
                </a:cubicBezTo>
                <a:cubicBezTo>
                  <a:pt x="7938" y="399256"/>
                  <a:pt x="64691" y="402828"/>
                  <a:pt x="106363" y="388144"/>
                </a:cubicBezTo>
                <a:cubicBezTo>
                  <a:pt x="148035" y="373460"/>
                  <a:pt x="228203" y="300831"/>
                  <a:pt x="254000" y="285750"/>
                </a:cubicBezTo>
                <a:cubicBezTo>
                  <a:pt x="279797" y="270669"/>
                  <a:pt x="266303" y="273050"/>
                  <a:pt x="261144" y="297656"/>
                </a:cubicBezTo>
                <a:cubicBezTo>
                  <a:pt x="255985" y="322262"/>
                  <a:pt x="233429" y="389731"/>
                  <a:pt x="223044" y="433387"/>
                </a:cubicBezTo>
                <a:cubicBezTo>
                  <a:pt x="212659" y="477043"/>
                  <a:pt x="194650" y="523540"/>
                  <a:pt x="198834" y="559594"/>
                </a:cubicBezTo>
                <a:cubicBezTo>
                  <a:pt x="203018" y="595648"/>
                  <a:pt x="225339" y="658312"/>
                  <a:pt x="248147" y="649709"/>
                </a:cubicBezTo>
                <a:cubicBezTo>
                  <a:pt x="270955" y="641106"/>
                  <a:pt x="315657" y="551569"/>
                  <a:pt x="335682" y="507975"/>
                </a:cubicBezTo>
                <a:cubicBezTo>
                  <a:pt x="355707" y="464381"/>
                  <a:pt x="361673" y="397002"/>
                  <a:pt x="368300" y="388143"/>
                </a:cubicBezTo>
                <a:cubicBezTo>
                  <a:pt x="374927" y="379284"/>
                  <a:pt x="369888" y="408385"/>
                  <a:pt x="375444" y="454819"/>
                </a:cubicBezTo>
                <a:cubicBezTo>
                  <a:pt x="381000" y="501254"/>
                  <a:pt x="388938" y="620316"/>
                  <a:pt x="401638" y="666750"/>
                </a:cubicBezTo>
                <a:cubicBezTo>
                  <a:pt x="414338" y="713184"/>
                  <a:pt x="434578" y="733028"/>
                  <a:pt x="451644" y="733425"/>
                </a:cubicBezTo>
                <a:cubicBezTo>
                  <a:pt x="468710" y="733822"/>
                  <a:pt x="495301" y="719931"/>
                  <a:pt x="504032" y="669131"/>
                </a:cubicBezTo>
                <a:cubicBezTo>
                  <a:pt x="512763" y="618331"/>
                  <a:pt x="500063" y="449658"/>
                  <a:pt x="504032" y="428624"/>
                </a:cubicBezTo>
                <a:cubicBezTo>
                  <a:pt x="508001" y="407590"/>
                  <a:pt x="516335" y="507603"/>
                  <a:pt x="527844" y="542925"/>
                </a:cubicBezTo>
                <a:cubicBezTo>
                  <a:pt x="539353" y="578247"/>
                  <a:pt x="556816" y="620712"/>
                  <a:pt x="573088" y="640556"/>
                </a:cubicBezTo>
                <a:cubicBezTo>
                  <a:pt x="589360" y="660400"/>
                  <a:pt x="610654" y="667907"/>
                  <a:pt x="625475" y="661987"/>
                </a:cubicBezTo>
                <a:cubicBezTo>
                  <a:pt x="640296" y="656067"/>
                  <a:pt x="658838" y="634802"/>
                  <a:pt x="662013" y="605036"/>
                </a:cubicBezTo>
                <a:cubicBezTo>
                  <a:pt x="665188" y="575270"/>
                  <a:pt x="649424" y="516368"/>
                  <a:pt x="644525" y="483394"/>
                </a:cubicBezTo>
                <a:cubicBezTo>
                  <a:pt x="639626" y="450420"/>
                  <a:pt x="620316" y="394891"/>
                  <a:pt x="632619" y="407194"/>
                </a:cubicBezTo>
                <a:cubicBezTo>
                  <a:pt x="644922" y="419497"/>
                  <a:pt x="695325" y="535781"/>
                  <a:pt x="718344" y="557212"/>
                </a:cubicBezTo>
                <a:cubicBezTo>
                  <a:pt x="741363" y="578643"/>
                  <a:pt x="763985" y="562769"/>
                  <a:pt x="770732" y="535781"/>
                </a:cubicBezTo>
                <a:cubicBezTo>
                  <a:pt x="777479" y="508794"/>
                  <a:pt x="775891" y="447278"/>
                  <a:pt x="758825" y="395287"/>
                </a:cubicBezTo>
                <a:cubicBezTo>
                  <a:pt x="741759" y="343296"/>
                  <a:pt x="687388" y="289718"/>
                  <a:pt x="668338" y="223837"/>
                </a:cubicBezTo>
                <a:cubicBezTo>
                  <a:pt x="649288" y="157956"/>
                  <a:pt x="646906" y="78978"/>
                  <a:pt x="644525" y="0"/>
                </a:cubicBezTo>
              </a:path>
            </a:pathLst>
          </a:custGeom>
          <a:solidFill>
            <a:srgbClr val="FFCC99"/>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grpSp>
        <p:nvGrpSpPr>
          <p:cNvPr id="3" name="Group 99"/>
          <p:cNvGrpSpPr/>
          <p:nvPr/>
        </p:nvGrpSpPr>
        <p:grpSpPr>
          <a:xfrm>
            <a:off x="4067596" y="4747425"/>
            <a:ext cx="1075966" cy="586890"/>
            <a:chOff x="1619672" y="4221089"/>
            <a:chExt cx="1584176" cy="864095"/>
          </a:xfrm>
        </p:grpSpPr>
        <p:sp>
          <p:nvSpPr>
            <p:cNvPr id="11" name="Freeform 10"/>
            <p:cNvSpPr/>
            <p:nvPr/>
          </p:nvSpPr>
          <p:spPr>
            <a:xfrm>
              <a:off x="1619672" y="4246822"/>
              <a:ext cx="669997" cy="838362"/>
            </a:xfrm>
            <a:custGeom>
              <a:avLst/>
              <a:gdLst>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98859 w 625872"/>
                <a:gd name="connsiteY6" fmla="*/ 576262 h 840978"/>
                <a:gd name="connsiteX7" fmla="*/ 408384 w 625872"/>
                <a:gd name="connsiteY7" fmla="*/ 554831 h 840978"/>
                <a:gd name="connsiteX8" fmla="*/ 403622 w 625872"/>
                <a:gd name="connsiteY8" fmla="*/ 0 h 840978"/>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86581 w 625872"/>
                <a:gd name="connsiteY6" fmla="*/ 600620 h 840978"/>
                <a:gd name="connsiteX7" fmla="*/ 408384 w 625872"/>
                <a:gd name="connsiteY7" fmla="*/ 554831 h 840978"/>
                <a:gd name="connsiteX8" fmla="*/ 403622 w 625872"/>
                <a:gd name="connsiteY8" fmla="*/ 0 h 840978"/>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52338"/>
                <a:gd name="connsiteX1" fmla="*/ 586978 w 629778"/>
                <a:gd name="connsiteY1" fmla="*/ 707231 h 852338"/>
                <a:gd name="connsiteX2" fmla="*/ 332557 w 629778"/>
                <a:gd name="connsiteY2" fmla="*/ 850230 h 852338"/>
                <a:gd name="connsiteX3" fmla="*/ 65484 w 629778"/>
                <a:gd name="connsiteY3" fmla="*/ 809625 h 852338"/>
                <a:gd name="connsiteX4" fmla="*/ 15478 w 629778"/>
                <a:gd name="connsiteY4" fmla="*/ 671512 h 852338"/>
                <a:gd name="connsiteX5" fmla="*/ 158353 w 629778"/>
                <a:gd name="connsiteY5" fmla="*/ 540543 h 852338"/>
                <a:gd name="connsiteX6" fmla="*/ 386581 w 629778"/>
                <a:gd name="connsiteY6" fmla="*/ 600620 h 852338"/>
                <a:gd name="connsiteX7" fmla="*/ 408384 w 629778"/>
                <a:gd name="connsiteY7" fmla="*/ 554831 h 852338"/>
                <a:gd name="connsiteX8" fmla="*/ 403622 w 629778"/>
                <a:gd name="connsiteY8" fmla="*/ 0 h 852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9778" h="852338">
                  <a:moveTo>
                    <a:pt x="589359" y="40481"/>
                  </a:moveTo>
                  <a:cubicBezTo>
                    <a:pt x="607615" y="308570"/>
                    <a:pt x="629778" y="572273"/>
                    <a:pt x="586978" y="707231"/>
                  </a:cubicBezTo>
                  <a:cubicBezTo>
                    <a:pt x="544178" y="842189"/>
                    <a:pt x="393081" y="852338"/>
                    <a:pt x="332557" y="850230"/>
                  </a:cubicBezTo>
                  <a:cubicBezTo>
                    <a:pt x="247154" y="847800"/>
                    <a:pt x="118330" y="839411"/>
                    <a:pt x="65484" y="809625"/>
                  </a:cubicBezTo>
                  <a:cubicBezTo>
                    <a:pt x="12638" y="779839"/>
                    <a:pt x="0" y="716359"/>
                    <a:pt x="15478" y="671512"/>
                  </a:cubicBezTo>
                  <a:cubicBezTo>
                    <a:pt x="30956" y="626665"/>
                    <a:pt x="96503" y="552358"/>
                    <a:pt x="158353" y="540543"/>
                  </a:cubicBezTo>
                  <a:cubicBezTo>
                    <a:pt x="220203" y="528728"/>
                    <a:pt x="344909" y="598239"/>
                    <a:pt x="386581" y="600620"/>
                  </a:cubicBezTo>
                  <a:cubicBezTo>
                    <a:pt x="428253" y="603001"/>
                    <a:pt x="405544" y="654934"/>
                    <a:pt x="408384" y="554831"/>
                  </a:cubicBezTo>
                  <a:cubicBezTo>
                    <a:pt x="411224" y="454728"/>
                    <a:pt x="406400" y="229393"/>
                    <a:pt x="403622" y="0"/>
                  </a:cubicBezTo>
                </a:path>
              </a:pathLst>
            </a:custGeom>
            <a:solidFill>
              <a:srgbClr val="00CC00"/>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12" name="Freeform 11"/>
            <p:cNvSpPr/>
            <p:nvPr/>
          </p:nvSpPr>
          <p:spPr>
            <a:xfrm flipH="1">
              <a:off x="2555774" y="4221089"/>
              <a:ext cx="648074" cy="864095"/>
            </a:xfrm>
            <a:custGeom>
              <a:avLst/>
              <a:gdLst>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98859 w 625872"/>
                <a:gd name="connsiteY6" fmla="*/ 576262 h 840978"/>
                <a:gd name="connsiteX7" fmla="*/ 408384 w 625872"/>
                <a:gd name="connsiteY7" fmla="*/ 554831 h 840978"/>
                <a:gd name="connsiteX8" fmla="*/ 403622 w 625872"/>
                <a:gd name="connsiteY8" fmla="*/ 0 h 840978"/>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86581 w 625872"/>
                <a:gd name="connsiteY6" fmla="*/ 600620 h 840978"/>
                <a:gd name="connsiteX7" fmla="*/ 408384 w 625872"/>
                <a:gd name="connsiteY7" fmla="*/ 554831 h 840978"/>
                <a:gd name="connsiteX8" fmla="*/ 403622 w 625872"/>
                <a:gd name="connsiteY8" fmla="*/ 0 h 840978"/>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52338"/>
                <a:gd name="connsiteX1" fmla="*/ 586978 w 629778"/>
                <a:gd name="connsiteY1" fmla="*/ 707231 h 852338"/>
                <a:gd name="connsiteX2" fmla="*/ 332557 w 629778"/>
                <a:gd name="connsiteY2" fmla="*/ 850230 h 852338"/>
                <a:gd name="connsiteX3" fmla="*/ 65484 w 629778"/>
                <a:gd name="connsiteY3" fmla="*/ 809625 h 852338"/>
                <a:gd name="connsiteX4" fmla="*/ 15478 w 629778"/>
                <a:gd name="connsiteY4" fmla="*/ 671512 h 852338"/>
                <a:gd name="connsiteX5" fmla="*/ 158353 w 629778"/>
                <a:gd name="connsiteY5" fmla="*/ 540543 h 852338"/>
                <a:gd name="connsiteX6" fmla="*/ 386581 w 629778"/>
                <a:gd name="connsiteY6" fmla="*/ 600620 h 852338"/>
                <a:gd name="connsiteX7" fmla="*/ 408384 w 629778"/>
                <a:gd name="connsiteY7" fmla="*/ 554831 h 852338"/>
                <a:gd name="connsiteX8" fmla="*/ 403622 w 629778"/>
                <a:gd name="connsiteY8" fmla="*/ 0 h 852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9778" h="852338">
                  <a:moveTo>
                    <a:pt x="589359" y="40481"/>
                  </a:moveTo>
                  <a:cubicBezTo>
                    <a:pt x="607615" y="308570"/>
                    <a:pt x="629778" y="572273"/>
                    <a:pt x="586978" y="707231"/>
                  </a:cubicBezTo>
                  <a:cubicBezTo>
                    <a:pt x="544178" y="842189"/>
                    <a:pt x="393081" y="852338"/>
                    <a:pt x="332557" y="850230"/>
                  </a:cubicBezTo>
                  <a:cubicBezTo>
                    <a:pt x="247154" y="847800"/>
                    <a:pt x="118330" y="839411"/>
                    <a:pt x="65484" y="809625"/>
                  </a:cubicBezTo>
                  <a:cubicBezTo>
                    <a:pt x="12638" y="779839"/>
                    <a:pt x="0" y="716359"/>
                    <a:pt x="15478" y="671512"/>
                  </a:cubicBezTo>
                  <a:cubicBezTo>
                    <a:pt x="30956" y="626665"/>
                    <a:pt x="96503" y="552358"/>
                    <a:pt x="158353" y="540543"/>
                  </a:cubicBezTo>
                  <a:cubicBezTo>
                    <a:pt x="220203" y="528728"/>
                    <a:pt x="344909" y="598239"/>
                    <a:pt x="386581" y="600620"/>
                  </a:cubicBezTo>
                  <a:cubicBezTo>
                    <a:pt x="428253" y="603001"/>
                    <a:pt x="405544" y="654934"/>
                    <a:pt x="408384" y="554831"/>
                  </a:cubicBezTo>
                  <a:cubicBezTo>
                    <a:pt x="411224" y="454728"/>
                    <a:pt x="406400" y="229393"/>
                    <a:pt x="403622" y="0"/>
                  </a:cubicBezTo>
                </a:path>
              </a:pathLst>
            </a:custGeom>
            <a:solidFill>
              <a:srgbClr val="00CC00"/>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grpSp>
      <p:sp>
        <p:nvSpPr>
          <p:cNvPr id="21" name="Freeform 20"/>
          <p:cNvSpPr/>
          <p:nvPr/>
        </p:nvSpPr>
        <p:spPr>
          <a:xfrm rot="5400000">
            <a:off x="3517949" y="3474939"/>
            <a:ext cx="490388" cy="686542"/>
          </a:xfrm>
          <a:custGeom>
            <a:avLst/>
            <a:gdLst>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75432 w 777479"/>
              <a:gd name="connsiteY8" fmla="*/ 659606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65919 w 777479"/>
              <a:gd name="connsiteY10" fmla="*/ 516731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62013 w 777479"/>
              <a:gd name="connsiteY20" fmla="*/ 605036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180 w 777479"/>
              <a:gd name="connsiteY0" fmla="*/ 0 h 909988"/>
              <a:gd name="connsiteX1" fmla="*/ 239713 w 777479"/>
              <a:gd name="connsiteY1" fmla="*/ 316660 h 909988"/>
              <a:gd name="connsiteX2" fmla="*/ 82550 w 777479"/>
              <a:gd name="connsiteY2" fmla="*/ 411910 h 909988"/>
              <a:gd name="connsiteX3" fmla="*/ 3969 w 777479"/>
              <a:gd name="connsiteY3" fmla="*/ 550022 h 909988"/>
              <a:gd name="connsiteX4" fmla="*/ 106363 w 777479"/>
              <a:gd name="connsiteY4" fmla="*/ 564310 h 909988"/>
              <a:gd name="connsiteX5" fmla="*/ 254000 w 777479"/>
              <a:gd name="connsiteY5" fmla="*/ 461916 h 909988"/>
              <a:gd name="connsiteX6" fmla="*/ 261144 w 777479"/>
              <a:gd name="connsiteY6" fmla="*/ 473822 h 909988"/>
              <a:gd name="connsiteX7" fmla="*/ 223044 w 777479"/>
              <a:gd name="connsiteY7" fmla="*/ 609553 h 909988"/>
              <a:gd name="connsiteX8" fmla="*/ 198834 w 777479"/>
              <a:gd name="connsiteY8" fmla="*/ 735760 h 909988"/>
              <a:gd name="connsiteX9" fmla="*/ 248147 w 777479"/>
              <a:gd name="connsiteY9" fmla="*/ 825875 h 909988"/>
              <a:gd name="connsiteX10" fmla="*/ 335682 w 777479"/>
              <a:gd name="connsiteY10" fmla="*/ 684141 h 909988"/>
              <a:gd name="connsiteX11" fmla="*/ 368300 w 777479"/>
              <a:gd name="connsiteY11" fmla="*/ 564309 h 909988"/>
              <a:gd name="connsiteX12" fmla="*/ 375444 w 777479"/>
              <a:gd name="connsiteY12" fmla="*/ 630985 h 909988"/>
              <a:gd name="connsiteX13" fmla="*/ 401638 w 777479"/>
              <a:gd name="connsiteY13" fmla="*/ 842916 h 909988"/>
              <a:gd name="connsiteX14" fmla="*/ 451644 w 777479"/>
              <a:gd name="connsiteY14" fmla="*/ 909591 h 909988"/>
              <a:gd name="connsiteX15" fmla="*/ 504032 w 777479"/>
              <a:gd name="connsiteY15" fmla="*/ 845297 h 909988"/>
              <a:gd name="connsiteX16" fmla="*/ 504032 w 777479"/>
              <a:gd name="connsiteY16" fmla="*/ 604790 h 909988"/>
              <a:gd name="connsiteX17" fmla="*/ 527844 w 777479"/>
              <a:gd name="connsiteY17" fmla="*/ 719091 h 909988"/>
              <a:gd name="connsiteX18" fmla="*/ 573088 w 777479"/>
              <a:gd name="connsiteY18" fmla="*/ 816722 h 909988"/>
              <a:gd name="connsiteX19" fmla="*/ 625475 w 777479"/>
              <a:gd name="connsiteY19" fmla="*/ 838153 h 909988"/>
              <a:gd name="connsiteX20" fmla="*/ 662013 w 777479"/>
              <a:gd name="connsiteY20" fmla="*/ 781202 h 909988"/>
              <a:gd name="connsiteX21" fmla="*/ 644525 w 777479"/>
              <a:gd name="connsiteY21" fmla="*/ 659560 h 909988"/>
              <a:gd name="connsiteX22" fmla="*/ 632619 w 777479"/>
              <a:gd name="connsiteY22" fmla="*/ 583360 h 909988"/>
              <a:gd name="connsiteX23" fmla="*/ 718344 w 777479"/>
              <a:gd name="connsiteY23" fmla="*/ 733378 h 909988"/>
              <a:gd name="connsiteX24" fmla="*/ 770732 w 777479"/>
              <a:gd name="connsiteY24" fmla="*/ 711947 h 909988"/>
              <a:gd name="connsiteX25" fmla="*/ 758825 w 777479"/>
              <a:gd name="connsiteY25" fmla="*/ 571453 h 909988"/>
              <a:gd name="connsiteX26" fmla="*/ 668338 w 777479"/>
              <a:gd name="connsiteY26" fmla="*/ 400003 h 909988"/>
              <a:gd name="connsiteX27" fmla="*/ 644525 w 777479"/>
              <a:gd name="connsiteY27" fmla="*/ 176166 h 909988"/>
              <a:gd name="connsiteX0" fmla="*/ 237180 w 777479"/>
              <a:gd name="connsiteY0" fmla="*/ 0 h 909988"/>
              <a:gd name="connsiteX1" fmla="*/ 239713 w 777479"/>
              <a:gd name="connsiteY1" fmla="*/ 316660 h 909988"/>
              <a:gd name="connsiteX2" fmla="*/ 82550 w 777479"/>
              <a:gd name="connsiteY2" fmla="*/ 411910 h 909988"/>
              <a:gd name="connsiteX3" fmla="*/ 3969 w 777479"/>
              <a:gd name="connsiteY3" fmla="*/ 550022 h 909988"/>
              <a:gd name="connsiteX4" fmla="*/ 106363 w 777479"/>
              <a:gd name="connsiteY4" fmla="*/ 564310 h 909988"/>
              <a:gd name="connsiteX5" fmla="*/ 254000 w 777479"/>
              <a:gd name="connsiteY5" fmla="*/ 461916 h 909988"/>
              <a:gd name="connsiteX6" fmla="*/ 261144 w 777479"/>
              <a:gd name="connsiteY6" fmla="*/ 473822 h 909988"/>
              <a:gd name="connsiteX7" fmla="*/ 223044 w 777479"/>
              <a:gd name="connsiteY7" fmla="*/ 609553 h 909988"/>
              <a:gd name="connsiteX8" fmla="*/ 198834 w 777479"/>
              <a:gd name="connsiteY8" fmla="*/ 735760 h 909988"/>
              <a:gd name="connsiteX9" fmla="*/ 248147 w 777479"/>
              <a:gd name="connsiteY9" fmla="*/ 825875 h 909988"/>
              <a:gd name="connsiteX10" fmla="*/ 335682 w 777479"/>
              <a:gd name="connsiteY10" fmla="*/ 684141 h 909988"/>
              <a:gd name="connsiteX11" fmla="*/ 368300 w 777479"/>
              <a:gd name="connsiteY11" fmla="*/ 564309 h 909988"/>
              <a:gd name="connsiteX12" fmla="*/ 375444 w 777479"/>
              <a:gd name="connsiteY12" fmla="*/ 630985 h 909988"/>
              <a:gd name="connsiteX13" fmla="*/ 401638 w 777479"/>
              <a:gd name="connsiteY13" fmla="*/ 842916 h 909988"/>
              <a:gd name="connsiteX14" fmla="*/ 451644 w 777479"/>
              <a:gd name="connsiteY14" fmla="*/ 909591 h 909988"/>
              <a:gd name="connsiteX15" fmla="*/ 504032 w 777479"/>
              <a:gd name="connsiteY15" fmla="*/ 845297 h 909988"/>
              <a:gd name="connsiteX16" fmla="*/ 504032 w 777479"/>
              <a:gd name="connsiteY16" fmla="*/ 604790 h 909988"/>
              <a:gd name="connsiteX17" fmla="*/ 527844 w 777479"/>
              <a:gd name="connsiteY17" fmla="*/ 719091 h 909988"/>
              <a:gd name="connsiteX18" fmla="*/ 573088 w 777479"/>
              <a:gd name="connsiteY18" fmla="*/ 816722 h 909988"/>
              <a:gd name="connsiteX19" fmla="*/ 625475 w 777479"/>
              <a:gd name="connsiteY19" fmla="*/ 838153 h 909988"/>
              <a:gd name="connsiteX20" fmla="*/ 662013 w 777479"/>
              <a:gd name="connsiteY20" fmla="*/ 781202 h 909988"/>
              <a:gd name="connsiteX21" fmla="*/ 644525 w 777479"/>
              <a:gd name="connsiteY21" fmla="*/ 659560 h 909988"/>
              <a:gd name="connsiteX22" fmla="*/ 632619 w 777479"/>
              <a:gd name="connsiteY22" fmla="*/ 583360 h 909988"/>
              <a:gd name="connsiteX23" fmla="*/ 718344 w 777479"/>
              <a:gd name="connsiteY23" fmla="*/ 733378 h 909988"/>
              <a:gd name="connsiteX24" fmla="*/ 770732 w 777479"/>
              <a:gd name="connsiteY24" fmla="*/ 711947 h 909988"/>
              <a:gd name="connsiteX25" fmla="*/ 758825 w 777479"/>
              <a:gd name="connsiteY25" fmla="*/ 571453 h 909988"/>
              <a:gd name="connsiteX26" fmla="*/ 668338 w 777479"/>
              <a:gd name="connsiteY26" fmla="*/ 400003 h 909988"/>
              <a:gd name="connsiteX27" fmla="*/ 614486 w 777479"/>
              <a:gd name="connsiteY27" fmla="*/ 68283 h 909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77479" h="909988">
                <a:moveTo>
                  <a:pt x="237180" y="0"/>
                </a:moveTo>
                <a:cubicBezTo>
                  <a:pt x="251269" y="45641"/>
                  <a:pt x="265485" y="248008"/>
                  <a:pt x="239713" y="316660"/>
                </a:cubicBezTo>
                <a:cubicBezTo>
                  <a:pt x="213941" y="385312"/>
                  <a:pt x="121841" y="373016"/>
                  <a:pt x="82550" y="411910"/>
                </a:cubicBezTo>
                <a:cubicBezTo>
                  <a:pt x="43259" y="450804"/>
                  <a:pt x="0" y="524622"/>
                  <a:pt x="3969" y="550022"/>
                </a:cubicBezTo>
                <a:cubicBezTo>
                  <a:pt x="7938" y="575422"/>
                  <a:pt x="64691" y="578994"/>
                  <a:pt x="106363" y="564310"/>
                </a:cubicBezTo>
                <a:cubicBezTo>
                  <a:pt x="148035" y="549626"/>
                  <a:pt x="228203" y="476997"/>
                  <a:pt x="254000" y="461916"/>
                </a:cubicBezTo>
                <a:cubicBezTo>
                  <a:pt x="279797" y="446835"/>
                  <a:pt x="266303" y="449216"/>
                  <a:pt x="261144" y="473822"/>
                </a:cubicBezTo>
                <a:cubicBezTo>
                  <a:pt x="255985" y="498428"/>
                  <a:pt x="233429" y="565897"/>
                  <a:pt x="223044" y="609553"/>
                </a:cubicBezTo>
                <a:cubicBezTo>
                  <a:pt x="212659" y="653209"/>
                  <a:pt x="194650" y="699706"/>
                  <a:pt x="198834" y="735760"/>
                </a:cubicBezTo>
                <a:cubicBezTo>
                  <a:pt x="203018" y="771814"/>
                  <a:pt x="225339" y="834478"/>
                  <a:pt x="248147" y="825875"/>
                </a:cubicBezTo>
                <a:cubicBezTo>
                  <a:pt x="270955" y="817272"/>
                  <a:pt x="315657" y="727735"/>
                  <a:pt x="335682" y="684141"/>
                </a:cubicBezTo>
                <a:cubicBezTo>
                  <a:pt x="355707" y="640547"/>
                  <a:pt x="361673" y="573168"/>
                  <a:pt x="368300" y="564309"/>
                </a:cubicBezTo>
                <a:cubicBezTo>
                  <a:pt x="374927" y="555450"/>
                  <a:pt x="369888" y="584551"/>
                  <a:pt x="375444" y="630985"/>
                </a:cubicBezTo>
                <a:cubicBezTo>
                  <a:pt x="381000" y="677420"/>
                  <a:pt x="388938" y="796482"/>
                  <a:pt x="401638" y="842916"/>
                </a:cubicBezTo>
                <a:cubicBezTo>
                  <a:pt x="414338" y="889350"/>
                  <a:pt x="434578" y="909194"/>
                  <a:pt x="451644" y="909591"/>
                </a:cubicBezTo>
                <a:cubicBezTo>
                  <a:pt x="468710" y="909988"/>
                  <a:pt x="495301" y="896097"/>
                  <a:pt x="504032" y="845297"/>
                </a:cubicBezTo>
                <a:cubicBezTo>
                  <a:pt x="512763" y="794497"/>
                  <a:pt x="500063" y="625824"/>
                  <a:pt x="504032" y="604790"/>
                </a:cubicBezTo>
                <a:cubicBezTo>
                  <a:pt x="508001" y="583756"/>
                  <a:pt x="516335" y="683769"/>
                  <a:pt x="527844" y="719091"/>
                </a:cubicBezTo>
                <a:cubicBezTo>
                  <a:pt x="539353" y="754413"/>
                  <a:pt x="556816" y="796878"/>
                  <a:pt x="573088" y="816722"/>
                </a:cubicBezTo>
                <a:cubicBezTo>
                  <a:pt x="589360" y="836566"/>
                  <a:pt x="610654" y="844073"/>
                  <a:pt x="625475" y="838153"/>
                </a:cubicBezTo>
                <a:cubicBezTo>
                  <a:pt x="640296" y="832233"/>
                  <a:pt x="658838" y="810968"/>
                  <a:pt x="662013" y="781202"/>
                </a:cubicBezTo>
                <a:cubicBezTo>
                  <a:pt x="665188" y="751436"/>
                  <a:pt x="649424" y="692534"/>
                  <a:pt x="644525" y="659560"/>
                </a:cubicBezTo>
                <a:cubicBezTo>
                  <a:pt x="639626" y="626586"/>
                  <a:pt x="620316" y="571057"/>
                  <a:pt x="632619" y="583360"/>
                </a:cubicBezTo>
                <a:cubicBezTo>
                  <a:pt x="644922" y="595663"/>
                  <a:pt x="695325" y="711947"/>
                  <a:pt x="718344" y="733378"/>
                </a:cubicBezTo>
                <a:cubicBezTo>
                  <a:pt x="741363" y="754809"/>
                  <a:pt x="763985" y="738935"/>
                  <a:pt x="770732" y="711947"/>
                </a:cubicBezTo>
                <a:cubicBezTo>
                  <a:pt x="777479" y="684960"/>
                  <a:pt x="775891" y="623444"/>
                  <a:pt x="758825" y="571453"/>
                </a:cubicBezTo>
                <a:cubicBezTo>
                  <a:pt x="741759" y="519462"/>
                  <a:pt x="692395" y="483865"/>
                  <a:pt x="668338" y="400003"/>
                </a:cubicBezTo>
                <a:cubicBezTo>
                  <a:pt x="644281" y="316141"/>
                  <a:pt x="616867" y="147261"/>
                  <a:pt x="614486" y="68283"/>
                </a:cubicBezTo>
              </a:path>
            </a:pathLst>
          </a:custGeom>
          <a:solidFill>
            <a:srgbClr val="00CC00"/>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27" name="Freeform 26"/>
          <p:cNvSpPr/>
          <p:nvPr/>
        </p:nvSpPr>
        <p:spPr>
          <a:xfrm flipH="1">
            <a:off x="7057074" y="4669826"/>
            <a:ext cx="556828" cy="623327"/>
          </a:xfrm>
          <a:custGeom>
            <a:avLst/>
            <a:gdLst>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98859 w 625872"/>
              <a:gd name="connsiteY6" fmla="*/ 576262 h 840978"/>
              <a:gd name="connsiteX7" fmla="*/ 408384 w 625872"/>
              <a:gd name="connsiteY7" fmla="*/ 554831 h 840978"/>
              <a:gd name="connsiteX8" fmla="*/ 403622 w 625872"/>
              <a:gd name="connsiteY8" fmla="*/ 0 h 840978"/>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86581 w 625872"/>
              <a:gd name="connsiteY6" fmla="*/ 600620 h 840978"/>
              <a:gd name="connsiteX7" fmla="*/ 408384 w 625872"/>
              <a:gd name="connsiteY7" fmla="*/ 554831 h 840978"/>
              <a:gd name="connsiteX8" fmla="*/ 403622 w 625872"/>
              <a:gd name="connsiteY8" fmla="*/ 0 h 840978"/>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52338"/>
              <a:gd name="connsiteX1" fmla="*/ 586978 w 629778"/>
              <a:gd name="connsiteY1" fmla="*/ 707231 h 852338"/>
              <a:gd name="connsiteX2" fmla="*/ 332557 w 629778"/>
              <a:gd name="connsiteY2" fmla="*/ 850230 h 852338"/>
              <a:gd name="connsiteX3" fmla="*/ 65484 w 629778"/>
              <a:gd name="connsiteY3" fmla="*/ 809625 h 852338"/>
              <a:gd name="connsiteX4" fmla="*/ 15478 w 629778"/>
              <a:gd name="connsiteY4" fmla="*/ 671512 h 852338"/>
              <a:gd name="connsiteX5" fmla="*/ 158353 w 629778"/>
              <a:gd name="connsiteY5" fmla="*/ 540543 h 852338"/>
              <a:gd name="connsiteX6" fmla="*/ 386581 w 629778"/>
              <a:gd name="connsiteY6" fmla="*/ 600620 h 852338"/>
              <a:gd name="connsiteX7" fmla="*/ 408384 w 629778"/>
              <a:gd name="connsiteY7" fmla="*/ 554831 h 852338"/>
              <a:gd name="connsiteX8" fmla="*/ 403622 w 629778"/>
              <a:gd name="connsiteY8" fmla="*/ 0 h 852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9778" h="852338">
                <a:moveTo>
                  <a:pt x="589359" y="40481"/>
                </a:moveTo>
                <a:cubicBezTo>
                  <a:pt x="607615" y="308570"/>
                  <a:pt x="629778" y="572273"/>
                  <a:pt x="586978" y="707231"/>
                </a:cubicBezTo>
                <a:cubicBezTo>
                  <a:pt x="544178" y="842189"/>
                  <a:pt x="393081" y="852338"/>
                  <a:pt x="332557" y="850230"/>
                </a:cubicBezTo>
                <a:cubicBezTo>
                  <a:pt x="247154" y="847800"/>
                  <a:pt x="118330" y="839411"/>
                  <a:pt x="65484" y="809625"/>
                </a:cubicBezTo>
                <a:cubicBezTo>
                  <a:pt x="12638" y="779839"/>
                  <a:pt x="0" y="716359"/>
                  <a:pt x="15478" y="671512"/>
                </a:cubicBezTo>
                <a:cubicBezTo>
                  <a:pt x="30956" y="626665"/>
                  <a:pt x="96503" y="552358"/>
                  <a:pt x="158353" y="540543"/>
                </a:cubicBezTo>
                <a:cubicBezTo>
                  <a:pt x="220203" y="528728"/>
                  <a:pt x="344909" y="598239"/>
                  <a:pt x="386581" y="600620"/>
                </a:cubicBezTo>
                <a:cubicBezTo>
                  <a:pt x="428253" y="603001"/>
                  <a:pt x="405544" y="654934"/>
                  <a:pt x="408384" y="554831"/>
                </a:cubicBezTo>
                <a:cubicBezTo>
                  <a:pt x="411224" y="454728"/>
                  <a:pt x="406400" y="229393"/>
                  <a:pt x="403622" y="0"/>
                </a:cubicBezTo>
              </a:path>
            </a:pathLst>
          </a:custGeom>
          <a:solidFill>
            <a:srgbClr val="FFCC99"/>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28" name="Freeform 27"/>
          <p:cNvSpPr/>
          <p:nvPr/>
        </p:nvSpPr>
        <p:spPr>
          <a:xfrm>
            <a:off x="6369014" y="4669826"/>
            <a:ext cx="483130" cy="623327"/>
          </a:xfrm>
          <a:custGeom>
            <a:avLst/>
            <a:gdLst>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98859 w 625872"/>
              <a:gd name="connsiteY6" fmla="*/ 576262 h 840978"/>
              <a:gd name="connsiteX7" fmla="*/ 408384 w 625872"/>
              <a:gd name="connsiteY7" fmla="*/ 554831 h 840978"/>
              <a:gd name="connsiteX8" fmla="*/ 403622 w 625872"/>
              <a:gd name="connsiteY8" fmla="*/ 0 h 840978"/>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86581 w 625872"/>
              <a:gd name="connsiteY6" fmla="*/ 600620 h 840978"/>
              <a:gd name="connsiteX7" fmla="*/ 408384 w 625872"/>
              <a:gd name="connsiteY7" fmla="*/ 554831 h 840978"/>
              <a:gd name="connsiteX8" fmla="*/ 403622 w 625872"/>
              <a:gd name="connsiteY8" fmla="*/ 0 h 840978"/>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52338"/>
              <a:gd name="connsiteX1" fmla="*/ 586978 w 629778"/>
              <a:gd name="connsiteY1" fmla="*/ 707231 h 852338"/>
              <a:gd name="connsiteX2" fmla="*/ 332557 w 629778"/>
              <a:gd name="connsiteY2" fmla="*/ 850230 h 852338"/>
              <a:gd name="connsiteX3" fmla="*/ 65484 w 629778"/>
              <a:gd name="connsiteY3" fmla="*/ 809625 h 852338"/>
              <a:gd name="connsiteX4" fmla="*/ 15478 w 629778"/>
              <a:gd name="connsiteY4" fmla="*/ 671512 h 852338"/>
              <a:gd name="connsiteX5" fmla="*/ 158353 w 629778"/>
              <a:gd name="connsiteY5" fmla="*/ 540543 h 852338"/>
              <a:gd name="connsiteX6" fmla="*/ 386581 w 629778"/>
              <a:gd name="connsiteY6" fmla="*/ 600620 h 852338"/>
              <a:gd name="connsiteX7" fmla="*/ 408384 w 629778"/>
              <a:gd name="connsiteY7" fmla="*/ 554831 h 852338"/>
              <a:gd name="connsiteX8" fmla="*/ 403622 w 629778"/>
              <a:gd name="connsiteY8" fmla="*/ 0 h 852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9778" h="852338">
                <a:moveTo>
                  <a:pt x="589359" y="40481"/>
                </a:moveTo>
                <a:cubicBezTo>
                  <a:pt x="607615" y="308570"/>
                  <a:pt x="629778" y="572273"/>
                  <a:pt x="586978" y="707231"/>
                </a:cubicBezTo>
                <a:cubicBezTo>
                  <a:pt x="544178" y="842189"/>
                  <a:pt x="393081" y="852338"/>
                  <a:pt x="332557" y="850230"/>
                </a:cubicBezTo>
                <a:cubicBezTo>
                  <a:pt x="247154" y="847800"/>
                  <a:pt x="118330" y="839411"/>
                  <a:pt x="65484" y="809625"/>
                </a:cubicBezTo>
                <a:cubicBezTo>
                  <a:pt x="12638" y="779839"/>
                  <a:pt x="0" y="716359"/>
                  <a:pt x="15478" y="671512"/>
                </a:cubicBezTo>
                <a:cubicBezTo>
                  <a:pt x="30956" y="626665"/>
                  <a:pt x="96503" y="552358"/>
                  <a:pt x="158353" y="540543"/>
                </a:cubicBezTo>
                <a:cubicBezTo>
                  <a:pt x="220203" y="528728"/>
                  <a:pt x="344909" y="598239"/>
                  <a:pt x="386581" y="600620"/>
                </a:cubicBezTo>
                <a:cubicBezTo>
                  <a:pt x="428253" y="603001"/>
                  <a:pt x="405544" y="654934"/>
                  <a:pt x="408384" y="554831"/>
                </a:cubicBezTo>
                <a:cubicBezTo>
                  <a:pt x="411224" y="454728"/>
                  <a:pt x="406400" y="229393"/>
                  <a:pt x="403622" y="0"/>
                </a:cubicBezTo>
              </a:path>
            </a:pathLst>
          </a:custGeom>
          <a:solidFill>
            <a:srgbClr val="FFCC99"/>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29" name="Freeform 28"/>
          <p:cNvSpPr/>
          <p:nvPr/>
        </p:nvSpPr>
        <p:spPr>
          <a:xfrm rot="20440877" flipH="1">
            <a:off x="7713347" y="3601877"/>
            <a:ext cx="294756" cy="858852"/>
          </a:xfrm>
          <a:custGeom>
            <a:avLst/>
            <a:gdLst>
              <a:gd name="connsiteX0" fmla="*/ 452907 w 646090"/>
              <a:gd name="connsiteY0" fmla="*/ 92298 h 1092558"/>
              <a:gd name="connsiteX1" fmla="*/ 15025 w 646090"/>
              <a:gd name="connsiteY1" fmla="*/ 581695 h 1092558"/>
              <a:gd name="connsiteX2" fmla="*/ 543059 w 646090"/>
              <a:gd name="connsiteY2" fmla="*/ 1032456 h 1092558"/>
              <a:gd name="connsiteX3" fmla="*/ 633211 w 646090"/>
              <a:gd name="connsiteY3" fmla="*/ 942304 h 1092558"/>
              <a:gd name="connsiteX4" fmla="*/ 581696 w 646090"/>
              <a:gd name="connsiteY4" fmla="*/ 143814 h 1092558"/>
              <a:gd name="connsiteX5" fmla="*/ 452907 w 646090"/>
              <a:gd name="connsiteY5" fmla="*/ 92298 h 1092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6090" h="1092558">
                <a:moveTo>
                  <a:pt x="452907" y="92298"/>
                </a:moveTo>
                <a:cubicBezTo>
                  <a:pt x="358462" y="165278"/>
                  <a:pt x="0" y="425002"/>
                  <a:pt x="15025" y="581695"/>
                </a:cubicBezTo>
                <a:cubicBezTo>
                  <a:pt x="30050" y="738388"/>
                  <a:pt x="440028" y="972354"/>
                  <a:pt x="543059" y="1032456"/>
                </a:cubicBezTo>
                <a:cubicBezTo>
                  <a:pt x="646090" y="1092558"/>
                  <a:pt x="626772" y="1090411"/>
                  <a:pt x="633211" y="942304"/>
                </a:cubicBezTo>
                <a:cubicBezTo>
                  <a:pt x="639650" y="794197"/>
                  <a:pt x="607454" y="287628"/>
                  <a:pt x="581696" y="143814"/>
                </a:cubicBezTo>
                <a:cubicBezTo>
                  <a:pt x="555938" y="0"/>
                  <a:pt x="547352" y="19318"/>
                  <a:pt x="452907" y="92298"/>
                </a:cubicBezTo>
                <a:close/>
              </a:path>
            </a:pathLst>
          </a:custGeom>
          <a:solidFill>
            <a:srgbClr val="FFCC99"/>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1" name="Chord 30"/>
          <p:cNvSpPr/>
          <p:nvPr/>
        </p:nvSpPr>
        <p:spPr>
          <a:xfrm>
            <a:off x="6118811" y="3289334"/>
            <a:ext cx="1763568" cy="2543419"/>
          </a:xfrm>
          <a:prstGeom prst="chord">
            <a:avLst>
              <a:gd name="adj1" fmla="val 10135620"/>
              <a:gd name="adj2" fmla="val 674418"/>
            </a:avLst>
          </a:prstGeom>
          <a:solidFill>
            <a:srgbClr val="FFCC99"/>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4" name="Group 77"/>
          <p:cNvGrpSpPr/>
          <p:nvPr/>
        </p:nvGrpSpPr>
        <p:grpSpPr>
          <a:xfrm>
            <a:off x="6573468" y="2956120"/>
            <a:ext cx="854252" cy="760374"/>
            <a:chOff x="-1009262" y="1732638"/>
            <a:chExt cx="1033010" cy="831187"/>
          </a:xfrm>
          <a:solidFill>
            <a:srgbClr val="FF3300"/>
          </a:solidFill>
        </p:grpSpPr>
        <p:sp>
          <p:nvSpPr>
            <p:cNvPr id="33" name="Freeform 10"/>
            <p:cNvSpPr/>
            <p:nvPr/>
          </p:nvSpPr>
          <p:spPr>
            <a:xfrm>
              <a:off x="-1009262" y="2036176"/>
              <a:ext cx="1033010" cy="152541"/>
            </a:xfrm>
            <a:custGeom>
              <a:avLst/>
              <a:gdLst>
                <a:gd name="connsiteX0" fmla="*/ 0 w 1209821"/>
                <a:gd name="connsiteY0" fmla="*/ 0 h 138332"/>
                <a:gd name="connsiteX1" fmla="*/ 337625 w 1209821"/>
                <a:gd name="connsiteY1" fmla="*/ 112541 h 138332"/>
                <a:gd name="connsiteX2" fmla="*/ 928468 w 1209821"/>
                <a:gd name="connsiteY2" fmla="*/ 126609 h 138332"/>
                <a:gd name="connsiteX3" fmla="*/ 1209821 w 1209821"/>
                <a:gd name="connsiteY3" fmla="*/ 42203 h 138332"/>
                <a:gd name="connsiteX0" fmla="*/ 0 w 1296144"/>
                <a:gd name="connsiteY0" fmla="*/ 0 h 145366"/>
                <a:gd name="connsiteX1" fmla="*/ 337625 w 1296144"/>
                <a:gd name="connsiteY1" fmla="*/ 112541 h 145366"/>
                <a:gd name="connsiteX2" fmla="*/ 928468 w 1296144"/>
                <a:gd name="connsiteY2" fmla="*/ 126609 h 145366"/>
                <a:gd name="connsiteX3" fmla="*/ 1296144 w 1296144"/>
                <a:gd name="connsiteY3" fmla="*/ 0 h 145366"/>
              </a:gdLst>
              <a:ahLst/>
              <a:cxnLst>
                <a:cxn ang="0">
                  <a:pos x="connsiteX0" y="connsiteY0"/>
                </a:cxn>
                <a:cxn ang="0">
                  <a:pos x="connsiteX1" y="connsiteY1"/>
                </a:cxn>
                <a:cxn ang="0">
                  <a:pos x="connsiteX2" y="connsiteY2"/>
                </a:cxn>
                <a:cxn ang="0">
                  <a:pos x="connsiteX3" y="connsiteY3"/>
                </a:cxn>
              </a:cxnLst>
              <a:rect l="l" t="t" r="r" b="b"/>
              <a:pathLst>
                <a:path w="1296144" h="145366">
                  <a:moveTo>
                    <a:pt x="0" y="0"/>
                  </a:moveTo>
                  <a:cubicBezTo>
                    <a:pt x="91440" y="45719"/>
                    <a:pt x="182880" y="91439"/>
                    <a:pt x="337625" y="112541"/>
                  </a:cubicBezTo>
                  <a:cubicBezTo>
                    <a:pt x="492370" y="133643"/>
                    <a:pt x="768715" y="145366"/>
                    <a:pt x="928468" y="126609"/>
                  </a:cubicBezTo>
                  <a:cubicBezTo>
                    <a:pt x="1088221" y="107852"/>
                    <a:pt x="1228150" y="36341"/>
                    <a:pt x="1296144" y="0"/>
                  </a:cubicBezTo>
                </a:path>
              </a:pathLst>
            </a:custGeom>
            <a:no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dirty="0"/>
            </a:p>
          </p:txBody>
        </p:sp>
        <p:sp>
          <p:nvSpPr>
            <p:cNvPr id="34" name="Chord 11"/>
            <p:cNvSpPr/>
            <p:nvPr/>
          </p:nvSpPr>
          <p:spPr>
            <a:xfrm>
              <a:off x="-779704" y="1732638"/>
              <a:ext cx="573894" cy="831187"/>
            </a:xfrm>
            <a:prstGeom prst="chord">
              <a:avLst>
                <a:gd name="adj1" fmla="val 10765082"/>
                <a:gd name="adj2" fmla="val 108958"/>
              </a:avLst>
            </a:prstGeom>
            <a:grp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5" name="Group 158"/>
          <p:cNvGrpSpPr/>
          <p:nvPr/>
        </p:nvGrpSpPr>
        <p:grpSpPr>
          <a:xfrm>
            <a:off x="6747974" y="3611330"/>
            <a:ext cx="474173" cy="183108"/>
            <a:chOff x="5132526" y="2335236"/>
            <a:chExt cx="544258" cy="189913"/>
          </a:xfrm>
        </p:grpSpPr>
        <p:sp>
          <p:nvSpPr>
            <p:cNvPr id="36" name="Oval 35"/>
            <p:cNvSpPr/>
            <p:nvPr/>
          </p:nvSpPr>
          <p:spPr>
            <a:xfrm>
              <a:off x="5132526" y="2335236"/>
              <a:ext cx="96868" cy="189913"/>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7" name="Oval 36"/>
            <p:cNvSpPr/>
            <p:nvPr/>
          </p:nvSpPr>
          <p:spPr>
            <a:xfrm>
              <a:off x="5579916" y="2335237"/>
              <a:ext cx="96868" cy="189912"/>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38" name="Moon 37"/>
          <p:cNvSpPr/>
          <p:nvPr/>
        </p:nvSpPr>
        <p:spPr>
          <a:xfrm rot="16200000">
            <a:off x="6635444" y="3646024"/>
            <a:ext cx="716746" cy="1146793"/>
          </a:xfrm>
          <a:prstGeom prst="moon">
            <a:avLst>
              <a:gd name="adj" fmla="val 70665"/>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9" name="Freeform 38"/>
          <p:cNvSpPr/>
          <p:nvPr/>
        </p:nvSpPr>
        <p:spPr>
          <a:xfrm rot="15548889" flipH="1">
            <a:off x="5249685" y="3446685"/>
            <a:ext cx="489075" cy="684705"/>
          </a:xfrm>
          <a:custGeom>
            <a:avLst/>
            <a:gdLst>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75432 w 777479"/>
              <a:gd name="connsiteY8" fmla="*/ 659606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65919 w 777479"/>
              <a:gd name="connsiteY10" fmla="*/ 516731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62013 w 777479"/>
              <a:gd name="connsiteY20" fmla="*/ 605036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180 w 777479"/>
              <a:gd name="connsiteY0" fmla="*/ 0 h 909988"/>
              <a:gd name="connsiteX1" fmla="*/ 239713 w 777479"/>
              <a:gd name="connsiteY1" fmla="*/ 316660 h 909988"/>
              <a:gd name="connsiteX2" fmla="*/ 82550 w 777479"/>
              <a:gd name="connsiteY2" fmla="*/ 411910 h 909988"/>
              <a:gd name="connsiteX3" fmla="*/ 3969 w 777479"/>
              <a:gd name="connsiteY3" fmla="*/ 550022 h 909988"/>
              <a:gd name="connsiteX4" fmla="*/ 106363 w 777479"/>
              <a:gd name="connsiteY4" fmla="*/ 564310 h 909988"/>
              <a:gd name="connsiteX5" fmla="*/ 254000 w 777479"/>
              <a:gd name="connsiteY5" fmla="*/ 461916 h 909988"/>
              <a:gd name="connsiteX6" fmla="*/ 261144 w 777479"/>
              <a:gd name="connsiteY6" fmla="*/ 473822 h 909988"/>
              <a:gd name="connsiteX7" fmla="*/ 223044 w 777479"/>
              <a:gd name="connsiteY7" fmla="*/ 609553 h 909988"/>
              <a:gd name="connsiteX8" fmla="*/ 198834 w 777479"/>
              <a:gd name="connsiteY8" fmla="*/ 735760 h 909988"/>
              <a:gd name="connsiteX9" fmla="*/ 248147 w 777479"/>
              <a:gd name="connsiteY9" fmla="*/ 825875 h 909988"/>
              <a:gd name="connsiteX10" fmla="*/ 335682 w 777479"/>
              <a:gd name="connsiteY10" fmla="*/ 684141 h 909988"/>
              <a:gd name="connsiteX11" fmla="*/ 368300 w 777479"/>
              <a:gd name="connsiteY11" fmla="*/ 564309 h 909988"/>
              <a:gd name="connsiteX12" fmla="*/ 375444 w 777479"/>
              <a:gd name="connsiteY12" fmla="*/ 630985 h 909988"/>
              <a:gd name="connsiteX13" fmla="*/ 401638 w 777479"/>
              <a:gd name="connsiteY13" fmla="*/ 842916 h 909988"/>
              <a:gd name="connsiteX14" fmla="*/ 451644 w 777479"/>
              <a:gd name="connsiteY14" fmla="*/ 909591 h 909988"/>
              <a:gd name="connsiteX15" fmla="*/ 504032 w 777479"/>
              <a:gd name="connsiteY15" fmla="*/ 845297 h 909988"/>
              <a:gd name="connsiteX16" fmla="*/ 504032 w 777479"/>
              <a:gd name="connsiteY16" fmla="*/ 604790 h 909988"/>
              <a:gd name="connsiteX17" fmla="*/ 527844 w 777479"/>
              <a:gd name="connsiteY17" fmla="*/ 719091 h 909988"/>
              <a:gd name="connsiteX18" fmla="*/ 573088 w 777479"/>
              <a:gd name="connsiteY18" fmla="*/ 816722 h 909988"/>
              <a:gd name="connsiteX19" fmla="*/ 625475 w 777479"/>
              <a:gd name="connsiteY19" fmla="*/ 838153 h 909988"/>
              <a:gd name="connsiteX20" fmla="*/ 662013 w 777479"/>
              <a:gd name="connsiteY20" fmla="*/ 781202 h 909988"/>
              <a:gd name="connsiteX21" fmla="*/ 644525 w 777479"/>
              <a:gd name="connsiteY21" fmla="*/ 659560 h 909988"/>
              <a:gd name="connsiteX22" fmla="*/ 632619 w 777479"/>
              <a:gd name="connsiteY22" fmla="*/ 583360 h 909988"/>
              <a:gd name="connsiteX23" fmla="*/ 718344 w 777479"/>
              <a:gd name="connsiteY23" fmla="*/ 733378 h 909988"/>
              <a:gd name="connsiteX24" fmla="*/ 770732 w 777479"/>
              <a:gd name="connsiteY24" fmla="*/ 711947 h 909988"/>
              <a:gd name="connsiteX25" fmla="*/ 758825 w 777479"/>
              <a:gd name="connsiteY25" fmla="*/ 571453 h 909988"/>
              <a:gd name="connsiteX26" fmla="*/ 668338 w 777479"/>
              <a:gd name="connsiteY26" fmla="*/ 400003 h 909988"/>
              <a:gd name="connsiteX27" fmla="*/ 644525 w 777479"/>
              <a:gd name="connsiteY27" fmla="*/ 176166 h 909988"/>
              <a:gd name="connsiteX0" fmla="*/ 237180 w 777479"/>
              <a:gd name="connsiteY0" fmla="*/ 0 h 909988"/>
              <a:gd name="connsiteX1" fmla="*/ 239713 w 777479"/>
              <a:gd name="connsiteY1" fmla="*/ 316660 h 909988"/>
              <a:gd name="connsiteX2" fmla="*/ 82550 w 777479"/>
              <a:gd name="connsiteY2" fmla="*/ 411910 h 909988"/>
              <a:gd name="connsiteX3" fmla="*/ 3969 w 777479"/>
              <a:gd name="connsiteY3" fmla="*/ 550022 h 909988"/>
              <a:gd name="connsiteX4" fmla="*/ 106363 w 777479"/>
              <a:gd name="connsiteY4" fmla="*/ 564310 h 909988"/>
              <a:gd name="connsiteX5" fmla="*/ 254000 w 777479"/>
              <a:gd name="connsiteY5" fmla="*/ 461916 h 909988"/>
              <a:gd name="connsiteX6" fmla="*/ 261144 w 777479"/>
              <a:gd name="connsiteY6" fmla="*/ 473822 h 909988"/>
              <a:gd name="connsiteX7" fmla="*/ 223044 w 777479"/>
              <a:gd name="connsiteY7" fmla="*/ 609553 h 909988"/>
              <a:gd name="connsiteX8" fmla="*/ 198834 w 777479"/>
              <a:gd name="connsiteY8" fmla="*/ 735760 h 909988"/>
              <a:gd name="connsiteX9" fmla="*/ 248147 w 777479"/>
              <a:gd name="connsiteY9" fmla="*/ 825875 h 909988"/>
              <a:gd name="connsiteX10" fmla="*/ 335682 w 777479"/>
              <a:gd name="connsiteY10" fmla="*/ 684141 h 909988"/>
              <a:gd name="connsiteX11" fmla="*/ 368300 w 777479"/>
              <a:gd name="connsiteY11" fmla="*/ 564309 h 909988"/>
              <a:gd name="connsiteX12" fmla="*/ 375444 w 777479"/>
              <a:gd name="connsiteY12" fmla="*/ 630985 h 909988"/>
              <a:gd name="connsiteX13" fmla="*/ 401638 w 777479"/>
              <a:gd name="connsiteY13" fmla="*/ 842916 h 909988"/>
              <a:gd name="connsiteX14" fmla="*/ 451644 w 777479"/>
              <a:gd name="connsiteY14" fmla="*/ 909591 h 909988"/>
              <a:gd name="connsiteX15" fmla="*/ 504032 w 777479"/>
              <a:gd name="connsiteY15" fmla="*/ 845297 h 909988"/>
              <a:gd name="connsiteX16" fmla="*/ 504032 w 777479"/>
              <a:gd name="connsiteY16" fmla="*/ 604790 h 909988"/>
              <a:gd name="connsiteX17" fmla="*/ 527844 w 777479"/>
              <a:gd name="connsiteY17" fmla="*/ 719091 h 909988"/>
              <a:gd name="connsiteX18" fmla="*/ 573088 w 777479"/>
              <a:gd name="connsiteY18" fmla="*/ 816722 h 909988"/>
              <a:gd name="connsiteX19" fmla="*/ 625475 w 777479"/>
              <a:gd name="connsiteY19" fmla="*/ 838153 h 909988"/>
              <a:gd name="connsiteX20" fmla="*/ 662013 w 777479"/>
              <a:gd name="connsiteY20" fmla="*/ 781202 h 909988"/>
              <a:gd name="connsiteX21" fmla="*/ 644525 w 777479"/>
              <a:gd name="connsiteY21" fmla="*/ 659560 h 909988"/>
              <a:gd name="connsiteX22" fmla="*/ 632619 w 777479"/>
              <a:gd name="connsiteY22" fmla="*/ 583360 h 909988"/>
              <a:gd name="connsiteX23" fmla="*/ 718344 w 777479"/>
              <a:gd name="connsiteY23" fmla="*/ 733378 h 909988"/>
              <a:gd name="connsiteX24" fmla="*/ 770732 w 777479"/>
              <a:gd name="connsiteY24" fmla="*/ 711947 h 909988"/>
              <a:gd name="connsiteX25" fmla="*/ 758825 w 777479"/>
              <a:gd name="connsiteY25" fmla="*/ 571453 h 909988"/>
              <a:gd name="connsiteX26" fmla="*/ 668338 w 777479"/>
              <a:gd name="connsiteY26" fmla="*/ 400003 h 909988"/>
              <a:gd name="connsiteX27" fmla="*/ 614486 w 777479"/>
              <a:gd name="connsiteY27" fmla="*/ 68283 h 909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77479" h="909988">
                <a:moveTo>
                  <a:pt x="237180" y="0"/>
                </a:moveTo>
                <a:cubicBezTo>
                  <a:pt x="251269" y="45641"/>
                  <a:pt x="265485" y="248008"/>
                  <a:pt x="239713" y="316660"/>
                </a:cubicBezTo>
                <a:cubicBezTo>
                  <a:pt x="213941" y="385312"/>
                  <a:pt x="121841" y="373016"/>
                  <a:pt x="82550" y="411910"/>
                </a:cubicBezTo>
                <a:cubicBezTo>
                  <a:pt x="43259" y="450804"/>
                  <a:pt x="0" y="524622"/>
                  <a:pt x="3969" y="550022"/>
                </a:cubicBezTo>
                <a:cubicBezTo>
                  <a:pt x="7938" y="575422"/>
                  <a:pt x="64691" y="578994"/>
                  <a:pt x="106363" y="564310"/>
                </a:cubicBezTo>
                <a:cubicBezTo>
                  <a:pt x="148035" y="549626"/>
                  <a:pt x="228203" y="476997"/>
                  <a:pt x="254000" y="461916"/>
                </a:cubicBezTo>
                <a:cubicBezTo>
                  <a:pt x="279797" y="446835"/>
                  <a:pt x="266303" y="449216"/>
                  <a:pt x="261144" y="473822"/>
                </a:cubicBezTo>
                <a:cubicBezTo>
                  <a:pt x="255985" y="498428"/>
                  <a:pt x="233429" y="565897"/>
                  <a:pt x="223044" y="609553"/>
                </a:cubicBezTo>
                <a:cubicBezTo>
                  <a:pt x="212659" y="653209"/>
                  <a:pt x="194650" y="699706"/>
                  <a:pt x="198834" y="735760"/>
                </a:cubicBezTo>
                <a:cubicBezTo>
                  <a:pt x="203018" y="771814"/>
                  <a:pt x="225339" y="834478"/>
                  <a:pt x="248147" y="825875"/>
                </a:cubicBezTo>
                <a:cubicBezTo>
                  <a:pt x="270955" y="817272"/>
                  <a:pt x="315657" y="727735"/>
                  <a:pt x="335682" y="684141"/>
                </a:cubicBezTo>
                <a:cubicBezTo>
                  <a:pt x="355707" y="640547"/>
                  <a:pt x="361673" y="573168"/>
                  <a:pt x="368300" y="564309"/>
                </a:cubicBezTo>
                <a:cubicBezTo>
                  <a:pt x="374927" y="555450"/>
                  <a:pt x="369888" y="584551"/>
                  <a:pt x="375444" y="630985"/>
                </a:cubicBezTo>
                <a:cubicBezTo>
                  <a:pt x="381000" y="677420"/>
                  <a:pt x="388938" y="796482"/>
                  <a:pt x="401638" y="842916"/>
                </a:cubicBezTo>
                <a:cubicBezTo>
                  <a:pt x="414338" y="889350"/>
                  <a:pt x="434578" y="909194"/>
                  <a:pt x="451644" y="909591"/>
                </a:cubicBezTo>
                <a:cubicBezTo>
                  <a:pt x="468710" y="909988"/>
                  <a:pt x="495301" y="896097"/>
                  <a:pt x="504032" y="845297"/>
                </a:cubicBezTo>
                <a:cubicBezTo>
                  <a:pt x="512763" y="794497"/>
                  <a:pt x="500063" y="625824"/>
                  <a:pt x="504032" y="604790"/>
                </a:cubicBezTo>
                <a:cubicBezTo>
                  <a:pt x="508001" y="583756"/>
                  <a:pt x="516335" y="683769"/>
                  <a:pt x="527844" y="719091"/>
                </a:cubicBezTo>
                <a:cubicBezTo>
                  <a:pt x="539353" y="754413"/>
                  <a:pt x="556816" y="796878"/>
                  <a:pt x="573088" y="816722"/>
                </a:cubicBezTo>
                <a:cubicBezTo>
                  <a:pt x="589360" y="836566"/>
                  <a:pt x="610654" y="844073"/>
                  <a:pt x="625475" y="838153"/>
                </a:cubicBezTo>
                <a:cubicBezTo>
                  <a:pt x="640296" y="832233"/>
                  <a:pt x="658838" y="810968"/>
                  <a:pt x="662013" y="781202"/>
                </a:cubicBezTo>
                <a:cubicBezTo>
                  <a:pt x="665188" y="751436"/>
                  <a:pt x="649424" y="692534"/>
                  <a:pt x="644525" y="659560"/>
                </a:cubicBezTo>
                <a:cubicBezTo>
                  <a:pt x="639626" y="626586"/>
                  <a:pt x="620316" y="571057"/>
                  <a:pt x="632619" y="583360"/>
                </a:cubicBezTo>
                <a:cubicBezTo>
                  <a:pt x="644922" y="595663"/>
                  <a:pt x="695325" y="711947"/>
                  <a:pt x="718344" y="733378"/>
                </a:cubicBezTo>
                <a:cubicBezTo>
                  <a:pt x="741363" y="754809"/>
                  <a:pt x="763985" y="738935"/>
                  <a:pt x="770732" y="711947"/>
                </a:cubicBezTo>
                <a:cubicBezTo>
                  <a:pt x="777479" y="684960"/>
                  <a:pt x="775891" y="623444"/>
                  <a:pt x="758825" y="571453"/>
                </a:cubicBezTo>
                <a:cubicBezTo>
                  <a:pt x="741759" y="519462"/>
                  <a:pt x="692395" y="483865"/>
                  <a:pt x="668338" y="400003"/>
                </a:cubicBezTo>
                <a:cubicBezTo>
                  <a:pt x="644281" y="316141"/>
                  <a:pt x="616867" y="147261"/>
                  <a:pt x="614486" y="68283"/>
                </a:cubicBezTo>
              </a:path>
            </a:pathLst>
          </a:custGeom>
          <a:solidFill>
            <a:srgbClr val="00CC00"/>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41" name="Oval 10"/>
          <p:cNvSpPr/>
          <p:nvPr/>
        </p:nvSpPr>
        <p:spPr>
          <a:xfrm>
            <a:off x="3920873" y="3329107"/>
            <a:ext cx="1369411" cy="1550006"/>
          </a:xfrm>
          <a:prstGeom prst="ellipse">
            <a:avLst/>
          </a:prstGeom>
          <a:solidFill>
            <a:srgbClr val="00CC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6" name="Group 107"/>
          <p:cNvGrpSpPr/>
          <p:nvPr/>
        </p:nvGrpSpPr>
        <p:grpSpPr>
          <a:xfrm>
            <a:off x="4409949" y="3573644"/>
            <a:ext cx="391260" cy="195631"/>
            <a:chOff x="6739030" y="3610677"/>
            <a:chExt cx="451036" cy="248044"/>
          </a:xfrm>
        </p:grpSpPr>
        <p:sp>
          <p:nvSpPr>
            <p:cNvPr id="43" name="Oval 42"/>
            <p:cNvSpPr/>
            <p:nvPr/>
          </p:nvSpPr>
          <p:spPr>
            <a:xfrm rot="190219">
              <a:off x="7099070" y="3610677"/>
              <a:ext cx="90996" cy="248044"/>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4" name="Oval 43"/>
            <p:cNvSpPr/>
            <p:nvPr/>
          </p:nvSpPr>
          <p:spPr>
            <a:xfrm rot="190219">
              <a:off x="6739030" y="3610677"/>
              <a:ext cx="90996" cy="248044"/>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45" name="Chord 44"/>
          <p:cNvSpPr/>
          <p:nvPr/>
        </p:nvSpPr>
        <p:spPr>
          <a:xfrm>
            <a:off x="4409949" y="3769275"/>
            <a:ext cx="391260" cy="342352"/>
          </a:xfrm>
          <a:prstGeom prst="chord">
            <a:avLst>
              <a:gd name="adj1" fmla="val 5430208"/>
              <a:gd name="adj2" fmla="val 5345722"/>
            </a:avLst>
          </a:prstGeom>
          <a:solidFill>
            <a:srgbClr val="FFFF66"/>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6" name="Arc 45"/>
          <p:cNvSpPr/>
          <p:nvPr/>
        </p:nvSpPr>
        <p:spPr>
          <a:xfrm rot="10800000">
            <a:off x="4212555" y="3822374"/>
            <a:ext cx="784283" cy="778327"/>
          </a:xfrm>
          <a:prstGeom prst="arc">
            <a:avLst>
              <a:gd name="adj1" fmla="val 11045684"/>
              <a:gd name="adj2" fmla="val 21237176"/>
            </a:avLst>
          </a:prstGeom>
          <a:no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dirty="0"/>
          </a:p>
        </p:txBody>
      </p:sp>
      <p:grpSp>
        <p:nvGrpSpPr>
          <p:cNvPr id="7" name="Group 112"/>
          <p:cNvGrpSpPr/>
          <p:nvPr/>
        </p:nvGrpSpPr>
        <p:grpSpPr>
          <a:xfrm>
            <a:off x="4214318" y="2888939"/>
            <a:ext cx="782521" cy="684705"/>
            <a:chOff x="6156176" y="2132856"/>
            <a:chExt cx="1152128" cy="1008112"/>
          </a:xfrm>
        </p:grpSpPr>
        <p:sp>
          <p:nvSpPr>
            <p:cNvPr id="48" name="Chord 47"/>
            <p:cNvSpPr/>
            <p:nvPr/>
          </p:nvSpPr>
          <p:spPr>
            <a:xfrm>
              <a:off x="6300192" y="2132856"/>
              <a:ext cx="864096" cy="1008112"/>
            </a:xfrm>
            <a:prstGeom prst="chord">
              <a:avLst>
                <a:gd name="adj1" fmla="val 8868550"/>
                <a:gd name="adj2" fmla="val 1928325"/>
              </a:avLst>
            </a:prstGeom>
            <a:solidFill>
              <a:srgbClr val="FF99CC"/>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9" name="Freeform 48"/>
            <p:cNvSpPr/>
            <p:nvPr/>
          </p:nvSpPr>
          <p:spPr>
            <a:xfrm>
              <a:off x="6156176" y="2708920"/>
              <a:ext cx="1152128" cy="202691"/>
            </a:xfrm>
            <a:custGeom>
              <a:avLst/>
              <a:gdLst>
                <a:gd name="connsiteX0" fmla="*/ 0 w 1133475"/>
                <a:gd name="connsiteY0" fmla="*/ 0 h 109537"/>
                <a:gd name="connsiteX1" fmla="*/ 195263 w 1133475"/>
                <a:gd name="connsiteY1" fmla="*/ 92869 h 109537"/>
                <a:gd name="connsiteX2" fmla="*/ 964406 w 1133475"/>
                <a:gd name="connsiteY2" fmla="*/ 97631 h 109537"/>
                <a:gd name="connsiteX3" fmla="*/ 1133475 w 1133475"/>
                <a:gd name="connsiteY3" fmla="*/ 21431 h 109537"/>
                <a:gd name="connsiteX0" fmla="*/ 0 w 1133475"/>
                <a:gd name="connsiteY0" fmla="*/ 7874 h 122296"/>
                <a:gd name="connsiteX1" fmla="*/ 195263 w 1133475"/>
                <a:gd name="connsiteY1" fmla="*/ 100743 h 122296"/>
                <a:gd name="connsiteX2" fmla="*/ 964406 w 1133475"/>
                <a:gd name="connsiteY2" fmla="*/ 105505 h 122296"/>
                <a:gd name="connsiteX3" fmla="*/ 1133475 w 1133475"/>
                <a:gd name="connsiteY3" fmla="*/ 0 h 122296"/>
                <a:gd name="connsiteX0" fmla="*/ 0 w 1133475"/>
                <a:gd name="connsiteY0" fmla="*/ 0 h 122296"/>
                <a:gd name="connsiteX1" fmla="*/ 195263 w 1133475"/>
                <a:gd name="connsiteY1" fmla="*/ 100743 h 122296"/>
                <a:gd name="connsiteX2" fmla="*/ 964406 w 1133475"/>
                <a:gd name="connsiteY2" fmla="*/ 105505 h 122296"/>
                <a:gd name="connsiteX3" fmla="*/ 1133475 w 1133475"/>
                <a:gd name="connsiteY3" fmla="*/ 0 h 122296"/>
              </a:gdLst>
              <a:ahLst/>
              <a:cxnLst>
                <a:cxn ang="0">
                  <a:pos x="connsiteX0" y="connsiteY0"/>
                </a:cxn>
                <a:cxn ang="0">
                  <a:pos x="connsiteX1" y="connsiteY1"/>
                </a:cxn>
                <a:cxn ang="0">
                  <a:pos x="connsiteX2" y="connsiteY2"/>
                </a:cxn>
                <a:cxn ang="0">
                  <a:pos x="connsiteX3" y="connsiteY3"/>
                </a:cxn>
              </a:cxnLst>
              <a:rect l="l" t="t" r="r" b="b"/>
              <a:pathLst>
                <a:path w="1133475" h="122296">
                  <a:moveTo>
                    <a:pt x="0" y="0"/>
                  </a:moveTo>
                  <a:cubicBezTo>
                    <a:pt x="17264" y="38298"/>
                    <a:pt x="34529" y="83159"/>
                    <a:pt x="195263" y="100743"/>
                  </a:cubicBezTo>
                  <a:cubicBezTo>
                    <a:pt x="355997" y="118327"/>
                    <a:pt x="808037" y="122296"/>
                    <a:pt x="964406" y="105505"/>
                  </a:cubicBezTo>
                  <a:cubicBezTo>
                    <a:pt x="1120775" y="88714"/>
                    <a:pt x="1127125" y="32147"/>
                    <a:pt x="1133475" y="0"/>
                  </a:cubicBezTo>
                </a:path>
              </a:pathLst>
            </a:custGeom>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grpSp>
      <p:sp>
        <p:nvSpPr>
          <p:cNvPr id="53" name="Freeform 52"/>
          <p:cNvSpPr/>
          <p:nvPr/>
        </p:nvSpPr>
        <p:spPr>
          <a:xfrm>
            <a:off x="1474078" y="3737238"/>
            <a:ext cx="357109" cy="965835"/>
          </a:xfrm>
          <a:custGeom>
            <a:avLst/>
            <a:gdLst>
              <a:gd name="connsiteX0" fmla="*/ 452907 w 646090"/>
              <a:gd name="connsiteY0" fmla="*/ 92298 h 1092558"/>
              <a:gd name="connsiteX1" fmla="*/ 15025 w 646090"/>
              <a:gd name="connsiteY1" fmla="*/ 581695 h 1092558"/>
              <a:gd name="connsiteX2" fmla="*/ 543059 w 646090"/>
              <a:gd name="connsiteY2" fmla="*/ 1032456 h 1092558"/>
              <a:gd name="connsiteX3" fmla="*/ 633211 w 646090"/>
              <a:gd name="connsiteY3" fmla="*/ 942304 h 1092558"/>
              <a:gd name="connsiteX4" fmla="*/ 581696 w 646090"/>
              <a:gd name="connsiteY4" fmla="*/ 143814 h 1092558"/>
              <a:gd name="connsiteX5" fmla="*/ 452907 w 646090"/>
              <a:gd name="connsiteY5" fmla="*/ 92298 h 1092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6090" h="1092558">
                <a:moveTo>
                  <a:pt x="452907" y="92298"/>
                </a:moveTo>
                <a:cubicBezTo>
                  <a:pt x="358462" y="165278"/>
                  <a:pt x="0" y="425002"/>
                  <a:pt x="15025" y="581695"/>
                </a:cubicBezTo>
                <a:cubicBezTo>
                  <a:pt x="30050" y="738388"/>
                  <a:pt x="440028" y="972354"/>
                  <a:pt x="543059" y="1032456"/>
                </a:cubicBezTo>
                <a:cubicBezTo>
                  <a:pt x="646090" y="1092558"/>
                  <a:pt x="626772" y="1090411"/>
                  <a:pt x="633211" y="942304"/>
                </a:cubicBezTo>
                <a:cubicBezTo>
                  <a:pt x="639650" y="794197"/>
                  <a:pt x="607454" y="287628"/>
                  <a:pt x="581696" y="143814"/>
                </a:cubicBezTo>
                <a:cubicBezTo>
                  <a:pt x="555938" y="0"/>
                  <a:pt x="547352" y="19318"/>
                  <a:pt x="452907" y="92298"/>
                </a:cubicBezTo>
                <a:close/>
              </a:path>
            </a:pathLst>
          </a:custGeom>
          <a:solidFill>
            <a:srgbClr val="FFFF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4" name="Freeform 53"/>
          <p:cNvSpPr/>
          <p:nvPr/>
        </p:nvSpPr>
        <p:spPr>
          <a:xfrm flipH="1">
            <a:off x="2699911" y="3737238"/>
            <a:ext cx="357109" cy="965835"/>
          </a:xfrm>
          <a:custGeom>
            <a:avLst/>
            <a:gdLst>
              <a:gd name="connsiteX0" fmla="*/ 452907 w 646090"/>
              <a:gd name="connsiteY0" fmla="*/ 92298 h 1092558"/>
              <a:gd name="connsiteX1" fmla="*/ 15025 w 646090"/>
              <a:gd name="connsiteY1" fmla="*/ 581695 h 1092558"/>
              <a:gd name="connsiteX2" fmla="*/ 543059 w 646090"/>
              <a:gd name="connsiteY2" fmla="*/ 1032456 h 1092558"/>
              <a:gd name="connsiteX3" fmla="*/ 633211 w 646090"/>
              <a:gd name="connsiteY3" fmla="*/ 942304 h 1092558"/>
              <a:gd name="connsiteX4" fmla="*/ 581696 w 646090"/>
              <a:gd name="connsiteY4" fmla="*/ 143814 h 1092558"/>
              <a:gd name="connsiteX5" fmla="*/ 452907 w 646090"/>
              <a:gd name="connsiteY5" fmla="*/ 92298 h 1092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6090" h="1092558">
                <a:moveTo>
                  <a:pt x="452907" y="92298"/>
                </a:moveTo>
                <a:cubicBezTo>
                  <a:pt x="358462" y="165278"/>
                  <a:pt x="0" y="425002"/>
                  <a:pt x="15025" y="581695"/>
                </a:cubicBezTo>
                <a:cubicBezTo>
                  <a:pt x="30050" y="738388"/>
                  <a:pt x="440028" y="972354"/>
                  <a:pt x="543059" y="1032456"/>
                </a:cubicBezTo>
                <a:cubicBezTo>
                  <a:pt x="646090" y="1092558"/>
                  <a:pt x="626772" y="1090411"/>
                  <a:pt x="633211" y="942304"/>
                </a:cubicBezTo>
                <a:cubicBezTo>
                  <a:pt x="639650" y="794197"/>
                  <a:pt x="607454" y="287628"/>
                  <a:pt x="581696" y="143814"/>
                </a:cubicBezTo>
                <a:cubicBezTo>
                  <a:pt x="555938" y="0"/>
                  <a:pt x="547352" y="19318"/>
                  <a:pt x="452907" y="92298"/>
                </a:cubicBezTo>
                <a:close/>
              </a:path>
            </a:pathLst>
          </a:custGeom>
          <a:solidFill>
            <a:srgbClr val="FFFF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8" name="Group 54"/>
          <p:cNvGrpSpPr/>
          <p:nvPr/>
        </p:nvGrpSpPr>
        <p:grpSpPr>
          <a:xfrm>
            <a:off x="1093502" y="3032955"/>
            <a:ext cx="2345598" cy="2379680"/>
            <a:chOff x="3203848" y="1700808"/>
            <a:chExt cx="3168352" cy="3419950"/>
          </a:xfrm>
        </p:grpSpPr>
        <p:sp>
          <p:nvSpPr>
            <p:cNvPr id="56" name="Freeform 55"/>
            <p:cNvSpPr/>
            <p:nvPr/>
          </p:nvSpPr>
          <p:spPr>
            <a:xfrm flipH="1">
              <a:off x="4932040" y="4149080"/>
              <a:ext cx="583644" cy="936104"/>
            </a:xfrm>
            <a:custGeom>
              <a:avLst/>
              <a:gdLst>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98859 w 625872"/>
                <a:gd name="connsiteY6" fmla="*/ 576262 h 840978"/>
                <a:gd name="connsiteX7" fmla="*/ 408384 w 625872"/>
                <a:gd name="connsiteY7" fmla="*/ 554831 h 840978"/>
                <a:gd name="connsiteX8" fmla="*/ 403622 w 625872"/>
                <a:gd name="connsiteY8" fmla="*/ 0 h 840978"/>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86581 w 625872"/>
                <a:gd name="connsiteY6" fmla="*/ 600620 h 840978"/>
                <a:gd name="connsiteX7" fmla="*/ 408384 w 625872"/>
                <a:gd name="connsiteY7" fmla="*/ 554831 h 840978"/>
                <a:gd name="connsiteX8" fmla="*/ 403622 w 625872"/>
                <a:gd name="connsiteY8" fmla="*/ 0 h 840978"/>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52338"/>
                <a:gd name="connsiteX1" fmla="*/ 586978 w 629778"/>
                <a:gd name="connsiteY1" fmla="*/ 707231 h 852338"/>
                <a:gd name="connsiteX2" fmla="*/ 332557 w 629778"/>
                <a:gd name="connsiteY2" fmla="*/ 850230 h 852338"/>
                <a:gd name="connsiteX3" fmla="*/ 65484 w 629778"/>
                <a:gd name="connsiteY3" fmla="*/ 809625 h 852338"/>
                <a:gd name="connsiteX4" fmla="*/ 15478 w 629778"/>
                <a:gd name="connsiteY4" fmla="*/ 671512 h 852338"/>
                <a:gd name="connsiteX5" fmla="*/ 158353 w 629778"/>
                <a:gd name="connsiteY5" fmla="*/ 540543 h 852338"/>
                <a:gd name="connsiteX6" fmla="*/ 386581 w 629778"/>
                <a:gd name="connsiteY6" fmla="*/ 600620 h 852338"/>
                <a:gd name="connsiteX7" fmla="*/ 408384 w 629778"/>
                <a:gd name="connsiteY7" fmla="*/ 554831 h 852338"/>
                <a:gd name="connsiteX8" fmla="*/ 403622 w 629778"/>
                <a:gd name="connsiteY8" fmla="*/ 0 h 852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9778" h="852338">
                  <a:moveTo>
                    <a:pt x="589359" y="40481"/>
                  </a:moveTo>
                  <a:cubicBezTo>
                    <a:pt x="607615" y="308570"/>
                    <a:pt x="629778" y="572273"/>
                    <a:pt x="586978" y="707231"/>
                  </a:cubicBezTo>
                  <a:cubicBezTo>
                    <a:pt x="544178" y="842189"/>
                    <a:pt x="393081" y="852338"/>
                    <a:pt x="332557" y="850230"/>
                  </a:cubicBezTo>
                  <a:cubicBezTo>
                    <a:pt x="247154" y="847800"/>
                    <a:pt x="118330" y="839411"/>
                    <a:pt x="65484" y="809625"/>
                  </a:cubicBezTo>
                  <a:cubicBezTo>
                    <a:pt x="12638" y="779839"/>
                    <a:pt x="0" y="716359"/>
                    <a:pt x="15478" y="671512"/>
                  </a:cubicBezTo>
                  <a:cubicBezTo>
                    <a:pt x="30956" y="626665"/>
                    <a:pt x="96503" y="552358"/>
                    <a:pt x="158353" y="540543"/>
                  </a:cubicBezTo>
                  <a:cubicBezTo>
                    <a:pt x="220203" y="528728"/>
                    <a:pt x="344909" y="598239"/>
                    <a:pt x="386581" y="600620"/>
                  </a:cubicBezTo>
                  <a:cubicBezTo>
                    <a:pt x="428253" y="603001"/>
                    <a:pt x="405544" y="654934"/>
                    <a:pt x="408384" y="554831"/>
                  </a:cubicBezTo>
                  <a:cubicBezTo>
                    <a:pt x="411224" y="454728"/>
                    <a:pt x="406400" y="229393"/>
                    <a:pt x="403622" y="0"/>
                  </a:cubicBezTo>
                </a:path>
              </a:pathLst>
            </a:custGeom>
            <a:solidFill>
              <a:srgbClr val="FFFF00"/>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57" name="Freeform 56"/>
            <p:cNvSpPr/>
            <p:nvPr/>
          </p:nvSpPr>
          <p:spPr>
            <a:xfrm>
              <a:off x="4139952" y="4184654"/>
              <a:ext cx="504056" cy="936104"/>
            </a:xfrm>
            <a:custGeom>
              <a:avLst/>
              <a:gdLst>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98859 w 625872"/>
                <a:gd name="connsiteY6" fmla="*/ 576262 h 840978"/>
                <a:gd name="connsiteX7" fmla="*/ 408384 w 625872"/>
                <a:gd name="connsiteY7" fmla="*/ 554831 h 840978"/>
                <a:gd name="connsiteX8" fmla="*/ 403622 w 625872"/>
                <a:gd name="connsiteY8" fmla="*/ 0 h 840978"/>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86581 w 625872"/>
                <a:gd name="connsiteY6" fmla="*/ 600620 h 840978"/>
                <a:gd name="connsiteX7" fmla="*/ 408384 w 625872"/>
                <a:gd name="connsiteY7" fmla="*/ 554831 h 840978"/>
                <a:gd name="connsiteX8" fmla="*/ 403622 w 625872"/>
                <a:gd name="connsiteY8" fmla="*/ 0 h 840978"/>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52338"/>
                <a:gd name="connsiteX1" fmla="*/ 586978 w 629778"/>
                <a:gd name="connsiteY1" fmla="*/ 707231 h 852338"/>
                <a:gd name="connsiteX2" fmla="*/ 332557 w 629778"/>
                <a:gd name="connsiteY2" fmla="*/ 850230 h 852338"/>
                <a:gd name="connsiteX3" fmla="*/ 65484 w 629778"/>
                <a:gd name="connsiteY3" fmla="*/ 809625 h 852338"/>
                <a:gd name="connsiteX4" fmla="*/ 15478 w 629778"/>
                <a:gd name="connsiteY4" fmla="*/ 671512 h 852338"/>
                <a:gd name="connsiteX5" fmla="*/ 158353 w 629778"/>
                <a:gd name="connsiteY5" fmla="*/ 540543 h 852338"/>
                <a:gd name="connsiteX6" fmla="*/ 386581 w 629778"/>
                <a:gd name="connsiteY6" fmla="*/ 600620 h 852338"/>
                <a:gd name="connsiteX7" fmla="*/ 408384 w 629778"/>
                <a:gd name="connsiteY7" fmla="*/ 554831 h 852338"/>
                <a:gd name="connsiteX8" fmla="*/ 403622 w 629778"/>
                <a:gd name="connsiteY8" fmla="*/ 0 h 852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9778" h="852338">
                  <a:moveTo>
                    <a:pt x="589359" y="40481"/>
                  </a:moveTo>
                  <a:cubicBezTo>
                    <a:pt x="607615" y="308570"/>
                    <a:pt x="629778" y="572273"/>
                    <a:pt x="586978" y="707231"/>
                  </a:cubicBezTo>
                  <a:cubicBezTo>
                    <a:pt x="544178" y="842189"/>
                    <a:pt x="393081" y="852338"/>
                    <a:pt x="332557" y="850230"/>
                  </a:cubicBezTo>
                  <a:cubicBezTo>
                    <a:pt x="247154" y="847800"/>
                    <a:pt x="118330" y="839411"/>
                    <a:pt x="65484" y="809625"/>
                  </a:cubicBezTo>
                  <a:cubicBezTo>
                    <a:pt x="12638" y="779839"/>
                    <a:pt x="0" y="716359"/>
                    <a:pt x="15478" y="671512"/>
                  </a:cubicBezTo>
                  <a:cubicBezTo>
                    <a:pt x="30956" y="626665"/>
                    <a:pt x="96503" y="552358"/>
                    <a:pt x="158353" y="540543"/>
                  </a:cubicBezTo>
                  <a:cubicBezTo>
                    <a:pt x="220203" y="528728"/>
                    <a:pt x="344909" y="598239"/>
                    <a:pt x="386581" y="600620"/>
                  </a:cubicBezTo>
                  <a:cubicBezTo>
                    <a:pt x="428253" y="603001"/>
                    <a:pt x="405544" y="654934"/>
                    <a:pt x="408384" y="554831"/>
                  </a:cubicBezTo>
                  <a:cubicBezTo>
                    <a:pt x="411224" y="454728"/>
                    <a:pt x="406400" y="229393"/>
                    <a:pt x="403622" y="0"/>
                  </a:cubicBezTo>
                </a:path>
              </a:pathLst>
            </a:custGeom>
            <a:solidFill>
              <a:srgbClr val="FFFF00"/>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58" name="Sun 57"/>
            <p:cNvSpPr/>
            <p:nvPr/>
          </p:nvSpPr>
          <p:spPr>
            <a:xfrm>
              <a:off x="3203848" y="1700808"/>
              <a:ext cx="3168352" cy="3348372"/>
            </a:xfrm>
            <a:prstGeom prst="sun">
              <a:avLst>
                <a:gd name="adj" fmla="val 21511"/>
              </a:avLst>
            </a:prstGeom>
            <a:solidFill>
              <a:srgbClr val="FFFF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9" name="Group 173"/>
          <p:cNvGrpSpPr/>
          <p:nvPr/>
        </p:nvGrpSpPr>
        <p:grpSpPr>
          <a:xfrm>
            <a:off x="2038286" y="3860813"/>
            <a:ext cx="464183" cy="168620"/>
            <a:chOff x="1715984" y="4220475"/>
            <a:chExt cx="538661" cy="195675"/>
          </a:xfrm>
        </p:grpSpPr>
        <p:sp>
          <p:nvSpPr>
            <p:cNvPr id="60" name="Oval 59"/>
            <p:cNvSpPr/>
            <p:nvPr/>
          </p:nvSpPr>
          <p:spPr>
            <a:xfrm>
              <a:off x="1715984" y="4220475"/>
              <a:ext cx="80057" cy="195675"/>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1" name="Oval 60"/>
            <p:cNvSpPr/>
            <p:nvPr/>
          </p:nvSpPr>
          <p:spPr>
            <a:xfrm>
              <a:off x="2174588" y="4220475"/>
              <a:ext cx="80057" cy="195675"/>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62" name="Arc 61"/>
          <p:cNvSpPr/>
          <p:nvPr/>
        </p:nvSpPr>
        <p:spPr>
          <a:xfrm rot="10800000" flipV="1">
            <a:off x="1881575" y="3791825"/>
            <a:ext cx="758871" cy="758869"/>
          </a:xfrm>
          <a:prstGeom prst="arc">
            <a:avLst>
              <a:gd name="adj1" fmla="val 430388"/>
              <a:gd name="adj2" fmla="val 10457216"/>
            </a:avLst>
          </a:prstGeom>
          <a:no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dirty="0"/>
          </a:p>
        </p:txBody>
      </p:sp>
      <p:sp>
        <p:nvSpPr>
          <p:cNvPr id="64" name="Freeform 63"/>
          <p:cNvSpPr/>
          <p:nvPr/>
        </p:nvSpPr>
        <p:spPr>
          <a:xfrm rot="16600455" flipH="1" flipV="1">
            <a:off x="1161321" y="3739028"/>
            <a:ext cx="569654" cy="743913"/>
          </a:xfrm>
          <a:custGeom>
            <a:avLst/>
            <a:gdLst>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75432 w 777479"/>
              <a:gd name="connsiteY8" fmla="*/ 659606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65919 w 777479"/>
              <a:gd name="connsiteY10" fmla="*/ 516731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62013 w 777479"/>
              <a:gd name="connsiteY20" fmla="*/ 605036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2397 h 834313"/>
              <a:gd name="connsiteX1" fmla="*/ 239713 w 777479"/>
              <a:gd name="connsiteY1" fmla="*/ 240985 h 834313"/>
              <a:gd name="connsiteX2" fmla="*/ 82550 w 777479"/>
              <a:gd name="connsiteY2" fmla="*/ 336235 h 834313"/>
              <a:gd name="connsiteX3" fmla="*/ 3969 w 777479"/>
              <a:gd name="connsiteY3" fmla="*/ 474347 h 834313"/>
              <a:gd name="connsiteX4" fmla="*/ 106363 w 777479"/>
              <a:gd name="connsiteY4" fmla="*/ 488635 h 834313"/>
              <a:gd name="connsiteX5" fmla="*/ 254000 w 777479"/>
              <a:gd name="connsiteY5" fmla="*/ 386241 h 834313"/>
              <a:gd name="connsiteX6" fmla="*/ 261144 w 777479"/>
              <a:gd name="connsiteY6" fmla="*/ 398147 h 834313"/>
              <a:gd name="connsiteX7" fmla="*/ 223044 w 777479"/>
              <a:gd name="connsiteY7" fmla="*/ 533878 h 834313"/>
              <a:gd name="connsiteX8" fmla="*/ 198834 w 777479"/>
              <a:gd name="connsiteY8" fmla="*/ 660085 h 834313"/>
              <a:gd name="connsiteX9" fmla="*/ 248147 w 777479"/>
              <a:gd name="connsiteY9" fmla="*/ 750200 h 834313"/>
              <a:gd name="connsiteX10" fmla="*/ 335682 w 777479"/>
              <a:gd name="connsiteY10" fmla="*/ 608466 h 834313"/>
              <a:gd name="connsiteX11" fmla="*/ 368300 w 777479"/>
              <a:gd name="connsiteY11" fmla="*/ 488634 h 834313"/>
              <a:gd name="connsiteX12" fmla="*/ 375444 w 777479"/>
              <a:gd name="connsiteY12" fmla="*/ 555310 h 834313"/>
              <a:gd name="connsiteX13" fmla="*/ 401638 w 777479"/>
              <a:gd name="connsiteY13" fmla="*/ 767241 h 834313"/>
              <a:gd name="connsiteX14" fmla="*/ 451644 w 777479"/>
              <a:gd name="connsiteY14" fmla="*/ 833916 h 834313"/>
              <a:gd name="connsiteX15" fmla="*/ 504032 w 777479"/>
              <a:gd name="connsiteY15" fmla="*/ 769622 h 834313"/>
              <a:gd name="connsiteX16" fmla="*/ 504032 w 777479"/>
              <a:gd name="connsiteY16" fmla="*/ 529115 h 834313"/>
              <a:gd name="connsiteX17" fmla="*/ 527844 w 777479"/>
              <a:gd name="connsiteY17" fmla="*/ 643416 h 834313"/>
              <a:gd name="connsiteX18" fmla="*/ 573088 w 777479"/>
              <a:gd name="connsiteY18" fmla="*/ 741047 h 834313"/>
              <a:gd name="connsiteX19" fmla="*/ 625475 w 777479"/>
              <a:gd name="connsiteY19" fmla="*/ 762478 h 834313"/>
              <a:gd name="connsiteX20" fmla="*/ 662013 w 777479"/>
              <a:gd name="connsiteY20" fmla="*/ 705527 h 834313"/>
              <a:gd name="connsiteX21" fmla="*/ 644525 w 777479"/>
              <a:gd name="connsiteY21" fmla="*/ 583885 h 834313"/>
              <a:gd name="connsiteX22" fmla="*/ 632619 w 777479"/>
              <a:gd name="connsiteY22" fmla="*/ 507685 h 834313"/>
              <a:gd name="connsiteX23" fmla="*/ 718344 w 777479"/>
              <a:gd name="connsiteY23" fmla="*/ 657703 h 834313"/>
              <a:gd name="connsiteX24" fmla="*/ 770732 w 777479"/>
              <a:gd name="connsiteY24" fmla="*/ 636272 h 834313"/>
              <a:gd name="connsiteX25" fmla="*/ 758825 w 777479"/>
              <a:gd name="connsiteY25" fmla="*/ 495778 h 834313"/>
              <a:gd name="connsiteX26" fmla="*/ 668338 w 777479"/>
              <a:gd name="connsiteY26" fmla="*/ 324328 h 834313"/>
              <a:gd name="connsiteX27" fmla="*/ 668239 w 777479"/>
              <a:gd name="connsiteY27" fmla="*/ 0 h 834313"/>
              <a:gd name="connsiteX0" fmla="*/ 240017 w 777479"/>
              <a:gd name="connsiteY0" fmla="*/ 24652 h 834313"/>
              <a:gd name="connsiteX1" fmla="*/ 239713 w 777479"/>
              <a:gd name="connsiteY1" fmla="*/ 240985 h 834313"/>
              <a:gd name="connsiteX2" fmla="*/ 82550 w 777479"/>
              <a:gd name="connsiteY2" fmla="*/ 336235 h 834313"/>
              <a:gd name="connsiteX3" fmla="*/ 3969 w 777479"/>
              <a:gd name="connsiteY3" fmla="*/ 474347 h 834313"/>
              <a:gd name="connsiteX4" fmla="*/ 106363 w 777479"/>
              <a:gd name="connsiteY4" fmla="*/ 488635 h 834313"/>
              <a:gd name="connsiteX5" fmla="*/ 254000 w 777479"/>
              <a:gd name="connsiteY5" fmla="*/ 386241 h 834313"/>
              <a:gd name="connsiteX6" fmla="*/ 261144 w 777479"/>
              <a:gd name="connsiteY6" fmla="*/ 398147 h 834313"/>
              <a:gd name="connsiteX7" fmla="*/ 223044 w 777479"/>
              <a:gd name="connsiteY7" fmla="*/ 533878 h 834313"/>
              <a:gd name="connsiteX8" fmla="*/ 198834 w 777479"/>
              <a:gd name="connsiteY8" fmla="*/ 660085 h 834313"/>
              <a:gd name="connsiteX9" fmla="*/ 248147 w 777479"/>
              <a:gd name="connsiteY9" fmla="*/ 750200 h 834313"/>
              <a:gd name="connsiteX10" fmla="*/ 335682 w 777479"/>
              <a:gd name="connsiteY10" fmla="*/ 608466 h 834313"/>
              <a:gd name="connsiteX11" fmla="*/ 368300 w 777479"/>
              <a:gd name="connsiteY11" fmla="*/ 488634 h 834313"/>
              <a:gd name="connsiteX12" fmla="*/ 375444 w 777479"/>
              <a:gd name="connsiteY12" fmla="*/ 555310 h 834313"/>
              <a:gd name="connsiteX13" fmla="*/ 401638 w 777479"/>
              <a:gd name="connsiteY13" fmla="*/ 767241 h 834313"/>
              <a:gd name="connsiteX14" fmla="*/ 451644 w 777479"/>
              <a:gd name="connsiteY14" fmla="*/ 833916 h 834313"/>
              <a:gd name="connsiteX15" fmla="*/ 504032 w 777479"/>
              <a:gd name="connsiteY15" fmla="*/ 769622 h 834313"/>
              <a:gd name="connsiteX16" fmla="*/ 504032 w 777479"/>
              <a:gd name="connsiteY16" fmla="*/ 529115 h 834313"/>
              <a:gd name="connsiteX17" fmla="*/ 527844 w 777479"/>
              <a:gd name="connsiteY17" fmla="*/ 643416 h 834313"/>
              <a:gd name="connsiteX18" fmla="*/ 573088 w 777479"/>
              <a:gd name="connsiteY18" fmla="*/ 741047 h 834313"/>
              <a:gd name="connsiteX19" fmla="*/ 625475 w 777479"/>
              <a:gd name="connsiteY19" fmla="*/ 762478 h 834313"/>
              <a:gd name="connsiteX20" fmla="*/ 662013 w 777479"/>
              <a:gd name="connsiteY20" fmla="*/ 705527 h 834313"/>
              <a:gd name="connsiteX21" fmla="*/ 644525 w 777479"/>
              <a:gd name="connsiteY21" fmla="*/ 583885 h 834313"/>
              <a:gd name="connsiteX22" fmla="*/ 632619 w 777479"/>
              <a:gd name="connsiteY22" fmla="*/ 507685 h 834313"/>
              <a:gd name="connsiteX23" fmla="*/ 718344 w 777479"/>
              <a:gd name="connsiteY23" fmla="*/ 657703 h 834313"/>
              <a:gd name="connsiteX24" fmla="*/ 770732 w 777479"/>
              <a:gd name="connsiteY24" fmla="*/ 636272 h 834313"/>
              <a:gd name="connsiteX25" fmla="*/ 758825 w 777479"/>
              <a:gd name="connsiteY25" fmla="*/ 495778 h 834313"/>
              <a:gd name="connsiteX26" fmla="*/ 668338 w 777479"/>
              <a:gd name="connsiteY26" fmla="*/ 324328 h 834313"/>
              <a:gd name="connsiteX27" fmla="*/ 668239 w 777479"/>
              <a:gd name="connsiteY27" fmla="*/ 0 h 834313"/>
              <a:gd name="connsiteX0" fmla="*/ 240017 w 777479"/>
              <a:gd name="connsiteY0" fmla="*/ 164738 h 974399"/>
              <a:gd name="connsiteX1" fmla="*/ 239713 w 777479"/>
              <a:gd name="connsiteY1" fmla="*/ 381071 h 974399"/>
              <a:gd name="connsiteX2" fmla="*/ 82550 w 777479"/>
              <a:gd name="connsiteY2" fmla="*/ 476321 h 974399"/>
              <a:gd name="connsiteX3" fmla="*/ 3969 w 777479"/>
              <a:gd name="connsiteY3" fmla="*/ 614433 h 974399"/>
              <a:gd name="connsiteX4" fmla="*/ 106363 w 777479"/>
              <a:gd name="connsiteY4" fmla="*/ 628721 h 974399"/>
              <a:gd name="connsiteX5" fmla="*/ 254000 w 777479"/>
              <a:gd name="connsiteY5" fmla="*/ 526327 h 974399"/>
              <a:gd name="connsiteX6" fmla="*/ 261144 w 777479"/>
              <a:gd name="connsiteY6" fmla="*/ 538233 h 974399"/>
              <a:gd name="connsiteX7" fmla="*/ 223044 w 777479"/>
              <a:gd name="connsiteY7" fmla="*/ 673964 h 974399"/>
              <a:gd name="connsiteX8" fmla="*/ 198834 w 777479"/>
              <a:gd name="connsiteY8" fmla="*/ 800171 h 974399"/>
              <a:gd name="connsiteX9" fmla="*/ 248147 w 777479"/>
              <a:gd name="connsiteY9" fmla="*/ 890286 h 974399"/>
              <a:gd name="connsiteX10" fmla="*/ 335682 w 777479"/>
              <a:gd name="connsiteY10" fmla="*/ 748552 h 974399"/>
              <a:gd name="connsiteX11" fmla="*/ 368300 w 777479"/>
              <a:gd name="connsiteY11" fmla="*/ 628720 h 974399"/>
              <a:gd name="connsiteX12" fmla="*/ 375444 w 777479"/>
              <a:gd name="connsiteY12" fmla="*/ 695396 h 974399"/>
              <a:gd name="connsiteX13" fmla="*/ 401638 w 777479"/>
              <a:gd name="connsiteY13" fmla="*/ 907327 h 974399"/>
              <a:gd name="connsiteX14" fmla="*/ 451644 w 777479"/>
              <a:gd name="connsiteY14" fmla="*/ 974002 h 974399"/>
              <a:gd name="connsiteX15" fmla="*/ 504032 w 777479"/>
              <a:gd name="connsiteY15" fmla="*/ 909708 h 974399"/>
              <a:gd name="connsiteX16" fmla="*/ 504032 w 777479"/>
              <a:gd name="connsiteY16" fmla="*/ 669201 h 974399"/>
              <a:gd name="connsiteX17" fmla="*/ 527844 w 777479"/>
              <a:gd name="connsiteY17" fmla="*/ 783502 h 974399"/>
              <a:gd name="connsiteX18" fmla="*/ 573088 w 777479"/>
              <a:gd name="connsiteY18" fmla="*/ 881133 h 974399"/>
              <a:gd name="connsiteX19" fmla="*/ 625475 w 777479"/>
              <a:gd name="connsiteY19" fmla="*/ 902564 h 974399"/>
              <a:gd name="connsiteX20" fmla="*/ 662013 w 777479"/>
              <a:gd name="connsiteY20" fmla="*/ 845613 h 974399"/>
              <a:gd name="connsiteX21" fmla="*/ 644525 w 777479"/>
              <a:gd name="connsiteY21" fmla="*/ 723971 h 974399"/>
              <a:gd name="connsiteX22" fmla="*/ 632619 w 777479"/>
              <a:gd name="connsiteY22" fmla="*/ 647771 h 974399"/>
              <a:gd name="connsiteX23" fmla="*/ 718344 w 777479"/>
              <a:gd name="connsiteY23" fmla="*/ 797789 h 974399"/>
              <a:gd name="connsiteX24" fmla="*/ 770732 w 777479"/>
              <a:gd name="connsiteY24" fmla="*/ 776358 h 974399"/>
              <a:gd name="connsiteX25" fmla="*/ 758825 w 777479"/>
              <a:gd name="connsiteY25" fmla="*/ 635864 h 974399"/>
              <a:gd name="connsiteX26" fmla="*/ 668338 w 777479"/>
              <a:gd name="connsiteY26" fmla="*/ 464414 h 974399"/>
              <a:gd name="connsiteX27" fmla="*/ 577964 w 777479"/>
              <a:gd name="connsiteY27" fmla="*/ 0 h 974399"/>
              <a:gd name="connsiteX0" fmla="*/ 224488 w 777479"/>
              <a:gd name="connsiteY0" fmla="*/ 79294 h 974399"/>
              <a:gd name="connsiteX1" fmla="*/ 239713 w 777479"/>
              <a:gd name="connsiteY1" fmla="*/ 381071 h 974399"/>
              <a:gd name="connsiteX2" fmla="*/ 82550 w 777479"/>
              <a:gd name="connsiteY2" fmla="*/ 476321 h 974399"/>
              <a:gd name="connsiteX3" fmla="*/ 3969 w 777479"/>
              <a:gd name="connsiteY3" fmla="*/ 614433 h 974399"/>
              <a:gd name="connsiteX4" fmla="*/ 106363 w 777479"/>
              <a:gd name="connsiteY4" fmla="*/ 628721 h 974399"/>
              <a:gd name="connsiteX5" fmla="*/ 254000 w 777479"/>
              <a:gd name="connsiteY5" fmla="*/ 526327 h 974399"/>
              <a:gd name="connsiteX6" fmla="*/ 261144 w 777479"/>
              <a:gd name="connsiteY6" fmla="*/ 538233 h 974399"/>
              <a:gd name="connsiteX7" fmla="*/ 223044 w 777479"/>
              <a:gd name="connsiteY7" fmla="*/ 673964 h 974399"/>
              <a:gd name="connsiteX8" fmla="*/ 198834 w 777479"/>
              <a:gd name="connsiteY8" fmla="*/ 800171 h 974399"/>
              <a:gd name="connsiteX9" fmla="*/ 248147 w 777479"/>
              <a:gd name="connsiteY9" fmla="*/ 890286 h 974399"/>
              <a:gd name="connsiteX10" fmla="*/ 335682 w 777479"/>
              <a:gd name="connsiteY10" fmla="*/ 748552 h 974399"/>
              <a:gd name="connsiteX11" fmla="*/ 368300 w 777479"/>
              <a:gd name="connsiteY11" fmla="*/ 628720 h 974399"/>
              <a:gd name="connsiteX12" fmla="*/ 375444 w 777479"/>
              <a:gd name="connsiteY12" fmla="*/ 695396 h 974399"/>
              <a:gd name="connsiteX13" fmla="*/ 401638 w 777479"/>
              <a:gd name="connsiteY13" fmla="*/ 907327 h 974399"/>
              <a:gd name="connsiteX14" fmla="*/ 451644 w 777479"/>
              <a:gd name="connsiteY14" fmla="*/ 974002 h 974399"/>
              <a:gd name="connsiteX15" fmla="*/ 504032 w 777479"/>
              <a:gd name="connsiteY15" fmla="*/ 909708 h 974399"/>
              <a:gd name="connsiteX16" fmla="*/ 504032 w 777479"/>
              <a:gd name="connsiteY16" fmla="*/ 669201 h 974399"/>
              <a:gd name="connsiteX17" fmla="*/ 527844 w 777479"/>
              <a:gd name="connsiteY17" fmla="*/ 783502 h 974399"/>
              <a:gd name="connsiteX18" fmla="*/ 573088 w 777479"/>
              <a:gd name="connsiteY18" fmla="*/ 881133 h 974399"/>
              <a:gd name="connsiteX19" fmla="*/ 625475 w 777479"/>
              <a:gd name="connsiteY19" fmla="*/ 902564 h 974399"/>
              <a:gd name="connsiteX20" fmla="*/ 662013 w 777479"/>
              <a:gd name="connsiteY20" fmla="*/ 845613 h 974399"/>
              <a:gd name="connsiteX21" fmla="*/ 644525 w 777479"/>
              <a:gd name="connsiteY21" fmla="*/ 723971 h 974399"/>
              <a:gd name="connsiteX22" fmla="*/ 632619 w 777479"/>
              <a:gd name="connsiteY22" fmla="*/ 647771 h 974399"/>
              <a:gd name="connsiteX23" fmla="*/ 718344 w 777479"/>
              <a:gd name="connsiteY23" fmla="*/ 797789 h 974399"/>
              <a:gd name="connsiteX24" fmla="*/ 770732 w 777479"/>
              <a:gd name="connsiteY24" fmla="*/ 776358 h 974399"/>
              <a:gd name="connsiteX25" fmla="*/ 758825 w 777479"/>
              <a:gd name="connsiteY25" fmla="*/ 635864 h 974399"/>
              <a:gd name="connsiteX26" fmla="*/ 668338 w 777479"/>
              <a:gd name="connsiteY26" fmla="*/ 464414 h 974399"/>
              <a:gd name="connsiteX27" fmla="*/ 577964 w 777479"/>
              <a:gd name="connsiteY27" fmla="*/ 0 h 974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77479" h="974399">
                <a:moveTo>
                  <a:pt x="224488" y="79294"/>
                </a:moveTo>
                <a:cubicBezTo>
                  <a:pt x="238577" y="124935"/>
                  <a:pt x="263369" y="314900"/>
                  <a:pt x="239713" y="381071"/>
                </a:cubicBezTo>
                <a:cubicBezTo>
                  <a:pt x="216057" y="447242"/>
                  <a:pt x="121841" y="437427"/>
                  <a:pt x="82550" y="476321"/>
                </a:cubicBezTo>
                <a:cubicBezTo>
                  <a:pt x="43259" y="515215"/>
                  <a:pt x="0" y="589033"/>
                  <a:pt x="3969" y="614433"/>
                </a:cubicBezTo>
                <a:cubicBezTo>
                  <a:pt x="7938" y="639833"/>
                  <a:pt x="64691" y="643405"/>
                  <a:pt x="106363" y="628721"/>
                </a:cubicBezTo>
                <a:cubicBezTo>
                  <a:pt x="148035" y="614037"/>
                  <a:pt x="228203" y="541408"/>
                  <a:pt x="254000" y="526327"/>
                </a:cubicBezTo>
                <a:cubicBezTo>
                  <a:pt x="279797" y="511246"/>
                  <a:pt x="266303" y="513627"/>
                  <a:pt x="261144" y="538233"/>
                </a:cubicBezTo>
                <a:cubicBezTo>
                  <a:pt x="255985" y="562839"/>
                  <a:pt x="233429" y="630308"/>
                  <a:pt x="223044" y="673964"/>
                </a:cubicBezTo>
                <a:cubicBezTo>
                  <a:pt x="212659" y="717620"/>
                  <a:pt x="194650" y="764117"/>
                  <a:pt x="198834" y="800171"/>
                </a:cubicBezTo>
                <a:cubicBezTo>
                  <a:pt x="203018" y="836225"/>
                  <a:pt x="225339" y="898889"/>
                  <a:pt x="248147" y="890286"/>
                </a:cubicBezTo>
                <a:cubicBezTo>
                  <a:pt x="270955" y="881683"/>
                  <a:pt x="315657" y="792146"/>
                  <a:pt x="335682" y="748552"/>
                </a:cubicBezTo>
                <a:cubicBezTo>
                  <a:pt x="355707" y="704958"/>
                  <a:pt x="361673" y="637579"/>
                  <a:pt x="368300" y="628720"/>
                </a:cubicBezTo>
                <a:cubicBezTo>
                  <a:pt x="374927" y="619861"/>
                  <a:pt x="369888" y="648962"/>
                  <a:pt x="375444" y="695396"/>
                </a:cubicBezTo>
                <a:cubicBezTo>
                  <a:pt x="381000" y="741831"/>
                  <a:pt x="388938" y="860893"/>
                  <a:pt x="401638" y="907327"/>
                </a:cubicBezTo>
                <a:cubicBezTo>
                  <a:pt x="414338" y="953761"/>
                  <a:pt x="434578" y="973605"/>
                  <a:pt x="451644" y="974002"/>
                </a:cubicBezTo>
                <a:cubicBezTo>
                  <a:pt x="468710" y="974399"/>
                  <a:pt x="495301" y="960508"/>
                  <a:pt x="504032" y="909708"/>
                </a:cubicBezTo>
                <a:cubicBezTo>
                  <a:pt x="512763" y="858908"/>
                  <a:pt x="500063" y="690235"/>
                  <a:pt x="504032" y="669201"/>
                </a:cubicBezTo>
                <a:cubicBezTo>
                  <a:pt x="508001" y="648167"/>
                  <a:pt x="516335" y="748180"/>
                  <a:pt x="527844" y="783502"/>
                </a:cubicBezTo>
                <a:cubicBezTo>
                  <a:pt x="539353" y="818824"/>
                  <a:pt x="556816" y="861289"/>
                  <a:pt x="573088" y="881133"/>
                </a:cubicBezTo>
                <a:cubicBezTo>
                  <a:pt x="589360" y="900977"/>
                  <a:pt x="610654" y="908484"/>
                  <a:pt x="625475" y="902564"/>
                </a:cubicBezTo>
                <a:cubicBezTo>
                  <a:pt x="640296" y="896644"/>
                  <a:pt x="658838" y="875379"/>
                  <a:pt x="662013" y="845613"/>
                </a:cubicBezTo>
                <a:cubicBezTo>
                  <a:pt x="665188" y="815847"/>
                  <a:pt x="649424" y="756945"/>
                  <a:pt x="644525" y="723971"/>
                </a:cubicBezTo>
                <a:cubicBezTo>
                  <a:pt x="639626" y="690997"/>
                  <a:pt x="620316" y="635468"/>
                  <a:pt x="632619" y="647771"/>
                </a:cubicBezTo>
                <a:cubicBezTo>
                  <a:pt x="644922" y="660074"/>
                  <a:pt x="695325" y="776358"/>
                  <a:pt x="718344" y="797789"/>
                </a:cubicBezTo>
                <a:cubicBezTo>
                  <a:pt x="741363" y="819220"/>
                  <a:pt x="763985" y="803346"/>
                  <a:pt x="770732" y="776358"/>
                </a:cubicBezTo>
                <a:cubicBezTo>
                  <a:pt x="777479" y="749371"/>
                  <a:pt x="775891" y="687855"/>
                  <a:pt x="758825" y="635864"/>
                </a:cubicBezTo>
                <a:cubicBezTo>
                  <a:pt x="741759" y="583873"/>
                  <a:pt x="698481" y="570391"/>
                  <a:pt x="668338" y="464414"/>
                </a:cubicBezTo>
                <a:cubicBezTo>
                  <a:pt x="638195" y="358437"/>
                  <a:pt x="580345" y="78978"/>
                  <a:pt x="577964" y="0"/>
                </a:cubicBezTo>
              </a:path>
            </a:pathLst>
          </a:custGeom>
          <a:solidFill>
            <a:srgbClr val="FFFF00"/>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67" name="Freeform 66"/>
          <p:cNvSpPr/>
          <p:nvPr/>
        </p:nvSpPr>
        <p:spPr>
          <a:xfrm rot="5012582" flipV="1">
            <a:off x="2811941" y="3728294"/>
            <a:ext cx="586983" cy="750029"/>
          </a:xfrm>
          <a:custGeom>
            <a:avLst/>
            <a:gdLst>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75432 w 777479"/>
              <a:gd name="connsiteY8" fmla="*/ 659606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65919 w 777479"/>
              <a:gd name="connsiteY10" fmla="*/ 516731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62013 w 777479"/>
              <a:gd name="connsiteY20" fmla="*/ 605036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2397 h 834313"/>
              <a:gd name="connsiteX1" fmla="*/ 239713 w 777479"/>
              <a:gd name="connsiteY1" fmla="*/ 240985 h 834313"/>
              <a:gd name="connsiteX2" fmla="*/ 82550 w 777479"/>
              <a:gd name="connsiteY2" fmla="*/ 336235 h 834313"/>
              <a:gd name="connsiteX3" fmla="*/ 3969 w 777479"/>
              <a:gd name="connsiteY3" fmla="*/ 474347 h 834313"/>
              <a:gd name="connsiteX4" fmla="*/ 106363 w 777479"/>
              <a:gd name="connsiteY4" fmla="*/ 488635 h 834313"/>
              <a:gd name="connsiteX5" fmla="*/ 254000 w 777479"/>
              <a:gd name="connsiteY5" fmla="*/ 386241 h 834313"/>
              <a:gd name="connsiteX6" fmla="*/ 261144 w 777479"/>
              <a:gd name="connsiteY6" fmla="*/ 398147 h 834313"/>
              <a:gd name="connsiteX7" fmla="*/ 223044 w 777479"/>
              <a:gd name="connsiteY7" fmla="*/ 533878 h 834313"/>
              <a:gd name="connsiteX8" fmla="*/ 198834 w 777479"/>
              <a:gd name="connsiteY8" fmla="*/ 660085 h 834313"/>
              <a:gd name="connsiteX9" fmla="*/ 248147 w 777479"/>
              <a:gd name="connsiteY9" fmla="*/ 750200 h 834313"/>
              <a:gd name="connsiteX10" fmla="*/ 335682 w 777479"/>
              <a:gd name="connsiteY10" fmla="*/ 608466 h 834313"/>
              <a:gd name="connsiteX11" fmla="*/ 368300 w 777479"/>
              <a:gd name="connsiteY11" fmla="*/ 488634 h 834313"/>
              <a:gd name="connsiteX12" fmla="*/ 375444 w 777479"/>
              <a:gd name="connsiteY12" fmla="*/ 555310 h 834313"/>
              <a:gd name="connsiteX13" fmla="*/ 401638 w 777479"/>
              <a:gd name="connsiteY13" fmla="*/ 767241 h 834313"/>
              <a:gd name="connsiteX14" fmla="*/ 451644 w 777479"/>
              <a:gd name="connsiteY14" fmla="*/ 833916 h 834313"/>
              <a:gd name="connsiteX15" fmla="*/ 504032 w 777479"/>
              <a:gd name="connsiteY15" fmla="*/ 769622 h 834313"/>
              <a:gd name="connsiteX16" fmla="*/ 504032 w 777479"/>
              <a:gd name="connsiteY16" fmla="*/ 529115 h 834313"/>
              <a:gd name="connsiteX17" fmla="*/ 527844 w 777479"/>
              <a:gd name="connsiteY17" fmla="*/ 643416 h 834313"/>
              <a:gd name="connsiteX18" fmla="*/ 573088 w 777479"/>
              <a:gd name="connsiteY18" fmla="*/ 741047 h 834313"/>
              <a:gd name="connsiteX19" fmla="*/ 625475 w 777479"/>
              <a:gd name="connsiteY19" fmla="*/ 762478 h 834313"/>
              <a:gd name="connsiteX20" fmla="*/ 662013 w 777479"/>
              <a:gd name="connsiteY20" fmla="*/ 705527 h 834313"/>
              <a:gd name="connsiteX21" fmla="*/ 644525 w 777479"/>
              <a:gd name="connsiteY21" fmla="*/ 583885 h 834313"/>
              <a:gd name="connsiteX22" fmla="*/ 632619 w 777479"/>
              <a:gd name="connsiteY22" fmla="*/ 507685 h 834313"/>
              <a:gd name="connsiteX23" fmla="*/ 718344 w 777479"/>
              <a:gd name="connsiteY23" fmla="*/ 657703 h 834313"/>
              <a:gd name="connsiteX24" fmla="*/ 770732 w 777479"/>
              <a:gd name="connsiteY24" fmla="*/ 636272 h 834313"/>
              <a:gd name="connsiteX25" fmla="*/ 758825 w 777479"/>
              <a:gd name="connsiteY25" fmla="*/ 495778 h 834313"/>
              <a:gd name="connsiteX26" fmla="*/ 668338 w 777479"/>
              <a:gd name="connsiteY26" fmla="*/ 324328 h 834313"/>
              <a:gd name="connsiteX27" fmla="*/ 668239 w 777479"/>
              <a:gd name="connsiteY27" fmla="*/ 0 h 834313"/>
              <a:gd name="connsiteX0" fmla="*/ 240017 w 777479"/>
              <a:gd name="connsiteY0" fmla="*/ 24652 h 834313"/>
              <a:gd name="connsiteX1" fmla="*/ 239713 w 777479"/>
              <a:gd name="connsiteY1" fmla="*/ 240985 h 834313"/>
              <a:gd name="connsiteX2" fmla="*/ 82550 w 777479"/>
              <a:gd name="connsiteY2" fmla="*/ 336235 h 834313"/>
              <a:gd name="connsiteX3" fmla="*/ 3969 w 777479"/>
              <a:gd name="connsiteY3" fmla="*/ 474347 h 834313"/>
              <a:gd name="connsiteX4" fmla="*/ 106363 w 777479"/>
              <a:gd name="connsiteY4" fmla="*/ 488635 h 834313"/>
              <a:gd name="connsiteX5" fmla="*/ 254000 w 777479"/>
              <a:gd name="connsiteY5" fmla="*/ 386241 h 834313"/>
              <a:gd name="connsiteX6" fmla="*/ 261144 w 777479"/>
              <a:gd name="connsiteY6" fmla="*/ 398147 h 834313"/>
              <a:gd name="connsiteX7" fmla="*/ 223044 w 777479"/>
              <a:gd name="connsiteY7" fmla="*/ 533878 h 834313"/>
              <a:gd name="connsiteX8" fmla="*/ 198834 w 777479"/>
              <a:gd name="connsiteY8" fmla="*/ 660085 h 834313"/>
              <a:gd name="connsiteX9" fmla="*/ 248147 w 777479"/>
              <a:gd name="connsiteY9" fmla="*/ 750200 h 834313"/>
              <a:gd name="connsiteX10" fmla="*/ 335682 w 777479"/>
              <a:gd name="connsiteY10" fmla="*/ 608466 h 834313"/>
              <a:gd name="connsiteX11" fmla="*/ 368300 w 777479"/>
              <a:gd name="connsiteY11" fmla="*/ 488634 h 834313"/>
              <a:gd name="connsiteX12" fmla="*/ 375444 w 777479"/>
              <a:gd name="connsiteY12" fmla="*/ 555310 h 834313"/>
              <a:gd name="connsiteX13" fmla="*/ 401638 w 777479"/>
              <a:gd name="connsiteY13" fmla="*/ 767241 h 834313"/>
              <a:gd name="connsiteX14" fmla="*/ 451644 w 777479"/>
              <a:gd name="connsiteY14" fmla="*/ 833916 h 834313"/>
              <a:gd name="connsiteX15" fmla="*/ 504032 w 777479"/>
              <a:gd name="connsiteY15" fmla="*/ 769622 h 834313"/>
              <a:gd name="connsiteX16" fmla="*/ 504032 w 777479"/>
              <a:gd name="connsiteY16" fmla="*/ 529115 h 834313"/>
              <a:gd name="connsiteX17" fmla="*/ 527844 w 777479"/>
              <a:gd name="connsiteY17" fmla="*/ 643416 h 834313"/>
              <a:gd name="connsiteX18" fmla="*/ 573088 w 777479"/>
              <a:gd name="connsiteY18" fmla="*/ 741047 h 834313"/>
              <a:gd name="connsiteX19" fmla="*/ 625475 w 777479"/>
              <a:gd name="connsiteY19" fmla="*/ 762478 h 834313"/>
              <a:gd name="connsiteX20" fmla="*/ 662013 w 777479"/>
              <a:gd name="connsiteY20" fmla="*/ 705527 h 834313"/>
              <a:gd name="connsiteX21" fmla="*/ 644525 w 777479"/>
              <a:gd name="connsiteY21" fmla="*/ 583885 h 834313"/>
              <a:gd name="connsiteX22" fmla="*/ 632619 w 777479"/>
              <a:gd name="connsiteY22" fmla="*/ 507685 h 834313"/>
              <a:gd name="connsiteX23" fmla="*/ 718344 w 777479"/>
              <a:gd name="connsiteY23" fmla="*/ 657703 h 834313"/>
              <a:gd name="connsiteX24" fmla="*/ 770732 w 777479"/>
              <a:gd name="connsiteY24" fmla="*/ 636272 h 834313"/>
              <a:gd name="connsiteX25" fmla="*/ 758825 w 777479"/>
              <a:gd name="connsiteY25" fmla="*/ 495778 h 834313"/>
              <a:gd name="connsiteX26" fmla="*/ 668338 w 777479"/>
              <a:gd name="connsiteY26" fmla="*/ 324328 h 834313"/>
              <a:gd name="connsiteX27" fmla="*/ 668239 w 777479"/>
              <a:gd name="connsiteY27" fmla="*/ 0 h 834313"/>
              <a:gd name="connsiteX0" fmla="*/ 240017 w 777479"/>
              <a:gd name="connsiteY0" fmla="*/ 164738 h 974399"/>
              <a:gd name="connsiteX1" fmla="*/ 239713 w 777479"/>
              <a:gd name="connsiteY1" fmla="*/ 381071 h 974399"/>
              <a:gd name="connsiteX2" fmla="*/ 82550 w 777479"/>
              <a:gd name="connsiteY2" fmla="*/ 476321 h 974399"/>
              <a:gd name="connsiteX3" fmla="*/ 3969 w 777479"/>
              <a:gd name="connsiteY3" fmla="*/ 614433 h 974399"/>
              <a:gd name="connsiteX4" fmla="*/ 106363 w 777479"/>
              <a:gd name="connsiteY4" fmla="*/ 628721 h 974399"/>
              <a:gd name="connsiteX5" fmla="*/ 254000 w 777479"/>
              <a:gd name="connsiteY5" fmla="*/ 526327 h 974399"/>
              <a:gd name="connsiteX6" fmla="*/ 261144 w 777479"/>
              <a:gd name="connsiteY6" fmla="*/ 538233 h 974399"/>
              <a:gd name="connsiteX7" fmla="*/ 223044 w 777479"/>
              <a:gd name="connsiteY7" fmla="*/ 673964 h 974399"/>
              <a:gd name="connsiteX8" fmla="*/ 198834 w 777479"/>
              <a:gd name="connsiteY8" fmla="*/ 800171 h 974399"/>
              <a:gd name="connsiteX9" fmla="*/ 248147 w 777479"/>
              <a:gd name="connsiteY9" fmla="*/ 890286 h 974399"/>
              <a:gd name="connsiteX10" fmla="*/ 335682 w 777479"/>
              <a:gd name="connsiteY10" fmla="*/ 748552 h 974399"/>
              <a:gd name="connsiteX11" fmla="*/ 368300 w 777479"/>
              <a:gd name="connsiteY11" fmla="*/ 628720 h 974399"/>
              <a:gd name="connsiteX12" fmla="*/ 375444 w 777479"/>
              <a:gd name="connsiteY12" fmla="*/ 695396 h 974399"/>
              <a:gd name="connsiteX13" fmla="*/ 401638 w 777479"/>
              <a:gd name="connsiteY13" fmla="*/ 907327 h 974399"/>
              <a:gd name="connsiteX14" fmla="*/ 451644 w 777479"/>
              <a:gd name="connsiteY14" fmla="*/ 974002 h 974399"/>
              <a:gd name="connsiteX15" fmla="*/ 504032 w 777479"/>
              <a:gd name="connsiteY15" fmla="*/ 909708 h 974399"/>
              <a:gd name="connsiteX16" fmla="*/ 504032 w 777479"/>
              <a:gd name="connsiteY16" fmla="*/ 669201 h 974399"/>
              <a:gd name="connsiteX17" fmla="*/ 527844 w 777479"/>
              <a:gd name="connsiteY17" fmla="*/ 783502 h 974399"/>
              <a:gd name="connsiteX18" fmla="*/ 573088 w 777479"/>
              <a:gd name="connsiteY18" fmla="*/ 881133 h 974399"/>
              <a:gd name="connsiteX19" fmla="*/ 625475 w 777479"/>
              <a:gd name="connsiteY19" fmla="*/ 902564 h 974399"/>
              <a:gd name="connsiteX20" fmla="*/ 662013 w 777479"/>
              <a:gd name="connsiteY20" fmla="*/ 845613 h 974399"/>
              <a:gd name="connsiteX21" fmla="*/ 644525 w 777479"/>
              <a:gd name="connsiteY21" fmla="*/ 723971 h 974399"/>
              <a:gd name="connsiteX22" fmla="*/ 632619 w 777479"/>
              <a:gd name="connsiteY22" fmla="*/ 647771 h 974399"/>
              <a:gd name="connsiteX23" fmla="*/ 718344 w 777479"/>
              <a:gd name="connsiteY23" fmla="*/ 797789 h 974399"/>
              <a:gd name="connsiteX24" fmla="*/ 770732 w 777479"/>
              <a:gd name="connsiteY24" fmla="*/ 776358 h 974399"/>
              <a:gd name="connsiteX25" fmla="*/ 758825 w 777479"/>
              <a:gd name="connsiteY25" fmla="*/ 635864 h 974399"/>
              <a:gd name="connsiteX26" fmla="*/ 668338 w 777479"/>
              <a:gd name="connsiteY26" fmla="*/ 464414 h 974399"/>
              <a:gd name="connsiteX27" fmla="*/ 577964 w 777479"/>
              <a:gd name="connsiteY27" fmla="*/ 0 h 974399"/>
              <a:gd name="connsiteX0" fmla="*/ 224488 w 777479"/>
              <a:gd name="connsiteY0" fmla="*/ 79294 h 974399"/>
              <a:gd name="connsiteX1" fmla="*/ 239713 w 777479"/>
              <a:gd name="connsiteY1" fmla="*/ 381071 h 974399"/>
              <a:gd name="connsiteX2" fmla="*/ 82550 w 777479"/>
              <a:gd name="connsiteY2" fmla="*/ 476321 h 974399"/>
              <a:gd name="connsiteX3" fmla="*/ 3969 w 777479"/>
              <a:gd name="connsiteY3" fmla="*/ 614433 h 974399"/>
              <a:gd name="connsiteX4" fmla="*/ 106363 w 777479"/>
              <a:gd name="connsiteY4" fmla="*/ 628721 h 974399"/>
              <a:gd name="connsiteX5" fmla="*/ 254000 w 777479"/>
              <a:gd name="connsiteY5" fmla="*/ 526327 h 974399"/>
              <a:gd name="connsiteX6" fmla="*/ 261144 w 777479"/>
              <a:gd name="connsiteY6" fmla="*/ 538233 h 974399"/>
              <a:gd name="connsiteX7" fmla="*/ 223044 w 777479"/>
              <a:gd name="connsiteY7" fmla="*/ 673964 h 974399"/>
              <a:gd name="connsiteX8" fmla="*/ 198834 w 777479"/>
              <a:gd name="connsiteY8" fmla="*/ 800171 h 974399"/>
              <a:gd name="connsiteX9" fmla="*/ 248147 w 777479"/>
              <a:gd name="connsiteY9" fmla="*/ 890286 h 974399"/>
              <a:gd name="connsiteX10" fmla="*/ 335682 w 777479"/>
              <a:gd name="connsiteY10" fmla="*/ 748552 h 974399"/>
              <a:gd name="connsiteX11" fmla="*/ 368300 w 777479"/>
              <a:gd name="connsiteY11" fmla="*/ 628720 h 974399"/>
              <a:gd name="connsiteX12" fmla="*/ 375444 w 777479"/>
              <a:gd name="connsiteY12" fmla="*/ 695396 h 974399"/>
              <a:gd name="connsiteX13" fmla="*/ 401638 w 777479"/>
              <a:gd name="connsiteY13" fmla="*/ 907327 h 974399"/>
              <a:gd name="connsiteX14" fmla="*/ 451644 w 777479"/>
              <a:gd name="connsiteY14" fmla="*/ 974002 h 974399"/>
              <a:gd name="connsiteX15" fmla="*/ 504032 w 777479"/>
              <a:gd name="connsiteY15" fmla="*/ 909708 h 974399"/>
              <a:gd name="connsiteX16" fmla="*/ 504032 w 777479"/>
              <a:gd name="connsiteY16" fmla="*/ 669201 h 974399"/>
              <a:gd name="connsiteX17" fmla="*/ 527844 w 777479"/>
              <a:gd name="connsiteY17" fmla="*/ 783502 h 974399"/>
              <a:gd name="connsiteX18" fmla="*/ 573088 w 777479"/>
              <a:gd name="connsiteY18" fmla="*/ 881133 h 974399"/>
              <a:gd name="connsiteX19" fmla="*/ 625475 w 777479"/>
              <a:gd name="connsiteY19" fmla="*/ 902564 h 974399"/>
              <a:gd name="connsiteX20" fmla="*/ 662013 w 777479"/>
              <a:gd name="connsiteY20" fmla="*/ 845613 h 974399"/>
              <a:gd name="connsiteX21" fmla="*/ 644525 w 777479"/>
              <a:gd name="connsiteY21" fmla="*/ 723971 h 974399"/>
              <a:gd name="connsiteX22" fmla="*/ 632619 w 777479"/>
              <a:gd name="connsiteY22" fmla="*/ 647771 h 974399"/>
              <a:gd name="connsiteX23" fmla="*/ 718344 w 777479"/>
              <a:gd name="connsiteY23" fmla="*/ 797789 h 974399"/>
              <a:gd name="connsiteX24" fmla="*/ 770732 w 777479"/>
              <a:gd name="connsiteY24" fmla="*/ 776358 h 974399"/>
              <a:gd name="connsiteX25" fmla="*/ 758825 w 777479"/>
              <a:gd name="connsiteY25" fmla="*/ 635864 h 974399"/>
              <a:gd name="connsiteX26" fmla="*/ 668338 w 777479"/>
              <a:gd name="connsiteY26" fmla="*/ 464414 h 974399"/>
              <a:gd name="connsiteX27" fmla="*/ 577964 w 777479"/>
              <a:gd name="connsiteY27" fmla="*/ 0 h 974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77479" h="974399">
                <a:moveTo>
                  <a:pt x="224488" y="79294"/>
                </a:moveTo>
                <a:cubicBezTo>
                  <a:pt x="238577" y="124935"/>
                  <a:pt x="263369" y="314900"/>
                  <a:pt x="239713" y="381071"/>
                </a:cubicBezTo>
                <a:cubicBezTo>
                  <a:pt x="216057" y="447242"/>
                  <a:pt x="121841" y="437427"/>
                  <a:pt x="82550" y="476321"/>
                </a:cubicBezTo>
                <a:cubicBezTo>
                  <a:pt x="43259" y="515215"/>
                  <a:pt x="0" y="589033"/>
                  <a:pt x="3969" y="614433"/>
                </a:cubicBezTo>
                <a:cubicBezTo>
                  <a:pt x="7938" y="639833"/>
                  <a:pt x="64691" y="643405"/>
                  <a:pt x="106363" y="628721"/>
                </a:cubicBezTo>
                <a:cubicBezTo>
                  <a:pt x="148035" y="614037"/>
                  <a:pt x="228203" y="541408"/>
                  <a:pt x="254000" y="526327"/>
                </a:cubicBezTo>
                <a:cubicBezTo>
                  <a:pt x="279797" y="511246"/>
                  <a:pt x="266303" y="513627"/>
                  <a:pt x="261144" y="538233"/>
                </a:cubicBezTo>
                <a:cubicBezTo>
                  <a:pt x="255985" y="562839"/>
                  <a:pt x="233429" y="630308"/>
                  <a:pt x="223044" y="673964"/>
                </a:cubicBezTo>
                <a:cubicBezTo>
                  <a:pt x="212659" y="717620"/>
                  <a:pt x="194650" y="764117"/>
                  <a:pt x="198834" y="800171"/>
                </a:cubicBezTo>
                <a:cubicBezTo>
                  <a:pt x="203018" y="836225"/>
                  <a:pt x="225339" y="898889"/>
                  <a:pt x="248147" y="890286"/>
                </a:cubicBezTo>
                <a:cubicBezTo>
                  <a:pt x="270955" y="881683"/>
                  <a:pt x="315657" y="792146"/>
                  <a:pt x="335682" y="748552"/>
                </a:cubicBezTo>
                <a:cubicBezTo>
                  <a:pt x="355707" y="704958"/>
                  <a:pt x="361673" y="637579"/>
                  <a:pt x="368300" y="628720"/>
                </a:cubicBezTo>
                <a:cubicBezTo>
                  <a:pt x="374927" y="619861"/>
                  <a:pt x="369888" y="648962"/>
                  <a:pt x="375444" y="695396"/>
                </a:cubicBezTo>
                <a:cubicBezTo>
                  <a:pt x="381000" y="741831"/>
                  <a:pt x="388938" y="860893"/>
                  <a:pt x="401638" y="907327"/>
                </a:cubicBezTo>
                <a:cubicBezTo>
                  <a:pt x="414338" y="953761"/>
                  <a:pt x="434578" y="973605"/>
                  <a:pt x="451644" y="974002"/>
                </a:cubicBezTo>
                <a:cubicBezTo>
                  <a:pt x="468710" y="974399"/>
                  <a:pt x="495301" y="960508"/>
                  <a:pt x="504032" y="909708"/>
                </a:cubicBezTo>
                <a:cubicBezTo>
                  <a:pt x="512763" y="858908"/>
                  <a:pt x="500063" y="690235"/>
                  <a:pt x="504032" y="669201"/>
                </a:cubicBezTo>
                <a:cubicBezTo>
                  <a:pt x="508001" y="648167"/>
                  <a:pt x="516335" y="748180"/>
                  <a:pt x="527844" y="783502"/>
                </a:cubicBezTo>
                <a:cubicBezTo>
                  <a:pt x="539353" y="818824"/>
                  <a:pt x="556816" y="861289"/>
                  <a:pt x="573088" y="881133"/>
                </a:cubicBezTo>
                <a:cubicBezTo>
                  <a:pt x="589360" y="900977"/>
                  <a:pt x="610654" y="908484"/>
                  <a:pt x="625475" y="902564"/>
                </a:cubicBezTo>
                <a:cubicBezTo>
                  <a:pt x="640296" y="896644"/>
                  <a:pt x="658838" y="875379"/>
                  <a:pt x="662013" y="845613"/>
                </a:cubicBezTo>
                <a:cubicBezTo>
                  <a:pt x="665188" y="815847"/>
                  <a:pt x="649424" y="756945"/>
                  <a:pt x="644525" y="723971"/>
                </a:cubicBezTo>
                <a:cubicBezTo>
                  <a:pt x="639626" y="690997"/>
                  <a:pt x="620316" y="635468"/>
                  <a:pt x="632619" y="647771"/>
                </a:cubicBezTo>
                <a:cubicBezTo>
                  <a:pt x="644922" y="660074"/>
                  <a:pt x="695325" y="776358"/>
                  <a:pt x="718344" y="797789"/>
                </a:cubicBezTo>
                <a:cubicBezTo>
                  <a:pt x="741363" y="819220"/>
                  <a:pt x="763985" y="803346"/>
                  <a:pt x="770732" y="776358"/>
                </a:cubicBezTo>
                <a:cubicBezTo>
                  <a:pt x="777479" y="749371"/>
                  <a:pt x="775891" y="687855"/>
                  <a:pt x="758825" y="635864"/>
                </a:cubicBezTo>
                <a:cubicBezTo>
                  <a:pt x="741759" y="583873"/>
                  <a:pt x="698481" y="570391"/>
                  <a:pt x="668338" y="464414"/>
                </a:cubicBezTo>
                <a:cubicBezTo>
                  <a:pt x="638195" y="358437"/>
                  <a:pt x="580345" y="78978"/>
                  <a:pt x="577964" y="0"/>
                </a:cubicBezTo>
              </a:path>
            </a:pathLst>
          </a:custGeom>
          <a:solidFill>
            <a:srgbClr val="FFFF00"/>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76" name="Arc 75"/>
          <p:cNvSpPr/>
          <p:nvPr/>
        </p:nvSpPr>
        <p:spPr>
          <a:xfrm flipV="1">
            <a:off x="1907704" y="4293096"/>
            <a:ext cx="758871" cy="758869"/>
          </a:xfrm>
          <a:prstGeom prst="arc">
            <a:avLst>
              <a:gd name="adj1" fmla="val 430388"/>
              <a:gd name="adj2" fmla="val 10457216"/>
            </a:avLst>
          </a:prstGeom>
          <a:no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dirty="0"/>
          </a:p>
        </p:txBody>
      </p:sp>
      <p:sp>
        <p:nvSpPr>
          <p:cNvPr id="77" name="Arc 76"/>
          <p:cNvSpPr/>
          <p:nvPr/>
        </p:nvSpPr>
        <p:spPr>
          <a:xfrm>
            <a:off x="4219765" y="4234849"/>
            <a:ext cx="784283" cy="778327"/>
          </a:xfrm>
          <a:prstGeom prst="arc">
            <a:avLst>
              <a:gd name="adj1" fmla="val 11045684"/>
              <a:gd name="adj2" fmla="val 21237176"/>
            </a:avLst>
          </a:prstGeom>
          <a:no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dirty="0"/>
          </a:p>
        </p:txBody>
      </p:sp>
      <p:sp>
        <p:nvSpPr>
          <p:cNvPr id="78" name="Arc 77"/>
          <p:cNvSpPr/>
          <p:nvPr/>
        </p:nvSpPr>
        <p:spPr>
          <a:xfrm>
            <a:off x="6516216" y="4149080"/>
            <a:ext cx="1008112" cy="778327"/>
          </a:xfrm>
          <a:prstGeom prst="arc">
            <a:avLst>
              <a:gd name="adj1" fmla="val 10524767"/>
              <a:gd name="adj2" fmla="val 253821"/>
            </a:avLst>
          </a:prstGeom>
          <a:no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xit" presetSubtype="0" fill="hold" grpId="0" nodeType="clickEffect">
                                  <p:stCondLst>
                                    <p:cond delay="0"/>
                                  </p:stCondLst>
                                  <p:childTnLst>
                                    <p:set>
                                      <p:cBhvr>
                                        <p:cTn id="6" dur="1" fill="hold">
                                          <p:stCondLst>
                                            <p:cond delay="0"/>
                                          </p:stCondLst>
                                        </p:cTn>
                                        <p:tgtEl>
                                          <p:spTgt spid="53"/>
                                        </p:tgtEl>
                                        <p:attrNameLst>
                                          <p:attrName>style.visibility</p:attrName>
                                        </p:attrNameLst>
                                      </p:cBhvr>
                                      <p:to>
                                        <p:strVal val="hidden"/>
                                      </p:to>
                                    </p:set>
                                  </p:childTnLst>
                                </p:cTn>
                              </p:par>
                              <p:par>
                                <p:cTn id="7" presetID="1" presetClass="exit" presetSubtype="0" fill="hold" grpId="0" nodeType="withEffect">
                                  <p:stCondLst>
                                    <p:cond delay="0"/>
                                  </p:stCondLst>
                                  <p:childTnLst>
                                    <p:set>
                                      <p:cBhvr>
                                        <p:cTn id="8" dur="1" fill="hold">
                                          <p:stCondLst>
                                            <p:cond delay="0"/>
                                          </p:stCondLst>
                                        </p:cTn>
                                        <p:tgtEl>
                                          <p:spTgt spid="54"/>
                                        </p:tgtEl>
                                        <p:attrNameLst>
                                          <p:attrName>style.visibility</p:attrName>
                                        </p:attrNameLst>
                                      </p:cBhvr>
                                      <p:to>
                                        <p:strVal val="hidden"/>
                                      </p:to>
                                    </p:set>
                                  </p:childTnLst>
                                </p:cTn>
                              </p:par>
                              <p:par>
                                <p:cTn id="9" presetID="1" presetClass="exit" presetSubtype="0" fill="hold" grpId="0" nodeType="withEffect">
                                  <p:stCondLst>
                                    <p:cond delay="0"/>
                                  </p:stCondLst>
                                  <p:childTnLst>
                                    <p:set>
                                      <p:cBhvr>
                                        <p:cTn id="10" dur="1" fill="hold">
                                          <p:stCondLst>
                                            <p:cond delay="0"/>
                                          </p:stCondLst>
                                        </p:cTn>
                                        <p:tgtEl>
                                          <p:spTgt spid="62"/>
                                        </p:tgtEl>
                                        <p:attrNameLst>
                                          <p:attrName>style.visibility</p:attrName>
                                        </p:attrNameLst>
                                      </p:cBhvr>
                                      <p:to>
                                        <p:strVal val="hidden"/>
                                      </p:to>
                                    </p:set>
                                  </p:childTnLst>
                                </p:cTn>
                              </p:par>
                              <p:par>
                                <p:cTn id="11" presetID="1" presetClass="entr" presetSubtype="0" fill="hold" grpId="0" nodeType="withEffect">
                                  <p:stCondLst>
                                    <p:cond delay="0"/>
                                  </p:stCondLst>
                                  <p:childTnLst>
                                    <p:set>
                                      <p:cBhvr>
                                        <p:cTn id="12" dur="1" fill="hold">
                                          <p:stCondLst>
                                            <p:cond delay="0"/>
                                          </p:stCondLst>
                                        </p:cTn>
                                        <p:tgtEl>
                                          <p:spTgt spid="64"/>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67"/>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76"/>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xit" presetSubtype="0" fill="hold" grpId="1" nodeType="clickEffect">
                                  <p:stCondLst>
                                    <p:cond delay="0"/>
                                  </p:stCondLst>
                                  <p:childTnLst>
                                    <p:set>
                                      <p:cBhvr>
                                        <p:cTn id="20" dur="1" fill="hold">
                                          <p:stCondLst>
                                            <p:cond delay="0"/>
                                          </p:stCondLst>
                                        </p:cTn>
                                        <p:tgtEl>
                                          <p:spTgt spid="67"/>
                                        </p:tgtEl>
                                        <p:attrNameLst>
                                          <p:attrName>style.visibility</p:attrName>
                                        </p:attrNameLst>
                                      </p:cBhvr>
                                      <p:to>
                                        <p:strVal val="hidden"/>
                                      </p:to>
                                    </p:set>
                                  </p:childTnLst>
                                </p:cTn>
                              </p:par>
                              <p:par>
                                <p:cTn id="21" presetID="1" presetClass="exit" presetSubtype="0" fill="hold" grpId="1" nodeType="withEffect">
                                  <p:stCondLst>
                                    <p:cond delay="0"/>
                                  </p:stCondLst>
                                  <p:childTnLst>
                                    <p:set>
                                      <p:cBhvr>
                                        <p:cTn id="22" dur="1" fill="hold">
                                          <p:stCondLst>
                                            <p:cond delay="0"/>
                                          </p:stCondLst>
                                        </p:cTn>
                                        <p:tgtEl>
                                          <p:spTgt spid="64"/>
                                        </p:tgtEl>
                                        <p:attrNameLst>
                                          <p:attrName>style.visibility</p:attrName>
                                        </p:attrNameLst>
                                      </p:cBhvr>
                                      <p:to>
                                        <p:strVal val="hidden"/>
                                      </p:to>
                                    </p:set>
                                  </p:childTnLst>
                                </p:cTn>
                              </p:par>
                              <p:par>
                                <p:cTn id="23" presetID="1" presetClass="exit" presetSubtype="0" fill="hold" grpId="1" nodeType="withEffect">
                                  <p:stCondLst>
                                    <p:cond delay="0"/>
                                  </p:stCondLst>
                                  <p:childTnLst>
                                    <p:set>
                                      <p:cBhvr>
                                        <p:cTn id="24" dur="1" fill="hold">
                                          <p:stCondLst>
                                            <p:cond delay="0"/>
                                          </p:stCondLst>
                                        </p:cTn>
                                        <p:tgtEl>
                                          <p:spTgt spid="76"/>
                                        </p:tgtEl>
                                        <p:attrNameLst>
                                          <p:attrName>style.visibility</p:attrName>
                                        </p:attrNameLst>
                                      </p:cBhvr>
                                      <p:to>
                                        <p:strVal val="hidden"/>
                                      </p:to>
                                    </p:set>
                                  </p:childTnLst>
                                </p:cTn>
                              </p:par>
                              <p:par>
                                <p:cTn id="25" presetID="1" presetClass="entr" presetSubtype="0" fill="hold" grpId="1" nodeType="withEffect">
                                  <p:stCondLst>
                                    <p:cond delay="0"/>
                                  </p:stCondLst>
                                  <p:childTnLst>
                                    <p:set>
                                      <p:cBhvr>
                                        <p:cTn id="26" dur="1" fill="hold">
                                          <p:stCondLst>
                                            <p:cond delay="0"/>
                                          </p:stCondLst>
                                        </p:cTn>
                                        <p:tgtEl>
                                          <p:spTgt spid="53"/>
                                        </p:tgtEl>
                                        <p:attrNameLst>
                                          <p:attrName>style.visibility</p:attrName>
                                        </p:attrNameLst>
                                      </p:cBhvr>
                                      <p:to>
                                        <p:strVal val="visible"/>
                                      </p:to>
                                    </p:set>
                                  </p:childTnLst>
                                </p:cTn>
                              </p:par>
                              <p:par>
                                <p:cTn id="27" presetID="1" presetClass="entr" presetSubtype="0" fill="hold" grpId="1" nodeType="withEffect">
                                  <p:stCondLst>
                                    <p:cond delay="0"/>
                                  </p:stCondLst>
                                  <p:childTnLst>
                                    <p:set>
                                      <p:cBhvr>
                                        <p:cTn id="28" dur="1" fill="hold">
                                          <p:stCondLst>
                                            <p:cond delay="0"/>
                                          </p:stCondLst>
                                        </p:cTn>
                                        <p:tgtEl>
                                          <p:spTgt spid="62"/>
                                        </p:tgtEl>
                                        <p:attrNameLst>
                                          <p:attrName>style.visibility</p:attrName>
                                        </p:attrNameLst>
                                      </p:cBhvr>
                                      <p:to>
                                        <p:strVal val="visible"/>
                                      </p:to>
                                    </p:set>
                                  </p:childTnLst>
                                </p:cTn>
                              </p:par>
                              <p:par>
                                <p:cTn id="29" presetID="1" presetClass="entr" presetSubtype="0" fill="hold" grpId="1" nodeType="withEffect">
                                  <p:stCondLst>
                                    <p:cond delay="0"/>
                                  </p:stCondLst>
                                  <p:childTnLst>
                                    <p:set>
                                      <p:cBhvr>
                                        <p:cTn id="30" dur="1" fill="hold">
                                          <p:stCondLst>
                                            <p:cond delay="0"/>
                                          </p:stCondLst>
                                        </p:cTn>
                                        <p:tgtEl>
                                          <p:spTgt spid="54"/>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xit" presetSubtype="0" fill="hold" grpId="0" nodeType="clickEffect">
                                  <p:stCondLst>
                                    <p:cond delay="0"/>
                                  </p:stCondLst>
                                  <p:childTnLst>
                                    <p:set>
                                      <p:cBhvr>
                                        <p:cTn id="34" dur="1" fill="hold">
                                          <p:stCondLst>
                                            <p:cond delay="0"/>
                                          </p:stCondLst>
                                        </p:cTn>
                                        <p:tgtEl>
                                          <p:spTgt spid="69"/>
                                        </p:tgtEl>
                                        <p:attrNameLst>
                                          <p:attrName>style.visibility</p:attrName>
                                        </p:attrNameLst>
                                      </p:cBhvr>
                                      <p:to>
                                        <p:strVal val="hidden"/>
                                      </p:to>
                                    </p:set>
                                  </p:childTnLst>
                                </p:cTn>
                              </p:par>
                              <p:par>
                                <p:cTn id="35" presetID="1" presetClass="exit" presetSubtype="0" fill="hold" grpId="0" nodeType="withEffect">
                                  <p:stCondLst>
                                    <p:cond delay="0"/>
                                  </p:stCondLst>
                                  <p:childTnLst>
                                    <p:set>
                                      <p:cBhvr>
                                        <p:cTn id="36" dur="1" fill="hold">
                                          <p:stCondLst>
                                            <p:cond delay="0"/>
                                          </p:stCondLst>
                                        </p:cTn>
                                        <p:tgtEl>
                                          <p:spTgt spid="40"/>
                                        </p:tgtEl>
                                        <p:attrNameLst>
                                          <p:attrName>style.visibility</p:attrName>
                                        </p:attrNameLst>
                                      </p:cBhvr>
                                      <p:to>
                                        <p:strVal val="hidden"/>
                                      </p:to>
                                    </p:set>
                                  </p:childTnLst>
                                </p:cTn>
                              </p:par>
                              <p:par>
                                <p:cTn id="37" presetID="1" presetClass="exit" presetSubtype="0" fill="hold" grpId="0" nodeType="withEffect">
                                  <p:stCondLst>
                                    <p:cond delay="0"/>
                                  </p:stCondLst>
                                  <p:childTnLst>
                                    <p:set>
                                      <p:cBhvr>
                                        <p:cTn id="38" dur="1" fill="hold">
                                          <p:stCondLst>
                                            <p:cond delay="0"/>
                                          </p:stCondLst>
                                        </p:cTn>
                                        <p:tgtEl>
                                          <p:spTgt spid="46"/>
                                        </p:tgtEl>
                                        <p:attrNameLst>
                                          <p:attrName>style.visibility</p:attrName>
                                        </p:attrNameLst>
                                      </p:cBhvr>
                                      <p:to>
                                        <p:strVal val="hidden"/>
                                      </p:to>
                                    </p:set>
                                  </p:childTnLst>
                                </p:cTn>
                              </p:par>
                              <p:par>
                                <p:cTn id="39" presetID="1" presetClass="entr" presetSubtype="0" fill="hold" grpId="0" nodeType="withEffect">
                                  <p:stCondLst>
                                    <p:cond delay="0"/>
                                  </p:stCondLst>
                                  <p:childTnLst>
                                    <p:set>
                                      <p:cBhvr>
                                        <p:cTn id="40" dur="1" fill="hold">
                                          <p:stCondLst>
                                            <p:cond delay="0"/>
                                          </p:stCondLst>
                                        </p:cTn>
                                        <p:tgtEl>
                                          <p:spTgt spid="21"/>
                                        </p:tgtEl>
                                        <p:attrNameLst>
                                          <p:attrName>style.visibility</p:attrName>
                                        </p:attrNameLst>
                                      </p:cBhvr>
                                      <p:to>
                                        <p:strVal val="visible"/>
                                      </p:to>
                                    </p:set>
                                  </p:childTnLst>
                                </p:cTn>
                              </p:par>
                              <p:par>
                                <p:cTn id="41" presetID="1" presetClass="entr" presetSubtype="0" fill="hold" grpId="0" nodeType="withEffect">
                                  <p:stCondLst>
                                    <p:cond delay="0"/>
                                  </p:stCondLst>
                                  <p:childTnLst>
                                    <p:set>
                                      <p:cBhvr>
                                        <p:cTn id="42" dur="1" fill="hold">
                                          <p:stCondLst>
                                            <p:cond delay="0"/>
                                          </p:stCondLst>
                                        </p:cTn>
                                        <p:tgtEl>
                                          <p:spTgt spid="39"/>
                                        </p:tgtEl>
                                        <p:attrNameLst>
                                          <p:attrName>style.visibility</p:attrName>
                                        </p:attrNameLst>
                                      </p:cBhvr>
                                      <p:to>
                                        <p:strVal val="visible"/>
                                      </p:to>
                                    </p:set>
                                  </p:childTnLst>
                                </p:cTn>
                              </p:par>
                              <p:par>
                                <p:cTn id="43" presetID="1" presetClass="entr" presetSubtype="0" fill="hold" grpId="0" nodeType="withEffect">
                                  <p:stCondLst>
                                    <p:cond delay="0"/>
                                  </p:stCondLst>
                                  <p:childTnLst>
                                    <p:set>
                                      <p:cBhvr>
                                        <p:cTn id="44" dur="1" fill="hold">
                                          <p:stCondLst>
                                            <p:cond delay="0"/>
                                          </p:stCondLst>
                                        </p:cTn>
                                        <p:tgtEl>
                                          <p:spTgt spid="77"/>
                                        </p:tgtEl>
                                        <p:attrNameLst>
                                          <p:attrName>style.visibility</p:attrName>
                                        </p:attrNameLst>
                                      </p:cBhvr>
                                      <p:to>
                                        <p:strVal val="visible"/>
                                      </p:to>
                                    </p:set>
                                  </p:childTnLst>
                                </p:cTn>
                              </p:par>
                            </p:childTnLst>
                          </p:cTn>
                        </p:par>
                      </p:childTnLst>
                    </p:cTn>
                  </p:par>
                  <p:par>
                    <p:cTn id="45" fill="hold">
                      <p:stCondLst>
                        <p:cond delay="indefinite"/>
                      </p:stCondLst>
                      <p:childTnLst>
                        <p:par>
                          <p:cTn id="46" fill="hold">
                            <p:stCondLst>
                              <p:cond delay="0"/>
                            </p:stCondLst>
                            <p:childTnLst>
                              <p:par>
                                <p:cTn id="47" presetID="1" presetClass="exit" presetSubtype="0" fill="hold" grpId="1" nodeType="clickEffect">
                                  <p:stCondLst>
                                    <p:cond delay="0"/>
                                  </p:stCondLst>
                                  <p:childTnLst>
                                    <p:set>
                                      <p:cBhvr>
                                        <p:cTn id="48" dur="1" fill="hold">
                                          <p:stCondLst>
                                            <p:cond delay="0"/>
                                          </p:stCondLst>
                                        </p:cTn>
                                        <p:tgtEl>
                                          <p:spTgt spid="21"/>
                                        </p:tgtEl>
                                        <p:attrNameLst>
                                          <p:attrName>style.visibility</p:attrName>
                                        </p:attrNameLst>
                                      </p:cBhvr>
                                      <p:to>
                                        <p:strVal val="hidden"/>
                                      </p:to>
                                    </p:set>
                                  </p:childTnLst>
                                </p:cTn>
                              </p:par>
                              <p:par>
                                <p:cTn id="49" presetID="1" presetClass="exit" presetSubtype="0" fill="hold" grpId="1" nodeType="withEffect">
                                  <p:stCondLst>
                                    <p:cond delay="0"/>
                                  </p:stCondLst>
                                  <p:childTnLst>
                                    <p:set>
                                      <p:cBhvr>
                                        <p:cTn id="50" dur="1" fill="hold">
                                          <p:stCondLst>
                                            <p:cond delay="0"/>
                                          </p:stCondLst>
                                        </p:cTn>
                                        <p:tgtEl>
                                          <p:spTgt spid="39"/>
                                        </p:tgtEl>
                                        <p:attrNameLst>
                                          <p:attrName>style.visibility</p:attrName>
                                        </p:attrNameLst>
                                      </p:cBhvr>
                                      <p:to>
                                        <p:strVal val="hidden"/>
                                      </p:to>
                                    </p:set>
                                  </p:childTnLst>
                                </p:cTn>
                              </p:par>
                              <p:par>
                                <p:cTn id="51" presetID="1" presetClass="exit" presetSubtype="0" fill="hold" grpId="1" nodeType="withEffect">
                                  <p:stCondLst>
                                    <p:cond delay="0"/>
                                  </p:stCondLst>
                                  <p:childTnLst>
                                    <p:set>
                                      <p:cBhvr>
                                        <p:cTn id="52" dur="1" fill="hold">
                                          <p:stCondLst>
                                            <p:cond delay="0"/>
                                          </p:stCondLst>
                                        </p:cTn>
                                        <p:tgtEl>
                                          <p:spTgt spid="77"/>
                                        </p:tgtEl>
                                        <p:attrNameLst>
                                          <p:attrName>style.visibility</p:attrName>
                                        </p:attrNameLst>
                                      </p:cBhvr>
                                      <p:to>
                                        <p:strVal val="hidden"/>
                                      </p:to>
                                    </p:set>
                                  </p:childTnLst>
                                </p:cTn>
                              </p:par>
                              <p:par>
                                <p:cTn id="53" presetID="1" presetClass="entr" presetSubtype="0" fill="hold" grpId="1" nodeType="withEffect">
                                  <p:stCondLst>
                                    <p:cond delay="0"/>
                                  </p:stCondLst>
                                  <p:childTnLst>
                                    <p:set>
                                      <p:cBhvr>
                                        <p:cTn id="54" dur="1" fill="hold">
                                          <p:stCondLst>
                                            <p:cond delay="0"/>
                                          </p:stCondLst>
                                        </p:cTn>
                                        <p:tgtEl>
                                          <p:spTgt spid="69"/>
                                        </p:tgtEl>
                                        <p:attrNameLst>
                                          <p:attrName>style.visibility</p:attrName>
                                        </p:attrNameLst>
                                      </p:cBhvr>
                                      <p:to>
                                        <p:strVal val="visible"/>
                                      </p:to>
                                    </p:set>
                                  </p:childTnLst>
                                </p:cTn>
                              </p:par>
                              <p:par>
                                <p:cTn id="55" presetID="1" presetClass="entr" presetSubtype="0" fill="hold" grpId="1" nodeType="withEffect">
                                  <p:stCondLst>
                                    <p:cond delay="0"/>
                                  </p:stCondLst>
                                  <p:childTnLst>
                                    <p:set>
                                      <p:cBhvr>
                                        <p:cTn id="56" dur="1" fill="hold">
                                          <p:stCondLst>
                                            <p:cond delay="0"/>
                                          </p:stCondLst>
                                        </p:cTn>
                                        <p:tgtEl>
                                          <p:spTgt spid="46"/>
                                        </p:tgtEl>
                                        <p:attrNameLst>
                                          <p:attrName>style.visibility</p:attrName>
                                        </p:attrNameLst>
                                      </p:cBhvr>
                                      <p:to>
                                        <p:strVal val="visible"/>
                                      </p:to>
                                    </p:set>
                                  </p:childTnLst>
                                </p:cTn>
                              </p:par>
                              <p:par>
                                <p:cTn id="57" presetID="1" presetClass="entr" presetSubtype="0" fill="hold" grpId="1" nodeType="withEffect">
                                  <p:stCondLst>
                                    <p:cond delay="0"/>
                                  </p:stCondLst>
                                  <p:childTnLst>
                                    <p:set>
                                      <p:cBhvr>
                                        <p:cTn id="58" dur="1" fill="hold">
                                          <p:stCondLst>
                                            <p:cond delay="0"/>
                                          </p:stCondLst>
                                        </p:cTn>
                                        <p:tgtEl>
                                          <p:spTgt spid="40"/>
                                        </p:tgtEl>
                                        <p:attrNameLst>
                                          <p:attrName>style.visibility</p:attrName>
                                        </p:attrNameLst>
                                      </p:cBhvr>
                                      <p:to>
                                        <p:strVal val="visible"/>
                                      </p:to>
                                    </p:set>
                                  </p:childTnLst>
                                </p:cTn>
                              </p:par>
                            </p:childTnLst>
                          </p:cTn>
                        </p:par>
                      </p:childTnLst>
                    </p:cTn>
                  </p:par>
                  <p:par>
                    <p:cTn id="59" fill="hold">
                      <p:stCondLst>
                        <p:cond delay="indefinite"/>
                      </p:stCondLst>
                      <p:childTnLst>
                        <p:par>
                          <p:cTn id="60" fill="hold">
                            <p:stCondLst>
                              <p:cond delay="0"/>
                            </p:stCondLst>
                            <p:childTnLst>
                              <p:par>
                                <p:cTn id="61" presetID="1" presetClass="exit" presetSubtype="0" fill="hold" grpId="0" nodeType="clickEffect">
                                  <p:stCondLst>
                                    <p:cond delay="0"/>
                                  </p:stCondLst>
                                  <p:childTnLst>
                                    <p:set>
                                      <p:cBhvr>
                                        <p:cTn id="62" dur="1" fill="hold">
                                          <p:stCondLst>
                                            <p:cond delay="0"/>
                                          </p:stCondLst>
                                        </p:cTn>
                                        <p:tgtEl>
                                          <p:spTgt spid="38"/>
                                        </p:tgtEl>
                                        <p:attrNameLst>
                                          <p:attrName>style.visibility</p:attrName>
                                        </p:attrNameLst>
                                      </p:cBhvr>
                                      <p:to>
                                        <p:strVal val="hidden"/>
                                      </p:to>
                                    </p:set>
                                  </p:childTnLst>
                                </p:cTn>
                              </p:par>
                              <p:par>
                                <p:cTn id="63" presetID="1" presetClass="exit" presetSubtype="0" fill="hold" grpId="0" nodeType="withEffect">
                                  <p:stCondLst>
                                    <p:cond delay="0"/>
                                  </p:stCondLst>
                                  <p:childTnLst>
                                    <p:set>
                                      <p:cBhvr>
                                        <p:cTn id="64" dur="1" fill="hold">
                                          <p:stCondLst>
                                            <p:cond delay="0"/>
                                          </p:stCondLst>
                                        </p:cTn>
                                        <p:tgtEl>
                                          <p:spTgt spid="68"/>
                                        </p:tgtEl>
                                        <p:attrNameLst>
                                          <p:attrName>style.visibility</p:attrName>
                                        </p:attrNameLst>
                                      </p:cBhvr>
                                      <p:to>
                                        <p:strVal val="hidden"/>
                                      </p:to>
                                    </p:set>
                                  </p:childTnLst>
                                </p:cTn>
                              </p:par>
                              <p:par>
                                <p:cTn id="65" presetID="1" presetClass="exit" presetSubtype="0" fill="hold" grpId="0" nodeType="withEffect">
                                  <p:stCondLst>
                                    <p:cond delay="0"/>
                                  </p:stCondLst>
                                  <p:childTnLst>
                                    <p:set>
                                      <p:cBhvr>
                                        <p:cTn id="66" dur="1" fill="hold">
                                          <p:stCondLst>
                                            <p:cond delay="0"/>
                                          </p:stCondLst>
                                        </p:cTn>
                                        <p:tgtEl>
                                          <p:spTgt spid="29"/>
                                        </p:tgtEl>
                                        <p:attrNameLst>
                                          <p:attrName>style.visibility</p:attrName>
                                        </p:attrNameLst>
                                      </p:cBhvr>
                                      <p:to>
                                        <p:strVal val="hidden"/>
                                      </p:to>
                                    </p:set>
                                  </p:childTnLst>
                                </p:cTn>
                              </p:par>
                              <p:par>
                                <p:cTn id="67" presetID="1" presetClass="entr" presetSubtype="0" fill="hold" grpId="0" nodeType="withEffect">
                                  <p:stCondLst>
                                    <p:cond delay="0"/>
                                  </p:stCondLst>
                                  <p:childTnLst>
                                    <p:set>
                                      <p:cBhvr>
                                        <p:cTn id="68" dur="1" fill="hold">
                                          <p:stCondLst>
                                            <p:cond delay="0"/>
                                          </p:stCondLst>
                                        </p:cTn>
                                        <p:tgtEl>
                                          <p:spTgt spid="78"/>
                                        </p:tgtEl>
                                        <p:attrNameLst>
                                          <p:attrName>style.visibility</p:attrName>
                                        </p:attrNameLst>
                                      </p:cBhvr>
                                      <p:to>
                                        <p:strVal val="visible"/>
                                      </p:to>
                                    </p:set>
                                  </p:childTnLst>
                                </p:cTn>
                              </p:par>
                              <p:par>
                                <p:cTn id="69" presetID="1" presetClass="entr" presetSubtype="0" fill="hold" grpId="0" nodeType="withEffect">
                                  <p:stCondLst>
                                    <p:cond delay="0"/>
                                  </p:stCondLst>
                                  <p:childTnLst>
                                    <p:set>
                                      <p:cBhvr>
                                        <p:cTn id="70" dur="1" fill="hold">
                                          <p:stCondLst>
                                            <p:cond delay="0"/>
                                          </p:stCondLst>
                                        </p:cTn>
                                        <p:tgtEl>
                                          <p:spTgt spid="70"/>
                                        </p:tgtEl>
                                        <p:attrNameLst>
                                          <p:attrName>style.visibility</p:attrName>
                                        </p:attrNameLst>
                                      </p:cBhvr>
                                      <p:to>
                                        <p:strVal val="visible"/>
                                      </p:to>
                                    </p:set>
                                  </p:childTnLst>
                                </p:cTn>
                              </p:par>
                              <p:par>
                                <p:cTn id="71" presetID="1" presetClass="entr" presetSubtype="0" fill="hold" grpId="0" nodeType="withEffect">
                                  <p:stCondLst>
                                    <p:cond delay="0"/>
                                  </p:stCondLst>
                                  <p:childTnLst>
                                    <p:set>
                                      <p:cBhvr>
                                        <p:cTn id="72" dur="1" fill="hold">
                                          <p:stCondLst>
                                            <p:cond delay="0"/>
                                          </p:stCondLst>
                                        </p:cTn>
                                        <p:tgtEl>
                                          <p:spTgt spid="2"/>
                                        </p:tgtEl>
                                        <p:attrNameLst>
                                          <p:attrName>style.visibility</p:attrName>
                                        </p:attrNameLst>
                                      </p:cBhvr>
                                      <p:to>
                                        <p:strVal val="visible"/>
                                      </p:to>
                                    </p:set>
                                  </p:childTnLst>
                                </p:cTn>
                              </p:par>
                            </p:childTnLst>
                          </p:cTn>
                        </p:par>
                      </p:childTnLst>
                    </p:cTn>
                  </p:par>
                  <p:par>
                    <p:cTn id="73" fill="hold">
                      <p:stCondLst>
                        <p:cond delay="indefinite"/>
                      </p:stCondLst>
                      <p:childTnLst>
                        <p:par>
                          <p:cTn id="74" fill="hold">
                            <p:stCondLst>
                              <p:cond delay="0"/>
                            </p:stCondLst>
                            <p:childTnLst>
                              <p:par>
                                <p:cTn id="75" presetID="1" presetClass="exit" presetSubtype="0" fill="hold" grpId="1" nodeType="clickEffect">
                                  <p:stCondLst>
                                    <p:cond delay="0"/>
                                  </p:stCondLst>
                                  <p:childTnLst>
                                    <p:set>
                                      <p:cBhvr>
                                        <p:cTn id="76" dur="1" fill="hold">
                                          <p:stCondLst>
                                            <p:cond delay="0"/>
                                          </p:stCondLst>
                                        </p:cTn>
                                        <p:tgtEl>
                                          <p:spTgt spid="78"/>
                                        </p:tgtEl>
                                        <p:attrNameLst>
                                          <p:attrName>style.visibility</p:attrName>
                                        </p:attrNameLst>
                                      </p:cBhvr>
                                      <p:to>
                                        <p:strVal val="hidden"/>
                                      </p:to>
                                    </p:set>
                                  </p:childTnLst>
                                </p:cTn>
                              </p:par>
                              <p:par>
                                <p:cTn id="77" presetID="1" presetClass="exit" presetSubtype="0" fill="hold" grpId="1" nodeType="withEffect">
                                  <p:stCondLst>
                                    <p:cond delay="0"/>
                                  </p:stCondLst>
                                  <p:childTnLst>
                                    <p:set>
                                      <p:cBhvr>
                                        <p:cTn id="78" dur="1" fill="hold">
                                          <p:stCondLst>
                                            <p:cond delay="0"/>
                                          </p:stCondLst>
                                        </p:cTn>
                                        <p:tgtEl>
                                          <p:spTgt spid="70"/>
                                        </p:tgtEl>
                                        <p:attrNameLst>
                                          <p:attrName>style.visibility</p:attrName>
                                        </p:attrNameLst>
                                      </p:cBhvr>
                                      <p:to>
                                        <p:strVal val="hidden"/>
                                      </p:to>
                                    </p:set>
                                  </p:childTnLst>
                                </p:cTn>
                              </p:par>
                              <p:par>
                                <p:cTn id="79" presetID="1" presetClass="exit" presetSubtype="0" fill="hold" grpId="1" nodeType="withEffect">
                                  <p:stCondLst>
                                    <p:cond delay="0"/>
                                  </p:stCondLst>
                                  <p:childTnLst>
                                    <p:set>
                                      <p:cBhvr>
                                        <p:cTn id="80" dur="1" fill="hold">
                                          <p:stCondLst>
                                            <p:cond delay="0"/>
                                          </p:stCondLst>
                                        </p:cTn>
                                        <p:tgtEl>
                                          <p:spTgt spid="2"/>
                                        </p:tgtEl>
                                        <p:attrNameLst>
                                          <p:attrName>style.visibility</p:attrName>
                                        </p:attrNameLst>
                                      </p:cBhvr>
                                      <p:to>
                                        <p:strVal val="hidden"/>
                                      </p:to>
                                    </p:set>
                                  </p:childTnLst>
                                </p:cTn>
                              </p:par>
                              <p:par>
                                <p:cTn id="81" presetID="1" presetClass="entr" presetSubtype="0" fill="hold" grpId="1" nodeType="withEffect">
                                  <p:stCondLst>
                                    <p:cond delay="0"/>
                                  </p:stCondLst>
                                  <p:childTnLst>
                                    <p:set>
                                      <p:cBhvr>
                                        <p:cTn id="82" dur="1" fill="hold">
                                          <p:stCondLst>
                                            <p:cond delay="0"/>
                                          </p:stCondLst>
                                        </p:cTn>
                                        <p:tgtEl>
                                          <p:spTgt spid="68"/>
                                        </p:tgtEl>
                                        <p:attrNameLst>
                                          <p:attrName>style.visibility</p:attrName>
                                        </p:attrNameLst>
                                      </p:cBhvr>
                                      <p:to>
                                        <p:strVal val="visible"/>
                                      </p:to>
                                    </p:set>
                                  </p:childTnLst>
                                </p:cTn>
                              </p:par>
                              <p:par>
                                <p:cTn id="83" presetID="1" presetClass="entr" presetSubtype="0" fill="hold" grpId="1" nodeType="withEffect">
                                  <p:stCondLst>
                                    <p:cond delay="0"/>
                                  </p:stCondLst>
                                  <p:childTnLst>
                                    <p:set>
                                      <p:cBhvr>
                                        <p:cTn id="84" dur="1" fill="hold">
                                          <p:stCondLst>
                                            <p:cond delay="0"/>
                                          </p:stCondLst>
                                        </p:cTn>
                                        <p:tgtEl>
                                          <p:spTgt spid="38"/>
                                        </p:tgtEl>
                                        <p:attrNameLst>
                                          <p:attrName>style.visibility</p:attrName>
                                        </p:attrNameLst>
                                      </p:cBhvr>
                                      <p:to>
                                        <p:strVal val="visible"/>
                                      </p:to>
                                    </p:set>
                                  </p:childTnLst>
                                </p:cTn>
                              </p:par>
                              <p:par>
                                <p:cTn id="85" presetID="1" presetClass="entr" presetSubtype="0" fill="hold" grpId="1" nodeType="withEffect">
                                  <p:stCondLst>
                                    <p:cond delay="0"/>
                                  </p:stCondLst>
                                  <p:childTnLst>
                                    <p:set>
                                      <p:cBhvr>
                                        <p:cTn id="86" dur="1" fill="hold">
                                          <p:stCondLst>
                                            <p:cond delay="0"/>
                                          </p:stCondLst>
                                        </p:cTn>
                                        <p:tgtEl>
                                          <p:spTgt spid="2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0" grpId="0" animBg="1"/>
      <p:bldP spid="70" grpId="1" animBg="1"/>
      <p:bldP spid="40" grpId="0" animBg="1"/>
      <p:bldP spid="40" grpId="1" animBg="1"/>
      <p:bldP spid="69" grpId="0" animBg="1"/>
      <p:bldP spid="69" grpId="1" animBg="1"/>
      <p:bldP spid="68" grpId="0" animBg="1"/>
      <p:bldP spid="68" grpId="1" animBg="1"/>
      <p:bldP spid="2" grpId="0" animBg="1"/>
      <p:bldP spid="2" grpId="1" animBg="1"/>
      <p:bldP spid="21" grpId="0" animBg="1"/>
      <p:bldP spid="21" grpId="1" animBg="1"/>
      <p:bldP spid="29" grpId="0" animBg="1"/>
      <p:bldP spid="29" grpId="1" animBg="1"/>
      <p:bldP spid="38" grpId="0" animBg="1"/>
      <p:bldP spid="38" grpId="1" animBg="1"/>
      <p:bldP spid="39" grpId="0" animBg="1"/>
      <p:bldP spid="39" grpId="1" animBg="1"/>
      <p:bldP spid="46" grpId="0" animBg="1"/>
      <p:bldP spid="46" grpId="1" animBg="1"/>
      <p:bldP spid="53" grpId="0" animBg="1"/>
      <p:bldP spid="53" grpId="1" animBg="1"/>
      <p:bldP spid="54" grpId="0" animBg="1"/>
      <p:bldP spid="54" grpId="1" animBg="1"/>
      <p:bldP spid="62" grpId="0" animBg="1"/>
      <p:bldP spid="62" grpId="1" animBg="1"/>
      <p:bldP spid="64" grpId="0" animBg="1"/>
      <p:bldP spid="64" grpId="1" animBg="1"/>
      <p:bldP spid="67" grpId="0" animBg="1"/>
      <p:bldP spid="67" grpId="1" animBg="1"/>
      <p:bldP spid="76" grpId="0" animBg="1"/>
      <p:bldP spid="76" grpId="1" animBg="1"/>
      <p:bldP spid="77" grpId="0" animBg="1"/>
      <p:bldP spid="77" grpId="1" animBg="1"/>
      <p:bldP spid="78" grpId="0" animBg="1"/>
      <p:bldP spid="78" grpId="1" animBg="1"/>
    </p:bld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1"/>
          <p:cNvGrpSpPr/>
          <p:nvPr/>
        </p:nvGrpSpPr>
        <p:grpSpPr>
          <a:xfrm>
            <a:off x="-3787459" y="1982308"/>
            <a:ext cx="13688051" cy="6192688"/>
            <a:chOff x="-4363523" y="1982308"/>
            <a:chExt cx="13688051" cy="6192688"/>
          </a:xfrm>
        </p:grpSpPr>
        <p:sp>
          <p:nvSpPr>
            <p:cNvPr id="20" name="Round Single Corner Rectangle 19"/>
            <p:cNvSpPr/>
            <p:nvPr/>
          </p:nvSpPr>
          <p:spPr>
            <a:xfrm>
              <a:off x="-1188640" y="2492896"/>
              <a:ext cx="10513168" cy="5256584"/>
            </a:xfrm>
            <a:prstGeom prst="round1Rect">
              <a:avLst/>
            </a:prstGeom>
            <a:solidFill>
              <a:schemeClr val="bg1">
                <a:lumMod val="85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r"/>
              <a:r>
                <a:rPr lang="en-GB" sz="8000" dirty="0" smtClean="0">
                  <a:solidFill>
                    <a:schemeClr val="tx1"/>
                  </a:solidFill>
                  <a:latin typeface="Impact" pitchFamily="34" charset="0"/>
                </a:rPr>
                <a:t>JCMM</a:t>
              </a:r>
              <a:endParaRPr lang="en-GB" sz="8000" dirty="0">
                <a:solidFill>
                  <a:schemeClr val="tx1"/>
                </a:solidFill>
                <a:latin typeface="Impact" pitchFamily="34" charset="0"/>
              </a:endParaRPr>
            </a:p>
          </p:txBody>
        </p:sp>
        <p:sp>
          <p:nvSpPr>
            <p:cNvPr id="19" name="Block Arc 18"/>
            <p:cNvSpPr/>
            <p:nvPr/>
          </p:nvSpPr>
          <p:spPr>
            <a:xfrm rot="3292801">
              <a:off x="-4363523" y="1982308"/>
              <a:ext cx="6192688" cy="6192688"/>
            </a:xfrm>
            <a:prstGeom prst="blockArc">
              <a:avLst>
                <a:gd name="adj1" fmla="val 10800000"/>
                <a:gd name="adj2" fmla="val 207526"/>
                <a:gd name="adj3" fmla="val 15567"/>
              </a:avLst>
            </a:prstGeom>
            <a:solidFill>
              <a:srgbClr val="9966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chemeClr val="tx1"/>
                </a:solidFill>
              </a:endParaRPr>
            </a:p>
          </p:txBody>
        </p:sp>
        <p:sp>
          <p:nvSpPr>
            <p:cNvPr id="21" name="Rectangle 20"/>
            <p:cNvSpPr/>
            <p:nvPr/>
          </p:nvSpPr>
          <p:spPr>
            <a:xfrm>
              <a:off x="6444208" y="2780928"/>
              <a:ext cx="162302" cy="179416"/>
            </a:xfrm>
            <a:prstGeom prst="rect">
              <a:avLst/>
            </a:prstGeom>
            <a:solidFill>
              <a:srgbClr val="FFF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15" name="Rounded Rectangle 14"/>
          <p:cNvSpPr/>
          <p:nvPr/>
        </p:nvSpPr>
        <p:spPr>
          <a:xfrm>
            <a:off x="3707904" y="4077072"/>
            <a:ext cx="792088" cy="3888432"/>
          </a:xfrm>
          <a:prstGeom prst="roundRect">
            <a:avLst/>
          </a:prstGeom>
          <a:solidFill>
            <a:schemeClr val="tx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6" name="Rounded Rectangle 15"/>
          <p:cNvSpPr/>
          <p:nvPr/>
        </p:nvSpPr>
        <p:spPr>
          <a:xfrm>
            <a:off x="5148064" y="4077072"/>
            <a:ext cx="792088" cy="3888432"/>
          </a:xfrm>
          <a:prstGeom prst="roundRect">
            <a:avLst/>
          </a:prstGeom>
          <a:solidFill>
            <a:schemeClr val="tx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 name="Rounded Rectangle 16"/>
          <p:cNvSpPr/>
          <p:nvPr/>
        </p:nvSpPr>
        <p:spPr>
          <a:xfrm>
            <a:off x="6588224" y="4077072"/>
            <a:ext cx="792088" cy="3888432"/>
          </a:xfrm>
          <a:prstGeom prst="roundRect">
            <a:avLst/>
          </a:prstGeom>
          <a:solidFill>
            <a:schemeClr val="tx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8" name="Rounded Rectangle 17"/>
          <p:cNvSpPr/>
          <p:nvPr/>
        </p:nvSpPr>
        <p:spPr>
          <a:xfrm>
            <a:off x="8028384" y="4077072"/>
            <a:ext cx="792088" cy="3888432"/>
          </a:xfrm>
          <a:prstGeom prst="roundRect">
            <a:avLst/>
          </a:prstGeom>
          <a:solidFill>
            <a:schemeClr val="tx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12" name="Group 12"/>
          <p:cNvGrpSpPr/>
          <p:nvPr/>
        </p:nvGrpSpPr>
        <p:grpSpPr>
          <a:xfrm rot="19821086">
            <a:off x="5258317" y="1268760"/>
            <a:ext cx="1440160" cy="4320480"/>
            <a:chOff x="5436096" y="1196752"/>
            <a:chExt cx="1440160" cy="4320480"/>
          </a:xfrm>
        </p:grpSpPr>
        <p:sp>
          <p:nvSpPr>
            <p:cNvPr id="5" name="Round Single Corner Rectangle 4"/>
            <p:cNvSpPr/>
            <p:nvPr/>
          </p:nvSpPr>
          <p:spPr>
            <a:xfrm>
              <a:off x="6012160" y="1988840"/>
              <a:ext cx="288032" cy="3528392"/>
            </a:xfrm>
            <a:prstGeom prst="round1Rect">
              <a:avLst/>
            </a:prstGeom>
            <a:solidFill>
              <a:srgbClr val="808080"/>
            </a:solidFill>
            <a:ln w="38100">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9" name="Oval 8"/>
            <p:cNvSpPr/>
            <p:nvPr/>
          </p:nvSpPr>
          <p:spPr>
            <a:xfrm>
              <a:off x="5436096" y="1196752"/>
              <a:ext cx="1440160" cy="1440160"/>
            </a:xfrm>
            <a:prstGeom prst="ellipse">
              <a:avLst/>
            </a:prstGeom>
            <a:solidFill>
              <a:srgbClr val="00FF00"/>
            </a:solidFill>
            <a:ln w="38100">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13" name="Group 13"/>
          <p:cNvGrpSpPr/>
          <p:nvPr/>
        </p:nvGrpSpPr>
        <p:grpSpPr>
          <a:xfrm rot="18802953">
            <a:off x="6359295" y="3059875"/>
            <a:ext cx="1440160" cy="4320480"/>
            <a:chOff x="7020272" y="1196752"/>
            <a:chExt cx="1440160" cy="4320480"/>
          </a:xfrm>
        </p:grpSpPr>
        <p:sp>
          <p:nvSpPr>
            <p:cNvPr id="6" name="Round Single Corner Rectangle 5"/>
            <p:cNvSpPr/>
            <p:nvPr/>
          </p:nvSpPr>
          <p:spPr>
            <a:xfrm>
              <a:off x="7596336" y="1988840"/>
              <a:ext cx="288032" cy="3528392"/>
            </a:xfrm>
            <a:prstGeom prst="round1Rect">
              <a:avLst/>
            </a:prstGeom>
            <a:solidFill>
              <a:srgbClr val="808080"/>
            </a:solidFill>
            <a:ln w="38100">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 name="Oval 9"/>
            <p:cNvSpPr/>
            <p:nvPr/>
          </p:nvSpPr>
          <p:spPr>
            <a:xfrm>
              <a:off x="7020272" y="1196752"/>
              <a:ext cx="1440160" cy="1440160"/>
            </a:xfrm>
            <a:prstGeom prst="ellipse">
              <a:avLst/>
            </a:prstGeom>
            <a:solidFill>
              <a:srgbClr val="FFFF00"/>
            </a:solidFill>
            <a:ln w="38100">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14" name="Group 27"/>
          <p:cNvGrpSpPr/>
          <p:nvPr/>
        </p:nvGrpSpPr>
        <p:grpSpPr>
          <a:xfrm>
            <a:off x="2092995" y="1911806"/>
            <a:ext cx="4348443" cy="7464546"/>
            <a:chOff x="1516931" y="1911806"/>
            <a:chExt cx="4348443" cy="7464546"/>
          </a:xfrm>
        </p:grpSpPr>
        <p:grpSp>
          <p:nvGrpSpPr>
            <p:cNvPr id="22" name="Group 10"/>
            <p:cNvGrpSpPr/>
            <p:nvPr/>
          </p:nvGrpSpPr>
          <p:grpSpPr>
            <a:xfrm rot="19064995">
              <a:off x="1516931" y="1911806"/>
              <a:ext cx="1440160" cy="4320480"/>
              <a:chOff x="2267744" y="1196752"/>
              <a:chExt cx="1440160" cy="4320480"/>
            </a:xfrm>
          </p:grpSpPr>
          <p:sp>
            <p:nvSpPr>
              <p:cNvPr id="2" name="Round Single Corner Rectangle 1"/>
              <p:cNvSpPr/>
              <p:nvPr/>
            </p:nvSpPr>
            <p:spPr>
              <a:xfrm>
                <a:off x="2843808" y="1988840"/>
                <a:ext cx="288032" cy="3528392"/>
              </a:xfrm>
              <a:prstGeom prst="round1Rect">
                <a:avLst/>
              </a:prstGeom>
              <a:solidFill>
                <a:srgbClr val="808080"/>
              </a:solidFill>
              <a:ln w="38100">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 name="Oval 6"/>
              <p:cNvSpPr/>
              <p:nvPr/>
            </p:nvSpPr>
            <p:spPr>
              <a:xfrm>
                <a:off x="2267744" y="1196752"/>
                <a:ext cx="1440160" cy="1440160"/>
              </a:xfrm>
              <a:prstGeom prst="ellipse">
                <a:avLst/>
              </a:prstGeom>
              <a:solidFill>
                <a:srgbClr val="FF0000"/>
              </a:solidFill>
              <a:ln w="38100">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24" name="Group 24"/>
            <p:cNvGrpSpPr/>
            <p:nvPr/>
          </p:nvGrpSpPr>
          <p:grpSpPr>
            <a:xfrm rot="8176747">
              <a:off x="4425214" y="5055872"/>
              <a:ext cx="1440160" cy="4320480"/>
              <a:chOff x="2267744" y="1196752"/>
              <a:chExt cx="1440160" cy="4320480"/>
            </a:xfrm>
            <a:noFill/>
          </p:grpSpPr>
          <p:sp>
            <p:nvSpPr>
              <p:cNvPr id="26" name="Round Single Corner Rectangle 25"/>
              <p:cNvSpPr/>
              <p:nvPr/>
            </p:nvSpPr>
            <p:spPr>
              <a:xfrm>
                <a:off x="2843808" y="1988840"/>
                <a:ext cx="288032" cy="3528392"/>
              </a:xfrm>
              <a:prstGeom prst="round1Rect">
                <a:avLst/>
              </a:prstGeom>
              <a:grp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7" name="Oval 26"/>
              <p:cNvSpPr/>
              <p:nvPr/>
            </p:nvSpPr>
            <p:spPr>
              <a:xfrm>
                <a:off x="2267744" y="1196752"/>
                <a:ext cx="1440160" cy="1440160"/>
              </a:xfrm>
              <a:prstGeom prst="ellipse">
                <a:avLst/>
              </a:prstGeom>
              <a:grp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sp>
        <p:nvSpPr>
          <p:cNvPr id="23" name="Freeform 22"/>
          <p:cNvSpPr/>
          <p:nvPr/>
        </p:nvSpPr>
        <p:spPr>
          <a:xfrm rot="3147524" flipV="1">
            <a:off x="191774" y="555662"/>
            <a:ext cx="3240880" cy="6173439"/>
          </a:xfrm>
          <a:custGeom>
            <a:avLst/>
            <a:gdLst>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75432 w 777479"/>
              <a:gd name="connsiteY8" fmla="*/ 659606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65919 w 777479"/>
              <a:gd name="connsiteY10" fmla="*/ 516731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62013 w 777479"/>
              <a:gd name="connsiteY20" fmla="*/ 605036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2397 h 834313"/>
              <a:gd name="connsiteX1" fmla="*/ 239713 w 777479"/>
              <a:gd name="connsiteY1" fmla="*/ 240985 h 834313"/>
              <a:gd name="connsiteX2" fmla="*/ 82550 w 777479"/>
              <a:gd name="connsiteY2" fmla="*/ 336235 h 834313"/>
              <a:gd name="connsiteX3" fmla="*/ 3969 w 777479"/>
              <a:gd name="connsiteY3" fmla="*/ 474347 h 834313"/>
              <a:gd name="connsiteX4" fmla="*/ 106363 w 777479"/>
              <a:gd name="connsiteY4" fmla="*/ 488635 h 834313"/>
              <a:gd name="connsiteX5" fmla="*/ 254000 w 777479"/>
              <a:gd name="connsiteY5" fmla="*/ 386241 h 834313"/>
              <a:gd name="connsiteX6" fmla="*/ 261144 w 777479"/>
              <a:gd name="connsiteY6" fmla="*/ 398147 h 834313"/>
              <a:gd name="connsiteX7" fmla="*/ 223044 w 777479"/>
              <a:gd name="connsiteY7" fmla="*/ 533878 h 834313"/>
              <a:gd name="connsiteX8" fmla="*/ 198834 w 777479"/>
              <a:gd name="connsiteY8" fmla="*/ 660085 h 834313"/>
              <a:gd name="connsiteX9" fmla="*/ 248147 w 777479"/>
              <a:gd name="connsiteY9" fmla="*/ 750200 h 834313"/>
              <a:gd name="connsiteX10" fmla="*/ 335682 w 777479"/>
              <a:gd name="connsiteY10" fmla="*/ 608466 h 834313"/>
              <a:gd name="connsiteX11" fmla="*/ 368300 w 777479"/>
              <a:gd name="connsiteY11" fmla="*/ 488634 h 834313"/>
              <a:gd name="connsiteX12" fmla="*/ 375444 w 777479"/>
              <a:gd name="connsiteY12" fmla="*/ 555310 h 834313"/>
              <a:gd name="connsiteX13" fmla="*/ 401638 w 777479"/>
              <a:gd name="connsiteY13" fmla="*/ 767241 h 834313"/>
              <a:gd name="connsiteX14" fmla="*/ 451644 w 777479"/>
              <a:gd name="connsiteY14" fmla="*/ 833916 h 834313"/>
              <a:gd name="connsiteX15" fmla="*/ 504032 w 777479"/>
              <a:gd name="connsiteY15" fmla="*/ 769622 h 834313"/>
              <a:gd name="connsiteX16" fmla="*/ 504032 w 777479"/>
              <a:gd name="connsiteY16" fmla="*/ 529115 h 834313"/>
              <a:gd name="connsiteX17" fmla="*/ 527844 w 777479"/>
              <a:gd name="connsiteY17" fmla="*/ 643416 h 834313"/>
              <a:gd name="connsiteX18" fmla="*/ 573088 w 777479"/>
              <a:gd name="connsiteY18" fmla="*/ 741047 h 834313"/>
              <a:gd name="connsiteX19" fmla="*/ 625475 w 777479"/>
              <a:gd name="connsiteY19" fmla="*/ 762478 h 834313"/>
              <a:gd name="connsiteX20" fmla="*/ 662013 w 777479"/>
              <a:gd name="connsiteY20" fmla="*/ 705527 h 834313"/>
              <a:gd name="connsiteX21" fmla="*/ 644525 w 777479"/>
              <a:gd name="connsiteY21" fmla="*/ 583885 h 834313"/>
              <a:gd name="connsiteX22" fmla="*/ 632619 w 777479"/>
              <a:gd name="connsiteY22" fmla="*/ 507685 h 834313"/>
              <a:gd name="connsiteX23" fmla="*/ 718344 w 777479"/>
              <a:gd name="connsiteY23" fmla="*/ 657703 h 834313"/>
              <a:gd name="connsiteX24" fmla="*/ 770732 w 777479"/>
              <a:gd name="connsiteY24" fmla="*/ 636272 h 834313"/>
              <a:gd name="connsiteX25" fmla="*/ 758825 w 777479"/>
              <a:gd name="connsiteY25" fmla="*/ 495778 h 834313"/>
              <a:gd name="connsiteX26" fmla="*/ 668338 w 777479"/>
              <a:gd name="connsiteY26" fmla="*/ 324328 h 834313"/>
              <a:gd name="connsiteX27" fmla="*/ 668239 w 777479"/>
              <a:gd name="connsiteY27" fmla="*/ 0 h 834313"/>
              <a:gd name="connsiteX0" fmla="*/ 240017 w 777479"/>
              <a:gd name="connsiteY0" fmla="*/ 24652 h 834313"/>
              <a:gd name="connsiteX1" fmla="*/ 239713 w 777479"/>
              <a:gd name="connsiteY1" fmla="*/ 240985 h 834313"/>
              <a:gd name="connsiteX2" fmla="*/ 82550 w 777479"/>
              <a:gd name="connsiteY2" fmla="*/ 336235 h 834313"/>
              <a:gd name="connsiteX3" fmla="*/ 3969 w 777479"/>
              <a:gd name="connsiteY3" fmla="*/ 474347 h 834313"/>
              <a:gd name="connsiteX4" fmla="*/ 106363 w 777479"/>
              <a:gd name="connsiteY4" fmla="*/ 488635 h 834313"/>
              <a:gd name="connsiteX5" fmla="*/ 254000 w 777479"/>
              <a:gd name="connsiteY5" fmla="*/ 386241 h 834313"/>
              <a:gd name="connsiteX6" fmla="*/ 261144 w 777479"/>
              <a:gd name="connsiteY6" fmla="*/ 398147 h 834313"/>
              <a:gd name="connsiteX7" fmla="*/ 223044 w 777479"/>
              <a:gd name="connsiteY7" fmla="*/ 533878 h 834313"/>
              <a:gd name="connsiteX8" fmla="*/ 198834 w 777479"/>
              <a:gd name="connsiteY8" fmla="*/ 660085 h 834313"/>
              <a:gd name="connsiteX9" fmla="*/ 248147 w 777479"/>
              <a:gd name="connsiteY9" fmla="*/ 750200 h 834313"/>
              <a:gd name="connsiteX10" fmla="*/ 335682 w 777479"/>
              <a:gd name="connsiteY10" fmla="*/ 608466 h 834313"/>
              <a:gd name="connsiteX11" fmla="*/ 368300 w 777479"/>
              <a:gd name="connsiteY11" fmla="*/ 488634 h 834313"/>
              <a:gd name="connsiteX12" fmla="*/ 375444 w 777479"/>
              <a:gd name="connsiteY12" fmla="*/ 555310 h 834313"/>
              <a:gd name="connsiteX13" fmla="*/ 401638 w 777479"/>
              <a:gd name="connsiteY13" fmla="*/ 767241 h 834313"/>
              <a:gd name="connsiteX14" fmla="*/ 451644 w 777479"/>
              <a:gd name="connsiteY14" fmla="*/ 833916 h 834313"/>
              <a:gd name="connsiteX15" fmla="*/ 504032 w 777479"/>
              <a:gd name="connsiteY15" fmla="*/ 769622 h 834313"/>
              <a:gd name="connsiteX16" fmla="*/ 504032 w 777479"/>
              <a:gd name="connsiteY16" fmla="*/ 529115 h 834313"/>
              <a:gd name="connsiteX17" fmla="*/ 527844 w 777479"/>
              <a:gd name="connsiteY17" fmla="*/ 643416 h 834313"/>
              <a:gd name="connsiteX18" fmla="*/ 573088 w 777479"/>
              <a:gd name="connsiteY18" fmla="*/ 741047 h 834313"/>
              <a:gd name="connsiteX19" fmla="*/ 625475 w 777479"/>
              <a:gd name="connsiteY19" fmla="*/ 762478 h 834313"/>
              <a:gd name="connsiteX20" fmla="*/ 662013 w 777479"/>
              <a:gd name="connsiteY20" fmla="*/ 705527 h 834313"/>
              <a:gd name="connsiteX21" fmla="*/ 644525 w 777479"/>
              <a:gd name="connsiteY21" fmla="*/ 583885 h 834313"/>
              <a:gd name="connsiteX22" fmla="*/ 632619 w 777479"/>
              <a:gd name="connsiteY22" fmla="*/ 507685 h 834313"/>
              <a:gd name="connsiteX23" fmla="*/ 718344 w 777479"/>
              <a:gd name="connsiteY23" fmla="*/ 657703 h 834313"/>
              <a:gd name="connsiteX24" fmla="*/ 770732 w 777479"/>
              <a:gd name="connsiteY24" fmla="*/ 636272 h 834313"/>
              <a:gd name="connsiteX25" fmla="*/ 758825 w 777479"/>
              <a:gd name="connsiteY25" fmla="*/ 495778 h 834313"/>
              <a:gd name="connsiteX26" fmla="*/ 668338 w 777479"/>
              <a:gd name="connsiteY26" fmla="*/ 324328 h 834313"/>
              <a:gd name="connsiteX27" fmla="*/ 668239 w 777479"/>
              <a:gd name="connsiteY27" fmla="*/ 0 h 834313"/>
              <a:gd name="connsiteX0" fmla="*/ 240017 w 777479"/>
              <a:gd name="connsiteY0" fmla="*/ 164738 h 974399"/>
              <a:gd name="connsiteX1" fmla="*/ 239713 w 777479"/>
              <a:gd name="connsiteY1" fmla="*/ 381071 h 974399"/>
              <a:gd name="connsiteX2" fmla="*/ 82550 w 777479"/>
              <a:gd name="connsiteY2" fmla="*/ 476321 h 974399"/>
              <a:gd name="connsiteX3" fmla="*/ 3969 w 777479"/>
              <a:gd name="connsiteY3" fmla="*/ 614433 h 974399"/>
              <a:gd name="connsiteX4" fmla="*/ 106363 w 777479"/>
              <a:gd name="connsiteY4" fmla="*/ 628721 h 974399"/>
              <a:gd name="connsiteX5" fmla="*/ 254000 w 777479"/>
              <a:gd name="connsiteY5" fmla="*/ 526327 h 974399"/>
              <a:gd name="connsiteX6" fmla="*/ 261144 w 777479"/>
              <a:gd name="connsiteY6" fmla="*/ 538233 h 974399"/>
              <a:gd name="connsiteX7" fmla="*/ 223044 w 777479"/>
              <a:gd name="connsiteY7" fmla="*/ 673964 h 974399"/>
              <a:gd name="connsiteX8" fmla="*/ 198834 w 777479"/>
              <a:gd name="connsiteY8" fmla="*/ 800171 h 974399"/>
              <a:gd name="connsiteX9" fmla="*/ 248147 w 777479"/>
              <a:gd name="connsiteY9" fmla="*/ 890286 h 974399"/>
              <a:gd name="connsiteX10" fmla="*/ 335682 w 777479"/>
              <a:gd name="connsiteY10" fmla="*/ 748552 h 974399"/>
              <a:gd name="connsiteX11" fmla="*/ 368300 w 777479"/>
              <a:gd name="connsiteY11" fmla="*/ 628720 h 974399"/>
              <a:gd name="connsiteX12" fmla="*/ 375444 w 777479"/>
              <a:gd name="connsiteY12" fmla="*/ 695396 h 974399"/>
              <a:gd name="connsiteX13" fmla="*/ 401638 w 777479"/>
              <a:gd name="connsiteY13" fmla="*/ 907327 h 974399"/>
              <a:gd name="connsiteX14" fmla="*/ 451644 w 777479"/>
              <a:gd name="connsiteY14" fmla="*/ 974002 h 974399"/>
              <a:gd name="connsiteX15" fmla="*/ 504032 w 777479"/>
              <a:gd name="connsiteY15" fmla="*/ 909708 h 974399"/>
              <a:gd name="connsiteX16" fmla="*/ 504032 w 777479"/>
              <a:gd name="connsiteY16" fmla="*/ 669201 h 974399"/>
              <a:gd name="connsiteX17" fmla="*/ 527844 w 777479"/>
              <a:gd name="connsiteY17" fmla="*/ 783502 h 974399"/>
              <a:gd name="connsiteX18" fmla="*/ 573088 w 777479"/>
              <a:gd name="connsiteY18" fmla="*/ 881133 h 974399"/>
              <a:gd name="connsiteX19" fmla="*/ 625475 w 777479"/>
              <a:gd name="connsiteY19" fmla="*/ 902564 h 974399"/>
              <a:gd name="connsiteX20" fmla="*/ 662013 w 777479"/>
              <a:gd name="connsiteY20" fmla="*/ 845613 h 974399"/>
              <a:gd name="connsiteX21" fmla="*/ 644525 w 777479"/>
              <a:gd name="connsiteY21" fmla="*/ 723971 h 974399"/>
              <a:gd name="connsiteX22" fmla="*/ 632619 w 777479"/>
              <a:gd name="connsiteY22" fmla="*/ 647771 h 974399"/>
              <a:gd name="connsiteX23" fmla="*/ 718344 w 777479"/>
              <a:gd name="connsiteY23" fmla="*/ 797789 h 974399"/>
              <a:gd name="connsiteX24" fmla="*/ 770732 w 777479"/>
              <a:gd name="connsiteY24" fmla="*/ 776358 h 974399"/>
              <a:gd name="connsiteX25" fmla="*/ 758825 w 777479"/>
              <a:gd name="connsiteY25" fmla="*/ 635864 h 974399"/>
              <a:gd name="connsiteX26" fmla="*/ 668338 w 777479"/>
              <a:gd name="connsiteY26" fmla="*/ 464414 h 974399"/>
              <a:gd name="connsiteX27" fmla="*/ 577964 w 777479"/>
              <a:gd name="connsiteY27" fmla="*/ 0 h 974399"/>
              <a:gd name="connsiteX0" fmla="*/ 249011 w 777479"/>
              <a:gd name="connsiteY0" fmla="*/ 33271 h 974399"/>
              <a:gd name="connsiteX1" fmla="*/ 239713 w 777479"/>
              <a:gd name="connsiteY1" fmla="*/ 381071 h 974399"/>
              <a:gd name="connsiteX2" fmla="*/ 82550 w 777479"/>
              <a:gd name="connsiteY2" fmla="*/ 476321 h 974399"/>
              <a:gd name="connsiteX3" fmla="*/ 3969 w 777479"/>
              <a:gd name="connsiteY3" fmla="*/ 614433 h 974399"/>
              <a:gd name="connsiteX4" fmla="*/ 106363 w 777479"/>
              <a:gd name="connsiteY4" fmla="*/ 628721 h 974399"/>
              <a:gd name="connsiteX5" fmla="*/ 254000 w 777479"/>
              <a:gd name="connsiteY5" fmla="*/ 526327 h 974399"/>
              <a:gd name="connsiteX6" fmla="*/ 261144 w 777479"/>
              <a:gd name="connsiteY6" fmla="*/ 538233 h 974399"/>
              <a:gd name="connsiteX7" fmla="*/ 223044 w 777479"/>
              <a:gd name="connsiteY7" fmla="*/ 673964 h 974399"/>
              <a:gd name="connsiteX8" fmla="*/ 198834 w 777479"/>
              <a:gd name="connsiteY8" fmla="*/ 800171 h 974399"/>
              <a:gd name="connsiteX9" fmla="*/ 248147 w 777479"/>
              <a:gd name="connsiteY9" fmla="*/ 890286 h 974399"/>
              <a:gd name="connsiteX10" fmla="*/ 335682 w 777479"/>
              <a:gd name="connsiteY10" fmla="*/ 748552 h 974399"/>
              <a:gd name="connsiteX11" fmla="*/ 368300 w 777479"/>
              <a:gd name="connsiteY11" fmla="*/ 628720 h 974399"/>
              <a:gd name="connsiteX12" fmla="*/ 375444 w 777479"/>
              <a:gd name="connsiteY12" fmla="*/ 695396 h 974399"/>
              <a:gd name="connsiteX13" fmla="*/ 401638 w 777479"/>
              <a:gd name="connsiteY13" fmla="*/ 907327 h 974399"/>
              <a:gd name="connsiteX14" fmla="*/ 451644 w 777479"/>
              <a:gd name="connsiteY14" fmla="*/ 974002 h 974399"/>
              <a:gd name="connsiteX15" fmla="*/ 504032 w 777479"/>
              <a:gd name="connsiteY15" fmla="*/ 909708 h 974399"/>
              <a:gd name="connsiteX16" fmla="*/ 504032 w 777479"/>
              <a:gd name="connsiteY16" fmla="*/ 669201 h 974399"/>
              <a:gd name="connsiteX17" fmla="*/ 527844 w 777479"/>
              <a:gd name="connsiteY17" fmla="*/ 783502 h 974399"/>
              <a:gd name="connsiteX18" fmla="*/ 573088 w 777479"/>
              <a:gd name="connsiteY18" fmla="*/ 881133 h 974399"/>
              <a:gd name="connsiteX19" fmla="*/ 625475 w 777479"/>
              <a:gd name="connsiteY19" fmla="*/ 902564 h 974399"/>
              <a:gd name="connsiteX20" fmla="*/ 662013 w 777479"/>
              <a:gd name="connsiteY20" fmla="*/ 845613 h 974399"/>
              <a:gd name="connsiteX21" fmla="*/ 644525 w 777479"/>
              <a:gd name="connsiteY21" fmla="*/ 723971 h 974399"/>
              <a:gd name="connsiteX22" fmla="*/ 632619 w 777479"/>
              <a:gd name="connsiteY22" fmla="*/ 647771 h 974399"/>
              <a:gd name="connsiteX23" fmla="*/ 718344 w 777479"/>
              <a:gd name="connsiteY23" fmla="*/ 797789 h 974399"/>
              <a:gd name="connsiteX24" fmla="*/ 770732 w 777479"/>
              <a:gd name="connsiteY24" fmla="*/ 776358 h 974399"/>
              <a:gd name="connsiteX25" fmla="*/ 758825 w 777479"/>
              <a:gd name="connsiteY25" fmla="*/ 635864 h 974399"/>
              <a:gd name="connsiteX26" fmla="*/ 668338 w 777479"/>
              <a:gd name="connsiteY26" fmla="*/ 464414 h 974399"/>
              <a:gd name="connsiteX27" fmla="*/ 577964 w 777479"/>
              <a:gd name="connsiteY27" fmla="*/ 0 h 974399"/>
              <a:gd name="connsiteX0" fmla="*/ 244434 w 777479"/>
              <a:gd name="connsiteY0" fmla="*/ 0 h 1139289"/>
              <a:gd name="connsiteX1" fmla="*/ 239713 w 777479"/>
              <a:gd name="connsiteY1" fmla="*/ 545961 h 1139289"/>
              <a:gd name="connsiteX2" fmla="*/ 82550 w 777479"/>
              <a:gd name="connsiteY2" fmla="*/ 641211 h 1139289"/>
              <a:gd name="connsiteX3" fmla="*/ 3969 w 777479"/>
              <a:gd name="connsiteY3" fmla="*/ 779323 h 1139289"/>
              <a:gd name="connsiteX4" fmla="*/ 106363 w 777479"/>
              <a:gd name="connsiteY4" fmla="*/ 793611 h 1139289"/>
              <a:gd name="connsiteX5" fmla="*/ 254000 w 777479"/>
              <a:gd name="connsiteY5" fmla="*/ 691217 h 1139289"/>
              <a:gd name="connsiteX6" fmla="*/ 261144 w 777479"/>
              <a:gd name="connsiteY6" fmla="*/ 703123 h 1139289"/>
              <a:gd name="connsiteX7" fmla="*/ 223044 w 777479"/>
              <a:gd name="connsiteY7" fmla="*/ 838854 h 1139289"/>
              <a:gd name="connsiteX8" fmla="*/ 198834 w 777479"/>
              <a:gd name="connsiteY8" fmla="*/ 965061 h 1139289"/>
              <a:gd name="connsiteX9" fmla="*/ 248147 w 777479"/>
              <a:gd name="connsiteY9" fmla="*/ 1055176 h 1139289"/>
              <a:gd name="connsiteX10" fmla="*/ 335682 w 777479"/>
              <a:gd name="connsiteY10" fmla="*/ 913442 h 1139289"/>
              <a:gd name="connsiteX11" fmla="*/ 368300 w 777479"/>
              <a:gd name="connsiteY11" fmla="*/ 793610 h 1139289"/>
              <a:gd name="connsiteX12" fmla="*/ 375444 w 777479"/>
              <a:gd name="connsiteY12" fmla="*/ 860286 h 1139289"/>
              <a:gd name="connsiteX13" fmla="*/ 401638 w 777479"/>
              <a:gd name="connsiteY13" fmla="*/ 1072217 h 1139289"/>
              <a:gd name="connsiteX14" fmla="*/ 451644 w 777479"/>
              <a:gd name="connsiteY14" fmla="*/ 1138892 h 1139289"/>
              <a:gd name="connsiteX15" fmla="*/ 504032 w 777479"/>
              <a:gd name="connsiteY15" fmla="*/ 1074598 h 1139289"/>
              <a:gd name="connsiteX16" fmla="*/ 504032 w 777479"/>
              <a:gd name="connsiteY16" fmla="*/ 834091 h 1139289"/>
              <a:gd name="connsiteX17" fmla="*/ 527844 w 777479"/>
              <a:gd name="connsiteY17" fmla="*/ 948392 h 1139289"/>
              <a:gd name="connsiteX18" fmla="*/ 573088 w 777479"/>
              <a:gd name="connsiteY18" fmla="*/ 1046023 h 1139289"/>
              <a:gd name="connsiteX19" fmla="*/ 625475 w 777479"/>
              <a:gd name="connsiteY19" fmla="*/ 1067454 h 1139289"/>
              <a:gd name="connsiteX20" fmla="*/ 662013 w 777479"/>
              <a:gd name="connsiteY20" fmla="*/ 1010503 h 1139289"/>
              <a:gd name="connsiteX21" fmla="*/ 644525 w 777479"/>
              <a:gd name="connsiteY21" fmla="*/ 888861 h 1139289"/>
              <a:gd name="connsiteX22" fmla="*/ 632619 w 777479"/>
              <a:gd name="connsiteY22" fmla="*/ 812661 h 1139289"/>
              <a:gd name="connsiteX23" fmla="*/ 718344 w 777479"/>
              <a:gd name="connsiteY23" fmla="*/ 962679 h 1139289"/>
              <a:gd name="connsiteX24" fmla="*/ 770732 w 777479"/>
              <a:gd name="connsiteY24" fmla="*/ 941248 h 1139289"/>
              <a:gd name="connsiteX25" fmla="*/ 758825 w 777479"/>
              <a:gd name="connsiteY25" fmla="*/ 800754 h 1139289"/>
              <a:gd name="connsiteX26" fmla="*/ 668338 w 777479"/>
              <a:gd name="connsiteY26" fmla="*/ 629304 h 1139289"/>
              <a:gd name="connsiteX27" fmla="*/ 577964 w 777479"/>
              <a:gd name="connsiteY27" fmla="*/ 164890 h 1139289"/>
              <a:gd name="connsiteX0" fmla="*/ 244434 w 777479"/>
              <a:gd name="connsiteY0" fmla="*/ 160750 h 1300039"/>
              <a:gd name="connsiteX1" fmla="*/ 239713 w 777479"/>
              <a:gd name="connsiteY1" fmla="*/ 706711 h 1300039"/>
              <a:gd name="connsiteX2" fmla="*/ 82550 w 777479"/>
              <a:gd name="connsiteY2" fmla="*/ 801961 h 1300039"/>
              <a:gd name="connsiteX3" fmla="*/ 3969 w 777479"/>
              <a:gd name="connsiteY3" fmla="*/ 940073 h 1300039"/>
              <a:gd name="connsiteX4" fmla="*/ 106363 w 777479"/>
              <a:gd name="connsiteY4" fmla="*/ 954361 h 1300039"/>
              <a:gd name="connsiteX5" fmla="*/ 254000 w 777479"/>
              <a:gd name="connsiteY5" fmla="*/ 851967 h 1300039"/>
              <a:gd name="connsiteX6" fmla="*/ 261144 w 777479"/>
              <a:gd name="connsiteY6" fmla="*/ 863873 h 1300039"/>
              <a:gd name="connsiteX7" fmla="*/ 223044 w 777479"/>
              <a:gd name="connsiteY7" fmla="*/ 999604 h 1300039"/>
              <a:gd name="connsiteX8" fmla="*/ 198834 w 777479"/>
              <a:gd name="connsiteY8" fmla="*/ 1125811 h 1300039"/>
              <a:gd name="connsiteX9" fmla="*/ 248147 w 777479"/>
              <a:gd name="connsiteY9" fmla="*/ 1215926 h 1300039"/>
              <a:gd name="connsiteX10" fmla="*/ 335682 w 777479"/>
              <a:gd name="connsiteY10" fmla="*/ 1074192 h 1300039"/>
              <a:gd name="connsiteX11" fmla="*/ 368300 w 777479"/>
              <a:gd name="connsiteY11" fmla="*/ 954360 h 1300039"/>
              <a:gd name="connsiteX12" fmla="*/ 375444 w 777479"/>
              <a:gd name="connsiteY12" fmla="*/ 1021036 h 1300039"/>
              <a:gd name="connsiteX13" fmla="*/ 401638 w 777479"/>
              <a:gd name="connsiteY13" fmla="*/ 1232967 h 1300039"/>
              <a:gd name="connsiteX14" fmla="*/ 451644 w 777479"/>
              <a:gd name="connsiteY14" fmla="*/ 1299642 h 1300039"/>
              <a:gd name="connsiteX15" fmla="*/ 504032 w 777479"/>
              <a:gd name="connsiteY15" fmla="*/ 1235348 h 1300039"/>
              <a:gd name="connsiteX16" fmla="*/ 504032 w 777479"/>
              <a:gd name="connsiteY16" fmla="*/ 994841 h 1300039"/>
              <a:gd name="connsiteX17" fmla="*/ 527844 w 777479"/>
              <a:gd name="connsiteY17" fmla="*/ 1109142 h 1300039"/>
              <a:gd name="connsiteX18" fmla="*/ 573088 w 777479"/>
              <a:gd name="connsiteY18" fmla="*/ 1206773 h 1300039"/>
              <a:gd name="connsiteX19" fmla="*/ 625475 w 777479"/>
              <a:gd name="connsiteY19" fmla="*/ 1228204 h 1300039"/>
              <a:gd name="connsiteX20" fmla="*/ 662013 w 777479"/>
              <a:gd name="connsiteY20" fmla="*/ 1171253 h 1300039"/>
              <a:gd name="connsiteX21" fmla="*/ 644525 w 777479"/>
              <a:gd name="connsiteY21" fmla="*/ 1049611 h 1300039"/>
              <a:gd name="connsiteX22" fmla="*/ 632619 w 777479"/>
              <a:gd name="connsiteY22" fmla="*/ 973411 h 1300039"/>
              <a:gd name="connsiteX23" fmla="*/ 718344 w 777479"/>
              <a:gd name="connsiteY23" fmla="*/ 1123429 h 1300039"/>
              <a:gd name="connsiteX24" fmla="*/ 770732 w 777479"/>
              <a:gd name="connsiteY24" fmla="*/ 1101998 h 1300039"/>
              <a:gd name="connsiteX25" fmla="*/ 758825 w 777479"/>
              <a:gd name="connsiteY25" fmla="*/ 961504 h 1300039"/>
              <a:gd name="connsiteX26" fmla="*/ 668338 w 777479"/>
              <a:gd name="connsiteY26" fmla="*/ 790054 h 1300039"/>
              <a:gd name="connsiteX27" fmla="*/ 539431 w 777479"/>
              <a:gd name="connsiteY27" fmla="*/ 0 h 13000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77479" h="1300039">
                <a:moveTo>
                  <a:pt x="244434" y="160750"/>
                </a:moveTo>
                <a:cubicBezTo>
                  <a:pt x="258523" y="206391"/>
                  <a:pt x="266694" y="599843"/>
                  <a:pt x="239713" y="706711"/>
                </a:cubicBezTo>
                <a:cubicBezTo>
                  <a:pt x="212732" y="813579"/>
                  <a:pt x="121841" y="763067"/>
                  <a:pt x="82550" y="801961"/>
                </a:cubicBezTo>
                <a:cubicBezTo>
                  <a:pt x="43259" y="840855"/>
                  <a:pt x="0" y="914673"/>
                  <a:pt x="3969" y="940073"/>
                </a:cubicBezTo>
                <a:cubicBezTo>
                  <a:pt x="7938" y="965473"/>
                  <a:pt x="64691" y="969045"/>
                  <a:pt x="106363" y="954361"/>
                </a:cubicBezTo>
                <a:cubicBezTo>
                  <a:pt x="148035" y="939677"/>
                  <a:pt x="228203" y="867048"/>
                  <a:pt x="254000" y="851967"/>
                </a:cubicBezTo>
                <a:cubicBezTo>
                  <a:pt x="279797" y="836886"/>
                  <a:pt x="266303" y="839267"/>
                  <a:pt x="261144" y="863873"/>
                </a:cubicBezTo>
                <a:cubicBezTo>
                  <a:pt x="255985" y="888479"/>
                  <a:pt x="233429" y="955948"/>
                  <a:pt x="223044" y="999604"/>
                </a:cubicBezTo>
                <a:cubicBezTo>
                  <a:pt x="212659" y="1043260"/>
                  <a:pt x="194650" y="1089757"/>
                  <a:pt x="198834" y="1125811"/>
                </a:cubicBezTo>
                <a:cubicBezTo>
                  <a:pt x="203018" y="1161865"/>
                  <a:pt x="225339" y="1224529"/>
                  <a:pt x="248147" y="1215926"/>
                </a:cubicBezTo>
                <a:cubicBezTo>
                  <a:pt x="270955" y="1207323"/>
                  <a:pt x="315657" y="1117786"/>
                  <a:pt x="335682" y="1074192"/>
                </a:cubicBezTo>
                <a:cubicBezTo>
                  <a:pt x="355707" y="1030598"/>
                  <a:pt x="361673" y="963219"/>
                  <a:pt x="368300" y="954360"/>
                </a:cubicBezTo>
                <a:cubicBezTo>
                  <a:pt x="374927" y="945501"/>
                  <a:pt x="369888" y="974602"/>
                  <a:pt x="375444" y="1021036"/>
                </a:cubicBezTo>
                <a:cubicBezTo>
                  <a:pt x="381000" y="1067471"/>
                  <a:pt x="388938" y="1186533"/>
                  <a:pt x="401638" y="1232967"/>
                </a:cubicBezTo>
                <a:cubicBezTo>
                  <a:pt x="414338" y="1279401"/>
                  <a:pt x="434578" y="1299245"/>
                  <a:pt x="451644" y="1299642"/>
                </a:cubicBezTo>
                <a:cubicBezTo>
                  <a:pt x="468710" y="1300039"/>
                  <a:pt x="495301" y="1286148"/>
                  <a:pt x="504032" y="1235348"/>
                </a:cubicBezTo>
                <a:cubicBezTo>
                  <a:pt x="512763" y="1184548"/>
                  <a:pt x="500063" y="1015875"/>
                  <a:pt x="504032" y="994841"/>
                </a:cubicBezTo>
                <a:cubicBezTo>
                  <a:pt x="508001" y="973807"/>
                  <a:pt x="516335" y="1073820"/>
                  <a:pt x="527844" y="1109142"/>
                </a:cubicBezTo>
                <a:cubicBezTo>
                  <a:pt x="539353" y="1144464"/>
                  <a:pt x="556816" y="1186929"/>
                  <a:pt x="573088" y="1206773"/>
                </a:cubicBezTo>
                <a:cubicBezTo>
                  <a:pt x="589360" y="1226617"/>
                  <a:pt x="610654" y="1234124"/>
                  <a:pt x="625475" y="1228204"/>
                </a:cubicBezTo>
                <a:cubicBezTo>
                  <a:pt x="640296" y="1222284"/>
                  <a:pt x="658838" y="1201019"/>
                  <a:pt x="662013" y="1171253"/>
                </a:cubicBezTo>
                <a:cubicBezTo>
                  <a:pt x="665188" y="1141487"/>
                  <a:pt x="649424" y="1082585"/>
                  <a:pt x="644525" y="1049611"/>
                </a:cubicBezTo>
                <a:cubicBezTo>
                  <a:pt x="639626" y="1016637"/>
                  <a:pt x="620316" y="961108"/>
                  <a:pt x="632619" y="973411"/>
                </a:cubicBezTo>
                <a:cubicBezTo>
                  <a:pt x="644922" y="985714"/>
                  <a:pt x="695325" y="1101998"/>
                  <a:pt x="718344" y="1123429"/>
                </a:cubicBezTo>
                <a:cubicBezTo>
                  <a:pt x="741363" y="1144860"/>
                  <a:pt x="763985" y="1128986"/>
                  <a:pt x="770732" y="1101998"/>
                </a:cubicBezTo>
                <a:cubicBezTo>
                  <a:pt x="777479" y="1075011"/>
                  <a:pt x="775891" y="1013495"/>
                  <a:pt x="758825" y="961504"/>
                </a:cubicBezTo>
                <a:cubicBezTo>
                  <a:pt x="741759" y="909513"/>
                  <a:pt x="704904" y="950305"/>
                  <a:pt x="668338" y="790054"/>
                </a:cubicBezTo>
                <a:cubicBezTo>
                  <a:pt x="631772" y="629803"/>
                  <a:pt x="541812" y="78978"/>
                  <a:pt x="539431" y="0"/>
                </a:cubicBezTo>
              </a:path>
            </a:pathLst>
          </a:custGeom>
          <a:solidFill>
            <a:srgbClr val="CC00FF"/>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grpSp>
        <p:nvGrpSpPr>
          <p:cNvPr id="31" name="Group 30"/>
          <p:cNvGrpSpPr/>
          <p:nvPr/>
        </p:nvGrpSpPr>
        <p:grpSpPr>
          <a:xfrm>
            <a:off x="1908938" y="3390570"/>
            <a:ext cx="7513442" cy="4294190"/>
            <a:chOff x="1908938" y="3390570"/>
            <a:chExt cx="7513442" cy="4294190"/>
          </a:xfrm>
        </p:grpSpPr>
        <p:grpSp>
          <p:nvGrpSpPr>
            <p:cNvPr id="11" name="Group 11"/>
            <p:cNvGrpSpPr/>
            <p:nvPr/>
          </p:nvGrpSpPr>
          <p:grpSpPr>
            <a:xfrm rot="18711411">
              <a:off x="3349098" y="1950410"/>
              <a:ext cx="1440160" cy="4320480"/>
              <a:chOff x="3851920" y="1196752"/>
              <a:chExt cx="1440160" cy="4320480"/>
            </a:xfrm>
          </p:grpSpPr>
          <p:sp>
            <p:nvSpPr>
              <p:cNvPr id="4" name="Round Single Corner Rectangle 3"/>
              <p:cNvSpPr/>
              <p:nvPr/>
            </p:nvSpPr>
            <p:spPr>
              <a:xfrm>
                <a:off x="4427984" y="1988840"/>
                <a:ext cx="288032" cy="3528392"/>
              </a:xfrm>
              <a:prstGeom prst="round1Rect">
                <a:avLst/>
              </a:prstGeom>
              <a:solidFill>
                <a:srgbClr val="808080"/>
              </a:solidFill>
              <a:ln w="38100">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 name="Oval 7"/>
              <p:cNvSpPr/>
              <p:nvPr/>
            </p:nvSpPr>
            <p:spPr>
              <a:xfrm>
                <a:off x="3851920" y="1196752"/>
                <a:ext cx="1440160" cy="1440160"/>
              </a:xfrm>
              <a:prstGeom prst="ellipse">
                <a:avLst/>
              </a:prstGeom>
              <a:solidFill>
                <a:srgbClr val="0000FF"/>
              </a:solidFill>
              <a:ln w="38100">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28" name="Group 11"/>
            <p:cNvGrpSpPr/>
            <p:nvPr/>
          </p:nvGrpSpPr>
          <p:grpSpPr>
            <a:xfrm rot="7917772">
              <a:off x="6542060" y="4804440"/>
              <a:ext cx="1440160" cy="4320480"/>
              <a:chOff x="3851920" y="1196752"/>
              <a:chExt cx="1440160" cy="4320480"/>
            </a:xfrm>
            <a:noFill/>
          </p:grpSpPr>
          <p:sp>
            <p:nvSpPr>
              <p:cNvPr id="29" name="Round Single Corner Rectangle 28"/>
              <p:cNvSpPr/>
              <p:nvPr/>
            </p:nvSpPr>
            <p:spPr>
              <a:xfrm>
                <a:off x="4427984" y="1988840"/>
                <a:ext cx="288032" cy="3528392"/>
              </a:xfrm>
              <a:prstGeom prst="round1Rect">
                <a:avLst/>
              </a:prstGeom>
              <a:grp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0" name="Oval 29"/>
              <p:cNvSpPr/>
              <p:nvPr/>
            </p:nvSpPr>
            <p:spPr>
              <a:xfrm>
                <a:off x="3851920" y="1196752"/>
                <a:ext cx="1440160" cy="1440160"/>
              </a:xfrm>
              <a:prstGeom prst="ellipse">
                <a:avLst/>
              </a:prstGeom>
              <a:grp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pic>
        <p:nvPicPr>
          <p:cNvPr id="32" name="lever_clanging.mp3">
            <a:hlinkClick r:id="" action="ppaction://media"/>
          </p:cNvPr>
          <p:cNvPicPr>
            <a:picLocks noRot="1" noChangeAspect="1"/>
          </p:cNvPicPr>
          <p:nvPr>
            <a:audioFile r:link="rId1"/>
          </p:nvPr>
        </p:nvPicPr>
        <p:blipFill>
          <a:blip r:embed="rId4" cstate="print"/>
          <a:stretch>
            <a:fillRect/>
          </a:stretch>
        </p:blipFill>
        <p:spPr>
          <a:xfrm>
            <a:off x="9324528" y="1916832"/>
            <a:ext cx="304800" cy="304800"/>
          </a:xfrm>
          <a:prstGeom prst="rect">
            <a:avLst/>
          </a:prstGeom>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grpId="0" nodeType="clickEffect">
                                  <p:stCondLst>
                                    <p:cond delay="0"/>
                                  </p:stCondLst>
                                  <p:childTnLst>
                                    <p:set>
                                      <p:cBhvr>
                                        <p:cTn id="6" dur="1" fill="hold">
                                          <p:stCondLst>
                                            <p:cond delay="0"/>
                                          </p:stCondLst>
                                        </p:cTn>
                                        <p:tgtEl>
                                          <p:spTgt spid="23"/>
                                        </p:tgtEl>
                                        <p:attrNameLst>
                                          <p:attrName>style.visibility</p:attrName>
                                        </p:attrNameLst>
                                      </p:cBhvr>
                                      <p:to>
                                        <p:strVal val="visible"/>
                                      </p:to>
                                    </p:set>
                                    <p:anim calcmode="lin" valueType="num">
                                      <p:cBhvr additive="base">
                                        <p:cTn id="7" dur="1000" fill="hold"/>
                                        <p:tgtEl>
                                          <p:spTgt spid="23"/>
                                        </p:tgtEl>
                                        <p:attrNameLst>
                                          <p:attrName>ppt_x</p:attrName>
                                        </p:attrNameLst>
                                      </p:cBhvr>
                                      <p:tavLst>
                                        <p:tav tm="0">
                                          <p:val>
                                            <p:strVal val="0-#ppt_w/2"/>
                                          </p:val>
                                        </p:tav>
                                        <p:tav tm="100000">
                                          <p:val>
                                            <p:strVal val="#ppt_x"/>
                                          </p:val>
                                        </p:tav>
                                      </p:tavLst>
                                    </p:anim>
                                    <p:anim calcmode="lin" valueType="num">
                                      <p:cBhvr additive="base">
                                        <p:cTn id="8" dur="1000" fill="hold"/>
                                        <p:tgtEl>
                                          <p:spTgt spid="23"/>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42" presetClass="path" presetSubtype="0" accel="50000" decel="50000" fill="hold" nodeType="clickEffect">
                                  <p:stCondLst>
                                    <p:cond delay="0"/>
                                  </p:stCondLst>
                                  <p:childTnLst>
                                    <p:animMotion origin="layout" path="M -4.44444E-6 2.59259E-6 L -0.00138 0.13356 " pathEditMode="relative" rAng="0" ptsTypes="AA">
                                      <p:cBhvr>
                                        <p:cTn id="12" dur="200" fill="hold"/>
                                        <p:tgtEl>
                                          <p:spTgt spid="31"/>
                                        </p:tgtEl>
                                        <p:attrNameLst>
                                          <p:attrName>ppt_x</p:attrName>
                                          <p:attrName>ppt_y</p:attrName>
                                        </p:attrNameLst>
                                      </p:cBhvr>
                                      <p:rCtr x="-1" y="67"/>
                                    </p:animMotion>
                                  </p:childTnLst>
                                </p:cTn>
                              </p:par>
                              <p:par>
                                <p:cTn id="13" presetID="1" presetClass="mediacall" presetSubtype="0" fill="hold" nodeType="withEffect">
                                  <p:stCondLst>
                                    <p:cond delay="0"/>
                                  </p:stCondLst>
                                  <p:childTnLst>
                                    <p:cmd type="call" cmd="playFrom(0.0)">
                                      <p:cBhvr>
                                        <p:cTn id="14" dur="3895" fill="hold"/>
                                        <p:tgtEl>
                                          <p:spTgt spid="32"/>
                                        </p:tgtEl>
                                      </p:cBhvr>
                                    </p:cmd>
                                  </p:childTnLst>
                                </p:cTn>
                              </p:par>
                              <p:par>
                                <p:cTn id="15" presetID="8" presetClass="emph" presetSubtype="0" fill="hold" nodeType="withEffect">
                                  <p:stCondLst>
                                    <p:cond delay="0"/>
                                  </p:stCondLst>
                                  <p:childTnLst>
                                    <p:animRot by="-1200000">
                                      <p:cBhvr>
                                        <p:cTn id="16" dur="200" fill="hold"/>
                                        <p:tgtEl>
                                          <p:spTgt spid="31"/>
                                        </p:tgtEl>
                                        <p:attrNameLst>
                                          <p:attrName>r</p:attrName>
                                        </p:attrNameLst>
                                      </p:cBhvr>
                                    </p:animRot>
                                  </p:childTnLst>
                                </p:cTn>
                              </p:par>
                              <p:par>
                                <p:cTn id="17" presetID="42" presetClass="path" presetSubtype="0" fill="hold" grpId="1" nodeType="withEffect">
                                  <p:stCondLst>
                                    <p:cond delay="0"/>
                                  </p:stCondLst>
                                  <p:childTnLst>
                                    <p:animMotion origin="layout" path="M 0 4.81481E-6 L -0.08802 0.3 " pathEditMode="relative" rAng="0" ptsTypes="AA">
                                      <p:cBhvr>
                                        <p:cTn id="18" dur="200" fill="hold"/>
                                        <p:tgtEl>
                                          <p:spTgt spid="23"/>
                                        </p:tgtEl>
                                        <p:attrNameLst>
                                          <p:attrName>ppt_x</p:attrName>
                                          <p:attrName>ppt_y</p:attrName>
                                        </p:attrNameLst>
                                      </p:cBhvr>
                                      <p:rCtr x="-44" y="150"/>
                                    </p:animMotion>
                                  </p:childTnLst>
                                </p:cTn>
                              </p:par>
                            </p:childTnLst>
                          </p:cTn>
                        </p:par>
                      </p:childTnLst>
                    </p:cTn>
                  </p:par>
                  <p:par>
                    <p:cTn id="19" fill="hold">
                      <p:stCondLst>
                        <p:cond delay="indefinite"/>
                      </p:stCondLst>
                      <p:childTnLst>
                        <p:par>
                          <p:cTn id="20" fill="hold">
                            <p:stCondLst>
                              <p:cond delay="0"/>
                            </p:stCondLst>
                            <p:childTnLst>
                              <p:par>
                                <p:cTn id="21" presetID="2" presetClass="exit" presetSubtype="8" fill="hold" grpId="2" nodeType="clickEffect">
                                  <p:stCondLst>
                                    <p:cond delay="0"/>
                                  </p:stCondLst>
                                  <p:childTnLst>
                                    <p:anim calcmode="lin" valueType="num">
                                      <p:cBhvr additive="base">
                                        <p:cTn id="22" dur="500"/>
                                        <p:tgtEl>
                                          <p:spTgt spid="23"/>
                                        </p:tgtEl>
                                        <p:attrNameLst>
                                          <p:attrName>ppt_x</p:attrName>
                                        </p:attrNameLst>
                                      </p:cBhvr>
                                      <p:tavLst>
                                        <p:tav tm="0">
                                          <p:val>
                                            <p:strVal val="ppt_x"/>
                                          </p:val>
                                        </p:tav>
                                        <p:tav tm="100000">
                                          <p:val>
                                            <p:strVal val="0-ppt_w/2"/>
                                          </p:val>
                                        </p:tav>
                                      </p:tavLst>
                                    </p:anim>
                                    <p:anim calcmode="lin" valueType="num">
                                      <p:cBhvr additive="base">
                                        <p:cTn id="23" dur="500"/>
                                        <p:tgtEl>
                                          <p:spTgt spid="23"/>
                                        </p:tgtEl>
                                        <p:attrNameLst>
                                          <p:attrName>ppt_y</p:attrName>
                                        </p:attrNameLst>
                                      </p:cBhvr>
                                      <p:tavLst>
                                        <p:tav tm="0">
                                          <p:val>
                                            <p:strVal val="ppt_y"/>
                                          </p:val>
                                        </p:tav>
                                        <p:tav tm="100000">
                                          <p:val>
                                            <p:strVal val="ppt_y"/>
                                          </p:val>
                                        </p:tav>
                                      </p:tavLst>
                                    </p:anim>
                                    <p:set>
                                      <p:cBhvr>
                                        <p:cTn id="24" dur="1" fill="hold">
                                          <p:stCondLst>
                                            <p:cond delay="499"/>
                                          </p:stCondLst>
                                        </p:cTn>
                                        <p:tgtEl>
                                          <p:spTgt spid="23"/>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audio>
              <p:cMediaNode>
                <p:cTn id="25" fill="hold" display="0">
                  <p:stCondLst>
                    <p:cond delay="indefinite"/>
                  </p:stCondLst>
                  <p:endCondLst>
                    <p:cond evt="onNext" delay="0">
                      <p:tgtEl>
                        <p:sldTgt/>
                      </p:tgtEl>
                    </p:cond>
                    <p:cond evt="onPrev" delay="0">
                      <p:tgtEl>
                        <p:sldTgt/>
                      </p:tgtEl>
                    </p:cond>
                    <p:cond evt="onStopAudio" delay="0">
                      <p:tgtEl>
                        <p:sldTgt/>
                      </p:tgtEl>
                    </p:cond>
                  </p:endCondLst>
                </p:cTn>
                <p:tgtEl>
                  <p:spTgt spid="32"/>
                </p:tgtEl>
              </p:cMediaNode>
            </p:audio>
          </p:childTnLst>
        </p:cTn>
      </p:par>
    </p:tnLst>
    <p:bldLst>
      <p:bldP spid="23" grpId="0" animBg="1"/>
      <p:bldP spid="23" grpId="1" animBg="1"/>
      <p:bldP spid="23" grpId="2" animBg="1"/>
    </p:bld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3" name="Group 82"/>
          <p:cNvGrpSpPr/>
          <p:nvPr/>
        </p:nvGrpSpPr>
        <p:grpSpPr>
          <a:xfrm>
            <a:off x="-707501" y="-3759120"/>
            <a:ext cx="11256166" cy="7116112"/>
            <a:chOff x="233772" y="-3051720"/>
            <a:chExt cx="10071696" cy="6367296"/>
          </a:xfrm>
        </p:grpSpPr>
        <p:grpSp>
          <p:nvGrpSpPr>
            <p:cNvPr id="84" name="Group 275"/>
            <p:cNvGrpSpPr/>
            <p:nvPr/>
          </p:nvGrpSpPr>
          <p:grpSpPr>
            <a:xfrm>
              <a:off x="233772" y="-3051720"/>
              <a:ext cx="8676456" cy="5830560"/>
              <a:chOff x="-1836712" y="-2043608"/>
              <a:chExt cx="12025336" cy="4606424"/>
            </a:xfrm>
          </p:grpSpPr>
          <p:grpSp>
            <p:nvGrpSpPr>
              <p:cNvPr id="133" name="Group 31"/>
              <p:cNvGrpSpPr/>
              <p:nvPr/>
            </p:nvGrpSpPr>
            <p:grpSpPr>
              <a:xfrm>
                <a:off x="6695728" y="-1971600"/>
                <a:ext cx="2448272" cy="3454296"/>
                <a:chOff x="7380312" y="1124744"/>
                <a:chExt cx="2376264" cy="4752528"/>
              </a:xfrm>
            </p:grpSpPr>
            <p:sp>
              <p:nvSpPr>
                <p:cNvPr id="176" name="Rectangle 175"/>
                <p:cNvSpPr/>
                <p:nvPr/>
              </p:nvSpPr>
              <p:spPr>
                <a:xfrm>
                  <a:off x="8244408" y="4869160"/>
                  <a:ext cx="576064" cy="1008112"/>
                </a:xfrm>
                <a:prstGeom prst="rect">
                  <a:avLst/>
                </a:prstGeom>
                <a:solidFill>
                  <a:schemeClr val="accent6">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7" name="Isosceles Triangle 176"/>
                <p:cNvSpPr/>
                <p:nvPr/>
              </p:nvSpPr>
              <p:spPr>
                <a:xfrm>
                  <a:off x="7380312" y="3717032"/>
                  <a:ext cx="2376264" cy="1368152"/>
                </a:xfrm>
                <a:prstGeom prst="triangle">
                  <a:avLst/>
                </a:prstGeom>
                <a:solidFill>
                  <a:srgbClr val="00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8" name="Isosceles Triangle 177"/>
                <p:cNvSpPr/>
                <p:nvPr/>
              </p:nvSpPr>
              <p:spPr>
                <a:xfrm>
                  <a:off x="7380312" y="2852936"/>
                  <a:ext cx="2376264" cy="1368152"/>
                </a:xfrm>
                <a:prstGeom prst="triangle">
                  <a:avLst/>
                </a:prstGeom>
                <a:solidFill>
                  <a:srgbClr val="00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9" name="Isosceles Triangle 178"/>
                <p:cNvSpPr/>
                <p:nvPr/>
              </p:nvSpPr>
              <p:spPr>
                <a:xfrm>
                  <a:off x="7380312" y="1988840"/>
                  <a:ext cx="2376264" cy="1368152"/>
                </a:xfrm>
                <a:prstGeom prst="triangle">
                  <a:avLst/>
                </a:prstGeom>
                <a:solidFill>
                  <a:srgbClr val="00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80" name="Isosceles Triangle 179"/>
                <p:cNvSpPr/>
                <p:nvPr/>
              </p:nvSpPr>
              <p:spPr>
                <a:xfrm>
                  <a:off x="7380312" y="1124744"/>
                  <a:ext cx="2376264" cy="1368152"/>
                </a:xfrm>
                <a:prstGeom prst="triangle">
                  <a:avLst/>
                </a:prstGeom>
                <a:solidFill>
                  <a:srgbClr val="00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134" name="Group 31"/>
              <p:cNvGrpSpPr/>
              <p:nvPr/>
            </p:nvGrpSpPr>
            <p:grpSpPr>
              <a:xfrm>
                <a:off x="683568" y="-2043608"/>
                <a:ext cx="2448272" cy="3454296"/>
                <a:chOff x="7380312" y="1124744"/>
                <a:chExt cx="2376264" cy="4752528"/>
              </a:xfrm>
            </p:grpSpPr>
            <p:sp>
              <p:nvSpPr>
                <p:cNvPr id="171" name="Rectangle 170"/>
                <p:cNvSpPr/>
                <p:nvPr/>
              </p:nvSpPr>
              <p:spPr>
                <a:xfrm>
                  <a:off x="8244408" y="4869160"/>
                  <a:ext cx="576064" cy="1008112"/>
                </a:xfrm>
                <a:prstGeom prst="rect">
                  <a:avLst/>
                </a:prstGeom>
                <a:solidFill>
                  <a:schemeClr val="accent6">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2" name="Isosceles Triangle 171"/>
                <p:cNvSpPr/>
                <p:nvPr/>
              </p:nvSpPr>
              <p:spPr>
                <a:xfrm>
                  <a:off x="7380312" y="3717032"/>
                  <a:ext cx="2376264" cy="1368152"/>
                </a:xfrm>
                <a:prstGeom prst="triangle">
                  <a:avLst/>
                </a:prstGeom>
                <a:solidFill>
                  <a:srgbClr val="00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3" name="Isosceles Triangle 172"/>
                <p:cNvSpPr/>
                <p:nvPr/>
              </p:nvSpPr>
              <p:spPr>
                <a:xfrm>
                  <a:off x="7380312" y="2852936"/>
                  <a:ext cx="2376264" cy="1368152"/>
                </a:xfrm>
                <a:prstGeom prst="triangle">
                  <a:avLst/>
                </a:prstGeom>
                <a:solidFill>
                  <a:srgbClr val="00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4" name="Isosceles Triangle 173"/>
                <p:cNvSpPr/>
                <p:nvPr/>
              </p:nvSpPr>
              <p:spPr>
                <a:xfrm>
                  <a:off x="7380312" y="1988840"/>
                  <a:ext cx="2376264" cy="1368152"/>
                </a:xfrm>
                <a:prstGeom prst="triangle">
                  <a:avLst/>
                </a:prstGeom>
                <a:solidFill>
                  <a:srgbClr val="00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5" name="Isosceles Triangle 174"/>
                <p:cNvSpPr/>
                <p:nvPr/>
              </p:nvSpPr>
              <p:spPr>
                <a:xfrm>
                  <a:off x="7380312" y="1124744"/>
                  <a:ext cx="2376264" cy="1368152"/>
                </a:xfrm>
                <a:prstGeom prst="triangle">
                  <a:avLst/>
                </a:prstGeom>
                <a:solidFill>
                  <a:srgbClr val="00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135" name="Group 31"/>
              <p:cNvGrpSpPr/>
              <p:nvPr/>
            </p:nvGrpSpPr>
            <p:grpSpPr>
              <a:xfrm>
                <a:off x="2339752" y="-1727148"/>
                <a:ext cx="2448272" cy="3454296"/>
                <a:chOff x="7380312" y="1124744"/>
                <a:chExt cx="2376264" cy="4752528"/>
              </a:xfrm>
            </p:grpSpPr>
            <p:sp>
              <p:nvSpPr>
                <p:cNvPr id="166" name="Rectangle 165"/>
                <p:cNvSpPr/>
                <p:nvPr/>
              </p:nvSpPr>
              <p:spPr>
                <a:xfrm>
                  <a:off x="8244408" y="4869160"/>
                  <a:ext cx="576064" cy="1008112"/>
                </a:xfrm>
                <a:prstGeom prst="rect">
                  <a:avLst/>
                </a:prstGeom>
                <a:solidFill>
                  <a:schemeClr val="accent6">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67" name="Isosceles Triangle 166"/>
                <p:cNvSpPr/>
                <p:nvPr/>
              </p:nvSpPr>
              <p:spPr>
                <a:xfrm>
                  <a:off x="7380312" y="3717032"/>
                  <a:ext cx="2376264" cy="1368152"/>
                </a:xfrm>
                <a:prstGeom prst="triangle">
                  <a:avLst/>
                </a:prstGeom>
                <a:solidFill>
                  <a:srgbClr val="00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68" name="Isosceles Triangle 167"/>
                <p:cNvSpPr/>
                <p:nvPr/>
              </p:nvSpPr>
              <p:spPr>
                <a:xfrm>
                  <a:off x="7380312" y="2852936"/>
                  <a:ext cx="2376264" cy="1368152"/>
                </a:xfrm>
                <a:prstGeom prst="triangle">
                  <a:avLst/>
                </a:prstGeom>
                <a:solidFill>
                  <a:srgbClr val="00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69" name="Isosceles Triangle 168"/>
                <p:cNvSpPr/>
                <p:nvPr/>
              </p:nvSpPr>
              <p:spPr>
                <a:xfrm>
                  <a:off x="7380312" y="1988840"/>
                  <a:ext cx="2376264" cy="1368152"/>
                </a:xfrm>
                <a:prstGeom prst="triangle">
                  <a:avLst/>
                </a:prstGeom>
                <a:solidFill>
                  <a:srgbClr val="00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0" name="Isosceles Triangle 169"/>
                <p:cNvSpPr/>
                <p:nvPr/>
              </p:nvSpPr>
              <p:spPr>
                <a:xfrm>
                  <a:off x="7380312" y="1124744"/>
                  <a:ext cx="2376264" cy="1368152"/>
                </a:xfrm>
                <a:prstGeom prst="triangle">
                  <a:avLst/>
                </a:prstGeom>
                <a:solidFill>
                  <a:srgbClr val="00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136" name="Group 31"/>
              <p:cNvGrpSpPr/>
              <p:nvPr/>
            </p:nvGrpSpPr>
            <p:grpSpPr>
              <a:xfrm>
                <a:off x="5148064" y="-1727148"/>
                <a:ext cx="2448272" cy="3454296"/>
                <a:chOff x="7380312" y="1124744"/>
                <a:chExt cx="2376264" cy="4752528"/>
              </a:xfrm>
            </p:grpSpPr>
            <p:sp>
              <p:nvSpPr>
                <p:cNvPr id="161" name="Rectangle 160"/>
                <p:cNvSpPr/>
                <p:nvPr/>
              </p:nvSpPr>
              <p:spPr>
                <a:xfrm>
                  <a:off x="8244408" y="4869160"/>
                  <a:ext cx="576064" cy="1008112"/>
                </a:xfrm>
                <a:prstGeom prst="rect">
                  <a:avLst/>
                </a:prstGeom>
                <a:solidFill>
                  <a:schemeClr val="accent6">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62" name="Isosceles Triangle 161"/>
                <p:cNvSpPr/>
                <p:nvPr/>
              </p:nvSpPr>
              <p:spPr>
                <a:xfrm>
                  <a:off x="7380312" y="3717032"/>
                  <a:ext cx="2376264" cy="1368152"/>
                </a:xfrm>
                <a:prstGeom prst="triangle">
                  <a:avLst/>
                </a:prstGeom>
                <a:solidFill>
                  <a:srgbClr val="00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63" name="Isosceles Triangle 162"/>
                <p:cNvSpPr/>
                <p:nvPr/>
              </p:nvSpPr>
              <p:spPr>
                <a:xfrm>
                  <a:off x="7380312" y="2852936"/>
                  <a:ext cx="2376264" cy="1368152"/>
                </a:xfrm>
                <a:prstGeom prst="triangle">
                  <a:avLst/>
                </a:prstGeom>
                <a:solidFill>
                  <a:srgbClr val="00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64" name="Isosceles Triangle 163"/>
                <p:cNvSpPr/>
                <p:nvPr/>
              </p:nvSpPr>
              <p:spPr>
                <a:xfrm>
                  <a:off x="7380312" y="1988840"/>
                  <a:ext cx="2376264" cy="1368152"/>
                </a:xfrm>
                <a:prstGeom prst="triangle">
                  <a:avLst/>
                </a:prstGeom>
                <a:solidFill>
                  <a:srgbClr val="00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65" name="Isosceles Triangle 164"/>
                <p:cNvSpPr/>
                <p:nvPr/>
              </p:nvSpPr>
              <p:spPr>
                <a:xfrm>
                  <a:off x="7380312" y="1124744"/>
                  <a:ext cx="2376264" cy="1368152"/>
                </a:xfrm>
                <a:prstGeom prst="triangle">
                  <a:avLst/>
                </a:prstGeom>
                <a:solidFill>
                  <a:srgbClr val="00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137" name="Group 31"/>
              <p:cNvGrpSpPr/>
              <p:nvPr/>
            </p:nvGrpSpPr>
            <p:grpSpPr>
              <a:xfrm>
                <a:off x="7596336" y="-1395536"/>
                <a:ext cx="2592288" cy="3598312"/>
                <a:chOff x="7380312" y="1124744"/>
                <a:chExt cx="2376264" cy="4752528"/>
              </a:xfrm>
            </p:grpSpPr>
            <p:sp>
              <p:nvSpPr>
                <p:cNvPr id="156" name="Rectangle 155"/>
                <p:cNvSpPr/>
                <p:nvPr/>
              </p:nvSpPr>
              <p:spPr>
                <a:xfrm>
                  <a:off x="8244408" y="4869160"/>
                  <a:ext cx="576064" cy="1008112"/>
                </a:xfrm>
                <a:prstGeom prst="rect">
                  <a:avLst/>
                </a:prstGeom>
                <a:solidFill>
                  <a:schemeClr val="accent6">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57" name="Isosceles Triangle 156"/>
                <p:cNvSpPr/>
                <p:nvPr/>
              </p:nvSpPr>
              <p:spPr>
                <a:xfrm>
                  <a:off x="7380312" y="3717032"/>
                  <a:ext cx="2376264" cy="1368152"/>
                </a:xfrm>
                <a:prstGeom prst="triangle">
                  <a:avLst/>
                </a:prstGeom>
                <a:solidFill>
                  <a:srgbClr val="00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58" name="Isosceles Triangle 157"/>
                <p:cNvSpPr/>
                <p:nvPr/>
              </p:nvSpPr>
              <p:spPr>
                <a:xfrm>
                  <a:off x="7380312" y="2852936"/>
                  <a:ext cx="2376264" cy="1368152"/>
                </a:xfrm>
                <a:prstGeom prst="triangle">
                  <a:avLst/>
                </a:prstGeom>
                <a:solidFill>
                  <a:srgbClr val="00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59" name="Isosceles Triangle 158"/>
                <p:cNvSpPr/>
                <p:nvPr/>
              </p:nvSpPr>
              <p:spPr>
                <a:xfrm>
                  <a:off x="7380312" y="1988840"/>
                  <a:ext cx="2376264" cy="1368152"/>
                </a:xfrm>
                <a:prstGeom prst="triangle">
                  <a:avLst/>
                </a:prstGeom>
                <a:solidFill>
                  <a:srgbClr val="00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60" name="Isosceles Triangle 159"/>
                <p:cNvSpPr/>
                <p:nvPr/>
              </p:nvSpPr>
              <p:spPr>
                <a:xfrm>
                  <a:off x="7380312" y="1124744"/>
                  <a:ext cx="2376264" cy="1368152"/>
                </a:xfrm>
                <a:prstGeom prst="triangle">
                  <a:avLst/>
                </a:prstGeom>
                <a:solidFill>
                  <a:srgbClr val="00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138" name="Group 31"/>
              <p:cNvGrpSpPr/>
              <p:nvPr/>
            </p:nvGrpSpPr>
            <p:grpSpPr>
              <a:xfrm>
                <a:off x="3635896" y="-1467544"/>
                <a:ext cx="2664296" cy="3598312"/>
                <a:chOff x="7380312" y="1124744"/>
                <a:chExt cx="2376264" cy="4752528"/>
              </a:xfrm>
            </p:grpSpPr>
            <p:sp>
              <p:nvSpPr>
                <p:cNvPr id="151" name="Rectangle 150"/>
                <p:cNvSpPr/>
                <p:nvPr/>
              </p:nvSpPr>
              <p:spPr>
                <a:xfrm>
                  <a:off x="8244408" y="4869160"/>
                  <a:ext cx="576064" cy="1008112"/>
                </a:xfrm>
                <a:prstGeom prst="rect">
                  <a:avLst/>
                </a:prstGeom>
                <a:solidFill>
                  <a:schemeClr val="accent6">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52" name="Isosceles Triangle 151"/>
                <p:cNvSpPr/>
                <p:nvPr/>
              </p:nvSpPr>
              <p:spPr>
                <a:xfrm>
                  <a:off x="7380312" y="3717032"/>
                  <a:ext cx="2376264" cy="1368152"/>
                </a:xfrm>
                <a:prstGeom prst="triangle">
                  <a:avLst/>
                </a:prstGeom>
                <a:solidFill>
                  <a:srgbClr val="00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53" name="Isosceles Triangle 152"/>
                <p:cNvSpPr/>
                <p:nvPr/>
              </p:nvSpPr>
              <p:spPr>
                <a:xfrm>
                  <a:off x="7380312" y="2852936"/>
                  <a:ext cx="2376264" cy="1368152"/>
                </a:xfrm>
                <a:prstGeom prst="triangle">
                  <a:avLst/>
                </a:prstGeom>
                <a:solidFill>
                  <a:srgbClr val="00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54" name="Isosceles Triangle 153"/>
                <p:cNvSpPr/>
                <p:nvPr/>
              </p:nvSpPr>
              <p:spPr>
                <a:xfrm>
                  <a:off x="7380312" y="1988840"/>
                  <a:ext cx="2376264" cy="1368152"/>
                </a:xfrm>
                <a:prstGeom prst="triangle">
                  <a:avLst/>
                </a:prstGeom>
                <a:solidFill>
                  <a:srgbClr val="00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55" name="Isosceles Triangle 154"/>
                <p:cNvSpPr/>
                <p:nvPr/>
              </p:nvSpPr>
              <p:spPr>
                <a:xfrm>
                  <a:off x="7380312" y="1124744"/>
                  <a:ext cx="2376264" cy="1368152"/>
                </a:xfrm>
                <a:prstGeom prst="triangle">
                  <a:avLst/>
                </a:prstGeom>
                <a:solidFill>
                  <a:srgbClr val="00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139" name="Group 31"/>
              <p:cNvGrpSpPr/>
              <p:nvPr/>
            </p:nvGrpSpPr>
            <p:grpSpPr>
              <a:xfrm>
                <a:off x="-684584" y="-1467544"/>
                <a:ext cx="2664296" cy="3670320"/>
                <a:chOff x="7380312" y="1124744"/>
                <a:chExt cx="2376264" cy="4752528"/>
              </a:xfrm>
            </p:grpSpPr>
            <p:sp>
              <p:nvSpPr>
                <p:cNvPr id="146" name="Rectangle 145"/>
                <p:cNvSpPr/>
                <p:nvPr/>
              </p:nvSpPr>
              <p:spPr>
                <a:xfrm>
                  <a:off x="8244408" y="4869160"/>
                  <a:ext cx="576064" cy="1008112"/>
                </a:xfrm>
                <a:prstGeom prst="rect">
                  <a:avLst/>
                </a:prstGeom>
                <a:solidFill>
                  <a:schemeClr val="accent6">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47" name="Isosceles Triangle 146"/>
                <p:cNvSpPr/>
                <p:nvPr/>
              </p:nvSpPr>
              <p:spPr>
                <a:xfrm>
                  <a:off x="7380312" y="3717032"/>
                  <a:ext cx="2376264" cy="1368152"/>
                </a:xfrm>
                <a:prstGeom prst="triangle">
                  <a:avLst/>
                </a:prstGeom>
                <a:solidFill>
                  <a:srgbClr val="00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48" name="Isosceles Triangle 147"/>
                <p:cNvSpPr/>
                <p:nvPr/>
              </p:nvSpPr>
              <p:spPr>
                <a:xfrm>
                  <a:off x="7380312" y="2852936"/>
                  <a:ext cx="2376264" cy="1368152"/>
                </a:xfrm>
                <a:prstGeom prst="triangle">
                  <a:avLst/>
                </a:prstGeom>
                <a:solidFill>
                  <a:srgbClr val="00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49" name="Isosceles Triangle 148"/>
                <p:cNvSpPr/>
                <p:nvPr/>
              </p:nvSpPr>
              <p:spPr>
                <a:xfrm>
                  <a:off x="7380312" y="1988840"/>
                  <a:ext cx="2376264" cy="1368152"/>
                </a:xfrm>
                <a:prstGeom prst="triangle">
                  <a:avLst/>
                </a:prstGeom>
                <a:solidFill>
                  <a:srgbClr val="00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50" name="Isosceles Triangle 149"/>
                <p:cNvSpPr/>
                <p:nvPr/>
              </p:nvSpPr>
              <p:spPr>
                <a:xfrm>
                  <a:off x="7380312" y="1124744"/>
                  <a:ext cx="2376264" cy="1368152"/>
                </a:xfrm>
                <a:prstGeom prst="triangle">
                  <a:avLst/>
                </a:prstGeom>
                <a:solidFill>
                  <a:srgbClr val="00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140" name="Group 31"/>
              <p:cNvGrpSpPr/>
              <p:nvPr/>
            </p:nvGrpSpPr>
            <p:grpSpPr>
              <a:xfrm>
                <a:off x="-1836712" y="-1107504"/>
                <a:ext cx="2664296" cy="3670320"/>
                <a:chOff x="7380312" y="1124744"/>
                <a:chExt cx="2376264" cy="4752528"/>
              </a:xfrm>
            </p:grpSpPr>
            <p:sp>
              <p:nvSpPr>
                <p:cNvPr id="141" name="Rectangle 140"/>
                <p:cNvSpPr/>
                <p:nvPr/>
              </p:nvSpPr>
              <p:spPr>
                <a:xfrm>
                  <a:off x="8244408" y="4869160"/>
                  <a:ext cx="576064" cy="1008112"/>
                </a:xfrm>
                <a:prstGeom prst="rect">
                  <a:avLst/>
                </a:prstGeom>
                <a:solidFill>
                  <a:schemeClr val="accent6">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42" name="Isosceles Triangle 141"/>
                <p:cNvSpPr/>
                <p:nvPr/>
              </p:nvSpPr>
              <p:spPr>
                <a:xfrm>
                  <a:off x="7380312" y="3717032"/>
                  <a:ext cx="2376264" cy="1368152"/>
                </a:xfrm>
                <a:prstGeom prst="triangle">
                  <a:avLst/>
                </a:prstGeom>
                <a:solidFill>
                  <a:srgbClr val="00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43" name="Isosceles Triangle 142"/>
                <p:cNvSpPr/>
                <p:nvPr/>
              </p:nvSpPr>
              <p:spPr>
                <a:xfrm>
                  <a:off x="7380312" y="2852936"/>
                  <a:ext cx="2376264" cy="1368152"/>
                </a:xfrm>
                <a:prstGeom prst="triangle">
                  <a:avLst/>
                </a:prstGeom>
                <a:solidFill>
                  <a:srgbClr val="00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44" name="Isosceles Triangle 143"/>
                <p:cNvSpPr/>
                <p:nvPr/>
              </p:nvSpPr>
              <p:spPr>
                <a:xfrm>
                  <a:off x="7380312" y="1988840"/>
                  <a:ext cx="2376264" cy="1368152"/>
                </a:xfrm>
                <a:prstGeom prst="triangle">
                  <a:avLst/>
                </a:prstGeom>
                <a:solidFill>
                  <a:srgbClr val="00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45" name="Isosceles Triangle 144"/>
                <p:cNvSpPr/>
                <p:nvPr/>
              </p:nvSpPr>
              <p:spPr>
                <a:xfrm>
                  <a:off x="7380312" y="1124744"/>
                  <a:ext cx="2376264" cy="1368152"/>
                </a:xfrm>
                <a:prstGeom prst="triangle">
                  <a:avLst/>
                </a:prstGeom>
                <a:solidFill>
                  <a:srgbClr val="00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grpSp>
          <p:nvGrpSpPr>
            <p:cNvPr id="85" name="Group 222"/>
            <p:cNvGrpSpPr/>
            <p:nvPr/>
          </p:nvGrpSpPr>
          <p:grpSpPr>
            <a:xfrm flipH="1">
              <a:off x="659598" y="1052736"/>
              <a:ext cx="9645870" cy="2262840"/>
              <a:chOff x="-612576" y="1556792"/>
              <a:chExt cx="9566659" cy="2262840"/>
            </a:xfrm>
          </p:grpSpPr>
          <p:grpSp>
            <p:nvGrpSpPr>
              <p:cNvPr id="86" name="Group 1"/>
              <p:cNvGrpSpPr/>
              <p:nvPr/>
            </p:nvGrpSpPr>
            <p:grpSpPr>
              <a:xfrm>
                <a:off x="-612576" y="1556792"/>
                <a:ext cx="7272809" cy="1901924"/>
                <a:chOff x="755576" y="3831332"/>
                <a:chExt cx="8640960" cy="2045940"/>
              </a:xfrm>
            </p:grpSpPr>
            <p:sp>
              <p:nvSpPr>
                <p:cNvPr id="90" name="Cloud 89"/>
                <p:cNvSpPr/>
                <p:nvPr/>
              </p:nvSpPr>
              <p:spPr>
                <a:xfrm>
                  <a:off x="1115616" y="3840485"/>
                  <a:ext cx="1440160" cy="1080120"/>
                </a:xfrm>
                <a:prstGeom prst="cloud">
                  <a:avLst/>
                </a:prstGeom>
                <a:solidFill>
                  <a:srgbClr val="00B050"/>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dirty="0"/>
                </a:p>
              </p:txBody>
            </p:sp>
            <p:sp>
              <p:nvSpPr>
                <p:cNvPr id="91" name="Cloud 3"/>
                <p:cNvSpPr/>
                <p:nvPr/>
              </p:nvSpPr>
              <p:spPr>
                <a:xfrm>
                  <a:off x="4139952" y="3838203"/>
                  <a:ext cx="1440160" cy="1080120"/>
                </a:xfrm>
                <a:prstGeom prst="cloud">
                  <a:avLst/>
                </a:prstGeom>
                <a:solidFill>
                  <a:srgbClr val="00B050"/>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dirty="0"/>
                </a:p>
              </p:txBody>
            </p:sp>
            <p:sp>
              <p:nvSpPr>
                <p:cNvPr id="92" name="Cloud 4"/>
                <p:cNvSpPr/>
                <p:nvPr/>
              </p:nvSpPr>
              <p:spPr>
                <a:xfrm>
                  <a:off x="3129583" y="3831332"/>
                  <a:ext cx="1440160" cy="1080120"/>
                </a:xfrm>
                <a:prstGeom prst="cloud">
                  <a:avLst/>
                </a:prstGeom>
                <a:solidFill>
                  <a:srgbClr val="00B050"/>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dirty="0"/>
                </a:p>
              </p:txBody>
            </p:sp>
            <p:sp>
              <p:nvSpPr>
                <p:cNvPr id="93" name="Cloud 5"/>
                <p:cNvSpPr/>
                <p:nvPr/>
              </p:nvSpPr>
              <p:spPr>
                <a:xfrm>
                  <a:off x="6012160" y="3861048"/>
                  <a:ext cx="1440160" cy="1080120"/>
                </a:xfrm>
                <a:prstGeom prst="cloud">
                  <a:avLst/>
                </a:prstGeom>
                <a:solidFill>
                  <a:srgbClr val="00B050"/>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dirty="0"/>
                </a:p>
              </p:txBody>
            </p:sp>
            <p:sp>
              <p:nvSpPr>
                <p:cNvPr id="94" name="Cloud 6"/>
                <p:cNvSpPr/>
                <p:nvPr/>
              </p:nvSpPr>
              <p:spPr>
                <a:xfrm>
                  <a:off x="1979712" y="3862759"/>
                  <a:ext cx="1440160" cy="1080120"/>
                </a:xfrm>
                <a:prstGeom prst="cloud">
                  <a:avLst/>
                </a:prstGeom>
                <a:solidFill>
                  <a:srgbClr val="00B050"/>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dirty="0"/>
                </a:p>
              </p:txBody>
            </p:sp>
            <p:sp>
              <p:nvSpPr>
                <p:cNvPr id="95" name="Cloud 7"/>
                <p:cNvSpPr/>
                <p:nvPr/>
              </p:nvSpPr>
              <p:spPr>
                <a:xfrm>
                  <a:off x="3779912" y="4198243"/>
                  <a:ext cx="1440160" cy="1080120"/>
                </a:xfrm>
                <a:prstGeom prst="cloud">
                  <a:avLst/>
                </a:prstGeom>
                <a:solidFill>
                  <a:srgbClr val="00B050"/>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dirty="0"/>
                </a:p>
              </p:txBody>
            </p:sp>
            <p:sp>
              <p:nvSpPr>
                <p:cNvPr id="96" name="Cloud 8"/>
                <p:cNvSpPr/>
                <p:nvPr/>
              </p:nvSpPr>
              <p:spPr>
                <a:xfrm>
                  <a:off x="2915816" y="4126235"/>
                  <a:ext cx="1440160" cy="1080120"/>
                </a:xfrm>
                <a:prstGeom prst="cloud">
                  <a:avLst/>
                </a:prstGeom>
                <a:solidFill>
                  <a:srgbClr val="00B050"/>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dirty="0"/>
                </a:p>
              </p:txBody>
            </p:sp>
            <p:sp>
              <p:nvSpPr>
                <p:cNvPr id="97" name="Cloud 9"/>
                <p:cNvSpPr/>
                <p:nvPr/>
              </p:nvSpPr>
              <p:spPr>
                <a:xfrm>
                  <a:off x="4932040" y="3982219"/>
                  <a:ext cx="1440160" cy="1080120"/>
                </a:xfrm>
                <a:prstGeom prst="cloud">
                  <a:avLst/>
                </a:prstGeom>
                <a:solidFill>
                  <a:srgbClr val="00B050"/>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dirty="0"/>
                </a:p>
              </p:txBody>
            </p:sp>
            <p:sp>
              <p:nvSpPr>
                <p:cNvPr id="98" name="Cloud 10"/>
                <p:cNvSpPr/>
                <p:nvPr/>
              </p:nvSpPr>
              <p:spPr>
                <a:xfrm>
                  <a:off x="1115616" y="4126235"/>
                  <a:ext cx="1440160" cy="1080120"/>
                </a:xfrm>
                <a:prstGeom prst="cloud">
                  <a:avLst/>
                </a:prstGeom>
                <a:solidFill>
                  <a:srgbClr val="00B050"/>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dirty="0"/>
                </a:p>
              </p:txBody>
            </p:sp>
            <p:sp>
              <p:nvSpPr>
                <p:cNvPr id="99" name="Cloud 11"/>
                <p:cNvSpPr/>
                <p:nvPr/>
              </p:nvSpPr>
              <p:spPr>
                <a:xfrm>
                  <a:off x="6012160" y="3861048"/>
                  <a:ext cx="1440160" cy="1080120"/>
                </a:xfrm>
                <a:prstGeom prst="cloud">
                  <a:avLst/>
                </a:prstGeom>
                <a:solidFill>
                  <a:srgbClr val="00B050"/>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dirty="0"/>
                </a:p>
              </p:txBody>
            </p:sp>
            <p:sp>
              <p:nvSpPr>
                <p:cNvPr id="100" name="Cloud 12"/>
                <p:cNvSpPr/>
                <p:nvPr/>
              </p:nvSpPr>
              <p:spPr>
                <a:xfrm>
                  <a:off x="7092280" y="4293096"/>
                  <a:ext cx="1440160" cy="1080120"/>
                </a:xfrm>
                <a:prstGeom prst="cloud">
                  <a:avLst/>
                </a:prstGeom>
                <a:solidFill>
                  <a:srgbClr val="00B050"/>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dirty="0"/>
                </a:p>
              </p:txBody>
            </p:sp>
            <p:sp>
              <p:nvSpPr>
                <p:cNvPr id="101" name="Cloud 13"/>
                <p:cNvSpPr/>
                <p:nvPr/>
              </p:nvSpPr>
              <p:spPr>
                <a:xfrm>
                  <a:off x="5868144" y="4149080"/>
                  <a:ext cx="1440160" cy="1080120"/>
                </a:xfrm>
                <a:prstGeom prst="cloud">
                  <a:avLst/>
                </a:prstGeom>
                <a:solidFill>
                  <a:srgbClr val="00B050"/>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dirty="0"/>
                </a:p>
              </p:txBody>
            </p:sp>
            <p:sp>
              <p:nvSpPr>
                <p:cNvPr id="102" name="Cloud 14"/>
                <p:cNvSpPr/>
                <p:nvPr/>
              </p:nvSpPr>
              <p:spPr>
                <a:xfrm>
                  <a:off x="5148064" y="4077072"/>
                  <a:ext cx="1440160" cy="1080120"/>
                </a:xfrm>
                <a:prstGeom prst="cloud">
                  <a:avLst/>
                </a:prstGeom>
                <a:solidFill>
                  <a:srgbClr val="00B050"/>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dirty="0"/>
                </a:p>
              </p:txBody>
            </p:sp>
            <p:sp>
              <p:nvSpPr>
                <p:cNvPr id="103" name="Cloud 15"/>
                <p:cNvSpPr/>
                <p:nvPr/>
              </p:nvSpPr>
              <p:spPr>
                <a:xfrm>
                  <a:off x="5508104" y="4293096"/>
                  <a:ext cx="1440160" cy="1080120"/>
                </a:xfrm>
                <a:prstGeom prst="cloud">
                  <a:avLst/>
                </a:prstGeom>
                <a:solidFill>
                  <a:srgbClr val="00B050"/>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dirty="0"/>
                </a:p>
              </p:txBody>
            </p:sp>
            <p:sp>
              <p:nvSpPr>
                <p:cNvPr id="104" name="Cloud 16"/>
                <p:cNvSpPr/>
                <p:nvPr/>
              </p:nvSpPr>
              <p:spPr>
                <a:xfrm>
                  <a:off x="4283968" y="4365104"/>
                  <a:ext cx="1440160" cy="1080120"/>
                </a:xfrm>
                <a:prstGeom prst="cloud">
                  <a:avLst/>
                </a:prstGeom>
                <a:solidFill>
                  <a:srgbClr val="00B050"/>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dirty="0"/>
                </a:p>
              </p:txBody>
            </p:sp>
            <p:sp>
              <p:nvSpPr>
                <p:cNvPr id="105" name="Cloud 17"/>
                <p:cNvSpPr/>
                <p:nvPr/>
              </p:nvSpPr>
              <p:spPr>
                <a:xfrm>
                  <a:off x="2123728" y="4437112"/>
                  <a:ext cx="1440160" cy="1080120"/>
                </a:xfrm>
                <a:prstGeom prst="cloud">
                  <a:avLst/>
                </a:prstGeom>
                <a:solidFill>
                  <a:srgbClr val="00B050"/>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dirty="0"/>
                </a:p>
              </p:txBody>
            </p:sp>
            <p:grpSp>
              <p:nvGrpSpPr>
                <p:cNvPr id="106" name="Group 40"/>
                <p:cNvGrpSpPr/>
                <p:nvPr/>
              </p:nvGrpSpPr>
              <p:grpSpPr>
                <a:xfrm>
                  <a:off x="755576" y="4437112"/>
                  <a:ext cx="1440160" cy="1224136"/>
                  <a:chOff x="539552" y="1124744"/>
                  <a:chExt cx="1440160" cy="1224136"/>
                </a:xfrm>
              </p:grpSpPr>
              <p:sp>
                <p:nvSpPr>
                  <p:cNvPr id="131" name="Rectangle 43"/>
                  <p:cNvSpPr/>
                  <p:nvPr/>
                </p:nvSpPr>
                <p:spPr>
                  <a:xfrm>
                    <a:off x="1187624" y="1988840"/>
                    <a:ext cx="216024" cy="360040"/>
                  </a:xfrm>
                  <a:prstGeom prst="rect">
                    <a:avLst/>
                  </a:prstGeom>
                  <a:solidFill>
                    <a:srgbClr val="CC6600"/>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132" name="Cloud 44"/>
                  <p:cNvSpPr/>
                  <p:nvPr/>
                </p:nvSpPr>
                <p:spPr>
                  <a:xfrm>
                    <a:off x="539552" y="1124744"/>
                    <a:ext cx="1440160" cy="1080120"/>
                  </a:xfrm>
                  <a:prstGeom prst="cloud">
                    <a:avLst/>
                  </a:prstGeom>
                  <a:solidFill>
                    <a:srgbClr val="00B050"/>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dirty="0"/>
                  </a:p>
                </p:txBody>
              </p:sp>
            </p:grpSp>
            <p:grpSp>
              <p:nvGrpSpPr>
                <p:cNvPr id="107" name="Group 41"/>
                <p:cNvGrpSpPr/>
                <p:nvPr/>
              </p:nvGrpSpPr>
              <p:grpSpPr>
                <a:xfrm>
                  <a:off x="6084168" y="4509120"/>
                  <a:ext cx="1440160" cy="1224136"/>
                  <a:chOff x="539552" y="1124744"/>
                  <a:chExt cx="1440160" cy="1224136"/>
                </a:xfrm>
              </p:grpSpPr>
              <p:sp>
                <p:nvSpPr>
                  <p:cNvPr id="129" name="Rectangle 41"/>
                  <p:cNvSpPr/>
                  <p:nvPr/>
                </p:nvSpPr>
                <p:spPr>
                  <a:xfrm>
                    <a:off x="1187624" y="1988840"/>
                    <a:ext cx="216024" cy="360040"/>
                  </a:xfrm>
                  <a:prstGeom prst="rect">
                    <a:avLst/>
                  </a:prstGeom>
                  <a:solidFill>
                    <a:srgbClr val="CC6600"/>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130" name="Cloud 42"/>
                  <p:cNvSpPr/>
                  <p:nvPr/>
                </p:nvSpPr>
                <p:spPr>
                  <a:xfrm>
                    <a:off x="539552" y="1124744"/>
                    <a:ext cx="1440160" cy="1080120"/>
                  </a:xfrm>
                  <a:prstGeom prst="cloud">
                    <a:avLst/>
                  </a:prstGeom>
                  <a:solidFill>
                    <a:srgbClr val="00B050"/>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dirty="0"/>
                  </a:p>
                </p:txBody>
              </p:sp>
            </p:grpSp>
            <p:grpSp>
              <p:nvGrpSpPr>
                <p:cNvPr id="108" name="Group 42"/>
                <p:cNvGrpSpPr/>
                <p:nvPr/>
              </p:nvGrpSpPr>
              <p:grpSpPr>
                <a:xfrm>
                  <a:off x="7956376" y="4149080"/>
                  <a:ext cx="1440160" cy="1224136"/>
                  <a:chOff x="539552" y="1124744"/>
                  <a:chExt cx="1440160" cy="1224136"/>
                </a:xfrm>
              </p:grpSpPr>
              <p:sp>
                <p:nvSpPr>
                  <p:cNvPr id="127" name="Rectangle 39"/>
                  <p:cNvSpPr/>
                  <p:nvPr/>
                </p:nvSpPr>
                <p:spPr>
                  <a:xfrm>
                    <a:off x="1187624" y="1988840"/>
                    <a:ext cx="216024" cy="360040"/>
                  </a:xfrm>
                  <a:prstGeom prst="rect">
                    <a:avLst/>
                  </a:prstGeom>
                  <a:solidFill>
                    <a:srgbClr val="CC6600"/>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128" name="Cloud 40"/>
                  <p:cNvSpPr/>
                  <p:nvPr/>
                </p:nvSpPr>
                <p:spPr>
                  <a:xfrm>
                    <a:off x="539552" y="1124744"/>
                    <a:ext cx="1440160" cy="1080120"/>
                  </a:xfrm>
                  <a:prstGeom prst="cloud">
                    <a:avLst/>
                  </a:prstGeom>
                  <a:solidFill>
                    <a:srgbClr val="00B050"/>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dirty="0"/>
                  </a:p>
                </p:txBody>
              </p:sp>
            </p:grpSp>
            <p:grpSp>
              <p:nvGrpSpPr>
                <p:cNvPr id="109" name="Group 43"/>
                <p:cNvGrpSpPr/>
                <p:nvPr/>
              </p:nvGrpSpPr>
              <p:grpSpPr>
                <a:xfrm>
                  <a:off x="7164288" y="4509120"/>
                  <a:ext cx="1440160" cy="1224136"/>
                  <a:chOff x="539552" y="1124744"/>
                  <a:chExt cx="1440160" cy="1224136"/>
                </a:xfrm>
              </p:grpSpPr>
              <p:sp>
                <p:nvSpPr>
                  <p:cNvPr id="125" name="Rectangle 37"/>
                  <p:cNvSpPr/>
                  <p:nvPr/>
                </p:nvSpPr>
                <p:spPr>
                  <a:xfrm>
                    <a:off x="1187624" y="1988840"/>
                    <a:ext cx="216024" cy="360040"/>
                  </a:xfrm>
                  <a:prstGeom prst="rect">
                    <a:avLst/>
                  </a:prstGeom>
                  <a:solidFill>
                    <a:srgbClr val="CC6600"/>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126" name="Cloud 38"/>
                  <p:cNvSpPr/>
                  <p:nvPr/>
                </p:nvSpPr>
                <p:spPr>
                  <a:xfrm>
                    <a:off x="539552" y="1124744"/>
                    <a:ext cx="1440160" cy="1080120"/>
                  </a:xfrm>
                  <a:prstGeom prst="cloud">
                    <a:avLst/>
                  </a:prstGeom>
                  <a:solidFill>
                    <a:srgbClr val="00B050"/>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dirty="0"/>
                  </a:p>
                </p:txBody>
              </p:sp>
            </p:grpSp>
            <p:grpSp>
              <p:nvGrpSpPr>
                <p:cNvPr id="110" name="Group 44"/>
                <p:cNvGrpSpPr/>
                <p:nvPr/>
              </p:nvGrpSpPr>
              <p:grpSpPr>
                <a:xfrm>
                  <a:off x="3097014" y="4509120"/>
                  <a:ext cx="1440160" cy="1224136"/>
                  <a:chOff x="539552" y="1124744"/>
                  <a:chExt cx="1440160" cy="1224136"/>
                </a:xfrm>
              </p:grpSpPr>
              <p:sp>
                <p:nvSpPr>
                  <p:cNvPr id="123" name="Rectangle 35"/>
                  <p:cNvSpPr/>
                  <p:nvPr/>
                </p:nvSpPr>
                <p:spPr>
                  <a:xfrm>
                    <a:off x="1187624" y="1988840"/>
                    <a:ext cx="216024" cy="360040"/>
                  </a:xfrm>
                  <a:prstGeom prst="rect">
                    <a:avLst/>
                  </a:prstGeom>
                  <a:solidFill>
                    <a:srgbClr val="CC6600"/>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124" name="Cloud 36"/>
                  <p:cNvSpPr/>
                  <p:nvPr/>
                </p:nvSpPr>
                <p:spPr>
                  <a:xfrm>
                    <a:off x="539552" y="1124744"/>
                    <a:ext cx="1440160" cy="1080120"/>
                  </a:xfrm>
                  <a:prstGeom prst="cloud">
                    <a:avLst/>
                  </a:prstGeom>
                  <a:solidFill>
                    <a:srgbClr val="00B050"/>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dirty="0"/>
                  </a:p>
                </p:txBody>
              </p:sp>
            </p:grpSp>
            <p:grpSp>
              <p:nvGrpSpPr>
                <p:cNvPr id="111" name="Group 45"/>
                <p:cNvGrpSpPr/>
                <p:nvPr/>
              </p:nvGrpSpPr>
              <p:grpSpPr>
                <a:xfrm>
                  <a:off x="4860032" y="4509120"/>
                  <a:ext cx="1440160" cy="1224136"/>
                  <a:chOff x="539552" y="1124744"/>
                  <a:chExt cx="1440160" cy="1224136"/>
                </a:xfrm>
              </p:grpSpPr>
              <p:sp>
                <p:nvSpPr>
                  <p:cNvPr id="121" name="Rectangle 33"/>
                  <p:cNvSpPr/>
                  <p:nvPr/>
                </p:nvSpPr>
                <p:spPr>
                  <a:xfrm>
                    <a:off x="1187624" y="1988840"/>
                    <a:ext cx="216024" cy="360040"/>
                  </a:xfrm>
                  <a:prstGeom prst="rect">
                    <a:avLst/>
                  </a:prstGeom>
                  <a:solidFill>
                    <a:srgbClr val="CC6600"/>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122" name="Cloud 34"/>
                  <p:cNvSpPr/>
                  <p:nvPr/>
                </p:nvSpPr>
                <p:spPr>
                  <a:xfrm>
                    <a:off x="539552" y="1124744"/>
                    <a:ext cx="1440160" cy="1080120"/>
                  </a:xfrm>
                  <a:prstGeom prst="cloud">
                    <a:avLst/>
                  </a:prstGeom>
                  <a:solidFill>
                    <a:srgbClr val="00B050"/>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dirty="0"/>
                  </a:p>
                </p:txBody>
              </p:sp>
            </p:grpSp>
            <p:grpSp>
              <p:nvGrpSpPr>
                <p:cNvPr id="112" name="Group 46"/>
                <p:cNvGrpSpPr/>
                <p:nvPr/>
              </p:nvGrpSpPr>
              <p:grpSpPr>
                <a:xfrm>
                  <a:off x="3995936" y="4653136"/>
                  <a:ext cx="1440160" cy="1224136"/>
                  <a:chOff x="539552" y="1124744"/>
                  <a:chExt cx="1440160" cy="1224136"/>
                </a:xfrm>
              </p:grpSpPr>
              <p:sp>
                <p:nvSpPr>
                  <p:cNvPr id="119" name="Rectangle 31"/>
                  <p:cNvSpPr/>
                  <p:nvPr/>
                </p:nvSpPr>
                <p:spPr>
                  <a:xfrm>
                    <a:off x="1187624" y="1988840"/>
                    <a:ext cx="216024" cy="360040"/>
                  </a:xfrm>
                  <a:prstGeom prst="rect">
                    <a:avLst/>
                  </a:prstGeom>
                  <a:solidFill>
                    <a:srgbClr val="CC6600"/>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120" name="Cloud 32"/>
                  <p:cNvSpPr/>
                  <p:nvPr/>
                </p:nvSpPr>
                <p:spPr>
                  <a:xfrm>
                    <a:off x="539552" y="1124744"/>
                    <a:ext cx="1440160" cy="1080120"/>
                  </a:xfrm>
                  <a:prstGeom prst="cloud">
                    <a:avLst/>
                  </a:prstGeom>
                  <a:solidFill>
                    <a:srgbClr val="00B050"/>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dirty="0"/>
                  </a:p>
                </p:txBody>
              </p:sp>
            </p:grpSp>
            <p:grpSp>
              <p:nvGrpSpPr>
                <p:cNvPr id="113" name="Group 47"/>
                <p:cNvGrpSpPr/>
                <p:nvPr/>
              </p:nvGrpSpPr>
              <p:grpSpPr>
                <a:xfrm>
                  <a:off x="1547664" y="4581128"/>
                  <a:ext cx="1440160" cy="1224136"/>
                  <a:chOff x="539552" y="1124744"/>
                  <a:chExt cx="1440160" cy="1224136"/>
                </a:xfrm>
              </p:grpSpPr>
              <p:sp>
                <p:nvSpPr>
                  <p:cNvPr id="117" name="Rectangle 51"/>
                  <p:cNvSpPr/>
                  <p:nvPr/>
                </p:nvSpPr>
                <p:spPr>
                  <a:xfrm>
                    <a:off x="1187624" y="1988840"/>
                    <a:ext cx="216024" cy="360040"/>
                  </a:xfrm>
                  <a:prstGeom prst="rect">
                    <a:avLst/>
                  </a:prstGeom>
                  <a:solidFill>
                    <a:srgbClr val="CC6600"/>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118" name="Cloud 30"/>
                  <p:cNvSpPr/>
                  <p:nvPr/>
                </p:nvSpPr>
                <p:spPr>
                  <a:xfrm>
                    <a:off x="539552" y="1124744"/>
                    <a:ext cx="1440160" cy="1080120"/>
                  </a:xfrm>
                  <a:prstGeom prst="cloud">
                    <a:avLst/>
                  </a:prstGeom>
                  <a:solidFill>
                    <a:srgbClr val="00B050"/>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dirty="0"/>
                  </a:p>
                </p:txBody>
              </p:sp>
            </p:grpSp>
            <p:grpSp>
              <p:nvGrpSpPr>
                <p:cNvPr id="114" name="Group 48"/>
                <p:cNvGrpSpPr/>
                <p:nvPr/>
              </p:nvGrpSpPr>
              <p:grpSpPr>
                <a:xfrm>
                  <a:off x="2483768" y="4653136"/>
                  <a:ext cx="1440160" cy="1224136"/>
                  <a:chOff x="539552" y="1124744"/>
                  <a:chExt cx="1440160" cy="1224136"/>
                </a:xfrm>
              </p:grpSpPr>
              <p:sp>
                <p:nvSpPr>
                  <p:cNvPr id="115" name="Rectangle 49"/>
                  <p:cNvSpPr/>
                  <p:nvPr/>
                </p:nvSpPr>
                <p:spPr>
                  <a:xfrm>
                    <a:off x="1187624" y="1988840"/>
                    <a:ext cx="216024" cy="360040"/>
                  </a:xfrm>
                  <a:prstGeom prst="rect">
                    <a:avLst/>
                  </a:prstGeom>
                  <a:solidFill>
                    <a:srgbClr val="CC6600"/>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116" name="Cloud 50"/>
                  <p:cNvSpPr/>
                  <p:nvPr/>
                </p:nvSpPr>
                <p:spPr>
                  <a:xfrm>
                    <a:off x="539552" y="1124744"/>
                    <a:ext cx="1440160" cy="1080120"/>
                  </a:xfrm>
                  <a:prstGeom prst="cloud">
                    <a:avLst/>
                  </a:prstGeom>
                  <a:solidFill>
                    <a:srgbClr val="00B050"/>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dirty="0"/>
                  </a:p>
                </p:txBody>
              </p:sp>
            </p:grpSp>
          </p:grpSp>
          <p:sp>
            <p:nvSpPr>
              <p:cNvPr id="89" name="Freeform 88"/>
              <p:cNvSpPr/>
              <p:nvPr/>
            </p:nvSpPr>
            <p:spPr>
              <a:xfrm rot="18658646">
                <a:off x="7771761" y="2637310"/>
                <a:ext cx="1259526" cy="1105118"/>
              </a:xfrm>
              <a:custGeom>
                <a:avLst/>
                <a:gdLst>
                  <a:gd name="connsiteX0" fmla="*/ 437214 w 1249181"/>
                  <a:gd name="connsiteY0" fmla="*/ 2498 h 1114268"/>
                  <a:gd name="connsiteX1" fmla="*/ 47469 w 1249181"/>
                  <a:gd name="connsiteY1" fmla="*/ 362262 h 1114268"/>
                  <a:gd name="connsiteX2" fmla="*/ 722027 w 1249181"/>
                  <a:gd name="connsiteY2" fmla="*/ 1111770 h 1114268"/>
                  <a:gd name="connsiteX3" fmla="*/ 1201712 w 1249181"/>
                  <a:gd name="connsiteY3" fmla="*/ 347272 h 1114268"/>
                  <a:gd name="connsiteX4" fmla="*/ 437214 w 1249181"/>
                  <a:gd name="connsiteY4" fmla="*/ 2498 h 11142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9181" h="1114268">
                    <a:moveTo>
                      <a:pt x="437214" y="2498"/>
                    </a:moveTo>
                    <a:cubicBezTo>
                      <a:pt x="244840" y="4996"/>
                      <a:pt x="0" y="177383"/>
                      <a:pt x="47469" y="362262"/>
                    </a:cubicBezTo>
                    <a:cubicBezTo>
                      <a:pt x="94938" y="547141"/>
                      <a:pt x="529653" y="1114268"/>
                      <a:pt x="722027" y="1111770"/>
                    </a:cubicBezTo>
                    <a:cubicBezTo>
                      <a:pt x="914401" y="1109272"/>
                      <a:pt x="1249181" y="532151"/>
                      <a:pt x="1201712" y="347272"/>
                    </a:cubicBezTo>
                    <a:cubicBezTo>
                      <a:pt x="1154243" y="162393"/>
                      <a:pt x="629588" y="0"/>
                      <a:pt x="437214" y="2498"/>
                    </a:cubicBezTo>
                    <a:close/>
                  </a:path>
                </a:pathLst>
              </a:custGeom>
              <a:solidFill>
                <a:srgbClr val="969696"/>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grpSp>
        <p:nvGrpSpPr>
          <p:cNvPr id="3" name="Group 63"/>
          <p:cNvGrpSpPr/>
          <p:nvPr/>
        </p:nvGrpSpPr>
        <p:grpSpPr>
          <a:xfrm>
            <a:off x="-2928996" y="980728"/>
            <a:ext cx="9644804" cy="3688586"/>
            <a:chOff x="-1832444" y="404664"/>
            <a:chExt cx="9644804" cy="3688586"/>
          </a:xfrm>
        </p:grpSpPr>
        <p:sp>
          <p:nvSpPr>
            <p:cNvPr id="42" name="Rectangle 41"/>
            <p:cNvSpPr/>
            <p:nvPr/>
          </p:nvSpPr>
          <p:spPr>
            <a:xfrm rot="19851253">
              <a:off x="-1832444" y="3693914"/>
              <a:ext cx="7814051" cy="399336"/>
            </a:xfrm>
            <a:prstGeom prst="rect">
              <a:avLst/>
            </a:prstGeom>
            <a:solidFill>
              <a:srgbClr val="FFFF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sz="2400" dirty="0">
                <a:solidFill>
                  <a:schemeClr val="tx1"/>
                </a:solidFill>
                <a:latin typeface="Impact" pitchFamily="34" charset="0"/>
              </a:endParaRPr>
            </a:p>
          </p:txBody>
        </p:sp>
        <p:grpSp>
          <p:nvGrpSpPr>
            <p:cNvPr id="5" name="Group 56"/>
            <p:cNvGrpSpPr/>
            <p:nvPr/>
          </p:nvGrpSpPr>
          <p:grpSpPr>
            <a:xfrm>
              <a:off x="5580112" y="404664"/>
              <a:ext cx="2232248" cy="1728192"/>
              <a:chOff x="5580112" y="2564904"/>
              <a:chExt cx="2232248" cy="1728192"/>
            </a:xfrm>
          </p:grpSpPr>
          <p:sp>
            <p:nvSpPr>
              <p:cNvPr id="48" name="Rectangle 47"/>
              <p:cNvSpPr/>
              <p:nvPr/>
            </p:nvSpPr>
            <p:spPr>
              <a:xfrm>
                <a:off x="5580112" y="2564904"/>
                <a:ext cx="2232248" cy="1728192"/>
              </a:xfrm>
              <a:prstGeom prst="rect">
                <a:avLst/>
              </a:prstGeom>
              <a:solidFill>
                <a:srgbClr val="DDDDDD"/>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9" name="TextBox 48"/>
              <p:cNvSpPr txBox="1"/>
              <p:nvPr/>
            </p:nvSpPr>
            <p:spPr>
              <a:xfrm rot="20226834">
                <a:off x="5583016" y="2828834"/>
                <a:ext cx="2197268" cy="1200329"/>
              </a:xfrm>
              <a:prstGeom prst="rect">
                <a:avLst/>
              </a:prstGeom>
              <a:noFill/>
            </p:spPr>
            <p:txBody>
              <a:bodyPr wrap="none" rtlCol="0">
                <a:spAutoFit/>
              </a:bodyPr>
              <a:lstStyle/>
              <a:p>
                <a:pPr algn="ctr"/>
                <a:r>
                  <a:rPr lang="en-GB" sz="3600" dirty="0" smtClean="0">
                    <a:latin typeface="Arial Black" pitchFamily="34" charset="0"/>
                  </a:rPr>
                  <a:t>SOLAR</a:t>
                </a:r>
              </a:p>
              <a:p>
                <a:pPr algn="ctr"/>
                <a:r>
                  <a:rPr lang="en-GB" sz="3600" dirty="0" smtClean="0">
                    <a:latin typeface="Arial Black" pitchFamily="34" charset="0"/>
                  </a:rPr>
                  <a:t>PANELS</a:t>
                </a:r>
                <a:endParaRPr lang="en-GB" sz="3600" dirty="0">
                  <a:latin typeface="Arial Black" pitchFamily="34" charset="0"/>
                </a:endParaRPr>
              </a:p>
            </p:txBody>
          </p:sp>
          <p:sp>
            <p:nvSpPr>
              <p:cNvPr id="50" name="TextBox 49"/>
              <p:cNvSpPr txBox="1"/>
              <p:nvPr/>
            </p:nvSpPr>
            <p:spPr>
              <a:xfrm>
                <a:off x="5580112" y="2564904"/>
                <a:ext cx="846963" cy="307777"/>
              </a:xfrm>
              <a:prstGeom prst="rect">
                <a:avLst/>
              </a:prstGeom>
              <a:noFill/>
            </p:spPr>
            <p:txBody>
              <a:bodyPr wrap="none" rtlCol="0">
                <a:spAutoFit/>
              </a:bodyPr>
              <a:lstStyle/>
              <a:p>
                <a:r>
                  <a:rPr lang="en-GB" sz="1400" dirty="0" smtClean="0"/>
                  <a:t>FRAGILE!</a:t>
                </a:r>
                <a:endParaRPr lang="en-GB" sz="1400" dirty="0"/>
              </a:p>
            </p:txBody>
          </p:sp>
          <p:sp>
            <p:nvSpPr>
              <p:cNvPr id="51" name="TextBox 50"/>
              <p:cNvSpPr txBox="1"/>
              <p:nvPr/>
            </p:nvSpPr>
            <p:spPr>
              <a:xfrm>
                <a:off x="6948264" y="3985319"/>
                <a:ext cx="846963" cy="307777"/>
              </a:xfrm>
              <a:prstGeom prst="rect">
                <a:avLst/>
              </a:prstGeom>
              <a:noFill/>
            </p:spPr>
            <p:txBody>
              <a:bodyPr wrap="none" rtlCol="0">
                <a:spAutoFit/>
              </a:bodyPr>
              <a:lstStyle/>
              <a:p>
                <a:r>
                  <a:rPr lang="en-GB" sz="1400" dirty="0" smtClean="0"/>
                  <a:t>FRAGILE!</a:t>
                </a:r>
                <a:endParaRPr lang="en-GB" sz="1400" dirty="0"/>
              </a:p>
            </p:txBody>
          </p:sp>
          <p:cxnSp>
            <p:nvCxnSpPr>
              <p:cNvPr id="53" name="Straight Connector 52"/>
              <p:cNvCxnSpPr/>
              <p:nvPr/>
            </p:nvCxnSpPr>
            <p:spPr>
              <a:xfrm flipV="1">
                <a:off x="5724128" y="2636912"/>
                <a:ext cx="1080120" cy="432048"/>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4" name="Straight Connector 53"/>
              <p:cNvCxnSpPr/>
              <p:nvPr/>
            </p:nvCxnSpPr>
            <p:spPr>
              <a:xfrm flipV="1">
                <a:off x="5796136" y="2708920"/>
                <a:ext cx="1080120" cy="432048"/>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5" name="Straight Connector 54"/>
              <p:cNvCxnSpPr/>
              <p:nvPr/>
            </p:nvCxnSpPr>
            <p:spPr>
              <a:xfrm flipV="1">
                <a:off x="6578698" y="3678365"/>
                <a:ext cx="1080120" cy="432048"/>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6" name="Straight Connector 55"/>
              <p:cNvCxnSpPr/>
              <p:nvPr/>
            </p:nvCxnSpPr>
            <p:spPr>
              <a:xfrm flipV="1">
                <a:off x="6650706" y="3750373"/>
                <a:ext cx="1080120" cy="432048"/>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7" name="Group 82"/>
            <p:cNvGrpSpPr/>
            <p:nvPr/>
          </p:nvGrpSpPr>
          <p:grpSpPr>
            <a:xfrm>
              <a:off x="4902375" y="1268760"/>
              <a:ext cx="2232248" cy="1525562"/>
              <a:chOff x="4902375" y="1268760"/>
              <a:chExt cx="2232248" cy="1525562"/>
            </a:xfrm>
          </p:grpSpPr>
          <p:sp>
            <p:nvSpPr>
              <p:cNvPr id="43" name="Pie 42"/>
              <p:cNvSpPr/>
              <p:nvPr/>
            </p:nvSpPr>
            <p:spPr>
              <a:xfrm>
                <a:off x="4902375" y="1628800"/>
                <a:ext cx="1165522" cy="1165522"/>
              </a:xfrm>
              <a:prstGeom prst="pie">
                <a:avLst>
                  <a:gd name="adj1" fmla="val 14161131"/>
                  <a:gd name="adj2" fmla="val 16270878"/>
                </a:avLst>
              </a:prstGeom>
              <a:solidFill>
                <a:srgbClr val="0000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chemeClr val="tx1"/>
                  </a:solidFill>
                </a:endParaRPr>
              </a:p>
            </p:txBody>
          </p:sp>
          <p:sp>
            <p:nvSpPr>
              <p:cNvPr id="44" name="Rounded Rectangle 43"/>
              <p:cNvSpPr/>
              <p:nvPr/>
            </p:nvSpPr>
            <p:spPr>
              <a:xfrm>
                <a:off x="5550447" y="2132856"/>
                <a:ext cx="1584176" cy="72008"/>
              </a:xfrm>
              <a:prstGeom prst="roundRect">
                <a:avLst/>
              </a:prstGeom>
              <a:solidFill>
                <a:srgbClr val="80808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5" name="Rounded Rectangle 44"/>
              <p:cNvSpPr/>
              <p:nvPr/>
            </p:nvSpPr>
            <p:spPr>
              <a:xfrm flipV="1">
                <a:off x="5478439" y="1268760"/>
                <a:ext cx="72008" cy="936104"/>
              </a:xfrm>
              <a:prstGeom prst="roundRect">
                <a:avLst/>
              </a:prstGeom>
              <a:solidFill>
                <a:srgbClr val="80808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sp>
        <p:nvSpPr>
          <p:cNvPr id="64" name="Rectangle 63"/>
          <p:cNvSpPr/>
          <p:nvPr/>
        </p:nvSpPr>
        <p:spPr>
          <a:xfrm>
            <a:off x="-1044624" y="4077072"/>
            <a:ext cx="2592288" cy="1728192"/>
          </a:xfrm>
          <a:prstGeom prst="rect">
            <a:avLst/>
          </a:prstGeom>
          <a:solidFill>
            <a:schemeClr val="bg1"/>
          </a:soli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80" name="Group 79"/>
          <p:cNvGrpSpPr/>
          <p:nvPr/>
        </p:nvGrpSpPr>
        <p:grpSpPr>
          <a:xfrm>
            <a:off x="1475656" y="2420888"/>
            <a:ext cx="959300" cy="1617552"/>
            <a:chOff x="1763688" y="2384470"/>
            <a:chExt cx="3096345" cy="5220994"/>
          </a:xfrm>
        </p:grpSpPr>
        <p:grpSp>
          <p:nvGrpSpPr>
            <p:cNvPr id="66" name="Group 65"/>
            <p:cNvGrpSpPr/>
            <p:nvPr/>
          </p:nvGrpSpPr>
          <p:grpSpPr>
            <a:xfrm>
              <a:off x="1763688" y="2384470"/>
              <a:ext cx="3021879" cy="5220994"/>
              <a:chOff x="1763688" y="2384470"/>
              <a:chExt cx="3021879" cy="5220994"/>
            </a:xfrm>
          </p:grpSpPr>
          <p:sp>
            <p:nvSpPr>
              <p:cNvPr id="67" name="Chord 66"/>
              <p:cNvSpPr/>
              <p:nvPr/>
            </p:nvSpPr>
            <p:spPr>
              <a:xfrm>
                <a:off x="1763688" y="2948902"/>
                <a:ext cx="3021879" cy="4656562"/>
              </a:xfrm>
              <a:prstGeom prst="chord">
                <a:avLst>
                  <a:gd name="adj1" fmla="val 10135620"/>
                  <a:gd name="adj2" fmla="val 674418"/>
                </a:avLst>
              </a:prstGeom>
              <a:solidFill>
                <a:srgbClr val="CC00FF"/>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68" name="Group 72"/>
              <p:cNvGrpSpPr/>
              <p:nvPr/>
            </p:nvGrpSpPr>
            <p:grpSpPr>
              <a:xfrm>
                <a:off x="2627081" y="2384470"/>
                <a:ext cx="1295091" cy="1199418"/>
                <a:chOff x="2195736" y="1196752"/>
                <a:chExt cx="1296144" cy="792088"/>
              </a:xfrm>
            </p:grpSpPr>
            <p:sp>
              <p:nvSpPr>
                <p:cNvPr id="69" name="Freeform 68"/>
                <p:cNvSpPr/>
                <p:nvPr/>
              </p:nvSpPr>
              <p:spPr>
                <a:xfrm>
                  <a:off x="2195736" y="1484784"/>
                  <a:ext cx="1296144" cy="145366"/>
                </a:xfrm>
                <a:custGeom>
                  <a:avLst/>
                  <a:gdLst>
                    <a:gd name="connsiteX0" fmla="*/ 0 w 1209821"/>
                    <a:gd name="connsiteY0" fmla="*/ 0 h 138332"/>
                    <a:gd name="connsiteX1" fmla="*/ 337625 w 1209821"/>
                    <a:gd name="connsiteY1" fmla="*/ 112541 h 138332"/>
                    <a:gd name="connsiteX2" fmla="*/ 928468 w 1209821"/>
                    <a:gd name="connsiteY2" fmla="*/ 126609 h 138332"/>
                    <a:gd name="connsiteX3" fmla="*/ 1209821 w 1209821"/>
                    <a:gd name="connsiteY3" fmla="*/ 42203 h 138332"/>
                    <a:gd name="connsiteX0" fmla="*/ 0 w 1296144"/>
                    <a:gd name="connsiteY0" fmla="*/ 0 h 145366"/>
                    <a:gd name="connsiteX1" fmla="*/ 337625 w 1296144"/>
                    <a:gd name="connsiteY1" fmla="*/ 112541 h 145366"/>
                    <a:gd name="connsiteX2" fmla="*/ 928468 w 1296144"/>
                    <a:gd name="connsiteY2" fmla="*/ 126609 h 145366"/>
                    <a:gd name="connsiteX3" fmla="*/ 1296144 w 1296144"/>
                    <a:gd name="connsiteY3" fmla="*/ 0 h 145366"/>
                  </a:gdLst>
                  <a:ahLst/>
                  <a:cxnLst>
                    <a:cxn ang="0">
                      <a:pos x="connsiteX0" y="connsiteY0"/>
                    </a:cxn>
                    <a:cxn ang="0">
                      <a:pos x="connsiteX1" y="connsiteY1"/>
                    </a:cxn>
                    <a:cxn ang="0">
                      <a:pos x="connsiteX2" y="connsiteY2"/>
                    </a:cxn>
                    <a:cxn ang="0">
                      <a:pos x="connsiteX3" y="connsiteY3"/>
                    </a:cxn>
                  </a:cxnLst>
                  <a:rect l="l" t="t" r="r" b="b"/>
                  <a:pathLst>
                    <a:path w="1296144" h="145366">
                      <a:moveTo>
                        <a:pt x="0" y="0"/>
                      </a:moveTo>
                      <a:cubicBezTo>
                        <a:pt x="91440" y="45719"/>
                        <a:pt x="182880" y="91439"/>
                        <a:pt x="337625" y="112541"/>
                      </a:cubicBezTo>
                      <a:cubicBezTo>
                        <a:pt x="492370" y="133643"/>
                        <a:pt x="768715" y="145366"/>
                        <a:pt x="928468" y="126609"/>
                      </a:cubicBezTo>
                      <a:cubicBezTo>
                        <a:pt x="1088221" y="107852"/>
                        <a:pt x="1228150" y="36341"/>
                        <a:pt x="1296144" y="0"/>
                      </a:cubicBezTo>
                    </a:path>
                  </a:pathLst>
                </a:custGeom>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dirty="0"/>
                </a:p>
              </p:txBody>
            </p:sp>
            <p:sp>
              <p:nvSpPr>
                <p:cNvPr id="76" name="Chord 75"/>
                <p:cNvSpPr/>
                <p:nvPr/>
              </p:nvSpPr>
              <p:spPr>
                <a:xfrm>
                  <a:off x="2483768" y="1196752"/>
                  <a:ext cx="720080" cy="792088"/>
                </a:xfrm>
                <a:prstGeom prst="chord">
                  <a:avLst>
                    <a:gd name="adj1" fmla="val 10765082"/>
                    <a:gd name="adj2" fmla="val 108958"/>
                  </a:avLst>
                </a:prstGeom>
                <a:solidFill>
                  <a:srgbClr val="0099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grpSp>
          <p:nvGrpSpPr>
            <p:cNvPr id="77" name="Group 43"/>
            <p:cNvGrpSpPr/>
            <p:nvPr/>
          </p:nvGrpSpPr>
          <p:grpSpPr>
            <a:xfrm>
              <a:off x="3491881" y="3429896"/>
              <a:ext cx="1368152" cy="1885273"/>
              <a:chOff x="7082737" y="2438979"/>
              <a:chExt cx="1075565" cy="1482097"/>
            </a:xfrm>
          </p:grpSpPr>
          <p:sp>
            <p:nvSpPr>
              <p:cNvPr id="78" name="Oval 77"/>
              <p:cNvSpPr/>
              <p:nvPr/>
            </p:nvSpPr>
            <p:spPr>
              <a:xfrm>
                <a:off x="7438170" y="2438979"/>
                <a:ext cx="105702" cy="269941"/>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9" name="Freeform 78"/>
              <p:cNvSpPr/>
              <p:nvPr/>
            </p:nvSpPr>
            <p:spPr>
              <a:xfrm>
                <a:off x="7082737" y="2821782"/>
                <a:ext cx="1075565" cy="1099294"/>
              </a:xfrm>
              <a:custGeom>
                <a:avLst/>
                <a:gdLst>
                  <a:gd name="connsiteX0" fmla="*/ 60325 w 992188"/>
                  <a:gd name="connsiteY0" fmla="*/ 66675 h 1200150"/>
                  <a:gd name="connsiteX1" fmla="*/ 22225 w 992188"/>
                  <a:gd name="connsiteY1" fmla="*/ 104775 h 1200150"/>
                  <a:gd name="connsiteX2" fmla="*/ 193675 w 992188"/>
                  <a:gd name="connsiteY2" fmla="*/ 695325 h 1200150"/>
                  <a:gd name="connsiteX3" fmla="*/ 593725 w 992188"/>
                  <a:gd name="connsiteY3" fmla="*/ 1133475 h 1200150"/>
                  <a:gd name="connsiteX4" fmla="*/ 946150 w 992188"/>
                  <a:gd name="connsiteY4" fmla="*/ 1095375 h 1200150"/>
                  <a:gd name="connsiteX5" fmla="*/ 869950 w 992188"/>
                  <a:gd name="connsiteY5" fmla="*/ 561975 h 1200150"/>
                  <a:gd name="connsiteX6" fmla="*/ 755650 w 992188"/>
                  <a:gd name="connsiteY6" fmla="*/ 200025 h 1200150"/>
                  <a:gd name="connsiteX7" fmla="*/ 374650 w 992188"/>
                  <a:gd name="connsiteY7" fmla="*/ 142875 h 1200150"/>
                  <a:gd name="connsiteX8" fmla="*/ 60325 w 992188"/>
                  <a:gd name="connsiteY8" fmla="*/ 66675 h 1200150"/>
                  <a:gd name="connsiteX0" fmla="*/ 60325 w 992188"/>
                  <a:gd name="connsiteY0" fmla="*/ 66675 h 1200150"/>
                  <a:gd name="connsiteX1" fmla="*/ 22225 w 992188"/>
                  <a:gd name="connsiteY1" fmla="*/ 104775 h 1200150"/>
                  <a:gd name="connsiteX2" fmla="*/ 193675 w 992188"/>
                  <a:gd name="connsiteY2" fmla="*/ 695325 h 1200150"/>
                  <a:gd name="connsiteX3" fmla="*/ 593725 w 992188"/>
                  <a:gd name="connsiteY3" fmla="*/ 1133475 h 1200150"/>
                  <a:gd name="connsiteX4" fmla="*/ 946150 w 992188"/>
                  <a:gd name="connsiteY4" fmla="*/ 1095375 h 1200150"/>
                  <a:gd name="connsiteX5" fmla="*/ 869950 w 992188"/>
                  <a:gd name="connsiteY5" fmla="*/ 561975 h 1200150"/>
                  <a:gd name="connsiteX6" fmla="*/ 755650 w 992188"/>
                  <a:gd name="connsiteY6" fmla="*/ 200025 h 1200150"/>
                  <a:gd name="connsiteX7" fmla="*/ 374650 w 992188"/>
                  <a:gd name="connsiteY7" fmla="*/ 142875 h 1200150"/>
                  <a:gd name="connsiteX8" fmla="*/ 60325 w 992188"/>
                  <a:gd name="connsiteY8" fmla="*/ 66675 h 1200150"/>
                  <a:gd name="connsiteX0" fmla="*/ 60325 w 992188"/>
                  <a:gd name="connsiteY0" fmla="*/ 66675 h 1200150"/>
                  <a:gd name="connsiteX1" fmla="*/ 22225 w 992188"/>
                  <a:gd name="connsiteY1" fmla="*/ 104775 h 1200150"/>
                  <a:gd name="connsiteX2" fmla="*/ 193675 w 992188"/>
                  <a:gd name="connsiteY2" fmla="*/ 695325 h 1200150"/>
                  <a:gd name="connsiteX3" fmla="*/ 593725 w 992188"/>
                  <a:gd name="connsiteY3" fmla="*/ 1133475 h 1200150"/>
                  <a:gd name="connsiteX4" fmla="*/ 946150 w 992188"/>
                  <a:gd name="connsiteY4" fmla="*/ 1095375 h 1200150"/>
                  <a:gd name="connsiteX5" fmla="*/ 869950 w 992188"/>
                  <a:gd name="connsiteY5" fmla="*/ 561975 h 1200150"/>
                  <a:gd name="connsiteX6" fmla="*/ 755650 w 992188"/>
                  <a:gd name="connsiteY6" fmla="*/ 200025 h 1200150"/>
                  <a:gd name="connsiteX7" fmla="*/ 374650 w 992188"/>
                  <a:gd name="connsiteY7" fmla="*/ 142875 h 1200150"/>
                  <a:gd name="connsiteX8" fmla="*/ 60325 w 992188"/>
                  <a:gd name="connsiteY8" fmla="*/ 66675 h 1200150"/>
                  <a:gd name="connsiteX0" fmla="*/ 60325 w 954138"/>
                  <a:gd name="connsiteY0" fmla="*/ 66675 h 1200150"/>
                  <a:gd name="connsiteX1" fmla="*/ 22225 w 954138"/>
                  <a:gd name="connsiteY1" fmla="*/ 104775 h 1200150"/>
                  <a:gd name="connsiteX2" fmla="*/ 193675 w 954138"/>
                  <a:gd name="connsiteY2" fmla="*/ 695325 h 1200150"/>
                  <a:gd name="connsiteX3" fmla="*/ 593725 w 954138"/>
                  <a:gd name="connsiteY3" fmla="*/ 1133475 h 1200150"/>
                  <a:gd name="connsiteX4" fmla="*/ 946150 w 954138"/>
                  <a:gd name="connsiteY4" fmla="*/ 1095375 h 1200150"/>
                  <a:gd name="connsiteX5" fmla="*/ 869950 w 954138"/>
                  <a:gd name="connsiteY5" fmla="*/ 561975 h 1200150"/>
                  <a:gd name="connsiteX6" fmla="*/ 755650 w 954138"/>
                  <a:gd name="connsiteY6" fmla="*/ 200025 h 1200150"/>
                  <a:gd name="connsiteX7" fmla="*/ 374650 w 954138"/>
                  <a:gd name="connsiteY7" fmla="*/ 142875 h 1200150"/>
                  <a:gd name="connsiteX8" fmla="*/ 60325 w 954138"/>
                  <a:gd name="connsiteY8" fmla="*/ 66675 h 1200150"/>
                  <a:gd name="connsiteX0" fmla="*/ 60325 w 954138"/>
                  <a:gd name="connsiteY0" fmla="*/ 66675 h 1200150"/>
                  <a:gd name="connsiteX1" fmla="*/ 22225 w 954138"/>
                  <a:gd name="connsiteY1" fmla="*/ 104775 h 1200150"/>
                  <a:gd name="connsiteX2" fmla="*/ 193675 w 954138"/>
                  <a:gd name="connsiteY2" fmla="*/ 695325 h 1200150"/>
                  <a:gd name="connsiteX3" fmla="*/ 593725 w 954138"/>
                  <a:gd name="connsiteY3" fmla="*/ 1133475 h 1200150"/>
                  <a:gd name="connsiteX4" fmla="*/ 946150 w 954138"/>
                  <a:gd name="connsiteY4" fmla="*/ 1095375 h 1200150"/>
                  <a:gd name="connsiteX5" fmla="*/ 869950 w 954138"/>
                  <a:gd name="connsiteY5" fmla="*/ 561975 h 1200150"/>
                  <a:gd name="connsiteX6" fmla="*/ 755650 w 954138"/>
                  <a:gd name="connsiteY6" fmla="*/ 200025 h 1200150"/>
                  <a:gd name="connsiteX7" fmla="*/ 374650 w 954138"/>
                  <a:gd name="connsiteY7" fmla="*/ 142875 h 1200150"/>
                  <a:gd name="connsiteX8" fmla="*/ 60325 w 954138"/>
                  <a:gd name="connsiteY8" fmla="*/ 66675 h 1200150"/>
                  <a:gd name="connsiteX0" fmla="*/ 60325 w 954138"/>
                  <a:gd name="connsiteY0" fmla="*/ 66675 h 1200150"/>
                  <a:gd name="connsiteX1" fmla="*/ 22225 w 954138"/>
                  <a:gd name="connsiteY1" fmla="*/ 104775 h 1200150"/>
                  <a:gd name="connsiteX2" fmla="*/ 193675 w 954138"/>
                  <a:gd name="connsiteY2" fmla="*/ 695325 h 1200150"/>
                  <a:gd name="connsiteX3" fmla="*/ 593725 w 954138"/>
                  <a:gd name="connsiteY3" fmla="*/ 1133475 h 1200150"/>
                  <a:gd name="connsiteX4" fmla="*/ 946150 w 954138"/>
                  <a:gd name="connsiteY4" fmla="*/ 1095375 h 1200150"/>
                  <a:gd name="connsiteX5" fmla="*/ 869950 w 954138"/>
                  <a:gd name="connsiteY5" fmla="*/ 561975 h 1200150"/>
                  <a:gd name="connsiteX6" fmla="*/ 755650 w 954138"/>
                  <a:gd name="connsiteY6" fmla="*/ 200025 h 1200150"/>
                  <a:gd name="connsiteX7" fmla="*/ 374650 w 954138"/>
                  <a:gd name="connsiteY7" fmla="*/ 142875 h 1200150"/>
                  <a:gd name="connsiteX8" fmla="*/ 60325 w 954138"/>
                  <a:gd name="connsiteY8" fmla="*/ 66675 h 1200150"/>
                  <a:gd name="connsiteX0" fmla="*/ 60325 w 954138"/>
                  <a:gd name="connsiteY0" fmla="*/ 66675 h 1155948"/>
                  <a:gd name="connsiteX1" fmla="*/ 22225 w 954138"/>
                  <a:gd name="connsiteY1" fmla="*/ 104775 h 1155948"/>
                  <a:gd name="connsiteX2" fmla="*/ 193675 w 954138"/>
                  <a:gd name="connsiteY2" fmla="*/ 695325 h 1155948"/>
                  <a:gd name="connsiteX3" fmla="*/ 561677 w 954138"/>
                  <a:gd name="connsiteY3" fmla="*/ 1089273 h 1155948"/>
                  <a:gd name="connsiteX4" fmla="*/ 946150 w 954138"/>
                  <a:gd name="connsiteY4" fmla="*/ 1095375 h 1155948"/>
                  <a:gd name="connsiteX5" fmla="*/ 869950 w 954138"/>
                  <a:gd name="connsiteY5" fmla="*/ 561975 h 1155948"/>
                  <a:gd name="connsiteX6" fmla="*/ 755650 w 954138"/>
                  <a:gd name="connsiteY6" fmla="*/ 200025 h 1155948"/>
                  <a:gd name="connsiteX7" fmla="*/ 374650 w 954138"/>
                  <a:gd name="connsiteY7" fmla="*/ 142875 h 1155948"/>
                  <a:gd name="connsiteX8" fmla="*/ 60325 w 954138"/>
                  <a:gd name="connsiteY8" fmla="*/ 66675 h 1155948"/>
                  <a:gd name="connsiteX0" fmla="*/ 60325 w 954138"/>
                  <a:gd name="connsiteY0" fmla="*/ 66675 h 1149301"/>
                  <a:gd name="connsiteX1" fmla="*/ 22225 w 954138"/>
                  <a:gd name="connsiteY1" fmla="*/ 104775 h 1149301"/>
                  <a:gd name="connsiteX2" fmla="*/ 193675 w 954138"/>
                  <a:gd name="connsiteY2" fmla="*/ 695325 h 1149301"/>
                  <a:gd name="connsiteX3" fmla="*/ 498475 w 954138"/>
                  <a:gd name="connsiteY3" fmla="*/ 1062038 h 1149301"/>
                  <a:gd name="connsiteX4" fmla="*/ 946150 w 954138"/>
                  <a:gd name="connsiteY4" fmla="*/ 1095375 h 1149301"/>
                  <a:gd name="connsiteX5" fmla="*/ 869950 w 954138"/>
                  <a:gd name="connsiteY5" fmla="*/ 561975 h 1149301"/>
                  <a:gd name="connsiteX6" fmla="*/ 755650 w 954138"/>
                  <a:gd name="connsiteY6" fmla="*/ 200025 h 1149301"/>
                  <a:gd name="connsiteX7" fmla="*/ 374650 w 954138"/>
                  <a:gd name="connsiteY7" fmla="*/ 142875 h 1149301"/>
                  <a:gd name="connsiteX8" fmla="*/ 60325 w 954138"/>
                  <a:gd name="connsiteY8" fmla="*/ 66675 h 1149301"/>
                  <a:gd name="connsiteX0" fmla="*/ 118078 w 942587"/>
                  <a:gd name="connsiteY0" fmla="*/ 138754 h 1134885"/>
                  <a:gd name="connsiteX1" fmla="*/ 10674 w 942587"/>
                  <a:gd name="connsiteY1" fmla="*/ 90359 h 1134885"/>
                  <a:gd name="connsiteX2" fmla="*/ 182124 w 942587"/>
                  <a:gd name="connsiteY2" fmla="*/ 680909 h 1134885"/>
                  <a:gd name="connsiteX3" fmla="*/ 486924 w 942587"/>
                  <a:gd name="connsiteY3" fmla="*/ 1047622 h 1134885"/>
                  <a:gd name="connsiteX4" fmla="*/ 934599 w 942587"/>
                  <a:gd name="connsiteY4" fmla="*/ 1080959 h 1134885"/>
                  <a:gd name="connsiteX5" fmla="*/ 858399 w 942587"/>
                  <a:gd name="connsiteY5" fmla="*/ 547559 h 1134885"/>
                  <a:gd name="connsiteX6" fmla="*/ 744099 w 942587"/>
                  <a:gd name="connsiteY6" fmla="*/ 185609 h 1134885"/>
                  <a:gd name="connsiteX7" fmla="*/ 363099 w 942587"/>
                  <a:gd name="connsiteY7" fmla="*/ 128459 h 1134885"/>
                  <a:gd name="connsiteX8" fmla="*/ 118078 w 942587"/>
                  <a:gd name="connsiteY8" fmla="*/ 138754 h 1134885"/>
                  <a:gd name="connsiteX0" fmla="*/ 58737 w 962075"/>
                  <a:gd name="connsiteY0" fmla="*/ 52785 h 1152079"/>
                  <a:gd name="connsiteX1" fmla="*/ 30162 w 962075"/>
                  <a:gd name="connsiteY1" fmla="*/ 107553 h 1152079"/>
                  <a:gd name="connsiteX2" fmla="*/ 201612 w 962075"/>
                  <a:gd name="connsiteY2" fmla="*/ 698103 h 1152079"/>
                  <a:gd name="connsiteX3" fmla="*/ 506412 w 962075"/>
                  <a:gd name="connsiteY3" fmla="*/ 1064816 h 1152079"/>
                  <a:gd name="connsiteX4" fmla="*/ 954087 w 962075"/>
                  <a:gd name="connsiteY4" fmla="*/ 1098153 h 1152079"/>
                  <a:gd name="connsiteX5" fmla="*/ 877887 w 962075"/>
                  <a:gd name="connsiteY5" fmla="*/ 564753 h 1152079"/>
                  <a:gd name="connsiteX6" fmla="*/ 763587 w 962075"/>
                  <a:gd name="connsiteY6" fmla="*/ 202803 h 1152079"/>
                  <a:gd name="connsiteX7" fmla="*/ 382587 w 962075"/>
                  <a:gd name="connsiteY7" fmla="*/ 145653 h 1152079"/>
                  <a:gd name="connsiteX8" fmla="*/ 58737 w 962075"/>
                  <a:gd name="connsiteY8" fmla="*/ 52785 h 1152079"/>
                  <a:gd name="connsiteX0" fmla="*/ 30162 w 933500"/>
                  <a:gd name="connsiteY0" fmla="*/ 92075 h 1191369"/>
                  <a:gd name="connsiteX1" fmla="*/ 173037 w 933500"/>
                  <a:gd name="connsiteY1" fmla="*/ 737393 h 1191369"/>
                  <a:gd name="connsiteX2" fmla="*/ 477837 w 933500"/>
                  <a:gd name="connsiteY2" fmla="*/ 1104106 h 1191369"/>
                  <a:gd name="connsiteX3" fmla="*/ 925512 w 933500"/>
                  <a:gd name="connsiteY3" fmla="*/ 1137443 h 1191369"/>
                  <a:gd name="connsiteX4" fmla="*/ 849312 w 933500"/>
                  <a:gd name="connsiteY4" fmla="*/ 604043 h 1191369"/>
                  <a:gd name="connsiteX5" fmla="*/ 735012 w 933500"/>
                  <a:gd name="connsiteY5" fmla="*/ 242093 h 1191369"/>
                  <a:gd name="connsiteX6" fmla="*/ 354012 w 933500"/>
                  <a:gd name="connsiteY6" fmla="*/ 184943 h 1191369"/>
                  <a:gd name="connsiteX7" fmla="*/ 30162 w 933500"/>
                  <a:gd name="connsiteY7" fmla="*/ 92075 h 1191369"/>
                  <a:gd name="connsiteX0" fmla="*/ 0 w 903338"/>
                  <a:gd name="connsiteY0" fmla="*/ 92075 h 1191369"/>
                  <a:gd name="connsiteX1" fmla="*/ 142875 w 903338"/>
                  <a:gd name="connsiteY1" fmla="*/ 737393 h 1191369"/>
                  <a:gd name="connsiteX2" fmla="*/ 447675 w 903338"/>
                  <a:gd name="connsiteY2" fmla="*/ 1104106 h 1191369"/>
                  <a:gd name="connsiteX3" fmla="*/ 895350 w 903338"/>
                  <a:gd name="connsiteY3" fmla="*/ 1137443 h 1191369"/>
                  <a:gd name="connsiteX4" fmla="*/ 819150 w 903338"/>
                  <a:gd name="connsiteY4" fmla="*/ 604043 h 1191369"/>
                  <a:gd name="connsiteX5" fmla="*/ 704850 w 903338"/>
                  <a:gd name="connsiteY5" fmla="*/ 242093 h 1191369"/>
                  <a:gd name="connsiteX6" fmla="*/ 323850 w 903338"/>
                  <a:gd name="connsiteY6" fmla="*/ 184943 h 1191369"/>
                  <a:gd name="connsiteX7" fmla="*/ 0 w 903338"/>
                  <a:gd name="connsiteY7" fmla="*/ 92075 h 1191369"/>
                  <a:gd name="connsiteX0" fmla="*/ 0 w 903338"/>
                  <a:gd name="connsiteY0" fmla="*/ 0 h 1099294"/>
                  <a:gd name="connsiteX1" fmla="*/ 142875 w 903338"/>
                  <a:gd name="connsiteY1" fmla="*/ 645318 h 1099294"/>
                  <a:gd name="connsiteX2" fmla="*/ 447675 w 903338"/>
                  <a:gd name="connsiteY2" fmla="*/ 1012031 h 1099294"/>
                  <a:gd name="connsiteX3" fmla="*/ 895350 w 903338"/>
                  <a:gd name="connsiteY3" fmla="*/ 1045368 h 1099294"/>
                  <a:gd name="connsiteX4" fmla="*/ 819150 w 903338"/>
                  <a:gd name="connsiteY4" fmla="*/ 511968 h 1099294"/>
                  <a:gd name="connsiteX5" fmla="*/ 704850 w 903338"/>
                  <a:gd name="connsiteY5" fmla="*/ 150018 h 1099294"/>
                  <a:gd name="connsiteX6" fmla="*/ 323850 w 903338"/>
                  <a:gd name="connsiteY6" fmla="*/ 92868 h 1099294"/>
                  <a:gd name="connsiteX7" fmla="*/ 0 w 903338"/>
                  <a:gd name="connsiteY7" fmla="*/ 0 h 1099294"/>
                  <a:gd name="connsiteX0" fmla="*/ 0 w 903338"/>
                  <a:gd name="connsiteY0" fmla="*/ 0 h 1099294"/>
                  <a:gd name="connsiteX1" fmla="*/ 142875 w 903338"/>
                  <a:gd name="connsiteY1" fmla="*/ 645318 h 1099294"/>
                  <a:gd name="connsiteX2" fmla="*/ 447675 w 903338"/>
                  <a:gd name="connsiteY2" fmla="*/ 1012031 h 1099294"/>
                  <a:gd name="connsiteX3" fmla="*/ 895350 w 903338"/>
                  <a:gd name="connsiteY3" fmla="*/ 1045368 h 1099294"/>
                  <a:gd name="connsiteX4" fmla="*/ 819150 w 903338"/>
                  <a:gd name="connsiteY4" fmla="*/ 511968 h 1099294"/>
                  <a:gd name="connsiteX5" fmla="*/ 704850 w 903338"/>
                  <a:gd name="connsiteY5" fmla="*/ 150018 h 1099294"/>
                  <a:gd name="connsiteX6" fmla="*/ 323850 w 903338"/>
                  <a:gd name="connsiteY6" fmla="*/ 92868 h 1099294"/>
                  <a:gd name="connsiteX7" fmla="*/ 0 w 903338"/>
                  <a:gd name="connsiteY7" fmla="*/ 0 h 1099294"/>
                  <a:gd name="connsiteX0" fmla="*/ 0 w 903338"/>
                  <a:gd name="connsiteY0" fmla="*/ 0 h 1099294"/>
                  <a:gd name="connsiteX1" fmla="*/ 142875 w 903338"/>
                  <a:gd name="connsiteY1" fmla="*/ 645318 h 1099294"/>
                  <a:gd name="connsiteX2" fmla="*/ 447675 w 903338"/>
                  <a:gd name="connsiteY2" fmla="*/ 1012031 h 1099294"/>
                  <a:gd name="connsiteX3" fmla="*/ 895350 w 903338"/>
                  <a:gd name="connsiteY3" fmla="*/ 1045368 h 1099294"/>
                  <a:gd name="connsiteX4" fmla="*/ 819150 w 903338"/>
                  <a:gd name="connsiteY4" fmla="*/ 511968 h 1099294"/>
                  <a:gd name="connsiteX5" fmla="*/ 704850 w 903338"/>
                  <a:gd name="connsiteY5" fmla="*/ 150018 h 1099294"/>
                  <a:gd name="connsiteX6" fmla="*/ 362372 w 903338"/>
                  <a:gd name="connsiteY6" fmla="*/ 123055 h 1099294"/>
                  <a:gd name="connsiteX7" fmla="*/ 0 w 903338"/>
                  <a:gd name="connsiteY7" fmla="*/ 0 h 1099294"/>
                  <a:gd name="connsiteX0" fmla="*/ 0 w 903338"/>
                  <a:gd name="connsiteY0" fmla="*/ 0 h 1099294"/>
                  <a:gd name="connsiteX1" fmla="*/ 142875 w 903338"/>
                  <a:gd name="connsiteY1" fmla="*/ 645318 h 1099294"/>
                  <a:gd name="connsiteX2" fmla="*/ 447675 w 903338"/>
                  <a:gd name="connsiteY2" fmla="*/ 1012031 h 1099294"/>
                  <a:gd name="connsiteX3" fmla="*/ 895350 w 903338"/>
                  <a:gd name="connsiteY3" fmla="*/ 1045368 h 1099294"/>
                  <a:gd name="connsiteX4" fmla="*/ 819150 w 903338"/>
                  <a:gd name="connsiteY4" fmla="*/ 511968 h 1099294"/>
                  <a:gd name="connsiteX5" fmla="*/ 704850 w 903338"/>
                  <a:gd name="connsiteY5" fmla="*/ 150018 h 1099294"/>
                  <a:gd name="connsiteX6" fmla="*/ 362372 w 903338"/>
                  <a:gd name="connsiteY6" fmla="*/ 123055 h 1099294"/>
                  <a:gd name="connsiteX7" fmla="*/ 0 w 903338"/>
                  <a:gd name="connsiteY7" fmla="*/ 0 h 1099294"/>
                  <a:gd name="connsiteX0" fmla="*/ 0 w 903338"/>
                  <a:gd name="connsiteY0" fmla="*/ 0 h 1099294"/>
                  <a:gd name="connsiteX1" fmla="*/ 142875 w 903338"/>
                  <a:gd name="connsiteY1" fmla="*/ 645318 h 1099294"/>
                  <a:gd name="connsiteX2" fmla="*/ 447675 w 903338"/>
                  <a:gd name="connsiteY2" fmla="*/ 1012031 h 1099294"/>
                  <a:gd name="connsiteX3" fmla="*/ 895350 w 903338"/>
                  <a:gd name="connsiteY3" fmla="*/ 1045368 h 1099294"/>
                  <a:gd name="connsiteX4" fmla="*/ 819150 w 903338"/>
                  <a:gd name="connsiteY4" fmla="*/ 511968 h 1099294"/>
                  <a:gd name="connsiteX5" fmla="*/ 704850 w 903338"/>
                  <a:gd name="connsiteY5" fmla="*/ 150018 h 1099294"/>
                  <a:gd name="connsiteX6" fmla="*/ 362372 w 903338"/>
                  <a:gd name="connsiteY6" fmla="*/ 123055 h 1099294"/>
                  <a:gd name="connsiteX7" fmla="*/ 0 w 903338"/>
                  <a:gd name="connsiteY7" fmla="*/ 0 h 10992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3338" h="1099294">
                    <a:moveTo>
                      <a:pt x="0" y="0"/>
                    </a:moveTo>
                    <a:cubicBezTo>
                      <a:pt x="25500" y="119881"/>
                      <a:pt x="68263" y="476646"/>
                      <a:pt x="142875" y="645318"/>
                    </a:cubicBezTo>
                    <a:cubicBezTo>
                      <a:pt x="217487" y="813990"/>
                      <a:pt x="322263" y="945356"/>
                      <a:pt x="447675" y="1012031"/>
                    </a:cubicBezTo>
                    <a:cubicBezTo>
                      <a:pt x="573088" y="1078706"/>
                      <a:pt x="739206" y="1099294"/>
                      <a:pt x="895350" y="1045368"/>
                    </a:cubicBezTo>
                    <a:cubicBezTo>
                      <a:pt x="903338" y="906784"/>
                      <a:pt x="850900" y="661193"/>
                      <a:pt x="819150" y="511968"/>
                    </a:cubicBezTo>
                    <a:cubicBezTo>
                      <a:pt x="787400" y="362743"/>
                      <a:pt x="733822" y="232246"/>
                      <a:pt x="704850" y="150018"/>
                    </a:cubicBezTo>
                    <a:cubicBezTo>
                      <a:pt x="556097" y="159593"/>
                      <a:pt x="464270" y="141956"/>
                      <a:pt x="362372" y="123055"/>
                    </a:cubicBezTo>
                    <a:cubicBezTo>
                      <a:pt x="244897" y="98052"/>
                      <a:pt x="108248" y="53925"/>
                      <a:pt x="0" y="0"/>
                    </a:cubicBez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sp>
        <p:nvSpPr>
          <p:cNvPr id="17" name="Rectangle 16"/>
          <p:cNvSpPr/>
          <p:nvPr/>
        </p:nvSpPr>
        <p:spPr>
          <a:xfrm rot="19851253">
            <a:off x="1686767" y="3118329"/>
            <a:ext cx="2526714" cy="504056"/>
          </a:xfrm>
          <a:prstGeom prst="rect">
            <a:avLst/>
          </a:prstGeom>
          <a:solidFill>
            <a:srgbClr val="FFFF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en-GB" sz="2400" dirty="0" smtClean="0">
                <a:solidFill>
                  <a:schemeClr val="tx1"/>
                </a:solidFill>
                <a:latin typeface="Impact" pitchFamily="34" charset="0"/>
              </a:rPr>
              <a:t>JCMM</a:t>
            </a:r>
            <a:endParaRPr lang="en-GB" sz="2400" dirty="0">
              <a:solidFill>
                <a:schemeClr val="tx1"/>
              </a:solidFill>
              <a:latin typeface="Impact" pitchFamily="34" charset="0"/>
            </a:endParaRPr>
          </a:p>
        </p:txBody>
      </p:sp>
      <p:grpSp>
        <p:nvGrpSpPr>
          <p:cNvPr id="16" name="Group 85"/>
          <p:cNvGrpSpPr/>
          <p:nvPr/>
        </p:nvGrpSpPr>
        <p:grpSpPr>
          <a:xfrm>
            <a:off x="-2988840" y="5157192"/>
            <a:ext cx="7560840" cy="216024"/>
            <a:chOff x="-252536" y="5373216"/>
            <a:chExt cx="5544616" cy="216024"/>
          </a:xfrm>
        </p:grpSpPr>
        <p:cxnSp>
          <p:nvCxnSpPr>
            <p:cNvPr id="87" name="Straight Connector 86"/>
            <p:cNvCxnSpPr/>
            <p:nvPr/>
          </p:nvCxnSpPr>
          <p:spPr>
            <a:xfrm flipH="1">
              <a:off x="-180528" y="5589240"/>
              <a:ext cx="5472608" cy="0"/>
            </a:xfrm>
            <a:prstGeom prst="line">
              <a:avLst/>
            </a:prstGeom>
            <a:ln w="127000" cap="rnd">
              <a:solidFill>
                <a:srgbClr val="CC9900"/>
              </a:solidFill>
              <a:prstDash val="sysDash"/>
            </a:ln>
          </p:spPr>
          <p:style>
            <a:lnRef idx="1">
              <a:schemeClr val="accent1"/>
            </a:lnRef>
            <a:fillRef idx="0">
              <a:schemeClr val="accent1"/>
            </a:fillRef>
            <a:effectRef idx="0">
              <a:schemeClr val="accent1"/>
            </a:effectRef>
            <a:fontRef idx="minor">
              <a:schemeClr val="tx1"/>
            </a:fontRef>
          </p:style>
        </p:cxnSp>
        <p:cxnSp>
          <p:nvCxnSpPr>
            <p:cNvPr id="88" name="Straight Connector 87"/>
            <p:cNvCxnSpPr/>
            <p:nvPr/>
          </p:nvCxnSpPr>
          <p:spPr>
            <a:xfrm flipH="1">
              <a:off x="-252536" y="5373216"/>
              <a:ext cx="5472608" cy="0"/>
            </a:xfrm>
            <a:prstGeom prst="line">
              <a:avLst/>
            </a:prstGeom>
            <a:ln w="127000" cap="rnd">
              <a:solidFill>
                <a:srgbClr val="CC9900"/>
              </a:solidFill>
              <a:prstDash val="sysDash"/>
            </a:ln>
          </p:spPr>
          <p:style>
            <a:lnRef idx="1">
              <a:schemeClr val="accent1"/>
            </a:lnRef>
            <a:fillRef idx="0">
              <a:schemeClr val="accent1"/>
            </a:fillRef>
            <a:effectRef idx="0">
              <a:schemeClr val="accent1"/>
            </a:effectRef>
            <a:fontRef idx="minor">
              <a:schemeClr val="tx1"/>
            </a:fontRef>
          </p:style>
        </p:cxnSp>
      </p:grpSp>
      <p:grpSp>
        <p:nvGrpSpPr>
          <p:cNvPr id="18" name="Group 68"/>
          <p:cNvGrpSpPr/>
          <p:nvPr/>
        </p:nvGrpSpPr>
        <p:grpSpPr>
          <a:xfrm>
            <a:off x="971600" y="3429000"/>
            <a:ext cx="4210372" cy="792088"/>
            <a:chOff x="971600" y="3429000"/>
            <a:chExt cx="4210372" cy="792088"/>
          </a:xfrm>
        </p:grpSpPr>
        <p:sp>
          <p:nvSpPr>
            <p:cNvPr id="70" name="Freeform 69"/>
            <p:cNvSpPr/>
            <p:nvPr/>
          </p:nvSpPr>
          <p:spPr>
            <a:xfrm>
              <a:off x="971600" y="3429000"/>
              <a:ext cx="4032448" cy="792088"/>
            </a:xfrm>
            <a:custGeom>
              <a:avLst/>
              <a:gdLst>
                <a:gd name="connsiteX0" fmla="*/ 0 w 3718560"/>
                <a:gd name="connsiteY0" fmla="*/ 899160 h 914400"/>
                <a:gd name="connsiteX1" fmla="*/ 3718560 w 3718560"/>
                <a:gd name="connsiteY1" fmla="*/ 914400 h 914400"/>
                <a:gd name="connsiteX2" fmla="*/ 3718560 w 3718560"/>
                <a:gd name="connsiteY2" fmla="*/ 434340 h 914400"/>
                <a:gd name="connsiteX3" fmla="*/ 2148840 w 3718560"/>
                <a:gd name="connsiteY3" fmla="*/ 0 h 914400"/>
                <a:gd name="connsiteX4" fmla="*/ 342900 w 3718560"/>
                <a:gd name="connsiteY4" fmla="*/ 7620 h 914400"/>
                <a:gd name="connsiteX5" fmla="*/ 0 w 3718560"/>
                <a:gd name="connsiteY5" fmla="*/ 899160 h 914400"/>
                <a:gd name="connsiteX0" fmla="*/ 0 w 3726884"/>
                <a:gd name="connsiteY0" fmla="*/ 944840 h 944840"/>
                <a:gd name="connsiteX1" fmla="*/ 3726884 w 3726884"/>
                <a:gd name="connsiteY1" fmla="*/ 914400 h 944840"/>
                <a:gd name="connsiteX2" fmla="*/ 3726884 w 3726884"/>
                <a:gd name="connsiteY2" fmla="*/ 434340 h 944840"/>
                <a:gd name="connsiteX3" fmla="*/ 2157164 w 3726884"/>
                <a:gd name="connsiteY3" fmla="*/ 0 h 944840"/>
                <a:gd name="connsiteX4" fmla="*/ 351224 w 3726884"/>
                <a:gd name="connsiteY4" fmla="*/ 7620 h 944840"/>
                <a:gd name="connsiteX5" fmla="*/ 0 w 3726884"/>
                <a:gd name="connsiteY5" fmla="*/ 944840 h 944840"/>
                <a:gd name="connsiteX0" fmla="*/ 0 w 3726884"/>
                <a:gd name="connsiteY0" fmla="*/ 944840 h 944840"/>
                <a:gd name="connsiteX1" fmla="*/ 3726884 w 3726884"/>
                <a:gd name="connsiteY1" fmla="*/ 914400 h 944840"/>
                <a:gd name="connsiteX2" fmla="*/ 3726884 w 3726884"/>
                <a:gd name="connsiteY2" fmla="*/ 434340 h 944840"/>
                <a:gd name="connsiteX3" fmla="*/ 2157164 w 3726884"/>
                <a:gd name="connsiteY3" fmla="*/ 0 h 944840"/>
                <a:gd name="connsiteX4" fmla="*/ 288032 w 3726884"/>
                <a:gd name="connsiteY4" fmla="*/ 8736 h 944840"/>
                <a:gd name="connsiteX5" fmla="*/ 0 w 3726884"/>
                <a:gd name="connsiteY5" fmla="*/ 944840 h 944840"/>
                <a:gd name="connsiteX0" fmla="*/ 0 w 3726884"/>
                <a:gd name="connsiteY0" fmla="*/ 936104 h 936104"/>
                <a:gd name="connsiteX1" fmla="*/ 3726884 w 3726884"/>
                <a:gd name="connsiteY1" fmla="*/ 905664 h 936104"/>
                <a:gd name="connsiteX2" fmla="*/ 3726884 w 3726884"/>
                <a:gd name="connsiteY2" fmla="*/ 425604 h 936104"/>
                <a:gd name="connsiteX3" fmla="*/ 2160240 w 3726884"/>
                <a:gd name="connsiteY3" fmla="*/ 0 h 936104"/>
                <a:gd name="connsiteX4" fmla="*/ 288032 w 3726884"/>
                <a:gd name="connsiteY4" fmla="*/ 0 h 936104"/>
                <a:gd name="connsiteX5" fmla="*/ 0 w 3726884"/>
                <a:gd name="connsiteY5" fmla="*/ 936104 h 936104"/>
                <a:gd name="connsiteX0" fmla="*/ 0 w 3744416"/>
                <a:gd name="connsiteY0" fmla="*/ 936104 h 936104"/>
                <a:gd name="connsiteX1" fmla="*/ 3744416 w 3744416"/>
                <a:gd name="connsiteY1" fmla="*/ 936104 h 936104"/>
                <a:gd name="connsiteX2" fmla="*/ 3726884 w 3744416"/>
                <a:gd name="connsiteY2" fmla="*/ 425604 h 936104"/>
                <a:gd name="connsiteX3" fmla="*/ 2160240 w 3744416"/>
                <a:gd name="connsiteY3" fmla="*/ 0 h 936104"/>
                <a:gd name="connsiteX4" fmla="*/ 288032 w 3744416"/>
                <a:gd name="connsiteY4" fmla="*/ 0 h 936104"/>
                <a:gd name="connsiteX5" fmla="*/ 0 w 3744416"/>
                <a:gd name="connsiteY5" fmla="*/ 936104 h 936104"/>
                <a:gd name="connsiteX0" fmla="*/ 0 w 3744416"/>
                <a:gd name="connsiteY0" fmla="*/ 936104 h 936104"/>
                <a:gd name="connsiteX1" fmla="*/ 3744416 w 3744416"/>
                <a:gd name="connsiteY1" fmla="*/ 936104 h 936104"/>
                <a:gd name="connsiteX2" fmla="*/ 3744416 w 3744416"/>
                <a:gd name="connsiteY2" fmla="*/ 432048 h 936104"/>
                <a:gd name="connsiteX3" fmla="*/ 2160240 w 3744416"/>
                <a:gd name="connsiteY3" fmla="*/ 0 h 936104"/>
                <a:gd name="connsiteX4" fmla="*/ 288032 w 3744416"/>
                <a:gd name="connsiteY4" fmla="*/ 0 h 936104"/>
                <a:gd name="connsiteX5" fmla="*/ 0 w 3744416"/>
                <a:gd name="connsiteY5" fmla="*/ 936104 h 936104"/>
                <a:gd name="connsiteX0" fmla="*/ 0 w 3744416"/>
                <a:gd name="connsiteY0" fmla="*/ 936104 h 936104"/>
                <a:gd name="connsiteX1" fmla="*/ 3744416 w 3744416"/>
                <a:gd name="connsiteY1" fmla="*/ 936104 h 936104"/>
                <a:gd name="connsiteX2" fmla="*/ 3744416 w 3744416"/>
                <a:gd name="connsiteY2" fmla="*/ 432048 h 936104"/>
                <a:gd name="connsiteX3" fmla="*/ 2088232 w 3744416"/>
                <a:gd name="connsiteY3" fmla="*/ 0 h 936104"/>
                <a:gd name="connsiteX4" fmla="*/ 288032 w 3744416"/>
                <a:gd name="connsiteY4" fmla="*/ 0 h 936104"/>
                <a:gd name="connsiteX5" fmla="*/ 0 w 3744416"/>
                <a:gd name="connsiteY5" fmla="*/ 936104 h 936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44416" h="936104">
                  <a:moveTo>
                    <a:pt x="0" y="936104"/>
                  </a:moveTo>
                  <a:lnTo>
                    <a:pt x="3744416" y="936104"/>
                  </a:lnTo>
                  <a:lnTo>
                    <a:pt x="3744416" y="432048"/>
                  </a:lnTo>
                  <a:lnTo>
                    <a:pt x="2088232" y="0"/>
                  </a:lnTo>
                  <a:lnTo>
                    <a:pt x="288032" y="0"/>
                  </a:lnTo>
                  <a:lnTo>
                    <a:pt x="0" y="936104"/>
                  </a:lnTo>
                  <a:close/>
                </a:path>
              </a:pathLst>
            </a:custGeom>
            <a:solidFill>
              <a:srgbClr val="FFFF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cxnSp>
          <p:nvCxnSpPr>
            <p:cNvPr id="71" name="Straight Connector 70"/>
            <p:cNvCxnSpPr/>
            <p:nvPr/>
          </p:nvCxnSpPr>
          <p:spPr>
            <a:xfrm>
              <a:off x="3347864" y="3573016"/>
              <a:ext cx="0" cy="504056"/>
            </a:xfrm>
            <a:prstGeom prst="line">
              <a:avLst/>
            </a:prstGeom>
            <a:ln w="57150">
              <a:solidFill>
                <a:srgbClr val="000000"/>
              </a:solidFill>
            </a:ln>
          </p:spPr>
          <p:style>
            <a:lnRef idx="1">
              <a:schemeClr val="accent1"/>
            </a:lnRef>
            <a:fillRef idx="0">
              <a:schemeClr val="accent1"/>
            </a:fillRef>
            <a:effectRef idx="0">
              <a:schemeClr val="accent1"/>
            </a:effectRef>
            <a:fontRef idx="minor">
              <a:schemeClr val="tx1"/>
            </a:fontRef>
          </p:style>
        </p:cxnSp>
        <p:cxnSp>
          <p:nvCxnSpPr>
            <p:cNvPr id="72" name="Straight Connector 71"/>
            <p:cNvCxnSpPr/>
            <p:nvPr/>
          </p:nvCxnSpPr>
          <p:spPr>
            <a:xfrm>
              <a:off x="3500264" y="3573016"/>
              <a:ext cx="0" cy="504056"/>
            </a:xfrm>
            <a:prstGeom prst="line">
              <a:avLst/>
            </a:prstGeom>
            <a:ln w="57150">
              <a:solidFill>
                <a:srgbClr val="000000"/>
              </a:solidFill>
            </a:ln>
          </p:spPr>
          <p:style>
            <a:lnRef idx="1">
              <a:schemeClr val="accent1"/>
            </a:lnRef>
            <a:fillRef idx="0">
              <a:schemeClr val="accent1"/>
            </a:fillRef>
            <a:effectRef idx="0">
              <a:schemeClr val="accent1"/>
            </a:effectRef>
            <a:fontRef idx="minor">
              <a:schemeClr val="tx1"/>
            </a:fontRef>
          </p:style>
        </p:cxnSp>
        <p:cxnSp>
          <p:nvCxnSpPr>
            <p:cNvPr id="73" name="Straight Connector 72"/>
            <p:cNvCxnSpPr/>
            <p:nvPr/>
          </p:nvCxnSpPr>
          <p:spPr>
            <a:xfrm>
              <a:off x="3635896" y="3573016"/>
              <a:ext cx="0" cy="504056"/>
            </a:xfrm>
            <a:prstGeom prst="line">
              <a:avLst/>
            </a:prstGeom>
            <a:ln w="57150">
              <a:solidFill>
                <a:srgbClr val="000000"/>
              </a:solidFill>
            </a:ln>
          </p:spPr>
          <p:style>
            <a:lnRef idx="1">
              <a:schemeClr val="accent1"/>
            </a:lnRef>
            <a:fillRef idx="0">
              <a:schemeClr val="accent1"/>
            </a:fillRef>
            <a:effectRef idx="0">
              <a:schemeClr val="accent1"/>
            </a:effectRef>
            <a:fontRef idx="minor">
              <a:schemeClr val="tx1"/>
            </a:fontRef>
          </p:style>
        </p:cxnSp>
        <p:cxnSp>
          <p:nvCxnSpPr>
            <p:cNvPr id="74" name="Straight Connector 73"/>
            <p:cNvCxnSpPr/>
            <p:nvPr/>
          </p:nvCxnSpPr>
          <p:spPr>
            <a:xfrm>
              <a:off x="3203848" y="3573016"/>
              <a:ext cx="0" cy="504056"/>
            </a:xfrm>
            <a:prstGeom prst="line">
              <a:avLst/>
            </a:prstGeom>
            <a:ln w="57150">
              <a:solidFill>
                <a:srgbClr val="000000"/>
              </a:solidFill>
            </a:ln>
          </p:spPr>
          <p:style>
            <a:lnRef idx="1">
              <a:schemeClr val="accent1"/>
            </a:lnRef>
            <a:fillRef idx="0">
              <a:schemeClr val="accent1"/>
            </a:fillRef>
            <a:effectRef idx="0">
              <a:schemeClr val="accent1"/>
            </a:effectRef>
            <a:fontRef idx="minor">
              <a:schemeClr val="tx1"/>
            </a:fontRef>
          </p:style>
        </p:cxnSp>
        <p:sp>
          <p:nvSpPr>
            <p:cNvPr id="75" name="Chord 74"/>
            <p:cNvSpPr/>
            <p:nvPr/>
          </p:nvSpPr>
          <p:spPr>
            <a:xfrm>
              <a:off x="4893940" y="3635499"/>
              <a:ext cx="288032" cy="288032"/>
            </a:xfrm>
            <a:prstGeom prst="chord">
              <a:avLst>
                <a:gd name="adj1" fmla="val 4860628"/>
                <a:gd name="adj2" fmla="val 16200000"/>
              </a:avLst>
            </a:prstGeom>
            <a:solidFill>
              <a:srgbClr val="DDDDDD"/>
            </a:solidFill>
            <a:ln w="38100">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19" name="Group 46"/>
          <p:cNvGrpSpPr/>
          <p:nvPr/>
        </p:nvGrpSpPr>
        <p:grpSpPr>
          <a:xfrm>
            <a:off x="1187624" y="1772816"/>
            <a:ext cx="1800200" cy="1656184"/>
            <a:chOff x="2771800" y="1556792"/>
            <a:chExt cx="1800200" cy="1656184"/>
          </a:xfrm>
        </p:grpSpPr>
        <p:sp>
          <p:nvSpPr>
            <p:cNvPr id="40" name="Rounded Rectangle 39"/>
            <p:cNvSpPr/>
            <p:nvPr/>
          </p:nvSpPr>
          <p:spPr>
            <a:xfrm>
              <a:off x="2987824" y="2708920"/>
              <a:ext cx="288032" cy="504056"/>
            </a:xfrm>
            <a:prstGeom prst="roundRect">
              <a:avLst/>
            </a:prstGeom>
            <a:solidFill>
              <a:srgbClr val="5F5F5F"/>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2" name="Trapezoid 21"/>
            <p:cNvSpPr/>
            <p:nvPr/>
          </p:nvSpPr>
          <p:spPr>
            <a:xfrm>
              <a:off x="2771800" y="1844824"/>
              <a:ext cx="1800200" cy="1296144"/>
            </a:xfrm>
            <a:prstGeom prst="trapezoid">
              <a:avLst>
                <a:gd name="adj" fmla="val 22216"/>
              </a:avLst>
            </a:prstGeom>
            <a:noFill/>
            <a:ln w="762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1" name="Snip Same Side Corner Rectangle 40"/>
            <p:cNvSpPr/>
            <p:nvPr/>
          </p:nvSpPr>
          <p:spPr>
            <a:xfrm>
              <a:off x="3563888" y="1556792"/>
              <a:ext cx="216024" cy="288032"/>
            </a:xfrm>
            <a:prstGeom prst="snip2SameRect">
              <a:avLst>
                <a:gd name="adj1" fmla="val 29895"/>
                <a:gd name="adj2" fmla="val 0"/>
              </a:avLst>
            </a:prstGeom>
            <a:solidFill>
              <a:srgbClr val="FF33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21" name="Group 67"/>
          <p:cNvGrpSpPr/>
          <p:nvPr/>
        </p:nvGrpSpPr>
        <p:grpSpPr>
          <a:xfrm>
            <a:off x="1187624" y="3284984"/>
            <a:ext cx="1800200" cy="864096"/>
            <a:chOff x="1187624" y="3284984"/>
            <a:chExt cx="1800200" cy="864096"/>
          </a:xfrm>
        </p:grpSpPr>
        <p:sp>
          <p:nvSpPr>
            <p:cNvPr id="20" name="Rectangle 19"/>
            <p:cNvSpPr/>
            <p:nvPr/>
          </p:nvSpPr>
          <p:spPr>
            <a:xfrm>
              <a:off x="1187624" y="3284984"/>
              <a:ext cx="1800200" cy="864096"/>
            </a:xfrm>
            <a:prstGeom prst="rect">
              <a:avLst/>
            </a:prstGeom>
            <a:solidFill>
              <a:srgbClr val="FFFF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cxnSp>
          <p:nvCxnSpPr>
            <p:cNvPr id="29" name="Straight Connector 28"/>
            <p:cNvCxnSpPr/>
            <p:nvPr/>
          </p:nvCxnSpPr>
          <p:spPr>
            <a:xfrm>
              <a:off x="2627784" y="3284984"/>
              <a:ext cx="0" cy="864096"/>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7" name="Straight Connector 36"/>
            <p:cNvCxnSpPr/>
            <p:nvPr/>
          </p:nvCxnSpPr>
          <p:spPr>
            <a:xfrm flipH="1">
              <a:off x="2267744" y="3429000"/>
              <a:ext cx="216024" cy="0"/>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3" name="Group 66"/>
          <p:cNvGrpSpPr/>
          <p:nvPr/>
        </p:nvGrpSpPr>
        <p:grpSpPr>
          <a:xfrm>
            <a:off x="-612576" y="3789040"/>
            <a:ext cx="1728192" cy="1368152"/>
            <a:chOff x="-612576" y="3789040"/>
            <a:chExt cx="1728192" cy="1368152"/>
          </a:xfrm>
        </p:grpSpPr>
        <p:sp>
          <p:nvSpPr>
            <p:cNvPr id="59" name="Freeform 58"/>
            <p:cNvSpPr/>
            <p:nvPr/>
          </p:nvSpPr>
          <p:spPr>
            <a:xfrm flipH="1">
              <a:off x="-180528" y="3861048"/>
              <a:ext cx="1296144" cy="648072"/>
            </a:xfrm>
            <a:custGeom>
              <a:avLst/>
              <a:gdLst>
                <a:gd name="connsiteX0" fmla="*/ 0 w 1257300"/>
                <a:gd name="connsiteY0" fmla="*/ 0 h 609600"/>
                <a:gd name="connsiteX1" fmla="*/ 1257300 w 1257300"/>
                <a:gd name="connsiteY1" fmla="*/ 152400 h 609600"/>
                <a:gd name="connsiteX2" fmla="*/ 1257300 w 1257300"/>
                <a:gd name="connsiteY2" fmla="*/ 609600 h 609600"/>
                <a:gd name="connsiteX3" fmla="*/ 12700 w 1257300"/>
                <a:gd name="connsiteY3" fmla="*/ 215900 h 609600"/>
                <a:gd name="connsiteX4" fmla="*/ 0 w 1257300"/>
                <a:gd name="connsiteY4" fmla="*/ 0 h 609600"/>
                <a:gd name="connsiteX0" fmla="*/ 0 w 1257300"/>
                <a:gd name="connsiteY0" fmla="*/ 0 h 609600"/>
                <a:gd name="connsiteX1" fmla="*/ 1257300 w 1257300"/>
                <a:gd name="connsiteY1" fmla="*/ 152400 h 609600"/>
                <a:gd name="connsiteX2" fmla="*/ 1257300 w 1257300"/>
                <a:gd name="connsiteY2" fmla="*/ 609600 h 609600"/>
                <a:gd name="connsiteX3" fmla="*/ 12700 w 1257300"/>
                <a:gd name="connsiteY3" fmla="*/ 215900 h 609600"/>
                <a:gd name="connsiteX4" fmla="*/ 0 w 1257300"/>
                <a:gd name="connsiteY4" fmla="*/ 0 h 609600"/>
                <a:gd name="connsiteX0" fmla="*/ 0 w 1257300"/>
                <a:gd name="connsiteY0" fmla="*/ 0 h 609600"/>
                <a:gd name="connsiteX1" fmla="*/ 1257300 w 1257300"/>
                <a:gd name="connsiteY1" fmla="*/ 152400 h 609600"/>
                <a:gd name="connsiteX2" fmla="*/ 1257300 w 1257300"/>
                <a:gd name="connsiteY2" fmla="*/ 609600 h 609600"/>
                <a:gd name="connsiteX3" fmla="*/ 12700 w 1257300"/>
                <a:gd name="connsiteY3" fmla="*/ 215900 h 609600"/>
                <a:gd name="connsiteX4" fmla="*/ 0 w 1257300"/>
                <a:gd name="connsiteY4" fmla="*/ 0 h 609600"/>
                <a:gd name="connsiteX0" fmla="*/ 0 w 1257300"/>
                <a:gd name="connsiteY0" fmla="*/ 0 h 609600"/>
                <a:gd name="connsiteX1" fmla="*/ 1257300 w 1257300"/>
                <a:gd name="connsiteY1" fmla="*/ 152400 h 609600"/>
                <a:gd name="connsiteX2" fmla="*/ 1257300 w 1257300"/>
                <a:gd name="connsiteY2" fmla="*/ 609600 h 609600"/>
                <a:gd name="connsiteX3" fmla="*/ 0 w 1257300"/>
                <a:gd name="connsiteY3" fmla="*/ 216024 h 609600"/>
                <a:gd name="connsiteX4" fmla="*/ 0 w 1257300"/>
                <a:gd name="connsiteY4" fmla="*/ 0 h 609600"/>
                <a:gd name="connsiteX0" fmla="*/ 0 w 1296144"/>
                <a:gd name="connsiteY0" fmla="*/ 0 h 609600"/>
                <a:gd name="connsiteX1" fmla="*/ 1296144 w 1296144"/>
                <a:gd name="connsiteY1" fmla="*/ 144016 h 609600"/>
                <a:gd name="connsiteX2" fmla="*/ 1257300 w 1296144"/>
                <a:gd name="connsiteY2" fmla="*/ 609600 h 609600"/>
                <a:gd name="connsiteX3" fmla="*/ 0 w 1296144"/>
                <a:gd name="connsiteY3" fmla="*/ 216024 h 609600"/>
                <a:gd name="connsiteX4" fmla="*/ 0 w 1296144"/>
                <a:gd name="connsiteY4" fmla="*/ 0 h 609600"/>
                <a:gd name="connsiteX0" fmla="*/ 0 w 1296144"/>
                <a:gd name="connsiteY0" fmla="*/ 0 h 648072"/>
                <a:gd name="connsiteX1" fmla="*/ 1296144 w 1296144"/>
                <a:gd name="connsiteY1" fmla="*/ 144016 h 648072"/>
                <a:gd name="connsiteX2" fmla="*/ 1296144 w 1296144"/>
                <a:gd name="connsiteY2" fmla="*/ 648072 h 648072"/>
                <a:gd name="connsiteX3" fmla="*/ 0 w 1296144"/>
                <a:gd name="connsiteY3" fmla="*/ 216024 h 648072"/>
                <a:gd name="connsiteX4" fmla="*/ 0 w 1296144"/>
                <a:gd name="connsiteY4" fmla="*/ 0 h 6480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96144" h="648072">
                  <a:moveTo>
                    <a:pt x="0" y="0"/>
                  </a:moveTo>
                  <a:lnTo>
                    <a:pt x="1296144" y="144016"/>
                  </a:lnTo>
                  <a:lnTo>
                    <a:pt x="1296144" y="648072"/>
                  </a:lnTo>
                  <a:lnTo>
                    <a:pt x="0" y="216024"/>
                  </a:lnTo>
                  <a:lnTo>
                    <a:pt x="0" y="0"/>
                  </a:lnTo>
                  <a:close/>
                </a:path>
              </a:pathLst>
            </a:custGeom>
            <a:solidFill>
              <a:schemeClr val="tx1"/>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cxnSp>
          <p:nvCxnSpPr>
            <p:cNvPr id="62" name="Straight Connector 61"/>
            <p:cNvCxnSpPr/>
            <p:nvPr/>
          </p:nvCxnSpPr>
          <p:spPr>
            <a:xfrm>
              <a:off x="-180528" y="3789040"/>
              <a:ext cx="0" cy="1368152"/>
            </a:xfrm>
            <a:prstGeom prst="line">
              <a:avLst/>
            </a:prstGeom>
            <a:ln w="76200">
              <a:solidFill>
                <a:srgbClr val="000000"/>
              </a:solidFill>
            </a:ln>
          </p:spPr>
          <p:style>
            <a:lnRef idx="1">
              <a:schemeClr val="accent1"/>
            </a:lnRef>
            <a:fillRef idx="0">
              <a:schemeClr val="accent1"/>
            </a:fillRef>
            <a:effectRef idx="0">
              <a:schemeClr val="accent1"/>
            </a:effectRef>
            <a:fontRef idx="minor">
              <a:schemeClr val="tx1"/>
            </a:fontRef>
          </p:style>
        </p:cxnSp>
        <p:cxnSp>
          <p:nvCxnSpPr>
            <p:cNvPr id="63" name="Straight Connector 62"/>
            <p:cNvCxnSpPr/>
            <p:nvPr/>
          </p:nvCxnSpPr>
          <p:spPr>
            <a:xfrm flipH="1">
              <a:off x="-612576" y="5157192"/>
              <a:ext cx="936104" cy="0"/>
            </a:xfrm>
            <a:prstGeom prst="line">
              <a:avLst/>
            </a:prstGeom>
            <a:ln w="76200">
              <a:solidFill>
                <a:srgbClr val="000000"/>
              </a:solidFill>
            </a:ln>
          </p:spPr>
          <p:style>
            <a:lnRef idx="1">
              <a:schemeClr val="accent1"/>
            </a:lnRef>
            <a:fillRef idx="0">
              <a:schemeClr val="accent1"/>
            </a:fillRef>
            <a:effectRef idx="0">
              <a:schemeClr val="accent1"/>
            </a:effectRef>
            <a:fontRef idx="minor">
              <a:schemeClr val="tx1"/>
            </a:fontRef>
          </p:style>
        </p:cxnSp>
      </p:grpSp>
      <p:grpSp>
        <p:nvGrpSpPr>
          <p:cNvPr id="24" name="Group 65"/>
          <p:cNvGrpSpPr/>
          <p:nvPr/>
        </p:nvGrpSpPr>
        <p:grpSpPr>
          <a:xfrm>
            <a:off x="4860032" y="3789040"/>
            <a:ext cx="1728192" cy="1368152"/>
            <a:chOff x="4860032" y="3789040"/>
            <a:chExt cx="1728192" cy="1368152"/>
          </a:xfrm>
        </p:grpSpPr>
        <p:sp>
          <p:nvSpPr>
            <p:cNvPr id="58" name="Freeform 57"/>
            <p:cNvSpPr/>
            <p:nvPr/>
          </p:nvSpPr>
          <p:spPr>
            <a:xfrm>
              <a:off x="4860032" y="3861048"/>
              <a:ext cx="1296144" cy="648072"/>
            </a:xfrm>
            <a:custGeom>
              <a:avLst/>
              <a:gdLst>
                <a:gd name="connsiteX0" fmla="*/ 0 w 1257300"/>
                <a:gd name="connsiteY0" fmla="*/ 0 h 609600"/>
                <a:gd name="connsiteX1" fmla="*/ 1257300 w 1257300"/>
                <a:gd name="connsiteY1" fmla="*/ 152400 h 609600"/>
                <a:gd name="connsiteX2" fmla="*/ 1257300 w 1257300"/>
                <a:gd name="connsiteY2" fmla="*/ 609600 h 609600"/>
                <a:gd name="connsiteX3" fmla="*/ 12700 w 1257300"/>
                <a:gd name="connsiteY3" fmla="*/ 215900 h 609600"/>
                <a:gd name="connsiteX4" fmla="*/ 0 w 1257300"/>
                <a:gd name="connsiteY4" fmla="*/ 0 h 609600"/>
                <a:gd name="connsiteX0" fmla="*/ 0 w 1257300"/>
                <a:gd name="connsiteY0" fmla="*/ 0 h 609600"/>
                <a:gd name="connsiteX1" fmla="*/ 1257300 w 1257300"/>
                <a:gd name="connsiteY1" fmla="*/ 152400 h 609600"/>
                <a:gd name="connsiteX2" fmla="*/ 1257300 w 1257300"/>
                <a:gd name="connsiteY2" fmla="*/ 609600 h 609600"/>
                <a:gd name="connsiteX3" fmla="*/ 12700 w 1257300"/>
                <a:gd name="connsiteY3" fmla="*/ 215900 h 609600"/>
                <a:gd name="connsiteX4" fmla="*/ 0 w 1257300"/>
                <a:gd name="connsiteY4" fmla="*/ 0 h 609600"/>
                <a:gd name="connsiteX0" fmla="*/ 0 w 1257300"/>
                <a:gd name="connsiteY0" fmla="*/ 0 h 609600"/>
                <a:gd name="connsiteX1" fmla="*/ 1257300 w 1257300"/>
                <a:gd name="connsiteY1" fmla="*/ 152400 h 609600"/>
                <a:gd name="connsiteX2" fmla="*/ 1257300 w 1257300"/>
                <a:gd name="connsiteY2" fmla="*/ 609600 h 609600"/>
                <a:gd name="connsiteX3" fmla="*/ 12700 w 1257300"/>
                <a:gd name="connsiteY3" fmla="*/ 215900 h 609600"/>
                <a:gd name="connsiteX4" fmla="*/ 0 w 1257300"/>
                <a:gd name="connsiteY4" fmla="*/ 0 h 609600"/>
                <a:gd name="connsiteX0" fmla="*/ 0 w 1257300"/>
                <a:gd name="connsiteY0" fmla="*/ 0 h 609600"/>
                <a:gd name="connsiteX1" fmla="*/ 1257300 w 1257300"/>
                <a:gd name="connsiteY1" fmla="*/ 152400 h 609600"/>
                <a:gd name="connsiteX2" fmla="*/ 1257300 w 1257300"/>
                <a:gd name="connsiteY2" fmla="*/ 609600 h 609600"/>
                <a:gd name="connsiteX3" fmla="*/ 0 w 1257300"/>
                <a:gd name="connsiteY3" fmla="*/ 216024 h 609600"/>
                <a:gd name="connsiteX4" fmla="*/ 0 w 1257300"/>
                <a:gd name="connsiteY4" fmla="*/ 0 h 609600"/>
                <a:gd name="connsiteX0" fmla="*/ 0 w 1296144"/>
                <a:gd name="connsiteY0" fmla="*/ 0 h 609600"/>
                <a:gd name="connsiteX1" fmla="*/ 1296144 w 1296144"/>
                <a:gd name="connsiteY1" fmla="*/ 144016 h 609600"/>
                <a:gd name="connsiteX2" fmla="*/ 1257300 w 1296144"/>
                <a:gd name="connsiteY2" fmla="*/ 609600 h 609600"/>
                <a:gd name="connsiteX3" fmla="*/ 0 w 1296144"/>
                <a:gd name="connsiteY3" fmla="*/ 216024 h 609600"/>
                <a:gd name="connsiteX4" fmla="*/ 0 w 1296144"/>
                <a:gd name="connsiteY4" fmla="*/ 0 h 609600"/>
                <a:gd name="connsiteX0" fmla="*/ 0 w 1296144"/>
                <a:gd name="connsiteY0" fmla="*/ 0 h 648072"/>
                <a:gd name="connsiteX1" fmla="*/ 1296144 w 1296144"/>
                <a:gd name="connsiteY1" fmla="*/ 144016 h 648072"/>
                <a:gd name="connsiteX2" fmla="*/ 1296144 w 1296144"/>
                <a:gd name="connsiteY2" fmla="*/ 648072 h 648072"/>
                <a:gd name="connsiteX3" fmla="*/ 0 w 1296144"/>
                <a:gd name="connsiteY3" fmla="*/ 216024 h 648072"/>
                <a:gd name="connsiteX4" fmla="*/ 0 w 1296144"/>
                <a:gd name="connsiteY4" fmla="*/ 0 h 6480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96144" h="648072">
                  <a:moveTo>
                    <a:pt x="0" y="0"/>
                  </a:moveTo>
                  <a:lnTo>
                    <a:pt x="1296144" y="144016"/>
                  </a:lnTo>
                  <a:lnTo>
                    <a:pt x="1296144" y="648072"/>
                  </a:lnTo>
                  <a:lnTo>
                    <a:pt x="0" y="216024"/>
                  </a:lnTo>
                  <a:lnTo>
                    <a:pt x="0" y="0"/>
                  </a:lnTo>
                  <a:close/>
                </a:path>
              </a:pathLst>
            </a:custGeom>
            <a:solidFill>
              <a:schemeClr val="tx1"/>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cxnSp>
          <p:nvCxnSpPr>
            <p:cNvPr id="61" name="Straight Connector 60"/>
            <p:cNvCxnSpPr/>
            <p:nvPr/>
          </p:nvCxnSpPr>
          <p:spPr>
            <a:xfrm>
              <a:off x="6156176" y="3789040"/>
              <a:ext cx="0" cy="1368152"/>
            </a:xfrm>
            <a:prstGeom prst="line">
              <a:avLst/>
            </a:prstGeom>
            <a:ln w="76200">
              <a:solidFill>
                <a:srgbClr val="000000"/>
              </a:solidFill>
            </a:ln>
          </p:spPr>
          <p:style>
            <a:lnRef idx="1">
              <a:schemeClr val="accent1"/>
            </a:lnRef>
            <a:fillRef idx="0">
              <a:schemeClr val="accent1"/>
            </a:fillRef>
            <a:effectRef idx="0">
              <a:schemeClr val="accent1"/>
            </a:effectRef>
            <a:fontRef idx="minor">
              <a:schemeClr val="tx1"/>
            </a:fontRef>
          </p:style>
        </p:cxnSp>
        <p:cxnSp>
          <p:nvCxnSpPr>
            <p:cNvPr id="65" name="Straight Connector 64"/>
            <p:cNvCxnSpPr/>
            <p:nvPr/>
          </p:nvCxnSpPr>
          <p:spPr>
            <a:xfrm flipH="1">
              <a:off x="5652120" y="5157192"/>
              <a:ext cx="936104" cy="0"/>
            </a:xfrm>
            <a:prstGeom prst="line">
              <a:avLst/>
            </a:prstGeom>
            <a:ln w="76200">
              <a:solidFill>
                <a:srgbClr val="000000"/>
              </a:solidFill>
            </a:ln>
          </p:spPr>
          <p:style>
            <a:lnRef idx="1">
              <a:schemeClr val="accent1"/>
            </a:lnRef>
            <a:fillRef idx="0">
              <a:schemeClr val="accent1"/>
            </a:fillRef>
            <a:effectRef idx="0">
              <a:schemeClr val="accent1"/>
            </a:effectRef>
            <a:fontRef idx="minor">
              <a:schemeClr val="tx1"/>
            </a:fontRef>
          </p:style>
        </p:cxnSp>
      </p:grpSp>
      <p:grpSp>
        <p:nvGrpSpPr>
          <p:cNvPr id="25" name="Group 15"/>
          <p:cNvGrpSpPr/>
          <p:nvPr/>
        </p:nvGrpSpPr>
        <p:grpSpPr>
          <a:xfrm>
            <a:off x="1511660" y="4149080"/>
            <a:ext cx="2952328" cy="648072"/>
            <a:chOff x="4139952" y="1772816"/>
            <a:chExt cx="2952328" cy="648072"/>
          </a:xfrm>
        </p:grpSpPr>
        <p:sp>
          <p:nvSpPr>
            <p:cNvPr id="13" name="Rounded Rectangle 12"/>
            <p:cNvSpPr/>
            <p:nvPr/>
          </p:nvSpPr>
          <p:spPr>
            <a:xfrm>
              <a:off x="4139952" y="1772816"/>
              <a:ext cx="2952328" cy="648072"/>
            </a:xfrm>
            <a:prstGeom prst="roundRect">
              <a:avLst/>
            </a:prstGeom>
            <a:solidFill>
              <a:srgbClr val="0000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4000" dirty="0" smtClean="0">
                  <a:latin typeface="Impact" pitchFamily="34" charset="0"/>
                </a:rPr>
                <a:t>JCMM</a:t>
              </a:r>
              <a:endParaRPr lang="en-GB" sz="4000" dirty="0">
                <a:latin typeface="Impact" pitchFamily="34" charset="0"/>
              </a:endParaRPr>
            </a:p>
          </p:txBody>
        </p:sp>
        <p:sp>
          <p:nvSpPr>
            <p:cNvPr id="15" name="Rectangle 14"/>
            <p:cNvSpPr/>
            <p:nvPr/>
          </p:nvSpPr>
          <p:spPr>
            <a:xfrm>
              <a:off x="4848226" y="1890958"/>
              <a:ext cx="162302" cy="179416"/>
            </a:xfrm>
            <a:prstGeom prst="rect">
              <a:avLst/>
            </a:prstGeom>
            <a:solidFill>
              <a:srgbClr val="FFF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26" name="Group 7"/>
          <p:cNvGrpSpPr/>
          <p:nvPr/>
        </p:nvGrpSpPr>
        <p:grpSpPr>
          <a:xfrm>
            <a:off x="3779912" y="4005064"/>
            <a:ext cx="1296144" cy="1296144"/>
            <a:chOff x="3923928" y="2780928"/>
            <a:chExt cx="1296144" cy="1296144"/>
          </a:xfrm>
        </p:grpSpPr>
        <p:sp>
          <p:nvSpPr>
            <p:cNvPr id="2" name="Oval 1"/>
            <p:cNvSpPr/>
            <p:nvPr/>
          </p:nvSpPr>
          <p:spPr>
            <a:xfrm>
              <a:off x="3923928" y="2780928"/>
              <a:ext cx="1296144" cy="1296144"/>
            </a:xfrm>
            <a:prstGeom prst="ellipse">
              <a:avLst/>
            </a:prstGeom>
            <a:solidFill>
              <a:srgbClr val="1C1C1C"/>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 name="Oval 3"/>
            <p:cNvSpPr/>
            <p:nvPr/>
          </p:nvSpPr>
          <p:spPr>
            <a:xfrm>
              <a:off x="4139952" y="2996952"/>
              <a:ext cx="864096" cy="864096"/>
            </a:xfrm>
            <a:prstGeom prst="ellipse">
              <a:avLst/>
            </a:prstGeom>
            <a:solidFill>
              <a:srgbClr val="FFFF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 name="Oval 5"/>
            <p:cNvSpPr/>
            <p:nvPr/>
          </p:nvSpPr>
          <p:spPr>
            <a:xfrm>
              <a:off x="4355976" y="3212976"/>
              <a:ext cx="432048" cy="432048"/>
            </a:xfrm>
            <a:prstGeom prst="ellipse">
              <a:avLst/>
            </a:prstGeom>
            <a:solidFill>
              <a:srgbClr val="FFFF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27" name="Group 8"/>
          <p:cNvGrpSpPr/>
          <p:nvPr/>
        </p:nvGrpSpPr>
        <p:grpSpPr>
          <a:xfrm>
            <a:off x="827584" y="4005064"/>
            <a:ext cx="1296144" cy="1296144"/>
            <a:chOff x="3923928" y="2780928"/>
            <a:chExt cx="1296144" cy="1296144"/>
          </a:xfrm>
        </p:grpSpPr>
        <p:sp>
          <p:nvSpPr>
            <p:cNvPr id="10" name="Oval 9"/>
            <p:cNvSpPr/>
            <p:nvPr/>
          </p:nvSpPr>
          <p:spPr>
            <a:xfrm>
              <a:off x="3923928" y="2780928"/>
              <a:ext cx="1296144" cy="1296144"/>
            </a:xfrm>
            <a:prstGeom prst="ellipse">
              <a:avLst/>
            </a:prstGeom>
            <a:solidFill>
              <a:srgbClr val="1C1C1C"/>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1" name="Oval 10"/>
            <p:cNvSpPr/>
            <p:nvPr/>
          </p:nvSpPr>
          <p:spPr>
            <a:xfrm>
              <a:off x="4139952" y="2996952"/>
              <a:ext cx="864096" cy="864096"/>
            </a:xfrm>
            <a:prstGeom prst="ellipse">
              <a:avLst/>
            </a:prstGeom>
            <a:solidFill>
              <a:srgbClr val="FFFF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2" name="Oval 11"/>
            <p:cNvSpPr/>
            <p:nvPr/>
          </p:nvSpPr>
          <p:spPr>
            <a:xfrm>
              <a:off x="4355976" y="3212976"/>
              <a:ext cx="432048" cy="432048"/>
            </a:xfrm>
            <a:prstGeom prst="ellipse">
              <a:avLst/>
            </a:prstGeom>
            <a:solidFill>
              <a:srgbClr val="FFFF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pic>
        <p:nvPicPr>
          <p:cNvPr id="81" name="firework_rocket_launch.mp3">
            <a:hlinkClick r:id="" action="ppaction://media"/>
          </p:cNvPr>
          <p:cNvPicPr>
            <a:picLocks noRot="1" noChangeAspect="1"/>
          </p:cNvPicPr>
          <p:nvPr>
            <a:audioFile r:link="rId1"/>
          </p:nvPr>
        </p:nvPicPr>
        <p:blipFill>
          <a:blip r:embed="rId5" cstate="print"/>
          <a:stretch>
            <a:fillRect/>
          </a:stretch>
        </p:blipFill>
        <p:spPr>
          <a:xfrm>
            <a:off x="9324528" y="2132856"/>
            <a:ext cx="304800" cy="304800"/>
          </a:xfrm>
          <a:prstGeom prst="rect">
            <a:avLst/>
          </a:prstGeom>
        </p:spPr>
      </p:pic>
      <p:pic>
        <p:nvPicPr>
          <p:cNvPr id="82" name="glasbk.wav">
            <a:hlinkClick r:id="" action="ppaction://media"/>
          </p:cNvPr>
          <p:cNvPicPr>
            <a:picLocks noRot="1" noChangeAspect="1"/>
          </p:cNvPicPr>
          <p:nvPr>
            <a:wavAudioFile r:embed="rId2" name="glasbk.wav"/>
          </p:nvPr>
        </p:nvPicPr>
        <p:blipFill>
          <a:blip r:embed="rId5" cstate="print"/>
          <a:stretch>
            <a:fillRect/>
          </a:stretch>
        </p:blipFill>
        <p:spPr>
          <a:xfrm>
            <a:off x="9396536" y="2780928"/>
            <a:ext cx="304800" cy="304800"/>
          </a:xfrm>
          <a:prstGeom prst="rect">
            <a:avLst/>
          </a:prstGeom>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mediacall" presetSubtype="0" fill="hold" nodeType="clickEffect">
                                  <p:stCondLst>
                                    <p:cond delay="0"/>
                                  </p:stCondLst>
                                  <p:childTnLst>
                                    <p:cmd type="call" cmd="playFrom(0.0)">
                                      <p:cBhvr>
                                        <p:cTn id="6" dur="1785" fill="hold"/>
                                        <p:tgtEl>
                                          <p:spTgt spid="81"/>
                                        </p:tgtEl>
                                      </p:cBhvr>
                                    </p:cmd>
                                  </p:childTnLst>
                                </p:cTn>
                              </p:par>
                              <p:par>
                                <p:cTn id="7" presetID="63" presetClass="path" presetSubtype="0" accel="50000" fill="hold" nodeType="withEffect">
                                  <p:stCondLst>
                                    <p:cond delay="1000"/>
                                  </p:stCondLst>
                                  <p:childTnLst>
                                    <p:animMotion origin="layout" path="M -4.44444E-6 5.20231E-7 L 0.65539 -0.48879 " pathEditMode="relative" rAng="0" ptsTypes="AA">
                                      <p:cBhvr>
                                        <p:cTn id="8" dur="500" fill="hold"/>
                                        <p:tgtEl>
                                          <p:spTgt spid="3"/>
                                        </p:tgtEl>
                                        <p:attrNameLst>
                                          <p:attrName>ppt_x</p:attrName>
                                          <p:attrName>ppt_y</p:attrName>
                                        </p:attrNameLst>
                                      </p:cBhvr>
                                      <p:rCtr x="328" y="-244"/>
                                    </p:animMotion>
                                  </p:childTnLst>
                                </p:cTn>
                              </p:par>
                            </p:childTnLst>
                          </p:cTn>
                        </p:par>
                      </p:childTnLst>
                    </p:cTn>
                  </p:par>
                  <p:par>
                    <p:cTn id="9" fill="hold">
                      <p:stCondLst>
                        <p:cond delay="indefinite"/>
                      </p:stCondLst>
                      <p:childTnLst>
                        <p:par>
                          <p:cTn id="10" fill="hold">
                            <p:stCondLst>
                              <p:cond delay="0"/>
                            </p:stCondLst>
                            <p:childTnLst>
                              <p:par>
                                <p:cTn id="11" presetID="1" presetClass="mediacall" presetSubtype="0" fill="hold" nodeType="clickEffect">
                                  <p:stCondLst>
                                    <p:cond delay="0"/>
                                  </p:stCondLst>
                                  <p:childTnLst>
                                    <p:cmd type="call" cmd="playFrom(0.0)">
                                      <p:cBhvr>
                                        <p:cTn id="12" dur="1222" fill="hold"/>
                                        <p:tgtEl>
                                          <p:spTgt spid="82"/>
                                        </p:tgtEl>
                                      </p:cBhvr>
                                    </p:cmd>
                                  </p:childTnLst>
                                </p:cTn>
                              </p:par>
                            </p:childTnLst>
                          </p:cTn>
                        </p:par>
                      </p:childTnLst>
                    </p:cTn>
                  </p:par>
                </p:childTnLst>
              </p:cTn>
              <p:prevCondLst>
                <p:cond evt="onPrev" delay="0">
                  <p:tgtEl>
                    <p:sldTgt/>
                  </p:tgtEl>
                </p:cond>
              </p:prevCondLst>
              <p:nextCondLst>
                <p:cond evt="onNext" delay="0">
                  <p:tgtEl>
                    <p:sldTgt/>
                  </p:tgtEl>
                </p:cond>
              </p:nextCondLst>
            </p:seq>
            <p:audio>
              <p:cMediaNode>
                <p:cTn id="13" fill="hold" display="0">
                  <p:stCondLst>
                    <p:cond delay="indefinite"/>
                  </p:stCondLst>
                  <p:endCondLst>
                    <p:cond evt="onNext" delay="0">
                      <p:tgtEl>
                        <p:sldTgt/>
                      </p:tgtEl>
                    </p:cond>
                    <p:cond evt="onPrev" delay="0">
                      <p:tgtEl>
                        <p:sldTgt/>
                      </p:tgtEl>
                    </p:cond>
                    <p:cond evt="onStopAudio" delay="0">
                      <p:tgtEl>
                        <p:sldTgt/>
                      </p:tgtEl>
                    </p:cond>
                  </p:endCondLst>
                </p:cTn>
                <p:tgtEl>
                  <p:spTgt spid="81"/>
                </p:tgtEl>
              </p:cMediaNode>
            </p:audio>
            <p:audio>
              <p:cMediaNode>
                <p:cTn id="14" fill="hold" display="0">
                  <p:stCondLst>
                    <p:cond delay="indefinite"/>
                  </p:stCondLst>
                  <p:endCondLst>
                    <p:cond evt="onNext" delay="0">
                      <p:tgtEl>
                        <p:sldTgt/>
                      </p:tgtEl>
                    </p:cond>
                    <p:cond evt="onPrev" delay="0">
                      <p:tgtEl>
                        <p:sldTgt/>
                      </p:tgtEl>
                    </p:cond>
                    <p:cond evt="onStopAudio" delay="0">
                      <p:tgtEl>
                        <p:sldTgt/>
                      </p:tgtEl>
                    </p:cond>
                  </p:endCondLst>
                </p:cTn>
                <p:tgtEl>
                  <p:spTgt spid="82"/>
                </p:tgtEl>
              </p:cMediaNode>
            </p:audio>
          </p:childTnLst>
        </p:cTn>
      </p:par>
    </p:tn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6" name="Group 45"/>
          <p:cNvGrpSpPr/>
          <p:nvPr/>
        </p:nvGrpSpPr>
        <p:grpSpPr>
          <a:xfrm>
            <a:off x="-3348880" y="-2052229"/>
            <a:ext cx="16057784" cy="8649581"/>
            <a:chOff x="-3348880" y="-2052229"/>
            <a:chExt cx="16057784" cy="8649581"/>
          </a:xfrm>
        </p:grpSpPr>
        <p:grpSp>
          <p:nvGrpSpPr>
            <p:cNvPr id="47" name="Group 6"/>
            <p:cNvGrpSpPr/>
            <p:nvPr/>
          </p:nvGrpSpPr>
          <p:grpSpPr>
            <a:xfrm>
              <a:off x="-3348880" y="-99392"/>
              <a:ext cx="16057784" cy="6696744"/>
              <a:chOff x="-1846283" y="-99392"/>
              <a:chExt cx="13126433" cy="6696744"/>
            </a:xfrm>
          </p:grpSpPr>
          <p:sp>
            <p:nvSpPr>
              <p:cNvPr id="74" name="Freeform 73"/>
              <p:cNvSpPr/>
              <p:nvPr/>
            </p:nvSpPr>
            <p:spPr>
              <a:xfrm>
                <a:off x="-1846283" y="3861048"/>
                <a:ext cx="12138016" cy="2736304"/>
              </a:xfrm>
              <a:custGeom>
                <a:avLst/>
                <a:gdLst>
                  <a:gd name="connsiteX0" fmla="*/ 9359900 w 9664700"/>
                  <a:gd name="connsiteY0" fmla="*/ 0 h 2692400"/>
                  <a:gd name="connsiteX1" fmla="*/ 2222500 w 9664700"/>
                  <a:gd name="connsiteY1" fmla="*/ 0 h 2692400"/>
                  <a:gd name="connsiteX2" fmla="*/ 25400 w 9664700"/>
                  <a:gd name="connsiteY2" fmla="*/ 1333500 h 2692400"/>
                  <a:gd name="connsiteX3" fmla="*/ 0 w 9664700"/>
                  <a:gd name="connsiteY3" fmla="*/ 2692400 h 2692400"/>
                  <a:gd name="connsiteX4" fmla="*/ 2451100 w 9664700"/>
                  <a:gd name="connsiteY4" fmla="*/ 635000 h 2692400"/>
                  <a:gd name="connsiteX5" fmla="*/ 9664700 w 9664700"/>
                  <a:gd name="connsiteY5" fmla="*/ 584200 h 2692400"/>
                  <a:gd name="connsiteX6" fmla="*/ 9359900 w 9664700"/>
                  <a:gd name="connsiteY6" fmla="*/ 0 h 2692400"/>
                  <a:gd name="connsiteX0" fmla="*/ 9527728 w 9664700"/>
                  <a:gd name="connsiteY0" fmla="*/ 0 h 2717552"/>
                  <a:gd name="connsiteX1" fmla="*/ 2222500 w 9664700"/>
                  <a:gd name="connsiteY1" fmla="*/ 25152 h 2717552"/>
                  <a:gd name="connsiteX2" fmla="*/ 25400 w 9664700"/>
                  <a:gd name="connsiteY2" fmla="*/ 1358652 h 2717552"/>
                  <a:gd name="connsiteX3" fmla="*/ 0 w 9664700"/>
                  <a:gd name="connsiteY3" fmla="*/ 2717552 h 2717552"/>
                  <a:gd name="connsiteX4" fmla="*/ 2451100 w 9664700"/>
                  <a:gd name="connsiteY4" fmla="*/ 660152 h 2717552"/>
                  <a:gd name="connsiteX5" fmla="*/ 9664700 w 9664700"/>
                  <a:gd name="connsiteY5" fmla="*/ 609352 h 2717552"/>
                  <a:gd name="connsiteX6" fmla="*/ 9527728 w 9664700"/>
                  <a:gd name="connsiteY6" fmla="*/ 0 h 2717552"/>
                  <a:gd name="connsiteX0" fmla="*/ 9527728 w 9664700"/>
                  <a:gd name="connsiteY0" fmla="*/ 0 h 2717552"/>
                  <a:gd name="connsiteX1" fmla="*/ 2182912 w 9664700"/>
                  <a:gd name="connsiteY1" fmla="*/ 0 h 2717552"/>
                  <a:gd name="connsiteX2" fmla="*/ 25400 w 9664700"/>
                  <a:gd name="connsiteY2" fmla="*/ 1358652 h 2717552"/>
                  <a:gd name="connsiteX3" fmla="*/ 0 w 9664700"/>
                  <a:gd name="connsiteY3" fmla="*/ 2717552 h 2717552"/>
                  <a:gd name="connsiteX4" fmla="*/ 2451100 w 9664700"/>
                  <a:gd name="connsiteY4" fmla="*/ 660152 h 2717552"/>
                  <a:gd name="connsiteX5" fmla="*/ 9664700 w 9664700"/>
                  <a:gd name="connsiteY5" fmla="*/ 609352 h 2717552"/>
                  <a:gd name="connsiteX6" fmla="*/ 9527728 w 9664700"/>
                  <a:gd name="connsiteY6" fmla="*/ 0 h 2717552"/>
                  <a:gd name="connsiteX0" fmla="*/ 9527728 w 9664700"/>
                  <a:gd name="connsiteY0" fmla="*/ 0 h 2717552"/>
                  <a:gd name="connsiteX1" fmla="*/ 2182912 w 9664700"/>
                  <a:gd name="connsiteY1" fmla="*/ 0 h 2717552"/>
                  <a:gd name="connsiteX2" fmla="*/ 22672 w 9664700"/>
                  <a:gd name="connsiteY2" fmla="*/ 1368152 h 2717552"/>
                  <a:gd name="connsiteX3" fmla="*/ 0 w 9664700"/>
                  <a:gd name="connsiteY3" fmla="*/ 2717552 h 2717552"/>
                  <a:gd name="connsiteX4" fmla="*/ 2451100 w 9664700"/>
                  <a:gd name="connsiteY4" fmla="*/ 660152 h 2717552"/>
                  <a:gd name="connsiteX5" fmla="*/ 9664700 w 9664700"/>
                  <a:gd name="connsiteY5" fmla="*/ 609352 h 2717552"/>
                  <a:gd name="connsiteX6" fmla="*/ 9527728 w 9664700"/>
                  <a:gd name="connsiteY6" fmla="*/ 0 h 2717552"/>
                  <a:gd name="connsiteX0" fmla="*/ 9505056 w 9642028"/>
                  <a:gd name="connsiteY0" fmla="*/ 0 h 2736304"/>
                  <a:gd name="connsiteX1" fmla="*/ 2160240 w 9642028"/>
                  <a:gd name="connsiteY1" fmla="*/ 0 h 2736304"/>
                  <a:gd name="connsiteX2" fmla="*/ 0 w 9642028"/>
                  <a:gd name="connsiteY2" fmla="*/ 1368152 h 2736304"/>
                  <a:gd name="connsiteX3" fmla="*/ 0 w 9642028"/>
                  <a:gd name="connsiteY3" fmla="*/ 2736304 h 2736304"/>
                  <a:gd name="connsiteX4" fmla="*/ 2428428 w 9642028"/>
                  <a:gd name="connsiteY4" fmla="*/ 660152 h 2736304"/>
                  <a:gd name="connsiteX5" fmla="*/ 9642028 w 9642028"/>
                  <a:gd name="connsiteY5" fmla="*/ 609352 h 2736304"/>
                  <a:gd name="connsiteX6" fmla="*/ 9505056 w 9642028"/>
                  <a:gd name="connsiteY6" fmla="*/ 0 h 2736304"/>
                  <a:gd name="connsiteX0" fmla="*/ 9505056 w 9642028"/>
                  <a:gd name="connsiteY0" fmla="*/ 0 h 2736304"/>
                  <a:gd name="connsiteX1" fmla="*/ 2160240 w 9642028"/>
                  <a:gd name="connsiteY1" fmla="*/ 0 h 2736304"/>
                  <a:gd name="connsiteX2" fmla="*/ 0 w 9642028"/>
                  <a:gd name="connsiteY2" fmla="*/ 1368152 h 2736304"/>
                  <a:gd name="connsiteX3" fmla="*/ 0 w 9642028"/>
                  <a:gd name="connsiteY3" fmla="*/ 2736304 h 2736304"/>
                  <a:gd name="connsiteX4" fmla="*/ 2520280 w 9642028"/>
                  <a:gd name="connsiteY4" fmla="*/ 576064 h 2736304"/>
                  <a:gd name="connsiteX5" fmla="*/ 9642028 w 9642028"/>
                  <a:gd name="connsiteY5" fmla="*/ 609352 h 2736304"/>
                  <a:gd name="connsiteX6" fmla="*/ 9505056 w 9642028"/>
                  <a:gd name="connsiteY6" fmla="*/ 0 h 2736304"/>
                  <a:gd name="connsiteX0" fmla="*/ 9505056 w 9577064"/>
                  <a:gd name="connsiteY0" fmla="*/ 0 h 2736304"/>
                  <a:gd name="connsiteX1" fmla="*/ 2160240 w 9577064"/>
                  <a:gd name="connsiteY1" fmla="*/ 0 h 2736304"/>
                  <a:gd name="connsiteX2" fmla="*/ 0 w 9577064"/>
                  <a:gd name="connsiteY2" fmla="*/ 1368152 h 2736304"/>
                  <a:gd name="connsiteX3" fmla="*/ 0 w 9577064"/>
                  <a:gd name="connsiteY3" fmla="*/ 2736304 h 2736304"/>
                  <a:gd name="connsiteX4" fmla="*/ 2520280 w 9577064"/>
                  <a:gd name="connsiteY4" fmla="*/ 576064 h 2736304"/>
                  <a:gd name="connsiteX5" fmla="*/ 9577064 w 9577064"/>
                  <a:gd name="connsiteY5" fmla="*/ 576064 h 2736304"/>
                  <a:gd name="connsiteX6" fmla="*/ 9505056 w 9577064"/>
                  <a:gd name="connsiteY6" fmla="*/ 0 h 2736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577064" h="2736304">
                    <a:moveTo>
                      <a:pt x="9505056" y="0"/>
                    </a:moveTo>
                    <a:lnTo>
                      <a:pt x="2160240" y="0"/>
                    </a:lnTo>
                    <a:lnTo>
                      <a:pt x="0" y="1368152"/>
                    </a:lnTo>
                    <a:lnTo>
                      <a:pt x="0" y="2736304"/>
                    </a:lnTo>
                    <a:lnTo>
                      <a:pt x="2520280" y="576064"/>
                    </a:lnTo>
                    <a:lnTo>
                      <a:pt x="9577064" y="576064"/>
                    </a:lnTo>
                    <a:lnTo>
                      <a:pt x="9505056" y="0"/>
                    </a:lnTo>
                    <a:close/>
                  </a:path>
                </a:pathLst>
              </a:custGeom>
              <a:solidFill>
                <a:srgbClr val="FFFF66"/>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5" name="Freeform 4"/>
              <p:cNvSpPr/>
              <p:nvPr/>
            </p:nvSpPr>
            <p:spPr>
              <a:xfrm>
                <a:off x="891259" y="-99392"/>
                <a:ext cx="10388891" cy="3960440"/>
              </a:xfrm>
              <a:custGeom>
                <a:avLst/>
                <a:gdLst>
                  <a:gd name="connsiteX0" fmla="*/ 12700 w 7226300"/>
                  <a:gd name="connsiteY0" fmla="*/ 3810000 h 3810000"/>
                  <a:gd name="connsiteX1" fmla="*/ 0 w 7226300"/>
                  <a:gd name="connsiteY1" fmla="*/ 25400 h 3810000"/>
                  <a:gd name="connsiteX2" fmla="*/ 7226300 w 7226300"/>
                  <a:gd name="connsiteY2" fmla="*/ 0 h 3810000"/>
                  <a:gd name="connsiteX3" fmla="*/ 7213600 w 7226300"/>
                  <a:gd name="connsiteY3" fmla="*/ 3810000 h 3810000"/>
                  <a:gd name="connsiteX4" fmla="*/ 12700 w 7226300"/>
                  <a:gd name="connsiteY4" fmla="*/ 3810000 h 3810000"/>
                  <a:gd name="connsiteX0" fmla="*/ 4233 w 7270121"/>
                  <a:gd name="connsiteY0" fmla="*/ 3822948 h 3822948"/>
                  <a:gd name="connsiteX1" fmla="*/ 43821 w 7270121"/>
                  <a:gd name="connsiteY1" fmla="*/ 25400 h 3822948"/>
                  <a:gd name="connsiteX2" fmla="*/ 7270121 w 7270121"/>
                  <a:gd name="connsiteY2" fmla="*/ 0 h 3822948"/>
                  <a:gd name="connsiteX3" fmla="*/ 7257421 w 7270121"/>
                  <a:gd name="connsiteY3" fmla="*/ 3810000 h 3822948"/>
                  <a:gd name="connsiteX4" fmla="*/ 4233 w 7270121"/>
                  <a:gd name="connsiteY4" fmla="*/ 3822948 h 3822948"/>
                  <a:gd name="connsiteX0" fmla="*/ 4233 w 7270121"/>
                  <a:gd name="connsiteY0" fmla="*/ 3861048 h 3861048"/>
                  <a:gd name="connsiteX1" fmla="*/ 4234 w 7270121"/>
                  <a:gd name="connsiteY1" fmla="*/ 0 h 3861048"/>
                  <a:gd name="connsiteX2" fmla="*/ 7270121 w 7270121"/>
                  <a:gd name="connsiteY2" fmla="*/ 38100 h 3861048"/>
                  <a:gd name="connsiteX3" fmla="*/ 7257421 w 7270121"/>
                  <a:gd name="connsiteY3" fmla="*/ 3848100 h 3861048"/>
                  <a:gd name="connsiteX4" fmla="*/ 4233 w 7270121"/>
                  <a:gd name="connsiteY4" fmla="*/ 3861048 h 3861048"/>
                  <a:gd name="connsiteX0" fmla="*/ 4233 w 7270121"/>
                  <a:gd name="connsiteY0" fmla="*/ 3960440 h 3960440"/>
                  <a:gd name="connsiteX1" fmla="*/ 4234 w 7270121"/>
                  <a:gd name="connsiteY1" fmla="*/ 0 h 3960440"/>
                  <a:gd name="connsiteX2" fmla="*/ 7270121 w 7270121"/>
                  <a:gd name="connsiteY2" fmla="*/ 137492 h 3960440"/>
                  <a:gd name="connsiteX3" fmla="*/ 7257421 w 7270121"/>
                  <a:gd name="connsiteY3" fmla="*/ 3947492 h 3960440"/>
                  <a:gd name="connsiteX4" fmla="*/ 4233 w 7270121"/>
                  <a:gd name="connsiteY4" fmla="*/ 3960440 h 3960440"/>
                  <a:gd name="connsiteX0" fmla="*/ 4233 w 7349050"/>
                  <a:gd name="connsiteY0" fmla="*/ 3960440 h 3960440"/>
                  <a:gd name="connsiteX1" fmla="*/ 4234 w 7349050"/>
                  <a:gd name="connsiteY1" fmla="*/ 0 h 3960440"/>
                  <a:gd name="connsiteX2" fmla="*/ 7349050 w 7349050"/>
                  <a:gd name="connsiteY2" fmla="*/ 0 h 3960440"/>
                  <a:gd name="connsiteX3" fmla="*/ 7257421 w 7349050"/>
                  <a:gd name="connsiteY3" fmla="*/ 3947492 h 3960440"/>
                  <a:gd name="connsiteX4" fmla="*/ 4233 w 7349050"/>
                  <a:gd name="connsiteY4" fmla="*/ 3960440 h 3960440"/>
                  <a:gd name="connsiteX0" fmla="*/ 4233 w 7353282"/>
                  <a:gd name="connsiteY0" fmla="*/ 3960440 h 3960440"/>
                  <a:gd name="connsiteX1" fmla="*/ 4234 w 7353282"/>
                  <a:gd name="connsiteY1" fmla="*/ 0 h 3960440"/>
                  <a:gd name="connsiteX2" fmla="*/ 7349050 w 7353282"/>
                  <a:gd name="connsiteY2" fmla="*/ 0 h 3960440"/>
                  <a:gd name="connsiteX3" fmla="*/ 7349049 w 7353282"/>
                  <a:gd name="connsiteY3" fmla="*/ 3960440 h 3960440"/>
                  <a:gd name="connsiteX4" fmla="*/ 4233 w 7353282"/>
                  <a:gd name="connsiteY4" fmla="*/ 3960440 h 39604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53282" h="3960440">
                    <a:moveTo>
                      <a:pt x="4233" y="3960440"/>
                    </a:moveTo>
                    <a:cubicBezTo>
                      <a:pt x="0" y="2698907"/>
                      <a:pt x="8467" y="1261533"/>
                      <a:pt x="4234" y="0"/>
                    </a:cubicBezTo>
                    <a:lnTo>
                      <a:pt x="7349050" y="0"/>
                    </a:lnTo>
                    <a:cubicBezTo>
                      <a:pt x="7344817" y="1270000"/>
                      <a:pt x="7353282" y="2690440"/>
                      <a:pt x="7349049" y="3960440"/>
                    </a:cubicBezTo>
                    <a:lnTo>
                      <a:pt x="4233" y="3960440"/>
                    </a:lnTo>
                    <a:close/>
                  </a:path>
                </a:pathLst>
              </a:custGeom>
              <a:solidFill>
                <a:srgbClr val="CC66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50" name="Group 7"/>
            <p:cNvGrpSpPr/>
            <p:nvPr/>
          </p:nvGrpSpPr>
          <p:grpSpPr>
            <a:xfrm rot="16200000">
              <a:off x="2159732" y="-2088232"/>
              <a:ext cx="4104456" cy="4176463"/>
              <a:chOff x="5868144" y="-603448"/>
              <a:chExt cx="3600400" cy="3024336"/>
            </a:xfrm>
          </p:grpSpPr>
          <p:sp>
            <p:nvSpPr>
              <p:cNvPr id="66" name="Rectangle 65"/>
              <p:cNvSpPr/>
              <p:nvPr/>
            </p:nvSpPr>
            <p:spPr>
              <a:xfrm>
                <a:off x="5868144" y="-603448"/>
                <a:ext cx="3600400" cy="3024336"/>
              </a:xfrm>
              <a:prstGeom prst="rect">
                <a:avLst/>
              </a:prstGeom>
              <a:solidFill>
                <a:srgbClr val="000099"/>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1" name="Rectangle 70"/>
              <p:cNvSpPr/>
              <p:nvPr/>
            </p:nvSpPr>
            <p:spPr>
              <a:xfrm>
                <a:off x="6012160" y="980729"/>
                <a:ext cx="3312368" cy="1335874"/>
              </a:xfrm>
              <a:prstGeom prst="rect">
                <a:avLst/>
              </a:prstGeom>
              <a:solidFill>
                <a:srgbClr val="00FFFF"/>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2" name="Rectangle 71"/>
              <p:cNvSpPr/>
              <p:nvPr/>
            </p:nvSpPr>
            <p:spPr>
              <a:xfrm>
                <a:off x="6012160" y="-459431"/>
                <a:ext cx="3312368" cy="1316009"/>
              </a:xfrm>
              <a:prstGeom prst="rect">
                <a:avLst/>
              </a:prstGeom>
              <a:solidFill>
                <a:srgbClr val="00FFFF"/>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59" name="Group 11"/>
            <p:cNvGrpSpPr/>
            <p:nvPr/>
          </p:nvGrpSpPr>
          <p:grpSpPr>
            <a:xfrm rot="16200000">
              <a:off x="8424428" y="-2088233"/>
              <a:ext cx="4104456" cy="4176463"/>
              <a:chOff x="5868144" y="-603448"/>
              <a:chExt cx="3600400" cy="3024336"/>
            </a:xfrm>
          </p:grpSpPr>
          <p:sp>
            <p:nvSpPr>
              <p:cNvPr id="60" name="Rectangle 59"/>
              <p:cNvSpPr/>
              <p:nvPr/>
            </p:nvSpPr>
            <p:spPr>
              <a:xfrm>
                <a:off x="5868144" y="-603448"/>
                <a:ext cx="3600400" cy="3024336"/>
              </a:xfrm>
              <a:prstGeom prst="rect">
                <a:avLst/>
              </a:prstGeom>
              <a:solidFill>
                <a:srgbClr val="000099"/>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2" name="Rectangle 61"/>
              <p:cNvSpPr/>
              <p:nvPr/>
            </p:nvSpPr>
            <p:spPr>
              <a:xfrm>
                <a:off x="6012160" y="980729"/>
                <a:ext cx="3312368" cy="1335874"/>
              </a:xfrm>
              <a:prstGeom prst="rect">
                <a:avLst/>
              </a:prstGeom>
              <a:solidFill>
                <a:srgbClr val="00FFFF"/>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5" name="Rectangle 64"/>
              <p:cNvSpPr/>
              <p:nvPr/>
            </p:nvSpPr>
            <p:spPr>
              <a:xfrm>
                <a:off x="6012160" y="-459431"/>
                <a:ext cx="3312368" cy="1316009"/>
              </a:xfrm>
              <a:prstGeom prst="rect">
                <a:avLst/>
              </a:prstGeom>
              <a:solidFill>
                <a:srgbClr val="00FFFF"/>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grpSp>
        <p:nvGrpSpPr>
          <p:cNvPr id="3" name="Group 99"/>
          <p:cNvGrpSpPr/>
          <p:nvPr/>
        </p:nvGrpSpPr>
        <p:grpSpPr>
          <a:xfrm>
            <a:off x="4067596" y="4747425"/>
            <a:ext cx="1075966" cy="586890"/>
            <a:chOff x="1619672" y="4221089"/>
            <a:chExt cx="1584176" cy="864095"/>
          </a:xfrm>
        </p:grpSpPr>
        <p:sp>
          <p:nvSpPr>
            <p:cNvPr id="11" name="Freeform 10"/>
            <p:cNvSpPr/>
            <p:nvPr/>
          </p:nvSpPr>
          <p:spPr>
            <a:xfrm>
              <a:off x="1619672" y="4246822"/>
              <a:ext cx="669997" cy="838362"/>
            </a:xfrm>
            <a:custGeom>
              <a:avLst/>
              <a:gdLst>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98859 w 625872"/>
                <a:gd name="connsiteY6" fmla="*/ 576262 h 840978"/>
                <a:gd name="connsiteX7" fmla="*/ 408384 w 625872"/>
                <a:gd name="connsiteY7" fmla="*/ 554831 h 840978"/>
                <a:gd name="connsiteX8" fmla="*/ 403622 w 625872"/>
                <a:gd name="connsiteY8" fmla="*/ 0 h 840978"/>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86581 w 625872"/>
                <a:gd name="connsiteY6" fmla="*/ 600620 h 840978"/>
                <a:gd name="connsiteX7" fmla="*/ 408384 w 625872"/>
                <a:gd name="connsiteY7" fmla="*/ 554831 h 840978"/>
                <a:gd name="connsiteX8" fmla="*/ 403622 w 625872"/>
                <a:gd name="connsiteY8" fmla="*/ 0 h 840978"/>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52338"/>
                <a:gd name="connsiteX1" fmla="*/ 586978 w 629778"/>
                <a:gd name="connsiteY1" fmla="*/ 707231 h 852338"/>
                <a:gd name="connsiteX2" fmla="*/ 332557 w 629778"/>
                <a:gd name="connsiteY2" fmla="*/ 850230 h 852338"/>
                <a:gd name="connsiteX3" fmla="*/ 65484 w 629778"/>
                <a:gd name="connsiteY3" fmla="*/ 809625 h 852338"/>
                <a:gd name="connsiteX4" fmla="*/ 15478 w 629778"/>
                <a:gd name="connsiteY4" fmla="*/ 671512 h 852338"/>
                <a:gd name="connsiteX5" fmla="*/ 158353 w 629778"/>
                <a:gd name="connsiteY5" fmla="*/ 540543 h 852338"/>
                <a:gd name="connsiteX6" fmla="*/ 386581 w 629778"/>
                <a:gd name="connsiteY6" fmla="*/ 600620 h 852338"/>
                <a:gd name="connsiteX7" fmla="*/ 408384 w 629778"/>
                <a:gd name="connsiteY7" fmla="*/ 554831 h 852338"/>
                <a:gd name="connsiteX8" fmla="*/ 403622 w 629778"/>
                <a:gd name="connsiteY8" fmla="*/ 0 h 852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9778" h="852338">
                  <a:moveTo>
                    <a:pt x="589359" y="40481"/>
                  </a:moveTo>
                  <a:cubicBezTo>
                    <a:pt x="607615" y="308570"/>
                    <a:pt x="629778" y="572273"/>
                    <a:pt x="586978" y="707231"/>
                  </a:cubicBezTo>
                  <a:cubicBezTo>
                    <a:pt x="544178" y="842189"/>
                    <a:pt x="393081" y="852338"/>
                    <a:pt x="332557" y="850230"/>
                  </a:cubicBezTo>
                  <a:cubicBezTo>
                    <a:pt x="247154" y="847800"/>
                    <a:pt x="118330" y="839411"/>
                    <a:pt x="65484" y="809625"/>
                  </a:cubicBezTo>
                  <a:cubicBezTo>
                    <a:pt x="12638" y="779839"/>
                    <a:pt x="0" y="716359"/>
                    <a:pt x="15478" y="671512"/>
                  </a:cubicBezTo>
                  <a:cubicBezTo>
                    <a:pt x="30956" y="626665"/>
                    <a:pt x="96503" y="552358"/>
                    <a:pt x="158353" y="540543"/>
                  </a:cubicBezTo>
                  <a:cubicBezTo>
                    <a:pt x="220203" y="528728"/>
                    <a:pt x="344909" y="598239"/>
                    <a:pt x="386581" y="600620"/>
                  </a:cubicBezTo>
                  <a:cubicBezTo>
                    <a:pt x="428253" y="603001"/>
                    <a:pt x="405544" y="654934"/>
                    <a:pt x="408384" y="554831"/>
                  </a:cubicBezTo>
                  <a:cubicBezTo>
                    <a:pt x="411224" y="454728"/>
                    <a:pt x="406400" y="229393"/>
                    <a:pt x="403622" y="0"/>
                  </a:cubicBezTo>
                </a:path>
              </a:pathLst>
            </a:custGeom>
            <a:solidFill>
              <a:srgbClr val="00CC00"/>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12" name="Freeform 11"/>
            <p:cNvSpPr/>
            <p:nvPr/>
          </p:nvSpPr>
          <p:spPr>
            <a:xfrm flipH="1">
              <a:off x="2555774" y="4221089"/>
              <a:ext cx="648074" cy="864095"/>
            </a:xfrm>
            <a:custGeom>
              <a:avLst/>
              <a:gdLst>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98859 w 625872"/>
                <a:gd name="connsiteY6" fmla="*/ 576262 h 840978"/>
                <a:gd name="connsiteX7" fmla="*/ 408384 w 625872"/>
                <a:gd name="connsiteY7" fmla="*/ 554831 h 840978"/>
                <a:gd name="connsiteX8" fmla="*/ 403622 w 625872"/>
                <a:gd name="connsiteY8" fmla="*/ 0 h 840978"/>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86581 w 625872"/>
                <a:gd name="connsiteY6" fmla="*/ 600620 h 840978"/>
                <a:gd name="connsiteX7" fmla="*/ 408384 w 625872"/>
                <a:gd name="connsiteY7" fmla="*/ 554831 h 840978"/>
                <a:gd name="connsiteX8" fmla="*/ 403622 w 625872"/>
                <a:gd name="connsiteY8" fmla="*/ 0 h 840978"/>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52338"/>
                <a:gd name="connsiteX1" fmla="*/ 586978 w 629778"/>
                <a:gd name="connsiteY1" fmla="*/ 707231 h 852338"/>
                <a:gd name="connsiteX2" fmla="*/ 332557 w 629778"/>
                <a:gd name="connsiteY2" fmla="*/ 850230 h 852338"/>
                <a:gd name="connsiteX3" fmla="*/ 65484 w 629778"/>
                <a:gd name="connsiteY3" fmla="*/ 809625 h 852338"/>
                <a:gd name="connsiteX4" fmla="*/ 15478 w 629778"/>
                <a:gd name="connsiteY4" fmla="*/ 671512 h 852338"/>
                <a:gd name="connsiteX5" fmla="*/ 158353 w 629778"/>
                <a:gd name="connsiteY5" fmla="*/ 540543 h 852338"/>
                <a:gd name="connsiteX6" fmla="*/ 386581 w 629778"/>
                <a:gd name="connsiteY6" fmla="*/ 600620 h 852338"/>
                <a:gd name="connsiteX7" fmla="*/ 408384 w 629778"/>
                <a:gd name="connsiteY7" fmla="*/ 554831 h 852338"/>
                <a:gd name="connsiteX8" fmla="*/ 403622 w 629778"/>
                <a:gd name="connsiteY8" fmla="*/ 0 h 852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9778" h="852338">
                  <a:moveTo>
                    <a:pt x="589359" y="40481"/>
                  </a:moveTo>
                  <a:cubicBezTo>
                    <a:pt x="607615" y="308570"/>
                    <a:pt x="629778" y="572273"/>
                    <a:pt x="586978" y="707231"/>
                  </a:cubicBezTo>
                  <a:cubicBezTo>
                    <a:pt x="544178" y="842189"/>
                    <a:pt x="393081" y="852338"/>
                    <a:pt x="332557" y="850230"/>
                  </a:cubicBezTo>
                  <a:cubicBezTo>
                    <a:pt x="247154" y="847800"/>
                    <a:pt x="118330" y="839411"/>
                    <a:pt x="65484" y="809625"/>
                  </a:cubicBezTo>
                  <a:cubicBezTo>
                    <a:pt x="12638" y="779839"/>
                    <a:pt x="0" y="716359"/>
                    <a:pt x="15478" y="671512"/>
                  </a:cubicBezTo>
                  <a:cubicBezTo>
                    <a:pt x="30956" y="626665"/>
                    <a:pt x="96503" y="552358"/>
                    <a:pt x="158353" y="540543"/>
                  </a:cubicBezTo>
                  <a:cubicBezTo>
                    <a:pt x="220203" y="528728"/>
                    <a:pt x="344909" y="598239"/>
                    <a:pt x="386581" y="600620"/>
                  </a:cubicBezTo>
                  <a:cubicBezTo>
                    <a:pt x="428253" y="603001"/>
                    <a:pt x="405544" y="654934"/>
                    <a:pt x="408384" y="554831"/>
                  </a:cubicBezTo>
                  <a:cubicBezTo>
                    <a:pt x="411224" y="454728"/>
                    <a:pt x="406400" y="229393"/>
                    <a:pt x="403622" y="0"/>
                  </a:cubicBezTo>
                </a:path>
              </a:pathLst>
            </a:custGeom>
            <a:solidFill>
              <a:srgbClr val="00CC00"/>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grpSp>
      <p:sp>
        <p:nvSpPr>
          <p:cNvPr id="27" name="Freeform 26"/>
          <p:cNvSpPr/>
          <p:nvPr/>
        </p:nvSpPr>
        <p:spPr>
          <a:xfrm flipH="1">
            <a:off x="7057074" y="4669826"/>
            <a:ext cx="556828" cy="623327"/>
          </a:xfrm>
          <a:custGeom>
            <a:avLst/>
            <a:gdLst>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98859 w 625872"/>
              <a:gd name="connsiteY6" fmla="*/ 576262 h 840978"/>
              <a:gd name="connsiteX7" fmla="*/ 408384 w 625872"/>
              <a:gd name="connsiteY7" fmla="*/ 554831 h 840978"/>
              <a:gd name="connsiteX8" fmla="*/ 403622 w 625872"/>
              <a:gd name="connsiteY8" fmla="*/ 0 h 840978"/>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86581 w 625872"/>
              <a:gd name="connsiteY6" fmla="*/ 600620 h 840978"/>
              <a:gd name="connsiteX7" fmla="*/ 408384 w 625872"/>
              <a:gd name="connsiteY7" fmla="*/ 554831 h 840978"/>
              <a:gd name="connsiteX8" fmla="*/ 403622 w 625872"/>
              <a:gd name="connsiteY8" fmla="*/ 0 h 840978"/>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52338"/>
              <a:gd name="connsiteX1" fmla="*/ 586978 w 629778"/>
              <a:gd name="connsiteY1" fmla="*/ 707231 h 852338"/>
              <a:gd name="connsiteX2" fmla="*/ 332557 w 629778"/>
              <a:gd name="connsiteY2" fmla="*/ 850230 h 852338"/>
              <a:gd name="connsiteX3" fmla="*/ 65484 w 629778"/>
              <a:gd name="connsiteY3" fmla="*/ 809625 h 852338"/>
              <a:gd name="connsiteX4" fmla="*/ 15478 w 629778"/>
              <a:gd name="connsiteY4" fmla="*/ 671512 h 852338"/>
              <a:gd name="connsiteX5" fmla="*/ 158353 w 629778"/>
              <a:gd name="connsiteY5" fmla="*/ 540543 h 852338"/>
              <a:gd name="connsiteX6" fmla="*/ 386581 w 629778"/>
              <a:gd name="connsiteY6" fmla="*/ 600620 h 852338"/>
              <a:gd name="connsiteX7" fmla="*/ 408384 w 629778"/>
              <a:gd name="connsiteY7" fmla="*/ 554831 h 852338"/>
              <a:gd name="connsiteX8" fmla="*/ 403622 w 629778"/>
              <a:gd name="connsiteY8" fmla="*/ 0 h 852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9778" h="852338">
                <a:moveTo>
                  <a:pt x="589359" y="40481"/>
                </a:moveTo>
                <a:cubicBezTo>
                  <a:pt x="607615" y="308570"/>
                  <a:pt x="629778" y="572273"/>
                  <a:pt x="586978" y="707231"/>
                </a:cubicBezTo>
                <a:cubicBezTo>
                  <a:pt x="544178" y="842189"/>
                  <a:pt x="393081" y="852338"/>
                  <a:pt x="332557" y="850230"/>
                </a:cubicBezTo>
                <a:cubicBezTo>
                  <a:pt x="247154" y="847800"/>
                  <a:pt x="118330" y="839411"/>
                  <a:pt x="65484" y="809625"/>
                </a:cubicBezTo>
                <a:cubicBezTo>
                  <a:pt x="12638" y="779839"/>
                  <a:pt x="0" y="716359"/>
                  <a:pt x="15478" y="671512"/>
                </a:cubicBezTo>
                <a:cubicBezTo>
                  <a:pt x="30956" y="626665"/>
                  <a:pt x="96503" y="552358"/>
                  <a:pt x="158353" y="540543"/>
                </a:cubicBezTo>
                <a:cubicBezTo>
                  <a:pt x="220203" y="528728"/>
                  <a:pt x="344909" y="598239"/>
                  <a:pt x="386581" y="600620"/>
                </a:cubicBezTo>
                <a:cubicBezTo>
                  <a:pt x="428253" y="603001"/>
                  <a:pt x="405544" y="654934"/>
                  <a:pt x="408384" y="554831"/>
                </a:cubicBezTo>
                <a:cubicBezTo>
                  <a:pt x="411224" y="454728"/>
                  <a:pt x="406400" y="229393"/>
                  <a:pt x="403622" y="0"/>
                </a:cubicBezTo>
              </a:path>
            </a:pathLst>
          </a:custGeom>
          <a:solidFill>
            <a:srgbClr val="FFCC99"/>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28" name="Freeform 27"/>
          <p:cNvSpPr/>
          <p:nvPr/>
        </p:nvSpPr>
        <p:spPr>
          <a:xfrm>
            <a:off x="6369014" y="4669826"/>
            <a:ext cx="483130" cy="623327"/>
          </a:xfrm>
          <a:custGeom>
            <a:avLst/>
            <a:gdLst>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98859 w 625872"/>
              <a:gd name="connsiteY6" fmla="*/ 576262 h 840978"/>
              <a:gd name="connsiteX7" fmla="*/ 408384 w 625872"/>
              <a:gd name="connsiteY7" fmla="*/ 554831 h 840978"/>
              <a:gd name="connsiteX8" fmla="*/ 403622 w 625872"/>
              <a:gd name="connsiteY8" fmla="*/ 0 h 840978"/>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86581 w 625872"/>
              <a:gd name="connsiteY6" fmla="*/ 600620 h 840978"/>
              <a:gd name="connsiteX7" fmla="*/ 408384 w 625872"/>
              <a:gd name="connsiteY7" fmla="*/ 554831 h 840978"/>
              <a:gd name="connsiteX8" fmla="*/ 403622 w 625872"/>
              <a:gd name="connsiteY8" fmla="*/ 0 h 840978"/>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52338"/>
              <a:gd name="connsiteX1" fmla="*/ 586978 w 629778"/>
              <a:gd name="connsiteY1" fmla="*/ 707231 h 852338"/>
              <a:gd name="connsiteX2" fmla="*/ 332557 w 629778"/>
              <a:gd name="connsiteY2" fmla="*/ 850230 h 852338"/>
              <a:gd name="connsiteX3" fmla="*/ 65484 w 629778"/>
              <a:gd name="connsiteY3" fmla="*/ 809625 h 852338"/>
              <a:gd name="connsiteX4" fmla="*/ 15478 w 629778"/>
              <a:gd name="connsiteY4" fmla="*/ 671512 h 852338"/>
              <a:gd name="connsiteX5" fmla="*/ 158353 w 629778"/>
              <a:gd name="connsiteY5" fmla="*/ 540543 h 852338"/>
              <a:gd name="connsiteX6" fmla="*/ 386581 w 629778"/>
              <a:gd name="connsiteY6" fmla="*/ 600620 h 852338"/>
              <a:gd name="connsiteX7" fmla="*/ 408384 w 629778"/>
              <a:gd name="connsiteY7" fmla="*/ 554831 h 852338"/>
              <a:gd name="connsiteX8" fmla="*/ 403622 w 629778"/>
              <a:gd name="connsiteY8" fmla="*/ 0 h 852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9778" h="852338">
                <a:moveTo>
                  <a:pt x="589359" y="40481"/>
                </a:moveTo>
                <a:cubicBezTo>
                  <a:pt x="607615" y="308570"/>
                  <a:pt x="629778" y="572273"/>
                  <a:pt x="586978" y="707231"/>
                </a:cubicBezTo>
                <a:cubicBezTo>
                  <a:pt x="544178" y="842189"/>
                  <a:pt x="393081" y="852338"/>
                  <a:pt x="332557" y="850230"/>
                </a:cubicBezTo>
                <a:cubicBezTo>
                  <a:pt x="247154" y="847800"/>
                  <a:pt x="118330" y="839411"/>
                  <a:pt x="65484" y="809625"/>
                </a:cubicBezTo>
                <a:cubicBezTo>
                  <a:pt x="12638" y="779839"/>
                  <a:pt x="0" y="716359"/>
                  <a:pt x="15478" y="671512"/>
                </a:cubicBezTo>
                <a:cubicBezTo>
                  <a:pt x="30956" y="626665"/>
                  <a:pt x="96503" y="552358"/>
                  <a:pt x="158353" y="540543"/>
                </a:cubicBezTo>
                <a:cubicBezTo>
                  <a:pt x="220203" y="528728"/>
                  <a:pt x="344909" y="598239"/>
                  <a:pt x="386581" y="600620"/>
                </a:cubicBezTo>
                <a:cubicBezTo>
                  <a:pt x="428253" y="603001"/>
                  <a:pt x="405544" y="654934"/>
                  <a:pt x="408384" y="554831"/>
                </a:cubicBezTo>
                <a:cubicBezTo>
                  <a:pt x="411224" y="454728"/>
                  <a:pt x="406400" y="229393"/>
                  <a:pt x="403622" y="0"/>
                </a:cubicBezTo>
              </a:path>
            </a:pathLst>
          </a:custGeom>
          <a:solidFill>
            <a:srgbClr val="FFCC99"/>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31" name="Chord 30"/>
          <p:cNvSpPr/>
          <p:nvPr/>
        </p:nvSpPr>
        <p:spPr>
          <a:xfrm>
            <a:off x="6118811" y="3289334"/>
            <a:ext cx="1763568" cy="2543419"/>
          </a:xfrm>
          <a:prstGeom prst="chord">
            <a:avLst>
              <a:gd name="adj1" fmla="val 10135620"/>
              <a:gd name="adj2" fmla="val 674418"/>
            </a:avLst>
          </a:prstGeom>
          <a:solidFill>
            <a:srgbClr val="FFCC99"/>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4" name="Group 77"/>
          <p:cNvGrpSpPr/>
          <p:nvPr/>
        </p:nvGrpSpPr>
        <p:grpSpPr>
          <a:xfrm>
            <a:off x="6573468" y="2956120"/>
            <a:ext cx="854252" cy="760374"/>
            <a:chOff x="-1009262" y="1732638"/>
            <a:chExt cx="1033010" cy="831187"/>
          </a:xfrm>
          <a:solidFill>
            <a:srgbClr val="FF3300"/>
          </a:solidFill>
        </p:grpSpPr>
        <p:sp>
          <p:nvSpPr>
            <p:cNvPr id="33" name="Freeform 10"/>
            <p:cNvSpPr/>
            <p:nvPr/>
          </p:nvSpPr>
          <p:spPr>
            <a:xfrm>
              <a:off x="-1009262" y="2036176"/>
              <a:ext cx="1033010" cy="152541"/>
            </a:xfrm>
            <a:custGeom>
              <a:avLst/>
              <a:gdLst>
                <a:gd name="connsiteX0" fmla="*/ 0 w 1209821"/>
                <a:gd name="connsiteY0" fmla="*/ 0 h 138332"/>
                <a:gd name="connsiteX1" fmla="*/ 337625 w 1209821"/>
                <a:gd name="connsiteY1" fmla="*/ 112541 h 138332"/>
                <a:gd name="connsiteX2" fmla="*/ 928468 w 1209821"/>
                <a:gd name="connsiteY2" fmla="*/ 126609 h 138332"/>
                <a:gd name="connsiteX3" fmla="*/ 1209821 w 1209821"/>
                <a:gd name="connsiteY3" fmla="*/ 42203 h 138332"/>
                <a:gd name="connsiteX0" fmla="*/ 0 w 1296144"/>
                <a:gd name="connsiteY0" fmla="*/ 0 h 145366"/>
                <a:gd name="connsiteX1" fmla="*/ 337625 w 1296144"/>
                <a:gd name="connsiteY1" fmla="*/ 112541 h 145366"/>
                <a:gd name="connsiteX2" fmla="*/ 928468 w 1296144"/>
                <a:gd name="connsiteY2" fmla="*/ 126609 h 145366"/>
                <a:gd name="connsiteX3" fmla="*/ 1296144 w 1296144"/>
                <a:gd name="connsiteY3" fmla="*/ 0 h 145366"/>
              </a:gdLst>
              <a:ahLst/>
              <a:cxnLst>
                <a:cxn ang="0">
                  <a:pos x="connsiteX0" y="connsiteY0"/>
                </a:cxn>
                <a:cxn ang="0">
                  <a:pos x="connsiteX1" y="connsiteY1"/>
                </a:cxn>
                <a:cxn ang="0">
                  <a:pos x="connsiteX2" y="connsiteY2"/>
                </a:cxn>
                <a:cxn ang="0">
                  <a:pos x="connsiteX3" y="connsiteY3"/>
                </a:cxn>
              </a:cxnLst>
              <a:rect l="l" t="t" r="r" b="b"/>
              <a:pathLst>
                <a:path w="1296144" h="145366">
                  <a:moveTo>
                    <a:pt x="0" y="0"/>
                  </a:moveTo>
                  <a:cubicBezTo>
                    <a:pt x="91440" y="45719"/>
                    <a:pt x="182880" y="91439"/>
                    <a:pt x="337625" y="112541"/>
                  </a:cubicBezTo>
                  <a:cubicBezTo>
                    <a:pt x="492370" y="133643"/>
                    <a:pt x="768715" y="145366"/>
                    <a:pt x="928468" y="126609"/>
                  </a:cubicBezTo>
                  <a:cubicBezTo>
                    <a:pt x="1088221" y="107852"/>
                    <a:pt x="1228150" y="36341"/>
                    <a:pt x="1296144" y="0"/>
                  </a:cubicBezTo>
                </a:path>
              </a:pathLst>
            </a:custGeom>
            <a:no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dirty="0"/>
            </a:p>
          </p:txBody>
        </p:sp>
        <p:sp>
          <p:nvSpPr>
            <p:cNvPr id="34" name="Chord 11"/>
            <p:cNvSpPr/>
            <p:nvPr/>
          </p:nvSpPr>
          <p:spPr>
            <a:xfrm>
              <a:off x="-779704" y="1732638"/>
              <a:ext cx="573894" cy="831187"/>
            </a:xfrm>
            <a:prstGeom prst="chord">
              <a:avLst>
                <a:gd name="adj1" fmla="val 10765082"/>
                <a:gd name="adj2" fmla="val 108958"/>
              </a:avLst>
            </a:prstGeom>
            <a:grp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37" name="Oval 36"/>
          <p:cNvSpPr/>
          <p:nvPr/>
        </p:nvSpPr>
        <p:spPr>
          <a:xfrm>
            <a:off x="6617963" y="3501009"/>
            <a:ext cx="84394" cy="183107"/>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1" name="Oval 10"/>
          <p:cNvSpPr/>
          <p:nvPr/>
        </p:nvSpPr>
        <p:spPr>
          <a:xfrm>
            <a:off x="3920873" y="3329107"/>
            <a:ext cx="1369411" cy="1550006"/>
          </a:xfrm>
          <a:prstGeom prst="ellipse">
            <a:avLst/>
          </a:prstGeom>
          <a:solidFill>
            <a:srgbClr val="00CC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3" name="Oval 42"/>
          <p:cNvSpPr/>
          <p:nvPr/>
        </p:nvSpPr>
        <p:spPr>
          <a:xfrm rot="190219">
            <a:off x="4277040" y="3521401"/>
            <a:ext cx="78936" cy="195631"/>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5" name="Chord 44"/>
          <p:cNvSpPr/>
          <p:nvPr/>
        </p:nvSpPr>
        <p:spPr>
          <a:xfrm>
            <a:off x="3779912" y="3717032"/>
            <a:ext cx="391260" cy="342352"/>
          </a:xfrm>
          <a:prstGeom prst="chord">
            <a:avLst>
              <a:gd name="adj1" fmla="val 5430208"/>
              <a:gd name="adj2" fmla="val 5345722"/>
            </a:avLst>
          </a:prstGeom>
          <a:solidFill>
            <a:srgbClr val="FFFF66"/>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7" name="Group 112"/>
          <p:cNvGrpSpPr/>
          <p:nvPr/>
        </p:nvGrpSpPr>
        <p:grpSpPr>
          <a:xfrm>
            <a:off x="4214318" y="2888939"/>
            <a:ext cx="782521" cy="684705"/>
            <a:chOff x="6156176" y="2132856"/>
            <a:chExt cx="1152128" cy="1008112"/>
          </a:xfrm>
        </p:grpSpPr>
        <p:sp>
          <p:nvSpPr>
            <p:cNvPr id="48" name="Chord 47"/>
            <p:cNvSpPr/>
            <p:nvPr/>
          </p:nvSpPr>
          <p:spPr>
            <a:xfrm>
              <a:off x="6300192" y="2132856"/>
              <a:ext cx="864096" cy="1008112"/>
            </a:xfrm>
            <a:prstGeom prst="chord">
              <a:avLst>
                <a:gd name="adj1" fmla="val 8868550"/>
                <a:gd name="adj2" fmla="val 1928325"/>
              </a:avLst>
            </a:prstGeom>
            <a:solidFill>
              <a:srgbClr val="FF99CC"/>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9" name="Freeform 48"/>
            <p:cNvSpPr/>
            <p:nvPr/>
          </p:nvSpPr>
          <p:spPr>
            <a:xfrm>
              <a:off x="6156176" y="2708920"/>
              <a:ext cx="1152128" cy="202691"/>
            </a:xfrm>
            <a:custGeom>
              <a:avLst/>
              <a:gdLst>
                <a:gd name="connsiteX0" fmla="*/ 0 w 1133475"/>
                <a:gd name="connsiteY0" fmla="*/ 0 h 109537"/>
                <a:gd name="connsiteX1" fmla="*/ 195263 w 1133475"/>
                <a:gd name="connsiteY1" fmla="*/ 92869 h 109537"/>
                <a:gd name="connsiteX2" fmla="*/ 964406 w 1133475"/>
                <a:gd name="connsiteY2" fmla="*/ 97631 h 109537"/>
                <a:gd name="connsiteX3" fmla="*/ 1133475 w 1133475"/>
                <a:gd name="connsiteY3" fmla="*/ 21431 h 109537"/>
                <a:gd name="connsiteX0" fmla="*/ 0 w 1133475"/>
                <a:gd name="connsiteY0" fmla="*/ 7874 h 122296"/>
                <a:gd name="connsiteX1" fmla="*/ 195263 w 1133475"/>
                <a:gd name="connsiteY1" fmla="*/ 100743 h 122296"/>
                <a:gd name="connsiteX2" fmla="*/ 964406 w 1133475"/>
                <a:gd name="connsiteY2" fmla="*/ 105505 h 122296"/>
                <a:gd name="connsiteX3" fmla="*/ 1133475 w 1133475"/>
                <a:gd name="connsiteY3" fmla="*/ 0 h 122296"/>
                <a:gd name="connsiteX0" fmla="*/ 0 w 1133475"/>
                <a:gd name="connsiteY0" fmla="*/ 0 h 122296"/>
                <a:gd name="connsiteX1" fmla="*/ 195263 w 1133475"/>
                <a:gd name="connsiteY1" fmla="*/ 100743 h 122296"/>
                <a:gd name="connsiteX2" fmla="*/ 964406 w 1133475"/>
                <a:gd name="connsiteY2" fmla="*/ 105505 h 122296"/>
                <a:gd name="connsiteX3" fmla="*/ 1133475 w 1133475"/>
                <a:gd name="connsiteY3" fmla="*/ 0 h 122296"/>
              </a:gdLst>
              <a:ahLst/>
              <a:cxnLst>
                <a:cxn ang="0">
                  <a:pos x="connsiteX0" y="connsiteY0"/>
                </a:cxn>
                <a:cxn ang="0">
                  <a:pos x="connsiteX1" y="connsiteY1"/>
                </a:cxn>
                <a:cxn ang="0">
                  <a:pos x="connsiteX2" y="connsiteY2"/>
                </a:cxn>
                <a:cxn ang="0">
                  <a:pos x="connsiteX3" y="connsiteY3"/>
                </a:cxn>
              </a:cxnLst>
              <a:rect l="l" t="t" r="r" b="b"/>
              <a:pathLst>
                <a:path w="1133475" h="122296">
                  <a:moveTo>
                    <a:pt x="0" y="0"/>
                  </a:moveTo>
                  <a:cubicBezTo>
                    <a:pt x="17264" y="38298"/>
                    <a:pt x="34529" y="83159"/>
                    <a:pt x="195263" y="100743"/>
                  </a:cubicBezTo>
                  <a:cubicBezTo>
                    <a:pt x="355997" y="118327"/>
                    <a:pt x="808037" y="122296"/>
                    <a:pt x="964406" y="105505"/>
                  </a:cubicBezTo>
                  <a:cubicBezTo>
                    <a:pt x="1120775" y="88714"/>
                    <a:pt x="1127125" y="32147"/>
                    <a:pt x="1133475" y="0"/>
                  </a:cubicBezTo>
                </a:path>
              </a:pathLst>
            </a:custGeom>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grpSp>
      <p:sp>
        <p:nvSpPr>
          <p:cNvPr id="51" name="Oval 50"/>
          <p:cNvSpPr/>
          <p:nvPr/>
        </p:nvSpPr>
        <p:spPr>
          <a:xfrm>
            <a:off x="3995936" y="4221088"/>
            <a:ext cx="288032" cy="288032"/>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8" name="Group 54"/>
          <p:cNvGrpSpPr/>
          <p:nvPr/>
        </p:nvGrpSpPr>
        <p:grpSpPr>
          <a:xfrm>
            <a:off x="1093502" y="3032955"/>
            <a:ext cx="2345598" cy="2379680"/>
            <a:chOff x="3203848" y="1700808"/>
            <a:chExt cx="3168352" cy="3419950"/>
          </a:xfrm>
        </p:grpSpPr>
        <p:sp>
          <p:nvSpPr>
            <p:cNvPr id="56" name="Freeform 55"/>
            <p:cNvSpPr/>
            <p:nvPr/>
          </p:nvSpPr>
          <p:spPr>
            <a:xfrm flipH="1">
              <a:off x="4932040" y="4149080"/>
              <a:ext cx="583644" cy="936104"/>
            </a:xfrm>
            <a:custGeom>
              <a:avLst/>
              <a:gdLst>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98859 w 625872"/>
                <a:gd name="connsiteY6" fmla="*/ 576262 h 840978"/>
                <a:gd name="connsiteX7" fmla="*/ 408384 w 625872"/>
                <a:gd name="connsiteY7" fmla="*/ 554831 h 840978"/>
                <a:gd name="connsiteX8" fmla="*/ 403622 w 625872"/>
                <a:gd name="connsiteY8" fmla="*/ 0 h 840978"/>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86581 w 625872"/>
                <a:gd name="connsiteY6" fmla="*/ 600620 h 840978"/>
                <a:gd name="connsiteX7" fmla="*/ 408384 w 625872"/>
                <a:gd name="connsiteY7" fmla="*/ 554831 h 840978"/>
                <a:gd name="connsiteX8" fmla="*/ 403622 w 625872"/>
                <a:gd name="connsiteY8" fmla="*/ 0 h 840978"/>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52338"/>
                <a:gd name="connsiteX1" fmla="*/ 586978 w 629778"/>
                <a:gd name="connsiteY1" fmla="*/ 707231 h 852338"/>
                <a:gd name="connsiteX2" fmla="*/ 332557 w 629778"/>
                <a:gd name="connsiteY2" fmla="*/ 850230 h 852338"/>
                <a:gd name="connsiteX3" fmla="*/ 65484 w 629778"/>
                <a:gd name="connsiteY3" fmla="*/ 809625 h 852338"/>
                <a:gd name="connsiteX4" fmla="*/ 15478 w 629778"/>
                <a:gd name="connsiteY4" fmla="*/ 671512 h 852338"/>
                <a:gd name="connsiteX5" fmla="*/ 158353 w 629778"/>
                <a:gd name="connsiteY5" fmla="*/ 540543 h 852338"/>
                <a:gd name="connsiteX6" fmla="*/ 386581 w 629778"/>
                <a:gd name="connsiteY6" fmla="*/ 600620 h 852338"/>
                <a:gd name="connsiteX7" fmla="*/ 408384 w 629778"/>
                <a:gd name="connsiteY7" fmla="*/ 554831 h 852338"/>
                <a:gd name="connsiteX8" fmla="*/ 403622 w 629778"/>
                <a:gd name="connsiteY8" fmla="*/ 0 h 852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9778" h="852338">
                  <a:moveTo>
                    <a:pt x="589359" y="40481"/>
                  </a:moveTo>
                  <a:cubicBezTo>
                    <a:pt x="607615" y="308570"/>
                    <a:pt x="629778" y="572273"/>
                    <a:pt x="586978" y="707231"/>
                  </a:cubicBezTo>
                  <a:cubicBezTo>
                    <a:pt x="544178" y="842189"/>
                    <a:pt x="393081" y="852338"/>
                    <a:pt x="332557" y="850230"/>
                  </a:cubicBezTo>
                  <a:cubicBezTo>
                    <a:pt x="247154" y="847800"/>
                    <a:pt x="118330" y="839411"/>
                    <a:pt x="65484" y="809625"/>
                  </a:cubicBezTo>
                  <a:cubicBezTo>
                    <a:pt x="12638" y="779839"/>
                    <a:pt x="0" y="716359"/>
                    <a:pt x="15478" y="671512"/>
                  </a:cubicBezTo>
                  <a:cubicBezTo>
                    <a:pt x="30956" y="626665"/>
                    <a:pt x="96503" y="552358"/>
                    <a:pt x="158353" y="540543"/>
                  </a:cubicBezTo>
                  <a:cubicBezTo>
                    <a:pt x="220203" y="528728"/>
                    <a:pt x="344909" y="598239"/>
                    <a:pt x="386581" y="600620"/>
                  </a:cubicBezTo>
                  <a:cubicBezTo>
                    <a:pt x="428253" y="603001"/>
                    <a:pt x="405544" y="654934"/>
                    <a:pt x="408384" y="554831"/>
                  </a:cubicBezTo>
                  <a:cubicBezTo>
                    <a:pt x="411224" y="454728"/>
                    <a:pt x="406400" y="229393"/>
                    <a:pt x="403622" y="0"/>
                  </a:cubicBezTo>
                </a:path>
              </a:pathLst>
            </a:custGeom>
            <a:solidFill>
              <a:srgbClr val="FFFF00"/>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57" name="Freeform 56"/>
            <p:cNvSpPr/>
            <p:nvPr/>
          </p:nvSpPr>
          <p:spPr>
            <a:xfrm>
              <a:off x="4139952" y="4184654"/>
              <a:ext cx="504056" cy="936104"/>
            </a:xfrm>
            <a:custGeom>
              <a:avLst/>
              <a:gdLst>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98859 w 625872"/>
                <a:gd name="connsiteY6" fmla="*/ 576262 h 840978"/>
                <a:gd name="connsiteX7" fmla="*/ 408384 w 625872"/>
                <a:gd name="connsiteY7" fmla="*/ 554831 h 840978"/>
                <a:gd name="connsiteX8" fmla="*/ 403622 w 625872"/>
                <a:gd name="connsiteY8" fmla="*/ 0 h 840978"/>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86581 w 625872"/>
                <a:gd name="connsiteY6" fmla="*/ 600620 h 840978"/>
                <a:gd name="connsiteX7" fmla="*/ 408384 w 625872"/>
                <a:gd name="connsiteY7" fmla="*/ 554831 h 840978"/>
                <a:gd name="connsiteX8" fmla="*/ 403622 w 625872"/>
                <a:gd name="connsiteY8" fmla="*/ 0 h 840978"/>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52338"/>
                <a:gd name="connsiteX1" fmla="*/ 586978 w 629778"/>
                <a:gd name="connsiteY1" fmla="*/ 707231 h 852338"/>
                <a:gd name="connsiteX2" fmla="*/ 332557 w 629778"/>
                <a:gd name="connsiteY2" fmla="*/ 850230 h 852338"/>
                <a:gd name="connsiteX3" fmla="*/ 65484 w 629778"/>
                <a:gd name="connsiteY3" fmla="*/ 809625 h 852338"/>
                <a:gd name="connsiteX4" fmla="*/ 15478 w 629778"/>
                <a:gd name="connsiteY4" fmla="*/ 671512 h 852338"/>
                <a:gd name="connsiteX5" fmla="*/ 158353 w 629778"/>
                <a:gd name="connsiteY5" fmla="*/ 540543 h 852338"/>
                <a:gd name="connsiteX6" fmla="*/ 386581 w 629778"/>
                <a:gd name="connsiteY6" fmla="*/ 600620 h 852338"/>
                <a:gd name="connsiteX7" fmla="*/ 408384 w 629778"/>
                <a:gd name="connsiteY7" fmla="*/ 554831 h 852338"/>
                <a:gd name="connsiteX8" fmla="*/ 403622 w 629778"/>
                <a:gd name="connsiteY8" fmla="*/ 0 h 852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9778" h="852338">
                  <a:moveTo>
                    <a:pt x="589359" y="40481"/>
                  </a:moveTo>
                  <a:cubicBezTo>
                    <a:pt x="607615" y="308570"/>
                    <a:pt x="629778" y="572273"/>
                    <a:pt x="586978" y="707231"/>
                  </a:cubicBezTo>
                  <a:cubicBezTo>
                    <a:pt x="544178" y="842189"/>
                    <a:pt x="393081" y="852338"/>
                    <a:pt x="332557" y="850230"/>
                  </a:cubicBezTo>
                  <a:cubicBezTo>
                    <a:pt x="247154" y="847800"/>
                    <a:pt x="118330" y="839411"/>
                    <a:pt x="65484" y="809625"/>
                  </a:cubicBezTo>
                  <a:cubicBezTo>
                    <a:pt x="12638" y="779839"/>
                    <a:pt x="0" y="716359"/>
                    <a:pt x="15478" y="671512"/>
                  </a:cubicBezTo>
                  <a:cubicBezTo>
                    <a:pt x="30956" y="626665"/>
                    <a:pt x="96503" y="552358"/>
                    <a:pt x="158353" y="540543"/>
                  </a:cubicBezTo>
                  <a:cubicBezTo>
                    <a:pt x="220203" y="528728"/>
                    <a:pt x="344909" y="598239"/>
                    <a:pt x="386581" y="600620"/>
                  </a:cubicBezTo>
                  <a:cubicBezTo>
                    <a:pt x="428253" y="603001"/>
                    <a:pt x="405544" y="654934"/>
                    <a:pt x="408384" y="554831"/>
                  </a:cubicBezTo>
                  <a:cubicBezTo>
                    <a:pt x="411224" y="454728"/>
                    <a:pt x="406400" y="229393"/>
                    <a:pt x="403622" y="0"/>
                  </a:cubicBezTo>
                </a:path>
              </a:pathLst>
            </a:custGeom>
            <a:solidFill>
              <a:srgbClr val="FFFF00"/>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58" name="Sun 57"/>
            <p:cNvSpPr/>
            <p:nvPr/>
          </p:nvSpPr>
          <p:spPr>
            <a:xfrm>
              <a:off x="3203848" y="1700808"/>
              <a:ext cx="3168352" cy="3348372"/>
            </a:xfrm>
            <a:prstGeom prst="sun">
              <a:avLst>
                <a:gd name="adj" fmla="val 21511"/>
              </a:avLst>
            </a:prstGeom>
            <a:solidFill>
              <a:srgbClr val="FFFF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61" name="Oval 60"/>
          <p:cNvSpPr/>
          <p:nvPr/>
        </p:nvSpPr>
        <p:spPr>
          <a:xfrm>
            <a:off x="1883546" y="3764436"/>
            <a:ext cx="68988" cy="168620"/>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3" name="Freeform 62"/>
          <p:cNvSpPr/>
          <p:nvPr/>
        </p:nvSpPr>
        <p:spPr>
          <a:xfrm rot="11348047" flipH="1" flipV="1">
            <a:off x="2107155" y="4045562"/>
            <a:ext cx="569654" cy="743913"/>
          </a:xfrm>
          <a:custGeom>
            <a:avLst/>
            <a:gdLst>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75432 w 777479"/>
              <a:gd name="connsiteY8" fmla="*/ 659606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65919 w 777479"/>
              <a:gd name="connsiteY10" fmla="*/ 516731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62013 w 777479"/>
              <a:gd name="connsiteY20" fmla="*/ 605036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2397 h 834313"/>
              <a:gd name="connsiteX1" fmla="*/ 239713 w 777479"/>
              <a:gd name="connsiteY1" fmla="*/ 240985 h 834313"/>
              <a:gd name="connsiteX2" fmla="*/ 82550 w 777479"/>
              <a:gd name="connsiteY2" fmla="*/ 336235 h 834313"/>
              <a:gd name="connsiteX3" fmla="*/ 3969 w 777479"/>
              <a:gd name="connsiteY3" fmla="*/ 474347 h 834313"/>
              <a:gd name="connsiteX4" fmla="*/ 106363 w 777479"/>
              <a:gd name="connsiteY4" fmla="*/ 488635 h 834313"/>
              <a:gd name="connsiteX5" fmla="*/ 254000 w 777479"/>
              <a:gd name="connsiteY5" fmla="*/ 386241 h 834313"/>
              <a:gd name="connsiteX6" fmla="*/ 261144 w 777479"/>
              <a:gd name="connsiteY6" fmla="*/ 398147 h 834313"/>
              <a:gd name="connsiteX7" fmla="*/ 223044 w 777479"/>
              <a:gd name="connsiteY7" fmla="*/ 533878 h 834313"/>
              <a:gd name="connsiteX8" fmla="*/ 198834 w 777479"/>
              <a:gd name="connsiteY8" fmla="*/ 660085 h 834313"/>
              <a:gd name="connsiteX9" fmla="*/ 248147 w 777479"/>
              <a:gd name="connsiteY9" fmla="*/ 750200 h 834313"/>
              <a:gd name="connsiteX10" fmla="*/ 335682 w 777479"/>
              <a:gd name="connsiteY10" fmla="*/ 608466 h 834313"/>
              <a:gd name="connsiteX11" fmla="*/ 368300 w 777479"/>
              <a:gd name="connsiteY11" fmla="*/ 488634 h 834313"/>
              <a:gd name="connsiteX12" fmla="*/ 375444 w 777479"/>
              <a:gd name="connsiteY12" fmla="*/ 555310 h 834313"/>
              <a:gd name="connsiteX13" fmla="*/ 401638 w 777479"/>
              <a:gd name="connsiteY13" fmla="*/ 767241 h 834313"/>
              <a:gd name="connsiteX14" fmla="*/ 451644 w 777479"/>
              <a:gd name="connsiteY14" fmla="*/ 833916 h 834313"/>
              <a:gd name="connsiteX15" fmla="*/ 504032 w 777479"/>
              <a:gd name="connsiteY15" fmla="*/ 769622 h 834313"/>
              <a:gd name="connsiteX16" fmla="*/ 504032 w 777479"/>
              <a:gd name="connsiteY16" fmla="*/ 529115 h 834313"/>
              <a:gd name="connsiteX17" fmla="*/ 527844 w 777479"/>
              <a:gd name="connsiteY17" fmla="*/ 643416 h 834313"/>
              <a:gd name="connsiteX18" fmla="*/ 573088 w 777479"/>
              <a:gd name="connsiteY18" fmla="*/ 741047 h 834313"/>
              <a:gd name="connsiteX19" fmla="*/ 625475 w 777479"/>
              <a:gd name="connsiteY19" fmla="*/ 762478 h 834313"/>
              <a:gd name="connsiteX20" fmla="*/ 662013 w 777479"/>
              <a:gd name="connsiteY20" fmla="*/ 705527 h 834313"/>
              <a:gd name="connsiteX21" fmla="*/ 644525 w 777479"/>
              <a:gd name="connsiteY21" fmla="*/ 583885 h 834313"/>
              <a:gd name="connsiteX22" fmla="*/ 632619 w 777479"/>
              <a:gd name="connsiteY22" fmla="*/ 507685 h 834313"/>
              <a:gd name="connsiteX23" fmla="*/ 718344 w 777479"/>
              <a:gd name="connsiteY23" fmla="*/ 657703 h 834313"/>
              <a:gd name="connsiteX24" fmla="*/ 770732 w 777479"/>
              <a:gd name="connsiteY24" fmla="*/ 636272 h 834313"/>
              <a:gd name="connsiteX25" fmla="*/ 758825 w 777479"/>
              <a:gd name="connsiteY25" fmla="*/ 495778 h 834313"/>
              <a:gd name="connsiteX26" fmla="*/ 668338 w 777479"/>
              <a:gd name="connsiteY26" fmla="*/ 324328 h 834313"/>
              <a:gd name="connsiteX27" fmla="*/ 668239 w 777479"/>
              <a:gd name="connsiteY27" fmla="*/ 0 h 834313"/>
              <a:gd name="connsiteX0" fmla="*/ 240017 w 777479"/>
              <a:gd name="connsiteY0" fmla="*/ 24652 h 834313"/>
              <a:gd name="connsiteX1" fmla="*/ 239713 w 777479"/>
              <a:gd name="connsiteY1" fmla="*/ 240985 h 834313"/>
              <a:gd name="connsiteX2" fmla="*/ 82550 w 777479"/>
              <a:gd name="connsiteY2" fmla="*/ 336235 h 834313"/>
              <a:gd name="connsiteX3" fmla="*/ 3969 w 777479"/>
              <a:gd name="connsiteY3" fmla="*/ 474347 h 834313"/>
              <a:gd name="connsiteX4" fmla="*/ 106363 w 777479"/>
              <a:gd name="connsiteY4" fmla="*/ 488635 h 834313"/>
              <a:gd name="connsiteX5" fmla="*/ 254000 w 777479"/>
              <a:gd name="connsiteY5" fmla="*/ 386241 h 834313"/>
              <a:gd name="connsiteX6" fmla="*/ 261144 w 777479"/>
              <a:gd name="connsiteY6" fmla="*/ 398147 h 834313"/>
              <a:gd name="connsiteX7" fmla="*/ 223044 w 777479"/>
              <a:gd name="connsiteY7" fmla="*/ 533878 h 834313"/>
              <a:gd name="connsiteX8" fmla="*/ 198834 w 777479"/>
              <a:gd name="connsiteY8" fmla="*/ 660085 h 834313"/>
              <a:gd name="connsiteX9" fmla="*/ 248147 w 777479"/>
              <a:gd name="connsiteY9" fmla="*/ 750200 h 834313"/>
              <a:gd name="connsiteX10" fmla="*/ 335682 w 777479"/>
              <a:gd name="connsiteY10" fmla="*/ 608466 h 834313"/>
              <a:gd name="connsiteX11" fmla="*/ 368300 w 777479"/>
              <a:gd name="connsiteY11" fmla="*/ 488634 h 834313"/>
              <a:gd name="connsiteX12" fmla="*/ 375444 w 777479"/>
              <a:gd name="connsiteY12" fmla="*/ 555310 h 834313"/>
              <a:gd name="connsiteX13" fmla="*/ 401638 w 777479"/>
              <a:gd name="connsiteY13" fmla="*/ 767241 h 834313"/>
              <a:gd name="connsiteX14" fmla="*/ 451644 w 777479"/>
              <a:gd name="connsiteY14" fmla="*/ 833916 h 834313"/>
              <a:gd name="connsiteX15" fmla="*/ 504032 w 777479"/>
              <a:gd name="connsiteY15" fmla="*/ 769622 h 834313"/>
              <a:gd name="connsiteX16" fmla="*/ 504032 w 777479"/>
              <a:gd name="connsiteY16" fmla="*/ 529115 h 834313"/>
              <a:gd name="connsiteX17" fmla="*/ 527844 w 777479"/>
              <a:gd name="connsiteY17" fmla="*/ 643416 h 834313"/>
              <a:gd name="connsiteX18" fmla="*/ 573088 w 777479"/>
              <a:gd name="connsiteY18" fmla="*/ 741047 h 834313"/>
              <a:gd name="connsiteX19" fmla="*/ 625475 w 777479"/>
              <a:gd name="connsiteY19" fmla="*/ 762478 h 834313"/>
              <a:gd name="connsiteX20" fmla="*/ 662013 w 777479"/>
              <a:gd name="connsiteY20" fmla="*/ 705527 h 834313"/>
              <a:gd name="connsiteX21" fmla="*/ 644525 w 777479"/>
              <a:gd name="connsiteY21" fmla="*/ 583885 h 834313"/>
              <a:gd name="connsiteX22" fmla="*/ 632619 w 777479"/>
              <a:gd name="connsiteY22" fmla="*/ 507685 h 834313"/>
              <a:gd name="connsiteX23" fmla="*/ 718344 w 777479"/>
              <a:gd name="connsiteY23" fmla="*/ 657703 h 834313"/>
              <a:gd name="connsiteX24" fmla="*/ 770732 w 777479"/>
              <a:gd name="connsiteY24" fmla="*/ 636272 h 834313"/>
              <a:gd name="connsiteX25" fmla="*/ 758825 w 777479"/>
              <a:gd name="connsiteY25" fmla="*/ 495778 h 834313"/>
              <a:gd name="connsiteX26" fmla="*/ 668338 w 777479"/>
              <a:gd name="connsiteY26" fmla="*/ 324328 h 834313"/>
              <a:gd name="connsiteX27" fmla="*/ 668239 w 777479"/>
              <a:gd name="connsiteY27" fmla="*/ 0 h 834313"/>
              <a:gd name="connsiteX0" fmla="*/ 240017 w 777479"/>
              <a:gd name="connsiteY0" fmla="*/ 164738 h 974399"/>
              <a:gd name="connsiteX1" fmla="*/ 239713 w 777479"/>
              <a:gd name="connsiteY1" fmla="*/ 381071 h 974399"/>
              <a:gd name="connsiteX2" fmla="*/ 82550 w 777479"/>
              <a:gd name="connsiteY2" fmla="*/ 476321 h 974399"/>
              <a:gd name="connsiteX3" fmla="*/ 3969 w 777479"/>
              <a:gd name="connsiteY3" fmla="*/ 614433 h 974399"/>
              <a:gd name="connsiteX4" fmla="*/ 106363 w 777479"/>
              <a:gd name="connsiteY4" fmla="*/ 628721 h 974399"/>
              <a:gd name="connsiteX5" fmla="*/ 254000 w 777479"/>
              <a:gd name="connsiteY5" fmla="*/ 526327 h 974399"/>
              <a:gd name="connsiteX6" fmla="*/ 261144 w 777479"/>
              <a:gd name="connsiteY6" fmla="*/ 538233 h 974399"/>
              <a:gd name="connsiteX7" fmla="*/ 223044 w 777479"/>
              <a:gd name="connsiteY7" fmla="*/ 673964 h 974399"/>
              <a:gd name="connsiteX8" fmla="*/ 198834 w 777479"/>
              <a:gd name="connsiteY8" fmla="*/ 800171 h 974399"/>
              <a:gd name="connsiteX9" fmla="*/ 248147 w 777479"/>
              <a:gd name="connsiteY9" fmla="*/ 890286 h 974399"/>
              <a:gd name="connsiteX10" fmla="*/ 335682 w 777479"/>
              <a:gd name="connsiteY10" fmla="*/ 748552 h 974399"/>
              <a:gd name="connsiteX11" fmla="*/ 368300 w 777479"/>
              <a:gd name="connsiteY11" fmla="*/ 628720 h 974399"/>
              <a:gd name="connsiteX12" fmla="*/ 375444 w 777479"/>
              <a:gd name="connsiteY12" fmla="*/ 695396 h 974399"/>
              <a:gd name="connsiteX13" fmla="*/ 401638 w 777479"/>
              <a:gd name="connsiteY13" fmla="*/ 907327 h 974399"/>
              <a:gd name="connsiteX14" fmla="*/ 451644 w 777479"/>
              <a:gd name="connsiteY14" fmla="*/ 974002 h 974399"/>
              <a:gd name="connsiteX15" fmla="*/ 504032 w 777479"/>
              <a:gd name="connsiteY15" fmla="*/ 909708 h 974399"/>
              <a:gd name="connsiteX16" fmla="*/ 504032 w 777479"/>
              <a:gd name="connsiteY16" fmla="*/ 669201 h 974399"/>
              <a:gd name="connsiteX17" fmla="*/ 527844 w 777479"/>
              <a:gd name="connsiteY17" fmla="*/ 783502 h 974399"/>
              <a:gd name="connsiteX18" fmla="*/ 573088 w 777479"/>
              <a:gd name="connsiteY18" fmla="*/ 881133 h 974399"/>
              <a:gd name="connsiteX19" fmla="*/ 625475 w 777479"/>
              <a:gd name="connsiteY19" fmla="*/ 902564 h 974399"/>
              <a:gd name="connsiteX20" fmla="*/ 662013 w 777479"/>
              <a:gd name="connsiteY20" fmla="*/ 845613 h 974399"/>
              <a:gd name="connsiteX21" fmla="*/ 644525 w 777479"/>
              <a:gd name="connsiteY21" fmla="*/ 723971 h 974399"/>
              <a:gd name="connsiteX22" fmla="*/ 632619 w 777479"/>
              <a:gd name="connsiteY22" fmla="*/ 647771 h 974399"/>
              <a:gd name="connsiteX23" fmla="*/ 718344 w 777479"/>
              <a:gd name="connsiteY23" fmla="*/ 797789 h 974399"/>
              <a:gd name="connsiteX24" fmla="*/ 770732 w 777479"/>
              <a:gd name="connsiteY24" fmla="*/ 776358 h 974399"/>
              <a:gd name="connsiteX25" fmla="*/ 758825 w 777479"/>
              <a:gd name="connsiteY25" fmla="*/ 635864 h 974399"/>
              <a:gd name="connsiteX26" fmla="*/ 668338 w 777479"/>
              <a:gd name="connsiteY26" fmla="*/ 464414 h 974399"/>
              <a:gd name="connsiteX27" fmla="*/ 577964 w 777479"/>
              <a:gd name="connsiteY27" fmla="*/ 0 h 974399"/>
              <a:gd name="connsiteX0" fmla="*/ 224488 w 777479"/>
              <a:gd name="connsiteY0" fmla="*/ 79294 h 974399"/>
              <a:gd name="connsiteX1" fmla="*/ 239713 w 777479"/>
              <a:gd name="connsiteY1" fmla="*/ 381071 h 974399"/>
              <a:gd name="connsiteX2" fmla="*/ 82550 w 777479"/>
              <a:gd name="connsiteY2" fmla="*/ 476321 h 974399"/>
              <a:gd name="connsiteX3" fmla="*/ 3969 w 777479"/>
              <a:gd name="connsiteY3" fmla="*/ 614433 h 974399"/>
              <a:gd name="connsiteX4" fmla="*/ 106363 w 777479"/>
              <a:gd name="connsiteY4" fmla="*/ 628721 h 974399"/>
              <a:gd name="connsiteX5" fmla="*/ 254000 w 777479"/>
              <a:gd name="connsiteY5" fmla="*/ 526327 h 974399"/>
              <a:gd name="connsiteX6" fmla="*/ 261144 w 777479"/>
              <a:gd name="connsiteY6" fmla="*/ 538233 h 974399"/>
              <a:gd name="connsiteX7" fmla="*/ 223044 w 777479"/>
              <a:gd name="connsiteY7" fmla="*/ 673964 h 974399"/>
              <a:gd name="connsiteX8" fmla="*/ 198834 w 777479"/>
              <a:gd name="connsiteY8" fmla="*/ 800171 h 974399"/>
              <a:gd name="connsiteX9" fmla="*/ 248147 w 777479"/>
              <a:gd name="connsiteY9" fmla="*/ 890286 h 974399"/>
              <a:gd name="connsiteX10" fmla="*/ 335682 w 777479"/>
              <a:gd name="connsiteY10" fmla="*/ 748552 h 974399"/>
              <a:gd name="connsiteX11" fmla="*/ 368300 w 777479"/>
              <a:gd name="connsiteY11" fmla="*/ 628720 h 974399"/>
              <a:gd name="connsiteX12" fmla="*/ 375444 w 777479"/>
              <a:gd name="connsiteY12" fmla="*/ 695396 h 974399"/>
              <a:gd name="connsiteX13" fmla="*/ 401638 w 777479"/>
              <a:gd name="connsiteY13" fmla="*/ 907327 h 974399"/>
              <a:gd name="connsiteX14" fmla="*/ 451644 w 777479"/>
              <a:gd name="connsiteY14" fmla="*/ 974002 h 974399"/>
              <a:gd name="connsiteX15" fmla="*/ 504032 w 777479"/>
              <a:gd name="connsiteY15" fmla="*/ 909708 h 974399"/>
              <a:gd name="connsiteX16" fmla="*/ 504032 w 777479"/>
              <a:gd name="connsiteY16" fmla="*/ 669201 h 974399"/>
              <a:gd name="connsiteX17" fmla="*/ 527844 w 777479"/>
              <a:gd name="connsiteY17" fmla="*/ 783502 h 974399"/>
              <a:gd name="connsiteX18" fmla="*/ 573088 w 777479"/>
              <a:gd name="connsiteY18" fmla="*/ 881133 h 974399"/>
              <a:gd name="connsiteX19" fmla="*/ 625475 w 777479"/>
              <a:gd name="connsiteY19" fmla="*/ 902564 h 974399"/>
              <a:gd name="connsiteX20" fmla="*/ 662013 w 777479"/>
              <a:gd name="connsiteY20" fmla="*/ 845613 h 974399"/>
              <a:gd name="connsiteX21" fmla="*/ 644525 w 777479"/>
              <a:gd name="connsiteY21" fmla="*/ 723971 h 974399"/>
              <a:gd name="connsiteX22" fmla="*/ 632619 w 777479"/>
              <a:gd name="connsiteY22" fmla="*/ 647771 h 974399"/>
              <a:gd name="connsiteX23" fmla="*/ 718344 w 777479"/>
              <a:gd name="connsiteY23" fmla="*/ 797789 h 974399"/>
              <a:gd name="connsiteX24" fmla="*/ 770732 w 777479"/>
              <a:gd name="connsiteY24" fmla="*/ 776358 h 974399"/>
              <a:gd name="connsiteX25" fmla="*/ 758825 w 777479"/>
              <a:gd name="connsiteY25" fmla="*/ 635864 h 974399"/>
              <a:gd name="connsiteX26" fmla="*/ 668338 w 777479"/>
              <a:gd name="connsiteY26" fmla="*/ 464414 h 974399"/>
              <a:gd name="connsiteX27" fmla="*/ 577964 w 777479"/>
              <a:gd name="connsiteY27" fmla="*/ 0 h 974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77479" h="974399">
                <a:moveTo>
                  <a:pt x="224488" y="79294"/>
                </a:moveTo>
                <a:cubicBezTo>
                  <a:pt x="238577" y="124935"/>
                  <a:pt x="263369" y="314900"/>
                  <a:pt x="239713" y="381071"/>
                </a:cubicBezTo>
                <a:cubicBezTo>
                  <a:pt x="216057" y="447242"/>
                  <a:pt x="121841" y="437427"/>
                  <a:pt x="82550" y="476321"/>
                </a:cubicBezTo>
                <a:cubicBezTo>
                  <a:pt x="43259" y="515215"/>
                  <a:pt x="0" y="589033"/>
                  <a:pt x="3969" y="614433"/>
                </a:cubicBezTo>
                <a:cubicBezTo>
                  <a:pt x="7938" y="639833"/>
                  <a:pt x="64691" y="643405"/>
                  <a:pt x="106363" y="628721"/>
                </a:cubicBezTo>
                <a:cubicBezTo>
                  <a:pt x="148035" y="614037"/>
                  <a:pt x="228203" y="541408"/>
                  <a:pt x="254000" y="526327"/>
                </a:cubicBezTo>
                <a:cubicBezTo>
                  <a:pt x="279797" y="511246"/>
                  <a:pt x="266303" y="513627"/>
                  <a:pt x="261144" y="538233"/>
                </a:cubicBezTo>
                <a:cubicBezTo>
                  <a:pt x="255985" y="562839"/>
                  <a:pt x="233429" y="630308"/>
                  <a:pt x="223044" y="673964"/>
                </a:cubicBezTo>
                <a:cubicBezTo>
                  <a:pt x="212659" y="717620"/>
                  <a:pt x="194650" y="764117"/>
                  <a:pt x="198834" y="800171"/>
                </a:cubicBezTo>
                <a:cubicBezTo>
                  <a:pt x="203018" y="836225"/>
                  <a:pt x="225339" y="898889"/>
                  <a:pt x="248147" y="890286"/>
                </a:cubicBezTo>
                <a:cubicBezTo>
                  <a:pt x="270955" y="881683"/>
                  <a:pt x="315657" y="792146"/>
                  <a:pt x="335682" y="748552"/>
                </a:cubicBezTo>
                <a:cubicBezTo>
                  <a:pt x="355707" y="704958"/>
                  <a:pt x="361673" y="637579"/>
                  <a:pt x="368300" y="628720"/>
                </a:cubicBezTo>
                <a:cubicBezTo>
                  <a:pt x="374927" y="619861"/>
                  <a:pt x="369888" y="648962"/>
                  <a:pt x="375444" y="695396"/>
                </a:cubicBezTo>
                <a:cubicBezTo>
                  <a:pt x="381000" y="741831"/>
                  <a:pt x="388938" y="860893"/>
                  <a:pt x="401638" y="907327"/>
                </a:cubicBezTo>
                <a:cubicBezTo>
                  <a:pt x="414338" y="953761"/>
                  <a:pt x="434578" y="973605"/>
                  <a:pt x="451644" y="974002"/>
                </a:cubicBezTo>
                <a:cubicBezTo>
                  <a:pt x="468710" y="974399"/>
                  <a:pt x="495301" y="960508"/>
                  <a:pt x="504032" y="909708"/>
                </a:cubicBezTo>
                <a:cubicBezTo>
                  <a:pt x="512763" y="858908"/>
                  <a:pt x="500063" y="690235"/>
                  <a:pt x="504032" y="669201"/>
                </a:cubicBezTo>
                <a:cubicBezTo>
                  <a:pt x="508001" y="648167"/>
                  <a:pt x="516335" y="748180"/>
                  <a:pt x="527844" y="783502"/>
                </a:cubicBezTo>
                <a:cubicBezTo>
                  <a:pt x="539353" y="818824"/>
                  <a:pt x="556816" y="861289"/>
                  <a:pt x="573088" y="881133"/>
                </a:cubicBezTo>
                <a:cubicBezTo>
                  <a:pt x="589360" y="900977"/>
                  <a:pt x="610654" y="908484"/>
                  <a:pt x="625475" y="902564"/>
                </a:cubicBezTo>
                <a:cubicBezTo>
                  <a:pt x="640296" y="896644"/>
                  <a:pt x="658838" y="875379"/>
                  <a:pt x="662013" y="845613"/>
                </a:cubicBezTo>
                <a:cubicBezTo>
                  <a:pt x="665188" y="815847"/>
                  <a:pt x="649424" y="756945"/>
                  <a:pt x="644525" y="723971"/>
                </a:cubicBezTo>
                <a:cubicBezTo>
                  <a:pt x="639626" y="690997"/>
                  <a:pt x="620316" y="635468"/>
                  <a:pt x="632619" y="647771"/>
                </a:cubicBezTo>
                <a:cubicBezTo>
                  <a:pt x="644922" y="660074"/>
                  <a:pt x="695325" y="776358"/>
                  <a:pt x="718344" y="797789"/>
                </a:cubicBezTo>
                <a:cubicBezTo>
                  <a:pt x="741363" y="819220"/>
                  <a:pt x="763985" y="803346"/>
                  <a:pt x="770732" y="776358"/>
                </a:cubicBezTo>
                <a:cubicBezTo>
                  <a:pt x="777479" y="749371"/>
                  <a:pt x="775891" y="687855"/>
                  <a:pt x="758825" y="635864"/>
                </a:cubicBezTo>
                <a:cubicBezTo>
                  <a:pt x="741759" y="583873"/>
                  <a:pt x="698481" y="570391"/>
                  <a:pt x="668338" y="464414"/>
                </a:cubicBezTo>
                <a:cubicBezTo>
                  <a:pt x="638195" y="358437"/>
                  <a:pt x="580345" y="78978"/>
                  <a:pt x="577964" y="0"/>
                </a:cubicBezTo>
              </a:path>
            </a:pathLst>
          </a:custGeom>
          <a:solidFill>
            <a:srgbClr val="FFFF00"/>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70" name="Freeform 69"/>
          <p:cNvSpPr/>
          <p:nvPr/>
        </p:nvSpPr>
        <p:spPr>
          <a:xfrm rot="11119764" flipH="1" flipV="1">
            <a:off x="6906251" y="4027692"/>
            <a:ext cx="518426" cy="670009"/>
          </a:xfrm>
          <a:custGeom>
            <a:avLst/>
            <a:gdLst>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75432 w 777479"/>
              <a:gd name="connsiteY8" fmla="*/ 659606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65919 w 777479"/>
              <a:gd name="connsiteY10" fmla="*/ 516731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62013 w 777479"/>
              <a:gd name="connsiteY20" fmla="*/ 605036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77479" h="733822">
                <a:moveTo>
                  <a:pt x="237332" y="11906"/>
                </a:moveTo>
                <a:cubicBezTo>
                  <a:pt x="251421" y="57547"/>
                  <a:pt x="265510" y="103188"/>
                  <a:pt x="239713" y="140494"/>
                </a:cubicBezTo>
                <a:cubicBezTo>
                  <a:pt x="213916" y="177800"/>
                  <a:pt x="121841" y="196850"/>
                  <a:pt x="82550" y="235744"/>
                </a:cubicBezTo>
                <a:cubicBezTo>
                  <a:pt x="43259" y="274638"/>
                  <a:pt x="0" y="348456"/>
                  <a:pt x="3969" y="373856"/>
                </a:cubicBezTo>
                <a:cubicBezTo>
                  <a:pt x="7938" y="399256"/>
                  <a:pt x="64691" y="402828"/>
                  <a:pt x="106363" y="388144"/>
                </a:cubicBezTo>
                <a:cubicBezTo>
                  <a:pt x="148035" y="373460"/>
                  <a:pt x="228203" y="300831"/>
                  <a:pt x="254000" y="285750"/>
                </a:cubicBezTo>
                <a:cubicBezTo>
                  <a:pt x="279797" y="270669"/>
                  <a:pt x="266303" y="273050"/>
                  <a:pt x="261144" y="297656"/>
                </a:cubicBezTo>
                <a:cubicBezTo>
                  <a:pt x="255985" y="322262"/>
                  <a:pt x="233429" y="389731"/>
                  <a:pt x="223044" y="433387"/>
                </a:cubicBezTo>
                <a:cubicBezTo>
                  <a:pt x="212659" y="477043"/>
                  <a:pt x="194650" y="523540"/>
                  <a:pt x="198834" y="559594"/>
                </a:cubicBezTo>
                <a:cubicBezTo>
                  <a:pt x="203018" y="595648"/>
                  <a:pt x="225339" y="658312"/>
                  <a:pt x="248147" y="649709"/>
                </a:cubicBezTo>
                <a:cubicBezTo>
                  <a:pt x="270955" y="641106"/>
                  <a:pt x="315657" y="551569"/>
                  <a:pt x="335682" y="507975"/>
                </a:cubicBezTo>
                <a:cubicBezTo>
                  <a:pt x="355707" y="464381"/>
                  <a:pt x="361673" y="397002"/>
                  <a:pt x="368300" y="388143"/>
                </a:cubicBezTo>
                <a:cubicBezTo>
                  <a:pt x="374927" y="379284"/>
                  <a:pt x="369888" y="408385"/>
                  <a:pt x="375444" y="454819"/>
                </a:cubicBezTo>
                <a:cubicBezTo>
                  <a:pt x="381000" y="501254"/>
                  <a:pt x="388938" y="620316"/>
                  <a:pt x="401638" y="666750"/>
                </a:cubicBezTo>
                <a:cubicBezTo>
                  <a:pt x="414338" y="713184"/>
                  <a:pt x="434578" y="733028"/>
                  <a:pt x="451644" y="733425"/>
                </a:cubicBezTo>
                <a:cubicBezTo>
                  <a:pt x="468710" y="733822"/>
                  <a:pt x="495301" y="719931"/>
                  <a:pt x="504032" y="669131"/>
                </a:cubicBezTo>
                <a:cubicBezTo>
                  <a:pt x="512763" y="618331"/>
                  <a:pt x="500063" y="449658"/>
                  <a:pt x="504032" y="428624"/>
                </a:cubicBezTo>
                <a:cubicBezTo>
                  <a:pt x="508001" y="407590"/>
                  <a:pt x="516335" y="507603"/>
                  <a:pt x="527844" y="542925"/>
                </a:cubicBezTo>
                <a:cubicBezTo>
                  <a:pt x="539353" y="578247"/>
                  <a:pt x="556816" y="620712"/>
                  <a:pt x="573088" y="640556"/>
                </a:cubicBezTo>
                <a:cubicBezTo>
                  <a:pt x="589360" y="660400"/>
                  <a:pt x="610654" y="667907"/>
                  <a:pt x="625475" y="661987"/>
                </a:cubicBezTo>
                <a:cubicBezTo>
                  <a:pt x="640296" y="656067"/>
                  <a:pt x="658838" y="634802"/>
                  <a:pt x="662013" y="605036"/>
                </a:cubicBezTo>
                <a:cubicBezTo>
                  <a:pt x="665188" y="575270"/>
                  <a:pt x="649424" y="516368"/>
                  <a:pt x="644525" y="483394"/>
                </a:cubicBezTo>
                <a:cubicBezTo>
                  <a:pt x="639626" y="450420"/>
                  <a:pt x="620316" y="394891"/>
                  <a:pt x="632619" y="407194"/>
                </a:cubicBezTo>
                <a:cubicBezTo>
                  <a:pt x="644922" y="419497"/>
                  <a:pt x="695325" y="535781"/>
                  <a:pt x="718344" y="557212"/>
                </a:cubicBezTo>
                <a:cubicBezTo>
                  <a:pt x="741363" y="578643"/>
                  <a:pt x="763985" y="562769"/>
                  <a:pt x="770732" y="535781"/>
                </a:cubicBezTo>
                <a:cubicBezTo>
                  <a:pt x="777479" y="508794"/>
                  <a:pt x="775891" y="447278"/>
                  <a:pt x="758825" y="395287"/>
                </a:cubicBezTo>
                <a:cubicBezTo>
                  <a:pt x="741759" y="343296"/>
                  <a:pt x="687388" y="289718"/>
                  <a:pt x="668338" y="223837"/>
                </a:cubicBezTo>
                <a:cubicBezTo>
                  <a:pt x="649288" y="157956"/>
                  <a:pt x="646906" y="78978"/>
                  <a:pt x="644525" y="0"/>
                </a:cubicBezTo>
              </a:path>
            </a:pathLst>
          </a:custGeom>
          <a:solidFill>
            <a:srgbClr val="FFCC99"/>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73" name="Oval 72"/>
          <p:cNvSpPr/>
          <p:nvPr/>
        </p:nvSpPr>
        <p:spPr>
          <a:xfrm>
            <a:off x="1619672" y="4213406"/>
            <a:ext cx="216024" cy="223706"/>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2" name="Oval 51"/>
          <p:cNvSpPr/>
          <p:nvPr/>
        </p:nvSpPr>
        <p:spPr>
          <a:xfrm>
            <a:off x="6175226" y="3933056"/>
            <a:ext cx="288032" cy="360040"/>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1" name="Freeform 20"/>
          <p:cNvSpPr/>
          <p:nvPr/>
        </p:nvSpPr>
        <p:spPr>
          <a:xfrm rot="492070">
            <a:off x="4546452" y="4036530"/>
            <a:ext cx="490388" cy="686542"/>
          </a:xfrm>
          <a:custGeom>
            <a:avLst/>
            <a:gdLst>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75432 w 777479"/>
              <a:gd name="connsiteY8" fmla="*/ 659606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65919 w 777479"/>
              <a:gd name="connsiteY10" fmla="*/ 516731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62013 w 777479"/>
              <a:gd name="connsiteY20" fmla="*/ 605036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180 w 777479"/>
              <a:gd name="connsiteY0" fmla="*/ 0 h 909988"/>
              <a:gd name="connsiteX1" fmla="*/ 239713 w 777479"/>
              <a:gd name="connsiteY1" fmla="*/ 316660 h 909988"/>
              <a:gd name="connsiteX2" fmla="*/ 82550 w 777479"/>
              <a:gd name="connsiteY2" fmla="*/ 411910 h 909988"/>
              <a:gd name="connsiteX3" fmla="*/ 3969 w 777479"/>
              <a:gd name="connsiteY3" fmla="*/ 550022 h 909988"/>
              <a:gd name="connsiteX4" fmla="*/ 106363 w 777479"/>
              <a:gd name="connsiteY4" fmla="*/ 564310 h 909988"/>
              <a:gd name="connsiteX5" fmla="*/ 254000 w 777479"/>
              <a:gd name="connsiteY5" fmla="*/ 461916 h 909988"/>
              <a:gd name="connsiteX6" fmla="*/ 261144 w 777479"/>
              <a:gd name="connsiteY6" fmla="*/ 473822 h 909988"/>
              <a:gd name="connsiteX7" fmla="*/ 223044 w 777479"/>
              <a:gd name="connsiteY7" fmla="*/ 609553 h 909988"/>
              <a:gd name="connsiteX8" fmla="*/ 198834 w 777479"/>
              <a:gd name="connsiteY8" fmla="*/ 735760 h 909988"/>
              <a:gd name="connsiteX9" fmla="*/ 248147 w 777479"/>
              <a:gd name="connsiteY9" fmla="*/ 825875 h 909988"/>
              <a:gd name="connsiteX10" fmla="*/ 335682 w 777479"/>
              <a:gd name="connsiteY10" fmla="*/ 684141 h 909988"/>
              <a:gd name="connsiteX11" fmla="*/ 368300 w 777479"/>
              <a:gd name="connsiteY11" fmla="*/ 564309 h 909988"/>
              <a:gd name="connsiteX12" fmla="*/ 375444 w 777479"/>
              <a:gd name="connsiteY12" fmla="*/ 630985 h 909988"/>
              <a:gd name="connsiteX13" fmla="*/ 401638 w 777479"/>
              <a:gd name="connsiteY13" fmla="*/ 842916 h 909988"/>
              <a:gd name="connsiteX14" fmla="*/ 451644 w 777479"/>
              <a:gd name="connsiteY14" fmla="*/ 909591 h 909988"/>
              <a:gd name="connsiteX15" fmla="*/ 504032 w 777479"/>
              <a:gd name="connsiteY15" fmla="*/ 845297 h 909988"/>
              <a:gd name="connsiteX16" fmla="*/ 504032 w 777479"/>
              <a:gd name="connsiteY16" fmla="*/ 604790 h 909988"/>
              <a:gd name="connsiteX17" fmla="*/ 527844 w 777479"/>
              <a:gd name="connsiteY17" fmla="*/ 719091 h 909988"/>
              <a:gd name="connsiteX18" fmla="*/ 573088 w 777479"/>
              <a:gd name="connsiteY18" fmla="*/ 816722 h 909988"/>
              <a:gd name="connsiteX19" fmla="*/ 625475 w 777479"/>
              <a:gd name="connsiteY19" fmla="*/ 838153 h 909988"/>
              <a:gd name="connsiteX20" fmla="*/ 662013 w 777479"/>
              <a:gd name="connsiteY20" fmla="*/ 781202 h 909988"/>
              <a:gd name="connsiteX21" fmla="*/ 644525 w 777479"/>
              <a:gd name="connsiteY21" fmla="*/ 659560 h 909988"/>
              <a:gd name="connsiteX22" fmla="*/ 632619 w 777479"/>
              <a:gd name="connsiteY22" fmla="*/ 583360 h 909988"/>
              <a:gd name="connsiteX23" fmla="*/ 718344 w 777479"/>
              <a:gd name="connsiteY23" fmla="*/ 733378 h 909988"/>
              <a:gd name="connsiteX24" fmla="*/ 770732 w 777479"/>
              <a:gd name="connsiteY24" fmla="*/ 711947 h 909988"/>
              <a:gd name="connsiteX25" fmla="*/ 758825 w 777479"/>
              <a:gd name="connsiteY25" fmla="*/ 571453 h 909988"/>
              <a:gd name="connsiteX26" fmla="*/ 668338 w 777479"/>
              <a:gd name="connsiteY26" fmla="*/ 400003 h 909988"/>
              <a:gd name="connsiteX27" fmla="*/ 644525 w 777479"/>
              <a:gd name="connsiteY27" fmla="*/ 176166 h 909988"/>
              <a:gd name="connsiteX0" fmla="*/ 237180 w 777479"/>
              <a:gd name="connsiteY0" fmla="*/ 0 h 909988"/>
              <a:gd name="connsiteX1" fmla="*/ 239713 w 777479"/>
              <a:gd name="connsiteY1" fmla="*/ 316660 h 909988"/>
              <a:gd name="connsiteX2" fmla="*/ 82550 w 777479"/>
              <a:gd name="connsiteY2" fmla="*/ 411910 h 909988"/>
              <a:gd name="connsiteX3" fmla="*/ 3969 w 777479"/>
              <a:gd name="connsiteY3" fmla="*/ 550022 h 909988"/>
              <a:gd name="connsiteX4" fmla="*/ 106363 w 777479"/>
              <a:gd name="connsiteY4" fmla="*/ 564310 h 909988"/>
              <a:gd name="connsiteX5" fmla="*/ 254000 w 777479"/>
              <a:gd name="connsiteY5" fmla="*/ 461916 h 909988"/>
              <a:gd name="connsiteX6" fmla="*/ 261144 w 777479"/>
              <a:gd name="connsiteY6" fmla="*/ 473822 h 909988"/>
              <a:gd name="connsiteX7" fmla="*/ 223044 w 777479"/>
              <a:gd name="connsiteY7" fmla="*/ 609553 h 909988"/>
              <a:gd name="connsiteX8" fmla="*/ 198834 w 777479"/>
              <a:gd name="connsiteY8" fmla="*/ 735760 h 909988"/>
              <a:gd name="connsiteX9" fmla="*/ 248147 w 777479"/>
              <a:gd name="connsiteY9" fmla="*/ 825875 h 909988"/>
              <a:gd name="connsiteX10" fmla="*/ 335682 w 777479"/>
              <a:gd name="connsiteY10" fmla="*/ 684141 h 909988"/>
              <a:gd name="connsiteX11" fmla="*/ 368300 w 777479"/>
              <a:gd name="connsiteY11" fmla="*/ 564309 h 909988"/>
              <a:gd name="connsiteX12" fmla="*/ 375444 w 777479"/>
              <a:gd name="connsiteY12" fmla="*/ 630985 h 909988"/>
              <a:gd name="connsiteX13" fmla="*/ 401638 w 777479"/>
              <a:gd name="connsiteY13" fmla="*/ 842916 h 909988"/>
              <a:gd name="connsiteX14" fmla="*/ 451644 w 777479"/>
              <a:gd name="connsiteY14" fmla="*/ 909591 h 909988"/>
              <a:gd name="connsiteX15" fmla="*/ 504032 w 777479"/>
              <a:gd name="connsiteY15" fmla="*/ 845297 h 909988"/>
              <a:gd name="connsiteX16" fmla="*/ 504032 w 777479"/>
              <a:gd name="connsiteY16" fmla="*/ 604790 h 909988"/>
              <a:gd name="connsiteX17" fmla="*/ 527844 w 777479"/>
              <a:gd name="connsiteY17" fmla="*/ 719091 h 909988"/>
              <a:gd name="connsiteX18" fmla="*/ 573088 w 777479"/>
              <a:gd name="connsiteY18" fmla="*/ 816722 h 909988"/>
              <a:gd name="connsiteX19" fmla="*/ 625475 w 777479"/>
              <a:gd name="connsiteY19" fmla="*/ 838153 h 909988"/>
              <a:gd name="connsiteX20" fmla="*/ 662013 w 777479"/>
              <a:gd name="connsiteY20" fmla="*/ 781202 h 909988"/>
              <a:gd name="connsiteX21" fmla="*/ 644525 w 777479"/>
              <a:gd name="connsiteY21" fmla="*/ 659560 h 909988"/>
              <a:gd name="connsiteX22" fmla="*/ 632619 w 777479"/>
              <a:gd name="connsiteY22" fmla="*/ 583360 h 909988"/>
              <a:gd name="connsiteX23" fmla="*/ 718344 w 777479"/>
              <a:gd name="connsiteY23" fmla="*/ 733378 h 909988"/>
              <a:gd name="connsiteX24" fmla="*/ 770732 w 777479"/>
              <a:gd name="connsiteY24" fmla="*/ 711947 h 909988"/>
              <a:gd name="connsiteX25" fmla="*/ 758825 w 777479"/>
              <a:gd name="connsiteY25" fmla="*/ 571453 h 909988"/>
              <a:gd name="connsiteX26" fmla="*/ 668338 w 777479"/>
              <a:gd name="connsiteY26" fmla="*/ 400003 h 909988"/>
              <a:gd name="connsiteX27" fmla="*/ 614486 w 777479"/>
              <a:gd name="connsiteY27" fmla="*/ 68283 h 909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77479" h="909988">
                <a:moveTo>
                  <a:pt x="237180" y="0"/>
                </a:moveTo>
                <a:cubicBezTo>
                  <a:pt x="251269" y="45641"/>
                  <a:pt x="265485" y="248008"/>
                  <a:pt x="239713" y="316660"/>
                </a:cubicBezTo>
                <a:cubicBezTo>
                  <a:pt x="213941" y="385312"/>
                  <a:pt x="121841" y="373016"/>
                  <a:pt x="82550" y="411910"/>
                </a:cubicBezTo>
                <a:cubicBezTo>
                  <a:pt x="43259" y="450804"/>
                  <a:pt x="0" y="524622"/>
                  <a:pt x="3969" y="550022"/>
                </a:cubicBezTo>
                <a:cubicBezTo>
                  <a:pt x="7938" y="575422"/>
                  <a:pt x="64691" y="578994"/>
                  <a:pt x="106363" y="564310"/>
                </a:cubicBezTo>
                <a:cubicBezTo>
                  <a:pt x="148035" y="549626"/>
                  <a:pt x="228203" y="476997"/>
                  <a:pt x="254000" y="461916"/>
                </a:cubicBezTo>
                <a:cubicBezTo>
                  <a:pt x="279797" y="446835"/>
                  <a:pt x="266303" y="449216"/>
                  <a:pt x="261144" y="473822"/>
                </a:cubicBezTo>
                <a:cubicBezTo>
                  <a:pt x="255985" y="498428"/>
                  <a:pt x="233429" y="565897"/>
                  <a:pt x="223044" y="609553"/>
                </a:cubicBezTo>
                <a:cubicBezTo>
                  <a:pt x="212659" y="653209"/>
                  <a:pt x="194650" y="699706"/>
                  <a:pt x="198834" y="735760"/>
                </a:cubicBezTo>
                <a:cubicBezTo>
                  <a:pt x="203018" y="771814"/>
                  <a:pt x="225339" y="834478"/>
                  <a:pt x="248147" y="825875"/>
                </a:cubicBezTo>
                <a:cubicBezTo>
                  <a:pt x="270955" y="817272"/>
                  <a:pt x="315657" y="727735"/>
                  <a:pt x="335682" y="684141"/>
                </a:cubicBezTo>
                <a:cubicBezTo>
                  <a:pt x="355707" y="640547"/>
                  <a:pt x="361673" y="573168"/>
                  <a:pt x="368300" y="564309"/>
                </a:cubicBezTo>
                <a:cubicBezTo>
                  <a:pt x="374927" y="555450"/>
                  <a:pt x="369888" y="584551"/>
                  <a:pt x="375444" y="630985"/>
                </a:cubicBezTo>
                <a:cubicBezTo>
                  <a:pt x="381000" y="677420"/>
                  <a:pt x="388938" y="796482"/>
                  <a:pt x="401638" y="842916"/>
                </a:cubicBezTo>
                <a:cubicBezTo>
                  <a:pt x="414338" y="889350"/>
                  <a:pt x="434578" y="909194"/>
                  <a:pt x="451644" y="909591"/>
                </a:cubicBezTo>
                <a:cubicBezTo>
                  <a:pt x="468710" y="909988"/>
                  <a:pt x="495301" y="896097"/>
                  <a:pt x="504032" y="845297"/>
                </a:cubicBezTo>
                <a:cubicBezTo>
                  <a:pt x="512763" y="794497"/>
                  <a:pt x="500063" y="625824"/>
                  <a:pt x="504032" y="604790"/>
                </a:cubicBezTo>
                <a:cubicBezTo>
                  <a:pt x="508001" y="583756"/>
                  <a:pt x="516335" y="683769"/>
                  <a:pt x="527844" y="719091"/>
                </a:cubicBezTo>
                <a:cubicBezTo>
                  <a:pt x="539353" y="754413"/>
                  <a:pt x="556816" y="796878"/>
                  <a:pt x="573088" y="816722"/>
                </a:cubicBezTo>
                <a:cubicBezTo>
                  <a:pt x="589360" y="836566"/>
                  <a:pt x="610654" y="844073"/>
                  <a:pt x="625475" y="838153"/>
                </a:cubicBezTo>
                <a:cubicBezTo>
                  <a:pt x="640296" y="832233"/>
                  <a:pt x="658838" y="810968"/>
                  <a:pt x="662013" y="781202"/>
                </a:cubicBezTo>
                <a:cubicBezTo>
                  <a:pt x="665188" y="751436"/>
                  <a:pt x="649424" y="692534"/>
                  <a:pt x="644525" y="659560"/>
                </a:cubicBezTo>
                <a:cubicBezTo>
                  <a:pt x="639626" y="626586"/>
                  <a:pt x="620316" y="571057"/>
                  <a:pt x="632619" y="583360"/>
                </a:cubicBezTo>
                <a:cubicBezTo>
                  <a:pt x="644922" y="595663"/>
                  <a:pt x="695325" y="711947"/>
                  <a:pt x="718344" y="733378"/>
                </a:cubicBezTo>
                <a:cubicBezTo>
                  <a:pt x="741363" y="754809"/>
                  <a:pt x="763985" y="738935"/>
                  <a:pt x="770732" y="711947"/>
                </a:cubicBezTo>
                <a:cubicBezTo>
                  <a:pt x="777479" y="684960"/>
                  <a:pt x="775891" y="623444"/>
                  <a:pt x="758825" y="571453"/>
                </a:cubicBezTo>
                <a:cubicBezTo>
                  <a:pt x="741759" y="519462"/>
                  <a:pt x="692395" y="483865"/>
                  <a:pt x="668338" y="400003"/>
                </a:cubicBezTo>
                <a:cubicBezTo>
                  <a:pt x="644281" y="316141"/>
                  <a:pt x="616867" y="147261"/>
                  <a:pt x="614486" y="68283"/>
                </a:cubicBezTo>
              </a:path>
            </a:pathLst>
          </a:custGeom>
          <a:solidFill>
            <a:srgbClr val="00CC00"/>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cxnSp>
        <p:nvCxnSpPr>
          <p:cNvPr id="55" name="Straight Connector 54"/>
          <p:cNvCxnSpPr/>
          <p:nvPr/>
        </p:nvCxnSpPr>
        <p:spPr>
          <a:xfrm flipH="1" flipV="1">
            <a:off x="1907704" y="3645024"/>
            <a:ext cx="144016" cy="72008"/>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sp>
        <p:nvSpPr>
          <p:cNvPr id="39" name="Freeform 38"/>
          <p:cNvSpPr/>
          <p:nvPr/>
        </p:nvSpPr>
        <p:spPr>
          <a:xfrm rot="14741925" flipH="1">
            <a:off x="4884132" y="3306391"/>
            <a:ext cx="489075" cy="684705"/>
          </a:xfrm>
          <a:custGeom>
            <a:avLst/>
            <a:gdLst>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75432 w 777479"/>
              <a:gd name="connsiteY8" fmla="*/ 659606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65919 w 777479"/>
              <a:gd name="connsiteY10" fmla="*/ 516731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62013 w 777479"/>
              <a:gd name="connsiteY20" fmla="*/ 605036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180 w 777479"/>
              <a:gd name="connsiteY0" fmla="*/ 0 h 909988"/>
              <a:gd name="connsiteX1" fmla="*/ 239713 w 777479"/>
              <a:gd name="connsiteY1" fmla="*/ 316660 h 909988"/>
              <a:gd name="connsiteX2" fmla="*/ 82550 w 777479"/>
              <a:gd name="connsiteY2" fmla="*/ 411910 h 909988"/>
              <a:gd name="connsiteX3" fmla="*/ 3969 w 777479"/>
              <a:gd name="connsiteY3" fmla="*/ 550022 h 909988"/>
              <a:gd name="connsiteX4" fmla="*/ 106363 w 777479"/>
              <a:gd name="connsiteY4" fmla="*/ 564310 h 909988"/>
              <a:gd name="connsiteX5" fmla="*/ 254000 w 777479"/>
              <a:gd name="connsiteY5" fmla="*/ 461916 h 909988"/>
              <a:gd name="connsiteX6" fmla="*/ 261144 w 777479"/>
              <a:gd name="connsiteY6" fmla="*/ 473822 h 909988"/>
              <a:gd name="connsiteX7" fmla="*/ 223044 w 777479"/>
              <a:gd name="connsiteY7" fmla="*/ 609553 h 909988"/>
              <a:gd name="connsiteX8" fmla="*/ 198834 w 777479"/>
              <a:gd name="connsiteY8" fmla="*/ 735760 h 909988"/>
              <a:gd name="connsiteX9" fmla="*/ 248147 w 777479"/>
              <a:gd name="connsiteY9" fmla="*/ 825875 h 909988"/>
              <a:gd name="connsiteX10" fmla="*/ 335682 w 777479"/>
              <a:gd name="connsiteY10" fmla="*/ 684141 h 909988"/>
              <a:gd name="connsiteX11" fmla="*/ 368300 w 777479"/>
              <a:gd name="connsiteY11" fmla="*/ 564309 h 909988"/>
              <a:gd name="connsiteX12" fmla="*/ 375444 w 777479"/>
              <a:gd name="connsiteY12" fmla="*/ 630985 h 909988"/>
              <a:gd name="connsiteX13" fmla="*/ 401638 w 777479"/>
              <a:gd name="connsiteY13" fmla="*/ 842916 h 909988"/>
              <a:gd name="connsiteX14" fmla="*/ 451644 w 777479"/>
              <a:gd name="connsiteY14" fmla="*/ 909591 h 909988"/>
              <a:gd name="connsiteX15" fmla="*/ 504032 w 777479"/>
              <a:gd name="connsiteY15" fmla="*/ 845297 h 909988"/>
              <a:gd name="connsiteX16" fmla="*/ 504032 w 777479"/>
              <a:gd name="connsiteY16" fmla="*/ 604790 h 909988"/>
              <a:gd name="connsiteX17" fmla="*/ 527844 w 777479"/>
              <a:gd name="connsiteY17" fmla="*/ 719091 h 909988"/>
              <a:gd name="connsiteX18" fmla="*/ 573088 w 777479"/>
              <a:gd name="connsiteY18" fmla="*/ 816722 h 909988"/>
              <a:gd name="connsiteX19" fmla="*/ 625475 w 777479"/>
              <a:gd name="connsiteY19" fmla="*/ 838153 h 909988"/>
              <a:gd name="connsiteX20" fmla="*/ 662013 w 777479"/>
              <a:gd name="connsiteY20" fmla="*/ 781202 h 909988"/>
              <a:gd name="connsiteX21" fmla="*/ 644525 w 777479"/>
              <a:gd name="connsiteY21" fmla="*/ 659560 h 909988"/>
              <a:gd name="connsiteX22" fmla="*/ 632619 w 777479"/>
              <a:gd name="connsiteY22" fmla="*/ 583360 h 909988"/>
              <a:gd name="connsiteX23" fmla="*/ 718344 w 777479"/>
              <a:gd name="connsiteY23" fmla="*/ 733378 h 909988"/>
              <a:gd name="connsiteX24" fmla="*/ 770732 w 777479"/>
              <a:gd name="connsiteY24" fmla="*/ 711947 h 909988"/>
              <a:gd name="connsiteX25" fmla="*/ 758825 w 777479"/>
              <a:gd name="connsiteY25" fmla="*/ 571453 h 909988"/>
              <a:gd name="connsiteX26" fmla="*/ 668338 w 777479"/>
              <a:gd name="connsiteY26" fmla="*/ 400003 h 909988"/>
              <a:gd name="connsiteX27" fmla="*/ 644525 w 777479"/>
              <a:gd name="connsiteY27" fmla="*/ 176166 h 909988"/>
              <a:gd name="connsiteX0" fmla="*/ 237180 w 777479"/>
              <a:gd name="connsiteY0" fmla="*/ 0 h 909988"/>
              <a:gd name="connsiteX1" fmla="*/ 239713 w 777479"/>
              <a:gd name="connsiteY1" fmla="*/ 316660 h 909988"/>
              <a:gd name="connsiteX2" fmla="*/ 82550 w 777479"/>
              <a:gd name="connsiteY2" fmla="*/ 411910 h 909988"/>
              <a:gd name="connsiteX3" fmla="*/ 3969 w 777479"/>
              <a:gd name="connsiteY3" fmla="*/ 550022 h 909988"/>
              <a:gd name="connsiteX4" fmla="*/ 106363 w 777479"/>
              <a:gd name="connsiteY4" fmla="*/ 564310 h 909988"/>
              <a:gd name="connsiteX5" fmla="*/ 254000 w 777479"/>
              <a:gd name="connsiteY5" fmla="*/ 461916 h 909988"/>
              <a:gd name="connsiteX6" fmla="*/ 261144 w 777479"/>
              <a:gd name="connsiteY6" fmla="*/ 473822 h 909988"/>
              <a:gd name="connsiteX7" fmla="*/ 223044 w 777479"/>
              <a:gd name="connsiteY7" fmla="*/ 609553 h 909988"/>
              <a:gd name="connsiteX8" fmla="*/ 198834 w 777479"/>
              <a:gd name="connsiteY8" fmla="*/ 735760 h 909988"/>
              <a:gd name="connsiteX9" fmla="*/ 248147 w 777479"/>
              <a:gd name="connsiteY9" fmla="*/ 825875 h 909988"/>
              <a:gd name="connsiteX10" fmla="*/ 335682 w 777479"/>
              <a:gd name="connsiteY10" fmla="*/ 684141 h 909988"/>
              <a:gd name="connsiteX11" fmla="*/ 368300 w 777479"/>
              <a:gd name="connsiteY11" fmla="*/ 564309 h 909988"/>
              <a:gd name="connsiteX12" fmla="*/ 375444 w 777479"/>
              <a:gd name="connsiteY12" fmla="*/ 630985 h 909988"/>
              <a:gd name="connsiteX13" fmla="*/ 401638 w 777479"/>
              <a:gd name="connsiteY13" fmla="*/ 842916 h 909988"/>
              <a:gd name="connsiteX14" fmla="*/ 451644 w 777479"/>
              <a:gd name="connsiteY14" fmla="*/ 909591 h 909988"/>
              <a:gd name="connsiteX15" fmla="*/ 504032 w 777479"/>
              <a:gd name="connsiteY15" fmla="*/ 845297 h 909988"/>
              <a:gd name="connsiteX16" fmla="*/ 504032 w 777479"/>
              <a:gd name="connsiteY16" fmla="*/ 604790 h 909988"/>
              <a:gd name="connsiteX17" fmla="*/ 527844 w 777479"/>
              <a:gd name="connsiteY17" fmla="*/ 719091 h 909988"/>
              <a:gd name="connsiteX18" fmla="*/ 573088 w 777479"/>
              <a:gd name="connsiteY18" fmla="*/ 816722 h 909988"/>
              <a:gd name="connsiteX19" fmla="*/ 625475 w 777479"/>
              <a:gd name="connsiteY19" fmla="*/ 838153 h 909988"/>
              <a:gd name="connsiteX20" fmla="*/ 662013 w 777479"/>
              <a:gd name="connsiteY20" fmla="*/ 781202 h 909988"/>
              <a:gd name="connsiteX21" fmla="*/ 644525 w 777479"/>
              <a:gd name="connsiteY21" fmla="*/ 659560 h 909988"/>
              <a:gd name="connsiteX22" fmla="*/ 632619 w 777479"/>
              <a:gd name="connsiteY22" fmla="*/ 583360 h 909988"/>
              <a:gd name="connsiteX23" fmla="*/ 718344 w 777479"/>
              <a:gd name="connsiteY23" fmla="*/ 733378 h 909988"/>
              <a:gd name="connsiteX24" fmla="*/ 770732 w 777479"/>
              <a:gd name="connsiteY24" fmla="*/ 711947 h 909988"/>
              <a:gd name="connsiteX25" fmla="*/ 758825 w 777479"/>
              <a:gd name="connsiteY25" fmla="*/ 571453 h 909988"/>
              <a:gd name="connsiteX26" fmla="*/ 668338 w 777479"/>
              <a:gd name="connsiteY26" fmla="*/ 400003 h 909988"/>
              <a:gd name="connsiteX27" fmla="*/ 614486 w 777479"/>
              <a:gd name="connsiteY27" fmla="*/ 68283 h 909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77479" h="909988">
                <a:moveTo>
                  <a:pt x="237180" y="0"/>
                </a:moveTo>
                <a:cubicBezTo>
                  <a:pt x="251269" y="45641"/>
                  <a:pt x="265485" y="248008"/>
                  <a:pt x="239713" y="316660"/>
                </a:cubicBezTo>
                <a:cubicBezTo>
                  <a:pt x="213941" y="385312"/>
                  <a:pt x="121841" y="373016"/>
                  <a:pt x="82550" y="411910"/>
                </a:cubicBezTo>
                <a:cubicBezTo>
                  <a:pt x="43259" y="450804"/>
                  <a:pt x="0" y="524622"/>
                  <a:pt x="3969" y="550022"/>
                </a:cubicBezTo>
                <a:cubicBezTo>
                  <a:pt x="7938" y="575422"/>
                  <a:pt x="64691" y="578994"/>
                  <a:pt x="106363" y="564310"/>
                </a:cubicBezTo>
                <a:cubicBezTo>
                  <a:pt x="148035" y="549626"/>
                  <a:pt x="228203" y="476997"/>
                  <a:pt x="254000" y="461916"/>
                </a:cubicBezTo>
                <a:cubicBezTo>
                  <a:pt x="279797" y="446835"/>
                  <a:pt x="266303" y="449216"/>
                  <a:pt x="261144" y="473822"/>
                </a:cubicBezTo>
                <a:cubicBezTo>
                  <a:pt x="255985" y="498428"/>
                  <a:pt x="233429" y="565897"/>
                  <a:pt x="223044" y="609553"/>
                </a:cubicBezTo>
                <a:cubicBezTo>
                  <a:pt x="212659" y="653209"/>
                  <a:pt x="194650" y="699706"/>
                  <a:pt x="198834" y="735760"/>
                </a:cubicBezTo>
                <a:cubicBezTo>
                  <a:pt x="203018" y="771814"/>
                  <a:pt x="225339" y="834478"/>
                  <a:pt x="248147" y="825875"/>
                </a:cubicBezTo>
                <a:cubicBezTo>
                  <a:pt x="270955" y="817272"/>
                  <a:pt x="315657" y="727735"/>
                  <a:pt x="335682" y="684141"/>
                </a:cubicBezTo>
                <a:cubicBezTo>
                  <a:pt x="355707" y="640547"/>
                  <a:pt x="361673" y="573168"/>
                  <a:pt x="368300" y="564309"/>
                </a:cubicBezTo>
                <a:cubicBezTo>
                  <a:pt x="374927" y="555450"/>
                  <a:pt x="369888" y="584551"/>
                  <a:pt x="375444" y="630985"/>
                </a:cubicBezTo>
                <a:cubicBezTo>
                  <a:pt x="381000" y="677420"/>
                  <a:pt x="388938" y="796482"/>
                  <a:pt x="401638" y="842916"/>
                </a:cubicBezTo>
                <a:cubicBezTo>
                  <a:pt x="414338" y="889350"/>
                  <a:pt x="434578" y="909194"/>
                  <a:pt x="451644" y="909591"/>
                </a:cubicBezTo>
                <a:cubicBezTo>
                  <a:pt x="468710" y="909988"/>
                  <a:pt x="495301" y="896097"/>
                  <a:pt x="504032" y="845297"/>
                </a:cubicBezTo>
                <a:cubicBezTo>
                  <a:pt x="512763" y="794497"/>
                  <a:pt x="500063" y="625824"/>
                  <a:pt x="504032" y="604790"/>
                </a:cubicBezTo>
                <a:cubicBezTo>
                  <a:pt x="508001" y="583756"/>
                  <a:pt x="516335" y="683769"/>
                  <a:pt x="527844" y="719091"/>
                </a:cubicBezTo>
                <a:cubicBezTo>
                  <a:pt x="539353" y="754413"/>
                  <a:pt x="556816" y="796878"/>
                  <a:pt x="573088" y="816722"/>
                </a:cubicBezTo>
                <a:cubicBezTo>
                  <a:pt x="589360" y="836566"/>
                  <a:pt x="610654" y="844073"/>
                  <a:pt x="625475" y="838153"/>
                </a:cubicBezTo>
                <a:cubicBezTo>
                  <a:pt x="640296" y="832233"/>
                  <a:pt x="658838" y="810968"/>
                  <a:pt x="662013" y="781202"/>
                </a:cubicBezTo>
                <a:cubicBezTo>
                  <a:pt x="665188" y="751436"/>
                  <a:pt x="649424" y="692534"/>
                  <a:pt x="644525" y="659560"/>
                </a:cubicBezTo>
                <a:cubicBezTo>
                  <a:pt x="639626" y="626586"/>
                  <a:pt x="620316" y="571057"/>
                  <a:pt x="632619" y="583360"/>
                </a:cubicBezTo>
                <a:cubicBezTo>
                  <a:pt x="644922" y="595663"/>
                  <a:pt x="695325" y="711947"/>
                  <a:pt x="718344" y="733378"/>
                </a:cubicBezTo>
                <a:cubicBezTo>
                  <a:pt x="741363" y="754809"/>
                  <a:pt x="763985" y="738935"/>
                  <a:pt x="770732" y="711947"/>
                </a:cubicBezTo>
                <a:cubicBezTo>
                  <a:pt x="777479" y="684960"/>
                  <a:pt x="775891" y="623444"/>
                  <a:pt x="758825" y="571453"/>
                </a:cubicBezTo>
                <a:cubicBezTo>
                  <a:pt x="741759" y="519462"/>
                  <a:pt x="692395" y="483865"/>
                  <a:pt x="668338" y="400003"/>
                </a:cubicBezTo>
                <a:cubicBezTo>
                  <a:pt x="644281" y="316141"/>
                  <a:pt x="616867" y="147261"/>
                  <a:pt x="614486" y="68283"/>
                </a:cubicBezTo>
              </a:path>
            </a:pathLst>
          </a:custGeom>
          <a:solidFill>
            <a:srgbClr val="00CC00"/>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2" name="Freeform 1"/>
          <p:cNvSpPr/>
          <p:nvPr/>
        </p:nvSpPr>
        <p:spPr>
          <a:xfrm rot="17526600" flipH="1">
            <a:off x="7448218" y="3675862"/>
            <a:ext cx="493454" cy="634190"/>
          </a:xfrm>
          <a:custGeom>
            <a:avLst/>
            <a:gdLst>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75432 w 777479"/>
              <a:gd name="connsiteY8" fmla="*/ 659606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65919 w 777479"/>
              <a:gd name="connsiteY10" fmla="*/ 516731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62013 w 777479"/>
              <a:gd name="connsiteY20" fmla="*/ 605036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77479" h="733822">
                <a:moveTo>
                  <a:pt x="237332" y="11906"/>
                </a:moveTo>
                <a:cubicBezTo>
                  <a:pt x="251421" y="57547"/>
                  <a:pt x="265510" y="103188"/>
                  <a:pt x="239713" y="140494"/>
                </a:cubicBezTo>
                <a:cubicBezTo>
                  <a:pt x="213916" y="177800"/>
                  <a:pt x="121841" y="196850"/>
                  <a:pt x="82550" y="235744"/>
                </a:cubicBezTo>
                <a:cubicBezTo>
                  <a:pt x="43259" y="274638"/>
                  <a:pt x="0" y="348456"/>
                  <a:pt x="3969" y="373856"/>
                </a:cubicBezTo>
                <a:cubicBezTo>
                  <a:pt x="7938" y="399256"/>
                  <a:pt x="64691" y="402828"/>
                  <a:pt x="106363" y="388144"/>
                </a:cubicBezTo>
                <a:cubicBezTo>
                  <a:pt x="148035" y="373460"/>
                  <a:pt x="228203" y="300831"/>
                  <a:pt x="254000" y="285750"/>
                </a:cubicBezTo>
                <a:cubicBezTo>
                  <a:pt x="279797" y="270669"/>
                  <a:pt x="266303" y="273050"/>
                  <a:pt x="261144" y="297656"/>
                </a:cubicBezTo>
                <a:cubicBezTo>
                  <a:pt x="255985" y="322262"/>
                  <a:pt x="233429" y="389731"/>
                  <a:pt x="223044" y="433387"/>
                </a:cubicBezTo>
                <a:cubicBezTo>
                  <a:pt x="212659" y="477043"/>
                  <a:pt x="194650" y="523540"/>
                  <a:pt x="198834" y="559594"/>
                </a:cubicBezTo>
                <a:cubicBezTo>
                  <a:pt x="203018" y="595648"/>
                  <a:pt x="225339" y="658312"/>
                  <a:pt x="248147" y="649709"/>
                </a:cubicBezTo>
                <a:cubicBezTo>
                  <a:pt x="270955" y="641106"/>
                  <a:pt x="315657" y="551569"/>
                  <a:pt x="335682" y="507975"/>
                </a:cubicBezTo>
                <a:cubicBezTo>
                  <a:pt x="355707" y="464381"/>
                  <a:pt x="361673" y="397002"/>
                  <a:pt x="368300" y="388143"/>
                </a:cubicBezTo>
                <a:cubicBezTo>
                  <a:pt x="374927" y="379284"/>
                  <a:pt x="369888" y="408385"/>
                  <a:pt x="375444" y="454819"/>
                </a:cubicBezTo>
                <a:cubicBezTo>
                  <a:pt x="381000" y="501254"/>
                  <a:pt x="388938" y="620316"/>
                  <a:pt x="401638" y="666750"/>
                </a:cubicBezTo>
                <a:cubicBezTo>
                  <a:pt x="414338" y="713184"/>
                  <a:pt x="434578" y="733028"/>
                  <a:pt x="451644" y="733425"/>
                </a:cubicBezTo>
                <a:cubicBezTo>
                  <a:pt x="468710" y="733822"/>
                  <a:pt x="495301" y="719931"/>
                  <a:pt x="504032" y="669131"/>
                </a:cubicBezTo>
                <a:cubicBezTo>
                  <a:pt x="512763" y="618331"/>
                  <a:pt x="500063" y="449658"/>
                  <a:pt x="504032" y="428624"/>
                </a:cubicBezTo>
                <a:cubicBezTo>
                  <a:pt x="508001" y="407590"/>
                  <a:pt x="516335" y="507603"/>
                  <a:pt x="527844" y="542925"/>
                </a:cubicBezTo>
                <a:cubicBezTo>
                  <a:pt x="539353" y="578247"/>
                  <a:pt x="556816" y="620712"/>
                  <a:pt x="573088" y="640556"/>
                </a:cubicBezTo>
                <a:cubicBezTo>
                  <a:pt x="589360" y="660400"/>
                  <a:pt x="610654" y="667907"/>
                  <a:pt x="625475" y="661987"/>
                </a:cubicBezTo>
                <a:cubicBezTo>
                  <a:pt x="640296" y="656067"/>
                  <a:pt x="658838" y="634802"/>
                  <a:pt x="662013" y="605036"/>
                </a:cubicBezTo>
                <a:cubicBezTo>
                  <a:pt x="665188" y="575270"/>
                  <a:pt x="649424" y="516368"/>
                  <a:pt x="644525" y="483394"/>
                </a:cubicBezTo>
                <a:cubicBezTo>
                  <a:pt x="639626" y="450420"/>
                  <a:pt x="620316" y="394891"/>
                  <a:pt x="632619" y="407194"/>
                </a:cubicBezTo>
                <a:cubicBezTo>
                  <a:pt x="644922" y="419497"/>
                  <a:pt x="695325" y="535781"/>
                  <a:pt x="718344" y="557212"/>
                </a:cubicBezTo>
                <a:cubicBezTo>
                  <a:pt x="741363" y="578643"/>
                  <a:pt x="763985" y="562769"/>
                  <a:pt x="770732" y="535781"/>
                </a:cubicBezTo>
                <a:cubicBezTo>
                  <a:pt x="777479" y="508794"/>
                  <a:pt x="775891" y="447278"/>
                  <a:pt x="758825" y="395287"/>
                </a:cubicBezTo>
                <a:cubicBezTo>
                  <a:pt x="741759" y="343296"/>
                  <a:pt x="687388" y="289718"/>
                  <a:pt x="668338" y="223837"/>
                </a:cubicBezTo>
                <a:cubicBezTo>
                  <a:pt x="649288" y="157956"/>
                  <a:pt x="646906" y="78978"/>
                  <a:pt x="644525" y="0"/>
                </a:cubicBezTo>
              </a:path>
            </a:pathLst>
          </a:custGeom>
          <a:solidFill>
            <a:srgbClr val="FFCC99"/>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55"/>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xit" presetSubtype="0" fill="hold" grpId="0" nodeType="clickEffect">
                                  <p:stCondLst>
                                    <p:cond delay="0"/>
                                  </p:stCondLst>
                                  <p:childTnLst>
                                    <p:set>
                                      <p:cBhvr>
                                        <p:cTn id="10" dur="1" fill="hold">
                                          <p:stCondLst>
                                            <p:cond delay="0"/>
                                          </p:stCondLst>
                                        </p:cTn>
                                        <p:tgtEl>
                                          <p:spTgt spid="21"/>
                                        </p:tgtEl>
                                        <p:attrNameLst>
                                          <p:attrName>style.visibility</p:attrName>
                                        </p:attrNameLst>
                                      </p:cBhvr>
                                      <p:to>
                                        <p:strVal val="hidden"/>
                                      </p:to>
                                    </p:set>
                                  </p:childTnLst>
                                </p:cTn>
                              </p:par>
                              <p:par>
                                <p:cTn id="11" presetID="1" presetClass="entr" presetSubtype="0" fill="hold" grpId="0" nodeType="withEffect">
                                  <p:stCondLst>
                                    <p:cond delay="0"/>
                                  </p:stCondLst>
                                  <p:childTnLst>
                                    <p:set>
                                      <p:cBhvr>
                                        <p:cTn id="12" dur="1" fill="hold">
                                          <p:stCondLst>
                                            <p:cond delay="0"/>
                                          </p:stCondLst>
                                        </p:cTn>
                                        <p:tgtEl>
                                          <p:spTgt spid="39"/>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xit" presetSubtype="0" fill="hold" grpId="0" nodeType="clickEffect">
                                  <p:stCondLst>
                                    <p:cond delay="0"/>
                                  </p:stCondLst>
                                  <p:childTnLst>
                                    <p:set>
                                      <p:cBhvr>
                                        <p:cTn id="16" dur="1" fill="hold">
                                          <p:stCondLst>
                                            <p:cond delay="0"/>
                                          </p:stCondLst>
                                        </p:cTn>
                                        <p:tgtEl>
                                          <p:spTgt spid="70"/>
                                        </p:tgtEl>
                                        <p:attrNameLst>
                                          <p:attrName>style.visibility</p:attrName>
                                        </p:attrNameLst>
                                      </p:cBhvr>
                                      <p:to>
                                        <p:strVal val="hidden"/>
                                      </p:to>
                                    </p:set>
                                  </p:childTnLst>
                                </p:cTn>
                              </p:par>
                              <p:par>
                                <p:cTn id="17" presetID="1" presetClass="entr" presetSubtype="0" fill="hold" grpId="0" nodeType="withEffect">
                                  <p:stCondLst>
                                    <p:cond delay="0"/>
                                  </p:stCondLst>
                                  <p:childTnLst>
                                    <p:set>
                                      <p:cBhvr>
                                        <p:cTn id="18" dur="1" fill="hold">
                                          <p:stCondLst>
                                            <p:cond delay="0"/>
                                          </p:stCondLst>
                                        </p:cTn>
                                        <p:tgtEl>
                                          <p:spTgt spid="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0" grpId="0" animBg="1"/>
      <p:bldP spid="21" grpId="0" animBg="1"/>
      <p:bldP spid="39" grpId="0" animBg="1"/>
      <p:bldP spid="2" grpId="0" animBg="1"/>
    </p:bld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1" name="Freeform 140"/>
          <p:cNvSpPr/>
          <p:nvPr/>
        </p:nvSpPr>
        <p:spPr>
          <a:xfrm>
            <a:off x="683568" y="2492896"/>
            <a:ext cx="746760" cy="235416"/>
          </a:xfrm>
          <a:custGeom>
            <a:avLst/>
            <a:gdLst>
              <a:gd name="connsiteX0" fmla="*/ 0 w 746760"/>
              <a:gd name="connsiteY0" fmla="*/ 228600 h 320040"/>
              <a:gd name="connsiteX1" fmla="*/ 655320 w 746760"/>
              <a:gd name="connsiteY1" fmla="*/ 0 h 320040"/>
              <a:gd name="connsiteX2" fmla="*/ 746760 w 746760"/>
              <a:gd name="connsiteY2" fmla="*/ 320040 h 320040"/>
              <a:gd name="connsiteX3" fmla="*/ 0 w 746760"/>
              <a:gd name="connsiteY3" fmla="*/ 228600 h 320040"/>
            </a:gdLst>
            <a:ahLst/>
            <a:cxnLst>
              <a:cxn ang="0">
                <a:pos x="connsiteX0" y="connsiteY0"/>
              </a:cxn>
              <a:cxn ang="0">
                <a:pos x="connsiteX1" y="connsiteY1"/>
              </a:cxn>
              <a:cxn ang="0">
                <a:pos x="connsiteX2" y="connsiteY2"/>
              </a:cxn>
              <a:cxn ang="0">
                <a:pos x="connsiteX3" y="connsiteY3"/>
              </a:cxn>
            </a:cxnLst>
            <a:rect l="l" t="t" r="r" b="b"/>
            <a:pathLst>
              <a:path w="746760" h="320040">
                <a:moveTo>
                  <a:pt x="0" y="228600"/>
                </a:moveTo>
                <a:lnTo>
                  <a:pt x="655320" y="0"/>
                </a:lnTo>
                <a:lnTo>
                  <a:pt x="746760" y="320040"/>
                </a:lnTo>
                <a:lnTo>
                  <a:pt x="0" y="228600"/>
                </a:lnTo>
                <a:close/>
              </a:path>
            </a:pathLst>
          </a:custGeom>
          <a:solidFill>
            <a:srgbClr val="00CCFF"/>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42" name="Freeform 141"/>
          <p:cNvSpPr/>
          <p:nvPr/>
        </p:nvSpPr>
        <p:spPr>
          <a:xfrm>
            <a:off x="2051720" y="2348880"/>
            <a:ext cx="533400" cy="228600"/>
          </a:xfrm>
          <a:custGeom>
            <a:avLst/>
            <a:gdLst>
              <a:gd name="connsiteX0" fmla="*/ 0 w 533400"/>
              <a:gd name="connsiteY0" fmla="*/ 152400 h 228600"/>
              <a:gd name="connsiteX1" fmla="*/ 411480 w 533400"/>
              <a:gd name="connsiteY1" fmla="*/ 0 h 228600"/>
              <a:gd name="connsiteX2" fmla="*/ 533400 w 533400"/>
              <a:gd name="connsiteY2" fmla="*/ 228600 h 228600"/>
              <a:gd name="connsiteX3" fmla="*/ 0 w 533400"/>
              <a:gd name="connsiteY3" fmla="*/ 152400 h 228600"/>
            </a:gdLst>
            <a:ahLst/>
            <a:cxnLst>
              <a:cxn ang="0">
                <a:pos x="connsiteX0" y="connsiteY0"/>
              </a:cxn>
              <a:cxn ang="0">
                <a:pos x="connsiteX1" y="connsiteY1"/>
              </a:cxn>
              <a:cxn ang="0">
                <a:pos x="connsiteX2" y="connsiteY2"/>
              </a:cxn>
              <a:cxn ang="0">
                <a:pos x="connsiteX3" y="connsiteY3"/>
              </a:cxn>
            </a:cxnLst>
            <a:rect l="l" t="t" r="r" b="b"/>
            <a:pathLst>
              <a:path w="533400" h="228600">
                <a:moveTo>
                  <a:pt x="0" y="152400"/>
                </a:moveTo>
                <a:lnTo>
                  <a:pt x="411480" y="0"/>
                </a:lnTo>
                <a:lnTo>
                  <a:pt x="533400" y="228600"/>
                </a:lnTo>
                <a:lnTo>
                  <a:pt x="0" y="152400"/>
                </a:lnTo>
                <a:close/>
              </a:path>
            </a:pathLst>
          </a:custGeom>
          <a:solidFill>
            <a:srgbClr val="00CCFF"/>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43" name="Freeform 142"/>
          <p:cNvSpPr/>
          <p:nvPr/>
        </p:nvSpPr>
        <p:spPr>
          <a:xfrm>
            <a:off x="1619672" y="2276872"/>
            <a:ext cx="457200" cy="182880"/>
          </a:xfrm>
          <a:custGeom>
            <a:avLst/>
            <a:gdLst>
              <a:gd name="connsiteX0" fmla="*/ 0 w 457200"/>
              <a:gd name="connsiteY0" fmla="*/ 121920 h 182880"/>
              <a:gd name="connsiteX1" fmla="*/ 0 w 457200"/>
              <a:gd name="connsiteY1" fmla="*/ 121920 h 182880"/>
              <a:gd name="connsiteX2" fmla="*/ 457200 w 457200"/>
              <a:gd name="connsiteY2" fmla="*/ 0 h 182880"/>
              <a:gd name="connsiteX3" fmla="*/ 426720 w 457200"/>
              <a:gd name="connsiteY3" fmla="*/ 182880 h 182880"/>
              <a:gd name="connsiteX4" fmla="*/ 0 w 457200"/>
              <a:gd name="connsiteY4" fmla="*/ 121920 h 1828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7200" h="182880">
                <a:moveTo>
                  <a:pt x="0" y="121920"/>
                </a:moveTo>
                <a:lnTo>
                  <a:pt x="0" y="121920"/>
                </a:lnTo>
                <a:lnTo>
                  <a:pt x="457200" y="0"/>
                </a:lnTo>
                <a:lnTo>
                  <a:pt x="426720" y="182880"/>
                </a:lnTo>
                <a:lnTo>
                  <a:pt x="0" y="121920"/>
                </a:lnTo>
                <a:close/>
              </a:path>
            </a:pathLst>
          </a:custGeom>
          <a:solidFill>
            <a:srgbClr val="00CCFF"/>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9" name="Group 94"/>
          <p:cNvGrpSpPr/>
          <p:nvPr/>
        </p:nvGrpSpPr>
        <p:grpSpPr>
          <a:xfrm>
            <a:off x="1835696" y="3356992"/>
            <a:ext cx="1990179" cy="1001225"/>
            <a:chOff x="1835696" y="3356992"/>
            <a:chExt cx="1990179" cy="1001225"/>
          </a:xfrm>
        </p:grpSpPr>
        <p:sp>
          <p:nvSpPr>
            <p:cNvPr id="89" name="Parallelogram 88"/>
            <p:cNvSpPr/>
            <p:nvPr/>
          </p:nvSpPr>
          <p:spPr>
            <a:xfrm rot="5400000" flipH="1">
              <a:off x="1691680" y="3501008"/>
              <a:ext cx="576064" cy="288032"/>
            </a:xfrm>
            <a:prstGeom prst="parallelogram">
              <a:avLst>
                <a:gd name="adj" fmla="val 90036"/>
              </a:avLst>
            </a:prstGeom>
            <a:solidFill>
              <a:srgbClr val="DDDDDD"/>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93" name="Freeform 92"/>
            <p:cNvSpPr/>
            <p:nvPr/>
          </p:nvSpPr>
          <p:spPr>
            <a:xfrm>
              <a:off x="2063750" y="3686175"/>
              <a:ext cx="1762125" cy="611717"/>
            </a:xfrm>
            <a:custGeom>
              <a:avLst/>
              <a:gdLst>
                <a:gd name="connsiteX0" fmla="*/ 0 w 1762125"/>
                <a:gd name="connsiteY0" fmla="*/ 0 h 611717"/>
                <a:gd name="connsiteX1" fmla="*/ 53975 w 1762125"/>
                <a:gd name="connsiteY1" fmla="*/ 454025 h 611717"/>
                <a:gd name="connsiteX2" fmla="*/ 292100 w 1762125"/>
                <a:gd name="connsiteY2" fmla="*/ 561975 h 611717"/>
                <a:gd name="connsiteX3" fmla="*/ 685800 w 1762125"/>
                <a:gd name="connsiteY3" fmla="*/ 155575 h 611717"/>
                <a:gd name="connsiteX4" fmla="*/ 1762125 w 1762125"/>
                <a:gd name="connsiteY4" fmla="*/ 152400 h 6117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62125" h="611717">
                  <a:moveTo>
                    <a:pt x="0" y="0"/>
                  </a:moveTo>
                  <a:cubicBezTo>
                    <a:pt x="2646" y="180181"/>
                    <a:pt x="5292" y="360363"/>
                    <a:pt x="53975" y="454025"/>
                  </a:cubicBezTo>
                  <a:cubicBezTo>
                    <a:pt x="102658" y="547687"/>
                    <a:pt x="186796" y="611717"/>
                    <a:pt x="292100" y="561975"/>
                  </a:cubicBezTo>
                  <a:cubicBezTo>
                    <a:pt x="397404" y="512233"/>
                    <a:pt x="440796" y="223837"/>
                    <a:pt x="685800" y="155575"/>
                  </a:cubicBezTo>
                  <a:cubicBezTo>
                    <a:pt x="930804" y="87313"/>
                    <a:pt x="1346464" y="119856"/>
                    <a:pt x="1762125" y="152400"/>
                  </a:cubicBezTo>
                </a:path>
              </a:pathLst>
            </a:custGeom>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94" name="Freeform 93"/>
            <p:cNvSpPr/>
            <p:nvPr/>
          </p:nvSpPr>
          <p:spPr>
            <a:xfrm>
              <a:off x="1939925" y="3803650"/>
              <a:ext cx="1781175" cy="554567"/>
            </a:xfrm>
            <a:custGeom>
              <a:avLst/>
              <a:gdLst>
                <a:gd name="connsiteX0" fmla="*/ 0 w 1781175"/>
                <a:gd name="connsiteY0" fmla="*/ 0 h 554567"/>
                <a:gd name="connsiteX1" fmla="*/ 130175 w 1781175"/>
                <a:gd name="connsiteY1" fmla="*/ 485775 h 554567"/>
                <a:gd name="connsiteX2" fmla="*/ 425450 w 1781175"/>
                <a:gd name="connsiteY2" fmla="*/ 412750 h 554567"/>
                <a:gd name="connsiteX3" fmla="*/ 752475 w 1781175"/>
                <a:gd name="connsiteY3" fmla="*/ 66675 h 554567"/>
                <a:gd name="connsiteX4" fmla="*/ 1393825 w 1781175"/>
                <a:gd name="connsiteY4" fmla="*/ 57150 h 554567"/>
                <a:gd name="connsiteX5" fmla="*/ 1781175 w 1781175"/>
                <a:gd name="connsiteY5" fmla="*/ 73025 h 5545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81175" h="554567">
                  <a:moveTo>
                    <a:pt x="0" y="0"/>
                  </a:moveTo>
                  <a:cubicBezTo>
                    <a:pt x="29633" y="208491"/>
                    <a:pt x="59267" y="416983"/>
                    <a:pt x="130175" y="485775"/>
                  </a:cubicBezTo>
                  <a:cubicBezTo>
                    <a:pt x="201083" y="554567"/>
                    <a:pt x="321733" y="482600"/>
                    <a:pt x="425450" y="412750"/>
                  </a:cubicBezTo>
                  <a:cubicBezTo>
                    <a:pt x="529167" y="342900"/>
                    <a:pt x="591079" y="125942"/>
                    <a:pt x="752475" y="66675"/>
                  </a:cubicBezTo>
                  <a:cubicBezTo>
                    <a:pt x="913871" y="7408"/>
                    <a:pt x="1222375" y="56092"/>
                    <a:pt x="1393825" y="57150"/>
                  </a:cubicBezTo>
                  <a:cubicBezTo>
                    <a:pt x="1565275" y="58208"/>
                    <a:pt x="1673225" y="65616"/>
                    <a:pt x="1781175" y="73025"/>
                  </a:cubicBezTo>
                </a:path>
              </a:pathLst>
            </a:custGeom>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90" name="Parallelogram 89"/>
            <p:cNvSpPr/>
            <p:nvPr/>
          </p:nvSpPr>
          <p:spPr>
            <a:xfrm rot="5400000" flipH="1">
              <a:off x="1940595" y="3577208"/>
              <a:ext cx="232792" cy="80392"/>
            </a:xfrm>
            <a:prstGeom prst="parallelogram">
              <a:avLst>
                <a:gd name="adj" fmla="val 90036"/>
              </a:avLst>
            </a:prstGeom>
            <a:solidFill>
              <a:srgbClr val="F8F8F8"/>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91" name="Parallelogram 90"/>
            <p:cNvSpPr/>
            <p:nvPr/>
          </p:nvSpPr>
          <p:spPr>
            <a:xfrm rot="5400000" flipH="1">
              <a:off x="1821979" y="3677791"/>
              <a:ext cx="232792" cy="80392"/>
            </a:xfrm>
            <a:prstGeom prst="parallelogram">
              <a:avLst>
                <a:gd name="adj" fmla="val 90036"/>
              </a:avLst>
            </a:prstGeom>
            <a:solidFill>
              <a:srgbClr val="F8F8F8"/>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15" name="Group 27"/>
          <p:cNvGrpSpPr/>
          <p:nvPr/>
        </p:nvGrpSpPr>
        <p:grpSpPr>
          <a:xfrm rot="16200000">
            <a:off x="4482352" y="-1377895"/>
            <a:ext cx="2267528" cy="4248472"/>
            <a:chOff x="5868144" y="-603448"/>
            <a:chExt cx="3600400" cy="3024336"/>
          </a:xfrm>
        </p:grpSpPr>
        <p:sp>
          <p:nvSpPr>
            <p:cNvPr id="31" name="Rectangle 30"/>
            <p:cNvSpPr/>
            <p:nvPr/>
          </p:nvSpPr>
          <p:spPr>
            <a:xfrm>
              <a:off x="5868144" y="-603448"/>
              <a:ext cx="3600400" cy="3024336"/>
            </a:xfrm>
            <a:prstGeom prst="rect">
              <a:avLst/>
            </a:prstGeom>
            <a:solidFill>
              <a:schemeClr val="bg1"/>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9" name="Rectangle 28"/>
            <p:cNvSpPr/>
            <p:nvPr/>
          </p:nvSpPr>
          <p:spPr>
            <a:xfrm>
              <a:off x="6012160" y="980729"/>
              <a:ext cx="3312368" cy="1335874"/>
            </a:xfrm>
            <a:prstGeom prst="rect">
              <a:avLst/>
            </a:prstGeom>
            <a:solidFill>
              <a:srgbClr val="00FFFF"/>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0" name="Rectangle 29"/>
            <p:cNvSpPr/>
            <p:nvPr/>
          </p:nvSpPr>
          <p:spPr>
            <a:xfrm>
              <a:off x="6012160" y="-459432"/>
              <a:ext cx="3312368" cy="1316009"/>
            </a:xfrm>
            <a:prstGeom prst="rect">
              <a:avLst/>
            </a:prstGeom>
            <a:solidFill>
              <a:srgbClr val="00FFFF"/>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16" name="Group 78"/>
          <p:cNvGrpSpPr/>
          <p:nvPr/>
        </p:nvGrpSpPr>
        <p:grpSpPr>
          <a:xfrm>
            <a:off x="5724128" y="1772816"/>
            <a:ext cx="1440160" cy="3096344"/>
            <a:chOff x="-2916832" y="2132856"/>
            <a:chExt cx="1440160" cy="3096344"/>
          </a:xfrm>
        </p:grpSpPr>
        <p:sp>
          <p:nvSpPr>
            <p:cNvPr id="69" name="Rectangle 68"/>
            <p:cNvSpPr/>
            <p:nvPr/>
          </p:nvSpPr>
          <p:spPr>
            <a:xfrm>
              <a:off x="-2268760" y="3789040"/>
              <a:ext cx="164998" cy="936104"/>
            </a:xfrm>
            <a:prstGeom prst="rect">
              <a:avLst/>
            </a:prstGeom>
            <a:solidFill>
              <a:schemeClr val="tx1"/>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70" name="4-Point Star 69"/>
            <p:cNvSpPr/>
            <p:nvPr/>
          </p:nvSpPr>
          <p:spPr>
            <a:xfrm rot="5400000">
              <a:off x="-2558861" y="4156563"/>
              <a:ext cx="724218" cy="1141299"/>
            </a:xfrm>
            <a:prstGeom prst="star4">
              <a:avLst/>
            </a:prstGeom>
            <a:no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71" name="Rounded Rectangle 70"/>
            <p:cNvSpPr/>
            <p:nvPr/>
          </p:nvSpPr>
          <p:spPr>
            <a:xfrm>
              <a:off x="-2916832" y="3933056"/>
              <a:ext cx="1440160" cy="360040"/>
            </a:xfrm>
            <a:prstGeom prst="roundRect">
              <a:avLst>
                <a:gd name="adj" fmla="val 50000"/>
              </a:avLst>
            </a:prstGeom>
            <a:solidFill>
              <a:srgbClr val="993366"/>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2" name="Rounded Rectangle 71"/>
            <p:cNvSpPr/>
            <p:nvPr/>
          </p:nvSpPr>
          <p:spPr>
            <a:xfrm>
              <a:off x="-2808820" y="2420888"/>
              <a:ext cx="1224136" cy="1440160"/>
            </a:xfrm>
            <a:prstGeom prst="roundRect">
              <a:avLst/>
            </a:prstGeom>
            <a:solidFill>
              <a:srgbClr val="993366"/>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3" name="Oval 72"/>
            <p:cNvSpPr/>
            <p:nvPr/>
          </p:nvSpPr>
          <p:spPr>
            <a:xfrm>
              <a:off x="-2304764" y="5013176"/>
              <a:ext cx="216024" cy="216024"/>
            </a:xfrm>
            <a:prstGeom prst="ellipse">
              <a:avLst/>
            </a:prstGeom>
            <a:solidFill>
              <a:schemeClr val="bg2"/>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74" name="Oval 73"/>
            <p:cNvSpPr/>
            <p:nvPr/>
          </p:nvSpPr>
          <p:spPr>
            <a:xfrm>
              <a:off x="-1729208" y="4725144"/>
              <a:ext cx="216024" cy="216024"/>
            </a:xfrm>
            <a:prstGeom prst="ellipse">
              <a:avLst/>
            </a:prstGeom>
            <a:solidFill>
              <a:schemeClr val="bg2"/>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75" name="Oval 74"/>
            <p:cNvSpPr/>
            <p:nvPr/>
          </p:nvSpPr>
          <p:spPr>
            <a:xfrm>
              <a:off x="-2881336" y="4725144"/>
              <a:ext cx="216024" cy="216024"/>
            </a:xfrm>
            <a:prstGeom prst="ellipse">
              <a:avLst/>
            </a:prstGeom>
            <a:solidFill>
              <a:schemeClr val="bg2"/>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78" name="Rounded Rectangle 77"/>
            <p:cNvSpPr/>
            <p:nvPr/>
          </p:nvSpPr>
          <p:spPr>
            <a:xfrm>
              <a:off x="-2556792" y="2132856"/>
              <a:ext cx="720080" cy="360040"/>
            </a:xfrm>
            <a:prstGeom prst="roundRect">
              <a:avLst/>
            </a:prstGeom>
            <a:solidFill>
              <a:srgbClr val="993366"/>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20" name="Group 35"/>
          <p:cNvGrpSpPr/>
          <p:nvPr/>
        </p:nvGrpSpPr>
        <p:grpSpPr>
          <a:xfrm>
            <a:off x="-900608" y="0"/>
            <a:ext cx="10945216" cy="7605464"/>
            <a:chOff x="-900608" y="0"/>
            <a:chExt cx="10945216" cy="7605464"/>
          </a:xfrm>
        </p:grpSpPr>
        <p:cxnSp>
          <p:nvCxnSpPr>
            <p:cNvPr id="22" name="Straight Connector 21"/>
            <p:cNvCxnSpPr/>
            <p:nvPr/>
          </p:nvCxnSpPr>
          <p:spPr>
            <a:xfrm flipV="1">
              <a:off x="-900608" y="3744416"/>
              <a:ext cx="3600400" cy="3861048"/>
            </a:xfrm>
            <a:prstGeom prst="line">
              <a:avLst/>
            </a:prstGeom>
            <a:ln w="762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 name="Straight Connector 20"/>
            <p:cNvCxnSpPr/>
            <p:nvPr/>
          </p:nvCxnSpPr>
          <p:spPr>
            <a:xfrm>
              <a:off x="2699792" y="3744416"/>
              <a:ext cx="7344816" cy="0"/>
            </a:xfrm>
            <a:prstGeom prst="line">
              <a:avLst/>
            </a:prstGeom>
            <a:ln w="762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 name="Straight Connector 24"/>
            <p:cNvCxnSpPr/>
            <p:nvPr/>
          </p:nvCxnSpPr>
          <p:spPr>
            <a:xfrm>
              <a:off x="2699792" y="0"/>
              <a:ext cx="0" cy="3744416"/>
            </a:xfrm>
            <a:prstGeom prst="line">
              <a:avLst/>
            </a:prstGeom>
            <a:ln w="762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3" name="Group 39"/>
          <p:cNvGrpSpPr/>
          <p:nvPr/>
        </p:nvGrpSpPr>
        <p:grpSpPr>
          <a:xfrm>
            <a:off x="9972600" y="836712"/>
            <a:ext cx="2736304" cy="3271668"/>
            <a:chOff x="6084168" y="404664"/>
            <a:chExt cx="3312368" cy="4896544"/>
          </a:xfrm>
        </p:grpSpPr>
        <p:sp>
          <p:nvSpPr>
            <p:cNvPr id="41" name="Rectangle 40"/>
            <p:cNvSpPr/>
            <p:nvPr/>
          </p:nvSpPr>
          <p:spPr>
            <a:xfrm>
              <a:off x="6084168" y="404664"/>
              <a:ext cx="3312368" cy="4896544"/>
            </a:xfrm>
            <a:prstGeom prst="rect">
              <a:avLst/>
            </a:prstGeom>
            <a:solidFill>
              <a:srgbClr val="CCCC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2" name="Rectangle 41"/>
            <p:cNvSpPr/>
            <p:nvPr/>
          </p:nvSpPr>
          <p:spPr>
            <a:xfrm>
              <a:off x="6181591" y="476672"/>
              <a:ext cx="3117522" cy="4752528"/>
            </a:xfrm>
            <a:prstGeom prst="rect">
              <a:avLst/>
            </a:prstGeom>
            <a:solidFill>
              <a:srgbClr val="CCCC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cxnSp>
          <p:nvCxnSpPr>
            <p:cNvPr id="43" name="Straight Connector 42"/>
            <p:cNvCxnSpPr>
              <a:stCxn id="42" idx="0"/>
              <a:endCxn id="42" idx="2"/>
            </p:cNvCxnSpPr>
            <p:nvPr/>
          </p:nvCxnSpPr>
          <p:spPr>
            <a:xfrm>
              <a:off x="7740352" y="476672"/>
              <a:ext cx="0" cy="4752528"/>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4" name="Straight Connector 43"/>
            <p:cNvCxnSpPr/>
            <p:nvPr/>
          </p:nvCxnSpPr>
          <p:spPr>
            <a:xfrm flipH="1">
              <a:off x="7164288" y="2708920"/>
              <a:ext cx="360040" cy="0"/>
            </a:xfrm>
            <a:prstGeom prst="line">
              <a:avLst/>
            </a:prstGeom>
            <a:ln w="762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5" name="Straight Connector 44"/>
            <p:cNvCxnSpPr/>
            <p:nvPr/>
          </p:nvCxnSpPr>
          <p:spPr>
            <a:xfrm flipH="1">
              <a:off x="7956376" y="2708920"/>
              <a:ext cx="360040" cy="0"/>
            </a:xfrm>
            <a:prstGeom prst="line">
              <a:avLst/>
            </a:prstGeom>
            <a:ln w="762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4" name="Group 15"/>
          <p:cNvGrpSpPr/>
          <p:nvPr/>
        </p:nvGrpSpPr>
        <p:grpSpPr>
          <a:xfrm>
            <a:off x="3347864" y="3310310"/>
            <a:ext cx="6408712" cy="1918890"/>
            <a:chOff x="0" y="4653136"/>
            <a:chExt cx="7314976" cy="1800200"/>
          </a:xfrm>
        </p:grpSpPr>
        <p:sp>
          <p:nvSpPr>
            <p:cNvPr id="17" name="Rectangle 16"/>
            <p:cNvSpPr/>
            <p:nvPr/>
          </p:nvSpPr>
          <p:spPr>
            <a:xfrm>
              <a:off x="276195" y="5085184"/>
              <a:ext cx="6768752" cy="1368152"/>
            </a:xfrm>
            <a:prstGeom prst="rect">
              <a:avLst/>
            </a:prstGeom>
            <a:solidFill>
              <a:schemeClr val="accent6">
                <a:lumMod val="5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8" name="Trapezoid 17"/>
            <p:cNvSpPr/>
            <p:nvPr/>
          </p:nvSpPr>
          <p:spPr>
            <a:xfrm>
              <a:off x="6164" y="4653136"/>
              <a:ext cx="7308812" cy="372276"/>
            </a:xfrm>
            <a:prstGeom prst="trapezoid">
              <a:avLst>
                <a:gd name="adj" fmla="val 124775"/>
              </a:avLst>
            </a:prstGeom>
            <a:solidFill>
              <a:schemeClr val="accent6">
                <a:lumMod val="5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9" name="Rectangle 18"/>
            <p:cNvSpPr/>
            <p:nvPr/>
          </p:nvSpPr>
          <p:spPr>
            <a:xfrm>
              <a:off x="0" y="5025412"/>
              <a:ext cx="7242967" cy="106364"/>
            </a:xfrm>
            <a:prstGeom prst="rect">
              <a:avLst/>
            </a:prstGeom>
            <a:solidFill>
              <a:schemeClr val="accent6">
                <a:lumMod val="5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26" name="Group 8"/>
          <p:cNvGrpSpPr/>
          <p:nvPr/>
        </p:nvGrpSpPr>
        <p:grpSpPr>
          <a:xfrm>
            <a:off x="4702923" y="3645024"/>
            <a:ext cx="4189557" cy="2304256"/>
            <a:chOff x="2411760" y="2348880"/>
            <a:chExt cx="4320480" cy="2376264"/>
          </a:xfrm>
          <a:solidFill>
            <a:srgbClr val="333333"/>
          </a:solidFill>
        </p:grpSpPr>
        <p:sp>
          <p:nvSpPr>
            <p:cNvPr id="2" name="Rounded Rectangle 1"/>
            <p:cNvSpPr/>
            <p:nvPr/>
          </p:nvSpPr>
          <p:spPr>
            <a:xfrm>
              <a:off x="2411760" y="2636912"/>
              <a:ext cx="504056" cy="2088232"/>
            </a:xfrm>
            <a:prstGeom prst="roundRect">
              <a:avLst/>
            </a:prstGeom>
            <a:solidFill>
              <a:srgbClr val="111111"/>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 name="Rounded Rectangle 2"/>
            <p:cNvSpPr/>
            <p:nvPr/>
          </p:nvSpPr>
          <p:spPr>
            <a:xfrm>
              <a:off x="6228184" y="2636912"/>
              <a:ext cx="504056" cy="2088232"/>
            </a:xfrm>
            <a:prstGeom prst="roundRect">
              <a:avLst/>
            </a:prstGeom>
            <a:solidFill>
              <a:srgbClr val="111111"/>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 name="Rounded Rectangle 4"/>
            <p:cNvSpPr/>
            <p:nvPr/>
          </p:nvSpPr>
          <p:spPr>
            <a:xfrm>
              <a:off x="2915816" y="2348880"/>
              <a:ext cx="1656184" cy="1584176"/>
            </a:xfrm>
            <a:prstGeom prst="roundRect">
              <a:avLst/>
            </a:prstGeom>
            <a:grp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 name="Rounded Rectangle 5"/>
            <p:cNvSpPr/>
            <p:nvPr/>
          </p:nvSpPr>
          <p:spPr>
            <a:xfrm>
              <a:off x="4572000" y="2348880"/>
              <a:ext cx="1656184" cy="1584176"/>
            </a:xfrm>
            <a:prstGeom prst="roundRect">
              <a:avLst/>
            </a:prstGeom>
            <a:grp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 name="Rounded Rectangle 3"/>
            <p:cNvSpPr/>
            <p:nvPr/>
          </p:nvSpPr>
          <p:spPr>
            <a:xfrm>
              <a:off x="2915816" y="3717032"/>
              <a:ext cx="3312368" cy="684076"/>
            </a:xfrm>
            <a:prstGeom prst="roundRect">
              <a:avLst/>
            </a:prstGeom>
            <a:grp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 name="Oval 6"/>
            <p:cNvSpPr/>
            <p:nvPr/>
          </p:nvSpPr>
          <p:spPr>
            <a:xfrm>
              <a:off x="3635896" y="2924944"/>
              <a:ext cx="288032" cy="288032"/>
            </a:xfrm>
            <a:prstGeom prst="ellipse">
              <a:avLst/>
            </a:prstGeom>
            <a:solidFill>
              <a:srgbClr val="111111"/>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 name="Oval 7"/>
            <p:cNvSpPr/>
            <p:nvPr/>
          </p:nvSpPr>
          <p:spPr>
            <a:xfrm>
              <a:off x="5220072" y="2924944"/>
              <a:ext cx="288032" cy="288032"/>
            </a:xfrm>
            <a:prstGeom prst="ellipse">
              <a:avLst/>
            </a:prstGeom>
            <a:solidFill>
              <a:srgbClr val="111111"/>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27" name="Group 14"/>
          <p:cNvGrpSpPr/>
          <p:nvPr/>
        </p:nvGrpSpPr>
        <p:grpSpPr>
          <a:xfrm>
            <a:off x="6300192" y="5589240"/>
            <a:ext cx="3384376" cy="1296144"/>
            <a:chOff x="3131840" y="4437112"/>
            <a:chExt cx="3384376" cy="1296144"/>
          </a:xfrm>
        </p:grpSpPr>
        <p:sp>
          <p:nvSpPr>
            <p:cNvPr id="12" name="Rectangle 11"/>
            <p:cNvSpPr/>
            <p:nvPr/>
          </p:nvSpPr>
          <p:spPr>
            <a:xfrm>
              <a:off x="3779912" y="4797152"/>
              <a:ext cx="144016" cy="864096"/>
            </a:xfrm>
            <a:prstGeom prst="rect">
              <a:avLst/>
            </a:prstGeom>
            <a:solidFill>
              <a:srgbClr val="9933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3" name="Rectangle 12"/>
            <p:cNvSpPr/>
            <p:nvPr/>
          </p:nvSpPr>
          <p:spPr>
            <a:xfrm>
              <a:off x="5508104" y="4869160"/>
              <a:ext cx="144016" cy="864096"/>
            </a:xfrm>
            <a:prstGeom prst="rect">
              <a:avLst/>
            </a:prstGeom>
            <a:solidFill>
              <a:srgbClr val="9933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4" name="Rectangle 13"/>
            <p:cNvSpPr/>
            <p:nvPr/>
          </p:nvSpPr>
          <p:spPr>
            <a:xfrm>
              <a:off x="4932040" y="4581128"/>
              <a:ext cx="144016" cy="864096"/>
            </a:xfrm>
            <a:prstGeom prst="rect">
              <a:avLst/>
            </a:prstGeom>
            <a:solidFill>
              <a:srgbClr val="9933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1" name="Oval 10"/>
            <p:cNvSpPr/>
            <p:nvPr/>
          </p:nvSpPr>
          <p:spPr>
            <a:xfrm>
              <a:off x="3131840" y="4589512"/>
              <a:ext cx="3384376" cy="648072"/>
            </a:xfrm>
            <a:prstGeom prst="ellipse">
              <a:avLst/>
            </a:prstGeom>
            <a:solidFill>
              <a:srgbClr val="6633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 name="Oval 9"/>
            <p:cNvSpPr/>
            <p:nvPr/>
          </p:nvSpPr>
          <p:spPr>
            <a:xfrm>
              <a:off x="3131840" y="4437112"/>
              <a:ext cx="3384376" cy="648072"/>
            </a:xfrm>
            <a:prstGeom prst="ellipse">
              <a:avLst/>
            </a:prstGeom>
            <a:solidFill>
              <a:srgbClr val="CC99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28" name="Group 31"/>
          <p:cNvGrpSpPr/>
          <p:nvPr/>
        </p:nvGrpSpPr>
        <p:grpSpPr>
          <a:xfrm rot="16200000">
            <a:off x="-4343301" y="-2340260"/>
            <a:ext cx="2780930" cy="4680520"/>
            <a:chOff x="5868144" y="-603448"/>
            <a:chExt cx="3600400" cy="3024336"/>
          </a:xfrm>
        </p:grpSpPr>
        <p:sp>
          <p:nvSpPr>
            <p:cNvPr id="33" name="Rectangle 32"/>
            <p:cNvSpPr/>
            <p:nvPr/>
          </p:nvSpPr>
          <p:spPr>
            <a:xfrm>
              <a:off x="6012160" y="980729"/>
              <a:ext cx="3312368" cy="1335874"/>
            </a:xfrm>
            <a:prstGeom prst="rect">
              <a:avLst/>
            </a:prstGeom>
            <a:solidFill>
              <a:srgbClr val="00FFFF"/>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4" name="Rectangle 33"/>
            <p:cNvSpPr/>
            <p:nvPr/>
          </p:nvSpPr>
          <p:spPr>
            <a:xfrm>
              <a:off x="6012160" y="-459432"/>
              <a:ext cx="3312368" cy="1316009"/>
            </a:xfrm>
            <a:prstGeom prst="rect">
              <a:avLst/>
            </a:prstGeom>
            <a:solidFill>
              <a:srgbClr val="00FFFF"/>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5" name="Rectangle 34"/>
            <p:cNvSpPr/>
            <p:nvPr/>
          </p:nvSpPr>
          <p:spPr>
            <a:xfrm>
              <a:off x="5868144" y="-603448"/>
              <a:ext cx="3600400" cy="3024336"/>
            </a:xfrm>
            <a:prstGeom prst="rect">
              <a:avLst/>
            </a:pr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32" name="Group 38"/>
          <p:cNvGrpSpPr/>
          <p:nvPr/>
        </p:nvGrpSpPr>
        <p:grpSpPr>
          <a:xfrm>
            <a:off x="106487" y="-1656184"/>
            <a:ext cx="1945232" cy="5661248"/>
            <a:chOff x="106487" y="-1656184"/>
            <a:chExt cx="1945232" cy="5661248"/>
          </a:xfrm>
        </p:grpSpPr>
        <p:sp>
          <p:nvSpPr>
            <p:cNvPr id="37" name="Parallelogram 36"/>
            <p:cNvSpPr/>
            <p:nvPr/>
          </p:nvSpPr>
          <p:spPr>
            <a:xfrm rot="5400000" flipH="1">
              <a:off x="-1751521" y="201824"/>
              <a:ext cx="5661248" cy="1945232"/>
            </a:xfrm>
            <a:prstGeom prst="parallelogram">
              <a:avLst>
                <a:gd name="adj" fmla="val 77164"/>
              </a:avLst>
            </a:prstGeom>
            <a:solidFill>
              <a:schemeClr val="bg1"/>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8" name="Parallelogram 37"/>
            <p:cNvSpPr/>
            <p:nvPr/>
          </p:nvSpPr>
          <p:spPr>
            <a:xfrm rot="5400000" flipH="1">
              <a:off x="-1441178" y="390917"/>
              <a:ext cx="5040560" cy="1666438"/>
            </a:xfrm>
            <a:prstGeom prst="parallelogram">
              <a:avLst>
                <a:gd name="adj" fmla="val 77164"/>
              </a:avLst>
            </a:prstGeom>
            <a:solidFill>
              <a:srgbClr val="00FFFF"/>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36" name="Group 45"/>
          <p:cNvGrpSpPr/>
          <p:nvPr/>
        </p:nvGrpSpPr>
        <p:grpSpPr>
          <a:xfrm>
            <a:off x="8244408" y="2276872"/>
            <a:ext cx="504056" cy="1152128"/>
            <a:chOff x="6876256" y="188640"/>
            <a:chExt cx="504056" cy="1152128"/>
          </a:xfrm>
        </p:grpSpPr>
        <p:grpSp>
          <p:nvGrpSpPr>
            <p:cNvPr id="39" name="Group 31"/>
            <p:cNvGrpSpPr/>
            <p:nvPr/>
          </p:nvGrpSpPr>
          <p:grpSpPr>
            <a:xfrm>
              <a:off x="6876256" y="188640"/>
              <a:ext cx="440432" cy="864096"/>
              <a:chOff x="2411760" y="1988840"/>
              <a:chExt cx="512440" cy="1152128"/>
            </a:xfrm>
            <a:solidFill>
              <a:srgbClr val="00B050"/>
            </a:solidFill>
          </p:grpSpPr>
          <p:sp>
            <p:nvSpPr>
              <p:cNvPr id="49" name="Flowchart: Delay 48"/>
              <p:cNvSpPr/>
              <p:nvPr/>
            </p:nvSpPr>
            <p:spPr>
              <a:xfrm rot="16200000">
                <a:off x="2240124" y="2312876"/>
                <a:ext cx="567680" cy="224408"/>
              </a:xfrm>
              <a:prstGeom prst="flowChartDelay">
                <a:avLst/>
              </a:prstGeom>
              <a:grp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0" name="Flowchart: Delay 49"/>
              <p:cNvSpPr/>
              <p:nvPr/>
            </p:nvSpPr>
            <p:spPr>
              <a:xfrm rot="16200000">
                <a:off x="2123728" y="2420888"/>
                <a:ext cx="1152128" cy="288032"/>
              </a:xfrm>
              <a:prstGeom prst="flowChartDelay">
                <a:avLst/>
              </a:prstGeom>
              <a:grp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1" name="Flowchart: Delay 50"/>
              <p:cNvSpPr/>
              <p:nvPr/>
            </p:nvSpPr>
            <p:spPr>
              <a:xfrm rot="16200000">
                <a:off x="2528156" y="2232484"/>
                <a:ext cx="567680" cy="224408"/>
              </a:xfrm>
              <a:prstGeom prst="flowChartDelay">
                <a:avLst/>
              </a:prstGeom>
              <a:grp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48" name="Trapezoid 47"/>
            <p:cNvSpPr/>
            <p:nvPr/>
          </p:nvSpPr>
          <p:spPr>
            <a:xfrm rot="10800000">
              <a:off x="6876256" y="836712"/>
              <a:ext cx="504056" cy="504056"/>
            </a:xfrm>
            <a:prstGeom prst="trapezoid">
              <a:avLst/>
            </a:prstGeom>
            <a:solidFill>
              <a:srgbClr val="C000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40" name="Group 16"/>
          <p:cNvGrpSpPr/>
          <p:nvPr/>
        </p:nvGrpSpPr>
        <p:grpSpPr>
          <a:xfrm rot="1060550">
            <a:off x="3781042" y="2146286"/>
            <a:ext cx="2187244" cy="1296144"/>
            <a:chOff x="1115616" y="3429000"/>
            <a:chExt cx="2520280" cy="2088232"/>
          </a:xfrm>
        </p:grpSpPr>
        <p:sp>
          <p:nvSpPr>
            <p:cNvPr id="57" name="Rounded Rectangle 56"/>
            <p:cNvSpPr/>
            <p:nvPr/>
          </p:nvSpPr>
          <p:spPr>
            <a:xfrm>
              <a:off x="1115616" y="3429000"/>
              <a:ext cx="2520280" cy="1728192"/>
            </a:xfrm>
            <a:prstGeom prst="roundRect">
              <a:avLst/>
            </a:prstGeom>
            <a:solidFill>
              <a:schemeClr val="bg1">
                <a:lumMod val="85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8" name="Isosceles Triangle 57"/>
            <p:cNvSpPr/>
            <p:nvPr/>
          </p:nvSpPr>
          <p:spPr>
            <a:xfrm>
              <a:off x="2051720" y="4509120"/>
              <a:ext cx="648072" cy="1008112"/>
            </a:xfrm>
            <a:prstGeom prst="triangle">
              <a:avLst/>
            </a:prstGeom>
            <a:solidFill>
              <a:schemeClr val="bg1">
                <a:lumMod val="75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46" name="Group 66"/>
          <p:cNvGrpSpPr/>
          <p:nvPr/>
        </p:nvGrpSpPr>
        <p:grpSpPr>
          <a:xfrm>
            <a:off x="6948264" y="2910056"/>
            <a:ext cx="940196" cy="617240"/>
            <a:chOff x="6876256" y="2811760"/>
            <a:chExt cx="940196" cy="617240"/>
          </a:xfrm>
        </p:grpSpPr>
        <p:grpSp>
          <p:nvGrpSpPr>
            <p:cNvPr id="47" name="Group 58"/>
            <p:cNvGrpSpPr/>
            <p:nvPr/>
          </p:nvGrpSpPr>
          <p:grpSpPr>
            <a:xfrm>
              <a:off x="6876256" y="2811760"/>
              <a:ext cx="940196" cy="355203"/>
              <a:chOff x="1601391" y="3426222"/>
              <a:chExt cx="940196" cy="355203"/>
            </a:xfrm>
            <a:solidFill>
              <a:schemeClr val="tx1">
                <a:lumMod val="75000"/>
                <a:lumOff val="25000"/>
              </a:schemeClr>
            </a:solidFill>
          </p:grpSpPr>
          <p:sp>
            <p:nvSpPr>
              <p:cNvPr id="60" name="Freeform 59"/>
              <p:cNvSpPr/>
              <p:nvPr/>
            </p:nvSpPr>
            <p:spPr>
              <a:xfrm>
                <a:off x="1631157" y="3426222"/>
                <a:ext cx="858044" cy="238125"/>
              </a:xfrm>
              <a:custGeom>
                <a:avLst/>
                <a:gdLst>
                  <a:gd name="connsiteX0" fmla="*/ 240506 w 858044"/>
                  <a:gd name="connsiteY0" fmla="*/ 117078 h 238125"/>
                  <a:gd name="connsiteX1" fmla="*/ 628649 w 858044"/>
                  <a:gd name="connsiteY1" fmla="*/ 114697 h 238125"/>
                  <a:gd name="connsiteX2" fmla="*/ 666749 w 858044"/>
                  <a:gd name="connsiteY2" fmla="*/ 209947 h 238125"/>
                  <a:gd name="connsiteX3" fmla="*/ 840581 w 858044"/>
                  <a:gd name="connsiteY3" fmla="*/ 121841 h 238125"/>
                  <a:gd name="connsiteX4" fmla="*/ 771524 w 858044"/>
                  <a:gd name="connsiteY4" fmla="*/ 57547 h 238125"/>
                  <a:gd name="connsiteX5" fmla="*/ 459581 w 858044"/>
                  <a:gd name="connsiteY5" fmla="*/ 2778 h 238125"/>
                  <a:gd name="connsiteX6" fmla="*/ 69056 w 858044"/>
                  <a:gd name="connsiteY6" fmla="*/ 74216 h 238125"/>
                  <a:gd name="connsiteX7" fmla="*/ 45243 w 858044"/>
                  <a:gd name="connsiteY7" fmla="*/ 228997 h 238125"/>
                  <a:gd name="connsiteX8" fmla="*/ 240506 w 858044"/>
                  <a:gd name="connsiteY8" fmla="*/ 117078 h 23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58044" h="238125">
                    <a:moveTo>
                      <a:pt x="240506" y="117078"/>
                    </a:moveTo>
                    <a:cubicBezTo>
                      <a:pt x="337740" y="98028"/>
                      <a:pt x="557609" y="99219"/>
                      <a:pt x="628649" y="114697"/>
                    </a:cubicBezTo>
                    <a:cubicBezTo>
                      <a:pt x="699689" y="130175"/>
                      <a:pt x="631427" y="208756"/>
                      <a:pt x="666749" y="209947"/>
                    </a:cubicBezTo>
                    <a:cubicBezTo>
                      <a:pt x="702071" y="211138"/>
                      <a:pt x="823118" y="147241"/>
                      <a:pt x="840581" y="121841"/>
                    </a:cubicBezTo>
                    <a:cubicBezTo>
                      <a:pt x="858044" y="96441"/>
                      <a:pt x="835024" y="77391"/>
                      <a:pt x="771524" y="57547"/>
                    </a:cubicBezTo>
                    <a:cubicBezTo>
                      <a:pt x="708024" y="37703"/>
                      <a:pt x="576659" y="0"/>
                      <a:pt x="459581" y="2778"/>
                    </a:cubicBezTo>
                    <a:cubicBezTo>
                      <a:pt x="342503" y="5556"/>
                      <a:pt x="138112" y="36513"/>
                      <a:pt x="69056" y="74216"/>
                    </a:cubicBezTo>
                    <a:cubicBezTo>
                      <a:pt x="0" y="111919"/>
                      <a:pt x="21034" y="219869"/>
                      <a:pt x="45243" y="228997"/>
                    </a:cubicBezTo>
                    <a:cubicBezTo>
                      <a:pt x="69452" y="238125"/>
                      <a:pt x="143272" y="136128"/>
                      <a:pt x="240506" y="117078"/>
                    </a:cubicBezTo>
                    <a:close/>
                  </a:path>
                </a:pathLst>
              </a:custGeom>
              <a:grp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1" name="Freeform 60"/>
              <p:cNvSpPr/>
              <p:nvPr/>
            </p:nvSpPr>
            <p:spPr>
              <a:xfrm>
                <a:off x="1601391" y="3506788"/>
                <a:ext cx="280988" cy="274637"/>
              </a:xfrm>
              <a:custGeom>
                <a:avLst/>
                <a:gdLst>
                  <a:gd name="connsiteX0" fmla="*/ 82153 w 280988"/>
                  <a:gd name="connsiteY0" fmla="*/ 260350 h 274637"/>
                  <a:gd name="connsiteX1" fmla="*/ 251222 w 280988"/>
                  <a:gd name="connsiteY1" fmla="*/ 167481 h 274637"/>
                  <a:gd name="connsiteX2" fmla="*/ 260747 w 280988"/>
                  <a:gd name="connsiteY2" fmla="*/ 115093 h 274637"/>
                  <a:gd name="connsiteX3" fmla="*/ 227409 w 280988"/>
                  <a:gd name="connsiteY3" fmla="*/ 76993 h 274637"/>
                  <a:gd name="connsiteX4" fmla="*/ 120253 w 280988"/>
                  <a:gd name="connsiteY4" fmla="*/ 12700 h 274637"/>
                  <a:gd name="connsiteX5" fmla="*/ 41672 w 280988"/>
                  <a:gd name="connsiteY5" fmla="*/ 12700 h 274637"/>
                  <a:gd name="connsiteX6" fmla="*/ 10715 w 280988"/>
                  <a:gd name="connsiteY6" fmla="*/ 88900 h 274637"/>
                  <a:gd name="connsiteX7" fmla="*/ 3572 w 280988"/>
                  <a:gd name="connsiteY7" fmla="*/ 184150 h 274637"/>
                  <a:gd name="connsiteX8" fmla="*/ 32147 w 280988"/>
                  <a:gd name="connsiteY8" fmla="*/ 253206 h 274637"/>
                  <a:gd name="connsiteX9" fmla="*/ 82153 w 280988"/>
                  <a:gd name="connsiteY9" fmla="*/ 260350 h 274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0988" h="274637">
                    <a:moveTo>
                      <a:pt x="82153" y="260350"/>
                    </a:moveTo>
                    <a:cubicBezTo>
                      <a:pt x="118665" y="246063"/>
                      <a:pt x="221456" y="191690"/>
                      <a:pt x="251222" y="167481"/>
                    </a:cubicBezTo>
                    <a:cubicBezTo>
                      <a:pt x="280988" y="143272"/>
                      <a:pt x="264716" y="130174"/>
                      <a:pt x="260747" y="115093"/>
                    </a:cubicBezTo>
                    <a:cubicBezTo>
                      <a:pt x="256778" y="100012"/>
                      <a:pt x="250825" y="94058"/>
                      <a:pt x="227409" y="76993"/>
                    </a:cubicBezTo>
                    <a:cubicBezTo>
                      <a:pt x="203993" y="59928"/>
                      <a:pt x="151209" y="23415"/>
                      <a:pt x="120253" y="12700"/>
                    </a:cubicBezTo>
                    <a:cubicBezTo>
                      <a:pt x="89297" y="1985"/>
                      <a:pt x="59928" y="0"/>
                      <a:pt x="41672" y="12700"/>
                    </a:cubicBezTo>
                    <a:cubicBezTo>
                      <a:pt x="23416" y="25400"/>
                      <a:pt x="17065" y="60325"/>
                      <a:pt x="10715" y="88900"/>
                    </a:cubicBezTo>
                    <a:cubicBezTo>
                      <a:pt x="4365" y="117475"/>
                      <a:pt x="0" y="156766"/>
                      <a:pt x="3572" y="184150"/>
                    </a:cubicBezTo>
                    <a:cubicBezTo>
                      <a:pt x="7144" y="211534"/>
                      <a:pt x="19050" y="240506"/>
                      <a:pt x="32147" y="253206"/>
                    </a:cubicBezTo>
                    <a:cubicBezTo>
                      <a:pt x="45244" y="265906"/>
                      <a:pt x="45641" y="274637"/>
                      <a:pt x="82153" y="260350"/>
                    </a:cubicBezTo>
                    <a:close/>
                  </a:path>
                </a:pathLst>
              </a:custGeom>
              <a:grp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2" name="Freeform 61"/>
              <p:cNvSpPr/>
              <p:nvPr/>
            </p:nvSpPr>
            <p:spPr>
              <a:xfrm>
                <a:off x="2267347" y="3509566"/>
                <a:ext cx="274240" cy="246459"/>
              </a:xfrm>
              <a:custGeom>
                <a:avLst/>
                <a:gdLst>
                  <a:gd name="connsiteX0" fmla="*/ 40084 w 274240"/>
                  <a:gd name="connsiteY0" fmla="*/ 212328 h 246459"/>
                  <a:gd name="connsiteX1" fmla="*/ 204391 w 274240"/>
                  <a:gd name="connsiteY1" fmla="*/ 243284 h 246459"/>
                  <a:gd name="connsiteX2" fmla="*/ 261541 w 274240"/>
                  <a:gd name="connsiteY2" fmla="*/ 231378 h 246459"/>
                  <a:gd name="connsiteX3" fmla="*/ 266303 w 274240"/>
                  <a:gd name="connsiteY3" fmla="*/ 159940 h 246459"/>
                  <a:gd name="connsiteX4" fmla="*/ 213916 w 274240"/>
                  <a:gd name="connsiteY4" fmla="*/ 24209 h 246459"/>
                  <a:gd name="connsiteX5" fmla="*/ 140097 w 274240"/>
                  <a:gd name="connsiteY5" fmla="*/ 14684 h 246459"/>
                  <a:gd name="connsiteX6" fmla="*/ 61516 w 274240"/>
                  <a:gd name="connsiteY6" fmla="*/ 69453 h 246459"/>
                  <a:gd name="connsiteX7" fmla="*/ 4366 w 274240"/>
                  <a:gd name="connsiteY7" fmla="*/ 150415 h 246459"/>
                  <a:gd name="connsiteX8" fmla="*/ 40084 w 274240"/>
                  <a:gd name="connsiteY8" fmla="*/ 212328 h 246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4240" h="246459">
                    <a:moveTo>
                      <a:pt x="40084" y="212328"/>
                    </a:moveTo>
                    <a:cubicBezTo>
                      <a:pt x="73421" y="227806"/>
                      <a:pt x="167482" y="240109"/>
                      <a:pt x="204391" y="243284"/>
                    </a:cubicBezTo>
                    <a:cubicBezTo>
                      <a:pt x="241300" y="246459"/>
                      <a:pt x="251222" y="245269"/>
                      <a:pt x="261541" y="231378"/>
                    </a:cubicBezTo>
                    <a:cubicBezTo>
                      <a:pt x="271860" y="217487"/>
                      <a:pt x="274240" y="194468"/>
                      <a:pt x="266303" y="159940"/>
                    </a:cubicBezTo>
                    <a:cubicBezTo>
                      <a:pt x="258366" y="125412"/>
                      <a:pt x="234950" y="48418"/>
                      <a:pt x="213916" y="24209"/>
                    </a:cubicBezTo>
                    <a:cubicBezTo>
                      <a:pt x="192882" y="0"/>
                      <a:pt x="165497" y="7143"/>
                      <a:pt x="140097" y="14684"/>
                    </a:cubicBezTo>
                    <a:cubicBezTo>
                      <a:pt x="114697" y="22225"/>
                      <a:pt x="84138" y="46831"/>
                      <a:pt x="61516" y="69453"/>
                    </a:cubicBezTo>
                    <a:cubicBezTo>
                      <a:pt x="38894" y="92075"/>
                      <a:pt x="8732" y="126999"/>
                      <a:pt x="4366" y="150415"/>
                    </a:cubicBezTo>
                    <a:cubicBezTo>
                      <a:pt x="0" y="173831"/>
                      <a:pt x="6747" y="196850"/>
                      <a:pt x="40084" y="212328"/>
                    </a:cubicBezTo>
                    <a:close/>
                  </a:path>
                </a:pathLst>
              </a:custGeom>
              <a:grp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52" name="Group 62"/>
            <p:cNvGrpSpPr/>
            <p:nvPr/>
          </p:nvGrpSpPr>
          <p:grpSpPr>
            <a:xfrm>
              <a:off x="7043416" y="2878931"/>
              <a:ext cx="590550" cy="550069"/>
              <a:chOff x="1781175" y="3502819"/>
              <a:chExt cx="590550" cy="550069"/>
            </a:xfrm>
          </p:grpSpPr>
          <p:sp>
            <p:nvSpPr>
              <p:cNvPr id="64" name="Freeform 63"/>
              <p:cNvSpPr/>
              <p:nvPr/>
            </p:nvSpPr>
            <p:spPr>
              <a:xfrm>
                <a:off x="1793081" y="3502819"/>
                <a:ext cx="571500" cy="395287"/>
              </a:xfrm>
              <a:custGeom>
                <a:avLst/>
                <a:gdLst>
                  <a:gd name="connsiteX0" fmla="*/ 0 w 571500"/>
                  <a:gd name="connsiteY0" fmla="*/ 395287 h 395287"/>
                  <a:gd name="connsiteX1" fmla="*/ 78582 w 571500"/>
                  <a:gd name="connsiteY1" fmla="*/ 328612 h 395287"/>
                  <a:gd name="connsiteX2" fmla="*/ 104775 w 571500"/>
                  <a:gd name="connsiteY2" fmla="*/ 7144 h 395287"/>
                  <a:gd name="connsiteX3" fmla="*/ 166688 w 571500"/>
                  <a:gd name="connsiteY3" fmla="*/ 4762 h 395287"/>
                  <a:gd name="connsiteX4" fmla="*/ 171450 w 571500"/>
                  <a:gd name="connsiteY4" fmla="*/ 61912 h 395287"/>
                  <a:gd name="connsiteX5" fmla="*/ 385763 w 571500"/>
                  <a:gd name="connsiteY5" fmla="*/ 59531 h 395287"/>
                  <a:gd name="connsiteX6" fmla="*/ 388144 w 571500"/>
                  <a:gd name="connsiteY6" fmla="*/ 0 h 395287"/>
                  <a:gd name="connsiteX7" fmla="*/ 457200 w 571500"/>
                  <a:gd name="connsiteY7" fmla="*/ 0 h 395287"/>
                  <a:gd name="connsiteX8" fmla="*/ 485775 w 571500"/>
                  <a:gd name="connsiteY8" fmla="*/ 316706 h 395287"/>
                  <a:gd name="connsiteX9" fmla="*/ 571500 w 571500"/>
                  <a:gd name="connsiteY9" fmla="*/ 395287 h 395287"/>
                  <a:gd name="connsiteX10" fmla="*/ 0 w 571500"/>
                  <a:gd name="connsiteY10" fmla="*/ 395287 h 395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71500" h="395287">
                    <a:moveTo>
                      <a:pt x="0" y="395287"/>
                    </a:moveTo>
                    <a:lnTo>
                      <a:pt x="78582" y="328612"/>
                    </a:lnTo>
                    <a:lnTo>
                      <a:pt x="104775" y="7144"/>
                    </a:lnTo>
                    <a:lnTo>
                      <a:pt x="166688" y="4762"/>
                    </a:lnTo>
                    <a:lnTo>
                      <a:pt x="171450" y="61912"/>
                    </a:lnTo>
                    <a:lnTo>
                      <a:pt x="385763" y="59531"/>
                    </a:lnTo>
                    <a:cubicBezTo>
                      <a:pt x="386557" y="39687"/>
                      <a:pt x="387350" y="19844"/>
                      <a:pt x="388144" y="0"/>
                    </a:cubicBezTo>
                    <a:lnTo>
                      <a:pt x="457200" y="0"/>
                    </a:lnTo>
                    <a:lnTo>
                      <a:pt x="485775" y="316706"/>
                    </a:lnTo>
                    <a:lnTo>
                      <a:pt x="571500" y="395287"/>
                    </a:lnTo>
                    <a:lnTo>
                      <a:pt x="0" y="395287"/>
                    </a:lnTo>
                    <a:close/>
                  </a:path>
                </a:pathLst>
              </a:custGeom>
              <a:solidFill>
                <a:schemeClr val="tx1">
                  <a:lumMod val="75000"/>
                  <a:lumOff val="25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5" name="Freeform 64"/>
              <p:cNvSpPr/>
              <p:nvPr/>
            </p:nvSpPr>
            <p:spPr>
              <a:xfrm>
                <a:off x="1781175" y="3895725"/>
                <a:ext cx="590550" cy="157163"/>
              </a:xfrm>
              <a:custGeom>
                <a:avLst/>
                <a:gdLst>
                  <a:gd name="connsiteX0" fmla="*/ 0 w 590550"/>
                  <a:gd name="connsiteY0" fmla="*/ 152400 h 157163"/>
                  <a:gd name="connsiteX1" fmla="*/ 7144 w 590550"/>
                  <a:gd name="connsiteY1" fmla="*/ 0 h 157163"/>
                  <a:gd name="connsiteX2" fmla="*/ 585788 w 590550"/>
                  <a:gd name="connsiteY2" fmla="*/ 0 h 157163"/>
                  <a:gd name="connsiteX3" fmla="*/ 590550 w 590550"/>
                  <a:gd name="connsiteY3" fmla="*/ 157163 h 157163"/>
                  <a:gd name="connsiteX4" fmla="*/ 0 w 590550"/>
                  <a:gd name="connsiteY4" fmla="*/ 152400 h 1571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0550" h="157163">
                    <a:moveTo>
                      <a:pt x="0" y="152400"/>
                    </a:moveTo>
                    <a:lnTo>
                      <a:pt x="7144" y="0"/>
                    </a:lnTo>
                    <a:lnTo>
                      <a:pt x="585788" y="0"/>
                    </a:lnTo>
                    <a:lnTo>
                      <a:pt x="590550" y="157163"/>
                    </a:lnTo>
                    <a:lnTo>
                      <a:pt x="0" y="152400"/>
                    </a:lnTo>
                    <a:close/>
                  </a:path>
                </a:pathLst>
              </a:custGeom>
              <a:solidFill>
                <a:schemeClr val="tx1">
                  <a:lumMod val="75000"/>
                  <a:lumOff val="25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6" name="Oval 65"/>
              <p:cNvSpPr/>
              <p:nvPr/>
            </p:nvSpPr>
            <p:spPr>
              <a:xfrm>
                <a:off x="1907704" y="3573016"/>
                <a:ext cx="325909" cy="263178"/>
              </a:xfrm>
              <a:prstGeom prst="ellipse">
                <a:avLst/>
              </a:prstGeom>
              <a:solidFill>
                <a:schemeClr val="tx1">
                  <a:lumMod val="50000"/>
                  <a:lumOff val="5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grpSp>
        <p:nvGrpSpPr>
          <p:cNvPr id="53" name="Group 79"/>
          <p:cNvGrpSpPr/>
          <p:nvPr/>
        </p:nvGrpSpPr>
        <p:grpSpPr>
          <a:xfrm>
            <a:off x="2041290" y="404664"/>
            <a:ext cx="1594606" cy="3562446"/>
            <a:chOff x="2278743" y="-493486"/>
            <a:chExt cx="2452914" cy="4930598"/>
          </a:xfrm>
        </p:grpSpPr>
        <p:sp>
          <p:nvSpPr>
            <p:cNvPr id="81" name="Freeform 80"/>
            <p:cNvSpPr/>
            <p:nvPr/>
          </p:nvSpPr>
          <p:spPr>
            <a:xfrm>
              <a:off x="2278743" y="-464457"/>
              <a:ext cx="2380343" cy="1901371"/>
            </a:xfrm>
            <a:custGeom>
              <a:avLst/>
              <a:gdLst>
                <a:gd name="connsiteX0" fmla="*/ 1146628 w 2380343"/>
                <a:gd name="connsiteY0" fmla="*/ 1320800 h 1901371"/>
                <a:gd name="connsiteX1" fmla="*/ 0 w 2380343"/>
                <a:gd name="connsiteY1" fmla="*/ 1248228 h 1901371"/>
                <a:gd name="connsiteX2" fmla="*/ 885371 w 2380343"/>
                <a:gd name="connsiteY2" fmla="*/ 1146628 h 1901371"/>
                <a:gd name="connsiteX3" fmla="*/ 29028 w 2380343"/>
                <a:gd name="connsiteY3" fmla="*/ 783771 h 1901371"/>
                <a:gd name="connsiteX4" fmla="*/ 1016000 w 2380343"/>
                <a:gd name="connsiteY4" fmla="*/ 1001486 h 1901371"/>
                <a:gd name="connsiteX5" fmla="*/ 464457 w 2380343"/>
                <a:gd name="connsiteY5" fmla="*/ 101600 h 1901371"/>
                <a:gd name="connsiteX6" fmla="*/ 1204686 w 2380343"/>
                <a:gd name="connsiteY6" fmla="*/ 841828 h 1901371"/>
                <a:gd name="connsiteX7" fmla="*/ 1190171 w 2380343"/>
                <a:gd name="connsiteY7" fmla="*/ 0 h 1901371"/>
                <a:gd name="connsiteX8" fmla="*/ 1364343 w 2380343"/>
                <a:gd name="connsiteY8" fmla="*/ 885371 h 1901371"/>
                <a:gd name="connsiteX9" fmla="*/ 1828800 w 2380343"/>
                <a:gd name="connsiteY9" fmla="*/ 188686 h 1901371"/>
                <a:gd name="connsiteX10" fmla="*/ 1465943 w 2380343"/>
                <a:gd name="connsiteY10" fmla="*/ 1045028 h 1901371"/>
                <a:gd name="connsiteX11" fmla="*/ 2380343 w 2380343"/>
                <a:gd name="connsiteY11" fmla="*/ 1161143 h 1901371"/>
                <a:gd name="connsiteX12" fmla="*/ 1494971 w 2380343"/>
                <a:gd name="connsiteY12" fmla="*/ 1175657 h 1901371"/>
                <a:gd name="connsiteX13" fmla="*/ 1843314 w 2380343"/>
                <a:gd name="connsiteY13" fmla="*/ 1901371 h 1901371"/>
                <a:gd name="connsiteX14" fmla="*/ 1219200 w 2380343"/>
                <a:gd name="connsiteY14" fmla="*/ 1306286 h 1901371"/>
                <a:gd name="connsiteX15" fmla="*/ 1146628 w 2380343"/>
                <a:gd name="connsiteY15" fmla="*/ 1320800 h 19013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380343" h="1901371">
                  <a:moveTo>
                    <a:pt x="1146628" y="1320800"/>
                  </a:moveTo>
                  <a:lnTo>
                    <a:pt x="0" y="1248228"/>
                  </a:lnTo>
                  <a:lnTo>
                    <a:pt x="885371" y="1146628"/>
                  </a:lnTo>
                  <a:lnTo>
                    <a:pt x="29028" y="783771"/>
                  </a:lnTo>
                  <a:lnTo>
                    <a:pt x="1016000" y="1001486"/>
                  </a:lnTo>
                  <a:lnTo>
                    <a:pt x="464457" y="101600"/>
                  </a:lnTo>
                  <a:lnTo>
                    <a:pt x="1204686" y="841828"/>
                  </a:lnTo>
                  <a:lnTo>
                    <a:pt x="1190171" y="0"/>
                  </a:lnTo>
                  <a:lnTo>
                    <a:pt x="1364343" y="885371"/>
                  </a:lnTo>
                  <a:lnTo>
                    <a:pt x="1828800" y="188686"/>
                  </a:lnTo>
                  <a:lnTo>
                    <a:pt x="1465943" y="1045028"/>
                  </a:lnTo>
                  <a:lnTo>
                    <a:pt x="2380343" y="1161143"/>
                  </a:lnTo>
                  <a:lnTo>
                    <a:pt x="1494971" y="1175657"/>
                  </a:lnTo>
                  <a:lnTo>
                    <a:pt x="1843314" y="1901371"/>
                  </a:lnTo>
                  <a:lnTo>
                    <a:pt x="1219200" y="1306286"/>
                  </a:lnTo>
                  <a:lnTo>
                    <a:pt x="1146628" y="1320800"/>
                  </a:lnTo>
                  <a:close/>
                </a:path>
              </a:pathLst>
            </a:custGeom>
            <a:solidFill>
              <a:srgbClr val="00B050"/>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82" name="Freeform 81"/>
            <p:cNvSpPr/>
            <p:nvPr/>
          </p:nvSpPr>
          <p:spPr>
            <a:xfrm>
              <a:off x="3062514" y="1349829"/>
              <a:ext cx="1436915" cy="928914"/>
            </a:xfrm>
            <a:custGeom>
              <a:avLst/>
              <a:gdLst>
                <a:gd name="connsiteX0" fmla="*/ 725715 w 1436915"/>
                <a:gd name="connsiteY0" fmla="*/ 638628 h 928914"/>
                <a:gd name="connsiteX1" fmla="*/ 0 w 1436915"/>
                <a:gd name="connsiteY1" fmla="*/ 682171 h 928914"/>
                <a:gd name="connsiteX2" fmla="*/ 551543 w 1436915"/>
                <a:gd name="connsiteY2" fmla="*/ 551542 h 928914"/>
                <a:gd name="connsiteX3" fmla="*/ 87086 w 1436915"/>
                <a:gd name="connsiteY3" fmla="*/ 203200 h 928914"/>
                <a:gd name="connsiteX4" fmla="*/ 783772 w 1436915"/>
                <a:gd name="connsiteY4" fmla="*/ 551542 h 928914"/>
                <a:gd name="connsiteX5" fmla="*/ 406400 w 1436915"/>
                <a:gd name="connsiteY5" fmla="*/ 0 h 928914"/>
                <a:gd name="connsiteX6" fmla="*/ 609600 w 1436915"/>
                <a:gd name="connsiteY6" fmla="*/ 595085 h 928914"/>
                <a:gd name="connsiteX7" fmla="*/ 1088572 w 1436915"/>
                <a:gd name="connsiteY7" fmla="*/ 261257 h 928914"/>
                <a:gd name="connsiteX8" fmla="*/ 827315 w 1436915"/>
                <a:gd name="connsiteY8" fmla="*/ 566057 h 928914"/>
                <a:gd name="connsiteX9" fmla="*/ 1436915 w 1436915"/>
                <a:gd name="connsiteY9" fmla="*/ 812800 h 928914"/>
                <a:gd name="connsiteX10" fmla="*/ 812800 w 1436915"/>
                <a:gd name="connsiteY10" fmla="*/ 682171 h 928914"/>
                <a:gd name="connsiteX11" fmla="*/ 885372 w 1436915"/>
                <a:gd name="connsiteY11" fmla="*/ 928914 h 928914"/>
                <a:gd name="connsiteX12" fmla="*/ 624115 w 1436915"/>
                <a:gd name="connsiteY12" fmla="*/ 653142 h 928914"/>
                <a:gd name="connsiteX13" fmla="*/ 624115 w 1436915"/>
                <a:gd name="connsiteY13" fmla="*/ 653142 h 928914"/>
                <a:gd name="connsiteX14" fmla="*/ 653143 w 1436915"/>
                <a:gd name="connsiteY14" fmla="*/ 653142 h 928914"/>
                <a:gd name="connsiteX15" fmla="*/ 653143 w 1436915"/>
                <a:gd name="connsiteY15" fmla="*/ 653142 h 928914"/>
                <a:gd name="connsiteX16" fmla="*/ 725715 w 1436915"/>
                <a:gd name="connsiteY16" fmla="*/ 638628 h 9289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36915" h="928914">
                  <a:moveTo>
                    <a:pt x="725715" y="638628"/>
                  </a:moveTo>
                  <a:lnTo>
                    <a:pt x="0" y="682171"/>
                  </a:lnTo>
                  <a:lnTo>
                    <a:pt x="551543" y="551542"/>
                  </a:lnTo>
                  <a:lnTo>
                    <a:pt x="87086" y="203200"/>
                  </a:lnTo>
                  <a:lnTo>
                    <a:pt x="783772" y="551542"/>
                  </a:lnTo>
                  <a:lnTo>
                    <a:pt x="406400" y="0"/>
                  </a:lnTo>
                  <a:lnTo>
                    <a:pt x="609600" y="595085"/>
                  </a:lnTo>
                  <a:lnTo>
                    <a:pt x="1088572" y="261257"/>
                  </a:lnTo>
                  <a:lnTo>
                    <a:pt x="827315" y="566057"/>
                  </a:lnTo>
                  <a:lnTo>
                    <a:pt x="1436915" y="812800"/>
                  </a:lnTo>
                  <a:lnTo>
                    <a:pt x="812800" y="682171"/>
                  </a:lnTo>
                  <a:lnTo>
                    <a:pt x="885372" y="928914"/>
                  </a:lnTo>
                  <a:lnTo>
                    <a:pt x="624115" y="653142"/>
                  </a:lnTo>
                  <a:lnTo>
                    <a:pt x="624115" y="653142"/>
                  </a:lnTo>
                  <a:lnTo>
                    <a:pt x="653143" y="653142"/>
                  </a:lnTo>
                  <a:lnTo>
                    <a:pt x="653143" y="653142"/>
                  </a:lnTo>
                  <a:lnTo>
                    <a:pt x="725715" y="638628"/>
                  </a:lnTo>
                  <a:close/>
                </a:path>
              </a:pathLst>
            </a:custGeom>
            <a:solidFill>
              <a:srgbClr val="00B050"/>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83" name="Rectangle 82"/>
            <p:cNvSpPr/>
            <p:nvPr/>
          </p:nvSpPr>
          <p:spPr>
            <a:xfrm>
              <a:off x="3419872" y="620688"/>
              <a:ext cx="144016" cy="2808312"/>
            </a:xfrm>
            <a:prstGeom prst="rect">
              <a:avLst/>
            </a:prstGeom>
            <a:solidFill>
              <a:schemeClr val="bg2">
                <a:lumMod val="50000"/>
              </a:schemeClr>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84" name="Rectangle 83"/>
            <p:cNvSpPr/>
            <p:nvPr/>
          </p:nvSpPr>
          <p:spPr>
            <a:xfrm>
              <a:off x="3707904" y="1916832"/>
              <a:ext cx="144016" cy="1512168"/>
            </a:xfrm>
            <a:prstGeom prst="rect">
              <a:avLst/>
            </a:prstGeom>
            <a:solidFill>
              <a:schemeClr val="bg2">
                <a:lumMod val="50000"/>
              </a:schemeClr>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85" name="Freeform 84"/>
            <p:cNvSpPr/>
            <p:nvPr/>
          </p:nvSpPr>
          <p:spPr>
            <a:xfrm>
              <a:off x="2409371" y="-493486"/>
              <a:ext cx="2322286" cy="2119086"/>
            </a:xfrm>
            <a:custGeom>
              <a:avLst/>
              <a:gdLst>
                <a:gd name="connsiteX0" fmla="*/ 1045029 w 2322286"/>
                <a:gd name="connsiteY0" fmla="*/ 1378857 h 2119086"/>
                <a:gd name="connsiteX1" fmla="*/ 449943 w 2322286"/>
                <a:gd name="connsiteY1" fmla="*/ 2075543 h 2119086"/>
                <a:gd name="connsiteX2" fmla="*/ 943429 w 2322286"/>
                <a:gd name="connsiteY2" fmla="*/ 1161143 h 2119086"/>
                <a:gd name="connsiteX3" fmla="*/ 0 w 2322286"/>
                <a:gd name="connsiteY3" fmla="*/ 1117600 h 2119086"/>
                <a:gd name="connsiteX4" fmla="*/ 972458 w 2322286"/>
                <a:gd name="connsiteY4" fmla="*/ 986972 h 2119086"/>
                <a:gd name="connsiteX5" fmla="*/ 43543 w 2322286"/>
                <a:gd name="connsiteY5" fmla="*/ 435429 h 2119086"/>
                <a:gd name="connsiteX6" fmla="*/ 1030515 w 2322286"/>
                <a:gd name="connsiteY6" fmla="*/ 885372 h 2119086"/>
                <a:gd name="connsiteX7" fmla="*/ 522515 w 2322286"/>
                <a:gd name="connsiteY7" fmla="*/ 0 h 2119086"/>
                <a:gd name="connsiteX8" fmla="*/ 1204686 w 2322286"/>
                <a:gd name="connsiteY8" fmla="*/ 914400 h 2119086"/>
                <a:gd name="connsiteX9" fmla="*/ 1219200 w 2322286"/>
                <a:gd name="connsiteY9" fmla="*/ 58057 h 2119086"/>
                <a:gd name="connsiteX10" fmla="*/ 1277258 w 2322286"/>
                <a:gd name="connsiteY10" fmla="*/ 899886 h 2119086"/>
                <a:gd name="connsiteX11" fmla="*/ 1886858 w 2322286"/>
                <a:gd name="connsiteY11" fmla="*/ 319315 h 2119086"/>
                <a:gd name="connsiteX12" fmla="*/ 1364343 w 2322286"/>
                <a:gd name="connsiteY12" fmla="*/ 1001486 h 2119086"/>
                <a:gd name="connsiteX13" fmla="*/ 2322286 w 2322286"/>
                <a:gd name="connsiteY13" fmla="*/ 1640115 h 2119086"/>
                <a:gd name="connsiteX14" fmla="*/ 1262743 w 2322286"/>
                <a:gd name="connsiteY14" fmla="*/ 1103086 h 2119086"/>
                <a:gd name="connsiteX15" fmla="*/ 2002972 w 2322286"/>
                <a:gd name="connsiteY15" fmla="*/ 2032000 h 2119086"/>
                <a:gd name="connsiteX16" fmla="*/ 1088572 w 2322286"/>
                <a:gd name="connsiteY16" fmla="*/ 1248229 h 2119086"/>
                <a:gd name="connsiteX17" fmla="*/ 1582058 w 2322286"/>
                <a:gd name="connsiteY17" fmla="*/ 2119086 h 2119086"/>
                <a:gd name="connsiteX18" fmla="*/ 1045029 w 2322286"/>
                <a:gd name="connsiteY18" fmla="*/ 1378857 h 2119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322286" h="2119086">
                  <a:moveTo>
                    <a:pt x="1045029" y="1378857"/>
                  </a:moveTo>
                  <a:lnTo>
                    <a:pt x="449943" y="2075543"/>
                  </a:lnTo>
                  <a:lnTo>
                    <a:pt x="943429" y="1161143"/>
                  </a:lnTo>
                  <a:lnTo>
                    <a:pt x="0" y="1117600"/>
                  </a:lnTo>
                  <a:lnTo>
                    <a:pt x="972458" y="986972"/>
                  </a:lnTo>
                  <a:lnTo>
                    <a:pt x="43543" y="435429"/>
                  </a:lnTo>
                  <a:lnTo>
                    <a:pt x="1030515" y="885372"/>
                  </a:lnTo>
                  <a:lnTo>
                    <a:pt x="522515" y="0"/>
                  </a:lnTo>
                  <a:lnTo>
                    <a:pt x="1204686" y="914400"/>
                  </a:lnTo>
                  <a:lnTo>
                    <a:pt x="1219200" y="58057"/>
                  </a:lnTo>
                  <a:lnTo>
                    <a:pt x="1277258" y="899886"/>
                  </a:lnTo>
                  <a:lnTo>
                    <a:pt x="1886858" y="319315"/>
                  </a:lnTo>
                  <a:lnTo>
                    <a:pt x="1364343" y="1001486"/>
                  </a:lnTo>
                  <a:lnTo>
                    <a:pt x="2322286" y="1640115"/>
                  </a:lnTo>
                  <a:lnTo>
                    <a:pt x="1262743" y="1103086"/>
                  </a:lnTo>
                  <a:lnTo>
                    <a:pt x="2002972" y="2032000"/>
                  </a:lnTo>
                  <a:lnTo>
                    <a:pt x="1088572" y="1248229"/>
                  </a:lnTo>
                  <a:lnTo>
                    <a:pt x="1582058" y="2119086"/>
                  </a:lnTo>
                  <a:lnTo>
                    <a:pt x="1045029" y="1378857"/>
                  </a:lnTo>
                  <a:close/>
                </a:path>
              </a:pathLst>
            </a:custGeom>
            <a:solidFill>
              <a:srgbClr val="00B050"/>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86" name="Freeform 85"/>
            <p:cNvSpPr/>
            <p:nvPr/>
          </p:nvSpPr>
          <p:spPr>
            <a:xfrm>
              <a:off x="3004457" y="1378857"/>
              <a:ext cx="1465943" cy="1074057"/>
            </a:xfrm>
            <a:custGeom>
              <a:avLst/>
              <a:gdLst>
                <a:gd name="connsiteX0" fmla="*/ 754743 w 1465943"/>
                <a:gd name="connsiteY0" fmla="*/ 682172 h 1074057"/>
                <a:gd name="connsiteX1" fmla="*/ 145143 w 1465943"/>
                <a:gd name="connsiteY1" fmla="*/ 972457 h 1074057"/>
                <a:gd name="connsiteX2" fmla="*/ 725714 w 1465943"/>
                <a:gd name="connsiteY2" fmla="*/ 580572 h 1074057"/>
                <a:gd name="connsiteX3" fmla="*/ 0 w 1465943"/>
                <a:gd name="connsiteY3" fmla="*/ 420914 h 1074057"/>
                <a:gd name="connsiteX4" fmla="*/ 812800 w 1465943"/>
                <a:gd name="connsiteY4" fmla="*/ 493486 h 1074057"/>
                <a:gd name="connsiteX5" fmla="*/ 246743 w 1465943"/>
                <a:gd name="connsiteY5" fmla="*/ 0 h 1074057"/>
                <a:gd name="connsiteX6" fmla="*/ 899886 w 1465943"/>
                <a:gd name="connsiteY6" fmla="*/ 464457 h 1074057"/>
                <a:gd name="connsiteX7" fmla="*/ 754743 w 1465943"/>
                <a:gd name="connsiteY7" fmla="*/ 43543 h 1074057"/>
                <a:gd name="connsiteX8" fmla="*/ 798286 w 1465943"/>
                <a:gd name="connsiteY8" fmla="*/ 566057 h 1074057"/>
                <a:gd name="connsiteX9" fmla="*/ 1465943 w 1465943"/>
                <a:gd name="connsiteY9" fmla="*/ 449943 h 1074057"/>
                <a:gd name="connsiteX10" fmla="*/ 914400 w 1465943"/>
                <a:gd name="connsiteY10" fmla="*/ 653143 h 1074057"/>
                <a:gd name="connsiteX11" fmla="*/ 1132114 w 1465943"/>
                <a:gd name="connsiteY11" fmla="*/ 1074057 h 1074057"/>
                <a:gd name="connsiteX12" fmla="*/ 740229 w 1465943"/>
                <a:gd name="connsiteY12" fmla="*/ 740229 h 1074057"/>
                <a:gd name="connsiteX13" fmla="*/ 696686 w 1465943"/>
                <a:gd name="connsiteY13" fmla="*/ 682172 h 1074057"/>
                <a:gd name="connsiteX14" fmla="*/ 754743 w 1465943"/>
                <a:gd name="connsiteY14" fmla="*/ 682172 h 10740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65943" h="1074057">
                  <a:moveTo>
                    <a:pt x="754743" y="682172"/>
                  </a:moveTo>
                  <a:lnTo>
                    <a:pt x="145143" y="972457"/>
                  </a:lnTo>
                  <a:lnTo>
                    <a:pt x="725714" y="580572"/>
                  </a:lnTo>
                  <a:lnTo>
                    <a:pt x="0" y="420914"/>
                  </a:lnTo>
                  <a:lnTo>
                    <a:pt x="812800" y="493486"/>
                  </a:lnTo>
                  <a:lnTo>
                    <a:pt x="246743" y="0"/>
                  </a:lnTo>
                  <a:lnTo>
                    <a:pt x="899886" y="464457"/>
                  </a:lnTo>
                  <a:lnTo>
                    <a:pt x="754743" y="43543"/>
                  </a:lnTo>
                  <a:lnTo>
                    <a:pt x="798286" y="566057"/>
                  </a:lnTo>
                  <a:lnTo>
                    <a:pt x="1465943" y="449943"/>
                  </a:lnTo>
                  <a:lnTo>
                    <a:pt x="914400" y="653143"/>
                  </a:lnTo>
                  <a:lnTo>
                    <a:pt x="1132114" y="1074057"/>
                  </a:lnTo>
                  <a:lnTo>
                    <a:pt x="740229" y="740229"/>
                  </a:lnTo>
                  <a:lnTo>
                    <a:pt x="696686" y="682172"/>
                  </a:lnTo>
                  <a:lnTo>
                    <a:pt x="754743" y="682172"/>
                  </a:lnTo>
                  <a:close/>
                </a:path>
              </a:pathLst>
            </a:custGeom>
            <a:solidFill>
              <a:srgbClr val="00B050"/>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87" name="Trapezoid 86"/>
            <p:cNvSpPr/>
            <p:nvPr/>
          </p:nvSpPr>
          <p:spPr>
            <a:xfrm rot="10800000">
              <a:off x="3059832" y="3284984"/>
              <a:ext cx="1152128" cy="1152128"/>
            </a:xfrm>
            <a:prstGeom prst="trapezoid">
              <a:avLst/>
            </a:prstGeom>
            <a:solidFill>
              <a:srgbClr val="FFC000"/>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grpSp>
      <p:sp>
        <p:nvSpPr>
          <p:cNvPr id="109" name="Freeform 108"/>
          <p:cNvSpPr/>
          <p:nvPr/>
        </p:nvSpPr>
        <p:spPr>
          <a:xfrm>
            <a:off x="1478280" y="2522220"/>
            <a:ext cx="434340" cy="853440"/>
          </a:xfrm>
          <a:custGeom>
            <a:avLst/>
            <a:gdLst>
              <a:gd name="connsiteX0" fmla="*/ 0 w 434340"/>
              <a:gd name="connsiteY0" fmla="*/ 281940 h 853440"/>
              <a:gd name="connsiteX1" fmla="*/ 266700 w 434340"/>
              <a:gd name="connsiteY1" fmla="*/ 594360 h 853440"/>
              <a:gd name="connsiteX2" fmla="*/ 289560 w 434340"/>
              <a:gd name="connsiteY2" fmla="*/ 853440 h 853440"/>
              <a:gd name="connsiteX3" fmla="*/ 434340 w 434340"/>
              <a:gd name="connsiteY3" fmla="*/ 502920 h 853440"/>
              <a:gd name="connsiteX4" fmla="*/ 350520 w 434340"/>
              <a:gd name="connsiteY4" fmla="*/ 0 h 853440"/>
              <a:gd name="connsiteX5" fmla="*/ 0 w 434340"/>
              <a:gd name="connsiteY5" fmla="*/ 281940 h 853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4340" h="853440">
                <a:moveTo>
                  <a:pt x="0" y="281940"/>
                </a:moveTo>
                <a:lnTo>
                  <a:pt x="266700" y="594360"/>
                </a:lnTo>
                <a:lnTo>
                  <a:pt x="289560" y="853440"/>
                </a:lnTo>
                <a:lnTo>
                  <a:pt x="434340" y="502920"/>
                </a:lnTo>
                <a:lnTo>
                  <a:pt x="350520" y="0"/>
                </a:lnTo>
                <a:lnTo>
                  <a:pt x="0" y="281940"/>
                </a:lnTo>
                <a:close/>
              </a:path>
            </a:pathLst>
          </a:custGeom>
          <a:solidFill>
            <a:srgbClr val="9933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10" name="Parallelogram 109"/>
          <p:cNvSpPr/>
          <p:nvPr/>
        </p:nvSpPr>
        <p:spPr>
          <a:xfrm rot="5400000" flipH="1">
            <a:off x="-1441178" y="390917"/>
            <a:ext cx="5040560" cy="1666438"/>
          </a:xfrm>
          <a:prstGeom prst="parallelogram">
            <a:avLst>
              <a:gd name="adj" fmla="val 77164"/>
            </a:avLst>
          </a:prstGeom>
          <a:solidFill>
            <a:srgbClr val="CCFFFF"/>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11" name="Freeform 110"/>
          <p:cNvSpPr/>
          <p:nvPr/>
        </p:nvSpPr>
        <p:spPr>
          <a:xfrm>
            <a:off x="977900" y="-1323528"/>
            <a:ext cx="952500" cy="1691828"/>
          </a:xfrm>
          <a:custGeom>
            <a:avLst/>
            <a:gdLst>
              <a:gd name="connsiteX0" fmla="*/ 0 w 952500"/>
              <a:gd name="connsiteY0" fmla="*/ 508000 h 1447800"/>
              <a:gd name="connsiteX1" fmla="*/ 330200 w 952500"/>
              <a:gd name="connsiteY1" fmla="*/ 1054100 h 1447800"/>
              <a:gd name="connsiteX2" fmla="*/ 368300 w 952500"/>
              <a:gd name="connsiteY2" fmla="*/ 482600 h 1447800"/>
              <a:gd name="connsiteX3" fmla="*/ 558800 w 952500"/>
              <a:gd name="connsiteY3" fmla="*/ 774700 h 1447800"/>
              <a:gd name="connsiteX4" fmla="*/ 850900 w 952500"/>
              <a:gd name="connsiteY4" fmla="*/ 533400 h 1447800"/>
              <a:gd name="connsiteX5" fmla="*/ 673100 w 952500"/>
              <a:gd name="connsiteY5" fmla="*/ 1016000 h 1447800"/>
              <a:gd name="connsiteX6" fmla="*/ 876300 w 952500"/>
              <a:gd name="connsiteY6" fmla="*/ 1028700 h 1447800"/>
              <a:gd name="connsiteX7" fmla="*/ 711200 w 952500"/>
              <a:gd name="connsiteY7" fmla="*/ 1397000 h 1447800"/>
              <a:gd name="connsiteX8" fmla="*/ 952500 w 952500"/>
              <a:gd name="connsiteY8" fmla="*/ 1447800 h 1447800"/>
              <a:gd name="connsiteX9" fmla="*/ 939800 w 952500"/>
              <a:gd name="connsiteY9" fmla="*/ 0 h 1447800"/>
              <a:gd name="connsiteX10" fmla="*/ 0 w 952500"/>
              <a:gd name="connsiteY10" fmla="*/ 508000 h 1447800"/>
              <a:gd name="connsiteX0" fmla="*/ 0 w 952500"/>
              <a:gd name="connsiteY0" fmla="*/ 680020 h 1619820"/>
              <a:gd name="connsiteX1" fmla="*/ 330200 w 952500"/>
              <a:gd name="connsiteY1" fmla="*/ 1226120 h 1619820"/>
              <a:gd name="connsiteX2" fmla="*/ 368300 w 952500"/>
              <a:gd name="connsiteY2" fmla="*/ 654620 h 1619820"/>
              <a:gd name="connsiteX3" fmla="*/ 558800 w 952500"/>
              <a:gd name="connsiteY3" fmla="*/ 946720 h 1619820"/>
              <a:gd name="connsiteX4" fmla="*/ 850900 w 952500"/>
              <a:gd name="connsiteY4" fmla="*/ 705420 h 1619820"/>
              <a:gd name="connsiteX5" fmla="*/ 673100 w 952500"/>
              <a:gd name="connsiteY5" fmla="*/ 1188020 h 1619820"/>
              <a:gd name="connsiteX6" fmla="*/ 876300 w 952500"/>
              <a:gd name="connsiteY6" fmla="*/ 1200720 h 1619820"/>
              <a:gd name="connsiteX7" fmla="*/ 711200 w 952500"/>
              <a:gd name="connsiteY7" fmla="*/ 1569020 h 1619820"/>
              <a:gd name="connsiteX8" fmla="*/ 952500 w 952500"/>
              <a:gd name="connsiteY8" fmla="*/ 1619820 h 1619820"/>
              <a:gd name="connsiteX9" fmla="*/ 929804 w 952500"/>
              <a:gd name="connsiteY9" fmla="*/ 0 h 1619820"/>
              <a:gd name="connsiteX10" fmla="*/ 0 w 952500"/>
              <a:gd name="connsiteY10" fmla="*/ 680020 h 1619820"/>
              <a:gd name="connsiteX0" fmla="*/ 0 w 952500"/>
              <a:gd name="connsiteY0" fmla="*/ 752028 h 1691828"/>
              <a:gd name="connsiteX1" fmla="*/ 330200 w 952500"/>
              <a:gd name="connsiteY1" fmla="*/ 1298128 h 1691828"/>
              <a:gd name="connsiteX2" fmla="*/ 368300 w 952500"/>
              <a:gd name="connsiteY2" fmla="*/ 726628 h 1691828"/>
              <a:gd name="connsiteX3" fmla="*/ 558800 w 952500"/>
              <a:gd name="connsiteY3" fmla="*/ 1018728 h 1691828"/>
              <a:gd name="connsiteX4" fmla="*/ 850900 w 952500"/>
              <a:gd name="connsiteY4" fmla="*/ 777428 h 1691828"/>
              <a:gd name="connsiteX5" fmla="*/ 673100 w 952500"/>
              <a:gd name="connsiteY5" fmla="*/ 1260028 h 1691828"/>
              <a:gd name="connsiteX6" fmla="*/ 876300 w 952500"/>
              <a:gd name="connsiteY6" fmla="*/ 1272728 h 1691828"/>
              <a:gd name="connsiteX7" fmla="*/ 711200 w 952500"/>
              <a:gd name="connsiteY7" fmla="*/ 1641028 h 1691828"/>
              <a:gd name="connsiteX8" fmla="*/ 952500 w 952500"/>
              <a:gd name="connsiteY8" fmla="*/ 1691828 h 1691828"/>
              <a:gd name="connsiteX9" fmla="*/ 929804 w 952500"/>
              <a:gd name="connsiteY9" fmla="*/ 0 h 1691828"/>
              <a:gd name="connsiteX10" fmla="*/ 0 w 952500"/>
              <a:gd name="connsiteY10" fmla="*/ 752028 h 16918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52500" h="1691828">
                <a:moveTo>
                  <a:pt x="0" y="752028"/>
                </a:moveTo>
                <a:lnTo>
                  <a:pt x="330200" y="1298128"/>
                </a:lnTo>
                <a:lnTo>
                  <a:pt x="368300" y="726628"/>
                </a:lnTo>
                <a:lnTo>
                  <a:pt x="558800" y="1018728"/>
                </a:lnTo>
                <a:lnTo>
                  <a:pt x="850900" y="777428"/>
                </a:lnTo>
                <a:lnTo>
                  <a:pt x="673100" y="1260028"/>
                </a:lnTo>
                <a:lnTo>
                  <a:pt x="876300" y="1272728"/>
                </a:lnTo>
                <a:lnTo>
                  <a:pt x="711200" y="1641028"/>
                </a:lnTo>
                <a:lnTo>
                  <a:pt x="952500" y="1691828"/>
                </a:lnTo>
                <a:lnTo>
                  <a:pt x="929804" y="0"/>
                </a:lnTo>
                <a:lnTo>
                  <a:pt x="0" y="752028"/>
                </a:lnTo>
                <a:close/>
              </a:path>
            </a:pathLst>
          </a:custGeom>
          <a:solidFill>
            <a:srgbClr val="00CCFF"/>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12" name="Freeform 111"/>
          <p:cNvSpPr/>
          <p:nvPr/>
        </p:nvSpPr>
        <p:spPr>
          <a:xfrm>
            <a:off x="1907704" y="-1683568"/>
            <a:ext cx="733425" cy="4026718"/>
          </a:xfrm>
          <a:custGeom>
            <a:avLst/>
            <a:gdLst>
              <a:gd name="connsiteX0" fmla="*/ 28575 w 733425"/>
              <a:gd name="connsiteY0" fmla="*/ 361950 h 4038600"/>
              <a:gd name="connsiteX1" fmla="*/ 0 w 733425"/>
              <a:gd name="connsiteY1" fmla="*/ 2533650 h 4038600"/>
              <a:gd name="connsiteX2" fmla="*/ 581025 w 733425"/>
              <a:gd name="connsiteY2" fmla="*/ 3248025 h 4038600"/>
              <a:gd name="connsiteX3" fmla="*/ 428625 w 733425"/>
              <a:gd name="connsiteY3" fmla="*/ 3962400 h 4038600"/>
              <a:gd name="connsiteX4" fmla="*/ 590550 w 733425"/>
              <a:gd name="connsiteY4" fmla="*/ 4038600 h 4038600"/>
              <a:gd name="connsiteX5" fmla="*/ 733425 w 733425"/>
              <a:gd name="connsiteY5" fmla="*/ 3190875 h 4038600"/>
              <a:gd name="connsiteX6" fmla="*/ 133350 w 733425"/>
              <a:gd name="connsiteY6" fmla="*/ 2381250 h 4038600"/>
              <a:gd name="connsiteX7" fmla="*/ 171450 w 733425"/>
              <a:gd name="connsiteY7" fmla="*/ 0 h 4038600"/>
              <a:gd name="connsiteX8" fmla="*/ 28575 w 733425"/>
              <a:gd name="connsiteY8" fmla="*/ 361950 h 4038600"/>
              <a:gd name="connsiteX0" fmla="*/ 2704 w 733425"/>
              <a:gd name="connsiteY0" fmla="*/ 299914 h 4038600"/>
              <a:gd name="connsiteX1" fmla="*/ 0 w 733425"/>
              <a:gd name="connsiteY1" fmla="*/ 2533650 h 4038600"/>
              <a:gd name="connsiteX2" fmla="*/ 581025 w 733425"/>
              <a:gd name="connsiteY2" fmla="*/ 3248025 h 4038600"/>
              <a:gd name="connsiteX3" fmla="*/ 428625 w 733425"/>
              <a:gd name="connsiteY3" fmla="*/ 3962400 h 4038600"/>
              <a:gd name="connsiteX4" fmla="*/ 590550 w 733425"/>
              <a:gd name="connsiteY4" fmla="*/ 4038600 h 4038600"/>
              <a:gd name="connsiteX5" fmla="*/ 733425 w 733425"/>
              <a:gd name="connsiteY5" fmla="*/ 3190875 h 4038600"/>
              <a:gd name="connsiteX6" fmla="*/ 133350 w 733425"/>
              <a:gd name="connsiteY6" fmla="*/ 2381250 h 4038600"/>
              <a:gd name="connsiteX7" fmla="*/ 171450 w 733425"/>
              <a:gd name="connsiteY7" fmla="*/ 0 h 4038600"/>
              <a:gd name="connsiteX8" fmla="*/ 2704 w 733425"/>
              <a:gd name="connsiteY8" fmla="*/ 299914 h 4038600"/>
              <a:gd name="connsiteX0" fmla="*/ 2704 w 733425"/>
              <a:gd name="connsiteY0" fmla="*/ 371922 h 4038600"/>
              <a:gd name="connsiteX1" fmla="*/ 0 w 733425"/>
              <a:gd name="connsiteY1" fmla="*/ 2533650 h 4038600"/>
              <a:gd name="connsiteX2" fmla="*/ 581025 w 733425"/>
              <a:gd name="connsiteY2" fmla="*/ 3248025 h 4038600"/>
              <a:gd name="connsiteX3" fmla="*/ 428625 w 733425"/>
              <a:gd name="connsiteY3" fmla="*/ 3962400 h 4038600"/>
              <a:gd name="connsiteX4" fmla="*/ 590550 w 733425"/>
              <a:gd name="connsiteY4" fmla="*/ 4038600 h 4038600"/>
              <a:gd name="connsiteX5" fmla="*/ 733425 w 733425"/>
              <a:gd name="connsiteY5" fmla="*/ 3190875 h 4038600"/>
              <a:gd name="connsiteX6" fmla="*/ 133350 w 733425"/>
              <a:gd name="connsiteY6" fmla="*/ 2381250 h 4038600"/>
              <a:gd name="connsiteX7" fmla="*/ 171450 w 733425"/>
              <a:gd name="connsiteY7" fmla="*/ 0 h 4038600"/>
              <a:gd name="connsiteX8" fmla="*/ 2704 w 733425"/>
              <a:gd name="connsiteY8" fmla="*/ 371922 h 4038600"/>
              <a:gd name="connsiteX0" fmla="*/ 2704 w 733425"/>
              <a:gd name="connsiteY0" fmla="*/ 360040 h 4026718"/>
              <a:gd name="connsiteX1" fmla="*/ 0 w 733425"/>
              <a:gd name="connsiteY1" fmla="*/ 2521768 h 4026718"/>
              <a:gd name="connsiteX2" fmla="*/ 581025 w 733425"/>
              <a:gd name="connsiteY2" fmla="*/ 3236143 h 4026718"/>
              <a:gd name="connsiteX3" fmla="*/ 428625 w 733425"/>
              <a:gd name="connsiteY3" fmla="*/ 3950518 h 4026718"/>
              <a:gd name="connsiteX4" fmla="*/ 590550 w 733425"/>
              <a:gd name="connsiteY4" fmla="*/ 4026718 h 4026718"/>
              <a:gd name="connsiteX5" fmla="*/ 733425 w 733425"/>
              <a:gd name="connsiteY5" fmla="*/ 3178993 h 4026718"/>
              <a:gd name="connsiteX6" fmla="*/ 133350 w 733425"/>
              <a:gd name="connsiteY6" fmla="*/ 2369368 h 4026718"/>
              <a:gd name="connsiteX7" fmla="*/ 146720 w 733425"/>
              <a:gd name="connsiteY7" fmla="*/ 0 h 4026718"/>
              <a:gd name="connsiteX8" fmla="*/ 2704 w 733425"/>
              <a:gd name="connsiteY8" fmla="*/ 360040 h 4026718"/>
              <a:gd name="connsiteX0" fmla="*/ 2704 w 733425"/>
              <a:gd name="connsiteY0" fmla="*/ 360040 h 4026718"/>
              <a:gd name="connsiteX1" fmla="*/ 0 w 733425"/>
              <a:gd name="connsiteY1" fmla="*/ 2521768 h 4026718"/>
              <a:gd name="connsiteX2" fmla="*/ 581025 w 733425"/>
              <a:gd name="connsiteY2" fmla="*/ 3236143 h 4026718"/>
              <a:gd name="connsiteX3" fmla="*/ 428625 w 733425"/>
              <a:gd name="connsiteY3" fmla="*/ 3950518 h 4026718"/>
              <a:gd name="connsiteX4" fmla="*/ 590550 w 733425"/>
              <a:gd name="connsiteY4" fmla="*/ 4026718 h 4026718"/>
              <a:gd name="connsiteX5" fmla="*/ 733425 w 733425"/>
              <a:gd name="connsiteY5" fmla="*/ 3178993 h 4026718"/>
              <a:gd name="connsiteX6" fmla="*/ 146720 w 733425"/>
              <a:gd name="connsiteY6" fmla="*/ 2376264 h 4026718"/>
              <a:gd name="connsiteX7" fmla="*/ 146720 w 733425"/>
              <a:gd name="connsiteY7" fmla="*/ 0 h 4026718"/>
              <a:gd name="connsiteX8" fmla="*/ 2704 w 733425"/>
              <a:gd name="connsiteY8" fmla="*/ 360040 h 4026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33425" h="4026718">
                <a:moveTo>
                  <a:pt x="2704" y="360040"/>
                </a:moveTo>
                <a:cubicBezTo>
                  <a:pt x="1803" y="1104619"/>
                  <a:pt x="901" y="1777189"/>
                  <a:pt x="0" y="2521768"/>
                </a:cubicBezTo>
                <a:lnTo>
                  <a:pt x="581025" y="3236143"/>
                </a:lnTo>
                <a:lnTo>
                  <a:pt x="428625" y="3950518"/>
                </a:lnTo>
                <a:lnTo>
                  <a:pt x="590550" y="4026718"/>
                </a:lnTo>
                <a:lnTo>
                  <a:pt x="733425" y="3178993"/>
                </a:lnTo>
                <a:lnTo>
                  <a:pt x="146720" y="2376264"/>
                </a:lnTo>
                <a:cubicBezTo>
                  <a:pt x="151177" y="1586475"/>
                  <a:pt x="142263" y="789789"/>
                  <a:pt x="146720" y="0"/>
                </a:cubicBezTo>
                <a:lnTo>
                  <a:pt x="2704" y="360040"/>
                </a:lnTo>
                <a:close/>
              </a:path>
            </a:pathLst>
          </a:custGeom>
          <a:solidFill>
            <a:schemeClr val="bg1"/>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113" name="Group 63"/>
          <p:cNvGrpSpPr/>
          <p:nvPr/>
        </p:nvGrpSpPr>
        <p:grpSpPr>
          <a:xfrm rot="384690">
            <a:off x="803712" y="349064"/>
            <a:ext cx="3003156" cy="2320018"/>
            <a:chOff x="5478439" y="401846"/>
            <a:chExt cx="2333921" cy="1803018"/>
          </a:xfrm>
        </p:grpSpPr>
        <p:grpSp>
          <p:nvGrpSpPr>
            <p:cNvPr id="120" name="Group 56"/>
            <p:cNvGrpSpPr/>
            <p:nvPr/>
          </p:nvGrpSpPr>
          <p:grpSpPr>
            <a:xfrm>
              <a:off x="5577210" y="401846"/>
              <a:ext cx="2235150" cy="1731010"/>
              <a:chOff x="5577210" y="2562086"/>
              <a:chExt cx="2235150" cy="1731010"/>
            </a:xfrm>
          </p:grpSpPr>
          <p:sp>
            <p:nvSpPr>
              <p:cNvPr id="124" name="Rectangle 123"/>
              <p:cNvSpPr/>
              <p:nvPr/>
            </p:nvSpPr>
            <p:spPr>
              <a:xfrm>
                <a:off x="5580112" y="2564904"/>
                <a:ext cx="2232248" cy="1728192"/>
              </a:xfrm>
              <a:prstGeom prst="rect">
                <a:avLst/>
              </a:prstGeom>
              <a:solidFill>
                <a:srgbClr val="DDDDDD"/>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25" name="TextBox 124"/>
              <p:cNvSpPr txBox="1"/>
              <p:nvPr/>
            </p:nvSpPr>
            <p:spPr>
              <a:xfrm rot="20226834">
                <a:off x="5654327" y="2866902"/>
                <a:ext cx="2054646" cy="1124196"/>
              </a:xfrm>
              <a:prstGeom prst="rect">
                <a:avLst/>
              </a:prstGeom>
              <a:noFill/>
            </p:spPr>
            <p:txBody>
              <a:bodyPr wrap="none" rtlCol="0">
                <a:spAutoFit/>
              </a:bodyPr>
              <a:lstStyle/>
              <a:p>
                <a:pPr algn="ctr"/>
                <a:r>
                  <a:rPr lang="en-GB" sz="4400" dirty="0" smtClean="0">
                    <a:latin typeface="Arial Black" pitchFamily="34" charset="0"/>
                  </a:rPr>
                  <a:t>SOLAR</a:t>
                </a:r>
              </a:p>
              <a:p>
                <a:pPr algn="ctr"/>
                <a:r>
                  <a:rPr lang="en-GB" sz="4400" dirty="0" smtClean="0">
                    <a:latin typeface="Arial Black" pitchFamily="34" charset="0"/>
                  </a:rPr>
                  <a:t>PANELS</a:t>
                </a:r>
                <a:endParaRPr lang="en-GB" sz="4400" dirty="0">
                  <a:latin typeface="Arial Black" pitchFamily="34" charset="0"/>
                </a:endParaRPr>
              </a:p>
            </p:txBody>
          </p:sp>
          <p:sp>
            <p:nvSpPr>
              <p:cNvPr id="126" name="TextBox 13"/>
              <p:cNvSpPr txBox="1"/>
              <p:nvPr/>
            </p:nvSpPr>
            <p:spPr>
              <a:xfrm>
                <a:off x="5577210" y="2562086"/>
                <a:ext cx="734116" cy="263110"/>
              </a:xfrm>
              <a:prstGeom prst="rect">
                <a:avLst/>
              </a:prstGeom>
              <a:noFill/>
            </p:spPr>
            <p:txBody>
              <a:bodyPr wrap="none" rtlCol="0">
                <a:spAutoFit/>
              </a:bodyPr>
              <a:lstStyle/>
              <a:p>
                <a:r>
                  <a:rPr lang="en-GB" sz="1600" dirty="0" smtClean="0"/>
                  <a:t>FRAGILE!</a:t>
                </a:r>
                <a:endParaRPr lang="en-GB" sz="1600" dirty="0"/>
              </a:p>
            </p:txBody>
          </p:sp>
          <p:sp>
            <p:nvSpPr>
              <p:cNvPr id="127" name="TextBox 14"/>
              <p:cNvSpPr txBox="1"/>
              <p:nvPr/>
            </p:nvSpPr>
            <p:spPr>
              <a:xfrm>
                <a:off x="6945361" y="3982501"/>
                <a:ext cx="734116" cy="263110"/>
              </a:xfrm>
              <a:prstGeom prst="rect">
                <a:avLst/>
              </a:prstGeom>
              <a:noFill/>
            </p:spPr>
            <p:txBody>
              <a:bodyPr wrap="none" rtlCol="0">
                <a:spAutoFit/>
              </a:bodyPr>
              <a:lstStyle/>
              <a:p>
                <a:r>
                  <a:rPr lang="en-GB" sz="1600" dirty="0" smtClean="0"/>
                  <a:t>FRAGILE!</a:t>
                </a:r>
                <a:endParaRPr lang="en-GB" sz="1600" dirty="0"/>
              </a:p>
            </p:txBody>
          </p:sp>
          <p:cxnSp>
            <p:nvCxnSpPr>
              <p:cNvPr id="128" name="Straight Connector 127"/>
              <p:cNvCxnSpPr/>
              <p:nvPr/>
            </p:nvCxnSpPr>
            <p:spPr>
              <a:xfrm flipV="1">
                <a:off x="5724128" y="2636912"/>
                <a:ext cx="1080120" cy="432048"/>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9" name="Straight Connector 128"/>
              <p:cNvCxnSpPr/>
              <p:nvPr/>
            </p:nvCxnSpPr>
            <p:spPr>
              <a:xfrm flipV="1">
                <a:off x="5796136" y="2708920"/>
                <a:ext cx="1080120" cy="432048"/>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0" name="Straight Connector 129"/>
              <p:cNvCxnSpPr/>
              <p:nvPr/>
            </p:nvCxnSpPr>
            <p:spPr>
              <a:xfrm flipV="1">
                <a:off x="6578698" y="3678365"/>
                <a:ext cx="1080120" cy="432048"/>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1" name="Straight Connector 130"/>
              <p:cNvCxnSpPr/>
              <p:nvPr/>
            </p:nvCxnSpPr>
            <p:spPr>
              <a:xfrm flipV="1">
                <a:off x="6650706" y="3750373"/>
                <a:ext cx="1080120" cy="432048"/>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21" name="Group 82"/>
            <p:cNvGrpSpPr/>
            <p:nvPr/>
          </p:nvGrpSpPr>
          <p:grpSpPr>
            <a:xfrm>
              <a:off x="5478439" y="1268760"/>
              <a:ext cx="1656184" cy="936104"/>
              <a:chOff x="5478439" y="1268760"/>
              <a:chExt cx="1656184" cy="936104"/>
            </a:xfrm>
          </p:grpSpPr>
          <p:sp>
            <p:nvSpPr>
              <p:cNvPr id="122" name="Rounded Rectangle 121"/>
              <p:cNvSpPr/>
              <p:nvPr/>
            </p:nvSpPr>
            <p:spPr>
              <a:xfrm>
                <a:off x="5550447" y="2132856"/>
                <a:ext cx="1584176" cy="72008"/>
              </a:xfrm>
              <a:prstGeom prst="roundRect">
                <a:avLst/>
              </a:prstGeom>
              <a:solidFill>
                <a:srgbClr val="80808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23" name="Rounded Rectangle 122"/>
              <p:cNvSpPr/>
              <p:nvPr/>
            </p:nvSpPr>
            <p:spPr>
              <a:xfrm flipV="1">
                <a:off x="5478439" y="1268760"/>
                <a:ext cx="72008" cy="936104"/>
              </a:xfrm>
              <a:prstGeom prst="roundRect">
                <a:avLst/>
              </a:prstGeom>
              <a:solidFill>
                <a:srgbClr val="80808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sp>
        <p:nvSpPr>
          <p:cNvPr id="114" name="Freeform 113"/>
          <p:cNvSpPr/>
          <p:nvPr/>
        </p:nvSpPr>
        <p:spPr>
          <a:xfrm>
            <a:off x="241300" y="-558800"/>
            <a:ext cx="1219200" cy="4279900"/>
          </a:xfrm>
          <a:custGeom>
            <a:avLst/>
            <a:gdLst>
              <a:gd name="connsiteX0" fmla="*/ 12700 w 1219200"/>
              <a:gd name="connsiteY0" fmla="*/ 4279900 h 4279900"/>
              <a:gd name="connsiteX1" fmla="*/ 0 w 1219200"/>
              <a:gd name="connsiteY1" fmla="*/ 571500 h 4279900"/>
              <a:gd name="connsiteX2" fmla="*/ 736600 w 1219200"/>
              <a:gd name="connsiteY2" fmla="*/ 0 h 4279900"/>
              <a:gd name="connsiteX3" fmla="*/ 1066800 w 1219200"/>
              <a:gd name="connsiteY3" fmla="*/ 533400 h 4279900"/>
              <a:gd name="connsiteX4" fmla="*/ 609600 w 1219200"/>
              <a:gd name="connsiteY4" fmla="*/ 558800 h 4279900"/>
              <a:gd name="connsiteX5" fmla="*/ 914400 w 1219200"/>
              <a:gd name="connsiteY5" fmla="*/ 787400 h 4279900"/>
              <a:gd name="connsiteX6" fmla="*/ 698500 w 1219200"/>
              <a:gd name="connsiteY6" fmla="*/ 1003300 h 4279900"/>
              <a:gd name="connsiteX7" fmla="*/ 1016000 w 1219200"/>
              <a:gd name="connsiteY7" fmla="*/ 1219200 h 4279900"/>
              <a:gd name="connsiteX8" fmla="*/ 254000 w 1219200"/>
              <a:gd name="connsiteY8" fmla="*/ 1536700 h 4279900"/>
              <a:gd name="connsiteX9" fmla="*/ 876300 w 1219200"/>
              <a:gd name="connsiteY9" fmla="*/ 1689100 h 4279900"/>
              <a:gd name="connsiteX10" fmla="*/ 368300 w 1219200"/>
              <a:gd name="connsiteY10" fmla="*/ 1879600 h 4279900"/>
              <a:gd name="connsiteX11" fmla="*/ 812800 w 1219200"/>
              <a:gd name="connsiteY11" fmla="*/ 2019300 h 4279900"/>
              <a:gd name="connsiteX12" fmla="*/ 622300 w 1219200"/>
              <a:gd name="connsiteY12" fmla="*/ 2628900 h 4279900"/>
              <a:gd name="connsiteX13" fmla="*/ 1028700 w 1219200"/>
              <a:gd name="connsiteY13" fmla="*/ 2489200 h 4279900"/>
              <a:gd name="connsiteX14" fmla="*/ 673100 w 1219200"/>
              <a:gd name="connsiteY14" fmla="*/ 3225800 h 4279900"/>
              <a:gd name="connsiteX15" fmla="*/ 1219200 w 1219200"/>
              <a:gd name="connsiteY15" fmla="*/ 2933700 h 4279900"/>
              <a:gd name="connsiteX16" fmla="*/ 787400 w 1219200"/>
              <a:gd name="connsiteY16" fmla="*/ 3721100 h 4279900"/>
              <a:gd name="connsiteX17" fmla="*/ 12700 w 1219200"/>
              <a:gd name="connsiteY17" fmla="*/ 4279900 h 4279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219200" h="4279900">
                <a:moveTo>
                  <a:pt x="12700" y="4279900"/>
                </a:moveTo>
                <a:cubicBezTo>
                  <a:pt x="8467" y="3043767"/>
                  <a:pt x="4233" y="1807633"/>
                  <a:pt x="0" y="571500"/>
                </a:cubicBezTo>
                <a:lnTo>
                  <a:pt x="736600" y="0"/>
                </a:lnTo>
                <a:lnTo>
                  <a:pt x="1066800" y="533400"/>
                </a:lnTo>
                <a:lnTo>
                  <a:pt x="609600" y="558800"/>
                </a:lnTo>
                <a:lnTo>
                  <a:pt x="914400" y="787400"/>
                </a:lnTo>
                <a:lnTo>
                  <a:pt x="698500" y="1003300"/>
                </a:lnTo>
                <a:lnTo>
                  <a:pt x="1016000" y="1219200"/>
                </a:lnTo>
                <a:lnTo>
                  <a:pt x="254000" y="1536700"/>
                </a:lnTo>
                <a:lnTo>
                  <a:pt x="876300" y="1689100"/>
                </a:lnTo>
                <a:lnTo>
                  <a:pt x="368300" y="1879600"/>
                </a:lnTo>
                <a:lnTo>
                  <a:pt x="812800" y="2019300"/>
                </a:lnTo>
                <a:lnTo>
                  <a:pt x="622300" y="2628900"/>
                </a:lnTo>
                <a:lnTo>
                  <a:pt x="1028700" y="2489200"/>
                </a:lnTo>
                <a:lnTo>
                  <a:pt x="673100" y="3225800"/>
                </a:lnTo>
                <a:lnTo>
                  <a:pt x="1219200" y="2933700"/>
                </a:lnTo>
                <a:lnTo>
                  <a:pt x="787400" y="3721100"/>
                </a:lnTo>
                <a:lnTo>
                  <a:pt x="12700" y="4279900"/>
                </a:lnTo>
                <a:close/>
              </a:path>
            </a:pathLst>
          </a:custGeom>
          <a:solidFill>
            <a:srgbClr val="00CCFF"/>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cxnSp>
        <p:nvCxnSpPr>
          <p:cNvPr id="115" name="Straight Connector 114"/>
          <p:cNvCxnSpPr>
            <a:stCxn id="114" idx="8"/>
          </p:cNvCxnSpPr>
          <p:nvPr/>
        </p:nvCxnSpPr>
        <p:spPr>
          <a:xfrm flipH="1" flipV="1">
            <a:off x="251520" y="908720"/>
            <a:ext cx="243780" cy="69180"/>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6" name="Straight Connector 115"/>
          <p:cNvCxnSpPr>
            <a:endCxn id="114" idx="14"/>
          </p:cNvCxnSpPr>
          <p:nvPr/>
        </p:nvCxnSpPr>
        <p:spPr>
          <a:xfrm flipV="1">
            <a:off x="539552" y="2666999"/>
            <a:ext cx="374848" cy="545977"/>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sp>
        <p:nvSpPr>
          <p:cNvPr id="117" name="Freeform 116"/>
          <p:cNvSpPr/>
          <p:nvPr/>
        </p:nvSpPr>
        <p:spPr>
          <a:xfrm>
            <a:off x="1455420" y="3368040"/>
            <a:ext cx="304800" cy="769620"/>
          </a:xfrm>
          <a:custGeom>
            <a:avLst/>
            <a:gdLst>
              <a:gd name="connsiteX0" fmla="*/ 304800 w 304800"/>
              <a:gd name="connsiteY0" fmla="*/ 0 h 769620"/>
              <a:gd name="connsiteX1" fmla="*/ 0 w 304800"/>
              <a:gd name="connsiteY1" fmla="*/ 342900 h 769620"/>
              <a:gd name="connsiteX2" fmla="*/ 175260 w 304800"/>
              <a:gd name="connsiteY2" fmla="*/ 685800 h 769620"/>
              <a:gd name="connsiteX3" fmla="*/ 60960 w 304800"/>
              <a:gd name="connsiteY3" fmla="*/ 769620 h 769620"/>
            </a:gdLst>
            <a:ahLst/>
            <a:cxnLst>
              <a:cxn ang="0">
                <a:pos x="connsiteX0" y="connsiteY0"/>
              </a:cxn>
              <a:cxn ang="0">
                <a:pos x="connsiteX1" y="connsiteY1"/>
              </a:cxn>
              <a:cxn ang="0">
                <a:pos x="connsiteX2" y="connsiteY2"/>
              </a:cxn>
              <a:cxn ang="0">
                <a:pos x="connsiteX3" y="connsiteY3"/>
              </a:cxn>
            </a:cxnLst>
            <a:rect l="l" t="t" r="r" b="b"/>
            <a:pathLst>
              <a:path w="304800" h="769620">
                <a:moveTo>
                  <a:pt x="304800" y="0"/>
                </a:moveTo>
                <a:lnTo>
                  <a:pt x="0" y="342900"/>
                </a:lnTo>
                <a:lnTo>
                  <a:pt x="175260" y="685800"/>
                </a:lnTo>
                <a:lnTo>
                  <a:pt x="60960" y="769620"/>
                </a:lnTo>
              </a:path>
            </a:pathLst>
          </a:custGeom>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cxnSp>
        <p:nvCxnSpPr>
          <p:cNvPr id="118" name="Straight Connector 117"/>
          <p:cNvCxnSpPr>
            <a:stCxn id="117" idx="1"/>
          </p:cNvCxnSpPr>
          <p:nvPr/>
        </p:nvCxnSpPr>
        <p:spPr>
          <a:xfrm>
            <a:off x="1455420" y="3710940"/>
            <a:ext cx="452284" cy="294124"/>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sp>
        <p:nvSpPr>
          <p:cNvPr id="119" name="Freeform 118"/>
          <p:cNvSpPr/>
          <p:nvPr/>
        </p:nvSpPr>
        <p:spPr>
          <a:xfrm>
            <a:off x="103272" y="-1875590"/>
            <a:ext cx="2248482" cy="5880653"/>
          </a:xfrm>
          <a:custGeom>
            <a:avLst/>
            <a:gdLst>
              <a:gd name="connsiteX0" fmla="*/ 152400 w 2578100"/>
              <a:gd name="connsiteY0" fmla="*/ 5194300 h 5448300"/>
              <a:gd name="connsiteX1" fmla="*/ 1104900 w 2578100"/>
              <a:gd name="connsiteY1" fmla="*/ 4470400 h 5448300"/>
              <a:gd name="connsiteX2" fmla="*/ 2019300 w 2578100"/>
              <a:gd name="connsiteY2" fmla="*/ 4191000 h 5448300"/>
              <a:gd name="connsiteX3" fmla="*/ 2108200 w 2578100"/>
              <a:gd name="connsiteY3" fmla="*/ 4305300 h 5448300"/>
              <a:gd name="connsiteX4" fmla="*/ 1168400 w 2578100"/>
              <a:gd name="connsiteY4" fmla="*/ 4546600 h 5448300"/>
              <a:gd name="connsiteX5" fmla="*/ 0 w 2578100"/>
              <a:gd name="connsiteY5" fmla="*/ 5448300 h 5448300"/>
              <a:gd name="connsiteX6" fmla="*/ 12700 w 2578100"/>
              <a:gd name="connsiteY6" fmla="*/ 1282700 h 5448300"/>
              <a:gd name="connsiteX7" fmla="*/ 1765300 w 2578100"/>
              <a:gd name="connsiteY7" fmla="*/ 0 h 5448300"/>
              <a:gd name="connsiteX8" fmla="*/ 1968500 w 2578100"/>
              <a:gd name="connsiteY8" fmla="*/ 2171700 h 5448300"/>
              <a:gd name="connsiteX9" fmla="*/ 2578100 w 2578100"/>
              <a:gd name="connsiteY9" fmla="*/ 3035300 h 5448300"/>
              <a:gd name="connsiteX10" fmla="*/ 2413000 w 2578100"/>
              <a:gd name="connsiteY10" fmla="*/ 3873500 h 5448300"/>
              <a:gd name="connsiteX11" fmla="*/ 2235200 w 2578100"/>
              <a:gd name="connsiteY11" fmla="*/ 3797300 h 5448300"/>
              <a:gd name="connsiteX12" fmla="*/ 2463800 w 2578100"/>
              <a:gd name="connsiteY12" fmla="*/ 3060700 h 5448300"/>
              <a:gd name="connsiteX13" fmla="*/ 1841500 w 2578100"/>
              <a:gd name="connsiteY13" fmla="*/ 2235200 h 5448300"/>
              <a:gd name="connsiteX14" fmla="*/ 1841500 w 2578100"/>
              <a:gd name="connsiteY14" fmla="*/ 127000 h 5448300"/>
              <a:gd name="connsiteX15" fmla="*/ 127000 w 2578100"/>
              <a:gd name="connsiteY15" fmla="*/ 1435100 h 5448300"/>
              <a:gd name="connsiteX16" fmla="*/ 152400 w 2578100"/>
              <a:gd name="connsiteY16" fmla="*/ 5194300 h 5448300"/>
              <a:gd name="connsiteX0" fmla="*/ 143933 w 2569633"/>
              <a:gd name="connsiteY0" fmla="*/ 5194300 h 5440164"/>
              <a:gd name="connsiteX1" fmla="*/ 1096433 w 2569633"/>
              <a:gd name="connsiteY1" fmla="*/ 4470400 h 5440164"/>
              <a:gd name="connsiteX2" fmla="*/ 2010833 w 2569633"/>
              <a:gd name="connsiteY2" fmla="*/ 4191000 h 5440164"/>
              <a:gd name="connsiteX3" fmla="*/ 2099733 w 2569633"/>
              <a:gd name="connsiteY3" fmla="*/ 4305300 h 5440164"/>
              <a:gd name="connsiteX4" fmla="*/ 1159933 w 2569633"/>
              <a:gd name="connsiteY4" fmla="*/ 4546600 h 5440164"/>
              <a:gd name="connsiteX5" fmla="*/ 10137 w 2569633"/>
              <a:gd name="connsiteY5" fmla="*/ 5440164 h 5440164"/>
              <a:gd name="connsiteX6" fmla="*/ 4233 w 2569633"/>
              <a:gd name="connsiteY6" fmla="*/ 1282700 h 5440164"/>
              <a:gd name="connsiteX7" fmla="*/ 1756833 w 2569633"/>
              <a:gd name="connsiteY7" fmla="*/ 0 h 5440164"/>
              <a:gd name="connsiteX8" fmla="*/ 1960033 w 2569633"/>
              <a:gd name="connsiteY8" fmla="*/ 2171700 h 5440164"/>
              <a:gd name="connsiteX9" fmla="*/ 2569633 w 2569633"/>
              <a:gd name="connsiteY9" fmla="*/ 3035300 h 5440164"/>
              <a:gd name="connsiteX10" fmla="*/ 2404533 w 2569633"/>
              <a:gd name="connsiteY10" fmla="*/ 3873500 h 5440164"/>
              <a:gd name="connsiteX11" fmla="*/ 2226733 w 2569633"/>
              <a:gd name="connsiteY11" fmla="*/ 3797300 h 5440164"/>
              <a:gd name="connsiteX12" fmla="*/ 2455333 w 2569633"/>
              <a:gd name="connsiteY12" fmla="*/ 3060700 h 5440164"/>
              <a:gd name="connsiteX13" fmla="*/ 1833033 w 2569633"/>
              <a:gd name="connsiteY13" fmla="*/ 2235200 h 5440164"/>
              <a:gd name="connsiteX14" fmla="*/ 1833033 w 2569633"/>
              <a:gd name="connsiteY14" fmla="*/ 127000 h 5440164"/>
              <a:gd name="connsiteX15" fmla="*/ 118533 w 2569633"/>
              <a:gd name="connsiteY15" fmla="*/ 1435100 h 5440164"/>
              <a:gd name="connsiteX16" fmla="*/ 143933 w 2569633"/>
              <a:gd name="connsiteY16" fmla="*/ 5194300 h 5440164"/>
              <a:gd name="connsiteX0" fmla="*/ 154153 w 2569633"/>
              <a:gd name="connsiteY0" fmla="*/ 5152132 h 5440164"/>
              <a:gd name="connsiteX1" fmla="*/ 1096433 w 2569633"/>
              <a:gd name="connsiteY1" fmla="*/ 4470400 h 5440164"/>
              <a:gd name="connsiteX2" fmla="*/ 2010833 w 2569633"/>
              <a:gd name="connsiteY2" fmla="*/ 4191000 h 5440164"/>
              <a:gd name="connsiteX3" fmla="*/ 2099733 w 2569633"/>
              <a:gd name="connsiteY3" fmla="*/ 4305300 h 5440164"/>
              <a:gd name="connsiteX4" fmla="*/ 1159933 w 2569633"/>
              <a:gd name="connsiteY4" fmla="*/ 4546600 h 5440164"/>
              <a:gd name="connsiteX5" fmla="*/ 10137 w 2569633"/>
              <a:gd name="connsiteY5" fmla="*/ 5440164 h 5440164"/>
              <a:gd name="connsiteX6" fmla="*/ 4233 w 2569633"/>
              <a:gd name="connsiteY6" fmla="*/ 1282700 h 5440164"/>
              <a:gd name="connsiteX7" fmla="*/ 1756833 w 2569633"/>
              <a:gd name="connsiteY7" fmla="*/ 0 h 5440164"/>
              <a:gd name="connsiteX8" fmla="*/ 1960033 w 2569633"/>
              <a:gd name="connsiteY8" fmla="*/ 2171700 h 5440164"/>
              <a:gd name="connsiteX9" fmla="*/ 2569633 w 2569633"/>
              <a:gd name="connsiteY9" fmla="*/ 3035300 h 5440164"/>
              <a:gd name="connsiteX10" fmla="*/ 2404533 w 2569633"/>
              <a:gd name="connsiteY10" fmla="*/ 3873500 h 5440164"/>
              <a:gd name="connsiteX11" fmla="*/ 2226733 w 2569633"/>
              <a:gd name="connsiteY11" fmla="*/ 3797300 h 5440164"/>
              <a:gd name="connsiteX12" fmla="*/ 2455333 w 2569633"/>
              <a:gd name="connsiteY12" fmla="*/ 3060700 h 5440164"/>
              <a:gd name="connsiteX13" fmla="*/ 1833033 w 2569633"/>
              <a:gd name="connsiteY13" fmla="*/ 2235200 h 5440164"/>
              <a:gd name="connsiteX14" fmla="*/ 1833033 w 2569633"/>
              <a:gd name="connsiteY14" fmla="*/ 127000 h 5440164"/>
              <a:gd name="connsiteX15" fmla="*/ 118533 w 2569633"/>
              <a:gd name="connsiteY15" fmla="*/ 1435100 h 5440164"/>
              <a:gd name="connsiteX16" fmla="*/ 154153 w 2569633"/>
              <a:gd name="connsiteY16" fmla="*/ 5152132 h 5440164"/>
              <a:gd name="connsiteX0" fmla="*/ 154153 w 2569633"/>
              <a:gd name="connsiteY0" fmla="*/ 5152132 h 5440164"/>
              <a:gd name="connsiteX1" fmla="*/ 1090257 w 2569633"/>
              <a:gd name="connsiteY1" fmla="*/ 4504060 h 5440164"/>
              <a:gd name="connsiteX2" fmla="*/ 2010833 w 2569633"/>
              <a:gd name="connsiteY2" fmla="*/ 4191000 h 5440164"/>
              <a:gd name="connsiteX3" fmla="*/ 2099733 w 2569633"/>
              <a:gd name="connsiteY3" fmla="*/ 4305300 h 5440164"/>
              <a:gd name="connsiteX4" fmla="*/ 1159933 w 2569633"/>
              <a:gd name="connsiteY4" fmla="*/ 4546600 h 5440164"/>
              <a:gd name="connsiteX5" fmla="*/ 10137 w 2569633"/>
              <a:gd name="connsiteY5" fmla="*/ 5440164 h 5440164"/>
              <a:gd name="connsiteX6" fmla="*/ 4233 w 2569633"/>
              <a:gd name="connsiteY6" fmla="*/ 1282700 h 5440164"/>
              <a:gd name="connsiteX7" fmla="*/ 1756833 w 2569633"/>
              <a:gd name="connsiteY7" fmla="*/ 0 h 5440164"/>
              <a:gd name="connsiteX8" fmla="*/ 1960033 w 2569633"/>
              <a:gd name="connsiteY8" fmla="*/ 2171700 h 5440164"/>
              <a:gd name="connsiteX9" fmla="*/ 2569633 w 2569633"/>
              <a:gd name="connsiteY9" fmla="*/ 3035300 h 5440164"/>
              <a:gd name="connsiteX10" fmla="*/ 2404533 w 2569633"/>
              <a:gd name="connsiteY10" fmla="*/ 3873500 h 5440164"/>
              <a:gd name="connsiteX11" fmla="*/ 2226733 w 2569633"/>
              <a:gd name="connsiteY11" fmla="*/ 3797300 h 5440164"/>
              <a:gd name="connsiteX12" fmla="*/ 2455333 w 2569633"/>
              <a:gd name="connsiteY12" fmla="*/ 3060700 h 5440164"/>
              <a:gd name="connsiteX13" fmla="*/ 1833033 w 2569633"/>
              <a:gd name="connsiteY13" fmla="*/ 2235200 h 5440164"/>
              <a:gd name="connsiteX14" fmla="*/ 1833033 w 2569633"/>
              <a:gd name="connsiteY14" fmla="*/ 127000 h 5440164"/>
              <a:gd name="connsiteX15" fmla="*/ 118533 w 2569633"/>
              <a:gd name="connsiteY15" fmla="*/ 1435100 h 5440164"/>
              <a:gd name="connsiteX16" fmla="*/ 154153 w 2569633"/>
              <a:gd name="connsiteY16" fmla="*/ 5152132 h 5440164"/>
              <a:gd name="connsiteX0" fmla="*/ 154153 w 2569633"/>
              <a:gd name="connsiteY0" fmla="*/ 5152132 h 5440164"/>
              <a:gd name="connsiteX1" fmla="*/ 1090257 w 2569633"/>
              <a:gd name="connsiteY1" fmla="*/ 4432052 h 5440164"/>
              <a:gd name="connsiteX2" fmla="*/ 2010833 w 2569633"/>
              <a:gd name="connsiteY2" fmla="*/ 4191000 h 5440164"/>
              <a:gd name="connsiteX3" fmla="*/ 2099733 w 2569633"/>
              <a:gd name="connsiteY3" fmla="*/ 4305300 h 5440164"/>
              <a:gd name="connsiteX4" fmla="*/ 1159933 w 2569633"/>
              <a:gd name="connsiteY4" fmla="*/ 4546600 h 5440164"/>
              <a:gd name="connsiteX5" fmla="*/ 10137 w 2569633"/>
              <a:gd name="connsiteY5" fmla="*/ 5440164 h 5440164"/>
              <a:gd name="connsiteX6" fmla="*/ 4233 w 2569633"/>
              <a:gd name="connsiteY6" fmla="*/ 1282700 h 5440164"/>
              <a:gd name="connsiteX7" fmla="*/ 1756833 w 2569633"/>
              <a:gd name="connsiteY7" fmla="*/ 0 h 5440164"/>
              <a:gd name="connsiteX8" fmla="*/ 1960033 w 2569633"/>
              <a:gd name="connsiteY8" fmla="*/ 2171700 h 5440164"/>
              <a:gd name="connsiteX9" fmla="*/ 2569633 w 2569633"/>
              <a:gd name="connsiteY9" fmla="*/ 3035300 h 5440164"/>
              <a:gd name="connsiteX10" fmla="*/ 2404533 w 2569633"/>
              <a:gd name="connsiteY10" fmla="*/ 3873500 h 5440164"/>
              <a:gd name="connsiteX11" fmla="*/ 2226733 w 2569633"/>
              <a:gd name="connsiteY11" fmla="*/ 3797300 h 5440164"/>
              <a:gd name="connsiteX12" fmla="*/ 2455333 w 2569633"/>
              <a:gd name="connsiteY12" fmla="*/ 3060700 h 5440164"/>
              <a:gd name="connsiteX13" fmla="*/ 1833033 w 2569633"/>
              <a:gd name="connsiteY13" fmla="*/ 2235200 h 5440164"/>
              <a:gd name="connsiteX14" fmla="*/ 1833033 w 2569633"/>
              <a:gd name="connsiteY14" fmla="*/ 127000 h 5440164"/>
              <a:gd name="connsiteX15" fmla="*/ 118533 w 2569633"/>
              <a:gd name="connsiteY15" fmla="*/ 1435100 h 5440164"/>
              <a:gd name="connsiteX16" fmla="*/ 154153 w 2569633"/>
              <a:gd name="connsiteY16" fmla="*/ 5152132 h 5440164"/>
              <a:gd name="connsiteX0" fmla="*/ 154153 w 2569633"/>
              <a:gd name="connsiteY0" fmla="*/ 5152132 h 5440164"/>
              <a:gd name="connsiteX1" fmla="*/ 1106593 w 2569633"/>
              <a:gd name="connsiteY1" fmla="*/ 4437380 h 5440164"/>
              <a:gd name="connsiteX2" fmla="*/ 2010833 w 2569633"/>
              <a:gd name="connsiteY2" fmla="*/ 4191000 h 5440164"/>
              <a:gd name="connsiteX3" fmla="*/ 2099733 w 2569633"/>
              <a:gd name="connsiteY3" fmla="*/ 4305300 h 5440164"/>
              <a:gd name="connsiteX4" fmla="*/ 1159933 w 2569633"/>
              <a:gd name="connsiteY4" fmla="*/ 4546600 h 5440164"/>
              <a:gd name="connsiteX5" fmla="*/ 10137 w 2569633"/>
              <a:gd name="connsiteY5" fmla="*/ 5440164 h 5440164"/>
              <a:gd name="connsiteX6" fmla="*/ 4233 w 2569633"/>
              <a:gd name="connsiteY6" fmla="*/ 1282700 h 5440164"/>
              <a:gd name="connsiteX7" fmla="*/ 1756833 w 2569633"/>
              <a:gd name="connsiteY7" fmla="*/ 0 h 5440164"/>
              <a:gd name="connsiteX8" fmla="*/ 1960033 w 2569633"/>
              <a:gd name="connsiteY8" fmla="*/ 2171700 h 5440164"/>
              <a:gd name="connsiteX9" fmla="*/ 2569633 w 2569633"/>
              <a:gd name="connsiteY9" fmla="*/ 3035300 h 5440164"/>
              <a:gd name="connsiteX10" fmla="*/ 2404533 w 2569633"/>
              <a:gd name="connsiteY10" fmla="*/ 3873500 h 5440164"/>
              <a:gd name="connsiteX11" fmla="*/ 2226733 w 2569633"/>
              <a:gd name="connsiteY11" fmla="*/ 3797300 h 5440164"/>
              <a:gd name="connsiteX12" fmla="*/ 2455333 w 2569633"/>
              <a:gd name="connsiteY12" fmla="*/ 3060700 h 5440164"/>
              <a:gd name="connsiteX13" fmla="*/ 1833033 w 2569633"/>
              <a:gd name="connsiteY13" fmla="*/ 2235200 h 5440164"/>
              <a:gd name="connsiteX14" fmla="*/ 1833033 w 2569633"/>
              <a:gd name="connsiteY14" fmla="*/ 127000 h 5440164"/>
              <a:gd name="connsiteX15" fmla="*/ 118533 w 2569633"/>
              <a:gd name="connsiteY15" fmla="*/ 1435100 h 5440164"/>
              <a:gd name="connsiteX16" fmla="*/ 154153 w 2569633"/>
              <a:gd name="connsiteY16" fmla="*/ 5152132 h 5440164"/>
              <a:gd name="connsiteX0" fmla="*/ 154153 w 2569633"/>
              <a:gd name="connsiteY0" fmla="*/ 5152132 h 5440164"/>
              <a:gd name="connsiteX1" fmla="*/ 1106593 w 2569633"/>
              <a:gd name="connsiteY1" fmla="*/ 4437380 h 5440164"/>
              <a:gd name="connsiteX2" fmla="*/ 2010833 w 2569633"/>
              <a:gd name="connsiteY2" fmla="*/ 4191000 h 5440164"/>
              <a:gd name="connsiteX3" fmla="*/ 2099733 w 2569633"/>
              <a:gd name="connsiteY3" fmla="*/ 4305300 h 5440164"/>
              <a:gd name="connsiteX4" fmla="*/ 1134741 w 2569633"/>
              <a:gd name="connsiteY4" fmla="*/ 4563740 h 5440164"/>
              <a:gd name="connsiteX5" fmla="*/ 10137 w 2569633"/>
              <a:gd name="connsiteY5" fmla="*/ 5440164 h 5440164"/>
              <a:gd name="connsiteX6" fmla="*/ 4233 w 2569633"/>
              <a:gd name="connsiteY6" fmla="*/ 1282700 h 5440164"/>
              <a:gd name="connsiteX7" fmla="*/ 1756833 w 2569633"/>
              <a:gd name="connsiteY7" fmla="*/ 0 h 5440164"/>
              <a:gd name="connsiteX8" fmla="*/ 1960033 w 2569633"/>
              <a:gd name="connsiteY8" fmla="*/ 2171700 h 5440164"/>
              <a:gd name="connsiteX9" fmla="*/ 2569633 w 2569633"/>
              <a:gd name="connsiteY9" fmla="*/ 3035300 h 5440164"/>
              <a:gd name="connsiteX10" fmla="*/ 2404533 w 2569633"/>
              <a:gd name="connsiteY10" fmla="*/ 3873500 h 5440164"/>
              <a:gd name="connsiteX11" fmla="*/ 2226733 w 2569633"/>
              <a:gd name="connsiteY11" fmla="*/ 3797300 h 5440164"/>
              <a:gd name="connsiteX12" fmla="*/ 2455333 w 2569633"/>
              <a:gd name="connsiteY12" fmla="*/ 3060700 h 5440164"/>
              <a:gd name="connsiteX13" fmla="*/ 1833033 w 2569633"/>
              <a:gd name="connsiteY13" fmla="*/ 2235200 h 5440164"/>
              <a:gd name="connsiteX14" fmla="*/ 1833033 w 2569633"/>
              <a:gd name="connsiteY14" fmla="*/ 127000 h 5440164"/>
              <a:gd name="connsiteX15" fmla="*/ 118533 w 2569633"/>
              <a:gd name="connsiteY15" fmla="*/ 1435100 h 5440164"/>
              <a:gd name="connsiteX16" fmla="*/ 154153 w 2569633"/>
              <a:gd name="connsiteY16" fmla="*/ 5152132 h 5440164"/>
              <a:gd name="connsiteX0" fmla="*/ 154153 w 2569633"/>
              <a:gd name="connsiteY0" fmla="*/ 5152132 h 5440164"/>
              <a:gd name="connsiteX1" fmla="*/ 1106593 w 2569633"/>
              <a:gd name="connsiteY1" fmla="*/ 4437380 h 5440164"/>
              <a:gd name="connsiteX2" fmla="*/ 2010833 w 2569633"/>
              <a:gd name="connsiteY2" fmla="*/ 4191000 h 5440164"/>
              <a:gd name="connsiteX3" fmla="*/ 2026361 w 2569633"/>
              <a:gd name="connsiteY3" fmla="*/ 4360044 h 5440164"/>
              <a:gd name="connsiteX4" fmla="*/ 1134741 w 2569633"/>
              <a:gd name="connsiteY4" fmla="*/ 4563740 h 5440164"/>
              <a:gd name="connsiteX5" fmla="*/ 10137 w 2569633"/>
              <a:gd name="connsiteY5" fmla="*/ 5440164 h 5440164"/>
              <a:gd name="connsiteX6" fmla="*/ 4233 w 2569633"/>
              <a:gd name="connsiteY6" fmla="*/ 1282700 h 5440164"/>
              <a:gd name="connsiteX7" fmla="*/ 1756833 w 2569633"/>
              <a:gd name="connsiteY7" fmla="*/ 0 h 5440164"/>
              <a:gd name="connsiteX8" fmla="*/ 1960033 w 2569633"/>
              <a:gd name="connsiteY8" fmla="*/ 2171700 h 5440164"/>
              <a:gd name="connsiteX9" fmla="*/ 2569633 w 2569633"/>
              <a:gd name="connsiteY9" fmla="*/ 3035300 h 5440164"/>
              <a:gd name="connsiteX10" fmla="*/ 2404533 w 2569633"/>
              <a:gd name="connsiteY10" fmla="*/ 3873500 h 5440164"/>
              <a:gd name="connsiteX11" fmla="*/ 2226733 w 2569633"/>
              <a:gd name="connsiteY11" fmla="*/ 3797300 h 5440164"/>
              <a:gd name="connsiteX12" fmla="*/ 2455333 w 2569633"/>
              <a:gd name="connsiteY12" fmla="*/ 3060700 h 5440164"/>
              <a:gd name="connsiteX13" fmla="*/ 1833033 w 2569633"/>
              <a:gd name="connsiteY13" fmla="*/ 2235200 h 5440164"/>
              <a:gd name="connsiteX14" fmla="*/ 1833033 w 2569633"/>
              <a:gd name="connsiteY14" fmla="*/ 127000 h 5440164"/>
              <a:gd name="connsiteX15" fmla="*/ 118533 w 2569633"/>
              <a:gd name="connsiteY15" fmla="*/ 1435100 h 5440164"/>
              <a:gd name="connsiteX16" fmla="*/ 154153 w 2569633"/>
              <a:gd name="connsiteY16" fmla="*/ 5152132 h 5440164"/>
              <a:gd name="connsiteX0" fmla="*/ 154153 w 2569633"/>
              <a:gd name="connsiteY0" fmla="*/ 5152132 h 5440164"/>
              <a:gd name="connsiteX1" fmla="*/ 1106593 w 2569633"/>
              <a:gd name="connsiteY1" fmla="*/ 4437380 h 5440164"/>
              <a:gd name="connsiteX2" fmla="*/ 1974985 w 2569633"/>
              <a:gd name="connsiteY2" fmla="*/ 4225280 h 5440164"/>
              <a:gd name="connsiteX3" fmla="*/ 2026361 w 2569633"/>
              <a:gd name="connsiteY3" fmla="*/ 4360044 h 5440164"/>
              <a:gd name="connsiteX4" fmla="*/ 1134741 w 2569633"/>
              <a:gd name="connsiteY4" fmla="*/ 4563740 h 5440164"/>
              <a:gd name="connsiteX5" fmla="*/ 10137 w 2569633"/>
              <a:gd name="connsiteY5" fmla="*/ 5440164 h 5440164"/>
              <a:gd name="connsiteX6" fmla="*/ 4233 w 2569633"/>
              <a:gd name="connsiteY6" fmla="*/ 1282700 h 5440164"/>
              <a:gd name="connsiteX7" fmla="*/ 1756833 w 2569633"/>
              <a:gd name="connsiteY7" fmla="*/ 0 h 5440164"/>
              <a:gd name="connsiteX8" fmla="*/ 1960033 w 2569633"/>
              <a:gd name="connsiteY8" fmla="*/ 2171700 h 5440164"/>
              <a:gd name="connsiteX9" fmla="*/ 2569633 w 2569633"/>
              <a:gd name="connsiteY9" fmla="*/ 3035300 h 5440164"/>
              <a:gd name="connsiteX10" fmla="*/ 2404533 w 2569633"/>
              <a:gd name="connsiteY10" fmla="*/ 3873500 h 5440164"/>
              <a:gd name="connsiteX11" fmla="*/ 2226733 w 2569633"/>
              <a:gd name="connsiteY11" fmla="*/ 3797300 h 5440164"/>
              <a:gd name="connsiteX12" fmla="*/ 2455333 w 2569633"/>
              <a:gd name="connsiteY12" fmla="*/ 3060700 h 5440164"/>
              <a:gd name="connsiteX13" fmla="*/ 1833033 w 2569633"/>
              <a:gd name="connsiteY13" fmla="*/ 2235200 h 5440164"/>
              <a:gd name="connsiteX14" fmla="*/ 1833033 w 2569633"/>
              <a:gd name="connsiteY14" fmla="*/ 127000 h 5440164"/>
              <a:gd name="connsiteX15" fmla="*/ 118533 w 2569633"/>
              <a:gd name="connsiteY15" fmla="*/ 1435100 h 5440164"/>
              <a:gd name="connsiteX16" fmla="*/ 154153 w 2569633"/>
              <a:gd name="connsiteY16" fmla="*/ 5152132 h 5440164"/>
              <a:gd name="connsiteX0" fmla="*/ 154153 w 2569633"/>
              <a:gd name="connsiteY0" fmla="*/ 5152132 h 5440164"/>
              <a:gd name="connsiteX1" fmla="*/ 1106593 w 2569633"/>
              <a:gd name="connsiteY1" fmla="*/ 4437380 h 5440164"/>
              <a:gd name="connsiteX2" fmla="*/ 1974985 w 2569633"/>
              <a:gd name="connsiteY2" fmla="*/ 4225280 h 5440164"/>
              <a:gd name="connsiteX3" fmla="*/ 2026361 w 2569633"/>
              <a:gd name="connsiteY3" fmla="*/ 4360044 h 5440164"/>
              <a:gd name="connsiteX4" fmla="*/ 1134741 w 2569633"/>
              <a:gd name="connsiteY4" fmla="*/ 4563740 h 5440164"/>
              <a:gd name="connsiteX5" fmla="*/ 10137 w 2569633"/>
              <a:gd name="connsiteY5" fmla="*/ 5440164 h 5440164"/>
              <a:gd name="connsiteX6" fmla="*/ 4233 w 2569633"/>
              <a:gd name="connsiteY6" fmla="*/ 1282700 h 5440164"/>
              <a:gd name="connsiteX7" fmla="*/ 1756833 w 2569633"/>
              <a:gd name="connsiteY7" fmla="*/ 0 h 5440164"/>
              <a:gd name="connsiteX8" fmla="*/ 1960033 w 2569633"/>
              <a:gd name="connsiteY8" fmla="*/ 2171700 h 5440164"/>
              <a:gd name="connsiteX9" fmla="*/ 2569633 w 2569633"/>
              <a:gd name="connsiteY9" fmla="*/ 3035300 h 5440164"/>
              <a:gd name="connsiteX10" fmla="*/ 2404533 w 2569633"/>
              <a:gd name="connsiteY10" fmla="*/ 3873500 h 5440164"/>
              <a:gd name="connsiteX11" fmla="*/ 2226733 w 2569633"/>
              <a:gd name="connsiteY11" fmla="*/ 3797300 h 5440164"/>
              <a:gd name="connsiteX12" fmla="*/ 2455333 w 2569633"/>
              <a:gd name="connsiteY12" fmla="*/ 3060700 h 5440164"/>
              <a:gd name="connsiteX13" fmla="*/ 1833033 w 2569633"/>
              <a:gd name="connsiteY13" fmla="*/ 2235200 h 5440164"/>
              <a:gd name="connsiteX14" fmla="*/ 1833033 w 2569633"/>
              <a:gd name="connsiteY14" fmla="*/ 127000 h 5440164"/>
              <a:gd name="connsiteX15" fmla="*/ 154153 w 2569633"/>
              <a:gd name="connsiteY15" fmla="*/ 1435100 h 5440164"/>
              <a:gd name="connsiteX16" fmla="*/ 154153 w 2569633"/>
              <a:gd name="connsiteY16" fmla="*/ 5152132 h 5440164"/>
              <a:gd name="connsiteX0" fmla="*/ 148249 w 2563729"/>
              <a:gd name="connsiteY0" fmla="*/ 5152132 h 5440164"/>
              <a:gd name="connsiteX1" fmla="*/ 1100689 w 2563729"/>
              <a:gd name="connsiteY1" fmla="*/ 4437380 h 5440164"/>
              <a:gd name="connsiteX2" fmla="*/ 1969081 w 2563729"/>
              <a:gd name="connsiteY2" fmla="*/ 4225280 h 5440164"/>
              <a:gd name="connsiteX3" fmla="*/ 2020457 w 2563729"/>
              <a:gd name="connsiteY3" fmla="*/ 4360044 h 5440164"/>
              <a:gd name="connsiteX4" fmla="*/ 1128837 w 2563729"/>
              <a:gd name="connsiteY4" fmla="*/ 4563740 h 5440164"/>
              <a:gd name="connsiteX5" fmla="*/ 4233 w 2563729"/>
              <a:gd name="connsiteY5" fmla="*/ 5440164 h 5440164"/>
              <a:gd name="connsiteX6" fmla="*/ 4233 w 2563729"/>
              <a:gd name="connsiteY6" fmla="*/ 1263700 h 5440164"/>
              <a:gd name="connsiteX7" fmla="*/ 1750929 w 2563729"/>
              <a:gd name="connsiteY7" fmla="*/ 0 h 5440164"/>
              <a:gd name="connsiteX8" fmla="*/ 1954129 w 2563729"/>
              <a:gd name="connsiteY8" fmla="*/ 2171700 h 5440164"/>
              <a:gd name="connsiteX9" fmla="*/ 2563729 w 2563729"/>
              <a:gd name="connsiteY9" fmla="*/ 3035300 h 5440164"/>
              <a:gd name="connsiteX10" fmla="*/ 2398629 w 2563729"/>
              <a:gd name="connsiteY10" fmla="*/ 3873500 h 5440164"/>
              <a:gd name="connsiteX11" fmla="*/ 2220829 w 2563729"/>
              <a:gd name="connsiteY11" fmla="*/ 3797300 h 5440164"/>
              <a:gd name="connsiteX12" fmla="*/ 2449429 w 2563729"/>
              <a:gd name="connsiteY12" fmla="*/ 3060700 h 5440164"/>
              <a:gd name="connsiteX13" fmla="*/ 1827129 w 2563729"/>
              <a:gd name="connsiteY13" fmla="*/ 2235200 h 5440164"/>
              <a:gd name="connsiteX14" fmla="*/ 1827129 w 2563729"/>
              <a:gd name="connsiteY14" fmla="*/ 127000 h 5440164"/>
              <a:gd name="connsiteX15" fmla="*/ 148249 w 2563729"/>
              <a:gd name="connsiteY15" fmla="*/ 1435100 h 5440164"/>
              <a:gd name="connsiteX16" fmla="*/ 148249 w 2563729"/>
              <a:gd name="connsiteY16" fmla="*/ 5152132 h 5440164"/>
              <a:gd name="connsiteX0" fmla="*/ 148249 w 2563729"/>
              <a:gd name="connsiteY0" fmla="*/ 5400600 h 5688632"/>
              <a:gd name="connsiteX1" fmla="*/ 1100689 w 2563729"/>
              <a:gd name="connsiteY1" fmla="*/ 4685848 h 5688632"/>
              <a:gd name="connsiteX2" fmla="*/ 1969081 w 2563729"/>
              <a:gd name="connsiteY2" fmla="*/ 4473748 h 5688632"/>
              <a:gd name="connsiteX3" fmla="*/ 2020457 w 2563729"/>
              <a:gd name="connsiteY3" fmla="*/ 4608512 h 5688632"/>
              <a:gd name="connsiteX4" fmla="*/ 1128837 w 2563729"/>
              <a:gd name="connsiteY4" fmla="*/ 4812208 h 5688632"/>
              <a:gd name="connsiteX5" fmla="*/ 4233 w 2563729"/>
              <a:gd name="connsiteY5" fmla="*/ 5688632 h 5688632"/>
              <a:gd name="connsiteX6" fmla="*/ 4233 w 2563729"/>
              <a:gd name="connsiteY6" fmla="*/ 1512168 h 5688632"/>
              <a:gd name="connsiteX7" fmla="*/ 1948449 w 2563729"/>
              <a:gd name="connsiteY7" fmla="*/ 0 h 5688632"/>
              <a:gd name="connsiteX8" fmla="*/ 1954129 w 2563729"/>
              <a:gd name="connsiteY8" fmla="*/ 2420168 h 5688632"/>
              <a:gd name="connsiteX9" fmla="*/ 2563729 w 2563729"/>
              <a:gd name="connsiteY9" fmla="*/ 3283768 h 5688632"/>
              <a:gd name="connsiteX10" fmla="*/ 2398629 w 2563729"/>
              <a:gd name="connsiteY10" fmla="*/ 4121968 h 5688632"/>
              <a:gd name="connsiteX11" fmla="*/ 2220829 w 2563729"/>
              <a:gd name="connsiteY11" fmla="*/ 4045768 h 5688632"/>
              <a:gd name="connsiteX12" fmla="*/ 2449429 w 2563729"/>
              <a:gd name="connsiteY12" fmla="*/ 3309168 h 5688632"/>
              <a:gd name="connsiteX13" fmla="*/ 1827129 w 2563729"/>
              <a:gd name="connsiteY13" fmla="*/ 2483668 h 5688632"/>
              <a:gd name="connsiteX14" fmla="*/ 1827129 w 2563729"/>
              <a:gd name="connsiteY14" fmla="*/ 375468 h 5688632"/>
              <a:gd name="connsiteX15" fmla="*/ 148249 w 2563729"/>
              <a:gd name="connsiteY15" fmla="*/ 1683568 h 5688632"/>
              <a:gd name="connsiteX16" fmla="*/ 148249 w 2563729"/>
              <a:gd name="connsiteY16" fmla="*/ 5400600 h 5688632"/>
              <a:gd name="connsiteX0" fmla="*/ 148249 w 2563729"/>
              <a:gd name="connsiteY0" fmla="*/ 5400600 h 5688632"/>
              <a:gd name="connsiteX1" fmla="*/ 1100689 w 2563729"/>
              <a:gd name="connsiteY1" fmla="*/ 4685848 h 5688632"/>
              <a:gd name="connsiteX2" fmla="*/ 1969081 w 2563729"/>
              <a:gd name="connsiteY2" fmla="*/ 4473748 h 5688632"/>
              <a:gd name="connsiteX3" fmla="*/ 2020457 w 2563729"/>
              <a:gd name="connsiteY3" fmla="*/ 4608512 h 5688632"/>
              <a:gd name="connsiteX4" fmla="*/ 1128837 w 2563729"/>
              <a:gd name="connsiteY4" fmla="*/ 4812208 h 5688632"/>
              <a:gd name="connsiteX5" fmla="*/ 4233 w 2563729"/>
              <a:gd name="connsiteY5" fmla="*/ 5688632 h 5688632"/>
              <a:gd name="connsiteX6" fmla="*/ 4233 w 2563729"/>
              <a:gd name="connsiteY6" fmla="*/ 1512168 h 5688632"/>
              <a:gd name="connsiteX7" fmla="*/ 1948449 w 2563729"/>
              <a:gd name="connsiteY7" fmla="*/ 0 h 5688632"/>
              <a:gd name="connsiteX8" fmla="*/ 1954129 w 2563729"/>
              <a:gd name="connsiteY8" fmla="*/ 2420168 h 5688632"/>
              <a:gd name="connsiteX9" fmla="*/ 2563729 w 2563729"/>
              <a:gd name="connsiteY9" fmla="*/ 3283768 h 5688632"/>
              <a:gd name="connsiteX10" fmla="*/ 2398629 w 2563729"/>
              <a:gd name="connsiteY10" fmla="*/ 4121968 h 5688632"/>
              <a:gd name="connsiteX11" fmla="*/ 2220829 w 2563729"/>
              <a:gd name="connsiteY11" fmla="*/ 4045768 h 5688632"/>
              <a:gd name="connsiteX12" fmla="*/ 2449429 w 2563729"/>
              <a:gd name="connsiteY12" fmla="*/ 3309168 h 5688632"/>
              <a:gd name="connsiteX13" fmla="*/ 1827129 w 2563729"/>
              <a:gd name="connsiteY13" fmla="*/ 2483668 h 5688632"/>
              <a:gd name="connsiteX14" fmla="*/ 1804433 w 2563729"/>
              <a:gd name="connsiteY14" fmla="*/ 360040 h 5688632"/>
              <a:gd name="connsiteX15" fmla="*/ 148249 w 2563729"/>
              <a:gd name="connsiteY15" fmla="*/ 1683568 h 5688632"/>
              <a:gd name="connsiteX16" fmla="*/ 148249 w 2563729"/>
              <a:gd name="connsiteY16" fmla="*/ 5400600 h 5688632"/>
              <a:gd name="connsiteX0" fmla="*/ 148249 w 2563729"/>
              <a:gd name="connsiteY0" fmla="*/ 5400600 h 5688632"/>
              <a:gd name="connsiteX1" fmla="*/ 1100689 w 2563729"/>
              <a:gd name="connsiteY1" fmla="*/ 4685848 h 5688632"/>
              <a:gd name="connsiteX2" fmla="*/ 1969081 w 2563729"/>
              <a:gd name="connsiteY2" fmla="*/ 4473748 h 5688632"/>
              <a:gd name="connsiteX3" fmla="*/ 2020457 w 2563729"/>
              <a:gd name="connsiteY3" fmla="*/ 4608512 h 5688632"/>
              <a:gd name="connsiteX4" fmla="*/ 1128837 w 2563729"/>
              <a:gd name="connsiteY4" fmla="*/ 4812208 h 5688632"/>
              <a:gd name="connsiteX5" fmla="*/ 4233 w 2563729"/>
              <a:gd name="connsiteY5" fmla="*/ 5688632 h 5688632"/>
              <a:gd name="connsiteX6" fmla="*/ 4233 w 2563729"/>
              <a:gd name="connsiteY6" fmla="*/ 1512168 h 5688632"/>
              <a:gd name="connsiteX7" fmla="*/ 1948449 w 2563729"/>
              <a:gd name="connsiteY7" fmla="*/ 0 h 5688632"/>
              <a:gd name="connsiteX8" fmla="*/ 1954129 w 2563729"/>
              <a:gd name="connsiteY8" fmla="*/ 2420168 h 5688632"/>
              <a:gd name="connsiteX9" fmla="*/ 2563729 w 2563729"/>
              <a:gd name="connsiteY9" fmla="*/ 3283768 h 5688632"/>
              <a:gd name="connsiteX10" fmla="*/ 2398629 w 2563729"/>
              <a:gd name="connsiteY10" fmla="*/ 4121968 h 5688632"/>
              <a:gd name="connsiteX11" fmla="*/ 2220829 w 2563729"/>
              <a:gd name="connsiteY11" fmla="*/ 4045768 h 5688632"/>
              <a:gd name="connsiteX12" fmla="*/ 2449429 w 2563729"/>
              <a:gd name="connsiteY12" fmla="*/ 3309168 h 5688632"/>
              <a:gd name="connsiteX13" fmla="*/ 1804433 w 2563729"/>
              <a:gd name="connsiteY13" fmla="*/ 2520280 h 5688632"/>
              <a:gd name="connsiteX14" fmla="*/ 1804433 w 2563729"/>
              <a:gd name="connsiteY14" fmla="*/ 360040 h 5688632"/>
              <a:gd name="connsiteX15" fmla="*/ 148249 w 2563729"/>
              <a:gd name="connsiteY15" fmla="*/ 1683568 h 5688632"/>
              <a:gd name="connsiteX16" fmla="*/ 148249 w 2563729"/>
              <a:gd name="connsiteY16" fmla="*/ 5400600 h 5688632"/>
              <a:gd name="connsiteX0" fmla="*/ 148249 w 2563729"/>
              <a:gd name="connsiteY0" fmla="*/ 5400600 h 5688632"/>
              <a:gd name="connsiteX1" fmla="*/ 1100689 w 2563729"/>
              <a:gd name="connsiteY1" fmla="*/ 4685848 h 5688632"/>
              <a:gd name="connsiteX2" fmla="*/ 1969081 w 2563729"/>
              <a:gd name="connsiteY2" fmla="*/ 4473748 h 5688632"/>
              <a:gd name="connsiteX3" fmla="*/ 2020457 w 2563729"/>
              <a:gd name="connsiteY3" fmla="*/ 4608512 h 5688632"/>
              <a:gd name="connsiteX4" fmla="*/ 1128837 w 2563729"/>
              <a:gd name="connsiteY4" fmla="*/ 4812208 h 5688632"/>
              <a:gd name="connsiteX5" fmla="*/ 4233 w 2563729"/>
              <a:gd name="connsiteY5" fmla="*/ 5688632 h 5688632"/>
              <a:gd name="connsiteX6" fmla="*/ 4233 w 2563729"/>
              <a:gd name="connsiteY6" fmla="*/ 1512168 h 5688632"/>
              <a:gd name="connsiteX7" fmla="*/ 1948449 w 2563729"/>
              <a:gd name="connsiteY7" fmla="*/ 0 h 5688632"/>
              <a:gd name="connsiteX8" fmla="*/ 1948449 w 2563729"/>
              <a:gd name="connsiteY8" fmla="*/ 2376264 h 5688632"/>
              <a:gd name="connsiteX9" fmla="*/ 2563729 w 2563729"/>
              <a:gd name="connsiteY9" fmla="*/ 3283768 h 5688632"/>
              <a:gd name="connsiteX10" fmla="*/ 2398629 w 2563729"/>
              <a:gd name="connsiteY10" fmla="*/ 4121968 h 5688632"/>
              <a:gd name="connsiteX11" fmla="*/ 2220829 w 2563729"/>
              <a:gd name="connsiteY11" fmla="*/ 4045768 h 5688632"/>
              <a:gd name="connsiteX12" fmla="*/ 2449429 w 2563729"/>
              <a:gd name="connsiteY12" fmla="*/ 3309168 h 5688632"/>
              <a:gd name="connsiteX13" fmla="*/ 1804433 w 2563729"/>
              <a:gd name="connsiteY13" fmla="*/ 2520280 h 5688632"/>
              <a:gd name="connsiteX14" fmla="*/ 1804433 w 2563729"/>
              <a:gd name="connsiteY14" fmla="*/ 360040 h 5688632"/>
              <a:gd name="connsiteX15" fmla="*/ 148249 w 2563729"/>
              <a:gd name="connsiteY15" fmla="*/ 1683568 h 5688632"/>
              <a:gd name="connsiteX16" fmla="*/ 148249 w 2563729"/>
              <a:gd name="connsiteY16" fmla="*/ 5400600 h 5688632"/>
              <a:gd name="connsiteX0" fmla="*/ 148249 w 2524513"/>
              <a:gd name="connsiteY0" fmla="*/ 5400600 h 5688632"/>
              <a:gd name="connsiteX1" fmla="*/ 1100689 w 2524513"/>
              <a:gd name="connsiteY1" fmla="*/ 4685848 h 5688632"/>
              <a:gd name="connsiteX2" fmla="*/ 1969081 w 2524513"/>
              <a:gd name="connsiteY2" fmla="*/ 4473748 h 5688632"/>
              <a:gd name="connsiteX3" fmla="*/ 2020457 w 2524513"/>
              <a:gd name="connsiteY3" fmla="*/ 4608512 h 5688632"/>
              <a:gd name="connsiteX4" fmla="*/ 1128837 w 2524513"/>
              <a:gd name="connsiteY4" fmla="*/ 4812208 h 5688632"/>
              <a:gd name="connsiteX5" fmla="*/ 4233 w 2524513"/>
              <a:gd name="connsiteY5" fmla="*/ 5688632 h 5688632"/>
              <a:gd name="connsiteX6" fmla="*/ 4233 w 2524513"/>
              <a:gd name="connsiteY6" fmla="*/ 1512168 h 5688632"/>
              <a:gd name="connsiteX7" fmla="*/ 1948449 w 2524513"/>
              <a:gd name="connsiteY7" fmla="*/ 0 h 5688632"/>
              <a:gd name="connsiteX8" fmla="*/ 1948449 w 2524513"/>
              <a:gd name="connsiteY8" fmla="*/ 2376264 h 5688632"/>
              <a:gd name="connsiteX9" fmla="*/ 2524513 w 2524513"/>
              <a:gd name="connsiteY9" fmla="*/ 3168352 h 5688632"/>
              <a:gd name="connsiteX10" fmla="*/ 2398629 w 2524513"/>
              <a:gd name="connsiteY10" fmla="*/ 4121968 h 5688632"/>
              <a:gd name="connsiteX11" fmla="*/ 2220829 w 2524513"/>
              <a:gd name="connsiteY11" fmla="*/ 4045768 h 5688632"/>
              <a:gd name="connsiteX12" fmla="*/ 2449429 w 2524513"/>
              <a:gd name="connsiteY12" fmla="*/ 3309168 h 5688632"/>
              <a:gd name="connsiteX13" fmla="*/ 1804433 w 2524513"/>
              <a:gd name="connsiteY13" fmla="*/ 2520280 h 5688632"/>
              <a:gd name="connsiteX14" fmla="*/ 1804433 w 2524513"/>
              <a:gd name="connsiteY14" fmla="*/ 360040 h 5688632"/>
              <a:gd name="connsiteX15" fmla="*/ 148249 w 2524513"/>
              <a:gd name="connsiteY15" fmla="*/ 1683568 h 5688632"/>
              <a:gd name="connsiteX16" fmla="*/ 148249 w 2524513"/>
              <a:gd name="connsiteY16" fmla="*/ 5400600 h 5688632"/>
              <a:gd name="connsiteX0" fmla="*/ 148249 w 2524513"/>
              <a:gd name="connsiteY0" fmla="*/ 5400600 h 5688632"/>
              <a:gd name="connsiteX1" fmla="*/ 1100689 w 2524513"/>
              <a:gd name="connsiteY1" fmla="*/ 4685848 h 5688632"/>
              <a:gd name="connsiteX2" fmla="*/ 1969081 w 2524513"/>
              <a:gd name="connsiteY2" fmla="*/ 4473748 h 5688632"/>
              <a:gd name="connsiteX3" fmla="*/ 2020457 w 2524513"/>
              <a:gd name="connsiteY3" fmla="*/ 4608512 h 5688632"/>
              <a:gd name="connsiteX4" fmla="*/ 1128837 w 2524513"/>
              <a:gd name="connsiteY4" fmla="*/ 4812208 h 5688632"/>
              <a:gd name="connsiteX5" fmla="*/ 4233 w 2524513"/>
              <a:gd name="connsiteY5" fmla="*/ 5688632 h 5688632"/>
              <a:gd name="connsiteX6" fmla="*/ 4233 w 2524513"/>
              <a:gd name="connsiteY6" fmla="*/ 1512168 h 5688632"/>
              <a:gd name="connsiteX7" fmla="*/ 1948449 w 2524513"/>
              <a:gd name="connsiteY7" fmla="*/ 0 h 5688632"/>
              <a:gd name="connsiteX8" fmla="*/ 1948449 w 2524513"/>
              <a:gd name="connsiteY8" fmla="*/ 2376264 h 5688632"/>
              <a:gd name="connsiteX9" fmla="*/ 2524513 w 2524513"/>
              <a:gd name="connsiteY9" fmla="*/ 3168352 h 5688632"/>
              <a:gd name="connsiteX10" fmla="*/ 2398629 w 2524513"/>
              <a:gd name="connsiteY10" fmla="*/ 4121968 h 5688632"/>
              <a:gd name="connsiteX11" fmla="*/ 2220829 w 2524513"/>
              <a:gd name="connsiteY11" fmla="*/ 4045768 h 5688632"/>
              <a:gd name="connsiteX12" fmla="*/ 2380497 w 2524513"/>
              <a:gd name="connsiteY12" fmla="*/ 3240360 h 5688632"/>
              <a:gd name="connsiteX13" fmla="*/ 1804433 w 2524513"/>
              <a:gd name="connsiteY13" fmla="*/ 2520280 h 5688632"/>
              <a:gd name="connsiteX14" fmla="*/ 1804433 w 2524513"/>
              <a:gd name="connsiteY14" fmla="*/ 360040 h 5688632"/>
              <a:gd name="connsiteX15" fmla="*/ 148249 w 2524513"/>
              <a:gd name="connsiteY15" fmla="*/ 1683568 h 5688632"/>
              <a:gd name="connsiteX16" fmla="*/ 148249 w 2524513"/>
              <a:gd name="connsiteY16" fmla="*/ 5400600 h 5688632"/>
              <a:gd name="connsiteX0" fmla="*/ 148249 w 2524513"/>
              <a:gd name="connsiteY0" fmla="*/ 5400600 h 5688632"/>
              <a:gd name="connsiteX1" fmla="*/ 1100689 w 2524513"/>
              <a:gd name="connsiteY1" fmla="*/ 4685848 h 5688632"/>
              <a:gd name="connsiteX2" fmla="*/ 1969081 w 2524513"/>
              <a:gd name="connsiteY2" fmla="*/ 4473748 h 5688632"/>
              <a:gd name="connsiteX3" fmla="*/ 2020457 w 2524513"/>
              <a:gd name="connsiteY3" fmla="*/ 4608512 h 5688632"/>
              <a:gd name="connsiteX4" fmla="*/ 1128837 w 2524513"/>
              <a:gd name="connsiteY4" fmla="*/ 4812208 h 5688632"/>
              <a:gd name="connsiteX5" fmla="*/ 4233 w 2524513"/>
              <a:gd name="connsiteY5" fmla="*/ 5688632 h 5688632"/>
              <a:gd name="connsiteX6" fmla="*/ 4233 w 2524513"/>
              <a:gd name="connsiteY6" fmla="*/ 1512168 h 5688632"/>
              <a:gd name="connsiteX7" fmla="*/ 1948449 w 2524513"/>
              <a:gd name="connsiteY7" fmla="*/ 0 h 5688632"/>
              <a:gd name="connsiteX8" fmla="*/ 1948449 w 2524513"/>
              <a:gd name="connsiteY8" fmla="*/ 2376264 h 5688632"/>
              <a:gd name="connsiteX9" fmla="*/ 2524513 w 2524513"/>
              <a:gd name="connsiteY9" fmla="*/ 3168352 h 5688632"/>
              <a:gd name="connsiteX10" fmla="*/ 2398629 w 2524513"/>
              <a:gd name="connsiteY10" fmla="*/ 4121968 h 5688632"/>
              <a:gd name="connsiteX11" fmla="*/ 2236481 w 2524513"/>
              <a:gd name="connsiteY11" fmla="*/ 3960440 h 5688632"/>
              <a:gd name="connsiteX12" fmla="*/ 2380497 w 2524513"/>
              <a:gd name="connsiteY12" fmla="*/ 3240360 h 5688632"/>
              <a:gd name="connsiteX13" fmla="*/ 1804433 w 2524513"/>
              <a:gd name="connsiteY13" fmla="*/ 2520280 h 5688632"/>
              <a:gd name="connsiteX14" fmla="*/ 1804433 w 2524513"/>
              <a:gd name="connsiteY14" fmla="*/ 360040 h 5688632"/>
              <a:gd name="connsiteX15" fmla="*/ 148249 w 2524513"/>
              <a:gd name="connsiteY15" fmla="*/ 1683568 h 5688632"/>
              <a:gd name="connsiteX16" fmla="*/ 148249 w 2524513"/>
              <a:gd name="connsiteY16" fmla="*/ 5400600 h 5688632"/>
              <a:gd name="connsiteX0" fmla="*/ 148249 w 2524513"/>
              <a:gd name="connsiteY0" fmla="*/ 5400600 h 5688632"/>
              <a:gd name="connsiteX1" fmla="*/ 1100689 w 2524513"/>
              <a:gd name="connsiteY1" fmla="*/ 4685848 h 5688632"/>
              <a:gd name="connsiteX2" fmla="*/ 1969081 w 2524513"/>
              <a:gd name="connsiteY2" fmla="*/ 4473748 h 5688632"/>
              <a:gd name="connsiteX3" fmla="*/ 2020457 w 2524513"/>
              <a:gd name="connsiteY3" fmla="*/ 4608512 h 5688632"/>
              <a:gd name="connsiteX4" fmla="*/ 1128837 w 2524513"/>
              <a:gd name="connsiteY4" fmla="*/ 4812208 h 5688632"/>
              <a:gd name="connsiteX5" fmla="*/ 4233 w 2524513"/>
              <a:gd name="connsiteY5" fmla="*/ 5688632 h 5688632"/>
              <a:gd name="connsiteX6" fmla="*/ 4233 w 2524513"/>
              <a:gd name="connsiteY6" fmla="*/ 1512168 h 5688632"/>
              <a:gd name="connsiteX7" fmla="*/ 1948449 w 2524513"/>
              <a:gd name="connsiteY7" fmla="*/ 0 h 5688632"/>
              <a:gd name="connsiteX8" fmla="*/ 1948449 w 2524513"/>
              <a:gd name="connsiteY8" fmla="*/ 2376264 h 5688632"/>
              <a:gd name="connsiteX9" fmla="*/ 2524513 w 2524513"/>
              <a:gd name="connsiteY9" fmla="*/ 3168352 h 5688632"/>
              <a:gd name="connsiteX10" fmla="*/ 2380497 w 2524513"/>
              <a:gd name="connsiteY10" fmla="*/ 4032448 h 5688632"/>
              <a:gd name="connsiteX11" fmla="*/ 2236481 w 2524513"/>
              <a:gd name="connsiteY11" fmla="*/ 3960440 h 5688632"/>
              <a:gd name="connsiteX12" fmla="*/ 2380497 w 2524513"/>
              <a:gd name="connsiteY12" fmla="*/ 3240360 h 5688632"/>
              <a:gd name="connsiteX13" fmla="*/ 1804433 w 2524513"/>
              <a:gd name="connsiteY13" fmla="*/ 2520280 h 5688632"/>
              <a:gd name="connsiteX14" fmla="*/ 1804433 w 2524513"/>
              <a:gd name="connsiteY14" fmla="*/ 360040 h 5688632"/>
              <a:gd name="connsiteX15" fmla="*/ 148249 w 2524513"/>
              <a:gd name="connsiteY15" fmla="*/ 1683568 h 5688632"/>
              <a:gd name="connsiteX16" fmla="*/ 148249 w 2524513"/>
              <a:gd name="connsiteY16" fmla="*/ 5400600 h 5688632"/>
              <a:gd name="connsiteX0" fmla="*/ 148249 w 2524513"/>
              <a:gd name="connsiteY0" fmla="*/ 5400600 h 5688632"/>
              <a:gd name="connsiteX1" fmla="*/ 1100689 w 2524513"/>
              <a:gd name="connsiteY1" fmla="*/ 4685848 h 5688632"/>
              <a:gd name="connsiteX2" fmla="*/ 1969081 w 2524513"/>
              <a:gd name="connsiteY2" fmla="*/ 4473748 h 5688632"/>
              <a:gd name="connsiteX3" fmla="*/ 2020457 w 2524513"/>
              <a:gd name="connsiteY3" fmla="*/ 4608512 h 5688632"/>
              <a:gd name="connsiteX4" fmla="*/ 1128837 w 2524513"/>
              <a:gd name="connsiteY4" fmla="*/ 4812208 h 5688632"/>
              <a:gd name="connsiteX5" fmla="*/ 4233 w 2524513"/>
              <a:gd name="connsiteY5" fmla="*/ 5688632 h 5688632"/>
              <a:gd name="connsiteX6" fmla="*/ 4233 w 2524513"/>
              <a:gd name="connsiteY6" fmla="*/ 1512168 h 5688632"/>
              <a:gd name="connsiteX7" fmla="*/ 1948449 w 2524513"/>
              <a:gd name="connsiteY7" fmla="*/ 0 h 5688632"/>
              <a:gd name="connsiteX8" fmla="*/ 1948449 w 2524513"/>
              <a:gd name="connsiteY8" fmla="*/ 2376264 h 5688632"/>
              <a:gd name="connsiteX9" fmla="*/ 2524513 w 2524513"/>
              <a:gd name="connsiteY9" fmla="*/ 3168352 h 5688632"/>
              <a:gd name="connsiteX10" fmla="*/ 2380497 w 2524513"/>
              <a:gd name="connsiteY10" fmla="*/ 4032448 h 5688632"/>
              <a:gd name="connsiteX11" fmla="*/ 2236481 w 2524513"/>
              <a:gd name="connsiteY11" fmla="*/ 3960440 h 5688632"/>
              <a:gd name="connsiteX12" fmla="*/ 2380497 w 2524513"/>
              <a:gd name="connsiteY12" fmla="*/ 3240360 h 5688632"/>
              <a:gd name="connsiteX13" fmla="*/ 1804433 w 2524513"/>
              <a:gd name="connsiteY13" fmla="*/ 2520280 h 5688632"/>
              <a:gd name="connsiteX14" fmla="*/ 1804433 w 2524513"/>
              <a:gd name="connsiteY14" fmla="*/ 360040 h 5688632"/>
              <a:gd name="connsiteX15" fmla="*/ 148249 w 2524513"/>
              <a:gd name="connsiteY15" fmla="*/ 1683568 h 5688632"/>
              <a:gd name="connsiteX16" fmla="*/ 148249 w 2524513"/>
              <a:gd name="connsiteY16" fmla="*/ 5400600 h 5688632"/>
              <a:gd name="connsiteX0" fmla="*/ 148249 w 2524513"/>
              <a:gd name="connsiteY0" fmla="*/ 5400600 h 5688632"/>
              <a:gd name="connsiteX1" fmla="*/ 1100689 w 2524513"/>
              <a:gd name="connsiteY1" fmla="*/ 4685848 h 5688632"/>
              <a:gd name="connsiteX2" fmla="*/ 1969081 w 2524513"/>
              <a:gd name="connsiteY2" fmla="*/ 4473748 h 5688632"/>
              <a:gd name="connsiteX3" fmla="*/ 2020457 w 2524513"/>
              <a:gd name="connsiteY3" fmla="*/ 4608512 h 5688632"/>
              <a:gd name="connsiteX4" fmla="*/ 1128837 w 2524513"/>
              <a:gd name="connsiteY4" fmla="*/ 4812208 h 5688632"/>
              <a:gd name="connsiteX5" fmla="*/ 4233 w 2524513"/>
              <a:gd name="connsiteY5" fmla="*/ 5688632 h 5688632"/>
              <a:gd name="connsiteX6" fmla="*/ 4233 w 2524513"/>
              <a:gd name="connsiteY6" fmla="*/ 1512168 h 5688632"/>
              <a:gd name="connsiteX7" fmla="*/ 1948449 w 2524513"/>
              <a:gd name="connsiteY7" fmla="*/ 0 h 5688632"/>
              <a:gd name="connsiteX8" fmla="*/ 1948449 w 2524513"/>
              <a:gd name="connsiteY8" fmla="*/ 2376264 h 5688632"/>
              <a:gd name="connsiteX9" fmla="*/ 2524513 w 2524513"/>
              <a:gd name="connsiteY9" fmla="*/ 3168352 h 5688632"/>
              <a:gd name="connsiteX10" fmla="*/ 2236481 w 2524513"/>
              <a:gd name="connsiteY10" fmla="*/ 3960440 h 5688632"/>
              <a:gd name="connsiteX11" fmla="*/ 2380497 w 2524513"/>
              <a:gd name="connsiteY11" fmla="*/ 3240360 h 5688632"/>
              <a:gd name="connsiteX12" fmla="*/ 1804433 w 2524513"/>
              <a:gd name="connsiteY12" fmla="*/ 2520280 h 5688632"/>
              <a:gd name="connsiteX13" fmla="*/ 1804433 w 2524513"/>
              <a:gd name="connsiteY13" fmla="*/ 360040 h 5688632"/>
              <a:gd name="connsiteX14" fmla="*/ 148249 w 2524513"/>
              <a:gd name="connsiteY14" fmla="*/ 1683568 h 5688632"/>
              <a:gd name="connsiteX15" fmla="*/ 148249 w 2524513"/>
              <a:gd name="connsiteY15" fmla="*/ 5400600 h 5688632"/>
              <a:gd name="connsiteX0" fmla="*/ 148249 w 2524513"/>
              <a:gd name="connsiteY0" fmla="*/ 5400600 h 5688632"/>
              <a:gd name="connsiteX1" fmla="*/ 1100689 w 2524513"/>
              <a:gd name="connsiteY1" fmla="*/ 4685848 h 5688632"/>
              <a:gd name="connsiteX2" fmla="*/ 1969081 w 2524513"/>
              <a:gd name="connsiteY2" fmla="*/ 4473748 h 5688632"/>
              <a:gd name="connsiteX3" fmla="*/ 2020457 w 2524513"/>
              <a:gd name="connsiteY3" fmla="*/ 4608512 h 5688632"/>
              <a:gd name="connsiteX4" fmla="*/ 1128837 w 2524513"/>
              <a:gd name="connsiteY4" fmla="*/ 4812208 h 5688632"/>
              <a:gd name="connsiteX5" fmla="*/ 4233 w 2524513"/>
              <a:gd name="connsiteY5" fmla="*/ 5688632 h 5688632"/>
              <a:gd name="connsiteX6" fmla="*/ 4233 w 2524513"/>
              <a:gd name="connsiteY6" fmla="*/ 1512168 h 5688632"/>
              <a:gd name="connsiteX7" fmla="*/ 1948449 w 2524513"/>
              <a:gd name="connsiteY7" fmla="*/ 0 h 5688632"/>
              <a:gd name="connsiteX8" fmla="*/ 1948449 w 2524513"/>
              <a:gd name="connsiteY8" fmla="*/ 2376264 h 5688632"/>
              <a:gd name="connsiteX9" fmla="*/ 2524513 w 2524513"/>
              <a:gd name="connsiteY9" fmla="*/ 3168352 h 5688632"/>
              <a:gd name="connsiteX10" fmla="*/ 2380497 w 2524513"/>
              <a:gd name="connsiteY10" fmla="*/ 3240360 h 5688632"/>
              <a:gd name="connsiteX11" fmla="*/ 1804433 w 2524513"/>
              <a:gd name="connsiteY11" fmla="*/ 2520280 h 5688632"/>
              <a:gd name="connsiteX12" fmla="*/ 1804433 w 2524513"/>
              <a:gd name="connsiteY12" fmla="*/ 360040 h 5688632"/>
              <a:gd name="connsiteX13" fmla="*/ 148249 w 2524513"/>
              <a:gd name="connsiteY13" fmla="*/ 1683568 h 5688632"/>
              <a:gd name="connsiteX14" fmla="*/ 148249 w 2524513"/>
              <a:gd name="connsiteY14" fmla="*/ 5400600 h 5688632"/>
              <a:gd name="connsiteX0" fmla="*/ 148249 w 2524513"/>
              <a:gd name="connsiteY0" fmla="*/ 5400600 h 5688632"/>
              <a:gd name="connsiteX1" fmla="*/ 1100689 w 2524513"/>
              <a:gd name="connsiteY1" fmla="*/ 4685848 h 5688632"/>
              <a:gd name="connsiteX2" fmla="*/ 1969081 w 2524513"/>
              <a:gd name="connsiteY2" fmla="*/ 4473748 h 5688632"/>
              <a:gd name="connsiteX3" fmla="*/ 2020457 w 2524513"/>
              <a:gd name="connsiteY3" fmla="*/ 4608512 h 5688632"/>
              <a:gd name="connsiteX4" fmla="*/ 1128837 w 2524513"/>
              <a:gd name="connsiteY4" fmla="*/ 4812208 h 5688632"/>
              <a:gd name="connsiteX5" fmla="*/ 4233 w 2524513"/>
              <a:gd name="connsiteY5" fmla="*/ 5688632 h 5688632"/>
              <a:gd name="connsiteX6" fmla="*/ 4233 w 2524513"/>
              <a:gd name="connsiteY6" fmla="*/ 1512168 h 5688632"/>
              <a:gd name="connsiteX7" fmla="*/ 1948449 w 2524513"/>
              <a:gd name="connsiteY7" fmla="*/ 0 h 5688632"/>
              <a:gd name="connsiteX8" fmla="*/ 1948449 w 2524513"/>
              <a:gd name="connsiteY8" fmla="*/ 2376264 h 5688632"/>
              <a:gd name="connsiteX9" fmla="*/ 2524513 w 2524513"/>
              <a:gd name="connsiteY9" fmla="*/ 3168352 h 5688632"/>
              <a:gd name="connsiteX10" fmla="*/ 1804433 w 2524513"/>
              <a:gd name="connsiteY10" fmla="*/ 2520280 h 5688632"/>
              <a:gd name="connsiteX11" fmla="*/ 1804433 w 2524513"/>
              <a:gd name="connsiteY11" fmla="*/ 360040 h 5688632"/>
              <a:gd name="connsiteX12" fmla="*/ 148249 w 2524513"/>
              <a:gd name="connsiteY12" fmla="*/ 1683568 h 5688632"/>
              <a:gd name="connsiteX13" fmla="*/ 148249 w 2524513"/>
              <a:gd name="connsiteY13" fmla="*/ 5400600 h 5688632"/>
              <a:gd name="connsiteX0" fmla="*/ 148249 w 2020457"/>
              <a:gd name="connsiteY0" fmla="*/ 5400600 h 5688632"/>
              <a:gd name="connsiteX1" fmla="*/ 1100689 w 2020457"/>
              <a:gd name="connsiteY1" fmla="*/ 4685848 h 5688632"/>
              <a:gd name="connsiteX2" fmla="*/ 1969081 w 2020457"/>
              <a:gd name="connsiteY2" fmla="*/ 4473748 h 5688632"/>
              <a:gd name="connsiteX3" fmla="*/ 2020457 w 2020457"/>
              <a:gd name="connsiteY3" fmla="*/ 4608512 h 5688632"/>
              <a:gd name="connsiteX4" fmla="*/ 1128837 w 2020457"/>
              <a:gd name="connsiteY4" fmla="*/ 4812208 h 5688632"/>
              <a:gd name="connsiteX5" fmla="*/ 4233 w 2020457"/>
              <a:gd name="connsiteY5" fmla="*/ 5688632 h 5688632"/>
              <a:gd name="connsiteX6" fmla="*/ 4233 w 2020457"/>
              <a:gd name="connsiteY6" fmla="*/ 1512168 h 5688632"/>
              <a:gd name="connsiteX7" fmla="*/ 1948449 w 2020457"/>
              <a:gd name="connsiteY7" fmla="*/ 0 h 5688632"/>
              <a:gd name="connsiteX8" fmla="*/ 1948449 w 2020457"/>
              <a:gd name="connsiteY8" fmla="*/ 2376264 h 5688632"/>
              <a:gd name="connsiteX9" fmla="*/ 1804433 w 2020457"/>
              <a:gd name="connsiteY9" fmla="*/ 2520280 h 5688632"/>
              <a:gd name="connsiteX10" fmla="*/ 1804433 w 2020457"/>
              <a:gd name="connsiteY10" fmla="*/ 360040 h 5688632"/>
              <a:gd name="connsiteX11" fmla="*/ 148249 w 2020457"/>
              <a:gd name="connsiteY11" fmla="*/ 1683568 h 5688632"/>
              <a:gd name="connsiteX12" fmla="*/ 148249 w 2020457"/>
              <a:gd name="connsiteY12" fmla="*/ 5400600 h 5688632"/>
              <a:gd name="connsiteX0" fmla="*/ 148249 w 2020457"/>
              <a:gd name="connsiteY0" fmla="*/ 5400600 h 5688632"/>
              <a:gd name="connsiteX1" fmla="*/ 1100689 w 2020457"/>
              <a:gd name="connsiteY1" fmla="*/ 4685848 h 5688632"/>
              <a:gd name="connsiteX2" fmla="*/ 1969081 w 2020457"/>
              <a:gd name="connsiteY2" fmla="*/ 4473748 h 5688632"/>
              <a:gd name="connsiteX3" fmla="*/ 2020457 w 2020457"/>
              <a:gd name="connsiteY3" fmla="*/ 4608512 h 5688632"/>
              <a:gd name="connsiteX4" fmla="*/ 1128837 w 2020457"/>
              <a:gd name="connsiteY4" fmla="*/ 4812208 h 5688632"/>
              <a:gd name="connsiteX5" fmla="*/ 4233 w 2020457"/>
              <a:gd name="connsiteY5" fmla="*/ 5688632 h 5688632"/>
              <a:gd name="connsiteX6" fmla="*/ 4233 w 2020457"/>
              <a:gd name="connsiteY6" fmla="*/ 1512168 h 5688632"/>
              <a:gd name="connsiteX7" fmla="*/ 1948449 w 2020457"/>
              <a:gd name="connsiteY7" fmla="*/ 0 h 5688632"/>
              <a:gd name="connsiteX8" fmla="*/ 1948449 w 2020457"/>
              <a:gd name="connsiteY8" fmla="*/ 2376264 h 5688632"/>
              <a:gd name="connsiteX9" fmla="*/ 1804433 w 2020457"/>
              <a:gd name="connsiteY9" fmla="*/ 360040 h 5688632"/>
              <a:gd name="connsiteX10" fmla="*/ 148249 w 2020457"/>
              <a:gd name="connsiteY10" fmla="*/ 1683568 h 5688632"/>
              <a:gd name="connsiteX11" fmla="*/ 148249 w 2020457"/>
              <a:gd name="connsiteY11" fmla="*/ 5400600 h 5688632"/>
              <a:gd name="connsiteX0" fmla="*/ 148249 w 2248482"/>
              <a:gd name="connsiteY0" fmla="*/ 5592621 h 5880653"/>
              <a:gd name="connsiteX1" fmla="*/ 1100689 w 2248482"/>
              <a:gd name="connsiteY1" fmla="*/ 4877869 h 5880653"/>
              <a:gd name="connsiteX2" fmla="*/ 1969081 w 2248482"/>
              <a:gd name="connsiteY2" fmla="*/ 4665769 h 5880653"/>
              <a:gd name="connsiteX3" fmla="*/ 2020457 w 2248482"/>
              <a:gd name="connsiteY3" fmla="*/ 4800533 h 5880653"/>
              <a:gd name="connsiteX4" fmla="*/ 1128837 w 2248482"/>
              <a:gd name="connsiteY4" fmla="*/ 5004229 h 5880653"/>
              <a:gd name="connsiteX5" fmla="*/ 4233 w 2248482"/>
              <a:gd name="connsiteY5" fmla="*/ 5880653 h 5880653"/>
              <a:gd name="connsiteX6" fmla="*/ 4233 w 2248482"/>
              <a:gd name="connsiteY6" fmla="*/ 1704189 h 5880653"/>
              <a:gd name="connsiteX7" fmla="*/ 1948449 w 2248482"/>
              <a:gd name="connsiteY7" fmla="*/ 192021 h 5880653"/>
              <a:gd name="connsiteX8" fmla="*/ 1804433 w 2248482"/>
              <a:gd name="connsiteY8" fmla="*/ 552061 h 5880653"/>
              <a:gd name="connsiteX9" fmla="*/ 148249 w 2248482"/>
              <a:gd name="connsiteY9" fmla="*/ 1875589 h 5880653"/>
              <a:gd name="connsiteX10" fmla="*/ 148249 w 2248482"/>
              <a:gd name="connsiteY10" fmla="*/ 5592621 h 5880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48482" h="5880653">
                <a:moveTo>
                  <a:pt x="148249" y="5592621"/>
                </a:moveTo>
                <a:lnTo>
                  <a:pt x="1100689" y="4877869"/>
                </a:lnTo>
                <a:lnTo>
                  <a:pt x="1969081" y="4665769"/>
                </a:lnTo>
                <a:lnTo>
                  <a:pt x="2020457" y="4800533"/>
                </a:lnTo>
                <a:lnTo>
                  <a:pt x="1128837" y="5004229"/>
                </a:lnTo>
                <a:lnTo>
                  <a:pt x="4233" y="5880653"/>
                </a:lnTo>
                <a:cubicBezTo>
                  <a:pt x="8466" y="4492120"/>
                  <a:pt x="0" y="3092722"/>
                  <a:pt x="4233" y="1704189"/>
                </a:cubicBezTo>
                <a:lnTo>
                  <a:pt x="1948449" y="192021"/>
                </a:lnTo>
                <a:cubicBezTo>
                  <a:pt x="2248482" y="0"/>
                  <a:pt x="2104466" y="271466"/>
                  <a:pt x="1804433" y="552061"/>
                </a:cubicBezTo>
                <a:lnTo>
                  <a:pt x="148249" y="1875589"/>
                </a:lnTo>
                <a:lnTo>
                  <a:pt x="148249" y="5592621"/>
                </a:lnTo>
                <a:close/>
              </a:path>
            </a:pathLst>
          </a:custGeom>
          <a:solidFill>
            <a:schemeClr val="bg1"/>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132" name="Group 131"/>
          <p:cNvGrpSpPr/>
          <p:nvPr/>
        </p:nvGrpSpPr>
        <p:grpSpPr>
          <a:xfrm>
            <a:off x="467544" y="5013176"/>
            <a:ext cx="2857500" cy="1272540"/>
            <a:chOff x="403860" y="4381500"/>
            <a:chExt cx="2857500" cy="1272540"/>
          </a:xfrm>
        </p:grpSpPr>
        <p:sp>
          <p:nvSpPr>
            <p:cNvPr id="133" name="Freeform 132"/>
            <p:cNvSpPr/>
            <p:nvPr/>
          </p:nvSpPr>
          <p:spPr>
            <a:xfrm>
              <a:off x="914400" y="5059680"/>
              <a:ext cx="563880" cy="304800"/>
            </a:xfrm>
            <a:custGeom>
              <a:avLst/>
              <a:gdLst>
                <a:gd name="connsiteX0" fmla="*/ 0 w 563880"/>
                <a:gd name="connsiteY0" fmla="*/ 114300 h 304800"/>
                <a:gd name="connsiteX1" fmla="*/ 434340 w 563880"/>
                <a:gd name="connsiteY1" fmla="*/ 0 h 304800"/>
                <a:gd name="connsiteX2" fmla="*/ 563880 w 563880"/>
                <a:gd name="connsiteY2" fmla="*/ 304800 h 304800"/>
                <a:gd name="connsiteX3" fmla="*/ 0 w 563880"/>
                <a:gd name="connsiteY3" fmla="*/ 114300 h 304800"/>
              </a:gdLst>
              <a:ahLst/>
              <a:cxnLst>
                <a:cxn ang="0">
                  <a:pos x="connsiteX0" y="connsiteY0"/>
                </a:cxn>
                <a:cxn ang="0">
                  <a:pos x="connsiteX1" y="connsiteY1"/>
                </a:cxn>
                <a:cxn ang="0">
                  <a:pos x="connsiteX2" y="connsiteY2"/>
                </a:cxn>
                <a:cxn ang="0">
                  <a:pos x="connsiteX3" y="connsiteY3"/>
                </a:cxn>
              </a:cxnLst>
              <a:rect l="l" t="t" r="r" b="b"/>
              <a:pathLst>
                <a:path w="563880" h="304800">
                  <a:moveTo>
                    <a:pt x="0" y="114300"/>
                  </a:moveTo>
                  <a:lnTo>
                    <a:pt x="434340" y="0"/>
                  </a:lnTo>
                  <a:lnTo>
                    <a:pt x="563880" y="304800"/>
                  </a:lnTo>
                  <a:lnTo>
                    <a:pt x="0" y="114300"/>
                  </a:lnTo>
                  <a:close/>
                </a:path>
              </a:pathLst>
            </a:custGeom>
            <a:solidFill>
              <a:srgbClr val="00CCFF"/>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34" name="Freeform 133"/>
            <p:cNvSpPr/>
            <p:nvPr/>
          </p:nvSpPr>
          <p:spPr>
            <a:xfrm>
              <a:off x="1790700" y="4968240"/>
              <a:ext cx="670560" cy="121920"/>
            </a:xfrm>
            <a:custGeom>
              <a:avLst/>
              <a:gdLst>
                <a:gd name="connsiteX0" fmla="*/ 0 w 670560"/>
                <a:gd name="connsiteY0" fmla="*/ 76200 h 121920"/>
                <a:gd name="connsiteX1" fmla="*/ 518160 w 670560"/>
                <a:gd name="connsiteY1" fmla="*/ 0 h 121920"/>
                <a:gd name="connsiteX2" fmla="*/ 670560 w 670560"/>
                <a:gd name="connsiteY2" fmla="*/ 121920 h 121920"/>
                <a:gd name="connsiteX3" fmla="*/ 0 w 670560"/>
                <a:gd name="connsiteY3" fmla="*/ 76200 h 121920"/>
              </a:gdLst>
              <a:ahLst/>
              <a:cxnLst>
                <a:cxn ang="0">
                  <a:pos x="connsiteX0" y="connsiteY0"/>
                </a:cxn>
                <a:cxn ang="0">
                  <a:pos x="connsiteX1" y="connsiteY1"/>
                </a:cxn>
                <a:cxn ang="0">
                  <a:pos x="connsiteX2" y="connsiteY2"/>
                </a:cxn>
                <a:cxn ang="0">
                  <a:pos x="connsiteX3" y="connsiteY3"/>
                </a:cxn>
              </a:cxnLst>
              <a:rect l="l" t="t" r="r" b="b"/>
              <a:pathLst>
                <a:path w="670560" h="121920">
                  <a:moveTo>
                    <a:pt x="0" y="76200"/>
                  </a:moveTo>
                  <a:lnTo>
                    <a:pt x="518160" y="0"/>
                  </a:lnTo>
                  <a:lnTo>
                    <a:pt x="670560" y="121920"/>
                  </a:lnTo>
                  <a:lnTo>
                    <a:pt x="0" y="76200"/>
                  </a:lnTo>
                  <a:close/>
                </a:path>
              </a:pathLst>
            </a:custGeom>
            <a:solidFill>
              <a:srgbClr val="00CCFF"/>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35" name="Freeform 134"/>
            <p:cNvSpPr/>
            <p:nvPr/>
          </p:nvSpPr>
          <p:spPr>
            <a:xfrm>
              <a:off x="1516380" y="5463540"/>
              <a:ext cx="716280" cy="190500"/>
            </a:xfrm>
            <a:custGeom>
              <a:avLst/>
              <a:gdLst>
                <a:gd name="connsiteX0" fmla="*/ 0 w 716280"/>
                <a:gd name="connsiteY0" fmla="*/ 190500 h 190500"/>
                <a:gd name="connsiteX1" fmla="*/ 411480 w 716280"/>
                <a:gd name="connsiteY1" fmla="*/ 0 h 190500"/>
                <a:gd name="connsiteX2" fmla="*/ 716280 w 716280"/>
                <a:gd name="connsiteY2" fmla="*/ 137160 h 190500"/>
                <a:gd name="connsiteX3" fmla="*/ 0 w 716280"/>
                <a:gd name="connsiteY3" fmla="*/ 190500 h 190500"/>
              </a:gdLst>
              <a:ahLst/>
              <a:cxnLst>
                <a:cxn ang="0">
                  <a:pos x="connsiteX0" y="connsiteY0"/>
                </a:cxn>
                <a:cxn ang="0">
                  <a:pos x="connsiteX1" y="connsiteY1"/>
                </a:cxn>
                <a:cxn ang="0">
                  <a:pos x="connsiteX2" y="connsiteY2"/>
                </a:cxn>
                <a:cxn ang="0">
                  <a:pos x="connsiteX3" y="connsiteY3"/>
                </a:cxn>
              </a:cxnLst>
              <a:rect l="l" t="t" r="r" b="b"/>
              <a:pathLst>
                <a:path w="716280" h="190500">
                  <a:moveTo>
                    <a:pt x="0" y="190500"/>
                  </a:moveTo>
                  <a:lnTo>
                    <a:pt x="411480" y="0"/>
                  </a:lnTo>
                  <a:lnTo>
                    <a:pt x="716280" y="137160"/>
                  </a:lnTo>
                  <a:lnTo>
                    <a:pt x="0" y="190500"/>
                  </a:lnTo>
                  <a:close/>
                </a:path>
              </a:pathLst>
            </a:custGeom>
            <a:solidFill>
              <a:srgbClr val="00CCFF"/>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36" name="Freeform 135"/>
            <p:cNvSpPr/>
            <p:nvPr/>
          </p:nvSpPr>
          <p:spPr>
            <a:xfrm>
              <a:off x="403860" y="5387340"/>
              <a:ext cx="861060" cy="198120"/>
            </a:xfrm>
            <a:custGeom>
              <a:avLst/>
              <a:gdLst>
                <a:gd name="connsiteX0" fmla="*/ 0 w 861060"/>
                <a:gd name="connsiteY0" fmla="*/ 198120 h 198120"/>
                <a:gd name="connsiteX1" fmla="*/ 0 w 861060"/>
                <a:gd name="connsiteY1" fmla="*/ 198120 h 198120"/>
                <a:gd name="connsiteX2" fmla="*/ 289560 w 861060"/>
                <a:gd name="connsiteY2" fmla="*/ 0 h 198120"/>
                <a:gd name="connsiteX3" fmla="*/ 861060 w 861060"/>
                <a:gd name="connsiteY3" fmla="*/ 106680 h 198120"/>
                <a:gd name="connsiteX4" fmla="*/ 624840 w 861060"/>
                <a:gd name="connsiteY4" fmla="*/ 182880 h 198120"/>
                <a:gd name="connsiteX5" fmla="*/ 0 w 861060"/>
                <a:gd name="connsiteY5" fmla="*/ 198120 h 198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61060" h="198120">
                  <a:moveTo>
                    <a:pt x="0" y="198120"/>
                  </a:moveTo>
                  <a:lnTo>
                    <a:pt x="0" y="198120"/>
                  </a:lnTo>
                  <a:lnTo>
                    <a:pt x="289560" y="0"/>
                  </a:lnTo>
                  <a:lnTo>
                    <a:pt x="861060" y="106680"/>
                  </a:lnTo>
                  <a:lnTo>
                    <a:pt x="624840" y="182880"/>
                  </a:lnTo>
                  <a:lnTo>
                    <a:pt x="0" y="198120"/>
                  </a:lnTo>
                  <a:close/>
                </a:path>
              </a:pathLst>
            </a:custGeom>
            <a:solidFill>
              <a:srgbClr val="00CCFF"/>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37" name="Freeform 136"/>
            <p:cNvSpPr/>
            <p:nvPr/>
          </p:nvSpPr>
          <p:spPr>
            <a:xfrm>
              <a:off x="2247900" y="5280660"/>
              <a:ext cx="624840" cy="106680"/>
            </a:xfrm>
            <a:custGeom>
              <a:avLst/>
              <a:gdLst>
                <a:gd name="connsiteX0" fmla="*/ 0 w 624840"/>
                <a:gd name="connsiteY0" fmla="*/ 83820 h 106680"/>
                <a:gd name="connsiteX1" fmla="*/ 0 w 624840"/>
                <a:gd name="connsiteY1" fmla="*/ 83820 h 106680"/>
                <a:gd name="connsiteX2" fmla="*/ 441960 w 624840"/>
                <a:gd name="connsiteY2" fmla="*/ 0 h 106680"/>
                <a:gd name="connsiteX3" fmla="*/ 624840 w 624840"/>
                <a:gd name="connsiteY3" fmla="*/ 106680 h 106680"/>
                <a:gd name="connsiteX4" fmla="*/ 0 w 624840"/>
                <a:gd name="connsiteY4" fmla="*/ 83820 h 1066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4840" h="106680">
                  <a:moveTo>
                    <a:pt x="0" y="83820"/>
                  </a:moveTo>
                  <a:lnTo>
                    <a:pt x="0" y="83820"/>
                  </a:lnTo>
                  <a:lnTo>
                    <a:pt x="441960" y="0"/>
                  </a:lnTo>
                  <a:lnTo>
                    <a:pt x="624840" y="106680"/>
                  </a:lnTo>
                  <a:lnTo>
                    <a:pt x="0" y="83820"/>
                  </a:lnTo>
                  <a:close/>
                </a:path>
              </a:pathLst>
            </a:custGeom>
            <a:solidFill>
              <a:srgbClr val="00CCFF"/>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38" name="Freeform 137"/>
            <p:cNvSpPr/>
            <p:nvPr/>
          </p:nvSpPr>
          <p:spPr>
            <a:xfrm>
              <a:off x="1356360" y="5105400"/>
              <a:ext cx="624840" cy="160020"/>
            </a:xfrm>
            <a:custGeom>
              <a:avLst/>
              <a:gdLst>
                <a:gd name="connsiteX0" fmla="*/ 624840 w 624840"/>
                <a:gd name="connsiteY0" fmla="*/ 99060 h 160020"/>
                <a:gd name="connsiteX1" fmla="*/ 624840 w 624840"/>
                <a:gd name="connsiteY1" fmla="*/ 99060 h 160020"/>
                <a:gd name="connsiteX2" fmla="*/ 556260 w 624840"/>
                <a:gd name="connsiteY2" fmla="*/ 83820 h 160020"/>
                <a:gd name="connsiteX3" fmla="*/ 182880 w 624840"/>
                <a:gd name="connsiteY3" fmla="*/ 0 h 160020"/>
                <a:gd name="connsiteX4" fmla="*/ 0 w 624840"/>
                <a:gd name="connsiteY4" fmla="*/ 160020 h 160020"/>
                <a:gd name="connsiteX5" fmla="*/ 76200 w 624840"/>
                <a:gd name="connsiteY5" fmla="*/ 160020 h 160020"/>
                <a:gd name="connsiteX6" fmla="*/ 624840 w 624840"/>
                <a:gd name="connsiteY6" fmla="*/ 99060 h 1600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24840" h="160020">
                  <a:moveTo>
                    <a:pt x="624840" y="99060"/>
                  </a:moveTo>
                  <a:lnTo>
                    <a:pt x="624840" y="99060"/>
                  </a:lnTo>
                  <a:lnTo>
                    <a:pt x="556260" y="83820"/>
                  </a:lnTo>
                  <a:lnTo>
                    <a:pt x="182880" y="0"/>
                  </a:lnTo>
                  <a:lnTo>
                    <a:pt x="0" y="160020"/>
                  </a:lnTo>
                  <a:lnTo>
                    <a:pt x="76200" y="160020"/>
                  </a:lnTo>
                  <a:lnTo>
                    <a:pt x="624840" y="99060"/>
                  </a:lnTo>
                  <a:close/>
                </a:path>
              </a:pathLst>
            </a:custGeom>
            <a:solidFill>
              <a:srgbClr val="00CCFF"/>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39" name="Freeform 138"/>
            <p:cNvSpPr/>
            <p:nvPr/>
          </p:nvSpPr>
          <p:spPr>
            <a:xfrm>
              <a:off x="1889760" y="4693920"/>
              <a:ext cx="1371600" cy="419100"/>
            </a:xfrm>
            <a:custGeom>
              <a:avLst/>
              <a:gdLst>
                <a:gd name="connsiteX0" fmla="*/ 0 w 1371600"/>
                <a:gd name="connsiteY0" fmla="*/ 175260 h 419100"/>
                <a:gd name="connsiteX1" fmla="*/ 0 w 1371600"/>
                <a:gd name="connsiteY1" fmla="*/ 175260 h 419100"/>
                <a:gd name="connsiteX2" fmla="*/ 1066800 w 1371600"/>
                <a:gd name="connsiteY2" fmla="*/ 0 h 419100"/>
                <a:gd name="connsiteX3" fmla="*/ 1165860 w 1371600"/>
                <a:gd name="connsiteY3" fmla="*/ 129540 h 419100"/>
                <a:gd name="connsiteX4" fmla="*/ 1341120 w 1371600"/>
                <a:gd name="connsiteY4" fmla="*/ 106680 h 419100"/>
                <a:gd name="connsiteX5" fmla="*/ 1371600 w 1371600"/>
                <a:gd name="connsiteY5" fmla="*/ 419100 h 419100"/>
                <a:gd name="connsiteX6" fmla="*/ 822960 w 1371600"/>
                <a:gd name="connsiteY6" fmla="*/ 160020 h 419100"/>
                <a:gd name="connsiteX7" fmla="*/ 0 w 1371600"/>
                <a:gd name="connsiteY7" fmla="*/ 175260 h 419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71600" h="419100">
                  <a:moveTo>
                    <a:pt x="0" y="175260"/>
                  </a:moveTo>
                  <a:lnTo>
                    <a:pt x="0" y="175260"/>
                  </a:lnTo>
                  <a:lnTo>
                    <a:pt x="1066800" y="0"/>
                  </a:lnTo>
                  <a:lnTo>
                    <a:pt x="1165860" y="129540"/>
                  </a:lnTo>
                  <a:lnTo>
                    <a:pt x="1341120" y="106680"/>
                  </a:lnTo>
                  <a:lnTo>
                    <a:pt x="1371600" y="419100"/>
                  </a:lnTo>
                  <a:lnTo>
                    <a:pt x="822960" y="160020"/>
                  </a:lnTo>
                  <a:lnTo>
                    <a:pt x="0" y="175260"/>
                  </a:lnTo>
                  <a:close/>
                </a:path>
              </a:pathLst>
            </a:custGeom>
            <a:solidFill>
              <a:srgbClr val="00CCFF"/>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40" name="Freeform 139"/>
            <p:cNvSpPr/>
            <p:nvPr/>
          </p:nvSpPr>
          <p:spPr>
            <a:xfrm>
              <a:off x="1844040" y="4381500"/>
              <a:ext cx="449580" cy="137160"/>
            </a:xfrm>
            <a:custGeom>
              <a:avLst/>
              <a:gdLst>
                <a:gd name="connsiteX0" fmla="*/ 0 w 449580"/>
                <a:gd name="connsiteY0" fmla="*/ 0 h 137160"/>
                <a:gd name="connsiteX1" fmla="*/ 0 w 449580"/>
                <a:gd name="connsiteY1" fmla="*/ 0 h 137160"/>
                <a:gd name="connsiteX2" fmla="*/ 449580 w 449580"/>
                <a:gd name="connsiteY2" fmla="*/ 76200 h 137160"/>
                <a:gd name="connsiteX3" fmla="*/ 106680 w 449580"/>
                <a:gd name="connsiteY3" fmla="*/ 137160 h 137160"/>
                <a:gd name="connsiteX4" fmla="*/ 0 w 449580"/>
                <a:gd name="connsiteY4" fmla="*/ 0 h 1371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9580" h="137160">
                  <a:moveTo>
                    <a:pt x="0" y="0"/>
                  </a:moveTo>
                  <a:lnTo>
                    <a:pt x="0" y="0"/>
                  </a:lnTo>
                  <a:lnTo>
                    <a:pt x="449580" y="76200"/>
                  </a:lnTo>
                  <a:lnTo>
                    <a:pt x="106680" y="137160"/>
                  </a:lnTo>
                  <a:lnTo>
                    <a:pt x="0" y="0"/>
                  </a:lnTo>
                  <a:close/>
                </a:path>
              </a:pathLst>
            </a:custGeom>
            <a:solidFill>
              <a:srgbClr val="00CCFF"/>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144" name="Rectangle 143"/>
          <p:cNvSpPr/>
          <p:nvPr/>
        </p:nvSpPr>
        <p:spPr>
          <a:xfrm>
            <a:off x="-180528" y="0"/>
            <a:ext cx="275777" cy="414908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145" name="wahwahwah.mp3">
            <a:hlinkClick r:id="" action="ppaction://media"/>
          </p:cNvPr>
          <p:cNvPicPr>
            <a:picLocks noRot="1" noChangeAspect="1"/>
          </p:cNvPicPr>
          <p:nvPr>
            <a:audioFile r:link="rId1"/>
          </p:nvPr>
        </p:nvPicPr>
        <p:blipFill>
          <a:blip r:embed="rId3" cstate="print"/>
          <a:stretch>
            <a:fillRect/>
          </a:stretch>
        </p:blipFill>
        <p:spPr>
          <a:xfrm>
            <a:off x="9900592" y="4509120"/>
            <a:ext cx="304800" cy="304800"/>
          </a:xfrm>
          <a:prstGeom prst="rect">
            <a:avLst/>
          </a:prstGeom>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mediacall" presetSubtype="0" fill="hold" nodeType="clickEffect">
                                  <p:stCondLst>
                                    <p:cond delay="0"/>
                                  </p:stCondLst>
                                  <p:childTnLst>
                                    <p:cmd type="call" cmd="playFrom(0.0)">
                                      <p:cBhvr>
                                        <p:cTn id="6" dur="4371" fill="hold"/>
                                        <p:tgtEl>
                                          <p:spTgt spid="145"/>
                                        </p:tgtEl>
                                      </p:cBhvr>
                                    </p:cmd>
                                  </p:childTnLst>
                                </p:cTn>
                              </p:par>
                            </p:childTnLst>
                          </p:cTn>
                        </p:par>
                      </p:childTnLst>
                    </p:cTn>
                  </p:par>
                  <p:par>
                    <p:cTn id="7" fill="hold">
                      <p:stCondLst>
                        <p:cond delay="indefinite"/>
                      </p:stCondLst>
                      <p:childTnLst>
                        <p:par>
                          <p:cTn id="8" fill="hold">
                            <p:stCondLst>
                              <p:cond delay="0"/>
                            </p:stCondLst>
                            <p:childTnLst>
                              <p:par>
                                <p:cTn id="9" presetID="2" presetClass="exit" presetSubtype="8" fill="hold" nodeType="clickEffect">
                                  <p:stCondLst>
                                    <p:cond delay="0"/>
                                  </p:stCondLst>
                                  <p:childTnLst>
                                    <p:anim calcmode="lin" valueType="num">
                                      <p:cBhvr additive="base">
                                        <p:cTn id="10" dur="3000"/>
                                        <p:tgtEl>
                                          <p:spTgt spid="113"/>
                                        </p:tgtEl>
                                        <p:attrNameLst>
                                          <p:attrName>ppt_x</p:attrName>
                                        </p:attrNameLst>
                                      </p:cBhvr>
                                      <p:tavLst>
                                        <p:tav tm="0">
                                          <p:val>
                                            <p:strVal val="ppt_x"/>
                                          </p:val>
                                        </p:tav>
                                        <p:tav tm="100000">
                                          <p:val>
                                            <p:strVal val="0-ppt_w/2"/>
                                          </p:val>
                                        </p:tav>
                                      </p:tavLst>
                                    </p:anim>
                                    <p:anim calcmode="lin" valueType="num">
                                      <p:cBhvr additive="base">
                                        <p:cTn id="11" dur="3000"/>
                                        <p:tgtEl>
                                          <p:spTgt spid="113"/>
                                        </p:tgtEl>
                                        <p:attrNameLst>
                                          <p:attrName>ppt_y</p:attrName>
                                        </p:attrNameLst>
                                      </p:cBhvr>
                                      <p:tavLst>
                                        <p:tav tm="0">
                                          <p:val>
                                            <p:strVal val="ppt_y"/>
                                          </p:val>
                                        </p:tav>
                                        <p:tav tm="100000">
                                          <p:val>
                                            <p:strVal val="ppt_y"/>
                                          </p:val>
                                        </p:tav>
                                      </p:tavLst>
                                    </p:anim>
                                    <p:set>
                                      <p:cBhvr>
                                        <p:cTn id="12" dur="1" fill="hold">
                                          <p:stCondLst>
                                            <p:cond delay="2999"/>
                                          </p:stCondLst>
                                        </p:cTn>
                                        <p:tgtEl>
                                          <p:spTgt spid="113"/>
                                        </p:tgtEl>
                                        <p:attrNameLst>
                                          <p:attrName>style.visibility</p:attrName>
                                        </p:attrNameLst>
                                      </p:cBhvr>
                                      <p:to>
                                        <p:strVal val="hidden"/>
                                      </p:to>
                                    </p:set>
                                  </p:childTnLst>
                                </p:cTn>
                              </p:par>
                              <p:par>
                                <p:cTn id="13" presetID="42" presetClass="path" presetSubtype="0" fill="hold" grpId="0" nodeType="withEffect">
                                  <p:stCondLst>
                                    <p:cond delay="0"/>
                                  </p:stCondLst>
                                  <p:childTnLst>
                                    <p:animMotion origin="layout" path="M 5E-6 4.44444E-6 L -0.00156 0.57083 " pathEditMode="relative" rAng="0" ptsTypes="AA">
                                      <p:cBhvr>
                                        <p:cTn id="14" dur="1000" fill="hold"/>
                                        <p:tgtEl>
                                          <p:spTgt spid="141"/>
                                        </p:tgtEl>
                                        <p:attrNameLst>
                                          <p:attrName>ppt_x</p:attrName>
                                          <p:attrName>ppt_y</p:attrName>
                                        </p:attrNameLst>
                                      </p:cBhvr>
                                      <p:rCtr x="-1" y="285"/>
                                    </p:animMotion>
                                  </p:childTnLst>
                                </p:cTn>
                              </p:par>
                              <p:par>
                                <p:cTn id="15" presetID="42" presetClass="path" presetSubtype="0" fill="hold" grpId="0" nodeType="withEffect">
                                  <p:stCondLst>
                                    <p:cond delay="500"/>
                                  </p:stCondLst>
                                  <p:childTnLst>
                                    <p:animMotion origin="layout" path="M -3.33333E-6 1.11111E-6 L -0.00139 0.42778 " pathEditMode="relative" rAng="0" ptsTypes="AA">
                                      <p:cBhvr>
                                        <p:cTn id="16" dur="1000" fill="hold"/>
                                        <p:tgtEl>
                                          <p:spTgt spid="143"/>
                                        </p:tgtEl>
                                        <p:attrNameLst>
                                          <p:attrName>ppt_x</p:attrName>
                                          <p:attrName>ppt_y</p:attrName>
                                        </p:attrNameLst>
                                      </p:cBhvr>
                                      <p:rCtr x="-1" y="214"/>
                                    </p:animMotion>
                                  </p:childTnLst>
                                </p:cTn>
                              </p:par>
                              <p:par>
                                <p:cTn id="17" presetID="42" presetClass="path" presetSubtype="0" fill="hold" grpId="0" nodeType="withEffect">
                                  <p:stCondLst>
                                    <p:cond delay="300"/>
                                  </p:stCondLst>
                                  <p:childTnLst>
                                    <p:animMotion origin="layout" path="M -2.22222E-6 7.40741E-7 L 0.00243 0.58171 " pathEditMode="relative" rAng="0" ptsTypes="AA">
                                      <p:cBhvr>
                                        <p:cTn id="18" dur="1000" fill="hold"/>
                                        <p:tgtEl>
                                          <p:spTgt spid="142"/>
                                        </p:tgtEl>
                                        <p:attrNameLst>
                                          <p:attrName>ppt_x</p:attrName>
                                          <p:attrName>ppt_y</p:attrName>
                                        </p:attrNameLst>
                                      </p:cBhvr>
                                      <p:rCtr x="1" y="291"/>
                                    </p:animMotion>
                                  </p:childTnLst>
                                </p:cTn>
                              </p:par>
                            </p:childTnLst>
                          </p:cTn>
                        </p:par>
                      </p:childTnLst>
                    </p:cTn>
                  </p:par>
                </p:childTnLst>
              </p:cTn>
              <p:prevCondLst>
                <p:cond evt="onPrev" delay="0">
                  <p:tgtEl>
                    <p:sldTgt/>
                  </p:tgtEl>
                </p:cond>
              </p:prevCondLst>
              <p:nextCondLst>
                <p:cond evt="onNext" delay="0">
                  <p:tgtEl>
                    <p:sldTgt/>
                  </p:tgtEl>
                </p:cond>
              </p:nextCondLst>
            </p:seq>
            <p:audio>
              <p:cMediaNode>
                <p:cTn id="19" fill="hold" display="0">
                  <p:stCondLst>
                    <p:cond delay="indefinite"/>
                  </p:stCondLst>
                  <p:endCondLst>
                    <p:cond evt="onNext" delay="0">
                      <p:tgtEl>
                        <p:sldTgt/>
                      </p:tgtEl>
                    </p:cond>
                    <p:cond evt="onPrev" delay="0">
                      <p:tgtEl>
                        <p:sldTgt/>
                      </p:tgtEl>
                    </p:cond>
                    <p:cond evt="onStopAudio" delay="0">
                      <p:tgtEl>
                        <p:sldTgt/>
                      </p:tgtEl>
                    </p:cond>
                  </p:endCondLst>
                </p:cTn>
                <p:tgtEl>
                  <p:spTgt spid="145"/>
                </p:tgtEl>
              </p:cMediaNode>
            </p:audio>
          </p:childTnLst>
        </p:cTn>
      </p:par>
    </p:tnLst>
    <p:bldLst>
      <p:bldP spid="141" grpId="0" animBg="1"/>
      <p:bldP spid="142" grpId="0" animBg="1"/>
      <p:bldP spid="143" grpId="0" animBg="1"/>
    </p:bld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0" y="0"/>
            <a:ext cx="9144000" cy="6858000"/>
          </a:xfrm>
          <a:prstGeom prst="rect">
            <a:avLst/>
          </a:prstGeom>
          <a:solidFill>
            <a:schemeClr val="tx1"/>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Tree>
  </p:cSld>
  <p:clrMapOvr>
    <a:masterClrMapping/>
  </p:clrMapOvr>
  <p:transition>
    <p:fade/>
  </p:transition>
  <p:timing>
    <p:tnLst>
      <p:par>
        <p:cTn id="1" dur="indefinite" restart="never" nodeType="tmRoot"/>
      </p:par>
    </p:tn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9" name="Freeform 88"/>
          <p:cNvSpPr/>
          <p:nvPr/>
        </p:nvSpPr>
        <p:spPr>
          <a:xfrm rot="14265221" flipH="1">
            <a:off x="3695385" y="2478395"/>
            <a:ext cx="846754" cy="1288780"/>
          </a:xfrm>
          <a:custGeom>
            <a:avLst/>
            <a:gdLst>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75432 w 777479"/>
              <a:gd name="connsiteY8" fmla="*/ 659606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65919 w 777479"/>
              <a:gd name="connsiteY10" fmla="*/ 516731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62013 w 777479"/>
              <a:gd name="connsiteY20" fmla="*/ 605036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77479" h="733822">
                <a:moveTo>
                  <a:pt x="237332" y="11906"/>
                </a:moveTo>
                <a:cubicBezTo>
                  <a:pt x="251421" y="57547"/>
                  <a:pt x="265510" y="103188"/>
                  <a:pt x="239713" y="140494"/>
                </a:cubicBezTo>
                <a:cubicBezTo>
                  <a:pt x="213916" y="177800"/>
                  <a:pt x="121841" y="196850"/>
                  <a:pt x="82550" y="235744"/>
                </a:cubicBezTo>
                <a:cubicBezTo>
                  <a:pt x="43259" y="274638"/>
                  <a:pt x="0" y="348456"/>
                  <a:pt x="3969" y="373856"/>
                </a:cubicBezTo>
                <a:cubicBezTo>
                  <a:pt x="7938" y="399256"/>
                  <a:pt x="64691" y="402828"/>
                  <a:pt x="106363" y="388144"/>
                </a:cubicBezTo>
                <a:cubicBezTo>
                  <a:pt x="148035" y="373460"/>
                  <a:pt x="228203" y="300831"/>
                  <a:pt x="254000" y="285750"/>
                </a:cubicBezTo>
                <a:cubicBezTo>
                  <a:pt x="279797" y="270669"/>
                  <a:pt x="266303" y="273050"/>
                  <a:pt x="261144" y="297656"/>
                </a:cubicBezTo>
                <a:cubicBezTo>
                  <a:pt x="255985" y="322262"/>
                  <a:pt x="233429" y="389731"/>
                  <a:pt x="223044" y="433387"/>
                </a:cubicBezTo>
                <a:cubicBezTo>
                  <a:pt x="212659" y="477043"/>
                  <a:pt x="194650" y="523540"/>
                  <a:pt x="198834" y="559594"/>
                </a:cubicBezTo>
                <a:cubicBezTo>
                  <a:pt x="203018" y="595648"/>
                  <a:pt x="225339" y="658312"/>
                  <a:pt x="248147" y="649709"/>
                </a:cubicBezTo>
                <a:cubicBezTo>
                  <a:pt x="270955" y="641106"/>
                  <a:pt x="315657" y="551569"/>
                  <a:pt x="335682" y="507975"/>
                </a:cubicBezTo>
                <a:cubicBezTo>
                  <a:pt x="355707" y="464381"/>
                  <a:pt x="361673" y="397002"/>
                  <a:pt x="368300" y="388143"/>
                </a:cubicBezTo>
                <a:cubicBezTo>
                  <a:pt x="374927" y="379284"/>
                  <a:pt x="369888" y="408385"/>
                  <a:pt x="375444" y="454819"/>
                </a:cubicBezTo>
                <a:cubicBezTo>
                  <a:pt x="381000" y="501254"/>
                  <a:pt x="388938" y="620316"/>
                  <a:pt x="401638" y="666750"/>
                </a:cubicBezTo>
                <a:cubicBezTo>
                  <a:pt x="414338" y="713184"/>
                  <a:pt x="434578" y="733028"/>
                  <a:pt x="451644" y="733425"/>
                </a:cubicBezTo>
                <a:cubicBezTo>
                  <a:pt x="468710" y="733822"/>
                  <a:pt x="495301" y="719931"/>
                  <a:pt x="504032" y="669131"/>
                </a:cubicBezTo>
                <a:cubicBezTo>
                  <a:pt x="512763" y="618331"/>
                  <a:pt x="500063" y="449658"/>
                  <a:pt x="504032" y="428624"/>
                </a:cubicBezTo>
                <a:cubicBezTo>
                  <a:pt x="508001" y="407590"/>
                  <a:pt x="516335" y="507603"/>
                  <a:pt x="527844" y="542925"/>
                </a:cubicBezTo>
                <a:cubicBezTo>
                  <a:pt x="539353" y="578247"/>
                  <a:pt x="556816" y="620712"/>
                  <a:pt x="573088" y="640556"/>
                </a:cubicBezTo>
                <a:cubicBezTo>
                  <a:pt x="589360" y="660400"/>
                  <a:pt x="610654" y="667907"/>
                  <a:pt x="625475" y="661987"/>
                </a:cubicBezTo>
                <a:cubicBezTo>
                  <a:pt x="640296" y="656067"/>
                  <a:pt x="658838" y="634802"/>
                  <a:pt x="662013" y="605036"/>
                </a:cubicBezTo>
                <a:cubicBezTo>
                  <a:pt x="665188" y="575270"/>
                  <a:pt x="649424" y="516368"/>
                  <a:pt x="644525" y="483394"/>
                </a:cubicBezTo>
                <a:cubicBezTo>
                  <a:pt x="639626" y="450420"/>
                  <a:pt x="620316" y="394891"/>
                  <a:pt x="632619" y="407194"/>
                </a:cubicBezTo>
                <a:cubicBezTo>
                  <a:pt x="644922" y="419497"/>
                  <a:pt x="695325" y="535781"/>
                  <a:pt x="718344" y="557212"/>
                </a:cubicBezTo>
                <a:cubicBezTo>
                  <a:pt x="741363" y="578643"/>
                  <a:pt x="763985" y="562769"/>
                  <a:pt x="770732" y="535781"/>
                </a:cubicBezTo>
                <a:cubicBezTo>
                  <a:pt x="777479" y="508794"/>
                  <a:pt x="775891" y="447278"/>
                  <a:pt x="758825" y="395287"/>
                </a:cubicBezTo>
                <a:cubicBezTo>
                  <a:pt x="741759" y="343296"/>
                  <a:pt x="687388" y="289718"/>
                  <a:pt x="668338" y="223837"/>
                </a:cubicBezTo>
                <a:cubicBezTo>
                  <a:pt x="649288" y="157956"/>
                  <a:pt x="646906" y="78978"/>
                  <a:pt x="644525" y="0"/>
                </a:cubicBezTo>
              </a:path>
            </a:pathLst>
          </a:custGeom>
          <a:solidFill>
            <a:srgbClr val="CC66FF"/>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19" name="Rectangle 18"/>
          <p:cNvSpPr/>
          <p:nvPr/>
        </p:nvSpPr>
        <p:spPr>
          <a:xfrm rot="19851253">
            <a:off x="2125964" y="4590065"/>
            <a:ext cx="8265353" cy="1648861"/>
          </a:xfrm>
          <a:prstGeom prst="rect">
            <a:avLst/>
          </a:prstGeom>
          <a:solidFill>
            <a:srgbClr val="FFFF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en-GB" sz="9600" dirty="0" smtClean="0">
                <a:solidFill>
                  <a:schemeClr val="tx1"/>
                </a:solidFill>
                <a:latin typeface="Impact" pitchFamily="34" charset="0"/>
              </a:rPr>
              <a:t>JCMM</a:t>
            </a:r>
            <a:endParaRPr lang="en-GB" sz="9600" dirty="0">
              <a:solidFill>
                <a:schemeClr val="tx1"/>
              </a:solidFill>
              <a:latin typeface="Impact" pitchFamily="34" charset="0"/>
            </a:endParaRPr>
          </a:p>
        </p:txBody>
      </p:sp>
      <p:sp>
        <p:nvSpPr>
          <p:cNvPr id="41" name="Chord 40"/>
          <p:cNvSpPr/>
          <p:nvPr/>
        </p:nvSpPr>
        <p:spPr>
          <a:xfrm>
            <a:off x="1496600" y="2881003"/>
            <a:ext cx="2479175" cy="3042623"/>
          </a:xfrm>
          <a:prstGeom prst="chord">
            <a:avLst>
              <a:gd name="adj1" fmla="val 8611440"/>
              <a:gd name="adj2" fmla="val 2253332"/>
            </a:avLst>
          </a:prstGeom>
          <a:solidFill>
            <a:srgbClr val="CC66FF"/>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4" name="Group 60"/>
          <p:cNvGrpSpPr/>
          <p:nvPr/>
        </p:nvGrpSpPr>
        <p:grpSpPr>
          <a:xfrm>
            <a:off x="1899488" y="2204864"/>
            <a:ext cx="1756114" cy="819386"/>
            <a:chOff x="1214203" y="1352769"/>
            <a:chExt cx="1394086" cy="664886"/>
          </a:xfrm>
        </p:grpSpPr>
        <p:sp>
          <p:nvSpPr>
            <p:cNvPr id="48" name="Freeform 47"/>
            <p:cNvSpPr/>
            <p:nvPr/>
          </p:nvSpPr>
          <p:spPr>
            <a:xfrm>
              <a:off x="1541419" y="1352769"/>
              <a:ext cx="726326" cy="636072"/>
            </a:xfrm>
            <a:custGeom>
              <a:avLst/>
              <a:gdLst>
                <a:gd name="connsiteX0" fmla="*/ 12492 w 687049"/>
                <a:gd name="connsiteY0" fmla="*/ 484682 h 484682"/>
                <a:gd name="connsiteX1" fmla="*/ 57462 w 687049"/>
                <a:gd name="connsiteY1" fmla="*/ 34977 h 484682"/>
                <a:gd name="connsiteX2" fmla="*/ 357265 w 687049"/>
                <a:gd name="connsiteY2" fmla="*/ 274820 h 484682"/>
                <a:gd name="connsiteX3" fmla="*/ 582118 w 687049"/>
                <a:gd name="connsiteY3" fmla="*/ 49968 h 484682"/>
                <a:gd name="connsiteX4" fmla="*/ 687049 w 687049"/>
                <a:gd name="connsiteY4" fmla="*/ 424722 h 484682"/>
                <a:gd name="connsiteX0" fmla="*/ 12492 w 687049"/>
                <a:gd name="connsiteY0" fmla="*/ 560929 h 560929"/>
                <a:gd name="connsiteX1" fmla="*/ 57462 w 687049"/>
                <a:gd name="connsiteY1" fmla="*/ 111224 h 560929"/>
                <a:gd name="connsiteX2" fmla="*/ 357265 w 687049"/>
                <a:gd name="connsiteY2" fmla="*/ 351067 h 560929"/>
                <a:gd name="connsiteX3" fmla="*/ 607223 w 687049"/>
                <a:gd name="connsiteY3" fmla="*/ 24984 h 560929"/>
                <a:gd name="connsiteX4" fmla="*/ 687049 w 687049"/>
                <a:gd name="connsiteY4" fmla="*/ 500969 h 560929"/>
                <a:gd name="connsiteX0" fmla="*/ 6246 w 680803"/>
                <a:gd name="connsiteY0" fmla="*/ 570921 h 570921"/>
                <a:gd name="connsiteX1" fmla="*/ 96921 w 680803"/>
                <a:gd name="connsiteY1" fmla="*/ 34977 h 570921"/>
                <a:gd name="connsiteX2" fmla="*/ 351019 w 680803"/>
                <a:gd name="connsiteY2" fmla="*/ 361059 h 570921"/>
                <a:gd name="connsiteX3" fmla="*/ 600977 w 680803"/>
                <a:gd name="connsiteY3" fmla="*/ 34976 h 570921"/>
                <a:gd name="connsiteX4" fmla="*/ 680803 w 680803"/>
                <a:gd name="connsiteY4" fmla="*/ 510961 h 570921"/>
                <a:gd name="connsiteX0" fmla="*/ 6246 w 680803"/>
                <a:gd name="connsiteY0" fmla="*/ 589264 h 589264"/>
                <a:gd name="connsiteX1" fmla="*/ 96921 w 680803"/>
                <a:gd name="connsiteY1" fmla="*/ 53320 h 589264"/>
                <a:gd name="connsiteX2" fmla="*/ 384953 w 680803"/>
                <a:gd name="connsiteY2" fmla="*/ 269344 h 589264"/>
                <a:gd name="connsiteX3" fmla="*/ 600977 w 680803"/>
                <a:gd name="connsiteY3" fmla="*/ 53319 h 589264"/>
                <a:gd name="connsiteX4" fmla="*/ 680803 w 680803"/>
                <a:gd name="connsiteY4" fmla="*/ 529304 h 589264"/>
                <a:gd name="connsiteX0" fmla="*/ 6246 w 722293"/>
                <a:gd name="connsiteY0" fmla="*/ 589264 h 589264"/>
                <a:gd name="connsiteX1" fmla="*/ 96921 w 722293"/>
                <a:gd name="connsiteY1" fmla="*/ 53320 h 589264"/>
                <a:gd name="connsiteX2" fmla="*/ 384953 w 722293"/>
                <a:gd name="connsiteY2" fmla="*/ 269344 h 589264"/>
                <a:gd name="connsiteX3" fmla="*/ 672985 w 722293"/>
                <a:gd name="connsiteY3" fmla="*/ 53320 h 589264"/>
                <a:gd name="connsiteX4" fmla="*/ 680803 w 722293"/>
                <a:gd name="connsiteY4" fmla="*/ 529304 h 589264"/>
                <a:gd name="connsiteX0" fmla="*/ 6246 w 817001"/>
                <a:gd name="connsiteY0" fmla="*/ 589264 h 589264"/>
                <a:gd name="connsiteX1" fmla="*/ 96921 w 817001"/>
                <a:gd name="connsiteY1" fmla="*/ 53320 h 589264"/>
                <a:gd name="connsiteX2" fmla="*/ 384953 w 817001"/>
                <a:gd name="connsiteY2" fmla="*/ 269344 h 589264"/>
                <a:gd name="connsiteX3" fmla="*/ 672985 w 817001"/>
                <a:gd name="connsiteY3" fmla="*/ 53320 h 589264"/>
                <a:gd name="connsiteX4" fmla="*/ 817001 w 817001"/>
                <a:gd name="connsiteY4" fmla="*/ 485368 h 589264"/>
                <a:gd name="connsiteX0" fmla="*/ 6246 w 744993"/>
                <a:gd name="connsiteY0" fmla="*/ 595951 h 636071"/>
                <a:gd name="connsiteX1" fmla="*/ 96921 w 744993"/>
                <a:gd name="connsiteY1" fmla="*/ 60007 h 636071"/>
                <a:gd name="connsiteX2" fmla="*/ 384953 w 744993"/>
                <a:gd name="connsiteY2" fmla="*/ 276031 h 636071"/>
                <a:gd name="connsiteX3" fmla="*/ 672985 w 744993"/>
                <a:gd name="connsiteY3" fmla="*/ 60007 h 636071"/>
                <a:gd name="connsiteX4" fmla="*/ 744993 w 744993"/>
                <a:gd name="connsiteY4" fmla="*/ 636071 h 636071"/>
                <a:gd name="connsiteX0" fmla="*/ 6246 w 726326"/>
                <a:gd name="connsiteY0" fmla="*/ 636072 h 636072"/>
                <a:gd name="connsiteX1" fmla="*/ 78254 w 726326"/>
                <a:gd name="connsiteY1" fmla="*/ 60007 h 636072"/>
                <a:gd name="connsiteX2" fmla="*/ 366286 w 726326"/>
                <a:gd name="connsiteY2" fmla="*/ 276031 h 636072"/>
                <a:gd name="connsiteX3" fmla="*/ 654318 w 726326"/>
                <a:gd name="connsiteY3" fmla="*/ 60007 h 636072"/>
                <a:gd name="connsiteX4" fmla="*/ 726326 w 726326"/>
                <a:gd name="connsiteY4" fmla="*/ 636071 h 6360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6326" h="636072">
                  <a:moveTo>
                    <a:pt x="6246" y="636072"/>
                  </a:moveTo>
                  <a:cubicBezTo>
                    <a:pt x="0" y="428708"/>
                    <a:pt x="18247" y="120014"/>
                    <a:pt x="78254" y="60007"/>
                  </a:cubicBezTo>
                  <a:cubicBezTo>
                    <a:pt x="138261" y="0"/>
                    <a:pt x="270275" y="276031"/>
                    <a:pt x="366286" y="276031"/>
                  </a:cubicBezTo>
                  <a:cubicBezTo>
                    <a:pt x="462297" y="276031"/>
                    <a:pt x="594311" y="0"/>
                    <a:pt x="654318" y="60007"/>
                  </a:cubicBezTo>
                  <a:cubicBezTo>
                    <a:pt x="714325" y="120014"/>
                    <a:pt x="701342" y="461186"/>
                    <a:pt x="726326" y="636071"/>
                  </a:cubicBezTo>
                </a:path>
              </a:pathLst>
            </a:custGeom>
            <a:solidFill>
              <a:srgbClr val="33CCCC"/>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49" name="Freeform 48"/>
            <p:cNvSpPr/>
            <p:nvPr/>
          </p:nvSpPr>
          <p:spPr>
            <a:xfrm>
              <a:off x="1214203" y="1772816"/>
              <a:ext cx="1394086" cy="244839"/>
            </a:xfrm>
            <a:custGeom>
              <a:avLst/>
              <a:gdLst>
                <a:gd name="connsiteX0" fmla="*/ 0 w 1394086"/>
                <a:gd name="connsiteY0" fmla="*/ 0 h 244839"/>
                <a:gd name="connsiteX1" fmla="*/ 344774 w 1394086"/>
                <a:gd name="connsiteY1" fmla="*/ 209862 h 244839"/>
                <a:gd name="connsiteX2" fmla="*/ 1079292 w 1394086"/>
                <a:gd name="connsiteY2" fmla="*/ 209862 h 244839"/>
                <a:gd name="connsiteX3" fmla="*/ 1394086 w 1394086"/>
                <a:gd name="connsiteY3" fmla="*/ 0 h 244839"/>
              </a:gdLst>
              <a:ahLst/>
              <a:cxnLst>
                <a:cxn ang="0">
                  <a:pos x="connsiteX0" y="connsiteY0"/>
                </a:cxn>
                <a:cxn ang="0">
                  <a:pos x="connsiteX1" y="connsiteY1"/>
                </a:cxn>
                <a:cxn ang="0">
                  <a:pos x="connsiteX2" y="connsiteY2"/>
                </a:cxn>
                <a:cxn ang="0">
                  <a:pos x="connsiteX3" y="connsiteY3"/>
                </a:cxn>
              </a:cxnLst>
              <a:rect l="l" t="t" r="r" b="b"/>
              <a:pathLst>
                <a:path w="1394086" h="244839">
                  <a:moveTo>
                    <a:pt x="0" y="0"/>
                  </a:moveTo>
                  <a:cubicBezTo>
                    <a:pt x="82446" y="87442"/>
                    <a:pt x="164892" y="174885"/>
                    <a:pt x="344774" y="209862"/>
                  </a:cubicBezTo>
                  <a:cubicBezTo>
                    <a:pt x="524656" y="244839"/>
                    <a:pt x="904407" y="244839"/>
                    <a:pt x="1079292" y="209862"/>
                  </a:cubicBezTo>
                  <a:cubicBezTo>
                    <a:pt x="1254177" y="174885"/>
                    <a:pt x="1324131" y="87442"/>
                    <a:pt x="1394086" y="0"/>
                  </a:cubicBezTo>
                </a:path>
              </a:pathLst>
            </a:custGeom>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grpSp>
      <p:grpSp>
        <p:nvGrpSpPr>
          <p:cNvPr id="5" name="Group 90"/>
          <p:cNvGrpSpPr/>
          <p:nvPr/>
        </p:nvGrpSpPr>
        <p:grpSpPr>
          <a:xfrm>
            <a:off x="3299636" y="3556792"/>
            <a:ext cx="1272364" cy="1615566"/>
            <a:chOff x="3299636" y="3556792"/>
            <a:chExt cx="1272364" cy="1615566"/>
          </a:xfrm>
        </p:grpSpPr>
        <p:sp>
          <p:nvSpPr>
            <p:cNvPr id="43" name="Oval 42"/>
            <p:cNvSpPr/>
            <p:nvPr/>
          </p:nvSpPr>
          <p:spPr>
            <a:xfrm>
              <a:off x="3299636" y="3556792"/>
              <a:ext cx="203432" cy="311213"/>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4" name="Arc 43"/>
            <p:cNvSpPr/>
            <p:nvPr/>
          </p:nvSpPr>
          <p:spPr>
            <a:xfrm flipV="1">
              <a:off x="3314542" y="4345620"/>
              <a:ext cx="1257458" cy="826738"/>
            </a:xfrm>
            <a:prstGeom prst="arc">
              <a:avLst>
                <a:gd name="adj1" fmla="val 5391158"/>
                <a:gd name="adj2" fmla="val 10365824"/>
              </a:avLst>
            </a:prstGeom>
            <a:no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dirty="0"/>
            </a:p>
          </p:txBody>
        </p:sp>
      </p:grpSp>
      <p:grpSp>
        <p:nvGrpSpPr>
          <p:cNvPr id="6" name="Group 47"/>
          <p:cNvGrpSpPr/>
          <p:nvPr/>
        </p:nvGrpSpPr>
        <p:grpSpPr>
          <a:xfrm>
            <a:off x="-213481" y="5606328"/>
            <a:ext cx="13772912" cy="2591068"/>
            <a:chOff x="971600" y="3429000"/>
            <a:chExt cx="4210372" cy="792088"/>
          </a:xfrm>
        </p:grpSpPr>
        <p:sp>
          <p:nvSpPr>
            <p:cNvPr id="56" name="Freeform 6"/>
            <p:cNvSpPr/>
            <p:nvPr/>
          </p:nvSpPr>
          <p:spPr>
            <a:xfrm>
              <a:off x="971600" y="3429000"/>
              <a:ext cx="4032448" cy="792088"/>
            </a:xfrm>
            <a:custGeom>
              <a:avLst/>
              <a:gdLst>
                <a:gd name="connsiteX0" fmla="*/ 0 w 3718560"/>
                <a:gd name="connsiteY0" fmla="*/ 899160 h 914400"/>
                <a:gd name="connsiteX1" fmla="*/ 3718560 w 3718560"/>
                <a:gd name="connsiteY1" fmla="*/ 914400 h 914400"/>
                <a:gd name="connsiteX2" fmla="*/ 3718560 w 3718560"/>
                <a:gd name="connsiteY2" fmla="*/ 434340 h 914400"/>
                <a:gd name="connsiteX3" fmla="*/ 2148840 w 3718560"/>
                <a:gd name="connsiteY3" fmla="*/ 0 h 914400"/>
                <a:gd name="connsiteX4" fmla="*/ 342900 w 3718560"/>
                <a:gd name="connsiteY4" fmla="*/ 7620 h 914400"/>
                <a:gd name="connsiteX5" fmla="*/ 0 w 3718560"/>
                <a:gd name="connsiteY5" fmla="*/ 899160 h 914400"/>
                <a:gd name="connsiteX0" fmla="*/ 0 w 3726884"/>
                <a:gd name="connsiteY0" fmla="*/ 944840 h 944840"/>
                <a:gd name="connsiteX1" fmla="*/ 3726884 w 3726884"/>
                <a:gd name="connsiteY1" fmla="*/ 914400 h 944840"/>
                <a:gd name="connsiteX2" fmla="*/ 3726884 w 3726884"/>
                <a:gd name="connsiteY2" fmla="*/ 434340 h 944840"/>
                <a:gd name="connsiteX3" fmla="*/ 2157164 w 3726884"/>
                <a:gd name="connsiteY3" fmla="*/ 0 h 944840"/>
                <a:gd name="connsiteX4" fmla="*/ 351224 w 3726884"/>
                <a:gd name="connsiteY4" fmla="*/ 7620 h 944840"/>
                <a:gd name="connsiteX5" fmla="*/ 0 w 3726884"/>
                <a:gd name="connsiteY5" fmla="*/ 944840 h 944840"/>
                <a:gd name="connsiteX0" fmla="*/ 0 w 3726884"/>
                <a:gd name="connsiteY0" fmla="*/ 944840 h 944840"/>
                <a:gd name="connsiteX1" fmla="*/ 3726884 w 3726884"/>
                <a:gd name="connsiteY1" fmla="*/ 914400 h 944840"/>
                <a:gd name="connsiteX2" fmla="*/ 3726884 w 3726884"/>
                <a:gd name="connsiteY2" fmla="*/ 434340 h 944840"/>
                <a:gd name="connsiteX3" fmla="*/ 2157164 w 3726884"/>
                <a:gd name="connsiteY3" fmla="*/ 0 h 944840"/>
                <a:gd name="connsiteX4" fmla="*/ 288032 w 3726884"/>
                <a:gd name="connsiteY4" fmla="*/ 8736 h 944840"/>
                <a:gd name="connsiteX5" fmla="*/ 0 w 3726884"/>
                <a:gd name="connsiteY5" fmla="*/ 944840 h 944840"/>
                <a:gd name="connsiteX0" fmla="*/ 0 w 3726884"/>
                <a:gd name="connsiteY0" fmla="*/ 936104 h 936104"/>
                <a:gd name="connsiteX1" fmla="*/ 3726884 w 3726884"/>
                <a:gd name="connsiteY1" fmla="*/ 905664 h 936104"/>
                <a:gd name="connsiteX2" fmla="*/ 3726884 w 3726884"/>
                <a:gd name="connsiteY2" fmla="*/ 425604 h 936104"/>
                <a:gd name="connsiteX3" fmla="*/ 2160240 w 3726884"/>
                <a:gd name="connsiteY3" fmla="*/ 0 h 936104"/>
                <a:gd name="connsiteX4" fmla="*/ 288032 w 3726884"/>
                <a:gd name="connsiteY4" fmla="*/ 0 h 936104"/>
                <a:gd name="connsiteX5" fmla="*/ 0 w 3726884"/>
                <a:gd name="connsiteY5" fmla="*/ 936104 h 936104"/>
                <a:gd name="connsiteX0" fmla="*/ 0 w 3744416"/>
                <a:gd name="connsiteY0" fmla="*/ 936104 h 936104"/>
                <a:gd name="connsiteX1" fmla="*/ 3744416 w 3744416"/>
                <a:gd name="connsiteY1" fmla="*/ 936104 h 936104"/>
                <a:gd name="connsiteX2" fmla="*/ 3726884 w 3744416"/>
                <a:gd name="connsiteY2" fmla="*/ 425604 h 936104"/>
                <a:gd name="connsiteX3" fmla="*/ 2160240 w 3744416"/>
                <a:gd name="connsiteY3" fmla="*/ 0 h 936104"/>
                <a:gd name="connsiteX4" fmla="*/ 288032 w 3744416"/>
                <a:gd name="connsiteY4" fmla="*/ 0 h 936104"/>
                <a:gd name="connsiteX5" fmla="*/ 0 w 3744416"/>
                <a:gd name="connsiteY5" fmla="*/ 936104 h 936104"/>
                <a:gd name="connsiteX0" fmla="*/ 0 w 3744416"/>
                <a:gd name="connsiteY0" fmla="*/ 936104 h 936104"/>
                <a:gd name="connsiteX1" fmla="*/ 3744416 w 3744416"/>
                <a:gd name="connsiteY1" fmla="*/ 936104 h 936104"/>
                <a:gd name="connsiteX2" fmla="*/ 3744416 w 3744416"/>
                <a:gd name="connsiteY2" fmla="*/ 432048 h 936104"/>
                <a:gd name="connsiteX3" fmla="*/ 2160240 w 3744416"/>
                <a:gd name="connsiteY3" fmla="*/ 0 h 936104"/>
                <a:gd name="connsiteX4" fmla="*/ 288032 w 3744416"/>
                <a:gd name="connsiteY4" fmla="*/ 0 h 936104"/>
                <a:gd name="connsiteX5" fmla="*/ 0 w 3744416"/>
                <a:gd name="connsiteY5" fmla="*/ 936104 h 936104"/>
                <a:gd name="connsiteX0" fmla="*/ 0 w 3744416"/>
                <a:gd name="connsiteY0" fmla="*/ 936104 h 936104"/>
                <a:gd name="connsiteX1" fmla="*/ 3744416 w 3744416"/>
                <a:gd name="connsiteY1" fmla="*/ 936104 h 936104"/>
                <a:gd name="connsiteX2" fmla="*/ 3744416 w 3744416"/>
                <a:gd name="connsiteY2" fmla="*/ 432048 h 936104"/>
                <a:gd name="connsiteX3" fmla="*/ 2088232 w 3744416"/>
                <a:gd name="connsiteY3" fmla="*/ 0 h 936104"/>
                <a:gd name="connsiteX4" fmla="*/ 288032 w 3744416"/>
                <a:gd name="connsiteY4" fmla="*/ 0 h 936104"/>
                <a:gd name="connsiteX5" fmla="*/ 0 w 3744416"/>
                <a:gd name="connsiteY5" fmla="*/ 936104 h 936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44416" h="936104">
                  <a:moveTo>
                    <a:pt x="0" y="936104"/>
                  </a:moveTo>
                  <a:lnTo>
                    <a:pt x="3744416" y="936104"/>
                  </a:lnTo>
                  <a:lnTo>
                    <a:pt x="3744416" y="432048"/>
                  </a:lnTo>
                  <a:lnTo>
                    <a:pt x="2088232" y="0"/>
                  </a:lnTo>
                  <a:lnTo>
                    <a:pt x="288032" y="0"/>
                  </a:lnTo>
                  <a:lnTo>
                    <a:pt x="0" y="936104"/>
                  </a:lnTo>
                  <a:close/>
                </a:path>
              </a:pathLst>
            </a:custGeom>
            <a:solidFill>
              <a:srgbClr val="FFFF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cxnSp>
          <p:nvCxnSpPr>
            <p:cNvPr id="57" name="Straight Connector 56"/>
            <p:cNvCxnSpPr/>
            <p:nvPr/>
          </p:nvCxnSpPr>
          <p:spPr>
            <a:xfrm>
              <a:off x="3347864" y="3573016"/>
              <a:ext cx="0" cy="504056"/>
            </a:xfrm>
            <a:prstGeom prst="line">
              <a:avLst/>
            </a:prstGeom>
            <a:ln w="228600">
              <a:solidFill>
                <a:srgbClr val="000000"/>
              </a:solidFill>
            </a:ln>
          </p:spPr>
          <p:style>
            <a:lnRef idx="1">
              <a:schemeClr val="accent1"/>
            </a:lnRef>
            <a:fillRef idx="0">
              <a:schemeClr val="accent1"/>
            </a:fillRef>
            <a:effectRef idx="0">
              <a:schemeClr val="accent1"/>
            </a:effectRef>
            <a:fontRef idx="minor">
              <a:schemeClr val="tx1"/>
            </a:fontRef>
          </p:style>
        </p:cxnSp>
        <p:cxnSp>
          <p:nvCxnSpPr>
            <p:cNvPr id="58" name="Straight Connector 57"/>
            <p:cNvCxnSpPr/>
            <p:nvPr/>
          </p:nvCxnSpPr>
          <p:spPr>
            <a:xfrm>
              <a:off x="3500264" y="3573016"/>
              <a:ext cx="0" cy="504056"/>
            </a:xfrm>
            <a:prstGeom prst="line">
              <a:avLst/>
            </a:prstGeom>
            <a:ln w="228600">
              <a:solidFill>
                <a:srgbClr val="000000"/>
              </a:solidFill>
            </a:ln>
          </p:spPr>
          <p:style>
            <a:lnRef idx="1">
              <a:schemeClr val="accent1"/>
            </a:lnRef>
            <a:fillRef idx="0">
              <a:schemeClr val="accent1"/>
            </a:fillRef>
            <a:effectRef idx="0">
              <a:schemeClr val="accent1"/>
            </a:effectRef>
            <a:fontRef idx="minor">
              <a:schemeClr val="tx1"/>
            </a:fontRef>
          </p:style>
        </p:cxnSp>
        <p:cxnSp>
          <p:nvCxnSpPr>
            <p:cNvPr id="59" name="Straight Connector 58"/>
            <p:cNvCxnSpPr/>
            <p:nvPr/>
          </p:nvCxnSpPr>
          <p:spPr>
            <a:xfrm>
              <a:off x="3635896" y="3573016"/>
              <a:ext cx="0" cy="504056"/>
            </a:xfrm>
            <a:prstGeom prst="line">
              <a:avLst/>
            </a:prstGeom>
            <a:ln w="228600">
              <a:solidFill>
                <a:srgbClr val="000000"/>
              </a:solidFill>
            </a:ln>
          </p:spPr>
          <p:style>
            <a:lnRef idx="1">
              <a:schemeClr val="accent1"/>
            </a:lnRef>
            <a:fillRef idx="0">
              <a:schemeClr val="accent1"/>
            </a:fillRef>
            <a:effectRef idx="0">
              <a:schemeClr val="accent1"/>
            </a:effectRef>
            <a:fontRef idx="minor">
              <a:schemeClr val="tx1"/>
            </a:fontRef>
          </p:style>
        </p:cxnSp>
        <p:cxnSp>
          <p:nvCxnSpPr>
            <p:cNvPr id="60" name="Straight Connector 59"/>
            <p:cNvCxnSpPr/>
            <p:nvPr/>
          </p:nvCxnSpPr>
          <p:spPr>
            <a:xfrm>
              <a:off x="3203848" y="3573016"/>
              <a:ext cx="0" cy="504056"/>
            </a:xfrm>
            <a:prstGeom prst="line">
              <a:avLst/>
            </a:prstGeom>
            <a:ln w="228600">
              <a:solidFill>
                <a:srgbClr val="000000"/>
              </a:solidFill>
            </a:ln>
          </p:spPr>
          <p:style>
            <a:lnRef idx="1">
              <a:schemeClr val="accent1"/>
            </a:lnRef>
            <a:fillRef idx="0">
              <a:schemeClr val="accent1"/>
            </a:fillRef>
            <a:effectRef idx="0">
              <a:schemeClr val="accent1"/>
            </a:effectRef>
            <a:fontRef idx="minor">
              <a:schemeClr val="tx1"/>
            </a:fontRef>
          </p:style>
        </p:cxnSp>
        <p:sp>
          <p:nvSpPr>
            <p:cNvPr id="61" name="Chord 60"/>
            <p:cNvSpPr/>
            <p:nvPr/>
          </p:nvSpPr>
          <p:spPr>
            <a:xfrm>
              <a:off x="4893940" y="3635499"/>
              <a:ext cx="288032" cy="288032"/>
            </a:xfrm>
            <a:prstGeom prst="chord">
              <a:avLst>
                <a:gd name="adj1" fmla="val 4860628"/>
                <a:gd name="adj2" fmla="val 16200000"/>
              </a:avLst>
            </a:prstGeom>
            <a:solidFill>
              <a:srgbClr val="DDDDDD"/>
            </a:solidFill>
            <a:ln w="38100">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8" name="Group 92"/>
          <p:cNvGrpSpPr/>
          <p:nvPr/>
        </p:nvGrpSpPr>
        <p:grpSpPr>
          <a:xfrm>
            <a:off x="2483768" y="3429000"/>
            <a:ext cx="1257458" cy="1618826"/>
            <a:chOff x="6732240" y="1124744"/>
            <a:chExt cx="1257458" cy="1618826"/>
          </a:xfrm>
        </p:grpSpPr>
        <p:sp>
          <p:nvSpPr>
            <p:cNvPr id="94" name="Oval 93"/>
            <p:cNvSpPr/>
            <p:nvPr/>
          </p:nvSpPr>
          <p:spPr>
            <a:xfrm>
              <a:off x="6960856" y="1124744"/>
              <a:ext cx="203432" cy="311213"/>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95" name="Arc 94"/>
            <p:cNvSpPr/>
            <p:nvPr/>
          </p:nvSpPr>
          <p:spPr>
            <a:xfrm flipV="1">
              <a:off x="6732240" y="1916832"/>
              <a:ext cx="1257458" cy="826738"/>
            </a:xfrm>
            <a:prstGeom prst="arc">
              <a:avLst>
                <a:gd name="adj1" fmla="val 9664"/>
                <a:gd name="adj2" fmla="val 10365824"/>
              </a:avLst>
            </a:prstGeom>
            <a:no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dirty="0"/>
            </a:p>
          </p:txBody>
        </p:sp>
        <p:sp>
          <p:nvSpPr>
            <p:cNvPr id="96" name="Oval 95"/>
            <p:cNvSpPr/>
            <p:nvPr/>
          </p:nvSpPr>
          <p:spPr>
            <a:xfrm>
              <a:off x="7596336" y="1124744"/>
              <a:ext cx="203432" cy="311213"/>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99" name="Freeform 98"/>
          <p:cNvSpPr/>
          <p:nvPr/>
        </p:nvSpPr>
        <p:spPr>
          <a:xfrm rot="19371659" flipH="1">
            <a:off x="2642930" y="4490018"/>
            <a:ext cx="846754" cy="1288780"/>
          </a:xfrm>
          <a:custGeom>
            <a:avLst/>
            <a:gdLst>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75432 w 777479"/>
              <a:gd name="connsiteY8" fmla="*/ 659606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65919 w 777479"/>
              <a:gd name="connsiteY10" fmla="*/ 516731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62013 w 777479"/>
              <a:gd name="connsiteY20" fmla="*/ 605036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77479" h="733822">
                <a:moveTo>
                  <a:pt x="237332" y="11906"/>
                </a:moveTo>
                <a:cubicBezTo>
                  <a:pt x="251421" y="57547"/>
                  <a:pt x="265510" y="103188"/>
                  <a:pt x="239713" y="140494"/>
                </a:cubicBezTo>
                <a:cubicBezTo>
                  <a:pt x="213916" y="177800"/>
                  <a:pt x="121841" y="196850"/>
                  <a:pt x="82550" y="235744"/>
                </a:cubicBezTo>
                <a:cubicBezTo>
                  <a:pt x="43259" y="274638"/>
                  <a:pt x="0" y="348456"/>
                  <a:pt x="3969" y="373856"/>
                </a:cubicBezTo>
                <a:cubicBezTo>
                  <a:pt x="7938" y="399256"/>
                  <a:pt x="64691" y="402828"/>
                  <a:pt x="106363" y="388144"/>
                </a:cubicBezTo>
                <a:cubicBezTo>
                  <a:pt x="148035" y="373460"/>
                  <a:pt x="228203" y="300831"/>
                  <a:pt x="254000" y="285750"/>
                </a:cubicBezTo>
                <a:cubicBezTo>
                  <a:pt x="279797" y="270669"/>
                  <a:pt x="266303" y="273050"/>
                  <a:pt x="261144" y="297656"/>
                </a:cubicBezTo>
                <a:cubicBezTo>
                  <a:pt x="255985" y="322262"/>
                  <a:pt x="233429" y="389731"/>
                  <a:pt x="223044" y="433387"/>
                </a:cubicBezTo>
                <a:cubicBezTo>
                  <a:pt x="212659" y="477043"/>
                  <a:pt x="194650" y="523540"/>
                  <a:pt x="198834" y="559594"/>
                </a:cubicBezTo>
                <a:cubicBezTo>
                  <a:pt x="203018" y="595648"/>
                  <a:pt x="225339" y="658312"/>
                  <a:pt x="248147" y="649709"/>
                </a:cubicBezTo>
                <a:cubicBezTo>
                  <a:pt x="270955" y="641106"/>
                  <a:pt x="315657" y="551569"/>
                  <a:pt x="335682" y="507975"/>
                </a:cubicBezTo>
                <a:cubicBezTo>
                  <a:pt x="355707" y="464381"/>
                  <a:pt x="361673" y="397002"/>
                  <a:pt x="368300" y="388143"/>
                </a:cubicBezTo>
                <a:cubicBezTo>
                  <a:pt x="374927" y="379284"/>
                  <a:pt x="369888" y="408385"/>
                  <a:pt x="375444" y="454819"/>
                </a:cubicBezTo>
                <a:cubicBezTo>
                  <a:pt x="381000" y="501254"/>
                  <a:pt x="388938" y="620316"/>
                  <a:pt x="401638" y="666750"/>
                </a:cubicBezTo>
                <a:cubicBezTo>
                  <a:pt x="414338" y="713184"/>
                  <a:pt x="434578" y="733028"/>
                  <a:pt x="451644" y="733425"/>
                </a:cubicBezTo>
                <a:cubicBezTo>
                  <a:pt x="468710" y="733822"/>
                  <a:pt x="495301" y="719931"/>
                  <a:pt x="504032" y="669131"/>
                </a:cubicBezTo>
                <a:cubicBezTo>
                  <a:pt x="512763" y="618331"/>
                  <a:pt x="500063" y="449658"/>
                  <a:pt x="504032" y="428624"/>
                </a:cubicBezTo>
                <a:cubicBezTo>
                  <a:pt x="508001" y="407590"/>
                  <a:pt x="516335" y="507603"/>
                  <a:pt x="527844" y="542925"/>
                </a:cubicBezTo>
                <a:cubicBezTo>
                  <a:pt x="539353" y="578247"/>
                  <a:pt x="556816" y="620712"/>
                  <a:pt x="573088" y="640556"/>
                </a:cubicBezTo>
                <a:cubicBezTo>
                  <a:pt x="589360" y="660400"/>
                  <a:pt x="610654" y="667907"/>
                  <a:pt x="625475" y="661987"/>
                </a:cubicBezTo>
                <a:cubicBezTo>
                  <a:pt x="640296" y="656067"/>
                  <a:pt x="658838" y="634802"/>
                  <a:pt x="662013" y="605036"/>
                </a:cubicBezTo>
                <a:cubicBezTo>
                  <a:pt x="665188" y="575270"/>
                  <a:pt x="649424" y="516368"/>
                  <a:pt x="644525" y="483394"/>
                </a:cubicBezTo>
                <a:cubicBezTo>
                  <a:pt x="639626" y="450420"/>
                  <a:pt x="620316" y="394891"/>
                  <a:pt x="632619" y="407194"/>
                </a:cubicBezTo>
                <a:cubicBezTo>
                  <a:pt x="644922" y="419497"/>
                  <a:pt x="695325" y="535781"/>
                  <a:pt x="718344" y="557212"/>
                </a:cubicBezTo>
                <a:cubicBezTo>
                  <a:pt x="741363" y="578643"/>
                  <a:pt x="763985" y="562769"/>
                  <a:pt x="770732" y="535781"/>
                </a:cubicBezTo>
                <a:cubicBezTo>
                  <a:pt x="777479" y="508794"/>
                  <a:pt x="775891" y="447278"/>
                  <a:pt x="758825" y="395287"/>
                </a:cubicBezTo>
                <a:cubicBezTo>
                  <a:pt x="741759" y="343296"/>
                  <a:pt x="687388" y="289718"/>
                  <a:pt x="668338" y="223837"/>
                </a:cubicBezTo>
                <a:cubicBezTo>
                  <a:pt x="649288" y="157956"/>
                  <a:pt x="646906" y="78978"/>
                  <a:pt x="644525" y="0"/>
                </a:cubicBezTo>
              </a:path>
            </a:pathLst>
          </a:custGeom>
          <a:solidFill>
            <a:srgbClr val="CC66FF"/>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grpSp>
        <p:nvGrpSpPr>
          <p:cNvPr id="10" name="Group 8"/>
          <p:cNvGrpSpPr/>
          <p:nvPr/>
        </p:nvGrpSpPr>
        <p:grpSpPr>
          <a:xfrm>
            <a:off x="493174" y="188640"/>
            <a:ext cx="5888790" cy="5417687"/>
            <a:chOff x="2771800" y="1556792"/>
            <a:chExt cx="1800200" cy="1656184"/>
          </a:xfrm>
        </p:grpSpPr>
        <p:sp>
          <p:nvSpPr>
            <p:cNvPr id="45" name="Rounded Rectangle 9"/>
            <p:cNvSpPr/>
            <p:nvPr/>
          </p:nvSpPr>
          <p:spPr>
            <a:xfrm>
              <a:off x="2987824" y="2708920"/>
              <a:ext cx="288032" cy="504056"/>
            </a:xfrm>
            <a:prstGeom prst="roundRect">
              <a:avLst/>
            </a:prstGeom>
            <a:solidFill>
              <a:srgbClr val="5F5F5F"/>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6" name="Trapezoid 10"/>
            <p:cNvSpPr/>
            <p:nvPr/>
          </p:nvSpPr>
          <p:spPr>
            <a:xfrm>
              <a:off x="2771800" y="1844824"/>
              <a:ext cx="1800200" cy="1296144"/>
            </a:xfrm>
            <a:prstGeom prst="trapezoid">
              <a:avLst>
                <a:gd name="adj" fmla="val 22216"/>
              </a:avLst>
            </a:prstGeom>
            <a:noFill/>
            <a:ln w="762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7" name="Snip Same Side Corner Rectangle 11"/>
            <p:cNvSpPr/>
            <p:nvPr/>
          </p:nvSpPr>
          <p:spPr>
            <a:xfrm>
              <a:off x="3563888" y="1556792"/>
              <a:ext cx="216024" cy="288032"/>
            </a:xfrm>
            <a:prstGeom prst="snip2SameRect">
              <a:avLst>
                <a:gd name="adj1" fmla="val 29895"/>
                <a:gd name="adj2" fmla="val 0"/>
              </a:avLst>
            </a:prstGeom>
            <a:solidFill>
              <a:srgbClr val="FF33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65" name="Freeform 64"/>
          <p:cNvSpPr/>
          <p:nvPr/>
        </p:nvSpPr>
        <p:spPr>
          <a:xfrm rot="18083545" flipH="1">
            <a:off x="3378024" y="4345770"/>
            <a:ext cx="846754" cy="1288780"/>
          </a:xfrm>
          <a:custGeom>
            <a:avLst/>
            <a:gdLst>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75432 w 777479"/>
              <a:gd name="connsiteY8" fmla="*/ 659606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65919 w 777479"/>
              <a:gd name="connsiteY10" fmla="*/ 516731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62013 w 777479"/>
              <a:gd name="connsiteY20" fmla="*/ 605036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77479" h="733822">
                <a:moveTo>
                  <a:pt x="237332" y="11906"/>
                </a:moveTo>
                <a:cubicBezTo>
                  <a:pt x="251421" y="57547"/>
                  <a:pt x="265510" y="103188"/>
                  <a:pt x="239713" y="140494"/>
                </a:cubicBezTo>
                <a:cubicBezTo>
                  <a:pt x="213916" y="177800"/>
                  <a:pt x="121841" y="196850"/>
                  <a:pt x="82550" y="235744"/>
                </a:cubicBezTo>
                <a:cubicBezTo>
                  <a:pt x="43259" y="274638"/>
                  <a:pt x="0" y="348456"/>
                  <a:pt x="3969" y="373856"/>
                </a:cubicBezTo>
                <a:cubicBezTo>
                  <a:pt x="7938" y="399256"/>
                  <a:pt x="64691" y="402828"/>
                  <a:pt x="106363" y="388144"/>
                </a:cubicBezTo>
                <a:cubicBezTo>
                  <a:pt x="148035" y="373460"/>
                  <a:pt x="228203" y="300831"/>
                  <a:pt x="254000" y="285750"/>
                </a:cubicBezTo>
                <a:cubicBezTo>
                  <a:pt x="279797" y="270669"/>
                  <a:pt x="266303" y="273050"/>
                  <a:pt x="261144" y="297656"/>
                </a:cubicBezTo>
                <a:cubicBezTo>
                  <a:pt x="255985" y="322262"/>
                  <a:pt x="233429" y="389731"/>
                  <a:pt x="223044" y="433387"/>
                </a:cubicBezTo>
                <a:cubicBezTo>
                  <a:pt x="212659" y="477043"/>
                  <a:pt x="194650" y="523540"/>
                  <a:pt x="198834" y="559594"/>
                </a:cubicBezTo>
                <a:cubicBezTo>
                  <a:pt x="203018" y="595648"/>
                  <a:pt x="225339" y="658312"/>
                  <a:pt x="248147" y="649709"/>
                </a:cubicBezTo>
                <a:cubicBezTo>
                  <a:pt x="270955" y="641106"/>
                  <a:pt x="315657" y="551569"/>
                  <a:pt x="335682" y="507975"/>
                </a:cubicBezTo>
                <a:cubicBezTo>
                  <a:pt x="355707" y="464381"/>
                  <a:pt x="361673" y="397002"/>
                  <a:pt x="368300" y="388143"/>
                </a:cubicBezTo>
                <a:cubicBezTo>
                  <a:pt x="374927" y="379284"/>
                  <a:pt x="369888" y="408385"/>
                  <a:pt x="375444" y="454819"/>
                </a:cubicBezTo>
                <a:cubicBezTo>
                  <a:pt x="381000" y="501254"/>
                  <a:pt x="388938" y="620316"/>
                  <a:pt x="401638" y="666750"/>
                </a:cubicBezTo>
                <a:cubicBezTo>
                  <a:pt x="414338" y="713184"/>
                  <a:pt x="434578" y="733028"/>
                  <a:pt x="451644" y="733425"/>
                </a:cubicBezTo>
                <a:cubicBezTo>
                  <a:pt x="468710" y="733822"/>
                  <a:pt x="495301" y="719931"/>
                  <a:pt x="504032" y="669131"/>
                </a:cubicBezTo>
                <a:cubicBezTo>
                  <a:pt x="512763" y="618331"/>
                  <a:pt x="500063" y="449658"/>
                  <a:pt x="504032" y="428624"/>
                </a:cubicBezTo>
                <a:cubicBezTo>
                  <a:pt x="508001" y="407590"/>
                  <a:pt x="516335" y="507603"/>
                  <a:pt x="527844" y="542925"/>
                </a:cubicBezTo>
                <a:cubicBezTo>
                  <a:pt x="539353" y="578247"/>
                  <a:pt x="556816" y="620712"/>
                  <a:pt x="573088" y="640556"/>
                </a:cubicBezTo>
                <a:cubicBezTo>
                  <a:pt x="589360" y="660400"/>
                  <a:pt x="610654" y="667907"/>
                  <a:pt x="625475" y="661987"/>
                </a:cubicBezTo>
                <a:cubicBezTo>
                  <a:pt x="640296" y="656067"/>
                  <a:pt x="658838" y="634802"/>
                  <a:pt x="662013" y="605036"/>
                </a:cubicBezTo>
                <a:cubicBezTo>
                  <a:pt x="665188" y="575270"/>
                  <a:pt x="649424" y="516368"/>
                  <a:pt x="644525" y="483394"/>
                </a:cubicBezTo>
                <a:cubicBezTo>
                  <a:pt x="639626" y="450420"/>
                  <a:pt x="620316" y="394891"/>
                  <a:pt x="632619" y="407194"/>
                </a:cubicBezTo>
                <a:cubicBezTo>
                  <a:pt x="644922" y="419497"/>
                  <a:pt x="695325" y="535781"/>
                  <a:pt x="718344" y="557212"/>
                </a:cubicBezTo>
                <a:cubicBezTo>
                  <a:pt x="741363" y="578643"/>
                  <a:pt x="763985" y="562769"/>
                  <a:pt x="770732" y="535781"/>
                </a:cubicBezTo>
                <a:cubicBezTo>
                  <a:pt x="777479" y="508794"/>
                  <a:pt x="775891" y="447278"/>
                  <a:pt x="758825" y="395287"/>
                </a:cubicBezTo>
                <a:cubicBezTo>
                  <a:pt x="741759" y="343296"/>
                  <a:pt x="687388" y="289718"/>
                  <a:pt x="668338" y="223837"/>
                </a:cubicBezTo>
                <a:cubicBezTo>
                  <a:pt x="649288" y="157956"/>
                  <a:pt x="646906" y="78978"/>
                  <a:pt x="644525" y="0"/>
                </a:cubicBezTo>
              </a:path>
            </a:pathLst>
          </a:custGeom>
          <a:solidFill>
            <a:srgbClr val="CC66FF"/>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90" name="Freeform 89"/>
          <p:cNvSpPr/>
          <p:nvPr/>
        </p:nvSpPr>
        <p:spPr>
          <a:xfrm rot="7104969">
            <a:off x="1120605" y="2609039"/>
            <a:ext cx="846754" cy="1288780"/>
          </a:xfrm>
          <a:custGeom>
            <a:avLst/>
            <a:gdLst>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75432 w 777479"/>
              <a:gd name="connsiteY8" fmla="*/ 659606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65919 w 777479"/>
              <a:gd name="connsiteY10" fmla="*/ 516731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62013 w 777479"/>
              <a:gd name="connsiteY20" fmla="*/ 605036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77479" h="733822">
                <a:moveTo>
                  <a:pt x="237332" y="11906"/>
                </a:moveTo>
                <a:cubicBezTo>
                  <a:pt x="251421" y="57547"/>
                  <a:pt x="265510" y="103188"/>
                  <a:pt x="239713" y="140494"/>
                </a:cubicBezTo>
                <a:cubicBezTo>
                  <a:pt x="213916" y="177800"/>
                  <a:pt x="121841" y="196850"/>
                  <a:pt x="82550" y="235744"/>
                </a:cubicBezTo>
                <a:cubicBezTo>
                  <a:pt x="43259" y="274638"/>
                  <a:pt x="0" y="348456"/>
                  <a:pt x="3969" y="373856"/>
                </a:cubicBezTo>
                <a:cubicBezTo>
                  <a:pt x="7938" y="399256"/>
                  <a:pt x="64691" y="402828"/>
                  <a:pt x="106363" y="388144"/>
                </a:cubicBezTo>
                <a:cubicBezTo>
                  <a:pt x="148035" y="373460"/>
                  <a:pt x="228203" y="300831"/>
                  <a:pt x="254000" y="285750"/>
                </a:cubicBezTo>
                <a:cubicBezTo>
                  <a:pt x="279797" y="270669"/>
                  <a:pt x="266303" y="273050"/>
                  <a:pt x="261144" y="297656"/>
                </a:cubicBezTo>
                <a:cubicBezTo>
                  <a:pt x="255985" y="322262"/>
                  <a:pt x="233429" y="389731"/>
                  <a:pt x="223044" y="433387"/>
                </a:cubicBezTo>
                <a:cubicBezTo>
                  <a:pt x="212659" y="477043"/>
                  <a:pt x="194650" y="523540"/>
                  <a:pt x="198834" y="559594"/>
                </a:cubicBezTo>
                <a:cubicBezTo>
                  <a:pt x="203018" y="595648"/>
                  <a:pt x="225339" y="658312"/>
                  <a:pt x="248147" y="649709"/>
                </a:cubicBezTo>
                <a:cubicBezTo>
                  <a:pt x="270955" y="641106"/>
                  <a:pt x="315657" y="551569"/>
                  <a:pt x="335682" y="507975"/>
                </a:cubicBezTo>
                <a:cubicBezTo>
                  <a:pt x="355707" y="464381"/>
                  <a:pt x="361673" y="397002"/>
                  <a:pt x="368300" y="388143"/>
                </a:cubicBezTo>
                <a:cubicBezTo>
                  <a:pt x="374927" y="379284"/>
                  <a:pt x="369888" y="408385"/>
                  <a:pt x="375444" y="454819"/>
                </a:cubicBezTo>
                <a:cubicBezTo>
                  <a:pt x="381000" y="501254"/>
                  <a:pt x="388938" y="620316"/>
                  <a:pt x="401638" y="666750"/>
                </a:cubicBezTo>
                <a:cubicBezTo>
                  <a:pt x="414338" y="713184"/>
                  <a:pt x="434578" y="733028"/>
                  <a:pt x="451644" y="733425"/>
                </a:cubicBezTo>
                <a:cubicBezTo>
                  <a:pt x="468710" y="733822"/>
                  <a:pt x="495301" y="719931"/>
                  <a:pt x="504032" y="669131"/>
                </a:cubicBezTo>
                <a:cubicBezTo>
                  <a:pt x="512763" y="618331"/>
                  <a:pt x="500063" y="449658"/>
                  <a:pt x="504032" y="428624"/>
                </a:cubicBezTo>
                <a:cubicBezTo>
                  <a:pt x="508001" y="407590"/>
                  <a:pt x="516335" y="507603"/>
                  <a:pt x="527844" y="542925"/>
                </a:cubicBezTo>
                <a:cubicBezTo>
                  <a:pt x="539353" y="578247"/>
                  <a:pt x="556816" y="620712"/>
                  <a:pt x="573088" y="640556"/>
                </a:cubicBezTo>
                <a:cubicBezTo>
                  <a:pt x="589360" y="660400"/>
                  <a:pt x="610654" y="667907"/>
                  <a:pt x="625475" y="661987"/>
                </a:cubicBezTo>
                <a:cubicBezTo>
                  <a:pt x="640296" y="656067"/>
                  <a:pt x="658838" y="634802"/>
                  <a:pt x="662013" y="605036"/>
                </a:cubicBezTo>
                <a:cubicBezTo>
                  <a:pt x="665188" y="575270"/>
                  <a:pt x="649424" y="516368"/>
                  <a:pt x="644525" y="483394"/>
                </a:cubicBezTo>
                <a:cubicBezTo>
                  <a:pt x="639626" y="450420"/>
                  <a:pt x="620316" y="394891"/>
                  <a:pt x="632619" y="407194"/>
                </a:cubicBezTo>
                <a:cubicBezTo>
                  <a:pt x="644922" y="419497"/>
                  <a:pt x="695325" y="535781"/>
                  <a:pt x="718344" y="557212"/>
                </a:cubicBezTo>
                <a:cubicBezTo>
                  <a:pt x="741363" y="578643"/>
                  <a:pt x="763985" y="562769"/>
                  <a:pt x="770732" y="535781"/>
                </a:cubicBezTo>
                <a:cubicBezTo>
                  <a:pt x="777479" y="508794"/>
                  <a:pt x="775891" y="447278"/>
                  <a:pt x="758825" y="395287"/>
                </a:cubicBezTo>
                <a:cubicBezTo>
                  <a:pt x="741759" y="343296"/>
                  <a:pt x="687388" y="289718"/>
                  <a:pt x="668338" y="223837"/>
                </a:cubicBezTo>
                <a:cubicBezTo>
                  <a:pt x="649288" y="157956"/>
                  <a:pt x="646906" y="78978"/>
                  <a:pt x="644525" y="0"/>
                </a:cubicBezTo>
              </a:path>
            </a:pathLst>
          </a:custGeom>
          <a:solidFill>
            <a:srgbClr val="CC66FF"/>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grpSp>
        <p:nvGrpSpPr>
          <p:cNvPr id="3" name="Group 50"/>
          <p:cNvGrpSpPr/>
          <p:nvPr/>
        </p:nvGrpSpPr>
        <p:grpSpPr>
          <a:xfrm rot="5932508">
            <a:off x="3672321" y="4212574"/>
            <a:ext cx="2121568" cy="1306680"/>
            <a:chOff x="546618" y="1641817"/>
            <a:chExt cx="1100134" cy="677577"/>
          </a:xfrm>
        </p:grpSpPr>
        <p:sp>
          <p:nvSpPr>
            <p:cNvPr id="52" name="Rounded Rectangle 51"/>
            <p:cNvSpPr/>
            <p:nvPr/>
          </p:nvSpPr>
          <p:spPr>
            <a:xfrm>
              <a:off x="546618" y="1641817"/>
              <a:ext cx="1100134" cy="677577"/>
            </a:xfrm>
            <a:prstGeom prst="roundRect">
              <a:avLst>
                <a:gd name="adj" fmla="val 11857"/>
              </a:avLst>
            </a:prstGeom>
            <a:solidFill>
              <a:schemeClr val="bg1">
                <a:lumMod val="95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53" name="Picture 6" descr="Image result for apple icon png"/>
            <p:cNvPicPr>
              <a:picLocks noChangeAspect="1" noChangeArrowheads="1"/>
            </p:cNvPicPr>
            <p:nvPr/>
          </p:nvPicPr>
          <p:blipFill>
            <a:blip r:embed="rId3" cstate="print"/>
            <a:srcRect/>
            <a:stretch>
              <a:fillRect/>
            </a:stretch>
          </p:blipFill>
          <p:spPr bwMode="auto">
            <a:xfrm>
              <a:off x="984288" y="1828224"/>
              <a:ext cx="244474" cy="246392"/>
            </a:xfrm>
            <a:prstGeom prst="rect">
              <a:avLst/>
            </a:prstGeom>
            <a:noFill/>
          </p:spPr>
        </p:pic>
      </p:grpSp>
      <p:grpSp>
        <p:nvGrpSpPr>
          <p:cNvPr id="11" name="Group 71"/>
          <p:cNvGrpSpPr/>
          <p:nvPr/>
        </p:nvGrpSpPr>
        <p:grpSpPr>
          <a:xfrm>
            <a:off x="467544" y="1124744"/>
            <a:ext cx="5914420" cy="6859068"/>
            <a:chOff x="467544" y="1124744"/>
            <a:chExt cx="5914420" cy="6859068"/>
          </a:xfrm>
        </p:grpSpPr>
        <p:sp>
          <p:nvSpPr>
            <p:cNvPr id="67" name="Freeform 66"/>
            <p:cNvSpPr/>
            <p:nvPr/>
          </p:nvSpPr>
          <p:spPr>
            <a:xfrm>
              <a:off x="467544" y="1124744"/>
              <a:ext cx="5904656" cy="4320480"/>
            </a:xfrm>
            <a:custGeom>
              <a:avLst/>
              <a:gdLst>
                <a:gd name="connsiteX0" fmla="*/ 30480 w 5989320"/>
                <a:gd name="connsiteY0" fmla="*/ 4251960 h 4297680"/>
                <a:gd name="connsiteX1" fmla="*/ 990600 w 5989320"/>
                <a:gd name="connsiteY1" fmla="*/ 15240 h 4297680"/>
                <a:gd name="connsiteX2" fmla="*/ 4983480 w 5989320"/>
                <a:gd name="connsiteY2" fmla="*/ 0 h 4297680"/>
                <a:gd name="connsiteX3" fmla="*/ 5989320 w 5989320"/>
                <a:gd name="connsiteY3" fmla="*/ 4267200 h 4297680"/>
                <a:gd name="connsiteX4" fmla="*/ 5745480 w 5989320"/>
                <a:gd name="connsiteY4" fmla="*/ 4267200 h 4297680"/>
                <a:gd name="connsiteX5" fmla="*/ 4861560 w 5989320"/>
                <a:gd name="connsiteY5" fmla="*/ 213360 h 4297680"/>
                <a:gd name="connsiteX6" fmla="*/ 1173480 w 5989320"/>
                <a:gd name="connsiteY6" fmla="*/ 228600 h 4297680"/>
                <a:gd name="connsiteX7" fmla="*/ 213360 w 5989320"/>
                <a:gd name="connsiteY7" fmla="*/ 4282440 h 4297680"/>
                <a:gd name="connsiteX8" fmla="*/ 0 w 5989320"/>
                <a:gd name="connsiteY8" fmla="*/ 4297680 h 4297680"/>
                <a:gd name="connsiteX9" fmla="*/ 30480 w 5989320"/>
                <a:gd name="connsiteY9" fmla="*/ 4251960 h 4297680"/>
                <a:gd name="connsiteX0" fmla="*/ 30480 w 5989320"/>
                <a:gd name="connsiteY0" fmla="*/ 4254976 h 4300696"/>
                <a:gd name="connsiteX1" fmla="*/ 961688 w 5989320"/>
                <a:gd name="connsiteY1" fmla="*/ 0 h 4300696"/>
                <a:gd name="connsiteX2" fmla="*/ 4983480 w 5989320"/>
                <a:gd name="connsiteY2" fmla="*/ 3016 h 4300696"/>
                <a:gd name="connsiteX3" fmla="*/ 5989320 w 5989320"/>
                <a:gd name="connsiteY3" fmla="*/ 4270216 h 4300696"/>
                <a:gd name="connsiteX4" fmla="*/ 5745480 w 5989320"/>
                <a:gd name="connsiteY4" fmla="*/ 4270216 h 4300696"/>
                <a:gd name="connsiteX5" fmla="*/ 4861560 w 5989320"/>
                <a:gd name="connsiteY5" fmla="*/ 216376 h 4300696"/>
                <a:gd name="connsiteX6" fmla="*/ 1173480 w 5989320"/>
                <a:gd name="connsiteY6" fmla="*/ 231616 h 4300696"/>
                <a:gd name="connsiteX7" fmla="*/ 213360 w 5989320"/>
                <a:gd name="connsiteY7" fmla="*/ 4285456 h 4300696"/>
                <a:gd name="connsiteX8" fmla="*/ 0 w 5989320"/>
                <a:gd name="connsiteY8" fmla="*/ 4300696 h 4300696"/>
                <a:gd name="connsiteX9" fmla="*/ 30480 w 5989320"/>
                <a:gd name="connsiteY9" fmla="*/ 4254976 h 4300696"/>
                <a:gd name="connsiteX0" fmla="*/ 30480 w 5989320"/>
                <a:gd name="connsiteY0" fmla="*/ 4254976 h 4300696"/>
                <a:gd name="connsiteX1" fmla="*/ 961688 w 5989320"/>
                <a:gd name="connsiteY1" fmla="*/ 0 h 4300696"/>
                <a:gd name="connsiteX2" fmla="*/ 4983480 w 5989320"/>
                <a:gd name="connsiteY2" fmla="*/ 3016 h 4300696"/>
                <a:gd name="connsiteX3" fmla="*/ 5989320 w 5989320"/>
                <a:gd name="connsiteY3" fmla="*/ 4270216 h 4300696"/>
                <a:gd name="connsiteX4" fmla="*/ 5745480 w 5989320"/>
                <a:gd name="connsiteY4" fmla="*/ 4270216 h 4300696"/>
                <a:gd name="connsiteX5" fmla="*/ 4861560 w 5989320"/>
                <a:gd name="connsiteY5" fmla="*/ 216376 h 4300696"/>
                <a:gd name="connsiteX6" fmla="*/ 1105704 w 5989320"/>
                <a:gd name="connsiteY6" fmla="*/ 216024 h 4300696"/>
                <a:gd name="connsiteX7" fmla="*/ 213360 w 5989320"/>
                <a:gd name="connsiteY7" fmla="*/ 4285456 h 4300696"/>
                <a:gd name="connsiteX8" fmla="*/ 0 w 5989320"/>
                <a:gd name="connsiteY8" fmla="*/ 4300696 h 4300696"/>
                <a:gd name="connsiteX9" fmla="*/ 30480 w 5989320"/>
                <a:gd name="connsiteY9" fmla="*/ 4254976 h 4300696"/>
                <a:gd name="connsiteX0" fmla="*/ 30480 w 5989320"/>
                <a:gd name="connsiteY0" fmla="*/ 4254976 h 4300696"/>
                <a:gd name="connsiteX1" fmla="*/ 961688 w 5989320"/>
                <a:gd name="connsiteY1" fmla="*/ 0 h 4300696"/>
                <a:gd name="connsiteX2" fmla="*/ 4983480 w 5989320"/>
                <a:gd name="connsiteY2" fmla="*/ 3016 h 4300696"/>
                <a:gd name="connsiteX3" fmla="*/ 5989320 w 5989320"/>
                <a:gd name="connsiteY3" fmla="*/ 4270216 h 4300696"/>
                <a:gd name="connsiteX4" fmla="*/ 5745480 w 5989320"/>
                <a:gd name="connsiteY4" fmla="*/ 4270216 h 4300696"/>
                <a:gd name="connsiteX5" fmla="*/ 4850120 w 5989320"/>
                <a:gd name="connsiteY5" fmla="*/ 216024 h 4300696"/>
                <a:gd name="connsiteX6" fmla="*/ 1105704 w 5989320"/>
                <a:gd name="connsiteY6" fmla="*/ 216024 h 4300696"/>
                <a:gd name="connsiteX7" fmla="*/ 213360 w 5989320"/>
                <a:gd name="connsiteY7" fmla="*/ 4285456 h 4300696"/>
                <a:gd name="connsiteX8" fmla="*/ 0 w 5989320"/>
                <a:gd name="connsiteY8" fmla="*/ 4300696 h 4300696"/>
                <a:gd name="connsiteX9" fmla="*/ 30480 w 5989320"/>
                <a:gd name="connsiteY9" fmla="*/ 4254976 h 4300696"/>
                <a:gd name="connsiteX0" fmla="*/ 30480 w 5989320"/>
                <a:gd name="connsiteY0" fmla="*/ 4254976 h 4300696"/>
                <a:gd name="connsiteX1" fmla="*/ 961688 w 5989320"/>
                <a:gd name="connsiteY1" fmla="*/ 0 h 4300696"/>
                <a:gd name="connsiteX2" fmla="*/ 4994136 w 5989320"/>
                <a:gd name="connsiteY2" fmla="*/ 0 h 4300696"/>
                <a:gd name="connsiteX3" fmla="*/ 5989320 w 5989320"/>
                <a:gd name="connsiteY3" fmla="*/ 4270216 h 4300696"/>
                <a:gd name="connsiteX4" fmla="*/ 5745480 w 5989320"/>
                <a:gd name="connsiteY4" fmla="*/ 4270216 h 4300696"/>
                <a:gd name="connsiteX5" fmla="*/ 4850120 w 5989320"/>
                <a:gd name="connsiteY5" fmla="*/ 216024 h 4300696"/>
                <a:gd name="connsiteX6" fmla="*/ 1105704 w 5989320"/>
                <a:gd name="connsiteY6" fmla="*/ 216024 h 4300696"/>
                <a:gd name="connsiteX7" fmla="*/ 213360 w 5989320"/>
                <a:gd name="connsiteY7" fmla="*/ 4285456 h 4300696"/>
                <a:gd name="connsiteX8" fmla="*/ 0 w 5989320"/>
                <a:gd name="connsiteY8" fmla="*/ 4300696 h 4300696"/>
                <a:gd name="connsiteX9" fmla="*/ 30480 w 5989320"/>
                <a:gd name="connsiteY9" fmla="*/ 4254976 h 4300696"/>
                <a:gd name="connsiteX0" fmla="*/ 30480 w 5989320"/>
                <a:gd name="connsiteY0" fmla="*/ 4254976 h 4300696"/>
                <a:gd name="connsiteX1" fmla="*/ 961688 w 5989320"/>
                <a:gd name="connsiteY1" fmla="*/ 0 h 4300696"/>
                <a:gd name="connsiteX2" fmla="*/ 4994136 w 5989320"/>
                <a:gd name="connsiteY2" fmla="*/ 0 h 4300696"/>
                <a:gd name="connsiteX3" fmla="*/ 5989320 w 5989320"/>
                <a:gd name="connsiteY3" fmla="*/ 4270216 h 4300696"/>
                <a:gd name="connsiteX4" fmla="*/ 5745480 w 5989320"/>
                <a:gd name="connsiteY4" fmla="*/ 4270216 h 4300696"/>
                <a:gd name="connsiteX5" fmla="*/ 4850120 w 5989320"/>
                <a:gd name="connsiteY5" fmla="*/ 216024 h 4300696"/>
                <a:gd name="connsiteX6" fmla="*/ 1105704 w 5989320"/>
                <a:gd name="connsiteY6" fmla="*/ 216024 h 4300696"/>
                <a:gd name="connsiteX7" fmla="*/ 213360 w 5989320"/>
                <a:gd name="connsiteY7" fmla="*/ 4285456 h 4300696"/>
                <a:gd name="connsiteX8" fmla="*/ 0 w 5989320"/>
                <a:gd name="connsiteY8" fmla="*/ 4300696 h 4300696"/>
                <a:gd name="connsiteX9" fmla="*/ 30480 w 5989320"/>
                <a:gd name="connsiteY9" fmla="*/ 4254976 h 4300696"/>
                <a:gd name="connsiteX0" fmla="*/ 30480 w 5989320"/>
                <a:gd name="connsiteY0" fmla="*/ 4254976 h 4300696"/>
                <a:gd name="connsiteX1" fmla="*/ 961688 w 5989320"/>
                <a:gd name="connsiteY1" fmla="*/ 0 h 4300696"/>
                <a:gd name="connsiteX2" fmla="*/ 4994136 w 5989320"/>
                <a:gd name="connsiteY2" fmla="*/ 0 h 4300696"/>
                <a:gd name="connsiteX3" fmla="*/ 5989320 w 5989320"/>
                <a:gd name="connsiteY3" fmla="*/ 4270216 h 4300696"/>
                <a:gd name="connsiteX4" fmla="*/ 5745480 w 5989320"/>
                <a:gd name="connsiteY4" fmla="*/ 4270216 h 4300696"/>
                <a:gd name="connsiteX5" fmla="*/ 4850120 w 5989320"/>
                <a:gd name="connsiteY5" fmla="*/ 216024 h 4300696"/>
                <a:gd name="connsiteX6" fmla="*/ 1105704 w 5989320"/>
                <a:gd name="connsiteY6" fmla="*/ 216024 h 4300696"/>
                <a:gd name="connsiteX7" fmla="*/ 213360 w 5989320"/>
                <a:gd name="connsiteY7" fmla="*/ 4285456 h 4300696"/>
                <a:gd name="connsiteX8" fmla="*/ 0 w 5989320"/>
                <a:gd name="connsiteY8" fmla="*/ 4300696 h 4300696"/>
                <a:gd name="connsiteX9" fmla="*/ 30480 w 5989320"/>
                <a:gd name="connsiteY9" fmla="*/ 4254976 h 4300696"/>
                <a:gd name="connsiteX0" fmla="*/ 30480 w 5930240"/>
                <a:gd name="connsiteY0" fmla="*/ 4254976 h 4300696"/>
                <a:gd name="connsiteX1" fmla="*/ 961688 w 5930240"/>
                <a:gd name="connsiteY1" fmla="*/ 0 h 4300696"/>
                <a:gd name="connsiteX2" fmla="*/ 4994136 w 5930240"/>
                <a:gd name="connsiteY2" fmla="*/ 0 h 4300696"/>
                <a:gd name="connsiteX3" fmla="*/ 5930240 w 5930240"/>
                <a:gd name="connsiteY3" fmla="*/ 4248472 h 4300696"/>
                <a:gd name="connsiteX4" fmla="*/ 5745480 w 5930240"/>
                <a:gd name="connsiteY4" fmla="*/ 4270216 h 4300696"/>
                <a:gd name="connsiteX5" fmla="*/ 4850120 w 5930240"/>
                <a:gd name="connsiteY5" fmla="*/ 216024 h 4300696"/>
                <a:gd name="connsiteX6" fmla="*/ 1105704 w 5930240"/>
                <a:gd name="connsiteY6" fmla="*/ 216024 h 4300696"/>
                <a:gd name="connsiteX7" fmla="*/ 213360 w 5930240"/>
                <a:gd name="connsiteY7" fmla="*/ 4285456 h 4300696"/>
                <a:gd name="connsiteX8" fmla="*/ 0 w 5930240"/>
                <a:gd name="connsiteY8" fmla="*/ 4300696 h 4300696"/>
                <a:gd name="connsiteX9" fmla="*/ 30480 w 5930240"/>
                <a:gd name="connsiteY9" fmla="*/ 4254976 h 4300696"/>
                <a:gd name="connsiteX0" fmla="*/ 30480 w 5930240"/>
                <a:gd name="connsiteY0" fmla="*/ 4254976 h 4300696"/>
                <a:gd name="connsiteX1" fmla="*/ 961688 w 5930240"/>
                <a:gd name="connsiteY1" fmla="*/ 0 h 4300696"/>
                <a:gd name="connsiteX2" fmla="*/ 4994136 w 5930240"/>
                <a:gd name="connsiteY2" fmla="*/ 0 h 4300696"/>
                <a:gd name="connsiteX3" fmla="*/ 5930240 w 5930240"/>
                <a:gd name="connsiteY3" fmla="*/ 4248472 h 4300696"/>
                <a:gd name="connsiteX4" fmla="*/ 5786224 w 5930240"/>
                <a:gd name="connsiteY4" fmla="*/ 4248472 h 4300696"/>
                <a:gd name="connsiteX5" fmla="*/ 4850120 w 5930240"/>
                <a:gd name="connsiteY5" fmla="*/ 216024 h 4300696"/>
                <a:gd name="connsiteX6" fmla="*/ 1105704 w 5930240"/>
                <a:gd name="connsiteY6" fmla="*/ 216024 h 4300696"/>
                <a:gd name="connsiteX7" fmla="*/ 213360 w 5930240"/>
                <a:gd name="connsiteY7" fmla="*/ 4285456 h 4300696"/>
                <a:gd name="connsiteX8" fmla="*/ 0 w 5930240"/>
                <a:gd name="connsiteY8" fmla="*/ 4300696 h 4300696"/>
                <a:gd name="connsiteX9" fmla="*/ 30480 w 5930240"/>
                <a:gd name="connsiteY9" fmla="*/ 4254976 h 4300696"/>
                <a:gd name="connsiteX0" fmla="*/ 30480 w 5930240"/>
                <a:gd name="connsiteY0" fmla="*/ 4254976 h 4300696"/>
                <a:gd name="connsiteX1" fmla="*/ 961688 w 5930240"/>
                <a:gd name="connsiteY1" fmla="*/ 0 h 4300696"/>
                <a:gd name="connsiteX2" fmla="*/ 4994136 w 5930240"/>
                <a:gd name="connsiteY2" fmla="*/ 0 h 4300696"/>
                <a:gd name="connsiteX3" fmla="*/ 5930240 w 5930240"/>
                <a:gd name="connsiteY3" fmla="*/ 4248472 h 4300696"/>
                <a:gd name="connsiteX4" fmla="*/ 5714216 w 5930240"/>
                <a:gd name="connsiteY4" fmla="*/ 4248472 h 4300696"/>
                <a:gd name="connsiteX5" fmla="*/ 4850120 w 5930240"/>
                <a:gd name="connsiteY5" fmla="*/ 216024 h 4300696"/>
                <a:gd name="connsiteX6" fmla="*/ 1105704 w 5930240"/>
                <a:gd name="connsiteY6" fmla="*/ 216024 h 4300696"/>
                <a:gd name="connsiteX7" fmla="*/ 213360 w 5930240"/>
                <a:gd name="connsiteY7" fmla="*/ 4285456 h 4300696"/>
                <a:gd name="connsiteX8" fmla="*/ 0 w 5930240"/>
                <a:gd name="connsiteY8" fmla="*/ 4300696 h 4300696"/>
                <a:gd name="connsiteX9" fmla="*/ 30480 w 5930240"/>
                <a:gd name="connsiteY9" fmla="*/ 4254976 h 4300696"/>
                <a:gd name="connsiteX0" fmla="*/ 30480 w 5930240"/>
                <a:gd name="connsiteY0" fmla="*/ 4254976 h 4320480"/>
                <a:gd name="connsiteX1" fmla="*/ 961688 w 5930240"/>
                <a:gd name="connsiteY1" fmla="*/ 0 h 4320480"/>
                <a:gd name="connsiteX2" fmla="*/ 4994136 w 5930240"/>
                <a:gd name="connsiteY2" fmla="*/ 0 h 4320480"/>
                <a:gd name="connsiteX3" fmla="*/ 5930240 w 5930240"/>
                <a:gd name="connsiteY3" fmla="*/ 4248472 h 4320480"/>
                <a:gd name="connsiteX4" fmla="*/ 5714216 w 5930240"/>
                <a:gd name="connsiteY4" fmla="*/ 4248472 h 4320480"/>
                <a:gd name="connsiteX5" fmla="*/ 4850120 w 5930240"/>
                <a:gd name="connsiteY5" fmla="*/ 216024 h 4320480"/>
                <a:gd name="connsiteX6" fmla="*/ 1105704 w 5930240"/>
                <a:gd name="connsiteY6" fmla="*/ 216024 h 4320480"/>
                <a:gd name="connsiteX7" fmla="*/ 241608 w 5930240"/>
                <a:gd name="connsiteY7" fmla="*/ 4320480 h 4320480"/>
                <a:gd name="connsiteX8" fmla="*/ 0 w 5930240"/>
                <a:gd name="connsiteY8" fmla="*/ 4300696 h 4320480"/>
                <a:gd name="connsiteX9" fmla="*/ 30480 w 5930240"/>
                <a:gd name="connsiteY9" fmla="*/ 4254976 h 4320480"/>
                <a:gd name="connsiteX0" fmla="*/ 4896 w 5904656"/>
                <a:gd name="connsiteY0" fmla="*/ 4254976 h 4320480"/>
                <a:gd name="connsiteX1" fmla="*/ 936104 w 5904656"/>
                <a:gd name="connsiteY1" fmla="*/ 0 h 4320480"/>
                <a:gd name="connsiteX2" fmla="*/ 4968552 w 5904656"/>
                <a:gd name="connsiteY2" fmla="*/ 0 h 4320480"/>
                <a:gd name="connsiteX3" fmla="*/ 5904656 w 5904656"/>
                <a:gd name="connsiteY3" fmla="*/ 4248472 h 4320480"/>
                <a:gd name="connsiteX4" fmla="*/ 5688632 w 5904656"/>
                <a:gd name="connsiteY4" fmla="*/ 4248472 h 4320480"/>
                <a:gd name="connsiteX5" fmla="*/ 4824536 w 5904656"/>
                <a:gd name="connsiteY5" fmla="*/ 216024 h 4320480"/>
                <a:gd name="connsiteX6" fmla="*/ 1080120 w 5904656"/>
                <a:gd name="connsiteY6" fmla="*/ 216024 h 4320480"/>
                <a:gd name="connsiteX7" fmla="*/ 216024 w 5904656"/>
                <a:gd name="connsiteY7" fmla="*/ 4320480 h 4320480"/>
                <a:gd name="connsiteX8" fmla="*/ 0 w 5904656"/>
                <a:gd name="connsiteY8" fmla="*/ 4320480 h 4320480"/>
                <a:gd name="connsiteX9" fmla="*/ 4896 w 5904656"/>
                <a:gd name="connsiteY9" fmla="*/ 4254976 h 4320480"/>
                <a:gd name="connsiteX0" fmla="*/ 144016 w 5904656"/>
                <a:gd name="connsiteY0" fmla="*/ 4176464 h 4320480"/>
                <a:gd name="connsiteX1" fmla="*/ 936104 w 5904656"/>
                <a:gd name="connsiteY1" fmla="*/ 0 h 4320480"/>
                <a:gd name="connsiteX2" fmla="*/ 4968552 w 5904656"/>
                <a:gd name="connsiteY2" fmla="*/ 0 h 4320480"/>
                <a:gd name="connsiteX3" fmla="*/ 5904656 w 5904656"/>
                <a:gd name="connsiteY3" fmla="*/ 4248472 h 4320480"/>
                <a:gd name="connsiteX4" fmla="*/ 5688632 w 5904656"/>
                <a:gd name="connsiteY4" fmla="*/ 4248472 h 4320480"/>
                <a:gd name="connsiteX5" fmla="*/ 4824536 w 5904656"/>
                <a:gd name="connsiteY5" fmla="*/ 216024 h 4320480"/>
                <a:gd name="connsiteX6" fmla="*/ 1080120 w 5904656"/>
                <a:gd name="connsiteY6" fmla="*/ 216024 h 4320480"/>
                <a:gd name="connsiteX7" fmla="*/ 216024 w 5904656"/>
                <a:gd name="connsiteY7" fmla="*/ 4320480 h 4320480"/>
                <a:gd name="connsiteX8" fmla="*/ 0 w 5904656"/>
                <a:gd name="connsiteY8" fmla="*/ 4320480 h 4320480"/>
                <a:gd name="connsiteX9" fmla="*/ 144016 w 5904656"/>
                <a:gd name="connsiteY9" fmla="*/ 4176464 h 4320480"/>
                <a:gd name="connsiteX0" fmla="*/ 0 w 5904656"/>
                <a:gd name="connsiteY0" fmla="*/ 4320480 h 4320480"/>
                <a:gd name="connsiteX1" fmla="*/ 936104 w 5904656"/>
                <a:gd name="connsiteY1" fmla="*/ 0 h 4320480"/>
                <a:gd name="connsiteX2" fmla="*/ 4968552 w 5904656"/>
                <a:gd name="connsiteY2" fmla="*/ 0 h 4320480"/>
                <a:gd name="connsiteX3" fmla="*/ 5904656 w 5904656"/>
                <a:gd name="connsiteY3" fmla="*/ 4248472 h 4320480"/>
                <a:gd name="connsiteX4" fmla="*/ 5688632 w 5904656"/>
                <a:gd name="connsiteY4" fmla="*/ 4248472 h 4320480"/>
                <a:gd name="connsiteX5" fmla="*/ 4824536 w 5904656"/>
                <a:gd name="connsiteY5" fmla="*/ 216024 h 4320480"/>
                <a:gd name="connsiteX6" fmla="*/ 1080120 w 5904656"/>
                <a:gd name="connsiteY6" fmla="*/ 216024 h 4320480"/>
                <a:gd name="connsiteX7" fmla="*/ 216024 w 5904656"/>
                <a:gd name="connsiteY7" fmla="*/ 4320480 h 4320480"/>
                <a:gd name="connsiteX8" fmla="*/ 0 w 5904656"/>
                <a:gd name="connsiteY8" fmla="*/ 4320480 h 4320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904656" h="4320480">
                  <a:moveTo>
                    <a:pt x="0" y="4320480"/>
                  </a:moveTo>
                  <a:lnTo>
                    <a:pt x="936104" y="0"/>
                  </a:lnTo>
                  <a:lnTo>
                    <a:pt x="4968552" y="0"/>
                  </a:lnTo>
                  <a:lnTo>
                    <a:pt x="5904656" y="4248472"/>
                  </a:lnTo>
                  <a:lnTo>
                    <a:pt x="5688632" y="4248472"/>
                  </a:lnTo>
                  <a:lnTo>
                    <a:pt x="4824536" y="216024"/>
                  </a:lnTo>
                  <a:lnTo>
                    <a:pt x="1080120" y="216024"/>
                  </a:lnTo>
                  <a:lnTo>
                    <a:pt x="216024" y="4320480"/>
                  </a:lnTo>
                  <a:lnTo>
                    <a:pt x="0" y="4320480"/>
                  </a:lnTo>
                  <a:close/>
                </a:path>
              </a:pathLst>
            </a:custGeom>
            <a:solidFill>
              <a:schemeClr val="bg1">
                <a:lumMod val="50000"/>
              </a:schemeClr>
            </a:solidFill>
            <a:ln w="38100">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12" name="Group 70"/>
            <p:cNvGrpSpPr/>
            <p:nvPr/>
          </p:nvGrpSpPr>
          <p:grpSpPr>
            <a:xfrm>
              <a:off x="493174" y="5135224"/>
              <a:ext cx="5888790" cy="2826620"/>
              <a:chOff x="493174" y="5135224"/>
              <a:chExt cx="5888790" cy="2826620"/>
            </a:xfrm>
          </p:grpSpPr>
          <p:sp>
            <p:nvSpPr>
              <p:cNvPr id="29" name="Rectangle 28"/>
              <p:cNvSpPr/>
              <p:nvPr/>
            </p:nvSpPr>
            <p:spPr>
              <a:xfrm>
                <a:off x="493174" y="5135224"/>
                <a:ext cx="5888790" cy="2826620"/>
              </a:xfrm>
              <a:prstGeom prst="rect">
                <a:avLst/>
              </a:prstGeom>
              <a:solidFill>
                <a:srgbClr val="FFFF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cxnSp>
            <p:nvCxnSpPr>
              <p:cNvPr id="30" name="Straight Connector 29"/>
              <p:cNvCxnSpPr/>
              <p:nvPr/>
            </p:nvCxnSpPr>
            <p:spPr>
              <a:xfrm>
                <a:off x="5204206" y="5135224"/>
                <a:ext cx="0" cy="2826620"/>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 name="Straight Connector 30"/>
              <p:cNvCxnSpPr/>
              <p:nvPr/>
            </p:nvCxnSpPr>
            <p:spPr>
              <a:xfrm flipH="1">
                <a:off x="4026448" y="5606327"/>
                <a:ext cx="706655" cy="0"/>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63" name="Straight Connector 62"/>
            <p:cNvCxnSpPr/>
            <p:nvPr/>
          </p:nvCxnSpPr>
          <p:spPr>
            <a:xfrm>
              <a:off x="2051720" y="5157192"/>
              <a:ext cx="0" cy="2826620"/>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sp>
          <p:nvSpPr>
            <p:cNvPr id="68" name="Rounded Rectangle 67"/>
            <p:cNvSpPr/>
            <p:nvPr/>
          </p:nvSpPr>
          <p:spPr>
            <a:xfrm>
              <a:off x="1979712" y="5661248"/>
              <a:ext cx="216024" cy="648072"/>
            </a:xfrm>
            <a:prstGeom prst="roundRect">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9" name="Rounded Rectangle 68"/>
            <p:cNvSpPr/>
            <p:nvPr/>
          </p:nvSpPr>
          <p:spPr>
            <a:xfrm>
              <a:off x="1979712" y="7029400"/>
              <a:ext cx="216024" cy="648072"/>
            </a:xfrm>
            <a:prstGeom prst="roundRect">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0" name="Rounded Rectangle 69"/>
            <p:cNvSpPr/>
            <p:nvPr/>
          </p:nvSpPr>
          <p:spPr>
            <a:xfrm>
              <a:off x="3923928" y="5517232"/>
              <a:ext cx="864096" cy="288032"/>
            </a:xfrm>
            <a:prstGeom prst="roundRect">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Tree>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xit" presetSubtype="0" fill="hold" nodeType="clickEffect">
                                  <p:stCondLst>
                                    <p:cond delay="0"/>
                                  </p:stCondLst>
                                  <p:childTnLst>
                                    <p:set>
                                      <p:cBhvr>
                                        <p:cTn id="6" dur="1" fill="hold">
                                          <p:stCondLst>
                                            <p:cond delay="0"/>
                                          </p:stCondLst>
                                        </p:cTn>
                                        <p:tgtEl>
                                          <p:spTgt spid="5"/>
                                        </p:tgtEl>
                                        <p:attrNameLst>
                                          <p:attrName>style.visibility</p:attrName>
                                        </p:attrNameLst>
                                      </p:cBhvr>
                                      <p:to>
                                        <p:strVal val="hidden"/>
                                      </p:to>
                                    </p:set>
                                  </p:childTnLst>
                                </p:cTn>
                              </p:par>
                              <p:par>
                                <p:cTn id="7" presetID="1" presetClass="exit" presetSubtype="0" fill="hold" grpId="0" nodeType="withEffect">
                                  <p:stCondLst>
                                    <p:cond delay="0"/>
                                  </p:stCondLst>
                                  <p:childTnLst>
                                    <p:set>
                                      <p:cBhvr>
                                        <p:cTn id="8" dur="1" fill="hold">
                                          <p:stCondLst>
                                            <p:cond delay="0"/>
                                          </p:stCondLst>
                                        </p:cTn>
                                        <p:tgtEl>
                                          <p:spTgt spid="99"/>
                                        </p:tgtEl>
                                        <p:attrNameLst>
                                          <p:attrName>style.visibility</p:attrName>
                                        </p:attrNameLst>
                                      </p:cBhvr>
                                      <p:to>
                                        <p:strVal val="hidden"/>
                                      </p:to>
                                    </p:set>
                                  </p:childTnLst>
                                </p:cTn>
                              </p:par>
                              <p:par>
                                <p:cTn id="9" presetID="1" presetClass="entr" presetSubtype="0" fill="hold" grpId="0" nodeType="withEffect">
                                  <p:stCondLst>
                                    <p:cond delay="0"/>
                                  </p:stCondLst>
                                  <p:childTnLst>
                                    <p:set>
                                      <p:cBhvr>
                                        <p:cTn id="10" dur="1" fill="hold">
                                          <p:stCondLst>
                                            <p:cond delay="0"/>
                                          </p:stCondLst>
                                        </p:cTn>
                                        <p:tgtEl>
                                          <p:spTgt spid="90"/>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89"/>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8"/>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xit" presetSubtype="0" fill="hold" grpId="1" nodeType="clickEffect">
                                  <p:stCondLst>
                                    <p:cond delay="0"/>
                                  </p:stCondLst>
                                  <p:childTnLst>
                                    <p:set>
                                      <p:cBhvr>
                                        <p:cTn id="18" dur="1" fill="hold">
                                          <p:stCondLst>
                                            <p:cond delay="0"/>
                                          </p:stCondLst>
                                        </p:cTn>
                                        <p:tgtEl>
                                          <p:spTgt spid="90"/>
                                        </p:tgtEl>
                                        <p:attrNameLst>
                                          <p:attrName>style.visibility</p:attrName>
                                        </p:attrNameLst>
                                      </p:cBhvr>
                                      <p:to>
                                        <p:strVal val="hidden"/>
                                      </p:to>
                                    </p:set>
                                  </p:childTnLst>
                                </p:cTn>
                              </p:par>
                              <p:par>
                                <p:cTn id="19" presetID="1" presetClass="exit" presetSubtype="0" fill="hold" grpId="1" nodeType="withEffect">
                                  <p:stCondLst>
                                    <p:cond delay="0"/>
                                  </p:stCondLst>
                                  <p:childTnLst>
                                    <p:set>
                                      <p:cBhvr>
                                        <p:cTn id="20" dur="1" fill="hold">
                                          <p:stCondLst>
                                            <p:cond delay="0"/>
                                          </p:stCondLst>
                                        </p:cTn>
                                        <p:tgtEl>
                                          <p:spTgt spid="89"/>
                                        </p:tgtEl>
                                        <p:attrNameLst>
                                          <p:attrName>style.visibility</p:attrName>
                                        </p:attrNameLst>
                                      </p:cBhvr>
                                      <p:to>
                                        <p:strVal val="hidden"/>
                                      </p:to>
                                    </p:set>
                                  </p:childTnLst>
                                </p:cTn>
                              </p:par>
                              <p:par>
                                <p:cTn id="21" presetID="1" presetClass="exit" presetSubtype="0" fill="hold" nodeType="withEffect">
                                  <p:stCondLst>
                                    <p:cond delay="0"/>
                                  </p:stCondLst>
                                  <p:childTnLst>
                                    <p:set>
                                      <p:cBhvr>
                                        <p:cTn id="22" dur="1" fill="hold">
                                          <p:stCondLst>
                                            <p:cond delay="0"/>
                                          </p:stCondLst>
                                        </p:cTn>
                                        <p:tgtEl>
                                          <p:spTgt spid="8"/>
                                        </p:tgtEl>
                                        <p:attrNameLst>
                                          <p:attrName>style.visibility</p:attrName>
                                        </p:attrNameLst>
                                      </p:cBhvr>
                                      <p:to>
                                        <p:strVal val="hidden"/>
                                      </p:to>
                                    </p:set>
                                  </p:childTnLst>
                                </p:cTn>
                              </p:par>
                              <p:par>
                                <p:cTn id="23" presetID="1" presetClass="entr" presetSubtype="0" fill="hold" nodeType="withEffect">
                                  <p:stCondLst>
                                    <p:cond delay="0"/>
                                  </p:stCondLst>
                                  <p:childTnLst>
                                    <p:set>
                                      <p:cBhvr>
                                        <p:cTn id="24" dur="1" fill="hold">
                                          <p:stCondLst>
                                            <p:cond delay="0"/>
                                          </p:stCondLst>
                                        </p:cTn>
                                        <p:tgtEl>
                                          <p:spTgt spid="5"/>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6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9" grpId="0" animBg="1"/>
      <p:bldP spid="89" grpId="1" animBg="1"/>
      <p:bldP spid="99" grpId="0" animBg="1"/>
      <p:bldP spid="65" grpId="0" animBg="1"/>
      <p:bldP spid="90" grpId="0" animBg="1"/>
      <p:bldP spid="90" grpId="1" animBg="1"/>
    </p:bld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1"/>
          <p:cNvGrpSpPr/>
          <p:nvPr/>
        </p:nvGrpSpPr>
        <p:grpSpPr>
          <a:xfrm>
            <a:off x="-3787459" y="1982308"/>
            <a:ext cx="13688051" cy="6192688"/>
            <a:chOff x="-4363523" y="1982308"/>
            <a:chExt cx="13688051" cy="6192688"/>
          </a:xfrm>
        </p:grpSpPr>
        <p:sp>
          <p:nvSpPr>
            <p:cNvPr id="20" name="Round Single Corner Rectangle 19"/>
            <p:cNvSpPr/>
            <p:nvPr/>
          </p:nvSpPr>
          <p:spPr>
            <a:xfrm>
              <a:off x="-1188640" y="2492896"/>
              <a:ext cx="10513168" cy="5256584"/>
            </a:xfrm>
            <a:prstGeom prst="round1Rect">
              <a:avLst/>
            </a:prstGeom>
            <a:solidFill>
              <a:schemeClr val="bg1">
                <a:lumMod val="85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r"/>
              <a:r>
                <a:rPr lang="en-GB" sz="8000" dirty="0" smtClean="0">
                  <a:solidFill>
                    <a:schemeClr val="tx1"/>
                  </a:solidFill>
                  <a:latin typeface="Impact" pitchFamily="34" charset="0"/>
                </a:rPr>
                <a:t>JCMM</a:t>
              </a:r>
              <a:endParaRPr lang="en-GB" sz="8000" dirty="0">
                <a:solidFill>
                  <a:schemeClr val="tx1"/>
                </a:solidFill>
                <a:latin typeface="Impact" pitchFamily="34" charset="0"/>
              </a:endParaRPr>
            </a:p>
          </p:txBody>
        </p:sp>
        <p:sp>
          <p:nvSpPr>
            <p:cNvPr id="19" name="Block Arc 18"/>
            <p:cNvSpPr/>
            <p:nvPr/>
          </p:nvSpPr>
          <p:spPr>
            <a:xfrm rot="3292801">
              <a:off x="-4363523" y="1982308"/>
              <a:ext cx="6192688" cy="6192688"/>
            </a:xfrm>
            <a:prstGeom prst="blockArc">
              <a:avLst>
                <a:gd name="adj1" fmla="val 10800000"/>
                <a:gd name="adj2" fmla="val 207526"/>
                <a:gd name="adj3" fmla="val 15567"/>
              </a:avLst>
            </a:prstGeom>
            <a:solidFill>
              <a:srgbClr val="9966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chemeClr val="tx1"/>
                </a:solidFill>
              </a:endParaRPr>
            </a:p>
          </p:txBody>
        </p:sp>
        <p:sp>
          <p:nvSpPr>
            <p:cNvPr id="21" name="Rectangle 20"/>
            <p:cNvSpPr/>
            <p:nvPr/>
          </p:nvSpPr>
          <p:spPr>
            <a:xfrm>
              <a:off x="6444208" y="2780928"/>
              <a:ext cx="162302" cy="179416"/>
            </a:xfrm>
            <a:prstGeom prst="rect">
              <a:avLst/>
            </a:prstGeom>
            <a:solidFill>
              <a:srgbClr val="FFF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15" name="Rounded Rectangle 14"/>
          <p:cNvSpPr/>
          <p:nvPr/>
        </p:nvSpPr>
        <p:spPr>
          <a:xfrm>
            <a:off x="3707904" y="4077072"/>
            <a:ext cx="792088" cy="3888432"/>
          </a:xfrm>
          <a:prstGeom prst="roundRect">
            <a:avLst/>
          </a:prstGeom>
          <a:solidFill>
            <a:schemeClr val="tx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6" name="Rounded Rectangle 15"/>
          <p:cNvSpPr/>
          <p:nvPr/>
        </p:nvSpPr>
        <p:spPr>
          <a:xfrm>
            <a:off x="5148064" y="4077072"/>
            <a:ext cx="792088" cy="3888432"/>
          </a:xfrm>
          <a:prstGeom prst="roundRect">
            <a:avLst/>
          </a:prstGeom>
          <a:solidFill>
            <a:schemeClr val="tx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 name="Rounded Rectangle 16"/>
          <p:cNvSpPr/>
          <p:nvPr/>
        </p:nvSpPr>
        <p:spPr>
          <a:xfrm>
            <a:off x="6588224" y="4077072"/>
            <a:ext cx="792088" cy="3888432"/>
          </a:xfrm>
          <a:prstGeom prst="roundRect">
            <a:avLst/>
          </a:prstGeom>
          <a:solidFill>
            <a:schemeClr val="tx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8" name="Rounded Rectangle 17"/>
          <p:cNvSpPr/>
          <p:nvPr/>
        </p:nvSpPr>
        <p:spPr>
          <a:xfrm>
            <a:off x="8028384" y="4077072"/>
            <a:ext cx="792088" cy="3888432"/>
          </a:xfrm>
          <a:prstGeom prst="roundRect">
            <a:avLst/>
          </a:prstGeom>
          <a:solidFill>
            <a:schemeClr val="tx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11" name="Group 12"/>
          <p:cNvGrpSpPr/>
          <p:nvPr/>
        </p:nvGrpSpPr>
        <p:grpSpPr>
          <a:xfrm rot="19821086">
            <a:off x="5258317" y="1268760"/>
            <a:ext cx="1440160" cy="4320480"/>
            <a:chOff x="5436096" y="1196752"/>
            <a:chExt cx="1440160" cy="4320480"/>
          </a:xfrm>
        </p:grpSpPr>
        <p:sp>
          <p:nvSpPr>
            <p:cNvPr id="5" name="Round Single Corner Rectangle 4"/>
            <p:cNvSpPr/>
            <p:nvPr/>
          </p:nvSpPr>
          <p:spPr>
            <a:xfrm>
              <a:off x="6012160" y="1988840"/>
              <a:ext cx="288032" cy="3528392"/>
            </a:xfrm>
            <a:prstGeom prst="round1Rect">
              <a:avLst/>
            </a:prstGeom>
            <a:solidFill>
              <a:srgbClr val="808080"/>
            </a:solidFill>
            <a:ln w="38100">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9" name="Oval 8"/>
            <p:cNvSpPr/>
            <p:nvPr/>
          </p:nvSpPr>
          <p:spPr>
            <a:xfrm>
              <a:off x="5436096" y="1196752"/>
              <a:ext cx="1440160" cy="1440160"/>
            </a:xfrm>
            <a:prstGeom prst="ellipse">
              <a:avLst/>
            </a:prstGeom>
            <a:solidFill>
              <a:srgbClr val="00FF00"/>
            </a:solidFill>
            <a:ln w="38100">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12" name="Group 13"/>
          <p:cNvGrpSpPr/>
          <p:nvPr/>
        </p:nvGrpSpPr>
        <p:grpSpPr>
          <a:xfrm rot="18802953">
            <a:off x="6359295" y="3059875"/>
            <a:ext cx="1440160" cy="4320480"/>
            <a:chOff x="7020272" y="1196752"/>
            <a:chExt cx="1440160" cy="4320480"/>
          </a:xfrm>
        </p:grpSpPr>
        <p:sp>
          <p:nvSpPr>
            <p:cNvPr id="6" name="Round Single Corner Rectangle 5"/>
            <p:cNvSpPr/>
            <p:nvPr/>
          </p:nvSpPr>
          <p:spPr>
            <a:xfrm>
              <a:off x="7596336" y="1988840"/>
              <a:ext cx="288032" cy="3528392"/>
            </a:xfrm>
            <a:prstGeom prst="round1Rect">
              <a:avLst/>
            </a:prstGeom>
            <a:solidFill>
              <a:srgbClr val="808080"/>
            </a:solidFill>
            <a:ln w="38100">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 name="Oval 9"/>
            <p:cNvSpPr/>
            <p:nvPr/>
          </p:nvSpPr>
          <p:spPr>
            <a:xfrm>
              <a:off x="7020272" y="1196752"/>
              <a:ext cx="1440160" cy="1440160"/>
            </a:xfrm>
            <a:prstGeom prst="ellipse">
              <a:avLst/>
            </a:prstGeom>
            <a:solidFill>
              <a:srgbClr val="FFFF00"/>
            </a:solidFill>
            <a:ln w="38100">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13" name="Group 27"/>
          <p:cNvGrpSpPr/>
          <p:nvPr/>
        </p:nvGrpSpPr>
        <p:grpSpPr>
          <a:xfrm>
            <a:off x="2092995" y="1911806"/>
            <a:ext cx="4348443" cy="7464546"/>
            <a:chOff x="1516931" y="1911806"/>
            <a:chExt cx="4348443" cy="7464546"/>
          </a:xfrm>
        </p:grpSpPr>
        <p:grpSp>
          <p:nvGrpSpPr>
            <p:cNvPr id="14" name="Group 10"/>
            <p:cNvGrpSpPr/>
            <p:nvPr/>
          </p:nvGrpSpPr>
          <p:grpSpPr>
            <a:xfrm rot="19064995">
              <a:off x="1516931" y="1911806"/>
              <a:ext cx="1440160" cy="4320480"/>
              <a:chOff x="2267744" y="1196752"/>
              <a:chExt cx="1440160" cy="4320480"/>
            </a:xfrm>
          </p:grpSpPr>
          <p:sp>
            <p:nvSpPr>
              <p:cNvPr id="2" name="Round Single Corner Rectangle 1"/>
              <p:cNvSpPr/>
              <p:nvPr/>
            </p:nvSpPr>
            <p:spPr>
              <a:xfrm>
                <a:off x="2843808" y="1988840"/>
                <a:ext cx="288032" cy="3528392"/>
              </a:xfrm>
              <a:prstGeom prst="round1Rect">
                <a:avLst/>
              </a:prstGeom>
              <a:solidFill>
                <a:srgbClr val="808080"/>
              </a:solidFill>
              <a:ln w="38100">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 name="Oval 6"/>
              <p:cNvSpPr/>
              <p:nvPr/>
            </p:nvSpPr>
            <p:spPr>
              <a:xfrm>
                <a:off x="2267744" y="1196752"/>
                <a:ext cx="1440160" cy="1440160"/>
              </a:xfrm>
              <a:prstGeom prst="ellipse">
                <a:avLst/>
              </a:prstGeom>
              <a:solidFill>
                <a:srgbClr val="FF0000"/>
              </a:solidFill>
              <a:ln w="38100">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22" name="Group 24"/>
            <p:cNvGrpSpPr/>
            <p:nvPr/>
          </p:nvGrpSpPr>
          <p:grpSpPr>
            <a:xfrm rot="8176747">
              <a:off x="4425214" y="5055872"/>
              <a:ext cx="1440160" cy="4320480"/>
              <a:chOff x="2267744" y="1196752"/>
              <a:chExt cx="1440160" cy="4320480"/>
            </a:xfrm>
            <a:noFill/>
          </p:grpSpPr>
          <p:sp>
            <p:nvSpPr>
              <p:cNvPr id="26" name="Round Single Corner Rectangle 25"/>
              <p:cNvSpPr/>
              <p:nvPr/>
            </p:nvSpPr>
            <p:spPr>
              <a:xfrm>
                <a:off x="2843808" y="1988840"/>
                <a:ext cx="288032" cy="3528392"/>
              </a:xfrm>
              <a:prstGeom prst="round1Rect">
                <a:avLst/>
              </a:prstGeom>
              <a:grp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7" name="Oval 26"/>
              <p:cNvSpPr/>
              <p:nvPr/>
            </p:nvSpPr>
            <p:spPr>
              <a:xfrm>
                <a:off x="2267744" y="1196752"/>
                <a:ext cx="1440160" cy="1440160"/>
              </a:xfrm>
              <a:prstGeom prst="ellipse">
                <a:avLst/>
              </a:prstGeom>
              <a:grp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sp>
        <p:nvSpPr>
          <p:cNvPr id="23" name="Freeform 22"/>
          <p:cNvSpPr/>
          <p:nvPr/>
        </p:nvSpPr>
        <p:spPr>
          <a:xfrm rot="3147524" flipV="1">
            <a:off x="191774" y="555662"/>
            <a:ext cx="3240880" cy="6173439"/>
          </a:xfrm>
          <a:custGeom>
            <a:avLst/>
            <a:gdLst>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75432 w 777479"/>
              <a:gd name="connsiteY8" fmla="*/ 659606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65919 w 777479"/>
              <a:gd name="connsiteY10" fmla="*/ 516731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62013 w 777479"/>
              <a:gd name="connsiteY20" fmla="*/ 605036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2397 h 834313"/>
              <a:gd name="connsiteX1" fmla="*/ 239713 w 777479"/>
              <a:gd name="connsiteY1" fmla="*/ 240985 h 834313"/>
              <a:gd name="connsiteX2" fmla="*/ 82550 w 777479"/>
              <a:gd name="connsiteY2" fmla="*/ 336235 h 834313"/>
              <a:gd name="connsiteX3" fmla="*/ 3969 w 777479"/>
              <a:gd name="connsiteY3" fmla="*/ 474347 h 834313"/>
              <a:gd name="connsiteX4" fmla="*/ 106363 w 777479"/>
              <a:gd name="connsiteY4" fmla="*/ 488635 h 834313"/>
              <a:gd name="connsiteX5" fmla="*/ 254000 w 777479"/>
              <a:gd name="connsiteY5" fmla="*/ 386241 h 834313"/>
              <a:gd name="connsiteX6" fmla="*/ 261144 w 777479"/>
              <a:gd name="connsiteY6" fmla="*/ 398147 h 834313"/>
              <a:gd name="connsiteX7" fmla="*/ 223044 w 777479"/>
              <a:gd name="connsiteY7" fmla="*/ 533878 h 834313"/>
              <a:gd name="connsiteX8" fmla="*/ 198834 w 777479"/>
              <a:gd name="connsiteY8" fmla="*/ 660085 h 834313"/>
              <a:gd name="connsiteX9" fmla="*/ 248147 w 777479"/>
              <a:gd name="connsiteY9" fmla="*/ 750200 h 834313"/>
              <a:gd name="connsiteX10" fmla="*/ 335682 w 777479"/>
              <a:gd name="connsiteY10" fmla="*/ 608466 h 834313"/>
              <a:gd name="connsiteX11" fmla="*/ 368300 w 777479"/>
              <a:gd name="connsiteY11" fmla="*/ 488634 h 834313"/>
              <a:gd name="connsiteX12" fmla="*/ 375444 w 777479"/>
              <a:gd name="connsiteY12" fmla="*/ 555310 h 834313"/>
              <a:gd name="connsiteX13" fmla="*/ 401638 w 777479"/>
              <a:gd name="connsiteY13" fmla="*/ 767241 h 834313"/>
              <a:gd name="connsiteX14" fmla="*/ 451644 w 777479"/>
              <a:gd name="connsiteY14" fmla="*/ 833916 h 834313"/>
              <a:gd name="connsiteX15" fmla="*/ 504032 w 777479"/>
              <a:gd name="connsiteY15" fmla="*/ 769622 h 834313"/>
              <a:gd name="connsiteX16" fmla="*/ 504032 w 777479"/>
              <a:gd name="connsiteY16" fmla="*/ 529115 h 834313"/>
              <a:gd name="connsiteX17" fmla="*/ 527844 w 777479"/>
              <a:gd name="connsiteY17" fmla="*/ 643416 h 834313"/>
              <a:gd name="connsiteX18" fmla="*/ 573088 w 777479"/>
              <a:gd name="connsiteY18" fmla="*/ 741047 h 834313"/>
              <a:gd name="connsiteX19" fmla="*/ 625475 w 777479"/>
              <a:gd name="connsiteY19" fmla="*/ 762478 h 834313"/>
              <a:gd name="connsiteX20" fmla="*/ 662013 w 777479"/>
              <a:gd name="connsiteY20" fmla="*/ 705527 h 834313"/>
              <a:gd name="connsiteX21" fmla="*/ 644525 w 777479"/>
              <a:gd name="connsiteY21" fmla="*/ 583885 h 834313"/>
              <a:gd name="connsiteX22" fmla="*/ 632619 w 777479"/>
              <a:gd name="connsiteY22" fmla="*/ 507685 h 834313"/>
              <a:gd name="connsiteX23" fmla="*/ 718344 w 777479"/>
              <a:gd name="connsiteY23" fmla="*/ 657703 h 834313"/>
              <a:gd name="connsiteX24" fmla="*/ 770732 w 777479"/>
              <a:gd name="connsiteY24" fmla="*/ 636272 h 834313"/>
              <a:gd name="connsiteX25" fmla="*/ 758825 w 777479"/>
              <a:gd name="connsiteY25" fmla="*/ 495778 h 834313"/>
              <a:gd name="connsiteX26" fmla="*/ 668338 w 777479"/>
              <a:gd name="connsiteY26" fmla="*/ 324328 h 834313"/>
              <a:gd name="connsiteX27" fmla="*/ 668239 w 777479"/>
              <a:gd name="connsiteY27" fmla="*/ 0 h 834313"/>
              <a:gd name="connsiteX0" fmla="*/ 240017 w 777479"/>
              <a:gd name="connsiteY0" fmla="*/ 24652 h 834313"/>
              <a:gd name="connsiteX1" fmla="*/ 239713 w 777479"/>
              <a:gd name="connsiteY1" fmla="*/ 240985 h 834313"/>
              <a:gd name="connsiteX2" fmla="*/ 82550 w 777479"/>
              <a:gd name="connsiteY2" fmla="*/ 336235 h 834313"/>
              <a:gd name="connsiteX3" fmla="*/ 3969 w 777479"/>
              <a:gd name="connsiteY3" fmla="*/ 474347 h 834313"/>
              <a:gd name="connsiteX4" fmla="*/ 106363 w 777479"/>
              <a:gd name="connsiteY4" fmla="*/ 488635 h 834313"/>
              <a:gd name="connsiteX5" fmla="*/ 254000 w 777479"/>
              <a:gd name="connsiteY5" fmla="*/ 386241 h 834313"/>
              <a:gd name="connsiteX6" fmla="*/ 261144 w 777479"/>
              <a:gd name="connsiteY6" fmla="*/ 398147 h 834313"/>
              <a:gd name="connsiteX7" fmla="*/ 223044 w 777479"/>
              <a:gd name="connsiteY7" fmla="*/ 533878 h 834313"/>
              <a:gd name="connsiteX8" fmla="*/ 198834 w 777479"/>
              <a:gd name="connsiteY8" fmla="*/ 660085 h 834313"/>
              <a:gd name="connsiteX9" fmla="*/ 248147 w 777479"/>
              <a:gd name="connsiteY9" fmla="*/ 750200 h 834313"/>
              <a:gd name="connsiteX10" fmla="*/ 335682 w 777479"/>
              <a:gd name="connsiteY10" fmla="*/ 608466 h 834313"/>
              <a:gd name="connsiteX11" fmla="*/ 368300 w 777479"/>
              <a:gd name="connsiteY11" fmla="*/ 488634 h 834313"/>
              <a:gd name="connsiteX12" fmla="*/ 375444 w 777479"/>
              <a:gd name="connsiteY12" fmla="*/ 555310 h 834313"/>
              <a:gd name="connsiteX13" fmla="*/ 401638 w 777479"/>
              <a:gd name="connsiteY13" fmla="*/ 767241 h 834313"/>
              <a:gd name="connsiteX14" fmla="*/ 451644 w 777479"/>
              <a:gd name="connsiteY14" fmla="*/ 833916 h 834313"/>
              <a:gd name="connsiteX15" fmla="*/ 504032 w 777479"/>
              <a:gd name="connsiteY15" fmla="*/ 769622 h 834313"/>
              <a:gd name="connsiteX16" fmla="*/ 504032 w 777479"/>
              <a:gd name="connsiteY16" fmla="*/ 529115 h 834313"/>
              <a:gd name="connsiteX17" fmla="*/ 527844 w 777479"/>
              <a:gd name="connsiteY17" fmla="*/ 643416 h 834313"/>
              <a:gd name="connsiteX18" fmla="*/ 573088 w 777479"/>
              <a:gd name="connsiteY18" fmla="*/ 741047 h 834313"/>
              <a:gd name="connsiteX19" fmla="*/ 625475 w 777479"/>
              <a:gd name="connsiteY19" fmla="*/ 762478 h 834313"/>
              <a:gd name="connsiteX20" fmla="*/ 662013 w 777479"/>
              <a:gd name="connsiteY20" fmla="*/ 705527 h 834313"/>
              <a:gd name="connsiteX21" fmla="*/ 644525 w 777479"/>
              <a:gd name="connsiteY21" fmla="*/ 583885 h 834313"/>
              <a:gd name="connsiteX22" fmla="*/ 632619 w 777479"/>
              <a:gd name="connsiteY22" fmla="*/ 507685 h 834313"/>
              <a:gd name="connsiteX23" fmla="*/ 718344 w 777479"/>
              <a:gd name="connsiteY23" fmla="*/ 657703 h 834313"/>
              <a:gd name="connsiteX24" fmla="*/ 770732 w 777479"/>
              <a:gd name="connsiteY24" fmla="*/ 636272 h 834313"/>
              <a:gd name="connsiteX25" fmla="*/ 758825 w 777479"/>
              <a:gd name="connsiteY25" fmla="*/ 495778 h 834313"/>
              <a:gd name="connsiteX26" fmla="*/ 668338 w 777479"/>
              <a:gd name="connsiteY26" fmla="*/ 324328 h 834313"/>
              <a:gd name="connsiteX27" fmla="*/ 668239 w 777479"/>
              <a:gd name="connsiteY27" fmla="*/ 0 h 834313"/>
              <a:gd name="connsiteX0" fmla="*/ 240017 w 777479"/>
              <a:gd name="connsiteY0" fmla="*/ 164738 h 974399"/>
              <a:gd name="connsiteX1" fmla="*/ 239713 w 777479"/>
              <a:gd name="connsiteY1" fmla="*/ 381071 h 974399"/>
              <a:gd name="connsiteX2" fmla="*/ 82550 w 777479"/>
              <a:gd name="connsiteY2" fmla="*/ 476321 h 974399"/>
              <a:gd name="connsiteX3" fmla="*/ 3969 w 777479"/>
              <a:gd name="connsiteY3" fmla="*/ 614433 h 974399"/>
              <a:gd name="connsiteX4" fmla="*/ 106363 w 777479"/>
              <a:gd name="connsiteY4" fmla="*/ 628721 h 974399"/>
              <a:gd name="connsiteX5" fmla="*/ 254000 w 777479"/>
              <a:gd name="connsiteY5" fmla="*/ 526327 h 974399"/>
              <a:gd name="connsiteX6" fmla="*/ 261144 w 777479"/>
              <a:gd name="connsiteY6" fmla="*/ 538233 h 974399"/>
              <a:gd name="connsiteX7" fmla="*/ 223044 w 777479"/>
              <a:gd name="connsiteY7" fmla="*/ 673964 h 974399"/>
              <a:gd name="connsiteX8" fmla="*/ 198834 w 777479"/>
              <a:gd name="connsiteY8" fmla="*/ 800171 h 974399"/>
              <a:gd name="connsiteX9" fmla="*/ 248147 w 777479"/>
              <a:gd name="connsiteY9" fmla="*/ 890286 h 974399"/>
              <a:gd name="connsiteX10" fmla="*/ 335682 w 777479"/>
              <a:gd name="connsiteY10" fmla="*/ 748552 h 974399"/>
              <a:gd name="connsiteX11" fmla="*/ 368300 w 777479"/>
              <a:gd name="connsiteY11" fmla="*/ 628720 h 974399"/>
              <a:gd name="connsiteX12" fmla="*/ 375444 w 777479"/>
              <a:gd name="connsiteY12" fmla="*/ 695396 h 974399"/>
              <a:gd name="connsiteX13" fmla="*/ 401638 w 777479"/>
              <a:gd name="connsiteY13" fmla="*/ 907327 h 974399"/>
              <a:gd name="connsiteX14" fmla="*/ 451644 w 777479"/>
              <a:gd name="connsiteY14" fmla="*/ 974002 h 974399"/>
              <a:gd name="connsiteX15" fmla="*/ 504032 w 777479"/>
              <a:gd name="connsiteY15" fmla="*/ 909708 h 974399"/>
              <a:gd name="connsiteX16" fmla="*/ 504032 w 777479"/>
              <a:gd name="connsiteY16" fmla="*/ 669201 h 974399"/>
              <a:gd name="connsiteX17" fmla="*/ 527844 w 777479"/>
              <a:gd name="connsiteY17" fmla="*/ 783502 h 974399"/>
              <a:gd name="connsiteX18" fmla="*/ 573088 w 777479"/>
              <a:gd name="connsiteY18" fmla="*/ 881133 h 974399"/>
              <a:gd name="connsiteX19" fmla="*/ 625475 w 777479"/>
              <a:gd name="connsiteY19" fmla="*/ 902564 h 974399"/>
              <a:gd name="connsiteX20" fmla="*/ 662013 w 777479"/>
              <a:gd name="connsiteY20" fmla="*/ 845613 h 974399"/>
              <a:gd name="connsiteX21" fmla="*/ 644525 w 777479"/>
              <a:gd name="connsiteY21" fmla="*/ 723971 h 974399"/>
              <a:gd name="connsiteX22" fmla="*/ 632619 w 777479"/>
              <a:gd name="connsiteY22" fmla="*/ 647771 h 974399"/>
              <a:gd name="connsiteX23" fmla="*/ 718344 w 777479"/>
              <a:gd name="connsiteY23" fmla="*/ 797789 h 974399"/>
              <a:gd name="connsiteX24" fmla="*/ 770732 w 777479"/>
              <a:gd name="connsiteY24" fmla="*/ 776358 h 974399"/>
              <a:gd name="connsiteX25" fmla="*/ 758825 w 777479"/>
              <a:gd name="connsiteY25" fmla="*/ 635864 h 974399"/>
              <a:gd name="connsiteX26" fmla="*/ 668338 w 777479"/>
              <a:gd name="connsiteY26" fmla="*/ 464414 h 974399"/>
              <a:gd name="connsiteX27" fmla="*/ 577964 w 777479"/>
              <a:gd name="connsiteY27" fmla="*/ 0 h 974399"/>
              <a:gd name="connsiteX0" fmla="*/ 249011 w 777479"/>
              <a:gd name="connsiteY0" fmla="*/ 33271 h 974399"/>
              <a:gd name="connsiteX1" fmla="*/ 239713 w 777479"/>
              <a:gd name="connsiteY1" fmla="*/ 381071 h 974399"/>
              <a:gd name="connsiteX2" fmla="*/ 82550 w 777479"/>
              <a:gd name="connsiteY2" fmla="*/ 476321 h 974399"/>
              <a:gd name="connsiteX3" fmla="*/ 3969 w 777479"/>
              <a:gd name="connsiteY3" fmla="*/ 614433 h 974399"/>
              <a:gd name="connsiteX4" fmla="*/ 106363 w 777479"/>
              <a:gd name="connsiteY4" fmla="*/ 628721 h 974399"/>
              <a:gd name="connsiteX5" fmla="*/ 254000 w 777479"/>
              <a:gd name="connsiteY5" fmla="*/ 526327 h 974399"/>
              <a:gd name="connsiteX6" fmla="*/ 261144 w 777479"/>
              <a:gd name="connsiteY6" fmla="*/ 538233 h 974399"/>
              <a:gd name="connsiteX7" fmla="*/ 223044 w 777479"/>
              <a:gd name="connsiteY7" fmla="*/ 673964 h 974399"/>
              <a:gd name="connsiteX8" fmla="*/ 198834 w 777479"/>
              <a:gd name="connsiteY8" fmla="*/ 800171 h 974399"/>
              <a:gd name="connsiteX9" fmla="*/ 248147 w 777479"/>
              <a:gd name="connsiteY9" fmla="*/ 890286 h 974399"/>
              <a:gd name="connsiteX10" fmla="*/ 335682 w 777479"/>
              <a:gd name="connsiteY10" fmla="*/ 748552 h 974399"/>
              <a:gd name="connsiteX11" fmla="*/ 368300 w 777479"/>
              <a:gd name="connsiteY11" fmla="*/ 628720 h 974399"/>
              <a:gd name="connsiteX12" fmla="*/ 375444 w 777479"/>
              <a:gd name="connsiteY12" fmla="*/ 695396 h 974399"/>
              <a:gd name="connsiteX13" fmla="*/ 401638 w 777479"/>
              <a:gd name="connsiteY13" fmla="*/ 907327 h 974399"/>
              <a:gd name="connsiteX14" fmla="*/ 451644 w 777479"/>
              <a:gd name="connsiteY14" fmla="*/ 974002 h 974399"/>
              <a:gd name="connsiteX15" fmla="*/ 504032 w 777479"/>
              <a:gd name="connsiteY15" fmla="*/ 909708 h 974399"/>
              <a:gd name="connsiteX16" fmla="*/ 504032 w 777479"/>
              <a:gd name="connsiteY16" fmla="*/ 669201 h 974399"/>
              <a:gd name="connsiteX17" fmla="*/ 527844 w 777479"/>
              <a:gd name="connsiteY17" fmla="*/ 783502 h 974399"/>
              <a:gd name="connsiteX18" fmla="*/ 573088 w 777479"/>
              <a:gd name="connsiteY18" fmla="*/ 881133 h 974399"/>
              <a:gd name="connsiteX19" fmla="*/ 625475 w 777479"/>
              <a:gd name="connsiteY19" fmla="*/ 902564 h 974399"/>
              <a:gd name="connsiteX20" fmla="*/ 662013 w 777479"/>
              <a:gd name="connsiteY20" fmla="*/ 845613 h 974399"/>
              <a:gd name="connsiteX21" fmla="*/ 644525 w 777479"/>
              <a:gd name="connsiteY21" fmla="*/ 723971 h 974399"/>
              <a:gd name="connsiteX22" fmla="*/ 632619 w 777479"/>
              <a:gd name="connsiteY22" fmla="*/ 647771 h 974399"/>
              <a:gd name="connsiteX23" fmla="*/ 718344 w 777479"/>
              <a:gd name="connsiteY23" fmla="*/ 797789 h 974399"/>
              <a:gd name="connsiteX24" fmla="*/ 770732 w 777479"/>
              <a:gd name="connsiteY24" fmla="*/ 776358 h 974399"/>
              <a:gd name="connsiteX25" fmla="*/ 758825 w 777479"/>
              <a:gd name="connsiteY25" fmla="*/ 635864 h 974399"/>
              <a:gd name="connsiteX26" fmla="*/ 668338 w 777479"/>
              <a:gd name="connsiteY26" fmla="*/ 464414 h 974399"/>
              <a:gd name="connsiteX27" fmla="*/ 577964 w 777479"/>
              <a:gd name="connsiteY27" fmla="*/ 0 h 974399"/>
              <a:gd name="connsiteX0" fmla="*/ 244434 w 777479"/>
              <a:gd name="connsiteY0" fmla="*/ 0 h 1139289"/>
              <a:gd name="connsiteX1" fmla="*/ 239713 w 777479"/>
              <a:gd name="connsiteY1" fmla="*/ 545961 h 1139289"/>
              <a:gd name="connsiteX2" fmla="*/ 82550 w 777479"/>
              <a:gd name="connsiteY2" fmla="*/ 641211 h 1139289"/>
              <a:gd name="connsiteX3" fmla="*/ 3969 w 777479"/>
              <a:gd name="connsiteY3" fmla="*/ 779323 h 1139289"/>
              <a:gd name="connsiteX4" fmla="*/ 106363 w 777479"/>
              <a:gd name="connsiteY4" fmla="*/ 793611 h 1139289"/>
              <a:gd name="connsiteX5" fmla="*/ 254000 w 777479"/>
              <a:gd name="connsiteY5" fmla="*/ 691217 h 1139289"/>
              <a:gd name="connsiteX6" fmla="*/ 261144 w 777479"/>
              <a:gd name="connsiteY6" fmla="*/ 703123 h 1139289"/>
              <a:gd name="connsiteX7" fmla="*/ 223044 w 777479"/>
              <a:gd name="connsiteY7" fmla="*/ 838854 h 1139289"/>
              <a:gd name="connsiteX8" fmla="*/ 198834 w 777479"/>
              <a:gd name="connsiteY8" fmla="*/ 965061 h 1139289"/>
              <a:gd name="connsiteX9" fmla="*/ 248147 w 777479"/>
              <a:gd name="connsiteY9" fmla="*/ 1055176 h 1139289"/>
              <a:gd name="connsiteX10" fmla="*/ 335682 w 777479"/>
              <a:gd name="connsiteY10" fmla="*/ 913442 h 1139289"/>
              <a:gd name="connsiteX11" fmla="*/ 368300 w 777479"/>
              <a:gd name="connsiteY11" fmla="*/ 793610 h 1139289"/>
              <a:gd name="connsiteX12" fmla="*/ 375444 w 777479"/>
              <a:gd name="connsiteY12" fmla="*/ 860286 h 1139289"/>
              <a:gd name="connsiteX13" fmla="*/ 401638 w 777479"/>
              <a:gd name="connsiteY13" fmla="*/ 1072217 h 1139289"/>
              <a:gd name="connsiteX14" fmla="*/ 451644 w 777479"/>
              <a:gd name="connsiteY14" fmla="*/ 1138892 h 1139289"/>
              <a:gd name="connsiteX15" fmla="*/ 504032 w 777479"/>
              <a:gd name="connsiteY15" fmla="*/ 1074598 h 1139289"/>
              <a:gd name="connsiteX16" fmla="*/ 504032 w 777479"/>
              <a:gd name="connsiteY16" fmla="*/ 834091 h 1139289"/>
              <a:gd name="connsiteX17" fmla="*/ 527844 w 777479"/>
              <a:gd name="connsiteY17" fmla="*/ 948392 h 1139289"/>
              <a:gd name="connsiteX18" fmla="*/ 573088 w 777479"/>
              <a:gd name="connsiteY18" fmla="*/ 1046023 h 1139289"/>
              <a:gd name="connsiteX19" fmla="*/ 625475 w 777479"/>
              <a:gd name="connsiteY19" fmla="*/ 1067454 h 1139289"/>
              <a:gd name="connsiteX20" fmla="*/ 662013 w 777479"/>
              <a:gd name="connsiteY20" fmla="*/ 1010503 h 1139289"/>
              <a:gd name="connsiteX21" fmla="*/ 644525 w 777479"/>
              <a:gd name="connsiteY21" fmla="*/ 888861 h 1139289"/>
              <a:gd name="connsiteX22" fmla="*/ 632619 w 777479"/>
              <a:gd name="connsiteY22" fmla="*/ 812661 h 1139289"/>
              <a:gd name="connsiteX23" fmla="*/ 718344 w 777479"/>
              <a:gd name="connsiteY23" fmla="*/ 962679 h 1139289"/>
              <a:gd name="connsiteX24" fmla="*/ 770732 w 777479"/>
              <a:gd name="connsiteY24" fmla="*/ 941248 h 1139289"/>
              <a:gd name="connsiteX25" fmla="*/ 758825 w 777479"/>
              <a:gd name="connsiteY25" fmla="*/ 800754 h 1139289"/>
              <a:gd name="connsiteX26" fmla="*/ 668338 w 777479"/>
              <a:gd name="connsiteY26" fmla="*/ 629304 h 1139289"/>
              <a:gd name="connsiteX27" fmla="*/ 577964 w 777479"/>
              <a:gd name="connsiteY27" fmla="*/ 164890 h 1139289"/>
              <a:gd name="connsiteX0" fmla="*/ 244434 w 777479"/>
              <a:gd name="connsiteY0" fmla="*/ 160750 h 1300039"/>
              <a:gd name="connsiteX1" fmla="*/ 239713 w 777479"/>
              <a:gd name="connsiteY1" fmla="*/ 706711 h 1300039"/>
              <a:gd name="connsiteX2" fmla="*/ 82550 w 777479"/>
              <a:gd name="connsiteY2" fmla="*/ 801961 h 1300039"/>
              <a:gd name="connsiteX3" fmla="*/ 3969 w 777479"/>
              <a:gd name="connsiteY3" fmla="*/ 940073 h 1300039"/>
              <a:gd name="connsiteX4" fmla="*/ 106363 w 777479"/>
              <a:gd name="connsiteY4" fmla="*/ 954361 h 1300039"/>
              <a:gd name="connsiteX5" fmla="*/ 254000 w 777479"/>
              <a:gd name="connsiteY5" fmla="*/ 851967 h 1300039"/>
              <a:gd name="connsiteX6" fmla="*/ 261144 w 777479"/>
              <a:gd name="connsiteY6" fmla="*/ 863873 h 1300039"/>
              <a:gd name="connsiteX7" fmla="*/ 223044 w 777479"/>
              <a:gd name="connsiteY7" fmla="*/ 999604 h 1300039"/>
              <a:gd name="connsiteX8" fmla="*/ 198834 w 777479"/>
              <a:gd name="connsiteY8" fmla="*/ 1125811 h 1300039"/>
              <a:gd name="connsiteX9" fmla="*/ 248147 w 777479"/>
              <a:gd name="connsiteY9" fmla="*/ 1215926 h 1300039"/>
              <a:gd name="connsiteX10" fmla="*/ 335682 w 777479"/>
              <a:gd name="connsiteY10" fmla="*/ 1074192 h 1300039"/>
              <a:gd name="connsiteX11" fmla="*/ 368300 w 777479"/>
              <a:gd name="connsiteY11" fmla="*/ 954360 h 1300039"/>
              <a:gd name="connsiteX12" fmla="*/ 375444 w 777479"/>
              <a:gd name="connsiteY12" fmla="*/ 1021036 h 1300039"/>
              <a:gd name="connsiteX13" fmla="*/ 401638 w 777479"/>
              <a:gd name="connsiteY13" fmla="*/ 1232967 h 1300039"/>
              <a:gd name="connsiteX14" fmla="*/ 451644 w 777479"/>
              <a:gd name="connsiteY14" fmla="*/ 1299642 h 1300039"/>
              <a:gd name="connsiteX15" fmla="*/ 504032 w 777479"/>
              <a:gd name="connsiteY15" fmla="*/ 1235348 h 1300039"/>
              <a:gd name="connsiteX16" fmla="*/ 504032 w 777479"/>
              <a:gd name="connsiteY16" fmla="*/ 994841 h 1300039"/>
              <a:gd name="connsiteX17" fmla="*/ 527844 w 777479"/>
              <a:gd name="connsiteY17" fmla="*/ 1109142 h 1300039"/>
              <a:gd name="connsiteX18" fmla="*/ 573088 w 777479"/>
              <a:gd name="connsiteY18" fmla="*/ 1206773 h 1300039"/>
              <a:gd name="connsiteX19" fmla="*/ 625475 w 777479"/>
              <a:gd name="connsiteY19" fmla="*/ 1228204 h 1300039"/>
              <a:gd name="connsiteX20" fmla="*/ 662013 w 777479"/>
              <a:gd name="connsiteY20" fmla="*/ 1171253 h 1300039"/>
              <a:gd name="connsiteX21" fmla="*/ 644525 w 777479"/>
              <a:gd name="connsiteY21" fmla="*/ 1049611 h 1300039"/>
              <a:gd name="connsiteX22" fmla="*/ 632619 w 777479"/>
              <a:gd name="connsiteY22" fmla="*/ 973411 h 1300039"/>
              <a:gd name="connsiteX23" fmla="*/ 718344 w 777479"/>
              <a:gd name="connsiteY23" fmla="*/ 1123429 h 1300039"/>
              <a:gd name="connsiteX24" fmla="*/ 770732 w 777479"/>
              <a:gd name="connsiteY24" fmla="*/ 1101998 h 1300039"/>
              <a:gd name="connsiteX25" fmla="*/ 758825 w 777479"/>
              <a:gd name="connsiteY25" fmla="*/ 961504 h 1300039"/>
              <a:gd name="connsiteX26" fmla="*/ 668338 w 777479"/>
              <a:gd name="connsiteY26" fmla="*/ 790054 h 1300039"/>
              <a:gd name="connsiteX27" fmla="*/ 539431 w 777479"/>
              <a:gd name="connsiteY27" fmla="*/ 0 h 13000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77479" h="1300039">
                <a:moveTo>
                  <a:pt x="244434" y="160750"/>
                </a:moveTo>
                <a:cubicBezTo>
                  <a:pt x="258523" y="206391"/>
                  <a:pt x="266694" y="599843"/>
                  <a:pt x="239713" y="706711"/>
                </a:cubicBezTo>
                <a:cubicBezTo>
                  <a:pt x="212732" y="813579"/>
                  <a:pt x="121841" y="763067"/>
                  <a:pt x="82550" y="801961"/>
                </a:cubicBezTo>
                <a:cubicBezTo>
                  <a:pt x="43259" y="840855"/>
                  <a:pt x="0" y="914673"/>
                  <a:pt x="3969" y="940073"/>
                </a:cubicBezTo>
                <a:cubicBezTo>
                  <a:pt x="7938" y="965473"/>
                  <a:pt x="64691" y="969045"/>
                  <a:pt x="106363" y="954361"/>
                </a:cubicBezTo>
                <a:cubicBezTo>
                  <a:pt x="148035" y="939677"/>
                  <a:pt x="228203" y="867048"/>
                  <a:pt x="254000" y="851967"/>
                </a:cubicBezTo>
                <a:cubicBezTo>
                  <a:pt x="279797" y="836886"/>
                  <a:pt x="266303" y="839267"/>
                  <a:pt x="261144" y="863873"/>
                </a:cubicBezTo>
                <a:cubicBezTo>
                  <a:pt x="255985" y="888479"/>
                  <a:pt x="233429" y="955948"/>
                  <a:pt x="223044" y="999604"/>
                </a:cubicBezTo>
                <a:cubicBezTo>
                  <a:pt x="212659" y="1043260"/>
                  <a:pt x="194650" y="1089757"/>
                  <a:pt x="198834" y="1125811"/>
                </a:cubicBezTo>
                <a:cubicBezTo>
                  <a:pt x="203018" y="1161865"/>
                  <a:pt x="225339" y="1224529"/>
                  <a:pt x="248147" y="1215926"/>
                </a:cubicBezTo>
                <a:cubicBezTo>
                  <a:pt x="270955" y="1207323"/>
                  <a:pt x="315657" y="1117786"/>
                  <a:pt x="335682" y="1074192"/>
                </a:cubicBezTo>
                <a:cubicBezTo>
                  <a:pt x="355707" y="1030598"/>
                  <a:pt x="361673" y="963219"/>
                  <a:pt x="368300" y="954360"/>
                </a:cubicBezTo>
                <a:cubicBezTo>
                  <a:pt x="374927" y="945501"/>
                  <a:pt x="369888" y="974602"/>
                  <a:pt x="375444" y="1021036"/>
                </a:cubicBezTo>
                <a:cubicBezTo>
                  <a:pt x="381000" y="1067471"/>
                  <a:pt x="388938" y="1186533"/>
                  <a:pt x="401638" y="1232967"/>
                </a:cubicBezTo>
                <a:cubicBezTo>
                  <a:pt x="414338" y="1279401"/>
                  <a:pt x="434578" y="1299245"/>
                  <a:pt x="451644" y="1299642"/>
                </a:cubicBezTo>
                <a:cubicBezTo>
                  <a:pt x="468710" y="1300039"/>
                  <a:pt x="495301" y="1286148"/>
                  <a:pt x="504032" y="1235348"/>
                </a:cubicBezTo>
                <a:cubicBezTo>
                  <a:pt x="512763" y="1184548"/>
                  <a:pt x="500063" y="1015875"/>
                  <a:pt x="504032" y="994841"/>
                </a:cubicBezTo>
                <a:cubicBezTo>
                  <a:pt x="508001" y="973807"/>
                  <a:pt x="516335" y="1073820"/>
                  <a:pt x="527844" y="1109142"/>
                </a:cubicBezTo>
                <a:cubicBezTo>
                  <a:pt x="539353" y="1144464"/>
                  <a:pt x="556816" y="1186929"/>
                  <a:pt x="573088" y="1206773"/>
                </a:cubicBezTo>
                <a:cubicBezTo>
                  <a:pt x="589360" y="1226617"/>
                  <a:pt x="610654" y="1234124"/>
                  <a:pt x="625475" y="1228204"/>
                </a:cubicBezTo>
                <a:cubicBezTo>
                  <a:pt x="640296" y="1222284"/>
                  <a:pt x="658838" y="1201019"/>
                  <a:pt x="662013" y="1171253"/>
                </a:cubicBezTo>
                <a:cubicBezTo>
                  <a:pt x="665188" y="1141487"/>
                  <a:pt x="649424" y="1082585"/>
                  <a:pt x="644525" y="1049611"/>
                </a:cubicBezTo>
                <a:cubicBezTo>
                  <a:pt x="639626" y="1016637"/>
                  <a:pt x="620316" y="961108"/>
                  <a:pt x="632619" y="973411"/>
                </a:cubicBezTo>
                <a:cubicBezTo>
                  <a:pt x="644922" y="985714"/>
                  <a:pt x="695325" y="1101998"/>
                  <a:pt x="718344" y="1123429"/>
                </a:cubicBezTo>
                <a:cubicBezTo>
                  <a:pt x="741363" y="1144860"/>
                  <a:pt x="763985" y="1128986"/>
                  <a:pt x="770732" y="1101998"/>
                </a:cubicBezTo>
                <a:cubicBezTo>
                  <a:pt x="777479" y="1075011"/>
                  <a:pt x="775891" y="1013495"/>
                  <a:pt x="758825" y="961504"/>
                </a:cubicBezTo>
                <a:cubicBezTo>
                  <a:pt x="741759" y="909513"/>
                  <a:pt x="704904" y="950305"/>
                  <a:pt x="668338" y="790054"/>
                </a:cubicBezTo>
                <a:cubicBezTo>
                  <a:pt x="631772" y="629803"/>
                  <a:pt x="541812" y="78978"/>
                  <a:pt x="539431" y="0"/>
                </a:cubicBezTo>
              </a:path>
            </a:pathLst>
          </a:custGeom>
          <a:solidFill>
            <a:srgbClr val="CC66FF"/>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grpSp>
        <p:nvGrpSpPr>
          <p:cNvPr id="24" name="Group 30"/>
          <p:cNvGrpSpPr/>
          <p:nvPr/>
        </p:nvGrpSpPr>
        <p:grpSpPr>
          <a:xfrm>
            <a:off x="1908938" y="3390570"/>
            <a:ext cx="7513442" cy="4294190"/>
            <a:chOff x="1908938" y="3390570"/>
            <a:chExt cx="7513442" cy="4294190"/>
          </a:xfrm>
        </p:grpSpPr>
        <p:grpSp>
          <p:nvGrpSpPr>
            <p:cNvPr id="25" name="Group 11"/>
            <p:cNvGrpSpPr/>
            <p:nvPr/>
          </p:nvGrpSpPr>
          <p:grpSpPr>
            <a:xfrm rot="18711411">
              <a:off x="3349098" y="1950410"/>
              <a:ext cx="1440160" cy="4320480"/>
              <a:chOff x="3851920" y="1196752"/>
              <a:chExt cx="1440160" cy="4320480"/>
            </a:xfrm>
          </p:grpSpPr>
          <p:sp>
            <p:nvSpPr>
              <p:cNvPr id="4" name="Round Single Corner Rectangle 3"/>
              <p:cNvSpPr/>
              <p:nvPr/>
            </p:nvSpPr>
            <p:spPr>
              <a:xfrm>
                <a:off x="4427984" y="1988840"/>
                <a:ext cx="288032" cy="3528392"/>
              </a:xfrm>
              <a:prstGeom prst="round1Rect">
                <a:avLst/>
              </a:prstGeom>
              <a:solidFill>
                <a:srgbClr val="808080"/>
              </a:solidFill>
              <a:ln w="38100">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 name="Oval 7"/>
              <p:cNvSpPr/>
              <p:nvPr/>
            </p:nvSpPr>
            <p:spPr>
              <a:xfrm>
                <a:off x="3851920" y="1196752"/>
                <a:ext cx="1440160" cy="1440160"/>
              </a:xfrm>
              <a:prstGeom prst="ellipse">
                <a:avLst/>
              </a:prstGeom>
              <a:solidFill>
                <a:srgbClr val="0000FF"/>
              </a:solidFill>
              <a:ln w="38100">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28" name="Group 11"/>
            <p:cNvGrpSpPr/>
            <p:nvPr/>
          </p:nvGrpSpPr>
          <p:grpSpPr>
            <a:xfrm rot="7917772">
              <a:off x="6542060" y="4804440"/>
              <a:ext cx="1440160" cy="4320480"/>
              <a:chOff x="3851920" y="1196752"/>
              <a:chExt cx="1440160" cy="4320480"/>
            </a:xfrm>
            <a:noFill/>
          </p:grpSpPr>
          <p:sp>
            <p:nvSpPr>
              <p:cNvPr id="29" name="Round Single Corner Rectangle 28"/>
              <p:cNvSpPr/>
              <p:nvPr/>
            </p:nvSpPr>
            <p:spPr>
              <a:xfrm>
                <a:off x="4427984" y="1988840"/>
                <a:ext cx="288032" cy="3528392"/>
              </a:xfrm>
              <a:prstGeom prst="round1Rect">
                <a:avLst/>
              </a:prstGeom>
              <a:grp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0" name="Oval 29"/>
              <p:cNvSpPr/>
              <p:nvPr/>
            </p:nvSpPr>
            <p:spPr>
              <a:xfrm>
                <a:off x="3851920" y="1196752"/>
                <a:ext cx="1440160" cy="1440160"/>
              </a:xfrm>
              <a:prstGeom prst="ellipse">
                <a:avLst/>
              </a:prstGeom>
              <a:grp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pic>
        <p:nvPicPr>
          <p:cNvPr id="31" name="lever_clanging.mp3">
            <a:hlinkClick r:id="" action="ppaction://media"/>
          </p:cNvPr>
          <p:cNvPicPr>
            <a:picLocks noRot="1" noChangeAspect="1"/>
          </p:cNvPicPr>
          <p:nvPr>
            <a:audioFile r:link="rId1"/>
          </p:nvPr>
        </p:nvPicPr>
        <p:blipFill>
          <a:blip r:embed="rId4" cstate="print"/>
          <a:stretch>
            <a:fillRect/>
          </a:stretch>
        </p:blipFill>
        <p:spPr>
          <a:xfrm>
            <a:off x="9324528" y="1916832"/>
            <a:ext cx="304800" cy="304800"/>
          </a:xfrm>
          <a:prstGeom prst="rect">
            <a:avLst/>
          </a:prstGeom>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grpId="0" nodeType="clickEffect">
                                  <p:stCondLst>
                                    <p:cond delay="0"/>
                                  </p:stCondLst>
                                  <p:childTnLst>
                                    <p:set>
                                      <p:cBhvr>
                                        <p:cTn id="6" dur="1" fill="hold">
                                          <p:stCondLst>
                                            <p:cond delay="0"/>
                                          </p:stCondLst>
                                        </p:cTn>
                                        <p:tgtEl>
                                          <p:spTgt spid="23"/>
                                        </p:tgtEl>
                                        <p:attrNameLst>
                                          <p:attrName>style.visibility</p:attrName>
                                        </p:attrNameLst>
                                      </p:cBhvr>
                                      <p:to>
                                        <p:strVal val="visible"/>
                                      </p:to>
                                    </p:set>
                                    <p:anim calcmode="lin" valueType="num">
                                      <p:cBhvr additive="base">
                                        <p:cTn id="7" dur="1000" fill="hold"/>
                                        <p:tgtEl>
                                          <p:spTgt spid="23"/>
                                        </p:tgtEl>
                                        <p:attrNameLst>
                                          <p:attrName>ppt_x</p:attrName>
                                        </p:attrNameLst>
                                      </p:cBhvr>
                                      <p:tavLst>
                                        <p:tav tm="0">
                                          <p:val>
                                            <p:strVal val="0-#ppt_w/2"/>
                                          </p:val>
                                        </p:tav>
                                        <p:tav tm="100000">
                                          <p:val>
                                            <p:strVal val="#ppt_x"/>
                                          </p:val>
                                        </p:tav>
                                      </p:tavLst>
                                    </p:anim>
                                    <p:anim calcmode="lin" valueType="num">
                                      <p:cBhvr additive="base">
                                        <p:cTn id="8" dur="1000" fill="hold"/>
                                        <p:tgtEl>
                                          <p:spTgt spid="23"/>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42" presetClass="path" presetSubtype="0" accel="50000" decel="50000" fill="hold" nodeType="clickEffect">
                                  <p:stCondLst>
                                    <p:cond delay="0"/>
                                  </p:stCondLst>
                                  <p:childTnLst>
                                    <p:animMotion origin="layout" path="M -4.44444E-6 2.59259E-6 L -0.00138 0.13356 " pathEditMode="relative" rAng="0" ptsTypes="AA">
                                      <p:cBhvr>
                                        <p:cTn id="12" dur="1000" fill="hold"/>
                                        <p:tgtEl>
                                          <p:spTgt spid="24"/>
                                        </p:tgtEl>
                                        <p:attrNameLst>
                                          <p:attrName>ppt_x</p:attrName>
                                          <p:attrName>ppt_y</p:attrName>
                                        </p:attrNameLst>
                                      </p:cBhvr>
                                      <p:rCtr x="-1" y="67"/>
                                    </p:animMotion>
                                  </p:childTnLst>
                                </p:cTn>
                              </p:par>
                              <p:par>
                                <p:cTn id="13" presetID="8" presetClass="emph" presetSubtype="0" fill="hold" nodeType="withEffect">
                                  <p:stCondLst>
                                    <p:cond delay="0"/>
                                  </p:stCondLst>
                                  <p:childTnLst>
                                    <p:animRot by="-1200000">
                                      <p:cBhvr>
                                        <p:cTn id="14" dur="1000" fill="hold"/>
                                        <p:tgtEl>
                                          <p:spTgt spid="24"/>
                                        </p:tgtEl>
                                        <p:attrNameLst>
                                          <p:attrName>r</p:attrName>
                                        </p:attrNameLst>
                                      </p:cBhvr>
                                    </p:animRot>
                                  </p:childTnLst>
                                </p:cTn>
                              </p:par>
                              <p:par>
                                <p:cTn id="15" presetID="42" presetClass="path" presetSubtype="0" fill="hold" grpId="1" nodeType="withEffect">
                                  <p:stCondLst>
                                    <p:cond delay="0"/>
                                  </p:stCondLst>
                                  <p:childTnLst>
                                    <p:animMotion origin="layout" path="M 0 4.81481E-6 L -0.08802 0.3 " pathEditMode="relative" rAng="0" ptsTypes="AA">
                                      <p:cBhvr>
                                        <p:cTn id="16" dur="1000" fill="hold"/>
                                        <p:tgtEl>
                                          <p:spTgt spid="23"/>
                                        </p:tgtEl>
                                        <p:attrNameLst>
                                          <p:attrName>ppt_x</p:attrName>
                                          <p:attrName>ppt_y</p:attrName>
                                        </p:attrNameLst>
                                      </p:cBhvr>
                                      <p:rCtr x="-44" y="150"/>
                                    </p:animMotion>
                                  </p:childTnLst>
                                </p:cTn>
                              </p:par>
                              <p:par>
                                <p:cTn id="17" presetID="1" presetClass="mediacall" presetSubtype="0" fill="hold" nodeType="withEffect">
                                  <p:stCondLst>
                                    <p:cond delay="0"/>
                                  </p:stCondLst>
                                  <p:childTnLst>
                                    <p:cmd type="call" cmd="playFrom(0.0)">
                                      <p:cBhvr>
                                        <p:cTn id="18" dur="3895" fill="hold"/>
                                        <p:tgtEl>
                                          <p:spTgt spid="31"/>
                                        </p:tgtEl>
                                      </p:cBhvr>
                                    </p:cmd>
                                  </p:childTnLst>
                                </p:cTn>
                              </p:par>
                            </p:childTnLst>
                          </p:cTn>
                        </p:par>
                      </p:childTnLst>
                    </p:cTn>
                  </p:par>
                  <p:par>
                    <p:cTn id="19" fill="hold">
                      <p:stCondLst>
                        <p:cond delay="indefinite"/>
                      </p:stCondLst>
                      <p:childTnLst>
                        <p:par>
                          <p:cTn id="20" fill="hold">
                            <p:stCondLst>
                              <p:cond delay="0"/>
                            </p:stCondLst>
                            <p:childTnLst>
                              <p:par>
                                <p:cTn id="21" presetID="2" presetClass="exit" presetSubtype="8" fill="hold" grpId="2" nodeType="clickEffect">
                                  <p:stCondLst>
                                    <p:cond delay="0"/>
                                  </p:stCondLst>
                                  <p:childTnLst>
                                    <p:anim calcmode="lin" valueType="num">
                                      <p:cBhvr additive="base">
                                        <p:cTn id="22" dur="500"/>
                                        <p:tgtEl>
                                          <p:spTgt spid="23"/>
                                        </p:tgtEl>
                                        <p:attrNameLst>
                                          <p:attrName>ppt_x</p:attrName>
                                        </p:attrNameLst>
                                      </p:cBhvr>
                                      <p:tavLst>
                                        <p:tav tm="0">
                                          <p:val>
                                            <p:strVal val="ppt_x"/>
                                          </p:val>
                                        </p:tav>
                                        <p:tav tm="100000">
                                          <p:val>
                                            <p:strVal val="0-ppt_w/2"/>
                                          </p:val>
                                        </p:tav>
                                      </p:tavLst>
                                    </p:anim>
                                    <p:anim calcmode="lin" valueType="num">
                                      <p:cBhvr additive="base">
                                        <p:cTn id="23" dur="500"/>
                                        <p:tgtEl>
                                          <p:spTgt spid="23"/>
                                        </p:tgtEl>
                                        <p:attrNameLst>
                                          <p:attrName>ppt_y</p:attrName>
                                        </p:attrNameLst>
                                      </p:cBhvr>
                                      <p:tavLst>
                                        <p:tav tm="0">
                                          <p:val>
                                            <p:strVal val="ppt_y"/>
                                          </p:val>
                                        </p:tav>
                                        <p:tav tm="100000">
                                          <p:val>
                                            <p:strVal val="ppt_y"/>
                                          </p:val>
                                        </p:tav>
                                      </p:tavLst>
                                    </p:anim>
                                    <p:set>
                                      <p:cBhvr>
                                        <p:cTn id="24" dur="1" fill="hold">
                                          <p:stCondLst>
                                            <p:cond delay="499"/>
                                          </p:stCondLst>
                                        </p:cTn>
                                        <p:tgtEl>
                                          <p:spTgt spid="23"/>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audio>
              <p:cMediaNode>
                <p:cTn id="25" fill="hold" display="0">
                  <p:stCondLst>
                    <p:cond delay="indefinite"/>
                  </p:stCondLst>
                  <p:endCondLst>
                    <p:cond evt="onNext" delay="0">
                      <p:tgtEl>
                        <p:sldTgt/>
                      </p:tgtEl>
                    </p:cond>
                    <p:cond evt="onPrev" delay="0">
                      <p:tgtEl>
                        <p:sldTgt/>
                      </p:tgtEl>
                    </p:cond>
                    <p:cond evt="onStopAudio" delay="0">
                      <p:tgtEl>
                        <p:sldTgt/>
                      </p:tgtEl>
                    </p:cond>
                  </p:endCondLst>
                </p:cTn>
                <p:tgtEl>
                  <p:spTgt spid="31"/>
                </p:tgtEl>
              </p:cMediaNode>
            </p:audio>
          </p:childTnLst>
        </p:cTn>
      </p:par>
    </p:tnLst>
    <p:bldLst>
      <p:bldP spid="23" grpId="0" animBg="1"/>
      <p:bldP spid="23" grpId="1" animBg="1"/>
      <p:bldP spid="23" grpId="2" animBg="1"/>
    </p:bld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4" name="Group 83"/>
          <p:cNvGrpSpPr/>
          <p:nvPr/>
        </p:nvGrpSpPr>
        <p:grpSpPr>
          <a:xfrm>
            <a:off x="-3348880" y="-2052229"/>
            <a:ext cx="16057784" cy="8649581"/>
            <a:chOff x="-3348880" y="-2052229"/>
            <a:chExt cx="16057784" cy="8649581"/>
          </a:xfrm>
        </p:grpSpPr>
        <p:grpSp>
          <p:nvGrpSpPr>
            <p:cNvPr id="85" name="Group 6"/>
            <p:cNvGrpSpPr/>
            <p:nvPr/>
          </p:nvGrpSpPr>
          <p:grpSpPr>
            <a:xfrm>
              <a:off x="-3348880" y="-99392"/>
              <a:ext cx="16057784" cy="6696744"/>
              <a:chOff x="-1846283" y="-99392"/>
              <a:chExt cx="13126433" cy="6696744"/>
            </a:xfrm>
          </p:grpSpPr>
          <p:sp>
            <p:nvSpPr>
              <p:cNvPr id="122" name="Freeform 121"/>
              <p:cNvSpPr/>
              <p:nvPr/>
            </p:nvSpPr>
            <p:spPr>
              <a:xfrm>
                <a:off x="-1846283" y="3861048"/>
                <a:ext cx="12138016" cy="2736304"/>
              </a:xfrm>
              <a:custGeom>
                <a:avLst/>
                <a:gdLst>
                  <a:gd name="connsiteX0" fmla="*/ 9359900 w 9664700"/>
                  <a:gd name="connsiteY0" fmla="*/ 0 h 2692400"/>
                  <a:gd name="connsiteX1" fmla="*/ 2222500 w 9664700"/>
                  <a:gd name="connsiteY1" fmla="*/ 0 h 2692400"/>
                  <a:gd name="connsiteX2" fmla="*/ 25400 w 9664700"/>
                  <a:gd name="connsiteY2" fmla="*/ 1333500 h 2692400"/>
                  <a:gd name="connsiteX3" fmla="*/ 0 w 9664700"/>
                  <a:gd name="connsiteY3" fmla="*/ 2692400 h 2692400"/>
                  <a:gd name="connsiteX4" fmla="*/ 2451100 w 9664700"/>
                  <a:gd name="connsiteY4" fmla="*/ 635000 h 2692400"/>
                  <a:gd name="connsiteX5" fmla="*/ 9664700 w 9664700"/>
                  <a:gd name="connsiteY5" fmla="*/ 584200 h 2692400"/>
                  <a:gd name="connsiteX6" fmla="*/ 9359900 w 9664700"/>
                  <a:gd name="connsiteY6" fmla="*/ 0 h 2692400"/>
                  <a:gd name="connsiteX0" fmla="*/ 9527728 w 9664700"/>
                  <a:gd name="connsiteY0" fmla="*/ 0 h 2717552"/>
                  <a:gd name="connsiteX1" fmla="*/ 2222500 w 9664700"/>
                  <a:gd name="connsiteY1" fmla="*/ 25152 h 2717552"/>
                  <a:gd name="connsiteX2" fmla="*/ 25400 w 9664700"/>
                  <a:gd name="connsiteY2" fmla="*/ 1358652 h 2717552"/>
                  <a:gd name="connsiteX3" fmla="*/ 0 w 9664700"/>
                  <a:gd name="connsiteY3" fmla="*/ 2717552 h 2717552"/>
                  <a:gd name="connsiteX4" fmla="*/ 2451100 w 9664700"/>
                  <a:gd name="connsiteY4" fmla="*/ 660152 h 2717552"/>
                  <a:gd name="connsiteX5" fmla="*/ 9664700 w 9664700"/>
                  <a:gd name="connsiteY5" fmla="*/ 609352 h 2717552"/>
                  <a:gd name="connsiteX6" fmla="*/ 9527728 w 9664700"/>
                  <a:gd name="connsiteY6" fmla="*/ 0 h 2717552"/>
                  <a:gd name="connsiteX0" fmla="*/ 9527728 w 9664700"/>
                  <a:gd name="connsiteY0" fmla="*/ 0 h 2717552"/>
                  <a:gd name="connsiteX1" fmla="*/ 2182912 w 9664700"/>
                  <a:gd name="connsiteY1" fmla="*/ 0 h 2717552"/>
                  <a:gd name="connsiteX2" fmla="*/ 25400 w 9664700"/>
                  <a:gd name="connsiteY2" fmla="*/ 1358652 h 2717552"/>
                  <a:gd name="connsiteX3" fmla="*/ 0 w 9664700"/>
                  <a:gd name="connsiteY3" fmla="*/ 2717552 h 2717552"/>
                  <a:gd name="connsiteX4" fmla="*/ 2451100 w 9664700"/>
                  <a:gd name="connsiteY4" fmla="*/ 660152 h 2717552"/>
                  <a:gd name="connsiteX5" fmla="*/ 9664700 w 9664700"/>
                  <a:gd name="connsiteY5" fmla="*/ 609352 h 2717552"/>
                  <a:gd name="connsiteX6" fmla="*/ 9527728 w 9664700"/>
                  <a:gd name="connsiteY6" fmla="*/ 0 h 2717552"/>
                  <a:gd name="connsiteX0" fmla="*/ 9527728 w 9664700"/>
                  <a:gd name="connsiteY0" fmla="*/ 0 h 2717552"/>
                  <a:gd name="connsiteX1" fmla="*/ 2182912 w 9664700"/>
                  <a:gd name="connsiteY1" fmla="*/ 0 h 2717552"/>
                  <a:gd name="connsiteX2" fmla="*/ 22672 w 9664700"/>
                  <a:gd name="connsiteY2" fmla="*/ 1368152 h 2717552"/>
                  <a:gd name="connsiteX3" fmla="*/ 0 w 9664700"/>
                  <a:gd name="connsiteY3" fmla="*/ 2717552 h 2717552"/>
                  <a:gd name="connsiteX4" fmla="*/ 2451100 w 9664700"/>
                  <a:gd name="connsiteY4" fmla="*/ 660152 h 2717552"/>
                  <a:gd name="connsiteX5" fmla="*/ 9664700 w 9664700"/>
                  <a:gd name="connsiteY5" fmla="*/ 609352 h 2717552"/>
                  <a:gd name="connsiteX6" fmla="*/ 9527728 w 9664700"/>
                  <a:gd name="connsiteY6" fmla="*/ 0 h 2717552"/>
                  <a:gd name="connsiteX0" fmla="*/ 9505056 w 9642028"/>
                  <a:gd name="connsiteY0" fmla="*/ 0 h 2736304"/>
                  <a:gd name="connsiteX1" fmla="*/ 2160240 w 9642028"/>
                  <a:gd name="connsiteY1" fmla="*/ 0 h 2736304"/>
                  <a:gd name="connsiteX2" fmla="*/ 0 w 9642028"/>
                  <a:gd name="connsiteY2" fmla="*/ 1368152 h 2736304"/>
                  <a:gd name="connsiteX3" fmla="*/ 0 w 9642028"/>
                  <a:gd name="connsiteY3" fmla="*/ 2736304 h 2736304"/>
                  <a:gd name="connsiteX4" fmla="*/ 2428428 w 9642028"/>
                  <a:gd name="connsiteY4" fmla="*/ 660152 h 2736304"/>
                  <a:gd name="connsiteX5" fmla="*/ 9642028 w 9642028"/>
                  <a:gd name="connsiteY5" fmla="*/ 609352 h 2736304"/>
                  <a:gd name="connsiteX6" fmla="*/ 9505056 w 9642028"/>
                  <a:gd name="connsiteY6" fmla="*/ 0 h 2736304"/>
                  <a:gd name="connsiteX0" fmla="*/ 9505056 w 9642028"/>
                  <a:gd name="connsiteY0" fmla="*/ 0 h 2736304"/>
                  <a:gd name="connsiteX1" fmla="*/ 2160240 w 9642028"/>
                  <a:gd name="connsiteY1" fmla="*/ 0 h 2736304"/>
                  <a:gd name="connsiteX2" fmla="*/ 0 w 9642028"/>
                  <a:gd name="connsiteY2" fmla="*/ 1368152 h 2736304"/>
                  <a:gd name="connsiteX3" fmla="*/ 0 w 9642028"/>
                  <a:gd name="connsiteY3" fmla="*/ 2736304 h 2736304"/>
                  <a:gd name="connsiteX4" fmla="*/ 2520280 w 9642028"/>
                  <a:gd name="connsiteY4" fmla="*/ 576064 h 2736304"/>
                  <a:gd name="connsiteX5" fmla="*/ 9642028 w 9642028"/>
                  <a:gd name="connsiteY5" fmla="*/ 609352 h 2736304"/>
                  <a:gd name="connsiteX6" fmla="*/ 9505056 w 9642028"/>
                  <a:gd name="connsiteY6" fmla="*/ 0 h 2736304"/>
                  <a:gd name="connsiteX0" fmla="*/ 9505056 w 9577064"/>
                  <a:gd name="connsiteY0" fmla="*/ 0 h 2736304"/>
                  <a:gd name="connsiteX1" fmla="*/ 2160240 w 9577064"/>
                  <a:gd name="connsiteY1" fmla="*/ 0 h 2736304"/>
                  <a:gd name="connsiteX2" fmla="*/ 0 w 9577064"/>
                  <a:gd name="connsiteY2" fmla="*/ 1368152 h 2736304"/>
                  <a:gd name="connsiteX3" fmla="*/ 0 w 9577064"/>
                  <a:gd name="connsiteY3" fmla="*/ 2736304 h 2736304"/>
                  <a:gd name="connsiteX4" fmla="*/ 2520280 w 9577064"/>
                  <a:gd name="connsiteY4" fmla="*/ 576064 h 2736304"/>
                  <a:gd name="connsiteX5" fmla="*/ 9577064 w 9577064"/>
                  <a:gd name="connsiteY5" fmla="*/ 576064 h 2736304"/>
                  <a:gd name="connsiteX6" fmla="*/ 9505056 w 9577064"/>
                  <a:gd name="connsiteY6" fmla="*/ 0 h 2736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577064" h="2736304">
                    <a:moveTo>
                      <a:pt x="9505056" y="0"/>
                    </a:moveTo>
                    <a:lnTo>
                      <a:pt x="2160240" y="0"/>
                    </a:lnTo>
                    <a:lnTo>
                      <a:pt x="0" y="1368152"/>
                    </a:lnTo>
                    <a:lnTo>
                      <a:pt x="0" y="2736304"/>
                    </a:lnTo>
                    <a:lnTo>
                      <a:pt x="2520280" y="576064"/>
                    </a:lnTo>
                    <a:lnTo>
                      <a:pt x="9577064" y="576064"/>
                    </a:lnTo>
                    <a:lnTo>
                      <a:pt x="9505056" y="0"/>
                    </a:lnTo>
                    <a:close/>
                  </a:path>
                </a:pathLst>
              </a:custGeom>
              <a:solidFill>
                <a:srgbClr val="FFFF66"/>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23" name="Freeform 4"/>
              <p:cNvSpPr/>
              <p:nvPr/>
            </p:nvSpPr>
            <p:spPr>
              <a:xfrm>
                <a:off x="891259" y="-99392"/>
                <a:ext cx="10388891" cy="3960440"/>
              </a:xfrm>
              <a:custGeom>
                <a:avLst/>
                <a:gdLst>
                  <a:gd name="connsiteX0" fmla="*/ 12700 w 7226300"/>
                  <a:gd name="connsiteY0" fmla="*/ 3810000 h 3810000"/>
                  <a:gd name="connsiteX1" fmla="*/ 0 w 7226300"/>
                  <a:gd name="connsiteY1" fmla="*/ 25400 h 3810000"/>
                  <a:gd name="connsiteX2" fmla="*/ 7226300 w 7226300"/>
                  <a:gd name="connsiteY2" fmla="*/ 0 h 3810000"/>
                  <a:gd name="connsiteX3" fmla="*/ 7213600 w 7226300"/>
                  <a:gd name="connsiteY3" fmla="*/ 3810000 h 3810000"/>
                  <a:gd name="connsiteX4" fmla="*/ 12700 w 7226300"/>
                  <a:gd name="connsiteY4" fmla="*/ 3810000 h 3810000"/>
                  <a:gd name="connsiteX0" fmla="*/ 4233 w 7270121"/>
                  <a:gd name="connsiteY0" fmla="*/ 3822948 h 3822948"/>
                  <a:gd name="connsiteX1" fmla="*/ 43821 w 7270121"/>
                  <a:gd name="connsiteY1" fmla="*/ 25400 h 3822948"/>
                  <a:gd name="connsiteX2" fmla="*/ 7270121 w 7270121"/>
                  <a:gd name="connsiteY2" fmla="*/ 0 h 3822948"/>
                  <a:gd name="connsiteX3" fmla="*/ 7257421 w 7270121"/>
                  <a:gd name="connsiteY3" fmla="*/ 3810000 h 3822948"/>
                  <a:gd name="connsiteX4" fmla="*/ 4233 w 7270121"/>
                  <a:gd name="connsiteY4" fmla="*/ 3822948 h 3822948"/>
                  <a:gd name="connsiteX0" fmla="*/ 4233 w 7270121"/>
                  <a:gd name="connsiteY0" fmla="*/ 3861048 h 3861048"/>
                  <a:gd name="connsiteX1" fmla="*/ 4234 w 7270121"/>
                  <a:gd name="connsiteY1" fmla="*/ 0 h 3861048"/>
                  <a:gd name="connsiteX2" fmla="*/ 7270121 w 7270121"/>
                  <a:gd name="connsiteY2" fmla="*/ 38100 h 3861048"/>
                  <a:gd name="connsiteX3" fmla="*/ 7257421 w 7270121"/>
                  <a:gd name="connsiteY3" fmla="*/ 3848100 h 3861048"/>
                  <a:gd name="connsiteX4" fmla="*/ 4233 w 7270121"/>
                  <a:gd name="connsiteY4" fmla="*/ 3861048 h 3861048"/>
                  <a:gd name="connsiteX0" fmla="*/ 4233 w 7270121"/>
                  <a:gd name="connsiteY0" fmla="*/ 3960440 h 3960440"/>
                  <a:gd name="connsiteX1" fmla="*/ 4234 w 7270121"/>
                  <a:gd name="connsiteY1" fmla="*/ 0 h 3960440"/>
                  <a:gd name="connsiteX2" fmla="*/ 7270121 w 7270121"/>
                  <a:gd name="connsiteY2" fmla="*/ 137492 h 3960440"/>
                  <a:gd name="connsiteX3" fmla="*/ 7257421 w 7270121"/>
                  <a:gd name="connsiteY3" fmla="*/ 3947492 h 3960440"/>
                  <a:gd name="connsiteX4" fmla="*/ 4233 w 7270121"/>
                  <a:gd name="connsiteY4" fmla="*/ 3960440 h 3960440"/>
                  <a:gd name="connsiteX0" fmla="*/ 4233 w 7349050"/>
                  <a:gd name="connsiteY0" fmla="*/ 3960440 h 3960440"/>
                  <a:gd name="connsiteX1" fmla="*/ 4234 w 7349050"/>
                  <a:gd name="connsiteY1" fmla="*/ 0 h 3960440"/>
                  <a:gd name="connsiteX2" fmla="*/ 7349050 w 7349050"/>
                  <a:gd name="connsiteY2" fmla="*/ 0 h 3960440"/>
                  <a:gd name="connsiteX3" fmla="*/ 7257421 w 7349050"/>
                  <a:gd name="connsiteY3" fmla="*/ 3947492 h 3960440"/>
                  <a:gd name="connsiteX4" fmla="*/ 4233 w 7349050"/>
                  <a:gd name="connsiteY4" fmla="*/ 3960440 h 3960440"/>
                  <a:gd name="connsiteX0" fmla="*/ 4233 w 7353282"/>
                  <a:gd name="connsiteY0" fmla="*/ 3960440 h 3960440"/>
                  <a:gd name="connsiteX1" fmla="*/ 4234 w 7353282"/>
                  <a:gd name="connsiteY1" fmla="*/ 0 h 3960440"/>
                  <a:gd name="connsiteX2" fmla="*/ 7349050 w 7353282"/>
                  <a:gd name="connsiteY2" fmla="*/ 0 h 3960440"/>
                  <a:gd name="connsiteX3" fmla="*/ 7349049 w 7353282"/>
                  <a:gd name="connsiteY3" fmla="*/ 3960440 h 3960440"/>
                  <a:gd name="connsiteX4" fmla="*/ 4233 w 7353282"/>
                  <a:gd name="connsiteY4" fmla="*/ 3960440 h 39604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53282" h="3960440">
                    <a:moveTo>
                      <a:pt x="4233" y="3960440"/>
                    </a:moveTo>
                    <a:cubicBezTo>
                      <a:pt x="0" y="2698907"/>
                      <a:pt x="8467" y="1261533"/>
                      <a:pt x="4234" y="0"/>
                    </a:cubicBezTo>
                    <a:lnTo>
                      <a:pt x="7349050" y="0"/>
                    </a:lnTo>
                    <a:cubicBezTo>
                      <a:pt x="7344817" y="1270000"/>
                      <a:pt x="7353282" y="2690440"/>
                      <a:pt x="7349049" y="3960440"/>
                    </a:cubicBezTo>
                    <a:lnTo>
                      <a:pt x="4233" y="3960440"/>
                    </a:lnTo>
                    <a:close/>
                  </a:path>
                </a:pathLst>
              </a:custGeom>
              <a:solidFill>
                <a:srgbClr val="CC66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86" name="Group 7"/>
            <p:cNvGrpSpPr/>
            <p:nvPr/>
          </p:nvGrpSpPr>
          <p:grpSpPr>
            <a:xfrm rot="16200000">
              <a:off x="2159732" y="-2088232"/>
              <a:ext cx="4104456" cy="4176463"/>
              <a:chOff x="5868144" y="-603448"/>
              <a:chExt cx="3600400" cy="3024336"/>
            </a:xfrm>
          </p:grpSpPr>
          <p:sp>
            <p:nvSpPr>
              <p:cNvPr id="91" name="Rectangle 90"/>
              <p:cNvSpPr/>
              <p:nvPr/>
            </p:nvSpPr>
            <p:spPr>
              <a:xfrm>
                <a:off x="5868144" y="-603448"/>
                <a:ext cx="3600400" cy="3024336"/>
              </a:xfrm>
              <a:prstGeom prst="rect">
                <a:avLst/>
              </a:prstGeom>
              <a:solidFill>
                <a:srgbClr val="000099"/>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92" name="Rectangle 91"/>
              <p:cNvSpPr/>
              <p:nvPr/>
            </p:nvSpPr>
            <p:spPr>
              <a:xfrm>
                <a:off x="6012160" y="980729"/>
                <a:ext cx="3312368" cy="1335874"/>
              </a:xfrm>
              <a:prstGeom prst="rect">
                <a:avLst/>
              </a:prstGeom>
              <a:solidFill>
                <a:srgbClr val="00FFFF"/>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93" name="Rectangle 92"/>
              <p:cNvSpPr/>
              <p:nvPr/>
            </p:nvSpPr>
            <p:spPr>
              <a:xfrm>
                <a:off x="6012160" y="-459431"/>
                <a:ext cx="3312368" cy="1316009"/>
              </a:xfrm>
              <a:prstGeom prst="rect">
                <a:avLst/>
              </a:prstGeom>
              <a:solidFill>
                <a:srgbClr val="00FFFF"/>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87" name="Group 11"/>
            <p:cNvGrpSpPr/>
            <p:nvPr/>
          </p:nvGrpSpPr>
          <p:grpSpPr>
            <a:xfrm rot="16200000">
              <a:off x="8424428" y="-2088233"/>
              <a:ext cx="4104456" cy="4176463"/>
              <a:chOff x="5868144" y="-603448"/>
              <a:chExt cx="3600400" cy="3024336"/>
            </a:xfrm>
          </p:grpSpPr>
          <p:sp>
            <p:nvSpPr>
              <p:cNvPr id="88" name="Rectangle 87"/>
              <p:cNvSpPr/>
              <p:nvPr/>
            </p:nvSpPr>
            <p:spPr>
              <a:xfrm>
                <a:off x="5868144" y="-603448"/>
                <a:ext cx="3600400" cy="3024336"/>
              </a:xfrm>
              <a:prstGeom prst="rect">
                <a:avLst/>
              </a:prstGeom>
              <a:solidFill>
                <a:srgbClr val="000099"/>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9" name="Rectangle 88"/>
              <p:cNvSpPr/>
              <p:nvPr/>
            </p:nvSpPr>
            <p:spPr>
              <a:xfrm>
                <a:off x="6012160" y="980729"/>
                <a:ext cx="3312368" cy="1335874"/>
              </a:xfrm>
              <a:prstGeom prst="rect">
                <a:avLst/>
              </a:prstGeom>
              <a:solidFill>
                <a:srgbClr val="00FFFF"/>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90" name="Rectangle 89"/>
              <p:cNvSpPr/>
              <p:nvPr/>
            </p:nvSpPr>
            <p:spPr>
              <a:xfrm>
                <a:off x="6012160" y="-459431"/>
                <a:ext cx="3312368" cy="1316009"/>
              </a:xfrm>
              <a:prstGeom prst="rect">
                <a:avLst/>
              </a:prstGeom>
              <a:solidFill>
                <a:srgbClr val="00FFFF"/>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sp>
        <p:nvSpPr>
          <p:cNvPr id="40" name="Freeform 39"/>
          <p:cNvSpPr/>
          <p:nvPr/>
        </p:nvSpPr>
        <p:spPr>
          <a:xfrm flipH="1">
            <a:off x="5148064" y="3717032"/>
            <a:ext cx="379487" cy="787772"/>
          </a:xfrm>
          <a:custGeom>
            <a:avLst/>
            <a:gdLst>
              <a:gd name="connsiteX0" fmla="*/ 452907 w 646090"/>
              <a:gd name="connsiteY0" fmla="*/ 92298 h 1092558"/>
              <a:gd name="connsiteX1" fmla="*/ 15025 w 646090"/>
              <a:gd name="connsiteY1" fmla="*/ 581695 h 1092558"/>
              <a:gd name="connsiteX2" fmla="*/ 543059 w 646090"/>
              <a:gd name="connsiteY2" fmla="*/ 1032456 h 1092558"/>
              <a:gd name="connsiteX3" fmla="*/ 633211 w 646090"/>
              <a:gd name="connsiteY3" fmla="*/ 942304 h 1092558"/>
              <a:gd name="connsiteX4" fmla="*/ 581696 w 646090"/>
              <a:gd name="connsiteY4" fmla="*/ 143814 h 1092558"/>
              <a:gd name="connsiteX5" fmla="*/ 452907 w 646090"/>
              <a:gd name="connsiteY5" fmla="*/ 92298 h 1092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6090" h="1092558">
                <a:moveTo>
                  <a:pt x="452907" y="92298"/>
                </a:moveTo>
                <a:cubicBezTo>
                  <a:pt x="358462" y="165278"/>
                  <a:pt x="0" y="425002"/>
                  <a:pt x="15025" y="581695"/>
                </a:cubicBezTo>
                <a:cubicBezTo>
                  <a:pt x="30050" y="738388"/>
                  <a:pt x="440028" y="972354"/>
                  <a:pt x="543059" y="1032456"/>
                </a:cubicBezTo>
                <a:cubicBezTo>
                  <a:pt x="646090" y="1092558"/>
                  <a:pt x="626772" y="1090411"/>
                  <a:pt x="633211" y="942304"/>
                </a:cubicBezTo>
                <a:cubicBezTo>
                  <a:pt x="639650" y="794197"/>
                  <a:pt x="607454" y="287628"/>
                  <a:pt x="581696" y="143814"/>
                </a:cubicBezTo>
                <a:cubicBezTo>
                  <a:pt x="555938" y="0"/>
                  <a:pt x="547352" y="19318"/>
                  <a:pt x="452907" y="92298"/>
                </a:cubicBezTo>
                <a:close/>
              </a:path>
            </a:pathLst>
          </a:custGeom>
          <a:solidFill>
            <a:srgbClr val="00CC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9" name="Freeform 68"/>
          <p:cNvSpPr/>
          <p:nvPr/>
        </p:nvSpPr>
        <p:spPr>
          <a:xfrm>
            <a:off x="3718181" y="3645024"/>
            <a:ext cx="421771" cy="848370"/>
          </a:xfrm>
          <a:custGeom>
            <a:avLst/>
            <a:gdLst>
              <a:gd name="connsiteX0" fmla="*/ 452907 w 646090"/>
              <a:gd name="connsiteY0" fmla="*/ 92298 h 1092558"/>
              <a:gd name="connsiteX1" fmla="*/ 15025 w 646090"/>
              <a:gd name="connsiteY1" fmla="*/ 581695 h 1092558"/>
              <a:gd name="connsiteX2" fmla="*/ 543059 w 646090"/>
              <a:gd name="connsiteY2" fmla="*/ 1032456 h 1092558"/>
              <a:gd name="connsiteX3" fmla="*/ 633211 w 646090"/>
              <a:gd name="connsiteY3" fmla="*/ 942304 h 1092558"/>
              <a:gd name="connsiteX4" fmla="*/ 581696 w 646090"/>
              <a:gd name="connsiteY4" fmla="*/ 143814 h 1092558"/>
              <a:gd name="connsiteX5" fmla="*/ 452907 w 646090"/>
              <a:gd name="connsiteY5" fmla="*/ 92298 h 1092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6090" h="1092558">
                <a:moveTo>
                  <a:pt x="452907" y="92298"/>
                </a:moveTo>
                <a:cubicBezTo>
                  <a:pt x="358462" y="165278"/>
                  <a:pt x="0" y="425002"/>
                  <a:pt x="15025" y="581695"/>
                </a:cubicBezTo>
                <a:cubicBezTo>
                  <a:pt x="30050" y="738388"/>
                  <a:pt x="440028" y="972354"/>
                  <a:pt x="543059" y="1032456"/>
                </a:cubicBezTo>
                <a:cubicBezTo>
                  <a:pt x="646090" y="1092558"/>
                  <a:pt x="626772" y="1090411"/>
                  <a:pt x="633211" y="942304"/>
                </a:cubicBezTo>
                <a:cubicBezTo>
                  <a:pt x="639650" y="794197"/>
                  <a:pt x="607454" y="287628"/>
                  <a:pt x="581696" y="143814"/>
                </a:cubicBezTo>
                <a:cubicBezTo>
                  <a:pt x="555938" y="0"/>
                  <a:pt x="547352" y="19318"/>
                  <a:pt x="452907" y="92298"/>
                </a:cubicBezTo>
                <a:close/>
              </a:path>
            </a:pathLst>
          </a:custGeom>
          <a:solidFill>
            <a:srgbClr val="00CC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3" name="Group 99"/>
          <p:cNvGrpSpPr/>
          <p:nvPr/>
        </p:nvGrpSpPr>
        <p:grpSpPr>
          <a:xfrm>
            <a:off x="4067596" y="4747425"/>
            <a:ext cx="1075966" cy="586890"/>
            <a:chOff x="1619672" y="4221089"/>
            <a:chExt cx="1584176" cy="864095"/>
          </a:xfrm>
        </p:grpSpPr>
        <p:sp>
          <p:nvSpPr>
            <p:cNvPr id="11" name="Freeform 10"/>
            <p:cNvSpPr/>
            <p:nvPr/>
          </p:nvSpPr>
          <p:spPr>
            <a:xfrm>
              <a:off x="1619672" y="4246822"/>
              <a:ext cx="669997" cy="838362"/>
            </a:xfrm>
            <a:custGeom>
              <a:avLst/>
              <a:gdLst>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98859 w 625872"/>
                <a:gd name="connsiteY6" fmla="*/ 576262 h 840978"/>
                <a:gd name="connsiteX7" fmla="*/ 408384 w 625872"/>
                <a:gd name="connsiteY7" fmla="*/ 554831 h 840978"/>
                <a:gd name="connsiteX8" fmla="*/ 403622 w 625872"/>
                <a:gd name="connsiteY8" fmla="*/ 0 h 840978"/>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86581 w 625872"/>
                <a:gd name="connsiteY6" fmla="*/ 600620 h 840978"/>
                <a:gd name="connsiteX7" fmla="*/ 408384 w 625872"/>
                <a:gd name="connsiteY7" fmla="*/ 554831 h 840978"/>
                <a:gd name="connsiteX8" fmla="*/ 403622 w 625872"/>
                <a:gd name="connsiteY8" fmla="*/ 0 h 840978"/>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52338"/>
                <a:gd name="connsiteX1" fmla="*/ 586978 w 629778"/>
                <a:gd name="connsiteY1" fmla="*/ 707231 h 852338"/>
                <a:gd name="connsiteX2" fmla="*/ 332557 w 629778"/>
                <a:gd name="connsiteY2" fmla="*/ 850230 h 852338"/>
                <a:gd name="connsiteX3" fmla="*/ 65484 w 629778"/>
                <a:gd name="connsiteY3" fmla="*/ 809625 h 852338"/>
                <a:gd name="connsiteX4" fmla="*/ 15478 w 629778"/>
                <a:gd name="connsiteY4" fmla="*/ 671512 h 852338"/>
                <a:gd name="connsiteX5" fmla="*/ 158353 w 629778"/>
                <a:gd name="connsiteY5" fmla="*/ 540543 h 852338"/>
                <a:gd name="connsiteX6" fmla="*/ 386581 w 629778"/>
                <a:gd name="connsiteY6" fmla="*/ 600620 h 852338"/>
                <a:gd name="connsiteX7" fmla="*/ 408384 w 629778"/>
                <a:gd name="connsiteY7" fmla="*/ 554831 h 852338"/>
                <a:gd name="connsiteX8" fmla="*/ 403622 w 629778"/>
                <a:gd name="connsiteY8" fmla="*/ 0 h 852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9778" h="852338">
                  <a:moveTo>
                    <a:pt x="589359" y="40481"/>
                  </a:moveTo>
                  <a:cubicBezTo>
                    <a:pt x="607615" y="308570"/>
                    <a:pt x="629778" y="572273"/>
                    <a:pt x="586978" y="707231"/>
                  </a:cubicBezTo>
                  <a:cubicBezTo>
                    <a:pt x="544178" y="842189"/>
                    <a:pt x="393081" y="852338"/>
                    <a:pt x="332557" y="850230"/>
                  </a:cubicBezTo>
                  <a:cubicBezTo>
                    <a:pt x="247154" y="847800"/>
                    <a:pt x="118330" y="839411"/>
                    <a:pt x="65484" y="809625"/>
                  </a:cubicBezTo>
                  <a:cubicBezTo>
                    <a:pt x="12638" y="779839"/>
                    <a:pt x="0" y="716359"/>
                    <a:pt x="15478" y="671512"/>
                  </a:cubicBezTo>
                  <a:cubicBezTo>
                    <a:pt x="30956" y="626665"/>
                    <a:pt x="96503" y="552358"/>
                    <a:pt x="158353" y="540543"/>
                  </a:cubicBezTo>
                  <a:cubicBezTo>
                    <a:pt x="220203" y="528728"/>
                    <a:pt x="344909" y="598239"/>
                    <a:pt x="386581" y="600620"/>
                  </a:cubicBezTo>
                  <a:cubicBezTo>
                    <a:pt x="428253" y="603001"/>
                    <a:pt x="405544" y="654934"/>
                    <a:pt x="408384" y="554831"/>
                  </a:cubicBezTo>
                  <a:cubicBezTo>
                    <a:pt x="411224" y="454728"/>
                    <a:pt x="406400" y="229393"/>
                    <a:pt x="403622" y="0"/>
                  </a:cubicBezTo>
                </a:path>
              </a:pathLst>
            </a:custGeom>
            <a:solidFill>
              <a:srgbClr val="00CC00"/>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12" name="Freeform 11"/>
            <p:cNvSpPr/>
            <p:nvPr/>
          </p:nvSpPr>
          <p:spPr>
            <a:xfrm flipH="1">
              <a:off x="2555774" y="4221089"/>
              <a:ext cx="648074" cy="864095"/>
            </a:xfrm>
            <a:custGeom>
              <a:avLst/>
              <a:gdLst>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98859 w 625872"/>
                <a:gd name="connsiteY6" fmla="*/ 576262 h 840978"/>
                <a:gd name="connsiteX7" fmla="*/ 408384 w 625872"/>
                <a:gd name="connsiteY7" fmla="*/ 554831 h 840978"/>
                <a:gd name="connsiteX8" fmla="*/ 403622 w 625872"/>
                <a:gd name="connsiteY8" fmla="*/ 0 h 840978"/>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86581 w 625872"/>
                <a:gd name="connsiteY6" fmla="*/ 600620 h 840978"/>
                <a:gd name="connsiteX7" fmla="*/ 408384 w 625872"/>
                <a:gd name="connsiteY7" fmla="*/ 554831 h 840978"/>
                <a:gd name="connsiteX8" fmla="*/ 403622 w 625872"/>
                <a:gd name="connsiteY8" fmla="*/ 0 h 840978"/>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52338"/>
                <a:gd name="connsiteX1" fmla="*/ 586978 w 629778"/>
                <a:gd name="connsiteY1" fmla="*/ 707231 h 852338"/>
                <a:gd name="connsiteX2" fmla="*/ 332557 w 629778"/>
                <a:gd name="connsiteY2" fmla="*/ 850230 h 852338"/>
                <a:gd name="connsiteX3" fmla="*/ 65484 w 629778"/>
                <a:gd name="connsiteY3" fmla="*/ 809625 h 852338"/>
                <a:gd name="connsiteX4" fmla="*/ 15478 w 629778"/>
                <a:gd name="connsiteY4" fmla="*/ 671512 h 852338"/>
                <a:gd name="connsiteX5" fmla="*/ 158353 w 629778"/>
                <a:gd name="connsiteY5" fmla="*/ 540543 h 852338"/>
                <a:gd name="connsiteX6" fmla="*/ 386581 w 629778"/>
                <a:gd name="connsiteY6" fmla="*/ 600620 h 852338"/>
                <a:gd name="connsiteX7" fmla="*/ 408384 w 629778"/>
                <a:gd name="connsiteY7" fmla="*/ 554831 h 852338"/>
                <a:gd name="connsiteX8" fmla="*/ 403622 w 629778"/>
                <a:gd name="connsiteY8" fmla="*/ 0 h 852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9778" h="852338">
                  <a:moveTo>
                    <a:pt x="589359" y="40481"/>
                  </a:moveTo>
                  <a:cubicBezTo>
                    <a:pt x="607615" y="308570"/>
                    <a:pt x="629778" y="572273"/>
                    <a:pt x="586978" y="707231"/>
                  </a:cubicBezTo>
                  <a:cubicBezTo>
                    <a:pt x="544178" y="842189"/>
                    <a:pt x="393081" y="852338"/>
                    <a:pt x="332557" y="850230"/>
                  </a:cubicBezTo>
                  <a:cubicBezTo>
                    <a:pt x="247154" y="847800"/>
                    <a:pt x="118330" y="839411"/>
                    <a:pt x="65484" y="809625"/>
                  </a:cubicBezTo>
                  <a:cubicBezTo>
                    <a:pt x="12638" y="779839"/>
                    <a:pt x="0" y="716359"/>
                    <a:pt x="15478" y="671512"/>
                  </a:cubicBezTo>
                  <a:cubicBezTo>
                    <a:pt x="30956" y="626665"/>
                    <a:pt x="96503" y="552358"/>
                    <a:pt x="158353" y="540543"/>
                  </a:cubicBezTo>
                  <a:cubicBezTo>
                    <a:pt x="220203" y="528728"/>
                    <a:pt x="344909" y="598239"/>
                    <a:pt x="386581" y="600620"/>
                  </a:cubicBezTo>
                  <a:cubicBezTo>
                    <a:pt x="428253" y="603001"/>
                    <a:pt x="405544" y="654934"/>
                    <a:pt x="408384" y="554831"/>
                  </a:cubicBezTo>
                  <a:cubicBezTo>
                    <a:pt x="411224" y="454728"/>
                    <a:pt x="406400" y="229393"/>
                    <a:pt x="403622" y="0"/>
                  </a:cubicBezTo>
                </a:path>
              </a:pathLst>
            </a:custGeom>
            <a:solidFill>
              <a:srgbClr val="00CC00"/>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grpSp>
      <p:sp>
        <p:nvSpPr>
          <p:cNvPr id="41" name="Oval 10"/>
          <p:cNvSpPr/>
          <p:nvPr/>
        </p:nvSpPr>
        <p:spPr>
          <a:xfrm>
            <a:off x="3920873" y="3329107"/>
            <a:ext cx="1369411" cy="1550006"/>
          </a:xfrm>
          <a:prstGeom prst="ellipse">
            <a:avLst/>
          </a:prstGeom>
          <a:solidFill>
            <a:srgbClr val="00CC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6" name="Group 107"/>
          <p:cNvGrpSpPr/>
          <p:nvPr/>
        </p:nvGrpSpPr>
        <p:grpSpPr>
          <a:xfrm>
            <a:off x="4409949" y="3573644"/>
            <a:ext cx="391260" cy="195631"/>
            <a:chOff x="6739030" y="3610677"/>
            <a:chExt cx="451036" cy="248044"/>
          </a:xfrm>
        </p:grpSpPr>
        <p:sp>
          <p:nvSpPr>
            <p:cNvPr id="43" name="Oval 42"/>
            <p:cNvSpPr/>
            <p:nvPr/>
          </p:nvSpPr>
          <p:spPr>
            <a:xfrm rot="190219">
              <a:off x="7099070" y="3610677"/>
              <a:ext cx="90996" cy="248044"/>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4" name="Oval 43"/>
            <p:cNvSpPr/>
            <p:nvPr/>
          </p:nvSpPr>
          <p:spPr>
            <a:xfrm rot="190219">
              <a:off x="6739030" y="3610677"/>
              <a:ext cx="90996" cy="248044"/>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45" name="Chord 44"/>
          <p:cNvSpPr/>
          <p:nvPr/>
        </p:nvSpPr>
        <p:spPr>
          <a:xfrm>
            <a:off x="4409949" y="3769275"/>
            <a:ext cx="391260" cy="342352"/>
          </a:xfrm>
          <a:prstGeom prst="chord">
            <a:avLst>
              <a:gd name="adj1" fmla="val 5430208"/>
              <a:gd name="adj2" fmla="val 5345722"/>
            </a:avLst>
          </a:prstGeom>
          <a:solidFill>
            <a:srgbClr val="FFFF66"/>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6" name="Arc 45"/>
          <p:cNvSpPr/>
          <p:nvPr/>
        </p:nvSpPr>
        <p:spPr>
          <a:xfrm rot="10800000">
            <a:off x="4212555" y="3822374"/>
            <a:ext cx="784283" cy="778327"/>
          </a:xfrm>
          <a:prstGeom prst="arc">
            <a:avLst>
              <a:gd name="adj1" fmla="val 11045684"/>
              <a:gd name="adj2" fmla="val 21237176"/>
            </a:avLst>
          </a:prstGeom>
          <a:no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dirty="0"/>
          </a:p>
        </p:txBody>
      </p:sp>
      <p:grpSp>
        <p:nvGrpSpPr>
          <p:cNvPr id="7" name="Group 112"/>
          <p:cNvGrpSpPr/>
          <p:nvPr/>
        </p:nvGrpSpPr>
        <p:grpSpPr>
          <a:xfrm>
            <a:off x="4214318" y="2888939"/>
            <a:ext cx="782521" cy="684705"/>
            <a:chOff x="6156176" y="2132856"/>
            <a:chExt cx="1152128" cy="1008112"/>
          </a:xfrm>
        </p:grpSpPr>
        <p:sp>
          <p:nvSpPr>
            <p:cNvPr id="48" name="Chord 47"/>
            <p:cNvSpPr/>
            <p:nvPr/>
          </p:nvSpPr>
          <p:spPr>
            <a:xfrm>
              <a:off x="6300192" y="2132856"/>
              <a:ext cx="864096" cy="1008112"/>
            </a:xfrm>
            <a:prstGeom prst="chord">
              <a:avLst>
                <a:gd name="adj1" fmla="val 8868550"/>
                <a:gd name="adj2" fmla="val 1928325"/>
              </a:avLst>
            </a:prstGeom>
            <a:solidFill>
              <a:srgbClr val="FF99CC"/>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9" name="Freeform 48"/>
            <p:cNvSpPr/>
            <p:nvPr/>
          </p:nvSpPr>
          <p:spPr>
            <a:xfrm>
              <a:off x="6156176" y="2708920"/>
              <a:ext cx="1152128" cy="202691"/>
            </a:xfrm>
            <a:custGeom>
              <a:avLst/>
              <a:gdLst>
                <a:gd name="connsiteX0" fmla="*/ 0 w 1133475"/>
                <a:gd name="connsiteY0" fmla="*/ 0 h 109537"/>
                <a:gd name="connsiteX1" fmla="*/ 195263 w 1133475"/>
                <a:gd name="connsiteY1" fmla="*/ 92869 h 109537"/>
                <a:gd name="connsiteX2" fmla="*/ 964406 w 1133475"/>
                <a:gd name="connsiteY2" fmla="*/ 97631 h 109537"/>
                <a:gd name="connsiteX3" fmla="*/ 1133475 w 1133475"/>
                <a:gd name="connsiteY3" fmla="*/ 21431 h 109537"/>
                <a:gd name="connsiteX0" fmla="*/ 0 w 1133475"/>
                <a:gd name="connsiteY0" fmla="*/ 7874 h 122296"/>
                <a:gd name="connsiteX1" fmla="*/ 195263 w 1133475"/>
                <a:gd name="connsiteY1" fmla="*/ 100743 h 122296"/>
                <a:gd name="connsiteX2" fmla="*/ 964406 w 1133475"/>
                <a:gd name="connsiteY2" fmla="*/ 105505 h 122296"/>
                <a:gd name="connsiteX3" fmla="*/ 1133475 w 1133475"/>
                <a:gd name="connsiteY3" fmla="*/ 0 h 122296"/>
                <a:gd name="connsiteX0" fmla="*/ 0 w 1133475"/>
                <a:gd name="connsiteY0" fmla="*/ 0 h 122296"/>
                <a:gd name="connsiteX1" fmla="*/ 195263 w 1133475"/>
                <a:gd name="connsiteY1" fmla="*/ 100743 h 122296"/>
                <a:gd name="connsiteX2" fmla="*/ 964406 w 1133475"/>
                <a:gd name="connsiteY2" fmla="*/ 105505 h 122296"/>
                <a:gd name="connsiteX3" fmla="*/ 1133475 w 1133475"/>
                <a:gd name="connsiteY3" fmla="*/ 0 h 122296"/>
              </a:gdLst>
              <a:ahLst/>
              <a:cxnLst>
                <a:cxn ang="0">
                  <a:pos x="connsiteX0" y="connsiteY0"/>
                </a:cxn>
                <a:cxn ang="0">
                  <a:pos x="connsiteX1" y="connsiteY1"/>
                </a:cxn>
                <a:cxn ang="0">
                  <a:pos x="connsiteX2" y="connsiteY2"/>
                </a:cxn>
                <a:cxn ang="0">
                  <a:pos x="connsiteX3" y="connsiteY3"/>
                </a:cxn>
              </a:cxnLst>
              <a:rect l="l" t="t" r="r" b="b"/>
              <a:pathLst>
                <a:path w="1133475" h="122296">
                  <a:moveTo>
                    <a:pt x="0" y="0"/>
                  </a:moveTo>
                  <a:cubicBezTo>
                    <a:pt x="17264" y="38298"/>
                    <a:pt x="34529" y="83159"/>
                    <a:pt x="195263" y="100743"/>
                  </a:cubicBezTo>
                  <a:cubicBezTo>
                    <a:pt x="355997" y="118327"/>
                    <a:pt x="808037" y="122296"/>
                    <a:pt x="964406" y="105505"/>
                  </a:cubicBezTo>
                  <a:cubicBezTo>
                    <a:pt x="1120775" y="88714"/>
                    <a:pt x="1127125" y="32147"/>
                    <a:pt x="1133475" y="0"/>
                  </a:cubicBezTo>
                </a:path>
              </a:pathLst>
            </a:custGeom>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grpSp>
      <p:sp>
        <p:nvSpPr>
          <p:cNvPr id="53" name="Freeform 52"/>
          <p:cNvSpPr/>
          <p:nvPr/>
        </p:nvSpPr>
        <p:spPr>
          <a:xfrm>
            <a:off x="1474078" y="3737238"/>
            <a:ext cx="357109" cy="965835"/>
          </a:xfrm>
          <a:custGeom>
            <a:avLst/>
            <a:gdLst>
              <a:gd name="connsiteX0" fmla="*/ 452907 w 646090"/>
              <a:gd name="connsiteY0" fmla="*/ 92298 h 1092558"/>
              <a:gd name="connsiteX1" fmla="*/ 15025 w 646090"/>
              <a:gd name="connsiteY1" fmla="*/ 581695 h 1092558"/>
              <a:gd name="connsiteX2" fmla="*/ 543059 w 646090"/>
              <a:gd name="connsiteY2" fmla="*/ 1032456 h 1092558"/>
              <a:gd name="connsiteX3" fmla="*/ 633211 w 646090"/>
              <a:gd name="connsiteY3" fmla="*/ 942304 h 1092558"/>
              <a:gd name="connsiteX4" fmla="*/ 581696 w 646090"/>
              <a:gd name="connsiteY4" fmla="*/ 143814 h 1092558"/>
              <a:gd name="connsiteX5" fmla="*/ 452907 w 646090"/>
              <a:gd name="connsiteY5" fmla="*/ 92298 h 1092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6090" h="1092558">
                <a:moveTo>
                  <a:pt x="452907" y="92298"/>
                </a:moveTo>
                <a:cubicBezTo>
                  <a:pt x="358462" y="165278"/>
                  <a:pt x="0" y="425002"/>
                  <a:pt x="15025" y="581695"/>
                </a:cubicBezTo>
                <a:cubicBezTo>
                  <a:pt x="30050" y="738388"/>
                  <a:pt x="440028" y="972354"/>
                  <a:pt x="543059" y="1032456"/>
                </a:cubicBezTo>
                <a:cubicBezTo>
                  <a:pt x="646090" y="1092558"/>
                  <a:pt x="626772" y="1090411"/>
                  <a:pt x="633211" y="942304"/>
                </a:cubicBezTo>
                <a:cubicBezTo>
                  <a:pt x="639650" y="794197"/>
                  <a:pt x="607454" y="287628"/>
                  <a:pt x="581696" y="143814"/>
                </a:cubicBezTo>
                <a:cubicBezTo>
                  <a:pt x="555938" y="0"/>
                  <a:pt x="547352" y="19318"/>
                  <a:pt x="452907" y="92298"/>
                </a:cubicBezTo>
                <a:close/>
              </a:path>
            </a:pathLst>
          </a:custGeom>
          <a:solidFill>
            <a:srgbClr val="FFFF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4" name="Freeform 53"/>
          <p:cNvSpPr/>
          <p:nvPr/>
        </p:nvSpPr>
        <p:spPr>
          <a:xfrm flipH="1">
            <a:off x="2699911" y="3737238"/>
            <a:ext cx="357109" cy="965835"/>
          </a:xfrm>
          <a:custGeom>
            <a:avLst/>
            <a:gdLst>
              <a:gd name="connsiteX0" fmla="*/ 452907 w 646090"/>
              <a:gd name="connsiteY0" fmla="*/ 92298 h 1092558"/>
              <a:gd name="connsiteX1" fmla="*/ 15025 w 646090"/>
              <a:gd name="connsiteY1" fmla="*/ 581695 h 1092558"/>
              <a:gd name="connsiteX2" fmla="*/ 543059 w 646090"/>
              <a:gd name="connsiteY2" fmla="*/ 1032456 h 1092558"/>
              <a:gd name="connsiteX3" fmla="*/ 633211 w 646090"/>
              <a:gd name="connsiteY3" fmla="*/ 942304 h 1092558"/>
              <a:gd name="connsiteX4" fmla="*/ 581696 w 646090"/>
              <a:gd name="connsiteY4" fmla="*/ 143814 h 1092558"/>
              <a:gd name="connsiteX5" fmla="*/ 452907 w 646090"/>
              <a:gd name="connsiteY5" fmla="*/ 92298 h 1092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6090" h="1092558">
                <a:moveTo>
                  <a:pt x="452907" y="92298"/>
                </a:moveTo>
                <a:cubicBezTo>
                  <a:pt x="358462" y="165278"/>
                  <a:pt x="0" y="425002"/>
                  <a:pt x="15025" y="581695"/>
                </a:cubicBezTo>
                <a:cubicBezTo>
                  <a:pt x="30050" y="738388"/>
                  <a:pt x="440028" y="972354"/>
                  <a:pt x="543059" y="1032456"/>
                </a:cubicBezTo>
                <a:cubicBezTo>
                  <a:pt x="646090" y="1092558"/>
                  <a:pt x="626772" y="1090411"/>
                  <a:pt x="633211" y="942304"/>
                </a:cubicBezTo>
                <a:cubicBezTo>
                  <a:pt x="639650" y="794197"/>
                  <a:pt x="607454" y="287628"/>
                  <a:pt x="581696" y="143814"/>
                </a:cubicBezTo>
                <a:cubicBezTo>
                  <a:pt x="555938" y="0"/>
                  <a:pt x="547352" y="19318"/>
                  <a:pt x="452907" y="92298"/>
                </a:cubicBezTo>
                <a:close/>
              </a:path>
            </a:pathLst>
          </a:custGeom>
          <a:solidFill>
            <a:srgbClr val="FFFF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8" name="Group 54"/>
          <p:cNvGrpSpPr/>
          <p:nvPr/>
        </p:nvGrpSpPr>
        <p:grpSpPr>
          <a:xfrm>
            <a:off x="1093502" y="3032955"/>
            <a:ext cx="2345598" cy="2379680"/>
            <a:chOff x="3203848" y="1700808"/>
            <a:chExt cx="3168352" cy="3419950"/>
          </a:xfrm>
        </p:grpSpPr>
        <p:sp>
          <p:nvSpPr>
            <p:cNvPr id="56" name="Freeform 55"/>
            <p:cNvSpPr/>
            <p:nvPr/>
          </p:nvSpPr>
          <p:spPr>
            <a:xfrm flipH="1">
              <a:off x="4932040" y="4149080"/>
              <a:ext cx="583644" cy="936104"/>
            </a:xfrm>
            <a:custGeom>
              <a:avLst/>
              <a:gdLst>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98859 w 625872"/>
                <a:gd name="connsiteY6" fmla="*/ 576262 h 840978"/>
                <a:gd name="connsiteX7" fmla="*/ 408384 w 625872"/>
                <a:gd name="connsiteY7" fmla="*/ 554831 h 840978"/>
                <a:gd name="connsiteX8" fmla="*/ 403622 w 625872"/>
                <a:gd name="connsiteY8" fmla="*/ 0 h 840978"/>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86581 w 625872"/>
                <a:gd name="connsiteY6" fmla="*/ 600620 h 840978"/>
                <a:gd name="connsiteX7" fmla="*/ 408384 w 625872"/>
                <a:gd name="connsiteY7" fmla="*/ 554831 h 840978"/>
                <a:gd name="connsiteX8" fmla="*/ 403622 w 625872"/>
                <a:gd name="connsiteY8" fmla="*/ 0 h 840978"/>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52338"/>
                <a:gd name="connsiteX1" fmla="*/ 586978 w 629778"/>
                <a:gd name="connsiteY1" fmla="*/ 707231 h 852338"/>
                <a:gd name="connsiteX2" fmla="*/ 332557 w 629778"/>
                <a:gd name="connsiteY2" fmla="*/ 850230 h 852338"/>
                <a:gd name="connsiteX3" fmla="*/ 65484 w 629778"/>
                <a:gd name="connsiteY3" fmla="*/ 809625 h 852338"/>
                <a:gd name="connsiteX4" fmla="*/ 15478 w 629778"/>
                <a:gd name="connsiteY4" fmla="*/ 671512 h 852338"/>
                <a:gd name="connsiteX5" fmla="*/ 158353 w 629778"/>
                <a:gd name="connsiteY5" fmla="*/ 540543 h 852338"/>
                <a:gd name="connsiteX6" fmla="*/ 386581 w 629778"/>
                <a:gd name="connsiteY6" fmla="*/ 600620 h 852338"/>
                <a:gd name="connsiteX7" fmla="*/ 408384 w 629778"/>
                <a:gd name="connsiteY7" fmla="*/ 554831 h 852338"/>
                <a:gd name="connsiteX8" fmla="*/ 403622 w 629778"/>
                <a:gd name="connsiteY8" fmla="*/ 0 h 852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9778" h="852338">
                  <a:moveTo>
                    <a:pt x="589359" y="40481"/>
                  </a:moveTo>
                  <a:cubicBezTo>
                    <a:pt x="607615" y="308570"/>
                    <a:pt x="629778" y="572273"/>
                    <a:pt x="586978" y="707231"/>
                  </a:cubicBezTo>
                  <a:cubicBezTo>
                    <a:pt x="544178" y="842189"/>
                    <a:pt x="393081" y="852338"/>
                    <a:pt x="332557" y="850230"/>
                  </a:cubicBezTo>
                  <a:cubicBezTo>
                    <a:pt x="247154" y="847800"/>
                    <a:pt x="118330" y="839411"/>
                    <a:pt x="65484" y="809625"/>
                  </a:cubicBezTo>
                  <a:cubicBezTo>
                    <a:pt x="12638" y="779839"/>
                    <a:pt x="0" y="716359"/>
                    <a:pt x="15478" y="671512"/>
                  </a:cubicBezTo>
                  <a:cubicBezTo>
                    <a:pt x="30956" y="626665"/>
                    <a:pt x="96503" y="552358"/>
                    <a:pt x="158353" y="540543"/>
                  </a:cubicBezTo>
                  <a:cubicBezTo>
                    <a:pt x="220203" y="528728"/>
                    <a:pt x="344909" y="598239"/>
                    <a:pt x="386581" y="600620"/>
                  </a:cubicBezTo>
                  <a:cubicBezTo>
                    <a:pt x="428253" y="603001"/>
                    <a:pt x="405544" y="654934"/>
                    <a:pt x="408384" y="554831"/>
                  </a:cubicBezTo>
                  <a:cubicBezTo>
                    <a:pt x="411224" y="454728"/>
                    <a:pt x="406400" y="229393"/>
                    <a:pt x="403622" y="0"/>
                  </a:cubicBezTo>
                </a:path>
              </a:pathLst>
            </a:custGeom>
            <a:solidFill>
              <a:srgbClr val="FFFF00"/>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57" name="Freeform 56"/>
            <p:cNvSpPr/>
            <p:nvPr/>
          </p:nvSpPr>
          <p:spPr>
            <a:xfrm>
              <a:off x="4139952" y="4184654"/>
              <a:ext cx="504056" cy="936104"/>
            </a:xfrm>
            <a:custGeom>
              <a:avLst/>
              <a:gdLst>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98859 w 625872"/>
                <a:gd name="connsiteY6" fmla="*/ 576262 h 840978"/>
                <a:gd name="connsiteX7" fmla="*/ 408384 w 625872"/>
                <a:gd name="connsiteY7" fmla="*/ 554831 h 840978"/>
                <a:gd name="connsiteX8" fmla="*/ 403622 w 625872"/>
                <a:gd name="connsiteY8" fmla="*/ 0 h 840978"/>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86581 w 625872"/>
                <a:gd name="connsiteY6" fmla="*/ 600620 h 840978"/>
                <a:gd name="connsiteX7" fmla="*/ 408384 w 625872"/>
                <a:gd name="connsiteY7" fmla="*/ 554831 h 840978"/>
                <a:gd name="connsiteX8" fmla="*/ 403622 w 625872"/>
                <a:gd name="connsiteY8" fmla="*/ 0 h 840978"/>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52338"/>
                <a:gd name="connsiteX1" fmla="*/ 586978 w 629778"/>
                <a:gd name="connsiteY1" fmla="*/ 707231 h 852338"/>
                <a:gd name="connsiteX2" fmla="*/ 332557 w 629778"/>
                <a:gd name="connsiteY2" fmla="*/ 850230 h 852338"/>
                <a:gd name="connsiteX3" fmla="*/ 65484 w 629778"/>
                <a:gd name="connsiteY3" fmla="*/ 809625 h 852338"/>
                <a:gd name="connsiteX4" fmla="*/ 15478 w 629778"/>
                <a:gd name="connsiteY4" fmla="*/ 671512 h 852338"/>
                <a:gd name="connsiteX5" fmla="*/ 158353 w 629778"/>
                <a:gd name="connsiteY5" fmla="*/ 540543 h 852338"/>
                <a:gd name="connsiteX6" fmla="*/ 386581 w 629778"/>
                <a:gd name="connsiteY6" fmla="*/ 600620 h 852338"/>
                <a:gd name="connsiteX7" fmla="*/ 408384 w 629778"/>
                <a:gd name="connsiteY7" fmla="*/ 554831 h 852338"/>
                <a:gd name="connsiteX8" fmla="*/ 403622 w 629778"/>
                <a:gd name="connsiteY8" fmla="*/ 0 h 852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9778" h="852338">
                  <a:moveTo>
                    <a:pt x="589359" y="40481"/>
                  </a:moveTo>
                  <a:cubicBezTo>
                    <a:pt x="607615" y="308570"/>
                    <a:pt x="629778" y="572273"/>
                    <a:pt x="586978" y="707231"/>
                  </a:cubicBezTo>
                  <a:cubicBezTo>
                    <a:pt x="544178" y="842189"/>
                    <a:pt x="393081" y="852338"/>
                    <a:pt x="332557" y="850230"/>
                  </a:cubicBezTo>
                  <a:cubicBezTo>
                    <a:pt x="247154" y="847800"/>
                    <a:pt x="118330" y="839411"/>
                    <a:pt x="65484" y="809625"/>
                  </a:cubicBezTo>
                  <a:cubicBezTo>
                    <a:pt x="12638" y="779839"/>
                    <a:pt x="0" y="716359"/>
                    <a:pt x="15478" y="671512"/>
                  </a:cubicBezTo>
                  <a:cubicBezTo>
                    <a:pt x="30956" y="626665"/>
                    <a:pt x="96503" y="552358"/>
                    <a:pt x="158353" y="540543"/>
                  </a:cubicBezTo>
                  <a:cubicBezTo>
                    <a:pt x="220203" y="528728"/>
                    <a:pt x="344909" y="598239"/>
                    <a:pt x="386581" y="600620"/>
                  </a:cubicBezTo>
                  <a:cubicBezTo>
                    <a:pt x="428253" y="603001"/>
                    <a:pt x="405544" y="654934"/>
                    <a:pt x="408384" y="554831"/>
                  </a:cubicBezTo>
                  <a:cubicBezTo>
                    <a:pt x="411224" y="454728"/>
                    <a:pt x="406400" y="229393"/>
                    <a:pt x="403622" y="0"/>
                  </a:cubicBezTo>
                </a:path>
              </a:pathLst>
            </a:custGeom>
            <a:solidFill>
              <a:srgbClr val="FFFF00"/>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58" name="Sun 57"/>
            <p:cNvSpPr/>
            <p:nvPr/>
          </p:nvSpPr>
          <p:spPr>
            <a:xfrm>
              <a:off x="3203848" y="1700808"/>
              <a:ext cx="3168352" cy="3348372"/>
            </a:xfrm>
            <a:prstGeom prst="sun">
              <a:avLst>
                <a:gd name="adj" fmla="val 21511"/>
              </a:avLst>
            </a:prstGeom>
            <a:solidFill>
              <a:srgbClr val="FFFF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9" name="Group 173"/>
          <p:cNvGrpSpPr/>
          <p:nvPr/>
        </p:nvGrpSpPr>
        <p:grpSpPr>
          <a:xfrm>
            <a:off x="2038286" y="3860813"/>
            <a:ext cx="464183" cy="168620"/>
            <a:chOff x="1715984" y="4220475"/>
            <a:chExt cx="538661" cy="195675"/>
          </a:xfrm>
        </p:grpSpPr>
        <p:sp>
          <p:nvSpPr>
            <p:cNvPr id="60" name="Oval 59"/>
            <p:cNvSpPr/>
            <p:nvPr/>
          </p:nvSpPr>
          <p:spPr>
            <a:xfrm>
              <a:off x="1715984" y="4220475"/>
              <a:ext cx="80057" cy="195675"/>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1" name="Oval 60"/>
            <p:cNvSpPr/>
            <p:nvPr/>
          </p:nvSpPr>
          <p:spPr>
            <a:xfrm>
              <a:off x="2174588" y="4220475"/>
              <a:ext cx="80057" cy="195675"/>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62" name="Arc 61"/>
          <p:cNvSpPr/>
          <p:nvPr/>
        </p:nvSpPr>
        <p:spPr>
          <a:xfrm rot="10800000" flipV="1">
            <a:off x="1881575" y="3791825"/>
            <a:ext cx="758871" cy="758869"/>
          </a:xfrm>
          <a:prstGeom prst="arc">
            <a:avLst>
              <a:gd name="adj1" fmla="val 430388"/>
              <a:gd name="adj2" fmla="val 10457216"/>
            </a:avLst>
          </a:prstGeom>
          <a:no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dirty="0"/>
          </a:p>
        </p:txBody>
      </p:sp>
      <p:sp>
        <p:nvSpPr>
          <p:cNvPr id="94" name="Freeform 93"/>
          <p:cNvSpPr/>
          <p:nvPr/>
        </p:nvSpPr>
        <p:spPr>
          <a:xfrm flipH="1">
            <a:off x="6990580" y="4914623"/>
            <a:ext cx="668125" cy="747916"/>
          </a:xfrm>
          <a:custGeom>
            <a:avLst/>
            <a:gdLst>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98859 w 625872"/>
              <a:gd name="connsiteY6" fmla="*/ 576262 h 840978"/>
              <a:gd name="connsiteX7" fmla="*/ 408384 w 625872"/>
              <a:gd name="connsiteY7" fmla="*/ 554831 h 840978"/>
              <a:gd name="connsiteX8" fmla="*/ 403622 w 625872"/>
              <a:gd name="connsiteY8" fmla="*/ 0 h 840978"/>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86581 w 625872"/>
              <a:gd name="connsiteY6" fmla="*/ 600620 h 840978"/>
              <a:gd name="connsiteX7" fmla="*/ 408384 w 625872"/>
              <a:gd name="connsiteY7" fmla="*/ 554831 h 840978"/>
              <a:gd name="connsiteX8" fmla="*/ 403622 w 625872"/>
              <a:gd name="connsiteY8" fmla="*/ 0 h 840978"/>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52338"/>
              <a:gd name="connsiteX1" fmla="*/ 586978 w 629778"/>
              <a:gd name="connsiteY1" fmla="*/ 707231 h 852338"/>
              <a:gd name="connsiteX2" fmla="*/ 332557 w 629778"/>
              <a:gd name="connsiteY2" fmla="*/ 850230 h 852338"/>
              <a:gd name="connsiteX3" fmla="*/ 65484 w 629778"/>
              <a:gd name="connsiteY3" fmla="*/ 809625 h 852338"/>
              <a:gd name="connsiteX4" fmla="*/ 15478 w 629778"/>
              <a:gd name="connsiteY4" fmla="*/ 671512 h 852338"/>
              <a:gd name="connsiteX5" fmla="*/ 158353 w 629778"/>
              <a:gd name="connsiteY5" fmla="*/ 540543 h 852338"/>
              <a:gd name="connsiteX6" fmla="*/ 386581 w 629778"/>
              <a:gd name="connsiteY6" fmla="*/ 600620 h 852338"/>
              <a:gd name="connsiteX7" fmla="*/ 408384 w 629778"/>
              <a:gd name="connsiteY7" fmla="*/ 554831 h 852338"/>
              <a:gd name="connsiteX8" fmla="*/ 403622 w 629778"/>
              <a:gd name="connsiteY8" fmla="*/ 0 h 852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9778" h="852338">
                <a:moveTo>
                  <a:pt x="589359" y="40481"/>
                </a:moveTo>
                <a:cubicBezTo>
                  <a:pt x="607615" y="308570"/>
                  <a:pt x="629778" y="572273"/>
                  <a:pt x="586978" y="707231"/>
                </a:cubicBezTo>
                <a:cubicBezTo>
                  <a:pt x="544178" y="842189"/>
                  <a:pt x="393081" y="852338"/>
                  <a:pt x="332557" y="850230"/>
                </a:cubicBezTo>
                <a:cubicBezTo>
                  <a:pt x="247154" y="847800"/>
                  <a:pt x="118330" y="839411"/>
                  <a:pt x="65484" y="809625"/>
                </a:cubicBezTo>
                <a:cubicBezTo>
                  <a:pt x="12638" y="779839"/>
                  <a:pt x="0" y="716359"/>
                  <a:pt x="15478" y="671512"/>
                </a:cubicBezTo>
                <a:cubicBezTo>
                  <a:pt x="30956" y="626665"/>
                  <a:pt x="96503" y="552358"/>
                  <a:pt x="158353" y="540543"/>
                </a:cubicBezTo>
                <a:cubicBezTo>
                  <a:pt x="220203" y="528728"/>
                  <a:pt x="344909" y="598239"/>
                  <a:pt x="386581" y="600620"/>
                </a:cubicBezTo>
                <a:cubicBezTo>
                  <a:pt x="428253" y="603001"/>
                  <a:pt x="405544" y="654934"/>
                  <a:pt x="408384" y="554831"/>
                </a:cubicBezTo>
                <a:cubicBezTo>
                  <a:pt x="411224" y="454728"/>
                  <a:pt x="406400" y="229393"/>
                  <a:pt x="403622" y="0"/>
                </a:cubicBezTo>
              </a:path>
            </a:pathLst>
          </a:custGeom>
          <a:solidFill>
            <a:srgbClr val="FFCC99"/>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95" name="Freeform 94"/>
          <p:cNvSpPr/>
          <p:nvPr/>
        </p:nvSpPr>
        <p:spPr>
          <a:xfrm>
            <a:off x="6164992" y="4914623"/>
            <a:ext cx="579697" cy="747916"/>
          </a:xfrm>
          <a:custGeom>
            <a:avLst/>
            <a:gdLst>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98859 w 625872"/>
              <a:gd name="connsiteY6" fmla="*/ 576262 h 840978"/>
              <a:gd name="connsiteX7" fmla="*/ 408384 w 625872"/>
              <a:gd name="connsiteY7" fmla="*/ 554831 h 840978"/>
              <a:gd name="connsiteX8" fmla="*/ 403622 w 625872"/>
              <a:gd name="connsiteY8" fmla="*/ 0 h 840978"/>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86581 w 625872"/>
              <a:gd name="connsiteY6" fmla="*/ 600620 h 840978"/>
              <a:gd name="connsiteX7" fmla="*/ 408384 w 625872"/>
              <a:gd name="connsiteY7" fmla="*/ 554831 h 840978"/>
              <a:gd name="connsiteX8" fmla="*/ 403622 w 625872"/>
              <a:gd name="connsiteY8" fmla="*/ 0 h 840978"/>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52338"/>
              <a:gd name="connsiteX1" fmla="*/ 586978 w 629778"/>
              <a:gd name="connsiteY1" fmla="*/ 707231 h 852338"/>
              <a:gd name="connsiteX2" fmla="*/ 332557 w 629778"/>
              <a:gd name="connsiteY2" fmla="*/ 850230 h 852338"/>
              <a:gd name="connsiteX3" fmla="*/ 65484 w 629778"/>
              <a:gd name="connsiteY3" fmla="*/ 809625 h 852338"/>
              <a:gd name="connsiteX4" fmla="*/ 15478 w 629778"/>
              <a:gd name="connsiteY4" fmla="*/ 671512 h 852338"/>
              <a:gd name="connsiteX5" fmla="*/ 158353 w 629778"/>
              <a:gd name="connsiteY5" fmla="*/ 540543 h 852338"/>
              <a:gd name="connsiteX6" fmla="*/ 386581 w 629778"/>
              <a:gd name="connsiteY6" fmla="*/ 600620 h 852338"/>
              <a:gd name="connsiteX7" fmla="*/ 408384 w 629778"/>
              <a:gd name="connsiteY7" fmla="*/ 554831 h 852338"/>
              <a:gd name="connsiteX8" fmla="*/ 403622 w 629778"/>
              <a:gd name="connsiteY8" fmla="*/ 0 h 852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9778" h="852338">
                <a:moveTo>
                  <a:pt x="589359" y="40481"/>
                </a:moveTo>
                <a:cubicBezTo>
                  <a:pt x="607615" y="308570"/>
                  <a:pt x="629778" y="572273"/>
                  <a:pt x="586978" y="707231"/>
                </a:cubicBezTo>
                <a:cubicBezTo>
                  <a:pt x="544178" y="842189"/>
                  <a:pt x="393081" y="852338"/>
                  <a:pt x="332557" y="850230"/>
                </a:cubicBezTo>
                <a:cubicBezTo>
                  <a:pt x="247154" y="847800"/>
                  <a:pt x="118330" y="839411"/>
                  <a:pt x="65484" y="809625"/>
                </a:cubicBezTo>
                <a:cubicBezTo>
                  <a:pt x="12638" y="779839"/>
                  <a:pt x="0" y="716359"/>
                  <a:pt x="15478" y="671512"/>
                </a:cubicBezTo>
                <a:cubicBezTo>
                  <a:pt x="30956" y="626665"/>
                  <a:pt x="96503" y="552358"/>
                  <a:pt x="158353" y="540543"/>
                </a:cubicBezTo>
                <a:cubicBezTo>
                  <a:pt x="220203" y="528728"/>
                  <a:pt x="344909" y="598239"/>
                  <a:pt x="386581" y="600620"/>
                </a:cubicBezTo>
                <a:cubicBezTo>
                  <a:pt x="428253" y="603001"/>
                  <a:pt x="405544" y="654934"/>
                  <a:pt x="408384" y="554831"/>
                </a:cubicBezTo>
                <a:cubicBezTo>
                  <a:pt x="411224" y="454728"/>
                  <a:pt x="406400" y="229393"/>
                  <a:pt x="403622" y="0"/>
                </a:cubicBezTo>
              </a:path>
            </a:pathLst>
          </a:custGeom>
          <a:solidFill>
            <a:srgbClr val="FFCC99"/>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96" name="Freeform 95"/>
          <p:cNvSpPr/>
          <p:nvPr/>
        </p:nvSpPr>
        <p:spPr>
          <a:xfrm rot="20440877" flipH="1">
            <a:off x="7778027" y="3633214"/>
            <a:ext cx="353672" cy="1030517"/>
          </a:xfrm>
          <a:custGeom>
            <a:avLst/>
            <a:gdLst>
              <a:gd name="connsiteX0" fmla="*/ 452907 w 646090"/>
              <a:gd name="connsiteY0" fmla="*/ 92298 h 1092558"/>
              <a:gd name="connsiteX1" fmla="*/ 15025 w 646090"/>
              <a:gd name="connsiteY1" fmla="*/ 581695 h 1092558"/>
              <a:gd name="connsiteX2" fmla="*/ 543059 w 646090"/>
              <a:gd name="connsiteY2" fmla="*/ 1032456 h 1092558"/>
              <a:gd name="connsiteX3" fmla="*/ 633211 w 646090"/>
              <a:gd name="connsiteY3" fmla="*/ 942304 h 1092558"/>
              <a:gd name="connsiteX4" fmla="*/ 581696 w 646090"/>
              <a:gd name="connsiteY4" fmla="*/ 143814 h 1092558"/>
              <a:gd name="connsiteX5" fmla="*/ 452907 w 646090"/>
              <a:gd name="connsiteY5" fmla="*/ 92298 h 1092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6090" h="1092558">
                <a:moveTo>
                  <a:pt x="452907" y="92298"/>
                </a:moveTo>
                <a:cubicBezTo>
                  <a:pt x="358462" y="165278"/>
                  <a:pt x="0" y="425002"/>
                  <a:pt x="15025" y="581695"/>
                </a:cubicBezTo>
                <a:cubicBezTo>
                  <a:pt x="30050" y="738388"/>
                  <a:pt x="440028" y="972354"/>
                  <a:pt x="543059" y="1032456"/>
                </a:cubicBezTo>
                <a:cubicBezTo>
                  <a:pt x="646090" y="1092558"/>
                  <a:pt x="626772" y="1090411"/>
                  <a:pt x="633211" y="942304"/>
                </a:cubicBezTo>
                <a:cubicBezTo>
                  <a:pt x="639650" y="794197"/>
                  <a:pt x="607454" y="287628"/>
                  <a:pt x="581696" y="143814"/>
                </a:cubicBezTo>
                <a:cubicBezTo>
                  <a:pt x="555938" y="0"/>
                  <a:pt x="547352" y="19318"/>
                  <a:pt x="452907" y="92298"/>
                </a:cubicBezTo>
                <a:close/>
              </a:path>
            </a:pathLst>
          </a:custGeom>
          <a:solidFill>
            <a:srgbClr val="FFCC99"/>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97" name="Freeform 96"/>
          <p:cNvSpPr/>
          <p:nvPr/>
        </p:nvSpPr>
        <p:spPr>
          <a:xfrm rot="1198201">
            <a:off x="5709169" y="3633138"/>
            <a:ext cx="353672" cy="1030517"/>
          </a:xfrm>
          <a:custGeom>
            <a:avLst/>
            <a:gdLst>
              <a:gd name="connsiteX0" fmla="*/ 452907 w 646090"/>
              <a:gd name="connsiteY0" fmla="*/ 92298 h 1092558"/>
              <a:gd name="connsiteX1" fmla="*/ 15025 w 646090"/>
              <a:gd name="connsiteY1" fmla="*/ 581695 h 1092558"/>
              <a:gd name="connsiteX2" fmla="*/ 543059 w 646090"/>
              <a:gd name="connsiteY2" fmla="*/ 1032456 h 1092558"/>
              <a:gd name="connsiteX3" fmla="*/ 633211 w 646090"/>
              <a:gd name="connsiteY3" fmla="*/ 942304 h 1092558"/>
              <a:gd name="connsiteX4" fmla="*/ 581696 w 646090"/>
              <a:gd name="connsiteY4" fmla="*/ 143814 h 1092558"/>
              <a:gd name="connsiteX5" fmla="*/ 452907 w 646090"/>
              <a:gd name="connsiteY5" fmla="*/ 92298 h 1092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6090" h="1092558">
                <a:moveTo>
                  <a:pt x="452907" y="92298"/>
                </a:moveTo>
                <a:cubicBezTo>
                  <a:pt x="358462" y="165278"/>
                  <a:pt x="0" y="425002"/>
                  <a:pt x="15025" y="581695"/>
                </a:cubicBezTo>
                <a:cubicBezTo>
                  <a:pt x="30050" y="738388"/>
                  <a:pt x="440028" y="972354"/>
                  <a:pt x="543059" y="1032456"/>
                </a:cubicBezTo>
                <a:cubicBezTo>
                  <a:pt x="646090" y="1092558"/>
                  <a:pt x="626772" y="1090411"/>
                  <a:pt x="633211" y="942304"/>
                </a:cubicBezTo>
                <a:cubicBezTo>
                  <a:pt x="639650" y="794197"/>
                  <a:pt x="607454" y="287628"/>
                  <a:pt x="581696" y="143814"/>
                </a:cubicBezTo>
                <a:cubicBezTo>
                  <a:pt x="555938" y="0"/>
                  <a:pt x="547352" y="19318"/>
                  <a:pt x="452907" y="92298"/>
                </a:cubicBezTo>
                <a:close/>
              </a:path>
            </a:pathLst>
          </a:custGeom>
          <a:solidFill>
            <a:srgbClr val="FFCC99"/>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98" name="Chord 97"/>
          <p:cNvSpPr/>
          <p:nvPr/>
        </p:nvSpPr>
        <p:spPr>
          <a:xfrm>
            <a:off x="5864778" y="3258201"/>
            <a:ext cx="2116066" cy="3051793"/>
          </a:xfrm>
          <a:prstGeom prst="chord">
            <a:avLst>
              <a:gd name="adj1" fmla="val 10135620"/>
              <a:gd name="adj2" fmla="val 674418"/>
            </a:avLst>
          </a:prstGeom>
          <a:solidFill>
            <a:srgbClr val="FFCC99"/>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99" name="Group 98"/>
          <p:cNvGrpSpPr/>
          <p:nvPr/>
        </p:nvGrpSpPr>
        <p:grpSpPr>
          <a:xfrm>
            <a:off x="6410310" y="2858386"/>
            <a:ext cx="1024999" cy="912355"/>
            <a:chOff x="-1009262" y="1732638"/>
            <a:chExt cx="1033010" cy="831187"/>
          </a:xfrm>
          <a:solidFill>
            <a:srgbClr val="FF3300"/>
          </a:solidFill>
        </p:grpSpPr>
        <p:sp>
          <p:nvSpPr>
            <p:cNvPr id="100" name="Freeform 10"/>
            <p:cNvSpPr/>
            <p:nvPr/>
          </p:nvSpPr>
          <p:spPr>
            <a:xfrm>
              <a:off x="-1009262" y="2036176"/>
              <a:ext cx="1033010" cy="152541"/>
            </a:xfrm>
            <a:custGeom>
              <a:avLst/>
              <a:gdLst>
                <a:gd name="connsiteX0" fmla="*/ 0 w 1209821"/>
                <a:gd name="connsiteY0" fmla="*/ 0 h 138332"/>
                <a:gd name="connsiteX1" fmla="*/ 337625 w 1209821"/>
                <a:gd name="connsiteY1" fmla="*/ 112541 h 138332"/>
                <a:gd name="connsiteX2" fmla="*/ 928468 w 1209821"/>
                <a:gd name="connsiteY2" fmla="*/ 126609 h 138332"/>
                <a:gd name="connsiteX3" fmla="*/ 1209821 w 1209821"/>
                <a:gd name="connsiteY3" fmla="*/ 42203 h 138332"/>
                <a:gd name="connsiteX0" fmla="*/ 0 w 1296144"/>
                <a:gd name="connsiteY0" fmla="*/ 0 h 145366"/>
                <a:gd name="connsiteX1" fmla="*/ 337625 w 1296144"/>
                <a:gd name="connsiteY1" fmla="*/ 112541 h 145366"/>
                <a:gd name="connsiteX2" fmla="*/ 928468 w 1296144"/>
                <a:gd name="connsiteY2" fmla="*/ 126609 h 145366"/>
                <a:gd name="connsiteX3" fmla="*/ 1296144 w 1296144"/>
                <a:gd name="connsiteY3" fmla="*/ 0 h 145366"/>
              </a:gdLst>
              <a:ahLst/>
              <a:cxnLst>
                <a:cxn ang="0">
                  <a:pos x="connsiteX0" y="connsiteY0"/>
                </a:cxn>
                <a:cxn ang="0">
                  <a:pos x="connsiteX1" y="connsiteY1"/>
                </a:cxn>
                <a:cxn ang="0">
                  <a:pos x="connsiteX2" y="connsiteY2"/>
                </a:cxn>
                <a:cxn ang="0">
                  <a:pos x="connsiteX3" y="connsiteY3"/>
                </a:cxn>
              </a:cxnLst>
              <a:rect l="l" t="t" r="r" b="b"/>
              <a:pathLst>
                <a:path w="1296144" h="145366">
                  <a:moveTo>
                    <a:pt x="0" y="0"/>
                  </a:moveTo>
                  <a:cubicBezTo>
                    <a:pt x="91440" y="45719"/>
                    <a:pt x="182880" y="91439"/>
                    <a:pt x="337625" y="112541"/>
                  </a:cubicBezTo>
                  <a:cubicBezTo>
                    <a:pt x="492370" y="133643"/>
                    <a:pt x="768715" y="145366"/>
                    <a:pt x="928468" y="126609"/>
                  </a:cubicBezTo>
                  <a:cubicBezTo>
                    <a:pt x="1088221" y="107852"/>
                    <a:pt x="1228150" y="36341"/>
                    <a:pt x="1296144" y="0"/>
                  </a:cubicBezTo>
                </a:path>
              </a:pathLst>
            </a:custGeom>
            <a:no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dirty="0"/>
            </a:p>
          </p:txBody>
        </p:sp>
        <p:sp>
          <p:nvSpPr>
            <p:cNvPr id="101" name="Chord 11"/>
            <p:cNvSpPr/>
            <p:nvPr/>
          </p:nvSpPr>
          <p:spPr>
            <a:xfrm>
              <a:off x="-779704" y="1732638"/>
              <a:ext cx="573894" cy="831187"/>
            </a:xfrm>
            <a:prstGeom prst="chord">
              <a:avLst>
                <a:gd name="adj1" fmla="val 10765082"/>
                <a:gd name="adj2" fmla="val 108958"/>
              </a:avLst>
            </a:prstGeom>
            <a:grp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102" name="Group 158"/>
          <p:cNvGrpSpPr/>
          <p:nvPr/>
        </p:nvGrpSpPr>
        <p:grpSpPr>
          <a:xfrm>
            <a:off x="6619695" y="3644559"/>
            <a:ext cx="568965" cy="219710"/>
            <a:chOff x="5132512" y="2335237"/>
            <a:chExt cx="544272" cy="189915"/>
          </a:xfrm>
        </p:grpSpPr>
        <p:sp>
          <p:nvSpPr>
            <p:cNvPr id="103" name="Oval 102"/>
            <p:cNvSpPr/>
            <p:nvPr/>
          </p:nvSpPr>
          <p:spPr>
            <a:xfrm>
              <a:off x="5132512" y="2335239"/>
              <a:ext cx="96868" cy="189913"/>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4" name="Oval 103"/>
            <p:cNvSpPr/>
            <p:nvPr/>
          </p:nvSpPr>
          <p:spPr>
            <a:xfrm>
              <a:off x="5579916" y="2335237"/>
              <a:ext cx="96868" cy="189912"/>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105" name="Group 104"/>
          <p:cNvGrpSpPr/>
          <p:nvPr/>
        </p:nvGrpSpPr>
        <p:grpSpPr>
          <a:xfrm>
            <a:off x="6205847" y="4071936"/>
            <a:ext cx="1471567" cy="802674"/>
            <a:chOff x="323528" y="5805264"/>
            <a:chExt cx="1584176" cy="864096"/>
          </a:xfrm>
        </p:grpSpPr>
        <p:sp>
          <p:nvSpPr>
            <p:cNvPr id="106" name="Moon 105"/>
            <p:cNvSpPr/>
            <p:nvPr/>
          </p:nvSpPr>
          <p:spPr>
            <a:xfrm rot="16200000">
              <a:off x="683704" y="5445088"/>
              <a:ext cx="863824" cy="1584176"/>
            </a:xfrm>
            <a:prstGeom prst="moon">
              <a:avLst>
                <a:gd name="adj" fmla="val 87500"/>
              </a:avLst>
            </a:prstGeom>
            <a:solidFill>
              <a:schemeClr val="bg1"/>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cxnSp>
          <p:nvCxnSpPr>
            <p:cNvPr id="107" name="Straight Connector 106"/>
            <p:cNvCxnSpPr/>
            <p:nvPr/>
          </p:nvCxnSpPr>
          <p:spPr>
            <a:xfrm>
              <a:off x="1115616" y="5913004"/>
              <a:ext cx="0" cy="756084"/>
            </a:xfrm>
            <a:prstGeom prst="line">
              <a:avLst/>
            </a:prstGeom>
            <a:ln w="38100">
              <a:solidFill>
                <a:srgbClr val="000000"/>
              </a:solidFill>
            </a:ln>
          </p:spPr>
          <p:style>
            <a:lnRef idx="1">
              <a:schemeClr val="accent1"/>
            </a:lnRef>
            <a:fillRef idx="0">
              <a:schemeClr val="accent1"/>
            </a:fillRef>
            <a:effectRef idx="0">
              <a:schemeClr val="accent1"/>
            </a:effectRef>
            <a:fontRef idx="minor">
              <a:schemeClr val="tx1"/>
            </a:fontRef>
          </p:style>
        </p:cxnSp>
        <p:cxnSp>
          <p:nvCxnSpPr>
            <p:cNvPr id="108" name="Straight Connector 107"/>
            <p:cNvCxnSpPr/>
            <p:nvPr/>
          </p:nvCxnSpPr>
          <p:spPr>
            <a:xfrm>
              <a:off x="1331640" y="5902325"/>
              <a:ext cx="0" cy="727075"/>
            </a:xfrm>
            <a:prstGeom prst="line">
              <a:avLst/>
            </a:prstGeom>
            <a:ln w="38100">
              <a:solidFill>
                <a:srgbClr val="000000"/>
              </a:solidFill>
            </a:ln>
          </p:spPr>
          <p:style>
            <a:lnRef idx="1">
              <a:schemeClr val="accent1"/>
            </a:lnRef>
            <a:fillRef idx="0">
              <a:schemeClr val="accent1"/>
            </a:fillRef>
            <a:effectRef idx="0">
              <a:schemeClr val="accent1"/>
            </a:effectRef>
            <a:fontRef idx="minor">
              <a:schemeClr val="tx1"/>
            </a:fontRef>
          </p:style>
        </p:cxnSp>
        <p:cxnSp>
          <p:nvCxnSpPr>
            <p:cNvPr id="109" name="Straight Connector 108"/>
            <p:cNvCxnSpPr/>
            <p:nvPr/>
          </p:nvCxnSpPr>
          <p:spPr>
            <a:xfrm>
              <a:off x="1547664" y="5877272"/>
              <a:ext cx="0" cy="650528"/>
            </a:xfrm>
            <a:prstGeom prst="line">
              <a:avLst/>
            </a:prstGeom>
            <a:ln w="38100">
              <a:solidFill>
                <a:srgbClr val="000000"/>
              </a:solidFill>
            </a:ln>
          </p:spPr>
          <p:style>
            <a:lnRef idx="1">
              <a:schemeClr val="accent1"/>
            </a:lnRef>
            <a:fillRef idx="0">
              <a:schemeClr val="accent1"/>
            </a:fillRef>
            <a:effectRef idx="0">
              <a:schemeClr val="accent1"/>
            </a:effectRef>
            <a:fontRef idx="minor">
              <a:schemeClr val="tx1"/>
            </a:fontRef>
          </p:style>
        </p:cxnSp>
        <p:cxnSp>
          <p:nvCxnSpPr>
            <p:cNvPr id="110" name="Straight Connector 109"/>
            <p:cNvCxnSpPr/>
            <p:nvPr/>
          </p:nvCxnSpPr>
          <p:spPr>
            <a:xfrm>
              <a:off x="1763688" y="5845175"/>
              <a:ext cx="0" cy="444500"/>
            </a:xfrm>
            <a:prstGeom prst="line">
              <a:avLst/>
            </a:prstGeom>
            <a:ln w="38100">
              <a:solidFill>
                <a:srgbClr val="000000"/>
              </a:solidFill>
            </a:ln>
          </p:spPr>
          <p:style>
            <a:lnRef idx="1">
              <a:schemeClr val="accent1"/>
            </a:lnRef>
            <a:fillRef idx="0">
              <a:schemeClr val="accent1"/>
            </a:fillRef>
            <a:effectRef idx="0">
              <a:schemeClr val="accent1"/>
            </a:effectRef>
            <a:fontRef idx="minor">
              <a:schemeClr val="tx1"/>
            </a:fontRef>
          </p:style>
        </p:cxnSp>
        <p:cxnSp>
          <p:nvCxnSpPr>
            <p:cNvPr id="111" name="Straight Connector 110"/>
            <p:cNvCxnSpPr/>
            <p:nvPr/>
          </p:nvCxnSpPr>
          <p:spPr>
            <a:xfrm>
              <a:off x="899592" y="5905500"/>
              <a:ext cx="0" cy="727856"/>
            </a:xfrm>
            <a:prstGeom prst="line">
              <a:avLst/>
            </a:prstGeom>
            <a:ln w="38100">
              <a:solidFill>
                <a:srgbClr val="000000"/>
              </a:solidFill>
            </a:ln>
          </p:spPr>
          <p:style>
            <a:lnRef idx="1">
              <a:schemeClr val="accent1"/>
            </a:lnRef>
            <a:fillRef idx="0">
              <a:schemeClr val="accent1"/>
            </a:fillRef>
            <a:effectRef idx="0">
              <a:schemeClr val="accent1"/>
            </a:effectRef>
            <a:fontRef idx="minor">
              <a:schemeClr val="tx1"/>
            </a:fontRef>
          </p:style>
        </p:cxnSp>
        <p:cxnSp>
          <p:nvCxnSpPr>
            <p:cNvPr id="112" name="Straight Connector 111"/>
            <p:cNvCxnSpPr/>
            <p:nvPr/>
          </p:nvCxnSpPr>
          <p:spPr>
            <a:xfrm>
              <a:off x="683568" y="5889625"/>
              <a:ext cx="0" cy="625475"/>
            </a:xfrm>
            <a:prstGeom prst="line">
              <a:avLst/>
            </a:prstGeom>
            <a:ln w="38100">
              <a:solidFill>
                <a:srgbClr val="000000"/>
              </a:solidFill>
            </a:ln>
          </p:spPr>
          <p:style>
            <a:lnRef idx="1">
              <a:schemeClr val="accent1"/>
            </a:lnRef>
            <a:fillRef idx="0">
              <a:schemeClr val="accent1"/>
            </a:fillRef>
            <a:effectRef idx="0">
              <a:schemeClr val="accent1"/>
            </a:effectRef>
            <a:fontRef idx="minor">
              <a:schemeClr val="tx1"/>
            </a:fontRef>
          </p:style>
        </p:cxnSp>
        <p:cxnSp>
          <p:nvCxnSpPr>
            <p:cNvPr id="113" name="Straight Connector 112"/>
            <p:cNvCxnSpPr/>
            <p:nvPr/>
          </p:nvCxnSpPr>
          <p:spPr>
            <a:xfrm>
              <a:off x="467544" y="5842000"/>
              <a:ext cx="0" cy="441325"/>
            </a:xfrm>
            <a:prstGeom prst="line">
              <a:avLst/>
            </a:prstGeom>
            <a:ln w="38100">
              <a:solidFill>
                <a:srgbClr val="000000"/>
              </a:solidFill>
            </a:ln>
          </p:spPr>
          <p:style>
            <a:lnRef idx="1">
              <a:schemeClr val="accent1"/>
            </a:lnRef>
            <a:fillRef idx="0">
              <a:schemeClr val="accent1"/>
            </a:fillRef>
            <a:effectRef idx="0">
              <a:schemeClr val="accent1"/>
            </a:effectRef>
            <a:fontRef idx="minor">
              <a:schemeClr val="tx1"/>
            </a:fontRef>
          </p:style>
        </p:cxnSp>
        <p:sp>
          <p:nvSpPr>
            <p:cNvPr id="114" name="Moon 113"/>
            <p:cNvSpPr/>
            <p:nvPr/>
          </p:nvSpPr>
          <p:spPr>
            <a:xfrm rot="16200000">
              <a:off x="683568" y="5445224"/>
              <a:ext cx="864096" cy="1584176"/>
            </a:xfrm>
            <a:prstGeom prst="moon">
              <a:avLst>
                <a:gd name="adj" fmla="val 38631"/>
              </a:avLst>
            </a:prstGeom>
            <a:noFill/>
            <a:ln w="38100" cap="rnd">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115" name="Moon 114"/>
          <p:cNvSpPr/>
          <p:nvPr/>
        </p:nvSpPr>
        <p:spPr>
          <a:xfrm rot="16200000">
            <a:off x="6486186" y="3747062"/>
            <a:ext cx="860007" cy="1376011"/>
          </a:xfrm>
          <a:prstGeom prst="moon">
            <a:avLst>
              <a:gd name="adj" fmla="val 70665"/>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16" name="Freeform 115"/>
          <p:cNvSpPr/>
          <p:nvPr/>
        </p:nvSpPr>
        <p:spPr>
          <a:xfrm rot="3986486">
            <a:off x="7004455" y="4253726"/>
            <a:ext cx="596642" cy="1025103"/>
          </a:xfrm>
          <a:custGeom>
            <a:avLst/>
            <a:gdLst>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75432 w 777479"/>
              <a:gd name="connsiteY8" fmla="*/ 659606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65919 w 777479"/>
              <a:gd name="connsiteY10" fmla="*/ 516731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62013 w 777479"/>
              <a:gd name="connsiteY20" fmla="*/ 605036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2397 h 834313"/>
              <a:gd name="connsiteX1" fmla="*/ 239713 w 777479"/>
              <a:gd name="connsiteY1" fmla="*/ 240985 h 834313"/>
              <a:gd name="connsiteX2" fmla="*/ 82550 w 777479"/>
              <a:gd name="connsiteY2" fmla="*/ 336235 h 834313"/>
              <a:gd name="connsiteX3" fmla="*/ 3969 w 777479"/>
              <a:gd name="connsiteY3" fmla="*/ 474347 h 834313"/>
              <a:gd name="connsiteX4" fmla="*/ 106363 w 777479"/>
              <a:gd name="connsiteY4" fmla="*/ 488635 h 834313"/>
              <a:gd name="connsiteX5" fmla="*/ 254000 w 777479"/>
              <a:gd name="connsiteY5" fmla="*/ 386241 h 834313"/>
              <a:gd name="connsiteX6" fmla="*/ 261144 w 777479"/>
              <a:gd name="connsiteY6" fmla="*/ 398147 h 834313"/>
              <a:gd name="connsiteX7" fmla="*/ 223044 w 777479"/>
              <a:gd name="connsiteY7" fmla="*/ 533878 h 834313"/>
              <a:gd name="connsiteX8" fmla="*/ 198834 w 777479"/>
              <a:gd name="connsiteY8" fmla="*/ 660085 h 834313"/>
              <a:gd name="connsiteX9" fmla="*/ 248147 w 777479"/>
              <a:gd name="connsiteY9" fmla="*/ 750200 h 834313"/>
              <a:gd name="connsiteX10" fmla="*/ 335682 w 777479"/>
              <a:gd name="connsiteY10" fmla="*/ 608466 h 834313"/>
              <a:gd name="connsiteX11" fmla="*/ 368300 w 777479"/>
              <a:gd name="connsiteY11" fmla="*/ 488634 h 834313"/>
              <a:gd name="connsiteX12" fmla="*/ 375444 w 777479"/>
              <a:gd name="connsiteY12" fmla="*/ 555310 h 834313"/>
              <a:gd name="connsiteX13" fmla="*/ 401638 w 777479"/>
              <a:gd name="connsiteY13" fmla="*/ 767241 h 834313"/>
              <a:gd name="connsiteX14" fmla="*/ 451644 w 777479"/>
              <a:gd name="connsiteY14" fmla="*/ 833916 h 834313"/>
              <a:gd name="connsiteX15" fmla="*/ 504032 w 777479"/>
              <a:gd name="connsiteY15" fmla="*/ 769622 h 834313"/>
              <a:gd name="connsiteX16" fmla="*/ 504032 w 777479"/>
              <a:gd name="connsiteY16" fmla="*/ 529115 h 834313"/>
              <a:gd name="connsiteX17" fmla="*/ 527844 w 777479"/>
              <a:gd name="connsiteY17" fmla="*/ 643416 h 834313"/>
              <a:gd name="connsiteX18" fmla="*/ 573088 w 777479"/>
              <a:gd name="connsiteY18" fmla="*/ 741047 h 834313"/>
              <a:gd name="connsiteX19" fmla="*/ 625475 w 777479"/>
              <a:gd name="connsiteY19" fmla="*/ 762478 h 834313"/>
              <a:gd name="connsiteX20" fmla="*/ 662013 w 777479"/>
              <a:gd name="connsiteY20" fmla="*/ 705527 h 834313"/>
              <a:gd name="connsiteX21" fmla="*/ 644525 w 777479"/>
              <a:gd name="connsiteY21" fmla="*/ 583885 h 834313"/>
              <a:gd name="connsiteX22" fmla="*/ 632619 w 777479"/>
              <a:gd name="connsiteY22" fmla="*/ 507685 h 834313"/>
              <a:gd name="connsiteX23" fmla="*/ 718344 w 777479"/>
              <a:gd name="connsiteY23" fmla="*/ 657703 h 834313"/>
              <a:gd name="connsiteX24" fmla="*/ 770732 w 777479"/>
              <a:gd name="connsiteY24" fmla="*/ 636272 h 834313"/>
              <a:gd name="connsiteX25" fmla="*/ 758825 w 777479"/>
              <a:gd name="connsiteY25" fmla="*/ 495778 h 834313"/>
              <a:gd name="connsiteX26" fmla="*/ 668338 w 777479"/>
              <a:gd name="connsiteY26" fmla="*/ 324328 h 834313"/>
              <a:gd name="connsiteX27" fmla="*/ 668239 w 777479"/>
              <a:gd name="connsiteY27" fmla="*/ 0 h 834313"/>
              <a:gd name="connsiteX0" fmla="*/ 240017 w 777479"/>
              <a:gd name="connsiteY0" fmla="*/ 24652 h 834313"/>
              <a:gd name="connsiteX1" fmla="*/ 239713 w 777479"/>
              <a:gd name="connsiteY1" fmla="*/ 240985 h 834313"/>
              <a:gd name="connsiteX2" fmla="*/ 82550 w 777479"/>
              <a:gd name="connsiteY2" fmla="*/ 336235 h 834313"/>
              <a:gd name="connsiteX3" fmla="*/ 3969 w 777479"/>
              <a:gd name="connsiteY3" fmla="*/ 474347 h 834313"/>
              <a:gd name="connsiteX4" fmla="*/ 106363 w 777479"/>
              <a:gd name="connsiteY4" fmla="*/ 488635 h 834313"/>
              <a:gd name="connsiteX5" fmla="*/ 254000 w 777479"/>
              <a:gd name="connsiteY5" fmla="*/ 386241 h 834313"/>
              <a:gd name="connsiteX6" fmla="*/ 261144 w 777479"/>
              <a:gd name="connsiteY6" fmla="*/ 398147 h 834313"/>
              <a:gd name="connsiteX7" fmla="*/ 223044 w 777479"/>
              <a:gd name="connsiteY7" fmla="*/ 533878 h 834313"/>
              <a:gd name="connsiteX8" fmla="*/ 198834 w 777479"/>
              <a:gd name="connsiteY8" fmla="*/ 660085 h 834313"/>
              <a:gd name="connsiteX9" fmla="*/ 248147 w 777479"/>
              <a:gd name="connsiteY9" fmla="*/ 750200 h 834313"/>
              <a:gd name="connsiteX10" fmla="*/ 335682 w 777479"/>
              <a:gd name="connsiteY10" fmla="*/ 608466 h 834313"/>
              <a:gd name="connsiteX11" fmla="*/ 368300 w 777479"/>
              <a:gd name="connsiteY11" fmla="*/ 488634 h 834313"/>
              <a:gd name="connsiteX12" fmla="*/ 375444 w 777479"/>
              <a:gd name="connsiteY12" fmla="*/ 555310 h 834313"/>
              <a:gd name="connsiteX13" fmla="*/ 401638 w 777479"/>
              <a:gd name="connsiteY13" fmla="*/ 767241 h 834313"/>
              <a:gd name="connsiteX14" fmla="*/ 451644 w 777479"/>
              <a:gd name="connsiteY14" fmla="*/ 833916 h 834313"/>
              <a:gd name="connsiteX15" fmla="*/ 504032 w 777479"/>
              <a:gd name="connsiteY15" fmla="*/ 769622 h 834313"/>
              <a:gd name="connsiteX16" fmla="*/ 504032 w 777479"/>
              <a:gd name="connsiteY16" fmla="*/ 529115 h 834313"/>
              <a:gd name="connsiteX17" fmla="*/ 527844 w 777479"/>
              <a:gd name="connsiteY17" fmla="*/ 643416 h 834313"/>
              <a:gd name="connsiteX18" fmla="*/ 573088 w 777479"/>
              <a:gd name="connsiteY18" fmla="*/ 741047 h 834313"/>
              <a:gd name="connsiteX19" fmla="*/ 625475 w 777479"/>
              <a:gd name="connsiteY19" fmla="*/ 762478 h 834313"/>
              <a:gd name="connsiteX20" fmla="*/ 662013 w 777479"/>
              <a:gd name="connsiteY20" fmla="*/ 705527 h 834313"/>
              <a:gd name="connsiteX21" fmla="*/ 644525 w 777479"/>
              <a:gd name="connsiteY21" fmla="*/ 583885 h 834313"/>
              <a:gd name="connsiteX22" fmla="*/ 632619 w 777479"/>
              <a:gd name="connsiteY22" fmla="*/ 507685 h 834313"/>
              <a:gd name="connsiteX23" fmla="*/ 718344 w 777479"/>
              <a:gd name="connsiteY23" fmla="*/ 657703 h 834313"/>
              <a:gd name="connsiteX24" fmla="*/ 770732 w 777479"/>
              <a:gd name="connsiteY24" fmla="*/ 636272 h 834313"/>
              <a:gd name="connsiteX25" fmla="*/ 758825 w 777479"/>
              <a:gd name="connsiteY25" fmla="*/ 495778 h 834313"/>
              <a:gd name="connsiteX26" fmla="*/ 668338 w 777479"/>
              <a:gd name="connsiteY26" fmla="*/ 324328 h 834313"/>
              <a:gd name="connsiteX27" fmla="*/ 668239 w 777479"/>
              <a:gd name="connsiteY27" fmla="*/ 0 h 834313"/>
              <a:gd name="connsiteX0" fmla="*/ 240017 w 777479"/>
              <a:gd name="connsiteY0" fmla="*/ 164738 h 974399"/>
              <a:gd name="connsiteX1" fmla="*/ 239713 w 777479"/>
              <a:gd name="connsiteY1" fmla="*/ 381071 h 974399"/>
              <a:gd name="connsiteX2" fmla="*/ 82550 w 777479"/>
              <a:gd name="connsiteY2" fmla="*/ 476321 h 974399"/>
              <a:gd name="connsiteX3" fmla="*/ 3969 w 777479"/>
              <a:gd name="connsiteY3" fmla="*/ 614433 h 974399"/>
              <a:gd name="connsiteX4" fmla="*/ 106363 w 777479"/>
              <a:gd name="connsiteY4" fmla="*/ 628721 h 974399"/>
              <a:gd name="connsiteX5" fmla="*/ 254000 w 777479"/>
              <a:gd name="connsiteY5" fmla="*/ 526327 h 974399"/>
              <a:gd name="connsiteX6" fmla="*/ 261144 w 777479"/>
              <a:gd name="connsiteY6" fmla="*/ 538233 h 974399"/>
              <a:gd name="connsiteX7" fmla="*/ 223044 w 777479"/>
              <a:gd name="connsiteY7" fmla="*/ 673964 h 974399"/>
              <a:gd name="connsiteX8" fmla="*/ 198834 w 777479"/>
              <a:gd name="connsiteY8" fmla="*/ 800171 h 974399"/>
              <a:gd name="connsiteX9" fmla="*/ 248147 w 777479"/>
              <a:gd name="connsiteY9" fmla="*/ 890286 h 974399"/>
              <a:gd name="connsiteX10" fmla="*/ 335682 w 777479"/>
              <a:gd name="connsiteY10" fmla="*/ 748552 h 974399"/>
              <a:gd name="connsiteX11" fmla="*/ 368300 w 777479"/>
              <a:gd name="connsiteY11" fmla="*/ 628720 h 974399"/>
              <a:gd name="connsiteX12" fmla="*/ 375444 w 777479"/>
              <a:gd name="connsiteY12" fmla="*/ 695396 h 974399"/>
              <a:gd name="connsiteX13" fmla="*/ 401638 w 777479"/>
              <a:gd name="connsiteY13" fmla="*/ 907327 h 974399"/>
              <a:gd name="connsiteX14" fmla="*/ 451644 w 777479"/>
              <a:gd name="connsiteY14" fmla="*/ 974002 h 974399"/>
              <a:gd name="connsiteX15" fmla="*/ 504032 w 777479"/>
              <a:gd name="connsiteY15" fmla="*/ 909708 h 974399"/>
              <a:gd name="connsiteX16" fmla="*/ 504032 w 777479"/>
              <a:gd name="connsiteY16" fmla="*/ 669201 h 974399"/>
              <a:gd name="connsiteX17" fmla="*/ 527844 w 777479"/>
              <a:gd name="connsiteY17" fmla="*/ 783502 h 974399"/>
              <a:gd name="connsiteX18" fmla="*/ 573088 w 777479"/>
              <a:gd name="connsiteY18" fmla="*/ 881133 h 974399"/>
              <a:gd name="connsiteX19" fmla="*/ 625475 w 777479"/>
              <a:gd name="connsiteY19" fmla="*/ 902564 h 974399"/>
              <a:gd name="connsiteX20" fmla="*/ 662013 w 777479"/>
              <a:gd name="connsiteY20" fmla="*/ 845613 h 974399"/>
              <a:gd name="connsiteX21" fmla="*/ 644525 w 777479"/>
              <a:gd name="connsiteY21" fmla="*/ 723971 h 974399"/>
              <a:gd name="connsiteX22" fmla="*/ 632619 w 777479"/>
              <a:gd name="connsiteY22" fmla="*/ 647771 h 974399"/>
              <a:gd name="connsiteX23" fmla="*/ 718344 w 777479"/>
              <a:gd name="connsiteY23" fmla="*/ 797789 h 974399"/>
              <a:gd name="connsiteX24" fmla="*/ 770732 w 777479"/>
              <a:gd name="connsiteY24" fmla="*/ 776358 h 974399"/>
              <a:gd name="connsiteX25" fmla="*/ 758825 w 777479"/>
              <a:gd name="connsiteY25" fmla="*/ 635864 h 974399"/>
              <a:gd name="connsiteX26" fmla="*/ 668338 w 777479"/>
              <a:gd name="connsiteY26" fmla="*/ 464414 h 974399"/>
              <a:gd name="connsiteX27" fmla="*/ 577964 w 777479"/>
              <a:gd name="connsiteY27" fmla="*/ 0 h 974399"/>
              <a:gd name="connsiteX0" fmla="*/ 224488 w 777479"/>
              <a:gd name="connsiteY0" fmla="*/ 79294 h 974399"/>
              <a:gd name="connsiteX1" fmla="*/ 239713 w 777479"/>
              <a:gd name="connsiteY1" fmla="*/ 381071 h 974399"/>
              <a:gd name="connsiteX2" fmla="*/ 82550 w 777479"/>
              <a:gd name="connsiteY2" fmla="*/ 476321 h 974399"/>
              <a:gd name="connsiteX3" fmla="*/ 3969 w 777479"/>
              <a:gd name="connsiteY3" fmla="*/ 614433 h 974399"/>
              <a:gd name="connsiteX4" fmla="*/ 106363 w 777479"/>
              <a:gd name="connsiteY4" fmla="*/ 628721 h 974399"/>
              <a:gd name="connsiteX5" fmla="*/ 254000 w 777479"/>
              <a:gd name="connsiteY5" fmla="*/ 526327 h 974399"/>
              <a:gd name="connsiteX6" fmla="*/ 261144 w 777479"/>
              <a:gd name="connsiteY6" fmla="*/ 538233 h 974399"/>
              <a:gd name="connsiteX7" fmla="*/ 223044 w 777479"/>
              <a:gd name="connsiteY7" fmla="*/ 673964 h 974399"/>
              <a:gd name="connsiteX8" fmla="*/ 198834 w 777479"/>
              <a:gd name="connsiteY8" fmla="*/ 800171 h 974399"/>
              <a:gd name="connsiteX9" fmla="*/ 248147 w 777479"/>
              <a:gd name="connsiteY9" fmla="*/ 890286 h 974399"/>
              <a:gd name="connsiteX10" fmla="*/ 335682 w 777479"/>
              <a:gd name="connsiteY10" fmla="*/ 748552 h 974399"/>
              <a:gd name="connsiteX11" fmla="*/ 368300 w 777479"/>
              <a:gd name="connsiteY11" fmla="*/ 628720 h 974399"/>
              <a:gd name="connsiteX12" fmla="*/ 375444 w 777479"/>
              <a:gd name="connsiteY12" fmla="*/ 695396 h 974399"/>
              <a:gd name="connsiteX13" fmla="*/ 401638 w 777479"/>
              <a:gd name="connsiteY13" fmla="*/ 907327 h 974399"/>
              <a:gd name="connsiteX14" fmla="*/ 451644 w 777479"/>
              <a:gd name="connsiteY14" fmla="*/ 974002 h 974399"/>
              <a:gd name="connsiteX15" fmla="*/ 504032 w 777479"/>
              <a:gd name="connsiteY15" fmla="*/ 909708 h 974399"/>
              <a:gd name="connsiteX16" fmla="*/ 504032 w 777479"/>
              <a:gd name="connsiteY16" fmla="*/ 669201 h 974399"/>
              <a:gd name="connsiteX17" fmla="*/ 527844 w 777479"/>
              <a:gd name="connsiteY17" fmla="*/ 783502 h 974399"/>
              <a:gd name="connsiteX18" fmla="*/ 573088 w 777479"/>
              <a:gd name="connsiteY18" fmla="*/ 881133 h 974399"/>
              <a:gd name="connsiteX19" fmla="*/ 625475 w 777479"/>
              <a:gd name="connsiteY19" fmla="*/ 902564 h 974399"/>
              <a:gd name="connsiteX20" fmla="*/ 662013 w 777479"/>
              <a:gd name="connsiteY20" fmla="*/ 845613 h 974399"/>
              <a:gd name="connsiteX21" fmla="*/ 644525 w 777479"/>
              <a:gd name="connsiteY21" fmla="*/ 723971 h 974399"/>
              <a:gd name="connsiteX22" fmla="*/ 632619 w 777479"/>
              <a:gd name="connsiteY22" fmla="*/ 647771 h 974399"/>
              <a:gd name="connsiteX23" fmla="*/ 718344 w 777479"/>
              <a:gd name="connsiteY23" fmla="*/ 797789 h 974399"/>
              <a:gd name="connsiteX24" fmla="*/ 770732 w 777479"/>
              <a:gd name="connsiteY24" fmla="*/ 776358 h 974399"/>
              <a:gd name="connsiteX25" fmla="*/ 758825 w 777479"/>
              <a:gd name="connsiteY25" fmla="*/ 635864 h 974399"/>
              <a:gd name="connsiteX26" fmla="*/ 668338 w 777479"/>
              <a:gd name="connsiteY26" fmla="*/ 464414 h 974399"/>
              <a:gd name="connsiteX27" fmla="*/ 577964 w 777479"/>
              <a:gd name="connsiteY27" fmla="*/ 0 h 974399"/>
              <a:gd name="connsiteX0" fmla="*/ 224488 w 777479"/>
              <a:gd name="connsiteY0" fmla="*/ 79294 h 1000416"/>
              <a:gd name="connsiteX1" fmla="*/ 239713 w 777479"/>
              <a:gd name="connsiteY1" fmla="*/ 381071 h 1000416"/>
              <a:gd name="connsiteX2" fmla="*/ 82550 w 777479"/>
              <a:gd name="connsiteY2" fmla="*/ 476321 h 1000416"/>
              <a:gd name="connsiteX3" fmla="*/ 3969 w 777479"/>
              <a:gd name="connsiteY3" fmla="*/ 614433 h 1000416"/>
              <a:gd name="connsiteX4" fmla="*/ 106363 w 777479"/>
              <a:gd name="connsiteY4" fmla="*/ 628721 h 1000416"/>
              <a:gd name="connsiteX5" fmla="*/ 254000 w 777479"/>
              <a:gd name="connsiteY5" fmla="*/ 526327 h 1000416"/>
              <a:gd name="connsiteX6" fmla="*/ 261144 w 777479"/>
              <a:gd name="connsiteY6" fmla="*/ 538233 h 1000416"/>
              <a:gd name="connsiteX7" fmla="*/ 223044 w 777479"/>
              <a:gd name="connsiteY7" fmla="*/ 673964 h 1000416"/>
              <a:gd name="connsiteX8" fmla="*/ 198834 w 777479"/>
              <a:gd name="connsiteY8" fmla="*/ 800171 h 1000416"/>
              <a:gd name="connsiteX9" fmla="*/ 248147 w 777479"/>
              <a:gd name="connsiteY9" fmla="*/ 890286 h 1000416"/>
              <a:gd name="connsiteX10" fmla="*/ 335682 w 777479"/>
              <a:gd name="connsiteY10" fmla="*/ 748552 h 1000416"/>
              <a:gd name="connsiteX11" fmla="*/ 368300 w 777479"/>
              <a:gd name="connsiteY11" fmla="*/ 628720 h 1000416"/>
              <a:gd name="connsiteX12" fmla="*/ 375444 w 777479"/>
              <a:gd name="connsiteY12" fmla="*/ 695396 h 1000416"/>
              <a:gd name="connsiteX13" fmla="*/ 391828 w 777479"/>
              <a:gd name="connsiteY13" fmla="*/ 751222 h 1000416"/>
              <a:gd name="connsiteX14" fmla="*/ 451644 w 777479"/>
              <a:gd name="connsiteY14" fmla="*/ 974002 h 1000416"/>
              <a:gd name="connsiteX15" fmla="*/ 504032 w 777479"/>
              <a:gd name="connsiteY15" fmla="*/ 909708 h 1000416"/>
              <a:gd name="connsiteX16" fmla="*/ 504032 w 777479"/>
              <a:gd name="connsiteY16" fmla="*/ 669201 h 1000416"/>
              <a:gd name="connsiteX17" fmla="*/ 527844 w 777479"/>
              <a:gd name="connsiteY17" fmla="*/ 783502 h 1000416"/>
              <a:gd name="connsiteX18" fmla="*/ 573088 w 777479"/>
              <a:gd name="connsiteY18" fmla="*/ 881133 h 1000416"/>
              <a:gd name="connsiteX19" fmla="*/ 625475 w 777479"/>
              <a:gd name="connsiteY19" fmla="*/ 902564 h 1000416"/>
              <a:gd name="connsiteX20" fmla="*/ 662013 w 777479"/>
              <a:gd name="connsiteY20" fmla="*/ 845613 h 1000416"/>
              <a:gd name="connsiteX21" fmla="*/ 644525 w 777479"/>
              <a:gd name="connsiteY21" fmla="*/ 723971 h 1000416"/>
              <a:gd name="connsiteX22" fmla="*/ 632619 w 777479"/>
              <a:gd name="connsiteY22" fmla="*/ 647771 h 1000416"/>
              <a:gd name="connsiteX23" fmla="*/ 718344 w 777479"/>
              <a:gd name="connsiteY23" fmla="*/ 797789 h 1000416"/>
              <a:gd name="connsiteX24" fmla="*/ 770732 w 777479"/>
              <a:gd name="connsiteY24" fmla="*/ 776358 h 1000416"/>
              <a:gd name="connsiteX25" fmla="*/ 758825 w 777479"/>
              <a:gd name="connsiteY25" fmla="*/ 635864 h 1000416"/>
              <a:gd name="connsiteX26" fmla="*/ 668338 w 777479"/>
              <a:gd name="connsiteY26" fmla="*/ 464414 h 1000416"/>
              <a:gd name="connsiteX27" fmla="*/ 577964 w 777479"/>
              <a:gd name="connsiteY27" fmla="*/ 0 h 1000416"/>
              <a:gd name="connsiteX0" fmla="*/ 224488 w 777479"/>
              <a:gd name="connsiteY0" fmla="*/ 79294 h 935141"/>
              <a:gd name="connsiteX1" fmla="*/ 239713 w 777479"/>
              <a:gd name="connsiteY1" fmla="*/ 381071 h 935141"/>
              <a:gd name="connsiteX2" fmla="*/ 82550 w 777479"/>
              <a:gd name="connsiteY2" fmla="*/ 476321 h 935141"/>
              <a:gd name="connsiteX3" fmla="*/ 3969 w 777479"/>
              <a:gd name="connsiteY3" fmla="*/ 614433 h 935141"/>
              <a:gd name="connsiteX4" fmla="*/ 106363 w 777479"/>
              <a:gd name="connsiteY4" fmla="*/ 628721 h 935141"/>
              <a:gd name="connsiteX5" fmla="*/ 254000 w 777479"/>
              <a:gd name="connsiteY5" fmla="*/ 526327 h 935141"/>
              <a:gd name="connsiteX6" fmla="*/ 261144 w 777479"/>
              <a:gd name="connsiteY6" fmla="*/ 538233 h 935141"/>
              <a:gd name="connsiteX7" fmla="*/ 223044 w 777479"/>
              <a:gd name="connsiteY7" fmla="*/ 673964 h 935141"/>
              <a:gd name="connsiteX8" fmla="*/ 198834 w 777479"/>
              <a:gd name="connsiteY8" fmla="*/ 800171 h 935141"/>
              <a:gd name="connsiteX9" fmla="*/ 248147 w 777479"/>
              <a:gd name="connsiteY9" fmla="*/ 890286 h 935141"/>
              <a:gd name="connsiteX10" fmla="*/ 335682 w 777479"/>
              <a:gd name="connsiteY10" fmla="*/ 748552 h 935141"/>
              <a:gd name="connsiteX11" fmla="*/ 368300 w 777479"/>
              <a:gd name="connsiteY11" fmla="*/ 628720 h 935141"/>
              <a:gd name="connsiteX12" fmla="*/ 375444 w 777479"/>
              <a:gd name="connsiteY12" fmla="*/ 695396 h 935141"/>
              <a:gd name="connsiteX13" fmla="*/ 391828 w 777479"/>
              <a:gd name="connsiteY13" fmla="*/ 751222 h 935141"/>
              <a:gd name="connsiteX14" fmla="*/ 465593 w 777479"/>
              <a:gd name="connsiteY14" fmla="*/ 821799 h 935141"/>
              <a:gd name="connsiteX15" fmla="*/ 504032 w 777479"/>
              <a:gd name="connsiteY15" fmla="*/ 909708 h 935141"/>
              <a:gd name="connsiteX16" fmla="*/ 504032 w 777479"/>
              <a:gd name="connsiteY16" fmla="*/ 669201 h 935141"/>
              <a:gd name="connsiteX17" fmla="*/ 527844 w 777479"/>
              <a:gd name="connsiteY17" fmla="*/ 783502 h 935141"/>
              <a:gd name="connsiteX18" fmla="*/ 573088 w 777479"/>
              <a:gd name="connsiteY18" fmla="*/ 881133 h 935141"/>
              <a:gd name="connsiteX19" fmla="*/ 625475 w 777479"/>
              <a:gd name="connsiteY19" fmla="*/ 902564 h 935141"/>
              <a:gd name="connsiteX20" fmla="*/ 662013 w 777479"/>
              <a:gd name="connsiteY20" fmla="*/ 845613 h 935141"/>
              <a:gd name="connsiteX21" fmla="*/ 644525 w 777479"/>
              <a:gd name="connsiteY21" fmla="*/ 723971 h 935141"/>
              <a:gd name="connsiteX22" fmla="*/ 632619 w 777479"/>
              <a:gd name="connsiteY22" fmla="*/ 647771 h 935141"/>
              <a:gd name="connsiteX23" fmla="*/ 718344 w 777479"/>
              <a:gd name="connsiteY23" fmla="*/ 797789 h 935141"/>
              <a:gd name="connsiteX24" fmla="*/ 770732 w 777479"/>
              <a:gd name="connsiteY24" fmla="*/ 776358 h 935141"/>
              <a:gd name="connsiteX25" fmla="*/ 758825 w 777479"/>
              <a:gd name="connsiteY25" fmla="*/ 635864 h 935141"/>
              <a:gd name="connsiteX26" fmla="*/ 668338 w 777479"/>
              <a:gd name="connsiteY26" fmla="*/ 464414 h 935141"/>
              <a:gd name="connsiteX27" fmla="*/ 577964 w 777479"/>
              <a:gd name="connsiteY27" fmla="*/ 0 h 935141"/>
              <a:gd name="connsiteX0" fmla="*/ 224488 w 777479"/>
              <a:gd name="connsiteY0" fmla="*/ 79294 h 908484"/>
              <a:gd name="connsiteX1" fmla="*/ 239713 w 777479"/>
              <a:gd name="connsiteY1" fmla="*/ 381071 h 908484"/>
              <a:gd name="connsiteX2" fmla="*/ 82550 w 777479"/>
              <a:gd name="connsiteY2" fmla="*/ 476321 h 908484"/>
              <a:gd name="connsiteX3" fmla="*/ 3969 w 777479"/>
              <a:gd name="connsiteY3" fmla="*/ 614433 h 908484"/>
              <a:gd name="connsiteX4" fmla="*/ 106363 w 777479"/>
              <a:gd name="connsiteY4" fmla="*/ 628721 h 908484"/>
              <a:gd name="connsiteX5" fmla="*/ 254000 w 777479"/>
              <a:gd name="connsiteY5" fmla="*/ 526327 h 908484"/>
              <a:gd name="connsiteX6" fmla="*/ 261144 w 777479"/>
              <a:gd name="connsiteY6" fmla="*/ 538233 h 908484"/>
              <a:gd name="connsiteX7" fmla="*/ 223044 w 777479"/>
              <a:gd name="connsiteY7" fmla="*/ 673964 h 908484"/>
              <a:gd name="connsiteX8" fmla="*/ 198834 w 777479"/>
              <a:gd name="connsiteY8" fmla="*/ 800171 h 908484"/>
              <a:gd name="connsiteX9" fmla="*/ 248147 w 777479"/>
              <a:gd name="connsiteY9" fmla="*/ 890286 h 908484"/>
              <a:gd name="connsiteX10" fmla="*/ 335682 w 777479"/>
              <a:gd name="connsiteY10" fmla="*/ 748552 h 908484"/>
              <a:gd name="connsiteX11" fmla="*/ 368300 w 777479"/>
              <a:gd name="connsiteY11" fmla="*/ 628720 h 908484"/>
              <a:gd name="connsiteX12" fmla="*/ 375444 w 777479"/>
              <a:gd name="connsiteY12" fmla="*/ 695396 h 908484"/>
              <a:gd name="connsiteX13" fmla="*/ 391828 w 777479"/>
              <a:gd name="connsiteY13" fmla="*/ 751222 h 908484"/>
              <a:gd name="connsiteX14" fmla="*/ 465593 w 777479"/>
              <a:gd name="connsiteY14" fmla="*/ 821799 h 908484"/>
              <a:gd name="connsiteX15" fmla="*/ 477734 w 777479"/>
              <a:gd name="connsiteY15" fmla="*/ 725459 h 908484"/>
              <a:gd name="connsiteX16" fmla="*/ 504032 w 777479"/>
              <a:gd name="connsiteY16" fmla="*/ 669201 h 908484"/>
              <a:gd name="connsiteX17" fmla="*/ 527844 w 777479"/>
              <a:gd name="connsiteY17" fmla="*/ 783502 h 908484"/>
              <a:gd name="connsiteX18" fmla="*/ 573088 w 777479"/>
              <a:gd name="connsiteY18" fmla="*/ 881133 h 908484"/>
              <a:gd name="connsiteX19" fmla="*/ 625475 w 777479"/>
              <a:gd name="connsiteY19" fmla="*/ 902564 h 908484"/>
              <a:gd name="connsiteX20" fmla="*/ 662013 w 777479"/>
              <a:gd name="connsiteY20" fmla="*/ 845613 h 908484"/>
              <a:gd name="connsiteX21" fmla="*/ 644525 w 777479"/>
              <a:gd name="connsiteY21" fmla="*/ 723971 h 908484"/>
              <a:gd name="connsiteX22" fmla="*/ 632619 w 777479"/>
              <a:gd name="connsiteY22" fmla="*/ 647771 h 908484"/>
              <a:gd name="connsiteX23" fmla="*/ 718344 w 777479"/>
              <a:gd name="connsiteY23" fmla="*/ 797789 h 908484"/>
              <a:gd name="connsiteX24" fmla="*/ 770732 w 777479"/>
              <a:gd name="connsiteY24" fmla="*/ 776358 h 908484"/>
              <a:gd name="connsiteX25" fmla="*/ 758825 w 777479"/>
              <a:gd name="connsiteY25" fmla="*/ 635864 h 908484"/>
              <a:gd name="connsiteX26" fmla="*/ 668338 w 777479"/>
              <a:gd name="connsiteY26" fmla="*/ 464414 h 908484"/>
              <a:gd name="connsiteX27" fmla="*/ 577964 w 777479"/>
              <a:gd name="connsiteY27" fmla="*/ 0 h 908484"/>
              <a:gd name="connsiteX0" fmla="*/ 224488 w 777479"/>
              <a:gd name="connsiteY0" fmla="*/ 79294 h 908484"/>
              <a:gd name="connsiteX1" fmla="*/ 239713 w 777479"/>
              <a:gd name="connsiteY1" fmla="*/ 381071 h 908484"/>
              <a:gd name="connsiteX2" fmla="*/ 82550 w 777479"/>
              <a:gd name="connsiteY2" fmla="*/ 476321 h 908484"/>
              <a:gd name="connsiteX3" fmla="*/ 3969 w 777479"/>
              <a:gd name="connsiteY3" fmla="*/ 614433 h 908484"/>
              <a:gd name="connsiteX4" fmla="*/ 106363 w 777479"/>
              <a:gd name="connsiteY4" fmla="*/ 628721 h 908484"/>
              <a:gd name="connsiteX5" fmla="*/ 254000 w 777479"/>
              <a:gd name="connsiteY5" fmla="*/ 526327 h 908484"/>
              <a:gd name="connsiteX6" fmla="*/ 261144 w 777479"/>
              <a:gd name="connsiteY6" fmla="*/ 538233 h 908484"/>
              <a:gd name="connsiteX7" fmla="*/ 223044 w 777479"/>
              <a:gd name="connsiteY7" fmla="*/ 673964 h 908484"/>
              <a:gd name="connsiteX8" fmla="*/ 198834 w 777479"/>
              <a:gd name="connsiteY8" fmla="*/ 800171 h 908484"/>
              <a:gd name="connsiteX9" fmla="*/ 248147 w 777479"/>
              <a:gd name="connsiteY9" fmla="*/ 890286 h 908484"/>
              <a:gd name="connsiteX10" fmla="*/ 335682 w 777479"/>
              <a:gd name="connsiteY10" fmla="*/ 748552 h 908484"/>
              <a:gd name="connsiteX11" fmla="*/ 368300 w 777479"/>
              <a:gd name="connsiteY11" fmla="*/ 628720 h 908484"/>
              <a:gd name="connsiteX12" fmla="*/ 375444 w 777479"/>
              <a:gd name="connsiteY12" fmla="*/ 695396 h 908484"/>
              <a:gd name="connsiteX13" fmla="*/ 391828 w 777479"/>
              <a:gd name="connsiteY13" fmla="*/ 751222 h 908484"/>
              <a:gd name="connsiteX14" fmla="*/ 432757 w 777479"/>
              <a:gd name="connsiteY14" fmla="*/ 754397 h 908484"/>
              <a:gd name="connsiteX15" fmla="*/ 477734 w 777479"/>
              <a:gd name="connsiteY15" fmla="*/ 725459 h 908484"/>
              <a:gd name="connsiteX16" fmla="*/ 504032 w 777479"/>
              <a:gd name="connsiteY16" fmla="*/ 669201 h 908484"/>
              <a:gd name="connsiteX17" fmla="*/ 527844 w 777479"/>
              <a:gd name="connsiteY17" fmla="*/ 783502 h 908484"/>
              <a:gd name="connsiteX18" fmla="*/ 573088 w 777479"/>
              <a:gd name="connsiteY18" fmla="*/ 881133 h 908484"/>
              <a:gd name="connsiteX19" fmla="*/ 625475 w 777479"/>
              <a:gd name="connsiteY19" fmla="*/ 902564 h 908484"/>
              <a:gd name="connsiteX20" fmla="*/ 662013 w 777479"/>
              <a:gd name="connsiteY20" fmla="*/ 845613 h 908484"/>
              <a:gd name="connsiteX21" fmla="*/ 644525 w 777479"/>
              <a:gd name="connsiteY21" fmla="*/ 723971 h 908484"/>
              <a:gd name="connsiteX22" fmla="*/ 632619 w 777479"/>
              <a:gd name="connsiteY22" fmla="*/ 647771 h 908484"/>
              <a:gd name="connsiteX23" fmla="*/ 718344 w 777479"/>
              <a:gd name="connsiteY23" fmla="*/ 797789 h 908484"/>
              <a:gd name="connsiteX24" fmla="*/ 770732 w 777479"/>
              <a:gd name="connsiteY24" fmla="*/ 776358 h 908484"/>
              <a:gd name="connsiteX25" fmla="*/ 758825 w 777479"/>
              <a:gd name="connsiteY25" fmla="*/ 635864 h 908484"/>
              <a:gd name="connsiteX26" fmla="*/ 668338 w 777479"/>
              <a:gd name="connsiteY26" fmla="*/ 464414 h 908484"/>
              <a:gd name="connsiteX27" fmla="*/ 577964 w 777479"/>
              <a:gd name="connsiteY27" fmla="*/ 0 h 908484"/>
              <a:gd name="connsiteX0" fmla="*/ 224488 w 777479"/>
              <a:gd name="connsiteY0" fmla="*/ 79294 h 908484"/>
              <a:gd name="connsiteX1" fmla="*/ 239713 w 777479"/>
              <a:gd name="connsiteY1" fmla="*/ 381071 h 908484"/>
              <a:gd name="connsiteX2" fmla="*/ 82550 w 777479"/>
              <a:gd name="connsiteY2" fmla="*/ 476321 h 908484"/>
              <a:gd name="connsiteX3" fmla="*/ 3969 w 777479"/>
              <a:gd name="connsiteY3" fmla="*/ 614433 h 908484"/>
              <a:gd name="connsiteX4" fmla="*/ 106363 w 777479"/>
              <a:gd name="connsiteY4" fmla="*/ 628721 h 908484"/>
              <a:gd name="connsiteX5" fmla="*/ 254000 w 777479"/>
              <a:gd name="connsiteY5" fmla="*/ 526327 h 908484"/>
              <a:gd name="connsiteX6" fmla="*/ 261144 w 777479"/>
              <a:gd name="connsiteY6" fmla="*/ 538233 h 908484"/>
              <a:gd name="connsiteX7" fmla="*/ 223044 w 777479"/>
              <a:gd name="connsiteY7" fmla="*/ 673964 h 908484"/>
              <a:gd name="connsiteX8" fmla="*/ 198834 w 777479"/>
              <a:gd name="connsiteY8" fmla="*/ 800171 h 908484"/>
              <a:gd name="connsiteX9" fmla="*/ 248147 w 777479"/>
              <a:gd name="connsiteY9" fmla="*/ 890286 h 908484"/>
              <a:gd name="connsiteX10" fmla="*/ 335682 w 777479"/>
              <a:gd name="connsiteY10" fmla="*/ 748552 h 908484"/>
              <a:gd name="connsiteX11" fmla="*/ 368300 w 777479"/>
              <a:gd name="connsiteY11" fmla="*/ 628720 h 908484"/>
              <a:gd name="connsiteX12" fmla="*/ 375444 w 777479"/>
              <a:gd name="connsiteY12" fmla="*/ 695396 h 908484"/>
              <a:gd name="connsiteX13" fmla="*/ 395874 w 777479"/>
              <a:gd name="connsiteY13" fmla="*/ 719109 h 908484"/>
              <a:gd name="connsiteX14" fmla="*/ 432757 w 777479"/>
              <a:gd name="connsiteY14" fmla="*/ 754397 h 908484"/>
              <a:gd name="connsiteX15" fmla="*/ 477734 w 777479"/>
              <a:gd name="connsiteY15" fmla="*/ 725459 h 908484"/>
              <a:gd name="connsiteX16" fmla="*/ 504032 w 777479"/>
              <a:gd name="connsiteY16" fmla="*/ 669201 h 908484"/>
              <a:gd name="connsiteX17" fmla="*/ 527844 w 777479"/>
              <a:gd name="connsiteY17" fmla="*/ 783502 h 908484"/>
              <a:gd name="connsiteX18" fmla="*/ 573088 w 777479"/>
              <a:gd name="connsiteY18" fmla="*/ 881133 h 908484"/>
              <a:gd name="connsiteX19" fmla="*/ 625475 w 777479"/>
              <a:gd name="connsiteY19" fmla="*/ 902564 h 908484"/>
              <a:gd name="connsiteX20" fmla="*/ 662013 w 777479"/>
              <a:gd name="connsiteY20" fmla="*/ 845613 h 908484"/>
              <a:gd name="connsiteX21" fmla="*/ 644525 w 777479"/>
              <a:gd name="connsiteY21" fmla="*/ 723971 h 908484"/>
              <a:gd name="connsiteX22" fmla="*/ 632619 w 777479"/>
              <a:gd name="connsiteY22" fmla="*/ 647771 h 908484"/>
              <a:gd name="connsiteX23" fmla="*/ 718344 w 777479"/>
              <a:gd name="connsiteY23" fmla="*/ 797789 h 908484"/>
              <a:gd name="connsiteX24" fmla="*/ 770732 w 777479"/>
              <a:gd name="connsiteY24" fmla="*/ 776358 h 908484"/>
              <a:gd name="connsiteX25" fmla="*/ 758825 w 777479"/>
              <a:gd name="connsiteY25" fmla="*/ 635864 h 908484"/>
              <a:gd name="connsiteX26" fmla="*/ 668338 w 777479"/>
              <a:gd name="connsiteY26" fmla="*/ 464414 h 908484"/>
              <a:gd name="connsiteX27" fmla="*/ 577964 w 777479"/>
              <a:gd name="connsiteY27" fmla="*/ 0 h 908484"/>
              <a:gd name="connsiteX0" fmla="*/ 224488 w 777479"/>
              <a:gd name="connsiteY0" fmla="*/ 79294 h 908484"/>
              <a:gd name="connsiteX1" fmla="*/ 239713 w 777479"/>
              <a:gd name="connsiteY1" fmla="*/ 381071 h 908484"/>
              <a:gd name="connsiteX2" fmla="*/ 82550 w 777479"/>
              <a:gd name="connsiteY2" fmla="*/ 476321 h 908484"/>
              <a:gd name="connsiteX3" fmla="*/ 3969 w 777479"/>
              <a:gd name="connsiteY3" fmla="*/ 614433 h 908484"/>
              <a:gd name="connsiteX4" fmla="*/ 106363 w 777479"/>
              <a:gd name="connsiteY4" fmla="*/ 628721 h 908484"/>
              <a:gd name="connsiteX5" fmla="*/ 254000 w 777479"/>
              <a:gd name="connsiteY5" fmla="*/ 526327 h 908484"/>
              <a:gd name="connsiteX6" fmla="*/ 261144 w 777479"/>
              <a:gd name="connsiteY6" fmla="*/ 538233 h 908484"/>
              <a:gd name="connsiteX7" fmla="*/ 223044 w 777479"/>
              <a:gd name="connsiteY7" fmla="*/ 673964 h 908484"/>
              <a:gd name="connsiteX8" fmla="*/ 198834 w 777479"/>
              <a:gd name="connsiteY8" fmla="*/ 800171 h 908484"/>
              <a:gd name="connsiteX9" fmla="*/ 248147 w 777479"/>
              <a:gd name="connsiteY9" fmla="*/ 890286 h 908484"/>
              <a:gd name="connsiteX10" fmla="*/ 335682 w 777479"/>
              <a:gd name="connsiteY10" fmla="*/ 748552 h 908484"/>
              <a:gd name="connsiteX11" fmla="*/ 368300 w 777479"/>
              <a:gd name="connsiteY11" fmla="*/ 628720 h 908484"/>
              <a:gd name="connsiteX12" fmla="*/ 381480 w 777479"/>
              <a:gd name="connsiteY12" fmla="*/ 669351 h 908484"/>
              <a:gd name="connsiteX13" fmla="*/ 395874 w 777479"/>
              <a:gd name="connsiteY13" fmla="*/ 719109 h 908484"/>
              <a:gd name="connsiteX14" fmla="*/ 432757 w 777479"/>
              <a:gd name="connsiteY14" fmla="*/ 754397 h 908484"/>
              <a:gd name="connsiteX15" fmla="*/ 477734 w 777479"/>
              <a:gd name="connsiteY15" fmla="*/ 725459 h 908484"/>
              <a:gd name="connsiteX16" fmla="*/ 504032 w 777479"/>
              <a:gd name="connsiteY16" fmla="*/ 669201 h 908484"/>
              <a:gd name="connsiteX17" fmla="*/ 527844 w 777479"/>
              <a:gd name="connsiteY17" fmla="*/ 783502 h 908484"/>
              <a:gd name="connsiteX18" fmla="*/ 573088 w 777479"/>
              <a:gd name="connsiteY18" fmla="*/ 881133 h 908484"/>
              <a:gd name="connsiteX19" fmla="*/ 625475 w 777479"/>
              <a:gd name="connsiteY19" fmla="*/ 902564 h 908484"/>
              <a:gd name="connsiteX20" fmla="*/ 662013 w 777479"/>
              <a:gd name="connsiteY20" fmla="*/ 845613 h 908484"/>
              <a:gd name="connsiteX21" fmla="*/ 644525 w 777479"/>
              <a:gd name="connsiteY21" fmla="*/ 723971 h 908484"/>
              <a:gd name="connsiteX22" fmla="*/ 632619 w 777479"/>
              <a:gd name="connsiteY22" fmla="*/ 647771 h 908484"/>
              <a:gd name="connsiteX23" fmla="*/ 718344 w 777479"/>
              <a:gd name="connsiteY23" fmla="*/ 797789 h 908484"/>
              <a:gd name="connsiteX24" fmla="*/ 770732 w 777479"/>
              <a:gd name="connsiteY24" fmla="*/ 776358 h 908484"/>
              <a:gd name="connsiteX25" fmla="*/ 758825 w 777479"/>
              <a:gd name="connsiteY25" fmla="*/ 635864 h 908484"/>
              <a:gd name="connsiteX26" fmla="*/ 668338 w 777479"/>
              <a:gd name="connsiteY26" fmla="*/ 464414 h 908484"/>
              <a:gd name="connsiteX27" fmla="*/ 577964 w 777479"/>
              <a:gd name="connsiteY27" fmla="*/ 0 h 908484"/>
              <a:gd name="connsiteX0" fmla="*/ 224488 w 777479"/>
              <a:gd name="connsiteY0" fmla="*/ 79294 h 908484"/>
              <a:gd name="connsiteX1" fmla="*/ 239713 w 777479"/>
              <a:gd name="connsiteY1" fmla="*/ 381071 h 908484"/>
              <a:gd name="connsiteX2" fmla="*/ 82550 w 777479"/>
              <a:gd name="connsiteY2" fmla="*/ 476321 h 908484"/>
              <a:gd name="connsiteX3" fmla="*/ 3969 w 777479"/>
              <a:gd name="connsiteY3" fmla="*/ 614433 h 908484"/>
              <a:gd name="connsiteX4" fmla="*/ 106363 w 777479"/>
              <a:gd name="connsiteY4" fmla="*/ 628721 h 908484"/>
              <a:gd name="connsiteX5" fmla="*/ 254000 w 777479"/>
              <a:gd name="connsiteY5" fmla="*/ 526327 h 908484"/>
              <a:gd name="connsiteX6" fmla="*/ 261144 w 777479"/>
              <a:gd name="connsiteY6" fmla="*/ 538233 h 908484"/>
              <a:gd name="connsiteX7" fmla="*/ 223044 w 777479"/>
              <a:gd name="connsiteY7" fmla="*/ 673964 h 908484"/>
              <a:gd name="connsiteX8" fmla="*/ 198834 w 777479"/>
              <a:gd name="connsiteY8" fmla="*/ 800171 h 908484"/>
              <a:gd name="connsiteX9" fmla="*/ 248147 w 777479"/>
              <a:gd name="connsiteY9" fmla="*/ 890286 h 908484"/>
              <a:gd name="connsiteX10" fmla="*/ 335682 w 777479"/>
              <a:gd name="connsiteY10" fmla="*/ 748552 h 908484"/>
              <a:gd name="connsiteX11" fmla="*/ 368300 w 777479"/>
              <a:gd name="connsiteY11" fmla="*/ 628720 h 908484"/>
              <a:gd name="connsiteX12" fmla="*/ 381480 w 777479"/>
              <a:gd name="connsiteY12" fmla="*/ 669351 h 908484"/>
              <a:gd name="connsiteX13" fmla="*/ 395874 w 777479"/>
              <a:gd name="connsiteY13" fmla="*/ 719109 h 908484"/>
              <a:gd name="connsiteX14" fmla="*/ 432757 w 777479"/>
              <a:gd name="connsiteY14" fmla="*/ 754397 h 908484"/>
              <a:gd name="connsiteX15" fmla="*/ 463340 w 777479"/>
              <a:gd name="connsiteY15" fmla="*/ 675701 h 908484"/>
              <a:gd name="connsiteX16" fmla="*/ 477734 w 777479"/>
              <a:gd name="connsiteY16" fmla="*/ 725459 h 908484"/>
              <a:gd name="connsiteX17" fmla="*/ 504032 w 777479"/>
              <a:gd name="connsiteY17" fmla="*/ 669201 h 908484"/>
              <a:gd name="connsiteX18" fmla="*/ 527844 w 777479"/>
              <a:gd name="connsiteY18" fmla="*/ 783502 h 908484"/>
              <a:gd name="connsiteX19" fmla="*/ 573088 w 777479"/>
              <a:gd name="connsiteY19" fmla="*/ 881133 h 908484"/>
              <a:gd name="connsiteX20" fmla="*/ 625475 w 777479"/>
              <a:gd name="connsiteY20" fmla="*/ 902564 h 908484"/>
              <a:gd name="connsiteX21" fmla="*/ 662013 w 777479"/>
              <a:gd name="connsiteY21" fmla="*/ 845613 h 908484"/>
              <a:gd name="connsiteX22" fmla="*/ 644525 w 777479"/>
              <a:gd name="connsiteY22" fmla="*/ 723971 h 908484"/>
              <a:gd name="connsiteX23" fmla="*/ 632619 w 777479"/>
              <a:gd name="connsiteY23" fmla="*/ 647771 h 908484"/>
              <a:gd name="connsiteX24" fmla="*/ 718344 w 777479"/>
              <a:gd name="connsiteY24" fmla="*/ 797789 h 908484"/>
              <a:gd name="connsiteX25" fmla="*/ 770732 w 777479"/>
              <a:gd name="connsiteY25" fmla="*/ 776358 h 908484"/>
              <a:gd name="connsiteX26" fmla="*/ 758825 w 777479"/>
              <a:gd name="connsiteY26" fmla="*/ 635864 h 908484"/>
              <a:gd name="connsiteX27" fmla="*/ 668338 w 777479"/>
              <a:gd name="connsiteY27" fmla="*/ 464414 h 908484"/>
              <a:gd name="connsiteX28" fmla="*/ 577964 w 777479"/>
              <a:gd name="connsiteY28" fmla="*/ 0 h 908484"/>
              <a:gd name="connsiteX0" fmla="*/ 224488 w 777479"/>
              <a:gd name="connsiteY0" fmla="*/ 79294 h 908484"/>
              <a:gd name="connsiteX1" fmla="*/ 239713 w 777479"/>
              <a:gd name="connsiteY1" fmla="*/ 381071 h 908484"/>
              <a:gd name="connsiteX2" fmla="*/ 82550 w 777479"/>
              <a:gd name="connsiteY2" fmla="*/ 476321 h 908484"/>
              <a:gd name="connsiteX3" fmla="*/ 3969 w 777479"/>
              <a:gd name="connsiteY3" fmla="*/ 614433 h 908484"/>
              <a:gd name="connsiteX4" fmla="*/ 106363 w 777479"/>
              <a:gd name="connsiteY4" fmla="*/ 628721 h 908484"/>
              <a:gd name="connsiteX5" fmla="*/ 254000 w 777479"/>
              <a:gd name="connsiteY5" fmla="*/ 526327 h 908484"/>
              <a:gd name="connsiteX6" fmla="*/ 261144 w 777479"/>
              <a:gd name="connsiteY6" fmla="*/ 538233 h 908484"/>
              <a:gd name="connsiteX7" fmla="*/ 223044 w 777479"/>
              <a:gd name="connsiteY7" fmla="*/ 673964 h 908484"/>
              <a:gd name="connsiteX8" fmla="*/ 198834 w 777479"/>
              <a:gd name="connsiteY8" fmla="*/ 800171 h 908484"/>
              <a:gd name="connsiteX9" fmla="*/ 248147 w 777479"/>
              <a:gd name="connsiteY9" fmla="*/ 890286 h 908484"/>
              <a:gd name="connsiteX10" fmla="*/ 335682 w 777479"/>
              <a:gd name="connsiteY10" fmla="*/ 748552 h 908484"/>
              <a:gd name="connsiteX11" fmla="*/ 368300 w 777479"/>
              <a:gd name="connsiteY11" fmla="*/ 628720 h 908484"/>
              <a:gd name="connsiteX12" fmla="*/ 381480 w 777479"/>
              <a:gd name="connsiteY12" fmla="*/ 669351 h 908484"/>
              <a:gd name="connsiteX13" fmla="*/ 395874 w 777479"/>
              <a:gd name="connsiteY13" fmla="*/ 719109 h 908484"/>
              <a:gd name="connsiteX14" fmla="*/ 432757 w 777479"/>
              <a:gd name="connsiteY14" fmla="*/ 754397 h 908484"/>
              <a:gd name="connsiteX15" fmla="*/ 463340 w 777479"/>
              <a:gd name="connsiteY15" fmla="*/ 675701 h 908484"/>
              <a:gd name="connsiteX16" fmla="*/ 489875 w 777479"/>
              <a:gd name="connsiteY16" fmla="*/ 629119 h 908484"/>
              <a:gd name="connsiteX17" fmla="*/ 504032 w 777479"/>
              <a:gd name="connsiteY17" fmla="*/ 669201 h 908484"/>
              <a:gd name="connsiteX18" fmla="*/ 527844 w 777479"/>
              <a:gd name="connsiteY18" fmla="*/ 783502 h 908484"/>
              <a:gd name="connsiteX19" fmla="*/ 573088 w 777479"/>
              <a:gd name="connsiteY19" fmla="*/ 881133 h 908484"/>
              <a:gd name="connsiteX20" fmla="*/ 625475 w 777479"/>
              <a:gd name="connsiteY20" fmla="*/ 902564 h 908484"/>
              <a:gd name="connsiteX21" fmla="*/ 662013 w 777479"/>
              <a:gd name="connsiteY21" fmla="*/ 845613 h 908484"/>
              <a:gd name="connsiteX22" fmla="*/ 644525 w 777479"/>
              <a:gd name="connsiteY22" fmla="*/ 723971 h 908484"/>
              <a:gd name="connsiteX23" fmla="*/ 632619 w 777479"/>
              <a:gd name="connsiteY23" fmla="*/ 647771 h 908484"/>
              <a:gd name="connsiteX24" fmla="*/ 718344 w 777479"/>
              <a:gd name="connsiteY24" fmla="*/ 797789 h 908484"/>
              <a:gd name="connsiteX25" fmla="*/ 770732 w 777479"/>
              <a:gd name="connsiteY25" fmla="*/ 776358 h 908484"/>
              <a:gd name="connsiteX26" fmla="*/ 758825 w 777479"/>
              <a:gd name="connsiteY26" fmla="*/ 635864 h 908484"/>
              <a:gd name="connsiteX27" fmla="*/ 668338 w 777479"/>
              <a:gd name="connsiteY27" fmla="*/ 464414 h 908484"/>
              <a:gd name="connsiteX28" fmla="*/ 577964 w 777479"/>
              <a:gd name="connsiteY28" fmla="*/ 0 h 908484"/>
              <a:gd name="connsiteX0" fmla="*/ 224488 w 777479"/>
              <a:gd name="connsiteY0" fmla="*/ 79294 h 910121"/>
              <a:gd name="connsiteX1" fmla="*/ 239713 w 777479"/>
              <a:gd name="connsiteY1" fmla="*/ 381071 h 910121"/>
              <a:gd name="connsiteX2" fmla="*/ 82550 w 777479"/>
              <a:gd name="connsiteY2" fmla="*/ 476321 h 910121"/>
              <a:gd name="connsiteX3" fmla="*/ 3969 w 777479"/>
              <a:gd name="connsiteY3" fmla="*/ 614433 h 910121"/>
              <a:gd name="connsiteX4" fmla="*/ 106363 w 777479"/>
              <a:gd name="connsiteY4" fmla="*/ 628721 h 910121"/>
              <a:gd name="connsiteX5" fmla="*/ 254000 w 777479"/>
              <a:gd name="connsiteY5" fmla="*/ 526327 h 910121"/>
              <a:gd name="connsiteX6" fmla="*/ 261144 w 777479"/>
              <a:gd name="connsiteY6" fmla="*/ 538233 h 910121"/>
              <a:gd name="connsiteX7" fmla="*/ 223044 w 777479"/>
              <a:gd name="connsiteY7" fmla="*/ 673964 h 910121"/>
              <a:gd name="connsiteX8" fmla="*/ 198834 w 777479"/>
              <a:gd name="connsiteY8" fmla="*/ 800171 h 910121"/>
              <a:gd name="connsiteX9" fmla="*/ 248147 w 777479"/>
              <a:gd name="connsiteY9" fmla="*/ 890286 h 910121"/>
              <a:gd name="connsiteX10" fmla="*/ 335682 w 777479"/>
              <a:gd name="connsiteY10" fmla="*/ 748552 h 910121"/>
              <a:gd name="connsiteX11" fmla="*/ 368300 w 777479"/>
              <a:gd name="connsiteY11" fmla="*/ 628720 h 910121"/>
              <a:gd name="connsiteX12" fmla="*/ 381480 w 777479"/>
              <a:gd name="connsiteY12" fmla="*/ 669351 h 910121"/>
              <a:gd name="connsiteX13" fmla="*/ 395874 w 777479"/>
              <a:gd name="connsiteY13" fmla="*/ 719109 h 910121"/>
              <a:gd name="connsiteX14" fmla="*/ 432757 w 777479"/>
              <a:gd name="connsiteY14" fmla="*/ 754397 h 910121"/>
              <a:gd name="connsiteX15" fmla="*/ 463340 w 777479"/>
              <a:gd name="connsiteY15" fmla="*/ 675701 h 910121"/>
              <a:gd name="connsiteX16" fmla="*/ 489875 w 777479"/>
              <a:gd name="connsiteY16" fmla="*/ 629119 h 910121"/>
              <a:gd name="connsiteX17" fmla="*/ 504032 w 777479"/>
              <a:gd name="connsiteY17" fmla="*/ 669201 h 910121"/>
              <a:gd name="connsiteX18" fmla="*/ 518664 w 777479"/>
              <a:gd name="connsiteY18" fmla="*/ 728634 h 910121"/>
              <a:gd name="connsiteX19" fmla="*/ 573088 w 777479"/>
              <a:gd name="connsiteY19" fmla="*/ 881133 h 910121"/>
              <a:gd name="connsiteX20" fmla="*/ 625475 w 777479"/>
              <a:gd name="connsiteY20" fmla="*/ 902564 h 910121"/>
              <a:gd name="connsiteX21" fmla="*/ 662013 w 777479"/>
              <a:gd name="connsiteY21" fmla="*/ 845613 h 910121"/>
              <a:gd name="connsiteX22" fmla="*/ 644525 w 777479"/>
              <a:gd name="connsiteY22" fmla="*/ 723971 h 910121"/>
              <a:gd name="connsiteX23" fmla="*/ 632619 w 777479"/>
              <a:gd name="connsiteY23" fmla="*/ 647771 h 910121"/>
              <a:gd name="connsiteX24" fmla="*/ 718344 w 777479"/>
              <a:gd name="connsiteY24" fmla="*/ 797789 h 910121"/>
              <a:gd name="connsiteX25" fmla="*/ 770732 w 777479"/>
              <a:gd name="connsiteY25" fmla="*/ 776358 h 910121"/>
              <a:gd name="connsiteX26" fmla="*/ 758825 w 777479"/>
              <a:gd name="connsiteY26" fmla="*/ 635864 h 910121"/>
              <a:gd name="connsiteX27" fmla="*/ 668338 w 777479"/>
              <a:gd name="connsiteY27" fmla="*/ 464414 h 910121"/>
              <a:gd name="connsiteX28" fmla="*/ 577964 w 777479"/>
              <a:gd name="connsiteY28" fmla="*/ 0 h 910121"/>
              <a:gd name="connsiteX0" fmla="*/ 224488 w 777479"/>
              <a:gd name="connsiteY0" fmla="*/ 79294 h 916179"/>
              <a:gd name="connsiteX1" fmla="*/ 239713 w 777479"/>
              <a:gd name="connsiteY1" fmla="*/ 381071 h 916179"/>
              <a:gd name="connsiteX2" fmla="*/ 82550 w 777479"/>
              <a:gd name="connsiteY2" fmla="*/ 476321 h 916179"/>
              <a:gd name="connsiteX3" fmla="*/ 3969 w 777479"/>
              <a:gd name="connsiteY3" fmla="*/ 614433 h 916179"/>
              <a:gd name="connsiteX4" fmla="*/ 106363 w 777479"/>
              <a:gd name="connsiteY4" fmla="*/ 628721 h 916179"/>
              <a:gd name="connsiteX5" fmla="*/ 254000 w 777479"/>
              <a:gd name="connsiteY5" fmla="*/ 526327 h 916179"/>
              <a:gd name="connsiteX6" fmla="*/ 261144 w 777479"/>
              <a:gd name="connsiteY6" fmla="*/ 538233 h 916179"/>
              <a:gd name="connsiteX7" fmla="*/ 223044 w 777479"/>
              <a:gd name="connsiteY7" fmla="*/ 673964 h 916179"/>
              <a:gd name="connsiteX8" fmla="*/ 198834 w 777479"/>
              <a:gd name="connsiteY8" fmla="*/ 800171 h 916179"/>
              <a:gd name="connsiteX9" fmla="*/ 248147 w 777479"/>
              <a:gd name="connsiteY9" fmla="*/ 890286 h 916179"/>
              <a:gd name="connsiteX10" fmla="*/ 335682 w 777479"/>
              <a:gd name="connsiteY10" fmla="*/ 748552 h 916179"/>
              <a:gd name="connsiteX11" fmla="*/ 368300 w 777479"/>
              <a:gd name="connsiteY11" fmla="*/ 628720 h 916179"/>
              <a:gd name="connsiteX12" fmla="*/ 381480 w 777479"/>
              <a:gd name="connsiteY12" fmla="*/ 669351 h 916179"/>
              <a:gd name="connsiteX13" fmla="*/ 395874 w 777479"/>
              <a:gd name="connsiteY13" fmla="*/ 719109 h 916179"/>
              <a:gd name="connsiteX14" fmla="*/ 432757 w 777479"/>
              <a:gd name="connsiteY14" fmla="*/ 754397 h 916179"/>
              <a:gd name="connsiteX15" fmla="*/ 463340 w 777479"/>
              <a:gd name="connsiteY15" fmla="*/ 675701 h 916179"/>
              <a:gd name="connsiteX16" fmla="*/ 489875 w 777479"/>
              <a:gd name="connsiteY16" fmla="*/ 629119 h 916179"/>
              <a:gd name="connsiteX17" fmla="*/ 504032 w 777479"/>
              <a:gd name="connsiteY17" fmla="*/ 669201 h 916179"/>
              <a:gd name="connsiteX18" fmla="*/ 518664 w 777479"/>
              <a:gd name="connsiteY18" fmla="*/ 728634 h 916179"/>
              <a:gd name="connsiteX19" fmla="*/ 555548 w 777479"/>
              <a:gd name="connsiteY19" fmla="*/ 763923 h 916179"/>
              <a:gd name="connsiteX20" fmla="*/ 625475 w 777479"/>
              <a:gd name="connsiteY20" fmla="*/ 902564 h 916179"/>
              <a:gd name="connsiteX21" fmla="*/ 662013 w 777479"/>
              <a:gd name="connsiteY21" fmla="*/ 845613 h 916179"/>
              <a:gd name="connsiteX22" fmla="*/ 644525 w 777479"/>
              <a:gd name="connsiteY22" fmla="*/ 723971 h 916179"/>
              <a:gd name="connsiteX23" fmla="*/ 632619 w 777479"/>
              <a:gd name="connsiteY23" fmla="*/ 647771 h 916179"/>
              <a:gd name="connsiteX24" fmla="*/ 718344 w 777479"/>
              <a:gd name="connsiteY24" fmla="*/ 797789 h 916179"/>
              <a:gd name="connsiteX25" fmla="*/ 770732 w 777479"/>
              <a:gd name="connsiteY25" fmla="*/ 776358 h 916179"/>
              <a:gd name="connsiteX26" fmla="*/ 758825 w 777479"/>
              <a:gd name="connsiteY26" fmla="*/ 635864 h 916179"/>
              <a:gd name="connsiteX27" fmla="*/ 668338 w 777479"/>
              <a:gd name="connsiteY27" fmla="*/ 464414 h 916179"/>
              <a:gd name="connsiteX28" fmla="*/ 577964 w 777479"/>
              <a:gd name="connsiteY28" fmla="*/ 0 h 916179"/>
              <a:gd name="connsiteX0" fmla="*/ 224488 w 777479"/>
              <a:gd name="connsiteY0" fmla="*/ 79294 h 898889"/>
              <a:gd name="connsiteX1" fmla="*/ 239713 w 777479"/>
              <a:gd name="connsiteY1" fmla="*/ 381071 h 898889"/>
              <a:gd name="connsiteX2" fmla="*/ 82550 w 777479"/>
              <a:gd name="connsiteY2" fmla="*/ 476321 h 898889"/>
              <a:gd name="connsiteX3" fmla="*/ 3969 w 777479"/>
              <a:gd name="connsiteY3" fmla="*/ 614433 h 898889"/>
              <a:gd name="connsiteX4" fmla="*/ 106363 w 777479"/>
              <a:gd name="connsiteY4" fmla="*/ 628721 h 898889"/>
              <a:gd name="connsiteX5" fmla="*/ 254000 w 777479"/>
              <a:gd name="connsiteY5" fmla="*/ 526327 h 898889"/>
              <a:gd name="connsiteX6" fmla="*/ 261144 w 777479"/>
              <a:gd name="connsiteY6" fmla="*/ 538233 h 898889"/>
              <a:gd name="connsiteX7" fmla="*/ 223044 w 777479"/>
              <a:gd name="connsiteY7" fmla="*/ 673964 h 898889"/>
              <a:gd name="connsiteX8" fmla="*/ 198834 w 777479"/>
              <a:gd name="connsiteY8" fmla="*/ 800171 h 898889"/>
              <a:gd name="connsiteX9" fmla="*/ 248147 w 777479"/>
              <a:gd name="connsiteY9" fmla="*/ 890286 h 898889"/>
              <a:gd name="connsiteX10" fmla="*/ 335682 w 777479"/>
              <a:gd name="connsiteY10" fmla="*/ 748552 h 898889"/>
              <a:gd name="connsiteX11" fmla="*/ 368300 w 777479"/>
              <a:gd name="connsiteY11" fmla="*/ 628720 h 898889"/>
              <a:gd name="connsiteX12" fmla="*/ 381480 w 777479"/>
              <a:gd name="connsiteY12" fmla="*/ 669351 h 898889"/>
              <a:gd name="connsiteX13" fmla="*/ 395874 w 777479"/>
              <a:gd name="connsiteY13" fmla="*/ 719109 h 898889"/>
              <a:gd name="connsiteX14" fmla="*/ 432757 w 777479"/>
              <a:gd name="connsiteY14" fmla="*/ 754397 h 898889"/>
              <a:gd name="connsiteX15" fmla="*/ 463340 w 777479"/>
              <a:gd name="connsiteY15" fmla="*/ 675701 h 898889"/>
              <a:gd name="connsiteX16" fmla="*/ 489875 w 777479"/>
              <a:gd name="connsiteY16" fmla="*/ 629119 h 898889"/>
              <a:gd name="connsiteX17" fmla="*/ 504032 w 777479"/>
              <a:gd name="connsiteY17" fmla="*/ 669201 h 898889"/>
              <a:gd name="connsiteX18" fmla="*/ 518664 w 777479"/>
              <a:gd name="connsiteY18" fmla="*/ 728634 h 898889"/>
              <a:gd name="connsiteX19" fmla="*/ 555548 w 777479"/>
              <a:gd name="connsiteY19" fmla="*/ 763923 h 898889"/>
              <a:gd name="connsiteX20" fmla="*/ 600524 w 777479"/>
              <a:gd name="connsiteY20" fmla="*/ 734985 h 898889"/>
              <a:gd name="connsiteX21" fmla="*/ 662013 w 777479"/>
              <a:gd name="connsiteY21" fmla="*/ 845613 h 898889"/>
              <a:gd name="connsiteX22" fmla="*/ 644525 w 777479"/>
              <a:gd name="connsiteY22" fmla="*/ 723971 h 898889"/>
              <a:gd name="connsiteX23" fmla="*/ 632619 w 777479"/>
              <a:gd name="connsiteY23" fmla="*/ 647771 h 898889"/>
              <a:gd name="connsiteX24" fmla="*/ 718344 w 777479"/>
              <a:gd name="connsiteY24" fmla="*/ 797789 h 898889"/>
              <a:gd name="connsiteX25" fmla="*/ 770732 w 777479"/>
              <a:gd name="connsiteY25" fmla="*/ 776358 h 898889"/>
              <a:gd name="connsiteX26" fmla="*/ 758825 w 777479"/>
              <a:gd name="connsiteY26" fmla="*/ 635864 h 898889"/>
              <a:gd name="connsiteX27" fmla="*/ 668338 w 777479"/>
              <a:gd name="connsiteY27" fmla="*/ 464414 h 898889"/>
              <a:gd name="connsiteX28" fmla="*/ 577964 w 777479"/>
              <a:gd name="connsiteY28" fmla="*/ 0 h 898889"/>
              <a:gd name="connsiteX0" fmla="*/ 224488 w 777479"/>
              <a:gd name="connsiteY0" fmla="*/ 79294 h 898889"/>
              <a:gd name="connsiteX1" fmla="*/ 239713 w 777479"/>
              <a:gd name="connsiteY1" fmla="*/ 381071 h 898889"/>
              <a:gd name="connsiteX2" fmla="*/ 82550 w 777479"/>
              <a:gd name="connsiteY2" fmla="*/ 476321 h 898889"/>
              <a:gd name="connsiteX3" fmla="*/ 3969 w 777479"/>
              <a:gd name="connsiteY3" fmla="*/ 614433 h 898889"/>
              <a:gd name="connsiteX4" fmla="*/ 106363 w 777479"/>
              <a:gd name="connsiteY4" fmla="*/ 628721 h 898889"/>
              <a:gd name="connsiteX5" fmla="*/ 254000 w 777479"/>
              <a:gd name="connsiteY5" fmla="*/ 526327 h 898889"/>
              <a:gd name="connsiteX6" fmla="*/ 261144 w 777479"/>
              <a:gd name="connsiteY6" fmla="*/ 538233 h 898889"/>
              <a:gd name="connsiteX7" fmla="*/ 223044 w 777479"/>
              <a:gd name="connsiteY7" fmla="*/ 673964 h 898889"/>
              <a:gd name="connsiteX8" fmla="*/ 198834 w 777479"/>
              <a:gd name="connsiteY8" fmla="*/ 800171 h 898889"/>
              <a:gd name="connsiteX9" fmla="*/ 248147 w 777479"/>
              <a:gd name="connsiteY9" fmla="*/ 890286 h 898889"/>
              <a:gd name="connsiteX10" fmla="*/ 335682 w 777479"/>
              <a:gd name="connsiteY10" fmla="*/ 748552 h 898889"/>
              <a:gd name="connsiteX11" fmla="*/ 368300 w 777479"/>
              <a:gd name="connsiteY11" fmla="*/ 628720 h 898889"/>
              <a:gd name="connsiteX12" fmla="*/ 381480 w 777479"/>
              <a:gd name="connsiteY12" fmla="*/ 669351 h 898889"/>
              <a:gd name="connsiteX13" fmla="*/ 395874 w 777479"/>
              <a:gd name="connsiteY13" fmla="*/ 719109 h 898889"/>
              <a:gd name="connsiteX14" fmla="*/ 432757 w 777479"/>
              <a:gd name="connsiteY14" fmla="*/ 754397 h 898889"/>
              <a:gd name="connsiteX15" fmla="*/ 463340 w 777479"/>
              <a:gd name="connsiteY15" fmla="*/ 675701 h 898889"/>
              <a:gd name="connsiteX16" fmla="*/ 489875 w 777479"/>
              <a:gd name="connsiteY16" fmla="*/ 629119 h 898889"/>
              <a:gd name="connsiteX17" fmla="*/ 504032 w 777479"/>
              <a:gd name="connsiteY17" fmla="*/ 669201 h 898889"/>
              <a:gd name="connsiteX18" fmla="*/ 518664 w 777479"/>
              <a:gd name="connsiteY18" fmla="*/ 728634 h 898889"/>
              <a:gd name="connsiteX19" fmla="*/ 555548 w 777479"/>
              <a:gd name="connsiteY19" fmla="*/ 763923 h 898889"/>
              <a:gd name="connsiteX20" fmla="*/ 600524 w 777479"/>
              <a:gd name="connsiteY20" fmla="*/ 734985 h 898889"/>
              <a:gd name="connsiteX21" fmla="*/ 631107 w 777479"/>
              <a:gd name="connsiteY21" fmla="*/ 656289 h 898889"/>
              <a:gd name="connsiteX22" fmla="*/ 644525 w 777479"/>
              <a:gd name="connsiteY22" fmla="*/ 723971 h 898889"/>
              <a:gd name="connsiteX23" fmla="*/ 632619 w 777479"/>
              <a:gd name="connsiteY23" fmla="*/ 647771 h 898889"/>
              <a:gd name="connsiteX24" fmla="*/ 718344 w 777479"/>
              <a:gd name="connsiteY24" fmla="*/ 797789 h 898889"/>
              <a:gd name="connsiteX25" fmla="*/ 770732 w 777479"/>
              <a:gd name="connsiteY25" fmla="*/ 776358 h 898889"/>
              <a:gd name="connsiteX26" fmla="*/ 758825 w 777479"/>
              <a:gd name="connsiteY26" fmla="*/ 635864 h 898889"/>
              <a:gd name="connsiteX27" fmla="*/ 668338 w 777479"/>
              <a:gd name="connsiteY27" fmla="*/ 464414 h 898889"/>
              <a:gd name="connsiteX28" fmla="*/ 577964 w 777479"/>
              <a:gd name="connsiteY28" fmla="*/ 0 h 898889"/>
              <a:gd name="connsiteX0" fmla="*/ 224488 w 777479"/>
              <a:gd name="connsiteY0" fmla="*/ 79294 h 898889"/>
              <a:gd name="connsiteX1" fmla="*/ 239713 w 777479"/>
              <a:gd name="connsiteY1" fmla="*/ 381071 h 898889"/>
              <a:gd name="connsiteX2" fmla="*/ 82550 w 777479"/>
              <a:gd name="connsiteY2" fmla="*/ 476321 h 898889"/>
              <a:gd name="connsiteX3" fmla="*/ 3969 w 777479"/>
              <a:gd name="connsiteY3" fmla="*/ 614433 h 898889"/>
              <a:gd name="connsiteX4" fmla="*/ 106363 w 777479"/>
              <a:gd name="connsiteY4" fmla="*/ 628721 h 898889"/>
              <a:gd name="connsiteX5" fmla="*/ 254000 w 777479"/>
              <a:gd name="connsiteY5" fmla="*/ 526327 h 898889"/>
              <a:gd name="connsiteX6" fmla="*/ 261144 w 777479"/>
              <a:gd name="connsiteY6" fmla="*/ 538233 h 898889"/>
              <a:gd name="connsiteX7" fmla="*/ 223044 w 777479"/>
              <a:gd name="connsiteY7" fmla="*/ 673964 h 898889"/>
              <a:gd name="connsiteX8" fmla="*/ 198834 w 777479"/>
              <a:gd name="connsiteY8" fmla="*/ 800171 h 898889"/>
              <a:gd name="connsiteX9" fmla="*/ 248147 w 777479"/>
              <a:gd name="connsiteY9" fmla="*/ 890286 h 898889"/>
              <a:gd name="connsiteX10" fmla="*/ 335682 w 777479"/>
              <a:gd name="connsiteY10" fmla="*/ 748552 h 898889"/>
              <a:gd name="connsiteX11" fmla="*/ 368300 w 777479"/>
              <a:gd name="connsiteY11" fmla="*/ 628720 h 898889"/>
              <a:gd name="connsiteX12" fmla="*/ 381480 w 777479"/>
              <a:gd name="connsiteY12" fmla="*/ 669351 h 898889"/>
              <a:gd name="connsiteX13" fmla="*/ 395874 w 777479"/>
              <a:gd name="connsiteY13" fmla="*/ 719109 h 898889"/>
              <a:gd name="connsiteX14" fmla="*/ 432757 w 777479"/>
              <a:gd name="connsiteY14" fmla="*/ 754397 h 898889"/>
              <a:gd name="connsiteX15" fmla="*/ 463340 w 777479"/>
              <a:gd name="connsiteY15" fmla="*/ 675701 h 898889"/>
              <a:gd name="connsiteX16" fmla="*/ 489875 w 777479"/>
              <a:gd name="connsiteY16" fmla="*/ 629119 h 898889"/>
              <a:gd name="connsiteX17" fmla="*/ 504032 w 777479"/>
              <a:gd name="connsiteY17" fmla="*/ 669201 h 898889"/>
              <a:gd name="connsiteX18" fmla="*/ 518664 w 777479"/>
              <a:gd name="connsiteY18" fmla="*/ 728634 h 898889"/>
              <a:gd name="connsiteX19" fmla="*/ 555548 w 777479"/>
              <a:gd name="connsiteY19" fmla="*/ 763923 h 898889"/>
              <a:gd name="connsiteX20" fmla="*/ 600524 w 777479"/>
              <a:gd name="connsiteY20" fmla="*/ 734985 h 898889"/>
              <a:gd name="connsiteX21" fmla="*/ 631107 w 777479"/>
              <a:gd name="connsiteY21" fmla="*/ 656289 h 898889"/>
              <a:gd name="connsiteX22" fmla="*/ 632619 w 777479"/>
              <a:gd name="connsiteY22" fmla="*/ 647771 h 898889"/>
              <a:gd name="connsiteX23" fmla="*/ 718344 w 777479"/>
              <a:gd name="connsiteY23" fmla="*/ 797789 h 898889"/>
              <a:gd name="connsiteX24" fmla="*/ 770732 w 777479"/>
              <a:gd name="connsiteY24" fmla="*/ 776358 h 898889"/>
              <a:gd name="connsiteX25" fmla="*/ 758825 w 777479"/>
              <a:gd name="connsiteY25" fmla="*/ 635864 h 898889"/>
              <a:gd name="connsiteX26" fmla="*/ 668338 w 777479"/>
              <a:gd name="connsiteY26" fmla="*/ 464414 h 898889"/>
              <a:gd name="connsiteX27" fmla="*/ 577964 w 777479"/>
              <a:gd name="connsiteY27" fmla="*/ 0 h 898889"/>
              <a:gd name="connsiteX0" fmla="*/ 224488 w 764914"/>
              <a:gd name="connsiteY0" fmla="*/ 79294 h 898889"/>
              <a:gd name="connsiteX1" fmla="*/ 239713 w 764914"/>
              <a:gd name="connsiteY1" fmla="*/ 381071 h 898889"/>
              <a:gd name="connsiteX2" fmla="*/ 82550 w 764914"/>
              <a:gd name="connsiteY2" fmla="*/ 476321 h 898889"/>
              <a:gd name="connsiteX3" fmla="*/ 3969 w 764914"/>
              <a:gd name="connsiteY3" fmla="*/ 614433 h 898889"/>
              <a:gd name="connsiteX4" fmla="*/ 106363 w 764914"/>
              <a:gd name="connsiteY4" fmla="*/ 628721 h 898889"/>
              <a:gd name="connsiteX5" fmla="*/ 254000 w 764914"/>
              <a:gd name="connsiteY5" fmla="*/ 526327 h 898889"/>
              <a:gd name="connsiteX6" fmla="*/ 261144 w 764914"/>
              <a:gd name="connsiteY6" fmla="*/ 538233 h 898889"/>
              <a:gd name="connsiteX7" fmla="*/ 223044 w 764914"/>
              <a:gd name="connsiteY7" fmla="*/ 673964 h 898889"/>
              <a:gd name="connsiteX8" fmla="*/ 198834 w 764914"/>
              <a:gd name="connsiteY8" fmla="*/ 800171 h 898889"/>
              <a:gd name="connsiteX9" fmla="*/ 248147 w 764914"/>
              <a:gd name="connsiteY9" fmla="*/ 890286 h 898889"/>
              <a:gd name="connsiteX10" fmla="*/ 335682 w 764914"/>
              <a:gd name="connsiteY10" fmla="*/ 748552 h 898889"/>
              <a:gd name="connsiteX11" fmla="*/ 368300 w 764914"/>
              <a:gd name="connsiteY11" fmla="*/ 628720 h 898889"/>
              <a:gd name="connsiteX12" fmla="*/ 381480 w 764914"/>
              <a:gd name="connsiteY12" fmla="*/ 669351 h 898889"/>
              <a:gd name="connsiteX13" fmla="*/ 395874 w 764914"/>
              <a:gd name="connsiteY13" fmla="*/ 719109 h 898889"/>
              <a:gd name="connsiteX14" fmla="*/ 432757 w 764914"/>
              <a:gd name="connsiteY14" fmla="*/ 754397 h 898889"/>
              <a:gd name="connsiteX15" fmla="*/ 463340 w 764914"/>
              <a:gd name="connsiteY15" fmla="*/ 675701 h 898889"/>
              <a:gd name="connsiteX16" fmla="*/ 489875 w 764914"/>
              <a:gd name="connsiteY16" fmla="*/ 629119 h 898889"/>
              <a:gd name="connsiteX17" fmla="*/ 504032 w 764914"/>
              <a:gd name="connsiteY17" fmla="*/ 669201 h 898889"/>
              <a:gd name="connsiteX18" fmla="*/ 518664 w 764914"/>
              <a:gd name="connsiteY18" fmla="*/ 728634 h 898889"/>
              <a:gd name="connsiteX19" fmla="*/ 555548 w 764914"/>
              <a:gd name="connsiteY19" fmla="*/ 763923 h 898889"/>
              <a:gd name="connsiteX20" fmla="*/ 600524 w 764914"/>
              <a:gd name="connsiteY20" fmla="*/ 734985 h 898889"/>
              <a:gd name="connsiteX21" fmla="*/ 631107 w 764914"/>
              <a:gd name="connsiteY21" fmla="*/ 656289 h 898889"/>
              <a:gd name="connsiteX22" fmla="*/ 632619 w 764914"/>
              <a:gd name="connsiteY22" fmla="*/ 647771 h 898889"/>
              <a:gd name="connsiteX23" fmla="*/ 718344 w 764914"/>
              <a:gd name="connsiteY23" fmla="*/ 797789 h 898889"/>
              <a:gd name="connsiteX24" fmla="*/ 704873 w 764914"/>
              <a:gd name="connsiteY24" fmla="*/ 726866 h 898889"/>
              <a:gd name="connsiteX25" fmla="*/ 758825 w 764914"/>
              <a:gd name="connsiteY25" fmla="*/ 635864 h 898889"/>
              <a:gd name="connsiteX26" fmla="*/ 668338 w 764914"/>
              <a:gd name="connsiteY26" fmla="*/ 464414 h 898889"/>
              <a:gd name="connsiteX27" fmla="*/ 577964 w 764914"/>
              <a:gd name="connsiteY27" fmla="*/ 0 h 898889"/>
              <a:gd name="connsiteX0" fmla="*/ 224488 w 764914"/>
              <a:gd name="connsiteY0" fmla="*/ 79294 h 898889"/>
              <a:gd name="connsiteX1" fmla="*/ 239713 w 764914"/>
              <a:gd name="connsiteY1" fmla="*/ 381071 h 898889"/>
              <a:gd name="connsiteX2" fmla="*/ 82550 w 764914"/>
              <a:gd name="connsiteY2" fmla="*/ 476321 h 898889"/>
              <a:gd name="connsiteX3" fmla="*/ 3969 w 764914"/>
              <a:gd name="connsiteY3" fmla="*/ 614433 h 898889"/>
              <a:gd name="connsiteX4" fmla="*/ 106363 w 764914"/>
              <a:gd name="connsiteY4" fmla="*/ 628721 h 898889"/>
              <a:gd name="connsiteX5" fmla="*/ 254000 w 764914"/>
              <a:gd name="connsiteY5" fmla="*/ 526327 h 898889"/>
              <a:gd name="connsiteX6" fmla="*/ 261144 w 764914"/>
              <a:gd name="connsiteY6" fmla="*/ 538233 h 898889"/>
              <a:gd name="connsiteX7" fmla="*/ 223044 w 764914"/>
              <a:gd name="connsiteY7" fmla="*/ 673964 h 898889"/>
              <a:gd name="connsiteX8" fmla="*/ 198834 w 764914"/>
              <a:gd name="connsiteY8" fmla="*/ 800171 h 898889"/>
              <a:gd name="connsiteX9" fmla="*/ 248147 w 764914"/>
              <a:gd name="connsiteY9" fmla="*/ 890286 h 898889"/>
              <a:gd name="connsiteX10" fmla="*/ 335682 w 764914"/>
              <a:gd name="connsiteY10" fmla="*/ 748552 h 898889"/>
              <a:gd name="connsiteX11" fmla="*/ 368300 w 764914"/>
              <a:gd name="connsiteY11" fmla="*/ 628720 h 898889"/>
              <a:gd name="connsiteX12" fmla="*/ 381480 w 764914"/>
              <a:gd name="connsiteY12" fmla="*/ 669351 h 898889"/>
              <a:gd name="connsiteX13" fmla="*/ 395874 w 764914"/>
              <a:gd name="connsiteY13" fmla="*/ 719109 h 898889"/>
              <a:gd name="connsiteX14" fmla="*/ 432757 w 764914"/>
              <a:gd name="connsiteY14" fmla="*/ 754397 h 898889"/>
              <a:gd name="connsiteX15" fmla="*/ 463340 w 764914"/>
              <a:gd name="connsiteY15" fmla="*/ 675701 h 898889"/>
              <a:gd name="connsiteX16" fmla="*/ 489875 w 764914"/>
              <a:gd name="connsiteY16" fmla="*/ 629119 h 898889"/>
              <a:gd name="connsiteX17" fmla="*/ 504032 w 764914"/>
              <a:gd name="connsiteY17" fmla="*/ 669201 h 898889"/>
              <a:gd name="connsiteX18" fmla="*/ 518664 w 764914"/>
              <a:gd name="connsiteY18" fmla="*/ 728634 h 898889"/>
              <a:gd name="connsiteX19" fmla="*/ 555548 w 764914"/>
              <a:gd name="connsiteY19" fmla="*/ 763923 h 898889"/>
              <a:gd name="connsiteX20" fmla="*/ 600524 w 764914"/>
              <a:gd name="connsiteY20" fmla="*/ 734985 h 898889"/>
              <a:gd name="connsiteX21" fmla="*/ 631107 w 764914"/>
              <a:gd name="connsiteY21" fmla="*/ 656289 h 898889"/>
              <a:gd name="connsiteX22" fmla="*/ 632619 w 764914"/>
              <a:gd name="connsiteY22" fmla="*/ 647771 h 898889"/>
              <a:gd name="connsiteX23" fmla="*/ 704873 w 764914"/>
              <a:gd name="connsiteY23" fmla="*/ 726866 h 898889"/>
              <a:gd name="connsiteX24" fmla="*/ 758825 w 764914"/>
              <a:gd name="connsiteY24" fmla="*/ 635864 h 898889"/>
              <a:gd name="connsiteX25" fmla="*/ 668338 w 764914"/>
              <a:gd name="connsiteY25" fmla="*/ 464414 h 898889"/>
              <a:gd name="connsiteX26" fmla="*/ 577964 w 764914"/>
              <a:gd name="connsiteY26" fmla="*/ 0 h 898889"/>
              <a:gd name="connsiteX0" fmla="*/ 224488 w 764914"/>
              <a:gd name="connsiteY0" fmla="*/ 79294 h 898889"/>
              <a:gd name="connsiteX1" fmla="*/ 239713 w 764914"/>
              <a:gd name="connsiteY1" fmla="*/ 381071 h 898889"/>
              <a:gd name="connsiteX2" fmla="*/ 82550 w 764914"/>
              <a:gd name="connsiteY2" fmla="*/ 476321 h 898889"/>
              <a:gd name="connsiteX3" fmla="*/ 3969 w 764914"/>
              <a:gd name="connsiteY3" fmla="*/ 614433 h 898889"/>
              <a:gd name="connsiteX4" fmla="*/ 106363 w 764914"/>
              <a:gd name="connsiteY4" fmla="*/ 628721 h 898889"/>
              <a:gd name="connsiteX5" fmla="*/ 254000 w 764914"/>
              <a:gd name="connsiteY5" fmla="*/ 526327 h 898889"/>
              <a:gd name="connsiteX6" fmla="*/ 261144 w 764914"/>
              <a:gd name="connsiteY6" fmla="*/ 538233 h 898889"/>
              <a:gd name="connsiteX7" fmla="*/ 223044 w 764914"/>
              <a:gd name="connsiteY7" fmla="*/ 673964 h 898889"/>
              <a:gd name="connsiteX8" fmla="*/ 198834 w 764914"/>
              <a:gd name="connsiteY8" fmla="*/ 800171 h 898889"/>
              <a:gd name="connsiteX9" fmla="*/ 248147 w 764914"/>
              <a:gd name="connsiteY9" fmla="*/ 890286 h 898889"/>
              <a:gd name="connsiteX10" fmla="*/ 335682 w 764914"/>
              <a:gd name="connsiteY10" fmla="*/ 748552 h 898889"/>
              <a:gd name="connsiteX11" fmla="*/ 368300 w 764914"/>
              <a:gd name="connsiteY11" fmla="*/ 628720 h 898889"/>
              <a:gd name="connsiteX12" fmla="*/ 381480 w 764914"/>
              <a:gd name="connsiteY12" fmla="*/ 669351 h 898889"/>
              <a:gd name="connsiteX13" fmla="*/ 395874 w 764914"/>
              <a:gd name="connsiteY13" fmla="*/ 719109 h 898889"/>
              <a:gd name="connsiteX14" fmla="*/ 432757 w 764914"/>
              <a:gd name="connsiteY14" fmla="*/ 754397 h 898889"/>
              <a:gd name="connsiteX15" fmla="*/ 481781 w 764914"/>
              <a:gd name="connsiteY15" fmla="*/ 693346 h 898889"/>
              <a:gd name="connsiteX16" fmla="*/ 489875 w 764914"/>
              <a:gd name="connsiteY16" fmla="*/ 629119 h 898889"/>
              <a:gd name="connsiteX17" fmla="*/ 504032 w 764914"/>
              <a:gd name="connsiteY17" fmla="*/ 669201 h 898889"/>
              <a:gd name="connsiteX18" fmla="*/ 518664 w 764914"/>
              <a:gd name="connsiteY18" fmla="*/ 728634 h 898889"/>
              <a:gd name="connsiteX19" fmla="*/ 555548 w 764914"/>
              <a:gd name="connsiteY19" fmla="*/ 763923 h 898889"/>
              <a:gd name="connsiteX20" fmla="*/ 600524 w 764914"/>
              <a:gd name="connsiteY20" fmla="*/ 734985 h 898889"/>
              <a:gd name="connsiteX21" fmla="*/ 631107 w 764914"/>
              <a:gd name="connsiteY21" fmla="*/ 656289 h 898889"/>
              <a:gd name="connsiteX22" fmla="*/ 632619 w 764914"/>
              <a:gd name="connsiteY22" fmla="*/ 647771 h 898889"/>
              <a:gd name="connsiteX23" fmla="*/ 704873 w 764914"/>
              <a:gd name="connsiteY23" fmla="*/ 726866 h 898889"/>
              <a:gd name="connsiteX24" fmla="*/ 758825 w 764914"/>
              <a:gd name="connsiteY24" fmla="*/ 635864 h 898889"/>
              <a:gd name="connsiteX25" fmla="*/ 668338 w 764914"/>
              <a:gd name="connsiteY25" fmla="*/ 464414 h 898889"/>
              <a:gd name="connsiteX26" fmla="*/ 577964 w 764914"/>
              <a:gd name="connsiteY26" fmla="*/ 0 h 898889"/>
              <a:gd name="connsiteX0" fmla="*/ 224488 w 764914"/>
              <a:gd name="connsiteY0" fmla="*/ 79294 h 898889"/>
              <a:gd name="connsiteX1" fmla="*/ 239713 w 764914"/>
              <a:gd name="connsiteY1" fmla="*/ 381071 h 898889"/>
              <a:gd name="connsiteX2" fmla="*/ 82550 w 764914"/>
              <a:gd name="connsiteY2" fmla="*/ 476321 h 898889"/>
              <a:gd name="connsiteX3" fmla="*/ 3969 w 764914"/>
              <a:gd name="connsiteY3" fmla="*/ 614433 h 898889"/>
              <a:gd name="connsiteX4" fmla="*/ 106363 w 764914"/>
              <a:gd name="connsiteY4" fmla="*/ 628721 h 898889"/>
              <a:gd name="connsiteX5" fmla="*/ 254000 w 764914"/>
              <a:gd name="connsiteY5" fmla="*/ 526327 h 898889"/>
              <a:gd name="connsiteX6" fmla="*/ 261144 w 764914"/>
              <a:gd name="connsiteY6" fmla="*/ 538233 h 898889"/>
              <a:gd name="connsiteX7" fmla="*/ 223044 w 764914"/>
              <a:gd name="connsiteY7" fmla="*/ 673964 h 898889"/>
              <a:gd name="connsiteX8" fmla="*/ 198834 w 764914"/>
              <a:gd name="connsiteY8" fmla="*/ 800171 h 898889"/>
              <a:gd name="connsiteX9" fmla="*/ 248147 w 764914"/>
              <a:gd name="connsiteY9" fmla="*/ 890286 h 898889"/>
              <a:gd name="connsiteX10" fmla="*/ 335682 w 764914"/>
              <a:gd name="connsiteY10" fmla="*/ 748552 h 898889"/>
              <a:gd name="connsiteX11" fmla="*/ 368300 w 764914"/>
              <a:gd name="connsiteY11" fmla="*/ 628720 h 898889"/>
              <a:gd name="connsiteX12" fmla="*/ 381480 w 764914"/>
              <a:gd name="connsiteY12" fmla="*/ 669351 h 898889"/>
              <a:gd name="connsiteX13" fmla="*/ 395874 w 764914"/>
              <a:gd name="connsiteY13" fmla="*/ 719109 h 898889"/>
              <a:gd name="connsiteX14" fmla="*/ 436804 w 764914"/>
              <a:gd name="connsiteY14" fmla="*/ 722284 h 898889"/>
              <a:gd name="connsiteX15" fmla="*/ 481781 w 764914"/>
              <a:gd name="connsiteY15" fmla="*/ 693346 h 898889"/>
              <a:gd name="connsiteX16" fmla="*/ 489875 w 764914"/>
              <a:gd name="connsiteY16" fmla="*/ 629119 h 898889"/>
              <a:gd name="connsiteX17" fmla="*/ 504032 w 764914"/>
              <a:gd name="connsiteY17" fmla="*/ 669201 h 898889"/>
              <a:gd name="connsiteX18" fmla="*/ 518664 w 764914"/>
              <a:gd name="connsiteY18" fmla="*/ 728634 h 898889"/>
              <a:gd name="connsiteX19" fmla="*/ 555548 w 764914"/>
              <a:gd name="connsiteY19" fmla="*/ 763923 h 898889"/>
              <a:gd name="connsiteX20" fmla="*/ 600524 w 764914"/>
              <a:gd name="connsiteY20" fmla="*/ 734985 h 898889"/>
              <a:gd name="connsiteX21" fmla="*/ 631107 w 764914"/>
              <a:gd name="connsiteY21" fmla="*/ 656289 h 898889"/>
              <a:gd name="connsiteX22" fmla="*/ 632619 w 764914"/>
              <a:gd name="connsiteY22" fmla="*/ 647771 h 898889"/>
              <a:gd name="connsiteX23" fmla="*/ 704873 w 764914"/>
              <a:gd name="connsiteY23" fmla="*/ 726866 h 898889"/>
              <a:gd name="connsiteX24" fmla="*/ 758825 w 764914"/>
              <a:gd name="connsiteY24" fmla="*/ 635864 h 898889"/>
              <a:gd name="connsiteX25" fmla="*/ 668338 w 764914"/>
              <a:gd name="connsiteY25" fmla="*/ 464414 h 898889"/>
              <a:gd name="connsiteX26" fmla="*/ 577964 w 764914"/>
              <a:gd name="connsiteY26" fmla="*/ 0 h 898889"/>
              <a:gd name="connsiteX0" fmla="*/ 224488 w 764914"/>
              <a:gd name="connsiteY0" fmla="*/ 79294 h 898889"/>
              <a:gd name="connsiteX1" fmla="*/ 239713 w 764914"/>
              <a:gd name="connsiteY1" fmla="*/ 381071 h 898889"/>
              <a:gd name="connsiteX2" fmla="*/ 82550 w 764914"/>
              <a:gd name="connsiteY2" fmla="*/ 476321 h 898889"/>
              <a:gd name="connsiteX3" fmla="*/ 3969 w 764914"/>
              <a:gd name="connsiteY3" fmla="*/ 614433 h 898889"/>
              <a:gd name="connsiteX4" fmla="*/ 106363 w 764914"/>
              <a:gd name="connsiteY4" fmla="*/ 628721 h 898889"/>
              <a:gd name="connsiteX5" fmla="*/ 254000 w 764914"/>
              <a:gd name="connsiteY5" fmla="*/ 526327 h 898889"/>
              <a:gd name="connsiteX6" fmla="*/ 261144 w 764914"/>
              <a:gd name="connsiteY6" fmla="*/ 538233 h 898889"/>
              <a:gd name="connsiteX7" fmla="*/ 223044 w 764914"/>
              <a:gd name="connsiteY7" fmla="*/ 673964 h 898889"/>
              <a:gd name="connsiteX8" fmla="*/ 198834 w 764914"/>
              <a:gd name="connsiteY8" fmla="*/ 800171 h 898889"/>
              <a:gd name="connsiteX9" fmla="*/ 248147 w 764914"/>
              <a:gd name="connsiteY9" fmla="*/ 890286 h 898889"/>
              <a:gd name="connsiteX10" fmla="*/ 335682 w 764914"/>
              <a:gd name="connsiteY10" fmla="*/ 748552 h 898889"/>
              <a:gd name="connsiteX11" fmla="*/ 368300 w 764914"/>
              <a:gd name="connsiteY11" fmla="*/ 628720 h 898889"/>
              <a:gd name="connsiteX12" fmla="*/ 381480 w 764914"/>
              <a:gd name="connsiteY12" fmla="*/ 669351 h 898889"/>
              <a:gd name="connsiteX13" fmla="*/ 395874 w 764914"/>
              <a:gd name="connsiteY13" fmla="*/ 719109 h 898889"/>
              <a:gd name="connsiteX14" fmla="*/ 436804 w 764914"/>
              <a:gd name="connsiteY14" fmla="*/ 722284 h 898889"/>
              <a:gd name="connsiteX15" fmla="*/ 481781 w 764914"/>
              <a:gd name="connsiteY15" fmla="*/ 693346 h 898889"/>
              <a:gd name="connsiteX16" fmla="*/ 489875 w 764914"/>
              <a:gd name="connsiteY16" fmla="*/ 629119 h 898889"/>
              <a:gd name="connsiteX17" fmla="*/ 504032 w 764914"/>
              <a:gd name="connsiteY17" fmla="*/ 669201 h 898889"/>
              <a:gd name="connsiteX18" fmla="*/ 518664 w 764914"/>
              <a:gd name="connsiteY18" fmla="*/ 728634 h 898889"/>
              <a:gd name="connsiteX19" fmla="*/ 559595 w 764914"/>
              <a:gd name="connsiteY19" fmla="*/ 731809 h 898889"/>
              <a:gd name="connsiteX20" fmla="*/ 600524 w 764914"/>
              <a:gd name="connsiteY20" fmla="*/ 734985 h 898889"/>
              <a:gd name="connsiteX21" fmla="*/ 631107 w 764914"/>
              <a:gd name="connsiteY21" fmla="*/ 656289 h 898889"/>
              <a:gd name="connsiteX22" fmla="*/ 632619 w 764914"/>
              <a:gd name="connsiteY22" fmla="*/ 647771 h 898889"/>
              <a:gd name="connsiteX23" fmla="*/ 704873 w 764914"/>
              <a:gd name="connsiteY23" fmla="*/ 726866 h 898889"/>
              <a:gd name="connsiteX24" fmla="*/ 758825 w 764914"/>
              <a:gd name="connsiteY24" fmla="*/ 635864 h 898889"/>
              <a:gd name="connsiteX25" fmla="*/ 668338 w 764914"/>
              <a:gd name="connsiteY25" fmla="*/ 464414 h 898889"/>
              <a:gd name="connsiteX26" fmla="*/ 577964 w 764914"/>
              <a:gd name="connsiteY26" fmla="*/ 0 h 898889"/>
              <a:gd name="connsiteX0" fmla="*/ 224488 w 764914"/>
              <a:gd name="connsiteY0" fmla="*/ 79294 h 898889"/>
              <a:gd name="connsiteX1" fmla="*/ 239713 w 764914"/>
              <a:gd name="connsiteY1" fmla="*/ 381071 h 898889"/>
              <a:gd name="connsiteX2" fmla="*/ 82550 w 764914"/>
              <a:gd name="connsiteY2" fmla="*/ 476321 h 898889"/>
              <a:gd name="connsiteX3" fmla="*/ 3969 w 764914"/>
              <a:gd name="connsiteY3" fmla="*/ 614433 h 898889"/>
              <a:gd name="connsiteX4" fmla="*/ 106363 w 764914"/>
              <a:gd name="connsiteY4" fmla="*/ 628721 h 898889"/>
              <a:gd name="connsiteX5" fmla="*/ 254000 w 764914"/>
              <a:gd name="connsiteY5" fmla="*/ 526327 h 898889"/>
              <a:gd name="connsiteX6" fmla="*/ 261144 w 764914"/>
              <a:gd name="connsiteY6" fmla="*/ 538233 h 898889"/>
              <a:gd name="connsiteX7" fmla="*/ 223044 w 764914"/>
              <a:gd name="connsiteY7" fmla="*/ 673964 h 898889"/>
              <a:gd name="connsiteX8" fmla="*/ 198834 w 764914"/>
              <a:gd name="connsiteY8" fmla="*/ 800171 h 898889"/>
              <a:gd name="connsiteX9" fmla="*/ 248147 w 764914"/>
              <a:gd name="connsiteY9" fmla="*/ 890286 h 898889"/>
              <a:gd name="connsiteX10" fmla="*/ 335682 w 764914"/>
              <a:gd name="connsiteY10" fmla="*/ 748552 h 898889"/>
              <a:gd name="connsiteX11" fmla="*/ 368300 w 764914"/>
              <a:gd name="connsiteY11" fmla="*/ 628720 h 898889"/>
              <a:gd name="connsiteX12" fmla="*/ 381480 w 764914"/>
              <a:gd name="connsiteY12" fmla="*/ 669351 h 898889"/>
              <a:gd name="connsiteX13" fmla="*/ 395874 w 764914"/>
              <a:gd name="connsiteY13" fmla="*/ 719109 h 898889"/>
              <a:gd name="connsiteX14" fmla="*/ 436804 w 764914"/>
              <a:gd name="connsiteY14" fmla="*/ 722284 h 898889"/>
              <a:gd name="connsiteX15" fmla="*/ 481781 w 764914"/>
              <a:gd name="connsiteY15" fmla="*/ 693346 h 898889"/>
              <a:gd name="connsiteX16" fmla="*/ 489875 w 764914"/>
              <a:gd name="connsiteY16" fmla="*/ 629119 h 898889"/>
              <a:gd name="connsiteX17" fmla="*/ 504032 w 764914"/>
              <a:gd name="connsiteY17" fmla="*/ 669201 h 898889"/>
              <a:gd name="connsiteX18" fmla="*/ 522711 w 764914"/>
              <a:gd name="connsiteY18" fmla="*/ 696521 h 898889"/>
              <a:gd name="connsiteX19" fmla="*/ 559595 w 764914"/>
              <a:gd name="connsiteY19" fmla="*/ 731809 h 898889"/>
              <a:gd name="connsiteX20" fmla="*/ 600524 w 764914"/>
              <a:gd name="connsiteY20" fmla="*/ 734985 h 898889"/>
              <a:gd name="connsiteX21" fmla="*/ 631107 w 764914"/>
              <a:gd name="connsiteY21" fmla="*/ 656289 h 898889"/>
              <a:gd name="connsiteX22" fmla="*/ 632619 w 764914"/>
              <a:gd name="connsiteY22" fmla="*/ 647771 h 898889"/>
              <a:gd name="connsiteX23" fmla="*/ 704873 w 764914"/>
              <a:gd name="connsiteY23" fmla="*/ 726866 h 898889"/>
              <a:gd name="connsiteX24" fmla="*/ 758825 w 764914"/>
              <a:gd name="connsiteY24" fmla="*/ 635864 h 898889"/>
              <a:gd name="connsiteX25" fmla="*/ 668338 w 764914"/>
              <a:gd name="connsiteY25" fmla="*/ 464414 h 898889"/>
              <a:gd name="connsiteX26" fmla="*/ 577964 w 764914"/>
              <a:gd name="connsiteY26" fmla="*/ 0 h 898889"/>
              <a:gd name="connsiteX0" fmla="*/ 224488 w 764914"/>
              <a:gd name="connsiteY0" fmla="*/ 79294 h 898889"/>
              <a:gd name="connsiteX1" fmla="*/ 239713 w 764914"/>
              <a:gd name="connsiteY1" fmla="*/ 381071 h 898889"/>
              <a:gd name="connsiteX2" fmla="*/ 82550 w 764914"/>
              <a:gd name="connsiteY2" fmla="*/ 476321 h 898889"/>
              <a:gd name="connsiteX3" fmla="*/ 3969 w 764914"/>
              <a:gd name="connsiteY3" fmla="*/ 614433 h 898889"/>
              <a:gd name="connsiteX4" fmla="*/ 106363 w 764914"/>
              <a:gd name="connsiteY4" fmla="*/ 628721 h 898889"/>
              <a:gd name="connsiteX5" fmla="*/ 254000 w 764914"/>
              <a:gd name="connsiteY5" fmla="*/ 526327 h 898889"/>
              <a:gd name="connsiteX6" fmla="*/ 261144 w 764914"/>
              <a:gd name="connsiteY6" fmla="*/ 538233 h 898889"/>
              <a:gd name="connsiteX7" fmla="*/ 223044 w 764914"/>
              <a:gd name="connsiteY7" fmla="*/ 673964 h 898889"/>
              <a:gd name="connsiteX8" fmla="*/ 198834 w 764914"/>
              <a:gd name="connsiteY8" fmla="*/ 800171 h 898889"/>
              <a:gd name="connsiteX9" fmla="*/ 248147 w 764914"/>
              <a:gd name="connsiteY9" fmla="*/ 890286 h 898889"/>
              <a:gd name="connsiteX10" fmla="*/ 335682 w 764914"/>
              <a:gd name="connsiteY10" fmla="*/ 748552 h 898889"/>
              <a:gd name="connsiteX11" fmla="*/ 368300 w 764914"/>
              <a:gd name="connsiteY11" fmla="*/ 628720 h 898889"/>
              <a:gd name="connsiteX12" fmla="*/ 381480 w 764914"/>
              <a:gd name="connsiteY12" fmla="*/ 669351 h 898889"/>
              <a:gd name="connsiteX13" fmla="*/ 395874 w 764914"/>
              <a:gd name="connsiteY13" fmla="*/ 719109 h 898889"/>
              <a:gd name="connsiteX14" fmla="*/ 436804 w 764914"/>
              <a:gd name="connsiteY14" fmla="*/ 722284 h 898889"/>
              <a:gd name="connsiteX15" fmla="*/ 481781 w 764914"/>
              <a:gd name="connsiteY15" fmla="*/ 693346 h 898889"/>
              <a:gd name="connsiteX16" fmla="*/ 489875 w 764914"/>
              <a:gd name="connsiteY16" fmla="*/ 629119 h 898889"/>
              <a:gd name="connsiteX17" fmla="*/ 504032 w 764914"/>
              <a:gd name="connsiteY17" fmla="*/ 669201 h 898889"/>
              <a:gd name="connsiteX18" fmla="*/ 522711 w 764914"/>
              <a:gd name="connsiteY18" fmla="*/ 696521 h 898889"/>
              <a:gd name="connsiteX19" fmla="*/ 559595 w 764914"/>
              <a:gd name="connsiteY19" fmla="*/ 731809 h 898889"/>
              <a:gd name="connsiteX20" fmla="*/ 600524 w 764914"/>
              <a:gd name="connsiteY20" fmla="*/ 734985 h 898889"/>
              <a:gd name="connsiteX21" fmla="*/ 645501 w 764914"/>
              <a:gd name="connsiteY21" fmla="*/ 706047 h 898889"/>
              <a:gd name="connsiteX22" fmla="*/ 631107 w 764914"/>
              <a:gd name="connsiteY22" fmla="*/ 656289 h 898889"/>
              <a:gd name="connsiteX23" fmla="*/ 632619 w 764914"/>
              <a:gd name="connsiteY23" fmla="*/ 647771 h 898889"/>
              <a:gd name="connsiteX24" fmla="*/ 704873 w 764914"/>
              <a:gd name="connsiteY24" fmla="*/ 726866 h 898889"/>
              <a:gd name="connsiteX25" fmla="*/ 758825 w 764914"/>
              <a:gd name="connsiteY25" fmla="*/ 635864 h 898889"/>
              <a:gd name="connsiteX26" fmla="*/ 668338 w 764914"/>
              <a:gd name="connsiteY26" fmla="*/ 464414 h 898889"/>
              <a:gd name="connsiteX27" fmla="*/ 577964 w 764914"/>
              <a:gd name="connsiteY27" fmla="*/ 0 h 898889"/>
              <a:gd name="connsiteX0" fmla="*/ 186361 w 764914"/>
              <a:gd name="connsiteY0" fmla="*/ 0 h 1006604"/>
              <a:gd name="connsiteX1" fmla="*/ 239713 w 764914"/>
              <a:gd name="connsiteY1" fmla="*/ 488786 h 1006604"/>
              <a:gd name="connsiteX2" fmla="*/ 82550 w 764914"/>
              <a:gd name="connsiteY2" fmla="*/ 584036 h 1006604"/>
              <a:gd name="connsiteX3" fmla="*/ 3969 w 764914"/>
              <a:gd name="connsiteY3" fmla="*/ 722148 h 1006604"/>
              <a:gd name="connsiteX4" fmla="*/ 106363 w 764914"/>
              <a:gd name="connsiteY4" fmla="*/ 736436 h 1006604"/>
              <a:gd name="connsiteX5" fmla="*/ 254000 w 764914"/>
              <a:gd name="connsiteY5" fmla="*/ 634042 h 1006604"/>
              <a:gd name="connsiteX6" fmla="*/ 261144 w 764914"/>
              <a:gd name="connsiteY6" fmla="*/ 645948 h 1006604"/>
              <a:gd name="connsiteX7" fmla="*/ 223044 w 764914"/>
              <a:gd name="connsiteY7" fmla="*/ 781679 h 1006604"/>
              <a:gd name="connsiteX8" fmla="*/ 198834 w 764914"/>
              <a:gd name="connsiteY8" fmla="*/ 907886 h 1006604"/>
              <a:gd name="connsiteX9" fmla="*/ 248147 w 764914"/>
              <a:gd name="connsiteY9" fmla="*/ 998001 h 1006604"/>
              <a:gd name="connsiteX10" fmla="*/ 335682 w 764914"/>
              <a:gd name="connsiteY10" fmla="*/ 856267 h 1006604"/>
              <a:gd name="connsiteX11" fmla="*/ 368300 w 764914"/>
              <a:gd name="connsiteY11" fmla="*/ 736435 h 1006604"/>
              <a:gd name="connsiteX12" fmla="*/ 381480 w 764914"/>
              <a:gd name="connsiteY12" fmla="*/ 777066 h 1006604"/>
              <a:gd name="connsiteX13" fmla="*/ 395874 w 764914"/>
              <a:gd name="connsiteY13" fmla="*/ 826824 h 1006604"/>
              <a:gd name="connsiteX14" fmla="*/ 436804 w 764914"/>
              <a:gd name="connsiteY14" fmla="*/ 829999 h 1006604"/>
              <a:gd name="connsiteX15" fmla="*/ 481781 w 764914"/>
              <a:gd name="connsiteY15" fmla="*/ 801061 h 1006604"/>
              <a:gd name="connsiteX16" fmla="*/ 489875 w 764914"/>
              <a:gd name="connsiteY16" fmla="*/ 736834 h 1006604"/>
              <a:gd name="connsiteX17" fmla="*/ 504032 w 764914"/>
              <a:gd name="connsiteY17" fmla="*/ 776916 h 1006604"/>
              <a:gd name="connsiteX18" fmla="*/ 522711 w 764914"/>
              <a:gd name="connsiteY18" fmla="*/ 804236 h 1006604"/>
              <a:gd name="connsiteX19" fmla="*/ 559595 w 764914"/>
              <a:gd name="connsiteY19" fmla="*/ 839524 h 1006604"/>
              <a:gd name="connsiteX20" fmla="*/ 600524 w 764914"/>
              <a:gd name="connsiteY20" fmla="*/ 842700 h 1006604"/>
              <a:gd name="connsiteX21" fmla="*/ 645501 w 764914"/>
              <a:gd name="connsiteY21" fmla="*/ 813762 h 1006604"/>
              <a:gd name="connsiteX22" fmla="*/ 631107 w 764914"/>
              <a:gd name="connsiteY22" fmla="*/ 764004 h 1006604"/>
              <a:gd name="connsiteX23" fmla="*/ 632619 w 764914"/>
              <a:gd name="connsiteY23" fmla="*/ 755486 h 1006604"/>
              <a:gd name="connsiteX24" fmla="*/ 704873 w 764914"/>
              <a:gd name="connsiteY24" fmla="*/ 834581 h 1006604"/>
              <a:gd name="connsiteX25" fmla="*/ 758825 w 764914"/>
              <a:gd name="connsiteY25" fmla="*/ 743579 h 1006604"/>
              <a:gd name="connsiteX26" fmla="*/ 668338 w 764914"/>
              <a:gd name="connsiteY26" fmla="*/ 572129 h 1006604"/>
              <a:gd name="connsiteX27" fmla="*/ 577964 w 764914"/>
              <a:gd name="connsiteY27" fmla="*/ 107715 h 1006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64914" h="1006604">
                <a:moveTo>
                  <a:pt x="186361" y="0"/>
                </a:moveTo>
                <a:cubicBezTo>
                  <a:pt x="200450" y="45641"/>
                  <a:pt x="257015" y="391447"/>
                  <a:pt x="239713" y="488786"/>
                </a:cubicBezTo>
                <a:cubicBezTo>
                  <a:pt x="222411" y="586125"/>
                  <a:pt x="121841" y="545142"/>
                  <a:pt x="82550" y="584036"/>
                </a:cubicBezTo>
                <a:cubicBezTo>
                  <a:pt x="43259" y="622930"/>
                  <a:pt x="0" y="696748"/>
                  <a:pt x="3969" y="722148"/>
                </a:cubicBezTo>
                <a:cubicBezTo>
                  <a:pt x="7938" y="747548"/>
                  <a:pt x="64691" y="751120"/>
                  <a:pt x="106363" y="736436"/>
                </a:cubicBezTo>
                <a:cubicBezTo>
                  <a:pt x="148035" y="721752"/>
                  <a:pt x="228203" y="649123"/>
                  <a:pt x="254000" y="634042"/>
                </a:cubicBezTo>
                <a:cubicBezTo>
                  <a:pt x="279797" y="618961"/>
                  <a:pt x="266303" y="621342"/>
                  <a:pt x="261144" y="645948"/>
                </a:cubicBezTo>
                <a:cubicBezTo>
                  <a:pt x="255985" y="670554"/>
                  <a:pt x="233429" y="738023"/>
                  <a:pt x="223044" y="781679"/>
                </a:cubicBezTo>
                <a:cubicBezTo>
                  <a:pt x="212659" y="825335"/>
                  <a:pt x="194650" y="871832"/>
                  <a:pt x="198834" y="907886"/>
                </a:cubicBezTo>
                <a:cubicBezTo>
                  <a:pt x="203018" y="943940"/>
                  <a:pt x="225339" y="1006604"/>
                  <a:pt x="248147" y="998001"/>
                </a:cubicBezTo>
                <a:cubicBezTo>
                  <a:pt x="270955" y="989398"/>
                  <a:pt x="315657" y="899861"/>
                  <a:pt x="335682" y="856267"/>
                </a:cubicBezTo>
                <a:cubicBezTo>
                  <a:pt x="355707" y="812673"/>
                  <a:pt x="360667" y="749635"/>
                  <a:pt x="368300" y="736435"/>
                </a:cubicBezTo>
                <a:cubicBezTo>
                  <a:pt x="375933" y="723235"/>
                  <a:pt x="376884" y="762001"/>
                  <a:pt x="381480" y="777066"/>
                </a:cubicBezTo>
                <a:cubicBezTo>
                  <a:pt x="386076" y="792131"/>
                  <a:pt x="386653" y="818002"/>
                  <a:pt x="395874" y="826824"/>
                </a:cubicBezTo>
                <a:cubicBezTo>
                  <a:pt x="405095" y="835646"/>
                  <a:pt x="422486" y="834293"/>
                  <a:pt x="436804" y="829999"/>
                </a:cubicBezTo>
                <a:cubicBezTo>
                  <a:pt x="451122" y="825705"/>
                  <a:pt x="472936" y="816589"/>
                  <a:pt x="481781" y="801061"/>
                </a:cubicBezTo>
                <a:cubicBezTo>
                  <a:pt x="490626" y="785533"/>
                  <a:pt x="486167" y="740858"/>
                  <a:pt x="489875" y="736834"/>
                </a:cubicBezTo>
                <a:cubicBezTo>
                  <a:pt x="493584" y="732810"/>
                  <a:pt x="498559" y="765682"/>
                  <a:pt x="504032" y="776916"/>
                </a:cubicBezTo>
                <a:cubicBezTo>
                  <a:pt x="509505" y="788150"/>
                  <a:pt x="513451" y="793801"/>
                  <a:pt x="522711" y="804236"/>
                </a:cubicBezTo>
                <a:cubicBezTo>
                  <a:pt x="531971" y="814671"/>
                  <a:pt x="546626" y="833113"/>
                  <a:pt x="559595" y="839524"/>
                </a:cubicBezTo>
                <a:cubicBezTo>
                  <a:pt x="572564" y="845935"/>
                  <a:pt x="586206" y="846994"/>
                  <a:pt x="600524" y="842700"/>
                </a:cubicBezTo>
                <a:cubicBezTo>
                  <a:pt x="614842" y="838406"/>
                  <a:pt x="640404" y="826878"/>
                  <a:pt x="645501" y="813762"/>
                </a:cubicBezTo>
                <a:cubicBezTo>
                  <a:pt x="650598" y="800646"/>
                  <a:pt x="633254" y="773717"/>
                  <a:pt x="631107" y="764004"/>
                </a:cubicBezTo>
                <a:cubicBezTo>
                  <a:pt x="628960" y="754291"/>
                  <a:pt x="620325" y="743723"/>
                  <a:pt x="632619" y="755486"/>
                </a:cubicBezTo>
                <a:cubicBezTo>
                  <a:pt x="644913" y="767249"/>
                  <a:pt x="683839" y="836565"/>
                  <a:pt x="704873" y="834581"/>
                </a:cubicBezTo>
                <a:cubicBezTo>
                  <a:pt x="725907" y="832597"/>
                  <a:pt x="764914" y="787321"/>
                  <a:pt x="758825" y="743579"/>
                </a:cubicBezTo>
                <a:cubicBezTo>
                  <a:pt x="752736" y="699837"/>
                  <a:pt x="698481" y="678106"/>
                  <a:pt x="668338" y="572129"/>
                </a:cubicBezTo>
                <a:cubicBezTo>
                  <a:pt x="638195" y="466152"/>
                  <a:pt x="580345" y="186693"/>
                  <a:pt x="577964" y="107715"/>
                </a:cubicBezTo>
              </a:path>
            </a:pathLst>
          </a:custGeom>
          <a:solidFill>
            <a:srgbClr val="FFCC99"/>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grpSp>
        <p:nvGrpSpPr>
          <p:cNvPr id="117" name="Group 116"/>
          <p:cNvGrpSpPr/>
          <p:nvPr/>
        </p:nvGrpSpPr>
        <p:grpSpPr>
          <a:xfrm rot="465134">
            <a:off x="5989319" y="4156028"/>
            <a:ext cx="895252" cy="1120822"/>
            <a:chOff x="846180" y="735571"/>
            <a:chExt cx="1134685" cy="1420585"/>
          </a:xfrm>
        </p:grpSpPr>
        <p:grpSp>
          <p:nvGrpSpPr>
            <p:cNvPr id="118" name="Group 22"/>
            <p:cNvGrpSpPr/>
            <p:nvPr/>
          </p:nvGrpSpPr>
          <p:grpSpPr>
            <a:xfrm>
              <a:off x="1181786" y="735571"/>
              <a:ext cx="799079" cy="1420585"/>
              <a:chOff x="7164288" y="2564904"/>
              <a:chExt cx="648072" cy="1152128"/>
            </a:xfrm>
          </p:grpSpPr>
          <p:sp>
            <p:nvSpPr>
              <p:cNvPr id="120" name="Rounded Rectangle 119"/>
              <p:cNvSpPr/>
              <p:nvPr/>
            </p:nvSpPr>
            <p:spPr>
              <a:xfrm>
                <a:off x="7164288" y="2564904"/>
                <a:ext cx="648072" cy="1152128"/>
              </a:xfrm>
              <a:prstGeom prst="roundRect">
                <a:avLst/>
              </a:prstGeom>
              <a:solidFill>
                <a:schemeClr val="tx1">
                  <a:lumMod val="50000"/>
                  <a:lumOff val="5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21" name="Oval 120"/>
              <p:cNvSpPr/>
              <p:nvPr/>
            </p:nvSpPr>
            <p:spPr>
              <a:xfrm>
                <a:off x="7586467" y="2600835"/>
                <a:ext cx="144016" cy="144016"/>
              </a:xfrm>
              <a:prstGeom prst="ellipse">
                <a:avLst/>
              </a:prstGeom>
              <a:solidFill>
                <a:schemeClr val="bg2"/>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119" name="Freeform 118"/>
            <p:cNvSpPr/>
            <p:nvPr/>
          </p:nvSpPr>
          <p:spPr>
            <a:xfrm rot="6397389" flipV="1">
              <a:off x="1012571" y="959495"/>
              <a:ext cx="798733" cy="1131516"/>
            </a:xfrm>
            <a:custGeom>
              <a:avLst/>
              <a:gdLst>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75432 w 777479"/>
                <a:gd name="connsiteY8" fmla="*/ 659606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65919 w 777479"/>
                <a:gd name="connsiteY10" fmla="*/ 516731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62013 w 777479"/>
                <a:gd name="connsiteY20" fmla="*/ 605036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180 w 777479"/>
                <a:gd name="connsiteY0" fmla="*/ 0 h 909988"/>
                <a:gd name="connsiteX1" fmla="*/ 239713 w 777479"/>
                <a:gd name="connsiteY1" fmla="*/ 316660 h 909988"/>
                <a:gd name="connsiteX2" fmla="*/ 82550 w 777479"/>
                <a:gd name="connsiteY2" fmla="*/ 411910 h 909988"/>
                <a:gd name="connsiteX3" fmla="*/ 3969 w 777479"/>
                <a:gd name="connsiteY3" fmla="*/ 550022 h 909988"/>
                <a:gd name="connsiteX4" fmla="*/ 106363 w 777479"/>
                <a:gd name="connsiteY4" fmla="*/ 564310 h 909988"/>
                <a:gd name="connsiteX5" fmla="*/ 254000 w 777479"/>
                <a:gd name="connsiteY5" fmla="*/ 461916 h 909988"/>
                <a:gd name="connsiteX6" fmla="*/ 261144 w 777479"/>
                <a:gd name="connsiteY6" fmla="*/ 473822 h 909988"/>
                <a:gd name="connsiteX7" fmla="*/ 223044 w 777479"/>
                <a:gd name="connsiteY7" fmla="*/ 609553 h 909988"/>
                <a:gd name="connsiteX8" fmla="*/ 198834 w 777479"/>
                <a:gd name="connsiteY8" fmla="*/ 735760 h 909988"/>
                <a:gd name="connsiteX9" fmla="*/ 248147 w 777479"/>
                <a:gd name="connsiteY9" fmla="*/ 825875 h 909988"/>
                <a:gd name="connsiteX10" fmla="*/ 335682 w 777479"/>
                <a:gd name="connsiteY10" fmla="*/ 684141 h 909988"/>
                <a:gd name="connsiteX11" fmla="*/ 368300 w 777479"/>
                <a:gd name="connsiteY11" fmla="*/ 564309 h 909988"/>
                <a:gd name="connsiteX12" fmla="*/ 375444 w 777479"/>
                <a:gd name="connsiteY12" fmla="*/ 630985 h 909988"/>
                <a:gd name="connsiteX13" fmla="*/ 401638 w 777479"/>
                <a:gd name="connsiteY13" fmla="*/ 842916 h 909988"/>
                <a:gd name="connsiteX14" fmla="*/ 451644 w 777479"/>
                <a:gd name="connsiteY14" fmla="*/ 909591 h 909988"/>
                <a:gd name="connsiteX15" fmla="*/ 504032 w 777479"/>
                <a:gd name="connsiteY15" fmla="*/ 845297 h 909988"/>
                <a:gd name="connsiteX16" fmla="*/ 504032 w 777479"/>
                <a:gd name="connsiteY16" fmla="*/ 604790 h 909988"/>
                <a:gd name="connsiteX17" fmla="*/ 527844 w 777479"/>
                <a:gd name="connsiteY17" fmla="*/ 719091 h 909988"/>
                <a:gd name="connsiteX18" fmla="*/ 573088 w 777479"/>
                <a:gd name="connsiteY18" fmla="*/ 816722 h 909988"/>
                <a:gd name="connsiteX19" fmla="*/ 625475 w 777479"/>
                <a:gd name="connsiteY19" fmla="*/ 838153 h 909988"/>
                <a:gd name="connsiteX20" fmla="*/ 662013 w 777479"/>
                <a:gd name="connsiteY20" fmla="*/ 781202 h 909988"/>
                <a:gd name="connsiteX21" fmla="*/ 644525 w 777479"/>
                <a:gd name="connsiteY21" fmla="*/ 659560 h 909988"/>
                <a:gd name="connsiteX22" fmla="*/ 632619 w 777479"/>
                <a:gd name="connsiteY22" fmla="*/ 583360 h 909988"/>
                <a:gd name="connsiteX23" fmla="*/ 718344 w 777479"/>
                <a:gd name="connsiteY23" fmla="*/ 733378 h 909988"/>
                <a:gd name="connsiteX24" fmla="*/ 770732 w 777479"/>
                <a:gd name="connsiteY24" fmla="*/ 711947 h 909988"/>
                <a:gd name="connsiteX25" fmla="*/ 758825 w 777479"/>
                <a:gd name="connsiteY25" fmla="*/ 571453 h 909988"/>
                <a:gd name="connsiteX26" fmla="*/ 668338 w 777479"/>
                <a:gd name="connsiteY26" fmla="*/ 400003 h 909988"/>
                <a:gd name="connsiteX27" fmla="*/ 644525 w 777479"/>
                <a:gd name="connsiteY27" fmla="*/ 176166 h 909988"/>
                <a:gd name="connsiteX0" fmla="*/ 237180 w 777479"/>
                <a:gd name="connsiteY0" fmla="*/ 0 h 909988"/>
                <a:gd name="connsiteX1" fmla="*/ 239713 w 777479"/>
                <a:gd name="connsiteY1" fmla="*/ 316660 h 909988"/>
                <a:gd name="connsiteX2" fmla="*/ 82550 w 777479"/>
                <a:gd name="connsiteY2" fmla="*/ 411910 h 909988"/>
                <a:gd name="connsiteX3" fmla="*/ 3969 w 777479"/>
                <a:gd name="connsiteY3" fmla="*/ 550022 h 909988"/>
                <a:gd name="connsiteX4" fmla="*/ 106363 w 777479"/>
                <a:gd name="connsiteY4" fmla="*/ 564310 h 909988"/>
                <a:gd name="connsiteX5" fmla="*/ 254000 w 777479"/>
                <a:gd name="connsiteY5" fmla="*/ 461916 h 909988"/>
                <a:gd name="connsiteX6" fmla="*/ 261144 w 777479"/>
                <a:gd name="connsiteY6" fmla="*/ 473822 h 909988"/>
                <a:gd name="connsiteX7" fmla="*/ 223044 w 777479"/>
                <a:gd name="connsiteY7" fmla="*/ 609553 h 909988"/>
                <a:gd name="connsiteX8" fmla="*/ 198834 w 777479"/>
                <a:gd name="connsiteY8" fmla="*/ 735760 h 909988"/>
                <a:gd name="connsiteX9" fmla="*/ 248147 w 777479"/>
                <a:gd name="connsiteY9" fmla="*/ 825875 h 909988"/>
                <a:gd name="connsiteX10" fmla="*/ 335682 w 777479"/>
                <a:gd name="connsiteY10" fmla="*/ 684141 h 909988"/>
                <a:gd name="connsiteX11" fmla="*/ 368300 w 777479"/>
                <a:gd name="connsiteY11" fmla="*/ 564309 h 909988"/>
                <a:gd name="connsiteX12" fmla="*/ 375444 w 777479"/>
                <a:gd name="connsiteY12" fmla="*/ 630985 h 909988"/>
                <a:gd name="connsiteX13" fmla="*/ 401638 w 777479"/>
                <a:gd name="connsiteY13" fmla="*/ 842916 h 909988"/>
                <a:gd name="connsiteX14" fmla="*/ 451644 w 777479"/>
                <a:gd name="connsiteY14" fmla="*/ 909591 h 909988"/>
                <a:gd name="connsiteX15" fmla="*/ 504032 w 777479"/>
                <a:gd name="connsiteY15" fmla="*/ 845297 h 909988"/>
                <a:gd name="connsiteX16" fmla="*/ 504032 w 777479"/>
                <a:gd name="connsiteY16" fmla="*/ 604790 h 909988"/>
                <a:gd name="connsiteX17" fmla="*/ 527844 w 777479"/>
                <a:gd name="connsiteY17" fmla="*/ 719091 h 909988"/>
                <a:gd name="connsiteX18" fmla="*/ 573088 w 777479"/>
                <a:gd name="connsiteY18" fmla="*/ 816722 h 909988"/>
                <a:gd name="connsiteX19" fmla="*/ 625475 w 777479"/>
                <a:gd name="connsiteY19" fmla="*/ 838153 h 909988"/>
                <a:gd name="connsiteX20" fmla="*/ 662013 w 777479"/>
                <a:gd name="connsiteY20" fmla="*/ 781202 h 909988"/>
                <a:gd name="connsiteX21" fmla="*/ 644525 w 777479"/>
                <a:gd name="connsiteY21" fmla="*/ 659560 h 909988"/>
                <a:gd name="connsiteX22" fmla="*/ 632619 w 777479"/>
                <a:gd name="connsiteY22" fmla="*/ 583360 h 909988"/>
                <a:gd name="connsiteX23" fmla="*/ 718344 w 777479"/>
                <a:gd name="connsiteY23" fmla="*/ 733378 h 909988"/>
                <a:gd name="connsiteX24" fmla="*/ 770732 w 777479"/>
                <a:gd name="connsiteY24" fmla="*/ 711947 h 909988"/>
                <a:gd name="connsiteX25" fmla="*/ 758825 w 777479"/>
                <a:gd name="connsiteY25" fmla="*/ 571453 h 909988"/>
                <a:gd name="connsiteX26" fmla="*/ 668338 w 777479"/>
                <a:gd name="connsiteY26" fmla="*/ 400003 h 909988"/>
                <a:gd name="connsiteX27" fmla="*/ 614486 w 777479"/>
                <a:gd name="connsiteY27" fmla="*/ 68283 h 909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77479" h="909988">
                  <a:moveTo>
                    <a:pt x="237180" y="0"/>
                  </a:moveTo>
                  <a:cubicBezTo>
                    <a:pt x="251269" y="45641"/>
                    <a:pt x="265485" y="248008"/>
                    <a:pt x="239713" y="316660"/>
                  </a:cubicBezTo>
                  <a:cubicBezTo>
                    <a:pt x="213941" y="385312"/>
                    <a:pt x="121841" y="373016"/>
                    <a:pt x="82550" y="411910"/>
                  </a:cubicBezTo>
                  <a:cubicBezTo>
                    <a:pt x="43259" y="450804"/>
                    <a:pt x="0" y="524622"/>
                    <a:pt x="3969" y="550022"/>
                  </a:cubicBezTo>
                  <a:cubicBezTo>
                    <a:pt x="7938" y="575422"/>
                    <a:pt x="64691" y="578994"/>
                    <a:pt x="106363" y="564310"/>
                  </a:cubicBezTo>
                  <a:cubicBezTo>
                    <a:pt x="148035" y="549626"/>
                    <a:pt x="228203" y="476997"/>
                    <a:pt x="254000" y="461916"/>
                  </a:cubicBezTo>
                  <a:cubicBezTo>
                    <a:pt x="279797" y="446835"/>
                    <a:pt x="266303" y="449216"/>
                    <a:pt x="261144" y="473822"/>
                  </a:cubicBezTo>
                  <a:cubicBezTo>
                    <a:pt x="255985" y="498428"/>
                    <a:pt x="233429" y="565897"/>
                    <a:pt x="223044" y="609553"/>
                  </a:cubicBezTo>
                  <a:cubicBezTo>
                    <a:pt x="212659" y="653209"/>
                    <a:pt x="194650" y="699706"/>
                    <a:pt x="198834" y="735760"/>
                  </a:cubicBezTo>
                  <a:cubicBezTo>
                    <a:pt x="203018" y="771814"/>
                    <a:pt x="225339" y="834478"/>
                    <a:pt x="248147" y="825875"/>
                  </a:cubicBezTo>
                  <a:cubicBezTo>
                    <a:pt x="270955" y="817272"/>
                    <a:pt x="315657" y="727735"/>
                    <a:pt x="335682" y="684141"/>
                  </a:cubicBezTo>
                  <a:cubicBezTo>
                    <a:pt x="355707" y="640547"/>
                    <a:pt x="361673" y="573168"/>
                    <a:pt x="368300" y="564309"/>
                  </a:cubicBezTo>
                  <a:cubicBezTo>
                    <a:pt x="374927" y="555450"/>
                    <a:pt x="369888" y="584551"/>
                    <a:pt x="375444" y="630985"/>
                  </a:cubicBezTo>
                  <a:cubicBezTo>
                    <a:pt x="381000" y="677420"/>
                    <a:pt x="388938" y="796482"/>
                    <a:pt x="401638" y="842916"/>
                  </a:cubicBezTo>
                  <a:cubicBezTo>
                    <a:pt x="414338" y="889350"/>
                    <a:pt x="434578" y="909194"/>
                    <a:pt x="451644" y="909591"/>
                  </a:cubicBezTo>
                  <a:cubicBezTo>
                    <a:pt x="468710" y="909988"/>
                    <a:pt x="495301" y="896097"/>
                    <a:pt x="504032" y="845297"/>
                  </a:cubicBezTo>
                  <a:cubicBezTo>
                    <a:pt x="512763" y="794497"/>
                    <a:pt x="500063" y="625824"/>
                    <a:pt x="504032" y="604790"/>
                  </a:cubicBezTo>
                  <a:cubicBezTo>
                    <a:pt x="508001" y="583756"/>
                    <a:pt x="516335" y="683769"/>
                    <a:pt x="527844" y="719091"/>
                  </a:cubicBezTo>
                  <a:cubicBezTo>
                    <a:pt x="539353" y="754413"/>
                    <a:pt x="556816" y="796878"/>
                    <a:pt x="573088" y="816722"/>
                  </a:cubicBezTo>
                  <a:cubicBezTo>
                    <a:pt x="589360" y="836566"/>
                    <a:pt x="610654" y="844073"/>
                    <a:pt x="625475" y="838153"/>
                  </a:cubicBezTo>
                  <a:cubicBezTo>
                    <a:pt x="640296" y="832233"/>
                    <a:pt x="658838" y="810968"/>
                    <a:pt x="662013" y="781202"/>
                  </a:cubicBezTo>
                  <a:cubicBezTo>
                    <a:pt x="665188" y="751436"/>
                    <a:pt x="649424" y="692534"/>
                    <a:pt x="644525" y="659560"/>
                  </a:cubicBezTo>
                  <a:cubicBezTo>
                    <a:pt x="639626" y="626586"/>
                    <a:pt x="620316" y="571057"/>
                    <a:pt x="632619" y="583360"/>
                  </a:cubicBezTo>
                  <a:cubicBezTo>
                    <a:pt x="644922" y="595663"/>
                    <a:pt x="695325" y="711947"/>
                    <a:pt x="718344" y="733378"/>
                  </a:cubicBezTo>
                  <a:cubicBezTo>
                    <a:pt x="741363" y="754809"/>
                    <a:pt x="763985" y="738935"/>
                    <a:pt x="770732" y="711947"/>
                  </a:cubicBezTo>
                  <a:cubicBezTo>
                    <a:pt x="777479" y="684960"/>
                    <a:pt x="775891" y="623444"/>
                    <a:pt x="758825" y="571453"/>
                  </a:cubicBezTo>
                  <a:cubicBezTo>
                    <a:pt x="741759" y="519462"/>
                    <a:pt x="692395" y="483865"/>
                    <a:pt x="668338" y="400003"/>
                  </a:cubicBezTo>
                  <a:cubicBezTo>
                    <a:pt x="644281" y="316141"/>
                    <a:pt x="616867" y="147261"/>
                    <a:pt x="614486" y="68283"/>
                  </a:cubicBezTo>
                </a:path>
              </a:pathLst>
            </a:custGeom>
            <a:solidFill>
              <a:srgbClr val="FFCC99"/>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grpSp>
      <p:pic>
        <p:nvPicPr>
          <p:cNvPr id="65" name="ding.wav">
            <a:hlinkClick r:id="" action="ppaction://media"/>
          </p:cNvPr>
          <p:cNvPicPr>
            <a:picLocks noRot="1" noChangeAspect="1"/>
          </p:cNvPicPr>
          <p:nvPr>
            <a:wavAudioFile r:embed="rId1" name="ding.wav"/>
          </p:nvPr>
        </p:nvPicPr>
        <p:blipFill>
          <a:blip r:embed="rId3" cstate="print"/>
          <a:stretch>
            <a:fillRect/>
          </a:stretch>
        </p:blipFill>
        <p:spPr>
          <a:xfrm>
            <a:off x="9324528" y="2564904"/>
            <a:ext cx="304800" cy="304800"/>
          </a:xfrm>
          <a:prstGeom prst="rect">
            <a:avLst/>
          </a:prstGeom>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xit" presetSubtype="0" fill="hold" grpId="0" nodeType="clickEffect">
                                  <p:stCondLst>
                                    <p:cond delay="0"/>
                                  </p:stCondLst>
                                  <p:childTnLst>
                                    <p:set>
                                      <p:cBhvr>
                                        <p:cTn id="6" dur="1" fill="hold">
                                          <p:stCondLst>
                                            <p:cond delay="0"/>
                                          </p:stCondLst>
                                        </p:cTn>
                                        <p:tgtEl>
                                          <p:spTgt spid="115"/>
                                        </p:tgtEl>
                                        <p:attrNameLst>
                                          <p:attrName>style.visibility</p:attrName>
                                        </p:attrNameLst>
                                      </p:cBhvr>
                                      <p:to>
                                        <p:strVal val="hidden"/>
                                      </p:to>
                                    </p:set>
                                  </p:childTnLst>
                                </p:cTn>
                              </p:par>
                              <p:par>
                                <p:cTn id="7" presetID="1" presetClass="entr" presetSubtype="0" fill="hold" nodeType="withEffect">
                                  <p:stCondLst>
                                    <p:cond delay="0"/>
                                  </p:stCondLst>
                                  <p:childTnLst>
                                    <p:set>
                                      <p:cBhvr>
                                        <p:cTn id="8" dur="1" fill="hold">
                                          <p:stCondLst>
                                            <p:cond delay="0"/>
                                          </p:stCondLst>
                                        </p:cTn>
                                        <p:tgtEl>
                                          <p:spTgt spid="105"/>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xit" presetSubtype="0" fill="hold" grpId="0" nodeType="clickEffect">
                                  <p:stCondLst>
                                    <p:cond delay="0"/>
                                  </p:stCondLst>
                                  <p:childTnLst>
                                    <p:set>
                                      <p:cBhvr>
                                        <p:cTn id="12" dur="1" fill="hold">
                                          <p:stCondLst>
                                            <p:cond delay="0"/>
                                          </p:stCondLst>
                                        </p:cTn>
                                        <p:tgtEl>
                                          <p:spTgt spid="97"/>
                                        </p:tgtEl>
                                        <p:attrNameLst>
                                          <p:attrName>style.visibility</p:attrName>
                                        </p:attrNameLst>
                                      </p:cBhvr>
                                      <p:to>
                                        <p:strVal val="hidden"/>
                                      </p:to>
                                    </p:set>
                                  </p:childTnLst>
                                </p:cTn>
                              </p:par>
                              <p:par>
                                <p:cTn id="13" presetID="1" presetClass="entr" presetSubtype="0" fill="hold" nodeType="withEffect">
                                  <p:stCondLst>
                                    <p:cond delay="0"/>
                                  </p:stCondLst>
                                  <p:childTnLst>
                                    <p:set>
                                      <p:cBhvr>
                                        <p:cTn id="14" dur="1" fill="hold">
                                          <p:stCondLst>
                                            <p:cond delay="0"/>
                                          </p:stCondLst>
                                        </p:cTn>
                                        <p:tgtEl>
                                          <p:spTgt spid="117"/>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xit" presetSubtype="0" fill="hold" grpId="0" nodeType="clickEffect">
                                  <p:stCondLst>
                                    <p:cond delay="0"/>
                                  </p:stCondLst>
                                  <p:childTnLst>
                                    <p:set>
                                      <p:cBhvr>
                                        <p:cTn id="18" dur="1" fill="hold">
                                          <p:stCondLst>
                                            <p:cond delay="0"/>
                                          </p:stCondLst>
                                        </p:cTn>
                                        <p:tgtEl>
                                          <p:spTgt spid="96"/>
                                        </p:tgtEl>
                                        <p:attrNameLst>
                                          <p:attrName>style.visibility</p:attrName>
                                        </p:attrNameLst>
                                      </p:cBhvr>
                                      <p:to>
                                        <p:strVal val="hidden"/>
                                      </p:to>
                                    </p:set>
                                  </p:childTnLst>
                                </p:cTn>
                              </p:par>
                              <p:par>
                                <p:cTn id="19" presetID="1" presetClass="entr" presetSubtype="0" fill="hold" grpId="0" nodeType="withEffect">
                                  <p:stCondLst>
                                    <p:cond delay="0"/>
                                  </p:stCondLst>
                                  <p:childTnLst>
                                    <p:set>
                                      <p:cBhvr>
                                        <p:cTn id="20" dur="1" fill="hold">
                                          <p:stCondLst>
                                            <p:cond delay="0"/>
                                          </p:stCondLst>
                                        </p:cTn>
                                        <p:tgtEl>
                                          <p:spTgt spid="116"/>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mediacall" presetSubtype="0" fill="hold" nodeType="clickEffect">
                                  <p:stCondLst>
                                    <p:cond delay="0"/>
                                  </p:stCondLst>
                                  <p:childTnLst>
                                    <p:cmd type="call" cmd="playFrom(0.0)">
                                      <p:cBhvr>
                                        <p:cTn id="24" dur="916" fill="hold"/>
                                        <p:tgtEl>
                                          <p:spTgt spid="65"/>
                                        </p:tgtEl>
                                      </p:cBhvr>
                                    </p:cmd>
                                  </p:childTnLst>
                                </p:cTn>
                              </p:par>
                            </p:childTnLst>
                          </p:cTn>
                        </p:par>
                      </p:childTnLst>
                    </p:cTn>
                  </p:par>
                  <p:par>
                    <p:cTn id="25" fill="hold">
                      <p:stCondLst>
                        <p:cond delay="indefinite"/>
                      </p:stCondLst>
                      <p:childTnLst>
                        <p:par>
                          <p:cTn id="26" fill="hold">
                            <p:stCondLst>
                              <p:cond delay="0"/>
                            </p:stCondLst>
                            <p:childTnLst>
                              <p:par>
                                <p:cTn id="27" presetID="1" presetClass="exit" presetSubtype="0" fill="hold" nodeType="clickEffect">
                                  <p:stCondLst>
                                    <p:cond delay="0"/>
                                  </p:stCondLst>
                                  <p:childTnLst>
                                    <p:set>
                                      <p:cBhvr>
                                        <p:cTn id="28" dur="1" fill="hold">
                                          <p:stCondLst>
                                            <p:cond delay="0"/>
                                          </p:stCondLst>
                                        </p:cTn>
                                        <p:tgtEl>
                                          <p:spTgt spid="117"/>
                                        </p:tgtEl>
                                        <p:attrNameLst>
                                          <p:attrName>style.visibility</p:attrName>
                                        </p:attrNameLst>
                                      </p:cBhvr>
                                      <p:to>
                                        <p:strVal val="hidden"/>
                                      </p:to>
                                    </p:set>
                                  </p:childTnLst>
                                </p:cTn>
                              </p:par>
                              <p:par>
                                <p:cTn id="29" presetID="1" presetClass="exit" presetSubtype="0" fill="hold" grpId="1" nodeType="withEffect">
                                  <p:stCondLst>
                                    <p:cond delay="0"/>
                                  </p:stCondLst>
                                  <p:childTnLst>
                                    <p:set>
                                      <p:cBhvr>
                                        <p:cTn id="30" dur="1" fill="hold">
                                          <p:stCondLst>
                                            <p:cond delay="0"/>
                                          </p:stCondLst>
                                        </p:cTn>
                                        <p:tgtEl>
                                          <p:spTgt spid="116"/>
                                        </p:tgtEl>
                                        <p:attrNameLst>
                                          <p:attrName>style.visibility</p:attrName>
                                        </p:attrNameLst>
                                      </p:cBhvr>
                                      <p:to>
                                        <p:strVal val="hidden"/>
                                      </p:to>
                                    </p:set>
                                  </p:childTnLst>
                                </p:cTn>
                              </p:par>
                              <p:par>
                                <p:cTn id="31" presetID="1" presetClass="entr" presetSubtype="0" fill="hold" grpId="1" nodeType="withEffect">
                                  <p:stCondLst>
                                    <p:cond delay="0"/>
                                  </p:stCondLst>
                                  <p:childTnLst>
                                    <p:set>
                                      <p:cBhvr>
                                        <p:cTn id="32" dur="1" fill="hold">
                                          <p:stCondLst>
                                            <p:cond delay="0"/>
                                          </p:stCondLst>
                                        </p:cTn>
                                        <p:tgtEl>
                                          <p:spTgt spid="97"/>
                                        </p:tgtEl>
                                        <p:attrNameLst>
                                          <p:attrName>style.visibility</p:attrName>
                                        </p:attrNameLst>
                                      </p:cBhvr>
                                      <p:to>
                                        <p:strVal val="visible"/>
                                      </p:to>
                                    </p:set>
                                  </p:childTnLst>
                                </p:cTn>
                              </p:par>
                              <p:par>
                                <p:cTn id="33" presetID="1" presetClass="entr" presetSubtype="0" fill="hold" grpId="1" nodeType="withEffect">
                                  <p:stCondLst>
                                    <p:cond delay="0"/>
                                  </p:stCondLst>
                                  <p:childTnLst>
                                    <p:set>
                                      <p:cBhvr>
                                        <p:cTn id="34" dur="1" fill="hold">
                                          <p:stCondLst>
                                            <p:cond delay="0"/>
                                          </p:stCondLst>
                                        </p:cTn>
                                        <p:tgtEl>
                                          <p:spTgt spid="9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audio>
              <p:cMediaNode>
                <p:cTn id="35" fill="hold" display="0">
                  <p:stCondLst>
                    <p:cond delay="indefinite"/>
                  </p:stCondLst>
                  <p:endCondLst>
                    <p:cond evt="onNext" delay="0">
                      <p:tgtEl>
                        <p:sldTgt/>
                      </p:tgtEl>
                    </p:cond>
                    <p:cond evt="onPrev" delay="0">
                      <p:tgtEl>
                        <p:sldTgt/>
                      </p:tgtEl>
                    </p:cond>
                    <p:cond evt="onStopAudio" delay="0">
                      <p:tgtEl>
                        <p:sldTgt/>
                      </p:tgtEl>
                    </p:cond>
                  </p:endCondLst>
                </p:cTn>
                <p:tgtEl>
                  <p:spTgt spid="65"/>
                </p:tgtEl>
              </p:cMediaNode>
            </p:audio>
          </p:childTnLst>
        </p:cTn>
      </p:par>
    </p:tnLst>
    <p:bldLst>
      <p:bldP spid="96" grpId="0" animBg="1"/>
      <p:bldP spid="96" grpId="1" animBg="1"/>
      <p:bldP spid="97" grpId="0" animBg="1"/>
      <p:bldP spid="97" grpId="1" animBg="1"/>
      <p:bldP spid="115" grpId="0" animBg="1"/>
      <p:bldP spid="116" grpId="0" animBg="1"/>
      <p:bldP spid="116" grpId="1" animBg="1"/>
    </p:bld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7" name="Group 66"/>
          <p:cNvGrpSpPr/>
          <p:nvPr/>
        </p:nvGrpSpPr>
        <p:grpSpPr>
          <a:xfrm>
            <a:off x="-707501" y="-3759120"/>
            <a:ext cx="11256166" cy="7116112"/>
            <a:chOff x="233772" y="-3051720"/>
            <a:chExt cx="10071696" cy="6367296"/>
          </a:xfrm>
        </p:grpSpPr>
        <p:grpSp>
          <p:nvGrpSpPr>
            <p:cNvPr id="68" name="Group 275"/>
            <p:cNvGrpSpPr/>
            <p:nvPr/>
          </p:nvGrpSpPr>
          <p:grpSpPr>
            <a:xfrm>
              <a:off x="233772" y="-3051720"/>
              <a:ext cx="8676456" cy="5830560"/>
              <a:chOff x="-1836712" y="-2043608"/>
              <a:chExt cx="12025336" cy="4606424"/>
            </a:xfrm>
          </p:grpSpPr>
          <p:grpSp>
            <p:nvGrpSpPr>
              <p:cNvPr id="133" name="Group 31"/>
              <p:cNvGrpSpPr/>
              <p:nvPr/>
            </p:nvGrpSpPr>
            <p:grpSpPr>
              <a:xfrm>
                <a:off x="6695728" y="-1971600"/>
                <a:ext cx="2448272" cy="3454296"/>
                <a:chOff x="7380312" y="1124744"/>
                <a:chExt cx="2376264" cy="4752528"/>
              </a:xfrm>
            </p:grpSpPr>
            <p:sp>
              <p:nvSpPr>
                <p:cNvPr id="176" name="Rectangle 175"/>
                <p:cNvSpPr/>
                <p:nvPr/>
              </p:nvSpPr>
              <p:spPr>
                <a:xfrm>
                  <a:off x="8244408" y="4869160"/>
                  <a:ext cx="576064" cy="1008112"/>
                </a:xfrm>
                <a:prstGeom prst="rect">
                  <a:avLst/>
                </a:prstGeom>
                <a:solidFill>
                  <a:schemeClr val="accent6">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7" name="Isosceles Triangle 176"/>
                <p:cNvSpPr/>
                <p:nvPr/>
              </p:nvSpPr>
              <p:spPr>
                <a:xfrm>
                  <a:off x="7380312" y="3717032"/>
                  <a:ext cx="2376264" cy="1368152"/>
                </a:xfrm>
                <a:prstGeom prst="triangle">
                  <a:avLst/>
                </a:prstGeom>
                <a:solidFill>
                  <a:srgbClr val="00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8" name="Isosceles Triangle 177"/>
                <p:cNvSpPr/>
                <p:nvPr/>
              </p:nvSpPr>
              <p:spPr>
                <a:xfrm>
                  <a:off x="7380312" y="2852936"/>
                  <a:ext cx="2376264" cy="1368152"/>
                </a:xfrm>
                <a:prstGeom prst="triangle">
                  <a:avLst/>
                </a:prstGeom>
                <a:solidFill>
                  <a:srgbClr val="00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9" name="Isosceles Triangle 178"/>
                <p:cNvSpPr/>
                <p:nvPr/>
              </p:nvSpPr>
              <p:spPr>
                <a:xfrm>
                  <a:off x="7380312" y="1988840"/>
                  <a:ext cx="2376264" cy="1368152"/>
                </a:xfrm>
                <a:prstGeom prst="triangle">
                  <a:avLst/>
                </a:prstGeom>
                <a:solidFill>
                  <a:srgbClr val="00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80" name="Isosceles Triangle 179"/>
                <p:cNvSpPr/>
                <p:nvPr/>
              </p:nvSpPr>
              <p:spPr>
                <a:xfrm>
                  <a:off x="7380312" y="1124744"/>
                  <a:ext cx="2376264" cy="1368152"/>
                </a:xfrm>
                <a:prstGeom prst="triangle">
                  <a:avLst/>
                </a:prstGeom>
                <a:solidFill>
                  <a:srgbClr val="00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134" name="Group 31"/>
              <p:cNvGrpSpPr/>
              <p:nvPr/>
            </p:nvGrpSpPr>
            <p:grpSpPr>
              <a:xfrm>
                <a:off x="683568" y="-2043608"/>
                <a:ext cx="2448272" cy="3454296"/>
                <a:chOff x="7380312" y="1124744"/>
                <a:chExt cx="2376264" cy="4752528"/>
              </a:xfrm>
            </p:grpSpPr>
            <p:sp>
              <p:nvSpPr>
                <p:cNvPr id="171" name="Rectangle 170"/>
                <p:cNvSpPr/>
                <p:nvPr/>
              </p:nvSpPr>
              <p:spPr>
                <a:xfrm>
                  <a:off x="8244408" y="4869160"/>
                  <a:ext cx="576064" cy="1008112"/>
                </a:xfrm>
                <a:prstGeom prst="rect">
                  <a:avLst/>
                </a:prstGeom>
                <a:solidFill>
                  <a:schemeClr val="accent6">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2" name="Isosceles Triangle 171"/>
                <p:cNvSpPr/>
                <p:nvPr/>
              </p:nvSpPr>
              <p:spPr>
                <a:xfrm>
                  <a:off x="7380312" y="3717032"/>
                  <a:ext cx="2376264" cy="1368152"/>
                </a:xfrm>
                <a:prstGeom prst="triangle">
                  <a:avLst/>
                </a:prstGeom>
                <a:solidFill>
                  <a:srgbClr val="00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3" name="Isosceles Triangle 172"/>
                <p:cNvSpPr/>
                <p:nvPr/>
              </p:nvSpPr>
              <p:spPr>
                <a:xfrm>
                  <a:off x="7380312" y="2852936"/>
                  <a:ext cx="2376264" cy="1368152"/>
                </a:xfrm>
                <a:prstGeom prst="triangle">
                  <a:avLst/>
                </a:prstGeom>
                <a:solidFill>
                  <a:srgbClr val="00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4" name="Isosceles Triangle 173"/>
                <p:cNvSpPr/>
                <p:nvPr/>
              </p:nvSpPr>
              <p:spPr>
                <a:xfrm>
                  <a:off x="7380312" y="1988840"/>
                  <a:ext cx="2376264" cy="1368152"/>
                </a:xfrm>
                <a:prstGeom prst="triangle">
                  <a:avLst/>
                </a:prstGeom>
                <a:solidFill>
                  <a:srgbClr val="00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5" name="Isosceles Triangle 174"/>
                <p:cNvSpPr/>
                <p:nvPr/>
              </p:nvSpPr>
              <p:spPr>
                <a:xfrm>
                  <a:off x="7380312" y="1124744"/>
                  <a:ext cx="2376264" cy="1368152"/>
                </a:xfrm>
                <a:prstGeom prst="triangle">
                  <a:avLst/>
                </a:prstGeom>
                <a:solidFill>
                  <a:srgbClr val="00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135" name="Group 31"/>
              <p:cNvGrpSpPr/>
              <p:nvPr/>
            </p:nvGrpSpPr>
            <p:grpSpPr>
              <a:xfrm>
                <a:off x="2339752" y="-1727148"/>
                <a:ext cx="2448272" cy="3454296"/>
                <a:chOff x="7380312" y="1124744"/>
                <a:chExt cx="2376264" cy="4752528"/>
              </a:xfrm>
            </p:grpSpPr>
            <p:sp>
              <p:nvSpPr>
                <p:cNvPr id="166" name="Rectangle 165"/>
                <p:cNvSpPr/>
                <p:nvPr/>
              </p:nvSpPr>
              <p:spPr>
                <a:xfrm>
                  <a:off x="8244408" y="4869160"/>
                  <a:ext cx="576064" cy="1008112"/>
                </a:xfrm>
                <a:prstGeom prst="rect">
                  <a:avLst/>
                </a:prstGeom>
                <a:solidFill>
                  <a:schemeClr val="accent6">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67" name="Isosceles Triangle 166"/>
                <p:cNvSpPr/>
                <p:nvPr/>
              </p:nvSpPr>
              <p:spPr>
                <a:xfrm>
                  <a:off x="7380312" y="3717032"/>
                  <a:ext cx="2376264" cy="1368152"/>
                </a:xfrm>
                <a:prstGeom prst="triangle">
                  <a:avLst/>
                </a:prstGeom>
                <a:solidFill>
                  <a:srgbClr val="00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68" name="Isosceles Triangle 167"/>
                <p:cNvSpPr/>
                <p:nvPr/>
              </p:nvSpPr>
              <p:spPr>
                <a:xfrm>
                  <a:off x="7380312" y="2852936"/>
                  <a:ext cx="2376264" cy="1368152"/>
                </a:xfrm>
                <a:prstGeom prst="triangle">
                  <a:avLst/>
                </a:prstGeom>
                <a:solidFill>
                  <a:srgbClr val="00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69" name="Isosceles Triangle 168"/>
                <p:cNvSpPr/>
                <p:nvPr/>
              </p:nvSpPr>
              <p:spPr>
                <a:xfrm>
                  <a:off x="7380312" y="1988840"/>
                  <a:ext cx="2376264" cy="1368152"/>
                </a:xfrm>
                <a:prstGeom prst="triangle">
                  <a:avLst/>
                </a:prstGeom>
                <a:solidFill>
                  <a:srgbClr val="00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0" name="Isosceles Triangle 169"/>
                <p:cNvSpPr/>
                <p:nvPr/>
              </p:nvSpPr>
              <p:spPr>
                <a:xfrm>
                  <a:off x="7380312" y="1124744"/>
                  <a:ext cx="2376264" cy="1368152"/>
                </a:xfrm>
                <a:prstGeom prst="triangle">
                  <a:avLst/>
                </a:prstGeom>
                <a:solidFill>
                  <a:srgbClr val="00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136" name="Group 31"/>
              <p:cNvGrpSpPr/>
              <p:nvPr/>
            </p:nvGrpSpPr>
            <p:grpSpPr>
              <a:xfrm>
                <a:off x="5148064" y="-1727148"/>
                <a:ext cx="2448272" cy="3454296"/>
                <a:chOff x="7380312" y="1124744"/>
                <a:chExt cx="2376264" cy="4752528"/>
              </a:xfrm>
            </p:grpSpPr>
            <p:sp>
              <p:nvSpPr>
                <p:cNvPr id="161" name="Rectangle 160"/>
                <p:cNvSpPr/>
                <p:nvPr/>
              </p:nvSpPr>
              <p:spPr>
                <a:xfrm>
                  <a:off x="8244408" y="4869160"/>
                  <a:ext cx="576064" cy="1008112"/>
                </a:xfrm>
                <a:prstGeom prst="rect">
                  <a:avLst/>
                </a:prstGeom>
                <a:solidFill>
                  <a:schemeClr val="accent6">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62" name="Isosceles Triangle 161"/>
                <p:cNvSpPr/>
                <p:nvPr/>
              </p:nvSpPr>
              <p:spPr>
                <a:xfrm>
                  <a:off x="7380312" y="3717032"/>
                  <a:ext cx="2376264" cy="1368152"/>
                </a:xfrm>
                <a:prstGeom prst="triangle">
                  <a:avLst/>
                </a:prstGeom>
                <a:solidFill>
                  <a:srgbClr val="00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63" name="Isosceles Triangle 162"/>
                <p:cNvSpPr/>
                <p:nvPr/>
              </p:nvSpPr>
              <p:spPr>
                <a:xfrm>
                  <a:off x="7380312" y="2852936"/>
                  <a:ext cx="2376264" cy="1368152"/>
                </a:xfrm>
                <a:prstGeom prst="triangle">
                  <a:avLst/>
                </a:prstGeom>
                <a:solidFill>
                  <a:srgbClr val="00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64" name="Isosceles Triangle 163"/>
                <p:cNvSpPr/>
                <p:nvPr/>
              </p:nvSpPr>
              <p:spPr>
                <a:xfrm>
                  <a:off x="7380312" y="1988840"/>
                  <a:ext cx="2376264" cy="1368152"/>
                </a:xfrm>
                <a:prstGeom prst="triangle">
                  <a:avLst/>
                </a:prstGeom>
                <a:solidFill>
                  <a:srgbClr val="00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65" name="Isosceles Triangle 164"/>
                <p:cNvSpPr/>
                <p:nvPr/>
              </p:nvSpPr>
              <p:spPr>
                <a:xfrm>
                  <a:off x="7380312" y="1124744"/>
                  <a:ext cx="2376264" cy="1368152"/>
                </a:xfrm>
                <a:prstGeom prst="triangle">
                  <a:avLst/>
                </a:prstGeom>
                <a:solidFill>
                  <a:srgbClr val="00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137" name="Group 31"/>
              <p:cNvGrpSpPr/>
              <p:nvPr/>
            </p:nvGrpSpPr>
            <p:grpSpPr>
              <a:xfrm>
                <a:off x="7596336" y="-1395536"/>
                <a:ext cx="2592288" cy="3598312"/>
                <a:chOff x="7380312" y="1124744"/>
                <a:chExt cx="2376264" cy="4752528"/>
              </a:xfrm>
            </p:grpSpPr>
            <p:sp>
              <p:nvSpPr>
                <p:cNvPr id="156" name="Rectangle 155"/>
                <p:cNvSpPr/>
                <p:nvPr/>
              </p:nvSpPr>
              <p:spPr>
                <a:xfrm>
                  <a:off x="8244408" y="4869160"/>
                  <a:ext cx="576064" cy="1008112"/>
                </a:xfrm>
                <a:prstGeom prst="rect">
                  <a:avLst/>
                </a:prstGeom>
                <a:solidFill>
                  <a:schemeClr val="accent6">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57" name="Isosceles Triangle 156"/>
                <p:cNvSpPr/>
                <p:nvPr/>
              </p:nvSpPr>
              <p:spPr>
                <a:xfrm>
                  <a:off x="7380312" y="3717032"/>
                  <a:ext cx="2376264" cy="1368152"/>
                </a:xfrm>
                <a:prstGeom prst="triangle">
                  <a:avLst/>
                </a:prstGeom>
                <a:solidFill>
                  <a:srgbClr val="00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58" name="Isosceles Triangle 157"/>
                <p:cNvSpPr/>
                <p:nvPr/>
              </p:nvSpPr>
              <p:spPr>
                <a:xfrm>
                  <a:off x="7380312" y="2852936"/>
                  <a:ext cx="2376264" cy="1368152"/>
                </a:xfrm>
                <a:prstGeom prst="triangle">
                  <a:avLst/>
                </a:prstGeom>
                <a:solidFill>
                  <a:srgbClr val="00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59" name="Isosceles Triangle 158"/>
                <p:cNvSpPr/>
                <p:nvPr/>
              </p:nvSpPr>
              <p:spPr>
                <a:xfrm>
                  <a:off x="7380312" y="1988840"/>
                  <a:ext cx="2376264" cy="1368152"/>
                </a:xfrm>
                <a:prstGeom prst="triangle">
                  <a:avLst/>
                </a:prstGeom>
                <a:solidFill>
                  <a:srgbClr val="00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60" name="Isosceles Triangle 159"/>
                <p:cNvSpPr/>
                <p:nvPr/>
              </p:nvSpPr>
              <p:spPr>
                <a:xfrm>
                  <a:off x="7380312" y="1124744"/>
                  <a:ext cx="2376264" cy="1368152"/>
                </a:xfrm>
                <a:prstGeom prst="triangle">
                  <a:avLst/>
                </a:prstGeom>
                <a:solidFill>
                  <a:srgbClr val="00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138" name="Group 31"/>
              <p:cNvGrpSpPr/>
              <p:nvPr/>
            </p:nvGrpSpPr>
            <p:grpSpPr>
              <a:xfrm>
                <a:off x="3635896" y="-1467544"/>
                <a:ext cx="2664296" cy="3598312"/>
                <a:chOff x="7380312" y="1124744"/>
                <a:chExt cx="2376264" cy="4752528"/>
              </a:xfrm>
            </p:grpSpPr>
            <p:sp>
              <p:nvSpPr>
                <p:cNvPr id="151" name="Rectangle 150"/>
                <p:cNvSpPr/>
                <p:nvPr/>
              </p:nvSpPr>
              <p:spPr>
                <a:xfrm>
                  <a:off x="8244408" y="4869160"/>
                  <a:ext cx="576064" cy="1008112"/>
                </a:xfrm>
                <a:prstGeom prst="rect">
                  <a:avLst/>
                </a:prstGeom>
                <a:solidFill>
                  <a:schemeClr val="accent6">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52" name="Isosceles Triangle 151"/>
                <p:cNvSpPr/>
                <p:nvPr/>
              </p:nvSpPr>
              <p:spPr>
                <a:xfrm>
                  <a:off x="7380312" y="3717032"/>
                  <a:ext cx="2376264" cy="1368152"/>
                </a:xfrm>
                <a:prstGeom prst="triangle">
                  <a:avLst/>
                </a:prstGeom>
                <a:solidFill>
                  <a:srgbClr val="00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53" name="Isosceles Triangle 152"/>
                <p:cNvSpPr/>
                <p:nvPr/>
              </p:nvSpPr>
              <p:spPr>
                <a:xfrm>
                  <a:off x="7380312" y="2852936"/>
                  <a:ext cx="2376264" cy="1368152"/>
                </a:xfrm>
                <a:prstGeom prst="triangle">
                  <a:avLst/>
                </a:prstGeom>
                <a:solidFill>
                  <a:srgbClr val="00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54" name="Isosceles Triangle 153"/>
                <p:cNvSpPr/>
                <p:nvPr/>
              </p:nvSpPr>
              <p:spPr>
                <a:xfrm>
                  <a:off x="7380312" y="1988840"/>
                  <a:ext cx="2376264" cy="1368152"/>
                </a:xfrm>
                <a:prstGeom prst="triangle">
                  <a:avLst/>
                </a:prstGeom>
                <a:solidFill>
                  <a:srgbClr val="00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55" name="Isosceles Triangle 154"/>
                <p:cNvSpPr/>
                <p:nvPr/>
              </p:nvSpPr>
              <p:spPr>
                <a:xfrm>
                  <a:off x="7380312" y="1124744"/>
                  <a:ext cx="2376264" cy="1368152"/>
                </a:xfrm>
                <a:prstGeom prst="triangle">
                  <a:avLst/>
                </a:prstGeom>
                <a:solidFill>
                  <a:srgbClr val="00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139" name="Group 31"/>
              <p:cNvGrpSpPr/>
              <p:nvPr/>
            </p:nvGrpSpPr>
            <p:grpSpPr>
              <a:xfrm>
                <a:off x="-684584" y="-1467544"/>
                <a:ext cx="2664296" cy="3670320"/>
                <a:chOff x="7380312" y="1124744"/>
                <a:chExt cx="2376264" cy="4752528"/>
              </a:xfrm>
            </p:grpSpPr>
            <p:sp>
              <p:nvSpPr>
                <p:cNvPr id="146" name="Rectangle 145"/>
                <p:cNvSpPr/>
                <p:nvPr/>
              </p:nvSpPr>
              <p:spPr>
                <a:xfrm>
                  <a:off x="8244408" y="4869160"/>
                  <a:ext cx="576064" cy="1008112"/>
                </a:xfrm>
                <a:prstGeom prst="rect">
                  <a:avLst/>
                </a:prstGeom>
                <a:solidFill>
                  <a:schemeClr val="accent6">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47" name="Isosceles Triangle 146"/>
                <p:cNvSpPr/>
                <p:nvPr/>
              </p:nvSpPr>
              <p:spPr>
                <a:xfrm>
                  <a:off x="7380312" y="3717032"/>
                  <a:ext cx="2376264" cy="1368152"/>
                </a:xfrm>
                <a:prstGeom prst="triangle">
                  <a:avLst/>
                </a:prstGeom>
                <a:solidFill>
                  <a:srgbClr val="00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48" name="Isosceles Triangle 147"/>
                <p:cNvSpPr/>
                <p:nvPr/>
              </p:nvSpPr>
              <p:spPr>
                <a:xfrm>
                  <a:off x="7380312" y="2852936"/>
                  <a:ext cx="2376264" cy="1368152"/>
                </a:xfrm>
                <a:prstGeom prst="triangle">
                  <a:avLst/>
                </a:prstGeom>
                <a:solidFill>
                  <a:srgbClr val="00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49" name="Isosceles Triangle 148"/>
                <p:cNvSpPr/>
                <p:nvPr/>
              </p:nvSpPr>
              <p:spPr>
                <a:xfrm>
                  <a:off x="7380312" y="1988840"/>
                  <a:ext cx="2376264" cy="1368152"/>
                </a:xfrm>
                <a:prstGeom prst="triangle">
                  <a:avLst/>
                </a:prstGeom>
                <a:solidFill>
                  <a:srgbClr val="00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50" name="Isosceles Triangle 149"/>
                <p:cNvSpPr/>
                <p:nvPr/>
              </p:nvSpPr>
              <p:spPr>
                <a:xfrm>
                  <a:off x="7380312" y="1124744"/>
                  <a:ext cx="2376264" cy="1368152"/>
                </a:xfrm>
                <a:prstGeom prst="triangle">
                  <a:avLst/>
                </a:prstGeom>
                <a:solidFill>
                  <a:srgbClr val="00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140" name="Group 31"/>
              <p:cNvGrpSpPr/>
              <p:nvPr/>
            </p:nvGrpSpPr>
            <p:grpSpPr>
              <a:xfrm>
                <a:off x="-1836712" y="-1107504"/>
                <a:ext cx="2664296" cy="3670320"/>
                <a:chOff x="7380312" y="1124744"/>
                <a:chExt cx="2376264" cy="4752528"/>
              </a:xfrm>
            </p:grpSpPr>
            <p:sp>
              <p:nvSpPr>
                <p:cNvPr id="141" name="Rectangle 140"/>
                <p:cNvSpPr/>
                <p:nvPr/>
              </p:nvSpPr>
              <p:spPr>
                <a:xfrm>
                  <a:off x="8244408" y="4869160"/>
                  <a:ext cx="576064" cy="1008112"/>
                </a:xfrm>
                <a:prstGeom prst="rect">
                  <a:avLst/>
                </a:prstGeom>
                <a:solidFill>
                  <a:schemeClr val="accent6">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42" name="Isosceles Triangle 141"/>
                <p:cNvSpPr/>
                <p:nvPr/>
              </p:nvSpPr>
              <p:spPr>
                <a:xfrm>
                  <a:off x="7380312" y="3717032"/>
                  <a:ext cx="2376264" cy="1368152"/>
                </a:xfrm>
                <a:prstGeom prst="triangle">
                  <a:avLst/>
                </a:prstGeom>
                <a:solidFill>
                  <a:srgbClr val="00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43" name="Isosceles Triangle 142"/>
                <p:cNvSpPr/>
                <p:nvPr/>
              </p:nvSpPr>
              <p:spPr>
                <a:xfrm>
                  <a:off x="7380312" y="2852936"/>
                  <a:ext cx="2376264" cy="1368152"/>
                </a:xfrm>
                <a:prstGeom prst="triangle">
                  <a:avLst/>
                </a:prstGeom>
                <a:solidFill>
                  <a:srgbClr val="00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44" name="Isosceles Triangle 143"/>
                <p:cNvSpPr/>
                <p:nvPr/>
              </p:nvSpPr>
              <p:spPr>
                <a:xfrm>
                  <a:off x="7380312" y="1988840"/>
                  <a:ext cx="2376264" cy="1368152"/>
                </a:xfrm>
                <a:prstGeom prst="triangle">
                  <a:avLst/>
                </a:prstGeom>
                <a:solidFill>
                  <a:srgbClr val="00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45" name="Isosceles Triangle 144"/>
                <p:cNvSpPr/>
                <p:nvPr/>
              </p:nvSpPr>
              <p:spPr>
                <a:xfrm>
                  <a:off x="7380312" y="1124744"/>
                  <a:ext cx="2376264" cy="1368152"/>
                </a:xfrm>
                <a:prstGeom prst="triangle">
                  <a:avLst/>
                </a:prstGeom>
                <a:solidFill>
                  <a:srgbClr val="0033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grpSp>
          <p:nvGrpSpPr>
            <p:cNvPr id="69" name="Group 222"/>
            <p:cNvGrpSpPr/>
            <p:nvPr/>
          </p:nvGrpSpPr>
          <p:grpSpPr>
            <a:xfrm flipH="1">
              <a:off x="659598" y="1052736"/>
              <a:ext cx="9645870" cy="2262840"/>
              <a:chOff x="-612576" y="1556792"/>
              <a:chExt cx="9566659" cy="2262840"/>
            </a:xfrm>
          </p:grpSpPr>
          <p:grpSp>
            <p:nvGrpSpPr>
              <p:cNvPr id="76" name="Group 1"/>
              <p:cNvGrpSpPr/>
              <p:nvPr/>
            </p:nvGrpSpPr>
            <p:grpSpPr>
              <a:xfrm>
                <a:off x="-612576" y="1556792"/>
                <a:ext cx="7272809" cy="1901924"/>
                <a:chOff x="755576" y="3831332"/>
                <a:chExt cx="8640960" cy="2045940"/>
              </a:xfrm>
            </p:grpSpPr>
            <p:sp>
              <p:nvSpPr>
                <p:cNvPr id="78" name="Cloud 77"/>
                <p:cNvSpPr/>
                <p:nvPr/>
              </p:nvSpPr>
              <p:spPr>
                <a:xfrm>
                  <a:off x="1115616" y="3840485"/>
                  <a:ext cx="1440160" cy="1080120"/>
                </a:xfrm>
                <a:prstGeom prst="cloud">
                  <a:avLst/>
                </a:prstGeom>
                <a:solidFill>
                  <a:srgbClr val="00B050"/>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dirty="0"/>
                </a:p>
              </p:txBody>
            </p:sp>
            <p:sp>
              <p:nvSpPr>
                <p:cNvPr id="79" name="Cloud 3"/>
                <p:cNvSpPr/>
                <p:nvPr/>
              </p:nvSpPr>
              <p:spPr>
                <a:xfrm>
                  <a:off x="4139952" y="3838203"/>
                  <a:ext cx="1440160" cy="1080120"/>
                </a:xfrm>
                <a:prstGeom prst="cloud">
                  <a:avLst/>
                </a:prstGeom>
                <a:solidFill>
                  <a:srgbClr val="00B050"/>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dirty="0"/>
                </a:p>
              </p:txBody>
            </p:sp>
            <p:sp>
              <p:nvSpPr>
                <p:cNvPr id="80" name="Cloud 4"/>
                <p:cNvSpPr/>
                <p:nvPr/>
              </p:nvSpPr>
              <p:spPr>
                <a:xfrm>
                  <a:off x="3129583" y="3831332"/>
                  <a:ext cx="1440160" cy="1080120"/>
                </a:xfrm>
                <a:prstGeom prst="cloud">
                  <a:avLst/>
                </a:prstGeom>
                <a:solidFill>
                  <a:srgbClr val="00B050"/>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dirty="0"/>
                </a:p>
              </p:txBody>
            </p:sp>
            <p:sp>
              <p:nvSpPr>
                <p:cNvPr id="81" name="Cloud 5"/>
                <p:cNvSpPr/>
                <p:nvPr/>
              </p:nvSpPr>
              <p:spPr>
                <a:xfrm>
                  <a:off x="6012160" y="3861048"/>
                  <a:ext cx="1440160" cy="1080120"/>
                </a:xfrm>
                <a:prstGeom prst="cloud">
                  <a:avLst/>
                </a:prstGeom>
                <a:solidFill>
                  <a:srgbClr val="00B050"/>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dirty="0"/>
                </a:p>
              </p:txBody>
            </p:sp>
            <p:sp>
              <p:nvSpPr>
                <p:cNvPr id="82" name="Cloud 6"/>
                <p:cNvSpPr/>
                <p:nvPr/>
              </p:nvSpPr>
              <p:spPr>
                <a:xfrm>
                  <a:off x="1979712" y="3862759"/>
                  <a:ext cx="1440160" cy="1080120"/>
                </a:xfrm>
                <a:prstGeom prst="cloud">
                  <a:avLst/>
                </a:prstGeom>
                <a:solidFill>
                  <a:srgbClr val="00B050"/>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dirty="0"/>
                </a:p>
              </p:txBody>
            </p:sp>
            <p:sp>
              <p:nvSpPr>
                <p:cNvPr id="84" name="Cloud 7"/>
                <p:cNvSpPr/>
                <p:nvPr/>
              </p:nvSpPr>
              <p:spPr>
                <a:xfrm>
                  <a:off x="3779912" y="4198243"/>
                  <a:ext cx="1440160" cy="1080120"/>
                </a:xfrm>
                <a:prstGeom prst="cloud">
                  <a:avLst/>
                </a:prstGeom>
                <a:solidFill>
                  <a:srgbClr val="00B050"/>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dirty="0"/>
                </a:p>
              </p:txBody>
            </p:sp>
            <p:sp>
              <p:nvSpPr>
                <p:cNvPr id="89" name="Cloud 8"/>
                <p:cNvSpPr/>
                <p:nvPr/>
              </p:nvSpPr>
              <p:spPr>
                <a:xfrm>
                  <a:off x="2915816" y="4126235"/>
                  <a:ext cx="1440160" cy="1080120"/>
                </a:xfrm>
                <a:prstGeom prst="cloud">
                  <a:avLst/>
                </a:prstGeom>
                <a:solidFill>
                  <a:srgbClr val="00B050"/>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dirty="0"/>
                </a:p>
              </p:txBody>
            </p:sp>
            <p:sp>
              <p:nvSpPr>
                <p:cNvPr id="97" name="Cloud 9"/>
                <p:cNvSpPr/>
                <p:nvPr/>
              </p:nvSpPr>
              <p:spPr>
                <a:xfrm>
                  <a:off x="4932040" y="3982219"/>
                  <a:ext cx="1440160" cy="1080120"/>
                </a:xfrm>
                <a:prstGeom prst="cloud">
                  <a:avLst/>
                </a:prstGeom>
                <a:solidFill>
                  <a:srgbClr val="00B050"/>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dirty="0"/>
                </a:p>
              </p:txBody>
            </p:sp>
            <p:sp>
              <p:nvSpPr>
                <p:cNvPr id="98" name="Cloud 10"/>
                <p:cNvSpPr/>
                <p:nvPr/>
              </p:nvSpPr>
              <p:spPr>
                <a:xfrm>
                  <a:off x="1115616" y="4126235"/>
                  <a:ext cx="1440160" cy="1080120"/>
                </a:xfrm>
                <a:prstGeom prst="cloud">
                  <a:avLst/>
                </a:prstGeom>
                <a:solidFill>
                  <a:srgbClr val="00B050"/>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dirty="0"/>
                </a:p>
              </p:txBody>
            </p:sp>
            <p:sp>
              <p:nvSpPr>
                <p:cNvPr id="99" name="Cloud 11"/>
                <p:cNvSpPr/>
                <p:nvPr/>
              </p:nvSpPr>
              <p:spPr>
                <a:xfrm>
                  <a:off x="6012160" y="3861048"/>
                  <a:ext cx="1440160" cy="1080120"/>
                </a:xfrm>
                <a:prstGeom prst="cloud">
                  <a:avLst/>
                </a:prstGeom>
                <a:solidFill>
                  <a:srgbClr val="00B050"/>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dirty="0"/>
                </a:p>
              </p:txBody>
            </p:sp>
            <p:sp>
              <p:nvSpPr>
                <p:cNvPr id="100" name="Cloud 12"/>
                <p:cNvSpPr/>
                <p:nvPr/>
              </p:nvSpPr>
              <p:spPr>
                <a:xfrm>
                  <a:off x="7092280" y="4293096"/>
                  <a:ext cx="1440160" cy="1080120"/>
                </a:xfrm>
                <a:prstGeom prst="cloud">
                  <a:avLst/>
                </a:prstGeom>
                <a:solidFill>
                  <a:srgbClr val="00B050"/>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dirty="0"/>
                </a:p>
              </p:txBody>
            </p:sp>
            <p:sp>
              <p:nvSpPr>
                <p:cNvPr id="101" name="Cloud 13"/>
                <p:cNvSpPr/>
                <p:nvPr/>
              </p:nvSpPr>
              <p:spPr>
                <a:xfrm>
                  <a:off x="5868144" y="4149080"/>
                  <a:ext cx="1440160" cy="1080120"/>
                </a:xfrm>
                <a:prstGeom prst="cloud">
                  <a:avLst/>
                </a:prstGeom>
                <a:solidFill>
                  <a:srgbClr val="00B050"/>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dirty="0"/>
                </a:p>
              </p:txBody>
            </p:sp>
            <p:sp>
              <p:nvSpPr>
                <p:cNvPr id="102" name="Cloud 14"/>
                <p:cNvSpPr/>
                <p:nvPr/>
              </p:nvSpPr>
              <p:spPr>
                <a:xfrm>
                  <a:off x="5148064" y="4077072"/>
                  <a:ext cx="1440160" cy="1080120"/>
                </a:xfrm>
                <a:prstGeom prst="cloud">
                  <a:avLst/>
                </a:prstGeom>
                <a:solidFill>
                  <a:srgbClr val="00B050"/>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dirty="0"/>
                </a:p>
              </p:txBody>
            </p:sp>
            <p:sp>
              <p:nvSpPr>
                <p:cNvPr id="103" name="Cloud 15"/>
                <p:cNvSpPr/>
                <p:nvPr/>
              </p:nvSpPr>
              <p:spPr>
                <a:xfrm>
                  <a:off x="5508104" y="4293096"/>
                  <a:ext cx="1440160" cy="1080120"/>
                </a:xfrm>
                <a:prstGeom prst="cloud">
                  <a:avLst/>
                </a:prstGeom>
                <a:solidFill>
                  <a:srgbClr val="00B050"/>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dirty="0"/>
                </a:p>
              </p:txBody>
            </p:sp>
            <p:sp>
              <p:nvSpPr>
                <p:cNvPr id="104" name="Cloud 16"/>
                <p:cNvSpPr/>
                <p:nvPr/>
              </p:nvSpPr>
              <p:spPr>
                <a:xfrm>
                  <a:off x="4283968" y="4365104"/>
                  <a:ext cx="1440160" cy="1080120"/>
                </a:xfrm>
                <a:prstGeom prst="cloud">
                  <a:avLst/>
                </a:prstGeom>
                <a:solidFill>
                  <a:srgbClr val="00B050"/>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dirty="0"/>
                </a:p>
              </p:txBody>
            </p:sp>
            <p:sp>
              <p:nvSpPr>
                <p:cNvPr id="105" name="Cloud 17"/>
                <p:cNvSpPr/>
                <p:nvPr/>
              </p:nvSpPr>
              <p:spPr>
                <a:xfrm>
                  <a:off x="2123728" y="4437112"/>
                  <a:ext cx="1440160" cy="1080120"/>
                </a:xfrm>
                <a:prstGeom prst="cloud">
                  <a:avLst/>
                </a:prstGeom>
                <a:solidFill>
                  <a:srgbClr val="00B050"/>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dirty="0"/>
                </a:p>
              </p:txBody>
            </p:sp>
            <p:grpSp>
              <p:nvGrpSpPr>
                <p:cNvPr id="106" name="Group 40"/>
                <p:cNvGrpSpPr/>
                <p:nvPr/>
              </p:nvGrpSpPr>
              <p:grpSpPr>
                <a:xfrm>
                  <a:off x="755576" y="4437112"/>
                  <a:ext cx="1440160" cy="1224136"/>
                  <a:chOff x="539552" y="1124744"/>
                  <a:chExt cx="1440160" cy="1224136"/>
                </a:xfrm>
              </p:grpSpPr>
              <p:sp>
                <p:nvSpPr>
                  <p:cNvPr id="131" name="Rectangle 43"/>
                  <p:cNvSpPr/>
                  <p:nvPr/>
                </p:nvSpPr>
                <p:spPr>
                  <a:xfrm>
                    <a:off x="1187624" y="1988840"/>
                    <a:ext cx="216024" cy="360040"/>
                  </a:xfrm>
                  <a:prstGeom prst="rect">
                    <a:avLst/>
                  </a:prstGeom>
                  <a:solidFill>
                    <a:srgbClr val="CC6600"/>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132" name="Cloud 44"/>
                  <p:cNvSpPr/>
                  <p:nvPr/>
                </p:nvSpPr>
                <p:spPr>
                  <a:xfrm>
                    <a:off x="539552" y="1124744"/>
                    <a:ext cx="1440160" cy="1080120"/>
                  </a:xfrm>
                  <a:prstGeom prst="cloud">
                    <a:avLst/>
                  </a:prstGeom>
                  <a:solidFill>
                    <a:srgbClr val="00B050"/>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dirty="0"/>
                  </a:p>
                </p:txBody>
              </p:sp>
            </p:grpSp>
            <p:grpSp>
              <p:nvGrpSpPr>
                <p:cNvPr id="107" name="Group 41"/>
                <p:cNvGrpSpPr/>
                <p:nvPr/>
              </p:nvGrpSpPr>
              <p:grpSpPr>
                <a:xfrm>
                  <a:off x="6084168" y="4509120"/>
                  <a:ext cx="1440160" cy="1224136"/>
                  <a:chOff x="539552" y="1124744"/>
                  <a:chExt cx="1440160" cy="1224136"/>
                </a:xfrm>
              </p:grpSpPr>
              <p:sp>
                <p:nvSpPr>
                  <p:cNvPr id="129" name="Rectangle 41"/>
                  <p:cNvSpPr/>
                  <p:nvPr/>
                </p:nvSpPr>
                <p:spPr>
                  <a:xfrm>
                    <a:off x="1187624" y="1988840"/>
                    <a:ext cx="216024" cy="360040"/>
                  </a:xfrm>
                  <a:prstGeom prst="rect">
                    <a:avLst/>
                  </a:prstGeom>
                  <a:solidFill>
                    <a:srgbClr val="CC6600"/>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130" name="Cloud 42"/>
                  <p:cNvSpPr/>
                  <p:nvPr/>
                </p:nvSpPr>
                <p:spPr>
                  <a:xfrm>
                    <a:off x="539552" y="1124744"/>
                    <a:ext cx="1440160" cy="1080120"/>
                  </a:xfrm>
                  <a:prstGeom prst="cloud">
                    <a:avLst/>
                  </a:prstGeom>
                  <a:solidFill>
                    <a:srgbClr val="00B050"/>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dirty="0"/>
                  </a:p>
                </p:txBody>
              </p:sp>
            </p:grpSp>
            <p:grpSp>
              <p:nvGrpSpPr>
                <p:cNvPr id="108" name="Group 42"/>
                <p:cNvGrpSpPr/>
                <p:nvPr/>
              </p:nvGrpSpPr>
              <p:grpSpPr>
                <a:xfrm>
                  <a:off x="7956376" y="4149080"/>
                  <a:ext cx="1440160" cy="1224136"/>
                  <a:chOff x="539552" y="1124744"/>
                  <a:chExt cx="1440160" cy="1224136"/>
                </a:xfrm>
              </p:grpSpPr>
              <p:sp>
                <p:nvSpPr>
                  <p:cNvPr id="127" name="Rectangle 39"/>
                  <p:cNvSpPr/>
                  <p:nvPr/>
                </p:nvSpPr>
                <p:spPr>
                  <a:xfrm>
                    <a:off x="1187624" y="1988840"/>
                    <a:ext cx="216024" cy="360040"/>
                  </a:xfrm>
                  <a:prstGeom prst="rect">
                    <a:avLst/>
                  </a:prstGeom>
                  <a:solidFill>
                    <a:srgbClr val="CC6600"/>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128" name="Cloud 40"/>
                  <p:cNvSpPr/>
                  <p:nvPr/>
                </p:nvSpPr>
                <p:spPr>
                  <a:xfrm>
                    <a:off x="539552" y="1124744"/>
                    <a:ext cx="1440160" cy="1080120"/>
                  </a:xfrm>
                  <a:prstGeom prst="cloud">
                    <a:avLst/>
                  </a:prstGeom>
                  <a:solidFill>
                    <a:srgbClr val="00B050"/>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dirty="0"/>
                  </a:p>
                </p:txBody>
              </p:sp>
            </p:grpSp>
            <p:grpSp>
              <p:nvGrpSpPr>
                <p:cNvPr id="109" name="Group 43"/>
                <p:cNvGrpSpPr/>
                <p:nvPr/>
              </p:nvGrpSpPr>
              <p:grpSpPr>
                <a:xfrm>
                  <a:off x="7164288" y="4509120"/>
                  <a:ext cx="1440160" cy="1224136"/>
                  <a:chOff x="539552" y="1124744"/>
                  <a:chExt cx="1440160" cy="1224136"/>
                </a:xfrm>
              </p:grpSpPr>
              <p:sp>
                <p:nvSpPr>
                  <p:cNvPr id="125" name="Rectangle 37"/>
                  <p:cNvSpPr/>
                  <p:nvPr/>
                </p:nvSpPr>
                <p:spPr>
                  <a:xfrm>
                    <a:off x="1187624" y="1988840"/>
                    <a:ext cx="216024" cy="360040"/>
                  </a:xfrm>
                  <a:prstGeom prst="rect">
                    <a:avLst/>
                  </a:prstGeom>
                  <a:solidFill>
                    <a:srgbClr val="CC6600"/>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126" name="Cloud 38"/>
                  <p:cNvSpPr/>
                  <p:nvPr/>
                </p:nvSpPr>
                <p:spPr>
                  <a:xfrm>
                    <a:off x="539552" y="1124744"/>
                    <a:ext cx="1440160" cy="1080120"/>
                  </a:xfrm>
                  <a:prstGeom prst="cloud">
                    <a:avLst/>
                  </a:prstGeom>
                  <a:solidFill>
                    <a:srgbClr val="00B050"/>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dirty="0"/>
                  </a:p>
                </p:txBody>
              </p:sp>
            </p:grpSp>
            <p:grpSp>
              <p:nvGrpSpPr>
                <p:cNvPr id="110" name="Group 44"/>
                <p:cNvGrpSpPr/>
                <p:nvPr/>
              </p:nvGrpSpPr>
              <p:grpSpPr>
                <a:xfrm>
                  <a:off x="3097014" y="4509120"/>
                  <a:ext cx="1440160" cy="1224136"/>
                  <a:chOff x="539552" y="1124744"/>
                  <a:chExt cx="1440160" cy="1224136"/>
                </a:xfrm>
              </p:grpSpPr>
              <p:sp>
                <p:nvSpPr>
                  <p:cNvPr id="123" name="Rectangle 35"/>
                  <p:cNvSpPr/>
                  <p:nvPr/>
                </p:nvSpPr>
                <p:spPr>
                  <a:xfrm>
                    <a:off x="1187624" y="1988840"/>
                    <a:ext cx="216024" cy="360040"/>
                  </a:xfrm>
                  <a:prstGeom prst="rect">
                    <a:avLst/>
                  </a:prstGeom>
                  <a:solidFill>
                    <a:srgbClr val="CC6600"/>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124" name="Cloud 36"/>
                  <p:cNvSpPr/>
                  <p:nvPr/>
                </p:nvSpPr>
                <p:spPr>
                  <a:xfrm>
                    <a:off x="539552" y="1124744"/>
                    <a:ext cx="1440160" cy="1080120"/>
                  </a:xfrm>
                  <a:prstGeom prst="cloud">
                    <a:avLst/>
                  </a:prstGeom>
                  <a:solidFill>
                    <a:srgbClr val="00B050"/>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dirty="0"/>
                  </a:p>
                </p:txBody>
              </p:sp>
            </p:grpSp>
            <p:grpSp>
              <p:nvGrpSpPr>
                <p:cNvPr id="111" name="Group 45"/>
                <p:cNvGrpSpPr/>
                <p:nvPr/>
              </p:nvGrpSpPr>
              <p:grpSpPr>
                <a:xfrm>
                  <a:off x="4860032" y="4509120"/>
                  <a:ext cx="1440160" cy="1224136"/>
                  <a:chOff x="539552" y="1124744"/>
                  <a:chExt cx="1440160" cy="1224136"/>
                </a:xfrm>
              </p:grpSpPr>
              <p:sp>
                <p:nvSpPr>
                  <p:cNvPr id="121" name="Rectangle 33"/>
                  <p:cNvSpPr/>
                  <p:nvPr/>
                </p:nvSpPr>
                <p:spPr>
                  <a:xfrm>
                    <a:off x="1187624" y="1988840"/>
                    <a:ext cx="216024" cy="360040"/>
                  </a:xfrm>
                  <a:prstGeom prst="rect">
                    <a:avLst/>
                  </a:prstGeom>
                  <a:solidFill>
                    <a:srgbClr val="CC6600"/>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122" name="Cloud 34"/>
                  <p:cNvSpPr/>
                  <p:nvPr/>
                </p:nvSpPr>
                <p:spPr>
                  <a:xfrm>
                    <a:off x="539552" y="1124744"/>
                    <a:ext cx="1440160" cy="1080120"/>
                  </a:xfrm>
                  <a:prstGeom prst="cloud">
                    <a:avLst/>
                  </a:prstGeom>
                  <a:solidFill>
                    <a:srgbClr val="00B050"/>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dirty="0"/>
                  </a:p>
                </p:txBody>
              </p:sp>
            </p:grpSp>
            <p:grpSp>
              <p:nvGrpSpPr>
                <p:cNvPr id="112" name="Group 46"/>
                <p:cNvGrpSpPr/>
                <p:nvPr/>
              </p:nvGrpSpPr>
              <p:grpSpPr>
                <a:xfrm>
                  <a:off x="3995936" y="4653136"/>
                  <a:ext cx="1440160" cy="1224136"/>
                  <a:chOff x="539552" y="1124744"/>
                  <a:chExt cx="1440160" cy="1224136"/>
                </a:xfrm>
              </p:grpSpPr>
              <p:sp>
                <p:nvSpPr>
                  <p:cNvPr id="119" name="Rectangle 31"/>
                  <p:cNvSpPr/>
                  <p:nvPr/>
                </p:nvSpPr>
                <p:spPr>
                  <a:xfrm>
                    <a:off x="1187624" y="1988840"/>
                    <a:ext cx="216024" cy="360040"/>
                  </a:xfrm>
                  <a:prstGeom prst="rect">
                    <a:avLst/>
                  </a:prstGeom>
                  <a:solidFill>
                    <a:srgbClr val="CC6600"/>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120" name="Cloud 32"/>
                  <p:cNvSpPr/>
                  <p:nvPr/>
                </p:nvSpPr>
                <p:spPr>
                  <a:xfrm>
                    <a:off x="539552" y="1124744"/>
                    <a:ext cx="1440160" cy="1080120"/>
                  </a:xfrm>
                  <a:prstGeom prst="cloud">
                    <a:avLst/>
                  </a:prstGeom>
                  <a:solidFill>
                    <a:srgbClr val="00B050"/>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dirty="0"/>
                  </a:p>
                </p:txBody>
              </p:sp>
            </p:grpSp>
            <p:grpSp>
              <p:nvGrpSpPr>
                <p:cNvPr id="113" name="Group 47"/>
                <p:cNvGrpSpPr/>
                <p:nvPr/>
              </p:nvGrpSpPr>
              <p:grpSpPr>
                <a:xfrm>
                  <a:off x="1547664" y="4581128"/>
                  <a:ext cx="1440160" cy="1224136"/>
                  <a:chOff x="539552" y="1124744"/>
                  <a:chExt cx="1440160" cy="1224136"/>
                </a:xfrm>
              </p:grpSpPr>
              <p:sp>
                <p:nvSpPr>
                  <p:cNvPr id="117" name="Rectangle 51"/>
                  <p:cNvSpPr/>
                  <p:nvPr/>
                </p:nvSpPr>
                <p:spPr>
                  <a:xfrm>
                    <a:off x="1187624" y="1988840"/>
                    <a:ext cx="216024" cy="360040"/>
                  </a:xfrm>
                  <a:prstGeom prst="rect">
                    <a:avLst/>
                  </a:prstGeom>
                  <a:solidFill>
                    <a:srgbClr val="CC6600"/>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118" name="Cloud 30"/>
                  <p:cNvSpPr/>
                  <p:nvPr/>
                </p:nvSpPr>
                <p:spPr>
                  <a:xfrm>
                    <a:off x="539552" y="1124744"/>
                    <a:ext cx="1440160" cy="1080120"/>
                  </a:xfrm>
                  <a:prstGeom prst="cloud">
                    <a:avLst/>
                  </a:prstGeom>
                  <a:solidFill>
                    <a:srgbClr val="00B050"/>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dirty="0"/>
                  </a:p>
                </p:txBody>
              </p:sp>
            </p:grpSp>
            <p:grpSp>
              <p:nvGrpSpPr>
                <p:cNvPr id="114" name="Group 48"/>
                <p:cNvGrpSpPr/>
                <p:nvPr/>
              </p:nvGrpSpPr>
              <p:grpSpPr>
                <a:xfrm>
                  <a:off x="2483768" y="4653136"/>
                  <a:ext cx="1440160" cy="1224136"/>
                  <a:chOff x="539552" y="1124744"/>
                  <a:chExt cx="1440160" cy="1224136"/>
                </a:xfrm>
              </p:grpSpPr>
              <p:sp>
                <p:nvSpPr>
                  <p:cNvPr id="115" name="Rectangle 49"/>
                  <p:cNvSpPr/>
                  <p:nvPr/>
                </p:nvSpPr>
                <p:spPr>
                  <a:xfrm>
                    <a:off x="1187624" y="1988840"/>
                    <a:ext cx="216024" cy="360040"/>
                  </a:xfrm>
                  <a:prstGeom prst="rect">
                    <a:avLst/>
                  </a:prstGeom>
                  <a:solidFill>
                    <a:srgbClr val="CC6600"/>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116" name="Cloud 50"/>
                  <p:cNvSpPr/>
                  <p:nvPr/>
                </p:nvSpPr>
                <p:spPr>
                  <a:xfrm>
                    <a:off x="539552" y="1124744"/>
                    <a:ext cx="1440160" cy="1080120"/>
                  </a:xfrm>
                  <a:prstGeom prst="cloud">
                    <a:avLst/>
                  </a:prstGeom>
                  <a:solidFill>
                    <a:srgbClr val="00B050"/>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dirty="0"/>
                  </a:p>
                </p:txBody>
              </p:sp>
            </p:grpSp>
          </p:grpSp>
          <p:sp>
            <p:nvSpPr>
              <p:cNvPr id="77" name="Freeform 76"/>
              <p:cNvSpPr/>
              <p:nvPr/>
            </p:nvSpPr>
            <p:spPr>
              <a:xfrm rot="18658646">
                <a:off x="7771761" y="2637310"/>
                <a:ext cx="1259526" cy="1105118"/>
              </a:xfrm>
              <a:custGeom>
                <a:avLst/>
                <a:gdLst>
                  <a:gd name="connsiteX0" fmla="*/ 437214 w 1249181"/>
                  <a:gd name="connsiteY0" fmla="*/ 2498 h 1114268"/>
                  <a:gd name="connsiteX1" fmla="*/ 47469 w 1249181"/>
                  <a:gd name="connsiteY1" fmla="*/ 362262 h 1114268"/>
                  <a:gd name="connsiteX2" fmla="*/ 722027 w 1249181"/>
                  <a:gd name="connsiteY2" fmla="*/ 1111770 h 1114268"/>
                  <a:gd name="connsiteX3" fmla="*/ 1201712 w 1249181"/>
                  <a:gd name="connsiteY3" fmla="*/ 347272 h 1114268"/>
                  <a:gd name="connsiteX4" fmla="*/ 437214 w 1249181"/>
                  <a:gd name="connsiteY4" fmla="*/ 2498 h 11142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9181" h="1114268">
                    <a:moveTo>
                      <a:pt x="437214" y="2498"/>
                    </a:moveTo>
                    <a:cubicBezTo>
                      <a:pt x="244840" y="4996"/>
                      <a:pt x="0" y="177383"/>
                      <a:pt x="47469" y="362262"/>
                    </a:cubicBezTo>
                    <a:cubicBezTo>
                      <a:pt x="94938" y="547141"/>
                      <a:pt x="529653" y="1114268"/>
                      <a:pt x="722027" y="1111770"/>
                    </a:cubicBezTo>
                    <a:cubicBezTo>
                      <a:pt x="914401" y="1109272"/>
                      <a:pt x="1249181" y="532151"/>
                      <a:pt x="1201712" y="347272"/>
                    </a:cubicBezTo>
                    <a:cubicBezTo>
                      <a:pt x="1154243" y="162393"/>
                      <a:pt x="629588" y="0"/>
                      <a:pt x="437214" y="2498"/>
                    </a:cubicBezTo>
                    <a:close/>
                  </a:path>
                </a:pathLst>
              </a:custGeom>
              <a:solidFill>
                <a:srgbClr val="969696"/>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grpSp>
        <p:nvGrpSpPr>
          <p:cNvPr id="64" name="Group 63"/>
          <p:cNvGrpSpPr/>
          <p:nvPr/>
        </p:nvGrpSpPr>
        <p:grpSpPr>
          <a:xfrm>
            <a:off x="-1670427" y="980728"/>
            <a:ext cx="8386235" cy="3361389"/>
            <a:chOff x="-573875" y="404664"/>
            <a:chExt cx="8386235" cy="3361389"/>
          </a:xfrm>
        </p:grpSpPr>
        <p:sp>
          <p:nvSpPr>
            <p:cNvPr id="42" name="Rectangle 41"/>
            <p:cNvSpPr/>
            <p:nvPr/>
          </p:nvSpPr>
          <p:spPr>
            <a:xfrm rot="19851253">
              <a:off x="-573875" y="3366717"/>
              <a:ext cx="6470419" cy="399336"/>
            </a:xfrm>
            <a:prstGeom prst="rect">
              <a:avLst/>
            </a:prstGeom>
            <a:solidFill>
              <a:srgbClr val="FFFF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GB" sz="2400" dirty="0">
                <a:solidFill>
                  <a:schemeClr val="tx1"/>
                </a:solidFill>
                <a:latin typeface="Impact" pitchFamily="34" charset="0"/>
              </a:endParaRPr>
            </a:p>
          </p:txBody>
        </p:sp>
        <p:grpSp>
          <p:nvGrpSpPr>
            <p:cNvPr id="24" name="Group 56"/>
            <p:cNvGrpSpPr/>
            <p:nvPr/>
          </p:nvGrpSpPr>
          <p:grpSpPr>
            <a:xfrm>
              <a:off x="5580112" y="404664"/>
              <a:ext cx="2232248" cy="1728192"/>
              <a:chOff x="5580112" y="2564904"/>
              <a:chExt cx="2232248" cy="1728192"/>
            </a:xfrm>
          </p:grpSpPr>
          <p:sp>
            <p:nvSpPr>
              <p:cNvPr id="48" name="Rectangle 47"/>
              <p:cNvSpPr/>
              <p:nvPr/>
            </p:nvSpPr>
            <p:spPr>
              <a:xfrm>
                <a:off x="5580112" y="2564904"/>
                <a:ext cx="2232248" cy="1728192"/>
              </a:xfrm>
              <a:prstGeom prst="rect">
                <a:avLst/>
              </a:prstGeom>
              <a:solidFill>
                <a:srgbClr val="DDDDDD"/>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9" name="TextBox 48"/>
              <p:cNvSpPr txBox="1"/>
              <p:nvPr/>
            </p:nvSpPr>
            <p:spPr>
              <a:xfrm rot="20226834">
                <a:off x="5583016" y="2828834"/>
                <a:ext cx="2197268" cy="1200329"/>
              </a:xfrm>
              <a:prstGeom prst="rect">
                <a:avLst/>
              </a:prstGeom>
              <a:noFill/>
            </p:spPr>
            <p:txBody>
              <a:bodyPr wrap="none" rtlCol="0">
                <a:spAutoFit/>
              </a:bodyPr>
              <a:lstStyle/>
              <a:p>
                <a:pPr algn="ctr"/>
                <a:r>
                  <a:rPr lang="en-GB" sz="3600" dirty="0" smtClean="0">
                    <a:latin typeface="Arial Black" pitchFamily="34" charset="0"/>
                  </a:rPr>
                  <a:t>SOLAR</a:t>
                </a:r>
              </a:p>
              <a:p>
                <a:pPr algn="ctr"/>
                <a:r>
                  <a:rPr lang="en-GB" sz="3600" dirty="0" smtClean="0">
                    <a:latin typeface="Arial Black" pitchFamily="34" charset="0"/>
                  </a:rPr>
                  <a:t>PANELS</a:t>
                </a:r>
                <a:endParaRPr lang="en-GB" sz="3600" dirty="0">
                  <a:latin typeface="Arial Black" pitchFamily="34" charset="0"/>
                </a:endParaRPr>
              </a:p>
            </p:txBody>
          </p:sp>
          <p:sp>
            <p:nvSpPr>
              <p:cNvPr id="50" name="TextBox 49"/>
              <p:cNvSpPr txBox="1"/>
              <p:nvPr/>
            </p:nvSpPr>
            <p:spPr>
              <a:xfrm>
                <a:off x="5580112" y="2564904"/>
                <a:ext cx="846963" cy="307777"/>
              </a:xfrm>
              <a:prstGeom prst="rect">
                <a:avLst/>
              </a:prstGeom>
              <a:noFill/>
            </p:spPr>
            <p:txBody>
              <a:bodyPr wrap="none" rtlCol="0">
                <a:spAutoFit/>
              </a:bodyPr>
              <a:lstStyle/>
              <a:p>
                <a:r>
                  <a:rPr lang="en-GB" sz="1400" dirty="0" smtClean="0"/>
                  <a:t>FRAGILE!</a:t>
                </a:r>
                <a:endParaRPr lang="en-GB" sz="1400" dirty="0"/>
              </a:p>
            </p:txBody>
          </p:sp>
          <p:sp>
            <p:nvSpPr>
              <p:cNvPr id="51" name="TextBox 50"/>
              <p:cNvSpPr txBox="1"/>
              <p:nvPr/>
            </p:nvSpPr>
            <p:spPr>
              <a:xfrm>
                <a:off x="6948264" y="3985319"/>
                <a:ext cx="846963" cy="307777"/>
              </a:xfrm>
              <a:prstGeom prst="rect">
                <a:avLst/>
              </a:prstGeom>
              <a:noFill/>
            </p:spPr>
            <p:txBody>
              <a:bodyPr wrap="none" rtlCol="0">
                <a:spAutoFit/>
              </a:bodyPr>
              <a:lstStyle/>
              <a:p>
                <a:r>
                  <a:rPr lang="en-GB" sz="1400" dirty="0" smtClean="0"/>
                  <a:t>FRAGILE!</a:t>
                </a:r>
                <a:endParaRPr lang="en-GB" sz="1400" dirty="0"/>
              </a:p>
            </p:txBody>
          </p:sp>
          <p:cxnSp>
            <p:nvCxnSpPr>
              <p:cNvPr id="53" name="Straight Connector 52"/>
              <p:cNvCxnSpPr/>
              <p:nvPr/>
            </p:nvCxnSpPr>
            <p:spPr>
              <a:xfrm flipV="1">
                <a:off x="5724128" y="2636912"/>
                <a:ext cx="1080120" cy="432048"/>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4" name="Straight Connector 53"/>
              <p:cNvCxnSpPr/>
              <p:nvPr/>
            </p:nvCxnSpPr>
            <p:spPr>
              <a:xfrm flipV="1">
                <a:off x="5796136" y="2708920"/>
                <a:ext cx="1080120" cy="432048"/>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5" name="Straight Connector 54"/>
              <p:cNvCxnSpPr/>
              <p:nvPr/>
            </p:nvCxnSpPr>
            <p:spPr>
              <a:xfrm flipV="1">
                <a:off x="6578698" y="3678365"/>
                <a:ext cx="1080120" cy="432048"/>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6" name="Straight Connector 55"/>
              <p:cNvCxnSpPr/>
              <p:nvPr/>
            </p:nvCxnSpPr>
            <p:spPr>
              <a:xfrm flipV="1">
                <a:off x="6650706" y="3750373"/>
                <a:ext cx="1080120" cy="432048"/>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6" name="Group 82"/>
            <p:cNvGrpSpPr/>
            <p:nvPr/>
          </p:nvGrpSpPr>
          <p:grpSpPr>
            <a:xfrm>
              <a:off x="4902375" y="1268760"/>
              <a:ext cx="2232248" cy="1525562"/>
              <a:chOff x="4902375" y="1268760"/>
              <a:chExt cx="2232248" cy="1525562"/>
            </a:xfrm>
          </p:grpSpPr>
          <p:sp>
            <p:nvSpPr>
              <p:cNvPr id="43" name="Pie 42"/>
              <p:cNvSpPr/>
              <p:nvPr/>
            </p:nvSpPr>
            <p:spPr>
              <a:xfrm>
                <a:off x="4902375" y="1628800"/>
                <a:ext cx="1165522" cy="1165522"/>
              </a:xfrm>
              <a:prstGeom prst="pie">
                <a:avLst>
                  <a:gd name="adj1" fmla="val 14161131"/>
                  <a:gd name="adj2" fmla="val 16270878"/>
                </a:avLst>
              </a:prstGeom>
              <a:solidFill>
                <a:srgbClr val="0000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chemeClr val="tx1"/>
                  </a:solidFill>
                </a:endParaRPr>
              </a:p>
            </p:txBody>
          </p:sp>
          <p:sp>
            <p:nvSpPr>
              <p:cNvPr id="44" name="Rounded Rectangle 43"/>
              <p:cNvSpPr/>
              <p:nvPr/>
            </p:nvSpPr>
            <p:spPr>
              <a:xfrm>
                <a:off x="5550447" y="2132856"/>
                <a:ext cx="1584176" cy="72008"/>
              </a:xfrm>
              <a:prstGeom prst="roundRect">
                <a:avLst/>
              </a:prstGeom>
              <a:solidFill>
                <a:srgbClr val="80808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5" name="Rounded Rectangle 44"/>
              <p:cNvSpPr/>
              <p:nvPr/>
            </p:nvSpPr>
            <p:spPr>
              <a:xfrm flipV="1">
                <a:off x="5478439" y="1268760"/>
                <a:ext cx="72008" cy="936104"/>
              </a:xfrm>
              <a:prstGeom prst="roundRect">
                <a:avLst/>
              </a:prstGeom>
              <a:solidFill>
                <a:srgbClr val="80808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sp>
        <p:nvSpPr>
          <p:cNvPr id="66" name="Rectangle 65"/>
          <p:cNvSpPr/>
          <p:nvPr/>
        </p:nvSpPr>
        <p:spPr>
          <a:xfrm>
            <a:off x="-1044624" y="4077072"/>
            <a:ext cx="2592288" cy="1728192"/>
          </a:xfrm>
          <a:prstGeom prst="rect">
            <a:avLst/>
          </a:prstGeom>
          <a:solidFill>
            <a:schemeClr val="bg1"/>
          </a:soli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 name="Rectangle 16"/>
          <p:cNvSpPr/>
          <p:nvPr/>
        </p:nvSpPr>
        <p:spPr>
          <a:xfrm rot="19851253">
            <a:off x="1686767" y="3118329"/>
            <a:ext cx="2526714" cy="504056"/>
          </a:xfrm>
          <a:prstGeom prst="rect">
            <a:avLst/>
          </a:prstGeom>
          <a:solidFill>
            <a:srgbClr val="FFFF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en-GB" sz="2400" dirty="0" smtClean="0">
                <a:solidFill>
                  <a:schemeClr val="tx1"/>
                </a:solidFill>
                <a:latin typeface="Impact" pitchFamily="34" charset="0"/>
              </a:rPr>
              <a:t>JCMM</a:t>
            </a:r>
            <a:endParaRPr lang="en-GB" sz="2400" dirty="0">
              <a:solidFill>
                <a:schemeClr val="tx1"/>
              </a:solidFill>
              <a:latin typeface="Impact" pitchFamily="34" charset="0"/>
            </a:endParaRPr>
          </a:p>
        </p:txBody>
      </p:sp>
      <p:grpSp>
        <p:nvGrpSpPr>
          <p:cNvPr id="83" name="Group 82"/>
          <p:cNvGrpSpPr/>
          <p:nvPr/>
        </p:nvGrpSpPr>
        <p:grpSpPr>
          <a:xfrm>
            <a:off x="1475656" y="2276872"/>
            <a:ext cx="1084092" cy="1310880"/>
            <a:chOff x="4716016" y="1196975"/>
            <a:chExt cx="1965160" cy="2376264"/>
          </a:xfrm>
        </p:grpSpPr>
        <p:sp>
          <p:nvSpPr>
            <p:cNvPr id="85" name="Chord 84"/>
            <p:cNvSpPr/>
            <p:nvPr/>
          </p:nvSpPr>
          <p:spPr>
            <a:xfrm>
              <a:off x="4716016" y="1629023"/>
              <a:ext cx="1584176" cy="1944216"/>
            </a:xfrm>
            <a:prstGeom prst="chord">
              <a:avLst>
                <a:gd name="adj1" fmla="val 8611440"/>
                <a:gd name="adj2" fmla="val 2253332"/>
              </a:avLst>
            </a:prstGeom>
            <a:solidFill>
              <a:srgbClr val="CC66FF"/>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86" name="Group 60"/>
            <p:cNvGrpSpPr/>
            <p:nvPr/>
          </p:nvGrpSpPr>
          <p:grpSpPr>
            <a:xfrm>
              <a:off x="4973459" y="1196975"/>
              <a:ext cx="1122145" cy="523582"/>
              <a:chOff x="1214203" y="1352769"/>
              <a:chExt cx="1394086" cy="664886"/>
            </a:xfrm>
          </p:grpSpPr>
          <p:sp>
            <p:nvSpPr>
              <p:cNvPr id="92" name="Freeform 91"/>
              <p:cNvSpPr/>
              <p:nvPr/>
            </p:nvSpPr>
            <p:spPr>
              <a:xfrm>
                <a:off x="1541419" y="1352769"/>
                <a:ext cx="726326" cy="636072"/>
              </a:xfrm>
              <a:custGeom>
                <a:avLst/>
                <a:gdLst>
                  <a:gd name="connsiteX0" fmla="*/ 12492 w 687049"/>
                  <a:gd name="connsiteY0" fmla="*/ 484682 h 484682"/>
                  <a:gd name="connsiteX1" fmla="*/ 57462 w 687049"/>
                  <a:gd name="connsiteY1" fmla="*/ 34977 h 484682"/>
                  <a:gd name="connsiteX2" fmla="*/ 357265 w 687049"/>
                  <a:gd name="connsiteY2" fmla="*/ 274820 h 484682"/>
                  <a:gd name="connsiteX3" fmla="*/ 582118 w 687049"/>
                  <a:gd name="connsiteY3" fmla="*/ 49968 h 484682"/>
                  <a:gd name="connsiteX4" fmla="*/ 687049 w 687049"/>
                  <a:gd name="connsiteY4" fmla="*/ 424722 h 484682"/>
                  <a:gd name="connsiteX0" fmla="*/ 12492 w 687049"/>
                  <a:gd name="connsiteY0" fmla="*/ 560929 h 560929"/>
                  <a:gd name="connsiteX1" fmla="*/ 57462 w 687049"/>
                  <a:gd name="connsiteY1" fmla="*/ 111224 h 560929"/>
                  <a:gd name="connsiteX2" fmla="*/ 357265 w 687049"/>
                  <a:gd name="connsiteY2" fmla="*/ 351067 h 560929"/>
                  <a:gd name="connsiteX3" fmla="*/ 607223 w 687049"/>
                  <a:gd name="connsiteY3" fmla="*/ 24984 h 560929"/>
                  <a:gd name="connsiteX4" fmla="*/ 687049 w 687049"/>
                  <a:gd name="connsiteY4" fmla="*/ 500969 h 560929"/>
                  <a:gd name="connsiteX0" fmla="*/ 6246 w 680803"/>
                  <a:gd name="connsiteY0" fmla="*/ 570921 h 570921"/>
                  <a:gd name="connsiteX1" fmla="*/ 96921 w 680803"/>
                  <a:gd name="connsiteY1" fmla="*/ 34977 h 570921"/>
                  <a:gd name="connsiteX2" fmla="*/ 351019 w 680803"/>
                  <a:gd name="connsiteY2" fmla="*/ 361059 h 570921"/>
                  <a:gd name="connsiteX3" fmla="*/ 600977 w 680803"/>
                  <a:gd name="connsiteY3" fmla="*/ 34976 h 570921"/>
                  <a:gd name="connsiteX4" fmla="*/ 680803 w 680803"/>
                  <a:gd name="connsiteY4" fmla="*/ 510961 h 570921"/>
                  <a:gd name="connsiteX0" fmla="*/ 6246 w 680803"/>
                  <a:gd name="connsiteY0" fmla="*/ 589264 h 589264"/>
                  <a:gd name="connsiteX1" fmla="*/ 96921 w 680803"/>
                  <a:gd name="connsiteY1" fmla="*/ 53320 h 589264"/>
                  <a:gd name="connsiteX2" fmla="*/ 384953 w 680803"/>
                  <a:gd name="connsiteY2" fmla="*/ 269344 h 589264"/>
                  <a:gd name="connsiteX3" fmla="*/ 600977 w 680803"/>
                  <a:gd name="connsiteY3" fmla="*/ 53319 h 589264"/>
                  <a:gd name="connsiteX4" fmla="*/ 680803 w 680803"/>
                  <a:gd name="connsiteY4" fmla="*/ 529304 h 589264"/>
                  <a:gd name="connsiteX0" fmla="*/ 6246 w 722293"/>
                  <a:gd name="connsiteY0" fmla="*/ 589264 h 589264"/>
                  <a:gd name="connsiteX1" fmla="*/ 96921 w 722293"/>
                  <a:gd name="connsiteY1" fmla="*/ 53320 h 589264"/>
                  <a:gd name="connsiteX2" fmla="*/ 384953 w 722293"/>
                  <a:gd name="connsiteY2" fmla="*/ 269344 h 589264"/>
                  <a:gd name="connsiteX3" fmla="*/ 672985 w 722293"/>
                  <a:gd name="connsiteY3" fmla="*/ 53320 h 589264"/>
                  <a:gd name="connsiteX4" fmla="*/ 680803 w 722293"/>
                  <a:gd name="connsiteY4" fmla="*/ 529304 h 589264"/>
                  <a:gd name="connsiteX0" fmla="*/ 6246 w 817001"/>
                  <a:gd name="connsiteY0" fmla="*/ 589264 h 589264"/>
                  <a:gd name="connsiteX1" fmla="*/ 96921 w 817001"/>
                  <a:gd name="connsiteY1" fmla="*/ 53320 h 589264"/>
                  <a:gd name="connsiteX2" fmla="*/ 384953 w 817001"/>
                  <a:gd name="connsiteY2" fmla="*/ 269344 h 589264"/>
                  <a:gd name="connsiteX3" fmla="*/ 672985 w 817001"/>
                  <a:gd name="connsiteY3" fmla="*/ 53320 h 589264"/>
                  <a:gd name="connsiteX4" fmla="*/ 817001 w 817001"/>
                  <a:gd name="connsiteY4" fmla="*/ 485368 h 589264"/>
                  <a:gd name="connsiteX0" fmla="*/ 6246 w 744993"/>
                  <a:gd name="connsiteY0" fmla="*/ 595951 h 636071"/>
                  <a:gd name="connsiteX1" fmla="*/ 96921 w 744993"/>
                  <a:gd name="connsiteY1" fmla="*/ 60007 h 636071"/>
                  <a:gd name="connsiteX2" fmla="*/ 384953 w 744993"/>
                  <a:gd name="connsiteY2" fmla="*/ 276031 h 636071"/>
                  <a:gd name="connsiteX3" fmla="*/ 672985 w 744993"/>
                  <a:gd name="connsiteY3" fmla="*/ 60007 h 636071"/>
                  <a:gd name="connsiteX4" fmla="*/ 744993 w 744993"/>
                  <a:gd name="connsiteY4" fmla="*/ 636071 h 636071"/>
                  <a:gd name="connsiteX0" fmla="*/ 6246 w 726326"/>
                  <a:gd name="connsiteY0" fmla="*/ 636072 h 636072"/>
                  <a:gd name="connsiteX1" fmla="*/ 78254 w 726326"/>
                  <a:gd name="connsiteY1" fmla="*/ 60007 h 636072"/>
                  <a:gd name="connsiteX2" fmla="*/ 366286 w 726326"/>
                  <a:gd name="connsiteY2" fmla="*/ 276031 h 636072"/>
                  <a:gd name="connsiteX3" fmla="*/ 654318 w 726326"/>
                  <a:gd name="connsiteY3" fmla="*/ 60007 h 636072"/>
                  <a:gd name="connsiteX4" fmla="*/ 726326 w 726326"/>
                  <a:gd name="connsiteY4" fmla="*/ 636071 h 6360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6326" h="636072">
                    <a:moveTo>
                      <a:pt x="6246" y="636072"/>
                    </a:moveTo>
                    <a:cubicBezTo>
                      <a:pt x="0" y="428708"/>
                      <a:pt x="18247" y="120014"/>
                      <a:pt x="78254" y="60007"/>
                    </a:cubicBezTo>
                    <a:cubicBezTo>
                      <a:pt x="138261" y="0"/>
                      <a:pt x="270275" y="276031"/>
                      <a:pt x="366286" y="276031"/>
                    </a:cubicBezTo>
                    <a:cubicBezTo>
                      <a:pt x="462297" y="276031"/>
                      <a:pt x="594311" y="0"/>
                      <a:pt x="654318" y="60007"/>
                    </a:cubicBezTo>
                    <a:cubicBezTo>
                      <a:pt x="714325" y="120014"/>
                      <a:pt x="701342" y="461186"/>
                      <a:pt x="726326" y="636071"/>
                    </a:cubicBezTo>
                  </a:path>
                </a:pathLst>
              </a:custGeom>
              <a:solidFill>
                <a:srgbClr val="33CCCC"/>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93" name="Freeform 92"/>
              <p:cNvSpPr/>
              <p:nvPr/>
            </p:nvSpPr>
            <p:spPr>
              <a:xfrm>
                <a:off x="1214203" y="1772816"/>
                <a:ext cx="1394086" cy="244839"/>
              </a:xfrm>
              <a:custGeom>
                <a:avLst/>
                <a:gdLst>
                  <a:gd name="connsiteX0" fmla="*/ 0 w 1394086"/>
                  <a:gd name="connsiteY0" fmla="*/ 0 h 244839"/>
                  <a:gd name="connsiteX1" fmla="*/ 344774 w 1394086"/>
                  <a:gd name="connsiteY1" fmla="*/ 209862 h 244839"/>
                  <a:gd name="connsiteX2" fmla="*/ 1079292 w 1394086"/>
                  <a:gd name="connsiteY2" fmla="*/ 209862 h 244839"/>
                  <a:gd name="connsiteX3" fmla="*/ 1394086 w 1394086"/>
                  <a:gd name="connsiteY3" fmla="*/ 0 h 244839"/>
                </a:gdLst>
                <a:ahLst/>
                <a:cxnLst>
                  <a:cxn ang="0">
                    <a:pos x="connsiteX0" y="connsiteY0"/>
                  </a:cxn>
                  <a:cxn ang="0">
                    <a:pos x="connsiteX1" y="connsiteY1"/>
                  </a:cxn>
                  <a:cxn ang="0">
                    <a:pos x="connsiteX2" y="connsiteY2"/>
                  </a:cxn>
                  <a:cxn ang="0">
                    <a:pos x="connsiteX3" y="connsiteY3"/>
                  </a:cxn>
                </a:cxnLst>
                <a:rect l="l" t="t" r="r" b="b"/>
                <a:pathLst>
                  <a:path w="1394086" h="244839">
                    <a:moveTo>
                      <a:pt x="0" y="0"/>
                    </a:moveTo>
                    <a:cubicBezTo>
                      <a:pt x="82446" y="87442"/>
                      <a:pt x="164892" y="174885"/>
                      <a:pt x="344774" y="209862"/>
                    </a:cubicBezTo>
                    <a:cubicBezTo>
                      <a:pt x="524656" y="244839"/>
                      <a:pt x="904407" y="244839"/>
                      <a:pt x="1079292" y="209862"/>
                    </a:cubicBezTo>
                    <a:cubicBezTo>
                      <a:pt x="1254177" y="174885"/>
                      <a:pt x="1324131" y="87442"/>
                      <a:pt x="1394086" y="0"/>
                    </a:cubicBezTo>
                  </a:path>
                </a:pathLst>
              </a:custGeom>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grpSp>
        <p:sp>
          <p:nvSpPr>
            <p:cNvPr id="90" name="Oval 89"/>
            <p:cNvSpPr/>
            <p:nvPr/>
          </p:nvSpPr>
          <p:spPr>
            <a:xfrm>
              <a:off x="5868144" y="2060848"/>
              <a:ext cx="129992" cy="198863"/>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91" name="Arc 90"/>
            <p:cNvSpPr/>
            <p:nvPr/>
          </p:nvSpPr>
          <p:spPr>
            <a:xfrm flipV="1">
              <a:off x="5877669" y="2564904"/>
              <a:ext cx="803507" cy="528280"/>
            </a:xfrm>
            <a:prstGeom prst="arc">
              <a:avLst>
                <a:gd name="adj1" fmla="val 5391158"/>
                <a:gd name="adj2" fmla="val 10365824"/>
              </a:avLst>
            </a:prstGeom>
            <a:no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dirty="0"/>
            </a:p>
          </p:txBody>
        </p:sp>
      </p:grpSp>
      <p:grpSp>
        <p:nvGrpSpPr>
          <p:cNvPr id="94" name="Group 93"/>
          <p:cNvGrpSpPr/>
          <p:nvPr/>
        </p:nvGrpSpPr>
        <p:grpSpPr>
          <a:xfrm rot="5932508">
            <a:off x="2242497" y="2993488"/>
            <a:ext cx="682218" cy="420180"/>
            <a:chOff x="546618" y="1641817"/>
            <a:chExt cx="1100134" cy="677577"/>
          </a:xfrm>
        </p:grpSpPr>
        <p:sp>
          <p:nvSpPr>
            <p:cNvPr id="95" name="Rounded Rectangle 94"/>
            <p:cNvSpPr/>
            <p:nvPr/>
          </p:nvSpPr>
          <p:spPr>
            <a:xfrm>
              <a:off x="546618" y="1641817"/>
              <a:ext cx="1100134" cy="677577"/>
            </a:xfrm>
            <a:prstGeom prst="roundRect">
              <a:avLst>
                <a:gd name="adj" fmla="val 11857"/>
              </a:avLst>
            </a:prstGeom>
            <a:solidFill>
              <a:schemeClr val="bg1">
                <a:lumMod val="95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96" name="Picture 6" descr="Image result for apple icon png"/>
            <p:cNvPicPr>
              <a:picLocks noChangeAspect="1" noChangeArrowheads="1"/>
            </p:cNvPicPr>
            <p:nvPr/>
          </p:nvPicPr>
          <p:blipFill>
            <a:blip r:embed="rId5" cstate="print"/>
            <a:srcRect/>
            <a:stretch>
              <a:fillRect/>
            </a:stretch>
          </p:blipFill>
          <p:spPr bwMode="auto">
            <a:xfrm>
              <a:off x="984288" y="1828224"/>
              <a:ext cx="244474" cy="246392"/>
            </a:xfrm>
            <a:prstGeom prst="rect">
              <a:avLst/>
            </a:prstGeom>
            <a:noFill/>
          </p:spPr>
        </p:pic>
      </p:grpSp>
      <p:grpSp>
        <p:nvGrpSpPr>
          <p:cNvPr id="3" name="Group 85"/>
          <p:cNvGrpSpPr/>
          <p:nvPr/>
        </p:nvGrpSpPr>
        <p:grpSpPr>
          <a:xfrm>
            <a:off x="-2988840" y="5157192"/>
            <a:ext cx="7560840" cy="216024"/>
            <a:chOff x="-252536" y="5373216"/>
            <a:chExt cx="5544616" cy="216024"/>
          </a:xfrm>
        </p:grpSpPr>
        <p:cxnSp>
          <p:nvCxnSpPr>
            <p:cNvPr id="87" name="Straight Connector 86"/>
            <p:cNvCxnSpPr/>
            <p:nvPr/>
          </p:nvCxnSpPr>
          <p:spPr>
            <a:xfrm flipH="1">
              <a:off x="-180528" y="5589240"/>
              <a:ext cx="5472608" cy="0"/>
            </a:xfrm>
            <a:prstGeom prst="line">
              <a:avLst/>
            </a:prstGeom>
            <a:ln w="127000" cap="rnd">
              <a:solidFill>
                <a:srgbClr val="CC9900"/>
              </a:solidFill>
              <a:prstDash val="sysDash"/>
            </a:ln>
          </p:spPr>
          <p:style>
            <a:lnRef idx="1">
              <a:schemeClr val="accent1"/>
            </a:lnRef>
            <a:fillRef idx="0">
              <a:schemeClr val="accent1"/>
            </a:fillRef>
            <a:effectRef idx="0">
              <a:schemeClr val="accent1"/>
            </a:effectRef>
            <a:fontRef idx="minor">
              <a:schemeClr val="tx1"/>
            </a:fontRef>
          </p:style>
        </p:cxnSp>
        <p:cxnSp>
          <p:nvCxnSpPr>
            <p:cNvPr id="88" name="Straight Connector 87"/>
            <p:cNvCxnSpPr/>
            <p:nvPr/>
          </p:nvCxnSpPr>
          <p:spPr>
            <a:xfrm flipH="1">
              <a:off x="-252536" y="5373216"/>
              <a:ext cx="5472608" cy="0"/>
            </a:xfrm>
            <a:prstGeom prst="line">
              <a:avLst/>
            </a:prstGeom>
            <a:ln w="127000" cap="rnd">
              <a:solidFill>
                <a:srgbClr val="CC9900"/>
              </a:solidFill>
              <a:prstDash val="sysDash"/>
            </a:ln>
          </p:spPr>
          <p:style>
            <a:lnRef idx="1">
              <a:schemeClr val="accent1"/>
            </a:lnRef>
            <a:fillRef idx="0">
              <a:schemeClr val="accent1"/>
            </a:fillRef>
            <a:effectRef idx="0">
              <a:schemeClr val="accent1"/>
            </a:effectRef>
            <a:fontRef idx="minor">
              <a:schemeClr val="tx1"/>
            </a:fontRef>
          </p:style>
        </p:cxnSp>
      </p:grpSp>
      <p:grpSp>
        <p:nvGrpSpPr>
          <p:cNvPr id="7" name="Group 68"/>
          <p:cNvGrpSpPr/>
          <p:nvPr/>
        </p:nvGrpSpPr>
        <p:grpSpPr>
          <a:xfrm>
            <a:off x="971600" y="3429000"/>
            <a:ext cx="4210372" cy="792088"/>
            <a:chOff x="971600" y="3429000"/>
            <a:chExt cx="4210372" cy="792088"/>
          </a:xfrm>
        </p:grpSpPr>
        <p:sp>
          <p:nvSpPr>
            <p:cNvPr id="70" name="Freeform 69"/>
            <p:cNvSpPr/>
            <p:nvPr/>
          </p:nvSpPr>
          <p:spPr>
            <a:xfrm>
              <a:off x="971600" y="3429000"/>
              <a:ext cx="4032448" cy="792088"/>
            </a:xfrm>
            <a:custGeom>
              <a:avLst/>
              <a:gdLst>
                <a:gd name="connsiteX0" fmla="*/ 0 w 3718560"/>
                <a:gd name="connsiteY0" fmla="*/ 899160 h 914400"/>
                <a:gd name="connsiteX1" fmla="*/ 3718560 w 3718560"/>
                <a:gd name="connsiteY1" fmla="*/ 914400 h 914400"/>
                <a:gd name="connsiteX2" fmla="*/ 3718560 w 3718560"/>
                <a:gd name="connsiteY2" fmla="*/ 434340 h 914400"/>
                <a:gd name="connsiteX3" fmla="*/ 2148840 w 3718560"/>
                <a:gd name="connsiteY3" fmla="*/ 0 h 914400"/>
                <a:gd name="connsiteX4" fmla="*/ 342900 w 3718560"/>
                <a:gd name="connsiteY4" fmla="*/ 7620 h 914400"/>
                <a:gd name="connsiteX5" fmla="*/ 0 w 3718560"/>
                <a:gd name="connsiteY5" fmla="*/ 899160 h 914400"/>
                <a:gd name="connsiteX0" fmla="*/ 0 w 3726884"/>
                <a:gd name="connsiteY0" fmla="*/ 944840 h 944840"/>
                <a:gd name="connsiteX1" fmla="*/ 3726884 w 3726884"/>
                <a:gd name="connsiteY1" fmla="*/ 914400 h 944840"/>
                <a:gd name="connsiteX2" fmla="*/ 3726884 w 3726884"/>
                <a:gd name="connsiteY2" fmla="*/ 434340 h 944840"/>
                <a:gd name="connsiteX3" fmla="*/ 2157164 w 3726884"/>
                <a:gd name="connsiteY3" fmla="*/ 0 h 944840"/>
                <a:gd name="connsiteX4" fmla="*/ 351224 w 3726884"/>
                <a:gd name="connsiteY4" fmla="*/ 7620 h 944840"/>
                <a:gd name="connsiteX5" fmla="*/ 0 w 3726884"/>
                <a:gd name="connsiteY5" fmla="*/ 944840 h 944840"/>
                <a:gd name="connsiteX0" fmla="*/ 0 w 3726884"/>
                <a:gd name="connsiteY0" fmla="*/ 944840 h 944840"/>
                <a:gd name="connsiteX1" fmla="*/ 3726884 w 3726884"/>
                <a:gd name="connsiteY1" fmla="*/ 914400 h 944840"/>
                <a:gd name="connsiteX2" fmla="*/ 3726884 w 3726884"/>
                <a:gd name="connsiteY2" fmla="*/ 434340 h 944840"/>
                <a:gd name="connsiteX3" fmla="*/ 2157164 w 3726884"/>
                <a:gd name="connsiteY3" fmla="*/ 0 h 944840"/>
                <a:gd name="connsiteX4" fmla="*/ 288032 w 3726884"/>
                <a:gd name="connsiteY4" fmla="*/ 8736 h 944840"/>
                <a:gd name="connsiteX5" fmla="*/ 0 w 3726884"/>
                <a:gd name="connsiteY5" fmla="*/ 944840 h 944840"/>
                <a:gd name="connsiteX0" fmla="*/ 0 w 3726884"/>
                <a:gd name="connsiteY0" fmla="*/ 936104 h 936104"/>
                <a:gd name="connsiteX1" fmla="*/ 3726884 w 3726884"/>
                <a:gd name="connsiteY1" fmla="*/ 905664 h 936104"/>
                <a:gd name="connsiteX2" fmla="*/ 3726884 w 3726884"/>
                <a:gd name="connsiteY2" fmla="*/ 425604 h 936104"/>
                <a:gd name="connsiteX3" fmla="*/ 2160240 w 3726884"/>
                <a:gd name="connsiteY3" fmla="*/ 0 h 936104"/>
                <a:gd name="connsiteX4" fmla="*/ 288032 w 3726884"/>
                <a:gd name="connsiteY4" fmla="*/ 0 h 936104"/>
                <a:gd name="connsiteX5" fmla="*/ 0 w 3726884"/>
                <a:gd name="connsiteY5" fmla="*/ 936104 h 936104"/>
                <a:gd name="connsiteX0" fmla="*/ 0 w 3744416"/>
                <a:gd name="connsiteY0" fmla="*/ 936104 h 936104"/>
                <a:gd name="connsiteX1" fmla="*/ 3744416 w 3744416"/>
                <a:gd name="connsiteY1" fmla="*/ 936104 h 936104"/>
                <a:gd name="connsiteX2" fmla="*/ 3726884 w 3744416"/>
                <a:gd name="connsiteY2" fmla="*/ 425604 h 936104"/>
                <a:gd name="connsiteX3" fmla="*/ 2160240 w 3744416"/>
                <a:gd name="connsiteY3" fmla="*/ 0 h 936104"/>
                <a:gd name="connsiteX4" fmla="*/ 288032 w 3744416"/>
                <a:gd name="connsiteY4" fmla="*/ 0 h 936104"/>
                <a:gd name="connsiteX5" fmla="*/ 0 w 3744416"/>
                <a:gd name="connsiteY5" fmla="*/ 936104 h 936104"/>
                <a:gd name="connsiteX0" fmla="*/ 0 w 3744416"/>
                <a:gd name="connsiteY0" fmla="*/ 936104 h 936104"/>
                <a:gd name="connsiteX1" fmla="*/ 3744416 w 3744416"/>
                <a:gd name="connsiteY1" fmla="*/ 936104 h 936104"/>
                <a:gd name="connsiteX2" fmla="*/ 3744416 w 3744416"/>
                <a:gd name="connsiteY2" fmla="*/ 432048 h 936104"/>
                <a:gd name="connsiteX3" fmla="*/ 2160240 w 3744416"/>
                <a:gd name="connsiteY3" fmla="*/ 0 h 936104"/>
                <a:gd name="connsiteX4" fmla="*/ 288032 w 3744416"/>
                <a:gd name="connsiteY4" fmla="*/ 0 h 936104"/>
                <a:gd name="connsiteX5" fmla="*/ 0 w 3744416"/>
                <a:gd name="connsiteY5" fmla="*/ 936104 h 936104"/>
                <a:gd name="connsiteX0" fmla="*/ 0 w 3744416"/>
                <a:gd name="connsiteY0" fmla="*/ 936104 h 936104"/>
                <a:gd name="connsiteX1" fmla="*/ 3744416 w 3744416"/>
                <a:gd name="connsiteY1" fmla="*/ 936104 h 936104"/>
                <a:gd name="connsiteX2" fmla="*/ 3744416 w 3744416"/>
                <a:gd name="connsiteY2" fmla="*/ 432048 h 936104"/>
                <a:gd name="connsiteX3" fmla="*/ 2088232 w 3744416"/>
                <a:gd name="connsiteY3" fmla="*/ 0 h 936104"/>
                <a:gd name="connsiteX4" fmla="*/ 288032 w 3744416"/>
                <a:gd name="connsiteY4" fmla="*/ 0 h 936104"/>
                <a:gd name="connsiteX5" fmla="*/ 0 w 3744416"/>
                <a:gd name="connsiteY5" fmla="*/ 936104 h 936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44416" h="936104">
                  <a:moveTo>
                    <a:pt x="0" y="936104"/>
                  </a:moveTo>
                  <a:lnTo>
                    <a:pt x="3744416" y="936104"/>
                  </a:lnTo>
                  <a:lnTo>
                    <a:pt x="3744416" y="432048"/>
                  </a:lnTo>
                  <a:lnTo>
                    <a:pt x="2088232" y="0"/>
                  </a:lnTo>
                  <a:lnTo>
                    <a:pt x="288032" y="0"/>
                  </a:lnTo>
                  <a:lnTo>
                    <a:pt x="0" y="936104"/>
                  </a:lnTo>
                  <a:close/>
                </a:path>
              </a:pathLst>
            </a:custGeom>
            <a:solidFill>
              <a:srgbClr val="FFFF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cxnSp>
          <p:nvCxnSpPr>
            <p:cNvPr id="71" name="Straight Connector 70"/>
            <p:cNvCxnSpPr/>
            <p:nvPr/>
          </p:nvCxnSpPr>
          <p:spPr>
            <a:xfrm>
              <a:off x="3347864" y="3573016"/>
              <a:ext cx="0" cy="504056"/>
            </a:xfrm>
            <a:prstGeom prst="line">
              <a:avLst/>
            </a:prstGeom>
            <a:ln w="57150">
              <a:solidFill>
                <a:srgbClr val="000000"/>
              </a:solidFill>
            </a:ln>
          </p:spPr>
          <p:style>
            <a:lnRef idx="1">
              <a:schemeClr val="accent1"/>
            </a:lnRef>
            <a:fillRef idx="0">
              <a:schemeClr val="accent1"/>
            </a:fillRef>
            <a:effectRef idx="0">
              <a:schemeClr val="accent1"/>
            </a:effectRef>
            <a:fontRef idx="minor">
              <a:schemeClr val="tx1"/>
            </a:fontRef>
          </p:style>
        </p:cxnSp>
        <p:cxnSp>
          <p:nvCxnSpPr>
            <p:cNvPr id="72" name="Straight Connector 71"/>
            <p:cNvCxnSpPr/>
            <p:nvPr/>
          </p:nvCxnSpPr>
          <p:spPr>
            <a:xfrm>
              <a:off x="3500264" y="3573016"/>
              <a:ext cx="0" cy="504056"/>
            </a:xfrm>
            <a:prstGeom prst="line">
              <a:avLst/>
            </a:prstGeom>
            <a:ln w="57150">
              <a:solidFill>
                <a:srgbClr val="000000"/>
              </a:solidFill>
            </a:ln>
          </p:spPr>
          <p:style>
            <a:lnRef idx="1">
              <a:schemeClr val="accent1"/>
            </a:lnRef>
            <a:fillRef idx="0">
              <a:schemeClr val="accent1"/>
            </a:fillRef>
            <a:effectRef idx="0">
              <a:schemeClr val="accent1"/>
            </a:effectRef>
            <a:fontRef idx="minor">
              <a:schemeClr val="tx1"/>
            </a:fontRef>
          </p:style>
        </p:cxnSp>
        <p:cxnSp>
          <p:nvCxnSpPr>
            <p:cNvPr id="73" name="Straight Connector 72"/>
            <p:cNvCxnSpPr/>
            <p:nvPr/>
          </p:nvCxnSpPr>
          <p:spPr>
            <a:xfrm>
              <a:off x="3635896" y="3573016"/>
              <a:ext cx="0" cy="504056"/>
            </a:xfrm>
            <a:prstGeom prst="line">
              <a:avLst/>
            </a:prstGeom>
            <a:ln w="57150">
              <a:solidFill>
                <a:srgbClr val="000000"/>
              </a:solidFill>
            </a:ln>
          </p:spPr>
          <p:style>
            <a:lnRef idx="1">
              <a:schemeClr val="accent1"/>
            </a:lnRef>
            <a:fillRef idx="0">
              <a:schemeClr val="accent1"/>
            </a:fillRef>
            <a:effectRef idx="0">
              <a:schemeClr val="accent1"/>
            </a:effectRef>
            <a:fontRef idx="minor">
              <a:schemeClr val="tx1"/>
            </a:fontRef>
          </p:style>
        </p:cxnSp>
        <p:cxnSp>
          <p:nvCxnSpPr>
            <p:cNvPr id="74" name="Straight Connector 73"/>
            <p:cNvCxnSpPr/>
            <p:nvPr/>
          </p:nvCxnSpPr>
          <p:spPr>
            <a:xfrm>
              <a:off x="3203848" y="3573016"/>
              <a:ext cx="0" cy="504056"/>
            </a:xfrm>
            <a:prstGeom prst="line">
              <a:avLst/>
            </a:prstGeom>
            <a:ln w="57150">
              <a:solidFill>
                <a:srgbClr val="000000"/>
              </a:solidFill>
            </a:ln>
          </p:spPr>
          <p:style>
            <a:lnRef idx="1">
              <a:schemeClr val="accent1"/>
            </a:lnRef>
            <a:fillRef idx="0">
              <a:schemeClr val="accent1"/>
            </a:fillRef>
            <a:effectRef idx="0">
              <a:schemeClr val="accent1"/>
            </a:effectRef>
            <a:fontRef idx="minor">
              <a:schemeClr val="tx1"/>
            </a:fontRef>
          </p:style>
        </p:cxnSp>
        <p:sp>
          <p:nvSpPr>
            <p:cNvPr id="75" name="Chord 74"/>
            <p:cNvSpPr/>
            <p:nvPr/>
          </p:nvSpPr>
          <p:spPr>
            <a:xfrm>
              <a:off x="4893940" y="3635499"/>
              <a:ext cx="288032" cy="288032"/>
            </a:xfrm>
            <a:prstGeom prst="chord">
              <a:avLst>
                <a:gd name="adj1" fmla="val 4860628"/>
                <a:gd name="adj2" fmla="val 16200000"/>
              </a:avLst>
            </a:prstGeom>
            <a:solidFill>
              <a:srgbClr val="DDDDDD"/>
            </a:solidFill>
            <a:ln w="38100">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8" name="Group 46"/>
          <p:cNvGrpSpPr/>
          <p:nvPr/>
        </p:nvGrpSpPr>
        <p:grpSpPr>
          <a:xfrm>
            <a:off x="1187624" y="1772816"/>
            <a:ext cx="1800200" cy="1656184"/>
            <a:chOff x="2771800" y="1556792"/>
            <a:chExt cx="1800200" cy="1656184"/>
          </a:xfrm>
        </p:grpSpPr>
        <p:sp>
          <p:nvSpPr>
            <p:cNvPr id="40" name="Rounded Rectangle 39"/>
            <p:cNvSpPr/>
            <p:nvPr/>
          </p:nvSpPr>
          <p:spPr>
            <a:xfrm>
              <a:off x="2987824" y="2708920"/>
              <a:ext cx="288032" cy="504056"/>
            </a:xfrm>
            <a:prstGeom prst="roundRect">
              <a:avLst/>
            </a:prstGeom>
            <a:solidFill>
              <a:srgbClr val="5F5F5F"/>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2" name="Trapezoid 21"/>
            <p:cNvSpPr/>
            <p:nvPr/>
          </p:nvSpPr>
          <p:spPr>
            <a:xfrm>
              <a:off x="2771800" y="1844824"/>
              <a:ext cx="1800200" cy="1296144"/>
            </a:xfrm>
            <a:prstGeom prst="trapezoid">
              <a:avLst>
                <a:gd name="adj" fmla="val 22216"/>
              </a:avLst>
            </a:prstGeom>
            <a:noFill/>
            <a:ln w="762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1" name="Snip Same Side Corner Rectangle 40"/>
            <p:cNvSpPr/>
            <p:nvPr/>
          </p:nvSpPr>
          <p:spPr>
            <a:xfrm>
              <a:off x="3563888" y="1556792"/>
              <a:ext cx="216024" cy="288032"/>
            </a:xfrm>
            <a:prstGeom prst="snip2SameRect">
              <a:avLst>
                <a:gd name="adj1" fmla="val 29895"/>
                <a:gd name="adj2" fmla="val 0"/>
              </a:avLst>
            </a:prstGeom>
            <a:solidFill>
              <a:srgbClr val="FF33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9" name="Group 67"/>
          <p:cNvGrpSpPr/>
          <p:nvPr/>
        </p:nvGrpSpPr>
        <p:grpSpPr>
          <a:xfrm>
            <a:off x="1187624" y="3284984"/>
            <a:ext cx="1800200" cy="864096"/>
            <a:chOff x="1187624" y="3284984"/>
            <a:chExt cx="1800200" cy="864096"/>
          </a:xfrm>
        </p:grpSpPr>
        <p:sp>
          <p:nvSpPr>
            <p:cNvPr id="20" name="Rectangle 19"/>
            <p:cNvSpPr/>
            <p:nvPr/>
          </p:nvSpPr>
          <p:spPr>
            <a:xfrm>
              <a:off x="1187624" y="3284984"/>
              <a:ext cx="1800200" cy="864096"/>
            </a:xfrm>
            <a:prstGeom prst="rect">
              <a:avLst/>
            </a:prstGeom>
            <a:solidFill>
              <a:srgbClr val="FFFF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cxnSp>
          <p:nvCxnSpPr>
            <p:cNvPr id="29" name="Straight Connector 28"/>
            <p:cNvCxnSpPr/>
            <p:nvPr/>
          </p:nvCxnSpPr>
          <p:spPr>
            <a:xfrm>
              <a:off x="2627784" y="3284984"/>
              <a:ext cx="0" cy="864096"/>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7" name="Straight Connector 36"/>
            <p:cNvCxnSpPr/>
            <p:nvPr/>
          </p:nvCxnSpPr>
          <p:spPr>
            <a:xfrm flipH="1">
              <a:off x="2267744" y="3429000"/>
              <a:ext cx="216024" cy="0"/>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4" name="Group 66"/>
          <p:cNvGrpSpPr/>
          <p:nvPr/>
        </p:nvGrpSpPr>
        <p:grpSpPr>
          <a:xfrm>
            <a:off x="-612576" y="3789040"/>
            <a:ext cx="1728192" cy="1368152"/>
            <a:chOff x="-612576" y="3789040"/>
            <a:chExt cx="1728192" cy="1368152"/>
          </a:xfrm>
        </p:grpSpPr>
        <p:sp>
          <p:nvSpPr>
            <p:cNvPr id="59" name="Freeform 58"/>
            <p:cNvSpPr/>
            <p:nvPr/>
          </p:nvSpPr>
          <p:spPr>
            <a:xfrm flipH="1">
              <a:off x="-180528" y="3861048"/>
              <a:ext cx="1296144" cy="648072"/>
            </a:xfrm>
            <a:custGeom>
              <a:avLst/>
              <a:gdLst>
                <a:gd name="connsiteX0" fmla="*/ 0 w 1257300"/>
                <a:gd name="connsiteY0" fmla="*/ 0 h 609600"/>
                <a:gd name="connsiteX1" fmla="*/ 1257300 w 1257300"/>
                <a:gd name="connsiteY1" fmla="*/ 152400 h 609600"/>
                <a:gd name="connsiteX2" fmla="*/ 1257300 w 1257300"/>
                <a:gd name="connsiteY2" fmla="*/ 609600 h 609600"/>
                <a:gd name="connsiteX3" fmla="*/ 12700 w 1257300"/>
                <a:gd name="connsiteY3" fmla="*/ 215900 h 609600"/>
                <a:gd name="connsiteX4" fmla="*/ 0 w 1257300"/>
                <a:gd name="connsiteY4" fmla="*/ 0 h 609600"/>
                <a:gd name="connsiteX0" fmla="*/ 0 w 1257300"/>
                <a:gd name="connsiteY0" fmla="*/ 0 h 609600"/>
                <a:gd name="connsiteX1" fmla="*/ 1257300 w 1257300"/>
                <a:gd name="connsiteY1" fmla="*/ 152400 h 609600"/>
                <a:gd name="connsiteX2" fmla="*/ 1257300 w 1257300"/>
                <a:gd name="connsiteY2" fmla="*/ 609600 h 609600"/>
                <a:gd name="connsiteX3" fmla="*/ 12700 w 1257300"/>
                <a:gd name="connsiteY3" fmla="*/ 215900 h 609600"/>
                <a:gd name="connsiteX4" fmla="*/ 0 w 1257300"/>
                <a:gd name="connsiteY4" fmla="*/ 0 h 609600"/>
                <a:gd name="connsiteX0" fmla="*/ 0 w 1257300"/>
                <a:gd name="connsiteY0" fmla="*/ 0 h 609600"/>
                <a:gd name="connsiteX1" fmla="*/ 1257300 w 1257300"/>
                <a:gd name="connsiteY1" fmla="*/ 152400 h 609600"/>
                <a:gd name="connsiteX2" fmla="*/ 1257300 w 1257300"/>
                <a:gd name="connsiteY2" fmla="*/ 609600 h 609600"/>
                <a:gd name="connsiteX3" fmla="*/ 12700 w 1257300"/>
                <a:gd name="connsiteY3" fmla="*/ 215900 h 609600"/>
                <a:gd name="connsiteX4" fmla="*/ 0 w 1257300"/>
                <a:gd name="connsiteY4" fmla="*/ 0 h 609600"/>
                <a:gd name="connsiteX0" fmla="*/ 0 w 1257300"/>
                <a:gd name="connsiteY0" fmla="*/ 0 h 609600"/>
                <a:gd name="connsiteX1" fmla="*/ 1257300 w 1257300"/>
                <a:gd name="connsiteY1" fmla="*/ 152400 h 609600"/>
                <a:gd name="connsiteX2" fmla="*/ 1257300 w 1257300"/>
                <a:gd name="connsiteY2" fmla="*/ 609600 h 609600"/>
                <a:gd name="connsiteX3" fmla="*/ 0 w 1257300"/>
                <a:gd name="connsiteY3" fmla="*/ 216024 h 609600"/>
                <a:gd name="connsiteX4" fmla="*/ 0 w 1257300"/>
                <a:gd name="connsiteY4" fmla="*/ 0 h 609600"/>
                <a:gd name="connsiteX0" fmla="*/ 0 w 1296144"/>
                <a:gd name="connsiteY0" fmla="*/ 0 h 609600"/>
                <a:gd name="connsiteX1" fmla="*/ 1296144 w 1296144"/>
                <a:gd name="connsiteY1" fmla="*/ 144016 h 609600"/>
                <a:gd name="connsiteX2" fmla="*/ 1257300 w 1296144"/>
                <a:gd name="connsiteY2" fmla="*/ 609600 h 609600"/>
                <a:gd name="connsiteX3" fmla="*/ 0 w 1296144"/>
                <a:gd name="connsiteY3" fmla="*/ 216024 h 609600"/>
                <a:gd name="connsiteX4" fmla="*/ 0 w 1296144"/>
                <a:gd name="connsiteY4" fmla="*/ 0 h 609600"/>
                <a:gd name="connsiteX0" fmla="*/ 0 w 1296144"/>
                <a:gd name="connsiteY0" fmla="*/ 0 h 648072"/>
                <a:gd name="connsiteX1" fmla="*/ 1296144 w 1296144"/>
                <a:gd name="connsiteY1" fmla="*/ 144016 h 648072"/>
                <a:gd name="connsiteX2" fmla="*/ 1296144 w 1296144"/>
                <a:gd name="connsiteY2" fmla="*/ 648072 h 648072"/>
                <a:gd name="connsiteX3" fmla="*/ 0 w 1296144"/>
                <a:gd name="connsiteY3" fmla="*/ 216024 h 648072"/>
                <a:gd name="connsiteX4" fmla="*/ 0 w 1296144"/>
                <a:gd name="connsiteY4" fmla="*/ 0 h 6480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96144" h="648072">
                  <a:moveTo>
                    <a:pt x="0" y="0"/>
                  </a:moveTo>
                  <a:lnTo>
                    <a:pt x="1296144" y="144016"/>
                  </a:lnTo>
                  <a:lnTo>
                    <a:pt x="1296144" y="648072"/>
                  </a:lnTo>
                  <a:lnTo>
                    <a:pt x="0" y="216024"/>
                  </a:lnTo>
                  <a:lnTo>
                    <a:pt x="0" y="0"/>
                  </a:lnTo>
                  <a:close/>
                </a:path>
              </a:pathLst>
            </a:custGeom>
            <a:solidFill>
              <a:schemeClr val="tx1"/>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cxnSp>
          <p:nvCxnSpPr>
            <p:cNvPr id="62" name="Straight Connector 61"/>
            <p:cNvCxnSpPr/>
            <p:nvPr/>
          </p:nvCxnSpPr>
          <p:spPr>
            <a:xfrm>
              <a:off x="-180528" y="3789040"/>
              <a:ext cx="0" cy="1368152"/>
            </a:xfrm>
            <a:prstGeom prst="line">
              <a:avLst/>
            </a:prstGeom>
            <a:ln w="76200">
              <a:solidFill>
                <a:srgbClr val="000000"/>
              </a:solidFill>
            </a:ln>
          </p:spPr>
          <p:style>
            <a:lnRef idx="1">
              <a:schemeClr val="accent1"/>
            </a:lnRef>
            <a:fillRef idx="0">
              <a:schemeClr val="accent1"/>
            </a:fillRef>
            <a:effectRef idx="0">
              <a:schemeClr val="accent1"/>
            </a:effectRef>
            <a:fontRef idx="minor">
              <a:schemeClr val="tx1"/>
            </a:fontRef>
          </p:style>
        </p:cxnSp>
        <p:cxnSp>
          <p:nvCxnSpPr>
            <p:cNvPr id="63" name="Straight Connector 62"/>
            <p:cNvCxnSpPr/>
            <p:nvPr/>
          </p:nvCxnSpPr>
          <p:spPr>
            <a:xfrm flipH="1">
              <a:off x="-612576" y="5157192"/>
              <a:ext cx="936104" cy="0"/>
            </a:xfrm>
            <a:prstGeom prst="line">
              <a:avLst/>
            </a:prstGeom>
            <a:ln w="76200">
              <a:solidFill>
                <a:srgbClr val="000000"/>
              </a:solidFill>
            </a:ln>
          </p:spPr>
          <p:style>
            <a:lnRef idx="1">
              <a:schemeClr val="accent1"/>
            </a:lnRef>
            <a:fillRef idx="0">
              <a:schemeClr val="accent1"/>
            </a:fillRef>
            <a:effectRef idx="0">
              <a:schemeClr val="accent1"/>
            </a:effectRef>
            <a:fontRef idx="minor">
              <a:schemeClr val="tx1"/>
            </a:fontRef>
          </p:style>
        </p:cxnSp>
      </p:grpSp>
      <p:grpSp>
        <p:nvGrpSpPr>
          <p:cNvPr id="16" name="Group 65"/>
          <p:cNvGrpSpPr/>
          <p:nvPr/>
        </p:nvGrpSpPr>
        <p:grpSpPr>
          <a:xfrm>
            <a:off x="4860032" y="3789040"/>
            <a:ext cx="1728192" cy="1368152"/>
            <a:chOff x="4860032" y="3789040"/>
            <a:chExt cx="1728192" cy="1368152"/>
          </a:xfrm>
        </p:grpSpPr>
        <p:sp>
          <p:nvSpPr>
            <p:cNvPr id="58" name="Freeform 57"/>
            <p:cNvSpPr/>
            <p:nvPr/>
          </p:nvSpPr>
          <p:spPr>
            <a:xfrm>
              <a:off x="4860032" y="3861048"/>
              <a:ext cx="1296144" cy="648072"/>
            </a:xfrm>
            <a:custGeom>
              <a:avLst/>
              <a:gdLst>
                <a:gd name="connsiteX0" fmla="*/ 0 w 1257300"/>
                <a:gd name="connsiteY0" fmla="*/ 0 h 609600"/>
                <a:gd name="connsiteX1" fmla="*/ 1257300 w 1257300"/>
                <a:gd name="connsiteY1" fmla="*/ 152400 h 609600"/>
                <a:gd name="connsiteX2" fmla="*/ 1257300 w 1257300"/>
                <a:gd name="connsiteY2" fmla="*/ 609600 h 609600"/>
                <a:gd name="connsiteX3" fmla="*/ 12700 w 1257300"/>
                <a:gd name="connsiteY3" fmla="*/ 215900 h 609600"/>
                <a:gd name="connsiteX4" fmla="*/ 0 w 1257300"/>
                <a:gd name="connsiteY4" fmla="*/ 0 h 609600"/>
                <a:gd name="connsiteX0" fmla="*/ 0 w 1257300"/>
                <a:gd name="connsiteY0" fmla="*/ 0 h 609600"/>
                <a:gd name="connsiteX1" fmla="*/ 1257300 w 1257300"/>
                <a:gd name="connsiteY1" fmla="*/ 152400 h 609600"/>
                <a:gd name="connsiteX2" fmla="*/ 1257300 w 1257300"/>
                <a:gd name="connsiteY2" fmla="*/ 609600 h 609600"/>
                <a:gd name="connsiteX3" fmla="*/ 12700 w 1257300"/>
                <a:gd name="connsiteY3" fmla="*/ 215900 h 609600"/>
                <a:gd name="connsiteX4" fmla="*/ 0 w 1257300"/>
                <a:gd name="connsiteY4" fmla="*/ 0 h 609600"/>
                <a:gd name="connsiteX0" fmla="*/ 0 w 1257300"/>
                <a:gd name="connsiteY0" fmla="*/ 0 h 609600"/>
                <a:gd name="connsiteX1" fmla="*/ 1257300 w 1257300"/>
                <a:gd name="connsiteY1" fmla="*/ 152400 h 609600"/>
                <a:gd name="connsiteX2" fmla="*/ 1257300 w 1257300"/>
                <a:gd name="connsiteY2" fmla="*/ 609600 h 609600"/>
                <a:gd name="connsiteX3" fmla="*/ 12700 w 1257300"/>
                <a:gd name="connsiteY3" fmla="*/ 215900 h 609600"/>
                <a:gd name="connsiteX4" fmla="*/ 0 w 1257300"/>
                <a:gd name="connsiteY4" fmla="*/ 0 h 609600"/>
                <a:gd name="connsiteX0" fmla="*/ 0 w 1257300"/>
                <a:gd name="connsiteY0" fmla="*/ 0 h 609600"/>
                <a:gd name="connsiteX1" fmla="*/ 1257300 w 1257300"/>
                <a:gd name="connsiteY1" fmla="*/ 152400 h 609600"/>
                <a:gd name="connsiteX2" fmla="*/ 1257300 w 1257300"/>
                <a:gd name="connsiteY2" fmla="*/ 609600 h 609600"/>
                <a:gd name="connsiteX3" fmla="*/ 0 w 1257300"/>
                <a:gd name="connsiteY3" fmla="*/ 216024 h 609600"/>
                <a:gd name="connsiteX4" fmla="*/ 0 w 1257300"/>
                <a:gd name="connsiteY4" fmla="*/ 0 h 609600"/>
                <a:gd name="connsiteX0" fmla="*/ 0 w 1296144"/>
                <a:gd name="connsiteY0" fmla="*/ 0 h 609600"/>
                <a:gd name="connsiteX1" fmla="*/ 1296144 w 1296144"/>
                <a:gd name="connsiteY1" fmla="*/ 144016 h 609600"/>
                <a:gd name="connsiteX2" fmla="*/ 1257300 w 1296144"/>
                <a:gd name="connsiteY2" fmla="*/ 609600 h 609600"/>
                <a:gd name="connsiteX3" fmla="*/ 0 w 1296144"/>
                <a:gd name="connsiteY3" fmla="*/ 216024 h 609600"/>
                <a:gd name="connsiteX4" fmla="*/ 0 w 1296144"/>
                <a:gd name="connsiteY4" fmla="*/ 0 h 609600"/>
                <a:gd name="connsiteX0" fmla="*/ 0 w 1296144"/>
                <a:gd name="connsiteY0" fmla="*/ 0 h 648072"/>
                <a:gd name="connsiteX1" fmla="*/ 1296144 w 1296144"/>
                <a:gd name="connsiteY1" fmla="*/ 144016 h 648072"/>
                <a:gd name="connsiteX2" fmla="*/ 1296144 w 1296144"/>
                <a:gd name="connsiteY2" fmla="*/ 648072 h 648072"/>
                <a:gd name="connsiteX3" fmla="*/ 0 w 1296144"/>
                <a:gd name="connsiteY3" fmla="*/ 216024 h 648072"/>
                <a:gd name="connsiteX4" fmla="*/ 0 w 1296144"/>
                <a:gd name="connsiteY4" fmla="*/ 0 h 6480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96144" h="648072">
                  <a:moveTo>
                    <a:pt x="0" y="0"/>
                  </a:moveTo>
                  <a:lnTo>
                    <a:pt x="1296144" y="144016"/>
                  </a:lnTo>
                  <a:lnTo>
                    <a:pt x="1296144" y="648072"/>
                  </a:lnTo>
                  <a:lnTo>
                    <a:pt x="0" y="216024"/>
                  </a:lnTo>
                  <a:lnTo>
                    <a:pt x="0" y="0"/>
                  </a:lnTo>
                  <a:close/>
                </a:path>
              </a:pathLst>
            </a:custGeom>
            <a:solidFill>
              <a:schemeClr val="tx1"/>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cxnSp>
          <p:nvCxnSpPr>
            <p:cNvPr id="61" name="Straight Connector 60"/>
            <p:cNvCxnSpPr/>
            <p:nvPr/>
          </p:nvCxnSpPr>
          <p:spPr>
            <a:xfrm>
              <a:off x="6156176" y="3789040"/>
              <a:ext cx="0" cy="1368152"/>
            </a:xfrm>
            <a:prstGeom prst="line">
              <a:avLst/>
            </a:prstGeom>
            <a:ln w="76200">
              <a:solidFill>
                <a:srgbClr val="000000"/>
              </a:solidFill>
            </a:ln>
          </p:spPr>
          <p:style>
            <a:lnRef idx="1">
              <a:schemeClr val="accent1"/>
            </a:lnRef>
            <a:fillRef idx="0">
              <a:schemeClr val="accent1"/>
            </a:fillRef>
            <a:effectRef idx="0">
              <a:schemeClr val="accent1"/>
            </a:effectRef>
            <a:fontRef idx="minor">
              <a:schemeClr val="tx1"/>
            </a:fontRef>
          </p:style>
        </p:cxnSp>
        <p:cxnSp>
          <p:nvCxnSpPr>
            <p:cNvPr id="65" name="Straight Connector 64"/>
            <p:cNvCxnSpPr/>
            <p:nvPr/>
          </p:nvCxnSpPr>
          <p:spPr>
            <a:xfrm flipH="1">
              <a:off x="5652120" y="5157192"/>
              <a:ext cx="936104" cy="0"/>
            </a:xfrm>
            <a:prstGeom prst="line">
              <a:avLst/>
            </a:prstGeom>
            <a:ln w="76200">
              <a:solidFill>
                <a:srgbClr val="000000"/>
              </a:solidFill>
            </a:ln>
          </p:spPr>
          <p:style>
            <a:lnRef idx="1">
              <a:schemeClr val="accent1"/>
            </a:lnRef>
            <a:fillRef idx="0">
              <a:schemeClr val="accent1"/>
            </a:fillRef>
            <a:effectRef idx="0">
              <a:schemeClr val="accent1"/>
            </a:effectRef>
            <a:fontRef idx="minor">
              <a:schemeClr val="tx1"/>
            </a:fontRef>
          </p:style>
        </p:cxnSp>
      </p:grpSp>
      <p:grpSp>
        <p:nvGrpSpPr>
          <p:cNvPr id="18" name="Group 15"/>
          <p:cNvGrpSpPr/>
          <p:nvPr/>
        </p:nvGrpSpPr>
        <p:grpSpPr>
          <a:xfrm>
            <a:off x="1511660" y="4149080"/>
            <a:ext cx="2952328" cy="648072"/>
            <a:chOff x="4139952" y="1772816"/>
            <a:chExt cx="2952328" cy="648072"/>
          </a:xfrm>
        </p:grpSpPr>
        <p:sp>
          <p:nvSpPr>
            <p:cNvPr id="13" name="Rounded Rectangle 12"/>
            <p:cNvSpPr/>
            <p:nvPr/>
          </p:nvSpPr>
          <p:spPr>
            <a:xfrm>
              <a:off x="4139952" y="1772816"/>
              <a:ext cx="2952328" cy="648072"/>
            </a:xfrm>
            <a:prstGeom prst="roundRect">
              <a:avLst/>
            </a:prstGeom>
            <a:solidFill>
              <a:srgbClr val="0000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4000" dirty="0" smtClean="0">
                  <a:latin typeface="Impact" pitchFamily="34" charset="0"/>
                </a:rPr>
                <a:t>JCMM</a:t>
              </a:r>
              <a:endParaRPr lang="en-GB" sz="4000" dirty="0">
                <a:latin typeface="Impact" pitchFamily="34" charset="0"/>
              </a:endParaRPr>
            </a:p>
          </p:txBody>
        </p:sp>
        <p:sp>
          <p:nvSpPr>
            <p:cNvPr id="15" name="Rectangle 14"/>
            <p:cNvSpPr/>
            <p:nvPr/>
          </p:nvSpPr>
          <p:spPr>
            <a:xfrm>
              <a:off x="4848226" y="1890958"/>
              <a:ext cx="162302" cy="179416"/>
            </a:xfrm>
            <a:prstGeom prst="rect">
              <a:avLst/>
            </a:prstGeom>
            <a:solidFill>
              <a:srgbClr val="FFF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19" name="Group 7"/>
          <p:cNvGrpSpPr/>
          <p:nvPr/>
        </p:nvGrpSpPr>
        <p:grpSpPr>
          <a:xfrm>
            <a:off x="3779912" y="4005064"/>
            <a:ext cx="1296144" cy="1296144"/>
            <a:chOff x="3923928" y="2780928"/>
            <a:chExt cx="1296144" cy="1296144"/>
          </a:xfrm>
        </p:grpSpPr>
        <p:sp>
          <p:nvSpPr>
            <p:cNvPr id="2" name="Oval 1"/>
            <p:cNvSpPr/>
            <p:nvPr/>
          </p:nvSpPr>
          <p:spPr>
            <a:xfrm>
              <a:off x="3923928" y="2780928"/>
              <a:ext cx="1296144" cy="1296144"/>
            </a:xfrm>
            <a:prstGeom prst="ellipse">
              <a:avLst/>
            </a:prstGeom>
            <a:solidFill>
              <a:srgbClr val="1C1C1C"/>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 name="Oval 3"/>
            <p:cNvSpPr/>
            <p:nvPr/>
          </p:nvSpPr>
          <p:spPr>
            <a:xfrm>
              <a:off x="4139952" y="2996952"/>
              <a:ext cx="864096" cy="864096"/>
            </a:xfrm>
            <a:prstGeom prst="ellipse">
              <a:avLst/>
            </a:prstGeom>
            <a:solidFill>
              <a:srgbClr val="FFFF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 name="Oval 5"/>
            <p:cNvSpPr/>
            <p:nvPr/>
          </p:nvSpPr>
          <p:spPr>
            <a:xfrm>
              <a:off x="4355976" y="3212976"/>
              <a:ext cx="432048" cy="432048"/>
            </a:xfrm>
            <a:prstGeom prst="ellipse">
              <a:avLst/>
            </a:prstGeom>
            <a:solidFill>
              <a:srgbClr val="FFFF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21" name="Group 8"/>
          <p:cNvGrpSpPr/>
          <p:nvPr/>
        </p:nvGrpSpPr>
        <p:grpSpPr>
          <a:xfrm>
            <a:off x="827584" y="4005064"/>
            <a:ext cx="1296144" cy="1296144"/>
            <a:chOff x="3923928" y="2780928"/>
            <a:chExt cx="1296144" cy="1296144"/>
          </a:xfrm>
        </p:grpSpPr>
        <p:sp>
          <p:nvSpPr>
            <p:cNvPr id="10" name="Oval 9"/>
            <p:cNvSpPr/>
            <p:nvPr/>
          </p:nvSpPr>
          <p:spPr>
            <a:xfrm>
              <a:off x="3923928" y="2780928"/>
              <a:ext cx="1296144" cy="1296144"/>
            </a:xfrm>
            <a:prstGeom prst="ellipse">
              <a:avLst/>
            </a:prstGeom>
            <a:solidFill>
              <a:srgbClr val="1C1C1C"/>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1" name="Oval 10"/>
            <p:cNvSpPr/>
            <p:nvPr/>
          </p:nvSpPr>
          <p:spPr>
            <a:xfrm>
              <a:off x="4139952" y="2996952"/>
              <a:ext cx="864096" cy="864096"/>
            </a:xfrm>
            <a:prstGeom prst="ellipse">
              <a:avLst/>
            </a:prstGeom>
            <a:solidFill>
              <a:srgbClr val="FFFF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2" name="Oval 11"/>
            <p:cNvSpPr/>
            <p:nvPr/>
          </p:nvSpPr>
          <p:spPr>
            <a:xfrm>
              <a:off x="4355976" y="3212976"/>
              <a:ext cx="432048" cy="432048"/>
            </a:xfrm>
            <a:prstGeom prst="ellipse">
              <a:avLst/>
            </a:prstGeom>
            <a:solidFill>
              <a:srgbClr val="FFFF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pic>
        <p:nvPicPr>
          <p:cNvPr id="182" name="je_t_aime_short.mp3">
            <a:hlinkClick r:id="" action="ppaction://media"/>
          </p:cNvPr>
          <p:cNvPicPr>
            <a:picLocks noRot="1" noChangeAspect="1"/>
          </p:cNvPicPr>
          <p:nvPr>
            <a:audioFile r:link="rId1"/>
          </p:nvPr>
        </p:nvPicPr>
        <p:blipFill>
          <a:blip r:embed="rId6" cstate="print"/>
          <a:stretch>
            <a:fillRect/>
          </a:stretch>
        </p:blipFill>
        <p:spPr>
          <a:xfrm>
            <a:off x="9684568" y="3645024"/>
            <a:ext cx="304800" cy="304800"/>
          </a:xfrm>
          <a:prstGeom prst="rect">
            <a:avLst/>
          </a:prstGeom>
        </p:spPr>
      </p:pic>
      <p:pic>
        <p:nvPicPr>
          <p:cNvPr id="183" name="je_t_aime_long.mp3">
            <a:hlinkClick r:id="" action="ppaction://media"/>
          </p:cNvPr>
          <p:cNvPicPr>
            <a:picLocks noRot="1" noChangeAspect="1"/>
          </p:cNvPicPr>
          <p:nvPr>
            <a:audioFile r:link="rId2"/>
          </p:nvPr>
        </p:nvPicPr>
        <p:blipFill>
          <a:blip r:embed="rId7" cstate="print"/>
          <a:stretch>
            <a:fillRect/>
          </a:stretch>
        </p:blipFill>
        <p:spPr>
          <a:xfrm>
            <a:off x="9684568" y="4365104"/>
            <a:ext cx="304800" cy="304800"/>
          </a:xfrm>
          <a:prstGeom prst="rect">
            <a:avLst/>
          </a:prstGeom>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2" presetClass="emph" presetSubtype="0" repeatCount="indefinite" fill="hold" nodeType="clickEffect">
                                  <p:stCondLst>
                                    <p:cond delay="0"/>
                                  </p:stCondLst>
                                  <p:childTnLst>
                                    <p:animClr clrSpc="rgb">
                                      <p:cBhvr override="childStyle">
                                        <p:cTn id="6" dur="100" fill="hold"/>
                                        <p:tgtEl>
                                          <p:spTgt spid="94"/>
                                        </p:tgtEl>
                                        <p:attrNameLst>
                                          <p:attrName>style.color</p:attrName>
                                        </p:attrNameLst>
                                      </p:cBhvr>
                                      <p:to>
                                        <a:schemeClr val="accent2"/>
                                      </p:to>
                                    </p:animClr>
                                    <p:animClr clrSpc="rgb">
                                      <p:cBhvr>
                                        <p:cTn id="7" dur="100" fill="hold"/>
                                        <p:tgtEl>
                                          <p:spTgt spid="94"/>
                                        </p:tgtEl>
                                        <p:attrNameLst>
                                          <p:attrName>fillcolor</p:attrName>
                                        </p:attrNameLst>
                                      </p:cBhvr>
                                      <p:to>
                                        <a:schemeClr val="accent2"/>
                                      </p:to>
                                    </p:animClr>
                                    <p:set>
                                      <p:cBhvr>
                                        <p:cTn id="8" dur="100" fill="hold"/>
                                        <p:tgtEl>
                                          <p:spTgt spid="94"/>
                                        </p:tgtEl>
                                        <p:attrNameLst>
                                          <p:attrName>fill.type</p:attrName>
                                        </p:attrNameLst>
                                      </p:cBhvr>
                                      <p:to>
                                        <p:strVal val="solid"/>
                                      </p:to>
                                    </p:set>
                                    <p:set>
                                      <p:cBhvr>
                                        <p:cTn id="9" dur="100" fill="hold"/>
                                        <p:tgtEl>
                                          <p:spTgt spid="94"/>
                                        </p:tgtEl>
                                        <p:attrNameLst>
                                          <p:attrName>fill.on</p:attrName>
                                        </p:attrNameLst>
                                      </p:cBhvr>
                                      <p:to>
                                        <p:strVal val="true"/>
                                      </p:to>
                                    </p:set>
                                    <p:animRot by="120000">
                                      <p:cBhvr>
                                        <p:cTn id="10" dur="100" fill="hold">
                                          <p:stCondLst>
                                            <p:cond delay="0"/>
                                          </p:stCondLst>
                                        </p:cTn>
                                        <p:tgtEl>
                                          <p:spTgt spid="94"/>
                                        </p:tgtEl>
                                        <p:attrNameLst>
                                          <p:attrName>r</p:attrName>
                                        </p:attrNameLst>
                                      </p:cBhvr>
                                    </p:animRot>
                                    <p:animRot by="-240000">
                                      <p:cBhvr>
                                        <p:cTn id="11" dur="200" fill="hold">
                                          <p:stCondLst>
                                            <p:cond delay="200"/>
                                          </p:stCondLst>
                                        </p:cTn>
                                        <p:tgtEl>
                                          <p:spTgt spid="94"/>
                                        </p:tgtEl>
                                        <p:attrNameLst>
                                          <p:attrName>r</p:attrName>
                                        </p:attrNameLst>
                                      </p:cBhvr>
                                    </p:animRot>
                                    <p:animRot by="240000">
                                      <p:cBhvr>
                                        <p:cTn id="12" dur="200" fill="hold">
                                          <p:stCondLst>
                                            <p:cond delay="400"/>
                                          </p:stCondLst>
                                        </p:cTn>
                                        <p:tgtEl>
                                          <p:spTgt spid="94"/>
                                        </p:tgtEl>
                                        <p:attrNameLst>
                                          <p:attrName>r</p:attrName>
                                        </p:attrNameLst>
                                      </p:cBhvr>
                                    </p:animRot>
                                    <p:animRot by="-240000">
                                      <p:cBhvr>
                                        <p:cTn id="13" dur="200" fill="hold">
                                          <p:stCondLst>
                                            <p:cond delay="600"/>
                                          </p:stCondLst>
                                        </p:cTn>
                                        <p:tgtEl>
                                          <p:spTgt spid="94"/>
                                        </p:tgtEl>
                                        <p:attrNameLst>
                                          <p:attrName>r</p:attrName>
                                        </p:attrNameLst>
                                      </p:cBhvr>
                                    </p:animRot>
                                    <p:animRot by="120000">
                                      <p:cBhvr>
                                        <p:cTn id="14" dur="200" fill="hold">
                                          <p:stCondLst>
                                            <p:cond delay="800"/>
                                          </p:stCondLst>
                                        </p:cTn>
                                        <p:tgtEl>
                                          <p:spTgt spid="94"/>
                                        </p:tgtEl>
                                        <p:attrNameLst>
                                          <p:attrName>r</p:attrName>
                                        </p:attrNameLst>
                                      </p:cBhvr>
                                    </p:animRot>
                                  </p:childTnLst>
                                </p:cTn>
                              </p:par>
                              <p:par>
                                <p:cTn id="15" presetID="1" presetClass="mediacall" presetSubtype="0" fill="hold" nodeType="withEffect">
                                  <p:stCondLst>
                                    <p:cond delay="0"/>
                                  </p:stCondLst>
                                  <p:childTnLst>
                                    <p:cmd type="call" cmd="playFrom(0.0)">
                                      <p:cBhvr>
                                        <p:cTn id="16" dur="1" fill="hold"/>
                                        <p:tgtEl>
                                          <p:spTgt spid="183"/>
                                        </p:tgtEl>
                                      </p:cBhvr>
                                    </p:cmd>
                                  </p:childTnLst>
                                </p:cTn>
                              </p:par>
                              <p:par>
                                <p:cTn id="17" presetID="63" presetClass="path" presetSubtype="0" accel="50000" fill="hold" nodeType="withEffect">
                                  <p:stCondLst>
                                    <p:cond delay="5500"/>
                                  </p:stCondLst>
                                  <p:childTnLst>
                                    <p:animMotion origin="layout" path="M 1.94444E-6 -2.96296E-6 L 0.54705 -0.41296 " pathEditMode="relative" rAng="0" ptsTypes="AA">
                                      <p:cBhvr>
                                        <p:cTn id="18" dur="5000" fill="hold"/>
                                        <p:tgtEl>
                                          <p:spTgt spid="64"/>
                                        </p:tgtEl>
                                        <p:attrNameLst>
                                          <p:attrName>ppt_x</p:attrName>
                                          <p:attrName>ppt_y</p:attrName>
                                        </p:attrNameLst>
                                      </p:cBhvr>
                                      <p:rCtr x="273" y="-206"/>
                                    </p:animMotion>
                                  </p:childTnLst>
                                </p:cTn>
                              </p:par>
                            </p:childTnLst>
                          </p:cTn>
                        </p:par>
                      </p:childTnLst>
                    </p:cTn>
                  </p:par>
                </p:childTnLst>
              </p:cTn>
              <p:prevCondLst>
                <p:cond evt="onPrev" delay="0">
                  <p:tgtEl>
                    <p:sldTgt/>
                  </p:tgtEl>
                </p:cond>
              </p:prevCondLst>
              <p:nextCondLst>
                <p:cond evt="onNext" delay="0">
                  <p:tgtEl>
                    <p:sldTgt/>
                  </p:tgtEl>
                </p:cond>
              </p:nextCondLst>
            </p:seq>
            <p:audio>
              <p:cMediaNode>
                <p:cTn id="19" fill="hold" display="0">
                  <p:stCondLst>
                    <p:cond delay="indefinite"/>
                  </p:stCondLst>
                  <p:endCondLst>
                    <p:cond evt="onNext" delay="0">
                      <p:tgtEl>
                        <p:sldTgt/>
                      </p:tgtEl>
                    </p:cond>
                    <p:cond evt="onPrev" delay="0">
                      <p:tgtEl>
                        <p:sldTgt/>
                      </p:tgtEl>
                    </p:cond>
                    <p:cond evt="onStopAudio" delay="0">
                      <p:tgtEl>
                        <p:sldTgt/>
                      </p:tgtEl>
                    </p:cond>
                  </p:endCondLst>
                </p:cTn>
                <p:tgtEl>
                  <p:spTgt spid="182"/>
                </p:tgtEl>
              </p:cMediaNode>
            </p:audio>
            <p:audio>
              <p:cMediaNode numSld="2">
                <p:cTn id="20" fill="hold" display="0">
                  <p:stCondLst>
                    <p:cond delay="indefinite"/>
                  </p:stCondLst>
                  <p:endCondLst>
                    <p:cond evt="onPrev" delay="0">
                      <p:tgtEl>
                        <p:sldTgt/>
                      </p:tgtEl>
                    </p:cond>
                    <p:cond evt="onStopAudio" delay="0">
                      <p:tgtEl>
                        <p:sldTgt/>
                      </p:tgtEl>
                    </p:cond>
                  </p:endCondLst>
                </p:cTn>
                <p:tgtEl>
                  <p:spTgt spid="183"/>
                </p:tgtEl>
              </p:cMediaNode>
            </p:audio>
          </p:childTnLst>
        </p:cTn>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3" name="Group 102"/>
          <p:cNvGrpSpPr/>
          <p:nvPr/>
        </p:nvGrpSpPr>
        <p:grpSpPr>
          <a:xfrm>
            <a:off x="-744622" y="-387424"/>
            <a:ext cx="10633243" cy="4898382"/>
            <a:chOff x="-1044624" y="186802"/>
            <a:chExt cx="10633243" cy="4898382"/>
          </a:xfrm>
        </p:grpSpPr>
        <p:grpSp>
          <p:nvGrpSpPr>
            <p:cNvPr id="2" name="Group 146"/>
            <p:cNvGrpSpPr/>
            <p:nvPr/>
          </p:nvGrpSpPr>
          <p:grpSpPr>
            <a:xfrm rot="20078156">
              <a:off x="7653752" y="186802"/>
              <a:ext cx="545060" cy="531758"/>
              <a:chOff x="4456035" y="44624"/>
              <a:chExt cx="1457890" cy="1422310"/>
            </a:xfrm>
          </p:grpSpPr>
          <p:cxnSp>
            <p:nvCxnSpPr>
              <p:cNvPr id="3" name="Straight Connector 2"/>
              <p:cNvCxnSpPr/>
              <p:nvPr/>
            </p:nvCxnSpPr>
            <p:spPr>
              <a:xfrm rot="1524040" flipV="1">
                <a:off x="5091190" y="389137"/>
                <a:ext cx="0" cy="1077797"/>
              </a:xfrm>
              <a:prstGeom prst="line">
                <a:avLst/>
              </a:prstGeom>
              <a:ln w="762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 name="Straight Connector 3"/>
              <p:cNvCxnSpPr/>
              <p:nvPr/>
            </p:nvCxnSpPr>
            <p:spPr>
              <a:xfrm rot="1524040" flipV="1">
                <a:off x="4456035" y="786799"/>
                <a:ext cx="1212522" cy="404174"/>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 name="Straight Connector 4"/>
              <p:cNvCxnSpPr/>
              <p:nvPr/>
            </p:nvCxnSpPr>
            <p:spPr>
              <a:xfrm rot="1524040">
                <a:off x="4456035" y="854161"/>
                <a:ext cx="1212522" cy="269449"/>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 name="Straight Connector 5"/>
              <p:cNvCxnSpPr/>
              <p:nvPr/>
            </p:nvCxnSpPr>
            <p:spPr>
              <a:xfrm rot="1524040" flipV="1">
                <a:off x="5105577" y="532022"/>
                <a:ext cx="808348" cy="33681"/>
              </a:xfrm>
              <a:prstGeom prst="line">
                <a:avLst/>
              </a:prstGeom>
              <a:ln w="762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 name="Straight Connector 6"/>
              <p:cNvCxnSpPr/>
              <p:nvPr/>
            </p:nvCxnSpPr>
            <p:spPr>
              <a:xfrm rot="1524040" flipH="1">
                <a:off x="5762553" y="677069"/>
                <a:ext cx="67362" cy="202087"/>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 name="Straight Connector 7"/>
              <p:cNvCxnSpPr/>
              <p:nvPr/>
            </p:nvCxnSpPr>
            <p:spPr>
              <a:xfrm rot="1524040" flipH="1">
                <a:off x="5701703" y="648175"/>
                <a:ext cx="67362" cy="202087"/>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 name="Straight Connector 8"/>
              <p:cNvCxnSpPr/>
              <p:nvPr/>
            </p:nvCxnSpPr>
            <p:spPr>
              <a:xfrm rot="1524040" flipH="1">
                <a:off x="5640853" y="619280"/>
                <a:ext cx="67362" cy="202087"/>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sp>
            <p:nvSpPr>
              <p:cNvPr id="10" name="Pie 9"/>
              <p:cNvSpPr/>
              <p:nvPr/>
            </p:nvSpPr>
            <p:spPr>
              <a:xfrm rot="1328900">
                <a:off x="4676605" y="48073"/>
                <a:ext cx="471536" cy="471536"/>
              </a:xfrm>
              <a:prstGeom prst="pie">
                <a:avLst/>
              </a:prstGeom>
              <a:solidFill>
                <a:schemeClr val="tx1"/>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solidFill>
                    <a:schemeClr val="tx1"/>
                  </a:solidFill>
                </a:endParaRPr>
              </a:p>
            </p:txBody>
          </p:sp>
          <p:sp>
            <p:nvSpPr>
              <p:cNvPr id="11" name="Oval 10"/>
              <p:cNvSpPr/>
              <p:nvPr/>
            </p:nvSpPr>
            <p:spPr>
              <a:xfrm>
                <a:off x="4716016" y="44624"/>
                <a:ext cx="432048" cy="432048"/>
              </a:xfrm>
              <a:prstGeom prst="ellipse">
                <a:avLst/>
              </a:prstGeom>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grpSp>
        <p:sp>
          <p:nvSpPr>
            <p:cNvPr id="16" name="Rectangle 15"/>
            <p:cNvSpPr/>
            <p:nvPr/>
          </p:nvSpPr>
          <p:spPr>
            <a:xfrm>
              <a:off x="467544" y="2204864"/>
              <a:ext cx="7128792" cy="2880320"/>
            </a:xfrm>
            <a:prstGeom prst="rect">
              <a:avLst/>
            </a:prstGeom>
            <a:solidFill>
              <a:srgbClr val="CC6600"/>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17" name="Rectangle 16"/>
            <p:cNvSpPr/>
            <p:nvPr/>
          </p:nvSpPr>
          <p:spPr>
            <a:xfrm>
              <a:off x="467544" y="1196752"/>
              <a:ext cx="1152128" cy="3888432"/>
            </a:xfrm>
            <a:prstGeom prst="rect">
              <a:avLst/>
            </a:prstGeom>
            <a:solidFill>
              <a:srgbClr val="CC6600"/>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18" name="Rectangle 17"/>
            <p:cNvSpPr/>
            <p:nvPr/>
          </p:nvSpPr>
          <p:spPr>
            <a:xfrm>
              <a:off x="7596336" y="1052736"/>
              <a:ext cx="1872208" cy="4032448"/>
            </a:xfrm>
            <a:prstGeom prst="rect">
              <a:avLst/>
            </a:prstGeom>
            <a:solidFill>
              <a:srgbClr val="CC6600"/>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19" name="Rectangle 18"/>
            <p:cNvSpPr/>
            <p:nvPr/>
          </p:nvSpPr>
          <p:spPr>
            <a:xfrm>
              <a:off x="-972616" y="2204864"/>
              <a:ext cx="1440160" cy="2016224"/>
            </a:xfrm>
            <a:prstGeom prst="rect">
              <a:avLst/>
            </a:prstGeom>
            <a:solidFill>
              <a:srgbClr val="CC6600"/>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20" name="Rectangle 19"/>
            <p:cNvSpPr/>
            <p:nvPr/>
          </p:nvSpPr>
          <p:spPr>
            <a:xfrm>
              <a:off x="1619672" y="1484784"/>
              <a:ext cx="5976664" cy="720080"/>
            </a:xfrm>
            <a:prstGeom prst="rect">
              <a:avLst/>
            </a:prstGeom>
            <a:solidFill>
              <a:schemeClr val="bg1">
                <a:lumMod val="85000"/>
              </a:schemeClr>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21" name="Rectangle 20"/>
            <p:cNvSpPr/>
            <p:nvPr/>
          </p:nvSpPr>
          <p:spPr>
            <a:xfrm>
              <a:off x="-1044624" y="1484784"/>
              <a:ext cx="1512168" cy="720080"/>
            </a:xfrm>
            <a:prstGeom prst="rect">
              <a:avLst/>
            </a:prstGeom>
            <a:solidFill>
              <a:schemeClr val="bg1">
                <a:lumMod val="85000"/>
              </a:schemeClr>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22" name="Rectangle 21"/>
            <p:cNvSpPr/>
            <p:nvPr/>
          </p:nvSpPr>
          <p:spPr>
            <a:xfrm>
              <a:off x="1691680" y="2276872"/>
              <a:ext cx="1008112" cy="576064"/>
            </a:xfrm>
            <a:prstGeom prst="rect">
              <a:avLst/>
            </a:prstGeom>
            <a:solidFill>
              <a:srgbClr val="00FFFF"/>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23" name="Rectangle 22"/>
            <p:cNvSpPr/>
            <p:nvPr/>
          </p:nvSpPr>
          <p:spPr>
            <a:xfrm>
              <a:off x="2890689" y="2276872"/>
              <a:ext cx="1008112" cy="576064"/>
            </a:xfrm>
            <a:prstGeom prst="rect">
              <a:avLst/>
            </a:prstGeom>
            <a:solidFill>
              <a:srgbClr val="00FFFF"/>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dirty="0"/>
            </a:p>
          </p:txBody>
        </p:sp>
        <p:sp>
          <p:nvSpPr>
            <p:cNvPr id="24" name="Rectangle 23"/>
            <p:cNvSpPr/>
            <p:nvPr/>
          </p:nvSpPr>
          <p:spPr>
            <a:xfrm>
              <a:off x="4067944" y="2276872"/>
              <a:ext cx="1008112" cy="576064"/>
            </a:xfrm>
            <a:prstGeom prst="rect">
              <a:avLst/>
            </a:prstGeom>
            <a:solidFill>
              <a:srgbClr val="00FFFF"/>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dirty="0"/>
            </a:p>
          </p:txBody>
        </p:sp>
        <p:sp>
          <p:nvSpPr>
            <p:cNvPr id="25" name="Rectangle 24"/>
            <p:cNvSpPr/>
            <p:nvPr/>
          </p:nvSpPr>
          <p:spPr>
            <a:xfrm>
              <a:off x="5292080" y="2276872"/>
              <a:ext cx="1008112" cy="576064"/>
            </a:xfrm>
            <a:prstGeom prst="rect">
              <a:avLst/>
            </a:prstGeom>
            <a:solidFill>
              <a:srgbClr val="00FFFF"/>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dirty="0"/>
            </a:p>
          </p:txBody>
        </p:sp>
        <p:sp>
          <p:nvSpPr>
            <p:cNvPr id="26" name="Rectangle 25"/>
            <p:cNvSpPr/>
            <p:nvPr/>
          </p:nvSpPr>
          <p:spPr>
            <a:xfrm>
              <a:off x="6516216" y="2276872"/>
              <a:ext cx="1008112" cy="576064"/>
            </a:xfrm>
            <a:prstGeom prst="rect">
              <a:avLst/>
            </a:prstGeom>
            <a:solidFill>
              <a:srgbClr val="00FFFF"/>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dirty="0"/>
            </a:p>
          </p:txBody>
        </p:sp>
        <p:sp>
          <p:nvSpPr>
            <p:cNvPr id="27" name="Rectangle 12"/>
            <p:cNvSpPr/>
            <p:nvPr/>
          </p:nvSpPr>
          <p:spPr>
            <a:xfrm>
              <a:off x="1907704" y="3032956"/>
              <a:ext cx="576064" cy="792088"/>
            </a:xfrm>
            <a:prstGeom prst="rect">
              <a:avLst/>
            </a:prstGeom>
            <a:solidFill>
              <a:srgbClr val="00FFFF"/>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28" name="Rectangle 13"/>
            <p:cNvSpPr/>
            <p:nvPr/>
          </p:nvSpPr>
          <p:spPr>
            <a:xfrm>
              <a:off x="2915816" y="3032956"/>
              <a:ext cx="576064" cy="792088"/>
            </a:xfrm>
            <a:prstGeom prst="rect">
              <a:avLst/>
            </a:prstGeom>
            <a:solidFill>
              <a:srgbClr val="00FFFF"/>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29" name="Rectangle 14"/>
            <p:cNvSpPr/>
            <p:nvPr/>
          </p:nvSpPr>
          <p:spPr>
            <a:xfrm>
              <a:off x="3923928" y="3032956"/>
              <a:ext cx="576064" cy="792088"/>
            </a:xfrm>
            <a:prstGeom prst="rect">
              <a:avLst/>
            </a:prstGeom>
            <a:solidFill>
              <a:srgbClr val="00FFFF"/>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30" name="Rectangle 29"/>
            <p:cNvSpPr/>
            <p:nvPr/>
          </p:nvSpPr>
          <p:spPr>
            <a:xfrm>
              <a:off x="5796136" y="3032956"/>
              <a:ext cx="576064" cy="792088"/>
            </a:xfrm>
            <a:prstGeom prst="rect">
              <a:avLst/>
            </a:prstGeom>
            <a:solidFill>
              <a:srgbClr val="00FFFF"/>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31" name="Rectangle 30"/>
            <p:cNvSpPr/>
            <p:nvPr/>
          </p:nvSpPr>
          <p:spPr>
            <a:xfrm>
              <a:off x="6732240" y="3032956"/>
              <a:ext cx="576064" cy="792088"/>
            </a:xfrm>
            <a:prstGeom prst="rect">
              <a:avLst/>
            </a:prstGeom>
            <a:solidFill>
              <a:srgbClr val="00FFFF"/>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32" name="Rectangle 31"/>
            <p:cNvSpPr/>
            <p:nvPr/>
          </p:nvSpPr>
          <p:spPr>
            <a:xfrm>
              <a:off x="1763688" y="4005064"/>
              <a:ext cx="3096344" cy="216024"/>
            </a:xfrm>
            <a:prstGeom prst="rect">
              <a:avLst/>
            </a:prstGeom>
            <a:solidFill>
              <a:srgbClr val="00FFFF"/>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33" name="Parallelogram 32"/>
            <p:cNvSpPr/>
            <p:nvPr/>
          </p:nvSpPr>
          <p:spPr>
            <a:xfrm rot="5400000">
              <a:off x="5617035" y="4184165"/>
              <a:ext cx="1006274" cy="792088"/>
            </a:xfrm>
            <a:prstGeom prst="parallelogram">
              <a:avLst>
                <a:gd name="adj" fmla="val 0"/>
              </a:avLst>
            </a:prstGeom>
            <a:solidFill>
              <a:schemeClr val="accent1">
                <a:lumMod val="50000"/>
              </a:schemeClr>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34" name="Parallelogram 33"/>
            <p:cNvSpPr/>
            <p:nvPr/>
          </p:nvSpPr>
          <p:spPr>
            <a:xfrm rot="5400000" flipV="1">
              <a:off x="6553139" y="4184165"/>
              <a:ext cx="1006274" cy="792088"/>
            </a:xfrm>
            <a:prstGeom prst="parallelogram">
              <a:avLst>
                <a:gd name="adj" fmla="val 0"/>
              </a:avLst>
            </a:prstGeom>
            <a:solidFill>
              <a:schemeClr val="accent1">
                <a:lumMod val="50000"/>
              </a:schemeClr>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35" name="Rectangle 34"/>
            <p:cNvSpPr/>
            <p:nvPr/>
          </p:nvSpPr>
          <p:spPr>
            <a:xfrm>
              <a:off x="7884368" y="620688"/>
              <a:ext cx="72008" cy="936104"/>
            </a:xfrm>
            <a:prstGeom prst="rect">
              <a:avLst/>
            </a:prstGeom>
            <a:solidFill>
              <a:schemeClr val="bg1">
                <a:lumMod val="75000"/>
              </a:schemeClr>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36" name="TextBox 35"/>
            <p:cNvSpPr txBox="1"/>
            <p:nvPr/>
          </p:nvSpPr>
          <p:spPr>
            <a:xfrm>
              <a:off x="8028384" y="1340768"/>
              <a:ext cx="1560235" cy="400110"/>
            </a:xfrm>
            <a:prstGeom prst="rect">
              <a:avLst/>
            </a:prstGeom>
            <a:noFill/>
          </p:spPr>
          <p:txBody>
            <a:bodyPr wrap="none" rtlCol="0">
              <a:spAutoFit/>
            </a:bodyPr>
            <a:lstStyle/>
            <a:p>
              <a:r>
                <a:rPr lang="en-GB" sz="2000" b="1" dirty="0" smtClean="0">
                  <a:latin typeface="Times New Roman" panose="02020603050405020304" pitchFamily="18" charset="0"/>
                  <a:cs typeface="Times New Roman" panose="02020603050405020304" pitchFamily="18" charset="0"/>
                </a:rPr>
                <a:t>Meteorology</a:t>
              </a:r>
              <a:endParaRPr lang="en-GB" sz="2000" b="1" dirty="0">
                <a:latin typeface="Times New Roman" panose="02020603050405020304" pitchFamily="18" charset="0"/>
                <a:cs typeface="Times New Roman" panose="02020603050405020304" pitchFamily="18" charset="0"/>
              </a:endParaRPr>
            </a:p>
          </p:txBody>
        </p:sp>
        <p:sp>
          <p:nvSpPr>
            <p:cNvPr id="14" name="Rectangle 13"/>
            <p:cNvSpPr/>
            <p:nvPr/>
          </p:nvSpPr>
          <p:spPr>
            <a:xfrm>
              <a:off x="-900608" y="2276872"/>
              <a:ext cx="1008112" cy="576064"/>
            </a:xfrm>
            <a:prstGeom prst="rect">
              <a:avLst/>
            </a:prstGeom>
            <a:solidFill>
              <a:srgbClr val="00FFFF"/>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15" name="Rectangle 14"/>
            <p:cNvSpPr/>
            <p:nvPr/>
          </p:nvSpPr>
          <p:spPr>
            <a:xfrm>
              <a:off x="-684584" y="3032956"/>
              <a:ext cx="576064" cy="792088"/>
            </a:xfrm>
            <a:prstGeom prst="rect">
              <a:avLst/>
            </a:prstGeom>
            <a:solidFill>
              <a:srgbClr val="00FFFF"/>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37" name="Rectangle 15"/>
            <p:cNvSpPr/>
            <p:nvPr/>
          </p:nvSpPr>
          <p:spPr>
            <a:xfrm>
              <a:off x="4860032" y="3032956"/>
              <a:ext cx="576064" cy="792088"/>
            </a:xfrm>
            <a:prstGeom prst="rect">
              <a:avLst/>
            </a:prstGeom>
            <a:solidFill>
              <a:srgbClr val="00FFFF"/>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grpSp>
          <p:nvGrpSpPr>
            <p:cNvPr id="83" name="Group 116"/>
            <p:cNvGrpSpPr/>
            <p:nvPr/>
          </p:nvGrpSpPr>
          <p:grpSpPr>
            <a:xfrm rot="10800000">
              <a:off x="8172400" y="1125518"/>
              <a:ext cx="432048" cy="647298"/>
              <a:chOff x="3242145" y="1284655"/>
              <a:chExt cx="1724614" cy="2909514"/>
            </a:xfrm>
          </p:grpSpPr>
          <p:sp>
            <p:nvSpPr>
              <p:cNvPr id="84" name="Isosceles Triangle 83"/>
              <p:cNvSpPr/>
              <p:nvPr/>
            </p:nvSpPr>
            <p:spPr>
              <a:xfrm rot="16200000">
                <a:off x="2499521" y="2155400"/>
                <a:ext cx="2781393" cy="1296145"/>
              </a:xfrm>
              <a:prstGeom prst="triangle">
                <a:avLst/>
              </a:prstGeom>
              <a:no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85" name="Group 51"/>
              <p:cNvGrpSpPr/>
              <p:nvPr/>
            </p:nvGrpSpPr>
            <p:grpSpPr>
              <a:xfrm rot="731531" flipH="1">
                <a:off x="4043869" y="1284655"/>
                <a:ext cx="891094" cy="549104"/>
                <a:chOff x="2195736" y="1196752"/>
                <a:chExt cx="1296144" cy="792088"/>
              </a:xfrm>
              <a:solidFill>
                <a:srgbClr val="FFFF00"/>
              </a:solidFill>
            </p:grpSpPr>
            <p:sp>
              <p:nvSpPr>
                <p:cNvPr id="90" name="Freeform 89"/>
                <p:cNvSpPr/>
                <p:nvPr/>
              </p:nvSpPr>
              <p:spPr>
                <a:xfrm>
                  <a:off x="2195736" y="1484784"/>
                  <a:ext cx="1296144" cy="145366"/>
                </a:xfrm>
                <a:custGeom>
                  <a:avLst/>
                  <a:gdLst>
                    <a:gd name="connsiteX0" fmla="*/ 0 w 1209821"/>
                    <a:gd name="connsiteY0" fmla="*/ 0 h 138332"/>
                    <a:gd name="connsiteX1" fmla="*/ 337625 w 1209821"/>
                    <a:gd name="connsiteY1" fmla="*/ 112541 h 138332"/>
                    <a:gd name="connsiteX2" fmla="*/ 928468 w 1209821"/>
                    <a:gd name="connsiteY2" fmla="*/ 126609 h 138332"/>
                    <a:gd name="connsiteX3" fmla="*/ 1209821 w 1209821"/>
                    <a:gd name="connsiteY3" fmla="*/ 42203 h 138332"/>
                    <a:gd name="connsiteX0" fmla="*/ 0 w 1296144"/>
                    <a:gd name="connsiteY0" fmla="*/ 0 h 145366"/>
                    <a:gd name="connsiteX1" fmla="*/ 337625 w 1296144"/>
                    <a:gd name="connsiteY1" fmla="*/ 112541 h 145366"/>
                    <a:gd name="connsiteX2" fmla="*/ 928468 w 1296144"/>
                    <a:gd name="connsiteY2" fmla="*/ 126609 h 145366"/>
                    <a:gd name="connsiteX3" fmla="*/ 1296144 w 1296144"/>
                    <a:gd name="connsiteY3" fmla="*/ 0 h 145366"/>
                  </a:gdLst>
                  <a:ahLst/>
                  <a:cxnLst>
                    <a:cxn ang="0">
                      <a:pos x="connsiteX0" y="connsiteY0"/>
                    </a:cxn>
                    <a:cxn ang="0">
                      <a:pos x="connsiteX1" y="connsiteY1"/>
                    </a:cxn>
                    <a:cxn ang="0">
                      <a:pos x="connsiteX2" y="connsiteY2"/>
                    </a:cxn>
                    <a:cxn ang="0">
                      <a:pos x="connsiteX3" y="connsiteY3"/>
                    </a:cxn>
                  </a:cxnLst>
                  <a:rect l="l" t="t" r="r" b="b"/>
                  <a:pathLst>
                    <a:path w="1296144" h="145366">
                      <a:moveTo>
                        <a:pt x="0" y="0"/>
                      </a:moveTo>
                      <a:cubicBezTo>
                        <a:pt x="91440" y="45719"/>
                        <a:pt x="182880" y="91439"/>
                        <a:pt x="337625" y="112541"/>
                      </a:cubicBezTo>
                      <a:cubicBezTo>
                        <a:pt x="492370" y="133643"/>
                        <a:pt x="768715" y="145366"/>
                        <a:pt x="928468" y="126609"/>
                      </a:cubicBezTo>
                      <a:cubicBezTo>
                        <a:pt x="1088221" y="107852"/>
                        <a:pt x="1228150" y="36341"/>
                        <a:pt x="1296144" y="0"/>
                      </a:cubicBezTo>
                    </a:path>
                  </a:pathLst>
                </a:custGeom>
                <a:noFill/>
                <a:ln w="38100">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dirty="0"/>
                </a:p>
              </p:txBody>
            </p:sp>
            <p:sp>
              <p:nvSpPr>
                <p:cNvPr id="91" name="Chord 90"/>
                <p:cNvSpPr/>
                <p:nvPr/>
              </p:nvSpPr>
              <p:spPr>
                <a:xfrm>
                  <a:off x="2483768" y="1196752"/>
                  <a:ext cx="720080" cy="792088"/>
                </a:xfrm>
                <a:prstGeom prst="chord">
                  <a:avLst>
                    <a:gd name="adj1" fmla="val 10765082"/>
                    <a:gd name="adj2" fmla="val 108958"/>
                  </a:avLst>
                </a:prstGeom>
                <a:no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86" name="Freeform 85"/>
              <p:cNvSpPr/>
              <p:nvPr/>
            </p:nvSpPr>
            <p:spPr>
              <a:xfrm rot="12921753" flipH="1">
                <a:off x="4379743" y="1949091"/>
                <a:ext cx="587016" cy="883440"/>
              </a:xfrm>
              <a:custGeom>
                <a:avLst/>
                <a:gdLst>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75432 w 777479"/>
                  <a:gd name="connsiteY8" fmla="*/ 659606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65919 w 777479"/>
                  <a:gd name="connsiteY10" fmla="*/ 516731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62013 w 777479"/>
                  <a:gd name="connsiteY20" fmla="*/ 605036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2397 h 834313"/>
                  <a:gd name="connsiteX1" fmla="*/ 239713 w 777479"/>
                  <a:gd name="connsiteY1" fmla="*/ 240985 h 834313"/>
                  <a:gd name="connsiteX2" fmla="*/ 82550 w 777479"/>
                  <a:gd name="connsiteY2" fmla="*/ 336235 h 834313"/>
                  <a:gd name="connsiteX3" fmla="*/ 3969 w 777479"/>
                  <a:gd name="connsiteY3" fmla="*/ 474347 h 834313"/>
                  <a:gd name="connsiteX4" fmla="*/ 106363 w 777479"/>
                  <a:gd name="connsiteY4" fmla="*/ 488635 h 834313"/>
                  <a:gd name="connsiteX5" fmla="*/ 254000 w 777479"/>
                  <a:gd name="connsiteY5" fmla="*/ 386241 h 834313"/>
                  <a:gd name="connsiteX6" fmla="*/ 261144 w 777479"/>
                  <a:gd name="connsiteY6" fmla="*/ 398147 h 834313"/>
                  <a:gd name="connsiteX7" fmla="*/ 223044 w 777479"/>
                  <a:gd name="connsiteY7" fmla="*/ 533878 h 834313"/>
                  <a:gd name="connsiteX8" fmla="*/ 198834 w 777479"/>
                  <a:gd name="connsiteY8" fmla="*/ 660085 h 834313"/>
                  <a:gd name="connsiteX9" fmla="*/ 248147 w 777479"/>
                  <a:gd name="connsiteY9" fmla="*/ 750200 h 834313"/>
                  <a:gd name="connsiteX10" fmla="*/ 335682 w 777479"/>
                  <a:gd name="connsiteY10" fmla="*/ 608466 h 834313"/>
                  <a:gd name="connsiteX11" fmla="*/ 368300 w 777479"/>
                  <a:gd name="connsiteY11" fmla="*/ 488634 h 834313"/>
                  <a:gd name="connsiteX12" fmla="*/ 375444 w 777479"/>
                  <a:gd name="connsiteY12" fmla="*/ 555310 h 834313"/>
                  <a:gd name="connsiteX13" fmla="*/ 401638 w 777479"/>
                  <a:gd name="connsiteY13" fmla="*/ 767241 h 834313"/>
                  <a:gd name="connsiteX14" fmla="*/ 451644 w 777479"/>
                  <a:gd name="connsiteY14" fmla="*/ 833916 h 834313"/>
                  <a:gd name="connsiteX15" fmla="*/ 504032 w 777479"/>
                  <a:gd name="connsiteY15" fmla="*/ 769622 h 834313"/>
                  <a:gd name="connsiteX16" fmla="*/ 504032 w 777479"/>
                  <a:gd name="connsiteY16" fmla="*/ 529115 h 834313"/>
                  <a:gd name="connsiteX17" fmla="*/ 527844 w 777479"/>
                  <a:gd name="connsiteY17" fmla="*/ 643416 h 834313"/>
                  <a:gd name="connsiteX18" fmla="*/ 573088 w 777479"/>
                  <a:gd name="connsiteY18" fmla="*/ 741047 h 834313"/>
                  <a:gd name="connsiteX19" fmla="*/ 625475 w 777479"/>
                  <a:gd name="connsiteY19" fmla="*/ 762478 h 834313"/>
                  <a:gd name="connsiteX20" fmla="*/ 662013 w 777479"/>
                  <a:gd name="connsiteY20" fmla="*/ 705527 h 834313"/>
                  <a:gd name="connsiteX21" fmla="*/ 644525 w 777479"/>
                  <a:gd name="connsiteY21" fmla="*/ 583885 h 834313"/>
                  <a:gd name="connsiteX22" fmla="*/ 632619 w 777479"/>
                  <a:gd name="connsiteY22" fmla="*/ 507685 h 834313"/>
                  <a:gd name="connsiteX23" fmla="*/ 718344 w 777479"/>
                  <a:gd name="connsiteY23" fmla="*/ 657703 h 834313"/>
                  <a:gd name="connsiteX24" fmla="*/ 770732 w 777479"/>
                  <a:gd name="connsiteY24" fmla="*/ 636272 h 834313"/>
                  <a:gd name="connsiteX25" fmla="*/ 758825 w 777479"/>
                  <a:gd name="connsiteY25" fmla="*/ 495778 h 834313"/>
                  <a:gd name="connsiteX26" fmla="*/ 668338 w 777479"/>
                  <a:gd name="connsiteY26" fmla="*/ 324328 h 834313"/>
                  <a:gd name="connsiteX27" fmla="*/ 668239 w 777479"/>
                  <a:gd name="connsiteY27" fmla="*/ 0 h 834313"/>
                  <a:gd name="connsiteX0" fmla="*/ 240017 w 777479"/>
                  <a:gd name="connsiteY0" fmla="*/ 24652 h 834313"/>
                  <a:gd name="connsiteX1" fmla="*/ 239713 w 777479"/>
                  <a:gd name="connsiteY1" fmla="*/ 240985 h 834313"/>
                  <a:gd name="connsiteX2" fmla="*/ 82550 w 777479"/>
                  <a:gd name="connsiteY2" fmla="*/ 336235 h 834313"/>
                  <a:gd name="connsiteX3" fmla="*/ 3969 w 777479"/>
                  <a:gd name="connsiteY3" fmla="*/ 474347 h 834313"/>
                  <a:gd name="connsiteX4" fmla="*/ 106363 w 777479"/>
                  <a:gd name="connsiteY4" fmla="*/ 488635 h 834313"/>
                  <a:gd name="connsiteX5" fmla="*/ 254000 w 777479"/>
                  <a:gd name="connsiteY5" fmla="*/ 386241 h 834313"/>
                  <a:gd name="connsiteX6" fmla="*/ 261144 w 777479"/>
                  <a:gd name="connsiteY6" fmla="*/ 398147 h 834313"/>
                  <a:gd name="connsiteX7" fmla="*/ 223044 w 777479"/>
                  <a:gd name="connsiteY7" fmla="*/ 533878 h 834313"/>
                  <a:gd name="connsiteX8" fmla="*/ 198834 w 777479"/>
                  <a:gd name="connsiteY8" fmla="*/ 660085 h 834313"/>
                  <a:gd name="connsiteX9" fmla="*/ 248147 w 777479"/>
                  <a:gd name="connsiteY9" fmla="*/ 750200 h 834313"/>
                  <a:gd name="connsiteX10" fmla="*/ 335682 w 777479"/>
                  <a:gd name="connsiteY10" fmla="*/ 608466 h 834313"/>
                  <a:gd name="connsiteX11" fmla="*/ 368300 w 777479"/>
                  <a:gd name="connsiteY11" fmla="*/ 488634 h 834313"/>
                  <a:gd name="connsiteX12" fmla="*/ 375444 w 777479"/>
                  <a:gd name="connsiteY12" fmla="*/ 555310 h 834313"/>
                  <a:gd name="connsiteX13" fmla="*/ 401638 w 777479"/>
                  <a:gd name="connsiteY13" fmla="*/ 767241 h 834313"/>
                  <a:gd name="connsiteX14" fmla="*/ 451644 w 777479"/>
                  <a:gd name="connsiteY14" fmla="*/ 833916 h 834313"/>
                  <a:gd name="connsiteX15" fmla="*/ 504032 w 777479"/>
                  <a:gd name="connsiteY15" fmla="*/ 769622 h 834313"/>
                  <a:gd name="connsiteX16" fmla="*/ 504032 w 777479"/>
                  <a:gd name="connsiteY16" fmla="*/ 529115 h 834313"/>
                  <a:gd name="connsiteX17" fmla="*/ 527844 w 777479"/>
                  <a:gd name="connsiteY17" fmla="*/ 643416 h 834313"/>
                  <a:gd name="connsiteX18" fmla="*/ 573088 w 777479"/>
                  <a:gd name="connsiteY18" fmla="*/ 741047 h 834313"/>
                  <a:gd name="connsiteX19" fmla="*/ 625475 w 777479"/>
                  <a:gd name="connsiteY19" fmla="*/ 762478 h 834313"/>
                  <a:gd name="connsiteX20" fmla="*/ 662013 w 777479"/>
                  <a:gd name="connsiteY20" fmla="*/ 705527 h 834313"/>
                  <a:gd name="connsiteX21" fmla="*/ 644525 w 777479"/>
                  <a:gd name="connsiteY21" fmla="*/ 583885 h 834313"/>
                  <a:gd name="connsiteX22" fmla="*/ 632619 w 777479"/>
                  <a:gd name="connsiteY22" fmla="*/ 507685 h 834313"/>
                  <a:gd name="connsiteX23" fmla="*/ 718344 w 777479"/>
                  <a:gd name="connsiteY23" fmla="*/ 657703 h 834313"/>
                  <a:gd name="connsiteX24" fmla="*/ 770732 w 777479"/>
                  <a:gd name="connsiteY24" fmla="*/ 636272 h 834313"/>
                  <a:gd name="connsiteX25" fmla="*/ 758825 w 777479"/>
                  <a:gd name="connsiteY25" fmla="*/ 495778 h 834313"/>
                  <a:gd name="connsiteX26" fmla="*/ 668338 w 777479"/>
                  <a:gd name="connsiteY26" fmla="*/ 324328 h 834313"/>
                  <a:gd name="connsiteX27" fmla="*/ 668239 w 777479"/>
                  <a:gd name="connsiteY27" fmla="*/ 0 h 834313"/>
                  <a:gd name="connsiteX0" fmla="*/ 240017 w 777479"/>
                  <a:gd name="connsiteY0" fmla="*/ 164738 h 974399"/>
                  <a:gd name="connsiteX1" fmla="*/ 239713 w 777479"/>
                  <a:gd name="connsiteY1" fmla="*/ 381071 h 974399"/>
                  <a:gd name="connsiteX2" fmla="*/ 82550 w 777479"/>
                  <a:gd name="connsiteY2" fmla="*/ 476321 h 974399"/>
                  <a:gd name="connsiteX3" fmla="*/ 3969 w 777479"/>
                  <a:gd name="connsiteY3" fmla="*/ 614433 h 974399"/>
                  <a:gd name="connsiteX4" fmla="*/ 106363 w 777479"/>
                  <a:gd name="connsiteY4" fmla="*/ 628721 h 974399"/>
                  <a:gd name="connsiteX5" fmla="*/ 254000 w 777479"/>
                  <a:gd name="connsiteY5" fmla="*/ 526327 h 974399"/>
                  <a:gd name="connsiteX6" fmla="*/ 261144 w 777479"/>
                  <a:gd name="connsiteY6" fmla="*/ 538233 h 974399"/>
                  <a:gd name="connsiteX7" fmla="*/ 223044 w 777479"/>
                  <a:gd name="connsiteY7" fmla="*/ 673964 h 974399"/>
                  <a:gd name="connsiteX8" fmla="*/ 198834 w 777479"/>
                  <a:gd name="connsiteY8" fmla="*/ 800171 h 974399"/>
                  <a:gd name="connsiteX9" fmla="*/ 248147 w 777479"/>
                  <a:gd name="connsiteY9" fmla="*/ 890286 h 974399"/>
                  <a:gd name="connsiteX10" fmla="*/ 335682 w 777479"/>
                  <a:gd name="connsiteY10" fmla="*/ 748552 h 974399"/>
                  <a:gd name="connsiteX11" fmla="*/ 368300 w 777479"/>
                  <a:gd name="connsiteY11" fmla="*/ 628720 h 974399"/>
                  <a:gd name="connsiteX12" fmla="*/ 375444 w 777479"/>
                  <a:gd name="connsiteY12" fmla="*/ 695396 h 974399"/>
                  <a:gd name="connsiteX13" fmla="*/ 401638 w 777479"/>
                  <a:gd name="connsiteY13" fmla="*/ 907327 h 974399"/>
                  <a:gd name="connsiteX14" fmla="*/ 451644 w 777479"/>
                  <a:gd name="connsiteY14" fmla="*/ 974002 h 974399"/>
                  <a:gd name="connsiteX15" fmla="*/ 504032 w 777479"/>
                  <a:gd name="connsiteY15" fmla="*/ 909708 h 974399"/>
                  <a:gd name="connsiteX16" fmla="*/ 504032 w 777479"/>
                  <a:gd name="connsiteY16" fmla="*/ 669201 h 974399"/>
                  <a:gd name="connsiteX17" fmla="*/ 527844 w 777479"/>
                  <a:gd name="connsiteY17" fmla="*/ 783502 h 974399"/>
                  <a:gd name="connsiteX18" fmla="*/ 573088 w 777479"/>
                  <a:gd name="connsiteY18" fmla="*/ 881133 h 974399"/>
                  <a:gd name="connsiteX19" fmla="*/ 625475 w 777479"/>
                  <a:gd name="connsiteY19" fmla="*/ 902564 h 974399"/>
                  <a:gd name="connsiteX20" fmla="*/ 662013 w 777479"/>
                  <a:gd name="connsiteY20" fmla="*/ 845613 h 974399"/>
                  <a:gd name="connsiteX21" fmla="*/ 644525 w 777479"/>
                  <a:gd name="connsiteY21" fmla="*/ 723971 h 974399"/>
                  <a:gd name="connsiteX22" fmla="*/ 632619 w 777479"/>
                  <a:gd name="connsiteY22" fmla="*/ 647771 h 974399"/>
                  <a:gd name="connsiteX23" fmla="*/ 718344 w 777479"/>
                  <a:gd name="connsiteY23" fmla="*/ 797789 h 974399"/>
                  <a:gd name="connsiteX24" fmla="*/ 770732 w 777479"/>
                  <a:gd name="connsiteY24" fmla="*/ 776358 h 974399"/>
                  <a:gd name="connsiteX25" fmla="*/ 758825 w 777479"/>
                  <a:gd name="connsiteY25" fmla="*/ 635864 h 974399"/>
                  <a:gd name="connsiteX26" fmla="*/ 668338 w 777479"/>
                  <a:gd name="connsiteY26" fmla="*/ 464414 h 974399"/>
                  <a:gd name="connsiteX27" fmla="*/ 577964 w 777479"/>
                  <a:gd name="connsiteY27" fmla="*/ 0 h 974399"/>
                  <a:gd name="connsiteX0" fmla="*/ 224488 w 777479"/>
                  <a:gd name="connsiteY0" fmla="*/ 79294 h 974399"/>
                  <a:gd name="connsiteX1" fmla="*/ 239713 w 777479"/>
                  <a:gd name="connsiteY1" fmla="*/ 381071 h 974399"/>
                  <a:gd name="connsiteX2" fmla="*/ 82550 w 777479"/>
                  <a:gd name="connsiteY2" fmla="*/ 476321 h 974399"/>
                  <a:gd name="connsiteX3" fmla="*/ 3969 w 777479"/>
                  <a:gd name="connsiteY3" fmla="*/ 614433 h 974399"/>
                  <a:gd name="connsiteX4" fmla="*/ 106363 w 777479"/>
                  <a:gd name="connsiteY4" fmla="*/ 628721 h 974399"/>
                  <a:gd name="connsiteX5" fmla="*/ 254000 w 777479"/>
                  <a:gd name="connsiteY5" fmla="*/ 526327 h 974399"/>
                  <a:gd name="connsiteX6" fmla="*/ 261144 w 777479"/>
                  <a:gd name="connsiteY6" fmla="*/ 538233 h 974399"/>
                  <a:gd name="connsiteX7" fmla="*/ 223044 w 777479"/>
                  <a:gd name="connsiteY7" fmla="*/ 673964 h 974399"/>
                  <a:gd name="connsiteX8" fmla="*/ 198834 w 777479"/>
                  <a:gd name="connsiteY8" fmla="*/ 800171 h 974399"/>
                  <a:gd name="connsiteX9" fmla="*/ 248147 w 777479"/>
                  <a:gd name="connsiteY9" fmla="*/ 890286 h 974399"/>
                  <a:gd name="connsiteX10" fmla="*/ 335682 w 777479"/>
                  <a:gd name="connsiteY10" fmla="*/ 748552 h 974399"/>
                  <a:gd name="connsiteX11" fmla="*/ 368300 w 777479"/>
                  <a:gd name="connsiteY11" fmla="*/ 628720 h 974399"/>
                  <a:gd name="connsiteX12" fmla="*/ 375444 w 777479"/>
                  <a:gd name="connsiteY12" fmla="*/ 695396 h 974399"/>
                  <a:gd name="connsiteX13" fmla="*/ 401638 w 777479"/>
                  <a:gd name="connsiteY13" fmla="*/ 907327 h 974399"/>
                  <a:gd name="connsiteX14" fmla="*/ 451644 w 777479"/>
                  <a:gd name="connsiteY14" fmla="*/ 974002 h 974399"/>
                  <a:gd name="connsiteX15" fmla="*/ 504032 w 777479"/>
                  <a:gd name="connsiteY15" fmla="*/ 909708 h 974399"/>
                  <a:gd name="connsiteX16" fmla="*/ 504032 w 777479"/>
                  <a:gd name="connsiteY16" fmla="*/ 669201 h 974399"/>
                  <a:gd name="connsiteX17" fmla="*/ 527844 w 777479"/>
                  <a:gd name="connsiteY17" fmla="*/ 783502 h 974399"/>
                  <a:gd name="connsiteX18" fmla="*/ 573088 w 777479"/>
                  <a:gd name="connsiteY18" fmla="*/ 881133 h 974399"/>
                  <a:gd name="connsiteX19" fmla="*/ 625475 w 777479"/>
                  <a:gd name="connsiteY19" fmla="*/ 902564 h 974399"/>
                  <a:gd name="connsiteX20" fmla="*/ 662013 w 777479"/>
                  <a:gd name="connsiteY20" fmla="*/ 845613 h 974399"/>
                  <a:gd name="connsiteX21" fmla="*/ 644525 w 777479"/>
                  <a:gd name="connsiteY21" fmla="*/ 723971 h 974399"/>
                  <a:gd name="connsiteX22" fmla="*/ 632619 w 777479"/>
                  <a:gd name="connsiteY22" fmla="*/ 647771 h 974399"/>
                  <a:gd name="connsiteX23" fmla="*/ 718344 w 777479"/>
                  <a:gd name="connsiteY23" fmla="*/ 797789 h 974399"/>
                  <a:gd name="connsiteX24" fmla="*/ 770732 w 777479"/>
                  <a:gd name="connsiteY24" fmla="*/ 776358 h 974399"/>
                  <a:gd name="connsiteX25" fmla="*/ 758825 w 777479"/>
                  <a:gd name="connsiteY25" fmla="*/ 635864 h 974399"/>
                  <a:gd name="connsiteX26" fmla="*/ 668338 w 777479"/>
                  <a:gd name="connsiteY26" fmla="*/ 464414 h 974399"/>
                  <a:gd name="connsiteX27" fmla="*/ 577964 w 777479"/>
                  <a:gd name="connsiteY27" fmla="*/ 0 h 974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77479" h="974399">
                    <a:moveTo>
                      <a:pt x="224488" y="79294"/>
                    </a:moveTo>
                    <a:cubicBezTo>
                      <a:pt x="238577" y="124935"/>
                      <a:pt x="263369" y="314900"/>
                      <a:pt x="239713" y="381071"/>
                    </a:cubicBezTo>
                    <a:cubicBezTo>
                      <a:pt x="216057" y="447242"/>
                      <a:pt x="121841" y="437427"/>
                      <a:pt x="82550" y="476321"/>
                    </a:cubicBezTo>
                    <a:cubicBezTo>
                      <a:pt x="43259" y="515215"/>
                      <a:pt x="0" y="589033"/>
                      <a:pt x="3969" y="614433"/>
                    </a:cubicBezTo>
                    <a:cubicBezTo>
                      <a:pt x="7938" y="639833"/>
                      <a:pt x="64691" y="643405"/>
                      <a:pt x="106363" y="628721"/>
                    </a:cubicBezTo>
                    <a:cubicBezTo>
                      <a:pt x="148035" y="614037"/>
                      <a:pt x="228203" y="541408"/>
                      <a:pt x="254000" y="526327"/>
                    </a:cubicBezTo>
                    <a:cubicBezTo>
                      <a:pt x="279797" y="511246"/>
                      <a:pt x="266303" y="513627"/>
                      <a:pt x="261144" y="538233"/>
                    </a:cubicBezTo>
                    <a:cubicBezTo>
                      <a:pt x="255985" y="562839"/>
                      <a:pt x="233429" y="630308"/>
                      <a:pt x="223044" y="673964"/>
                    </a:cubicBezTo>
                    <a:cubicBezTo>
                      <a:pt x="212659" y="717620"/>
                      <a:pt x="194650" y="764117"/>
                      <a:pt x="198834" y="800171"/>
                    </a:cubicBezTo>
                    <a:cubicBezTo>
                      <a:pt x="203018" y="836225"/>
                      <a:pt x="225339" y="898889"/>
                      <a:pt x="248147" y="890286"/>
                    </a:cubicBezTo>
                    <a:cubicBezTo>
                      <a:pt x="270955" y="881683"/>
                      <a:pt x="315657" y="792146"/>
                      <a:pt x="335682" y="748552"/>
                    </a:cubicBezTo>
                    <a:cubicBezTo>
                      <a:pt x="355707" y="704958"/>
                      <a:pt x="361673" y="637579"/>
                      <a:pt x="368300" y="628720"/>
                    </a:cubicBezTo>
                    <a:cubicBezTo>
                      <a:pt x="374927" y="619861"/>
                      <a:pt x="369888" y="648962"/>
                      <a:pt x="375444" y="695396"/>
                    </a:cubicBezTo>
                    <a:cubicBezTo>
                      <a:pt x="381000" y="741831"/>
                      <a:pt x="388938" y="860893"/>
                      <a:pt x="401638" y="907327"/>
                    </a:cubicBezTo>
                    <a:cubicBezTo>
                      <a:pt x="414338" y="953761"/>
                      <a:pt x="434578" y="973605"/>
                      <a:pt x="451644" y="974002"/>
                    </a:cubicBezTo>
                    <a:cubicBezTo>
                      <a:pt x="468710" y="974399"/>
                      <a:pt x="495301" y="960508"/>
                      <a:pt x="504032" y="909708"/>
                    </a:cubicBezTo>
                    <a:cubicBezTo>
                      <a:pt x="512763" y="858908"/>
                      <a:pt x="500063" y="690235"/>
                      <a:pt x="504032" y="669201"/>
                    </a:cubicBezTo>
                    <a:cubicBezTo>
                      <a:pt x="508001" y="648167"/>
                      <a:pt x="516335" y="748180"/>
                      <a:pt x="527844" y="783502"/>
                    </a:cubicBezTo>
                    <a:cubicBezTo>
                      <a:pt x="539353" y="818824"/>
                      <a:pt x="556816" y="861289"/>
                      <a:pt x="573088" y="881133"/>
                    </a:cubicBezTo>
                    <a:cubicBezTo>
                      <a:pt x="589360" y="900977"/>
                      <a:pt x="610654" y="908484"/>
                      <a:pt x="625475" y="902564"/>
                    </a:cubicBezTo>
                    <a:cubicBezTo>
                      <a:pt x="640296" y="896644"/>
                      <a:pt x="658838" y="875379"/>
                      <a:pt x="662013" y="845613"/>
                    </a:cubicBezTo>
                    <a:cubicBezTo>
                      <a:pt x="665188" y="815847"/>
                      <a:pt x="649424" y="756945"/>
                      <a:pt x="644525" y="723971"/>
                    </a:cubicBezTo>
                    <a:cubicBezTo>
                      <a:pt x="639626" y="690997"/>
                      <a:pt x="620316" y="635468"/>
                      <a:pt x="632619" y="647771"/>
                    </a:cubicBezTo>
                    <a:cubicBezTo>
                      <a:pt x="644922" y="660074"/>
                      <a:pt x="695325" y="776358"/>
                      <a:pt x="718344" y="797789"/>
                    </a:cubicBezTo>
                    <a:cubicBezTo>
                      <a:pt x="741363" y="819220"/>
                      <a:pt x="763985" y="803346"/>
                      <a:pt x="770732" y="776358"/>
                    </a:cubicBezTo>
                    <a:cubicBezTo>
                      <a:pt x="777479" y="749371"/>
                      <a:pt x="775891" y="687855"/>
                      <a:pt x="758825" y="635864"/>
                    </a:cubicBezTo>
                    <a:cubicBezTo>
                      <a:pt x="741759" y="583873"/>
                      <a:pt x="698481" y="570391"/>
                      <a:pt x="668338" y="464414"/>
                    </a:cubicBezTo>
                    <a:cubicBezTo>
                      <a:pt x="638195" y="358437"/>
                      <a:pt x="580345" y="78978"/>
                      <a:pt x="577964" y="0"/>
                    </a:cubicBezTo>
                  </a:path>
                </a:pathLst>
              </a:custGeom>
              <a:noFill/>
              <a:ln w="38100">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87" name="Oval 86"/>
              <p:cNvSpPr/>
              <p:nvPr/>
            </p:nvSpPr>
            <p:spPr>
              <a:xfrm flipH="1">
                <a:off x="4067944" y="2348880"/>
                <a:ext cx="56502" cy="178298"/>
              </a:xfrm>
              <a:prstGeom prst="ellipse">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8" name="Oval 87"/>
              <p:cNvSpPr/>
              <p:nvPr/>
            </p:nvSpPr>
            <p:spPr>
              <a:xfrm flipH="1">
                <a:off x="3730973" y="2359424"/>
                <a:ext cx="56502" cy="178298"/>
              </a:xfrm>
              <a:prstGeom prst="ellipse">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9" name="Arc 88"/>
              <p:cNvSpPr/>
              <p:nvPr/>
            </p:nvSpPr>
            <p:spPr>
              <a:xfrm rot="289876">
                <a:off x="3513868" y="2592193"/>
                <a:ext cx="671244" cy="550465"/>
              </a:xfrm>
              <a:prstGeom prst="arc">
                <a:avLst>
                  <a:gd name="adj1" fmla="val 166728"/>
                  <a:gd name="adj2" fmla="val 10426613"/>
                </a:avLst>
              </a:prstGeom>
              <a:noFill/>
              <a:ln w="38100">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dirty="0"/>
              </a:p>
            </p:txBody>
          </p:sp>
        </p:grpSp>
      </p:grpSp>
      <p:grpSp>
        <p:nvGrpSpPr>
          <p:cNvPr id="38" name="Group 23"/>
          <p:cNvGrpSpPr/>
          <p:nvPr/>
        </p:nvGrpSpPr>
        <p:grpSpPr>
          <a:xfrm>
            <a:off x="323528" y="4005064"/>
            <a:ext cx="6264696" cy="1253852"/>
            <a:chOff x="755576" y="3831332"/>
            <a:chExt cx="8640960" cy="2045940"/>
          </a:xfrm>
        </p:grpSpPr>
        <p:sp>
          <p:nvSpPr>
            <p:cNvPr id="39" name="Cloud 24"/>
            <p:cNvSpPr/>
            <p:nvPr/>
          </p:nvSpPr>
          <p:spPr>
            <a:xfrm>
              <a:off x="1115616" y="3840485"/>
              <a:ext cx="1440160" cy="1080120"/>
            </a:xfrm>
            <a:prstGeom prst="cloud">
              <a:avLst/>
            </a:prstGeom>
            <a:solidFill>
              <a:srgbClr val="00B050"/>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dirty="0"/>
            </a:p>
          </p:txBody>
        </p:sp>
        <p:sp>
          <p:nvSpPr>
            <p:cNvPr id="40" name="Cloud 25"/>
            <p:cNvSpPr/>
            <p:nvPr/>
          </p:nvSpPr>
          <p:spPr>
            <a:xfrm>
              <a:off x="4139952" y="3838203"/>
              <a:ext cx="1440160" cy="1080120"/>
            </a:xfrm>
            <a:prstGeom prst="cloud">
              <a:avLst/>
            </a:prstGeom>
            <a:solidFill>
              <a:srgbClr val="00B050"/>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dirty="0"/>
            </a:p>
          </p:txBody>
        </p:sp>
        <p:sp>
          <p:nvSpPr>
            <p:cNvPr id="41" name="Cloud 26"/>
            <p:cNvSpPr/>
            <p:nvPr/>
          </p:nvSpPr>
          <p:spPr>
            <a:xfrm>
              <a:off x="3129583" y="3831332"/>
              <a:ext cx="1440160" cy="1080120"/>
            </a:xfrm>
            <a:prstGeom prst="cloud">
              <a:avLst/>
            </a:prstGeom>
            <a:solidFill>
              <a:srgbClr val="00B050"/>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dirty="0"/>
            </a:p>
          </p:txBody>
        </p:sp>
        <p:sp>
          <p:nvSpPr>
            <p:cNvPr id="42" name="Cloud 27"/>
            <p:cNvSpPr/>
            <p:nvPr/>
          </p:nvSpPr>
          <p:spPr>
            <a:xfrm>
              <a:off x="6012160" y="3861048"/>
              <a:ext cx="1440160" cy="1080120"/>
            </a:xfrm>
            <a:prstGeom prst="cloud">
              <a:avLst/>
            </a:prstGeom>
            <a:solidFill>
              <a:srgbClr val="00B050"/>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dirty="0"/>
            </a:p>
          </p:txBody>
        </p:sp>
        <p:sp>
          <p:nvSpPr>
            <p:cNvPr id="43" name="Cloud 28"/>
            <p:cNvSpPr/>
            <p:nvPr/>
          </p:nvSpPr>
          <p:spPr>
            <a:xfrm>
              <a:off x="1979712" y="3862759"/>
              <a:ext cx="1440160" cy="1080120"/>
            </a:xfrm>
            <a:prstGeom prst="cloud">
              <a:avLst/>
            </a:prstGeom>
            <a:solidFill>
              <a:srgbClr val="00B050"/>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dirty="0"/>
            </a:p>
          </p:txBody>
        </p:sp>
        <p:sp>
          <p:nvSpPr>
            <p:cNvPr id="44" name="Cloud 29"/>
            <p:cNvSpPr/>
            <p:nvPr/>
          </p:nvSpPr>
          <p:spPr>
            <a:xfrm>
              <a:off x="3779912" y="4198243"/>
              <a:ext cx="1440160" cy="1080120"/>
            </a:xfrm>
            <a:prstGeom prst="cloud">
              <a:avLst/>
            </a:prstGeom>
            <a:solidFill>
              <a:srgbClr val="00B050"/>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dirty="0"/>
            </a:p>
          </p:txBody>
        </p:sp>
        <p:sp>
          <p:nvSpPr>
            <p:cNvPr id="45" name="Cloud 30"/>
            <p:cNvSpPr/>
            <p:nvPr/>
          </p:nvSpPr>
          <p:spPr>
            <a:xfrm>
              <a:off x="2915816" y="4126235"/>
              <a:ext cx="1440160" cy="1080120"/>
            </a:xfrm>
            <a:prstGeom prst="cloud">
              <a:avLst/>
            </a:prstGeom>
            <a:solidFill>
              <a:srgbClr val="00B050"/>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dirty="0"/>
            </a:p>
          </p:txBody>
        </p:sp>
        <p:sp>
          <p:nvSpPr>
            <p:cNvPr id="46" name="Cloud 31"/>
            <p:cNvSpPr/>
            <p:nvPr/>
          </p:nvSpPr>
          <p:spPr>
            <a:xfrm>
              <a:off x="4932040" y="3982219"/>
              <a:ext cx="1440160" cy="1080120"/>
            </a:xfrm>
            <a:prstGeom prst="cloud">
              <a:avLst/>
            </a:prstGeom>
            <a:solidFill>
              <a:srgbClr val="00B050"/>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dirty="0"/>
            </a:p>
          </p:txBody>
        </p:sp>
        <p:sp>
          <p:nvSpPr>
            <p:cNvPr id="47" name="Cloud 32"/>
            <p:cNvSpPr/>
            <p:nvPr/>
          </p:nvSpPr>
          <p:spPr>
            <a:xfrm>
              <a:off x="1115616" y="4126235"/>
              <a:ext cx="1440160" cy="1080120"/>
            </a:xfrm>
            <a:prstGeom prst="cloud">
              <a:avLst/>
            </a:prstGeom>
            <a:solidFill>
              <a:srgbClr val="00B050"/>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dirty="0"/>
            </a:p>
          </p:txBody>
        </p:sp>
        <p:sp>
          <p:nvSpPr>
            <p:cNvPr id="48" name="Cloud 33"/>
            <p:cNvSpPr/>
            <p:nvPr/>
          </p:nvSpPr>
          <p:spPr>
            <a:xfrm>
              <a:off x="6012160" y="3861048"/>
              <a:ext cx="1440160" cy="1080120"/>
            </a:xfrm>
            <a:prstGeom prst="cloud">
              <a:avLst/>
            </a:prstGeom>
            <a:solidFill>
              <a:srgbClr val="00B050"/>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dirty="0"/>
            </a:p>
          </p:txBody>
        </p:sp>
        <p:sp>
          <p:nvSpPr>
            <p:cNvPr id="49" name="Cloud 34"/>
            <p:cNvSpPr/>
            <p:nvPr/>
          </p:nvSpPr>
          <p:spPr>
            <a:xfrm>
              <a:off x="7092280" y="4293096"/>
              <a:ext cx="1440160" cy="1080120"/>
            </a:xfrm>
            <a:prstGeom prst="cloud">
              <a:avLst/>
            </a:prstGeom>
            <a:solidFill>
              <a:srgbClr val="00B050"/>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dirty="0"/>
            </a:p>
          </p:txBody>
        </p:sp>
        <p:sp>
          <p:nvSpPr>
            <p:cNvPr id="50" name="Cloud 35"/>
            <p:cNvSpPr/>
            <p:nvPr/>
          </p:nvSpPr>
          <p:spPr>
            <a:xfrm>
              <a:off x="5868144" y="4149080"/>
              <a:ext cx="1440160" cy="1080120"/>
            </a:xfrm>
            <a:prstGeom prst="cloud">
              <a:avLst/>
            </a:prstGeom>
            <a:solidFill>
              <a:srgbClr val="00B050"/>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dirty="0"/>
            </a:p>
          </p:txBody>
        </p:sp>
        <p:sp>
          <p:nvSpPr>
            <p:cNvPr id="51" name="Cloud 36"/>
            <p:cNvSpPr/>
            <p:nvPr/>
          </p:nvSpPr>
          <p:spPr>
            <a:xfrm>
              <a:off x="5148064" y="4077072"/>
              <a:ext cx="1440160" cy="1080120"/>
            </a:xfrm>
            <a:prstGeom prst="cloud">
              <a:avLst/>
            </a:prstGeom>
            <a:solidFill>
              <a:srgbClr val="00B050"/>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dirty="0"/>
            </a:p>
          </p:txBody>
        </p:sp>
        <p:sp>
          <p:nvSpPr>
            <p:cNvPr id="52" name="Cloud 37"/>
            <p:cNvSpPr/>
            <p:nvPr/>
          </p:nvSpPr>
          <p:spPr>
            <a:xfrm>
              <a:off x="5508104" y="4293096"/>
              <a:ext cx="1440160" cy="1080120"/>
            </a:xfrm>
            <a:prstGeom prst="cloud">
              <a:avLst/>
            </a:prstGeom>
            <a:solidFill>
              <a:srgbClr val="00B050"/>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dirty="0"/>
            </a:p>
          </p:txBody>
        </p:sp>
        <p:sp>
          <p:nvSpPr>
            <p:cNvPr id="53" name="Cloud 38"/>
            <p:cNvSpPr/>
            <p:nvPr/>
          </p:nvSpPr>
          <p:spPr>
            <a:xfrm>
              <a:off x="4283968" y="4365104"/>
              <a:ext cx="1440160" cy="1080120"/>
            </a:xfrm>
            <a:prstGeom prst="cloud">
              <a:avLst/>
            </a:prstGeom>
            <a:solidFill>
              <a:srgbClr val="00B050"/>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dirty="0"/>
            </a:p>
          </p:txBody>
        </p:sp>
        <p:sp>
          <p:nvSpPr>
            <p:cNvPr id="54" name="Cloud 39"/>
            <p:cNvSpPr/>
            <p:nvPr/>
          </p:nvSpPr>
          <p:spPr>
            <a:xfrm>
              <a:off x="2123728" y="4437112"/>
              <a:ext cx="1440160" cy="1080120"/>
            </a:xfrm>
            <a:prstGeom prst="cloud">
              <a:avLst/>
            </a:prstGeom>
            <a:solidFill>
              <a:srgbClr val="00B050"/>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dirty="0"/>
            </a:p>
          </p:txBody>
        </p:sp>
        <p:grpSp>
          <p:nvGrpSpPr>
            <p:cNvPr id="55" name="Group 40"/>
            <p:cNvGrpSpPr/>
            <p:nvPr/>
          </p:nvGrpSpPr>
          <p:grpSpPr>
            <a:xfrm>
              <a:off x="755576" y="4437112"/>
              <a:ext cx="1440160" cy="1224136"/>
              <a:chOff x="539552" y="1124744"/>
              <a:chExt cx="1440160" cy="1224136"/>
            </a:xfrm>
          </p:grpSpPr>
          <p:sp>
            <p:nvSpPr>
              <p:cNvPr id="80" name="Rectangle 65"/>
              <p:cNvSpPr/>
              <p:nvPr/>
            </p:nvSpPr>
            <p:spPr>
              <a:xfrm>
                <a:off x="1187624" y="1988840"/>
                <a:ext cx="216024" cy="360040"/>
              </a:xfrm>
              <a:prstGeom prst="rect">
                <a:avLst/>
              </a:prstGeom>
              <a:solidFill>
                <a:srgbClr val="CC6600"/>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81" name="Cloud 66"/>
              <p:cNvSpPr/>
              <p:nvPr/>
            </p:nvSpPr>
            <p:spPr>
              <a:xfrm>
                <a:off x="539552" y="1124744"/>
                <a:ext cx="1440160" cy="1080120"/>
              </a:xfrm>
              <a:prstGeom prst="cloud">
                <a:avLst/>
              </a:prstGeom>
              <a:solidFill>
                <a:srgbClr val="00B050"/>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dirty="0"/>
              </a:p>
            </p:txBody>
          </p:sp>
        </p:grpSp>
        <p:grpSp>
          <p:nvGrpSpPr>
            <p:cNvPr id="56" name="Group 41"/>
            <p:cNvGrpSpPr/>
            <p:nvPr/>
          </p:nvGrpSpPr>
          <p:grpSpPr>
            <a:xfrm>
              <a:off x="6084168" y="4509120"/>
              <a:ext cx="1440160" cy="1224136"/>
              <a:chOff x="539552" y="1124744"/>
              <a:chExt cx="1440160" cy="1224136"/>
            </a:xfrm>
          </p:grpSpPr>
          <p:sp>
            <p:nvSpPr>
              <p:cNvPr id="78" name="Rectangle 63"/>
              <p:cNvSpPr/>
              <p:nvPr/>
            </p:nvSpPr>
            <p:spPr>
              <a:xfrm>
                <a:off x="1187624" y="1988840"/>
                <a:ext cx="216024" cy="360040"/>
              </a:xfrm>
              <a:prstGeom prst="rect">
                <a:avLst/>
              </a:prstGeom>
              <a:solidFill>
                <a:srgbClr val="CC6600"/>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79" name="Cloud 64"/>
              <p:cNvSpPr/>
              <p:nvPr/>
            </p:nvSpPr>
            <p:spPr>
              <a:xfrm>
                <a:off x="539552" y="1124744"/>
                <a:ext cx="1440160" cy="1080120"/>
              </a:xfrm>
              <a:prstGeom prst="cloud">
                <a:avLst/>
              </a:prstGeom>
              <a:solidFill>
                <a:srgbClr val="00B050"/>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dirty="0"/>
              </a:p>
            </p:txBody>
          </p:sp>
        </p:grpSp>
        <p:grpSp>
          <p:nvGrpSpPr>
            <p:cNvPr id="57" name="Group 42"/>
            <p:cNvGrpSpPr/>
            <p:nvPr/>
          </p:nvGrpSpPr>
          <p:grpSpPr>
            <a:xfrm>
              <a:off x="7956376" y="4149080"/>
              <a:ext cx="1440160" cy="1224136"/>
              <a:chOff x="539552" y="1124744"/>
              <a:chExt cx="1440160" cy="1224136"/>
            </a:xfrm>
          </p:grpSpPr>
          <p:sp>
            <p:nvSpPr>
              <p:cNvPr id="76" name="Rectangle 61"/>
              <p:cNvSpPr/>
              <p:nvPr/>
            </p:nvSpPr>
            <p:spPr>
              <a:xfrm>
                <a:off x="1187624" y="1988840"/>
                <a:ext cx="216024" cy="360040"/>
              </a:xfrm>
              <a:prstGeom prst="rect">
                <a:avLst/>
              </a:prstGeom>
              <a:solidFill>
                <a:srgbClr val="CC6600"/>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77" name="Cloud 62"/>
              <p:cNvSpPr/>
              <p:nvPr/>
            </p:nvSpPr>
            <p:spPr>
              <a:xfrm>
                <a:off x="539552" y="1124744"/>
                <a:ext cx="1440160" cy="1080120"/>
              </a:xfrm>
              <a:prstGeom prst="cloud">
                <a:avLst/>
              </a:prstGeom>
              <a:solidFill>
                <a:srgbClr val="00B050"/>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dirty="0"/>
              </a:p>
            </p:txBody>
          </p:sp>
        </p:grpSp>
        <p:grpSp>
          <p:nvGrpSpPr>
            <p:cNvPr id="58" name="Group 43"/>
            <p:cNvGrpSpPr/>
            <p:nvPr/>
          </p:nvGrpSpPr>
          <p:grpSpPr>
            <a:xfrm>
              <a:off x="7164288" y="4509120"/>
              <a:ext cx="1440160" cy="1224136"/>
              <a:chOff x="539552" y="1124744"/>
              <a:chExt cx="1440160" cy="1224136"/>
            </a:xfrm>
          </p:grpSpPr>
          <p:sp>
            <p:nvSpPr>
              <p:cNvPr id="74" name="Rectangle 59"/>
              <p:cNvSpPr/>
              <p:nvPr/>
            </p:nvSpPr>
            <p:spPr>
              <a:xfrm>
                <a:off x="1187624" y="1988840"/>
                <a:ext cx="216024" cy="360040"/>
              </a:xfrm>
              <a:prstGeom prst="rect">
                <a:avLst/>
              </a:prstGeom>
              <a:solidFill>
                <a:srgbClr val="CC6600"/>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75" name="Cloud 60"/>
              <p:cNvSpPr/>
              <p:nvPr/>
            </p:nvSpPr>
            <p:spPr>
              <a:xfrm>
                <a:off x="539552" y="1124744"/>
                <a:ext cx="1440160" cy="1080120"/>
              </a:xfrm>
              <a:prstGeom prst="cloud">
                <a:avLst/>
              </a:prstGeom>
              <a:solidFill>
                <a:srgbClr val="00B050"/>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dirty="0"/>
              </a:p>
            </p:txBody>
          </p:sp>
        </p:grpSp>
        <p:grpSp>
          <p:nvGrpSpPr>
            <p:cNvPr id="59" name="Group 44"/>
            <p:cNvGrpSpPr/>
            <p:nvPr/>
          </p:nvGrpSpPr>
          <p:grpSpPr>
            <a:xfrm>
              <a:off x="3097014" y="4509120"/>
              <a:ext cx="1440160" cy="1224136"/>
              <a:chOff x="539552" y="1124744"/>
              <a:chExt cx="1440160" cy="1224136"/>
            </a:xfrm>
          </p:grpSpPr>
          <p:sp>
            <p:nvSpPr>
              <p:cNvPr id="72" name="Rectangle 57"/>
              <p:cNvSpPr/>
              <p:nvPr/>
            </p:nvSpPr>
            <p:spPr>
              <a:xfrm>
                <a:off x="1187624" y="1988840"/>
                <a:ext cx="216024" cy="360040"/>
              </a:xfrm>
              <a:prstGeom prst="rect">
                <a:avLst/>
              </a:prstGeom>
              <a:solidFill>
                <a:srgbClr val="CC6600"/>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73" name="Cloud 58"/>
              <p:cNvSpPr/>
              <p:nvPr/>
            </p:nvSpPr>
            <p:spPr>
              <a:xfrm>
                <a:off x="539552" y="1124744"/>
                <a:ext cx="1440160" cy="1080120"/>
              </a:xfrm>
              <a:prstGeom prst="cloud">
                <a:avLst/>
              </a:prstGeom>
              <a:solidFill>
                <a:srgbClr val="00B050"/>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dirty="0"/>
              </a:p>
            </p:txBody>
          </p:sp>
        </p:grpSp>
        <p:grpSp>
          <p:nvGrpSpPr>
            <p:cNvPr id="60" name="Group 45"/>
            <p:cNvGrpSpPr/>
            <p:nvPr/>
          </p:nvGrpSpPr>
          <p:grpSpPr>
            <a:xfrm>
              <a:off x="4860032" y="4509120"/>
              <a:ext cx="1440160" cy="1224136"/>
              <a:chOff x="539552" y="1124744"/>
              <a:chExt cx="1440160" cy="1224136"/>
            </a:xfrm>
          </p:grpSpPr>
          <p:sp>
            <p:nvSpPr>
              <p:cNvPr id="70" name="Rectangle 55"/>
              <p:cNvSpPr/>
              <p:nvPr/>
            </p:nvSpPr>
            <p:spPr>
              <a:xfrm>
                <a:off x="1187624" y="1988840"/>
                <a:ext cx="216024" cy="360040"/>
              </a:xfrm>
              <a:prstGeom prst="rect">
                <a:avLst/>
              </a:prstGeom>
              <a:solidFill>
                <a:srgbClr val="CC6600"/>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71" name="Cloud 56"/>
              <p:cNvSpPr/>
              <p:nvPr/>
            </p:nvSpPr>
            <p:spPr>
              <a:xfrm>
                <a:off x="539552" y="1124744"/>
                <a:ext cx="1440160" cy="1080120"/>
              </a:xfrm>
              <a:prstGeom prst="cloud">
                <a:avLst/>
              </a:prstGeom>
              <a:solidFill>
                <a:srgbClr val="00B050"/>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dirty="0"/>
              </a:p>
            </p:txBody>
          </p:sp>
        </p:grpSp>
        <p:grpSp>
          <p:nvGrpSpPr>
            <p:cNvPr id="61" name="Group 46"/>
            <p:cNvGrpSpPr/>
            <p:nvPr/>
          </p:nvGrpSpPr>
          <p:grpSpPr>
            <a:xfrm>
              <a:off x="3995936" y="4653136"/>
              <a:ext cx="1440160" cy="1224136"/>
              <a:chOff x="539552" y="1124744"/>
              <a:chExt cx="1440160" cy="1224136"/>
            </a:xfrm>
          </p:grpSpPr>
          <p:sp>
            <p:nvSpPr>
              <p:cNvPr id="68" name="Rectangle 67"/>
              <p:cNvSpPr/>
              <p:nvPr/>
            </p:nvSpPr>
            <p:spPr>
              <a:xfrm>
                <a:off x="1187624" y="1988840"/>
                <a:ext cx="216024" cy="360040"/>
              </a:xfrm>
              <a:prstGeom prst="rect">
                <a:avLst/>
              </a:prstGeom>
              <a:solidFill>
                <a:srgbClr val="CC6600"/>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69" name="Cloud 54"/>
              <p:cNvSpPr/>
              <p:nvPr/>
            </p:nvSpPr>
            <p:spPr>
              <a:xfrm>
                <a:off x="539552" y="1124744"/>
                <a:ext cx="1440160" cy="1080120"/>
              </a:xfrm>
              <a:prstGeom prst="cloud">
                <a:avLst/>
              </a:prstGeom>
              <a:solidFill>
                <a:srgbClr val="00B050"/>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dirty="0"/>
              </a:p>
            </p:txBody>
          </p:sp>
        </p:grpSp>
        <p:grpSp>
          <p:nvGrpSpPr>
            <p:cNvPr id="62" name="Group 47"/>
            <p:cNvGrpSpPr/>
            <p:nvPr/>
          </p:nvGrpSpPr>
          <p:grpSpPr>
            <a:xfrm>
              <a:off x="1547664" y="4581128"/>
              <a:ext cx="1440160" cy="1224136"/>
              <a:chOff x="539552" y="1124744"/>
              <a:chExt cx="1440160" cy="1224136"/>
            </a:xfrm>
          </p:grpSpPr>
          <p:sp>
            <p:nvSpPr>
              <p:cNvPr id="66" name="Rectangle 65"/>
              <p:cNvSpPr/>
              <p:nvPr/>
            </p:nvSpPr>
            <p:spPr>
              <a:xfrm>
                <a:off x="1187624" y="1988840"/>
                <a:ext cx="216024" cy="360040"/>
              </a:xfrm>
              <a:prstGeom prst="rect">
                <a:avLst/>
              </a:prstGeom>
              <a:solidFill>
                <a:srgbClr val="CC6600"/>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67" name="Cloud 66"/>
              <p:cNvSpPr/>
              <p:nvPr/>
            </p:nvSpPr>
            <p:spPr>
              <a:xfrm>
                <a:off x="539552" y="1124744"/>
                <a:ext cx="1440160" cy="1080120"/>
              </a:xfrm>
              <a:prstGeom prst="cloud">
                <a:avLst/>
              </a:prstGeom>
              <a:solidFill>
                <a:srgbClr val="00B050"/>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dirty="0"/>
              </a:p>
            </p:txBody>
          </p:sp>
        </p:grpSp>
        <p:grpSp>
          <p:nvGrpSpPr>
            <p:cNvPr id="63" name="Group 48"/>
            <p:cNvGrpSpPr/>
            <p:nvPr/>
          </p:nvGrpSpPr>
          <p:grpSpPr>
            <a:xfrm>
              <a:off x="2483768" y="4653136"/>
              <a:ext cx="1440160" cy="1224136"/>
              <a:chOff x="539552" y="1124744"/>
              <a:chExt cx="1440160" cy="1224136"/>
            </a:xfrm>
          </p:grpSpPr>
          <p:sp>
            <p:nvSpPr>
              <p:cNvPr id="64" name="Rectangle 63"/>
              <p:cNvSpPr/>
              <p:nvPr/>
            </p:nvSpPr>
            <p:spPr>
              <a:xfrm>
                <a:off x="1187624" y="1988840"/>
                <a:ext cx="216024" cy="360040"/>
              </a:xfrm>
              <a:prstGeom prst="rect">
                <a:avLst/>
              </a:prstGeom>
              <a:solidFill>
                <a:srgbClr val="CC6600"/>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65" name="Cloud 64"/>
              <p:cNvSpPr/>
              <p:nvPr/>
            </p:nvSpPr>
            <p:spPr>
              <a:xfrm>
                <a:off x="539552" y="1124744"/>
                <a:ext cx="1440160" cy="1080120"/>
              </a:xfrm>
              <a:prstGeom prst="cloud">
                <a:avLst/>
              </a:prstGeom>
              <a:solidFill>
                <a:srgbClr val="00B050"/>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dirty="0"/>
              </a:p>
            </p:txBody>
          </p:sp>
        </p:grpSp>
      </p:grpSp>
      <p:sp>
        <p:nvSpPr>
          <p:cNvPr id="104" name="Trapezoid 103"/>
          <p:cNvSpPr/>
          <p:nvPr/>
        </p:nvSpPr>
        <p:spPr>
          <a:xfrm>
            <a:off x="5724128" y="3284984"/>
            <a:ext cx="2232248" cy="360040"/>
          </a:xfrm>
          <a:prstGeom prst="trapezoid">
            <a:avLst/>
          </a:prstGeom>
          <a:solidFill>
            <a:schemeClr val="bg1"/>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5" name="Rectangle 104"/>
          <p:cNvSpPr/>
          <p:nvPr/>
        </p:nvSpPr>
        <p:spPr>
          <a:xfrm>
            <a:off x="6588224" y="4581128"/>
            <a:ext cx="1368152" cy="216024"/>
          </a:xfrm>
          <a:prstGeom prst="rect">
            <a:avLst/>
          </a:prstGeom>
          <a:solidFill>
            <a:srgbClr val="B2B2B2"/>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6" name="Rectangle 105"/>
          <p:cNvSpPr/>
          <p:nvPr/>
        </p:nvSpPr>
        <p:spPr>
          <a:xfrm>
            <a:off x="6372200" y="4797152"/>
            <a:ext cx="1800200" cy="216024"/>
          </a:xfrm>
          <a:prstGeom prst="rect">
            <a:avLst/>
          </a:prstGeom>
          <a:solidFill>
            <a:srgbClr val="B2B2B2"/>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7" name="Rectangle 106"/>
          <p:cNvSpPr/>
          <p:nvPr/>
        </p:nvSpPr>
        <p:spPr>
          <a:xfrm>
            <a:off x="6228184" y="5013176"/>
            <a:ext cx="2088232" cy="216024"/>
          </a:xfrm>
          <a:prstGeom prst="rect">
            <a:avLst/>
          </a:prstGeom>
          <a:solidFill>
            <a:srgbClr val="B2B2B2"/>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102" name="Group 101"/>
          <p:cNvGrpSpPr/>
          <p:nvPr/>
        </p:nvGrpSpPr>
        <p:grpSpPr>
          <a:xfrm>
            <a:off x="6876256" y="4797152"/>
            <a:ext cx="1618380" cy="1117251"/>
            <a:chOff x="7165580" y="4806403"/>
            <a:chExt cx="1618380" cy="1117251"/>
          </a:xfrm>
        </p:grpSpPr>
        <p:sp>
          <p:nvSpPr>
            <p:cNvPr id="82" name="Cloud 81"/>
            <p:cNvSpPr/>
            <p:nvPr/>
          </p:nvSpPr>
          <p:spPr>
            <a:xfrm>
              <a:off x="7404930" y="4806403"/>
              <a:ext cx="1044116" cy="661950"/>
            </a:xfrm>
            <a:prstGeom prst="cloud">
              <a:avLst/>
            </a:prstGeom>
            <a:solidFill>
              <a:srgbClr val="00B050"/>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dirty="0"/>
            </a:p>
          </p:txBody>
        </p:sp>
        <p:sp>
          <p:nvSpPr>
            <p:cNvPr id="92" name="Oval 91"/>
            <p:cNvSpPr/>
            <p:nvPr/>
          </p:nvSpPr>
          <p:spPr>
            <a:xfrm rot="17903670">
              <a:off x="7798469" y="5169149"/>
              <a:ext cx="288032" cy="144016"/>
            </a:xfrm>
            <a:prstGeom prst="ellipse">
              <a:avLst/>
            </a:prstGeom>
            <a:solidFill>
              <a:srgbClr val="00B050"/>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93" name="Oval 92"/>
            <p:cNvSpPr/>
            <p:nvPr/>
          </p:nvSpPr>
          <p:spPr>
            <a:xfrm>
              <a:off x="7790612" y="5114058"/>
              <a:ext cx="288032" cy="144016"/>
            </a:xfrm>
            <a:prstGeom prst="ellipse">
              <a:avLst/>
            </a:prstGeom>
            <a:solidFill>
              <a:srgbClr val="00B050"/>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94" name="Oval 93"/>
            <p:cNvSpPr/>
            <p:nvPr/>
          </p:nvSpPr>
          <p:spPr>
            <a:xfrm rot="16200000">
              <a:off x="7721481" y="5186066"/>
              <a:ext cx="288032" cy="144016"/>
            </a:xfrm>
            <a:prstGeom prst="ellipse">
              <a:avLst/>
            </a:prstGeom>
            <a:solidFill>
              <a:srgbClr val="00B050"/>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95" name="Oval 94"/>
            <p:cNvSpPr/>
            <p:nvPr/>
          </p:nvSpPr>
          <p:spPr>
            <a:xfrm rot="2468663">
              <a:off x="7785236" y="5181099"/>
              <a:ext cx="288032" cy="144016"/>
            </a:xfrm>
            <a:prstGeom prst="ellipse">
              <a:avLst/>
            </a:prstGeom>
            <a:solidFill>
              <a:srgbClr val="00B050"/>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96" name="Oval 95"/>
            <p:cNvSpPr/>
            <p:nvPr/>
          </p:nvSpPr>
          <p:spPr>
            <a:xfrm rot="20866177">
              <a:off x="7824346" y="5114058"/>
              <a:ext cx="288032" cy="144016"/>
            </a:xfrm>
            <a:prstGeom prst="ellipse">
              <a:avLst/>
            </a:prstGeom>
            <a:solidFill>
              <a:srgbClr val="00B050"/>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98" name="Rectangle 85"/>
            <p:cNvSpPr/>
            <p:nvPr/>
          </p:nvSpPr>
          <p:spPr>
            <a:xfrm>
              <a:off x="7635432" y="5614744"/>
              <a:ext cx="156617" cy="220650"/>
            </a:xfrm>
            <a:prstGeom prst="rect">
              <a:avLst/>
            </a:prstGeom>
            <a:solidFill>
              <a:srgbClr val="CC6600"/>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99" name="Cloud 98"/>
            <p:cNvSpPr/>
            <p:nvPr/>
          </p:nvSpPr>
          <p:spPr>
            <a:xfrm>
              <a:off x="7165580" y="5085184"/>
              <a:ext cx="1044116" cy="661950"/>
            </a:xfrm>
            <a:prstGeom prst="cloud">
              <a:avLst/>
            </a:prstGeom>
            <a:solidFill>
              <a:srgbClr val="00B050"/>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dirty="0"/>
            </a:p>
          </p:txBody>
        </p:sp>
        <p:sp>
          <p:nvSpPr>
            <p:cNvPr id="100" name="Rectangle 99"/>
            <p:cNvSpPr/>
            <p:nvPr/>
          </p:nvSpPr>
          <p:spPr>
            <a:xfrm>
              <a:off x="8209696" y="5703004"/>
              <a:ext cx="156617" cy="220650"/>
            </a:xfrm>
            <a:prstGeom prst="rect">
              <a:avLst/>
            </a:prstGeom>
            <a:solidFill>
              <a:srgbClr val="CC6600"/>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101" name="Cloud 100"/>
            <p:cNvSpPr/>
            <p:nvPr/>
          </p:nvSpPr>
          <p:spPr>
            <a:xfrm>
              <a:off x="7739844" y="5173444"/>
              <a:ext cx="1044116" cy="661950"/>
            </a:xfrm>
            <a:prstGeom prst="cloud">
              <a:avLst/>
            </a:prstGeom>
            <a:solidFill>
              <a:srgbClr val="00B050"/>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dirty="0"/>
            </a:p>
          </p:txBody>
        </p:sp>
      </p:grpSp>
      <p:grpSp>
        <p:nvGrpSpPr>
          <p:cNvPr id="108" name="Group 107"/>
          <p:cNvGrpSpPr/>
          <p:nvPr/>
        </p:nvGrpSpPr>
        <p:grpSpPr>
          <a:xfrm>
            <a:off x="7884368" y="4869160"/>
            <a:ext cx="1618380" cy="1117251"/>
            <a:chOff x="7165580" y="4806403"/>
            <a:chExt cx="1618380" cy="1117251"/>
          </a:xfrm>
        </p:grpSpPr>
        <p:sp>
          <p:nvSpPr>
            <p:cNvPr id="109" name="Cloud 108"/>
            <p:cNvSpPr/>
            <p:nvPr/>
          </p:nvSpPr>
          <p:spPr>
            <a:xfrm>
              <a:off x="7404930" y="4806403"/>
              <a:ext cx="1044116" cy="661950"/>
            </a:xfrm>
            <a:prstGeom prst="cloud">
              <a:avLst/>
            </a:prstGeom>
            <a:solidFill>
              <a:srgbClr val="00B050"/>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dirty="0"/>
            </a:p>
          </p:txBody>
        </p:sp>
        <p:sp>
          <p:nvSpPr>
            <p:cNvPr id="110" name="Oval 109"/>
            <p:cNvSpPr/>
            <p:nvPr/>
          </p:nvSpPr>
          <p:spPr>
            <a:xfrm rot="17903670">
              <a:off x="7798469" y="5169149"/>
              <a:ext cx="288032" cy="144016"/>
            </a:xfrm>
            <a:prstGeom prst="ellipse">
              <a:avLst/>
            </a:prstGeom>
            <a:solidFill>
              <a:srgbClr val="00B050"/>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111" name="Oval 110"/>
            <p:cNvSpPr/>
            <p:nvPr/>
          </p:nvSpPr>
          <p:spPr>
            <a:xfrm>
              <a:off x="7790612" y="5114058"/>
              <a:ext cx="288032" cy="144016"/>
            </a:xfrm>
            <a:prstGeom prst="ellipse">
              <a:avLst/>
            </a:prstGeom>
            <a:solidFill>
              <a:srgbClr val="00B050"/>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112" name="Oval 111"/>
            <p:cNvSpPr/>
            <p:nvPr/>
          </p:nvSpPr>
          <p:spPr>
            <a:xfrm rot="16200000">
              <a:off x="7721481" y="5186066"/>
              <a:ext cx="288032" cy="144016"/>
            </a:xfrm>
            <a:prstGeom prst="ellipse">
              <a:avLst/>
            </a:prstGeom>
            <a:solidFill>
              <a:srgbClr val="00B050"/>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113" name="Oval 112"/>
            <p:cNvSpPr/>
            <p:nvPr/>
          </p:nvSpPr>
          <p:spPr>
            <a:xfrm rot="2468663">
              <a:off x="7785236" y="5181099"/>
              <a:ext cx="288032" cy="144016"/>
            </a:xfrm>
            <a:prstGeom prst="ellipse">
              <a:avLst/>
            </a:prstGeom>
            <a:solidFill>
              <a:srgbClr val="00B050"/>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114" name="Oval 113"/>
            <p:cNvSpPr/>
            <p:nvPr/>
          </p:nvSpPr>
          <p:spPr>
            <a:xfrm rot="20866177">
              <a:off x="7824346" y="5114058"/>
              <a:ext cx="288032" cy="144016"/>
            </a:xfrm>
            <a:prstGeom prst="ellipse">
              <a:avLst/>
            </a:prstGeom>
            <a:solidFill>
              <a:srgbClr val="00B050"/>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115" name="Rectangle 85"/>
            <p:cNvSpPr/>
            <p:nvPr/>
          </p:nvSpPr>
          <p:spPr>
            <a:xfrm>
              <a:off x="7635432" y="5614744"/>
              <a:ext cx="156617" cy="220650"/>
            </a:xfrm>
            <a:prstGeom prst="rect">
              <a:avLst/>
            </a:prstGeom>
            <a:solidFill>
              <a:srgbClr val="CC6600"/>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116" name="Cloud 115"/>
            <p:cNvSpPr/>
            <p:nvPr/>
          </p:nvSpPr>
          <p:spPr>
            <a:xfrm>
              <a:off x="7165580" y="5085184"/>
              <a:ext cx="1044116" cy="661950"/>
            </a:xfrm>
            <a:prstGeom prst="cloud">
              <a:avLst/>
            </a:prstGeom>
            <a:solidFill>
              <a:srgbClr val="00B050"/>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dirty="0"/>
            </a:p>
          </p:txBody>
        </p:sp>
        <p:sp>
          <p:nvSpPr>
            <p:cNvPr id="117" name="Rectangle 116"/>
            <p:cNvSpPr/>
            <p:nvPr/>
          </p:nvSpPr>
          <p:spPr>
            <a:xfrm>
              <a:off x="8209696" y="5703004"/>
              <a:ext cx="156617" cy="220650"/>
            </a:xfrm>
            <a:prstGeom prst="rect">
              <a:avLst/>
            </a:prstGeom>
            <a:solidFill>
              <a:srgbClr val="CC6600"/>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118" name="Cloud 117"/>
            <p:cNvSpPr/>
            <p:nvPr/>
          </p:nvSpPr>
          <p:spPr>
            <a:xfrm>
              <a:off x="7739844" y="5173444"/>
              <a:ext cx="1044116" cy="661950"/>
            </a:xfrm>
            <a:prstGeom prst="cloud">
              <a:avLst/>
            </a:prstGeom>
            <a:solidFill>
              <a:srgbClr val="00B050"/>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dirty="0"/>
            </a:p>
          </p:txBody>
        </p:sp>
      </p:grpSp>
      <p:grpSp>
        <p:nvGrpSpPr>
          <p:cNvPr id="141" name="Group 140"/>
          <p:cNvGrpSpPr/>
          <p:nvPr/>
        </p:nvGrpSpPr>
        <p:grpSpPr>
          <a:xfrm>
            <a:off x="7164288" y="4437112"/>
            <a:ext cx="1584176" cy="1817144"/>
            <a:chOff x="4932040" y="1700808"/>
            <a:chExt cx="1008112" cy="1296144"/>
          </a:xfrm>
        </p:grpSpPr>
        <p:grpSp>
          <p:nvGrpSpPr>
            <p:cNvPr id="142" name="Group 55"/>
            <p:cNvGrpSpPr/>
            <p:nvPr/>
          </p:nvGrpSpPr>
          <p:grpSpPr>
            <a:xfrm>
              <a:off x="4932040" y="2433638"/>
              <a:ext cx="1008112" cy="563314"/>
              <a:chOff x="4932040" y="2433638"/>
              <a:chExt cx="1008112" cy="563314"/>
            </a:xfrm>
          </p:grpSpPr>
          <p:sp>
            <p:nvSpPr>
              <p:cNvPr id="151" name="Oval 150"/>
              <p:cNvSpPr/>
              <p:nvPr/>
            </p:nvSpPr>
            <p:spPr>
              <a:xfrm>
                <a:off x="5580112" y="2636912"/>
                <a:ext cx="360040" cy="360040"/>
              </a:xfrm>
              <a:prstGeom prst="ellipse">
                <a:avLst/>
              </a:prstGeom>
              <a:noFill/>
              <a:ln w="762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52" name="Oval 151"/>
              <p:cNvSpPr/>
              <p:nvPr/>
            </p:nvSpPr>
            <p:spPr>
              <a:xfrm>
                <a:off x="4932040" y="2636912"/>
                <a:ext cx="360040" cy="360040"/>
              </a:xfrm>
              <a:prstGeom prst="ellipse">
                <a:avLst/>
              </a:prstGeom>
              <a:noFill/>
              <a:ln w="762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cxnSp>
            <p:nvCxnSpPr>
              <p:cNvPr id="153" name="Straight Connector 152"/>
              <p:cNvCxnSpPr/>
              <p:nvPr/>
            </p:nvCxnSpPr>
            <p:spPr>
              <a:xfrm>
                <a:off x="5133975" y="2805113"/>
                <a:ext cx="257175" cy="52387"/>
              </a:xfrm>
              <a:prstGeom prst="line">
                <a:avLst/>
              </a:prstGeom>
              <a:ln w="76200" cap="rnd">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4" name="Straight Connector 153"/>
              <p:cNvCxnSpPr/>
              <p:nvPr/>
            </p:nvCxnSpPr>
            <p:spPr>
              <a:xfrm flipH="1" flipV="1">
                <a:off x="5567364" y="2433638"/>
                <a:ext cx="180974" cy="371475"/>
              </a:xfrm>
              <a:prstGeom prst="line">
                <a:avLst/>
              </a:prstGeom>
              <a:ln w="76200" cap="rnd">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5" name="Straight Connector 154"/>
              <p:cNvCxnSpPr/>
              <p:nvPr/>
            </p:nvCxnSpPr>
            <p:spPr>
              <a:xfrm flipV="1">
                <a:off x="5385817" y="2605088"/>
                <a:ext cx="243458" cy="258316"/>
              </a:xfrm>
              <a:prstGeom prst="line">
                <a:avLst/>
              </a:prstGeom>
              <a:ln w="76200" cap="rnd">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6" name="Straight Connector 155"/>
              <p:cNvCxnSpPr/>
              <p:nvPr/>
            </p:nvCxnSpPr>
            <p:spPr>
              <a:xfrm flipV="1">
                <a:off x="5128642" y="2562225"/>
                <a:ext cx="195833" cy="233933"/>
              </a:xfrm>
              <a:prstGeom prst="line">
                <a:avLst/>
              </a:prstGeom>
              <a:ln w="76200" cap="rnd">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7" name="Straight Connector 156"/>
              <p:cNvCxnSpPr/>
              <p:nvPr/>
            </p:nvCxnSpPr>
            <p:spPr>
              <a:xfrm>
                <a:off x="5324475" y="2562225"/>
                <a:ext cx="285750" cy="0"/>
              </a:xfrm>
              <a:prstGeom prst="line">
                <a:avLst/>
              </a:prstGeom>
              <a:ln w="76200" cap="rnd">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8" name="Straight Connector 157"/>
              <p:cNvCxnSpPr/>
              <p:nvPr/>
            </p:nvCxnSpPr>
            <p:spPr>
              <a:xfrm>
                <a:off x="5220072" y="2492896"/>
                <a:ext cx="156791" cy="16942"/>
              </a:xfrm>
              <a:prstGeom prst="line">
                <a:avLst/>
              </a:prstGeom>
              <a:ln w="38100" cap="rnd">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9" name="Straight Connector 158"/>
              <p:cNvCxnSpPr/>
              <p:nvPr/>
            </p:nvCxnSpPr>
            <p:spPr>
              <a:xfrm flipH="1" flipV="1">
                <a:off x="5295900" y="2500314"/>
                <a:ext cx="100013" cy="371474"/>
              </a:xfrm>
              <a:prstGeom prst="line">
                <a:avLst/>
              </a:prstGeom>
              <a:ln w="76200" cap="rnd">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43" name="Group 56"/>
            <p:cNvGrpSpPr/>
            <p:nvPr/>
          </p:nvGrpSpPr>
          <p:grpSpPr>
            <a:xfrm>
              <a:off x="5076056" y="1700808"/>
              <a:ext cx="648072" cy="989856"/>
              <a:chOff x="819240" y="1429259"/>
              <a:chExt cx="2168584" cy="3925701"/>
            </a:xfrm>
          </p:grpSpPr>
          <p:sp>
            <p:nvSpPr>
              <p:cNvPr id="144" name="Isosceles Triangle 143"/>
              <p:cNvSpPr/>
              <p:nvPr/>
            </p:nvSpPr>
            <p:spPr>
              <a:xfrm rot="16200000" flipV="1">
                <a:off x="161764" y="2528900"/>
                <a:ext cx="3851920" cy="1800200"/>
              </a:xfrm>
              <a:prstGeom prst="triangle">
                <a:avLst/>
              </a:prstGeom>
              <a:solidFill>
                <a:srgbClr val="9900FF"/>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145" name="Group 51"/>
              <p:cNvGrpSpPr/>
              <p:nvPr/>
            </p:nvGrpSpPr>
            <p:grpSpPr>
              <a:xfrm rot="20936677" flipH="1">
                <a:off x="819240" y="1429259"/>
                <a:ext cx="996540" cy="760448"/>
                <a:chOff x="2195736" y="1196752"/>
                <a:chExt cx="1296144" cy="792088"/>
              </a:xfrm>
              <a:solidFill>
                <a:srgbClr val="FFFF00"/>
              </a:solidFill>
            </p:grpSpPr>
            <p:sp>
              <p:nvSpPr>
                <p:cNvPr id="149" name="Freeform 148"/>
                <p:cNvSpPr/>
                <p:nvPr/>
              </p:nvSpPr>
              <p:spPr>
                <a:xfrm>
                  <a:off x="2195736" y="1484784"/>
                  <a:ext cx="1296144" cy="145366"/>
                </a:xfrm>
                <a:custGeom>
                  <a:avLst/>
                  <a:gdLst>
                    <a:gd name="connsiteX0" fmla="*/ 0 w 1209821"/>
                    <a:gd name="connsiteY0" fmla="*/ 0 h 138332"/>
                    <a:gd name="connsiteX1" fmla="*/ 337625 w 1209821"/>
                    <a:gd name="connsiteY1" fmla="*/ 112541 h 138332"/>
                    <a:gd name="connsiteX2" fmla="*/ 928468 w 1209821"/>
                    <a:gd name="connsiteY2" fmla="*/ 126609 h 138332"/>
                    <a:gd name="connsiteX3" fmla="*/ 1209821 w 1209821"/>
                    <a:gd name="connsiteY3" fmla="*/ 42203 h 138332"/>
                    <a:gd name="connsiteX0" fmla="*/ 0 w 1296144"/>
                    <a:gd name="connsiteY0" fmla="*/ 0 h 145366"/>
                    <a:gd name="connsiteX1" fmla="*/ 337625 w 1296144"/>
                    <a:gd name="connsiteY1" fmla="*/ 112541 h 145366"/>
                    <a:gd name="connsiteX2" fmla="*/ 928468 w 1296144"/>
                    <a:gd name="connsiteY2" fmla="*/ 126609 h 145366"/>
                    <a:gd name="connsiteX3" fmla="*/ 1296144 w 1296144"/>
                    <a:gd name="connsiteY3" fmla="*/ 0 h 145366"/>
                  </a:gdLst>
                  <a:ahLst/>
                  <a:cxnLst>
                    <a:cxn ang="0">
                      <a:pos x="connsiteX0" y="connsiteY0"/>
                    </a:cxn>
                    <a:cxn ang="0">
                      <a:pos x="connsiteX1" y="connsiteY1"/>
                    </a:cxn>
                    <a:cxn ang="0">
                      <a:pos x="connsiteX2" y="connsiteY2"/>
                    </a:cxn>
                    <a:cxn ang="0">
                      <a:pos x="connsiteX3" y="connsiteY3"/>
                    </a:cxn>
                  </a:cxnLst>
                  <a:rect l="l" t="t" r="r" b="b"/>
                  <a:pathLst>
                    <a:path w="1296144" h="145366">
                      <a:moveTo>
                        <a:pt x="0" y="0"/>
                      </a:moveTo>
                      <a:cubicBezTo>
                        <a:pt x="91440" y="45719"/>
                        <a:pt x="182880" y="91439"/>
                        <a:pt x="337625" y="112541"/>
                      </a:cubicBezTo>
                      <a:cubicBezTo>
                        <a:pt x="492370" y="133643"/>
                        <a:pt x="768715" y="145366"/>
                        <a:pt x="928468" y="126609"/>
                      </a:cubicBezTo>
                      <a:cubicBezTo>
                        <a:pt x="1088221" y="107852"/>
                        <a:pt x="1228150" y="36341"/>
                        <a:pt x="1296144" y="0"/>
                      </a:cubicBezTo>
                    </a:path>
                  </a:pathLst>
                </a:custGeom>
                <a:no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dirty="0"/>
                </a:p>
              </p:txBody>
            </p:sp>
            <p:sp>
              <p:nvSpPr>
                <p:cNvPr id="150" name="Chord 149"/>
                <p:cNvSpPr/>
                <p:nvPr/>
              </p:nvSpPr>
              <p:spPr>
                <a:xfrm>
                  <a:off x="2483768" y="1196752"/>
                  <a:ext cx="720080" cy="792088"/>
                </a:xfrm>
                <a:prstGeom prst="chord">
                  <a:avLst>
                    <a:gd name="adj1" fmla="val 10765082"/>
                    <a:gd name="adj2" fmla="val 108958"/>
                  </a:avLst>
                </a:prstGeom>
                <a:grp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146" name="Oval 145"/>
              <p:cNvSpPr/>
              <p:nvPr/>
            </p:nvSpPr>
            <p:spPr>
              <a:xfrm flipH="1">
                <a:off x="2244675" y="2842392"/>
                <a:ext cx="66674" cy="254146"/>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47" name="Oval 146"/>
              <p:cNvSpPr/>
              <p:nvPr/>
            </p:nvSpPr>
            <p:spPr>
              <a:xfrm flipH="1">
                <a:off x="1907704" y="2852936"/>
                <a:ext cx="66674" cy="254146"/>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48" name="Freeform 147"/>
              <p:cNvSpPr/>
              <p:nvPr/>
            </p:nvSpPr>
            <p:spPr>
              <a:xfrm rot="17704566" flipH="1">
                <a:off x="1705878" y="3634895"/>
                <a:ext cx="850784" cy="934459"/>
              </a:xfrm>
              <a:custGeom>
                <a:avLst/>
                <a:gdLst>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75432 w 777479"/>
                  <a:gd name="connsiteY8" fmla="*/ 659606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65919 w 777479"/>
                  <a:gd name="connsiteY10" fmla="*/ 516731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62013 w 777479"/>
                  <a:gd name="connsiteY20" fmla="*/ 605036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2397 h 834313"/>
                  <a:gd name="connsiteX1" fmla="*/ 239713 w 777479"/>
                  <a:gd name="connsiteY1" fmla="*/ 240985 h 834313"/>
                  <a:gd name="connsiteX2" fmla="*/ 82550 w 777479"/>
                  <a:gd name="connsiteY2" fmla="*/ 336235 h 834313"/>
                  <a:gd name="connsiteX3" fmla="*/ 3969 w 777479"/>
                  <a:gd name="connsiteY3" fmla="*/ 474347 h 834313"/>
                  <a:gd name="connsiteX4" fmla="*/ 106363 w 777479"/>
                  <a:gd name="connsiteY4" fmla="*/ 488635 h 834313"/>
                  <a:gd name="connsiteX5" fmla="*/ 254000 w 777479"/>
                  <a:gd name="connsiteY5" fmla="*/ 386241 h 834313"/>
                  <a:gd name="connsiteX6" fmla="*/ 261144 w 777479"/>
                  <a:gd name="connsiteY6" fmla="*/ 398147 h 834313"/>
                  <a:gd name="connsiteX7" fmla="*/ 223044 w 777479"/>
                  <a:gd name="connsiteY7" fmla="*/ 533878 h 834313"/>
                  <a:gd name="connsiteX8" fmla="*/ 198834 w 777479"/>
                  <a:gd name="connsiteY8" fmla="*/ 660085 h 834313"/>
                  <a:gd name="connsiteX9" fmla="*/ 248147 w 777479"/>
                  <a:gd name="connsiteY9" fmla="*/ 750200 h 834313"/>
                  <a:gd name="connsiteX10" fmla="*/ 335682 w 777479"/>
                  <a:gd name="connsiteY10" fmla="*/ 608466 h 834313"/>
                  <a:gd name="connsiteX11" fmla="*/ 368300 w 777479"/>
                  <a:gd name="connsiteY11" fmla="*/ 488634 h 834313"/>
                  <a:gd name="connsiteX12" fmla="*/ 375444 w 777479"/>
                  <a:gd name="connsiteY12" fmla="*/ 555310 h 834313"/>
                  <a:gd name="connsiteX13" fmla="*/ 401638 w 777479"/>
                  <a:gd name="connsiteY13" fmla="*/ 767241 h 834313"/>
                  <a:gd name="connsiteX14" fmla="*/ 451644 w 777479"/>
                  <a:gd name="connsiteY14" fmla="*/ 833916 h 834313"/>
                  <a:gd name="connsiteX15" fmla="*/ 504032 w 777479"/>
                  <a:gd name="connsiteY15" fmla="*/ 769622 h 834313"/>
                  <a:gd name="connsiteX16" fmla="*/ 504032 w 777479"/>
                  <a:gd name="connsiteY16" fmla="*/ 529115 h 834313"/>
                  <a:gd name="connsiteX17" fmla="*/ 527844 w 777479"/>
                  <a:gd name="connsiteY17" fmla="*/ 643416 h 834313"/>
                  <a:gd name="connsiteX18" fmla="*/ 573088 w 777479"/>
                  <a:gd name="connsiteY18" fmla="*/ 741047 h 834313"/>
                  <a:gd name="connsiteX19" fmla="*/ 625475 w 777479"/>
                  <a:gd name="connsiteY19" fmla="*/ 762478 h 834313"/>
                  <a:gd name="connsiteX20" fmla="*/ 662013 w 777479"/>
                  <a:gd name="connsiteY20" fmla="*/ 705527 h 834313"/>
                  <a:gd name="connsiteX21" fmla="*/ 644525 w 777479"/>
                  <a:gd name="connsiteY21" fmla="*/ 583885 h 834313"/>
                  <a:gd name="connsiteX22" fmla="*/ 632619 w 777479"/>
                  <a:gd name="connsiteY22" fmla="*/ 507685 h 834313"/>
                  <a:gd name="connsiteX23" fmla="*/ 718344 w 777479"/>
                  <a:gd name="connsiteY23" fmla="*/ 657703 h 834313"/>
                  <a:gd name="connsiteX24" fmla="*/ 770732 w 777479"/>
                  <a:gd name="connsiteY24" fmla="*/ 636272 h 834313"/>
                  <a:gd name="connsiteX25" fmla="*/ 758825 w 777479"/>
                  <a:gd name="connsiteY25" fmla="*/ 495778 h 834313"/>
                  <a:gd name="connsiteX26" fmla="*/ 668338 w 777479"/>
                  <a:gd name="connsiteY26" fmla="*/ 324328 h 834313"/>
                  <a:gd name="connsiteX27" fmla="*/ 668239 w 777479"/>
                  <a:gd name="connsiteY27" fmla="*/ 0 h 834313"/>
                  <a:gd name="connsiteX0" fmla="*/ 240017 w 777479"/>
                  <a:gd name="connsiteY0" fmla="*/ 24652 h 834313"/>
                  <a:gd name="connsiteX1" fmla="*/ 239713 w 777479"/>
                  <a:gd name="connsiteY1" fmla="*/ 240985 h 834313"/>
                  <a:gd name="connsiteX2" fmla="*/ 82550 w 777479"/>
                  <a:gd name="connsiteY2" fmla="*/ 336235 h 834313"/>
                  <a:gd name="connsiteX3" fmla="*/ 3969 w 777479"/>
                  <a:gd name="connsiteY3" fmla="*/ 474347 h 834313"/>
                  <a:gd name="connsiteX4" fmla="*/ 106363 w 777479"/>
                  <a:gd name="connsiteY4" fmla="*/ 488635 h 834313"/>
                  <a:gd name="connsiteX5" fmla="*/ 254000 w 777479"/>
                  <a:gd name="connsiteY5" fmla="*/ 386241 h 834313"/>
                  <a:gd name="connsiteX6" fmla="*/ 261144 w 777479"/>
                  <a:gd name="connsiteY6" fmla="*/ 398147 h 834313"/>
                  <a:gd name="connsiteX7" fmla="*/ 223044 w 777479"/>
                  <a:gd name="connsiteY7" fmla="*/ 533878 h 834313"/>
                  <a:gd name="connsiteX8" fmla="*/ 198834 w 777479"/>
                  <a:gd name="connsiteY8" fmla="*/ 660085 h 834313"/>
                  <a:gd name="connsiteX9" fmla="*/ 248147 w 777479"/>
                  <a:gd name="connsiteY9" fmla="*/ 750200 h 834313"/>
                  <a:gd name="connsiteX10" fmla="*/ 335682 w 777479"/>
                  <a:gd name="connsiteY10" fmla="*/ 608466 h 834313"/>
                  <a:gd name="connsiteX11" fmla="*/ 368300 w 777479"/>
                  <a:gd name="connsiteY11" fmla="*/ 488634 h 834313"/>
                  <a:gd name="connsiteX12" fmla="*/ 375444 w 777479"/>
                  <a:gd name="connsiteY12" fmla="*/ 555310 h 834313"/>
                  <a:gd name="connsiteX13" fmla="*/ 401638 w 777479"/>
                  <a:gd name="connsiteY13" fmla="*/ 767241 h 834313"/>
                  <a:gd name="connsiteX14" fmla="*/ 451644 w 777479"/>
                  <a:gd name="connsiteY14" fmla="*/ 833916 h 834313"/>
                  <a:gd name="connsiteX15" fmla="*/ 504032 w 777479"/>
                  <a:gd name="connsiteY15" fmla="*/ 769622 h 834313"/>
                  <a:gd name="connsiteX16" fmla="*/ 504032 w 777479"/>
                  <a:gd name="connsiteY16" fmla="*/ 529115 h 834313"/>
                  <a:gd name="connsiteX17" fmla="*/ 527844 w 777479"/>
                  <a:gd name="connsiteY17" fmla="*/ 643416 h 834313"/>
                  <a:gd name="connsiteX18" fmla="*/ 573088 w 777479"/>
                  <a:gd name="connsiteY18" fmla="*/ 741047 h 834313"/>
                  <a:gd name="connsiteX19" fmla="*/ 625475 w 777479"/>
                  <a:gd name="connsiteY19" fmla="*/ 762478 h 834313"/>
                  <a:gd name="connsiteX20" fmla="*/ 662013 w 777479"/>
                  <a:gd name="connsiteY20" fmla="*/ 705527 h 834313"/>
                  <a:gd name="connsiteX21" fmla="*/ 644525 w 777479"/>
                  <a:gd name="connsiteY21" fmla="*/ 583885 h 834313"/>
                  <a:gd name="connsiteX22" fmla="*/ 632619 w 777479"/>
                  <a:gd name="connsiteY22" fmla="*/ 507685 h 834313"/>
                  <a:gd name="connsiteX23" fmla="*/ 718344 w 777479"/>
                  <a:gd name="connsiteY23" fmla="*/ 657703 h 834313"/>
                  <a:gd name="connsiteX24" fmla="*/ 770732 w 777479"/>
                  <a:gd name="connsiteY24" fmla="*/ 636272 h 834313"/>
                  <a:gd name="connsiteX25" fmla="*/ 758825 w 777479"/>
                  <a:gd name="connsiteY25" fmla="*/ 495778 h 834313"/>
                  <a:gd name="connsiteX26" fmla="*/ 668338 w 777479"/>
                  <a:gd name="connsiteY26" fmla="*/ 324328 h 834313"/>
                  <a:gd name="connsiteX27" fmla="*/ 668239 w 777479"/>
                  <a:gd name="connsiteY27" fmla="*/ 0 h 834313"/>
                  <a:gd name="connsiteX0" fmla="*/ 240017 w 777479"/>
                  <a:gd name="connsiteY0" fmla="*/ 164738 h 974399"/>
                  <a:gd name="connsiteX1" fmla="*/ 239713 w 777479"/>
                  <a:gd name="connsiteY1" fmla="*/ 381071 h 974399"/>
                  <a:gd name="connsiteX2" fmla="*/ 82550 w 777479"/>
                  <a:gd name="connsiteY2" fmla="*/ 476321 h 974399"/>
                  <a:gd name="connsiteX3" fmla="*/ 3969 w 777479"/>
                  <a:gd name="connsiteY3" fmla="*/ 614433 h 974399"/>
                  <a:gd name="connsiteX4" fmla="*/ 106363 w 777479"/>
                  <a:gd name="connsiteY4" fmla="*/ 628721 h 974399"/>
                  <a:gd name="connsiteX5" fmla="*/ 254000 w 777479"/>
                  <a:gd name="connsiteY5" fmla="*/ 526327 h 974399"/>
                  <a:gd name="connsiteX6" fmla="*/ 261144 w 777479"/>
                  <a:gd name="connsiteY6" fmla="*/ 538233 h 974399"/>
                  <a:gd name="connsiteX7" fmla="*/ 223044 w 777479"/>
                  <a:gd name="connsiteY7" fmla="*/ 673964 h 974399"/>
                  <a:gd name="connsiteX8" fmla="*/ 198834 w 777479"/>
                  <a:gd name="connsiteY8" fmla="*/ 800171 h 974399"/>
                  <a:gd name="connsiteX9" fmla="*/ 248147 w 777479"/>
                  <a:gd name="connsiteY9" fmla="*/ 890286 h 974399"/>
                  <a:gd name="connsiteX10" fmla="*/ 335682 w 777479"/>
                  <a:gd name="connsiteY10" fmla="*/ 748552 h 974399"/>
                  <a:gd name="connsiteX11" fmla="*/ 368300 w 777479"/>
                  <a:gd name="connsiteY11" fmla="*/ 628720 h 974399"/>
                  <a:gd name="connsiteX12" fmla="*/ 375444 w 777479"/>
                  <a:gd name="connsiteY12" fmla="*/ 695396 h 974399"/>
                  <a:gd name="connsiteX13" fmla="*/ 401638 w 777479"/>
                  <a:gd name="connsiteY13" fmla="*/ 907327 h 974399"/>
                  <a:gd name="connsiteX14" fmla="*/ 451644 w 777479"/>
                  <a:gd name="connsiteY14" fmla="*/ 974002 h 974399"/>
                  <a:gd name="connsiteX15" fmla="*/ 504032 w 777479"/>
                  <a:gd name="connsiteY15" fmla="*/ 909708 h 974399"/>
                  <a:gd name="connsiteX16" fmla="*/ 504032 w 777479"/>
                  <a:gd name="connsiteY16" fmla="*/ 669201 h 974399"/>
                  <a:gd name="connsiteX17" fmla="*/ 527844 w 777479"/>
                  <a:gd name="connsiteY17" fmla="*/ 783502 h 974399"/>
                  <a:gd name="connsiteX18" fmla="*/ 573088 w 777479"/>
                  <a:gd name="connsiteY18" fmla="*/ 881133 h 974399"/>
                  <a:gd name="connsiteX19" fmla="*/ 625475 w 777479"/>
                  <a:gd name="connsiteY19" fmla="*/ 902564 h 974399"/>
                  <a:gd name="connsiteX20" fmla="*/ 662013 w 777479"/>
                  <a:gd name="connsiteY20" fmla="*/ 845613 h 974399"/>
                  <a:gd name="connsiteX21" fmla="*/ 644525 w 777479"/>
                  <a:gd name="connsiteY21" fmla="*/ 723971 h 974399"/>
                  <a:gd name="connsiteX22" fmla="*/ 632619 w 777479"/>
                  <a:gd name="connsiteY22" fmla="*/ 647771 h 974399"/>
                  <a:gd name="connsiteX23" fmla="*/ 718344 w 777479"/>
                  <a:gd name="connsiteY23" fmla="*/ 797789 h 974399"/>
                  <a:gd name="connsiteX24" fmla="*/ 770732 w 777479"/>
                  <a:gd name="connsiteY24" fmla="*/ 776358 h 974399"/>
                  <a:gd name="connsiteX25" fmla="*/ 758825 w 777479"/>
                  <a:gd name="connsiteY25" fmla="*/ 635864 h 974399"/>
                  <a:gd name="connsiteX26" fmla="*/ 668338 w 777479"/>
                  <a:gd name="connsiteY26" fmla="*/ 464414 h 974399"/>
                  <a:gd name="connsiteX27" fmla="*/ 577964 w 777479"/>
                  <a:gd name="connsiteY27" fmla="*/ 0 h 974399"/>
                  <a:gd name="connsiteX0" fmla="*/ 224488 w 777479"/>
                  <a:gd name="connsiteY0" fmla="*/ 79294 h 974399"/>
                  <a:gd name="connsiteX1" fmla="*/ 239713 w 777479"/>
                  <a:gd name="connsiteY1" fmla="*/ 381071 h 974399"/>
                  <a:gd name="connsiteX2" fmla="*/ 82550 w 777479"/>
                  <a:gd name="connsiteY2" fmla="*/ 476321 h 974399"/>
                  <a:gd name="connsiteX3" fmla="*/ 3969 w 777479"/>
                  <a:gd name="connsiteY3" fmla="*/ 614433 h 974399"/>
                  <a:gd name="connsiteX4" fmla="*/ 106363 w 777479"/>
                  <a:gd name="connsiteY4" fmla="*/ 628721 h 974399"/>
                  <a:gd name="connsiteX5" fmla="*/ 254000 w 777479"/>
                  <a:gd name="connsiteY5" fmla="*/ 526327 h 974399"/>
                  <a:gd name="connsiteX6" fmla="*/ 261144 w 777479"/>
                  <a:gd name="connsiteY6" fmla="*/ 538233 h 974399"/>
                  <a:gd name="connsiteX7" fmla="*/ 223044 w 777479"/>
                  <a:gd name="connsiteY7" fmla="*/ 673964 h 974399"/>
                  <a:gd name="connsiteX8" fmla="*/ 198834 w 777479"/>
                  <a:gd name="connsiteY8" fmla="*/ 800171 h 974399"/>
                  <a:gd name="connsiteX9" fmla="*/ 248147 w 777479"/>
                  <a:gd name="connsiteY9" fmla="*/ 890286 h 974399"/>
                  <a:gd name="connsiteX10" fmla="*/ 335682 w 777479"/>
                  <a:gd name="connsiteY10" fmla="*/ 748552 h 974399"/>
                  <a:gd name="connsiteX11" fmla="*/ 368300 w 777479"/>
                  <a:gd name="connsiteY11" fmla="*/ 628720 h 974399"/>
                  <a:gd name="connsiteX12" fmla="*/ 375444 w 777479"/>
                  <a:gd name="connsiteY12" fmla="*/ 695396 h 974399"/>
                  <a:gd name="connsiteX13" fmla="*/ 401638 w 777479"/>
                  <a:gd name="connsiteY13" fmla="*/ 907327 h 974399"/>
                  <a:gd name="connsiteX14" fmla="*/ 451644 w 777479"/>
                  <a:gd name="connsiteY14" fmla="*/ 974002 h 974399"/>
                  <a:gd name="connsiteX15" fmla="*/ 504032 w 777479"/>
                  <a:gd name="connsiteY15" fmla="*/ 909708 h 974399"/>
                  <a:gd name="connsiteX16" fmla="*/ 504032 w 777479"/>
                  <a:gd name="connsiteY16" fmla="*/ 669201 h 974399"/>
                  <a:gd name="connsiteX17" fmla="*/ 527844 w 777479"/>
                  <a:gd name="connsiteY17" fmla="*/ 783502 h 974399"/>
                  <a:gd name="connsiteX18" fmla="*/ 573088 w 777479"/>
                  <a:gd name="connsiteY18" fmla="*/ 881133 h 974399"/>
                  <a:gd name="connsiteX19" fmla="*/ 625475 w 777479"/>
                  <a:gd name="connsiteY19" fmla="*/ 902564 h 974399"/>
                  <a:gd name="connsiteX20" fmla="*/ 662013 w 777479"/>
                  <a:gd name="connsiteY20" fmla="*/ 845613 h 974399"/>
                  <a:gd name="connsiteX21" fmla="*/ 644525 w 777479"/>
                  <a:gd name="connsiteY21" fmla="*/ 723971 h 974399"/>
                  <a:gd name="connsiteX22" fmla="*/ 632619 w 777479"/>
                  <a:gd name="connsiteY22" fmla="*/ 647771 h 974399"/>
                  <a:gd name="connsiteX23" fmla="*/ 718344 w 777479"/>
                  <a:gd name="connsiteY23" fmla="*/ 797789 h 974399"/>
                  <a:gd name="connsiteX24" fmla="*/ 770732 w 777479"/>
                  <a:gd name="connsiteY24" fmla="*/ 776358 h 974399"/>
                  <a:gd name="connsiteX25" fmla="*/ 758825 w 777479"/>
                  <a:gd name="connsiteY25" fmla="*/ 635864 h 974399"/>
                  <a:gd name="connsiteX26" fmla="*/ 668338 w 777479"/>
                  <a:gd name="connsiteY26" fmla="*/ 464414 h 974399"/>
                  <a:gd name="connsiteX27" fmla="*/ 577964 w 777479"/>
                  <a:gd name="connsiteY27" fmla="*/ 0 h 974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77479" h="974399">
                    <a:moveTo>
                      <a:pt x="224488" y="79294"/>
                    </a:moveTo>
                    <a:cubicBezTo>
                      <a:pt x="238577" y="124935"/>
                      <a:pt x="263369" y="314900"/>
                      <a:pt x="239713" y="381071"/>
                    </a:cubicBezTo>
                    <a:cubicBezTo>
                      <a:pt x="216057" y="447242"/>
                      <a:pt x="121841" y="437427"/>
                      <a:pt x="82550" y="476321"/>
                    </a:cubicBezTo>
                    <a:cubicBezTo>
                      <a:pt x="43259" y="515215"/>
                      <a:pt x="0" y="589033"/>
                      <a:pt x="3969" y="614433"/>
                    </a:cubicBezTo>
                    <a:cubicBezTo>
                      <a:pt x="7938" y="639833"/>
                      <a:pt x="64691" y="643405"/>
                      <a:pt x="106363" y="628721"/>
                    </a:cubicBezTo>
                    <a:cubicBezTo>
                      <a:pt x="148035" y="614037"/>
                      <a:pt x="228203" y="541408"/>
                      <a:pt x="254000" y="526327"/>
                    </a:cubicBezTo>
                    <a:cubicBezTo>
                      <a:pt x="279797" y="511246"/>
                      <a:pt x="266303" y="513627"/>
                      <a:pt x="261144" y="538233"/>
                    </a:cubicBezTo>
                    <a:cubicBezTo>
                      <a:pt x="255985" y="562839"/>
                      <a:pt x="233429" y="630308"/>
                      <a:pt x="223044" y="673964"/>
                    </a:cubicBezTo>
                    <a:cubicBezTo>
                      <a:pt x="212659" y="717620"/>
                      <a:pt x="194650" y="764117"/>
                      <a:pt x="198834" y="800171"/>
                    </a:cubicBezTo>
                    <a:cubicBezTo>
                      <a:pt x="203018" y="836225"/>
                      <a:pt x="225339" y="898889"/>
                      <a:pt x="248147" y="890286"/>
                    </a:cubicBezTo>
                    <a:cubicBezTo>
                      <a:pt x="270955" y="881683"/>
                      <a:pt x="315657" y="792146"/>
                      <a:pt x="335682" y="748552"/>
                    </a:cubicBezTo>
                    <a:cubicBezTo>
                      <a:pt x="355707" y="704958"/>
                      <a:pt x="361673" y="637579"/>
                      <a:pt x="368300" y="628720"/>
                    </a:cubicBezTo>
                    <a:cubicBezTo>
                      <a:pt x="374927" y="619861"/>
                      <a:pt x="369888" y="648962"/>
                      <a:pt x="375444" y="695396"/>
                    </a:cubicBezTo>
                    <a:cubicBezTo>
                      <a:pt x="381000" y="741831"/>
                      <a:pt x="388938" y="860893"/>
                      <a:pt x="401638" y="907327"/>
                    </a:cubicBezTo>
                    <a:cubicBezTo>
                      <a:pt x="414338" y="953761"/>
                      <a:pt x="434578" y="973605"/>
                      <a:pt x="451644" y="974002"/>
                    </a:cubicBezTo>
                    <a:cubicBezTo>
                      <a:pt x="468710" y="974399"/>
                      <a:pt x="495301" y="960508"/>
                      <a:pt x="504032" y="909708"/>
                    </a:cubicBezTo>
                    <a:cubicBezTo>
                      <a:pt x="512763" y="858908"/>
                      <a:pt x="500063" y="690235"/>
                      <a:pt x="504032" y="669201"/>
                    </a:cubicBezTo>
                    <a:cubicBezTo>
                      <a:pt x="508001" y="648167"/>
                      <a:pt x="516335" y="748180"/>
                      <a:pt x="527844" y="783502"/>
                    </a:cubicBezTo>
                    <a:cubicBezTo>
                      <a:pt x="539353" y="818824"/>
                      <a:pt x="556816" y="861289"/>
                      <a:pt x="573088" y="881133"/>
                    </a:cubicBezTo>
                    <a:cubicBezTo>
                      <a:pt x="589360" y="900977"/>
                      <a:pt x="610654" y="908484"/>
                      <a:pt x="625475" y="902564"/>
                    </a:cubicBezTo>
                    <a:cubicBezTo>
                      <a:pt x="640296" y="896644"/>
                      <a:pt x="658838" y="875379"/>
                      <a:pt x="662013" y="845613"/>
                    </a:cubicBezTo>
                    <a:cubicBezTo>
                      <a:pt x="665188" y="815847"/>
                      <a:pt x="649424" y="756945"/>
                      <a:pt x="644525" y="723971"/>
                    </a:cubicBezTo>
                    <a:cubicBezTo>
                      <a:pt x="639626" y="690997"/>
                      <a:pt x="620316" y="635468"/>
                      <a:pt x="632619" y="647771"/>
                    </a:cubicBezTo>
                    <a:cubicBezTo>
                      <a:pt x="644922" y="660074"/>
                      <a:pt x="695325" y="776358"/>
                      <a:pt x="718344" y="797789"/>
                    </a:cubicBezTo>
                    <a:cubicBezTo>
                      <a:pt x="741363" y="819220"/>
                      <a:pt x="763985" y="803346"/>
                      <a:pt x="770732" y="776358"/>
                    </a:cubicBezTo>
                    <a:cubicBezTo>
                      <a:pt x="777479" y="749371"/>
                      <a:pt x="775891" y="687855"/>
                      <a:pt x="758825" y="635864"/>
                    </a:cubicBezTo>
                    <a:cubicBezTo>
                      <a:pt x="741759" y="583873"/>
                      <a:pt x="698481" y="570391"/>
                      <a:pt x="668338" y="464414"/>
                    </a:cubicBezTo>
                    <a:cubicBezTo>
                      <a:pt x="638195" y="358437"/>
                      <a:pt x="580345" y="78978"/>
                      <a:pt x="577964" y="0"/>
                    </a:cubicBezTo>
                  </a:path>
                </a:pathLst>
              </a:custGeom>
              <a:solidFill>
                <a:srgbClr val="9900FF"/>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grpSp>
      </p:grpSp>
      <p:sp>
        <p:nvSpPr>
          <p:cNvPr id="162" name="Rectangle 161"/>
          <p:cNvSpPr/>
          <p:nvPr/>
        </p:nvSpPr>
        <p:spPr>
          <a:xfrm>
            <a:off x="6876256" y="5805264"/>
            <a:ext cx="2880320" cy="1052736"/>
          </a:xfrm>
          <a:prstGeom prst="rect">
            <a:avLst/>
          </a:prstGeom>
          <a:solidFill>
            <a:schemeClr val="bg1"/>
          </a:soli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66" name="Oval 165"/>
          <p:cNvSpPr/>
          <p:nvPr/>
        </p:nvSpPr>
        <p:spPr>
          <a:xfrm rot="2468663">
            <a:off x="7392126" y="5738222"/>
            <a:ext cx="288032" cy="144016"/>
          </a:xfrm>
          <a:prstGeom prst="ellipse">
            <a:avLst/>
          </a:prstGeom>
          <a:solidFill>
            <a:srgbClr val="00B050"/>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167" name="Oval 166"/>
          <p:cNvSpPr/>
          <p:nvPr/>
        </p:nvSpPr>
        <p:spPr>
          <a:xfrm rot="20866177">
            <a:off x="7431236" y="5671181"/>
            <a:ext cx="288032" cy="144016"/>
          </a:xfrm>
          <a:prstGeom prst="ellipse">
            <a:avLst/>
          </a:prstGeom>
          <a:solidFill>
            <a:srgbClr val="00B050"/>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168" name="Oval 167"/>
          <p:cNvSpPr/>
          <p:nvPr/>
        </p:nvSpPr>
        <p:spPr>
          <a:xfrm rot="17903670">
            <a:off x="7693391" y="5798281"/>
            <a:ext cx="288032" cy="144016"/>
          </a:xfrm>
          <a:prstGeom prst="ellipse">
            <a:avLst/>
          </a:prstGeom>
          <a:solidFill>
            <a:srgbClr val="00B050"/>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169" name="Oval 168"/>
          <p:cNvSpPr/>
          <p:nvPr/>
        </p:nvSpPr>
        <p:spPr>
          <a:xfrm>
            <a:off x="7685534" y="5743190"/>
            <a:ext cx="288032" cy="144016"/>
          </a:xfrm>
          <a:prstGeom prst="ellipse">
            <a:avLst/>
          </a:prstGeom>
          <a:solidFill>
            <a:srgbClr val="00B050"/>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170" name="Oval 169"/>
          <p:cNvSpPr/>
          <p:nvPr/>
        </p:nvSpPr>
        <p:spPr>
          <a:xfrm rot="16200000">
            <a:off x="7616403" y="5815198"/>
            <a:ext cx="288032" cy="144016"/>
          </a:xfrm>
          <a:prstGeom prst="ellipse">
            <a:avLst/>
          </a:prstGeom>
          <a:solidFill>
            <a:srgbClr val="00B050"/>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171" name="Oval 170"/>
          <p:cNvSpPr/>
          <p:nvPr/>
        </p:nvSpPr>
        <p:spPr>
          <a:xfrm rot="2468663">
            <a:off x="7680158" y="5810231"/>
            <a:ext cx="288032" cy="144016"/>
          </a:xfrm>
          <a:prstGeom prst="ellipse">
            <a:avLst/>
          </a:prstGeom>
          <a:solidFill>
            <a:srgbClr val="00B050"/>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172" name="Oval 171"/>
          <p:cNvSpPr/>
          <p:nvPr/>
        </p:nvSpPr>
        <p:spPr>
          <a:xfrm rot="20866177">
            <a:off x="7719268" y="5743190"/>
            <a:ext cx="288032" cy="144016"/>
          </a:xfrm>
          <a:prstGeom prst="ellipse">
            <a:avLst/>
          </a:prstGeom>
          <a:solidFill>
            <a:srgbClr val="00B050"/>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grpSp>
        <p:nvGrpSpPr>
          <p:cNvPr id="130" name="Group 129"/>
          <p:cNvGrpSpPr/>
          <p:nvPr/>
        </p:nvGrpSpPr>
        <p:grpSpPr>
          <a:xfrm>
            <a:off x="7812360" y="5373216"/>
            <a:ext cx="1618380" cy="1117251"/>
            <a:chOff x="7165580" y="4806403"/>
            <a:chExt cx="1618380" cy="1117251"/>
          </a:xfrm>
        </p:grpSpPr>
        <p:sp>
          <p:nvSpPr>
            <p:cNvPr id="131" name="Cloud 130"/>
            <p:cNvSpPr/>
            <p:nvPr/>
          </p:nvSpPr>
          <p:spPr>
            <a:xfrm>
              <a:off x="7404930" y="4806403"/>
              <a:ext cx="1044116" cy="661950"/>
            </a:xfrm>
            <a:prstGeom prst="cloud">
              <a:avLst/>
            </a:prstGeom>
            <a:solidFill>
              <a:srgbClr val="00B050"/>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dirty="0"/>
            </a:p>
          </p:txBody>
        </p:sp>
        <p:sp>
          <p:nvSpPr>
            <p:cNvPr id="132" name="Oval 131"/>
            <p:cNvSpPr/>
            <p:nvPr/>
          </p:nvSpPr>
          <p:spPr>
            <a:xfrm rot="17903670">
              <a:off x="7798469" y="5169149"/>
              <a:ext cx="288032" cy="144016"/>
            </a:xfrm>
            <a:prstGeom prst="ellipse">
              <a:avLst/>
            </a:prstGeom>
            <a:solidFill>
              <a:srgbClr val="00B050"/>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133" name="Oval 132"/>
            <p:cNvSpPr/>
            <p:nvPr/>
          </p:nvSpPr>
          <p:spPr>
            <a:xfrm>
              <a:off x="7790612" y="5114058"/>
              <a:ext cx="288032" cy="144016"/>
            </a:xfrm>
            <a:prstGeom prst="ellipse">
              <a:avLst/>
            </a:prstGeom>
            <a:solidFill>
              <a:srgbClr val="00B050"/>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134" name="Oval 133"/>
            <p:cNvSpPr/>
            <p:nvPr/>
          </p:nvSpPr>
          <p:spPr>
            <a:xfrm rot="16200000">
              <a:off x="7721481" y="5186066"/>
              <a:ext cx="288032" cy="144016"/>
            </a:xfrm>
            <a:prstGeom prst="ellipse">
              <a:avLst/>
            </a:prstGeom>
            <a:solidFill>
              <a:srgbClr val="00B050"/>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135" name="Oval 134"/>
            <p:cNvSpPr/>
            <p:nvPr/>
          </p:nvSpPr>
          <p:spPr>
            <a:xfrm rot="2468663">
              <a:off x="7785236" y="5181099"/>
              <a:ext cx="288032" cy="144016"/>
            </a:xfrm>
            <a:prstGeom prst="ellipse">
              <a:avLst/>
            </a:prstGeom>
            <a:solidFill>
              <a:srgbClr val="00B050"/>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136" name="Oval 135"/>
            <p:cNvSpPr/>
            <p:nvPr/>
          </p:nvSpPr>
          <p:spPr>
            <a:xfrm rot="20866177">
              <a:off x="7824346" y="5114058"/>
              <a:ext cx="288032" cy="144016"/>
            </a:xfrm>
            <a:prstGeom prst="ellipse">
              <a:avLst/>
            </a:prstGeom>
            <a:solidFill>
              <a:srgbClr val="00B050"/>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137" name="Rectangle 85"/>
            <p:cNvSpPr/>
            <p:nvPr/>
          </p:nvSpPr>
          <p:spPr>
            <a:xfrm>
              <a:off x="7635432" y="5614744"/>
              <a:ext cx="156617" cy="220650"/>
            </a:xfrm>
            <a:prstGeom prst="rect">
              <a:avLst/>
            </a:prstGeom>
            <a:solidFill>
              <a:srgbClr val="CC6600"/>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138" name="Cloud 137"/>
            <p:cNvSpPr/>
            <p:nvPr/>
          </p:nvSpPr>
          <p:spPr>
            <a:xfrm>
              <a:off x="7165580" y="5085184"/>
              <a:ext cx="1044116" cy="661950"/>
            </a:xfrm>
            <a:prstGeom prst="cloud">
              <a:avLst/>
            </a:prstGeom>
            <a:solidFill>
              <a:srgbClr val="00B050"/>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dirty="0"/>
            </a:p>
          </p:txBody>
        </p:sp>
        <p:sp>
          <p:nvSpPr>
            <p:cNvPr id="139" name="Rectangle 138"/>
            <p:cNvSpPr/>
            <p:nvPr/>
          </p:nvSpPr>
          <p:spPr>
            <a:xfrm>
              <a:off x="8209696" y="5703004"/>
              <a:ext cx="156617" cy="220650"/>
            </a:xfrm>
            <a:prstGeom prst="rect">
              <a:avLst/>
            </a:prstGeom>
            <a:solidFill>
              <a:srgbClr val="CC6600"/>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140" name="Cloud 139"/>
            <p:cNvSpPr/>
            <p:nvPr/>
          </p:nvSpPr>
          <p:spPr>
            <a:xfrm>
              <a:off x="7739844" y="5173444"/>
              <a:ext cx="1044116" cy="661950"/>
            </a:xfrm>
            <a:prstGeom prst="cloud">
              <a:avLst/>
            </a:prstGeom>
            <a:solidFill>
              <a:srgbClr val="00B050"/>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dirty="0"/>
            </a:p>
          </p:txBody>
        </p:sp>
      </p:grpSp>
      <p:grpSp>
        <p:nvGrpSpPr>
          <p:cNvPr id="119" name="Group 118"/>
          <p:cNvGrpSpPr/>
          <p:nvPr/>
        </p:nvGrpSpPr>
        <p:grpSpPr>
          <a:xfrm>
            <a:off x="6804248" y="5517232"/>
            <a:ext cx="1618380" cy="1117251"/>
            <a:chOff x="7165580" y="4806403"/>
            <a:chExt cx="1618380" cy="1117251"/>
          </a:xfrm>
        </p:grpSpPr>
        <p:sp>
          <p:nvSpPr>
            <p:cNvPr id="120" name="Cloud 119"/>
            <p:cNvSpPr/>
            <p:nvPr/>
          </p:nvSpPr>
          <p:spPr>
            <a:xfrm>
              <a:off x="7404930" y="4806403"/>
              <a:ext cx="1044116" cy="661950"/>
            </a:xfrm>
            <a:prstGeom prst="cloud">
              <a:avLst/>
            </a:prstGeom>
            <a:solidFill>
              <a:srgbClr val="00B050"/>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dirty="0"/>
            </a:p>
          </p:txBody>
        </p:sp>
        <p:sp>
          <p:nvSpPr>
            <p:cNvPr id="121" name="Oval 120"/>
            <p:cNvSpPr/>
            <p:nvPr/>
          </p:nvSpPr>
          <p:spPr>
            <a:xfrm rot="17903670">
              <a:off x="7798469" y="5169149"/>
              <a:ext cx="288032" cy="144016"/>
            </a:xfrm>
            <a:prstGeom prst="ellipse">
              <a:avLst/>
            </a:prstGeom>
            <a:solidFill>
              <a:srgbClr val="00B050"/>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122" name="Oval 121"/>
            <p:cNvSpPr/>
            <p:nvPr/>
          </p:nvSpPr>
          <p:spPr>
            <a:xfrm>
              <a:off x="7790612" y="5114058"/>
              <a:ext cx="288032" cy="144016"/>
            </a:xfrm>
            <a:prstGeom prst="ellipse">
              <a:avLst/>
            </a:prstGeom>
            <a:solidFill>
              <a:srgbClr val="00B050"/>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123" name="Oval 122"/>
            <p:cNvSpPr/>
            <p:nvPr/>
          </p:nvSpPr>
          <p:spPr>
            <a:xfrm rot="16200000">
              <a:off x="7721481" y="5186066"/>
              <a:ext cx="288032" cy="144016"/>
            </a:xfrm>
            <a:prstGeom prst="ellipse">
              <a:avLst/>
            </a:prstGeom>
            <a:solidFill>
              <a:srgbClr val="00B050"/>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124" name="Oval 123"/>
            <p:cNvSpPr/>
            <p:nvPr/>
          </p:nvSpPr>
          <p:spPr>
            <a:xfrm rot="2468663">
              <a:off x="7785236" y="5181099"/>
              <a:ext cx="288032" cy="144016"/>
            </a:xfrm>
            <a:prstGeom prst="ellipse">
              <a:avLst/>
            </a:prstGeom>
            <a:solidFill>
              <a:srgbClr val="00B050"/>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125" name="Oval 124"/>
            <p:cNvSpPr/>
            <p:nvPr/>
          </p:nvSpPr>
          <p:spPr>
            <a:xfrm rot="20866177">
              <a:off x="7824346" y="5114058"/>
              <a:ext cx="288032" cy="144016"/>
            </a:xfrm>
            <a:prstGeom prst="ellipse">
              <a:avLst/>
            </a:prstGeom>
            <a:solidFill>
              <a:srgbClr val="00B050"/>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126" name="Rectangle 85"/>
            <p:cNvSpPr/>
            <p:nvPr/>
          </p:nvSpPr>
          <p:spPr>
            <a:xfrm>
              <a:off x="7635432" y="5614744"/>
              <a:ext cx="156617" cy="220650"/>
            </a:xfrm>
            <a:prstGeom prst="rect">
              <a:avLst/>
            </a:prstGeom>
            <a:solidFill>
              <a:srgbClr val="CC6600"/>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127" name="Cloud 126"/>
            <p:cNvSpPr/>
            <p:nvPr/>
          </p:nvSpPr>
          <p:spPr>
            <a:xfrm>
              <a:off x="7165580" y="5085184"/>
              <a:ext cx="1044116" cy="661950"/>
            </a:xfrm>
            <a:prstGeom prst="cloud">
              <a:avLst/>
            </a:prstGeom>
            <a:solidFill>
              <a:srgbClr val="00B050"/>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dirty="0"/>
            </a:p>
          </p:txBody>
        </p:sp>
        <p:sp>
          <p:nvSpPr>
            <p:cNvPr id="128" name="Rectangle 127"/>
            <p:cNvSpPr/>
            <p:nvPr/>
          </p:nvSpPr>
          <p:spPr>
            <a:xfrm>
              <a:off x="8209696" y="5703004"/>
              <a:ext cx="156617" cy="220650"/>
            </a:xfrm>
            <a:prstGeom prst="rect">
              <a:avLst/>
            </a:prstGeom>
            <a:solidFill>
              <a:srgbClr val="CC6600"/>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129" name="Cloud 128"/>
            <p:cNvSpPr/>
            <p:nvPr/>
          </p:nvSpPr>
          <p:spPr>
            <a:xfrm>
              <a:off x="7739844" y="5173444"/>
              <a:ext cx="1044116" cy="661950"/>
            </a:xfrm>
            <a:prstGeom prst="cloud">
              <a:avLst/>
            </a:prstGeom>
            <a:solidFill>
              <a:srgbClr val="00B050"/>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dirty="0"/>
            </a:p>
          </p:txBody>
        </p:sp>
      </p:grpSp>
    </p:spTree>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nodeType="clickEffect">
                                  <p:stCondLst>
                                    <p:cond delay="0"/>
                                  </p:stCondLst>
                                  <p:childTnLst>
                                    <p:set>
                                      <p:cBhvr>
                                        <p:cTn id="6" dur="1" fill="hold">
                                          <p:stCondLst>
                                            <p:cond delay="0"/>
                                          </p:stCondLst>
                                        </p:cTn>
                                        <p:tgtEl>
                                          <p:spTgt spid="141"/>
                                        </p:tgtEl>
                                        <p:attrNameLst>
                                          <p:attrName>style.visibility</p:attrName>
                                        </p:attrNameLst>
                                      </p:cBhvr>
                                      <p:to>
                                        <p:strVal val="visible"/>
                                      </p:to>
                                    </p:set>
                                    <p:anim calcmode="lin" valueType="num">
                                      <p:cBhvr additive="base">
                                        <p:cTn id="7" dur="3000" fill="hold"/>
                                        <p:tgtEl>
                                          <p:spTgt spid="141"/>
                                        </p:tgtEl>
                                        <p:attrNameLst>
                                          <p:attrName>ppt_x</p:attrName>
                                        </p:attrNameLst>
                                      </p:cBhvr>
                                      <p:tavLst>
                                        <p:tav tm="0">
                                          <p:val>
                                            <p:strVal val="0-#ppt_w/2"/>
                                          </p:val>
                                        </p:tav>
                                        <p:tav tm="100000">
                                          <p:val>
                                            <p:strVal val="#ppt_x"/>
                                          </p:val>
                                        </p:tav>
                                      </p:tavLst>
                                    </p:anim>
                                    <p:anim calcmode="lin" valueType="num">
                                      <p:cBhvr additive="base">
                                        <p:cTn id="8" dur="3000" fill="hold"/>
                                        <p:tgtEl>
                                          <p:spTgt spid="141"/>
                                        </p:tgtEl>
                                        <p:attrNameLst>
                                          <p:attrName>ppt_y</p:attrName>
                                        </p:attrNameLst>
                                      </p:cBhvr>
                                      <p:tavLst>
                                        <p:tav tm="0">
                                          <p:val>
                                            <p:strVal val="#ppt_y"/>
                                          </p:val>
                                        </p:tav>
                                        <p:tav tm="100000">
                                          <p:val>
                                            <p:strVal val="#ppt_y"/>
                                          </p:val>
                                        </p:tav>
                                      </p:tavLst>
                                    </p:anim>
                                  </p:childTnLst>
                                </p:cTn>
                              </p:par>
                            </p:childTnLst>
                          </p:cTn>
                        </p:par>
                        <p:par>
                          <p:cTn id="9" fill="hold">
                            <p:stCondLst>
                              <p:cond delay="3000"/>
                            </p:stCondLst>
                            <p:childTnLst>
                              <p:par>
                                <p:cTn id="10" presetID="8" presetClass="emph" presetSubtype="0" fill="hold" nodeType="afterEffect">
                                  <p:stCondLst>
                                    <p:cond delay="0"/>
                                  </p:stCondLst>
                                  <p:childTnLst>
                                    <p:animRot by="2700000">
                                      <p:cBhvr>
                                        <p:cTn id="11" dur="500" fill="hold"/>
                                        <p:tgtEl>
                                          <p:spTgt spid="141"/>
                                        </p:tgtEl>
                                        <p:attrNameLst>
                                          <p:attrName>r</p:attrName>
                                        </p:attrNameLst>
                                      </p:cBhvr>
                                    </p:animRot>
                                  </p:childTnLst>
                                </p:cTn>
                              </p:par>
                              <p:par>
                                <p:cTn id="12" presetID="12" presetClass="exit" presetSubtype="4" fill="hold" nodeType="withEffect">
                                  <p:stCondLst>
                                    <p:cond delay="0"/>
                                  </p:stCondLst>
                                  <p:childTnLst>
                                    <p:animEffect transition="out" filter="slide(fromBottom)">
                                      <p:cBhvr>
                                        <p:cTn id="13" dur="500"/>
                                        <p:tgtEl>
                                          <p:spTgt spid="141"/>
                                        </p:tgtEl>
                                      </p:cBhvr>
                                    </p:animEffect>
                                    <p:set>
                                      <p:cBhvr>
                                        <p:cTn id="14" dur="1" fill="hold">
                                          <p:stCondLst>
                                            <p:cond delay="499"/>
                                          </p:stCondLst>
                                        </p:cTn>
                                        <p:tgtEl>
                                          <p:spTgt spid="141"/>
                                        </p:tgtEl>
                                        <p:attrNameLst>
                                          <p:attrName>style.visibility</p:attrName>
                                        </p:attrNameLst>
                                      </p:cBhvr>
                                      <p:to>
                                        <p:strVal val="hidden"/>
                                      </p:to>
                                    </p:set>
                                  </p:childTnLst>
                                </p:cTn>
                              </p:par>
                            </p:childTnLst>
                          </p:cTn>
                        </p:par>
                        <p:par>
                          <p:cTn id="15" fill="hold">
                            <p:stCondLst>
                              <p:cond delay="3500"/>
                            </p:stCondLst>
                            <p:childTnLst>
                              <p:par>
                                <p:cTn id="16" presetID="56" presetClass="path" presetSubtype="0" accel="36000" decel="64000" fill="hold" grpId="0" nodeType="afterEffect">
                                  <p:stCondLst>
                                    <p:cond delay="0"/>
                                  </p:stCondLst>
                                  <p:childTnLst>
                                    <p:animMotion origin="layout" path="M 2.5E-6 -4.81481E-6 L 0.11823 -0.22037 " pathEditMode="relative" rAng="0" ptsTypes="AA">
                                      <p:cBhvr>
                                        <p:cTn id="17" dur="1000" fill="hold"/>
                                        <p:tgtEl>
                                          <p:spTgt spid="166"/>
                                        </p:tgtEl>
                                        <p:attrNameLst>
                                          <p:attrName>ppt_x</p:attrName>
                                          <p:attrName>ppt_y</p:attrName>
                                        </p:attrNameLst>
                                      </p:cBhvr>
                                      <p:rCtr x="5903" y="-11019"/>
                                    </p:animMotion>
                                  </p:childTnLst>
                                </p:cTn>
                              </p:par>
                              <p:par>
                                <p:cTn id="18" presetID="56" presetClass="path" presetSubtype="0" accel="36000" decel="64000" fill="hold" grpId="0" nodeType="withEffect">
                                  <p:stCondLst>
                                    <p:cond delay="0"/>
                                  </p:stCondLst>
                                  <p:childTnLst>
                                    <p:animMotion origin="layout" path="M 2.22222E-6 -2.59259E-6 L 0.05521 -0.07384 " pathEditMode="relative" rAng="0" ptsTypes="AA">
                                      <p:cBhvr>
                                        <p:cTn id="19" dur="1000" fill="hold"/>
                                        <p:tgtEl>
                                          <p:spTgt spid="167"/>
                                        </p:tgtEl>
                                        <p:attrNameLst>
                                          <p:attrName>ppt_x</p:attrName>
                                          <p:attrName>ppt_y</p:attrName>
                                        </p:attrNameLst>
                                      </p:cBhvr>
                                      <p:rCtr x="2760" y="-3704"/>
                                    </p:animMotion>
                                  </p:childTnLst>
                                </p:cTn>
                              </p:par>
                              <p:par>
                                <p:cTn id="20" presetID="56" presetClass="path" presetSubtype="0" decel="64000" fill="hold" grpId="0" nodeType="withEffect">
                                  <p:stCondLst>
                                    <p:cond delay="0"/>
                                  </p:stCondLst>
                                  <p:childTnLst>
                                    <p:animMotion origin="layout" path="M 1.11022E-16 -4.44444E-6 L -0.05503 -0.07338 " pathEditMode="relative" rAng="0" ptsTypes="AA">
                                      <p:cBhvr>
                                        <p:cTn id="21" dur="1000" fill="hold"/>
                                        <p:tgtEl>
                                          <p:spTgt spid="168"/>
                                        </p:tgtEl>
                                        <p:attrNameLst>
                                          <p:attrName>ppt_x</p:attrName>
                                          <p:attrName>ppt_y</p:attrName>
                                        </p:attrNameLst>
                                      </p:cBhvr>
                                      <p:rCtr x="-2760" y="-3681"/>
                                    </p:animMotion>
                                  </p:childTnLst>
                                </p:cTn>
                              </p:par>
                              <p:par>
                                <p:cTn id="22" presetID="56" presetClass="path" presetSubtype="0" accel="36000" decel="64000" fill="hold" grpId="0" nodeType="withEffect">
                                  <p:stCondLst>
                                    <p:cond delay="0"/>
                                  </p:stCondLst>
                                  <p:childTnLst>
                                    <p:animMotion origin="layout" path="M -1.94444E-6 -2.59259E-6 L -0.04722 -0.1574 " pathEditMode="relative" rAng="0" ptsTypes="AA">
                                      <p:cBhvr>
                                        <p:cTn id="23" dur="1000" fill="hold"/>
                                        <p:tgtEl>
                                          <p:spTgt spid="169"/>
                                        </p:tgtEl>
                                        <p:attrNameLst>
                                          <p:attrName>ppt_x</p:attrName>
                                          <p:attrName>ppt_y</p:attrName>
                                        </p:attrNameLst>
                                      </p:cBhvr>
                                      <p:rCtr x="-2361" y="-7870"/>
                                    </p:animMotion>
                                  </p:childTnLst>
                                </p:cTn>
                              </p:par>
                              <p:par>
                                <p:cTn id="24" presetID="56" presetClass="path" presetSubtype="0" accel="36000" decel="64000" fill="hold" grpId="0" nodeType="withEffect">
                                  <p:stCondLst>
                                    <p:cond delay="0"/>
                                  </p:stCondLst>
                                  <p:childTnLst>
                                    <p:animMotion origin="layout" path="M -3.05556E-6 -7.40741E-7 L -3.05556E-6 -0.12593 " pathEditMode="relative" rAng="0" ptsTypes="AA">
                                      <p:cBhvr>
                                        <p:cTn id="25" dur="1000" fill="hold"/>
                                        <p:tgtEl>
                                          <p:spTgt spid="170"/>
                                        </p:tgtEl>
                                        <p:attrNameLst>
                                          <p:attrName>ppt_x</p:attrName>
                                          <p:attrName>ppt_y</p:attrName>
                                        </p:attrNameLst>
                                      </p:cBhvr>
                                      <p:rCtr x="0" y="-6296"/>
                                    </p:animMotion>
                                  </p:childTnLst>
                                </p:cTn>
                              </p:par>
                              <p:par>
                                <p:cTn id="26" presetID="56" presetClass="path" presetSubtype="0" accel="36000" decel="64000" fill="hold" grpId="0" nodeType="withEffect">
                                  <p:stCondLst>
                                    <p:cond delay="0"/>
                                  </p:stCondLst>
                                  <p:childTnLst>
                                    <p:animMotion origin="layout" path="M 2.5E-6 -4.81481E-6 L 0.11823 -0.22037 " pathEditMode="relative" rAng="0" ptsTypes="AA">
                                      <p:cBhvr>
                                        <p:cTn id="27" dur="1000" fill="hold"/>
                                        <p:tgtEl>
                                          <p:spTgt spid="171"/>
                                        </p:tgtEl>
                                        <p:attrNameLst>
                                          <p:attrName>ppt_x</p:attrName>
                                          <p:attrName>ppt_y</p:attrName>
                                        </p:attrNameLst>
                                      </p:cBhvr>
                                      <p:rCtr x="5903" y="-11019"/>
                                    </p:animMotion>
                                  </p:childTnLst>
                                </p:cTn>
                              </p:par>
                              <p:par>
                                <p:cTn id="28" presetID="56" presetClass="path" presetSubtype="0" accel="36000" decel="64000" fill="hold" grpId="0" nodeType="withEffect">
                                  <p:stCondLst>
                                    <p:cond delay="0"/>
                                  </p:stCondLst>
                                  <p:childTnLst>
                                    <p:animMotion origin="layout" path="M 2.22222E-6 -2.59259E-6 L 0.05521 -0.07384 " pathEditMode="relative" rAng="0" ptsTypes="AA">
                                      <p:cBhvr>
                                        <p:cTn id="29" dur="1000" fill="hold"/>
                                        <p:tgtEl>
                                          <p:spTgt spid="172"/>
                                        </p:tgtEl>
                                        <p:attrNameLst>
                                          <p:attrName>ppt_x</p:attrName>
                                          <p:attrName>ppt_y</p:attrName>
                                        </p:attrNameLst>
                                      </p:cBhvr>
                                      <p:rCtr x="2760" y="-3704"/>
                                    </p:animMotion>
                                  </p:childTnLst>
                                </p:cTn>
                              </p:par>
                              <p:par>
                                <p:cTn id="30" presetID="53" presetClass="path" presetSubtype="0" accel="50000" decel="50000" fill="hold" grpId="1" nodeType="withEffect">
                                  <p:stCondLst>
                                    <p:cond delay="0"/>
                                  </p:stCondLst>
                                  <p:childTnLst>
                                    <p:animMotion origin="layout" path="M 0.11823 -0.22037 C 0.09201 -0.21435 0.07257 -0.1993 0.07257 -0.18703 C 0.07257 -0.17615 0.09166 -0.16805 0.11701 -0.16805 C 0.14253 -0.16805 0.16406 -0.17615 0.16406 -0.18703 C 0.16406 -0.1993 0.14166 -0.20231 0.11632 -0.19444 C 0.09114 -0.18518 0.07257 -0.17013 0.07257 -0.15879 C 0.07257 -0.14791 0.09201 -0.13888 0.11701 -0.13888 C 0.14253 -0.13888 0.16406 -0.14791 0.16406 -0.15879 C 0.16406 -0.17013 0.14166 -0.17314 0.11666 -0.16504 C 0.09114 -0.15694 0.07257 -0.14189 0.07257 -0.13078 C 0.07257 -0.11875 0.09201 -0.10972 0.11736 -0.10972 C 0.14253 -0.10972 0.16406 -0.11875 0.16406 -0.13078 C 0.16406 -0.14097 0.14166 -0.14398 0.11666 -0.1368 C 0.09166 -0.1287 0.07257 -0.11273 0.07257 -0.10138 C 0.07257 -0.0905 0.09236 -0.08148 0.11736 -0.08148 C 0.1434 -0.08148 0.16406 -0.0905 0.16406 -0.10138 C 0.16406 -0.11273 0.14219 -0.11574 0.11701 -0.1074 C 0.09201 -0.09953 0.07257 -0.08449 0.07257 -0.07314 C 0.07257 -0.06111 0.09236 -0.05324 0.11788 -0.05324 C 0.1434 -0.05324 0.16406 -0.06226 0.16406 -0.07314 C 0.16406 -0.08449 0.14219 -0.0875 0.11701 -0.07916 C 0.09201 -0.07129 0.07257 -0.05532 0.07257 -0.0449 C 0.07257 -0.03402 0.09271 -0.025 0.11788 -0.025 C 0.1434 -0.025 0.16406 -0.03402 0.16406 -0.0449 C 0.16406 -0.05532 0.14253 -0.0581 0.11701 -0.05092 C 0.09201 -0.04305 0.07257 -0.02708 0.07257 -0.01574 C 0.07257 -0.00578 0.09271 0.0044 0.11823 0.0044 C 0.14375 0.0044 0.16406 -0.00486 0.16406 -0.01574 C 0.16406 -0.02708 0.14253 -0.03009 0.11736 -0.02175 C 0.09236 -0.01365 0.07222 0.00116 0.07257 0.0125 C 0.07291 0.02338 0.09271 0.03172 0.11823 0.03172 C 0.14375 0.03172 0.16406 0.02246 0.16406 0.01158 C 0.16406 0.00116 0.1434 -0.00185 0.11823 0.00741 " pathEditMode="relative" rAng="0" ptsTypes="AAAAAAAAAAAAAAAAAAAAAAAAAAAAAAAAA">
                                      <p:cBhvr>
                                        <p:cTn id="31" dur="5250" fill="hold"/>
                                        <p:tgtEl>
                                          <p:spTgt spid="166"/>
                                        </p:tgtEl>
                                        <p:attrNameLst>
                                          <p:attrName>ppt_x</p:attrName>
                                          <p:attrName>ppt_y</p:attrName>
                                        </p:attrNameLst>
                                      </p:cBhvr>
                                      <p:rCtr x="0" y="12593"/>
                                    </p:animMotion>
                                  </p:childTnLst>
                                </p:cTn>
                              </p:par>
                              <p:par>
                                <p:cTn id="32" presetID="53" presetClass="path" presetSubtype="0" accel="50000" decel="50000" fill="hold" grpId="1" nodeType="withEffect">
                                  <p:stCondLst>
                                    <p:cond delay="0"/>
                                  </p:stCondLst>
                                  <p:childTnLst>
                                    <p:animMotion origin="layout" path="M 0.05521 -0.07384 C 0.01423 -0.07153 -0.01615 -0.06504 -0.01615 -0.05995 C -0.01615 -0.05532 0.01371 -0.05208 0.05347 -0.05208 C 0.09305 -0.05208 0.12673 -0.05532 0.12673 -0.05995 C 0.12673 -0.06504 0.09184 -0.06643 0.05208 -0.06296 C 0.01302 -0.05926 -0.01615 -0.05278 -0.01615 -0.04815 C -0.01615 -0.04352 0.01423 -0.03981 0.05347 -0.03981 C 0.09305 -0.03981 0.12673 -0.04352 0.12673 -0.04815 C 0.12673 -0.05278 0.09184 -0.05416 0.05278 -0.05069 C 0.01302 -0.04745 -0.01615 -0.0412 -0.01615 -0.03657 C -0.01615 -0.03148 0.01423 -0.02754 0.05399 -0.02754 C 0.09305 -0.02754 0.12673 -0.03148 0.12673 -0.03657 C 0.12673 -0.04074 0.09184 -0.0419 0.05278 -0.03889 C 0.01371 -0.03565 -0.01615 -0.02893 -0.01615 -0.0243 C -0.01615 -0.01967 0.01493 -0.01574 0.05399 -0.01574 C 0.09444 -0.01574 0.12673 -0.01967 0.12673 -0.0243 C 0.12673 -0.02893 0.09253 -0.03009 0.05347 -0.02685 C 0.01423 -0.02338 -0.01615 -0.01713 -0.01615 -0.0125 C -0.01615 -0.0074 0.01493 -0.00393 0.05469 -0.00393 C 0.09444 -0.00393 0.12673 -0.00787 0.12673 -0.0125 C 0.12673 -0.01713 0.09253 -0.01828 0.05347 -0.01504 C 0.01423 -0.01157 -0.01615 -0.00486 -0.01615 -0.00069 C -0.01615 0.00394 0.01545 0.00787 0.05469 0.00787 C 0.09444 0.00787 0.12673 0.00394 0.12673 -0.00069 C 0.12673 -0.00486 0.09305 -0.00602 0.05347 -0.00324 C 0.01423 0.00023 -0.01615 0.00695 -0.01615 0.01158 C -0.01615 0.01574 0.01545 0.01991 0.05521 0.01991 C 0.09514 0.01991 0.12673 0.01621 0.12673 0.01158 C 0.12673 0.00695 0.09305 0.00556 0.05399 0.00903 C 0.01493 0.0125 -0.01684 0.01875 -0.01615 0.02338 C -0.01563 0.02801 0.01545 0.03148 0.05521 0.03148 C 0.09514 0.03148 0.12673 0.02755 0.12673 0.02292 C 0.12673 0.01875 0.09444 0.01736 0.05521 0.0213 " pathEditMode="relative" rAng="0" ptsTypes="AAAAAAAAAAAAAAAAAAAAAAAAAAAAAAAAA">
                                      <p:cBhvr>
                                        <p:cTn id="33" dur="2000" fill="hold"/>
                                        <p:tgtEl>
                                          <p:spTgt spid="167"/>
                                        </p:tgtEl>
                                        <p:attrNameLst>
                                          <p:attrName>ppt_x</p:attrName>
                                          <p:attrName>ppt_y</p:attrName>
                                        </p:attrNameLst>
                                      </p:cBhvr>
                                      <p:rCtr x="0" y="5255"/>
                                    </p:animMotion>
                                  </p:childTnLst>
                                </p:cTn>
                              </p:par>
                              <p:par>
                                <p:cTn id="34" presetID="53" presetClass="path" presetSubtype="0" accel="50000" decel="50000" fill="hold" grpId="1" nodeType="withEffect">
                                  <p:stCondLst>
                                    <p:cond delay="0"/>
                                  </p:stCondLst>
                                  <p:childTnLst>
                                    <p:animMotion origin="layout" path="M -0.04722 -0.1574 C -0.08021 -0.15347 -0.10469 -0.14328 -0.10469 -0.13541 C -0.10469 -0.12801 -0.08073 -0.12245 -0.04861 -0.12245 C -0.01666 -0.12245 0.01042 -0.12801 0.01042 -0.13541 C 0.01042 -0.14328 -0.01771 -0.14537 -0.04965 -0.14004 C -0.08125 -0.13403 -0.10469 -0.12384 -0.10469 -0.11643 C -0.10469 -0.10926 -0.08021 -0.10324 -0.04861 -0.10324 C -0.01666 -0.10324 0.01042 -0.10926 0.01042 -0.11643 C 0.01042 -0.12384 -0.01771 -0.12592 -0.04913 -0.1206 C -0.08125 -0.11528 -0.10469 -0.10509 -0.10469 -0.09791 C -0.10469 -0.08981 -0.08021 -0.08379 -0.04826 -0.08379 C -0.01666 -0.08379 0.01042 -0.08981 0.01042 -0.09791 C 0.01042 -0.10463 -0.01771 -0.10648 -0.04913 -0.10185 C -0.08073 -0.09653 -0.10469 -0.08565 -0.10469 -0.07824 C -0.10469 -0.07106 -0.07969 -0.06481 -0.04826 -0.06481 C -0.01562 -0.06481 0.01042 -0.07106 0.01042 -0.07824 C 0.01042 -0.08565 -0.01719 -0.08773 -0.04861 -0.0824 C -0.08021 -0.07708 -0.10469 -0.0669 -0.10469 -0.05949 C -0.10469 -0.05139 -0.07969 -0.04606 -0.04774 -0.04606 C -0.01562 -0.04606 0.01042 -0.05208 0.01042 -0.05949 C 0.01042 -0.0669 -0.01719 -0.06898 -0.04861 -0.06342 C -0.08021 -0.05833 -0.10469 -0.04745 -0.10469 -0.04074 C -0.10469 -0.03333 -0.07916 -0.02731 -0.04774 -0.02731 C -0.01562 -0.02731 0.01042 -0.03333 0.01042 -0.04074 C 0.01042 -0.04745 -0.01666 -0.0493 -0.04861 -0.04467 C -0.08021 -0.03935 -0.10469 -0.0287 -0.10469 -0.02129 C -0.10469 -0.01458 -0.07916 -0.00787 -0.04722 -0.00787 C -0.0151 -0.00787 0.01042 -0.01389 0.01042 -0.02129 C 0.01042 -0.0287 -0.01666 -0.03078 -0.04826 -0.02523 C -0.07969 -0.0199 -0.10521 -0.00995 -0.10469 -0.00254 C -0.10434 0.00486 -0.07916 0.01042 -0.04722 0.01042 C -0.0151 0.01042 0.01042 0.00417 0.01042 -0.00301 C 0.01042 -0.00995 -0.01562 -0.0118 -0.04722 -0.00578 " pathEditMode="relative" rAng="0" ptsTypes="AAAAAAAAAAAAAAAAAAAAAAAAAAAAAAAAA">
                                      <p:cBhvr>
                                        <p:cTn id="35" dur="3750" fill="hold"/>
                                        <p:tgtEl>
                                          <p:spTgt spid="169"/>
                                        </p:tgtEl>
                                        <p:attrNameLst>
                                          <p:attrName>ppt_x</p:attrName>
                                          <p:attrName>ppt_y</p:attrName>
                                        </p:attrNameLst>
                                      </p:cBhvr>
                                      <p:rCtr x="0" y="8380"/>
                                    </p:animMotion>
                                  </p:childTnLst>
                                </p:cTn>
                              </p:par>
                              <p:par>
                                <p:cTn id="36" presetID="53" presetClass="path" presetSubtype="0" accel="50000" decel="50000" fill="hold" grpId="1" nodeType="withEffect">
                                  <p:stCondLst>
                                    <p:cond delay="0"/>
                                  </p:stCondLst>
                                  <p:childTnLst>
                                    <p:animMotion origin="layout" path="M -0.05503 -0.07338 C -0.07674 -0.07106 -0.09271 -0.06458 -0.09271 -0.05949 C -0.09271 -0.05509 -0.07708 -0.05162 -0.0559 -0.05162 C -0.03507 -0.05162 -0.01719 -0.05509 -0.01719 -0.05949 C -0.01719 -0.06458 -0.03559 -0.06597 -0.0566 -0.0625 C -0.07743 -0.05879 -0.09271 -0.05254 -0.09271 -0.04791 C -0.09271 -0.04328 -0.07674 -0.03935 -0.0559 -0.03935 C -0.03507 -0.03935 -0.01719 -0.04328 -0.01719 -0.04791 C -0.01719 -0.05254 -0.03559 -0.0537 -0.05625 -0.05023 C -0.07743 -0.04699 -0.09271 -0.04074 -0.09271 -0.03611 C -0.09271 -0.03101 -0.07674 -0.02731 -0.05573 -0.02731 C -0.03507 -0.02731 -0.01719 -0.03101 -0.01719 -0.03611 C -0.01719 -0.04027 -0.03559 -0.04166 -0.05625 -0.03865 C -0.07708 -0.03518 -0.09271 -0.02847 -0.09271 -0.02384 C -0.09271 -0.01921 -0.07639 -0.0155 -0.05573 -0.0155 C -0.03437 -0.0155 -0.01719 -0.01921 -0.01719 -0.02384 C -0.01719 -0.02847 -0.03524 -0.02986 -0.0559 -0.02638 C -0.07674 -0.02314 -0.09271 -0.01666 -0.09271 -0.01203 C -0.09271 -0.00694 -0.07639 -0.0037 -0.05538 -0.0037 C -0.03437 -0.0037 -0.01719 -0.0074 -0.01719 -0.01203 C -0.01719 -0.01666 -0.03524 -0.01805 -0.0559 -0.01458 C -0.07674 -0.01134 -0.09271 -0.00463 -0.09271 -0.00023 C -0.09271 0.00417 -0.07604 0.00811 -0.05538 0.00811 C -0.03437 0.00811 -0.01719 0.00417 -0.01719 -0.00023 C -0.01719 -0.00463 -0.03507 -0.00578 -0.0559 -0.00277 C -0.07674 0.00047 -0.09271 0.00718 -0.09271 0.01181 C -0.09271 0.01598 -0.07604 0.02014 -0.05503 0.02014 C -0.03403 0.02014 -0.01719 0.01644 -0.01719 0.01181 C -0.01719 0.00718 -0.03507 0.00602 -0.05573 0.00926 C -0.07639 0.01274 -0.09306 0.01899 -0.09271 0.02362 C -0.09253 0.02825 -0.07604 0.03172 -0.05503 0.03172 C -0.03403 0.03172 -0.01719 0.02778 -0.01719 0.02315 C -0.01719 0.01899 -0.03437 0.0176 -0.05503 0.02153 " pathEditMode="relative" rAng="0" ptsTypes="AAAAAAAAAAAAAAAAAAAAAAAAAAAAAAAAA">
                                      <p:cBhvr>
                                        <p:cTn id="37" dur="3000" fill="hold"/>
                                        <p:tgtEl>
                                          <p:spTgt spid="168"/>
                                        </p:tgtEl>
                                        <p:attrNameLst>
                                          <p:attrName>ppt_x</p:attrName>
                                          <p:attrName>ppt_y</p:attrName>
                                        </p:attrNameLst>
                                      </p:cBhvr>
                                      <p:rCtr x="0" y="5255"/>
                                    </p:animMotion>
                                  </p:childTnLst>
                                </p:cTn>
                              </p:par>
                              <p:par>
                                <p:cTn id="38" presetID="53" presetClass="path" presetSubtype="0" accel="50000" decel="50000" fill="hold" grpId="1" nodeType="withEffect">
                                  <p:stCondLst>
                                    <p:cond delay="0"/>
                                  </p:stCondLst>
                                  <p:childTnLst>
                                    <p:animMotion origin="layout" path="M -3.05556E-6 -0.12593 C -0.02621 -0.12199 -0.04566 -0.11134 -0.04566 -0.10278 C -0.04566 -0.09491 -0.02673 -0.08912 -0.00121 -0.08912 C 0.02414 -0.08912 0.04566 -0.09491 0.04566 -0.10278 C 0.04566 -0.11134 0.02344 -0.11366 -0.00208 -0.10764 C -0.02708 -0.10139 -0.04566 -0.09028 -0.04566 -0.08287 C -0.04566 -0.07477 -0.02621 -0.06852 -0.00121 -0.06852 C 0.02414 -0.06852 0.04566 -0.07477 0.04566 -0.08287 C 0.04566 -0.09028 0.02344 -0.09259 -0.00156 -0.0868 C -0.02708 -0.08148 -0.04566 -0.0706 -0.04566 -0.06273 C -0.04566 -0.05417 -0.02621 -0.04792 -0.00086 -0.04792 C 0.02414 -0.04792 0.04566 -0.05417 0.04566 -0.06273 C 0.04566 -0.06991 0.02344 -0.07199 -0.00156 -0.06713 C -0.02673 -0.06134 -0.04566 -0.04977 -0.04566 -0.04213 C -0.04566 -0.03403 -0.02586 -0.02778 -0.00086 -0.02778 C 0.025 -0.02778 0.04566 -0.03403 0.04566 -0.04213 C 0.04566 -0.04977 0.02379 -0.05208 -0.00121 -0.04606 C -0.02621 -0.04074 -0.04566 -0.03009 -0.04566 -0.02199 C -0.04566 -0.01366 -0.02586 -0.00787 -0.00052 -0.00787 C 0.025 -0.00787 0.04566 -0.01412 0.04566 -0.02199 C 0.04566 -0.03009 0.02379 -0.03194 -0.00121 -0.02616 C -0.02621 -0.02083 -0.04566 -0.00903 -0.04566 -0.00208 C -0.04566 0.00556 -0.02552 0.01227 -0.00052 0.01227 C 0.025 0.01227 0.04566 0.00556 0.04566 -0.00208 C 0.04566 -0.00903 0.02414 -0.01134 -0.00121 -0.00648 C -0.02621 -0.00069 -0.04566 0.01088 -0.04566 0.01852 C -0.04566 0.0257 -0.02552 0.03287 -3.05556E-6 0.03287 C 0.02535 0.03287 0.04566 0.02662 0.04566 0.01852 C 0.04566 0.01088 0.02414 0.0088 -0.00086 0.01458 C -0.02586 0.02037 -0.046 0.03056 -0.04566 0.03866 C -0.04531 0.04653 -0.02552 0.05255 -3.05556E-6 0.05255 C 0.02535 0.05255 0.04566 0.04583 0.04566 0.0382 C 0.04566 0.03056 0.025 0.0287 -3.05556E-6 0.03495 " pathEditMode="relative" rAng="0" ptsTypes="AAAAAAAAAAAAAAAAAAAAAAAAAAAAAAAAA">
                                      <p:cBhvr>
                                        <p:cTn id="39" dur="3250" fill="hold"/>
                                        <p:tgtEl>
                                          <p:spTgt spid="170"/>
                                        </p:tgtEl>
                                        <p:attrNameLst>
                                          <p:attrName>ppt_x</p:attrName>
                                          <p:attrName>ppt_y</p:attrName>
                                        </p:attrNameLst>
                                      </p:cBhvr>
                                      <p:rCtr x="-17" y="8912"/>
                                    </p:animMotion>
                                  </p:childTnLst>
                                </p:cTn>
                              </p:par>
                              <p:par>
                                <p:cTn id="40" presetID="53" presetClass="path" presetSubtype="0" accel="50000" decel="50000" fill="hold" grpId="1" nodeType="withEffect">
                                  <p:stCondLst>
                                    <p:cond delay="0"/>
                                  </p:stCondLst>
                                  <p:childTnLst>
                                    <p:animMotion origin="layout" path="M 0.11823 -0.22037 C 0.09201 -0.21435 0.07257 -0.1993 0.07257 -0.18703 C 0.07257 -0.17615 0.09166 -0.16805 0.11701 -0.16805 C 0.14253 -0.16805 0.16406 -0.17615 0.16406 -0.18703 C 0.16406 -0.1993 0.14166 -0.20231 0.11632 -0.19444 C 0.09114 -0.18518 0.07257 -0.17013 0.07257 -0.15879 C 0.07257 -0.14791 0.09201 -0.13888 0.11701 -0.13888 C 0.14253 -0.13888 0.16406 -0.14791 0.16406 -0.15879 C 0.16406 -0.17013 0.14166 -0.17314 0.11666 -0.16504 C 0.09114 -0.15694 0.07257 -0.14189 0.07257 -0.13078 C 0.07257 -0.11875 0.09201 -0.10972 0.11736 -0.10972 C 0.14253 -0.10972 0.16406 -0.11875 0.16406 -0.13078 C 0.16406 -0.14097 0.14166 -0.14398 0.11666 -0.1368 C 0.09166 -0.1287 0.07257 -0.11273 0.07257 -0.10138 C 0.07257 -0.0905 0.09236 -0.08148 0.11736 -0.08148 C 0.1434 -0.08148 0.16406 -0.0905 0.16406 -0.10138 C 0.16406 -0.11273 0.14219 -0.11574 0.11701 -0.1074 C 0.09201 -0.09953 0.07257 -0.08449 0.07257 -0.07314 C 0.07257 -0.06111 0.09236 -0.05324 0.11788 -0.05324 C 0.1434 -0.05324 0.16406 -0.06226 0.16406 -0.07314 C 0.16406 -0.08449 0.14219 -0.0875 0.11701 -0.07916 C 0.09201 -0.07129 0.07257 -0.05532 0.07257 -0.0449 C 0.07257 -0.03402 0.09271 -0.025 0.11788 -0.025 C 0.1434 -0.025 0.16406 -0.03402 0.16406 -0.0449 C 0.16406 -0.05532 0.14253 -0.0581 0.11701 -0.05092 C 0.09201 -0.04305 0.07257 -0.02708 0.07257 -0.01574 C 0.07257 -0.00578 0.09271 0.0044 0.11823 0.0044 C 0.14375 0.0044 0.16406 -0.00486 0.16406 -0.01574 C 0.16406 -0.02708 0.14253 -0.03009 0.11736 -0.02175 C 0.09236 -0.01365 0.07222 0.00116 0.07257 0.0125 C 0.07291 0.02338 0.09271 0.03172 0.11823 0.03172 C 0.14375 0.03172 0.16406 0.02246 0.16406 0.01158 C 0.16406 0.00116 0.1434 -0.00185 0.11823 0.00741 " pathEditMode="relative" rAng="0" ptsTypes="AAAAAAAAAAAAAAAAAAAAAAAAAAAAAAAAA">
                                      <p:cBhvr>
                                        <p:cTn id="41" dur="5250" fill="hold"/>
                                        <p:tgtEl>
                                          <p:spTgt spid="171"/>
                                        </p:tgtEl>
                                        <p:attrNameLst>
                                          <p:attrName>ppt_x</p:attrName>
                                          <p:attrName>ppt_y</p:attrName>
                                        </p:attrNameLst>
                                      </p:cBhvr>
                                      <p:rCtr x="0" y="12593"/>
                                    </p:animMotion>
                                  </p:childTnLst>
                                </p:cTn>
                              </p:par>
                              <p:par>
                                <p:cTn id="42" presetID="53" presetClass="path" presetSubtype="0" accel="50000" decel="50000" fill="hold" grpId="1" nodeType="withEffect">
                                  <p:stCondLst>
                                    <p:cond delay="0"/>
                                  </p:stCondLst>
                                  <p:childTnLst>
                                    <p:animMotion origin="layout" path="M 0.05521 -0.07384 C 0.01423 -0.07153 -0.01615 -0.06504 -0.01615 -0.05995 C -0.01615 -0.05532 0.01371 -0.05208 0.05347 -0.05208 C 0.09305 -0.05208 0.12673 -0.05532 0.12673 -0.05995 C 0.12673 -0.06504 0.09184 -0.06643 0.05208 -0.06296 C 0.01302 -0.05926 -0.01615 -0.05278 -0.01615 -0.04815 C -0.01615 -0.04352 0.01423 -0.03981 0.05347 -0.03981 C 0.09305 -0.03981 0.12673 -0.04352 0.12673 -0.04815 C 0.12673 -0.05278 0.09184 -0.05416 0.05278 -0.05069 C 0.01302 -0.04745 -0.01615 -0.0412 -0.01615 -0.03657 C -0.01615 -0.03148 0.01423 -0.02754 0.05399 -0.02754 C 0.09305 -0.02754 0.12673 -0.03148 0.12673 -0.03657 C 0.12673 -0.04074 0.09184 -0.0419 0.05278 -0.03889 C 0.01371 -0.03565 -0.01615 -0.02893 -0.01615 -0.0243 C -0.01615 -0.01967 0.01493 -0.01574 0.05399 -0.01574 C 0.09444 -0.01574 0.12673 -0.01967 0.12673 -0.0243 C 0.12673 -0.02893 0.09253 -0.03009 0.05347 -0.02685 C 0.01423 -0.02338 -0.01615 -0.01713 -0.01615 -0.0125 C -0.01615 -0.0074 0.01493 -0.00393 0.05469 -0.00393 C 0.09444 -0.00393 0.12673 -0.00787 0.12673 -0.0125 C 0.12673 -0.01713 0.09253 -0.01828 0.05347 -0.01504 C 0.01423 -0.01157 -0.01615 -0.00486 -0.01615 -0.00069 C -0.01615 0.00394 0.01545 0.00787 0.05469 0.00787 C 0.09444 0.00787 0.12673 0.00394 0.12673 -0.00069 C 0.12673 -0.00486 0.09305 -0.00602 0.05347 -0.00324 C 0.01423 0.00023 -0.01615 0.00695 -0.01615 0.01158 C -0.01615 0.01574 0.01545 0.01991 0.05521 0.01991 C 0.09514 0.01991 0.12673 0.01621 0.12673 0.01158 C 0.12673 0.00695 0.09305 0.00556 0.05399 0.00903 C 0.01493 0.0125 -0.01684 0.01875 -0.01615 0.02338 C -0.01563 0.02801 0.01545 0.03148 0.05521 0.03148 C 0.09514 0.03148 0.12673 0.02755 0.12673 0.02292 C 0.12673 0.01875 0.09444 0.01736 0.05521 0.0213 " pathEditMode="relative" rAng="0" ptsTypes="AAAAAAAAAAAAAAAAAAAAAAAAAAAAAAAAA">
                                      <p:cBhvr>
                                        <p:cTn id="43" dur="2000" fill="hold"/>
                                        <p:tgtEl>
                                          <p:spTgt spid="172"/>
                                        </p:tgtEl>
                                        <p:attrNameLst>
                                          <p:attrName>ppt_x</p:attrName>
                                          <p:attrName>ppt_y</p:attrName>
                                        </p:attrNameLst>
                                      </p:cBhvr>
                                      <p:rCtr x="0" y="5255"/>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6" grpId="0" animBg="1"/>
      <p:bldP spid="166" grpId="1" animBg="1"/>
      <p:bldP spid="167" grpId="0" animBg="1"/>
      <p:bldP spid="167" grpId="1" animBg="1"/>
      <p:bldP spid="168" grpId="0" animBg="1"/>
      <p:bldP spid="168" grpId="1" animBg="1"/>
      <p:bldP spid="169" grpId="0" animBg="1"/>
      <p:bldP spid="169" grpId="1" animBg="1"/>
      <p:bldP spid="170" grpId="0" animBg="1"/>
      <p:bldP spid="170" grpId="1" animBg="1"/>
      <p:bldP spid="171" grpId="0" animBg="1"/>
      <p:bldP spid="171" grpId="1" animBg="1"/>
      <p:bldP spid="172" grpId="0" animBg="1"/>
      <p:bldP spid="172" grpId="1" animBg="1"/>
    </p:bld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2" name="Group 91"/>
          <p:cNvGrpSpPr/>
          <p:nvPr/>
        </p:nvGrpSpPr>
        <p:grpSpPr>
          <a:xfrm>
            <a:off x="663387" y="2771416"/>
            <a:ext cx="4171772" cy="895878"/>
            <a:chOff x="663387" y="2771416"/>
            <a:chExt cx="4171772" cy="895878"/>
          </a:xfrm>
        </p:grpSpPr>
        <p:sp>
          <p:nvSpPr>
            <p:cNvPr id="89" name="Freeform 88"/>
            <p:cNvSpPr/>
            <p:nvPr/>
          </p:nvSpPr>
          <p:spPr>
            <a:xfrm rot="14265221" flipH="1">
              <a:off x="3767392" y="2550403"/>
              <a:ext cx="846754" cy="1288780"/>
            </a:xfrm>
            <a:custGeom>
              <a:avLst/>
              <a:gdLst>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75432 w 777479"/>
                <a:gd name="connsiteY8" fmla="*/ 659606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65919 w 777479"/>
                <a:gd name="connsiteY10" fmla="*/ 516731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62013 w 777479"/>
                <a:gd name="connsiteY20" fmla="*/ 605036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77479" h="733822">
                  <a:moveTo>
                    <a:pt x="237332" y="11906"/>
                  </a:moveTo>
                  <a:cubicBezTo>
                    <a:pt x="251421" y="57547"/>
                    <a:pt x="265510" y="103188"/>
                    <a:pt x="239713" y="140494"/>
                  </a:cubicBezTo>
                  <a:cubicBezTo>
                    <a:pt x="213916" y="177800"/>
                    <a:pt x="121841" y="196850"/>
                    <a:pt x="82550" y="235744"/>
                  </a:cubicBezTo>
                  <a:cubicBezTo>
                    <a:pt x="43259" y="274638"/>
                    <a:pt x="0" y="348456"/>
                    <a:pt x="3969" y="373856"/>
                  </a:cubicBezTo>
                  <a:cubicBezTo>
                    <a:pt x="7938" y="399256"/>
                    <a:pt x="64691" y="402828"/>
                    <a:pt x="106363" y="388144"/>
                  </a:cubicBezTo>
                  <a:cubicBezTo>
                    <a:pt x="148035" y="373460"/>
                    <a:pt x="228203" y="300831"/>
                    <a:pt x="254000" y="285750"/>
                  </a:cubicBezTo>
                  <a:cubicBezTo>
                    <a:pt x="279797" y="270669"/>
                    <a:pt x="266303" y="273050"/>
                    <a:pt x="261144" y="297656"/>
                  </a:cubicBezTo>
                  <a:cubicBezTo>
                    <a:pt x="255985" y="322262"/>
                    <a:pt x="233429" y="389731"/>
                    <a:pt x="223044" y="433387"/>
                  </a:cubicBezTo>
                  <a:cubicBezTo>
                    <a:pt x="212659" y="477043"/>
                    <a:pt x="194650" y="523540"/>
                    <a:pt x="198834" y="559594"/>
                  </a:cubicBezTo>
                  <a:cubicBezTo>
                    <a:pt x="203018" y="595648"/>
                    <a:pt x="225339" y="658312"/>
                    <a:pt x="248147" y="649709"/>
                  </a:cubicBezTo>
                  <a:cubicBezTo>
                    <a:pt x="270955" y="641106"/>
                    <a:pt x="315657" y="551569"/>
                    <a:pt x="335682" y="507975"/>
                  </a:cubicBezTo>
                  <a:cubicBezTo>
                    <a:pt x="355707" y="464381"/>
                    <a:pt x="361673" y="397002"/>
                    <a:pt x="368300" y="388143"/>
                  </a:cubicBezTo>
                  <a:cubicBezTo>
                    <a:pt x="374927" y="379284"/>
                    <a:pt x="369888" y="408385"/>
                    <a:pt x="375444" y="454819"/>
                  </a:cubicBezTo>
                  <a:cubicBezTo>
                    <a:pt x="381000" y="501254"/>
                    <a:pt x="388938" y="620316"/>
                    <a:pt x="401638" y="666750"/>
                  </a:cubicBezTo>
                  <a:cubicBezTo>
                    <a:pt x="414338" y="713184"/>
                    <a:pt x="434578" y="733028"/>
                    <a:pt x="451644" y="733425"/>
                  </a:cubicBezTo>
                  <a:cubicBezTo>
                    <a:pt x="468710" y="733822"/>
                    <a:pt x="495301" y="719931"/>
                    <a:pt x="504032" y="669131"/>
                  </a:cubicBezTo>
                  <a:cubicBezTo>
                    <a:pt x="512763" y="618331"/>
                    <a:pt x="500063" y="449658"/>
                    <a:pt x="504032" y="428624"/>
                  </a:cubicBezTo>
                  <a:cubicBezTo>
                    <a:pt x="508001" y="407590"/>
                    <a:pt x="516335" y="507603"/>
                    <a:pt x="527844" y="542925"/>
                  </a:cubicBezTo>
                  <a:cubicBezTo>
                    <a:pt x="539353" y="578247"/>
                    <a:pt x="556816" y="620712"/>
                    <a:pt x="573088" y="640556"/>
                  </a:cubicBezTo>
                  <a:cubicBezTo>
                    <a:pt x="589360" y="660400"/>
                    <a:pt x="610654" y="667907"/>
                    <a:pt x="625475" y="661987"/>
                  </a:cubicBezTo>
                  <a:cubicBezTo>
                    <a:pt x="640296" y="656067"/>
                    <a:pt x="658838" y="634802"/>
                    <a:pt x="662013" y="605036"/>
                  </a:cubicBezTo>
                  <a:cubicBezTo>
                    <a:pt x="665188" y="575270"/>
                    <a:pt x="649424" y="516368"/>
                    <a:pt x="644525" y="483394"/>
                  </a:cubicBezTo>
                  <a:cubicBezTo>
                    <a:pt x="639626" y="450420"/>
                    <a:pt x="620316" y="394891"/>
                    <a:pt x="632619" y="407194"/>
                  </a:cubicBezTo>
                  <a:cubicBezTo>
                    <a:pt x="644922" y="419497"/>
                    <a:pt x="695325" y="535781"/>
                    <a:pt x="718344" y="557212"/>
                  </a:cubicBezTo>
                  <a:cubicBezTo>
                    <a:pt x="741363" y="578643"/>
                    <a:pt x="763985" y="562769"/>
                    <a:pt x="770732" y="535781"/>
                  </a:cubicBezTo>
                  <a:cubicBezTo>
                    <a:pt x="777479" y="508794"/>
                    <a:pt x="775891" y="447278"/>
                    <a:pt x="758825" y="395287"/>
                  </a:cubicBezTo>
                  <a:cubicBezTo>
                    <a:pt x="741759" y="343296"/>
                    <a:pt x="687388" y="289718"/>
                    <a:pt x="668338" y="223837"/>
                  </a:cubicBezTo>
                  <a:cubicBezTo>
                    <a:pt x="649288" y="157956"/>
                    <a:pt x="646906" y="78978"/>
                    <a:pt x="644525" y="0"/>
                  </a:cubicBezTo>
                </a:path>
              </a:pathLst>
            </a:custGeom>
            <a:solidFill>
              <a:srgbClr val="CC66FF"/>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90" name="Freeform 89"/>
            <p:cNvSpPr/>
            <p:nvPr/>
          </p:nvSpPr>
          <p:spPr>
            <a:xfrm rot="7104969">
              <a:off x="884400" y="2599527"/>
              <a:ext cx="846754" cy="1288780"/>
            </a:xfrm>
            <a:custGeom>
              <a:avLst/>
              <a:gdLst>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75432 w 777479"/>
                <a:gd name="connsiteY8" fmla="*/ 659606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65919 w 777479"/>
                <a:gd name="connsiteY10" fmla="*/ 516731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62013 w 777479"/>
                <a:gd name="connsiteY20" fmla="*/ 605036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77479" h="733822">
                  <a:moveTo>
                    <a:pt x="237332" y="11906"/>
                  </a:moveTo>
                  <a:cubicBezTo>
                    <a:pt x="251421" y="57547"/>
                    <a:pt x="265510" y="103188"/>
                    <a:pt x="239713" y="140494"/>
                  </a:cubicBezTo>
                  <a:cubicBezTo>
                    <a:pt x="213916" y="177800"/>
                    <a:pt x="121841" y="196850"/>
                    <a:pt x="82550" y="235744"/>
                  </a:cubicBezTo>
                  <a:cubicBezTo>
                    <a:pt x="43259" y="274638"/>
                    <a:pt x="0" y="348456"/>
                    <a:pt x="3969" y="373856"/>
                  </a:cubicBezTo>
                  <a:cubicBezTo>
                    <a:pt x="7938" y="399256"/>
                    <a:pt x="64691" y="402828"/>
                    <a:pt x="106363" y="388144"/>
                  </a:cubicBezTo>
                  <a:cubicBezTo>
                    <a:pt x="148035" y="373460"/>
                    <a:pt x="228203" y="300831"/>
                    <a:pt x="254000" y="285750"/>
                  </a:cubicBezTo>
                  <a:cubicBezTo>
                    <a:pt x="279797" y="270669"/>
                    <a:pt x="266303" y="273050"/>
                    <a:pt x="261144" y="297656"/>
                  </a:cubicBezTo>
                  <a:cubicBezTo>
                    <a:pt x="255985" y="322262"/>
                    <a:pt x="233429" y="389731"/>
                    <a:pt x="223044" y="433387"/>
                  </a:cubicBezTo>
                  <a:cubicBezTo>
                    <a:pt x="212659" y="477043"/>
                    <a:pt x="194650" y="523540"/>
                    <a:pt x="198834" y="559594"/>
                  </a:cubicBezTo>
                  <a:cubicBezTo>
                    <a:pt x="203018" y="595648"/>
                    <a:pt x="225339" y="658312"/>
                    <a:pt x="248147" y="649709"/>
                  </a:cubicBezTo>
                  <a:cubicBezTo>
                    <a:pt x="270955" y="641106"/>
                    <a:pt x="315657" y="551569"/>
                    <a:pt x="335682" y="507975"/>
                  </a:cubicBezTo>
                  <a:cubicBezTo>
                    <a:pt x="355707" y="464381"/>
                    <a:pt x="361673" y="397002"/>
                    <a:pt x="368300" y="388143"/>
                  </a:cubicBezTo>
                  <a:cubicBezTo>
                    <a:pt x="374927" y="379284"/>
                    <a:pt x="369888" y="408385"/>
                    <a:pt x="375444" y="454819"/>
                  </a:cubicBezTo>
                  <a:cubicBezTo>
                    <a:pt x="381000" y="501254"/>
                    <a:pt x="388938" y="620316"/>
                    <a:pt x="401638" y="666750"/>
                  </a:cubicBezTo>
                  <a:cubicBezTo>
                    <a:pt x="414338" y="713184"/>
                    <a:pt x="434578" y="733028"/>
                    <a:pt x="451644" y="733425"/>
                  </a:cubicBezTo>
                  <a:cubicBezTo>
                    <a:pt x="468710" y="733822"/>
                    <a:pt x="495301" y="719931"/>
                    <a:pt x="504032" y="669131"/>
                  </a:cubicBezTo>
                  <a:cubicBezTo>
                    <a:pt x="512763" y="618331"/>
                    <a:pt x="500063" y="449658"/>
                    <a:pt x="504032" y="428624"/>
                  </a:cubicBezTo>
                  <a:cubicBezTo>
                    <a:pt x="508001" y="407590"/>
                    <a:pt x="516335" y="507603"/>
                    <a:pt x="527844" y="542925"/>
                  </a:cubicBezTo>
                  <a:cubicBezTo>
                    <a:pt x="539353" y="578247"/>
                    <a:pt x="556816" y="620712"/>
                    <a:pt x="573088" y="640556"/>
                  </a:cubicBezTo>
                  <a:cubicBezTo>
                    <a:pt x="589360" y="660400"/>
                    <a:pt x="610654" y="667907"/>
                    <a:pt x="625475" y="661987"/>
                  </a:cubicBezTo>
                  <a:cubicBezTo>
                    <a:pt x="640296" y="656067"/>
                    <a:pt x="658838" y="634802"/>
                    <a:pt x="662013" y="605036"/>
                  </a:cubicBezTo>
                  <a:cubicBezTo>
                    <a:pt x="665188" y="575270"/>
                    <a:pt x="649424" y="516368"/>
                    <a:pt x="644525" y="483394"/>
                  </a:cubicBezTo>
                  <a:cubicBezTo>
                    <a:pt x="639626" y="450420"/>
                    <a:pt x="620316" y="394891"/>
                    <a:pt x="632619" y="407194"/>
                  </a:cubicBezTo>
                  <a:cubicBezTo>
                    <a:pt x="644922" y="419497"/>
                    <a:pt x="695325" y="535781"/>
                    <a:pt x="718344" y="557212"/>
                  </a:cubicBezTo>
                  <a:cubicBezTo>
                    <a:pt x="741363" y="578643"/>
                    <a:pt x="763985" y="562769"/>
                    <a:pt x="770732" y="535781"/>
                  </a:cubicBezTo>
                  <a:cubicBezTo>
                    <a:pt x="777479" y="508794"/>
                    <a:pt x="775891" y="447278"/>
                    <a:pt x="758825" y="395287"/>
                  </a:cubicBezTo>
                  <a:cubicBezTo>
                    <a:pt x="741759" y="343296"/>
                    <a:pt x="687388" y="289718"/>
                    <a:pt x="668338" y="223837"/>
                  </a:cubicBezTo>
                  <a:cubicBezTo>
                    <a:pt x="649288" y="157956"/>
                    <a:pt x="646906" y="78978"/>
                    <a:pt x="644525" y="0"/>
                  </a:cubicBezTo>
                </a:path>
              </a:pathLst>
            </a:custGeom>
            <a:solidFill>
              <a:srgbClr val="CC66FF"/>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grpSp>
      <p:sp>
        <p:nvSpPr>
          <p:cNvPr id="19" name="Rectangle 18"/>
          <p:cNvSpPr/>
          <p:nvPr/>
        </p:nvSpPr>
        <p:spPr>
          <a:xfrm rot="19851253">
            <a:off x="2125964" y="4590065"/>
            <a:ext cx="8265353" cy="1648861"/>
          </a:xfrm>
          <a:prstGeom prst="rect">
            <a:avLst/>
          </a:prstGeom>
          <a:solidFill>
            <a:srgbClr val="FFFF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en-GB" sz="9600" dirty="0" smtClean="0">
                <a:solidFill>
                  <a:schemeClr val="tx1"/>
                </a:solidFill>
                <a:latin typeface="Impact" pitchFamily="34" charset="0"/>
              </a:rPr>
              <a:t>JCMM</a:t>
            </a:r>
            <a:endParaRPr lang="en-GB" sz="9600" dirty="0">
              <a:solidFill>
                <a:schemeClr val="tx1"/>
              </a:solidFill>
              <a:latin typeface="Impact" pitchFamily="34" charset="0"/>
            </a:endParaRPr>
          </a:p>
        </p:txBody>
      </p:sp>
      <p:grpSp>
        <p:nvGrpSpPr>
          <p:cNvPr id="51" name="Group 50"/>
          <p:cNvGrpSpPr/>
          <p:nvPr/>
        </p:nvGrpSpPr>
        <p:grpSpPr>
          <a:xfrm rot="5932508">
            <a:off x="3672321" y="4212574"/>
            <a:ext cx="2121568" cy="1306680"/>
            <a:chOff x="546618" y="1641817"/>
            <a:chExt cx="1100134" cy="677577"/>
          </a:xfrm>
        </p:grpSpPr>
        <p:sp>
          <p:nvSpPr>
            <p:cNvPr id="52" name="Rounded Rectangle 51"/>
            <p:cNvSpPr/>
            <p:nvPr/>
          </p:nvSpPr>
          <p:spPr>
            <a:xfrm>
              <a:off x="546618" y="1641817"/>
              <a:ext cx="1100134" cy="677577"/>
            </a:xfrm>
            <a:prstGeom prst="roundRect">
              <a:avLst>
                <a:gd name="adj" fmla="val 11857"/>
              </a:avLst>
            </a:prstGeom>
            <a:solidFill>
              <a:schemeClr val="bg1">
                <a:lumMod val="95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53" name="Picture 6" descr="Image result for apple icon png"/>
            <p:cNvPicPr>
              <a:picLocks noChangeAspect="1" noChangeArrowheads="1"/>
            </p:cNvPicPr>
            <p:nvPr/>
          </p:nvPicPr>
          <p:blipFill>
            <a:blip r:embed="rId4" cstate="print"/>
            <a:srcRect/>
            <a:stretch>
              <a:fillRect/>
            </a:stretch>
          </p:blipFill>
          <p:spPr bwMode="auto">
            <a:xfrm>
              <a:off x="984288" y="1828224"/>
              <a:ext cx="244474" cy="246392"/>
            </a:xfrm>
            <a:prstGeom prst="rect">
              <a:avLst/>
            </a:prstGeom>
            <a:noFill/>
          </p:spPr>
        </p:pic>
      </p:grpSp>
      <p:sp>
        <p:nvSpPr>
          <p:cNvPr id="41" name="Chord 40"/>
          <p:cNvSpPr/>
          <p:nvPr/>
        </p:nvSpPr>
        <p:spPr>
          <a:xfrm>
            <a:off x="1496600" y="2881003"/>
            <a:ext cx="2479175" cy="3042623"/>
          </a:xfrm>
          <a:prstGeom prst="chord">
            <a:avLst>
              <a:gd name="adj1" fmla="val 8611440"/>
              <a:gd name="adj2" fmla="val 2253332"/>
            </a:avLst>
          </a:prstGeom>
          <a:solidFill>
            <a:srgbClr val="CC66FF"/>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42" name="Group 60"/>
          <p:cNvGrpSpPr/>
          <p:nvPr/>
        </p:nvGrpSpPr>
        <p:grpSpPr>
          <a:xfrm>
            <a:off x="1899488" y="2204864"/>
            <a:ext cx="1756114" cy="819386"/>
            <a:chOff x="1214203" y="1352769"/>
            <a:chExt cx="1394086" cy="664886"/>
          </a:xfrm>
        </p:grpSpPr>
        <p:sp>
          <p:nvSpPr>
            <p:cNvPr id="48" name="Freeform 47"/>
            <p:cNvSpPr/>
            <p:nvPr/>
          </p:nvSpPr>
          <p:spPr>
            <a:xfrm>
              <a:off x="1541419" y="1352769"/>
              <a:ext cx="726326" cy="636072"/>
            </a:xfrm>
            <a:custGeom>
              <a:avLst/>
              <a:gdLst>
                <a:gd name="connsiteX0" fmla="*/ 12492 w 687049"/>
                <a:gd name="connsiteY0" fmla="*/ 484682 h 484682"/>
                <a:gd name="connsiteX1" fmla="*/ 57462 w 687049"/>
                <a:gd name="connsiteY1" fmla="*/ 34977 h 484682"/>
                <a:gd name="connsiteX2" fmla="*/ 357265 w 687049"/>
                <a:gd name="connsiteY2" fmla="*/ 274820 h 484682"/>
                <a:gd name="connsiteX3" fmla="*/ 582118 w 687049"/>
                <a:gd name="connsiteY3" fmla="*/ 49968 h 484682"/>
                <a:gd name="connsiteX4" fmla="*/ 687049 w 687049"/>
                <a:gd name="connsiteY4" fmla="*/ 424722 h 484682"/>
                <a:gd name="connsiteX0" fmla="*/ 12492 w 687049"/>
                <a:gd name="connsiteY0" fmla="*/ 560929 h 560929"/>
                <a:gd name="connsiteX1" fmla="*/ 57462 w 687049"/>
                <a:gd name="connsiteY1" fmla="*/ 111224 h 560929"/>
                <a:gd name="connsiteX2" fmla="*/ 357265 w 687049"/>
                <a:gd name="connsiteY2" fmla="*/ 351067 h 560929"/>
                <a:gd name="connsiteX3" fmla="*/ 607223 w 687049"/>
                <a:gd name="connsiteY3" fmla="*/ 24984 h 560929"/>
                <a:gd name="connsiteX4" fmla="*/ 687049 w 687049"/>
                <a:gd name="connsiteY4" fmla="*/ 500969 h 560929"/>
                <a:gd name="connsiteX0" fmla="*/ 6246 w 680803"/>
                <a:gd name="connsiteY0" fmla="*/ 570921 h 570921"/>
                <a:gd name="connsiteX1" fmla="*/ 96921 w 680803"/>
                <a:gd name="connsiteY1" fmla="*/ 34977 h 570921"/>
                <a:gd name="connsiteX2" fmla="*/ 351019 w 680803"/>
                <a:gd name="connsiteY2" fmla="*/ 361059 h 570921"/>
                <a:gd name="connsiteX3" fmla="*/ 600977 w 680803"/>
                <a:gd name="connsiteY3" fmla="*/ 34976 h 570921"/>
                <a:gd name="connsiteX4" fmla="*/ 680803 w 680803"/>
                <a:gd name="connsiteY4" fmla="*/ 510961 h 570921"/>
                <a:gd name="connsiteX0" fmla="*/ 6246 w 680803"/>
                <a:gd name="connsiteY0" fmla="*/ 589264 h 589264"/>
                <a:gd name="connsiteX1" fmla="*/ 96921 w 680803"/>
                <a:gd name="connsiteY1" fmla="*/ 53320 h 589264"/>
                <a:gd name="connsiteX2" fmla="*/ 384953 w 680803"/>
                <a:gd name="connsiteY2" fmla="*/ 269344 h 589264"/>
                <a:gd name="connsiteX3" fmla="*/ 600977 w 680803"/>
                <a:gd name="connsiteY3" fmla="*/ 53319 h 589264"/>
                <a:gd name="connsiteX4" fmla="*/ 680803 w 680803"/>
                <a:gd name="connsiteY4" fmla="*/ 529304 h 589264"/>
                <a:gd name="connsiteX0" fmla="*/ 6246 w 722293"/>
                <a:gd name="connsiteY0" fmla="*/ 589264 h 589264"/>
                <a:gd name="connsiteX1" fmla="*/ 96921 w 722293"/>
                <a:gd name="connsiteY1" fmla="*/ 53320 h 589264"/>
                <a:gd name="connsiteX2" fmla="*/ 384953 w 722293"/>
                <a:gd name="connsiteY2" fmla="*/ 269344 h 589264"/>
                <a:gd name="connsiteX3" fmla="*/ 672985 w 722293"/>
                <a:gd name="connsiteY3" fmla="*/ 53320 h 589264"/>
                <a:gd name="connsiteX4" fmla="*/ 680803 w 722293"/>
                <a:gd name="connsiteY4" fmla="*/ 529304 h 589264"/>
                <a:gd name="connsiteX0" fmla="*/ 6246 w 817001"/>
                <a:gd name="connsiteY0" fmla="*/ 589264 h 589264"/>
                <a:gd name="connsiteX1" fmla="*/ 96921 w 817001"/>
                <a:gd name="connsiteY1" fmla="*/ 53320 h 589264"/>
                <a:gd name="connsiteX2" fmla="*/ 384953 w 817001"/>
                <a:gd name="connsiteY2" fmla="*/ 269344 h 589264"/>
                <a:gd name="connsiteX3" fmla="*/ 672985 w 817001"/>
                <a:gd name="connsiteY3" fmla="*/ 53320 h 589264"/>
                <a:gd name="connsiteX4" fmla="*/ 817001 w 817001"/>
                <a:gd name="connsiteY4" fmla="*/ 485368 h 589264"/>
                <a:gd name="connsiteX0" fmla="*/ 6246 w 744993"/>
                <a:gd name="connsiteY0" fmla="*/ 595951 h 636071"/>
                <a:gd name="connsiteX1" fmla="*/ 96921 w 744993"/>
                <a:gd name="connsiteY1" fmla="*/ 60007 h 636071"/>
                <a:gd name="connsiteX2" fmla="*/ 384953 w 744993"/>
                <a:gd name="connsiteY2" fmla="*/ 276031 h 636071"/>
                <a:gd name="connsiteX3" fmla="*/ 672985 w 744993"/>
                <a:gd name="connsiteY3" fmla="*/ 60007 h 636071"/>
                <a:gd name="connsiteX4" fmla="*/ 744993 w 744993"/>
                <a:gd name="connsiteY4" fmla="*/ 636071 h 636071"/>
                <a:gd name="connsiteX0" fmla="*/ 6246 w 726326"/>
                <a:gd name="connsiteY0" fmla="*/ 636072 h 636072"/>
                <a:gd name="connsiteX1" fmla="*/ 78254 w 726326"/>
                <a:gd name="connsiteY1" fmla="*/ 60007 h 636072"/>
                <a:gd name="connsiteX2" fmla="*/ 366286 w 726326"/>
                <a:gd name="connsiteY2" fmla="*/ 276031 h 636072"/>
                <a:gd name="connsiteX3" fmla="*/ 654318 w 726326"/>
                <a:gd name="connsiteY3" fmla="*/ 60007 h 636072"/>
                <a:gd name="connsiteX4" fmla="*/ 726326 w 726326"/>
                <a:gd name="connsiteY4" fmla="*/ 636071 h 6360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6326" h="636072">
                  <a:moveTo>
                    <a:pt x="6246" y="636072"/>
                  </a:moveTo>
                  <a:cubicBezTo>
                    <a:pt x="0" y="428708"/>
                    <a:pt x="18247" y="120014"/>
                    <a:pt x="78254" y="60007"/>
                  </a:cubicBezTo>
                  <a:cubicBezTo>
                    <a:pt x="138261" y="0"/>
                    <a:pt x="270275" y="276031"/>
                    <a:pt x="366286" y="276031"/>
                  </a:cubicBezTo>
                  <a:cubicBezTo>
                    <a:pt x="462297" y="276031"/>
                    <a:pt x="594311" y="0"/>
                    <a:pt x="654318" y="60007"/>
                  </a:cubicBezTo>
                  <a:cubicBezTo>
                    <a:pt x="714325" y="120014"/>
                    <a:pt x="701342" y="461186"/>
                    <a:pt x="726326" y="636071"/>
                  </a:cubicBezTo>
                </a:path>
              </a:pathLst>
            </a:custGeom>
            <a:solidFill>
              <a:srgbClr val="33CCCC"/>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49" name="Freeform 48"/>
            <p:cNvSpPr/>
            <p:nvPr/>
          </p:nvSpPr>
          <p:spPr>
            <a:xfrm>
              <a:off x="1214203" y="1772816"/>
              <a:ext cx="1394086" cy="244839"/>
            </a:xfrm>
            <a:custGeom>
              <a:avLst/>
              <a:gdLst>
                <a:gd name="connsiteX0" fmla="*/ 0 w 1394086"/>
                <a:gd name="connsiteY0" fmla="*/ 0 h 244839"/>
                <a:gd name="connsiteX1" fmla="*/ 344774 w 1394086"/>
                <a:gd name="connsiteY1" fmla="*/ 209862 h 244839"/>
                <a:gd name="connsiteX2" fmla="*/ 1079292 w 1394086"/>
                <a:gd name="connsiteY2" fmla="*/ 209862 h 244839"/>
                <a:gd name="connsiteX3" fmla="*/ 1394086 w 1394086"/>
                <a:gd name="connsiteY3" fmla="*/ 0 h 244839"/>
              </a:gdLst>
              <a:ahLst/>
              <a:cxnLst>
                <a:cxn ang="0">
                  <a:pos x="connsiteX0" y="connsiteY0"/>
                </a:cxn>
                <a:cxn ang="0">
                  <a:pos x="connsiteX1" y="connsiteY1"/>
                </a:cxn>
                <a:cxn ang="0">
                  <a:pos x="connsiteX2" y="connsiteY2"/>
                </a:cxn>
                <a:cxn ang="0">
                  <a:pos x="connsiteX3" y="connsiteY3"/>
                </a:cxn>
              </a:cxnLst>
              <a:rect l="l" t="t" r="r" b="b"/>
              <a:pathLst>
                <a:path w="1394086" h="244839">
                  <a:moveTo>
                    <a:pt x="0" y="0"/>
                  </a:moveTo>
                  <a:cubicBezTo>
                    <a:pt x="82446" y="87442"/>
                    <a:pt x="164892" y="174885"/>
                    <a:pt x="344774" y="209862"/>
                  </a:cubicBezTo>
                  <a:cubicBezTo>
                    <a:pt x="524656" y="244839"/>
                    <a:pt x="904407" y="244839"/>
                    <a:pt x="1079292" y="209862"/>
                  </a:cubicBezTo>
                  <a:cubicBezTo>
                    <a:pt x="1254177" y="174885"/>
                    <a:pt x="1324131" y="87442"/>
                    <a:pt x="1394086" y="0"/>
                  </a:cubicBezTo>
                </a:path>
              </a:pathLst>
            </a:custGeom>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grpSp>
      <p:grpSp>
        <p:nvGrpSpPr>
          <p:cNvPr id="91" name="Group 90"/>
          <p:cNvGrpSpPr/>
          <p:nvPr/>
        </p:nvGrpSpPr>
        <p:grpSpPr>
          <a:xfrm>
            <a:off x="3299636" y="3556792"/>
            <a:ext cx="1272364" cy="1615566"/>
            <a:chOff x="3299636" y="3556792"/>
            <a:chExt cx="1272364" cy="1615566"/>
          </a:xfrm>
        </p:grpSpPr>
        <p:sp>
          <p:nvSpPr>
            <p:cNvPr id="43" name="Oval 42"/>
            <p:cNvSpPr/>
            <p:nvPr/>
          </p:nvSpPr>
          <p:spPr>
            <a:xfrm>
              <a:off x="3299636" y="3556792"/>
              <a:ext cx="203432" cy="311213"/>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4" name="Arc 43"/>
            <p:cNvSpPr/>
            <p:nvPr/>
          </p:nvSpPr>
          <p:spPr>
            <a:xfrm flipV="1">
              <a:off x="3314542" y="4345620"/>
              <a:ext cx="1257458" cy="826738"/>
            </a:xfrm>
            <a:prstGeom prst="arc">
              <a:avLst>
                <a:gd name="adj1" fmla="val 5391158"/>
                <a:gd name="adj2" fmla="val 10365824"/>
              </a:avLst>
            </a:prstGeom>
            <a:no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dirty="0"/>
            </a:p>
          </p:txBody>
        </p:sp>
      </p:grpSp>
      <p:sp>
        <p:nvSpPr>
          <p:cNvPr id="50" name="Freeform 49"/>
          <p:cNvSpPr/>
          <p:nvPr/>
        </p:nvSpPr>
        <p:spPr>
          <a:xfrm rot="925708" flipH="1">
            <a:off x="2279901" y="4454516"/>
            <a:ext cx="846754" cy="1288780"/>
          </a:xfrm>
          <a:custGeom>
            <a:avLst/>
            <a:gdLst>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75432 w 777479"/>
              <a:gd name="connsiteY8" fmla="*/ 659606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65919 w 777479"/>
              <a:gd name="connsiteY10" fmla="*/ 516731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62013 w 777479"/>
              <a:gd name="connsiteY20" fmla="*/ 605036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77479" h="733822">
                <a:moveTo>
                  <a:pt x="237332" y="11906"/>
                </a:moveTo>
                <a:cubicBezTo>
                  <a:pt x="251421" y="57547"/>
                  <a:pt x="265510" y="103188"/>
                  <a:pt x="239713" y="140494"/>
                </a:cubicBezTo>
                <a:cubicBezTo>
                  <a:pt x="213916" y="177800"/>
                  <a:pt x="121841" y="196850"/>
                  <a:pt x="82550" y="235744"/>
                </a:cubicBezTo>
                <a:cubicBezTo>
                  <a:pt x="43259" y="274638"/>
                  <a:pt x="0" y="348456"/>
                  <a:pt x="3969" y="373856"/>
                </a:cubicBezTo>
                <a:cubicBezTo>
                  <a:pt x="7938" y="399256"/>
                  <a:pt x="64691" y="402828"/>
                  <a:pt x="106363" y="388144"/>
                </a:cubicBezTo>
                <a:cubicBezTo>
                  <a:pt x="148035" y="373460"/>
                  <a:pt x="228203" y="300831"/>
                  <a:pt x="254000" y="285750"/>
                </a:cubicBezTo>
                <a:cubicBezTo>
                  <a:pt x="279797" y="270669"/>
                  <a:pt x="266303" y="273050"/>
                  <a:pt x="261144" y="297656"/>
                </a:cubicBezTo>
                <a:cubicBezTo>
                  <a:pt x="255985" y="322262"/>
                  <a:pt x="233429" y="389731"/>
                  <a:pt x="223044" y="433387"/>
                </a:cubicBezTo>
                <a:cubicBezTo>
                  <a:pt x="212659" y="477043"/>
                  <a:pt x="194650" y="523540"/>
                  <a:pt x="198834" y="559594"/>
                </a:cubicBezTo>
                <a:cubicBezTo>
                  <a:pt x="203018" y="595648"/>
                  <a:pt x="225339" y="658312"/>
                  <a:pt x="248147" y="649709"/>
                </a:cubicBezTo>
                <a:cubicBezTo>
                  <a:pt x="270955" y="641106"/>
                  <a:pt x="315657" y="551569"/>
                  <a:pt x="335682" y="507975"/>
                </a:cubicBezTo>
                <a:cubicBezTo>
                  <a:pt x="355707" y="464381"/>
                  <a:pt x="361673" y="397002"/>
                  <a:pt x="368300" y="388143"/>
                </a:cubicBezTo>
                <a:cubicBezTo>
                  <a:pt x="374927" y="379284"/>
                  <a:pt x="369888" y="408385"/>
                  <a:pt x="375444" y="454819"/>
                </a:cubicBezTo>
                <a:cubicBezTo>
                  <a:pt x="381000" y="501254"/>
                  <a:pt x="388938" y="620316"/>
                  <a:pt x="401638" y="666750"/>
                </a:cubicBezTo>
                <a:cubicBezTo>
                  <a:pt x="414338" y="713184"/>
                  <a:pt x="434578" y="733028"/>
                  <a:pt x="451644" y="733425"/>
                </a:cubicBezTo>
                <a:cubicBezTo>
                  <a:pt x="468710" y="733822"/>
                  <a:pt x="495301" y="719931"/>
                  <a:pt x="504032" y="669131"/>
                </a:cubicBezTo>
                <a:cubicBezTo>
                  <a:pt x="512763" y="618331"/>
                  <a:pt x="500063" y="449658"/>
                  <a:pt x="504032" y="428624"/>
                </a:cubicBezTo>
                <a:cubicBezTo>
                  <a:pt x="508001" y="407590"/>
                  <a:pt x="516335" y="507603"/>
                  <a:pt x="527844" y="542925"/>
                </a:cubicBezTo>
                <a:cubicBezTo>
                  <a:pt x="539353" y="578247"/>
                  <a:pt x="556816" y="620712"/>
                  <a:pt x="573088" y="640556"/>
                </a:cubicBezTo>
                <a:cubicBezTo>
                  <a:pt x="589360" y="660400"/>
                  <a:pt x="610654" y="667907"/>
                  <a:pt x="625475" y="661987"/>
                </a:cubicBezTo>
                <a:cubicBezTo>
                  <a:pt x="640296" y="656067"/>
                  <a:pt x="658838" y="634802"/>
                  <a:pt x="662013" y="605036"/>
                </a:cubicBezTo>
                <a:cubicBezTo>
                  <a:pt x="665188" y="575270"/>
                  <a:pt x="649424" y="516368"/>
                  <a:pt x="644525" y="483394"/>
                </a:cubicBezTo>
                <a:cubicBezTo>
                  <a:pt x="639626" y="450420"/>
                  <a:pt x="620316" y="394891"/>
                  <a:pt x="632619" y="407194"/>
                </a:cubicBezTo>
                <a:cubicBezTo>
                  <a:pt x="644922" y="419497"/>
                  <a:pt x="695325" y="535781"/>
                  <a:pt x="718344" y="557212"/>
                </a:cubicBezTo>
                <a:cubicBezTo>
                  <a:pt x="741363" y="578643"/>
                  <a:pt x="763985" y="562769"/>
                  <a:pt x="770732" y="535781"/>
                </a:cubicBezTo>
                <a:cubicBezTo>
                  <a:pt x="777479" y="508794"/>
                  <a:pt x="775891" y="447278"/>
                  <a:pt x="758825" y="395287"/>
                </a:cubicBezTo>
                <a:cubicBezTo>
                  <a:pt x="741759" y="343296"/>
                  <a:pt x="687388" y="289718"/>
                  <a:pt x="668338" y="223837"/>
                </a:cubicBezTo>
                <a:cubicBezTo>
                  <a:pt x="649288" y="157956"/>
                  <a:pt x="646906" y="78978"/>
                  <a:pt x="644525" y="0"/>
                </a:cubicBezTo>
              </a:path>
            </a:pathLst>
          </a:custGeom>
          <a:solidFill>
            <a:srgbClr val="CC66FF"/>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grpSp>
        <p:nvGrpSpPr>
          <p:cNvPr id="3" name="Group 47"/>
          <p:cNvGrpSpPr/>
          <p:nvPr/>
        </p:nvGrpSpPr>
        <p:grpSpPr>
          <a:xfrm>
            <a:off x="-213481" y="5606328"/>
            <a:ext cx="13772912" cy="2591068"/>
            <a:chOff x="971600" y="3429000"/>
            <a:chExt cx="4210372" cy="792088"/>
          </a:xfrm>
        </p:grpSpPr>
        <p:sp>
          <p:nvSpPr>
            <p:cNvPr id="56" name="Freeform 6"/>
            <p:cNvSpPr/>
            <p:nvPr/>
          </p:nvSpPr>
          <p:spPr>
            <a:xfrm>
              <a:off x="971600" y="3429000"/>
              <a:ext cx="4032448" cy="792088"/>
            </a:xfrm>
            <a:custGeom>
              <a:avLst/>
              <a:gdLst>
                <a:gd name="connsiteX0" fmla="*/ 0 w 3718560"/>
                <a:gd name="connsiteY0" fmla="*/ 899160 h 914400"/>
                <a:gd name="connsiteX1" fmla="*/ 3718560 w 3718560"/>
                <a:gd name="connsiteY1" fmla="*/ 914400 h 914400"/>
                <a:gd name="connsiteX2" fmla="*/ 3718560 w 3718560"/>
                <a:gd name="connsiteY2" fmla="*/ 434340 h 914400"/>
                <a:gd name="connsiteX3" fmla="*/ 2148840 w 3718560"/>
                <a:gd name="connsiteY3" fmla="*/ 0 h 914400"/>
                <a:gd name="connsiteX4" fmla="*/ 342900 w 3718560"/>
                <a:gd name="connsiteY4" fmla="*/ 7620 h 914400"/>
                <a:gd name="connsiteX5" fmla="*/ 0 w 3718560"/>
                <a:gd name="connsiteY5" fmla="*/ 899160 h 914400"/>
                <a:gd name="connsiteX0" fmla="*/ 0 w 3726884"/>
                <a:gd name="connsiteY0" fmla="*/ 944840 h 944840"/>
                <a:gd name="connsiteX1" fmla="*/ 3726884 w 3726884"/>
                <a:gd name="connsiteY1" fmla="*/ 914400 h 944840"/>
                <a:gd name="connsiteX2" fmla="*/ 3726884 w 3726884"/>
                <a:gd name="connsiteY2" fmla="*/ 434340 h 944840"/>
                <a:gd name="connsiteX3" fmla="*/ 2157164 w 3726884"/>
                <a:gd name="connsiteY3" fmla="*/ 0 h 944840"/>
                <a:gd name="connsiteX4" fmla="*/ 351224 w 3726884"/>
                <a:gd name="connsiteY4" fmla="*/ 7620 h 944840"/>
                <a:gd name="connsiteX5" fmla="*/ 0 w 3726884"/>
                <a:gd name="connsiteY5" fmla="*/ 944840 h 944840"/>
                <a:gd name="connsiteX0" fmla="*/ 0 w 3726884"/>
                <a:gd name="connsiteY0" fmla="*/ 944840 h 944840"/>
                <a:gd name="connsiteX1" fmla="*/ 3726884 w 3726884"/>
                <a:gd name="connsiteY1" fmla="*/ 914400 h 944840"/>
                <a:gd name="connsiteX2" fmla="*/ 3726884 w 3726884"/>
                <a:gd name="connsiteY2" fmla="*/ 434340 h 944840"/>
                <a:gd name="connsiteX3" fmla="*/ 2157164 w 3726884"/>
                <a:gd name="connsiteY3" fmla="*/ 0 h 944840"/>
                <a:gd name="connsiteX4" fmla="*/ 288032 w 3726884"/>
                <a:gd name="connsiteY4" fmla="*/ 8736 h 944840"/>
                <a:gd name="connsiteX5" fmla="*/ 0 w 3726884"/>
                <a:gd name="connsiteY5" fmla="*/ 944840 h 944840"/>
                <a:gd name="connsiteX0" fmla="*/ 0 w 3726884"/>
                <a:gd name="connsiteY0" fmla="*/ 936104 h 936104"/>
                <a:gd name="connsiteX1" fmla="*/ 3726884 w 3726884"/>
                <a:gd name="connsiteY1" fmla="*/ 905664 h 936104"/>
                <a:gd name="connsiteX2" fmla="*/ 3726884 w 3726884"/>
                <a:gd name="connsiteY2" fmla="*/ 425604 h 936104"/>
                <a:gd name="connsiteX3" fmla="*/ 2160240 w 3726884"/>
                <a:gd name="connsiteY3" fmla="*/ 0 h 936104"/>
                <a:gd name="connsiteX4" fmla="*/ 288032 w 3726884"/>
                <a:gd name="connsiteY4" fmla="*/ 0 h 936104"/>
                <a:gd name="connsiteX5" fmla="*/ 0 w 3726884"/>
                <a:gd name="connsiteY5" fmla="*/ 936104 h 936104"/>
                <a:gd name="connsiteX0" fmla="*/ 0 w 3744416"/>
                <a:gd name="connsiteY0" fmla="*/ 936104 h 936104"/>
                <a:gd name="connsiteX1" fmla="*/ 3744416 w 3744416"/>
                <a:gd name="connsiteY1" fmla="*/ 936104 h 936104"/>
                <a:gd name="connsiteX2" fmla="*/ 3726884 w 3744416"/>
                <a:gd name="connsiteY2" fmla="*/ 425604 h 936104"/>
                <a:gd name="connsiteX3" fmla="*/ 2160240 w 3744416"/>
                <a:gd name="connsiteY3" fmla="*/ 0 h 936104"/>
                <a:gd name="connsiteX4" fmla="*/ 288032 w 3744416"/>
                <a:gd name="connsiteY4" fmla="*/ 0 h 936104"/>
                <a:gd name="connsiteX5" fmla="*/ 0 w 3744416"/>
                <a:gd name="connsiteY5" fmla="*/ 936104 h 936104"/>
                <a:gd name="connsiteX0" fmla="*/ 0 w 3744416"/>
                <a:gd name="connsiteY0" fmla="*/ 936104 h 936104"/>
                <a:gd name="connsiteX1" fmla="*/ 3744416 w 3744416"/>
                <a:gd name="connsiteY1" fmla="*/ 936104 h 936104"/>
                <a:gd name="connsiteX2" fmla="*/ 3744416 w 3744416"/>
                <a:gd name="connsiteY2" fmla="*/ 432048 h 936104"/>
                <a:gd name="connsiteX3" fmla="*/ 2160240 w 3744416"/>
                <a:gd name="connsiteY3" fmla="*/ 0 h 936104"/>
                <a:gd name="connsiteX4" fmla="*/ 288032 w 3744416"/>
                <a:gd name="connsiteY4" fmla="*/ 0 h 936104"/>
                <a:gd name="connsiteX5" fmla="*/ 0 w 3744416"/>
                <a:gd name="connsiteY5" fmla="*/ 936104 h 936104"/>
                <a:gd name="connsiteX0" fmla="*/ 0 w 3744416"/>
                <a:gd name="connsiteY0" fmla="*/ 936104 h 936104"/>
                <a:gd name="connsiteX1" fmla="*/ 3744416 w 3744416"/>
                <a:gd name="connsiteY1" fmla="*/ 936104 h 936104"/>
                <a:gd name="connsiteX2" fmla="*/ 3744416 w 3744416"/>
                <a:gd name="connsiteY2" fmla="*/ 432048 h 936104"/>
                <a:gd name="connsiteX3" fmla="*/ 2088232 w 3744416"/>
                <a:gd name="connsiteY3" fmla="*/ 0 h 936104"/>
                <a:gd name="connsiteX4" fmla="*/ 288032 w 3744416"/>
                <a:gd name="connsiteY4" fmla="*/ 0 h 936104"/>
                <a:gd name="connsiteX5" fmla="*/ 0 w 3744416"/>
                <a:gd name="connsiteY5" fmla="*/ 936104 h 936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44416" h="936104">
                  <a:moveTo>
                    <a:pt x="0" y="936104"/>
                  </a:moveTo>
                  <a:lnTo>
                    <a:pt x="3744416" y="936104"/>
                  </a:lnTo>
                  <a:lnTo>
                    <a:pt x="3744416" y="432048"/>
                  </a:lnTo>
                  <a:lnTo>
                    <a:pt x="2088232" y="0"/>
                  </a:lnTo>
                  <a:lnTo>
                    <a:pt x="288032" y="0"/>
                  </a:lnTo>
                  <a:lnTo>
                    <a:pt x="0" y="936104"/>
                  </a:lnTo>
                  <a:close/>
                </a:path>
              </a:pathLst>
            </a:custGeom>
            <a:solidFill>
              <a:srgbClr val="FFFF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cxnSp>
          <p:nvCxnSpPr>
            <p:cNvPr id="57" name="Straight Connector 56"/>
            <p:cNvCxnSpPr/>
            <p:nvPr/>
          </p:nvCxnSpPr>
          <p:spPr>
            <a:xfrm>
              <a:off x="3347864" y="3573016"/>
              <a:ext cx="0" cy="504056"/>
            </a:xfrm>
            <a:prstGeom prst="line">
              <a:avLst/>
            </a:prstGeom>
            <a:ln w="228600">
              <a:solidFill>
                <a:srgbClr val="000000"/>
              </a:solidFill>
            </a:ln>
          </p:spPr>
          <p:style>
            <a:lnRef idx="1">
              <a:schemeClr val="accent1"/>
            </a:lnRef>
            <a:fillRef idx="0">
              <a:schemeClr val="accent1"/>
            </a:fillRef>
            <a:effectRef idx="0">
              <a:schemeClr val="accent1"/>
            </a:effectRef>
            <a:fontRef idx="minor">
              <a:schemeClr val="tx1"/>
            </a:fontRef>
          </p:style>
        </p:cxnSp>
        <p:cxnSp>
          <p:nvCxnSpPr>
            <p:cNvPr id="58" name="Straight Connector 57"/>
            <p:cNvCxnSpPr/>
            <p:nvPr/>
          </p:nvCxnSpPr>
          <p:spPr>
            <a:xfrm>
              <a:off x="3500264" y="3573016"/>
              <a:ext cx="0" cy="504056"/>
            </a:xfrm>
            <a:prstGeom prst="line">
              <a:avLst/>
            </a:prstGeom>
            <a:ln w="228600">
              <a:solidFill>
                <a:srgbClr val="000000"/>
              </a:solidFill>
            </a:ln>
          </p:spPr>
          <p:style>
            <a:lnRef idx="1">
              <a:schemeClr val="accent1"/>
            </a:lnRef>
            <a:fillRef idx="0">
              <a:schemeClr val="accent1"/>
            </a:fillRef>
            <a:effectRef idx="0">
              <a:schemeClr val="accent1"/>
            </a:effectRef>
            <a:fontRef idx="minor">
              <a:schemeClr val="tx1"/>
            </a:fontRef>
          </p:style>
        </p:cxnSp>
        <p:cxnSp>
          <p:nvCxnSpPr>
            <p:cNvPr id="59" name="Straight Connector 58"/>
            <p:cNvCxnSpPr/>
            <p:nvPr/>
          </p:nvCxnSpPr>
          <p:spPr>
            <a:xfrm>
              <a:off x="3635896" y="3573016"/>
              <a:ext cx="0" cy="504056"/>
            </a:xfrm>
            <a:prstGeom prst="line">
              <a:avLst/>
            </a:prstGeom>
            <a:ln w="228600">
              <a:solidFill>
                <a:srgbClr val="000000"/>
              </a:solidFill>
            </a:ln>
          </p:spPr>
          <p:style>
            <a:lnRef idx="1">
              <a:schemeClr val="accent1"/>
            </a:lnRef>
            <a:fillRef idx="0">
              <a:schemeClr val="accent1"/>
            </a:fillRef>
            <a:effectRef idx="0">
              <a:schemeClr val="accent1"/>
            </a:effectRef>
            <a:fontRef idx="minor">
              <a:schemeClr val="tx1"/>
            </a:fontRef>
          </p:style>
        </p:cxnSp>
        <p:cxnSp>
          <p:nvCxnSpPr>
            <p:cNvPr id="60" name="Straight Connector 59"/>
            <p:cNvCxnSpPr/>
            <p:nvPr/>
          </p:nvCxnSpPr>
          <p:spPr>
            <a:xfrm>
              <a:off x="3203848" y="3573016"/>
              <a:ext cx="0" cy="504056"/>
            </a:xfrm>
            <a:prstGeom prst="line">
              <a:avLst/>
            </a:prstGeom>
            <a:ln w="228600">
              <a:solidFill>
                <a:srgbClr val="000000"/>
              </a:solidFill>
            </a:ln>
          </p:spPr>
          <p:style>
            <a:lnRef idx="1">
              <a:schemeClr val="accent1"/>
            </a:lnRef>
            <a:fillRef idx="0">
              <a:schemeClr val="accent1"/>
            </a:fillRef>
            <a:effectRef idx="0">
              <a:schemeClr val="accent1"/>
            </a:effectRef>
            <a:fontRef idx="minor">
              <a:schemeClr val="tx1"/>
            </a:fontRef>
          </p:style>
        </p:cxnSp>
        <p:sp>
          <p:nvSpPr>
            <p:cNvPr id="61" name="Chord 60"/>
            <p:cNvSpPr/>
            <p:nvPr/>
          </p:nvSpPr>
          <p:spPr>
            <a:xfrm>
              <a:off x="4893940" y="3635499"/>
              <a:ext cx="288032" cy="288032"/>
            </a:xfrm>
            <a:prstGeom prst="chord">
              <a:avLst>
                <a:gd name="adj1" fmla="val 4860628"/>
                <a:gd name="adj2" fmla="val 16200000"/>
              </a:avLst>
            </a:prstGeom>
            <a:solidFill>
              <a:srgbClr val="DDDDDD"/>
            </a:solidFill>
            <a:ln w="38100">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88" name="Group 87"/>
          <p:cNvGrpSpPr/>
          <p:nvPr/>
        </p:nvGrpSpPr>
        <p:grpSpPr>
          <a:xfrm>
            <a:off x="2123728" y="3212976"/>
            <a:ext cx="1257458" cy="1834850"/>
            <a:chOff x="6732240" y="908720"/>
            <a:chExt cx="1257458" cy="1834850"/>
          </a:xfrm>
        </p:grpSpPr>
        <p:sp>
          <p:nvSpPr>
            <p:cNvPr id="54" name="Oval 53"/>
            <p:cNvSpPr/>
            <p:nvPr/>
          </p:nvSpPr>
          <p:spPr>
            <a:xfrm>
              <a:off x="6960856" y="1124744"/>
              <a:ext cx="203432" cy="311213"/>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5" name="Arc 54"/>
            <p:cNvSpPr/>
            <p:nvPr/>
          </p:nvSpPr>
          <p:spPr>
            <a:xfrm flipV="1">
              <a:off x="6732240" y="1916832"/>
              <a:ext cx="1257458" cy="826738"/>
            </a:xfrm>
            <a:prstGeom prst="arc">
              <a:avLst>
                <a:gd name="adj1" fmla="val 9664"/>
                <a:gd name="adj2" fmla="val 10365824"/>
              </a:avLst>
            </a:prstGeom>
            <a:no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dirty="0"/>
            </a:p>
          </p:txBody>
        </p:sp>
        <p:sp>
          <p:nvSpPr>
            <p:cNvPr id="62" name="Oval 61"/>
            <p:cNvSpPr/>
            <p:nvPr/>
          </p:nvSpPr>
          <p:spPr>
            <a:xfrm>
              <a:off x="7596336" y="1124744"/>
              <a:ext cx="203432" cy="311213"/>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cxnSp>
          <p:nvCxnSpPr>
            <p:cNvPr id="64" name="Straight Connector 63"/>
            <p:cNvCxnSpPr/>
            <p:nvPr/>
          </p:nvCxnSpPr>
          <p:spPr>
            <a:xfrm>
              <a:off x="6804248" y="908720"/>
              <a:ext cx="360040" cy="144016"/>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2" name="Straight Connector 71"/>
            <p:cNvCxnSpPr/>
            <p:nvPr/>
          </p:nvCxnSpPr>
          <p:spPr>
            <a:xfrm flipH="1">
              <a:off x="7596336" y="908720"/>
              <a:ext cx="360040" cy="144016"/>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93" name="Group 92"/>
          <p:cNvGrpSpPr/>
          <p:nvPr/>
        </p:nvGrpSpPr>
        <p:grpSpPr>
          <a:xfrm>
            <a:off x="2627784" y="3429000"/>
            <a:ext cx="1257458" cy="1618826"/>
            <a:chOff x="6732240" y="1124744"/>
            <a:chExt cx="1257458" cy="1618826"/>
          </a:xfrm>
        </p:grpSpPr>
        <p:sp>
          <p:nvSpPr>
            <p:cNvPr id="94" name="Oval 93"/>
            <p:cNvSpPr/>
            <p:nvPr/>
          </p:nvSpPr>
          <p:spPr>
            <a:xfrm>
              <a:off x="6960856" y="1124744"/>
              <a:ext cx="203432" cy="311213"/>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95" name="Arc 94"/>
            <p:cNvSpPr/>
            <p:nvPr/>
          </p:nvSpPr>
          <p:spPr>
            <a:xfrm flipV="1">
              <a:off x="6732240" y="1916832"/>
              <a:ext cx="1257458" cy="826738"/>
            </a:xfrm>
            <a:prstGeom prst="arc">
              <a:avLst>
                <a:gd name="adj1" fmla="val 9664"/>
                <a:gd name="adj2" fmla="val 10365824"/>
              </a:avLst>
            </a:prstGeom>
            <a:no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dirty="0"/>
            </a:p>
          </p:txBody>
        </p:sp>
        <p:sp>
          <p:nvSpPr>
            <p:cNvPr id="96" name="Oval 95"/>
            <p:cNvSpPr/>
            <p:nvPr/>
          </p:nvSpPr>
          <p:spPr>
            <a:xfrm>
              <a:off x="7596336" y="1124744"/>
              <a:ext cx="203432" cy="311213"/>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99" name="Freeform 98"/>
          <p:cNvSpPr/>
          <p:nvPr/>
        </p:nvSpPr>
        <p:spPr>
          <a:xfrm rot="17707846" flipH="1">
            <a:off x="3623370" y="4362060"/>
            <a:ext cx="846754" cy="1288780"/>
          </a:xfrm>
          <a:custGeom>
            <a:avLst/>
            <a:gdLst>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75432 w 777479"/>
              <a:gd name="connsiteY8" fmla="*/ 659606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65919 w 777479"/>
              <a:gd name="connsiteY10" fmla="*/ 516731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62013 w 777479"/>
              <a:gd name="connsiteY20" fmla="*/ 605036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77479" h="733822">
                <a:moveTo>
                  <a:pt x="237332" y="11906"/>
                </a:moveTo>
                <a:cubicBezTo>
                  <a:pt x="251421" y="57547"/>
                  <a:pt x="265510" y="103188"/>
                  <a:pt x="239713" y="140494"/>
                </a:cubicBezTo>
                <a:cubicBezTo>
                  <a:pt x="213916" y="177800"/>
                  <a:pt x="121841" y="196850"/>
                  <a:pt x="82550" y="235744"/>
                </a:cubicBezTo>
                <a:cubicBezTo>
                  <a:pt x="43259" y="274638"/>
                  <a:pt x="0" y="348456"/>
                  <a:pt x="3969" y="373856"/>
                </a:cubicBezTo>
                <a:cubicBezTo>
                  <a:pt x="7938" y="399256"/>
                  <a:pt x="64691" y="402828"/>
                  <a:pt x="106363" y="388144"/>
                </a:cubicBezTo>
                <a:cubicBezTo>
                  <a:pt x="148035" y="373460"/>
                  <a:pt x="228203" y="300831"/>
                  <a:pt x="254000" y="285750"/>
                </a:cubicBezTo>
                <a:cubicBezTo>
                  <a:pt x="279797" y="270669"/>
                  <a:pt x="266303" y="273050"/>
                  <a:pt x="261144" y="297656"/>
                </a:cubicBezTo>
                <a:cubicBezTo>
                  <a:pt x="255985" y="322262"/>
                  <a:pt x="233429" y="389731"/>
                  <a:pt x="223044" y="433387"/>
                </a:cubicBezTo>
                <a:cubicBezTo>
                  <a:pt x="212659" y="477043"/>
                  <a:pt x="194650" y="523540"/>
                  <a:pt x="198834" y="559594"/>
                </a:cubicBezTo>
                <a:cubicBezTo>
                  <a:pt x="203018" y="595648"/>
                  <a:pt x="225339" y="658312"/>
                  <a:pt x="248147" y="649709"/>
                </a:cubicBezTo>
                <a:cubicBezTo>
                  <a:pt x="270955" y="641106"/>
                  <a:pt x="315657" y="551569"/>
                  <a:pt x="335682" y="507975"/>
                </a:cubicBezTo>
                <a:cubicBezTo>
                  <a:pt x="355707" y="464381"/>
                  <a:pt x="361673" y="397002"/>
                  <a:pt x="368300" y="388143"/>
                </a:cubicBezTo>
                <a:cubicBezTo>
                  <a:pt x="374927" y="379284"/>
                  <a:pt x="369888" y="408385"/>
                  <a:pt x="375444" y="454819"/>
                </a:cubicBezTo>
                <a:cubicBezTo>
                  <a:pt x="381000" y="501254"/>
                  <a:pt x="388938" y="620316"/>
                  <a:pt x="401638" y="666750"/>
                </a:cubicBezTo>
                <a:cubicBezTo>
                  <a:pt x="414338" y="713184"/>
                  <a:pt x="434578" y="733028"/>
                  <a:pt x="451644" y="733425"/>
                </a:cubicBezTo>
                <a:cubicBezTo>
                  <a:pt x="468710" y="733822"/>
                  <a:pt x="495301" y="719931"/>
                  <a:pt x="504032" y="669131"/>
                </a:cubicBezTo>
                <a:cubicBezTo>
                  <a:pt x="512763" y="618331"/>
                  <a:pt x="500063" y="449658"/>
                  <a:pt x="504032" y="428624"/>
                </a:cubicBezTo>
                <a:cubicBezTo>
                  <a:pt x="508001" y="407590"/>
                  <a:pt x="516335" y="507603"/>
                  <a:pt x="527844" y="542925"/>
                </a:cubicBezTo>
                <a:cubicBezTo>
                  <a:pt x="539353" y="578247"/>
                  <a:pt x="556816" y="620712"/>
                  <a:pt x="573088" y="640556"/>
                </a:cubicBezTo>
                <a:cubicBezTo>
                  <a:pt x="589360" y="660400"/>
                  <a:pt x="610654" y="667907"/>
                  <a:pt x="625475" y="661987"/>
                </a:cubicBezTo>
                <a:cubicBezTo>
                  <a:pt x="640296" y="656067"/>
                  <a:pt x="658838" y="634802"/>
                  <a:pt x="662013" y="605036"/>
                </a:cubicBezTo>
                <a:cubicBezTo>
                  <a:pt x="665188" y="575270"/>
                  <a:pt x="649424" y="516368"/>
                  <a:pt x="644525" y="483394"/>
                </a:cubicBezTo>
                <a:cubicBezTo>
                  <a:pt x="639626" y="450420"/>
                  <a:pt x="620316" y="394891"/>
                  <a:pt x="632619" y="407194"/>
                </a:cubicBezTo>
                <a:cubicBezTo>
                  <a:pt x="644922" y="419497"/>
                  <a:pt x="695325" y="535781"/>
                  <a:pt x="718344" y="557212"/>
                </a:cubicBezTo>
                <a:cubicBezTo>
                  <a:pt x="741363" y="578643"/>
                  <a:pt x="763985" y="562769"/>
                  <a:pt x="770732" y="535781"/>
                </a:cubicBezTo>
                <a:cubicBezTo>
                  <a:pt x="777479" y="508794"/>
                  <a:pt x="775891" y="447278"/>
                  <a:pt x="758825" y="395287"/>
                </a:cubicBezTo>
                <a:cubicBezTo>
                  <a:pt x="741759" y="343296"/>
                  <a:pt x="687388" y="289718"/>
                  <a:pt x="668338" y="223837"/>
                </a:cubicBezTo>
                <a:cubicBezTo>
                  <a:pt x="649288" y="157956"/>
                  <a:pt x="646906" y="78978"/>
                  <a:pt x="644525" y="0"/>
                </a:cubicBezTo>
              </a:path>
            </a:pathLst>
          </a:custGeom>
          <a:solidFill>
            <a:srgbClr val="CC66FF"/>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cxnSp>
        <p:nvCxnSpPr>
          <p:cNvPr id="104" name="Straight Connector 103"/>
          <p:cNvCxnSpPr/>
          <p:nvPr/>
        </p:nvCxnSpPr>
        <p:spPr>
          <a:xfrm flipH="1">
            <a:off x="3131840" y="3356992"/>
            <a:ext cx="360040" cy="144016"/>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05" name="Group 104"/>
          <p:cNvGrpSpPr/>
          <p:nvPr/>
        </p:nvGrpSpPr>
        <p:grpSpPr>
          <a:xfrm>
            <a:off x="2257622" y="3626276"/>
            <a:ext cx="2170362" cy="1674932"/>
            <a:chOff x="1979712" y="1296928"/>
            <a:chExt cx="1083188" cy="835928"/>
          </a:xfrm>
        </p:grpSpPr>
        <p:sp>
          <p:nvSpPr>
            <p:cNvPr id="106" name="Rounded Rectangle 105"/>
            <p:cNvSpPr/>
            <p:nvPr/>
          </p:nvSpPr>
          <p:spPr>
            <a:xfrm flipH="1">
              <a:off x="1979712" y="1988840"/>
              <a:ext cx="1080120" cy="144016"/>
            </a:xfrm>
            <a:prstGeom prst="roundRect">
              <a:avLst/>
            </a:prstGeom>
            <a:solidFill>
              <a:schemeClr val="bg1">
                <a:lumMod val="95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7" name="Parallelogram 106"/>
            <p:cNvSpPr/>
            <p:nvPr/>
          </p:nvSpPr>
          <p:spPr>
            <a:xfrm rot="6078822" flipH="1">
              <a:off x="2153125" y="1209205"/>
              <a:ext cx="822052" cy="997498"/>
            </a:xfrm>
            <a:prstGeom prst="parallelogram">
              <a:avLst/>
            </a:prstGeom>
            <a:solidFill>
              <a:schemeClr val="bg1">
                <a:lumMod val="95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108" name="Picture 6" descr="Image result for apple icon png"/>
            <p:cNvPicPr>
              <a:picLocks noChangeAspect="1" noChangeArrowheads="1"/>
            </p:cNvPicPr>
            <p:nvPr/>
          </p:nvPicPr>
          <p:blipFill>
            <a:blip r:embed="rId4" cstate="print"/>
            <a:srcRect/>
            <a:stretch>
              <a:fillRect/>
            </a:stretch>
          </p:blipFill>
          <p:spPr bwMode="auto">
            <a:xfrm>
              <a:off x="2411760" y="1628800"/>
              <a:ext cx="244474" cy="246392"/>
            </a:xfrm>
            <a:prstGeom prst="rect">
              <a:avLst/>
            </a:prstGeom>
            <a:noFill/>
          </p:spPr>
        </p:pic>
      </p:grpSp>
      <p:grpSp>
        <p:nvGrpSpPr>
          <p:cNvPr id="4" name="Group 8"/>
          <p:cNvGrpSpPr/>
          <p:nvPr/>
        </p:nvGrpSpPr>
        <p:grpSpPr>
          <a:xfrm>
            <a:off x="493174" y="188640"/>
            <a:ext cx="5888790" cy="5417687"/>
            <a:chOff x="2771800" y="1556792"/>
            <a:chExt cx="1800200" cy="1656184"/>
          </a:xfrm>
        </p:grpSpPr>
        <p:sp>
          <p:nvSpPr>
            <p:cNvPr id="45" name="Rounded Rectangle 9"/>
            <p:cNvSpPr/>
            <p:nvPr/>
          </p:nvSpPr>
          <p:spPr>
            <a:xfrm>
              <a:off x="2987824" y="2708920"/>
              <a:ext cx="288032" cy="504056"/>
            </a:xfrm>
            <a:prstGeom prst="roundRect">
              <a:avLst/>
            </a:prstGeom>
            <a:solidFill>
              <a:srgbClr val="5F5F5F"/>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6" name="Trapezoid 10"/>
            <p:cNvSpPr/>
            <p:nvPr/>
          </p:nvSpPr>
          <p:spPr>
            <a:xfrm>
              <a:off x="2771800" y="1844824"/>
              <a:ext cx="1800200" cy="1296144"/>
            </a:xfrm>
            <a:prstGeom prst="trapezoid">
              <a:avLst>
                <a:gd name="adj" fmla="val 22216"/>
              </a:avLst>
            </a:prstGeom>
            <a:noFill/>
            <a:ln w="762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7" name="Snip Same Side Corner Rectangle 11"/>
            <p:cNvSpPr/>
            <p:nvPr/>
          </p:nvSpPr>
          <p:spPr>
            <a:xfrm>
              <a:off x="3563888" y="1556792"/>
              <a:ext cx="216024" cy="288032"/>
            </a:xfrm>
            <a:prstGeom prst="snip2SameRect">
              <a:avLst>
                <a:gd name="adj1" fmla="val 29895"/>
                <a:gd name="adj2" fmla="val 0"/>
              </a:avLst>
            </a:prstGeom>
            <a:solidFill>
              <a:srgbClr val="FF33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8" name="Group 71"/>
          <p:cNvGrpSpPr/>
          <p:nvPr/>
        </p:nvGrpSpPr>
        <p:grpSpPr>
          <a:xfrm>
            <a:off x="467544" y="1124744"/>
            <a:ext cx="5914420" cy="6859068"/>
            <a:chOff x="467544" y="1124744"/>
            <a:chExt cx="5914420" cy="6859068"/>
          </a:xfrm>
        </p:grpSpPr>
        <p:sp>
          <p:nvSpPr>
            <p:cNvPr id="67" name="Freeform 66"/>
            <p:cNvSpPr/>
            <p:nvPr/>
          </p:nvSpPr>
          <p:spPr>
            <a:xfrm>
              <a:off x="467544" y="1124744"/>
              <a:ext cx="5904656" cy="4320480"/>
            </a:xfrm>
            <a:custGeom>
              <a:avLst/>
              <a:gdLst>
                <a:gd name="connsiteX0" fmla="*/ 30480 w 5989320"/>
                <a:gd name="connsiteY0" fmla="*/ 4251960 h 4297680"/>
                <a:gd name="connsiteX1" fmla="*/ 990600 w 5989320"/>
                <a:gd name="connsiteY1" fmla="*/ 15240 h 4297680"/>
                <a:gd name="connsiteX2" fmla="*/ 4983480 w 5989320"/>
                <a:gd name="connsiteY2" fmla="*/ 0 h 4297680"/>
                <a:gd name="connsiteX3" fmla="*/ 5989320 w 5989320"/>
                <a:gd name="connsiteY3" fmla="*/ 4267200 h 4297680"/>
                <a:gd name="connsiteX4" fmla="*/ 5745480 w 5989320"/>
                <a:gd name="connsiteY4" fmla="*/ 4267200 h 4297680"/>
                <a:gd name="connsiteX5" fmla="*/ 4861560 w 5989320"/>
                <a:gd name="connsiteY5" fmla="*/ 213360 h 4297680"/>
                <a:gd name="connsiteX6" fmla="*/ 1173480 w 5989320"/>
                <a:gd name="connsiteY6" fmla="*/ 228600 h 4297680"/>
                <a:gd name="connsiteX7" fmla="*/ 213360 w 5989320"/>
                <a:gd name="connsiteY7" fmla="*/ 4282440 h 4297680"/>
                <a:gd name="connsiteX8" fmla="*/ 0 w 5989320"/>
                <a:gd name="connsiteY8" fmla="*/ 4297680 h 4297680"/>
                <a:gd name="connsiteX9" fmla="*/ 30480 w 5989320"/>
                <a:gd name="connsiteY9" fmla="*/ 4251960 h 4297680"/>
                <a:gd name="connsiteX0" fmla="*/ 30480 w 5989320"/>
                <a:gd name="connsiteY0" fmla="*/ 4254976 h 4300696"/>
                <a:gd name="connsiteX1" fmla="*/ 961688 w 5989320"/>
                <a:gd name="connsiteY1" fmla="*/ 0 h 4300696"/>
                <a:gd name="connsiteX2" fmla="*/ 4983480 w 5989320"/>
                <a:gd name="connsiteY2" fmla="*/ 3016 h 4300696"/>
                <a:gd name="connsiteX3" fmla="*/ 5989320 w 5989320"/>
                <a:gd name="connsiteY3" fmla="*/ 4270216 h 4300696"/>
                <a:gd name="connsiteX4" fmla="*/ 5745480 w 5989320"/>
                <a:gd name="connsiteY4" fmla="*/ 4270216 h 4300696"/>
                <a:gd name="connsiteX5" fmla="*/ 4861560 w 5989320"/>
                <a:gd name="connsiteY5" fmla="*/ 216376 h 4300696"/>
                <a:gd name="connsiteX6" fmla="*/ 1173480 w 5989320"/>
                <a:gd name="connsiteY6" fmla="*/ 231616 h 4300696"/>
                <a:gd name="connsiteX7" fmla="*/ 213360 w 5989320"/>
                <a:gd name="connsiteY7" fmla="*/ 4285456 h 4300696"/>
                <a:gd name="connsiteX8" fmla="*/ 0 w 5989320"/>
                <a:gd name="connsiteY8" fmla="*/ 4300696 h 4300696"/>
                <a:gd name="connsiteX9" fmla="*/ 30480 w 5989320"/>
                <a:gd name="connsiteY9" fmla="*/ 4254976 h 4300696"/>
                <a:gd name="connsiteX0" fmla="*/ 30480 w 5989320"/>
                <a:gd name="connsiteY0" fmla="*/ 4254976 h 4300696"/>
                <a:gd name="connsiteX1" fmla="*/ 961688 w 5989320"/>
                <a:gd name="connsiteY1" fmla="*/ 0 h 4300696"/>
                <a:gd name="connsiteX2" fmla="*/ 4983480 w 5989320"/>
                <a:gd name="connsiteY2" fmla="*/ 3016 h 4300696"/>
                <a:gd name="connsiteX3" fmla="*/ 5989320 w 5989320"/>
                <a:gd name="connsiteY3" fmla="*/ 4270216 h 4300696"/>
                <a:gd name="connsiteX4" fmla="*/ 5745480 w 5989320"/>
                <a:gd name="connsiteY4" fmla="*/ 4270216 h 4300696"/>
                <a:gd name="connsiteX5" fmla="*/ 4861560 w 5989320"/>
                <a:gd name="connsiteY5" fmla="*/ 216376 h 4300696"/>
                <a:gd name="connsiteX6" fmla="*/ 1105704 w 5989320"/>
                <a:gd name="connsiteY6" fmla="*/ 216024 h 4300696"/>
                <a:gd name="connsiteX7" fmla="*/ 213360 w 5989320"/>
                <a:gd name="connsiteY7" fmla="*/ 4285456 h 4300696"/>
                <a:gd name="connsiteX8" fmla="*/ 0 w 5989320"/>
                <a:gd name="connsiteY8" fmla="*/ 4300696 h 4300696"/>
                <a:gd name="connsiteX9" fmla="*/ 30480 w 5989320"/>
                <a:gd name="connsiteY9" fmla="*/ 4254976 h 4300696"/>
                <a:gd name="connsiteX0" fmla="*/ 30480 w 5989320"/>
                <a:gd name="connsiteY0" fmla="*/ 4254976 h 4300696"/>
                <a:gd name="connsiteX1" fmla="*/ 961688 w 5989320"/>
                <a:gd name="connsiteY1" fmla="*/ 0 h 4300696"/>
                <a:gd name="connsiteX2" fmla="*/ 4983480 w 5989320"/>
                <a:gd name="connsiteY2" fmla="*/ 3016 h 4300696"/>
                <a:gd name="connsiteX3" fmla="*/ 5989320 w 5989320"/>
                <a:gd name="connsiteY3" fmla="*/ 4270216 h 4300696"/>
                <a:gd name="connsiteX4" fmla="*/ 5745480 w 5989320"/>
                <a:gd name="connsiteY4" fmla="*/ 4270216 h 4300696"/>
                <a:gd name="connsiteX5" fmla="*/ 4850120 w 5989320"/>
                <a:gd name="connsiteY5" fmla="*/ 216024 h 4300696"/>
                <a:gd name="connsiteX6" fmla="*/ 1105704 w 5989320"/>
                <a:gd name="connsiteY6" fmla="*/ 216024 h 4300696"/>
                <a:gd name="connsiteX7" fmla="*/ 213360 w 5989320"/>
                <a:gd name="connsiteY7" fmla="*/ 4285456 h 4300696"/>
                <a:gd name="connsiteX8" fmla="*/ 0 w 5989320"/>
                <a:gd name="connsiteY8" fmla="*/ 4300696 h 4300696"/>
                <a:gd name="connsiteX9" fmla="*/ 30480 w 5989320"/>
                <a:gd name="connsiteY9" fmla="*/ 4254976 h 4300696"/>
                <a:gd name="connsiteX0" fmla="*/ 30480 w 5989320"/>
                <a:gd name="connsiteY0" fmla="*/ 4254976 h 4300696"/>
                <a:gd name="connsiteX1" fmla="*/ 961688 w 5989320"/>
                <a:gd name="connsiteY1" fmla="*/ 0 h 4300696"/>
                <a:gd name="connsiteX2" fmla="*/ 4994136 w 5989320"/>
                <a:gd name="connsiteY2" fmla="*/ 0 h 4300696"/>
                <a:gd name="connsiteX3" fmla="*/ 5989320 w 5989320"/>
                <a:gd name="connsiteY3" fmla="*/ 4270216 h 4300696"/>
                <a:gd name="connsiteX4" fmla="*/ 5745480 w 5989320"/>
                <a:gd name="connsiteY4" fmla="*/ 4270216 h 4300696"/>
                <a:gd name="connsiteX5" fmla="*/ 4850120 w 5989320"/>
                <a:gd name="connsiteY5" fmla="*/ 216024 h 4300696"/>
                <a:gd name="connsiteX6" fmla="*/ 1105704 w 5989320"/>
                <a:gd name="connsiteY6" fmla="*/ 216024 h 4300696"/>
                <a:gd name="connsiteX7" fmla="*/ 213360 w 5989320"/>
                <a:gd name="connsiteY7" fmla="*/ 4285456 h 4300696"/>
                <a:gd name="connsiteX8" fmla="*/ 0 w 5989320"/>
                <a:gd name="connsiteY8" fmla="*/ 4300696 h 4300696"/>
                <a:gd name="connsiteX9" fmla="*/ 30480 w 5989320"/>
                <a:gd name="connsiteY9" fmla="*/ 4254976 h 4300696"/>
                <a:gd name="connsiteX0" fmla="*/ 30480 w 5989320"/>
                <a:gd name="connsiteY0" fmla="*/ 4254976 h 4300696"/>
                <a:gd name="connsiteX1" fmla="*/ 961688 w 5989320"/>
                <a:gd name="connsiteY1" fmla="*/ 0 h 4300696"/>
                <a:gd name="connsiteX2" fmla="*/ 4994136 w 5989320"/>
                <a:gd name="connsiteY2" fmla="*/ 0 h 4300696"/>
                <a:gd name="connsiteX3" fmla="*/ 5989320 w 5989320"/>
                <a:gd name="connsiteY3" fmla="*/ 4270216 h 4300696"/>
                <a:gd name="connsiteX4" fmla="*/ 5745480 w 5989320"/>
                <a:gd name="connsiteY4" fmla="*/ 4270216 h 4300696"/>
                <a:gd name="connsiteX5" fmla="*/ 4850120 w 5989320"/>
                <a:gd name="connsiteY5" fmla="*/ 216024 h 4300696"/>
                <a:gd name="connsiteX6" fmla="*/ 1105704 w 5989320"/>
                <a:gd name="connsiteY6" fmla="*/ 216024 h 4300696"/>
                <a:gd name="connsiteX7" fmla="*/ 213360 w 5989320"/>
                <a:gd name="connsiteY7" fmla="*/ 4285456 h 4300696"/>
                <a:gd name="connsiteX8" fmla="*/ 0 w 5989320"/>
                <a:gd name="connsiteY8" fmla="*/ 4300696 h 4300696"/>
                <a:gd name="connsiteX9" fmla="*/ 30480 w 5989320"/>
                <a:gd name="connsiteY9" fmla="*/ 4254976 h 4300696"/>
                <a:gd name="connsiteX0" fmla="*/ 30480 w 5989320"/>
                <a:gd name="connsiteY0" fmla="*/ 4254976 h 4300696"/>
                <a:gd name="connsiteX1" fmla="*/ 961688 w 5989320"/>
                <a:gd name="connsiteY1" fmla="*/ 0 h 4300696"/>
                <a:gd name="connsiteX2" fmla="*/ 4994136 w 5989320"/>
                <a:gd name="connsiteY2" fmla="*/ 0 h 4300696"/>
                <a:gd name="connsiteX3" fmla="*/ 5989320 w 5989320"/>
                <a:gd name="connsiteY3" fmla="*/ 4270216 h 4300696"/>
                <a:gd name="connsiteX4" fmla="*/ 5745480 w 5989320"/>
                <a:gd name="connsiteY4" fmla="*/ 4270216 h 4300696"/>
                <a:gd name="connsiteX5" fmla="*/ 4850120 w 5989320"/>
                <a:gd name="connsiteY5" fmla="*/ 216024 h 4300696"/>
                <a:gd name="connsiteX6" fmla="*/ 1105704 w 5989320"/>
                <a:gd name="connsiteY6" fmla="*/ 216024 h 4300696"/>
                <a:gd name="connsiteX7" fmla="*/ 213360 w 5989320"/>
                <a:gd name="connsiteY7" fmla="*/ 4285456 h 4300696"/>
                <a:gd name="connsiteX8" fmla="*/ 0 w 5989320"/>
                <a:gd name="connsiteY8" fmla="*/ 4300696 h 4300696"/>
                <a:gd name="connsiteX9" fmla="*/ 30480 w 5989320"/>
                <a:gd name="connsiteY9" fmla="*/ 4254976 h 4300696"/>
                <a:gd name="connsiteX0" fmla="*/ 30480 w 5930240"/>
                <a:gd name="connsiteY0" fmla="*/ 4254976 h 4300696"/>
                <a:gd name="connsiteX1" fmla="*/ 961688 w 5930240"/>
                <a:gd name="connsiteY1" fmla="*/ 0 h 4300696"/>
                <a:gd name="connsiteX2" fmla="*/ 4994136 w 5930240"/>
                <a:gd name="connsiteY2" fmla="*/ 0 h 4300696"/>
                <a:gd name="connsiteX3" fmla="*/ 5930240 w 5930240"/>
                <a:gd name="connsiteY3" fmla="*/ 4248472 h 4300696"/>
                <a:gd name="connsiteX4" fmla="*/ 5745480 w 5930240"/>
                <a:gd name="connsiteY4" fmla="*/ 4270216 h 4300696"/>
                <a:gd name="connsiteX5" fmla="*/ 4850120 w 5930240"/>
                <a:gd name="connsiteY5" fmla="*/ 216024 h 4300696"/>
                <a:gd name="connsiteX6" fmla="*/ 1105704 w 5930240"/>
                <a:gd name="connsiteY6" fmla="*/ 216024 h 4300696"/>
                <a:gd name="connsiteX7" fmla="*/ 213360 w 5930240"/>
                <a:gd name="connsiteY7" fmla="*/ 4285456 h 4300696"/>
                <a:gd name="connsiteX8" fmla="*/ 0 w 5930240"/>
                <a:gd name="connsiteY8" fmla="*/ 4300696 h 4300696"/>
                <a:gd name="connsiteX9" fmla="*/ 30480 w 5930240"/>
                <a:gd name="connsiteY9" fmla="*/ 4254976 h 4300696"/>
                <a:gd name="connsiteX0" fmla="*/ 30480 w 5930240"/>
                <a:gd name="connsiteY0" fmla="*/ 4254976 h 4300696"/>
                <a:gd name="connsiteX1" fmla="*/ 961688 w 5930240"/>
                <a:gd name="connsiteY1" fmla="*/ 0 h 4300696"/>
                <a:gd name="connsiteX2" fmla="*/ 4994136 w 5930240"/>
                <a:gd name="connsiteY2" fmla="*/ 0 h 4300696"/>
                <a:gd name="connsiteX3" fmla="*/ 5930240 w 5930240"/>
                <a:gd name="connsiteY3" fmla="*/ 4248472 h 4300696"/>
                <a:gd name="connsiteX4" fmla="*/ 5786224 w 5930240"/>
                <a:gd name="connsiteY4" fmla="*/ 4248472 h 4300696"/>
                <a:gd name="connsiteX5" fmla="*/ 4850120 w 5930240"/>
                <a:gd name="connsiteY5" fmla="*/ 216024 h 4300696"/>
                <a:gd name="connsiteX6" fmla="*/ 1105704 w 5930240"/>
                <a:gd name="connsiteY6" fmla="*/ 216024 h 4300696"/>
                <a:gd name="connsiteX7" fmla="*/ 213360 w 5930240"/>
                <a:gd name="connsiteY7" fmla="*/ 4285456 h 4300696"/>
                <a:gd name="connsiteX8" fmla="*/ 0 w 5930240"/>
                <a:gd name="connsiteY8" fmla="*/ 4300696 h 4300696"/>
                <a:gd name="connsiteX9" fmla="*/ 30480 w 5930240"/>
                <a:gd name="connsiteY9" fmla="*/ 4254976 h 4300696"/>
                <a:gd name="connsiteX0" fmla="*/ 30480 w 5930240"/>
                <a:gd name="connsiteY0" fmla="*/ 4254976 h 4300696"/>
                <a:gd name="connsiteX1" fmla="*/ 961688 w 5930240"/>
                <a:gd name="connsiteY1" fmla="*/ 0 h 4300696"/>
                <a:gd name="connsiteX2" fmla="*/ 4994136 w 5930240"/>
                <a:gd name="connsiteY2" fmla="*/ 0 h 4300696"/>
                <a:gd name="connsiteX3" fmla="*/ 5930240 w 5930240"/>
                <a:gd name="connsiteY3" fmla="*/ 4248472 h 4300696"/>
                <a:gd name="connsiteX4" fmla="*/ 5714216 w 5930240"/>
                <a:gd name="connsiteY4" fmla="*/ 4248472 h 4300696"/>
                <a:gd name="connsiteX5" fmla="*/ 4850120 w 5930240"/>
                <a:gd name="connsiteY5" fmla="*/ 216024 h 4300696"/>
                <a:gd name="connsiteX6" fmla="*/ 1105704 w 5930240"/>
                <a:gd name="connsiteY6" fmla="*/ 216024 h 4300696"/>
                <a:gd name="connsiteX7" fmla="*/ 213360 w 5930240"/>
                <a:gd name="connsiteY7" fmla="*/ 4285456 h 4300696"/>
                <a:gd name="connsiteX8" fmla="*/ 0 w 5930240"/>
                <a:gd name="connsiteY8" fmla="*/ 4300696 h 4300696"/>
                <a:gd name="connsiteX9" fmla="*/ 30480 w 5930240"/>
                <a:gd name="connsiteY9" fmla="*/ 4254976 h 4300696"/>
                <a:gd name="connsiteX0" fmla="*/ 30480 w 5930240"/>
                <a:gd name="connsiteY0" fmla="*/ 4254976 h 4320480"/>
                <a:gd name="connsiteX1" fmla="*/ 961688 w 5930240"/>
                <a:gd name="connsiteY1" fmla="*/ 0 h 4320480"/>
                <a:gd name="connsiteX2" fmla="*/ 4994136 w 5930240"/>
                <a:gd name="connsiteY2" fmla="*/ 0 h 4320480"/>
                <a:gd name="connsiteX3" fmla="*/ 5930240 w 5930240"/>
                <a:gd name="connsiteY3" fmla="*/ 4248472 h 4320480"/>
                <a:gd name="connsiteX4" fmla="*/ 5714216 w 5930240"/>
                <a:gd name="connsiteY4" fmla="*/ 4248472 h 4320480"/>
                <a:gd name="connsiteX5" fmla="*/ 4850120 w 5930240"/>
                <a:gd name="connsiteY5" fmla="*/ 216024 h 4320480"/>
                <a:gd name="connsiteX6" fmla="*/ 1105704 w 5930240"/>
                <a:gd name="connsiteY6" fmla="*/ 216024 h 4320480"/>
                <a:gd name="connsiteX7" fmla="*/ 241608 w 5930240"/>
                <a:gd name="connsiteY7" fmla="*/ 4320480 h 4320480"/>
                <a:gd name="connsiteX8" fmla="*/ 0 w 5930240"/>
                <a:gd name="connsiteY8" fmla="*/ 4300696 h 4320480"/>
                <a:gd name="connsiteX9" fmla="*/ 30480 w 5930240"/>
                <a:gd name="connsiteY9" fmla="*/ 4254976 h 4320480"/>
                <a:gd name="connsiteX0" fmla="*/ 4896 w 5904656"/>
                <a:gd name="connsiteY0" fmla="*/ 4254976 h 4320480"/>
                <a:gd name="connsiteX1" fmla="*/ 936104 w 5904656"/>
                <a:gd name="connsiteY1" fmla="*/ 0 h 4320480"/>
                <a:gd name="connsiteX2" fmla="*/ 4968552 w 5904656"/>
                <a:gd name="connsiteY2" fmla="*/ 0 h 4320480"/>
                <a:gd name="connsiteX3" fmla="*/ 5904656 w 5904656"/>
                <a:gd name="connsiteY3" fmla="*/ 4248472 h 4320480"/>
                <a:gd name="connsiteX4" fmla="*/ 5688632 w 5904656"/>
                <a:gd name="connsiteY4" fmla="*/ 4248472 h 4320480"/>
                <a:gd name="connsiteX5" fmla="*/ 4824536 w 5904656"/>
                <a:gd name="connsiteY5" fmla="*/ 216024 h 4320480"/>
                <a:gd name="connsiteX6" fmla="*/ 1080120 w 5904656"/>
                <a:gd name="connsiteY6" fmla="*/ 216024 h 4320480"/>
                <a:gd name="connsiteX7" fmla="*/ 216024 w 5904656"/>
                <a:gd name="connsiteY7" fmla="*/ 4320480 h 4320480"/>
                <a:gd name="connsiteX8" fmla="*/ 0 w 5904656"/>
                <a:gd name="connsiteY8" fmla="*/ 4320480 h 4320480"/>
                <a:gd name="connsiteX9" fmla="*/ 4896 w 5904656"/>
                <a:gd name="connsiteY9" fmla="*/ 4254976 h 4320480"/>
                <a:gd name="connsiteX0" fmla="*/ 144016 w 5904656"/>
                <a:gd name="connsiteY0" fmla="*/ 4176464 h 4320480"/>
                <a:gd name="connsiteX1" fmla="*/ 936104 w 5904656"/>
                <a:gd name="connsiteY1" fmla="*/ 0 h 4320480"/>
                <a:gd name="connsiteX2" fmla="*/ 4968552 w 5904656"/>
                <a:gd name="connsiteY2" fmla="*/ 0 h 4320480"/>
                <a:gd name="connsiteX3" fmla="*/ 5904656 w 5904656"/>
                <a:gd name="connsiteY3" fmla="*/ 4248472 h 4320480"/>
                <a:gd name="connsiteX4" fmla="*/ 5688632 w 5904656"/>
                <a:gd name="connsiteY4" fmla="*/ 4248472 h 4320480"/>
                <a:gd name="connsiteX5" fmla="*/ 4824536 w 5904656"/>
                <a:gd name="connsiteY5" fmla="*/ 216024 h 4320480"/>
                <a:gd name="connsiteX6" fmla="*/ 1080120 w 5904656"/>
                <a:gd name="connsiteY6" fmla="*/ 216024 h 4320480"/>
                <a:gd name="connsiteX7" fmla="*/ 216024 w 5904656"/>
                <a:gd name="connsiteY7" fmla="*/ 4320480 h 4320480"/>
                <a:gd name="connsiteX8" fmla="*/ 0 w 5904656"/>
                <a:gd name="connsiteY8" fmla="*/ 4320480 h 4320480"/>
                <a:gd name="connsiteX9" fmla="*/ 144016 w 5904656"/>
                <a:gd name="connsiteY9" fmla="*/ 4176464 h 4320480"/>
                <a:gd name="connsiteX0" fmla="*/ 0 w 5904656"/>
                <a:gd name="connsiteY0" fmla="*/ 4320480 h 4320480"/>
                <a:gd name="connsiteX1" fmla="*/ 936104 w 5904656"/>
                <a:gd name="connsiteY1" fmla="*/ 0 h 4320480"/>
                <a:gd name="connsiteX2" fmla="*/ 4968552 w 5904656"/>
                <a:gd name="connsiteY2" fmla="*/ 0 h 4320480"/>
                <a:gd name="connsiteX3" fmla="*/ 5904656 w 5904656"/>
                <a:gd name="connsiteY3" fmla="*/ 4248472 h 4320480"/>
                <a:gd name="connsiteX4" fmla="*/ 5688632 w 5904656"/>
                <a:gd name="connsiteY4" fmla="*/ 4248472 h 4320480"/>
                <a:gd name="connsiteX5" fmla="*/ 4824536 w 5904656"/>
                <a:gd name="connsiteY5" fmla="*/ 216024 h 4320480"/>
                <a:gd name="connsiteX6" fmla="*/ 1080120 w 5904656"/>
                <a:gd name="connsiteY6" fmla="*/ 216024 h 4320480"/>
                <a:gd name="connsiteX7" fmla="*/ 216024 w 5904656"/>
                <a:gd name="connsiteY7" fmla="*/ 4320480 h 4320480"/>
                <a:gd name="connsiteX8" fmla="*/ 0 w 5904656"/>
                <a:gd name="connsiteY8" fmla="*/ 4320480 h 4320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904656" h="4320480">
                  <a:moveTo>
                    <a:pt x="0" y="4320480"/>
                  </a:moveTo>
                  <a:lnTo>
                    <a:pt x="936104" y="0"/>
                  </a:lnTo>
                  <a:lnTo>
                    <a:pt x="4968552" y="0"/>
                  </a:lnTo>
                  <a:lnTo>
                    <a:pt x="5904656" y="4248472"/>
                  </a:lnTo>
                  <a:lnTo>
                    <a:pt x="5688632" y="4248472"/>
                  </a:lnTo>
                  <a:lnTo>
                    <a:pt x="4824536" y="216024"/>
                  </a:lnTo>
                  <a:lnTo>
                    <a:pt x="1080120" y="216024"/>
                  </a:lnTo>
                  <a:lnTo>
                    <a:pt x="216024" y="4320480"/>
                  </a:lnTo>
                  <a:lnTo>
                    <a:pt x="0" y="4320480"/>
                  </a:lnTo>
                  <a:close/>
                </a:path>
              </a:pathLst>
            </a:custGeom>
            <a:solidFill>
              <a:schemeClr val="bg1">
                <a:lumMod val="50000"/>
              </a:schemeClr>
            </a:solidFill>
            <a:ln w="38100">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9" name="Group 70"/>
            <p:cNvGrpSpPr/>
            <p:nvPr/>
          </p:nvGrpSpPr>
          <p:grpSpPr>
            <a:xfrm>
              <a:off x="493174" y="5135224"/>
              <a:ext cx="5888790" cy="2826620"/>
              <a:chOff x="493174" y="5135224"/>
              <a:chExt cx="5888790" cy="2826620"/>
            </a:xfrm>
          </p:grpSpPr>
          <p:sp>
            <p:nvSpPr>
              <p:cNvPr id="29" name="Rectangle 28"/>
              <p:cNvSpPr/>
              <p:nvPr/>
            </p:nvSpPr>
            <p:spPr>
              <a:xfrm>
                <a:off x="493174" y="5135224"/>
                <a:ext cx="5888790" cy="2826620"/>
              </a:xfrm>
              <a:prstGeom prst="rect">
                <a:avLst/>
              </a:prstGeom>
              <a:solidFill>
                <a:srgbClr val="FFFF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cxnSp>
            <p:nvCxnSpPr>
              <p:cNvPr id="30" name="Straight Connector 29"/>
              <p:cNvCxnSpPr/>
              <p:nvPr/>
            </p:nvCxnSpPr>
            <p:spPr>
              <a:xfrm>
                <a:off x="5204206" y="5135224"/>
                <a:ext cx="0" cy="2826620"/>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 name="Straight Connector 30"/>
              <p:cNvCxnSpPr/>
              <p:nvPr/>
            </p:nvCxnSpPr>
            <p:spPr>
              <a:xfrm flipH="1">
                <a:off x="4026448" y="5606327"/>
                <a:ext cx="706655" cy="0"/>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63" name="Straight Connector 62"/>
            <p:cNvCxnSpPr/>
            <p:nvPr/>
          </p:nvCxnSpPr>
          <p:spPr>
            <a:xfrm>
              <a:off x="2051720" y="5157192"/>
              <a:ext cx="0" cy="2826620"/>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sp>
          <p:nvSpPr>
            <p:cNvPr id="68" name="Rounded Rectangle 67"/>
            <p:cNvSpPr/>
            <p:nvPr/>
          </p:nvSpPr>
          <p:spPr>
            <a:xfrm>
              <a:off x="1979712" y="5661248"/>
              <a:ext cx="216024" cy="648072"/>
            </a:xfrm>
            <a:prstGeom prst="roundRect">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9" name="Rounded Rectangle 68"/>
            <p:cNvSpPr/>
            <p:nvPr/>
          </p:nvSpPr>
          <p:spPr>
            <a:xfrm>
              <a:off x="1979712" y="7029400"/>
              <a:ext cx="216024" cy="648072"/>
            </a:xfrm>
            <a:prstGeom prst="roundRect">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0" name="Rounded Rectangle 69"/>
            <p:cNvSpPr/>
            <p:nvPr/>
          </p:nvSpPr>
          <p:spPr>
            <a:xfrm>
              <a:off x="3923928" y="5517232"/>
              <a:ext cx="864096" cy="288032"/>
            </a:xfrm>
            <a:prstGeom prst="roundRect">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pic>
        <p:nvPicPr>
          <p:cNvPr id="65" name="glasbk.wav">
            <a:hlinkClick r:id="" action="ppaction://media"/>
          </p:cNvPr>
          <p:cNvPicPr>
            <a:picLocks noRot="1" noChangeAspect="1"/>
          </p:cNvPicPr>
          <p:nvPr>
            <a:wavAudioFile r:embed="rId1" name="glasbk.wav"/>
          </p:nvPr>
        </p:nvPicPr>
        <p:blipFill>
          <a:blip r:embed="rId5" cstate="print"/>
          <a:stretch>
            <a:fillRect/>
          </a:stretch>
        </p:blipFill>
        <p:spPr>
          <a:xfrm>
            <a:off x="9396536" y="1988840"/>
            <a:ext cx="304800" cy="304800"/>
          </a:xfrm>
          <a:prstGeom prst="rect">
            <a:avLst/>
          </a:prstGeom>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2" presetClass="emph" presetSubtype="0" repeatCount="indefinite" fill="hold" nodeType="withEffect">
                                  <p:stCondLst>
                                    <p:cond delay="0"/>
                                  </p:stCondLst>
                                  <p:childTnLst>
                                    <p:animClr clrSpc="rgb">
                                      <p:cBhvr override="childStyle">
                                        <p:cTn id="6" dur="100" fill="hold"/>
                                        <p:tgtEl>
                                          <p:spTgt spid="51"/>
                                        </p:tgtEl>
                                        <p:attrNameLst>
                                          <p:attrName>style.color</p:attrName>
                                        </p:attrNameLst>
                                      </p:cBhvr>
                                      <p:to>
                                        <a:schemeClr val="accent2"/>
                                      </p:to>
                                    </p:animClr>
                                    <p:animClr clrSpc="rgb">
                                      <p:cBhvr>
                                        <p:cTn id="7" dur="100" fill="hold"/>
                                        <p:tgtEl>
                                          <p:spTgt spid="51"/>
                                        </p:tgtEl>
                                        <p:attrNameLst>
                                          <p:attrName>fillcolor</p:attrName>
                                        </p:attrNameLst>
                                      </p:cBhvr>
                                      <p:to>
                                        <a:schemeClr val="accent2"/>
                                      </p:to>
                                    </p:animClr>
                                    <p:set>
                                      <p:cBhvr>
                                        <p:cTn id="8" dur="100" fill="hold"/>
                                        <p:tgtEl>
                                          <p:spTgt spid="51"/>
                                        </p:tgtEl>
                                        <p:attrNameLst>
                                          <p:attrName>fill.type</p:attrName>
                                        </p:attrNameLst>
                                      </p:cBhvr>
                                      <p:to>
                                        <p:strVal val="solid"/>
                                      </p:to>
                                    </p:set>
                                    <p:set>
                                      <p:cBhvr>
                                        <p:cTn id="9" dur="100" fill="hold"/>
                                        <p:tgtEl>
                                          <p:spTgt spid="51"/>
                                        </p:tgtEl>
                                        <p:attrNameLst>
                                          <p:attrName>fill.on</p:attrName>
                                        </p:attrNameLst>
                                      </p:cBhvr>
                                      <p:to>
                                        <p:strVal val="true"/>
                                      </p:to>
                                    </p:set>
                                    <p:animRot by="120000">
                                      <p:cBhvr>
                                        <p:cTn id="10" dur="100" fill="hold">
                                          <p:stCondLst>
                                            <p:cond delay="0"/>
                                          </p:stCondLst>
                                        </p:cTn>
                                        <p:tgtEl>
                                          <p:spTgt spid="51"/>
                                        </p:tgtEl>
                                        <p:attrNameLst>
                                          <p:attrName>r</p:attrName>
                                        </p:attrNameLst>
                                      </p:cBhvr>
                                    </p:animRot>
                                    <p:animRot by="-240000">
                                      <p:cBhvr>
                                        <p:cTn id="11" dur="200" fill="hold">
                                          <p:stCondLst>
                                            <p:cond delay="200"/>
                                          </p:stCondLst>
                                        </p:cTn>
                                        <p:tgtEl>
                                          <p:spTgt spid="51"/>
                                        </p:tgtEl>
                                        <p:attrNameLst>
                                          <p:attrName>r</p:attrName>
                                        </p:attrNameLst>
                                      </p:cBhvr>
                                    </p:animRot>
                                    <p:animRot by="240000">
                                      <p:cBhvr>
                                        <p:cTn id="12" dur="200" fill="hold">
                                          <p:stCondLst>
                                            <p:cond delay="400"/>
                                          </p:stCondLst>
                                        </p:cTn>
                                        <p:tgtEl>
                                          <p:spTgt spid="51"/>
                                        </p:tgtEl>
                                        <p:attrNameLst>
                                          <p:attrName>r</p:attrName>
                                        </p:attrNameLst>
                                      </p:cBhvr>
                                    </p:animRot>
                                    <p:animRot by="-240000">
                                      <p:cBhvr>
                                        <p:cTn id="13" dur="200" fill="hold">
                                          <p:stCondLst>
                                            <p:cond delay="600"/>
                                          </p:stCondLst>
                                        </p:cTn>
                                        <p:tgtEl>
                                          <p:spTgt spid="51"/>
                                        </p:tgtEl>
                                        <p:attrNameLst>
                                          <p:attrName>r</p:attrName>
                                        </p:attrNameLst>
                                      </p:cBhvr>
                                    </p:animRot>
                                    <p:animRot by="120000">
                                      <p:cBhvr>
                                        <p:cTn id="14" dur="200" fill="hold">
                                          <p:stCondLst>
                                            <p:cond delay="800"/>
                                          </p:stCondLst>
                                        </p:cTn>
                                        <p:tgtEl>
                                          <p:spTgt spid="51"/>
                                        </p:tgtEl>
                                        <p:attrNameLst>
                                          <p:attrName>r</p:attrName>
                                        </p:attrNameLst>
                                      </p:cBhvr>
                                    </p:animRot>
                                  </p:childTnLst>
                                </p:cTn>
                              </p:par>
                            </p:childTnLst>
                          </p:cTn>
                        </p:par>
                      </p:childTnLst>
                    </p:cTn>
                  </p:par>
                  <p:par>
                    <p:cTn id="15" fill="hold">
                      <p:stCondLst>
                        <p:cond delay="indefinite"/>
                      </p:stCondLst>
                      <p:childTnLst>
                        <p:par>
                          <p:cTn id="16" fill="hold">
                            <p:stCondLst>
                              <p:cond delay="0"/>
                            </p:stCondLst>
                            <p:childTnLst>
                              <p:par>
                                <p:cTn id="17" presetID="1" presetClass="exit" presetSubtype="0" fill="hold" nodeType="clickEffect">
                                  <p:stCondLst>
                                    <p:cond delay="0"/>
                                  </p:stCondLst>
                                  <p:childTnLst>
                                    <p:set>
                                      <p:cBhvr>
                                        <p:cTn id="18" dur="1" fill="hold">
                                          <p:stCondLst>
                                            <p:cond delay="0"/>
                                          </p:stCondLst>
                                        </p:cTn>
                                        <p:tgtEl>
                                          <p:spTgt spid="91"/>
                                        </p:tgtEl>
                                        <p:attrNameLst>
                                          <p:attrName>style.visibility</p:attrName>
                                        </p:attrNameLst>
                                      </p:cBhvr>
                                      <p:to>
                                        <p:strVal val="hidden"/>
                                      </p:to>
                                    </p:set>
                                  </p:childTnLst>
                                </p:cTn>
                              </p:par>
                              <p:par>
                                <p:cTn id="19" presetID="1" presetClass="exit" presetSubtype="0" fill="hold" grpId="0" nodeType="withEffect">
                                  <p:stCondLst>
                                    <p:cond delay="0"/>
                                  </p:stCondLst>
                                  <p:childTnLst>
                                    <p:set>
                                      <p:cBhvr>
                                        <p:cTn id="20" dur="1" fill="hold">
                                          <p:stCondLst>
                                            <p:cond delay="0"/>
                                          </p:stCondLst>
                                        </p:cTn>
                                        <p:tgtEl>
                                          <p:spTgt spid="50"/>
                                        </p:tgtEl>
                                        <p:attrNameLst>
                                          <p:attrName>style.visibility</p:attrName>
                                        </p:attrNameLst>
                                      </p:cBhvr>
                                      <p:to>
                                        <p:strVal val="hidden"/>
                                      </p:to>
                                    </p:set>
                                  </p:childTnLst>
                                </p:cTn>
                              </p:par>
                              <p:par>
                                <p:cTn id="21" presetID="1" presetClass="entr" presetSubtype="0" fill="hold" nodeType="withEffect">
                                  <p:stCondLst>
                                    <p:cond delay="0"/>
                                  </p:stCondLst>
                                  <p:childTnLst>
                                    <p:set>
                                      <p:cBhvr>
                                        <p:cTn id="22" dur="1" fill="hold">
                                          <p:stCondLst>
                                            <p:cond delay="0"/>
                                          </p:stCondLst>
                                        </p:cTn>
                                        <p:tgtEl>
                                          <p:spTgt spid="92"/>
                                        </p:tgtEl>
                                        <p:attrNameLst>
                                          <p:attrName>style.visibility</p:attrName>
                                        </p:attrNameLst>
                                      </p:cBhvr>
                                      <p:to>
                                        <p:strVal val="visible"/>
                                      </p:to>
                                    </p:set>
                                  </p:childTnLst>
                                </p:cTn>
                              </p:par>
                              <p:par>
                                <p:cTn id="23" presetID="1" presetClass="entr" presetSubtype="0" fill="hold" nodeType="withEffect">
                                  <p:stCondLst>
                                    <p:cond delay="0"/>
                                  </p:stCondLst>
                                  <p:childTnLst>
                                    <p:set>
                                      <p:cBhvr>
                                        <p:cTn id="24" dur="1" fill="hold">
                                          <p:stCondLst>
                                            <p:cond delay="0"/>
                                          </p:stCondLst>
                                        </p:cTn>
                                        <p:tgtEl>
                                          <p:spTgt spid="88"/>
                                        </p:tgtEl>
                                        <p:attrNameLst>
                                          <p:attrName>style.visibility</p:attrName>
                                        </p:attrNameLst>
                                      </p:cBhvr>
                                      <p:to>
                                        <p:strVal val="visible"/>
                                      </p:to>
                                    </p:set>
                                  </p:childTnLst>
                                </p:cTn>
                              </p:par>
                            </p:childTnLst>
                          </p:cTn>
                        </p:par>
                      </p:childTnLst>
                    </p:cTn>
                  </p:par>
                  <p:par>
                    <p:cTn id="25" fill="hold">
                      <p:stCondLst>
                        <p:cond delay="indefinite"/>
                      </p:stCondLst>
                      <p:childTnLst>
                        <p:par>
                          <p:cTn id="26" fill="hold">
                            <p:stCondLst>
                              <p:cond delay="0"/>
                            </p:stCondLst>
                            <p:childTnLst>
                              <p:par>
                                <p:cTn id="27" presetID="1" presetClass="exit" presetSubtype="0" fill="hold" nodeType="clickEffect">
                                  <p:stCondLst>
                                    <p:cond delay="0"/>
                                  </p:stCondLst>
                                  <p:childTnLst>
                                    <p:set>
                                      <p:cBhvr>
                                        <p:cTn id="28" dur="1" fill="hold">
                                          <p:stCondLst>
                                            <p:cond delay="0"/>
                                          </p:stCondLst>
                                        </p:cTn>
                                        <p:tgtEl>
                                          <p:spTgt spid="88"/>
                                        </p:tgtEl>
                                        <p:attrNameLst>
                                          <p:attrName>style.visibility</p:attrName>
                                        </p:attrNameLst>
                                      </p:cBhvr>
                                      <p:to>
                                        <p:strVal val="hidden"/>
                                      </p:to>
                                    </p:set>
                                  </p:childTnLst>
                                </p:cTn>
                              </p:par>
                              <p:par>
                                <p:cTn id="29" presetID="1" presetClass="entr" presetSubtype="0" fill="hold" nodeType="withEffect">
                                  <p:stCondLst>
                                    <p:cond delay="0"/>
                                  </p:stCondLst>
                                  <p:childTnLst>
                                    <p:set>
                                      <p:cBhvr>
                                        <p:cTn id="30" dur="1" fill="hold">
                                          <p:stCondLst>
                                            <p:cond delay="0"/>
                                          </p:stCondLst>
                                        </p:cTn>
                                        <p:tgtEl>
                                          <p:spTgt spid="93"/>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xit" presetSubtype="0" fill="hold" grpId="1" nodeType="clickEffect">
                                  <p:stCondLst>
                                    <p:cond delay="0"/>
                                  </p:stCondLst>
                                  <p:childTnLst>
                                    <p:set>
                                      <p:cBhvr>
                                        <p:cTn id="34" dur="1" fill="hold">
                                          <p:stCondLst>
                                            <p:cond delay="0"/>
                                          </p:stCondLst>
                                        </p:cTn>
                                        <p:tgtEl>
                                          <p:spTgt spid="50"/>
                                        </p:tgtEl>
                                        <p:attrNameLst>
                                          <p:attrName>style.visibility</p:attrName>
                                        </p:attrNameLst>
                                      </p:cBhvr>
                                      <p:to>
                                        <p:strVal val="hidden"/>
                                      </p:to>
                                    </p:set>
                                  </p:childTnLst>
                                </p:cTn>
                              </p:par>
                              <p:par>
                                <p:cTn id="35" presetID="1" presetClass="exit" presetSubtype="0" fill="hold" nodeType="withEffect">
                                  <p:stCondLst>
                                    <p:cond delay="0"/>
                                  </p:stCondLst>
                                  <p:childTnLst>
                                    <p:set>
                                      <p:cBhvr>
                                        <p:cTn id="36" dur="1" fill="hold">
                                          <p:stCondLst>
                                            <p:cond delay="0"/>
                                          </p:stCondLst>
                                        </p:cTn>
                                        <p:tgtEl>
                                          <p:spTgt spid="92"/>
                                        </p:tgtEl>
                                        <p:attrNameLst>
                                          <p:attrName>style.visibility</p:attrName>
                                        </p:attrNameLst>
                                      </p:cBhvr>
                                      <p:to>
                                        <p:strVal val="hidden"/>
                                      </p:to>
                                    </p:set>
                                  </p:childTnLst>
                                </p:cTn>
                              </p:par>
                              <p:par>
                                <p:cTn id="37" presetID="1" presetClass="entr" presetSubtype="0" fill="hold" grpId="2" nodeType="withEffect">
                                  <p:stCondLst>
                                    <p:cond delay="0"/>
                                  </p:stCondLst>
                                  <p:childTnLst>
                                    <p:set>
                                      <p:cBhvr>
                                        <p:cTn id="38" dur="1" fill="hold">
                                          <p:stCondLst>
                                            <p:cond delay="0"/>
                                          </p:stCondLst>
                                        </p:cTn>
                                        <p:tgtEl>
                                          <p:spTgt spid="99"/>
                                        </p:tgtEl>
                                        <p:attrNameLst>
                                          <p:attrName>style.visibility</p:attrName>
                                        </p:attrNameLst>
                                      </p:cBhvr>
                                      <p:to>
                                        <p:strVal val="visible"/>
                                      </p:to>
                                    </p:set>
                                  </p:childTnLst>
                                </p:cTn>
                              </p:par>
                            </p:childTnLst>
                          </p:cTn>
                        </p:par>
                      </p:childTnLst>
                    </p:cTn>
                  </p:par>
                  <p:par>
                    <p:cTn id="39" fill="hold">
                      <p:stCondLst>
                        <p:cond delay="indefinite"/>
                      </p:stCondLst>
                      <p:childTnLst>
                        <p:par>
                          <p:cTn id="40" fill="hold">
                            <p:stCondLst>
                              <p:cond delay="0"/>
                            </p:stCondLst>
                            <p:childTnLst>
                              <p:par>
                                <p:cTn id="41" presetID="1" presetClass="exit" presetSubtype="0" fill="hold" grpId="3" nodeType="clickEffect">
                                  <p:stCondLst>
                                    <p:cond delay="0"/>
                                  </p:stCondLst>
                                  <p:childTnLst>
                                    <p:set>
                                      <p:cBhvr>
                                        <p:cTn id="42" dur="1" fill="hold">
                                          <p:stCondLst>
                                            <p:cond delay="0"/>
                                          </p:stCondLst>
                                        </p:cTn>
                                        <p:tgtEl>
                                          <p:spTgt spid="99"/>
                                        </p:tgtEl>
                                        <p:attrNameLst>
                                          <p:attrName>style.visibility</p:attrName>
                                        </p:attrNameLst>
                                      </p:cBhvr>
                                      <p:to>
                                        <p:strVal val="hidden"/>
                                      </p:to>
                                    </p:set>
                                  </p:childTnLst>
                                </p:cTn>
                              </p:par>
                              <p:par>
                                <p:cTn id="43" presetID="1" presetClass="exit" presetSubtype="0" fill="hold" nodeType="withEffect">
                                  <p:stCondLst>
                                    <p:cond delay="0"/>
                                  </p:stCondLst>
                                  <p:childTnLst>
                                    <p:set>
                                      <p:cBhvr>
                                        <p:cTn id="44" dur="1" fill="hold">
                                          <p:stCondLst>
                                            <p:cond delay="0"/>
                                          </p:stCondLst>
                                        </p:cTn>
                                        <p:tgtEl>
                                          <p:spTgt spid="51"/>
                                        </p:tgtEl>
                                        <p:attrNameLst>
                                          <p:attrName>style.visibility</p:attrName>
                                        </p:attrNameLst>
                                      </p:cBhvr>
                                      <p:to>
                                        <p:strVal val="hidden"/>
                                      </p:to>
                                    </p:set>
                                  </p:childTnLst>
                                </p:cTn>
                              </p:par>
                              <p:par>
                                <p:cTn id="45" presetID="1" presetClass="entr" presetSubtype="0" fill="hold" nodeType="withEffect">
                                  <p:stCondLst>
                                    <p:cond delay="0"/>
                                  </p:stCondLst>
                                  <p:childTnLst>
                                    <p:set>
                                      <p:cBhvr>
                                        <p:cTn id="46" dur="1" fill="hold">
                                          <p:stCondLst>
                                            <p:cond delay="0"/>
                                          </p:stCondLst>
                                        </p:cTn>
                                        <p:tgtEl>
                                          <p:spTgt spid="105"/>
                                        </p:tgtEl>
                                        <p:attrNameLst>
                                          <p:attrName>style.visibility</p:attrName>
                                        </p:attrNameLst>
                                      </p:cBhvr>
                                      <p:to>
                                        <p:strVal val="visible"/>
                                      </p:to>
                                    </p:set>
                                  </p:childTnLst>
                                </p:cTn>
                              </p:par>
                            </p:childTnLst>
                          </p:cTn>
                        </p:par>
                      </p:childTnLst>
                    </p:cTn>
                  </p:par>
                  <p:par>
                    <p:cTn id="47" fill="hold">
                      <p:stCondLst>
                        <p:cond delay="indefinite"/>
                      </p:stCondLst>
                      <p:childTnLst>
                        <p:par>
                          <p:cTn id="48" fill="hold">
                            <p:stCondLst>
                              <p:cond delay="0"/>
                            </p:stCondLst>
                            <p:childTnLst>
                              <p:par>
                                <p:cTn id="49" presetID="1" presetClass="exit" presetSubtype="0" fill="hold" nodeType="clickEffect">
                                  <p:stCondLst>
                                    <p:cond delay="0"/>
                                  </p:stCondLst>
                                  <p:childTnLst>
                                    <p:set>
                                      <p:cBhvr>
                                        <p:cTn id="50" dur="1" fill="hold">
                                          <p:stCondLst>
                                            <p:cond delay="0"/>
                                          </p:stCondLst>
                                        </p:cTn>
                                        <p:tgtEl>
                                          <p:spTgt spid="93"/>
                                        </p:tgtEl>
                                        <p:attrNameLst>
                                          <p:attrName>style.visibility</p:attrName>
                                        </p:attrNameLst>
                                      </p:cBhvr>
                                      <p:to>
                                        <p:strVal val="hidden"/>
                                      </p:to>
                                    </p:set>
                                  </p:childTnLst>
                                </p:cTn>
                              </p:par>
                            </p:childTnLst>
                          </p:cTn>
                        </p:par>
                      </p:childTnLst>
                    </p:cTn>
                  </p:par>
                  <p:par>
                    <p:cTn id="51" fill="hold">
                      <p:stCondLst>
                        <p:cond delay="indefinite"/>
                      </p:stCondLst>
                      <p:childTnLst>
                        <p:par>
                          <p:cTn id="52" fill="hold">
                            <p:stCondLst>
                              <p:cond delay="0"/>
                            </p:stCondLst>
                            <p:childTnLst>
                              <p:par>
                                <p:cTn id="53" presetID="1" presetClass="mediacall" presetSubtype="0" fill="hold" nodeType="clickEffect">
                                  <p:stCondLst>
                                    <p:cond delay="0"/>
                                  </p:stCondLst>
                                  <p:childTnLst>
                                    <p:cmd type="call" cmd="playFrom(0.0)">
                                      <p:cBhvr>
                                        <p:cTn id="54" dur="1222" fill="hold"/>
                                        <p:tgtEl>
                                          <p:spTgt spid="65"/>
                                        </p:tgtEl>
                                      </p:cBhvr>
                                    </p:cmd>
                                  </p:childTnLst>
                                </p:cTn>
                              </p:par>
                            </p:childTnLst>
                          </p:cTn>
                        </p:par>
                      </p:childTnLst>
                    </p:cTn>
                  </p:par>
                  <p:par>
                    <p:cTn id="55" fill="hold">
                      <p:stCondLst>
                        <p:cond delay="indefinite"/>
                      </p:stCondLst>
                      <p:childTnLst>
                        <p:par>
                          <p:cTn id="56" fill="hold">
                            <p:stCondLst>
                              <p:cond delay="0"/>
                            </p:stCondLst>
                            <p:childTnLst>
                              <p:par>
                                <p:cTn id="57" presetID="1" presetClass="entr" presetSubtype="0" fill="hold" nodeType="clickEffect">
                                  <p:stCondLst>
                                    <p:cond delay="0"/>
                                  </p:stCondLst>
                                  <p:childTnLst>
                                    <p:set>
                                      <p:cBhvr>
                                        <p:cTn id="58" dur="1" fill="hold">
                                          <p:stCondLst>
                                            <p:cond delay="0"/>
                                          </p:stCondLst>
                                        </p:cTn>
                                        <p:tgtEl>
                                          <p:spTgt spid="91"/>
                                        </p:tgtEl>
                                        <p:attrNameLst>
                                          <p:attrName>style.visibility</p:attrName>
                                        </p:attrNameLst>
                                      </p:cBhvr>
                                      <p:to>
                                        <p:strVal val="visible"/>
                                      </p:to>
                                    </p:set>
                                  </p:childTnLst>
                                </p:cTn>
                              </p:par>
                            </p:childTnLst>
                          </p:cTn>
                        </p:par>
                      </p:childTnLst>
                    </p:cTn>
                  </p:par>
                  <p:par>
                    <p:cTn id="59" fill="hold">
                      <p:stCondLst>
                        <p:cond delay="indefinite"/>
                      </p:stCondLst>
                      <p:childTnLst>
                        <p:par>
                          <p:cTn id="60" fill="hold">
                            <p:stCondLst>
                              <p:cond delay="0"/>
                            </p:stCondLst>
                            <p:childTnLst>
                              <p:par>
                                <p:cTn id="61" presetID="1" presetClass="entr" presetSubtype="0" fill="hold" nodeType="clickEffect">
                                  <p:stCondLst>
                                    <p:cond delay="0"/>
                                  </p:stCondLst>
                                  <p:childTnLst>
                                    <p:set>
                                      <p:cBhvr>
                                        <p:cTn id="62" dur="1" fill="hold">
                                          <p:stCondLst>
                                            <p:cond delay="0"/>
                                          </p:stCondLst>
                                        </p:cTn>
                                        <p:tgtEl>
                                          <p:spTgt spid="10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audio>
              <p:cMediaNode>
                <p:cTn id="63" fill="hold" display="0">
                  <p:stCondLst>
                    <p:cond delay="indefinite"/>
                  </p:stCondLst>
                  <p:endCondLst>
                    <p:cond evt="onNext" delay="0">
                      <p:tgtEl>
                        <p:sldTgt/>
                      </p:tgtEl>
                    </p:cond>
                    <p:cond evt="onPrev" delay="0">
                      <p:tgtEl>
                        <p:sldTgt/>
                      </p:tgtEl>
                    </p:cond>
                    <p:cond evt="onStopAudio" delay="0">
                      <p:tgtEl>
                        <p:sldTgt/>
                      </p:tgtEl>
                    </p:cond>
                  </p:endCondLst>
                </p:cTn>
                <p:tgtEl>
                  <p:spTgt spid="65"/>
                </p:tgtEl>
              </p:cMediaNode>
            </p:audio>
          </p:childTnLst>
        </p:cTn>
      </p:par>
    </p:tnLst>
    <p:bldLst>
      <p:bldP spid="50" grpId="0" animBg="1"/>
      <p:bldP spid="50" grpId="1" animBg="1"/>
      <p:bldP spid="99" grpId="2" animBg="1"/>
      <p:bldP spid="99" grpId="3" animBg="1"/>
    </p:bld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0" name="Group 79"/>
          <p:cNvGrpSpPr/>
          <p:nvPr/>
        </p:nvGrpSpPr>
        <p:grpSpPr>
          <a:xfrm>
            <a:off x="-3348880" y="-2052229"/>
            <a:ext cx="16057784" cy="8649581"/>
            <a:chOff x="-3348880" y="-2052229"/>
            <a:chExt cx="16057784" cy="8649581"/>
          </a:xfrm>
        </p:grpSpPr>
        <p:grpSp>
          <p:nvGrpSpPr>
            <p:cNvPr id="81" name="Group 6"/>
            <p:cNvGrpSpPr/>
            <p:nvPr/>
          </p:nvGrpSpPr>
          <p:grpSpPr>
            <a:xfrm>
              <a:off x="-3348880" y="-99392"/>
              <a:ext cx="16057784" cy="6696744"/>
              <a:chOff x="-1846283" y="-99392"/>
              <a:chExt cx="13126433" cy="6696744"/>
            </a:xfrm>
          </p:grpSpPr>
          <p:sp>
            <p:nvSpPr>
              <p:cNvPr id="90" name="Freeform 89"/>
              <p:cNvSpPr/>
              <p:nvPr/>
            </p:nvSpPr>
            <p:spPr>
              <a:xfrm>
                <a:off x="-1846283" y="3861048"/>
                <a:ext cx="12138016" cy="2736304"/>
              </a:xfrm>
              <a:custGeom>
                <a:avLst/>
                <a:gdLst>
                  <a:gd name="connsiteX0" fmla="*/ 9359900 w 9664700"/>
                  <a:gd name="connsiteY0" fmla="*/ 0 h 2692400"/>
                  <a:gd name="connsiteX1" fmla="*/ 2222500 w 9664700"/>
                  <a:gd name="connsiteY1" fmla="*/ 0 h 2692400"/>
                  <a:gd name="connsiteX2" fmla="*/ 25400 w 9664700"/>
                  <a:gd name="connsiteY2" fmla="*/ 1333500 h 2692400"/>
                  <a:gd name="connsiteX3" fmla="*/ 0 w 9664700"/>
                  <a:gd name="connsiteY3" fmla="*/ 2692400 h 2692400"/>
                  <a:gd name="connsiteX4" fmla="*/ 2451100 w 9664700"/>
                  <a:gd name="connsiteY4" fmla="*/ 635000 h 2692400"/>
                  <a:gd name="connsiteX5" fmla="*/ 9664700 w 9664700"/>
                  <a:gd name="connsiteY5" fmla="*/ 584200 h 2692400"/>
                  <a:gd name="connsiteX6" fmla="*/ 9359900 w 9664700"/>
                  <a:gd name="connsiteY6" fmla="*/ 0 h 2692400"/>
                  <a:gd name="connsiteX0" fmla="*/ 9527728 w 9664700"/>
                  <a:gd name="connsiteY0" fmla="*/ 0 h 2717552"/>
                  <a:gd name="connsiteX1" fmla="*/ 2222500 w 9664700"/>
                  <a:gd name="connsiteY1" fmla="*/ 25152 h 2717552"/>
                  <a:gd name="connsiteX2" fmla="*/ 25400 w 9664700"/>
                  <a:gd name="connsiteY2" fmla="*/ 1358652 h 2717552"/>
                  <a:gd name="connsiteX3" fmla="*/ 0 w 9664700"/>
                  <a:gd name="connsiteY3" fmla="*/ 2717552 h 2717552"/>
                  <a:gd name="connsiteX4" fmla="*/ 2451100 w 9664700"/>
                  <a:gd name="connsiteY4" fmla="*/ 660152 h 2717552"/>
                  <a:gd name="connsiteX5" fmla="*/ 9664700 w 9664700"/>
                  <a:gd name="connsiteY5" fmla="*/ 609352 h 2717552"/>
                  <a:gd name="connsiteX6" fmla="*/ 9527728 w 9664700"/>
                  <a:gd name="connsiteY6" fmla="*/ 0 h 2717552"/>
                  <a:gd name="connsiteX0" fmla="*/ 9527728 w 9664700"/>
                  <a:gd name="connsiteY0" fmla="*/ 0 h 2717552"/>
                  <a:gd name="connsiteX1" fmla="*/ 2182912 w 9664700"/>
                  <a:gd name="connsiteY1" fmla="*/ 0 h 2717552"/>
                  <a:gd name="connsiteX2" fmla="*/ 25400 w 9664700"/>
                  <a:gd name="connsiteY2" fmla="*/ 1358652 h 2717552"/>
                  <a:gd name="connsiteX3" fmla="*/ 0 w 9664700"/>
                  <a:gd name="connsiteY3" fmla="*/ 2717552 h 2717552"/>
                  <a:gd name="connsiteX4" fmla="*/ 2451100 w 9664700"/>
                  <a:gd name="connsiteY4" fmla="*/ 660152 h 2717552"/>
                  <a:gd name="connsiteX5" fmla="*/ 9664700 w 9664700"/>
                  <a:gd name="connsiteY5" fmla="*/ 609352 h 2717552"/>
                  <a:gd name="connsiteX6" fmla="*/ 9527728 w 9664700"/>
                  <a:gd name="connsiteY6" fmla="*/ 0 h 2717552"/>
                  <a:gd name="connsiteX0" fmla="*/ 9527728 w 9664700"/>
                  <a:gd name="connsiteY0" fmla="*/ 0 h 2717552"/>
                  <a:gd name="connsiteX1" fmla="*/ 2182912 w 9664700"/>
                  <a:gd name="connsiteY1" fmla="*/ 0 h 2717552"/>
                  <a:gd name="connsiteX2" fmla="*/ 22672 w 9664700"/>
                  <a:gd name="connsiteY2" fmla="*/ 1368152 h 2717552"/>
                  <a:gd name="connsiteX3" fmla="*/ 0 w 9664700"/>
                  <a:gd name="connsiteY3" fmla="*/ 2717552 h 2717552"/>
                  <a:gd name="connsiteX4" fmla="*/ 2451100 w 9664700"/>
                  <a:gd name="connsiteY4" fmla="*/ 660152 h 2717552"/>
                  <a:gd name="connsiteX5" fmla="*/ 9664700 w 9664700"/>
                  <a:gd name="connsiteY5" fmla="*/ 609352 h 2717552"/>
                  <a:gd name="connsiteX6" fmla="*/ 9527728 w 9664700"/>
                  <a:gd name="connsiteY6" fmla="*/ 0 h 2717552"/>
                  <a:gd name="connsiteX0" fmla="*/ 9505056 w 9642028"/>
                  <a:gd name="connsiteY0" fmla="*/ 0 h 2736304"/>
                  <a:gd name="connsiteX1" fmla="*/ 2160240 w 9642028"/>
                  <a:gd name="connsiteY1" fmla="*/ 0 h 2736304"/>
                  <a:gd name="connsiteX2" fmla="*/ 0 w 9642028"/>
                  <a:gd name="connsiteY2" fmla="*/ 1368152 h 2736304"/>
                  <a:gd name="connsiteX3" fmla="*/ 0 w 9642028"/>
                  <a:gd name="connsiteY3" fmla="*/ 2736304 h 2736304"/>
                  <a:gd name="connsiteX4" fmla="*/ 2428428 w 9642028"/>
                  <a:gd name="connsiteY4" fmla="*/ 660152 h 2736304"/>
                  <a:gd name="connsiteX5" fmla="*/ 9642028 w 9642028"/>
                  <a:gd name="connsiteY5" fmla="*/ 609352 h 2736304"/>
                  <a:gd name="connsiteX6" fmla="*/ 9505056 w 9642028"/>
                  <a:gd name="connsiteY6" fmla="*/ 0 h 2736304"/>
                  <a:gd name="connsiteX0" fmla="*/ 9505056 w 9642028"/>
                  <a:gd name="connsiteY0" fmla="*/ 0 h 2736304"/>
                  <a:gd name="connsiteX1" fmla="*/ 2160240 w 9642028"/>
                  <a:gd name="connsiteY1" fmla="*/ 0 h 2736304"/>
                  <a:gd name="connsiteX2" fmla="*/ 0 w 9642028"/>
                  <a:gd name="connsiteY2" fmla="*/ 1368152 h 2736304"/>
                  <a:gd name="connsiteX3" fmla="*/ 0 w 9642028"/>
                  <a:gd name="connsiteY3" fmla="*/ 2736304 h 2736304"/>
                  <a:gd name="connsiteX4" fmla="*/ 2520280 w 9642028"/>
                  <a:gd name="connsiteY4" fmla="*/ 576064 h 2736304"/>
                  <a:gd name="connsiteX5" fmla="*/ 9642028 w 9642028"/>
                  <a:gd name="connsiteY5" fmla="*/ 609352 h 2736304"/>
                  <a:gd name="connsiteX6" fmla="*/ 9505056 w 9642028"/>
                  <a:gd name="connsiteY6" fmla="*/ 0 h 2736304"/>
                  <a:gd name="connsiteX0" fmla="*/ 9505056 w 9577064"/>
                  <a:gd name="connsiteY0" fmla="*/ 0 h 2736304"/>
                  <a:gd name="connsiteX1" fmla="*/ 2160240 w 9577064"/>
                  <a:gd name="connsiteY1" fmla="*/ 0 h 2736304"/>
                  <a:gd name="connsiteX2" fmla="*/ 0 w 9577064"/>
                  <a:gd name="connsiteY2" fmla="*/ 1368152 h 2736304"/>
                  <a:gd name="connsiteX3" fmla="*/ 0 w 9577064"/>
                  <a:gd name="connsiteY3" fmla="*/ 2736304 h 2736304"/>
                  <a:gd name="connsiteX4" fmla="*/ 2520280 w 9577064"/>
                  <a:gd name="connsiteY4" fmla="*/ 576064 h 2736304"/>
                  <a:gd name="connsiteX5" fmla="*/ 9577064 w 9577064"/>
                  <a:gd name="connsiteY5" fmla="*/ 576064 h 2736304"/>
                  <a:gd name="connsiteX6" fmla="*/ 9505056 w 9577064"/>
                  <a:gd name="connsiteY6" fmla="*/ 0 h 2736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577064" h="2736304">
                    <a:moveTo>
                      <a:pt x="9505056" y="0"/>
                    </a:moveTo>
                    <a:lnTo>
                      <a:pt x="2160240" y="0"/>
                    </a:lnTo>
                    <a:lnTo>
                      <a:pt x="0" y="1368152"/>
                    </a:lnTo>
                    <a:lnTo>
                      <a:pt x="0" y="2736304"/>
                    </a:lnTo>
                    <a:lnTo>
                      <a:pt x="2520280" y="576064"/>
                    </a:lnTo>
                    <a:lnTo>
                      <a:pt x="9577064" y="576064"/>
                    </a:lnTo>
                    <a:lnTo>
                      <a:pt x="9505056" y="0"/>
                    </a:lnTo>
                    <a:close/>
                  </a:path>
                </a:pathLst>
              </a:custGeom>
              <a:solidFill>
                <a:srgbClr val="FFFF66"/>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91" name="Freeform 4"/>
              <p:cNvSpPr/>
              <p:nvPr/>
            </p:nvSpPr>
            <p:spPr>
              <a:xfrm>
                <a:off x="891259" y="-99392"/>
                <a:ext cx="10388891" cy="3960440"/>
              </a:xfrm>
              <a:custGeom>
                <a:avLst/>
                <a:gdLst>
                  <a:gd name="connsiteX0" fmla="*/ 12700 w 7226300"/>
                  <a:gd name="connsiteY0" fmla="*/ 3810000 h 3810000"/>
                  <a:gd name="connsiteX1" fmla="*/ 0 w 7226300"/>
                  <a:gd name="connsiteY1" fmla="*/ 25400 h 3810000"/>
                  <a:gd name="connsiteX2" fmla="*/ 7226300 w 7226300"/>
                  <a:gd name="connsiteY2" fmla="*/ 0 h 3810000"/>
                  <a:gd name="connsiteX3" fmla="*/ 7213600 w 7226300"/>
                  <a:gd name="connsiteY3" fmla="*/ 3810000 h 3810000"/>
                  <a:gd name="connsiteX4" fmla="*/ 12700 w 7226300"/>
                  <a:gd name="connsiteY4" fmla="*/ 3810000 h 3810000"/>
                  <a:gd name="connsiteX0" fmla="*/ 4233 w 7270121"/>
                  <a:gd name="connsiteY0" fmla="*/ 3822948 h 3822948"/>
                  <a:gd name="connsiteX1" fmla="*/ 43821 w 7270121"/>
                  <a:gd name="connsiteY1" fmla="*/ 25400 h 3822948"/>
                  <a:gd name="connsiteX2" fmla="*/ 7270121 w 7270121"/>
                  <a:gd name="connsiteY2" fmla="*/ 0 h 3822948"/>
                  <a:gd name="connsiteX3" fmla="*/ 7257421 w 7270121"/>
                  <a:gd name="connsiteY3" fmla="*/ 3810000 h 3822948"/>
                  <a:gd name="connsiteX4" fmla="*/ 4233 w 7270121"/>
                  <a:gd name="connsiteY4" fmla="*/ 3822948 h 3822948"/>
                  <a:gd name="connsiteX0" fmla="*/ 4233 w 7270121"/>
                  <a:gd name="connsiteY0" fmla="*/ 3861048 h 3861048"/>
                  <a:gd name="connsiteX1" fmla="*/ 4234 w 7270121"/>
                  <a:gd name="connsiteY1" fmla="*/ 0 h 3861048"/>
                  <a:gd name="connsiteX2" fmla="*/ 7270121 w 7270121"/>
                  <a:gd name="connsiteY2" fmla="*/ 38100 h 3861048"/>
                  <a:gd name="connsiteX3" fmla="*/ 7257421 w 7270121"/>
                  <a:gd name="connsiteY3" fmla="*/ 3848100 h 3861048"/>
                  <a:gd name="connsiteX4" fmla="*/ 4233 w 7270121"/>
                  <a:gd name="connsiteY4" fmla="*/ 3861048 h 3861048"/>
                  <a:gd name="connsiteX0" fmla="*/ 4233 w 7270121"/>
                  <a:gd name="connsiteY0" fmla="*/ 3960440 h 3960440"/>
                  <a:gd name="connsiteX1" fmla="*/ 4234 w 7270121"/>
                  <a:gd name="connsiteY1" fmla="*/ 0 h 3960440"/>
                  <a:gd name="connsiteX2" fmla="*/ 7270121 w 7270121"/>
                  <a:gd name="connsiteY2" fmla="*/ 137492 h 3960440"/>
                  <a:gd name="connsiteX3" fmla="*/ 7257421 w 7270121"/>
                  <a:gd name="connsiteY3" fmla="*/ 3947492 h 3960440"/>
                  <a:gd name="connsiteX4" fmla="*/ 4233 w 7270121"/>
                  <a:gd name="connsiteY4" fmla="*/ 3960440 h 3960440"/>
                  <a:gd name="connsiteX0" fmla="*/ 4233 w 7349050"/>
                  <a:gd name="connsiteY0" fmla="*/ 3960440 h 3960440"/>
                  <a:gd name="connsiteX1" fmla="*/ 4234 w 7349050"/>
                  <a:gd name="connsiteY1" fmla="*/ 0 h 3960440"/>
                  <a:gd name="connsiteX2" fmla="*/ 7349050 w 7349050"/>
                  <a:gd name="connsiteY2" fmla="*/ 0 h 3960440"/>
                  <a:gd name="connsiteX3" fmla="*/ 7257421 w 7349050"/>
                  <a:gd name="connsiteY3" fmla="*/ 3947492 h 3960440"/>
                  <a:gd name="connsiteX4" fmla="*/ 4233 w 7349050"/>
                  <a:gd name="connsiteY4" fmla="*/ 3960440 h 3960440"/>
                  <a:gd name="connsiteX0" fmla="*/ 4233 w 7353282"/>
                  <a:gd name="connsiteY0" fmla="*/ 3960440 h 3960440"/>
                  <a:gd name="connsiteX1" fmla="*/ 4234 w 7353282"/>
                  <a:gd name="connsiteY1" fmla="*/ 0 h 3960440"/>
                  <a:gd name="connsiteX2" fmla="*/ 7349050 w 7353282"/>
                  <a:gd name="connsiteY2" fmla="*/ 0 h 3960440"/>
                  <a:gd name="connsiteX3" fmla="*/ 7349049 w 7353282"/>
                  <a:gd name="connsiteY3" fmla="*/ 3960440 h 3960440"/>
                  <a:gd name="connsiteX4" fmla="*/ 4233 w 7353282"/>
                  <a:gd name="connsiteY4" fmla="*/ 3960440 h 39604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53282" h="3960440">
                    <a:moveTo>
                      <a:pt x="4233" y="3960440"/>
                    </a:moveTo>
                    <a:cubicBezTo>
                      <a:pt x="0" y="2698907"/>
                      <a:pt x="8467" y="1261533"/>
                      <a:pt x="4234" y="0"/>
                    </a:cubicBezTo>
                    <a:lnTo>
                      <a:pt x="7349050" y="0"/>
                    </a:lnTo>
                    <a:cubicBezTo>
                      <a:pt x="7344817" y="1270000"/>
                      <a:pt x="7353282" y="2690440"/>
                      <a:pt x="7349049" y="3960440"/>
                    </a:cubicBezTo>
                    <a:lnTo>
                      <a:pt x="4233" y="3960440"/>
                    </a:lnTo>
                    <a:close/>
                  </a:path>
                </a:pathLst>
              </a:custGeom>
              <a:solidFill>
                <a:srgbClr val="CC66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82" name="Group 7"/>
            <p:cNvGrpSpPr/>
            <p:nvPr/>
          </p:nvGrpSpPr>
          <p:grpSpPr>
            <a:xfrm rot="16200000">
              <a:off x="2159732" y="-2088232"/>
              <a:ext cx="4104456" cy="4176463"/>
              <a:chOff x="5868144" y="-603448"/>
              <a:chExt cx="3600400" cy="3024336"/>
            </a:xfrm>
          </p:grpSpPr>
          <p:sp>
            <p:nvSpPr>
              <p:cNvPr id="87" name="Rectangle 86"/>
              <p:cNvSpPr/>
              <p:nvPr/>
            </p:nvSpPr>
            <p:spPr>
              <a:xfrm>
                <a:off x="5868144" y="-603448"/>
                <a:ext cx="3600400" cy="3024336"/>
              </a:xfrm>
              <a:prstGeom prst="rect">
                <a:avLst/>
              </a:prstGeom>
              <a:solidFill>
                <a:srgbClr val="000099"/>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8" name="Rectangle 87"/>
              <p:cNvSpPr/>
              <p:nvPr/>
            </p:nvSpPr>
            <p:spPr>
              <a:xfrm>
                <a:off x="6012160" y="980729"/>
                <a:ext cx="3312368" cy="1335874"/>
              </a:xfrm>
              <a:prstGeom prst="rect">
                <a:avLst/>
              </a:prstGeom>
              <a:solidFill>
                <a:srgbClr val="00FFFF"/>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9" name="Rectangle 88"/>
              <p:cNvSpPr/>
              <p:nvPr/>
            </p:nvSpPr>
            <p:spPr>
              <a:xfrm>
                <a:off x="6012160" y="-459431"/>
                <a:ext cx="3312368" cy="1316009"/>
              </a:xfrm>
              <a:prstGeom prst="rect">
                <a:avLst/>
              </a:prstGeom>
              <a:solidFill>
                <a:srgbClr val="00FFFF"/>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83" name="Group 11"/>
            <p:cNvGrpSpPr/>
            <p:nvPr/>
          </p:nvGrpSpPr>
          <p:grpSpPr>
            <a:xfrm rot="16200000">
              <a:off x="8424428" y="-2088233"/>
              <a:ext cx="4104456" cy="4176463"/>
              <a:chOff x="5868144" y="-603448"/>
              <a:chExt cx="3600400" cy="3024336"/>
            </a:xfrm>
          </p:grpSpPr>
          <p:sp>
            <p:nvSpPr>
              <p:cNvPr id="84" name="Rectangle 83"/>
              <p:cNvSpPr/>
              <p:nvPr/>
            </p:nvSpPr>
            <p:spPr>
              <a:xfrm>
                <a:off x="5868144" y="-603448"/>
                <a:ext cx="3600400" cy="3024336"/>
              </a:xfrm>
              <a:prstGeom prst="rect">
                <a:avLst/>
              </a:prstGeom>
              <a:solidFill>
                <a:srgbClr val="000099"/>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5" name="Rectangle 84"/>
              <p:cNvSpPr/>
              <p:nvPr/>
            </p:nvSpPr>
            <p:spPr>
              <a:xfrm>
                <a:off x="6012160" y="980729"/>
                <a:ext cx="3312368" cy="1335874"/>
              </a:xfrm>
              <a:prstGeom prst="rect">
                <a:avLst/>
              </a:prstGeom>
              <a:solidFill>
                <a:srgbClr val="00FFFF"/>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6" name="Rectangle 85"/>
              <p:cNvSpPr/>
              <p:nvPr/>
            </p:nvSpPr>
            <p:spPr>
              <a:xfrm>
                <a:off x="6012160" y="-459431"/>
                <a:ext cx="3312368" cy="1316009"/>
              </a:xfrm>
              <a:prstGeom prst="rect">
                <a:avLst/>
              </a:prstGeom>
              <a:solidFill>
                <a:srgbClr val="00FFFF"/>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grpSp>
        <p:nvGrpSpPr>
          <p:cNvPr id="3" name="Group 99"/>
          <p:cNvGrpSpPr/>
          <p:nvPr/>
        </p:nvGrpSpPr>
        <p:grpSpPr>
          <a:xfrm>
            <a:off x="4067596" y="4747425"/>
            <a:ext cx="1075966" cy="586890"/>
            <a:chOff x="1619672" y="4221089"/>
            <a:chExt cx="1584176" cy="864095"/>
          </a:xfrm>
        </p:grpSpPr>
        <p:sp>
          <p:nvSpPr>
            <p:cNvPr id="11" name="Freeform 10"/>
            <p:cNvSpPr/>
            <p:nvPr/>
          </p:nvSpPr>
          <p:spPr>
            <a:xfrm>
              <a:off x="1619672" y="4246822"/>
              <a:ext cx="669997" cy="838362"/>
            </a:xfrm>
            <a:custGeom>
              <a:avLst/>
              <a:gdLst>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98859 w 625872"/>
                <a:gd name="connsiteY6" fmla="*/ 576262 h 840978"/>
                <a:gd name="connsiteX7" fmla="*/ 408384 w 625872"/>
                <a:gd name="connsiteY7" fmla="*/ 554831 h 840978"/>
                <a:gd name="connsiteX8" fmla="*/ 403622 w 625872"/>
                <a:gd name="connsiteY8" fmla="*/ 0 h 840978"/>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86581 w 625872"/>
                <a:gd name="connsiteY6" fmla="*/ 600620 h 840978"/>
                <a:gd name="connsiteX7" fmla="*/ 408384 w 625872"/>
                <a:gd name="connsiteY7" fmla="*/ 554831 h 840978"/>
                <a:gd name="connsiteX8" fmla="*/ 403622 w 625872"/>
                <a:gd name="connsiteY8" fmla="*/ 0 h 840978"/>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52338"/>
                <a:gd name="connsiteX1" fmla="*/ 586978 w 629778"/>
                <a:gd name="connsiteY1" fmla="*/ 707231 h 852338"/>
                <a:gd name="connsiteX2" fmla="*/ 332557 w 629778"/>
                <a:gd name="connsiteY2" fmla="*/ 850230 h 852338"/>
                <a:gd name="connsiteX3" fmla="*/ 65484 w 629778"/>
                <a:gd name="connsiteY3" fmla="*/ 809625 h 852338"/>
                <a:gd name="connsiteX4" fmla="*/ 15478 w 629778"/>
                <a:gd name="connsiteY4" fmla="*/ 671512 h 852338"/>
                <a:gd name="connsiteX5" fmla="*/ 158353 w 629778"/>
                <a:gd name="connsiteY5" fmla="*/ 540543 h 852338"/>
                <a:gd name="connsiteX6" fmla="*/ 386581 w 629778"/>
                <a:gd name="connsiteY6" fmla="*/ 600620 h 852338"/>
                <a:gd name="connsiteX7" fmla="*/ 408384 w 629778"/>
                <a:gd name="connsiteY7" fmla="*/ 554831 h 852338"/>
                <a:gd name="connsiteX8" fmla="*/ 403622 w 629778"/>
                <a:gd name="connsiteY8" fmla="*/ 0 h 852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9778" h="852338">
                  <a:moveTo>
                    <a:pt x="589359" y="40481"/>
                  </a:moveTo>
                  <a:cubicBezTo>
                    <a:pt x="607615" y="308570"/>
                    <a:pt x="629778" y="572273"/>
                    <a:pt x="586978" y="707231"/>
                  </a:cubicBezTo>
                  <a:cubicBezTo>
                    <a:pt x="544178" y="842189"/>
                    <a:pt x="393081" y="852338"/>
                    <a:pt x="332557" y="850230"/>
                  </a:cubicBezTo>
                  <a:cubicBezTo>
                    <a:pt x="247154" y="847800"/>
                    <a:pt x="118330" y="839411"/>
                    <a:pt x="65484" y="809625"/>
                  </a:cubicBezTo>
                  <a:cubicBezTo>
                    <a:pt x="12638" y="779839"/>
                    <a:pt x="0" y="716359"/>
                    <a:pt x="15478" y="671512"/>
                  </a:cubicBezTo>
                  <a:cubicBezTo>
                    <a:pt x="30956" y="626665"/>
                    <a:pt x="96503" y="552358"/>
                    <a:pt x="158353" y="540543"/>
                  </a:cubicBezTo>
                  <a:cubicBezTo>
                    <a:pt x="220203" y="528728"/>
                    <a:pt x="344909" y="598239"/>
                    <a:pt x="386581" y="600620"/>
                  </a:cubicBezTo>
                  <a:cubicBezTo>
                    <a:pt x="428253" y="603001"/>
                    <a:pt x="405544" y="654934"/>
                    <a:pt x="408384" y="554831"/>
                  </a:cubicBezTo>
                  <a:cubicBezTo>
                    <a:pt x="411224" y="454728"/>
                    <a:pt x="406400" y="229393"/>
                    <a:pt x="403622" y="0"/>
                  </a:cubicBezTo>
                </a:path>
              </a:pathLst>
            </a:custGeom>
            <a:solidFill>
              <a:srgbClr val="00CC00"/>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12" name="Freeform 11"/>
            <p:cNvSpPr/>
            <p:nvPr/>
          </p:nvSpPr>
          <p:spPr>
            <a:xfrm flipH="1">
              <a:off x="2555774" y="4221089"/>
              <a:ext cx="648074" cy="864095"/>
            </a:xfrm>
            <a:custGeom>
              <a:avLst/>
              <a:gdLst>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98859 w 625872"/>
                <a:gd name="connsiteY6" fmla="*/ 576262 h 840978"/>
                <a:gd name="connsiteX7" fmla="*/ 408384 w 625872"/>
                <a:gd name="connsiteY7" fmla="*/ 554831 h 840978"/>
                <a:gd name="connsiteX8" fmla="*/ 403622 w 625872"/>
                <a:gd name="connsiteY8" fmla="*/ 0 h 840978"/>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86581 w 625872"/>
                <a:gd name="connsiteY6" fmla="*/ 600620 h 840978"/>
                <a:gd name="connsiteX7" fmla="*/ 408384 w 625872"/>
                <a:gd name="connsiteY7" fmla="*/ 554831 h 840978"/>
                <a:gd name="connsiteX8" fmla="*/ 403622 w 625872"/>
                <a:gd name="connsiteY8" fmla="*/ 0 h 840978"/>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52338"/>
                <a:gd name="connsiteX1" fmla="*/ 586978 w 629778"/>
                <a:gd name="connsiteY1" fmla="*/ 707231 h 852338"/>
                <a:gd name="connsiteX2" fmla="*/ 332557 w 629778"/>
                <a:gd name="connsiteY2" fmla="*/ 850230 h 852338"/>
                <a:gd name="connsiteX3" fmla="*/ 65484 w 629778"/>
                <a:gd name="connsiteY3" fmla="*/ 809625 h 852338"/>
                <a:gd name="connsiteX4" fmla="*/ 15478 w 629778"/>
                <a:gd name="connsiteY4" fmla="*/ 671512 h 852338"/>
                <a:gd name="connsiteX5" fmla="*/ 158353 w 629778"/>
                <a:gd name="connsiteY5" fmla="*/ 540543 h 852338"/>
                <a:gd name="connsiteX6" fmla="*/ 386581 w 629778"/>
                <a:gd name="connsiteY6" fmla="*/ 600620 h 852338"/>
                <a:gd name="connsiteX7" fmla="*/ 408384 w 629778"/>
                <a:gd name="connsiteY7" fmla="*/ 554831 h 852338"/>
                <a:gd name="connsiteX8" fmla="*/ 403622 w 629778"/>
                <a:gd name="connsiteY8" fmla="*/ 0 h 852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9778" h="852338">
                  <a:moveTo>
                    <a:pt x="589359" y="40481"/>
                  </a:moveTo>
                  <a:cubicBezTo>
                    <a:pt x="607615" y="308570"/>
                    <a:pt x="629778" y="572273"/>
                    <a:pt x="586978" y="707231"/>
                  </a:cubicBezTo>
                  <a:cubicBezTo>
                    <a:pt x="544178" y="842189"/>
                    <a:pt x="393081" y="852338"/>
                    <a:pt x="332557" y="850230"/>
                  </a:cubicBezTo>
                  <a:cubicBezTo>
                    <a:pt x="247154" y="847800"/>
                    <a:pt x="118330" y="839411"/>
                    <a:pt x="65484" y="809625"/>
                  </a:cubicBezTo>
                  <a:cubicBezTo>
                    <a:pt x="12638" y="779839"/>
                    <a:pt x="0" y="716359"/>
                    <a:pt x="15478" y="671512"/>
                  </a:cubicBezTo>
                  <a:cubicBezTo>
                    <a:pt x="30956" y="626665"/>
                    <a:pt x="96503" y="552358"/>
                    <a:pt x="158353" y="540543"/>
                  </a:cubicBezTo>
                  <a:cubicBezTo>
                    <a:pt x="220203" y="528728"/>
                    <a:pt x="344909" y="598239"/>
                    <a:pt x="386581" y="600620"/>
                  </a:cubicBezTo>
                  <a:cubicBezTo>
                    <a:pt x="428253" y="603001"/>
                    <a:pt x="405544" y="654934"/>
                    <a:pt x="408384" y="554831"/>
                  </a:cubicBezTo>
                  <a:cubicBezTo>
                    <a:pt x="411224" y="454728"/>
                    <a:pt x="406400" y="229393"/>
                    <a:pt x="403622" y="0"/>
                  </a:cubicBezTo>
                </a:path>
              </a:pathLst>
            </a:custGeom>
            <a:solidFill>
              <a:srgbClr val="00CC00"/>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grpSp>
      <p:sp>
        <p:nvSpPr>
          <p:cNvPr id="27" name="Freeform 26"/>
          <p:cNvSpPr/>
          <p:nvPr/>
        </p:nvSpPr>
        <p:spPr>
          <a:xfrm flipH="1">
            <a:off x="7057074" y="4669826"/>
            <a:ext cx="556828" cy="623327"/>
          </a:xfrm>
          <a:custGeom>
            <a:avLst/>
            <a:gdLst>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98859 w 625872"/>
              <a:gd name="connsiteY6" fmla="*/ 576262 h 840978"/>
              <a:gd name="connsiteX7" fmla="*/ 408384 w 625872"/>
              <a:gd name="connsiteY7" fmla="*/ 554831 h 840978"/>
              <a:gd name="connsiteX8" fmla="*/ 403622 w 625872"/>
              <a:gd name="connsiteY8" fmla="*/ 0 h 840978"/>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86581 w 625872"/>
              <a:gd name="connsiteY6" fmla="*/ 600620 h 840978"/>
              <a:gd name="connsiteX7" fmla="*/ 408384 w 625872"/>
              <a:gd name="connsiteY7" fmla="*/ 554831 h 840978"/>
              <a:gd name="connsiteX8" fmla="*/ 403622 w 625872"/>
              <a:gd name="connsiteY8" fmla="*/ 0 h 840978"/>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52338"/>
              <a:gd name="connsiteX1" fmla="*/ 586978 w 629778"/>
              <a:gd name="connsiteY1" fmla="*/ 707231 h 852338"/>
              <a:gd name="connsiteX2" fmla="*/ 332557 w 629778"/>
              <a:gd name="connsiteY2" fmla="*/ 850230 h 852338"/>
              <a:gd name="connsiteX3" fmla="*/ 65484 w 629778"/>
              <a:gd name="connsiteY3" fmla="*/ 809625 h 852338"/>
              <a:gd name="connsiteX4" fmla="*/ 15478 w 629778"/>
              <a:gd name="connsiteY4" fmla="*/ 671512 h 852338"/>
              <a:gd name="connsiteX5" fmla="*/ 158353 w 629778"/>
              <a:gd name="connsiteY5" fmla="*/ 540543 h 852338"/>
              <a:gd name="connsiteX6" fmla="*/ 386581 w 629778"/>
              <a:gd name="connsiteY6" fmla="*/ 600620 h 852338"/>
              <a:gd name="connsiteX7" fmla="*/ 408384 w 629778"/>
              <a:gd name="connsiteY7" fmla="*/ 554831 h 852338"/>
              <a:gd name="connsiteX8" fmla="*/ 403622 w 629778"/>
              <a:gd name="connsiteY8" fmla="*/ 0 h 852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9778" h="852338">
                <a:moveTo>
                  <a:pt x="589359" y="40481"/>
                </a:moveTo>
                <a:cubicBezTo>
                  <a:pt x="607615" y="308570"/>
                  <a:pt x="629778" y="572273"/>
                  <a:pt x="586978" y="707231"/>
                </a:cubicBezTo>
                <a:cubicBezTo>
                  <a:pt x="544178" y="842189"/>
                  <a:pt x="393081" y="852338"/>
                  <a:pt x="332557" y="850230"/>
                </a:cubicBezTo>
                <a:cubicBezTo>
                  <a:pt x="247154" y="847800"/>
                  <a:pt x="118330" y="839411"/>
                  <a:pt x="65484" y="809625"/>
                </a:cubicBezTo>
                <a:cubicBezTo>
                  <a:pt x="12638" y="779839"/>
                  <a:pt x="0" y="716359"/>
                  <a:pt x="15478" y="671512"/>
                </a:cubicBezTo>
                <a:cubicBezTo>
                  <a:pt x="30956" y="626665"/>
                  <a:pt x="96503" y="552358"/>
                  <a:pt x="158353" y="540543"/>
                </a:cubicBezTo>
                <a:cubicBezTo>
                  <a:pt x="220203" y="528728"/>
                  <a:pt x="344909" y="598239"/>
                  <a:pt x="386581" y="600620"/>
                </a:cubicBezTo>
                <a:cubicBezTo>
                  <a:pt x="428253" y="603001"/>
                  <a:pt x="405544" y="654934"/>
                  <a:pt x="408384" y="554831"/>
                </a:cubicBezTo>
                <a:cubicBezTo>
                  <a:pt x="411224" y="454728"/>
                  <a:pt x="406400" y="229393"/>
                  <a:pt x="403622" y="0"/>
                </a:cubicBezTo>
              </a:path>
            </a:pathLst>
          </a:custGeom>
          <a:solidFill>
            <a:srgbClr val="FFCC99"/>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28" name="Freeform 27"/>
          <p:cNvSpPr/>
          <p:nvPr/>
        </p:nvSpPr>
        <p:spPr>
          <a:xfrm>
            <a:off x="6369014" y="4669826"/>
            <a:ext cx="483130" cy="623327"/>
          </a:xfrm>
          <a:custGeom>
            <a:avLst/>
            <a:gdLst>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98859 w 625872"/>
              <a:gd name="connsiteY6" fmla="*/ 576262 h 840978"/>
              <a:gd name="connsiteX7" fmla="*/ 408384 w 625872"/>
              <a:gd name="connsiteY7" fmla="*/ 554831 h 840978"/>
              <a:gd name="connsiteX8" fmla="*/ 403622 w 625872"/>
              <a:gd name="connsiteY8" fmla="*/ 0 h 840978"/>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86581 w 625872"/>
              <a:gd name="connsiteY6" fmla="*/ 600620 h 840978"/>
              <a:gd name="connsiteX7" fmla="*/ 408384 w 625872"/>
              <a:gd name="connsiteY7" fmla="*/ 554831 h 840978"/>
              <a:gd name="connsiteX8" fmla="*/ 403622 w 625872"/>
              <a:gd name="connsiteY8" fmla="*/ 0 h 840978"/>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52338"/>
              <a:gd name="connsiteX1" fmla="*/ 586978 w 629778"/>
              <a:gd name="connsiteY1" fmla="*/ 707231 h 852338"/>
              <a:gd name="connsiteX2" fmla="*/ 332557 w 629778"/>
              <a:gd name="connsiteY2" fmla="*/ 850230 h 852338"/>
              <a:gd name="connsiteX3" fmla="*/ 65484 w 629778"/>
              <a:gd name="connsiteY3" fmla="*/ 809625 h 852338"/>
              <a:gd name="connsiteX4" fmla="*/ 15478 w 629778"/>
              <a:gd name="connsiteY4" fmla="*/ 671512 h 852338"/>
              <a:gd name="connsiteX5" fmla="*/ 158353 w 629778"/>
              <a:gd name="connsiteY5" fmla="*/ 540543 h 852338"/>
              <a:gd name="connsiteX6" fmla="*/ 386581 w 629778"/>
              <a:gd name="connsiteY6" fmla="*/ 600620 h 852338"/>
              <a:gd name="connsiteX7" fmla="*/ 408384 w 629778"/>
              <a:gd name="connsiteY7" fmla="*/ 554831 h 852338"/>
              <a:gd name="connsiteX8" fmla="*/ 403622 w 629778"/>
              <a:gd name="connsiteY8" fmla="*/ 0 h 852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9778" h="852338">
                <a:moveTo>
                  <a:pt x="589359" y="40481"/>
                </a:moveTo>
                <a:cubicBezTo>
                  <a:pt x="607615" y="308570"/>
                  <a:pt x="629778" y="572273"/>
                  <a:pt x="586978" y="707231"/>
                </a:cubicBezTo>
                <a:cubicBezTo>
                  <a:pt x="544178" y="842189"/>
                  <a:pt x="393081" y="852338"/>
                  <a:pt x="332557" y="850230"/>
                </a:cubicBezTo>
                <a:cubicBezTo>
                  <a:pt x="247154" y="847800"/>
                  <a:pt x="118330" y="839411"/>
                  <a:pt x="65484" y="809625"/>
                </a:cubicBezTo>
                <a:cubicBezTo>
                  <a:pt x="12638" y="779839"/>
                  <a:pt x="0" y="716359"/>
                  <a:pt x="15478" y="671512"/>
                </a:cubicBezTo>
                <a:cubicBezTo>
                  <a:pt x="30956" y="626665"/>
                  <a:pt x="96503" y="552358"/>
                  <a:pt x="158353" y="540543"/>
                </a:cubicBezTo>
                <a:cubicBezTo>
                  <a:pt x="220203" y="528728"/>
                  <a:pt x="344909" y="598239"/>
                  <a:pt x="386581" y="600620"/>
                </a:cubicBezTo>
                <a:cubicBezTo>
                  <a:pt x="428253" y="603001"/>
                  <a:pt x="405544" y="654934"/>
                  <a:pt x="408384" y="554831"/>
                </a:cubicBezTo>
                <a:cubicBezTo>
                  <a:pt x="411224" y="454728"/>
                  <a:pt x="406400" y="229393"/>
                  <a:pt x="403622" y="0"/>
                </a:cubicBezTo>
              </a:path>
            </a:pathLst>
          </a:custGeom>
          <a:solidFill>
            <a:srgbClr val="FFCC99"/>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31" name="Chord 30"/>
          <p:cNvSpPr/>
          <p:nvPr/>
        </p:nvSpPr>
        <p:spPr>
          <a:xfrm>
            <a:off x="6118811" y="3289334"/>
            <a:ext cx="1763568" cy="2543419"/>
          </a:xfrm>
          <a:prstGeom prst="chord">
            <a:avLst>
              <a:gd name="adj1" fmla="val 10135620"/>
              <a:gd name="adj2" fmla="val 674418"/>
            </a:avLst>
          </a:prstGeom>
          <a:solidFill>
            <a:srgbClr val="FFCC99"/>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4" name="Group 77"/>
          <p:cNvGrpSpPr/>
          <p:nvPr/>
        </p:nvGrpSpPr>
        <p:grpSpPr>
          <a:xfrm>
            <a:off x="6573468" y="2956120"/>
            <a:ext cx="854252" cy="760374"/>
            <a:chOff x="-1009262" y="1732638"/>
            <a:chExt cx="1033010" cy="831187"/>
          </a:xfrm>
          <a:solidFill>
            <a:srgbClr val="FF3300"/>
          </a:solidFill>
        </p:grpSpPr>
        <p:sp>
          <p:nvSpPr>
            <p:cNvPr id="33" name="Freeform 10"/>
            <p:cNvSpPr/>
            <p:nvPr/>
          </p:nvSpPr>
          <p:spPr>
            <a:xfrm>
              <a:off x="-1009262" y="2036176"/>
              <a:ext cx="1033010" cy="152541"/>
            </a:xfrm>
            <a:custGeom>
              <a:avLst/>
              <a:gdLst>
                <a:gd name="connsiteX0" fmla="*/ 0 w 1209821"/>
                <a:gd name="connsiteY0" fmla="*/ 0 h 138332"/>
                <a:gd name="connsiteX1" fmla="*/ 337625 w 1209821"/>
                <a:gd name="connsiteY1" fmla="*/ 112541 h 138332"/>
                <a:gd name="connsiteX2" fmla="*/ 928468 w 1209821"/>
                <a:gd name="connsiteY2" fmla="*/ 126609 h 138332"/>
                <a:gd name="connsiteX3" fmla="*/ 1209821 w 1209821"/>
                <a:gd name="connsiteY3" fmla="*/ 42203 h 138332"/>
                <a:gd name="connsiteX0" fmla="*/ 0 w 1296144"/>
                <a:gd name="connsiteY0" fmla="*/ 0 h 145366"/>
                <a:gd name="connsiteX1" fmla="*/ 337625 w 1296144"/>
                <a:gd name="connsiteY1" fmla="*/ 112541 h 145366"/>
                <a:gd name="connsiteX2" fmla="*/ 928468 w 1296144"/>
                <a:gd name="connsiteY2" fmla="*/ 126609 h 145366"/>
                <a:gd name="connsiteX3" fmla="*/ 1296144 w 1296144"/>
                <a:gd name="connsiteY3" fmla="*/ 0 h 145366"/>
              </a:gdLst>
              <a:ahLst/>
              <a:cxnLst>
                <a:cxn ang="0">
                  <a:pos x="connsiteX0" y="connsiteY0"/>
                </a:cxn>
                <a:cxn ang="0">
                  <a:pos x="connsiteX1" y="connsiteY1"/>
                </a:cxn>
                <a:cxn ang="0">
                  <a:pos x="connsiteX2" y="connsiteY2"/>
                </a:cxn>
                <a:cxn ang="0">
                  <a:pos x="connsiteX3" y="connsiteY3"/>
                </a:cxn>
              </a:cxnLst>
              <a:rect l="l" t="t" r="r" b="b"/>
              <a:pathLst>
                <a:path w="1296144" h="145366">
                  <a:moveTo>
                    <a:pt x="0" y="0"/>
                  </a:moveTo>
                  <a:cubicBezTo>
                    <a:pt x="91440" y="45719"/>
                    <a:pt x="182880" y="91439"/>
                    <a:pt x="337625" y="112541"/>
                  </a:cubicBezTo>
                  <a:cubicBezTo>
                    <a:pt x="492370" y="133643"/>
                    <a:pt x="768715" y="145366"/>
                    <a:pt x="928468" y="126609"/>
                  </a:cubicBezTo>
                  <a:cubicBezTo>
                    <a:pt x="1088221" y="107852"/>
                    <a:pt x="1228150" y="36341"/>
                    <a:pt x="1296144" y="0"/>
                  </a:cubicBezTo>
                </a:path>
              </a:pathLst>
            </a:custGeom>
            <a:no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dirty="0"/>
            </a:p>
          </p:txBody>
        </p:sp>
        <p:sp>
          <p:nvSpPr>
            <p:cNvPr id="34" name="Chord 11"/>
            <p:cNvSpPr/>
            <p:nvPr/>
          </p:nvSpPr>
          <p:spPr>
            <a:xfrm>
              <a:off x="-779704" y="1732638"/>
              <a:ext cx="573894" cy="831187"/>
            </a:xfrm>
            <a:prstGeom prst="chord">
              <a:avLst>
                <a:gd name="adj1" fmla="val 10765082"/>
                <a:gd name="adj2" fmla="val 108958"/>
              </a:avLst>
            </a:prstGeom>
            <a:grp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37" name="Oval 36"/>
          <p:cNvSpPr/>
          <p:nvPr/>
        </p:nvSpPr>
        <p:spPr>
          <a:xfrm>
            <a:off x="6617963" y="3501009"/>
            <a:ext cx="84394" cy="183107"/>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1" name="Oval 10"/>
          <p:cNvSpPr/>
          <p:nvPr/>
        </p:nvSpPr>
        <p:spPr>
          <a:xfrm>
            <a:off x="3920873" y="3329107"/>
            <a:ext cx="1369411" cy="1550006"/>
          </a:xfrm>
          <a:prstGeom prst="ellipse">
            <a:avLst/>
          </a:prstGeom>
          <a:solidFill>
            <a:srgbClr val="00CC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3" name="Oval 42"/>
          <p:cNvSpPr/>
          <p:nvPr/>
        </p:nvSpPr>
        <p:spPr>
          <a:xfrm rot="190219">
            <a:off x="4277040" y="3521401"/>
            <a:ext cx="78936" cy="195631"/>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5" name="Chord 44"/>
          <p:cNvSpPr/>
          <p:nvPr/>
        </p:nvSpPr>
        <p:spPr>
          <a:xfrm>
            <a:off x="3779912" y="3717032"/>
            <a:ext cx="391260" cy="342352"/>
          </a:xfrm>
          <a:prstGeom prst="chord">
            <a:avLst>
              <a:gd name="adj1" fmla="val 5430208"/>
              <a:gd name="adj2" fmla="val 5345722"/>
            </a:avLst>
          </a:prstGeom>
          <a:solidFill>
            <a:srgbClr val="FFFF66"/>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5" name="Group 112"/>
          <p:cNvGrpSpPr/>
          <p:nvPr/>
        </p:nvGrpSpPr>
        <p:grpSpPr>
          <a:xfrm>
            <a:off x="4214318" y="2888939"/>
            <a:ext cx="782521" cy="684705"/>
            <a:chOff x="6156176" y="2132856"/>
            <a:chExt cx="1152128" cy="1008112"/>
          </a:xfrm>
        </p:grpSpPr>
        <p:sp>
          <p:nvSpPr>
            <p:cNvPr id="48" name="Chord 47"/>
            <p:cNvSpPr/>
            <p:nvPr/>
          </p:nvSpPr>
          <p:spPr>
            <a:xfrm>
              <a:off x="6300192" y="2132856"/>
              <a:ext cx="864096" cy="1008112"/>
            </a:xfrm>
            <a:prstGeom prst="chord">
              <a:avLst>
                <a:gd name="adj1" fmla="val 8868550"/>
                <a:gd name="adj2" fmla="val 1928325"/>
              </a:avLst>
            </a:prstGeom>
            <a:solidFill>
              <a:srgbClr val="FF99CC"/>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9" name="Freeform 48"/>
            <p:cNvSpPr/>
            <p:nvPr/>
          </p:nvSpPr>
          <p:spPr>
            <a:xfrm>
              <a:off x="6156176" y="2708920"/>
              <a:ext cx="1152128" cy="202691"/>
            </a:xfrm>
            <a:custGeom>
              <a:avLst/>
              <a:gdLst>
                <a:gd name="connsiteX0" fmla="*/ 0 w 1133475"/>
                <a:gd name="connsiteY0" fmla="*/ 0 h 109537"/>
                <a:gd name="connsiteX1" fmla="*/ 195263 w 1133475"/>
                <a:gd name="connsiteY1" fmla="*/ 92869 h 109537"/>
                <a:gd name="connsiteX2" fmla="*/ 964406 w 1133475"/>
                <a:gd name="connsiteY2" fmla="*/ 97631 h 109537"/>
                <a:gd name="connsiteX3" fmla="*/ 1133475 w 1133475"/>
                <a:gd name="connsiteY3" fmla="*/ 21431 h 109537"/>
                <a:gd name="connsiteX0" fmla="*/ 0 w 1133475"/>
                <a:gd name="connsiteY0" fmla="*/ 7874 h 122296"/>
                <a:gd name="connsiteX1" fmla="*/ 195263 w 1133475"/>
                <a:gd name="connsiteY1" fmla="*/ 100743 h 122296"/>
                <a:gd name="connsiteX2" fmla="*/ 964406 w 1133475"/>
                <a:gd name="connsiteY2" fmla="*/ 105505 h 122296"/>
                <a:gd name="connsiteX3" fmla="*/ 1133475 w 1133475"/>
                <a:gd name="connsiteY3" fmla="*/ 0 h 122296"/>
                <a:gd name="connsiteX0" fmla="*/ 0 w 1133475"/>
                <a:gd name="connsiteY0" fmla="*/ 0 h 122296"/>
                <a:gd name="connsiteX1" fmla="*/ 195263 w 1133475"/>
                <a:gd name="connsiteY1" fmla="*/ 100743 h 122296"/>
                <a:gd name="connsiteX2" fmla="*/ 964406 w 1133475"/>
                <a:gd name="connsiteY2" fmla="*/ 105505 h 122296"/>
                <a:gd name="connsiteX3" fmla="*/ 1133475 w 1133475"/>
                <a:gd name="connsiteY3" fmla="*/ 0 h 122296"/>
              </a:gdLst>
              <a:ahLst/>
              <a:cxnLst>
                <a:cxn ang="0">
                  <a:pos x="connsiteX0" y="connsiteY0"/>
                </a:cxn>
                <a:cxn ang="0">
                  <a:pos x="connsiteX1" y="connsiteY1"/>
                </a:cxn>
                <a:cxn ang="0">
                  <a:pos x="connsiteX2" y="connsiteY2"/>
                </a:cxn>
                <a:cxn ang="0">
                  <a:pos x="connsiteX3" y="connsiteY3"/>
                </a:cxn>
              </a:cxnLst>
              <a:rect l="l" t="t" r="r" b="b"/>
              <a:pathLst>
                <a:path w="1133475" h="122296">
                  <a:moveTo>
                    <a:pt x="0" y="0"/>
                  </a:moveTo>
                  <a:cubicBezTo>
                    <a:pt x="17264" y="38298"/>
                    <a:pt x="34529" y="83159"/>
                    <a:pt x="195263" y="100743"/>
                  </a:cubicBezTo>
                  <a:cubicBezTo>
                    <a:pt x="355997" y="118327"/>
                    <a:pt x="808037" y="122296"/>
                    <a:pt x="964406" y="105505"/>
                  </a:cubicBezTo>
                  <a:cubicBezTo>
                    <a:pt x="1120775" y="88714"/>
                    <a:pt x="1127125" y="32147"/>
                    <a:pt x="1133475" y="0"/>
                  </a:cubicBezTo>
                </a:path>
              </a:pathLst>
            </a:custGeom>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grpSp>
      <p:sp>
        <p:nvSpPr>
          <p:cNvPr id="51" name="Oval 50"/>
          <p:cNvSpPr/>
          <p:nvPr/>
        </p:nvSpPr>
        <p:spPr>
          <a:xfrm>
            <a:off x="3995936" y="4221088"/>
            <a:ext cx="288032" cy="288032"/>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6" name="Group 54"/>
          <p:cNvGrpSpPr/>
          <p:nvPr/>
        </p:nvGrpSpPr>
        <p:grpSpPr>
          <a:xfrm>
            <a:off x="1093502" y="3032955"/>
            <a:ext cx="2345598" cy="2379680"/>
            <a:chOff x="3203848" y="1700808"/>
            <a:chExt cx="3168352" cy="3419950"/>
          </a:xfrm>
        </p:grpSpPr>
        <p:sp>
          <p:nvSpPr>
            <p:cNvPr id="56" name="Freeform 55"/>
            <p:cNvSpPr/>
            <p:nvPr/>
          </p:nvSpPr>
          <p:spPr>
            <a:xfrm flipH="1">
              <a:off x="4932040" y="4149080"/>
              <a:ext cx="583644" cy="936104"/>
            </a:xfrm>
            <a:custGeom>
              <a:avLst/>
              <a:gdLst>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98859 w 625872"/>
                <a:gd name="connsiteY6" fmla="*/ 576262 h 840978"/>
                <a:gd name="connsiteX7" fmla="*/ 408384 w 625872"/>
                <a:gd name="connsiteY7" fmla="*/ 554831 h 840978"/>
                <a:gd name="connsiteX8" fmla="*/ 403622 w 625872"/>
                <a:gd name="connsiteY8" fmla="*/ 0 h 840978"/>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86581 w 625872"/>
                <a:gd name="connsiteY6" fmla="*/ 600620 h 840978"/>
                <a:gd name="connsiteX7" fmla="*/ 408384 w 625872"/>
                <a:gd name="connsiteY7" fmla="*/ 554831 h 840978"/>
                <a:gd name="connsiteX8" fmla="*/ 403622 w 625872"/>
                <a:gd name="connsiteY8" fmla="*/ 0 h 840978"/>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52338"/>
                <a:gd name="connsiteX1" fmla="*/ 586978 w 629778"/>
                <a:gd name="connsiteY1" fmla="*/ 707231 h 852338"/>
                <a:gd name="connsiteX2" fmla="*/ 332557 w 629778"/>
                <a:gd name="connsiteY2" fmla="*/ 850230 h 852338"/>
                <a:gd name="connsiteX3" fmla="*/ 65484 w 629778"/>
                <a:gd name="connsiteY3" fmla="*/ 809625 h 852338"/>
                <a:gd name="connsiteX4" fmla="*/ 15478 w 629778"/>
                <a:gd name="connsiteY4" fmla="*/ 671512 h 852338"/>
                <a:gd name="connsiteX5" fmla="*/ 158353 w 629778"/>
                <a:gd name="connsiteY5" fmla="*/ 540543 h 852338"/>
                <a:gd name="connsiteX6" fmla="*/ 386581 w 629778"/>
                <a:gd name="connsiteY6" fmla="*/ 600620 h 852338"/>
                <a:gd name="connsiteX7" fmla="*/ 408384 w 629778"/>
                <a:gd name="connsiteY7" fmla="*/ 554831 h 852338"/>
                <a:gd name="connsiteX8" fmla="*/ 403622 w 629778"/>
                <a:gd name="connsiteY8" fmla="*/ 0 h 852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9778" h="852338">
                  <a:moveTo>
                    <a:pt x="589359" y="40481"/>
                  </a:moveTo>
                  <a:cubicBezTo>
                    <a:pt x="607615" y="308570"/>
                    <a:pt x="629778" y="572273"/>
                    <a:pt x="586978" y="707231"/>
                  </a:cubicBezTo>
                  <a:cubicBezTo>
                    <a:pt x="544178" y="842189"/>
                    <a:pt x="393081" y="852338"/>
                    <a:pt x="332557" y="850230"/>
                  </a:cubicBezTo>
                  <a:cubicBezTo>
                    <a:pt x="247154" y="847800"/>
                    <a:pt x="118330" y="839411"/>
                    <a:pt x="65484" y="809625"/>
                  </a:cubicBezTo>
                  <a:cubicBezTo>
                    <a:pt x="12638" y="779839"/>
                    <a:pt x="0" y="716359"/>
                    <a:pt x="15478" y="671512"/>
                  </a:cubicBezTo>
                  <a:cubicBezTo>
                    <a:pt x="30956" y="626665"/>
                    <a:pt x="96503" y="552358"/>
                    <a:pt x="158353" y="540543"/>
                  </a:cubicBezTo>
                  <a:cubicBezTo>
                    <a:pt x="220203" y="528728"/>
                    <a:pt x="344909" y="598239"/>
                    <a:pt x="386581" y="600620"/>
                  </a:cubicBezTo>
                  <a:cubicBezTo>
                    <a:pt x="428253" y="603001"/>
                    <a:pt x="405544" y="654934"/>
                    <a:pt x="408384" y="554831"/>
                  </a:cubicBezTo>
                  <a:cubicBezTo>
                    <a:pt x="411224" y="454728"/>
                    <a:pt x="406400" y="229393"/>
                    <a:pt x="403622" y="0"/>
                  </a:cubicBezTo>
                </a:path>
              </a:pathLst>
            </a:custGeom>
            <a:solidFill>
              <a:srgbClr val="FFFF00"/>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57" name="Freeform 56"/>
            <p:cNvSpPr/>
            <p:nvPr/>
          </p:nvSpPr>
          <p:spPr>
            <a:xfrm>
              <a:off x="4139952" y="4184654"/>
              <a:ext cx="504056" cy="936104"/>
            </a:xfrm>
            <a:custGeom>
              <a:avLst/>
              <a:gdLst>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98859 w 625872"/>
                <a:gd name="connsiteY6" fmla="*/ 576262 h 840978"/>
                <a:gd name="connsiteX7" fmla="*/ 408384 w 625872"/>
                <a:gd name="connsiteY7" fmla="*/ 554831 h 840978"/>
                <a:gd name="connsiteX8" fmla="*/ 403622 w 625872"/>
                <a:gd name="connsiteY8" fmla="*/ 0 h 840978"/>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86581 w 625872"/>
                <a:gd name="connsiteY6" fmla="*/ 600620 h 840978"/>
                <a:gd name="connsiteX7" fmla="*/ 408384 w 625872"/>
                <a:gd name="connsiteY7" fmla="*/ 554831 h 840978"/>
                <a:gd name="connsiteX8" fmla="*/ 403622 w 625872"/>
                <a:gd name="connsiteY8" fmla="*/ 0 h 840978"/>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52338"/>
                <a:gd name="connsiteX1" fmla="*/ 586978 w 629778"/>
                <a:gd name="connsiteY1" fmla="*/ 707231 h 852338"/>
                <a:gd name="connsiteX2" fmla="*/ 332557 w 629778"/>
                <a:gd name="connsiteY2" fmla="*/ 850230 h 852338"/>
                <a:gd name="connsiteX3" fmla="*/ 65484 w 629778"/>
                <a:gd name="connsiteY3" fmla="*/ 809625 h 852338"/>
                <a:gd name="connsiteX4" fmla="*/ 15478 w 629778"/>
                <a:gd name="connsiteY4" fmla="*/ 671512 h 852338"/>
                <a:gd name="connsiteX5" fmla="*/ 158353 w 629778"/>
                <a:gd name="connsiteY5" fmla="*/ 540543 h 852338"/>
                <a:gd name="connsiteX6" fmla="*/ 386581 w 629778"/>
                <a:gd name="connsiteY6" fmla="*/ 600620 h 852338"/>
                <a:gd name="connsiteX7" fmla="*/ 408384 w 629778"/>
                <a:gd name="connsiteY7" fmla="*/ 554831 h 852338"/>
                <a:gd name="connsiteX8" fmla="*/ 403622 w 629778"/>
                <a:gd name="connsiteY8" fmla="*/ 0 h 852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9778" h="852338">
                  <a:moveTo>
                    <a:pt x="589359" y="40481"/>
                  </a:moveTo>
                  <a:cubicBezTo>
                    <a:pt x="607615" y="308570"/>
                    <a:pt x="629778" y="572273"/>
                    <a:pt x="586978" y="707231"/>
                  </a:cubicBezTo>
                  <a:cubicBezTo>
                    <a:pt x="544178" y="842189"/>
                    <a:pt x="393081" y="852338"/>
                    <a:pt x="332557" y="850230"/>
                  </a:cubicBezTo>
                  <a:cubicBezTo>
                    <a:pt x="247154" y="847800"/>
                    <a:pt x="118330" y="839411"/>
                    <a:pt x="65484" y="809625"/>
                  </a:cubicBezTo>
                  <a:cubicBezTo>
                    <a:pt x="12638" y="779839"/>
                    <a:pt x="0" y="716359"/>
                    <a:pt x="15478" y="671512"/>
                  </a:cubicBezTo>
                  <a:cubicBezTo>
                    <a:pt x="30956" y="626665"/>
                    <a:pt x="96503" y="552358"/>
                    <a:pt x="158353" y="540543"/>
                  </a:cubicBezTo>
                  <a:cubicBezTo>
                    <a:pt x="220203" y="528728"/>
                    <a:pt x="344909" y="598239"/>
                    <a:pt x="386581" y="600620"/>
                  </a:cubicBezTo>
                  <a:cubicBezTo>
                    <a:pt x="428253" y="603001"/>
                    <a:pt x="405544" y="654934"/>
                    <a:pt x="408384" y="554831"/>
                  </a:cubicBezTo>
                  <a:cubicBezTo>
                    <a:pt x="411224" y="454728"/>
                    <a:pt x="406400" y="229393"/>
                    <a:pt x="403622" y="0"/>
                  </a:cubicBezTo>
                </a:path>
              </a:pathLst>
            </a:custGeom>
            <a:solidFill>
              <a:srgbClr val="FFFF00"/>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58" name="Sun 57"/>
            <p:cNvSpPr/>
            <p:nvPr/>
          </p:nvSpPr>
          <p:spPr>
            <a:xfrm>
              <a:off x="3203848" y="1700808"/>
              <a:ext cx="3168352" cy="3348372"/>
            </a:xfrm>
            <a:prstGeom prst="sun">
              <a:avLst>
                <a:gd name="adj" fmla="val 21511"/>
              </a:avLst>
            </a:prstGeom>
            <a:solidFill>
              <a:srgbClr val="FFFF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61" name="Oval 60"/>
          <p:cNvSpPr/>
          <p:nvPr/>
        </p:nvSpPr>
        <p:spPr>
          <a:xfrm>
            <a:off x="1883546" y="3764436"/>
            <a:ext cx="68988" cy="168620"/>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3" name="Freeform 62"/>
          <p:cNvSpPr/>
          <p:nvPr/>
        </p:nvSpPr>
        <p:spPr>
          <a:xfrm rot="11348047" flipH="1" flipV="1">
            <a:off x="2107155" y="4045562"/>
            <a:ext cx="569654" cy="743913"/>
          </a:xfrm>
          <a:custGeom>
            <a:avLst/>
            <a:gdLst>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75432 w 777479"/>
              <a:gd name="connsiteY8" fmla="*/ 659606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65919 w 777479"/>
              <a:gd name="connsiteY10" fmla="*/ 516731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62013 w 777479"/>
              <a:gd name="connsiteY20" fmla="*/ 605036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2397 h 834313"/>
              <a:gd name="connsiteX1" fmla="*/ 239713 w 777479"/>
              <a:gd name="connsiteY1" fmla="*/ 240985 h 834313"/>
              <a:gd name="connsiteX2" fmla="*/ 82550 w 777479"/>
              <a:gd name="connsiteY2" fmla="*/ 336235 h 834313"/>
              <a:gd name="connsiteX3" fmla="*/ 3969 w 777479"/>
              <a:gd name="connsiteY3" fmla="*/ 474347 h 834313"/>
              <a:gd name="connsiteX4" fmla="*/ 106363 w 777479"/>
              <a:gd name="connsiteY4" fmla="*/ 488635 h 834313"/>
              <a:gd name="connsiteX5" fmla="*/ 254000 w 777479"/>
              <a:gd name="connsiteY5" fmla="*/ 386241 h 834313"/>
              <a:gd name="connsiteX6" fmla="*/ 261144 w 777479"/>
              <a:gd name="connsiteY6" fmla="*/ 398147 h 834313"/>
              <a:gd name="connsiteX7" fmla="*/ 223044 w 777479"/>
              <a:gd name="connsiteY7" fmla="*/ 533878 h 834313"/>
              <a:gd name="connsiteX8" fmla="*/ 198834 w 777479"/>
              <a:gd name="connsiteY8" fmla="*/ 660085 h 834313"/>
              <a:gd name="connsiteX9" fmla="*/ 248147 w 777479"/>
              <a:gd name="connsiteY9" fmla="*/ 750200 h 834313"/>
              <a:gd name="connsiteX10" fmla="*/ 335682 w 777479"/>
              <a:gd name="connsiteY10" fmla="*/ 608466 h 834313"/>
              <a:gd name="connsiteX11" fmla="*/ 368300 w 777479"/>
              <a:gd name="connsiteY11" fmla="*/ 488634 h 834313"/>
              <a:gd name="connsiteX12" fmla="*/ 375444 w 777479"/>
              <a:gd name="connsiteY12" fmla="*/ 555310 h 834313"/>
              <a:gd name="connsiteX13" fmla="*/ 401638 w 777479"/>
              <a:gd name="connsiteY13" fmla="*/ 767241 h 834313"/>
              <a:gd name="connsiteX14" fmla="*/ 451644 w 777479"/>
              <a:gd name="connsiteY14" fmla="*/ 833916 h 834313"/>
              <a:gd name="connsiteX15" fmla="*/ 504032 w 777479"/>
              <a:gd name="connsiteY15" fmla="*/ 769622 h 834313"/>
              <a:gd name="connsiteX16" fmla="*/ 504032 w 777479"/>
              <a:gd name="connsiteY16" fmla="*/ 529115 h 834313"/>
              <a:gd name="connsiteX17" fmla="*/ 527844 w 777479"/>
              <a:gd name="connsiteY17" fmla="*/ 643416 h 834313"/>
              <a:gd name="connsiteX18" fmla="*/ 573088 w 777479"/>
              <a:gd name="connsiteY18" fmla="*/ 741047 h 834313"/>
              <a:gd name="connsiteX19" fmla="*/ 625475 w 777479"/>
              <a:gd name="connsiteY19" fmla="*/ 762478 h 834313"/>
              <a:gd name="connsiteX20" fmla="*/ 662013 w 777479"/>
              <a:gd name="connsiteY20" fmla="*/ 705527 h 834313"/>
              <a:gd name="connsiteX21" fmla="*/ 644525 w 777479"/>
              <a:gd name="connsiteY21" fmla="*/ 583885 h 834313"/>
              <a:gd name="connsiteX22" fmla="*/ 632619 w 777479"/>
              <a:gd name="connsiteY22" fmla="*/ 507685 h 834313"/>
              <a:gd name="connsiteX23" fmla="*/ 718344 w 777479"/>
              <a:gd name="connsiteY23" fmla="*/ 657703 h 834313"/>
              <a:gd name="connsiteX24" fmla="*/ 770732 w 777479"/>
              <a:gd name="connsiteY24" fmla="*/ 636272 h 834313"/>
              <a:gd name="connsiteX25" fmla="*/ 758825 w 777479"/>
              <a:gd name="connsiteY25" fmla="*/ 495778 h 834313"/>
              <a:gd name="connsiteX26" fmla="*/ 668338 w 777479"/>
              <a:gd name="connsiteY26" fmla="*/ 324328 h 834313"/>
              <a:gd name="connsiteX27" fmla="*/ 668239 w 777479"/>
              <a:gd name="connsiteY27" fmla="*/ 0 h 834313"/>
              <a:gd name="connsiteX0" fmla="*/ 240017 w 777479"/>
              <a:gd name="connsiteY0" fmla="*/ 24652 h 834313"/>
              <a:gd name="connsiteX1" fmla="*/ 239713 w 777479"/>
              <a:gd name="connsiteY1" fmla="*/ 240985 h 834313"/>
              <a:gd name="connsiteX2" fmla="*/ 82550 w 777479"/>
              <a:gd name="connsiteY2" fmla="*/ 336235 h 834313"/>
              <a:gd name="connsiteX3" fmla="*/ 3969 w 777479"/>
              <a:gd name="connsiteY3" fmla="*/ 474347 h 834313"/>
              <a:gd name="connsiteX4" fmla="*/ 106363 w 777479"/>
              <a:gd name="connsiteY4" fmla="*/ 488635 h 834313"/>
              <a:gd name="connsiteX5" fmla="*/ 254000 w 777479"/>
              <a:gd name="connsiteY5" fmla="*/ 386241 h 834313"/>
              <a:gd name="connsiteX6" fmla="*/ 261144 w 777479"/>
              <a:gd name="connsiteY6" fmla="*/ 398147 h 834313"/>
              <a:gd name="connsiteX7" fmla="*/ 223044 w 777479"/>
              <a:gd name="connsiteY7" fmla="*/ 533878 h 834313"/>
              <a:gd name="connsiteX8" fmla="*/ 198834 w 777479"/>
              <a:gd name="connsiteY8" fmla="*/ 660085 h 834313"/>
              <a:gd name="connsiteX9" fmla="*/ 248147 w 777479"/>
              <a:gd name="connsiteY9" fmla="*/ 750200 h 834313"/>
              <a:gd name="connsiteX10" fmla="*/ 335682 w 777479"/>
              <a:gd name="connsiteY10" fmla="*/ 608466 h 834313"/>
              <a:gd name="connsiteX11" fmla="*/ 368300 w 777479"/>
              <a:gd name="connsiteY11" fmla="*/ 488634 h 834313"/>
              <a:gd name="connsiteX12" fmla="*/ 375444 w 777479"/>
              <a:gd name="connsiteY12" fmla="*/ 555310 h 834313"/>
              <a:gd name="connsiteX13" fmla="*/ 401638 w 777479"/>
              <a:gd name="connsiteY13" fmla="*/ 767241 h 834313"/>
              <a:gd name="connsiteX14" fmla="*/ 451644 w 777479"/>
              <a:gd name="connsiteY14" fmla="*/ 833916 h 834313"/>
              <a:gd name="connsiteX15" fmla="*/ 504032 w 777479"/>
              <a:gd name="connsiteY15" fmla="*/ 769622 h 834313"/>
              <a:gd name="connsiteX16" fmla="*/ 504032 w 777479"/>
              <a:gd name="connsiteY16" fmla="*/ 529115 h 834313"/>
              <a:gd name="connsiteX17" fmla="*/ 527844 w 777479"/>
              <a:gd name="connsiteY17" fmla="*/ 643416 h 834313"/>
              <a:gd name="connsiteX18" fmla="*/ 573088 w 777479"/>
              <a:gd name="connsiteY18" fmla="*/ 741047 h 834313"/>
              <a:gd name="connsiteX19" fmla="*/ 625475 w 777479"/>
              <a:gd name="connsiteY19" fmla="*/ 762478 h 834313"/>
              <a:gd name="connsiteX20" fmla="*/ 662013 w 777479"/>
              <a:gd name="connsiteY20" fmla="*/ 705527 h 834313"/>
              <a:gd name="connsiteX21" fmla="*/ 644525 w 777479"/>
              <a:gd name="connsiteY21" fmla="*/ 583885 h 834313"/>
              <a:gd name="connsiteX22" fmla="*/ 632619 w 777479"/>
              <a:gd name="connsiteY22" fmla="*/ 507685 h 834313"/>
              <a:gd name="connsiteX23" fmla="*/ 718344 w 777479"/>
              <a:gd name="connsiteY23" fmla="*/ 657703 h 834313"/>
              <a:gd name="connsiteX24" fmla="*/ 770732 w 777479"/>
              <a:gd name="connsiteY24" fmla="*/ 636272 h 834313"/>
              <a:gd name="connsiteX25" fmla="*/ 758825 w 777479"/>
              <a:gd name="connsiteY25" fmla="*/ 495778 h 834313"/>
              <a:gd name="connsiteX26" fmla="*/ 668338 w 777479"/>
              <a:gd name="connsiteY26" fmla="*/ 324328 h 834313"/>
              <a:gd name="connsiteX27" fmla="*/ 668239 w 777479"/>
              <a:gd name="connsiteY27" fmla="*/ 0 h 834313"/>
              <a:gd name="connsiteX0" fmla="*/ 240017 w 777479"/>
              <a:gd name="connsiteY0" fmla="*/ 164738 h 974399"/>
              <a:gd name="connsiteX1" fmla="*/ 239713 w 777479"/>
              <a:gd name="connsiteY1" fmla="*/ 381071 h 974399"/>
              <a:gd name="connsiteX2" fmla="*/ 82550 w 777479"/>
              <a:gd name="connsiteY2" fmla="*/ 476321 h 974399"/>
              <a:gd name="connsiteX3" fmla="*/ 3969 w 777479"/>
              <a:gd name="connsiteY3" fmla="*/ 614433 h 974399"/>
              <a:gd name="connsiteX4" fmla="*/ 106363 w 777479"/>
              <a:gd name="connsiteY4" fmla="*/ 628721 h 974399"/>
              <a:gd name="connsiteX5" fmla="*/ 254000 w 777479"/>
              <a:gd name="connsiteY5" fmla="*/ 526327 h 974399"/>
              <a:gd name="connsiteX6" fmla="*/ 261144 w 777479"/>
              <a:gd name="connsiteY6" fmla="*/ 538233 h 974399"/>
              <a:gd name="connsiteX7" fmla="*/ 223044 w 777479"/>
              <a:gd name="connsiteY7" fmla="*/ 673964 h 974399"/>
              <a:gd name="connsiteX8" fmla="*/ 198834 w 777479"/>
              <a:gd name="connsiteY8" fmla="*/ 800171 h 974399"/>
              <a:gd name="connsiteX9" fmla="*/ 248147 w 777479"/>
              <a:gd name="connsiteY9" fmla="*/ 890286 h 974399"/>
              <a:gd name="connsiteX10" fmla="*/ 335682 w 777479"/>
              <a:gd name="connsiteY10" fmla="*/ 748552 h 974399"/>
              <a:gd name="connsiteX11" fmla="*/ 368300 w 777479"/>
              <a:gd name="connsiteY11" fmla="*/ 628720 h 974399"/>
              <a:gd name="connsiteX12" fmla="*/ 375444 w 777479"/>
              <a:gd name="connsiteY12" fmla="*/ 695396 h 974399"/>
              <a:gd name="connsiteX13" fmla="*/ 401638 w 777479"/>
              <a:gd name="connsiteY13" fmla="*/ 907327 h 974399"/>
              <a:gd name="connsiteX14" fmla="*/ 451644 w 777479"/>
              <a:gd name="connsiteY14" fmla="*/ 974002 h 974399"/>
              <a:gd name="connsiteX15" fmla="*/ 504032 w 777479"/>
              <a:gd name="connsiteY15" fmla="*/ 909708 h 974399"/>
              <a:gd name="connsiteX16" fmla="*/ 504032 w 777479"/>
              <a:gd name="connsiteY16" fmla="*/ 669201 h 974399"/>
              <a:gd name="connsiteX17" fmla="*/ 527844 w 777479"/>
              <a:gd name="connsiteY17" fmla="*/ 783502 h 974399"/>
              <a:gd name="connsiteX18" fmla="*/ 573088 w 777479"/>
              <a:gd name="connsiteY18" fmla="*/ 881133 h 974399"/>
              <a:gd name="connsiteX19" fmla="*/ 625475 w 777479"/>
              <a:gd name="connsiteY19" fmla="*/ 902564 h 974399"/>
              <a:gd name="connsiteX20" fmla="*/ 662013 w 777479"/>
              <a:gd name="connsiteY20" fmla="*/ 845613 h 974399"/>
              <a:gd name="connsiteX21" fmla="*/ 644525 w 777479"/>
              <a:gd name="connsiteY21" fmla="*/ 723971 h 974399"/>
              <a:gd name="connsiteX22" fmla="*/ 632619 w 777479"/>
              <a:gd name="connsiteY22" fmla="*/ 647771 h 974399"/>
              <a:gd name="connsiteX23" fmla="*/ 718344 w 777479"/>
              <a:gd name="connsiteY23" fmla="*/ 797789 h 974399"/>
              <a:gd name="connsiteX24" fmla="*/ 770732 w 777479"/>
              <a:gd name="connsiteY24" fmla="*/ 776358 h 974399"/>
              <a:gd name="connsiteX25" fmla="*/ 758825 w 777479"/>
              <a:gd name="connsiteY25" fmla="*/ 635864 h 974399"/>
              <a:gd name="connsiteX26" fmla="*/ 668338 w 777479"/>
              <a:gd name="connsiteY26" fmla="*/ 464414 h 974399"/>
              <a:gd name="connsiteX27" fmla="*/ 577964 w 777479"/>
              <a:gd name="connsiteY27" fmla="*/ 0 h 974399"/>
              <a:gd name="connsiteX0" fmla="*/ 224488 w 777479"/>
              <a:gd name="connsiteY0" fmla="*/ 79294 h 974399"/>
              <a:gd name="connsiteX1" fmla="*/ 239713 w 777479"/>
              <a:gd name="connsiteY1" fmla="*/ 381071 h 974399"/>
              <a:gd name="connsiteX2" fmla="*/ 82550 w 777479"/>
              <a:gd name="connsiteY2" fmla="*/ 476321 h 974399"/>
              <a:gd name="connsiteX3" fmla="*/ 3969 w 777479"/>
              <a:gd name="connsiteY3" fmla="*/ 614433 h 974399"/>
              <a:gd name="connsiteX4" fmla="*/ 106363 w 777479"/>
              <a:gd name="connsiteY4" fmla="*/ 628721 h 974399"/>
              <a:gd name="connsiteX5" fmla="*/ 254000 w 777479"/>
              <a:gd name="connsiteY5" fmla="*/ 526327 h 974399"/>
              <a:gd name="connsiteX6" fmla="*/ 261144 w 777479"/>
              <a:gd name="connsiteY6" fmla="*/ 538233 h 974399"/>
              <a:gd name="connsiteX7" fmla="*/ 223044 w 777479"/>
              <a:gd name="connsiteY7" fmla="*/ 673964 h 974399"/>
              <a:gd name="connsiteX8" fmla="*/ 198834 w 777479"/>
              <a:gd name="connsiteY8" fmla="*/ 800171 h 974399"/>
              <a:gd name="connsiteX9" fmla="*/ 248147 w 777479"/>
              <a:gd name="connsiteY9" fmla="*/ 890286 h 974399"/>
              <a:gd name="connsiteX10" fmla="*/ 335682 w 777479"/>
              <a:gd name="connsiteY10" fmla="*/ 748552 h 974399"/>
              <a:gd name="connsiteX11" fmla="*/ 368300 w 777479"/>
              <a:gd name="connsiteY11" fmla="*/ 628720 h 974399"/>
              <a:gd name="connsiteX12" fmla="*/ 375444 w 777479"/>
              <a:gd name="connsiteY12" fmla="*/ 695396 h 974399"/>
              <a:gd name="connsiteX13" fmla="*/ 401638 w 777479"/>
              <a:gd name="connsiteY13" fmla="*/ 907327 h 974399"/>
              <a:gd name="connsiteX14" fmla="*/ 451644 w 777479"/>
              <a:gd name="connsiteY14" fmla="*/ 974002 h 974399"/>
              <a:gd name="connsiteX15" fmla="*/ 504032 w 777479"/>
              <a:gd name="connsiteY15" fmla="*/ 909708 h 974399"/>
              <a:gd name="connsiteX16" fmla="*/ 504032 w 777479"/>
              <a:gd name="connsiteY16" fmla="*/ 669201 h 974399"/>
              <a:gd name="connsiteX17" fmla="*/ 527844 w 777479"/>
              <a:gd name="connsiteY17" fmla="*/ 783502 h 974399"/>
              <a:gd name="connsiteX18" fmla="*/ 573088 w 777479"/>
              <a:gd name="connsiteY18" fmla="*/ 881133 h 974399"/>
              <a:gd name="connsiteX19" fmla="*/ 625475 w 777479"/>
              <a:gd name="connsiteY19" fmla="*/ 902564 h 974399"/>
              <a:gd name="connsiteX20" fmla="*/ 662013 w 777479"/>
              <a:gd name="connsiteY20" fmla="*/ 845613 h 974399"/>
              <a:gd name="connsiteX21" fmla="*/ 644525 w 777479"/>
              <a:gd name="connsiteY21" fmla="*/ 723971 h 974399"/>
              <a:gd name="connsiteX22" fmla="*/ 632619 w 777479"/>
              <a:gd name="connsiteY22" fmla="*/ 647771 h 974399"/>
              <a:gd name="connsiteX23" fmla="*/ 718344 w 777479"/>
              <a:gd name="connsiteY23" fmla="*/ 797789 h 974399"/>
              <a:gd name="connsiteX24" fmla="*/ 770732 w 777479"/>
              <a:gd name="connsiteY24" fmla="*/ 776358 h 974399"/>
              <a:gd name="connsiteX25" fmla="*/ 758825 w 777479"/>
              <a:gd name="connsiteY25" fmla="*/ 635864 h 974399"/>
              <a:gd name="connsiteX26" fmla="*/ 668338 w 777479"/>
              <a:gd name="connsiteY26" fmla="*/ 464414 h 974399"/>
              <a:gd name="connsiteX27" fmla="*/ 577964 w 777479"/>
              <a:gd name="connsiteY27" fmla="*/ 0 h 974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77479" h="974399">
                <a:moveTo>
                  <a:pt x="224488" y="79294"/>
                </a:moveTo>
                <a:cubicBezTo>
                  <a:pt x="238577" y="124935"/>
                  <a:pt x="263369" y="314900"/>
                  <a:pt x="239713" y="381071"/>
                </a:cubicBezTo>
                <a:cubicBezTo>
                  <a:pt x="216057" y="447242"/>
                  <a:pt x="121841" y="437427"/>
                  <a:pt x="82550" y="476321"/>
                </a:cubicBezTo>
                <a:cubicBezTo>
                  <a:pt x="43259" y="515215"/>
                  <a:pt x="0" y="589033"/>
                  <a:pt x="3969" y="614433"/>
                </a:cubicBezTo>
                <a:cubicBezTo>
                  <a:pt x="7938" y="639833"/>
                  <a:pt x="64691" y="643405"/>
                  <a:pt x="106363" y="628721"/>
                </a:cubicBezTo>
                <a:cubicBezTo>
                  <a:pt x="148035" y="614037"/>
                  <a:pt x="228203" y="541408"/>
                  <a:pt x="254000" y="526327"/>
                </a:cubicBezTo>
                <a:cubicBezTo>
                  <a:pt x="279797" y="511246"/>
                  <a:pt x="266303" y="513627"/>
                  <a:pt x="261144" y="538233"/>
                </a:cubicBezTo>
                <a:cubicBezTo>
                  <a:pt x="255985" y="562839"/>
                  <a:pt x="233429" y="630308"/>
                  <a:pt x="223044" y="673964"/>
                </a:cubicBezTo>
                <a:cubicBezTo>
                  <a:pt x="212659" y="717620"/>
                  <a:pt x="194650" y="764117"/>
                  <a:pt x="198834" y="800171"/>
                </a:cubicBezTo>
                <a:cubicBezTo>
                  <a:pt x="203018" y="836225"/>
                  <a:pt x="225339" y="898889"/>
                  <a:pt x="248147" y="890286"/>
                </a:cubicBezTo>
                <a:cubicBezTo>
                  <a:pt x="270955" y="881683"/>
                  <a:pt x="315657" y="792146"/>
                  <a:pt x="335682" y="748552"/>
                </a:cubicBezTo>
                <a:cubicBezTo>
                  <a:pt x="355707" y="704958"/>
                  <a:pt x="361673" y="637579"/>
                  <a:pt x="368300" y="628720"/>
                </a:cubicBezTo>
                <a:cubicBezTo>
                  <a:pt x="374927" y="619861"/>
                  <a:pt x="369888" y="648962"/>
                  <a:pt x="375444" y="695396"/>
                </a:cubicBezTo>
                <a:cubicBezTo>
                  <a:pt x="381000" y="741831"/>
                  <a:pt x="388938" y="860893"/>
                  <a:pt x="401638" y="907327"/>
                </a:cubicBezTo>
                <a:cubicBezTo>
                  <a:pt x="414338" y="953761"/>
                  <a:pt x="434578" y="973605"/>
                  <a:pt x="451644" y="974002"/>
                </a:cubicBezTo>
                <a:cubicBezTo>
                  <a:pt x="468710" y="974399"/>
                  <a:pt x="495301" y="960508"/>
                  <a:pt x="504032" y="909708"/>
                </a:cubicBezTo>
                <a:cubicBezTo>
                  <a:pt x="512763" y="858908"/>
                  <a:pt x="500063" y="690235"/>
                  <a:pt x="504032" y="669201"/>
                </a:cubicBezTo>
                <a:cubicBezTo>
                  <a:pt x="508001" y="648167"/>
                  <a:pt x="516335" y="748180"/>
                  <a:pt x="527844" y="783502"/>
                </a:cubicBezTo>
                <a:cubicBezTo>
                  <a:pt x="539353" y="818824"/>
                  <a:pt x="556816" y="861289"/>
                  <a:pt x="573088" y="881133"/>
                </a:cubicBezTo>
                <a:cubicBezTo>
                  <a:pt x="589360" y="900977"/>
                  <a:pt x="610654" y="908484"/>
                  <a:pt x="625475" y="902564"/>
                </a:cubicBezTo>
                <a:cubicBezTo>
                  <a:pt x="640296" y="896644"/>
                  <a:pt x="658838" y="875379"/>
                  <a:pt x="662013" y="845613"/>
                </a:cubicBezTo>
                <a:cubicBezTo>
                  <a:pt x="665188" y="815847"/>
                  <a:pt x="649424" y="756945"/>
                  <a:pt x="644525" y="723971"/>
                </a:cubicBezTo>
                <a:cubicBezTo>
                  <a:pt x="639626" y="690997"/>
                  <a:pt x="620316" y="635468"/>
                  <a:pt x="632619" y="647771"/>
                </a:cubicBezTo>
                <a:cubicBezTo>
                  <a:pt x="644922" y="660074"/>
                  <a:pt x="695325" y="776358"/>
                  <a:pt x="718344" y="797789"/>
                </a:cubicBezTo>
                <a:cubicBezTo>
                  <a:pt x="741363" y="819220"/>
                  <a:pt x="763985" y="803346"/>
                  <a:pt x="770732" y="776358"/>
                </a:cubicBezTo>
                <a:cubicBezTo>
                  <a:pt x="777479" y="749371"/>
                  <a:pt x="775891" y="687855"/>
                  <a:pt x="758825" y="635864"/>
                </a:cubicBezTo>
                <a:cubicBezTo>
                  <a:pt x="741759" y="583873"/>
                  <a:pt x="698481" y="570391"/>
                  <a:pt x="668338" y="464414"/>
                </a:cubicBezTo>
                <a:cubicBezTo>
                  <a:pt x="638195" y="358437"/>
                  <a:pt x="580345" y="78978"/>
                  <a:pt x="577964" y="0"/>
                </a:cubicBezTo>
              </a:path>
            </a:pathLst>
          </a:custGeom>
          <a:solidFill>
            <a:srgbClr val="FFFF00"/>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70" name="Freeform 69"/>
          <p:cNvSpPr/>
          <p:nvPr/>
        </p:nvSpPr>
        <p:spPr>
          <a:xfrm rot="11119764" flipH="1" flipV="1">
            <a:off x="6906251" y="4027692"/>
            <a:ext cx="518426" cy="670009"/>
          </a:xfrm>
          <a:custGeom>
            <a:avLst/>
            <a:gdLst>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75432 w 777479"/>
              <a:gd name="connsiteY8" fmla="*/ 659606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65919 w 777479"/>
              <a:gd name="connsiteY10" fmla="*/ 516731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62013 w 777479"/>
              <a:gd name="connsiteY20" fmla="*/ 605036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77479" h="733822">
                <a:moveTo>
                  <a:pt x="237332" y="11906"/>
                </a:moveTo>
                <a:cubicBezTo>
                  <a:pt x="251421" y="57547"/>
                  <a:pt x="265510" y="103188"/>
                  <a:pt x="239713" y="140494"/>
                </a:cubicBezTo>
                <a:cubicBezTo>
                  <a:pt x="213916" y="177800"/>
                  <a:pt x="121841" y="196850"/>
                  <a:pt x="82550" y="235744"/>
                </a:cubicBezTo>
                <a:cubicBezTo>
                  <a:pt x="43259" y="274638"/>
                  <a:pt x="0" y="348456"/>
                  <a:pt x="3969" y="373856"/>
                </a:cubicBezTo>
                <a:cubicBezTo>
                  <a:pt x="7938" y="399256"/>
                  <a:pt x="64691" y="402828"/>
                  <a:pt x="106363" y="388144"/>
                </a:cubicBezTo>
                <a:cubicBezTo>
                  <a:pt x="148035" y="373460"/>
                  <a:pt x="228203" y="300831"/>
                  <a:pt x="254000" y="285750"/>
                </a:cubicBezTo>
                <a:cubicBezTo>
                  <a:pt x="279797" y="270669"/>
                  <a:pt x="266303" y="273050"/>
                  <a:pt x="261144" y="297656"/>
                </a:cubicBezTo>
                <a:cubicBezTo>
                  <a:pt x="255985" y="322262"/>
                  <a:pt x="233429" y="389731"/>
                  <a:pt x="223044" y="433387"/>
                </a:cubicBezTo>
                <a:cubicBezTo>
                  <a:pt x="212659" y="477043"/>
                  <a:pt x="194650" y="523540"/>
                  <a:pt x="198834" y="559594"/>
                </a:cubicBezTo>
                <a:cubicBezTo>
                  <a:pt x="203018" y="595648"/>
                  <a:pt x="225339" y="658312"/>
                  <a:pt x="248147" y="649709"/>
                </a:cubicBezTo>
                <a:cubicBezTo>
                  <a:pt x="270955" y="641106"/>
                  <a:pt x="315657" y="551569"/>
                  <a:pt x="335682" y="507975"/>
                </a:cubicBezTo>
                <a:cubicBezTo>
                  <a:pt x="355707" y="464381"/>
                  <a:pt x="361673" y="397002"/>
                  <a:pt x="368300" y="388143"/>
                </a:cubicBezTo>
                <a:cubicBezTo>
                  <a:pt x="374927" y="379284"/>
                  <a:pt x="369888" y="408385"/>
                  <a:pt x="375444" y="454819"/>
                </a:cubicBezTo>
                <a:cubicBezTo>
                  <a:pt x="381000" y="501254"/>
                  <a:pt x="388938" y="620316"/>
                  <a:pt x="401638" y="666750"/>
                </a:cubicBezTo>
                <a:cubicBezTo>
                  <a:pt x="414338" y="713184"/>
                  <a:pt x="434578" y="733028"/>
                  <a:pt x="451644" y="733425"/>
                </a:cubicBezTo>
                <a:cubicBezTo>
                  <a:pt x="468710" y="733822"/>
                  <a:pt x="495301" y="719931"/>
                  <a:pt x="504032" y="669131"/>
                </a:cubicBezTo>
                <a:cubicBezTo>
                  <a:pt x="512763" y="618331"/>
                  <a:pt x="500063" y="449658"/>
                  <a:pt x="504032" y="428624"/>
                </a:cubicBezTo>
                <a:cubicBezTo>
                  <a:pt x="508001" y="407590"/>
                  <a:pt x="516335" y="507603"/>
                  <a:pt x="527844" y="542925"/>
                </a:cubicBezTo>
                <a:cubicBezTo>
                  <a:pt x="539353" y="578247"/>
                  <a:pt x="556816" y="620712"/>
                  <a:pt x="573088" y="640556"/>
                </a:cubicBezTo>
                <a:cubicBezTo>
                  <a:pt x="589360" y="660400"/>
                  <a:pt x="610654" y="667907"/>
                  <a:pt x="625475" y="661987"/>
                </a:cubicBezTo>
                <a:cubicBezTo>
                  <a:pt x="640296" y="656067"/>
                  <a:pt x="658838" y="634802"/>
                  <a:pt x="662013" y="605036"/>
                </a:cubicBezTo>
                <a:cubicBezTo>
                  <a:pt x="665188" y="575270"/>
                  <a:pt x="649424" y="516368"/>
                  <a:pt x="644525" y="483394"/>
                </a:cubicBezTo>
                <a:cubicBezTo>
                  <a:pt x="639626" y="450420"/>
                  <a:pt x="620316" y="394891"/>
                  <a:pt x="632619" y="407194"/>
                </a:cubicBezTo>
                <a:cubicBezTo>
                  <a:pt x="644922" y="419497"/>
                  <a:pt x="695325" y="535781"/>
                  <a:pt x="718344" y="557212"/>
                </a:cubicBezTo>
                <a:cubicBezTo>
                  <a:pt x="741363" y="578643"/>
                  <a:pt x="763985" y="562769"/>
                  <a:pt x="770732" y="535781"/>
                </a:cubicBezTo>
                <a:cubicBezTo>
                  <a:pt x="777479" y="508794"/>
                  <a:pt x="775891" y="447278"/>
                  <a:pt x="758825" y="395287"/>
                </a:cubicBezTo>
                <a:cubicBezTo>
                  <a:pt x="741759" y="343296"/>
                  <a:pt x="687388" y="289718"/>
                  <a:pt x="668338" y="223837"/>
                </a:cubicBezTo>
                <a:cubicBezTo>
                  <a:pt x="649288" y="157956"/>
                  <a:pt x="646906" y="78978"/>
                  <a:pt x="644525" y="0"/>
                </a:cubicBezTo>
              </a:path>
            </a:pathLst>
          </a:custGeom>
          <a:solidFill>
            <a:srgbClr val="FFCC99"/>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73" name="Oval 72"/>
          <p:cNvSpPr/>
          <p:nvPr/>
        </p:nvSpPr>
        <p:spPr>
          <a:xfrm>
            <a:off x="1619672" y="4213406"/>
            <a:ext cx="216024" cy="223706"/>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2" name="Oval 51"/>
          <p:cNvSpPr/>
          <p:nvPr/>
        </p:nvSpPr>
        <p:spPr>
          <a:xfrm>
            <a:off x="6175226" y="3933056"/>
            <a:ext cx="288032" cy="360040"/>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1" name="Freeform 20"/>
          <p:cNvSpPr/>
          <p:nvPr/>
        </p:nvSpPr>
        <p:spPr>
          <a:xfrm rot="492070">
            <a:off x="4546452" y="4036530"/>
            <a:ext cx="490388" cy="686542"/>
          </a:xfrm>
          <a:custGeom>
            <a:avLst/>
            <a:gdLst>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75432 w 777479"/>
              <a:gd name="connsiteY8" fmla="*/ 659606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65919 w 777479"/>
              <a:gd name="connsiteY10" fmla="*/ 516731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62013 w 777479"/>
              <a:gd name="connsiteY20" fmla="*/ 605036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180 w 777479"/>
              <a:gd name="connsiteY0" fmla="*/ 0 h 909988"/>
              <a:gd name="connsiteX1" fmla="*/ 239713 w 777479"/>
              <a:gd name="connsiteY1" fmla="*/ 316660 h 909988"/>
              <a:gd name="connsiteX2" fmla="*/ 82550 w 777479"/>
              <a:gd name="connsiteY2" fmla="*/ 411910 h 909988"/>
              <a:gd name="connsiteX3" fmla="*/ 3969 w 777479"/>
              <a:gd name="connsiteY3" fmla="*/ 550022 h 909988"/>
              <a:gd name="connsiteX4" fmla="*/ 106363 w 777479"/>
              <a:gd name="connsiteY4" fmla="*/ 564310 h 909988"/>
              <a:gd name="connsiteX5" fmla="*/ 254000 w 777479"/>
              <a:gd name="connsiteY5" fmla="*/ 461916 h 909988"/>
              <a:gd name="connsiteX6" fmla="*/ 261144 w 777479"/>
              <a:gd name="connsiteY6" fmla="*/ 473822 h 909988"/>
              <a:gd name="connsiteX7" fmla="*/ 223044 w 777479"/>
              <a:gd name="connsiteY7" fmla="*/ 609553 h 909988"/>
              <a:gd name="connsiteX8" fmla="*/ 198834 w 777479"/>
              <a:gd name="connsiteY8" fmla="*/ 735760 h 909988"/>
              <a:gd name="connsiteX9" fmla="*/ 248147 w 777479"/>
              <a:gd name="connsiteY9" fmla="*/ 825875 h 909988"/>
              <a:gd name="connsiteX10" fmla="*/ 335682 w 777479"/>
              <a:gd name="connsiteY10" fmla="*/ 684141 h 909988"/>
              <a:gd name="connsiteX11" fmla="*/ 368300 w 777479"/>
              <a:gd name="connsiteY11" fmla="*/ 564309 h 909988"/>
              <a:gd name="connsiteX12" fmla="*/ 375444 w 777479"/>
              <a:gd name="connsiteY12" fmla="*/ 630985 h 909988"/>
              <a:gd name="connsiteX13" fmla="*/ 401638 w 777479"/>
              <a:gd name="connsiteY13" fmla="*/ 842916 h 909988"/>
              <a:gd name="connsiteX14" fmla="*/ 451644 w 777479"/>
              <a:gd name="connsiteY14" fmla="*/ 909591 h 909988"/>
              <a:gd name="connsiteX15" fmla="*/ 504032 w 777479"/>
              <a:gd name="connsiteY15" fmla="*/ 845297 h 909988"/>
              <a:gd name="connsiteX16" fmla="*/ 504032 w 777479"/>
              <a:gd name="connsiteY16" fmla="*/ 604790 h 909988"/>
              <a:gd name="connsiteX17" fmla="*/ 527844 w 777479"/>
              <a:gd name="connsiteY17" fmla="*/ 719091 h 909988"/>
              <a:gd name="connsiteX18" fmla="*/ 573088 w 777479"/>
              <a:gd name="connsiteY18" fmla="*/ 816722 h 909988"/>
              <a:gd name="connsiteX19" fmla="*/ 625475 w 777479"/>
              <a:gd name="connsiteY19" fmla="*/ 838153 h 909988"/>
              <a:gd name="connsiteX20" fmla="*/ 662013 w 777479"/>
              <a:gd name="connsiteY20" fmla="*/ 781202 h 909988"/>
              <a:gd name="connsiteX21" fmla="*/ 644525 w 777479"/>
              <a:gd name="connsiteY21" fmla="*/ 659560 h 909988"/>
              <a:gd name="connsiteX22" fmla="*/ 632619 w 777479"/>
              <a:gd name="connsiteY22" fmla="*/ 583360 h 909988"/>
              <a:gd name="connsiteX23" fmla="*/ 718344 w 777479"/>
              <a:gd name="connsiteY23" fmla="*/ 733378 h 909988"/>
              <a:gd name="connsiteX24" fmla="*/ 770732 w 777479"/>
              <a:gd name="connsiteY24" fmla="*/ 711947 h 909988"/>
              <a:gd name="connsiteX25" fmla="*/ 758825 w 777479"/>
              <a:gd name="connsiteY25" fmla="*/ 571453 h 909988"/>
              <a:gd name="connsiteX26" fmla="*/ 668338 w 777479"/>
              <a:gd name="connsiteY26" fmla="*/ 400003 h 909988"/>
              <a:gd name="connsiteX27" fmla="*/ 644525 w 777479"/>
              <a:gd name="connsiteY27" fmla="*/ 176166 h 909988"/>
              <a:gd name="connsiteX0" fmla="*/ 237180 w 777479"/>
              <a:gd name="connsiteY0" fmla="*/ 0 h 909988"/>
              <a:gd name="connsiteX1" fmla="*/ 239713 w 777479"/>
              <a:gd name="connsiteY1" fmla="*/ 316660 h 909988"/>
              <a:gd name="connsiteX2" fmla="*/ 82550 w 777479"/>
              <a:gd name="connsiteY2" fmla="*/ 411910 h 909988"/>
              <a:gd name="connsiteX3" fmla="*/ 3969 w 777479"/>
              <a:gd name="connsiteY3" fmla="*/ 550022 h 909988"/>
              <a:gd name="connsiteX4" fmla="*/ 106363 w 777479"/>
              <a:gd name="connsiteY4" fmla="*/ 564310 h 909988"/>
              <a:gd name="connsiteX5" fmla="*/ 254000 w 777479"/>
              <a:gd name="connsiteY5" fmla="*/ 461916 h 909988"/>
              <a:gd name="connsiteX6" fmla="*/ 261144 w 777479"/>
              <a:gd name="connsiteY6" fmla="*/ 473822 h 909988"/>
              <a:gd name="connsiteX7" fmla="*/ 223044 w 777479"/>
              <a:gd name="connsiteY7" fmla="*/ 609553 h 909988"/>
              <a:gd name="connsiteX8" fmla="*/ 198834 w 777479"/>
              <a:gd name="connsiteY8" fmla="*/ 735760 h 909988"/>
              <a:gd name="connsiteX9" fmla="*/ 248147 w 777479"/>
              <a:gd name="connsiteY9" fmla="*/ 825875 h 909988"/>
              <a:gd name="connsiteX10" fmla="*/ 335682 w 777479"/>
              <a:gd name="connsiteY10" fmla="*/ 684141 h 909988"/>
              <a:gd name="connsiteX11" fmla="*/ 368300 w 777479"/>
              <a:gd name="connsiteY11" fmla="*/ 564309 h 909988"/>
              <a:gd name="connsiteX12" fmla="*/ 375444 w 777479"/>
              <a:gd name="connsiteY12" fmla="*/ 630985 h 909988"/>
              <a:gd name="connsiteX13" fmla="*/ 401638 w 777479"/>
              <a:gd name="connsiteY13" fmla="*/ 842916 h 909988"/>
              <a:gd name="connsiteX14" fmla="*/ 451644 w 777479"/>
              <a:gd name="connsiteY14" fmla="*/ 909591 h 909988"/>
              <a:gd name="connsiteX15" fmla="*/ 504032 w 777479"/>
              <a:gd name="connsiteY15" fmla="*/ 845297 h 909988"/>
              <a:gd name="connsiteX16" fmla="*/ 504032 w 777479"/>
              <a:gd name="connsiteY16" fmla="*/ 604790 h 909988"/>
              <a:gd name="connsiteX17" fmla="*/ 527844 w 777479"/>
              <a:gd name="connsiteY17" fmla="*/ 719091 h 909988"/>
              <a:gd name="connsiteX18" fmla="*/ 573088 w 777479"/>
              <a:gd name="connsiteY18" fmla="*/ 816722 h 909988"/>
              <a:gd name="connsiteX19" fmla="*/ 625475 w 777479"/>
              <a:gd name="connsiteY19" fmla="*/ 838153 h 909988"/>
              <a:gd name="connsiteX20" fmla="*/ 662013 w 777479"/>
              <a:gd name="connsiteY20" fmla="*/ 781202 h 909988"/>
              <a:gd name="connsiteX21" fmla="*/ 644525 w 777479"/>
              <a:gd name="connsiteY21" fmla="*/ 659560 h 909988"/>
              <a:gd name="connsiteX22" fmla="*/ 632619 w 777479"/>
              <a:gd name="connsiteY22" fmla="*/ 583360 h 909988"/>
              <a:gd name="connsiteX23" fmla="*/ 718344 w 777479"/>
              <a:gd name="connsiteY23" fmla="*/ 733378 h 909988"/>
              <a:gd name="connsiteX24" fmla="*/ 770732 w 777479"/>
              <a:gd name="connsiteY24" fmla="*/ 711947 h 909988"/>
              <a:gd name="connsiteX25" fmla="*/ 758825 w 777479"/>
              <a:gd name="connsiteY25" fmla="*/ 571453 h 909988"/>
              <a:gd name="connsiteX26" fmla="*/ 668338 w 777479"/>
              <a:gd name="connsiteY26" fmla="*/ 400003 h 909988"/>
              <a:gd name="connsiteX27" fmla="*/ 614486 w 777479"/>
              <a:gd name="connsiteY27" fmla="*/ 68283 h 909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77479" h="909988">
                <a:moveTo>
                  <a:pt x="237180" y="0"/>
                </a:moveTo>
                <a:cubicBezTo>
                  <a:pt x="251269" y="45641"/>
                  <a:pt x="265485" y="248008"/>
                  <a:pt x="239713" y="316660"/>
                </a:cubicBezTo>
                <a:cubicBezTo>
                  <a:pt x="213941" y="385312"/>
                  <a:pt x="121841" y="373016"/>
                  <a:pt x="82550" y="411910"/>
                </a:cubicBezTo>
                <a:cubicBezTo>
                  <a:pt x="43259" y="450804"/>
                  <a:pt x="0" y="524622"/>
                  <a:pt x="3969" y="550022"/>
                </a:cubicBezTo>
                <a:cubicBezTo>
                  <a:pt x="7938" y="575422"/>
                  <a:pt x="64691" y="578994"/>
                  <a:pt x="106363" y="564310"/>
                </a:cubicBezTo>
                <a:cubicBezTo>
                  <a:pt x="148035" y="549626"/>
                  <a:pt x="228203" y="476997"/>
                  <a:pt x="254000" y="461916"/>
                </a:cubicBezTo>
                <a:cubicBezTo>
                  <a:pt x="279797" y="446835"/>
                  <a:pt x="266303" y="449216"/>
                  <a:pt x="261144" y="473822"/>
                </a:cubicBezTo>
                <a:cubicBezTo>
                  <a:pt x="255985" y="498428"/>
                  <a:pt x="233429" y="565897"/>
                  <a:pt x="223044" y="609553"/>
                </a:cubicBezTo>
                <a:cubicBezTo>
                  <a:pt x="212659" y="653209"/>
                  <a:pt x="194650" y="699706"/>
                  <a:pt x="198834" y="735760"/>
                </a:cubicBezTo>
                <a:cubicBezTo>
                  <a:pt x="203018" y="771814"/>
                  <a:pt x="225339" y="834478"/>
                  <a:pt x="248147" y="825875"/>
                </a:cubicBezTo>
                <a:cubicBezTo>
                  <a:pt x="270955" y="817272"/>
                  <a:pt x="315657" y="727735"/>
                  <a:pt x="335682" y="684141"/>
                </a:cubicBezTo>
                <a:cubicBezTo>
                  <a:pt x="355707" y="640547"/>
                  <a:pt x="361673" y="573168"/>
                  <a:pt x="368300" y="564309"/>
                </a:cubicBezTo>
                <a:cubicBezTo>
                  <a:pt x="374927" y="555450"/>
                  <a:pt x="369888" y="584551"/>
                  <a:pt x="375444" y="630985"/>
                </a:cubicBezTo>
                <a:cubicBezTo>
                  <a:pt x="381000" y="677420"/>
                  <a:pt x="388938" y="796482"/>
                  <a:pt x="401638" y="842916"/>
                </a:cubicBezTo>
                <a:cubicBezTo>
                  <a:pt x="414338" y="889350"/>
                  <a:pt x="434578" y="909194"/>
                  <a:pt x="451644" y="909591"/>
                </a:cubicBezTo>
                <a:cubicBezTo>
                  <a:pt x="468710" y="909988"/>
                  <a:pt x="495301" y="896097"/>
                  <a:pt x="504032" y="845297"/>
                </a:cubicBezTo>
                <a:cubicBezTo>
                  <a:pt x="512763" y="794497"/>
                  <a:pt x="500063" y="625824"/>
                  <a:pt x="504032" y="604790"/>
                </a:cubicBezTo>
                <a:cubicBezTo>
                  <a:pt x="508001" y="583756"/>
                  <a:pt x="516335" y="683769"/>
                  <a:pt x="527844" y="719091"/>
                </a:cubicBezTo>
                <a:cubicBezTo>
                  <a:pt x="539353" y="754413"/>
                  <a:pt x="556816" y="796878"/>
                  <a:pt x="573088" y="816722"/>
                </a:cubicBezTo>
                <a:cubicBezTo>
                  <a:pt x="589360" y="836566"/>
                  <a:pt x="610654" y="844073"/>
                  <a:pt x="625475" y="838153"/>
                </a:cubicBezTo>
                <a:cubicBezTo>
                  <a:pt x="640296" y="832233"/>
                  <a:pt x="658838" y="810968"/>
                  <a:pt x="662013" y="781202"/>
                </a:cubicBezTo>
                <a:cubicBezTo>
                  <a:pt x="665188" y="751436"/>
                  <a:pt x="649424" y="692534"/>
                  <a:pt x="644525" y="659560"/>
                </a:cubicBezTo>
                <a:cubicBezTo>
                  <a:pt x="639626" y="626586"/>
                  <a:pt x="620316" y="571057"/>
                  <a:pt x="632619" y="583360"/>
                </a:cubicBezTo>
                <a:cubicBezTo>
                  <a:pt x="644922" y="595663"/>
                  <a:pt x="695325" y="711947"/>
                  <a:pt x="718344" y="733378"/>
                </a:cubicBezTo>
                <a:cubicBezTo>
                  <a:pt x="741363" y="754809"/>
                  <a:pt x="763985" y="738935"/>
                  <a:pt x="770732" y="711947"/>
                </a:cubicBezTo>
                <a:cubicBezTo>
                  <a:pt x="777479" y="684960"/>
                  <a:pt x="775891" y="623444"/>
                  <a:pt x="758825" y="571453"/>
                </a:cubicBezTo>
                <a:cubicBezTo>
                  <a:pt x="741759" y="519462"/>
                  <a:pt x="692395" y="483865"/>
                  <a:pt x="668338" y="400003"/>
                </a:cubicBezTo>
                <a:cubicBezTo>
                  <a:pt x="644281" y="316141"/>
                  <a:pt x="616867" y="147261"/>
                  <a:pt x="614486" y="68283"/>
                </a:cubicBezTo>
              </a:path>
            </a:pathLst>
          </a:custGeom>
          <a:solidFill>
            <a:srgbClr val="00CC00"/>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cxnSp>
        <p:nvCxnSpPr>
          <p:cNvPr id="55" name="Straight Connector 54"/>
          <p:cNvCxnSpPr/>
          <p:nvPr/>
        </p:nvCxnSpPr>
        <p:spPr>
          <a:xfrm flipH="1" flipV="1">
            <a:off x="1907704" y="3645024"/>
            <a:ext cx="144016" cy="72008"/>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sp>
        <p:nvSpPr>
          <p:cNvPr id="39" name="Freeform 38"/>
          <p:cNvSpPr/>
          <p:nvPr/>
        </p:nvSpPr>
        <p:spPr>
          <a:xfrm rot="14741925" flipH="1">
            <a:off x="4884132" y="3306391"/>
            <a:ext cx="489075" cy="684705"/>
          </a:xfrm>
          <a:custGeom>
            <a:avLst/>
            <a:gdLst>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75432 w 777479"/>
              <a:gd name="connsiteY8" fmla="*/ 659606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65919 w 777479"/>
              <a:gd name="connsiteY10" fmla="*/ 516731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62013 w 777479"/>
              <a:gd name="connsiteY20" fmla="*/ 605036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180 w 777479"/>
              <a:gd name="connsiteY0" fmla="*/ 0 h 909988"/>
              <a:gd name="connsiteX1" fmla="*/ 239713 w 777479"/>
              <a:gd name="connsiteY1" fmla="*/ 316660 h 909988"/>
              <a:gd name="connsiteX2" fmla="*/ 82550 w 777479"/>
              <a:gd name="connsiteY2" fmla="*/ 411910 h 909988"/>
              <a:gd name="connsiteX3" fmla="*/ 3969 w 777479"/>
              <a:gd name="connsiteY3" fmla="*/ 550022 h 909988"/>
              <a:gd name="connsiteX4" fmla="*/ 106363 w 777479"/>
              <a:gd name="connsiteY4" fmla="*/ 564310 h 909988"/>
              <a:gd name="connsiteX5" fmla="*/ 254000 w 777479"/>
              <a:gd name="connsiteY5" fmla="*/ 461916 h 909988"/>
              <a:gd name="connsiteX6" fmla="*/ 261144 w 777479"/>
              <a:gd name="connsiteY6" fmla="*/ 473822 h 909988"/>
              <a:gd name="connsiteX7" fmla="*/ 223044 w 777479"/>
              <a:gd name="connsiteY7" fmla="*/ 609553 h 909988"/>
              <a:gd name="connsiteX8" fmla="*/ 198834 w 777479"/>
              <a:gd name="connsiteY8" fmla="*/ 735760 h 909988"/>
              <a:gd name="connsiteX9" fmla="*/ 248147 w 777479"/>
              <a:gd name="connsiteY9" fmla="*/ 825875 h 909988"/>
              <a:gd name="connsiteX10" fmla="*/ 335682 w 777479"/>
              <a:gd name="connsiteY10" fmla="*/ 684141 h 909988"/>
              <a:gd name="connsiteX11" fmla="*/ 368300 w 777479"/>
              <a:gd name="connsiteY11" fmla="*/ 564309 h 909988"/>
              <a:gd name="connsiteX12" fmla="*/ 375444 w 777479"/>
              <a:gd name="connsiteY12" fmla="*/ 630985 h 909988"/>
              <a:gd name="connsiteX13" fmla="*/ 401638 w 777479"/>
              <a:gd name="connsiteY13" fmla="*/ 842916 h 909988"/>
              <a:gd name="connsiteX14" fmla="*/ 451644 w 777479"/>
              <a:gd name="connsiteY14" fmla="*/ 909591 h 909988"/>
              <a:gd name="connsiteX15" fmla="*/ 504032 w 777479"/>
              <a:gd name="connsiteY15" fmla="*/ 845297 h 909988"/>
              <a:gd name="connsiteX16" fmla="*/ 504032 w 777479"/>
              <a:gd name="connsiteY16" fmla="*/ 604790 h 909988"/>
              <a:gd name="connsiteX17" fmla="*/ 527844 w 777479"/>
              <a:gd name="connsiteY17" fmla="*/ 719091 h 909988"/>
              <a:gd name="connsiteX18" fmla="*/ 573088 w 777479"/>
              <a:gd name="connsiteY18" fmla="*/ 816722 h 909988"/>
              <a:gd name="connsiteX19" fmla="*/ 625475 w 777479"/>
              <a:gd name="connsiteY19" fmla="*/ 838153 h 909988"/>
              <a:gd name="connsiteX20" fmla="*/ 662013 w 777479"/>
              <a:gd name="connsiteY20" fmla="*/ 781202 h 909988"/>
              <a:gd name="connsiteX21" fmla="*/ 644525 w 777479"/>
              <a:gd name="connsiteY21" fmla="*/ 659560 h 909988"/>
              <a:gd name="connsiteX22" fmla="*/ 632619 w 777479"/>
              <a:gd name="connsiteY22" fmla="*/ 583360 h 909988"/>
              <a:gd name="connsiteX23" fmla="*/ 718344 w 777479"/>
              <a:gd name="connsiteY23" fmla="*/ 733378 h 909988"/>
              <a:gd name="connsiteX24" fmla="*/ 770732 w 777479"/>
              <a:gd name="connsiteY24" fmla="*/ 711947 h 909988"/>
              <a:gd name="connsiteX25" fmla="*/ 758825 w 777479"/>
              <a:gd name="connsiteY25" fmla="*/ 571453 h 909988"/>
              <a:gd name="connsiteX26" fmla="*/ 668338 w 777479"/>
              <a:gd name="connsiteY26" fmla="*/ 400003 h 909988"/>
              <a:gd name="connsiteX27" fmla="*/ 644525 w 777479"/>
              <a:gd name="connsiteY27" fmla="*/ 176166 h 909988"/>
              <a:gd name="connsiteX0" fmla="*/ 237180 w 777479"/>
              <a:gd name="connsiteY0" fmla="*/ 0 h 909988"/>
              <a:gd name="connsiteX1" fmla="*/ 239713 w 777479"/>
              <a:gd name="connsiteY1" fmla="*/ 316660 h 909988"/>
              <a:gd name="connsiteX2" fmla="*/ 82550 w 777479"/>
              <a:gd name="connsiteY2" fmla="*/ 411910 h 909988"/>
              <a:gd name="connsiteX3" fmla="*/ 3969 w 777479"/>
              <a:gd name="connsiteY3" fmla="*/ 550022 h 909988"/>
              <a:gd name="connsiteX4" fmla="*/ 106363 w 777479"/>
              <a:gd name="connsiteY4" fmla="*/ 564310 h 909988"/>
              <a:gd name="connsiteX5" fmla="*/ 254000 w 777479"/>
              <a:gd name="connsiteY5" fmla="*/ 461916 h 909988"/>
              <a:gd name="connsiteX6" fmla="*/ 261144 w 777479"/>
              <a:gd name="connsiteY6" fmla="*/ 473822 h 909988"/>
              <a:gd name="connsiteX7" fmla="*/ 223044 w 777479"/>
              <a:gd name="connsiteY7" fmla="*/ 609553 h 909988"/>
              <a:gd name="connsiteX8" fmla="*/ 198834 w 777479"/>
              <a:gd name="connsiteY8" fmla="*/ 735760 h 909988"/>
              <a:gd name="connsiteX9" fmla="*/ 248147 w 777479"/>
              <a:gd name="connsiteY9" fmla="*/ 825875 h 909988"/>
              <a:gd name="connsiteX10" fmla="*/ 335682 w 777479"/>
              <a:gd name="connsiteY10" fmla="*/ 684141 h 909988"/>
              <a:gd name="connsiteX11" fmla="*/ 368300 w 777479"/>
              <a:gd name="connsiteY11" fmla="*/ 564309 h 909988"/>
              <a:gd name="connsiteX12" fmla="*/ 375444 w 777479"/>
              <a:gd name="connsiteY12" fmla="*/ 630985 h 909988"/>
              <a:gd name="connsiteX13" fmla="*/ 401638 w 777479"/>
              <a:gd name="connsiteY13" fmla="*/ 842916 h 909988"/>
              <a:gd name="connsiteX14" fmla="*/ 451644 w 777479"/>
              <a:gd name="connsiteY14" fmla="*/ 909591 h 909988"/>
              <a:gd name="connsiteX15" fmla="*/ 504032 w 777479"/>
              <a:gd name="connsiteY15" fmla="*/ 845297 h 909988"/>
              <a:gd name="connsiteX16" fmla="*/ 504032 w 777479"/>
              <a:gd name="connsiteY16" fmla="*/ 604790 h 909988"/>
              <a:gd name="connsiteX17" fmla="*/ 527844 w 777479"/>
              <a:gd name="connsiteY17" fmla="*/ 719091 h 909988"/>
              <a:gd name="connsiteX18" fmla="*/ 573088 w 777479"/>
              <a:gd name="connsiteY18" fmla="*/ 816722 h 909988"/>
              <a:gd name="connsiteX19" fmla="*/ 625475 w 777479"/>
              <a:gd name="connsiteY19" fmla="*/ 838153 h 909988"/>
              <a:gd name="connsiteX20" fmla="*/ 662013 w 777479"/>
              <a:gd name="connsiteY20" fmla="*/ 781202 h 909988"/>
              <a:gd name="connsiteX21" fmla="*/ 644525 w 777479"/>
              <a:gd name="connsiteY21" fmla="*/ 659560 h 909988"/>
              <a:gd name="connsiteX22" fmla="*/ 632619 w 777479"/>
              <a:gd name="connsiteY22" fmla="*/ 583360 h 909988"/>
              <a:gd name="connsiteX23" fmla="*/ 718344 w 777479"/>
              <a:gd name="connsiteY23" fmla="*/ 733378 h 909988"/>
              <a:gd name="connsiteX24" fmla="*/ 770732 w 777479"/>
              <a:gd name="connsiteY24" fmla="*/ 711947 h 909988"/>
              <a:gd name="connsiteX25" fmla="*/ 758825 w 777479"/>
              <a:gd name="connsiteY25" fmla="*/ 571453 h 909988"/>
              <a:gd name="connsiteX26" fmla="*/ 668338 w 777479"/>
              <a:gd name="connsiteY26" fmla="*/ 400003 h 909988"/>
              <a:gd name="connsiteX27" fmla="*/ 614486 w 777479"/>
              <a:gd name="connsiteY27" fmla="*/ 68283 h 909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77479" h="909988">
                <a:moveTo>
                  <a:pt x="237180" y="0"/>
                </a:moveTo>
                <a:cubicBezTo>
                  <a:pt x="251269" y="45641"/>
                  <a:pt x="265485" y="248008"/>
                  <a:pt x="239713" y="316660"/>
                </a:cubicBezTo>
                <a:cubicBezTo>
                  <a:pt x="213941" y="385312"/>
                  <a:pt x="121841" y="373016"/>
                  <a:pt x="82550" y="411910"/>
                </a:cubicBezTo>
                <a:cubicBezTo>
                  <a:pt x="43259" y="450804"/>
                  <a:pt x="0" y="524622"/>
                  <a:pt x="3969" y="550022"/>
                </a:cubicBezTo>
                <a:cubicBezTo>
                  <a:pt x="7938" y="575422"/>
                  <a:pt x="64691" y="578994"/>
                  <a:pt x="106363" y="564310"/>
                </a:cubicBezTo>
                <a:cubicBezTo>
                  <a:pt x="148035" y="549626"/>
                  <a:pt x="228203" y="476997"/>
                  <a:pt x="254000" y="461916"/>
                </a:cubicBezTo>
                <a:cubicBezTo>
                  <a:pt x="279797" y="446835"/>
                  <a:pt x="266303" y="449216"/>
                  <a:pt x="261144" y="473822"/>
                </a:cubicBezTo>
                <a:cubicBezTo>
                  <a:pt x="255985" y="498428"/>
                  <a:pt x="233429" y="565897"/>
                  <a:pt x="223044" y="609553"/>
                </a:cubicBezTo>
                <a:cubicBezTo>
                  <a:pt x="212659" y="653209"/>
                  <a:pt x="194650" y="699706"/>
                  <a:pt x="198834" y="735760"/>
                </a:cubicBezTo>
                <a:cubicBezTo>
                  <a:pt x="203018" y="771814"/>
                  <a:pt x="225339" y="834478"/>
                  <a:pt x="248147" y="825875"/>
                </a:cubicBezTo>
                <a:cubicBezTo>
                  <a:pt x="270955" y="817272"/>
                  <a:pt x="315657" y="727735"/>
                  <a:pt x="335682" y="684141"/>
                </a:cubicBezTo>
                <a:cubicBezTo>
                  <a:pt x="355707" y="640547"/>
                  <a:pt x="361673" y="573168"/>
                  <a:pt x="368300" y="564309"/>
                </a:cubicBezTo>
                <a:cubicBezTo>
                  <a:pt x="374927" y="555450"/>
                  <a:pt x="369888" y="584551"/>
                  <a:pt x="375444" y="630985"/>
                </a:cubicBezTo>
                <a:cubicBezTo>
                  <a:pt x="381000" y="677420"/>
                  <a:pt x="388938" y="796482"/>
                  <a:pt x="401638" y="842916"/>
                </a:cubicBezTo>
                <a:cubicBezTo>
                  <a:pt x="414338" y="889350"/>
                  <a:pt x="434578" y="909194"/>
                  <a:pt x="451644" y="909591"/>
                </a:cubicBezTo>
                <a:cubicBezTo>
                  <a:pt x="468710" y="909988"/>
                  <a:pt x="495301" y="896097"/>
                  <a:pt x="504032" y="845297"/>
                </a:cubicBezTo>
                <a:cubicBezTo>
                  <a:pt x="512763" y="794497"/>
                  <a:pt x="500063" y="625824"/>
                  <a:pt x="504032" y="604790"/>
                </a:cubicBezTo>
                <a:cubicBezTo>
                  <a:pt x="508001" y="583756"/>
                  <a:pt x="516335" y="683769"/>
                  <a:pt x="527844" y="719091"/>
                </a:cubicBezTo>
                <a:cubicBezTo>
                  <a:pt x="539353" y="754413"/>
                  <a:pt x="556816" y="796878"/>
                  <a:pt x="573088" y="816722"/>
                </a:cubicBezTo>
                <a:cubicBezTo>
                  <a:pt x="589360" y="836566"/>
                  <a:pt x="610654" y="844073"/>
                  <a:pt x="625475" y="838153"/>
                </a:cubicBezTo>
                <a:cubicBezTo>
                  <a:pt x="640296" y="832233"/>
                  <a:pt x="658838" y="810968"/>
                  <a:pt x="662013" y="781202"/>
                </a:cubicBezTo>
                <a:cubicBezTo>
                  <a:pt x="665188" y="751436"/>
                  <a:pt x="649424" y="692534"/>
                  <a:pt x="644525" y="659560"/>
                </a:cubicBezTo>
                <a:cubicBezTo>
                  <a:pt x="639626" y="626586"/>
                  <a:pt x="620316" y="571057"/>
                  <a:pt x="632619" y="583360"/>
                </a:cubicBezTo>
                <a:cubicBezTo>
                  <a:pt x="644922" y="595663"/>
                  <a:pt x="695325" y="711947"/>
                  <a:pt x="718344" y="733378"/>
                </a:cubicBezTo>
                <a:cubicBezTo>
                  <a:pt x="741363" y="754809"/>
                  <a:pt x="763985" y="738935"/>
                  <a:pt x="770732" y="711947"/>
                </a:cubicBezTo>
                <a:cubicBezTo>
                  <a:pt x="777479" y="684960"/>
                  <a:pt x="775891" y="623444"/>
                  <a:pt x="758825" y="571453"/>
                </a:cubicBezTo>
                <a:cubicBezTo>
                  <a:pt x="741759" y="519462"/>
                  <a:pt x="692395" y="483865"/>
                  <a:pt x="668338" y="400003"/>
                </a:cubicBezTo>
                <a:cubicBezTo>
                  <a:pt x="644281" y="316141"/>
                  <a:pt x="616867" y="147261"/>
                  <a:pt x="614486" y="68283"/>
                </a:cubicBezTo>
              </a:path>
            </a:pathLst>
          </a:custGeom>
          <a:solidFill>
            <a:srgbClr val="00CC00"/>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2" name="Freeform 1"/>
          <p:cNvSpPr/>
          <p:nvPr/>
        </p:nvSpPr>
        <p:spPr>
          <a:xfrm rot="17526600" flipH="1">
            <a:off x="7448218" y="3675862"/>
            <a:ext cx="493454" cy="634190"/>
          </a:xfrm>
          <a:custGeom>
            <a:avLst/>
            <a:gdLst>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75432 w 777479"/>
              <a:gd name="connsiteY8" fmla="*/ 659606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65919 w 777479"/>
              <a:gd name="connsiteY10" fmla="*/ 516731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62013 w 777479"/>
              <a:gd name="connsiteY20" fmla="*/ 605036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77479" h="733822">
                <a:moveTo>
                  <a:pt x="237332" y="11906"/>
                </a:moveTo>
                <a:cubicBezTo>
                  <a:pt x="251421" y="57547"/>
                  <a:pt x="265510" y="103188"/>
                  <a:pt x="239713" y="140494"/>
                </a:cubicBezTo>
                <a:cubicBezTo>
                  <a:pt x="213916" y="177800"/>
                  <a:pt x="121841" y="196850"/>
                  <a:pt x="82550" y="235744"/>
                </a:cubicBezTo>
                <a:cubicBezTo>
                  <a:pt x="43259" y="274638"/>
                  <a:pt x="0" y="348456"/>
                  <a:pt x="3969" y="373856"/>
                </a:cubicBezTo>
                <a:cubicBezTo>
                  <a:pt x="7938" y="399256"/>
                  <a:pt x="64691" y="402828"/>
                  <a:pt x="106363" y="388144"/>
                </a:cubicBezTo>
                <a:cubicBezTo>
                  <a:pt x="148035" y="373460"/>
                  <a:pt x="228203" y="300831"/>
                  <a:pt x="254000" y="285750"/>
                </a:cubicBezTo>
                <a:cubicBezTo>
                  <a:pt x="279797" y="270669"/>
                  <a:pt x="266303" y="273050"/>
                  <a:pt x="261144" y="297656"/>
                </a:cubicBezTo>
                <a:cubicBezTo>
                  <a:pt x="255985" y="322262"/>
                  <a:pt x="233429" y="389731"/>
                  <a:pt x="223044" y="433387"/>
                </a:cubicBezTo>
                <a:cubicBezTo>
                  <a:pt x="212659" y="477043"/>
                  <a:pt x="194650" y="523540"/>
                  <a:pt x="198834" y="559594"/>
                </a:cubicBezTo>
                <a:cubicBezTo>
                  <a:pt x="203018" y="595648"/>
                  <a:pt x="225339" y="658312"/>
                  <a:pt x="248147" y="649709"/>
                </a:cubicBezTo>
                <a:cubicBezTo>
                  <a:pt x="270955" y="641106"/>
                  <a:pt x="315657" y="551569"/>
                  <a:pt x="335682" y="507975"/>
                </a:cubicBezTo>
                <a:cubicBezTo>
                  <a:pt x="355707" y="464381"/>
                  <a:pt x="361673" y="397002"/>
                  <a:pt x="368300" y="388143"/>
                </a:cubicBezTo>
                <a:cubicBezTo>
                  <a:pt x="374927" y="379284"/>
                  <a:pt x="369888" y="408385"/>
                  <a:pt x="375444" y="454819"/>
                </a:cubicBezTo>
                <a:cubicBezTo>
                  <a:pt x="381000" y="501254"/>
                  <a:pt x="388938" y="620316"/>
                  <a:pt x="401638" y="666750"/>
                </a:cubicBezTo>
                <a:cubicBezTo>
                  <a:pt x="414338" y="713184"/>
                  <a:pt x="434578" y="733028"/>
                  <a:pt x="451644" y="733425"/>
                </a:cubicBezTo>
                <a:cubicBezTo>
                  <a:pt x="468710" y="733822"/>
                  <a:pt x="495301" y="719931"/>
                  <a:pt x="504032" y="669131"/>
                </a:cubicBezTo>
                <a:cubicBezTo>
                  <a:pt x="512763" y="618331"/>
                  <a:pt x="500063" y="449658"/>
                  <a:pt x="504032" y="428624"/>
                </a:cubicBezTo>
                <a:cubicBezTo>
                  <a:pt x="508001" y="407590"/>
                  <a:pt x="516335" y="507603"/>
                  <a:pt x="527844" y="542925"/>
                </a:cubicBezTo>
                <a:cubicBezTo>
                  <a:pt x="539353" y="578247"/>
                  <a:pt x="556816" y="620712"/>
                  <a:pt x="573088" y="640556"/>
                </a:cubicBezTo>
                <a:cubicBezTo>
                  <a:pt x="589360" y="660400"/>
                  <a:pt x="610654" y="667907"/>
                  <a:pt x="625475" y="661987"/>
                </a:cubicBezTo>
                <a:cubicBezTo>
                  <a:pt x="640296" y="656067"/>
                  <a:pt x="658838" y="634802"/>
                  <a:pt x="662013" y="605036"/>
                </a:cubicBezTo>
                <a:cubicBezTo>
                  <a:pt x="665188" y="575270"/>
                  <a:pt x="649424" y="516368"/>
                  <a:pt x="644525" y="483394"/>
                </a:cubicBezTo>
                <a:cubicBezTo>
                  <a:pt x="639626" y="450420"/>
                  <a:pt x="620316" y="394891"/>
                  <a:pt x="632619" y="407194"/>
                </a:cubicBezTo>
                <a:cubicBezTo>
                  <a:pt x="644922" y="419497"/>
                  <a:pt x="695325" y="535781"/>
                  <a:pt x="718344" y="557212"/>
                </a:cubicBezTo>
                <a:cubicBezTo>
                  <a:pt x="741363" y="578643"/>
                  <a:pt x="763985" y="562769"/>
                  <a:pt x="770732" y="535781"/>
                </a:cubicBezTo>
                <a:cubicBezTo>
                  <a:pt x="777479" y="508794"/>
                  <a:pt x="775891" y="447278"/>
                  <a:pt x="758825" y="395287"/>
                </a:cubicBezTo>
                <a:cubicBezTo>
                  <a:pt x="741759" y="343296"/>
                  <a:pt x="687388" y="289718"/>
                  <a:pt x="668338" y="223837"/>
                </a:cubicBezTo>
                <a:cubicBezTo>
                  <a:pt x="649288" y="157956"/>
                  <a:pt x="646906" y="78978"/>
                  <a:pt x="644525" y="0"/>
                </a:cubicBezTo>
              </a:path>
            </a:pathLst>
          </a:custGeom>
          <a:solidFill>
            <a:srgbClr val="FFCC99"/>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55"/>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xit" presetSubtype="0" fill="hold" grpId="0" nodeType="clickEffect">
                                  <p:stCondLst>
                                    <p:cond delay="0"/>
                                  </p:stCondLst>
                                  <p:childTnLst>
                                    <p:set>
                                      <p:cBhvr>
                                        <p:cTn id="10" dur="1" fill="hold">
                                          <p:stCondLst>
                                            <p:cond delay="0"/>
                                          </p:stCondLst>
                                        </p:cTn>
                                        <p:tgtEl>
                                          <p:spTgt spid="21"/>
                                        </p:tgtEl>
                                        <p:attrNameLst>
                                          <p:attrName>style.visibility</p:attrName>
                                        </p:attrNameLst>
                                      </p:cBhvr>
                                      <p:to>
                                        <p:strVal val="hidden"/>
                                      </p:to>
                                    </p:set>
                                  </p:childTnLst>
                                </p:cTn>
                              </p:par>
                              <p:par>
                                <p:cTn id="11" presetID="1" presetClass="entr" presetSubtype="0" fill="hold" grpId="0" nodeType="withEffect">
                                  <p:stCondLst>
                                    <p:cond delay="0"/>
                                  </p:stCondLst>
                                  <p:childTnLst>
                                    <p:set>
                                      <p:cBhvr>
                                        <p:cTn id="12" dur="1" fill="hold">
                                          <p:stCondLst>
                                            <p:cond delay="0"/>
                                          </p:stCondLst>
                                        </p:cTn>
                                        <p:tgtEl>
                                          <p:spTgt spid="39"/>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xit" presetSubtype="0" fill="hold" grpId="0" nodeType="clickEffect">
                                  <p:stCondLst>
                                    <p:cond delay="0"/>
                                  </p:stCondLst>
                                  <p:childTnLst>
                                    <p:set>
                                      <p:cBhvr>
                                        <p:cTn id="16" dur="1" fill="hold">
                                          <p:stCondLst>
                                            <p:cond delay="0"/>
                                          </p:stCondLst>
                                        </p:cTn>
                                        <p:tgtEl>
                                          <p:spTgt spid="70"/>
                                        </p:tgtEl>
                                        <p:attrNameLst>
                                          <p:attrName>style.visibility</p:attrName>
                                        </p:attrNameLst>
                                      </p:cBhvr>
                                      <p:to>
                                        <p:strVal val="hidden"/>
                                      </p:to>
                                    </p:set>
                                  </p:childTnLst>
                                </p:cTn>
                              </p:par>
                              <p:par>
                                <p:cTn id="17" presetID="1" presetClass="entr" presetSubtype="0" fill="hold" grpId="0" nodeType="withEffect">
                                  <p:stCondLst>
                                    <p:cond delay="0"/>
                                  </p:stCondLst>
                                  <p:childTnLst>
                                    <p:set>
                                      <p:cBhvr>
                                        <p:cTn id="18" dur="1" fill="hold">
                                          <p:stCondLst>
                                            <p:cond delay="0"/>
                                          </p:stCondLst>
                                        </p:cTn>
                                        <p:tgtEl>
                                          <p:spTgt spid="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0" grpId="0" animBg="1"/>
      <p:bldP spid="21" grpId="0" animBg="1"/>
      <p:bldP spid="39" grpId="0" animBg="1"/>
      <p:bldP spid="2" grpId="0" animBg="1"/>
    </p:bld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21" name="Group 220"/>
          <p:cNvGrpSpPr/>
          <p:nvPr/>
        </p:nvGrpSpPr>
        <p:grpSpPr>
          <a:xfrm>
            <a:off x="2699792" y="1143000"/>
            <a:ext cx="2418308" cy="2718048"/>
            <a:chOff x="2699792" y="1143000"/>
            <a:chExt cx="2418308" cy="2718048"/>
          </a:xfrm>
        </p:grpSpPr>
        <p:sp>
          <p:nvSpPr>
            <p:cNvPr id="222" name="Freeform 221"/>
            <p:cNvSpPr/>
            <p:nvPr/>
          </p:nvSpPr>
          <p:spPr>
            <a:xfrm>
              <a:off x="2915816" y="1143000"/>
              <a:ext cx="2202284" cy="2108200"/>
            </a:xfrm>
            <a:custGeom>
              <a:avLst/>
              <a:gdLst>
                <a:gd name="connsiteX0" fmla="*/ 596900 w 2641600"/>
                <a:gd name="connsiteY0" fmla="*/ 0 h 2108200"/>
                <a:gd name="connsiteX1" fmla="*/ 63500 w 2641600"/>
                <a:gd name="connsiteY1" fmla="*/ 317500 h 2108200"/>
                <a:gd name="connsiteX2" fmla="*/ 254000 w 2641600"/>
                <a:gd name="connsiteY2" fmla="*/ 571500 h 2108200"/>
                <a:gd name="connsiteX3" fmla="*/ 0 w 2641600"/>
                <a:gd name="connsiteY3" fmla="*/ 1041400 h 2108200"/>
                <a:gd name="connsiteX4" fmla="*/ 76200 w 2641600"/>
                <a:gd name="connsiteY4" fmla="*/ 1790700 h 2108200"/>
                <a:gd name="connsiteX5" fmla="*/ 825500 w 2641600"/>
                <a:gd name="connsiteY5" fmla="*/ 2108200 h 2108200"/>
                <a:gd name="connsiteX6" fmla="*/ 1295400 w 2641600"/>
                <a:gd name="connsiteY6" fmla="*/ 1752600 h 2108200"/>
                <a:gd name="connsiteX7" fmla="*/ 2425700 w 2641600"/>
                <a:gd name="connsiteY7" fmla="*/ 2082800 h 2108200"/>
                <a:gd name="connsiteX8" fmla="*/ 2641600 w 2641600"/>
                <a:gd name="connsiteY8" fmla="*/ 1181100 h 2108200"/>
                <a:gd name="connsiteX9" fmla="*/ 1981200 w 2641600"/>
                <a:gd name="connsiteY9" fmla="*/ 368300 h 2108200"/>
                <a:gd name="connsiteX10" fmla="*/ 596900 w 2641600"/>
                <a:gd name="connsiteY10" fmla="*/ 0 h 2108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641600" h="2108200">
                  <a:moveTo>
                    <a:pt x="596900" y="0"/>
                  </a:moveTo>
                  <a:lnTo>
                    <a:pt x="63500" y="317500"/>
                  </a:lnTo>
                  <a:lnTo>
                    <a:pt x="254000" y="571500"/>
                  </a:lnTo>
                  <a:lnTo>
                    <a:pt x="0" y="1041400"/>
                  </a:lnTo>
                  <a:lnTo>
                    <a:pt x="76200" y="1790700"/>
                  </a:lnTo>
                  <a:lnTo>
                    <a:pt x="825500" y="2108200"/>
                  </a:lnTo>
                  <a:lnTo>
                    <a:pt x="1295400" y="1752600"/>
                  </a:lnTo>
                  <a:lnTo>
                    <a:pt x="2425700" y="2082800"/>
                  </a:lnTo>
                  <a:lnTo>
                    <a:pt x="2641600" y="1181100"/>
                  </a:lnTo>
                  <a:lnTo>
                    <a:pt x="1981200" y="368300"/>
                  </a:lnTo>
                  <a:lnTo>
                    <a:pt x="596900" y="0"/>
                  </a:lnTo>
                  <a:close/>
                </a:path>
              </a:pathLst>
            </a:custGeom>
            <a:solidFill>
              <a:srgbClr val="9933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cxnSp>
          <p:nvCxnSpPr>
            <p:cNvPr id="223" name="Straight Connector 222"/>
            <p:cNvCxnSpPr>
              <a:endCxn id="222" idx="4"/>
            </p:cNvCxnSpPr>
            <p:nvPr/>
          </p:nvCxnSpPr>
          <p:spPr>
            <a:xfrm flipV="1">
              <a:off x="2699792" y="2933700"/>
              <a:ext cx="279551" cy="927348"/>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4" name="Straight Connector 223"/>
            <p:cNvCxnSpPr>
              <a:stCxn id="222" idx="5"/>
            </p:cNvCxnSpPr>
            <p:nvPr/>
          </p:nvCxnSpPr>
          <p:spPr>
            <a:xfrm flipH="1">
              <a:off x="3059834" y="3251200"/>
              <a:ext cx="544196" cy="321816"/>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5" name="Straight Connector 224"/>
            <p:cNvCxnSpPr/>
            <p:nvPr/>
          </p:nvCxnSpPr>
          <p:spPr>
            <a:xfrm>
              <a:off x="3275856" y="3429000"/>
              <a:ext cx="288032" cy="216024"/>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6" name="Straight Connector 225"/>
            <p:cNvCxnSpPr/>
            <p:nvPr/>
          </p:nvCxnSpPr>
          <p:spPr>
            <a:xfrm>
              <a:off x="2915816" y="2492896"/>
              <a:ext cx="936104"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7" name="Straight Connector 226"/>
            <p:cNvCxnSpPr/>
            <p:nvPr/>
          </p:nvCxnSpPr>
          <p:spPr>
            <a:xfrm>
              <a:off x="2987824" y="2780928"/>
              <a:ext cx="2016224"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8" name="Straight Connector 227"/>
            <p:cNvCxnSpPr/>
            <p:nvPr/>
          </p:nvCxnSpPr>
          <p:spPr>
            <a:xfrm>
              <a:off x="3203848" y="3068960"/>
              <a:ext cx="576064"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9" name="Straight Connector 228"/>
            <p:cNvCxnSpPr/>
            <p:nvPr/>
          </p:nvCxnSpPr>
          <p:spPr>
            <a:xfrm>
              <a:off x="4499992" y="3068960"/>
              <a:ext cx="43204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0" name="Straight Connector 229"/>
            <p:cNvCxnSpPr/>
            <p:nvPr/>
          </p:nvCxnSpPr>
          <p:spPr>
            <a:xfrm>
              <a:off x="4860032" y="2492896"/>
              <a:ext cx="216024"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1" name="Straight Connector 230"/>
            <p:cNvCxnSpPr/>
            <p:nvPr/>
          </p:nvCxnSpPr>
          <p:spPr>
            <a:xfrm>
              <a:off x="2915816" y="2204864"/>
              <a:ext cx="36004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2" name="Straight Connector 231"/>
            <p:cNvCxnSpPr/>
            <p:nvPr/>
          </p:nvCxnSpPr>
          <p:spPr>
            <a:xfrm>
              <a:off x="3059832" y="1916832"/>
              <a:ext cx="216024"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3" name="Straight Connector 232"/>
            <p:cNvCxnSpPr/>
            <p:nvPr/>
          </p:nvCxnSpPr>
          <p:spPr>
            <a:xfrm>
              <a:off x="3059832" y="2204864"/>
              <a:ext cx="0" cy="28803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4" name="Straight Connector 233"/>
            <p:cNvCxnSpPr/>
            <p:nvPr/>
          </p:nvCxnSpPr>
          <p:spPr>
            <a:xfrm>
              <a:off x="3491880" y="2492896"/>
              <a:ext cx="0" cy="28803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5" name="Straight Connector 234"/>
            <p:cNvCxnSpPr/>
            <p:nvPr/>
          </p:nvCxnSpPr>
          <p:spPr>
            <a:xfrm>
              <a:off x="3923928" y="2780928"/>
              <a:ext cx="0" cy="21602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6" name="Straight Connector 235"/>
            <p:cNvCxnSpPr/>
            <p:nvPr/>
          </p:nvCxnSpPr>
          <p:spPr>
            <a:xfrm>
              <a:off x="3059832" y="2780928"/>
              <a:ext cx="0" cy="21602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7" name="Straight Connector 236"/>
            <p:cNvCxnSpPr/>
            <p:nvPr/>
          </p:nvCxnSpPr>
          <p:spPr>
            <a:xfrm>
              <a:off x="4644008" y="2780928"/>
              <a:ext cx="0" cy="28803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8" name="Straight Connector 237"/>
            <p:cNvCxnSpPr/>
            <p:nvPr/>
          </p:nvCxnSpPr>
          <p:spPr>
            <a:xfrm>
              <a:off x="5004048" y="2492896"/>
              <a:ext cx="0" cy="28803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20" name="Group 219"/>
          <p:cNvGrpSpPr/>
          <p:nvPr/>
        </p:nvGrpSpPr>
        <p:grpSpPr>
          <a:xfrm>
            <a:off x="2987824" y="3889809"/>
            <a:ext cx="728495" cy="252415"/>
            <a:chOff x="2987824" y="3889809"/>
            <a:chExt cx="728495" cy="252415"/>
          </a:xfrm>
        </p:grpSpPr>
        <p:sp>
          <p:nvSpPr>
            <p:cNvPr id="217" name="Rectangle 216"/>
            <p:cNvSpPr/>
            <p:nvPr/>
          </p:nvSpPr>
          <p:spPr>
            <a:xfrm rot="310213">
              <a:off x="3068247" y="3889809"/>
              <a:ext cx="648072" cy="216024"/>
            </a:xfrm>
            <a:prstGeom prst="rect">
              <a:avLst/>
            </a:prstGeom>
            <a:solidFill>
              <a:srgbClr val="9933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14" name="Freeform 213"/>
            <p:cNvSpPr/>
            <p:nvPr/>
          </p:nvSpPr>
          <p:spPr>
            <a:xfrm>
              <a:off x="2987824" y="3933056"/>
              <a:ext cx="360040" cy="209168"/>
            </a:xfrm>
            <a:custGeom>
              <a:avLst/>
              <a:gdLst>
                <a:gd name="connsiteX0" fmla="*/ 0 w 449580"/>
                <a:gd name="connsiteY0" fmla="*/ 0 h 137160"/>
                <a:gd name="connsiteX1" fmla="*/ 0 w 449580"/>
                <a:gd name="connsiteY1" fmla="*/ 0 h 137160"/>
                <a:gd name="connsiteX2" fmla="*/ 449580 w 449580"/>
                <a:gd name="connsiteY2" fmla="*/ 76200 h 137160"/>
                <a:gd name="connsiteX3" fmla="*/ 106680 w 449580"/>
                <a:gd name="connsiteY3" fmla="*/ 137160 h 137160"/>
                <a:gd name="connsiteX4" fmla="*/ 0 w 449580"/>
                <a:gd name="connsiteY4" fmla="*/ 0 h 1371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9580" h="137160">
                  <a:moveTo>
                    <a:pt x="0" y="0"/>
                  </a:moveTo>
                  <a:lnTo>
                    <a:pt x="0" y="0"/>
                  </a:lnTo>
                  <a:lnTo>
                    <a:pt x="449580" y="76200"/>
                  </a:lnTo>
                  <a:lnTo>
                    <a:pt x="106680" y="137160"/>
                  </a:lnTo>
                  <a:lnTo>
                    <a:pt x="0" y="0"/>
                  </a:lnTo>
                  <a:close/>
                </a:path>
              </a:pathLst>
            </a:custGeom>
            <a:solidFill>
              <a:srgbClr val="00CCFF"/>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213" name="Freeform 212"/>
          <p:cNvSpPr/>
          <p:nvPr/>
        </p:nvSpPr>
        <p:spPr>
          <a:xfrm>
            <a:off x="2915816" y="-243408"/>
            <a:ext cx="3681834" cy="3024336"/>
          </a:xfrm>
          <a:custGeom>
            <a:avLst/>
            <a:gdLst>
              <a:gd name="connsiteX0" fmla="*/ 3187700 w 3702050"/>
              <a:gd name="connsiteY0" fmla="*/ 1695450 h 2667000"/>
              <a:gd name="connsiteX1" fmla="*/ 2374900 w 3702050"/>
              <a:gd name="connsiteY1" fmla="*/ 1695450 h 2667000"/>
              <a:gd name="connsiteX2" fmla="*/ 2197100 w 3702050"/>
              <a:gd name="connsiteY2" fmla="*/ 2247900 h 2667000"/>
              <a:gd name="connsiteX3" fmla="*/ 2032000 w 3702050"/>
              <a:gd name="connsiteY3" fmla="*/ 2044700 h 2667000"/>
              <a:gd name="connsiteX4" fmla="*/ 1790700 w 3702050"/>
              <a:gd name="connsiteY4" fmla="*/ 2616200 h 2667000"/>
              <a:gd name="connsiteX5" fmla="*/ 1174750 w 3702050"/>
              <a:gd name="connsiteY5" fmla="*/ 2667000 h 2667000"/>
              <a:gd name="connsiteX6" fmla="*/ 901700 w 3702050"/>
              <a:gd name="connsiteY6" fmla="*/ 2209800 h 2667000"/>
              <a:gd name="connsiteX7" fmla="*/ 361950 w 3702050"/>
              <a:gd name="connsiteY7" fmla="*/ 2222500 h 2667000"/>
              <a:gd name="connsiteX8" fmla="*/ 203200 w 3702050"/>
              <a:gd name="connsiteY8" fmla="*/ 1619250 h 2667000"/>
              <a:gd name="connsiteX9" fmla="*/ 0 w 3702050"/>
              <a:gd name="connsiteY9" fmla="*/ 1536700 h 2667000"/>
              <a:gd name="connsiteX10" fmla="*/ 311150 w 3702050"/>
              <a:gd name="connsiteY10" fmla="*/ 1333500 h 2667000"/>
              <a:gd name="connsiteX11" fmla="*/ 190500 w 3702050"/>
              <a:gd name="connsiteY11" fmla="*/ 1009650 h 2667000"/>
              <a:gd name="connsiteX12" fmla="*/ 628650 w 3702050"/>
              <a:gd name="connsiteY12" fmla="*/ 1009650 h 2667000"/>
              <a:gd name="connsiteX13" fmla="*/ 806450 w 3702050"/>
              <a:gd name="connsiteY13" fmla="*/ 806450 h 2667000"/>
              <a:gd name="connsiteX14" fmla="*/ 787400 w 3702050"/>
              <a:gd name="connsiteY14" fmla="*/ 438150 h 2667000"/>
              <a:gd name="connsiteX15" fmla="*/ 1054100 w 3702050"/>
              <a:gd name="connsiteY15" fmla="*/ 0 h 2667000"/>
              <a:gd name="connsiteX16" fmla="*/ 1155700 w 3702050"/>
              <a:gd name="connsiteY16" fmla="*/ 254000 h 2667000"/>
              <a:gd name="connsiteX17" fmla="*/ 1250950 w 3702050"/>
              <a:gd name="connsiteY17" fmla="*/ 19050 h 2667000"/>
              <a:gd name="connsiteX18" fmla="*/ 1485900 w 3702050"/>
              <a:gd name="connsiteY18" fmla="*/ 361950 h 2667000"/>
              <a:gd name="connsiteX19" fmla="*/ 1720850 w 3702050"/>
              <a:gd name="connsiteY19" fmla="*/ 12700 h 2667000"/>
              <a:gd name="connsiteX20" fmla="*/ 1892300 w 3702050"/>
              <a:gd name="connsiteY20" fmla="*/ 260350 h 2667000"/>
              <a:gd name="connsiteX21" fmla="*/ 2127250 w 3702050"/>
              <a:gd name="connsiteY21" fmla="*/ 44450 h 2667000"/>
              <a:gd name="connsiteX22" fmla="*/ 2038350 w 3702050"/>
              <a:gd name="connsiteY22" fmla="*/ 330200 h 2667000"/>
              <a:gd name="connsiteX23" fmla="*/ 2406650 w 3702050"/>
              <a:gd name="connsiteY23" fmla="*/ 127000 h 2667000"/>
              <a:gd name="connsiteX24" fmla="*/ 2349500 w 3702050"/>
              <a:gd name="connsiteY24" fmla="*/ 330200 h 2667000"/>
              <a:gd name="connsiteX25" fmla="*/ 2686050 w 3702050"/>
              <a:gd name="connsiteY25" fmla="*/ 222250 h 2667000"/>
              <a:gd name="connsiteX26" fmla="*/ 3111500 w 3702050"/>
              <a:gd name="connsiteY26" fmla="*/ 304800 h 2667000"/>
              <a:gd name="connsiteX27" fmla="*/ 3536950 w 3702050"/>
              <a:gd name="connsiteY27" fmla="*/ 679450 h 2667000"/>
              <a:gd name="connsiteX28" fmla="*/ 3702050 w 3702050"/>
              <a:gd name="connsiteY28" fmla="*/ 1149350 h 2667000"/>
              <a:gd name="connsiteX29" fmla="*/ 3625850 w 3702050"/>
              <a:gd name="connsiteY29" fmla="*/ 1454150 h 2667000"/>
              <a:gd name="connsiteX30" fmla="*/ 3187700 w 3702050"/>
              <a:gd name="connsiteY30" fmla="*/ 1695450 h 2667000"/>
              <a:gd name="connsiteX0" fmla="*/ 3187700 w 3702050"/>
              <a:gd name="connsiteY0" fmla="*/ 1908770 h 2880320"/>
              <a:gd name="connsiteX1" fmla="*/ 2374900 w 3702050"/>
              <a:gd name="connsiteY1" fmla="*/ 1908770 h 2880320"/>
              <a:gd name="connsiteX2" fmla="*/ 2197100 w 3702050"/>
              <a:gd name="connsiteY2" fmla="*/ 2461220 h 2880320"/>
              <a:gd name="connsiteX3" fmla="*/ 2032000 w 3702050"/>
              <a:gd name="connsiteY3" fmla="*/ 2258020 h 2880320"/>
              <a:gd name="connsiteX4" fmla="*/ 1790700 w 3702050"/>
              <a:gd name="connsiteY4" fmla="*/ 2829520 h 2880320"/>
              <a:gd name="connsiteX5" fmla="*/ 1174750 w 3702050"/>
              <a:gd name="connsiteY5" fmla="*/ 2880320 h 2880320"/>
              <a:gd name="connsiteX6" fmla="*/ 901700 w 3702050"/>
              <a:gd name="connsiteY6" fmla="*/ 2423120 h 2880320"/>
              <a:gd name="connsiteX7" fmla="*/ 361950 w 3702050"/>
              <a:gd name="connsiteY7" fmla="*/ 2435820 h 2880320"/>
              <a:gd name="connsiteX8" fmla="*/ 203200 w 3702050"/>
              <a:gd name="connsiteY8" fmla="*/ 1832570 h 2880320"/>
              <a:gd name="connsiteX9" fmla="*/ 0 w 3702050"/>
              <a:gd name="connsiteY9" fmla="*/ 1750020 h 2880320"/>
              <a:gd name="connsiteX10" fmla="*/ 311150 w 3702050"/>
              <a:gd name="connsiteY10" fmla="*/ 1546820 h 2880320"/>
              <a:gd name="connsiteX11" fmla="*/ 190500 w 3702050"/>
              <a:gd name="connsiteY11" fmla="*/ 1222970 h 2880320"/>
              <a:gd name="connsiteX12" fmla="*/ 628650 w 3702050"/>
              <a:gd name="connsiteY12" fmla="*/ 1222970 h 2880320"/>
              <a:gd name="connsiteX13" fmla="*/ 806450 w 3702050"/>
              <a:gd name="connsiteY13" fmla="*/ 1019770 h 2880320"/>
              <a:gd name="connsiteX14" fmla="*/ 787400 w 3702050"/>
              <a:gd name="connsiteY14" fmla="*/ 651470 h 2880320"/>
              <a:gd name="connsiteX15" fmla="*/ 1028328 w 3702050"/>
              <a:gd name="connsiteY15" fmla="*/ 0 h 2880320"/>
              <a:gd name="connsiteX16" fmla="*/ 1155700 w 3702050"/>
              <a:gd name="connsiteY16" fmla="*/ 467320 h 2880320"/>
              <a:gd name="connsiteX17" fmla="*/ 1250950 w 3702050"/>
              <a:gd name="connsiteY17" fmla="*/ 232370 h 2880320"/>
              <a:gd name="connsiteX18" fmla="*/ 1485900 w 3702050"/>
              <a:gd name="connsiteY18" fmla="*/ 575270 h 2880320"/>
              <a:gd name="connsiteX19" fmla="*/ 1720850 w 3702050"/>
              <a:gd name="connsiteY19" fmla="*/ 226020 h 2880320"/>
              <a:gd name="connsiteX20" fmla="*/ 1892300 w 3702050"/>
              <a:gd name="connsiteY20" fmla="*/ 473670 h 2880320"/>
              <a:gd name="connsiteX21" fmla="*/ 2127250 w 3702050"/>
              <a:gd name="connsiteY21" fmla="*/ 257770 h 2880320"/>
              <a:gd name="connsiteX22" fmla="*/ 2038350 w 3702050"/>
              <a:gd name="connsiteY22" fmla="*/ 543520 h 2880320"/>
              <a:gd name="connsiteX23" fmla="*/ 2406650 w 3702050"/>
              <a:gd name="connsiteY23" fmla="*/ 340320 h 2880320"/>
              <a:gd name="connsiteX24" fmla="*/ 2349500 w 3702050"/>
              <a:gd name="connsiteY24" fmla="*/ 543520 h 2880320"/>
              <a:gd name="connsiteX25" fmla="*/ 2686050 w 3702050"/>
              <a:gd name="connsiteY25" fmla="*/ 435570 h 2880320"/>
              <a:gd name="connsiteX26" fmla="*/ 3111500 w 3702050"/>
              <a:gd name="connsiteY26" fmla="*/ 518120 h 2880320"/>
              <a:gd name="connsiteX27" fmla="*/ 3536950 w 3702050"/>
              <a:gd name="connsiteY27" fmla="*/ 892770 h 2880320"/>
              <a:gd name="connsiteX28" fmla="*/ 3702050 w 3702050"/>
              <a:gd name="connsiteY28" fmla="*/ 1362670 h 2880320"/>
              <a:gd name="connsiteX29" fmla="*/ 3625850 w 3702050"/>
              <a:gd name="connsiteY29" fmla="*/ 1667470 h 2880320"/>
              <a:gd name="connsiteX30" fmla="*/ 3187700 w 3702050"/>
              <a:gd name="connsiteY30" fmla="*/ 1908770 h 2880320"/>
              <a:gd name="connsiteX0" fmla="*/ 3187700 w 3702050"/>
              <a:gd name="connsiteY0" fmla="*/ 1980778 h 2952328"/>
              <a:gd name="connsiteX1" fmla="*/ 2374900 w 3702050"/>
              <a:gd name="connsiteY1" fmla="*/ 1980778 h 2952328"/>
              <a:gd name="connsiteX2" fmla="*/ 2197100 w 3702050"/>
              <a:gd name="connsiteY2" fmla="*/ 2533228 h 2952328"/>
              <a:gd name="connsiteX3" fmla="*/ 2032000 w 3702050"/>
              <a:gd name="connsiteY3" fmla="*/ 2330028 h 2952328"/>
              <a:gd name="connsiteX4" fmla="*/ 1790700 w 3702050"/>
              <a:gd name="connsiteY4" fmla="*/ 2901528 h 2952328"/>
              <a:gd name="connsiteX5" fmla="*/ 1174750 w 3702050"/>
              <a:gd name="connsiteY5" fmla="*/ 2952328 h 2952328"/>
              <a:gd name="connsiteX6" fmla="*/ 901700 w 3702050"/>
              <a:gd name="connsiteY6" fmla="*/ 2495128 h 2952328"/>
              <a:gd name="connsiteX7" fmla="*/ 361950 w 3702050"/>
              <a:gd name="connsiteY7" fmla="*/ 2507828 h 2952328"/>
              <a:gd name="connsiteX8" fmla="*/ 203200 w 3702050"/>
              <a:gd name="connsiteY8" fmla="*/ 1904578 h 2952328"/>
              <a:gd name="connsiteX9" fmla="*/ 0 w 3702050"/>
              <a:gd name="connsiteY9" fmla="*/ 1822028 h 2952328"/>
              <a:gd name="connsiteX10" fmla="*/ 311150 w 3702050"/>
              <a:gd name="connsiteY10" fmla="*/ 1618828 h 2952328"/>
              <a:gd name="connsiteX11" fmla="*/ 190500 w 3702050"/>
              <a:gd name="connsiteY11" fmla="*/ 1294978 h 2952328"/>
              <a:gd name="connsiteX12" fmla="*/ 628650 w 3702050"/>
              <a:gd name="connsiteY12" fmla="*/ 1294978 h 2952328"/>
              <a:gd name="connsiteX13" fmla="*/ 806450 w 3702050"/>
              <a:gd name="connsiteY13" fmla="*/ 1091778 h 2952328"/>
              <a:gd name="connsiteX14" fmla="*/ 787400 w 3702050"/>
              <a:gd name="connsiteY14" fmla="*/ 723478 h 2952328"/>
              <a:gd name="connsiteX15" fmla="*/ 1028328 w 3702050"/>
              <a:gd name="connsiteY15" fmla="*/ 72008 h 2952328"/>
              <a:gd name="connsiteX16" fmla="*/ 1155700 w 3702050"/>
              <a:gd name="connsiteY16" fmla="*/ 539328 h 2952328"/>
              <a:gd name="connsiteX17" fmla="*/ 1316360 w 3702050"/>
              <a:gd name="connsiteY17" fmla="*/ 0 h 2952328"/>
              <a:gd name="connsiteX18" fmla="*/ 1485900 w 3702050"/>
              <a:gd name="connsiteY18" fmla="*/ 647278 h 2952328"/>
              <a:gd name="connsiteX19" fmla="*/ 1720850 w 3702050"/>
              <a:gd name="connsiteY19" fmla="*/ 298028 h 2952328"/>
              <a:gd name="connsiteX20" fmla="*/ 1892300 w 3702050"/>
              <a:gd name="connsiteY20" fmla="*/ 545678 h 2952328"/>
              <a:gd name="connsiteX21" fmla="*/ 2127250 w 3702050"/>
              <a:gd name="connsiteY21" fmla="*/ 329778 h 2952328"/>
              <a:gd name="connsiteX22" fmla="*/ 2038350 w 3702050"/>
              <a:gd name="connsiteY22" fmla="*/ 615528 h 2952328"/>
              <a:gd name="connsiteX23" fmla="*/ 2406650 w 3702050"/>
              <a:gd name="connsiteY23" fmla="*/ 412328 h 2952328"/>
              <a:gd name="connsiteX24" fmla="*/ 2349500 w 3702050"/>
              <a:gd name="connsiteY24" fmla="*/ 615528 h 2952328"/>
              <a:gd name="connsiteX25" fmla="*/ 2686050 w 3702050"/>
              <a:gd name="connsiteY25" fmla="*/ 507578 h 2952328"/>
              <a:gd name="connsiteX26" fmla="*/ 3111500 w 3702050"/>
              <a:gd name="connsiteY26" fmla="*/ 590128 h 2952328"/>
              <a:gd name="connsiteX27" fmla="*/ 3536950 w 3702050"/>
              <a:gd name="connsiteY27" fmla="*/ 964778 h 2952328"/>
              <a:gd name="connsiteX28" fmla="*/ 3702050 w 3702050"/>
              <a:gd name="connsiteY28" fmla="*/ 1434678 h 2952328"/>
              <a:gd name="connsiteX29" fmla="*/ 3625850 w 3702050"/>
              <a:gd name="connsiteY29" fmla="*/ 1739478 h 2952328"/>
              <a:gd name="connsiteX30" fmla="*/ 3187700 w 3702050"/>
              <a:gd name="connsiteY30" fmla="*/ 1980778 h 2952328"/>
              <a:gd name="connsiteX0" fmla="*/ 3187700 w 3702050"/>
              <a:gd name="connsiteY0" fmla="*/ 1980778 h 2952328"/>
              <a:gd name="connsiteX1" fmla="*/ 2374900 w 3702050"/>
              <a:gd name="connsiteY1" fmla="*/ 1980778 h 2952328"/>
              <a:gd name="connsiteX2" fmla="*/ 2197100 w 3702050"/>
              <a:gd name="connsiteY2" fmla="*/ 2533228 h 2952328"/>
              <a:gd name="connsiteX3" fmla="*/ 2032000 w 3702050"/>
              <a:gd name="connsiteY3" fmla="*/ 2330028 h 2952328"/>
              <a:gd name="connsiteX4" fmla="*/ 1790700 w 3702050"/>
              <a:gd name="connsiteY4" fmla="*/ 2901528 h 2952328"/>
              <a:gd name="connsiteX5" fmla="*/ 1174750 w 3702050"/>
              <a:gd name="connsiteY5" fmla="*/ 2952328 h 2952328"/>
              <a:gd name="connsiteX6" fmla="*/ 901700 w 3702050"/>
              <a:gd name="connsiteY6" fmla="*/ 2495128 h 2952328"/>
              <a:gd name="connsiteX7" fmla="*/ 361950 w 3702050"/>
              <a:gd name="connsiteY7" fmla="*/ 2507828 h 2952328"/>
              <a:gd name="connsiteX8" fmla="*/ 203200 w 3702050"/>
              <a:gd name="connsiteY8" fmla="*/ 1904578 h 2952328"/>
              <a:gd name="connsiteX9" fmla="*/ 0 w 3702050"/>
              <a:gd name="connsiteY9" fmla="*/ 1822028 h 2952328"/>
              <a:gd name="connsiteX10" fmla="*/ 311150 w 3702050"/>
              <a:gd name="connsiteY10" fmla="*/ 1618828 h 2952328"/>
              <a:gd name="connsiteX11" fmla="*/ 190500 w 3702050"/>
              <a:gd name="connsiteY11" fmla="*/ 1294978 h 2952328"/>
              <a:gd name="connsiteX12" fmla="*/ 628650 w 3702050"/>
              <a:gd name="connsiteY12" fmla="*/ 1294978 h 2952328"/>
              <a:gd name="connsiteX13" fmla="*/ 806450 w 3702050"/>
              <a:gd name="connsiteY13" fmla="*/ 1091778 h 2952328"/>
              <a:gd name="connsiteX14" fmla="*/ 787400 w 3702050"/>
              <a:gd name="connsiteY14" fmla="*/ 723478 h 2952328"/>
              <a:gd name="connsiteX15" fmla="*/ 1028328 w 3702050"/>
              <a:gd name="connsiteY15" fmla="*/ 72008 h 2952328"/>
              <a:gd name="connsiteX16" fmla="*/ 1172344 w 3702050"/>
              <a:gd name="connsiteY16" fmla="*/ 360040 h 2952328"/>
              <a:gd name="connsiteX17" fmla="*/ 1316360 w 3702050"/>
              <a:gd name="connsiteY17" fmla="*/ 0 h 2952328"/>
              <a:gd name="connsiteX18" fmla="*/ 1485900 w 3702050"/>
              <a:gd name="connsiteY18" fmla="*/ 647278 h 2952328"/>
              <a:gd name="connsiteX19" fmla="*/ 1720850 w 3702050"/>
              <a:gd name="connsiteY19" fmla="*/ 298028 h 2952328"/>
              <a:gd name="connsiteX20" fmla="*/ 1892300 w 3702050"/>
              <a:gd name="connsiteY20" fmla="*/ 545678 h 2952328"/>
              <a:gd name="connsiteX21" fmla="*/ 2127250 w 3702050"/>
              <a:gd name="connsiteY21" fmla="*/ 329778 h 2952328"/>
              <a:gd name="connsiteX22" fmla="*/ 2038350 w 3702050"/>
              <a:gd name="connsiteY22" fmla="*/ 615528 h 2952328"/>
              <a:gd name="connsiteX23" fmla="*/ 2406650 w 3702050"/>
              <a:gd name="connsiteY23" fmla="*/ 412328 h 2952328"/>
              <a:gd name="connsiteX24" fmla="*/ 2349500 w 3702050"/>
              <a:gd name="connsiteY24" fmla="*/ 615528 h 2952328"/>
              <a:gd name="connsiteX25" fmla="*/ 2686050 w 3702050"/>
              <a:gd name="connsiteY25" fmla="*/ 507578 h 2952328"/>
              <a:gd name="connsiteX26" fmla="*/ 3111500 w 3702050"/>
              <a:gd name="connsiteY26" fmla="*/ 590128 h 2952328"/>
              <a:gd name="connsiteX27" fmla="*/ 3536950 w 3702050"/>
              <a:gd name="connsiteY27" fmla="*/ 964778 h 2952328"/>
              <a:gd name="connsiteX28" fmla="*/ 3702050 w 3702050"/>
              <a:gd name="connsiteY28" fmla="*/ 1434678 h 2952328"/>
              <a:gd name="connsiteX29" fmla="*/ 3625850 w 3702050"/>
              <a:gd name="connsiteY29" fmla="*/ 1739478 h 2952328"/>
              <a:gd name="connsiteX30" fmla="*/ 3187700 w 3702050"/>
              <a:gd name="connsiteY30" fmla="*/ 1980778 h 2952328"/>
              <a:gd name="connsiteX0" fmla="*/ 3187700 w 3702050"/>
              <a:gd name="connsiteY0" fmla="*/ 1980778 h 2952328"/>
              <a:gd name="connsiteX1" fmla="*/ 2374900 w 3702050"/>
              <a:gd name="connsiteY1" fmla="*/ 1980778 h 2952328"/>
              <a:gd name="connsiteX2" fmla="*/ 2197100 w 3702050"/>
              <a:gd name="connsiteY2" fmla="*/ 2533228 h 2952328"/>
              <a:gd name="connsiteX3" fmla="*/ 2032000 w 3702050"/>
              <a:gd name="connsiteY3" fmla="*/ 2330028 h 2952328"/>
              <a:gd name="connsiteX4" fmla="*/ 1790700 w 3702050"/>
              <a:gd name="connsiteY4" fmla="*/ 2901528 h 2952328"/>
              <a:gd name="connsiteX5" fmla="*/ 1174750 w 3702050"/>
              <a:gd name="connsiteY5" fmla="*/ 2952328 h 2952328"/>
              <a:gd name="connsiteX6" fmla="*/ 901700 w 3702050"/>
              <a:gd name="connsiteY6" fmla="*/ 2495128 h 2952328"/>
              <a:gd name="connsiteX7" fmla="*/ 361950 w 3702050"/>
              <a:gd name="connsiteY7" fmla="*/ 2507828 h 2952328"/>
              <a:gd name="connsiteX8" fmla="*/ 203200 w 3702050"/>
              <a:gd name="connsiteY8" fmla="*/ 1904578 h 2952328"/>
              <a:gd name="connsiteX9" fmla="*/ 0 w 3702050"/>
              <a:gd name="connsiteY9" fmla="*/ 1822028 h 2952328"/>
              <a:gd name="connsiteX10" fmla="*/ 311150 w 3702050"/>
              <a:gd name="connsiteY10" fmla="*/ 1618828 h 2952328"/>
              <a:gd name="connsiteX11" fmla="*/ 190500 w 3702050"/>
              <a:gd name="connsiteY11" fmla="*/ 1294978 h 2952328"/>
              <a:gd name="connsiteX12" fmla="*/ 628650 w 3702050"/>
              <a:gd name="connsiteY12" fmla="*/ 1294978 h 2952328"/>
              <a:gd name="connsiteX13" fmla="*/ 806450 w 3702050"/>
              <a:gd name="connsiteY13" fmla="*/ 1091778 h 2952328"/>
              <a:gd name="connsiteX14" fmla="*/ 787400 w 3702050"/>
              <a:gd name="connsiteY14" fmla="*/ 723478 h 2952328"/>
              <a:gd name="connsiteX15" fmla="*/ 1028328 w 3702050"/>
              <a:gd name="connsiteY15" fmla="*/ 72008 h 2952328"/>
              <a:gd name="connsiteX16" fmla="*/ 1172344 w 3702050"/>
              <a:gd name="connsiteY16" fmla="*/ 360040 h 2952328"/>
              <a:gd name="connsiteX17" fmla="*/ 1316360 w 3702050"/>
              <a:gd name="connsiteY17" fmla="*/ 0 h 2952328"/>
              <a:gd name="connsiteX18" fmla="*/ 1532384 w 3702050"/>
              <a:gd name="connsiteY18" fmla="*/ 288032 h 2952328"/>
              <a:gd name="connsiteX19" fmla="*/ 1720850 w 3702050"/>
              <a:gd name="connsiteY19" fmla="*/ 298028 h 2952328"/>
              <a:gd name="connsiteX20" fmla="*/ 1892300 w 3702050"/>
              <a:gd name="connsiteY20" fmla="*/ 545678 h 2952328"/>
              <a:gd name="connsiteX21" fmla="*/ 2127250 w 3702050"/>
              <a:gd name="connsiteY21" fmla="*/ 329778 h 2952328"/>
              <a:gd name="connsiteX22" fmla="*/ 2038350 w 3702050"/>
              <a:gd name="connsiteY22" fmla="*/ 615528 h 2952328"/>
              <a:gd name="connsiteX23" fmla="*/ 2406650 w 3702050"/>
              <a:gd name="connsiteY23" fmla="*/ 412328 h 2952328"/>
              <a:gd name="connsiteX24" fmla="*/ 2349500 w 3702050"/>
              <a:gd name="connsiteY24" fmla="*/ 615528 h 2952328"/>
              <a:gd name="connsiteX25" fmla="*/ 2686050 w 3702050"/>
              <a:gd name="connsiteY25" fmla="*/ 507578 h 2952328"/>
              <a:gd name="connsiteX26" fmla="*/ 3111500 w 3702050"/>
              <a:gd name="connsiteY26" fmla="*/ 590128 h 2952328"/>
              <a:gd name="connsiteX27" fmla="*/ 3536950 w 3702050"/>
              <a:gd name="connsiteY27" fmla="*/ 964778 h 2952328"/>
              <a:gd name="connsiteX28" fmla="*/ 3702050 w 3702050"/>
              <a:gd name="connsiteY28" fmla="*/ 1434678 h 2952328"/>
              <a:gd name="connsiteX29" fmla="*/ 3625850 w 3702050"/>
              <a:gd name="connsiteY29" fmla="*/ 1739478 h 2952328"/>
              <a:gd name="connsiteX30" fmla="*/ 3187700 w 3702050"/>
              <a:gd name="connsiteY30" fmla="*/ 1980778 h 2952328"/>
              <a:gd name="connsiteX0" fmla="*/ 3187700 w 3702050"/>
              <a:gd name="connsiteY0" fmla="*/ 2052786 h 3024336"/>
              <a:gd name="connsiteX1" fmla="*/ 2374900 w 3702050"/>
              <a:gd name="connsiteY1" fmla="*/ 2052786 h 3024336"/>
              <a:gd name="connsiteX2" fmla="*/ 2197100 w 3702050"/>
              <a:gd name="connsiteY2" fmla="*/ 2605236 h 3024336"/>
              <a:gd name="connsiteX3" fmla="*/ 2032000 w 3702050"/>
              <a:gd name="connsiteY3" fmla="*/ 2402036 h 3024336"/>
              <a:gd name="connsiteX4" fmla="*/ 1790700 w 3702050"/>
              <a:gd name="connsiteY4" fmla="*/ 2973536 h 3024336"/>
              <a:gd name="connsiteX5" fmla="*/ 1174750 w 3702050"/>
              <a:gd name="connsiteY5" fmla="*/ 3024336 h 3024336"/>
              <a:gd name="connsiteX6" fmla="*/ 901700 w 3702050"/>
              <a:gd name="connsiteY6" fmla="*/ 2567136 h 3024336"/>
              <a:gd name="connsiteX7" fmla="*/ 361950 w 3702050"/>
              <a:gd name="connsiteY7" fmla="*/ 2579836 h 3024336"/>
              <a:gd name="connsiteX8" fmla="*/ 203200 w 3702050"/>
              <a:gd name="connsiteY8" fmla="*/ 1976586 h 3024336"/>
              <a:gd name="connsiteX9" fmla="*/ 0 w 3702050"/>
              <a:gd name="connsiteY9" fmla="*/ 1894036 h 3024336"/>
              <a:gd name="connsiteX10" fmla="*/ 311150 w 3702050"/>
              <a:gd name="connsiteY10" fmla="*/ 1690836 h 3024336"/>
              <a:gd name="connsiteX11" fmla="*/ 190500 w 3702050"/>
              <a:gd name="connsiteY11" fmla="*/ 1366986 h 3024336"/>
              <a:gd name="connsiteX12" fmla="*/ 628650 w 3702050"/>
              <a:gd name="connsiteY12" fmla="*/ 1366986 h 3024336"/>
              <a:gd name="connsiteX13" fmla="*/ 806450 w 3702050"/>
              <a:gd name="connsiteY13" fmla="*/ 1163786 h 3024336"/>
              <a:gd name="connsiteX14" fmla="*/ 787400 w 3702050"/>
              <a:gd name="connsiteY14" fmla="*/ 795486 h 3024336"/>
              <a:gd name="connsiteX15" fmla="*/ 1028328 w 3702050"/>
              <a:gd name="connsiteY15" fmla="*/ 144016 h 3024336"/>
              <a:gd name="connsiteX16" fmla="*/ 1172344 w 3702050"/>
              <a:gd name="connsiteY16" fmla="*/ 432048 h 3024336"/>
              <a:gd name="connsiteX17" fmla="*/ 1316360 w 3702050"/>
              <a:gd name="connsiteY17" fmla="*/ 72008 h 3024336"/>
              <a:gd name="connsiteX18" fmla="*/ 1532384 w 3702050"/>
              <a:gd name="connsiteY18" fmla="*/ 360040 h 3024336"/>
              <a:gd name="connsiteX19" fmla="*/ 1892424 w 3702050"/>
              <a:gd name="connsiteY19" fmla="*/ 0 h 3024336"/>
              <a:gd name="connsiteX20" fmla="*/ 1892300 w 3702050"/>
              <a:gd name="connsiteY20" fmla="*/ 617686 h 3024336"/>
              <a:gd name="connsiteX21" fmla="*/ 2127250 w 3702050"/>
              <a:gd name="connsiteY21" fmla="*/ 401786 h 3024336"/>
              <a:gd name="connsiteX22" fmla="*/ 2038350 w 3702050"/>
              <a:gd name="connsiteY22" fmla="*/ 687536 h 3024336"/>
              <a:gd name="connsiteX23" fmla="*/ 2406650 w 3702050"/>
              <a:gd name="connsiteY23" fmla="*/ 484336 h 3024336"/>
              <a:gd name="connsiteX24" fmla="*/ 2349500 w 3702050"/>
              <a:gd name="connsiteY24" fmla="*/ 687536 h 3024336"/>
              <a:gd name="connsiteX25" fmla="*/ 2686050 w 3702050"/>
              <a:gd name="connsiteY25" fmla="*/ 579586 h 3024336"/>
              <a:gd name="connsiteX26" fmla="*/ 3111500 w 3702050"/>
              <a:gd name="connsiteY26" fmla="*/ 662136 h 3024336"/>
              <a:gd name="connsiteX27" fmla="*/ 3536950 w 3702050"/>
              <a:gd name="connsiteY27" fmla="*/ 1036786 h 3024336"/>
              <a:gd name="connsiteX28" fmla="*/ 3702050 w 3702050"/>
              <a:gd name="connsiteY28" fmla="*/ 1506686 h 3024336"/>
              <a:gd name="connsiteX29" fmla="*/ 3625850 w 3702050"/>
              <a:gd name="connsiteY29" fmla="*/ 1811486 h 3024336"/>
              <a:gd name="connsiteX30" fmla="*/ 3187700 w 3702050"/>
              <a:gd name="connsiteY30" fmla="*/ 2052786 h 3024336"/>
              <a:gd name="connsiteX0" fmla="*/ 3187700 w 3702050"/>
              <a:gd name="connsiteY0" fmla="*/ 2052786 h 3024336"/>
              <a:gd name="connsiteX1" fmla="*/ 2374900 w 3702050"/>
              <a:gd name="connsiteY1" fmla="*/ 2052786 h 3024336"/>
              <a:gd name="connsiteX2" fmla="*/ 2197100 w 3702050"/>
              <a:gd name="connsiteY2" fmla="*/ 2605236 h 3024336"/>
              <a:gd name="connsiteX3" fmla="*/ 2032000 w 3702050"/>
              <a:gd name="connsiteY3" fmla="*/ 2402036 h 3024336"/>
              <a:gd name="connsiteX4" fmla="*/ 1790700 w 3702050"/>
              <a:gd name="connsiteY4" fmla="*/ 2973536 h 3024336"/>
              <a:gd name="connsiteX5" fmla="*/ 1174750 w 3702050"/>
              <a:gd name="connsiteY5" fmla="*/ 3024336 h 3024336"/>
              <a:gd name="connsiteX6" fmla="*/ 901700 w 3702050"/>
              <a:gd name="connsiteY6" fmla="*/ 2567136 h 3024336"/>
              <a:gd name="connsiteX7" fmla="*/ 361950 w 3702050"/>
              <a:gd name="connsiteY7" fmla="*/ 2579836 h 3024336"/>
              <a:gd name="connsiteX8" fmla="*/ 203200 w 3702050"/>
              <a:gd name="connsiteY8" fmla="*/ 1976586 h 3024336"/>
              <a:gd name="connsiteX9" fmla="*/ 0 w 3702050"/>
              <a:gd name="connsiteY9" fmla="*/ 1894036 h 3024336"/>
              <a:gd name="connsiteX10" fmla="*/ 311150 w 3702050"/>
              <a:gd name="connsiteY10" fmla="*/ 1690836 h 3024336"/>
              <a:gd name="connsiteX11" fmla="*/ 190500 w 3702050"/>
              <a:gd name="connsiteY11" fmla="*/ 1366986 h 3024336"/>
              <a:gd name="connsiteX12" fmla="*/ 628650 w 3702050"/>
              <a:gd name="connsiteY12" fmla="*/ 1366986 h 3024336"/>
              <a:gd name="connsiteX13" fmla="*/ 806450 w 3702050"/>
              <a:gd name="connsiteY13" fmla="*/ 1163786 h 3024336"/>
              <a:gd name="connsiteX14" fmla="*/ 787400 w 3702050"/>
              <a:gd name="connsiteY14" fmla="*/ 795486 h 3024336"/>
              <a:gd name="connsiteX15" fmla="*/ 1028328 w 3702050"/>
              <a:gd name="connsiteY15" fmla="*/ 144016 h 3024336"/>
              <a:gd name="connsiteX16" fmla="*/ 1172344 w 3702050"/>
              <a:gd name="connsiteY16" fmla="*/ 432048 h 3024336"/>
              <a:gd name="connsiteX17" fmla="*/ 1316360 w 3702050"/>
              <a:gd name="connsiteY17" fmla="*/ 72008 h 3024336"/>
              <a:gd name="connsiteX18" fmla="*/ 1532384 w 3702050"/>
              <a:gd name="connsiteY18" fmla="*/ 360040 h 3024336"/>
              <a:gd name="connsiteX19" fmla="*/ 1892424 w 3702050"/>
              <a:gd name="connsiteY19" fmla="*/ 0 h 3024336"/>
              <a:gd name="connsiteX20" fmla="*/ 2180456 w 3702050"/>
              <a:gd name="connsiteY20" fmla="*/ 243408 h 3024336"/>
              <a:gd name="connsiteX21" fmla="*/ 2127250 w 3702050"/>
              <a:gd name="connsiteY21" fmla="*/ 401786 h 3024336"/>
              <a:gd name="connsiteX22" fmla="*/ 2038350 w 3702050"/>
              <a:gd name="connsiteY22" fmla="*/ 687536 h 3024336"/>
              <a:gd name="connsiteX23" fmla="*/ 2406650 w 3702050"/>
              <a:gd name="connsiteY23" fmla="*/ 484336 h 3024336"/>
              <a:gd name="connsiteX24" fmla="*/ 2349500 w 3702050"/>
              <a:gd name="connsiteY24" fmla="*/ 687536 h 3024336"/>
              <a:gd name="connsiteX25" fmla="*/ 2686050 w 3702050"/>
              <a:gd name="connsiteY25" fmla="*/ 579586 h 3024336"/>
              <a:gd name="connsiteX26" fmla="*/ 3111500 w 3702050"/>
              <a:gd name="connsiteY26" fmla="*/ 662136 h 3024336"/>
              <a:gd name="connsiteX27" fmla="*/ 3536950 w 3702050"/>
              <a:gd name="connsiteY27" fmla="*/ 1036786 h 3024336"/>
              <a:gd name="connsiteX28" fmla="*/ 3702050 w 3702050"/>
              <a:gd name="connsiteY28" fmla="*/ 1506686 h 3024336"/>
              <a:gd name="connsiteX29" fmla="*/ 3625850 w 3702050"/>
              <a:gd name="connsiteY29" fmla="*/ 1811486 h 3024336"/>
              <a:gd name="connsiteX30" fmla="*/ 3187700 w 3702050"/>
              <a:gd name="connsiteY30" fmla="*/ 2052786 h 3024336"/>
              <a:gd name="connsiteX0" fmla="*/ 3187700 w 3702050"/>
              <a:gd name="connsiteY0" fmla="*/ 2052786 h 3024336"/>
              <a:gd name="connsiteX1" fmla="*/ 2374900 w 3702050"/>
              <a:gd name="connsiteY1" fmla="*/ 2052786 h 3024336"/>
              <a:gd name="connsiteX2" fmla="*/ 2197100 w 3702050"/>
              <a:gd name="connsiteY2" fmla="*/ 2605236 h 3024336"/>
              <a:gd name="connsiteX3" fmla="*/ 2032000 w 3702050"/>
              <a:gd name="connsiteY3" fmla="*/ 2402036 h 3024336"/>
              <a:gd name="connsiteX4" fmla="*/ 1790700 w 3702050"/>
              <a:gd name="connsiteY4" fmla="*/ 2973536 h 3024336"/>
              <a:gd name="connsiteX5" fmla="*/ 1174750 w 3702050"/>
              <a:gd name="connsiteY5" fmla="*/ 3024336 h 3024336"/>
              <a:gd name="connsiteX6" fmla="*/ 901700 w 3702050"/>
              <a:gd name="connsiteY6" fmla="*/ 2567136 h 3024336"/>
              <a:gd name="connsiteX7" fmla="*/ 361950 w 3702050"/>
              <a:gd name="connsiteY7" fmla="*/ 2579836 h 3024336"/>
              <a:gd name="connsiteX8" fmla="*/ 203200 w 3702050"/>
              <a:gd name="connsiteY8" fmla="*/ 1976586 h 3024336"/>
              <a:gd name="connsiteX9" fmla="*/ 0 w 3702050"/>
              <a:gd name="connsiteY9" fmla="*/ 1894036 h 3024336"/>
              <a:gd name="connsiteX10" fmla="*/ 311150 w 3702050"/>
              <a:gd name="connsiteY10" fmla="*/ 1690836 h 3024336"/>
              <a:gd name="connsiteX11" fmla="*/ 190500 w 3702050"/>
              <a:gd name="connsiteY11" fmla="*/ 1366986 h 3024336"/>
              <a:gd name="connsiteX12" fmla="*/ 628650 w 3702050"/>
              <a:gd name="connsiteY12" fmla="*/ 1366986 h 3024336"/>
              <a:gd name="connsiteX13" fmla="*/ 806450 w 3702050"/>
              <a:gd name="connsiteY13" fmla="*/ 1163786 h 3024336"/>
              <a:gd name="connsiteX14" fmla="*/ 787400 w 3702050"/>
              <a:gd name="connsiteY14" fmla="*/ 795486 h 3024336"/>
              <a:gd name="connsiteX15" fmla="*/ 1028328 w 3702050"/>
              <a:gd name="connsiteY15" fmla="*/ 144016 h 3024336"/>
              <a:gd name="connsiteX16" fmla="*/ 1172344 w 3702050"/>
              <a:gd name="connsiteY16" fmla="*/ 432048 h 3024336"/>
              <a:gd name="connsiteX17" fmla="*/ 1316360 w 3702050"/>
              <a:gd name="connsiteY17" fmla="*/ 72008 h 3024336"/>
              <a:gd name="connsiteX18" fmla="*/ 1532384 w 3702050"/>
              <a:gd name="connsiteY18" fmla="*/ 360040 h 3024336"/>
              <a:gd name="connsiteX19" fmla="*/ 1892424 w 3702050"/>
              <a:gd name="connsiteY19" fmla="*/ 0 h 3024336"/>
              <a:gd name="connsiteX20" fmla="*/ 2180456 w 3702050"/>
              <a:gd name="connsiteY20" fmla="*/ 243408 h 3024336"/>
              <a:gd name="connsiteX21" fmla="*/ 2127250 w 3702050"/>
              <a:gd name="connsiteY21" fmla="*/ 401786 h 3024336"/>
              <a:gd name="connsiteX22" fmla="*/ 2324472 w 3702050"/>
              <a:gd name="connsiteY22" fmla="*/ 360040 h 3024336"/>
              <a:gd name="connsiteX23" fmla="*/ 2406650 w 3702050"/>
              <a:gd name="connsiteY23" fmla="*/ 484336 h 3024336"/>
              <a:gd name="connsiteX24" fmla="*/ 2349500 w 3702050"/>
              <a:gd name="connsiteY24" fmla="*/ 687536 h 3024336"/>
              <a:gd name="connsiteX25" fmla="*/ 2686050 w 3702050"/>
              <a:gd name="connsiteY25" fmla="*/ 579586 h 3024336"/>
              <a:gd name="connsiteX26" fmla="*/ 3111500 w 3702050"/>
              <a:gd name="connsiteY26" fmla="*/ 662136 h 3024336"/>
              <a:gd name="connsiteX27" fmla="*/ 3536950 w 3702050"/>
              <a:gd name="connsiteY27" fmla="*/ 1036786 h 3024336"/>
              <a:gd name="connsiteX28" fmla="*/ 3702050 w 3702050"/>
              <a:gd name="connsiteY28" fmla="*/ 1506686 h 3024336"/>
              <a:gd name="connsiteX29" fmla="*/ 3625850 w 3702050"/>
              <a:gd name="connsiteY29" fmla="*/ 1811486 h 3024336"/>
              <a:gd name="connsiteX30" fmla="*/ 3187700 w 3702050"/>
              <a:gd name="connsiteY30" fmla="*/ 2052786 h 3024336"/>
              <a:gd name="connsiteX0" fmla="*/ 3187700 w 3702050"/>
              <a:gd name="connsiteY0" fmla="*/ 2052786 h 3024336"/>
              <a:gd name="connsiteX1" fmla="*/ 2374900 w 3702050"/>
              <a:gd name="connsiteY1" fmla="*/ 2052786 h 3024336"/>
              <a:gd name="connsiteX2" fmla="*/ 2197100 w 3702050"/>
              <a:gd name="connsiteY2" fmla="*/ 2605236 h 3024336"/>
              <a:gd name="connsiteX3" fmla="*/ 2032000 w 3702050"/>
              <a:gd name="connsiteY3" fmla="*/ 2402036 h 3024336"/>
              <a:gd name="connsiteX4" fmla="*/ 1790700 w 3702050"/>
              <a:gd name="connsiteY4" fmla="*/ 2973536 h 3024336"/>
              <a:gd name="connsiteX5" fmla="*/ 1174750 w 3702050"/>
              <a:gd name="connsiteY5" fmla="*/ 3024336 h 3024336"/>
              <a:gd name="connsiteX6" fmla="*/ 901700 w 3702050"/>
              <a:gd name="connsiteY6" fmla="*/ 2567136 h 3024336"/>
              <a:gd name="connsiteX7" fmla="*/ 361950 w 3702050"/>
              <a:gd name="connsiteY7" fmla="*/ 2579836 h 3024336"/>
              <a:gd name="connsiteX8" fmla="*/ 203200 w 3702050"/>
              <a:gd name="connsiteY8" fmla="*/ 1976586 h 3024336"/>
              <a:gd name="connsiteX9" fmla="*/ 0 w 3702050"/>
              <a:gd name="connsiteY9" fmla="*/ 1894036 h 3024336"/>
              <a:gd name="connsiteX10" fmla="*/ 311150 w 3702050"/>
              <a:gd name="connsiteY10" fmla="*/ 1690836 h 3024336"/>
              <a:gd name="connsiteX11" fmla="*/ 190500 w 3702050"/>
              <a:gd name="connsiteY11" fmla="*/ 1366986 h 3024336"/>
              <a:gd name="connsiteX12" fmla="*/ 628650 w 3702050"/>
              <a:gd name="connsiteY12" fmla="*/ 1366986 h 3024336"/>
              <a:gd name="connsiteX13" fmla="*/ 806450 w 3702050"/>
              <a:gd name="connsiteY13" fmla="*/ 1163786 h 3024336"/>
              <a:gd name="connsiteX14" fmla="*/ 787400 w 3702050"/>
              <a:gd name="connsiteY14" fmla="*/ 795486 h 3024336"/>
              <a:gd name="connsiteX15" fmla="*/ 1028328 w 3702050"/>
              <a:gd name="connsiteY15" fmla="*/ 144016 h 3024336"/>
              <a:gd name="connsiteX16" fmla="*/ 1172344 w 3702050"/>
              <a:gd name="connsiteY16" fmla="*/ 432048 h 3024336"/>
              <a:gd name="connsiteX17" fmla="*/ 1316360 w 3702050"/>
              <a:gd name="connsiteY17" fmla="*/ 72008 h 3024336"/>
              <a:gd name="connsiteX18" fmla="*/ 1532384 w 3702050"/>
              <a:gd name="connsiteY18" fmla="*/ 360040 h 3024336"/>
              <a:gd name="connsiteX19" fmla="*/ 1892424 w 3702050"/>
              <a:gd name="connsiteY19" fmla="*/ 0 h 3024336"/>
              <a:gd name="connsiteX20" fmla="*/ 2180456 w 3702050"/>
              <a:gd name="connsiteY20" fmla="*/ 243408 h 3024336"/>
              <a:gd name="connsiteX21" fmla="*/ 2127250 w 3702050"/>
              <a:gd name="connsiteY21" fmla="*/ 401786 h 3024336"/>
              <a:gd name="connsiteX22" fmla="*/ 2324472 w 3702050"/>
              <a:gd name="connsiteY22" fmla="*/ 360040 h 3024336"/>
              <a:gd name="connsiteX23" fmla="*/ 2540496 w 3702050"/>
              <a:gd name="connsiteY23" fmla="*/ 360040 h 3024336"/>
              <a:gd name="connsiteX24" fmla="*/ 2349500 w 3702050"/>
              <a:gd name="connsiteY24" fmla="*/ 687536 h 3024336"/>
              <a:gd name="connsiteX25" fmla="*/ 2686050 w 3702050"/>
              <a:gd name="connsiteY25" fmla="*/ 579586 h 3024336"/>
              <a:gd name="connsiteX26" fmla="*/ 3111500 w 3702050"/>
              <a:gd name="connsiteY26" fmla="*/ 662136 h 3024336"/>
              <a:gd name="connsiteX27" fmla="*/ 3536950 w 3702050"/>
              <a:gd name="connsiteY27" fmla="*/ 1036786 h 3024336"/>
              <a:gd name="connsiteX28" fmla="*/ 3702050 w 3702050"/>
              <a:gd name="connsiteY28" fmla="*/ 1506686 h 3024336"/>
              <a:gd name="connsiteX29" fmla="*/ 3625850 w 3702050"/>
              <a:gd name="connsiteY29" fmla="*/ 1811486 h 3024336"/>
              <a:gd name="connsiteX30" fmla="*/ 3187700 w 3702050"/>
              <a:gd name="connsiteY30" fmla="*/ 2052786 h 3024336"/>
              <a:gd name="connsiteX0" fmla="*/ 3187700 w 3702050"/>
              <a:gd name="connsiteY0" fmla="*/ 2052786 h 3024336"/>
              <a:gd name="connsiteX1" fmla="*/ 2374900 w 3702050"/>
              <a:gd name="connsiteY1" fmla="*/ 2052786 h 3024336"/>
              <a:gd name="connsiteX2" fmla="*/ 2197100 w 3702050"/>
              <a:gd name="connsiteY2" fmla="*/ 2605236 h 3024336"/>
              <a:gd name="connsiteX3" fmla="*/ 2032000 w 3702050"/>
              <a:gd name="connsiteY3" fmla="*/ 2402036 h 3024336"/>
              <a:gd name="connsiteX4" fmla="*/ 1790700 w 3702050"/>
              <a:gd name="connsiteY4" fmla="*/ 2973536 h 3024336"/>
              <a:gd name="connsiteX5" fmla="*/ 1174750 w 3702050"/>
              <a:gd name="connsiteY5" fmla="*/ 3024336 h 3024336"/>
              <a:gd name="connsiteX6" fmla="*/ 901700 w 3702050"/>
              <a:gd name="connsiteY6" fmla="*/ 2567136 h 3024336"/>
              <a:gd name="connsiteX7" fmla="*/ 361950 w 3702050"/>
              <a:gd name="connsiteY7" fmla="*/ 2579836 h 3024336"/>
              <a:gd name="connsiteX8" fmla="*/ 203200 w 3702050"/>
              <a:gd name="connsiteY8" fmla="*/ 1976586 h 3024336"/>
              <a:gd name="connsiteX9" fmla="*/ 0 w 3702050"/>
              <a:gd name="connsiteY9" fmla="*/ 1894036 h 3024336"/>
              <a:gd name="connsiteX10" fmla="*/ 311150 w 3702050"/>
              <a:gd name="connsiteY10" fmla="*/ 1690836 h 3024336"/>
              <a:gd name="connsiteX11" fmla="*/ 190500 w 3702050"/>
              <a:gd name="connsiteY11" fmla="*/ 1366986 h 3024336"/>
              <a:gd name="connsiteX12" fmla="*/ 628650 w 3702050"/>
              <a:gd name="connsiteY12" fmla="*/ 1366986 h 3024336"/>
              <a:gd name="connsiteX13" fmla="*/ 806450 w 3702050"/>
              <a:gd name="connsiteY13" fmla="*/ 1163786 h 3024336"/>
              <a:gd name="connsiteX14" fmla="*/ 787400 w 3702050"/>
              <a:gd name="connsiteY14" fmla="*/ 795486 h 3024336"/>
              <a:gd name="connsiteX15" fmla="*/ 1028328 w 3702050"/>
              <a:gd name="connsiteY15" fmla="*/ 144016 h 3024336"/>
              <a:gd name="connsiteX16" fmla="*/ 1172344 w 3702050"/>
              <a:gd name="connsiteY16" fmla="*/ 432048 h 3024336"/>
              <a:gd name="connsiteX17" fmla="*/ 1316360 w 3702050"/>
              <a:gd name="connsiteY17" fmla="*/ 72008 h 3024336"/>
              <a:gd name="connsiteX18" fmla="*/ 1532384 w 3702050"/>
              <a:gd name="connsiteY18" fmla="*/ 360040 h 3024336"/>
              <a:gd name="connsiteX19" fmla="*/ 1892424 w 3702050"/>
              <a:gd name="connsiteY19" fmla="*/ 0 h 3024336"/>
              <a:gd name="connsiteX20" fmla="*/ 2180456 w 3702050"/>
              <a:gd name="connsiteY20" fmla="*/ 243408 h 3024336"/>
              <a:gd name="connsiteX21" fmla="*/ 2127250 w 3702050"/>
              <a:gd name="connsiteY21" fmla="*/ 401786 h 3024336"/>
              <a:gd name="connsiteX22" fmla="*/ 2324472 w 3702050"/>
              <a:gd name="connsiteY22" fmla="*/ 360040 h 3024336"/>
              <a:gd name="connsiteX23" fmla="*/ 2540496 w 3702050"/>
              <a:gd name="connsiteY23" fmla="*/ 360040 h 3024336"/>
              <a:gd name="connsiteX24" fmla="*/ 2828528 w 3702050"/>
              <a:gd name="connsiteY24" fmla="*/ 360040 h 3024336"/>
              <a:gd name="connsiteX25" fmla="*/ 2686050 w 3702050"/>
              <a:gd name="connsiteY25" fmla="*/ 579586 h 3024336"/>
              <a:gd name="connsiteX26" fmla="*/ 3111500 w 3702050"/>
              <a:gd name="connsiteY26" fmla="*/ 662136 h 3024336"/>
              <a:gd name="connsiteX27" fmla="*/ 3536950 w 3702050"/>
              <a:gd name="connsiteY27" fmla="*/ 1036786 h 3024336"/>
              <a:gd name="connsiteX28" fmla="*/ 3702050 w 3702050"/>
              <a:gd name="connsiteY28" fmla="*/ 1506686 h 3024336"/>
              <a:gd name="connsiteX29" fmla="*/ 3625850 w 3702050"/>
              <a:gd name="connsiteY29" fmla="*/ 1811486 h 3024336"/>
              <a:gd name="connsiteX30" fmla="*/ 3187700 w 3702050"/>
              <a:gd name="connsiteY30" fmla="*/ 2052786 h 3024336"/>
              <a:gd name="connsiteX0" fmla="*/ 3187700 w 3702050"/>
              <a:gd name="connsiteY0" fmla="*/ 2052786 h 3024336"/>
              <a:gd name="connsiteX1" fmla="*/ 2374900 w 3702050"/>
              <a:gd name="connsiteY1" fmla="*/ 2052786 h 3024336"/>
              <a:gd name="connsiteX2" fmla="*/ 2197100 w 3702050"/>
              <a:gd name="connsiteY2" fmla="*/ 2605236 h 3024336"/>
              <a:gd name="connsiteX3" fmla="*/ 2032000 w 3702050"/>
              <a:gd name="connsiteY3" fmla="*/ 2402036 h 3024336"/>
              <a:gd name="connsiteX4" fmla="*/ 1790700 w 3702050"/>
              <a:gd name="connsiteY4" fmla="*/ 2973536 h 3024336"/>
              <a:gd name="connsiteX5" fmla="*/ 1174750 w 3702050"/>
              <a:gd name="connsiteY5" fmla="*/ 3024336 h 3024336"/>
              <a:gd name="connsiteX6" fmla="*/ 901700 w 3702050"/>
              <a:gd name="connsiteY6" fmla="*/ 2567136 h 3024336"/>
              <a:gd name="connsiteX7" fmla="*/ 361950 w 3702050"/>
              <a:gd name="connsiteY7" fmla="*/ 2579836 h 3024336"/>
              <a:gd name="connsiteX8" fmla="*/ 203200 w 3702050"/>
              <a:gd name="connsiteY8" fmla="*/ 1976586 h 3024336"/>
              <a:gd name="connsiteX9" fmla="*/ 0 w 3702050"/>
              <a:gd name="connsiteY9" fmla="*/ 1894036 h 3024336"/>
              <a:gd name="connsiteX10" fmla="*/ 311150 w 3702050"/>
              <a:gd name="connsiteY10" fmla="*/ 1690836 h 3024336"/>
              <a:gd name="connsiteX11" fmla="*/ 190500 w 3702050"/>
              <a:gd name="connsiteY11" fmla="*/ 1366986 h 3024336"/>
              <a:gd name="connsiteX12" fmla="*/ 628650 w 3702050"/>
              <a:gd name="connsiteY12" fmla="*/ 1366986 h 3024336"/>
              <a:gd name="connsiteX13" fmla="*/ 806450 w 3702050"/>
              <a:gd name="connsiteY13" fmla="*/ 1163786 h 3024336"/>
              <a:gd name="connsiteX14" fmla="*/ 787400 w 3702050"/>
              <a:gd name="connsiteY14" fmla="*/ 795486 h 3024336"/>
              <a:gd name="connsiteX15" fmla="*/ 1028328 w 3702050"/>
              <a:gd name="connsiteY15" fmla="*/ 144016 h 3024336"/>
              <a:gd name="connsiteX16" fmla="*/ 1172344 w 3702050"/>
              <a:gd name="connsiteY16" fmla="*/ 432048 h 3024336"/>
              <a:gd name="connsiteX17" fmla="*/ 1316360 w 3702050"/>
              <a:gd name="connsiteY17" fmla="*/ 72008 h 3024336"/>
              <a:gd name="connsiteX18" fmla="*/ 1532384 w 3702050"/>
              <a:gd name="connsiteY18" fmla="*/ 360040 h 3024336"/>
              <a:gd name="connsiteX19" fmla="*/ 1892424 w 3702050"/>
              <a:gd name="connsiteY19" fmla="*/ 0 h 3024336"/>
              <a:gd name="connsiteX20" fmla="*/ 2180456 w 3702050"/>
              <a:gd name="connsiteY20" fmla="*/ 243408 h 3024336"/>
              <a:gd name="connsiteX21" fmla="*/ 2127250 w 3702050"/>
              <a:gd name="connsiteY21" fmla="*/ 401786 h 3024336"/>
              <a:gd name="connsiteX22" fmla="*/ 2324472 w 3702050"/>
              <a:gd name="connsiteY22" fmla="*/ 360040 h 3024336"/>
              <a:gd name="connsiteX23" fmla="*/ 2540496 w 3702050"/>
              <a:gd name="connsiteY23" fmla="*/ 360040 h 3024336"/>
              <a:gd name="connsiteX24" fmla="*/ 2828528 w 3702050"/>
              <a:gd name="connsiteY24" fmla="*/ 360040 h 3024336"/>
              <a:gd name="connsiteX25" fmla="*/ 3044552 w 3702050"/>
              <a:gd name="connsiteY25" fmla="*/ 432048 h 3024336"/>
              <a:gd name="connsiteX26" fmla="*/ 3111500 w 3702050"/>
              <a:gd name="connsiteY26" fmla="*/ 662136 h 3024336"/>
              <a:gd name="connsiteX27" fmla="*/ 3536950 w 3702050"/>
              <a:gd name="connsiteY27" fmla="*/ 1036786 h 3024336"/>
              <a:gd name="connsiteX28" fmla="*/ 3702050 w 3702050"/>
              <a:gd name="connsiteY28" fmla="*/ 1506686 h 3024336"/>
              <a:gd name="connsiteX29" fmla="*/ 3625850 w 3702050"/>
              <a:gd name="connsiteY29" fmla="*/ 1811486 h 3024336"/>
              <a:gd name="connsiteX30" fmla="*/ 3187700 w 3702050"/>
              <a:gd name="connsiteY30" fmla="*/ 2052786 h 3024336"/>
              <a:gd name="connsiteX0" fmla="*/ 3187700 w 3702050"/>
              <a:gd name="connsiteY0" fmla="*/ 2052786 h 3024336"/>
              <a:gd name="connsiteX1" fmla="*/ 2374900 w 3702050"/>
              <a:gd name="connsiteY1" fmla="*/ 2052786 h 3024336"/>
              <a:gd name="connsiteX2" fmla="*/ 2396480 w 3702050"/>
              <a:gd name="connsiteY2" fmla="*/ 2376264 h 3024336"/>
              <a:gd name="connsiteX3" fmla="*/ 2032000 w 3702050"/>
              <a:gd name="connsiteY3" fmla="*/ 2402036 h 3024336"/>
              <a:gd name="connsiteX4" fmla="*/ 1790700 w 3702050"/>
              <a:gd name="connsiteY4" fmla="*/ 2973536 h 3024336"/>
              <a:gd name="connsiteX5" fmla="*/ 1174750 w 3702050"/>
              <a:gd name="connsiteY5" fmla="*/ 3024336 h 3024336"/>
              <a:gd name="connsiteX6" fmla="*/ 901700 w 3702050"/>
              <a:gd name="connsiteY6" fmla="*/ 2567136 h 3024336"/>
              <a:gd name="connsiteX7" fmla="*/ 361950 w 3702050"/>
              <a:gd name="connsiteY7" fmla="*/ 2579836 h 3024336"/>
              <a:gd name="connsiteX8" fmla="*/ 203200 w 3702050"/>
              <a:gd name="connsiteY8" fmla="*/ 1976586 h 3024336"/>
              <a:gd name="connsiteX9" fmla="*/ 0 w 3702050"/>
              <a:gd name="connsiteY9" fmla="*/ 1894036 h 3024336"/>
              <a:gd name="connsiteX10" fmla="*/ 311150 w 3702050"/>
              <a:gd name="connsiteY10" fmla="*/ 1690836 h 3024336"/>
              <a:gd name="connsiteX11" fmla="*/ 190500 w 3702050"/>
              <a:gd name="connsiteY11" fmla="*/ 1366986 h 3024336"/>
              <a:gd name="connsiteX12" fmla="*/ 628650 w 3702050"/>
              <a:gd name="connsiteY12" fmla="*/ 1366986 h 3024336"/>
              <a:gd name="connsiteX13" fmla="*/ 806450 w 3702050"/>
              <a:gd name="connsiteY13" fmla="*/ 1163786 h 3024336"/>
              <a:gd name="connsiteX14" fmla="*/ 787400 w 3702050"/>
              <a:gd name="connsiteY14" fmla="*/ 795486 h 3024336"/>
              <a:gd name="connsiteX15" fmla="*/ 1028328 w 3702050"/>
              <a:gd name="connsiteY15" fmla="*/ 144016 h 3024336"/>
              <a:gd name="connsiteX16" fmla="*/ 1172344 w 3702050"/>
              <a:gd name="connsiteY16" fmla="*/ 432048 h 3024336"/>
              <a:gd name="connsiteX17" fmla="*/ 1316360 w 3702050"/>
              <a:gd name="connsiteY17" fmla="*/ 72008 h 3024336"/>
              <a:gd name="connsiteX18" fmla="*/ 1532384 w 3702050"/>
              <a:gd name="connsiteY18" fmla="*/ 360040 h 3024336"/>
              <a:gd name="connsiteX19" fmla="*/ 1892424 w 3702050"/>
              <a:gd name="connsiteY19" fmla="*/ 0 h 3024336"/>
              <a:gd name="connsiteX20" fmla="*/ 2180456 w 3702050"/>
              <a:gd name="connsiteY20" fmla="*/ 243408 h 3024336"/>
              <a:gd name="connsiteX21" fmla="*/ 2127250 w 3702050"/>
              <a:gd name="connsiteY21" fmla="*/ 401786 h 3024336"/>
              <a:gd name="connsiteX22" fmla="*/ 2324472 w 3702050"/>
              <a:gd name="connsiteY22" fmla="*/ 360040 h 3024336"/>
              <a:gd name="connsiteX23" fmla="*/ 2540496 w 3702050"/>
              <a:gd name="connsiteY23" fmla="*/ 360040 h 3024336"/>
              <a:gd name="connsiteX24" fmla="*/ 2828528 w 3702050"/>
              <a:gd name="connsiteY24" fmla="*/ 360040 h 3024336"/>
              <a:gd name="connsiteX25" fmla="*/ 3044552 w 3702050"/>
              <a:gd name="connsiteY25" fmla="*/ 432048 h 3024336"/>
              <a:gd name="connsiteX26" fmla="*/ 3111500 w 3702050"/>
              <a:gd name="connsiteY26" fmla="*/ 662136 h 3024336"/>
              <a:gd name="connsiteX27" fmla="*/ 3536950 w 3702050"/>
              <a:gd name="connsiteY27" fmla="*/ 1036786 h 3024336"/>
              <a:gd name="connsiteX28" fmla="*/ 3702050 w 3702050"/>
              <a:gd name="connsiteY28" fmla="*/ 1506686 h 3024336"/>
              <a:gd name="connsiteX29" fmla="*/ 3625850 w 3702050"/>
              <a:gd name="connsiteY29" fmla="*/ 1811486 h 3024336"/>
              <a:gd name="connsiteX30" fmla="*/ 3187700 w 3702050"/>
              <a:gd name="connsiteY30" fmla="*/ 2052786 h 3024336"/>
              <a:gd name="connsiteX0" fmla="*/ 3187700 w 3702050"/>
              <a:gd name="connsiteY0" fmla="*/ 2052786 h 3024336"/>
              <a:gd name="connsiteX1" fmla="*/ 2396480 w 3702050"/>
              <a:gd name="connsiteY1" fmla="*/ 2088232 h 3024336"/>
              <a:gd name="connsiteX2" fmla="*/ 2396480 w 3702050"/>
              <a:gd name="connsiteY2" fmla="*/ 2376264 h 3024336"/>
              <a:gd name="connsiteX3" fmla="*/ 2032000 w 3702050"/>
              <a:gd name="connsiteY3" fmla="*/ 2402036 h 3024336"/>
              <a:gd name="connsiteX4" fmla="*/ 1790700 w 3702050"/>
              <a:gd name="connsiteY4" fmla="*/ 2973536 h 3024336"/>
              <a:gd name="connsiteX5" fmla="*/ 1174750 w 3702050"/>
              <a:gd name="connsiteY5" fmla="*/ 3024336 h 3024336"/>
              <a:gd name="connsiteX6" fmla="*/ 901700 w 3702050"/>
              <a:gd name="connsiteY6" fmla="*/ 2567136 h 3024336"/>
              <a:gd name="connsiteX7" fmla="*/ 361950 w 3702050"/>
              <a:gd name="connsiteY7" fmla="*/ 2579836 h 3024336"/>
              <a:gd name="connsiteX8" fmla="*/ 203200 w 3702050"/>
              <a:gd name="connsiteY8" fmla="*/ 1976586 h 3024336"/>
              <a:gd name="connsiteX9" fmla="*/ 0 w 3702050"/>
              <a:gd name="connsiteY9" fmla="*/ 1894036 h 3024336"/>
              <a:gd name="connsiteX10" fmla="*/ 311150 w 3702050"/>
              <a:gd name="connsiteY10" fmla="*/ 1690836 h 3024336"/>
              <a:gd name="connsiteX11" fmla="*/ 190500 w 3702050"/>
              <a:gd name="connsiteY11" fmla="*/ 1366986 h 3024336"/>
              <a:gd name="connsiteX12" fmla="*/ 628650 w 3702050"/>
              <a:gd name="connsiteY12" fmla="*/ 1366986 h 3024336"/>
              <a:gd name="connsiteX13" fmla="*/ 806450 w 3702050"/>
              <a:gd name="connsiteY13" fmla="*/ 1163786 h 3024336"/>
              <a:gd name="connsiteX14" fmla="*/ 787400 w 3702050"/>
              <a:gd name="connsiteY14" fmla="*/ 795486 h 3024336"/>
              <a:gd name="connsiteX15" fmla="*/ 1028328 w 3702050"/>
              <a:gd name="connsiteY15" fmla="*/ 144016 h 3024336"/>
              <a:gd name="connsiteX16" fmla="*/ 1172344 w 3702050"/>
              <a:gd name="connsiteY16" fmla="*/ 432048 h 3024336"/>
              <a:gd name="connsiteX17" fmla="*/ 1316360 w 3702050"/>
              <a:gd name="connsiteY17" fmla="*/ 72008 h 3024336"/>
              <a:gd name="connsiteX18" fmla="*/ 1532384 w 3702050"/>
              <a:gd name="connsiteY18" fmla="*/ 360040 h 3024336"/>
              <a:gd name="connsiteX19" fmla="*/ 1892424 w 3702050"/>
              <a:gd name="connsiteY19" fmla="*/ 0 h 3024336"/>
              <a:gd name="connsiteX20" fmla="*/ 2180456 w 3702050"/>
              <a:gd name="connsiteY20" fmla="*/ 243408 h 3024336"/>
              <a:gd name="connsiteX21" fmla="*/ 2127250 w 3702050"/>
              <a:gd name="connsiteY21" fmla="*/ 401786 h 3024336"/>
              <a:gd name="connsiteX22" fmla="*/ 2324472 w 3702050"/>
              <a:gd name="connsiteY22" fmla="*/ 360040 h 3024336"/>
              <a:gd name="connsiteX23" fmla="*/ 2540496 w 3702050"/>
              <a:gd name="connsiteY23" fmla="*/ 360040 h 3024336"/>
              <a:gd name="connsiteX24" fmla="*/ 2828528 w 3702050"/>
              <a:gd name="connsiteY24" fmla="*/ 360040 h 3024336"/>
              <a:gd name="connsiteX25" fmla="*/ 3044552 w 3702050"/>
              <a:gd name="connsiteY25" fmla="*/ 432048 h 3024336"/>
              <a:gd name="connsiteX26" fmla="*/ 3111500 w 3702050"/>
              <a:gd name="connsiteY26" fmla="*/ 662136 h 3024336"/>
              <a:gd name="connsiteX27" fmla="*/ 3536950 w 3702050"/>
              <a:gd name="connsiteY27" fmla="*/ 1036786 h 3024336"/>
              <a:gd name="connsiteX28" fmla="*/ 3702050 w 3702050"/>
              <a:gd name="connsiteY28" fmla="*/ 1506686 h 3024336"/>
              <a:gd name="connsiteX29" fmla="*/ 3625850 w 3702050"/>
              <a:gd name="connsiteY29" fmla="*/ 1811486 h 3024336"/>
              <a:gd name="connsiteX30" fmla="*/ 3187700 w 3702050"/>
              <a:gd name="connsiteY30" fmla="*/ 2052786 h 3024336"/>
              <a:gd name="connsiteX0" fmla="*/ 3188568 w 3702050"/>
              <a:gd name="connsiteY0" fmla="*/ 2088232 h 3024336"/>
              <a:gd name="connsiteX1" fmla="*/ 2396480 w 3702050"/>
              <a:gd name="connsiteY1" fmla="*/ 2088232 h 3024336"/>
              <a:gd name="connsiteX2" fmla="*/ 2396480 w 3702050"/>
              <a:gd name="connsiteY2" fmla="*/ 2376264 h 3024336"/>
              <a:gd name="connsiteX3" fmla="*/ 2032000 w 3702050"/>
              <a:gd name="connsiteY3" fmla="*/ 2402036 h 3024336"/>
              <a:gd name="connsiteX4" fmla="*/ 1790700 w 3702050"/>
              <a:gd name="connsiteY4" fmla="*/ 2973536 h 3024336"/>
              <a:gd name="connsiteX5" fmla="*/ 1174750 w 3702050"/>
              <a:gd name="connsiteY5" fmla="*/ 3024336 h 3024336"/>
              <a:gd name="connsiteX6" fmla="*/ 901700 w 3702050"/>
              <a:gd name="connsiteY6" fmla="*/ 2567136 h 3024336"/>
              <a:gd name="connsiteX7" fmla="*/ 361950 w 3702050"/>
              <a:gd name="connsiteY7" fmla="*/ 2579836 h 3024336"/>
              <a:gd name="connsiteX8" fmla="*/ 203200 w 3702050"/>
              <a:gd name="connsiteY8" fmla="*/ 1976586 h 3024336"/>
              <a:gd name="connsiteX9" fmla="*/ 0 w 3702050"/>
              <a:gd name="connsiteY9" fmla="*/ 1894036 h 3024336"/>
              <a:gd name="connsiteX10" fmla="*/ 311150 w 3702050"/>
              <a:gd name="connsiteY10" fmla="*/ 1690836 h 3024336"/>
              <a:gd name="connsiteX11" fmla="*/ 190500 w 3702050"/>
              <a:gd name="connsiteY11" fmla="*/ 1366986 h 3024336"/>
              <a:gd name="connsiteX12" fmla="*/ 628650 w 3702050"/>
              <a:gd name="connsiteY12" fmla="*/ 1366986 h 3024336"/>
              <a:gd name="connsiteX13" fmla="*/ 806450 w 3702050"/>
              <a:gd name="connsiteY13" fmla="*/ 1163786 h 3024336"/>
              <a:gd name="connsiteX14" fmla="*/ 787400 w 3702050"/>
              <a:gd name="connsiteY14" fmla="*/ 795486 h 3024336"/>
              <a:gd name="connsiteX15" fmla="*/ 1028328 w 3702050"/>
              <a:gd name="connsiteY15" fmla="*/ 144016 h 3024336"/>
              <a:gd name="connsiteX16" fmla="*/ 1172344 w 3702050"/>
              <a:gd name="connsiteY16" fmla="*/ 432048 h 3024336"/>
              <a:gd name="connsiteX17" fmla="*/ 1316360 w 3702050"/>
              <a:gd name="connsiteY17" fmla="*/ 72008 h 3024336"/>
              <a:gd name="connsiteX18" fmla="*/ 1532384 w 3702050"/>
              <a:gd name="connsiteY18" fmla="*/ 360040 h 3024336"/>
              <a:gd name="connsiteX19" fmla="*/ 1892424 w 3702050"/>
              <a:gd name="connsiteY19" fmla="*/ 0 h 3024336"/>
              <a:gd name="connsiteX20" fmla="*/ 2180456 w 3702050"/>
              <a:gd name="connsiteY20" fmla="*/ 243408 h 3024336"/>
              <a:gd name="connsiteX21" fmla="*/ 2127250 w 3702050"/>
              <a:gd name="connsiteY21" fmla="*/ 401786 h 3024336"/>
              <a:gd name="connsiteX22" fmla="*/ 2324472 w 3702050"/>
              <a:gd name="connsiteY22" fmla="*/ 360040 h 3024336"/>
              <a:gd name="connsiteX23" fmla="*/ 2540496 w 3702050"/>
              <a:gd name="connsiteY23" fmla="*/ 360040 h 3024336"/>
              <a:gd name="connsiteX24" fmla="*/ 2828528 w 3702050"/>
              <a:gd name="connsiteY24" fmla="*/ 360040 h 3024336"/>
              <a:gd name="connsiteX25" fmla="*/ 3044552 w 3702050"/>
              <a:gd name="connsiteY25" fmla="*/ 432048 h 3024336"/>
              <a:gd name="connsiteX26" fmla="*/ 3111500 w 3702050"/>
              <a:gd name="connsiteY26" fmla="*/ 662136 h 3024336"/>
              <a:gd name="connsiteX27" fmla="*/ 3536950 w 3702050"/>
              <a:gd name="connsiteY27" fmla="*/ 1036786 h 3024336"/>
              <a:gd name="connsiteX28" fmla="*/ 3702050 w 3702050"/>
              <a:gd name="connsiteY28" fmla="*/ 1506686 h 3024336"/>
              <a:gd name="connsiteX29" fmla="*/ 3625850 w 3702050"/>
              <a:gd name="connsiteY29" fmla="*/ 1811486 h 3024336"/>
              <a:gd name="connsiteX30" fmla="*/ 3188568 w 3702050"/>
              <a:gd name="connsiteY30" fmla="*/ 2088232 h 3024336"/>
              <a:gd name="connsiteX0" fmla="*/ 3188568 w 3702050"/>
              <a:gd name="connsiteY0" fmla="*/ 2088232 h 3024336"/>
              <a:gd name="connsiteX1" fmla="*/ 2396480 w 3702050"/>
              <a:gd name="connsiteY1" fmla="*/ 2088232 h 3024336"/>
              <a:gd name="connsiteX2" fmla="*/ 2396480 w 3702050"/>
              <a:gd name="connsiteY2" fmla="*/ 2376264 h 3024336"/>
              <a:gd name="connsiteX3" fmla="*/ 2032000 w 3702050"/>
              <a:gd name="connsiteY3" fmla="*/ 2402036 h 3024336"/>
              <a:gd name="connsiteX4" fmla="*/ 1748408 w 3702050"/>
              <a:gd name="connsiteY4" fmla="*/ 3024336 h 3024336"/>
              <a:gd name="connsiteX5" fmla="*/ 1174750 w 3702050"/>
              <a:gd name="connsiteY5" fmla="*/ 3024336 h 3024336"/>
              <a:gd name="connsiteX6" fmla="*/ 901700 w 3702050"/>
              <a:gd name="connsiteY6" fmla="*/ 2567136 h 3024336"/>
              <a:gd name="connsiteX7" fmla="*/ 361950 w 3702050"/>
              <a:gd name="connsiteY7" fmla="*/ 2579836 h 3024336"/>
              <a:gd name="connsiteX8" fmla="*/ 203200 w 3702050"/>
              <a:gd name="connsiteY8" fmla="*/ 1976586 h 3024336"/>
              <a:gd name="connsiteX9" fmla="*/ 0 w 3702050"/>
              <a:gd name="connsiteY9" fmla="*/ 1894036 h 3024336"/>
              <a:gd name="connsiteX10" fmla="*/ 311150 w 3702050"/>
              <a:gd name="connsiteY10" fmla="*/ 1690836 h 3024336"/>
              <a:gd name="connsiteX11" fmla="*/ 190500 w 3702050"/>
              <a:gd name="connsiteY11" fmla="*/ 1366986 h 3024336"/>
              <a:gd name="connsiteX12" fmla="*/ 628650 w 3702050"/>
              <a:gd name="connsiteY12" fmla="*/ 1366986 h 3024336"/>
              <a:gd name="connsiteX13" fmla="*/ 806450 w 3702050"/>
              <a:gd name="connsiteY13" fmla="*/ 1163786 h 3024336"/>
              <a:gd name="connsiteX14" fmla="*/ 787400 w 3702050"/>
              <a:gd name="connsiteY14" fmla="*/ 795486 h 3024336"/>
              <a:gd name="connsiteX15" fmla="*/ 1028328 w 3702050"/>
              <a:gd name="connsiteY15" fmla="*/ 144016 h 3024336"/>
              <a:gd name="connsiteX16" fmla="*/ 1172344 w 3702050"/>
              <a:gd name="connsiteY16" fmla="*/ 432048 h 3024336"/>
              <a:gd name="connsiteX17" fmla="*/ 1316360 w 3702050"/>
              <a:gd name="connsiteY17" fmla="*/ 72008 h 3024336"/>
              <a:gd name="connsiteX18" fmla="*/ 1532384 w 3702050"/>
              <a:gd name="connsiteY18" fmla="*/ 360040 h 3024336"/>
              <a:gd name="connsiteX19" fmla="*/ 1892424 w 3702050"/>
              <a:gd name="connsiteY19" fmla="*/ 0 h 3024336"/>
              <a:gd name="connsiteX20" fmla="*/ 2180456 w 3702050"/>
              <a:gd name="connsiteY20" fmla="*/ 243408 h 3024336"/>
              <a:gd name="connsiteX21" fmla="*/ 2127250 w 3702050"/>
              <a:gd name="connsiteY21" fmla="*/ 401786 h 3024336"/>
              <a:gd name="connsiteX22" fmla="*/ 2324472 w 3702050"/>
              <a:gd name="connsiteY22" fmla="*/ 360040 h 3024336"/>
              <a:gd name="connsiteX23" fmla="*/ 2540496 w 3702050"/>
              <a:gd name="connsiteY23" fmla="*/ 360040 h 3024336"/>
              <a:gd name="connsiteX24" fmla="*/ 2828528 w 3702050"/>
              <a:gd name="connsiteY24" fmla="*/ 360040 h 3024336"/>
              <a:gd name="connsiteX25" fmla="*/ 3044552 w 3702050"/>
              <a:gd name="connsiteY25" fmla="*/ 432048 h 3024336"/>
              <a:gd name="connsiteX26" fmla="*/ 3111500 w 3702050"/>
              <a:gd name="connsiteY26" fmla="*/ 662136 h 3024336"/>
              <a:gd name="connsiteX27" fmla="*/ 3536950 w 3702050"/>
              <a:gd name="connsiteY27" fmla="*/ 1036786 h 3024336"/>
              <a:gd name="connsiteX28" fmla="*/ 3702050 w 3702050"/>
              <a:gd name="connsiteY28" fmla="*/ 1506686 h 3024336"/>
              <a:gd name="connsiteX29" fmla="*/ 3625850 w 3702050"/>
              <a:gd name="connsiteY29" fmla="*/ 1811486 h 3024336"/>
              <a:gd name="connsiteX30" fmla="*/ 3188568 w 3702050"/>
              <a:gd name="connsiteY30" fmla="*/ 2088232 h 3024336"/>
              <a:gd name="connsiteX0" fmla="*/ 3188568 w 3702050"/>
              <a:gd name="connsiteY0" fmla="*/ 2088232 h 3024336"/>
              <a:gd name="connsiteX1" fmla="*/ 2396480 w 3702050"/>
              <a:gd name="connsiteY1" fmla="*/ 2088232 h 3024336"/>
              <a:gd name="connsiteX2" fmla="*/ 2396480 w 3702050"/>
              <a:gd name="connsiteY2" fmla="*/ 2376264 h 3024336"/>
              <a:gd name="connsiteX3" fmla="*/ 2032000 w 3702050"/>
              <a:gd name="connsiteY3" fmla="*/ 2402036 h 3024336"/>
              <a:gd name="connsiteX4" fmla="*/ 1809750 w 3702050"/>
              <a:gd name="connsiteY4" fmla="*/ 2904058 h 3024336"/>
              <a:gd name="connsiteX5" fmla="*/ 1748408 w 3702050"/>
              <a:gd name="connsiteY5" fmla="*/ 3024336 h 3024336"/>
              <a:gd name="connsiteX6" fmla="*/ 1174750 w 3702050"/>
              <a:gd name="connsiteY6" fmla="*/ 3024336 h 3024336"/>
              <a:gd name="connsiteX7" fmla="*/ 901700 w 3702050"/>
              <a:gd name="connsiteY7" fmla="*/ 2567136 h 3024336"/>
              <a:gd name="connsiteX8" fmla="*/ 361950 w 3702050"/>
              <a:gd name="connsiteY8" fmla="*/ 2579836 h 3024336"/>
              <a:gd name="connsiteX9" fmla="*/ 203200 w 3702050"/>
              <a:gd name="connsiteY9" fmla="*/ 1976586 h 3024336"/>
              <a:gd name="connsiteX10" fmla="*/ 0 w 3702050"/>
              <a:gd name="connsiteY10" fmla="*/ 1894036 h 3024336"/>
              <a:gd name="connsiteX11" fmla="*/ 311150 w 3702050"/>
              <a:gd name="connsiteY11" fmla="*/ 1690836 h 3024336"/>
              <a:gd name="connsiteX12" fmla="*/ 190500 w 3702050"/>
              <a:gd name="connsiteY12" fmla="*/ 1366986 h 3024336"/>
              <a:gd name="connsiteX13" fmla="*/ 628650 w 3702050"/>
              <a:gd name="connsiteY13" fmla="*/ 1366986 h 3024336"/>
              <a:gd name="connsiteX14" fmla="*/ 806450 w 3702050"/>
              <a:gd name="connsiteY14" fmla="*/ 1163786 h 3024336"/>
              <a:gd name="connsiteX15" fmla="*/ 787400 w 3702050"/>
              <a:gd name="connsiteY15" fmla="*/ 795486 h 3024336"/>
              <a:gd name="connsiteX16" fmla="*/ 1028328 w 3702050"/>
              <a:gd name="connsiteY16" fmla="*/ 144016 h 3024336"/>
              <a:gd name="connsiteX17" fmla="*/ 1172344 w 3702050"/>
              <a:gd name="connsiteY17" fmla="*/ 432048 h 3024336"/>
              <a:gd name="connsiteX18" fmla="*/ 1316360 w 3702050"/>
              <a:gd name="connsiteY18" fmla="*/ 72008 h 3024336"/>
              <a:gd name="connsiteX19" fmla="*/ 1532384 w 3702050"/>
              <a:gd name="connsiteY19" fmla="*/ 360040 h 3024336"/>
              <a:gd name="connsiteX20" fmla="*/ 1892424 w 3702050"/>
              <a:gd name="connsiteY20" fmla="*/ 0 h 3024336"/>
              <a:gd name="connsiteX21" fmla="*/ 2180456 w 3702050"/>
              <a:gd name="connsiteY21" fmla="*/ 243408 h 3024336"/>
              <a:gd name="connsiteX22" fmla="*/ 2127250 w 3702050"/>
              <a:gd name="connsiteY22" fmla="*/ 401786 h 3024336"/>
              <a:gd name="connsiteX23" fmla="*/ 2324472 w 3702050"/>
              <a:gd name="connsiteY23" fmla="*/ 360040 h 3024336"/>
              <a:gd name="connsiteX24" fmla="*/ 2540496 w 3702050"/>
              <a:gd name="connsiteY24" fmla="*/ 360040 h 3024336"/>
              <a:gd name="connsiteX25" fmla="*/ 2828528 w 3702050"/>
              <a:gd name="connsiteY25" fmla="*/ 360040 h 3024336"/>
              <a:gd name="connsiteX26" fmla="*/ 3044552 w 3702050"/>
              <a:gd name="connsiteY26" fmla="*/ 432048 h 3024336"/>
              <a:gd name="connsiteX27" fmla="*/ 3111500 w 3702050"/>
              <a:gd name="connsiteY27" fmla="*/ 662136 h 3024336"/>
              <a:gd name="connsiteX28" fmla="*/ 3536950 w 3702050"/>
              <a:gd name="connsiteY28" fmla="*/ 1036786 h 3024336"/>
              <a:gd name="connsiteX29" fmla="*/ 3702050 w 3702050"/>
              <a:gd name="connsiteY29" fmla="*/ 1506686 h 3024336"/>
              <a:gd name="connsiteX30" fmla="*/ 3625850 w 3702050"/>
              <a:gd name="connsiteY30" fmla="*/ 1811486 h 3024336"/>
              <a:gd name="connsiteX31" fmla="*/ 3188568 w 3702050"/>
              <a:gd name="connsiteY31" fmla="*/ 2088232 h 3024336"/>
              <a:gd name="connsiteX0" fmla="*/ 3188568 w 3702050"/>
              <a:gd name="connsiteY0" fmla="*/ 2088232 h 3024336"/>
              <a:gd name="connsiteX1" fmla="*/ 2396480 w 3702050"/>
              <a:gd name="connsiteY1" fmla="*/ 2088232 h 3024336"/>
              <a:gd name="connsiteX2" fmla="*/ 2396480 w 3702050"/>
              <a:gd name="connsiteY2" fmla="*/ 2376264 h 3024336"/>
              <a:gd name="connsiteX3" fmla="*/ 2032000 w 3702050"/>
              <a:gd name="connsiteY3" fmla="*/ 2402036 h 3024336"/>
              <a:gd name="connsiteX4" fmla="*/ 1820416 w 3702050"/>
              <a:gd name="connsiteY4" fmla="*/ 2736304 h 3024336"/>
              <a:gd name="connsiteX5" fmla="*/ 1809750 w 3702050"/>
              <a:gd name="connsiteY5" fmla="*/ 2904058 h 3024336"/>
              <a:gd name="connsiteX6" fmla="*/ 1748408 w 3702050"/>
              <a:gd name="connsiteY6" fmla="*/ 3024336 h 3024336"/>
              <a:gd name="connsiteX7" fmla="*/ 1174750 w 3702050"/>
              <a:gd name="connsiteY7" fmla="*/ 3024336 h 3024336"/>
              <a:gd name="connsiteX8" fmla="*/ 901700 w 3702050"/>
              <a:gd name="connsiteY8" fmla="*/ 2567136 h 3024336"/>
              <a:gd name="connsiteX9" fmla="*/ 361950 w 3702050"/>
              <a:gd name="connsiteY9" fmla="*/ 2579836 h 3024336"/>
              <a:gd name="connsiteX10" fmla="*/ 203200 w 3702050"/>
              <a:gd name="connsiteY10" fmla="*/ 1976586 h 3024336"/>
              <a:gd name="connsiteX11" fmla="*/ 0 w 3702050"/>
              <a:gd name="connsiteY11" fmla="*/ 1894036 h 3024336"/>
              <a:gd name="connsiteX12" fmla="*/ 311150 w 3702050"/>
              <a:gd name="connsiteY12" fmla="*/ 1690836 h 3024336"/>
              <a:gd name="connsiteX13" fmla="*/ 190500 w 3702050"/>
              <a:gd name="connsiteY13" fmla="*/ 1366986 h 3024336"/>
              <a:gd name="connsiteX14" fmla="*/ 628650 w 3702050"/>
              <a:gd name="connsiteY14" fmla="*/ 1366986 h 3024336"/>
              <a:gd name="connsiteX15" fmla="*/ 806450 w 3702050"/>
              <a:gd name="connsiteY15" fmla="*/ 1163786 h 3024336"/>
              <a:gd name="connsiteX16" fmla="*/ 787400 w 3702050"/>
              <a:gd name="connsiteY16" fmla="*/ 795486 h 3024336"/>
              <a:gd name="connsiteX17" fmla="*/ 1028328 w 3702050"/>
              <a:gd name="connsiteY17" fmla="*/ 144016 h 3024336"/>
              <a:gd name="connsiteX18" fmla="*/ 1172344 w 3702050"/>
              <a:gd name="connsiteY18" fmla="*/ 432048 h 3024336"/>
              <a:gd name="connsiteX19" fmla="*/ 1316360 w 3702050"/>
              <a:gd name="connsiteY19" fmla="*/ 72008 h 3024336"/>
              <a:gd name="connsiteX20" fmla="*/ 1532384 w 3702050"/>
              <a:gd name="connsiteY20" fmla="*/ 360040 h 3024336"/>
              <a:gd name="connsiteX21" fmla="*/ 1892424 w 3702050"/>
              <a:gd name="connsiteY21" fmla="*/ 0 h 3024336"/>
              <a:gd name="connsiteX22" fmla="*/ 2180456 w 3702050"/>
              <a:gd name="connsiteY22" fmla="*/ 243408 h 3024336"/>
              <a:gd name="connsiteX23" fmla="*/ 2127250 w 3702050"/>
              <a:gd name="connsiteY23" fmla="*/ 401786 h 3024336"/>
              <a:gd name="connsiteX24" fmla="*/ 2324472 w 3702050"/>
              <a:gd name="connsiteY24" fmla="*/ 360040 h 3024336"/>
              <a:gd name="connsiteX25" fmla="*/ 2540496 w 3702050"/>
              <a:gd name="connsiteY25" fmla="*/ 360040 h 3024336"/>
              <a:gd name="connsiteX26" fmla="*/ 2828528 w 3702050"/>
              <a:gd name="connsiteY26" fmla="*/ 360040 h 3024336"/>
              <a:gd name="connsiteX27" fmla="*/ 3044552 w 3702050"/>
              <a:gd name="connsiteY27" fmla="*/ 432048 h 3024336"/>
              <a:gd name="connsiteX28" fmla="*/ 3111500 w 3702050"/>
              <a:gd name="connsiteY28" fmla="*/ 662136 h 3024336"/>
              <a:gd name="connsiteX29" fmla="*/ 3536950 w 3702050"/>
              <a:gd name="connsiteY29" fmla="*/ 1036786 h 3024336"/>
              <a:gd name="connsiteX30" fmla="*/ 3702050 w 3702050"/>
              <a:gd name="connsiteY30" fmla="*/ 1506686 h 3024336"/>
              <a:gd name="connsiteX31" fmla="*/ 3625850 w 3702050"/>
              <a:gd name="connsiteY31" fmla="*/ 1811486 h 3024336"/>
              <a:gd name="connsiteX32" fmla="*/ 3188568 w 3702050"/>
              <a:gd name="connsiteY32" fmla="*/ 2088232 h 3024336"/>
              <a:gd name="connsiteX0" fmla="*/ 3188568 w 3702050"/>
              <a:gd name="connsiteY0" fmla="*/ 2088232 h 3024336"/>
              <a:gd name="connsiteX1" fmla="*/ 2396480 w 3702050"/>
              <a:gd name="connsiteY1" fmla="*/ 2088232 h 3024336"/>
              <a:gd name="connsiteX2" fmla="*/ 2396480 w 3702050"/>
              <a:gd name="connsiteY2" fmla="*/ 2376264 h 3024336"/>
              <a:gd name="connsiteX3" fmla="*/ 2032000 w 3702050"/>
              <a:gd name="connsiteY3" fmla="*/ 2402036 h 3024336"/>
              <a:gd name="connsiteX4" fmla="*/ 1820416 w 3702050"/>
              <a:gd name="connsiteY4" fmla="*/ 2736304 h 3024336"/>
              <a:gd name="connsiteX5" fmla="*/ 1748408 w 3702050"/>
              <a:gd name="connsiteY5" fmla="*/ 2880320 h 3024336"/>
              <a:gd name="connsiteX6" fmla="*/ 1748408 w 3702050"/>
              <a:gd name="connsiteY6" fmla="*/ 3024336 h 3024336"/>
              <a:gd name="connsiteX7" fmla="*/ 1174750 w 3702050"/>
              <a:gd name="connsiteY7" fmla="*/ 3024336 h 3024336"/>
              <a:gd name="connsiteX8" fmla="*/ 901700 w 3702050"/>
              <a:gd name="connsiteY8" fmla="*/ 2567136 h 3024336"/>
              <a:gd name="connsiteX9" fmla="*/ 361950 w 3702050"/>
              <a:gd name="connsiteY9" fmla="*/ 2579836 h 3024336"/>
              <a:gd name="connsiteX10" fmla="*/ 203200 w 3702050"/>
              <a:gd name="connsiteY10" fmla="*/ 1976586 h 3024336"/>
              <a:gd name="connsiteX11" fmla="*/ 0 w 3702050"/>
              <a:gd name="connsiteY11" fmla="*/ 1894036 h 3024336"/>
              <a:gd name="connsiteX12" fmla="*/ 311150 w 3702050"/>
              <a:gd name="connsiteY12" fmla="*/ 1690836 h 3024336"/>
              <a:gd name="connsiteX13" fmla="*/ 190500 w 3702050"/>
              <a:gd name="connsiteY13" fmla="*/ 1366986 h 3024336"/>
              <a:gd name="connsiteX14" fmla="*/ 628650 w 3702050"/>
              <a:gd name="connsiteY14" fmla="*/ 1366986 h 3024336"/>
              <a:gd name="connsiteX15" fmla="*/ 806450 w 3702050"/>
              <a:gd name="connsiteY15" fmla="*/ 1163786 h 3024336"/>
              <a:gd name="connsiteX16" fmla="*/ 787400 w 3702050"/>
              <a:gd name="connsiteY16" fmla="*/ 795486 h 3024336"/>
              <a:gd name="connsiteX17" fmla="*/ 1028328 w 3702050"/>
              <a:gd name="connsiteY17" fmla="*/ 144016 h 3024336"/>
              <a:gd name="connsiteX18" fmla="*/ 1172344 w 3702050"/>
              <a:gd name="connsiteY18" fmla="*/ 432048 h 3024336"/>
              <a:gd name="connsiteX19" fmla="*/ 1316360 w 3702050"/>
              <a:gd name="connsiteY19" fmla="*/ 72008 h 3024336"/>
              <a:gd name="connsiteX20" fmla="*/ 1532384 w 3702050"/>
              <a:gd name="connsiteY20" fmla="*/ 360040 h 3024336"/>
              <a:gd name="connsiteX21" fmla="*/ 1892424 w 3702050"/>
              <a:gd name="connsiteY21" fmla="*/ 0 h 3024336"/>
              <a:gd name="connsiteX22" fmla="*/ 2180456 w 3702050"/>
              <a:gd name="connsiteY22" fmla="*/ 243408 h 3024336"/>
              <a:gd name="connsiteX23" fmla="*/ 2127250 w 3702050"/>
              <a:gd name="connsiteY23" fmla="*/ 401786 h 3024336"/>
              <a:gd name="connsiteX24" fmla="*/ 2324472 w 3702050"/>
              <a:gd name="connsiteY24" fmla="*/ 360040 h 3024336"/>
              <a:gd name="connsiteX25" fmla="*/ 2540496 w 3702050"/>
              <a:gd name="connsiteY25" fmla="*/ 360040 h 3024336"/>
              <a:gd name="connsiteX26" fmla="*/ 2828528 w 3702050"/>
              <a:gd name="connsiteY26" fmla="*/ 360040 h 3024336"/>
              <a:gd name="connsiteX27" fmla="*/ 3044552 w 3702050"/>
              <a:gd name="connsiteY27" fmla="*/ 432048 h 3024336"/>
              <a:gd name="connsiteX28" fmla="*/ 3111500 w 3702050"/>
              <a:gd name="connsiteY28" fmla="*/ 662136 h 3024336"/>
              <a:gd name="connsiteX29" fmla="*/ 3536950 w 3702050"/>
              <a:gd name="connsiteY29" fmla="*/ 1036786 h 3024336"/>
              <a:gd name="connsiteX30" fmla="*/ 3702050 w 3702050"/>
              <a:gd name="connsiteY30" fmla="*/ 1506686 h 3024336"/>
              <a:gd name="connsiteX31" fmla="*/ 3625850 w 3702050"/>
              <a:gd name="connsiteY31" fmla="*/ 1811486 h 3024336"/>
              <a:gd name="connsiteX32" fmla="*/ 3188568 w 3702050"/>
              <a:gd name="connsiteY32" fmla="*/ 2088232 h 3024336"/>
              <a:gd name="connsiteX0" fmla="*/ 3188568 w 3702050"/>
              <a:gd name="connsiteY0" fmla="*/ 2088232 h 3024336"/>
              <a:gd name="connsiteX1" fmla="*/ 2396480 w 3702050"/>
              <a:gd name="connsiteY1" fmla="*/ 2088232 h 3024336"/>
              <a:gd name="connsiteX2" fmla="*/ 2396480 w 3702050"/>
              <a:gd name="connsiteY2" fmla="*/ 2376264 h 3024336"/>
              <a:gd name="connsiteX3" fmla="*/ 2032000 w 3702050"/>
              <a:gd name="connsiteY3" fmla="*/ 2402036 h 3024336"/>
              <a:gd name="connsiteX4" fmla="*/ 1964432 w 3702050"/>
              <a:gd name="connsiteY4" fmla="*/ 2880320 h 3024336"/>
              <a:gd name="connsiteX5" fmla="*/ 1748408 w 3702050"/>
              <a:gd name="connsiteY5" fmla="*/ 2880320 h 3024336"/>
              <a:gd name="connsiteX6" fmla="*/ 1748408 w 3702050"/>
              <a:gd name="connsiteY6" fmla="*/ 3024336 h 3024336"/>
              <a:gd name="connsiteX7" fmla="*/ 1174750 w 3702050"/>
              <a:gd name="connsiteY7" fmla="*/ 3024336 h 3024336"/>
              <a:gd name="connsiteX8" fmla="*/ 901700 w 3702050"/>
              <a:gd name="connsiteY8" fmla="*/ 2567136 h 3024336"/>
              <a:gd name="connsiteX9" fmla="*/ 361950 w 3702050"/>
              <a:gd name="connsiteY9" fmla="*/ 2579836 h 3024336"/>
              <a:gd name="connsiteX10" fmla="*/ 203200 w 3702050"/>
              <a:gd name="connsiteY10" fmla="*/ 1976586 h 3024336"/>
              <a:gd name="connsiteX11" fmla="*/ 0 w 3702050"/>
              <a:gd name="connsiteY11" fmla="*/ 1894036 h 3024336"/>
              <a:gd name="connsiteX12" fmla="*/ 311150 w 3702050"/>
              <a:gd name="connsiteY12" fmla="*/ 1690836 h 3024336"/>
              <a:gd name="connsiteX13" fmla="*/ 190500 w 3702050"/>
              <a:gd name="connsiteY13" fmla="*/ 1366986 h 3024336"/>
              <a:gd name="connsiteX14" fmla="*/ 628650 w 3702050"/>
              <a:gd name="connsiteY14" fmla="*/ 1366986 h 3024336"/>
              <a:gd name="connsiteX15" fmla="*/ 806450 w 3702050"/>
              <a:gd name="connsiteY15" fmla="*/ 1163786 h 3024336"/>
              <a:gd name="connsiteX16" fmla="*/ 787400 w 3702050"/>
              <a:gd name="connsiteY16" fmla="*/ 795486 h 3024336"/>
              <a:gd name="connsiteX17" fmla="*/ 1028328 w 3702050"/>
              <a:gd name="connsiteY17" fmla="*/ 144016 h 3024336"/>
              <a:gd name="connsiteX18" fmla="*/ 1172344 w 3702050"/>
              <a:gd name="connsiteY18" fmla="*/ 432048 h 3024336"/>
              <a:gd name="connsiteX19" fmla="*/ 1316360 w 3702050"/>
              <a:gd name="connsiteY19" fmla="*/ 72008 h 3024336"/>
              <a:gd name="connsiteX20" fmla="*/ 1532384 w 3702050"/>
              <a:gd name="connsiteY20" fmla="*/ 360040 h 3024336"/>
              <a:gd name="connsiteX21" fmla="*/ 1892424 w 3702050"/>
              <a:gd name="connsiteY21" fmla="*/ 0 h 3024336"/>
              <a:gd name="connsiteX22" fmla="*/ 2180456 w 3702050"/>
              <a:gd name="connsiteY22" fmla="*/ 243408 h 3024336"/>
              <a:gd name="connsiteX23" fmla="*/ 2127250 w 3702050"/>
              <a:gd name="connsiteY23" fmla="*/ 401786 h 3024336"/>
              <a:gd name="connsiteX24" fmla="*/ 2324472 w 3702050"/>
              <a:gd name="connsiteY24" fmla="*/ 360040 h 3024336"/>
              <a:gd name="connsiteX25" fmla="*/ 2540496 w 3702050"/>
              <a:gd name="connsiteY25" fmla="*/ 360040 h 3024336"/>
              <a:gd name="connsiteX26" fmla="*/ 2828528 w 3702050"/>
              <a:gd name="connsiteY26" fmla="*/ 360040 h 3024336"/>
              <a:gd name="connsiteX27" fmla="*/ 3044552 w 3702050"/>
              <a:gd name="connsiteY27" fmla="*/ 432048 h 3024336"/>
              <a:gd name="connsiteX28" fmla="*/ 3111500 w 3702050"/>
              <a:gd name="connsiteY28" fmla="*/ 662136 h 3024336"/>
              <a:gd name="connsiteX29" fmla="*/ 3536950 w 3702050"/>
              <a:gd name="connsiteY29" fmla="*/ 1036786 h 3024336"/>
              <a:gd name="connsiteX30" fmla="*/ 3702050 w 3702050"/>
              <a:gd name="connsiteY30" fmla="*/ 1506686 h 3024336"/>
              <a:gd name="connsiteX31" fmla="*/ 3625850 w 3702050"/>
              <a:gd name="connsiteY31" fmla="*/ 1811486 h 3024336"/>
              <a:gd name="connsiteX32" fmla="*/ 3188568 w 3702050"/>
              <a:gd name="connsiteY32" fmla="*/ 2088232 h 3024336"/>
              <a:gd name="connsiteX0" fmla="*/ 3188568 w 3702050"/>
              <a:gd name="connsiteY0" fmla="*/ 2088232 h 3024336"/>
              <a:gd name="connsiteX1" fmla="*/ 2396480 w 3702050"/>
              <a:gd name="connsiteY1" fmla="*/ 2088232 h 3024336"/>
              <a:gd name="connsiteX2" fmla="*/ 2396480 w 3702050"/>
              <a:gd name="connsiteY2" fmla="*/ 2376264 h 3024336"/>
              <a:gd name="connsiteX3" fmla="*/ 2032000 w 3702050"/>
              <a:gd name="connsiteY3" fmla="*/ 2402036 h 3024336"/>
              <a:gd name="connsiteX4" fmla="*/ 2012950 w 3702050"/>
              <a:gd name="connsiteY4" fmla="*/ 2624658 h 3024336"/>
              <a:gd name="connsiteX5" fmla="*/ 1964432 w 3702050"/>
              <a:gd name="connsiteY5" fmla="*/ 2880320 h 3024336"/>
              <a:gd name="connsiteX6" fmla="*/ 1748408 w 3702050"/>
              <a:gd name="connsiteY6" fmla="*/ 2880320 h 3024336"/>
              <a:gd name="connsiteX7" fmla="*/ 1748408 w 3702050"/>
              <a:gd name="connsiteY7" fmla="*/ 3024336 h 3024336"/>
              <a:gd name="connsiteX8" fmla="*/ 1174750 w 3702050"/>
              <a:gd name="connsiteY8" fmla="*/ 3024336 h 3024336"/>
              <a:gd name="connsiteX9" fmla="*/ 901700 w 3702050"/>
              <a:gd name="connsiteY9" fmla="*/ 2567136 h 3024336"/>
              <a:gd name="connsiteX10" fmla="*/ 361950 w 3702050"/>
              <a:gd name="connsiteY10" fmla="*/ 2579836 h 3024336"/>
              <a:gd name="connsiteX11" fmla="*/ 203200 w 3702050"/>
              <a:gd name="connsiteY11" fmla="*/ 1976586 h 3024336"/>
              <a:gd name="connsiteX12" fmla="*/ 0 w 3702050"/>
              <a:gd name="connsiteY12" fmla="*/ 1894036 h 3024336"/>
              <a:gd name="connsiteX13" fmla="*/ 311150 w 3702050"/>
              <a:gd name="connsiteY13" fmla="*/ 1690836 h 3024336"/>
              <a:gd name="connsiteX14" fmla="*/ 190500 w 3702050"/>
              <a:gd name="connsiteY14" fmla="*/ 1366986 h 3024336"/>
              <a:gd name="connsiteX15" fmla="*/ 628650 w 3702050"/>
              <a:gd name="connsiteY15" fmla="*/ 1366986 h 3024336"/>
              <a:gd name="connsiteX16" fmla="*/ 806450 w 3702050"/>
              <a:gd name="connsiteY16" fmla="*/ 1163786 h 3024336"/>
              <a:gd name="connsiteX17" fmla="*/ 787400 w 3702050"/>
              <a:gd name="connsiteY17" fmla="*/ 795486 h 3024336"/>
              <a:gd name="connsiteX18" fmla="*/ 1028328 w 3702050"/>
              <a:gd name="connsiteY18" fmla="*/ 144016 h 3024336"/>
              <a:gd name="connsiteX19" fmla="*/ 1172344 w 3702050"/>
              <a:gd name="connsiteY19" fmla="*/ 432048 h 3024336"/>
              <a:gd name="connsiteX20" fmla="*/ 1316360 w 3702050"/>
              <a:gd name="connsiteY20" fmla="*/ 72008 h 3024336"/>
              <a:gd name="connsiteX21" fmla="*/ 1532384 w 3702050"/>
              <a:gd name="connsiteY21" fmla="*/ 360040 h 3024336"/>
              <a:gd name="connsiteX22" fmla="*/ 1892424 w 3702050"/>
              <a:gd name="connsiteY22" fmla="*/ 0 h 3024336"/>
              <a:gd name="connsiteX23" fmla="*/ 2180456 w 3702050"/>
              <a:gd name="connsiteY23" fmla="*/ 243408 h 3024336"/>
              <a:gd name="connsiteX24" fmla="*/ 2127250 w 3702050"/>
              <a:gd name="connsiteY24" fmla="*/ 401786 h 3024336"/>
              <a:gd name="connsiteX25" fmla="*/ 2324472 w 3702050"/>
              <a:gd name="connsiteY25" fmla="*/ 360040 h 3024336"/>
              <a:gd name="connsiteX26" fmla="*/ 2540496 w 3702050"/>
              <a:gd name="connsiteY26" fmla="*/ 360040 h 3024336"/>
              <a:gd name="connsiteX27" fmla="*/ 2828528 w 3702050"/>
              <a:gd name="connsiteY27" fmla="*/ 360040 h 3024336"/>
              <a:gd name="connsiteX28" fmla="*/ 3044552 w 3702050"/>
              <a:gd name="connsiteY28" fmla="*/ 432048 h 3024336"/>
              <a:gd name="connsiteX29" fmla="*/ 3111500 w 3702050"/>
              <a:gd name="connsiteY29" fmla="*/ 662136 h 3024336"/>
              <a:gd name="connsiteX30" fmla="*/ 3536950 w 3702050"/>
              <a:gd name="connsiteY30" fmla="*/ 1036786 h 3024336"/>
              <a:gd name="connsiteX31" fmla="*/ 3702050 w 3702050"/>
              <a:gd name="connsiteY31" fmla="*/ 1506686 h 3024336"/>
              <a:gd name="connsiteX32" fmla="*/ 3625850 w 3702050"/>
              <a:gd name="connsiteY32" fmla="*/ 1811486 h 3024336"/>
              <a:gd name="connsiteX33" fmla="*/ 3188568 w 3702050"/>
              <a:gd name="connsiteY33" fmla="*/ 2088232 h 3024336"/>
              <a:gd name="connsiteX0" fmla="*/ 3188568 w 3702050"/>
              <a:gd name="connsiteY0" fmla="*/ 2088232 h 3024336"/>
              <a:gd name="connsiteX1" fmla="*/ 2396480 w 3702050"/>
              <a:gd name="connsiteY1" fmla="*/ 2088232 h 3024336"/>
              <a:gd name="connsiteX2" fmla="*/ 2396480 w 3702050"/>
              <a:gd name="connsiteY2" fmla="*/ 2376264 h 3024336"/>
              <a:gd name="connsiteX3" fmla="*/ 2032000 w 3702050"/>
              <a:gd name="connsiteY3" fmla="*/ 2402036 h 3024336"/>
              <a:gd name="connsiteX4" fmla="*/ 1964432 w 3702050"/>
              <a:gd name="connsiteY4" fmla="*/ 2520280 h 3024336"/>
              <a:gd name="connsiteX5" fmla="*/ 1964432 w 3702050"/>
              <a:gd name="connsiteY5" fmla="*/ 2880320 h 3024336"/>
              <a:gd name="connsiteX6" fmla="*/ 1748408 w 3702050"/>
              <a:gd name="connsiteY6" fmla="*/ 2880320 h 3024336"/>
              <a:gd name="connsiteX7" fmla="*/ 1748408 w 3702050"/>
              <a:gd name="connsiteY7" fmla="*/ 3024336 h 3024336"/>
              <a:gd name="connsiteX8" fmla="*/ 1174750 w 3702050"/>
              <a:gd name="connsiteY8" fmla="*/ 3024336 h 3024336"/>
              <a:gd name="connsiteX9" fmla="*/ 901700 w 3702050"/>
              <a:gd name="connsiteY9" fmla="*/ 2567136 h 3024336"/>
              <a:gd name="connsiteX10" fmla="*/ 361950 w 3702050"/>
              <a:gd name="connsiteY10" fmla="*/ 2579836 h 3024336"/>
              <a:gd name="connsiteX11" fmla="*/ 203200 w 3702050"/>
              <a:gd name="connsiteY11" fmla="*/ 1976586 h 3024336"/>
              <a:gd name="connsiteX12" fmla="*/ 0 w 3702050"/>
              <a:gd name="connsiteY12" fmla="*/ 1894036 h 3024336"/>
              <a:gd name="connsiteX13" fmla="*/ 311150 w 3702050"/>
              <a:gd name="connsiteY13" fmla="*/ 1690836 h 3024336"/>
              <a:gd name="connsiteX14" fmla="*/ 190500 w 3702050"/>
              <a:gd name="connsiteY14" fmla="*/ 1366986 h 3024336"/>
              <a:gd name="connsiteX15" fmla="*/ 628650 w 3702050"/>
              <a:gd name="connsiteY15" fmla="*/ 1366986 h 3024336"/>
              <a:gd name="connsiteX16" fmla="*/ 806450 w 3702050"/>
              <a:gd name="connsiteY16" fmla="*/ 1163786 h 3024336"/>
              <a:gd name="connsiteX17" fmla="*/ 787400 w 3702050"/>
              <a:gd name="connsiteY17" fmla="*/ 795486 h 3024336"/>
              <a:gd name="connsiteX18" fmla="*/ 1028328 w 3702050"/>
              <a:gd name="connsiteY18" fmla="*/ 144016 h 3024336"/>
              <a:gd name="connsiteX19" fmla="*/ 1172344 w 3702050"/>
              <a:gd name="connsiteY19" fmla="*/ 432048 h 3024336"/>
              <a:gd name="connsiteX20" fmla="*/ 1316360 w 3702050"/>
              <a:gd name="connsiteY20" fmla="*/ 72008 h 3024336"/>
              <a:gd name="connsiteX21" fmla="*/ 1532384 w 3702050"/>
              <a:gd name="connsiteY21" fmla="*/ 360040 h 3024336"/>
              <a:gd name="connsiteX22" fmla="*/ 1892424 w 3702050"/>
              <a:gd name="connsiteY22" fmla="*/ 0 h 3024336"/>
              <a:gd name="connsiteX23" fmla="*/ 2180456 w 3702050"/>
              <a:gd name="connsiteY23" fmla="*/ 243408 h 3024336"/>
              <a:gd name="connsiteX24" fmla="*/ 2127250 w 3702050"/>
              <a:gd name="connsiteY24" fmla="*/ 401786 h 3024336"/>
              <a:gd name="connsiteX25" fmla="*/ 2324472 w 3702050"/>
              <a:gd name="connsiteY25" fmla="*/ 360040 h 3024336"/>
              <a:gd name="connsiteX26" fmla="*/ 2540496 w 3702050"/>
              <a:gd name="connsiteY26" fmla="*/ 360040 h 3024336"/>
              <a:gd name="connsiteX27" fmla="*/ 2828528 w 3702050"/>
              <a:gd name="connsiteY27" fmla="*/ 360040 h 3024336"/>
              <a:gd name="connsiteX28" fmla="*/ 3044552 w 3702050"/>
              <a:gd name="connsiteY28" fmla="*/ 432048 h 3024336"/>
              <a:gd name="connsiteX29" fmla="*/ 3111500 w 3702050"/>
              <a:gd name="connsiteY29" fmla="*/ 662136 h 3024336"/>
              <a:gd name="connsiteX30" fmla="*/ 3536950 w 3702050"/>
              <a:gd name="connsiteY30" fmla="*/ 1036786 h 3024336"/>
              <a:gd name="connsiteX31" fmla="*/ 3702050 w 3702050"/>
              <a:gd name="connsiteY31" fmla="*/ 1506686 h 3024336"/>
              <a:gd name="connsiteX32" fmla="*/ 3625850 w 3702050"/>
              <a:gd name="connsiteY32" fmla="*/ 1811486 h 3024336"/>
              <a:gd name="connsiteX33" fmla="*/ 3188568 w 3702050"/>
              <a:gd name="connsiteY33" fmla="*/ 2088232 h 3024336"/>
              <a:gd name="connsiteX0" fmla="*/ 3188568 w 3702050"/>
              <a:gd name="connsiteY0" fmla="*/ 2088232 h 3024336"/>
              <a:gd name="connsiteX1" fmla="*/ 2396480 w 3702050"/>
              <a:gd name="connsiteY1" fmla="*/ 2088232 h 3024336"/>
              <a:gd name="connsiteX2" fmla="*/ 2396480 w 3702050"/>
              <a:gd name="connsiteY2" fmla="*/ 2376264 h 3024336"/>
              <a:gd name="connsiteX3" fmla="*/ 2108448 w 3702050"/>
              <a:gd name="connsiteY3" fmla="*/ 2520280 h 3024336"/>
              <a:gd name="connsiteX4" fmla="*/ 1964432 w 3702050"/>
              <a:gd name="connsiteY4" fmla="*/ 2520280 h 3024336"/>
              <a:gd name="connsiteX5" fmla="*/ 1964432 w 3702050"/>
              <a:gd name="connsiteY5" fmla="*/ 2880320 h 3024336"/>
              <a:gd name="connsiteX6" fmla="*/ 1748408 w 3702050"/>
              <a:gd name="connsiteY6" fmla="*/ 2880320 h 3024336"/>
              <a:gd name="connsiteX7" fmla="*/ 1748408 w 3702050"/>
              <a:gd name="connsiteY7" fmla="*/ 3024336 h 3024336"/>
              <a:gd name="connsiteX8" fmla="*/ 1174750 w 3702050"/>
              <a:gd name="connsiteY8" fmla="*/ 3024336 h 3024336"/>
              <a:gd name="connsiteX9" fmla="*/ 901700 w 3702050"/>
              <a:gd name="connsiteY9" fmla="*/ 2567136 h 3024336"/>
              <a:gd name="connsiteX10" fmla="*/ 361950 w 3702050"/>
              <a:gd name="connsiteY10" fmla="*/ 2579836 h 3024336"/>
              <a:gd name="connsiteX11" fmla="*/ 203200 w 3702050"/>
              <a:gd name="connsiteY11" fmla="*/ 1976586 h 3024336"/>
              <a:gd name="connsiteX12" fmla="*/ 0 w 3702050"/>
              <a:gd name="connsiteY12" fmla="*/ 1894036 h 3024336"/>
              <a:gd name="connsiteX13" fmla="*/ 311150 w 3702050"/>
              <a:gd name="connsiteY13" fmla="*/ 1690836 h 3024336"/>
              <a:gd name="connsiteX14" fmla="*/ 190500 w 3702050"/>
              <a:gd name="connsiteY14" fmla="*/ 1366986 h 3024336"/>
              <a:gd name="connsiteX15" fmla="*/ 628650 w 3702050"/>
              <a:gd name="connsiteY15" fmla="*/ 1366986 h 3024336"/>
              <a:gd name="connsiteX16" fmla="*/ 806450 w 3702050"/>
              <a:gd name="connsiteY16" fmla="*/ 1163786 h 3024336"/>
              <a:gd name="connsiteX17" fmla="*/ 787400 w 3702050"/>
              <a:gd name="connsiteY17" fmla="*/ 795486 h 3024336"/>
              <a:gd name="connsiteX18" fmla="*/ 1028328 w 3702050"/>
              <a:gd name="connsiteY18" fmla="*/ 144016 h 3024336"/>
              <a:gd name="connsiteX19" fmla="*/ 1172344 w 3702050"/>
              <a:gd name="connsiteY19" fmla="*/ 432048 h 3024336"/>
              <a:gd name="connsiteX20" fmla="*/ 1316360 w 3702050"/>
              <a:gd name="connsiteY20" fmla="*/ 72008 h 3024336"/>
              <a:gd name="connsiteX21" fmla="*/ 1532384 w 3702050"/>
              <a:gd name="connsiteY21" fmla="*/ 360040 h 3024336"/>
              <a:gd name="connsiteX22" fmla="*/ 1892424 w 3702050"/>
              <a:gd name="connsiteY22" fmla="*/ 0 h 3024336"/>
              <a:gd name="connsiteX23" fmla="*/ 2180456 w 3702050"/>
              <a:gd name="connsiteY23" fmla="*/ 243408 h 3024336"/>
              <a:gd name="connsiteX24" fmla="*/ 2127250 w 3702050"/>
              <a:gd name="connsiteY24" fmla="*/ 401786 h 3024336"/>
              <a:gd name="connsiteX25" fmla="*/ 2324472 w 3702050"/>
              <a:gd name="connsiteY25" fmla="*/ 360040 h 3024336"/>
              <a:gd name="connsiteX26" fmla="*/ 2540496 w 3702050"/>
              <a:gd name="connsiteY26" fmla="*/ 360040 h 3024336"/>
              <a:gd name="connsiteX27" fmla="*/ 2828528 w 3702050"/>
              <a:gd name="connsiteY27" fmla="*/ 360040 h 3024336"/>
              <a:gd name="connsiteX28" fmla="*/ 3044552 w 3702050"/>
              <a:gd name="connsiteY28" fmla="*/ 432048 h 3024336"/>
              <a:gd name="connsiteX29" fmla="*/ 3111500 w 3702050"/>
              <a:gd name="connsiteY29" fmla="*/ 662136 h 3024336"/>
              <a:gd name="connsiteX30" fmla="*/ 3536950 w 3702050"/>
              <a:gd name="connsiteY30" fmla="*/ 1036786 h 3024336"/>
              <a:gd name="connsiteX31" fmla="*/ 3702050 w 3702050"/>
              <a:gd name="connsiteY31" fmla="*/ 1506686 h 3024336"/>
              <a:gd name="connsiteX32" fmla="*/ 3625850 w 3702050"/>
              <a:gd name="connsiteY32" fmla="*/ 1811486 h 3024336"/>
              <a:gd name="connsiteX33" fmla="*/ 3188568 w 3702050"/>
              <a:gd name="connsiteY33" fmla="*/ 2088232 h 3024336"/>
              <a:gd name="connsiteX0" fmla="*/ 3188568 w 3702050"/>
              <a:gd name="connsiteY0" fmla="*/ 2088232 h 3024336"/>
              <a:gd name="connsiteX1" fmla="*/ 2396480 w 3702050"/>
              <a:gd name="connsiteY1" fmla="*/ 2088232 h 3024336"/>
              <a:gd name="connsiteX2" fmla="*/ 2396480 w 3702050"/>
              <a:gd name="connsiteY2" fmla="*/ 2376264 h 3024336"/>
              <a:gd name="connsiteX3" fmla="*/ 2152650 w 3702050"/>
              <a:gd name="connsiteY3" fmla="*/ 2504008 h 3024336"/>
              <a:gd name="connsiteX4" fmla="*/ 2108448 w 3702050"/>
              <a:gd name="connsiteY4" fmla="*/ 2520280 h 3024336"/>
              <a:gd name="connsiteX5" fmla="*/ 1964432 w 3702050"/>
              <a:gd name="connsiteY5" fmla="*/ 2520280 h 3024336"/>
              <a:gd name="connsiteX6" fmla="*/ 1964432 w 3702050"/>
              <a:gd name="connsiteY6" fmla="*/ 2880320 h 3024336"/>
              <a:gd name="connsiteX7" fmla="*/ 1748408 w 3702050"/>
              <a:gd name="connsiteY7" fmla="*/ 2880320 h 3024336"/>
              <a:gd name="connsiteX8" fmla="*/ 1748408 w 3702050"/>
              <a:gd name="connsiteY8" fmla="*/ 3024336 h 3024336"/>
              <a:gd name="connsiteX9" fmla="*/ 1174750 w 3702050"/>
              <a:gd name="connsiteY9" fmla="*/ 3024336 h 3024336"/>
              <a:gd name="connsiteX10" fmla="*/ 901700 w 3702050"/>
              <a:gd name="connsiteY10" fmla="*/ 2567136 h 3024336"/>
              <a:gd name="connsiteX11" fmla="*/ 361950 w 3702050"/>
              <a:gd name="connsiteY11" fmla="*/ 2579836 h 3024336"/>
              <a:gd name="connsiteX12" fmla="*/ 203200 w 3702050"/>
              <a:gd name="connsiteY12" fmla="*/ 1976586 h 3024336"/>
              <a:gd name="connsiteX13" fmla="*/ 0 w 3702050"/>
              <a:gd name="connsiteY13" fmla="*/ 1894036 h 3024336"/>
              <a:gd name="connsiteX14" fmla="*/ 311150 w 3702050"/>
              <a:gd name="connsiteY14" fmla="*/ 1690836 h 3024336"/>
              <a:gd name="connsiteX15" fmla="*/ 190500 w 3702050"/>
              <a:gd name="connsiteY15" fmla="*/ 1366986 h 3024336"/>
              <a:gd name="connsiteX16" fmla="*/ 628650 w 3702050"/>
              <a:gd name="connsiteY16" fmla="*/ 1366986 h 3024336"/>
              <a:gd name="connsiteX17" fmla="*/ 806450 w 3702050"/>
              <a:gd name="connsiteY17" fmla="*/ 1163786 h 3024336"/>
              <a:gd name="connsiteX18" fmla="*/ 787400 w 3702050"/>
              <a:gd name="connsiteY18" fmla="*/ 795486 h 3024336"/>
              <a:gd name="connsiteX19" fmla="*/ 1028328 w 3702050"/>
              <a:gd name="connsiteY19" fmla="*/ 144016 h 3024336"/>
              <a:gd name="connsiteX20" fmla="*/ 1172344 w 3702050"/>
              <a:gd name="connsiteY20" fmla="*/ 432048 h 3024336"/>
              <a:gd name="connsiteX21" fmla="*/ 1316360 w 3702050"/>
              <a:gd name="connsiteY21" fmla="*/ 72008 h 3024336"/>
              <a:gd name="connsiteX22" fmla="*/ 1532384 w 3702050"/>
              <a:gd name="connsiteY22" fmla="*/ 360040 h 3024336"/>
              <a:gd name="connsiteX23" fmla="*/ 1892424 w 3702050"/>
              <a:gd name="connsiteY23" fmla="*/ 0 h 3024336"/>
              <a:gd name="connsiteX24" fmla="*/ 2180456 w 3702050"/>
              <a:gd name="connsiteY24" fmla="*/ 243408 h 3024336"/>
              <a:gd name="connsiteX25" fmla="*/ 2127250 w 3702050"/>
              <a:gd name="connsiteY25" fmla="*/ 401786 h 3024336"/>
              <a:gd name="connsiteX26" fmla="*/ 2324472 w 3702050"/>
              <a:gd name="connsiteY26" fmla="*/ 360040 h 3024336"/>
              <a:gd name="connsiteX27" fmla="*/ 2540496 w 3702050"/>
              <a:gd name="connsiteY27" fmla="*/ 360040 h 3024336"/>
              <a:gd name="connsiteX28" fmla="*/ 2828528 w 3702050"/>
              <a:gd name="connsiteY28" fmla="*/ 360040 h 3024336"/>
              <a:gd name="connsiteX29" fmla="*/ 3044552 w 3702050"/>
              <a:gd name="connsiteY29" fmla="*/ 432048 h 3024336"/>
              <a:gd name="connsiteX30" fmla="*/ 3111500 w 3702050"/>
              <a:gd name="connsiteY30" fmla="*/ 662136 h 3024336"/>
              <a:gd name="connsiteX31" fmla="*/ 3536950 w 3702050"/>
              <a:gd name="connsiteY31" fmla="*/ 1036786 h 3024336"/>
              <a:gd name="connsiteX32" fmla="*/ 3702050 w 3702050"/>
              <a:gd name="connsiteY32" fmla="*/ 1506686 h 3024336"/>
              <a:gd name="connsiteX33" fmla="*/ 3625850 w 3702050"/>
              <a:gd name="connsiteY33" fmla="*/ 1811486 h 3024336"/>
              <a:gd name="connsiteX34" fmla="*/ 3188568 w 3702050"/>
              <a:gd name="connsiteY34" fmla="*/ 2088232 h 3024336"/>
              <a:gd name="connsiteX0" fmla="*/ 3188568 w 3702050"/>
              <a:gd name="connsiteY0" fmla="*/ 2088232 h 3024336"/>
              <a:gd name="connsiteX1" fmla="*/ 2396480 w 3702050"/>
              <a:gd name="connsiteY1" fmla="*/ 2088232 h 3024336"/>
              <a:gd name="connsiteX2" fmla="*/ 2396480 w 3702050"/>
              <a:gd name="connsiteY2" fmla="*/ 2376264 h 3024336"/>
              <a:gd name="connsiteX3" fmla="*/ 2108448 w 3702050"/>
              <a:gd name="connsiteY3" fmla="*/ 2376264 h 3024336"/>
              <a:gd name="connsiteX4" fmla="*/ 2108448 w 3702050"/>
              <a:gd name="connsiteY4" fmla="*/ 2520280 h 3024336"/>
              <a:gd name="connsiteX5" fmla="*/ 1964432 w 3702050"/>
              <a:gd name="connsiteY5" fmla="*/ 2520280 h 3024336"/>
              <a:gd name="connsiteX6" fmla="*/ 1964432 w 3702050"/>
              <a:gd name="connsiteY6" fmla="*/ 2880320 h 3024336"/>
              <a:gd name="connsiteX7" fmla="*/ 1748408 w 3702050"/>
              <a:gd name="connsiteY7" fmla="*/ 2880320 h 3024336"/>
              <a:gd name="connsiteX8" fmla="*/ 1748408 w 3702050"/>
              <a:gd name="connsiteY8" fmla="*/ 3024336 h 3024336"/>
              <a:gd name="connsiteX9" fmla="*/ 1174750 w 3702050"/>
              <a:gd name="connsiteY9" fmla="*/ 3024336 h 3024336"/>
              <a:gd name="connsiteX10" fmla="*/ 901700 w 3702050"/>
              <a:gd name="connsiteY10" fmla="*/ 2567136 h 3024336"/>
              <a:gd name="connsiteX11" fmla="*/ 361950 w 3702050"/>
              <a:gd name="connsiteY11" fmla="*/ 2579836 h 3024336"/>
              <a:gd name="connsiteX12" fmla="*/ 203200 w 3702050"/>
              <a:gd name="connsiteY12" fmla="*/ 1976586 h 3024336"/>
              <a:gd name="connsiteX13" fmla="*/ 0 w 3702050"/>
              <a:gd name="connsiteY13" fmla="*/ 1894036 h 3024336"/>
              <a:gd name="connsiteX14" fmla="*/ 311150 w 3702050"/>
              <a:gd name="connsiteY14" fmla="*/ 1690836 h 3024336"/>
              <a:gd name="connsiteX15" fmla="*/ 190500 w 3702050"/>
              <a:gd name="connsiteY15" fmla="*/ 1366986 h 3024336"/>
              <a:gd name="connsiteX16" fmla="*/ 628650 w 3702050"/>
              <a:gd name="connsiteY16" fmla="*/ 1366986 h 3024336"/>
              <a:gd name="connsiteX17" fmla="*/ 806450 w 3702050"/>
              <a:gd name="connsiteY17" fmla="*/ 1163786 h 3024336"/>
              <a:gd name="connsiteX18" fmla="*/ 787400 w 3702050"/>
              <a:gd name="connsiteY18" fmla="*/ 795486 h 3024336"/>
              <a:gd name="connsiteX19" fmla="*/ 1028328 w 3702050"/>
              <a:gd name="connsiteY19" fmla="*/ 144016 h 3024336"/>
              <a:gd name="connsiteX20" fmla="*/ 1172344 w 3702050"/>
              <a:gd name="connsiteY20" fmla="*/ 432048 h 3024336"/>
              <a:gd name="connsiteX21" fmla="*/ 1316360 w 3702050"/>
              <a:gd name="connsiteY21" fmla="*/ 72008 h 3024336"/>
              <a:gd name="connsiteX22" fmla="*/ 1532384 w 3702050"/>
              <a:gd name="connsiteY22" fmla="*/ 360040 h 3024336"/>
              <a:gd name="connsiteX23" fmla="*/ 1892424 w 3702050"/>
              <a:gd name="connsiteY23" fmla="*/ 0 h 3024336"/>
              <a:gd name="connsiteX24" fmla="*/ 2180456 w 3702050"/>
              <a:gd name="connsiteY24" fmla="*/ 243408 h 3024336"/>
              <a:gd name="connsiteX25" fmla="*/ 2127250 w 3702050"/>
              <a:gd name="connsiteY25" fmla="*/ 401786 h 3024336"/>
              <a:gd name="connsiteX26" fmla="*/ 2324472 w 3702050"/>
              <a:gd name="connsiteY26" fmla="*/ 360040 h 3024336"/>
              <a:gd name="connsiteX27" fmla="*/ 2540496 w 3702050"/>
              <a:gd name="connsiteY27" fmla="*/ 360040 h 3024336"/>
              <a:gd name="connsiteX28" fmla="*/ 2828528 w 3702050"/>
              <a:gd name="connsiteY28" fmla="*/ 360040 h 3024336"/>
              <a:gd name="connsiteX29" fmla="*/ 3044552 w 3702050"/>
              <a:gd name="connsiteY29" fmla="*/ 432048 h 3024336"/>
              <a:gd name="connsiteX30" fmla="*/ 3111500 w 3702050"/>
              <a:gd name="connsiteY30" fmla="*/ 662136 h 3024336"/>
              <a:gd name="connsiteX31" fmla="*/ 3536950 w 3702050"/>
              <a:gd name="connsiteY31" fmla="*/ 1036786 h 3024336"/>
              <a:gd name="connsiteX32" fmla="*/ 3702050 w 3702050"/>
              <a:gd name="connsiteY32" fmla="*/ 1506686 h 3024336"/>
              <a:gd name="connsiteX33" fmla="*/ 3625850 w 3702050"/>
              <a:gd name="connsiteY33" fmla="*/ 1811486 h 3024336"/>
              <a:gd name="connsiteX34" fmla="*/ 3188568 w 3702050"/>
              <a:gd name="connsiteY34" fmla="*/ 2088232 h 3024336"/>
              <a:gd name="connsiteX0" fmla="*/ 3188568 w 3702050"/>
              <a:gd name="connsiteY0" fmla="*/ 2088232 h 3024336"/>
              <a:gd name="connsiteX1" fmla="*/ 2396480 w 3702050"/>
              <a:gd name="connsiteY1" fmla="*/ 2088232 h 3024336"/>
              <a:gd name="connsiteX2" fmla="*/ 2396480 w 3702050"/>
              <a:gd name="connsiteY2" fmla="*/ 2376264 h 3024336"/>
              <a:gd name="connsiteX3" fmla="*/ 2108448 w 3702050"/>
              <a:gd name="connsiteY3" fmla="*/ 2376264 h 3024336"/>
              <a:gd name="connsiteX4" fmla="*/ 2108448 w 3702050"/>
              <a:gd name="connsiteY4" fmla="*/ 2520280 h 3024336"/>
              <a:gd name="connsiteX5" fmla="*/ 1964432 w 3702050"/>
              <a:gd name="connsiteY5" fmla="*/ 2520280 h 3024336"/>
              <a:gd name="connsiteX6" fmla="*/ 1964432 w 3702050"/>
              <a:gd name="connsiteY6" fmla="*/ 2880320 h 3024336"/>
              <a:gd name="connsiteX7" fmla="*/ 1748408 w 3702050"/>
              <a:gd name="connsiteY7" fmla="*/ 2880320 h 3024336"/>
              <a:gd name="connsiteX8" fmla="*/ 1748408 w 3702050"/>
              <a:gd name="connsiteY8" fmla="*/ 3024336 h 3024336"/>
              <a:gd name="connsiteX9" fmla="*/ 1174750 w 3702050"/>
              <a:gd name="connsiteY9" fmla="*/ 3024336 h 3024336"/>
              <a:gd name="connsiteX10" fmla="*/ 1009650 w 3702050"/>
              <a:gd name="connsiteY10" fmla="*/ 2758008 h 3024336"/>
              <a:gd name="connsiteX11" fmla="*/ 901700 w 3702050"/>
              <a:gd name="connsiteY11" fmla="*/ 2567136 h 3024336"/>
              <a:gd name="connsiteX12" fmla="*/ 361950 w 3702050"/>
              <a:gd name="connsiteY12" fmla="*/ 2579836 h 3024336"/>
              <a:gd name="connsiteX13" fmla="*/ 203200 w 3702050"/>
              <a:gd name="connsiteY13" fmla="*/ 1976586 h 3024336"/>
              <a:gd name="connsiteX14" fmla="*/ 0 w 3702050"/>
              <a:gd name="connsiteY14" fmla="*/ 1894036 h 3024336"/>
              <a:gd name="connsiteX15" fmla="*/ 311150 w 3702050"/>
              <a:gd name="connsiteY15" fmla="*/ 1690836 h 3024336"/>
              <a:gd name="connsiteX16" fmla="*/ 190500 w 3702050"/>
              <a:gd name="connsiteY16" fmla="*/ 1366986 h 3024336"/>
              <a:gd name="connsiteX17" fmla="*/ 628650 w 3702050"/>
              <a:gd name="connsiteY17" fmla="*/ 1366986 h 3024336"/>
              <a:gd name="connsiteX18" fmla="*/ 806450 w 3702050"/>
              <a:gd name="connsiteY18" fmla="*/ 1163786 h 3024336"/>
              <a:gd name="connsiteX19" fmla="*/ 787400 w 3702050"/>
              <a:gd name="connsiteY19" fmla="*/ 795486 h 3024336"/>
              <a:gd name="connsiteX20" fmla="*/ 1028328 w 3702050"/>
              <a:gd name="connsiteY20" fmla="*/ 144016 h 3024336"/>
              <a:gd name="connsiteX21" fmla="*/ 1172344 w 3702050"/>
              <a:gd name="connsiteY21" fmla="*/ 432048 h 3024336"/>
              <a:gd name="connsiteX22" fmla="*/ 1316360 w 3702050"/>
              <a:gd name="connsiteY22" fmla="*/ 72008 h 3024336"/>
              <a:gd name="connsiteX23" fmla="*/ 1532384 w 3702050"/>
              <a:gd name="connsiteY23" fmla="*/ 360040 h 3024336"/>
              <a:gd name="connsiteX24" fmla="*/ 1892424 w 3702050"/>
              <a:gd name="connsiteY24" fmla="*/ 0 h 3024336"/>
              <a:gd name="connsiteX25" fmla="*/ 2180456 w 3702050"/>
              <a:gd name="connsiteY25" fmla="*/ 243408 h 3024336"/>
              <a:gd name="connsiteX26" fmla="*/ 2127250 w 3702050"/>
              <a:gd name="connsiteY26" fmla="*/ 401786 h 3024336"/>
              <a:gd name="connsiteX27" fmla="*/ 2324472 w 3702050"/>
              <a:gd name="connsiteY27" fmla="*/ 360040 h 3024336"/>
              <a:gd name="connsiteX28" fmla="*/ 2540496 w 3702050"/>
              <a:gd name="connsiteY28" fmla="*/ 360040 h 3024336"/>
              <a:gd name="connsiteX29" fmla="*/ 2828528 w 3702050"/>
              <a:gd name="connsiteY29" fmla="*/ 360040 h 3024336"/>
              <a:gd name="connsiteX30" fmla="*/ 3044552 w 3702050"/>
              <a:gd name="connsiteY30" fmla="*/ 432048 h 3024336"/>
              <a:gd name="connsiteX31" fmla="*/ 3111500 w 3702050"/>
              <a:gd name="connsiteY31" fmla="*/ 662136 h 3024336"/>
              <a:gd name="connsiteX32" fmla="*/ 3536950 w 3702050"/>
              <a:gd name="connsiteY32" fmla="*/ 1036786 h 3024336"/>
              <a:gd name="connsiteX33" fmla="*/ 3702050 w 3702050"/>
              <a:gd name="connsiteY33" fmla="*/ 1506686 h 3024336"/>
              <a:gd name="connsiteX34" fmla="*/ 3625850 w 3702050"/>
              <a:gd name="connsiteY34" fmla="*/ 1811486 h 3024336"/>
              <a:gd name="connsiteX35" fmla="*/ 3188568 w 3702050"/>
              <a:gd name="connsiteY35" fmla="*/ 2088232 h 3024336"/>
              <a:gd name="connsiteX0" fmla="*/ 3188568 w 3702050"/>
              <a:gd name="connsiteY0" fmla="*/ 2088232 h 3024336"/>
              <a:gd name="connsiteX1" fmla="*/ 2396480 w 3702050"/>
              <a:gd name="connsiteY1" fmla="*/ 2088232 h 3024336"/>
              <a:gd name="connsiteX2" fmla="*/ 2396480 w 3702050"/>
              <a:gd name="connsiteY2" fmla="*/ 2376264 h 3024336"/>
              <a:gd name="connsiteX3" fmla="*/ 2108448 w 3702050"/>
              <a:gd name="connsiteY3" fmla="*/ 2376264 h 3024336"/>
              <a:gd name="connsiteX4" fmla="*/ 2108448 w 3702050"/>
              <a:gd name="connsiteY4" fmla="*/ 2520280 h 3024336"/>
              <a:gd name="connsiteX5" fmla="*/ 1964432 w 3702050"/>
              <a:gd name="connsiteY5" fmla="*/ 2520280 h 3024336"/>
              <a:gd name="connsiteX6" fmla="*/ 1964432 w 3702050"/>
              <a:gd name="connsiteY6" fmla="*/ 2880320 h 3024336"/>
              <a:gd name="connsiteX7" fmla="*/ 1748408 w 3702050"/>
              <a:gd name="connsiteY7" fmla="*/ 2880320 h 3024336"/>
              <a:gd name="connsiteX8" fmla="*/ 1748408 w 3702050"/>
              <a:gd name="connsiteY8" fmla="*/ 3024336 h 3024336"/>
              <a:gd name="connsiteX9" fmla="*/ 1174750 w 3702050"/>
              <a:gd name="connsiteY9" fmla="*/ 3024336 h 3024336"/>
              <a:gd name="connsiteX10" fmla="*/ 1172344 w 3702050"/>
              <a:gd name="connsiteY10" fmla="*/ 2736304 h 3024336"/>
              <a:gd name="connsiteX11" fmla="*/ 901700 w 3702050"/>
              <a:gd name="connsiteY11" fmla="*/ 2567136 h 3024336"/>
              <a:gd name="connsiteX12" fmla="*/ 361950 w 3702050"/>
              <a:gd name="connsiteY12" fmla="*/ 2579836 h 3024336"/>
              <a:gd name="connsiteX13" fmla="*/ 203200 w 3702050"/>
              <a:gd name="connsiteY13" fmla="*/ 1976586 h 3024336"/>
              <a:gd name="connsiteX14" fmla="*/ 0 w 3702050"/>
              <a:gd name="connsiteY14" fmla="*/ 1894036 h 3024336"/>
              <a:gd name="connsiteX15" fmla="*/ 311150 w 3702050"/>
              <a:gd name="connsiteY15" fmla="*/ 1690836 h 3024336"/>
              <a:gd name="connsiteX16" fmla="*/ 190500 w 3702050"/>
              <a:gd name="connsiteY16" fmla="*/ 1366986 h 3024336"/>
              <a:gd name="connsiteX17" fmla="*/ 628650 w 3702050"/>
              <a:gd name="connsiteY17" fmla="*/ 1366986 h 3024336"/>
              <a:gd name="connsiteX18" fmla="*/ 806450 w 3702050"/>
              <a:gd name="connsiteY18" fmla="*/ 1163786 h 3024336"/>
              <a:gd name="connsiteX19" fmla="*/ 787400 w 3702050"/>
              <a:gd name="connsiteY19" fmla="*/ 795486 h 3024336"/>
              <a:gd name="connsiteX20" fmla="*/ 1028328 w 3702050"/>
              <a:gd name="connsiteY20" fmla="*/ 144016 h 3024336"/>
              <a:gd name="connsiteX21" fmla="*/ 1172344 w 3702050"/>
              <a:gd name="connsiteY21" fmla="*/ 432048 h 3024336"/>
              <a:gd name="connsiteX22" fmla="*/ 1316360 w 3702050"/>
              <a:gd name="connsiteY22" fmla="*/ 72008 h 3024336"/>
              <a:gd name="connsiteX23" fmla="*/ 1532384 w 3702050"/>
              <a:gd name="connsiteY23" fmla="*/ 360040 h 3024336"/>
              <a:gd name="connsiteX24" fmla="*/ 1892424 w 3702050"/>
              <a:gd name="connsiteY24" fmla="*/ 0 h 3024336"/>
              <a:gd name="connsiteX25" fmla="*/ 2180456 w 3702050"/>
              <a:gd name="connsiteY25" fmla="*/ 243408 h 3024336"/>
              <a:gd name="connsiteX26" fmla="*/ 2127250 w 3702050"/>
              <a:gd name="connsiteY26" fmla="*/ 401786 h 3024336"/>
              <a:gd name="connsiteX27" fmla="*/ 2324472 w 3702050"/>
              <a:gd name="connsiteY27" fmla="*/ 360040 h 3024336"/>
              <a:gd name="connsiteX28" fmla="*/ 2540496 w 3702050"/>
              <a:gd name="connsiteY28" fmla="*/ 360040 h 3024336"/>
              <a:gd name="connsiteX29" fmla="*/ 2828528 w 3702050"/>
              <a:gd name="connsiteY29" fmla="*/ 360040 h 3024336"/>
              <a:gd name="connsiteX30" fmla="*/ 3044552 w 3702050"/>
              <a:gd name="connsiteY30" fmla="*/ 432048 h 3024336"/>
              <a:gd name="connsiteX31" fmla="*/ 3111500 w 3702050"/>
              <a:gd name="connsiteY31" fmla="*/ 662136 h 3024336"/>
              <a:gd name="connsiteX32" fmla="*/ 3536950 w 3702050"/>
              <a:gd name="connsiteY32" fmla="*/ 1036786 h 3024336"/>
              <a:gd name="connsiteX33" fmla="*/ 3702050 w 3702050"/>
              <a:gd name="connsiteY33" fmla="*/ 1506686 h 3024336"/>
              <a:gd name="connsiteX34" fmla="*/ 3625850 w 3702050"/>
              <a:gd name="connsiteY34" fmla="*/ 1811486 h 3024336"/>
              <a:gd name="connsiteX35" fmla="*/ 3188568 w 3702050"/>
              <a:gd name="connsiteY35" fmla="*/ 2088232 h 3024336"/>
              <a:gd name="connsiteX0" fmla="*/ 3188568 w 3702050"/>
              <a:gd name="connsiteY0" fmla="*/ 2088232 h 3024336"/>
              <a:gd name="connsiteX1" fmla="*/ 2396480 w 3702050"/>
              <a:gd name="connsiteY1" fmla="*/ 2088232 h 3024336"/>
              <a:gd name="connsiteX2" fmla="*/ 2396480 w 3702050"/>
              <a:gd name="connsiteY2" fmla="*/ 2376264 h 3024336"/>
              <a:gd name="connsiteX3" fmla="*/ 2108448 w 3702050"/>
              <a:gd name="connsiteY3" fmla="*/ 2376264 h 3024336"/>
              <a:gd name="connsiteX4" fmla="*/ 2108448 w 3702050"/>
              <a:gd name="connsiteY4" fmla="*/ 2520280 h 3024336"/>
              <a:gd name="connsiteX5" fmla="*/ 1964432 w 3702050"/>
              <a:gd name="connsiteY5" fmla="*/ 2520280 h 3024336"/>
              <a:gd name="connsiteX6" fmla="*/ 1964432 w 3702050"/>
              <a:gd name="connsiteY6" fmla="*/ 2880320 h 3024336"/>
              <a:gd name="connsiteX7" fmla="*/ 1748408 w 3702050"/>
              <a:gd name="connsiteY7" fmla="*/ 2880320 h 3024336"/>
              <a:gd name="connsiteX8" fmla="*/ 1748408 w 3702050"/>
              <a:gd name="connsiteY8" fmla="*/ 3024336 h 3024336"/>
              <a:gd name="connsiteX9" fmla="*/ 1174750 w 3702050"/>
              <a:gd name="connsiteY9" fmla="*/ 3024336 h 3024336"/>
              <a:gd name="connsiteX10" fmla="*/ 1172344 w 3702050"/>
              <a:gd name="connsiteY10" fmla="*/ 2736304 h 3024336"/>
              <a:gd name="connsiteX11" fmla="*/ 956320 w 3702050"/>
              <a:gd name="connsiteY11" fmla="*/ 2736304 h 3024336"/>
              <a:gd name="connsiteX12" fmla="*/ 361950 w 3702050"/>
              <a:gd name="connsiteY12" fmla="*/ 2579836 h 3024336"/>
              <a:gd name="connsiteX13" fmla="*/ 203200 w 3702050"/>
              <a:gd name="connsiteY13" fmla="*/ 1976586 h 3024336"/>
              <a:gd name="connsiteX14" fmla="*/ 0 w 3702050"/>
              <a:gd name="connsiteY14" fmla="*/ 1894036 h 3024336"/>
              <a:gd name="connsiteX15" fmla="*/ 311150 w 3702050"/>
              <a:gd name="connsiteY15" fmla="*/ 1690836 h 3024336"/>
              <a:gd name="connsiteX16" fmla="*/ 190500 w 3702050"/>
              <a:gd name="connsiteY16" fmla="*/ 1366986 h 3024336"/>
              <a:gd name="connsiteX17" fmla="*/ 628650 w 3702050"/>
              <a:gd name="connsiteY17" fmla="*/ 1366986 h 3024336"/>
              <a:gd name="connsiteX18" fmla="*/ 806450 w 3702050"/>
              <a:gd name="connsiteY18" fmla="*/ 1163786 h 3024336"/>
              <a:gd name="connsiteX19" fmla="*/ 787400 w 3702050"/>
              <a:gd name="connsiteY19" fmla="*/ 795486 h 3024336"/>
              <a:gd name="connsiteX20" fmla="*/ 1028328 w 3702050"/>
              <a:gd name="connsiteY20" fmla="*/ 144016 h 3024336"/>
              <a:gd name="connsiteX21" fmla="*/ 1172344 w 3702050"/>
              <a:gd name="connsiteY21" fmla="*/ 432048 h 3024336"/>
              <a:gd name="connsiteX22" fmla="*/ 1316360 w 3702050"/>
              <a:gd name="connsiteY22" fmla="*/ 72008 h 3024336"/>
              <a:gd name="connsiteX23" fmla="*/ 1532384 w 3702050"/>
              <a:gd name="connsiteY23" fmla="*/ 360040 h 3024336"/>
              <a:gd name="connsiteX24" fmla="*/ 1892424 w 3702050"/>
              <a:gd name="connsiteY24" fmla="*/ 0 h 3024336"/>
              <a:gd name="connsiteX25" fmla="*/ 2180456 w 3702050"/>
              <a:gd name="connsiteY25" fmla="*/ 243408 h 3024336"/>
              <a:gd name="connsiteX26" fmla="*/ 2127250 w 3702050"/>
              <a:gd name="connsiteY26" fmla="*/ 401786 h 3024336"/>
              <a:gd name="connsiteX27" fmla="*/ 2324472 w 3702050"/>
              <a:gd name="connsiteY27" fmla="*/ 360040 h 3024336"/>
              <a:gd name="connsiteX28" fmla="*/ 2540496 w 3702050"/>
              <a:gd name="connsiteY28" fmla="*/ 360040 h 3024336"/>
              <a:gd name="connsiteX29" fmla="*/ 2828528 w 3702050"/>
              <a:gd name="connsiteY29" fmla="*/ 360040 h 3024336"/>
              <a:gd name="connsiteX30" fmla="*/ 3044552 w 3702050"/>
              <a:gd name="connsiteY30" fmla="*/ 432048 h 3024336"/>
              <a:gd name="connsiteX31" fmla="*/ 3111500 w 3702050"/>
              <a:gd name="connsiteY31" fmla="*/ 662136 h 3024336"/>
              <a:gd name="connsiteX32" fmla="*/ 3536950 w 3702050"/>
              <a:gd name="connsiteY32" fmla="*/ 1036786 h 3024336"/>
              <a:gd name="connsiteX33" fmla="*/ 3702050 w 3702050"/>
              <a:gd name="connsiteY33" fmla="*/ 1506686 h 3024336"/>
              <a:gd name="connsiteX34" fmla="*/ 3625850 w 3702050"/>
              <a:gd name="connsiteY34" fmla="*/ 1811486 h 3024336"/>
              <a:gd name="connsiteX35" fmla="*/ 3188568 w 3702050"/>
              <a:gd name="connsiteY35" fmla="*/ 2088232 h 3024336"/>
              <a:gd name="connsiteX0" fmla="*/ 3188568 w 3702050"/>
              <a:gd name="connsiteY0" fmla="*/ 2088232 h 3024336"/>
              <a:gd name="connsiteX1" fmla="*/ 2396480 w 3702050"/>
              <a:gd name="connsiteY1" fmla="*/ 2088232 h 3024336"/>
              <a:gd name="connsiteX2" fmla="*/ 2396480 w 3702050"/>
              <a:gd name="connsiteY2" fmla="*/ 2376264 h 3024336"/>
              <a:gd name="connsiteX3" fmla="*/ 2108448 w 3702050"/>
              <a:gd name="connsiteY3" fmla="*/ 2376264 h 3024336"/>
              <a:gd name="connsiteX4" fmla="*/ 2108448 w 3702050"/>
              <a:gd name="connsiteY4" fmla="*/ 2520280 h 3024336"/>
              <a:gd name="connsiteX5" fmla="*/ 1964432 w 3702050"/>
              <a:gd name="connsiteY5" fmla="*/ 2520280 h 3024336"/>
              <a:gd name="connsiteX6" fmla="*/ 1964432 w 3702050"/>
              <a:gd name="connsiteY6" fmla="*/ 2880320 h 3024336"/>
              <a:gd name="connsiteX7" fmla="*/ 1748408 w 3702050"/>
              <a:gd name="connsiteY7" fmla="*/ 2880320 h 3024336"/>
              <a:gd name="connsiteX8" fmla="*/ 1748408 w 3702050"/>
              <a:gd name="connsiteY8" fmla="*/ 3024336 h 3024336"/>
              <a:gd name="connsiteX9" fmla="*/ 1174750 w 3702050"/>
              <a:gd name="connsiteY9" fmla="*/ 3024336 h 3024336"/>
              <a:gd name="connsiteX10" fmla="*/ 1172344 w 3702050"/>
              <a:gd name="connsiteY10" fmla="*/ 2736304 h 3024336"/>
              <a:gd name="connsiteX11" fmla="*/ 956320 w 3702050"/>
              <a:gd name="connsiteY11" fmla="*/ 2736304 h 3024336"/>
              <a:gd name="connsiteX12" fmla="*/ 380256 w 3702050"/>
              <a:gd name="connsiteY12" fmla="*/ 2592288 h 3024336"/>
              <a:gd name="connsiteX13" fmla="*/ 203200 w 3702050"/>
              <a:gd name="connsiteY13" fmla="*/ 1976586 h 3024336"/>
              <a:gd name="connsiteX14" fmla="*/ 0 w 3702050"/>
              <a:gd name="connsiteY14" fmla="*/ 1894036 h 3024336"/>
              <a:gd name="connsiteX15" fmla="*/ 311150 w 3702050"/>
              <a:gd name="connsiteY15" fmla="*/ 1690836 h 3024336"/>
              <a:gd name="connsiteX16" fmla="*/ 190500 w 3702050"/>
              <a:gd name="connsiteY16" fmla="*/ 1366986 h 3024336"/>
              <a:gd name="connsiteX17" fmla="*/ 628650 w 3702050"/>
              <a:gd name="connsiteY17" fmla="*/ 1366986 h 3024336"/>
              <a:gd name="connsiteX18" fmla="*/ 806450 w 3702050"/>
              <a:gd name="connsiteY18" fmla="*/ 1163786 h 3024336"/>
              <a:gd name="connsiteX19" fmla="*/ 787400 w 3702050"/>
              <a:gd name="connsiteY19" fmla="*/ 795486 h 3024336"/>
              <a:gd name="connsiteX20" fmla="*/ 1028328 w 3702050"/>
              <a:gd name="connsiteY20" fmla="*/ 144016 h 3024336"/>
              <a:gd name="connsiteX21" fmla="*/ 1172344 w 3702050"/>
              <a:gd name="connsiteY21" fmla="*/ 432048 h 3024336"/>
              <a:gd name="connsiteX22" fmla="*/ 1316360 w 3702050"/>
              <a:gd name="connsiteY22" fmla="*/ 72008 h 3024336"/>
              <a:gd name="connsiteX23" fmla="*/ 1532384 w 3702050"/>
              <a:gd name="connsiteY23" fmla="*/ 360040 h 3024336"/>
              <a:gd name="connsiteX24" fmla="*/ 1892424 w 3702050"/>
              <a:gd name="connsiteY24" fmla="*/ 0 h 3024336"/>
              <a:gd name="connsiteX25" fmla="*/ 2180456 w 3702050"/>
              <a:gd name="connsiteY25" fmla="*/ 243408 h 3024336"/>
              <a:gd name="connsiteX26" fmla="*/ 2127250 w 3702050"/>
              <a:gd name="connsiteY26" fmla="*/ 401786 h 3024336"/>
              <a:gd name="connsiteX27" fmla="*/ 2324472 w 3702050"/>
              <a:gd name="connsiteY27" fmla="*/ 360040 h 3024336"/>
              <a:gd name="connsiteX28" fmla="*/ 2540496 w 3702050"/>
              <a:gd name="connsiteY28" fmla="*/ 360040 h 3024336"/>
              <a:gd name="connsiteX29" fmla="*/ 2828528 w 3702050"/>
              <a:gd name="connsiteY29" fmla="*/ 360040 h 3024336"/>
              <a:gd name="connsiteX30" fmla="*/ 3044552 w 3702050"/>
              <a:gd name="connsiteY30" fmla="*/ 432048 h 3024336"/>
              <a:gd name="connsiteX31" fmla="*/ 3111500 w 3702050"/>
              <a:gd name="connsiteY31" fmla="*/ 662136 h 3024336"/>
              <a:gd name="connsiteX32" fmla="*/ 3536950 w 3702050"/>
              <a:gd name="connsiteY32" fmla="*/ 1036786 h 3024336"/>
              <a:gd name="connsiteX33" fmla="*/ 3702050 w 3702050"/>
              <a:gd name="connsiteY33" fmla="*/ 1506686 h 3024336"/>
              <a:gd name="connsiteX34" fmla="*/ 3625850 w 3702050"/>
              <a:gd name="connsiteY34" fmla="*/ 1811486 h 3024336"/>
              <a:gd name="connsiteX35" fmla="*/ 3188568 w 3702050"/>
              <a:gd name="connsiteY35" fmla="*/ 2088232 h 3024336"/>
              <a:gd name="connsiteX0" fmla="*/ 3188568 w 3702050"/>
              <a:gd name="connsiteY0" fmla="*/ 2088232 h 3024336"/>
              <a:gd name="connsiteX1" fmla="*/ 2396480 w 3702050"/>
              <a:gd name="connsiteY1" fmla="*/ 2088232 h 3024336"/>
              <a:gd name="connsiteX2" fmla="*/ 2396480 w 3702050"/>
              <a:gd name="connsiteY2" fmla="*/ 2376264 h 3024336"/>
              <a:gd name="connsiteX3" fmla="*/ 2108448 w 3702050"/>
              <a:gd name="connsiteY3" fmla="*/ 2376264 h 3024336"/>
              <a:gd name="connsiteX4" fmla="*/ 2108448 w 3702050"/>
              <a:gd name="connsiteY4" fmla="*/ 2520280 h 3024336"/>
              <a:gd name="connsiteX5" fmla="*/ 1964432 w 3702050"/>
              <a:gd name="connsiteY5" fmla="*/ 2520280 h 3024336"/>
              <a:gd name="connsiteX6" fmla="*/ 1964432 w 3702050"/>
              <a:gd name="connsiteY6" fmla="*/ 2880320 h 3024336"/>
              <a:gd name="connsiteX7" fmla="*/ 1748408 w 3702050"/>
              <a:gd name="connsiteY7" fmla="*/ 2880320 h 3024336"/>
              <a:gd name="connsiteX8" fmla="*/ 1748408 w 3702050"/>
              <a:gd name="connsiteY8" fmla="*/ 3024336 h 3024336"/>
              <a:gd name="connsiteX9" fmla="*/ 1174750 w 3702050"/>
              <a:gd name="connsiteY9" fmla="*/ 3024336 h 3024336"/>
              <a:gd name="connsiteX10" fmla="*/ 1172344 w 3702050"/>
              <a:gd name="connsiteY10" fmla="*/ 2736304 h 3024336"/>
              <a:gd name="connsiteX11" fmla="*/ 956320 w 3702050"/>
              <a:gd name="connsiteY11" fmla="*/ 2736304 h 3024336"/>
              <a:gd name="connsiteX12" fmla="*/ 685800 w 3702050"/>
              <a:gd name="connsiteY12" fmla="*/ 2669108 h 3024336"/>
              <a:gd name="connsiteX13" fmla="*/ 380256 w 3702050"/>
              <a:gd name="connsiteY13" fmla="*/ 2592288 h 3024336"/>
              <a:gd name="connsiteX14" fmla="*/ 203200 w 3702050"/>
              <a:gd name="connsiteY14" fmla="*/ 1976586 h 3024336"/>
              <a:gd name="connsiteX15" fmla="*/ 0 w 3702050"/>
              <a:gd name="connsiteY15" fmla="*/ 1894036 h 3024336"/>
              <a:gd name="connsiteX16" fmla="*/ 311150 w 3702050"/>
              <a:gd name="connsiteY16" fmla="*/ 1690836 h 3024336"/>
              <a:gd name="connsiteX17" fmla="*/ 190500 w 3702050"/>
              <a:gd name="connsiteY17" fmla="*/ 1366986 h 3024336"/>
              <a:gd name="connsiteX18" fmla="*/ 628650 w 3702050"/>
              <a:gd name="connsiteY18" fmla="*/ 1366986 h 3024336"/>
              <a:gd name="connsiteX19" fmla="*/ 806450 w 3702050"/>
              <a:gd name="connsiteY19" fmla="*/ 1163786 h 3024336"/>
              <a:gd name="connsiteX20" fmla="*/ 787400 w 3702050"/>
              <a:gd name="connsiteY20" fmla="*/ 795486 h 3024336"/>
              <a:gd name="connsiteX21" fmla="*/ 1028328 w 3702050"/>
              <a:gd name="connsiteY21" fmla="*/ 144016 h 3024336"/>
              <a:gd name="connsiteX22" fmla="*/ 1172344 w 3702050"/>
              <a:gd name="connsiteY22" fmla="*/ 432048 h 3024336"/>
              <a:gd name="connsiteX23" fmla="*/ 1316360 w 3702050"/>
              <a:gd name="connsiteY23" fmla="*/ 72008 h 3024336"/>
              <a:gd name="connsiteX24" fmla="*/ 1532384 w 3702050"/>
              <a:gd name="connsiteY24" fmla="*/ 360040 h 3024336"/>
              <a:gd name="connsiteX25" fmla="*/ 1892424 w 3702050"/>
              <a:gd name="connsiteY25" fmla="*/ 0 h 3024336"/>
              <a:gd name="connsiteX26" fmla="*/ 2180456 w 3702050"/>
              <a:gd name="connsiteY26" fmla="*/ 243408 h 3024336"/>
              <a:gd name="connsiteX27" fmla="*/ 2127250 w 3702050"/>
              <a:gd name="connsiteY27" fmla="*/ 401786 h 3024336"/>
              <a:gd name="connsiteX28" fmla="*/ 2324472 w 3702050"/>
              <a:gd name="connsiteY28" fmla="*/ 360040 h 3024336"/>
              <a:gd name="connsiteX29" fmla="*/ 2540496 w 3702050"/>
              <a:gd name="connsiteY29" fmla="*/ 360040 h 3024336"/>
              <a:gd name="connsiteX30" fmla="*/ 2828528 w 3702050"/>
              <a:gd name="connsiteY30" fmla="*/ 360040 h 3024336"/>
              <a:gd name="connsiteX31" fmla="*/ 3044552 w 3702050"/>
              <a:gd name="connsiteY31" fmla="*/ 432048 h 3024336"/>
              <a:gd name="connsiteX32" fmla="*/ 3111500 w 3702050"/>
              <a:gd name="connsiteY32" fmla="*/ 662136 h 3024336"/>
              <a:gd name="connsiteX33" fmla="*/ 3536950 w 3702050"/>
              <a:gd name="connsiteY33" fmla="*/ 1036786 h 3024336"/>
              <a:gd name="connsiteX34" fmla="*/ 3702050 w 3702050"/>
              <a:gd name="connsiteY34" fmla="*/ 1506686 h 3024336"/>
              <a:gd name="connsiteX35" fmla="*/ 3625850 w 3702050"/>
              <a:gd name="connsiteY35" fmla="*/ 1811486 h 3024336"/>
              <a:gd name="connsiteX36" fmla="*/ 3188568 w 3702050"/>
              <a:gd name="connsiteY36" fmla="*/ 2088232 h 3024336"/>
              <a:gd name="connsiteX0" fmla="*/ 3188568 w 3702050"/>
              <a:gd name="connsiteY0" fmla="*/ 2088232 h 3024336"/>
              <a:gd name="connsiteX1" fmla="*/ 2396480 w 3702050"/>
              <a:gd name="connsiteY1" fmla="*/ 2088232 h 3024336"/>
              <a:gd name="connsiteX2" fmla="*/ 2396480 w 3702050"/>
              <a:gd name="connsiteY2" fmla="*/ 2376264 h 3024336"/>
              <a:gd name="connsiteX3" fmla="*/ 2108448 w 3702050"/>
              <a:gd name="connsiteY3" fmla="*/ 2376264 h 3024336"/>
              <a:gd name="connsiteX4" fmla="*/ 2108448 w 3702050"/>
              <a:gd name="connsiteY4" fmla="*/ 2520280 h 3024336"/>
              <a:gd name="connsiteX5" fmla="*/ 1964432 w 3702050"/>
              <a:gd name="connsiteY5" fmla="*/ 2520280 h 3024336"/>
              <a:gd name="connsiteX6" fmla="*/ 1964432 w 3702050"/>
              <a:gd name="connsiteY6" fmla="*/ 2880320 h 3024336"/>
              <a:gd name="connsiteX7" fmla="*/ 1748408 w 3702050"/>
              <a:gd name="connsiteY7" fmla="*/ 2880320 h 3024336"/>
              <a:gd name="connsiteX8" fmla="*/ 1748408 w 3702050"/>
              <a:gd name="connsiteY8" fmla="*/ 3024336 h 3024336"/>
              <a:gd name="connsiteX9" fmla="*/ 1174750 w 3702050"/>
              <a:gd name="connsiteY9" fmla="*/ 3024336 h 3024336"/>
              <a:gd name="connsiteX10" fmla="*/ 1172344 w 3702050"/>
              <a:gd name="connsiteY10" fmla="*/ 2736304 h 3024336"/>
              <a:gd name="connsiteX11" fmla="*/ 956320 w 3702050"/>
              <a:gd name="connsiteY11" fmla="*/ 2736304 h 3024336"/>
              <a:gd name="connsiteX12" fmla="*/ 956320 w 3702050"/>
              <a:gd name="connsiteY12" fmla="*/ 2592288 h 3024336"/>
              <a:gd name="connsiteX13" fmla="*/ 380256 w 3702050"/>
              <a:gd name="connsiteY13" fmla="*/ 2592288 h 3024336"/>
              <a:gd name="connsiteX14" fmla="*/ 203200 w 3702050"/>
              <a:gd name="connsiteY14" fmla="*/ 1976586 h 3024336"/>
              <a:gd name="connsiteX15" fmla="*/ 0 w 3702050"/>
              <a:gd name="connsiteY15" fmla="*/ 1894036 h 3024336"/>
              <a:gd name="connsiteX16" fmla="*/ 311150 w 3702050"/>
              <a:gd name="connsiteY16" fmla="*/ 1690836 h 3024336"/>
              <a:gd name="connsiteX17" fmla="*/ 190500 w 3702050"/>
              <a:gd name="connsiteY17" fmla="*/ 1366986 h 3024336"/>
              <a:gd name="connsiteX18" fmla="*/ 628650 w 3702050"/>
              <a:gd name="connsiteY18" fmla="*/ 1366986 h 3024336"/>
              <a:gd name="connsiteX19" fmla="*/ 806450 w 3702050"/>
              <a:gd name="connsiteY19" fmla="*/ 1163786 h 3024336"/>
              <a:gd name="connsiteX20" fmla="*/ 787400 w 3702050"/>
              <a:gd name="connsiteY20" fmla="*/ 795486 h 3024336"/>
              <a:gd name="connsiteX21" fmla="*/ 1028328 w 3702050"/>
              <a:gd name="connsiteY21" fmla="*/ 144016 h 3024336"/>
              <a:gd name="connsiteX22" fmla="*/ 1172344 w 3702050"/>
              <a:gd name="connsiteY22" fmla="*/ 432048 h 3024336"/>
              <a:gd name="connsiteX23" fmla="*/ 1316360 w 3702050"/>
              <a:gd name="connsiteY23" fmla="*/ 72008 h 3024336"/>
              <a:gd name="connsiteX24" fmla="*/ 1532384 w 3702050"/>
              <a:gd name="connsiteY24" fmla="*/ 360040 h 3024336"/>
              <a:gd name="connsiteX25" fmla="*/ 1892424 w 3702050"/>
              <a:gd name="connsiteY25" fmla="*/ 0 h 3024336"/>
              <a:gd name="connsiteX26" fmla="*/ 2180456 w 3702050"/>
              <a:gd name="connsiteY26" fmla="*/ 243408 h 3024336"/>
              <a:gd name="connsiteX27" fmla="*/ 2127250 w 3702050"/>
              <a:gd name="connsiteY27" fmla="*/ 401786 h 3024336"/>
              <a:gd name="connsiteX28" fmla="*/ 2324472 w 3702050"/>
              <a:gd name="connsiteY28" fmla="*/ 360040 h 3024336"/>
              <a:gd name="connsiteX29" fmla="*/ 2540496 w 3702050"/>
              <a:gd name="connsiteY29" fmla="*/ 360040 h 3024336"/>
              <a:gd name="connsiteX30" fmla="*/ 2828528 w 3702050"/>
              <a:gd name="connsiteY30" fmla="*/ 360040 h 3024336"/>
              <a:gd name="connsiteX31" fmla="*/ 3044552 w 3702050"/>
              <a:gd name="connsiteY31" fmla="*/ 432048 h 3024336"/>
              <a:gd name="connsiteX32" fmla="*/ 3111500 w 3702050"/>
              <a:gd name="connsiteY32" fmla="*/ 662136 h 3024336"/>
              <a:gd name="connsiteX33" fmla="*/ 3536950 w 3702050"/>
              <a:gd name="connsiteY33" fmla="*/ 1036786 h 3024336"/>
              <a:gd name="connsiteX34" fmla="*/ 3702050 w 3702050"/>
              <a:gd name="connsiteY34" fmla="*/ 1506686 h 3024336"/>
              <a:gd name="connsiteX35" fmla="*/ 3625850 w 3702050"/>
              <a:gd name="connsiteY35" fmla="*/ 1811486 h 3024336"/>
              <a:gd name="connsiteX36" fmla="*/ 3188568 w 3702050"/>
              <a:gd name="connsiteY36" fmla="*/ 2088232 h 3024336"/>
              <a:gd name="connsiteX0" fmla="*/ 3188568 w 3702050"/>
              <a:gd name="connsiteY0" fmla="*/ 2088232 h 3024336"/>
              <a:gd name="connsiteX1" fmla="*/ 2396480 w 3702050"/>
              <a:gd name="connsiteY1" fmla="*/ 2088232 h 3024336"/>
              <a:gd name="connsiteX2" fmla="*/ 2396480 w 3702050"/>
              <a:gd name="connsiteY2" fmla="*/ 2376264 h 3024336"/>
              <a:gd name="connsiteX3" fmla="*/ 2108448 w 3702050"/>
              <a:gd name="connsiteY3" fmla="*/ 2376264 h 3024336"/>
              <a:gd name="connsiteX4" fmla="*/ 2108448 w 3702050"/>
              <a:gd name="connsiteY4" fmla="*/ 2520280 h 3024336"/>
              <a:gd name="connsiteX5" fmla="*/ 1964432 w 3702050"/>
              <a:gd name="connsiteY5" fmla="*/ 2520280 h 3024336"/>
              <a:gd name="connsiteX6" fmla="*/ 1964432 w 3702050"/>
              <a:gd name="connsiteY6" fmla="*/ 2880320 h 3024336"/>
              <a:gd name="connsiteX7" fmla="*/ 1748408 w 3702050"/>
              <a:gd name="connsiteY7" fmla="*/ 2880320 h 3024336"/>
              <a:gd name="connsiteX8" fmla="*/ 1748408 w 3702050"/>
              <a:gd name="connsiteY8" fmla="*/ 3024336 h 3024336"/>
              <a:gd name="connsiteX9" fmla="*/ 1174750 w 3702050"/>
              <a:gd name="connsiteY9" fmla="*/ 3024336 h 3024336"/>
              <a:gd name="connsiteX10" fmla="*/ 1172344 w 3702050"/>
              <a:gd name="connsiteY10" fmla="*/ 2736304 h 3024336"/>
              <a:gd name="connsiteX11" fmla="*/ 956320 w 3702050"/>
              <a:gd name="connsiteY11" fmla="*/ 2736304 h 3024336"/>
              <a:gd name="connsiteX12" fmla="*/ 956320 w 3702050"/>
              <a:gd name="connsiteY12" fmla="*/ 2592288 h 3024336"/>
              <a:gd name="connsiteX13" fmla="*/ 380256 w 3702050"/>
              <a:gd name="connsiteY13" fmla="*/ 2592288 h 3024336"/>
              <a:gd name="connsiteX14" fmla="*/ 380256 w 3702050"/>
              <a:gd name="connsiteY14" fmla="*/ 2016224 h 3024336"/>
              <a:gd name="connsiteX15" fmla="*/ 0 w 3702050"/>
              <a:gd name="connsiteY15" fmla="*/ 1894036 h 3024336"/>
              <a:gd name="connsiteX16" fmla="*/ 311150 w 3702050"/>
              <a:gd name="connsiteY16" fmla="*/ 1690836 h 3024336"/>
              <a:gd name="connsiteX17" fmla="*/ 190500 w 3702050"/>
              <a:gd name="connsiteY17" fmla="*/ 1366986 h 3024336"/>
              <a:gd name="connsiteX18" fmla="*/ 628650 w 3702050"/>
              <a:gd name="connsiteY18" fmla="*/ 1366986 h 3024336"/>
              <a:gd name="connsiteX19" fmla="*/ 806450 w 3702050"/>
              <a:gd name="connsiteY19" fmla="*/ 1163786 h 3024336"/>
              <a:gd name="connsiteX20" fmla="*/ 787400 w 3702050"/>
              <a:gd name="connsiteY20" fmla="*/ 795486 h 3024336"/>
              <a:gd name="connsiteX21" fmla="*/ 1028328 w 3702050"/>
              <a:gd name="connsiteY21" fmla="*/ 144016 h 3024336"/>
              <a:gd name="connsiteX22" fmla="*/ 1172344 w 3702050"/>
              <a:gd name="connsiteY22" fmla="*/ 432048 h 3024336"/>
              <a:gd name="connsiteX23" fmla="*/ 1316360 w 3702050"/>
              <a:gd name="connsiteY23" fmla="*/ 72008 h 3024336"/>
              <a:gd name="connsiteX24" fmla="*/ 1532384 w 3702050"/>
              <a:gd name="connsiteY24" fmla="*/ 360040 h 3024336"/>
              <a:gd name="connsiteX25" fmla="*/ 1892424 w 3702050"/>
              <a:gd name="connsiteY25" fmla="*/ 0 h 3024336"/>
              <a:gd name="connsiteX26" fmla="*/ 2180456 w 3702050"/>
              <a:gd name="connsiteY26" fmla="*/ 243408 h 3024336"/>
              <a:gd name="connsiteX27" fmla="*/ 2127250 w 3702050"/>
              <a:gd name="connsiteY27" fmla="*/ 401786 h 3024336"/>
              <a:gd name="connsiteX28" fmla="*/ 2324472 w 3702050"/>
              <a:gd name="connsiteY28" fmla="*/ 360040 h 3024336"/>
              <a:gd name="connsiteX29" fmla="*/ 2540496 w 3702050"/>
              <a:gd name="connsiteY29" fmla="*/ 360040 h 3024336"/>
              <a:gd name="connsiteX30" fmla="*/ 2828528 w 3702050"/>
              <a:gd name="connsiteY30" fmla="*/ 360040 h 3024336"/>
              <a:gd name="connsiteX31" fmla="*/ 3044552 w 3702050"/>
              <a:gd name="connsiteY31" fmla="*/ 432048 h 3024336"/>
              <a:gd name="connsiteX32" fmla="*/ 3111500 w 3702050"/>
              <a:gd name="connsiteY32" fmla="*/ 662136 h 3024336"/>
              <a:gd name="connsiteX33" fmla="*/ 3536950 w 3702050"/>
              <a:gd name="connsiteY33" fmla="*/ 1036786 h 3024336"/>
              <a:gd name="connsiteX34" fmla="*/ 3702050 w 3702050"/>
              <a:gd name="connsiteY34" fmla="*/ 1506686 h 3024336"/>
              <a:gd name="connsiteX35" fmla="*/ 3625850 w 3702050"/>
              <a:gd name="connsiteY35" fmla="*/ 1811486 h 3024336"/>
              <a:gd name="connsiteX36" fmla="*/ 3188568 w 3702050"/>
              <a:gd name="connsiteY36" fmla="*/ 2088232 h 3024336"/>
              <a:gd name="connsiteX0" fmla="*/ 3168352 w 3681834"/>
              <a:gd name="connsiteY0" fmla="*/ 2088232 h 3024336"/>
              <a:gd name="connsiteX1" fmla="*/ 2376264 w 3681834"/>
              <a:gd name="connsiteY1" fmla="*/ 2088232 h 3024336"/>
              <a:gd name="connsiteX2" fmla="*/ 2376264 w 3681834"/>
              <a:gd name="connsiteY2" fmla="*/ 2376264 h 3024336"/>
              <a:gd name="connsiteX3" fmla="*/ 2088232 w 3681834"/>
              <a:gd name="connsiteY3" fmla="*/ 2376264 h 3024336"/>
              <a:gd name="connsiteX4" fmla="*/ 2088232 w 3681834"/>
              <a:gd name="connsiteY4" fmla="*/ 2520280 h 3024336"/>
              <a:gd name="connsiteX5" fmla="*/ 1944216 w 3681834"/>
              <a:gd name="connsiteY5" fmla="*/ 2520280 h 3024336"/>
              <a:gd name="connsiteX6" fmla="*/ 1944216 w 3681834"/>
              <a:gd name="connsiteY6" fmla="*/ 2880320 h 3024336"/>
              <a:gd name="connsiteX7" fmla="*/ 1728192 w 3681834"/>
              <a:gd name="connsiteY7" fmla="*/ 2880320 h 3024336"/>
              <a:gd name="connsiteX8" fmla="*/ 1728192 w 3681834"/>
              <a:gd name="connsiteY8" fmla="*/ 3024336 h 3024336"/>
              <a:gd name="connsiteX9" fmla="*/ 1154534 w 3681834"/>
              <a:gd name="connsiteY9" fmla="*/ 3024336 h 3024336"/>
              <a:gd name="connsiteX10" fmla="*/ 1152128 w 3681834"/>
              <a:gd name="connsiteY10" fmla="*/ 2736304 h 3024336"/>
              <a:gd name="connsiteX11" fmla="*/ 936104 w 3681834"/>
              <a:gd name="connsiteY11" fmla="*/ 2736304 h 3024336"/>
              <a:gd name="connsiteX12" fmla="*/ 936104 w 3681834"/>
              <a:gd name="connsiteY12" fmla="*/ 2592288 h 3024336"/>
              <a:gd name="connsiteX13" fmla="*/ 360040 w 3681834"/>
              <a:gd name="connsiteY13" fmla="*/ 2592288 h 3024336"/>
              <a:gd name="connsiteX14" fmla="*/ 360040 w 3681834"/>
              <a:gd name="connsiteY14" fmla="*/ 2016224 h 3024336"/>
              <a:gd name="connsiteX15" fmla="*/ 0 w 3681834"/>
              <a:gd name="connsiteY15" fmla="*/ 2016224 h 3024336"/>
              <a:gd name="connsiteX16" fmla="*/ 290934 w 3681834"/>
              <a:gd name="connsiteY16" fmla="*/ 1690836 h 3024336"/>
              <a:gd name="connsiteX17" fmla="*/ 170284 w 3681834"/>
              <a:gd name="connsiteY17" fmla="*/ 1366986 h 3024336"/>
              <a:gd name="connsiteX18" fmla="*/ 608434 w 3681834"/>
              <a:gd name="connsiteY18" fmla="*/ 1366986 h 3024336"/>
              <a:gd name="connsiteX19" fmla="*/ 786234 w 3681834"/>
              <a:gd name="connsiteY19" fmla="*/ 1163786 h 3024336"/>
              <a:gd name="connsiteX20" fmla="*/ 767184 w 3681834"/>
              <a:gd name="connsiteY20" fmla="*/ 795486 h 3024336"/>
              <a:gd name="connsiteX21" fmla="*/ 1008112 w 3681834"/>
              <a:gd name="connsiteY21" fmla="*/ 144016 h 3024336"/>
              <a:gd name="connsiteX22" fmla="*/ 1152128 w 3681834"/>
              <a:gd name="connsiteY22" fmla="*/ 432048 h 3024336"/>
              <a:gd name="connsiteX23" fmla="*/ 1296144 w 3681834"/>
              <a:gd name="connsiteY23" fmla="*/ 72008 h 3024336"/>
              <a:gd name="connsiteX24" fmla="*/ 1512168 w 3681834"/>
              <a:gd name="connsiteY24" fmla="*/ 360040 h 3024336"/>
              <a:gd name="connsiteX25" fmla="*/ 1872208 w 3681834"/>
              <a:gd name="connsiteY25" fmla="*/ 0 h 3024336"/>
              <a:gd name="connsiteX26" fmla="*/ 2160240 w 3681834"/>
              <a:gd name="connsiteY26" fmla="*/ 243408 h 3024336"/>
              <a:gd name="connsiteX27" fmla="*/ 2107034 w 3681834"/>
              <a:gd name="connsiteY27" fmla="*/ 401786 h 3024336"/>
              <a:gd name="connsiteX28" fmla="*/ 2304256 w 3681834"/>
              <a:gd name="connsiteY28" fmla="*/ 360040 h 3024336"/>
              <a:gd name="connsiteX29" fmla="*/ 2520280 w 3681834"/>
              <a:gd name="connsiteY29" fmla="*/ 360040 h 3024336"/>
              <a:gd name="connsiteX30" fmla="*/ 2808312 w 3681834"/>
              <a:gd name="connsiteY30" fmla="*/ 360040 h 3024336"/>
              <a:gd name="connsiteX31" fmla="*/ 3024336 w 3681834"/>
              <a:gd name="connsiteY31" fmla="*/ 432048 h 3024336"/>
              <a:gd name="connsiteX32" fmla="*/ 3091284 w 3681834"/>
              <a:gd name="connsiteY32" fmla="*/ 662136 h 3024336"/>
              <a:gd name="connsiteX33" fmla="*/ 3516734 w 3681834"/>
              <a:gd name="connsiteY33" fmla="*/ 1036786 h 3024336"/>
              <a:gd name="connsiteX34" fmla="*/ 3681834 w 3681834"/>
              <a:gd name="connsiteY34" fmla="*/ 1506686 h 3024336"/>
              <a:gd name="connsiteX35" fmla="*/ 3605634 w 3681834"/>
              <a:gd name="connsiteY35" fmla="*/ 1811486 h 3024336"/>
              <a:gd name="connsiteX36" fmla="*/ 3168352 w 3681834"/>
              <a:gd name="connsiteY36" fmla="*/ 2088232 h 3024336"/>
              <a:gd name="connsiteX0" fmla="*/ 3168352 w 3681834"/>
              <a:gd name="connsiteY0" fmla="*/ 2088232 h 3024336"/>
              <a:gd name="connsiteX1" fmla="*/ 2376264 w 3681834"/>
              <a:gd name="connsiteY1" fmla="*/ 2088232 h 3024336"/>
              <a:gd name="connsiteX2" fmla="*/ 2376264 w 3681834"/>
              <a:gd name="connsiteY2" fmla="*/ 2376264 h 3024336"/>
              <a:gd name="connsiteX3" fmla="*/ 2088232 w 3681834"/>
              <a:gd name="connsiteY3" fmla="*/ 2376264 h 3024336"/>
              <a:gd name="connsiteX4" fmla="*/ 2088232 w 3681834"/>
              <a:gd name="connsiteY4" fmla="*/ 2520280 h 3024336"/>
              <a:gd name="connsiteX5" fmla="*/ 1944216 w 3681834"/>
              <a:gd name="connsiteY5" fmla="*/ 2520280 h 3024336"/>
              <a:gd name="connsiteX6" fmla="*/ 1944216 w 3681834"/>
              <a:gd name="connsiteY6" fmla="*/ 2880320 h 3024336"/>
              <a:gd name="connsiteX7" fmla="*/ 1728192 w 3681834"/>
              <a:gd name="connsiteY7" fmla="*/ 2880320 h 3024336"/>
              <a:gd name="connsiteX8" fmla="*/ 1728192 w 3681834"/>
              <a:gd name="connsiteY8" fmla="*/ 3024336 h 3024336"/>
              <a:gd name="connsiteX9" fmla="*/ 1154534 w 3681834"/>
              <a:gd name="connsiteY9" fmla="*/ 3024336 h 3024336"/>
              <a:gd name="connsiteX10" fmla="*/ 1152128 w 3681834"/>
              <a:gd name="connsiteY10" fmla="*/ 2736304 h 3024336"/>
              <a:gd name="connsiteX11" fmla="*/ 936104 w 3681834"/>
              <a:gd name="connsiteY11" fmla="*/ 2736304 h 3024336"/>
              <a:gd name="connsiteX12" fmla="*/ 936104 w 3681834"/>
              <a:gd name="connsiteY12" fmla="*/ 2592288 h 3024336"/>
              <a:gd name="connsiteX13" fmla="*/ 360040 w 3681834"/>
              <a:gd name="connsiteY13" fmla="*/ 2592288 h 3024336"/>
              <a:gd name="connsiteX14" fmla="*/ 360040 w 3681834"/>
              <a:gd name="connsiteY14" fmla="*/ 2016224 h 3024336"/>
              <a:gd name="connsiteX15" fmla="*/ 0 w 3681834"/>
              <a:gd name="connsiteY15" fmla="*/ 2016224 h 3024336"/>
              <a:gd name="connsiteX16" fmla="*/ 138534 w 3681834"/>
              <a:gd name="connsiteY16" fmla="*/ 1862658 h 3024336"/>
              <a:gd name="connsiteX17" fmla="*/ 290934 w 3681834"/>
              <a:gd name="connsiteY17" fmla="*/ 1690836 h 3024336"/>
              <a:gd name="connsiteX18" fmla="*/ 170284 w 3681834"/>
              <a:gd name="connsiteY18" fmla="*/ 1366986 h 3024336"/>
              <a:gd name="connsiteX19" fmla="*/ 608434 w 3681834"/>
              <a:gd name="connsiteY19" fmla="*/ 1366986 h 3024336"/>
              <a:gd name="connsiteX20" fmla="*/ 786234 w 3681834"/>
              <a:gd name="connsiteY20" fmla="*/ 1163786 h 3024336"/>
              <a:gd name="connsiteX21" fmla="*/ 767184 w 3681834"/>
              <a:gd name="connsiteY21" fmla="*/ 795486 h 3024336"/>
              <a:gd name="connsiteX22" fmla="*/ 1008112 w 3681834"/>
              <a:gd name="connsiteY22" fmla="*/ 144016 h 3024336"/>
              <a:gd name="connsiteX23" fmla="*/ 1152128 w 3681834"/>
              <a:gd name="connsiteY23" fmla="*/ 432048 h 3024336"/>
              <a:gd name="connsiteX24" fmla="*/ 1296144 w 3681834"/>
              <a:gd name="connsiteY24" fmla="*/ 72008 h 3024336"/>
              <a:gd name="connsiteX25" fmla="*/ 1512168 w 3681834"/>
              <a:gd name="connsiteY25" fmla="*/ 360040 h 3024336"/>
              <a:gd name="connsiteX26" fmla="*/ 1872208 w 3681834"/>
              <a:gd name="connsiteY26" fmla="*/ 0 h 3024336"/>
              <a:gd name="connsiteX27" fmla="*/ 2160240 w 3681834"/>
              <a:gd name="connsiteY27" fmla="*/ 243408 h 3024336"/>
              <a:gd name="connsiteX28" fmla="*/ 2107034 w 3681834"/>
              <a:gd name="connsiteY28" fmla="*/ 401786 h 3024336"/>
              <a:gd name="connsiteX29" fmla="*/ 2304256 w 3681834"/>
              <a:gd name="connsiteY29" fmla="*/ 360040 h 3024336"/>
              <a:gd name="connsiteX30" fmla="*/ 2520280 w 3681834"/>
              <a:gd name="connsiteY30" fmla="*/ 360040 h 3024336"/>
              <a:gd name="connsiteX31" fmla="*/ 2808312 w 3681834"/>
              <a:gd name="connsiteY31" fmla="*/ 360040 h 3024336"/>
              <a:gd name="connsiteX32" fmla="*/ 3024336 w 3681834"/>
              <a:gd name="connsiteY32" fmla="*/ 432048 h 3024336"/>
              <a:gd name="connsiteX33" fmla="*/ 3091284 w 3681834"/>
              <a:gd name="connsiteY33" fmla="*/ 662136 h 3024336"/>
              <a:gd name="connsiteX34" fmla="*/ 3516734 w 3681834"/>
              <a:gd name="connsiteY34" fmla="*/ 1036786 h 3024336"/>
              <a:gd name="connsiteX35" fmla="*/ 3681834 w 3681834"/>
              <a:gd name="connsiteY35" fmla="*/ 1506686 h 3024336"/>
              <a:gd name="connsiteX36" fmla="*/ 3605634 w 3681834"/>
              <a:gd name="connsiteY36" fmla="*/ 1811486 h 3024336"/>
              <a:gd name="connsiteX37" fmla="*/ 3168352 w 3681834"/>
              <a:gd name="connsiteY37" fmla="*/ 2088232 h 3024336"/>
              <a:gd name="connsiteX0" fmla="*/ 3168352 w 3681834"/>
              <a:gd name="connsiteY0" fmla="*/ 2088232 h 3024336"/>
              <a:gd name="connsiteX1" fmla="*/ 2376264 w 3681834"/>
              <a:gd name="connsiteY1" fmla="*/ 2088232 h 3024336"/>
              <a:gd name="connsiteX2" fmla="*/ 2376264 w 3681834"/>
              <a:gd name="connsiteY2" fmla="*/ 2376264 h 3024336"/>
              <a:gd name="connsiteX3" fmla="*/ 2088232 w 3681834"/>
              <a:gd name="connsiteY3" fmla="*/ 2376264 h 3024336"/>
              <a:gd name="connsiteX4" fmla="*/ 2088232 w 3681834"/>
              <a:gd name="connsiteY4" fmla="*/ 2520280 h 3024336"/>
              <a:gd name="connsiteX5" fmla="*/ 1944216 w 3681834"/>
              <a:gd name="connsiteY5" fmla="*/ 2520280 h 3024336"/>
              <a:gd name="connsiteX6" fmla="*/ 1944216 w 3681834"/>
              <a:gd name="connsiteY6" fmla="*/ 2880320 h 3024336"/>
              <a:gd name="connsiteX7" fmla="*/ 1728192 w 3681834"/>
              <a:gd name="connsiteY7" fmla="*/ 2880320 h 3024336"/>
              <a:gd name="connsiteX8" fmla="*/ 1728192 w 3681834"/>
              <a:gd name="connsiteY8" fmla="*/ 3024336 h 3024336"/>
              <a:gd name="connsiteX9" fmla="*/ 1154534 w 3681834"/>
              <a:gd name="connsiteY9" fmla="*/ 3024336 h 3024336"/>
              <a:gd name="connsiteX10" fmla="*/ 1152128 w 3681834"/>
              <a:gd name="connsiteY10" fmla="*/ 2736304 h 3024336"/>
              <a:gd name="connsiteX11" fmla="*/ 936104 w 3681834"/>
              <a:gd name="connsiteY11" fmla="*/ 2736304 h 3024336"/>
              <a:gd name="connsiteX12" fmla="*/ 936104 w 3681834"/>
              <a:gd name="connsiteY12" fmla="*/ 2592288 h 3024336"/>
              <a:gd name="connsiteX13" fmla="*/ 360040 w 3681834"/>
              <a:gd name="connsiteY13" fmla="*/ 2592288 h 3024336"/>
              <a:gd name="connsiteX14" fmla="*/ 360040 w 3681834"/>
              <a:gd name="connsiteY14" fmla="*/ 2016224 h 3024336"/>
              <a:gd name="connsiteX15" fmla="*/ 0 w 3681834"/>
              <a:gd name="connsiteY15" fmla="*/ 2016224 h 3024336"/>
              <a:gd name="connsiteX16" fmla="*/ 0 w 3681834"/>
              <a:gd name="connsiteY16" fmla="*/ 1872208 h 3024336"/>
              <a:gd name="connsiteX17" fmla="*/ 290934 w 3681834"/>
              <a:gd name="connsiteY17" fmla="*/ 1690836 h 3024336"/>
              <a:gd name="connsiteX18" fmla="*/ 170284 w 3681834"/>
              <a:gd name="connsiteY18" fmla="*/ 1366986 h 3024336"/>
              <a:gd name="connsiteX19" fmla="*/ 608434 w 3681834"/>
              <a:gd name="connsiteY19" fmla="*/ 1366986 h 3024336"/>
              <a:gd name="connsiteX20" fmla="*/ 786234 w 3681834"/>
              <a:gd name="connsiteY20" fmla="*/ 1163786 h 3024336"/>
              <a:gd name="connsiteX21" fmla="*/ 767184 w 3681834"/>
              <a:gd name="connsiteY21" fmla="*/ 795486 h 3024336"/>
              <a:gd name="connsiteX22" fmla="*/ 1008112 w 3681834"/>
              <a:gd name="connsiteY22" fmla="*/ 144016 h 3024336"/>
              <a:gd name="connsiteX23" fmla="*/ 1152128 w 3681834"/>
              <a:gd name="connsiteY23" fmla="*/ 432048 h 3024336"/>
              <a:gd name="connsiteX24" fmla="*/ 1296144 w 3681834"/>
              <a:gd name="connsiteY24" fmla="*/ 72008 h 3024336"/>
              <a:gd name="connsiteX25" fmla="*/ 1512168 w 3681834"/>
              <a:gd name="connsiteY25" fmla="*/ 360040 h 3024336"/>
              <a:gd name="connsiteX26" fmla="*/ 1872208 w 3681834"/>
              <a:gd name="connsiteY26" fmla="*/ 0 h 3024336"/>
              <a:gd name="connsiteX27" fmla="*/ 2160240 w 3681834"/>
              <a:gd name="connsiteY27" fmla="*/ 243408 h 3024336"/>
              <a:gd name="connsiteX28" fmla="*/ 2107034 w 3681834"/>
              <a:gd name="connsiteY28" fmla="*/ 401786 h 3024336"/>
              <a:gd name="connsiteX29" fmla="*/ 2304256 w 3681834"/>
              <a:gd name="connsiteY29" fmla="*/ 360040 h 3024336"/>
              <a:gd name="connsiteX30" fmla="*/ 2520280 w 3681834"/>
              <a:gd name="connsiteY30" fmla="*/ 360040 h 3024336"/>
              <a:gd name="connsiteX31" fmla="*/ 2808312 w 3681834"/>
              <a:gd name="connsiteY31" fmla="*/ 360040 h 3024336"/>
              <a:gd name="connsiteX32" fmla="*/ 3024336 w 3681834"/>
              <a:gd name="connsiteY32" fmla="*/ 432048 h 3024336"/>
              <a:gd name="connsiteX33" fmla="*/ 3091284 w 3681834"/>
              <a:gd name="connsiteY33" fmla="*/ 662136 h 3024336"/>
              <a:gd name="connsiteX34" fmla="*/ 3516734 w 3681834"/>
              <a:gd name="connsiteY34" fmla="*/ 1036786 h 3024336"/>
              <a:gd name="connsiteX35" fmla="*/ 3681834 w 3681834"/>
              <a:gd name="connsiteY35" fmla="*/ 1506686 h 3024336"/>
              <a:gd name="connsiteX36" fmla="*/ 3605634 w 3681834"/>
              <a:gd name="connsiteY36" fmla="*/ 1811486 h 3024336"/>
              <a:gd name="connsiteX37" fmla="*/ 3168352 w 3681834"/>
              <a:gd name="connsiteY37" fmla="*/ 2088232 h 3024336"/>
              <a:gd name="connsiteX0" fmla="*/ 3168352 w 3681834"/>
              <a:gd name="connsiteY0" fmla="*/ 2088232 h 3024336"/>
              <a:gd name="connsiteX1" fmla="*/ 2376264 w 3681834"/>
              <a:gd name="connsiteY1" fmla="*/ 2088232 h 3024336"/>
              <a:gd name="connsiteX2" fmla="*/ 2376264 w 3681834"/>
              <a:gd name="connsiteY2" fmla="*/ 2376264 h 3024336"/>
              <a:gd name="connsiteX3" fmla="*/ 2088232 w 3681834"/>
              <a:gd name="connsiteY3" fmla="*/ 2376264 h 3024336"/>
              <a:gd name="connsiteX4" fmla="*/ 2088232 w 3681834"/>
              <a:gd name="connsiteY4" fmla="*/ 2520280 h 3024336"/>
              <a:gd name="connsiteX5" fmla="*/ 1944216 w 3681834"/>
              <a:gd name="connsiteY5" fmla="*/ 2520280 h 3024336"/>
              <a:gd name="connsiteX6" fmla="*/ 1944216 w 3681834"/>
              <a:gd name="connsiteY6" fmla="*/ 2880320 h 3024336"/>
              <a:gd name="connsiteX7" fmla="*/ 1728192 w 3681834"/>
              <a:gd name="connsiteY7" fmla="*/ 2880320 h 3024336"/>
              <a:gd name="connsiteX8" fmla="*/ 1728192 w 3681834"/>
              <a:gd name="connsiteY8" fmla="*/ 3024336 h 3024336"/>
              <a:gd name="connsiteX9" fmla="*/ 1154534 w 3681834"/>
              <a:gd name="connsiteY9" fmla="*/ 3024336 h 3024336"/>
              <a:gd name="connsiteX10" fmla="*/ 1152128 w 3681834"/>
              <a:gd name="connsiteY10" fmla="*/ 2736304 h 3024336"/>
              <a:gd name="connsiteX11" fmla="*/ 936104 w 3681834"/>
              <a:gd name="connsiteY11" fmla="*/ 2736304 h 3024336"/>
              <a:gd name="connsiteX12" fmla="*/ 936104 w 3681834"/>
              <a:gd name="connsiteY12" fmla="*/ 2592288 h 3024336"/>
              <a:gd name="connsiteX13" fmla="*/ 360040 w 3681834"/>
              <a:gd name="connsiteY13" fmla="*/ 2592288 h 3024336"/>
              <a:gd name="connsiteX14" fmla="*/ 360040 w 3681834"/>
              <a:gd name="connsiteY14" fmla="*/ 2016224 h 3024336"/>
              <a:gd name="connsiteX15" fmla="*/ 0 w 3681834"/>
              <a:gd name="connsiteY15" fmla="*/ 2016224 h 3024336"/>
              <a:gd name="connsiteX16" fmla="*/ 0 w 3681834"/>
              <a:gd name="connsiteY16" fmla="*/ 1872208 h 3024336"/>
              <a:gd name="connsiteX17" fmla="*/ 288032 w 3681834"/>
              <a:gd name="connsiteY17" fmla="*/ 1872208 h 3024336"/>
              <a:gd name="connsiteX18" fmla="*/ 170284 w 3681834"/>
              <a:gd name="connsiteY18" fmla="*/ 1366986 h 3024336"/>
              <a:gd name="connsiteX19" fmla="*/ 608434 w 3681834"/>
              <a:gd name="connsiteY19" fmla="*/ 1366986 h 3024336"/>
              <a:gd name="connsiteX20" fmla="*/ 786234 w 3681834"/>
              <a:gd name="connsiteY20" fmla="*/ 1163786 h 3024336"/>
              <a:gd name="connsiteX21" fmla="*/ 767184 w 3681834"/>
              <a:gd name="connsiteY21" fmla="*/ 795486 h 3024336"/>
              <a:gd name="connsiteX22" fmla="*/ 1008112 w 3681834"/>
              <a:gd name="connsiteY22" fmla="*/ 144016 h 3024336"/>
              <a:gd name="connsiteX23" fmla="*/ 1152128 w 3681834"/>
              <a:gd name="connsiteY23" fmla="*/ 432048 h 3024336"/>
              <a:gd name="connsiteX24" fmla="*/ 1296144 w 3681834"/>
              <a:gd name="connsiteY24" fmla="*/ 72008 h 3024336"/>
              <a:gd name="connsiteX25" fmla="*/ 1512168 w 3681834"/>
              <a:gd name="connsiteY25" fmla="*/ 360040 h 3024336"/>
              <a:gd name="connsiteX26" fmla="*/ 1872208 w 3681834"/>
              <a:gd name="connsiteY26" fmla="*/ 0 h 3024336"/>
              <a:gd name="connsiteX27" fmla="*/ 2160240 w 3681834"/>
              <a:gd name="connsiteY27" fmla="*/ 243408 h 3024336"/>
              <a:gd name="connsiteX28" fmla="*/ 2107034 w 3681834"/>
              <a:gd name="connsiteY28" fmla="*/ 401786 h 3024336"/>
              <a:gd name="connsiteX29" fmla="*/ 2304256 w 3681834"/>
              <a:gd name="connsiteY29" fmla="*/ 360040 h 3024336"/>
              <a:gd name="connsiteX30" fmla="*/ 2520280 w 3681834"/>
              <a:gd name="connsiteY30" fmla="*/ 360040 h 3024336"/>
              <a:gd name="connsiteX31" fmla="*/ 2808312 w 3681834"/>
              <a:gd name="connsiteY31" fmla="*/ 360040 h 3024336"/>
              <a:gd name="connsiteX32" fmla="*/ 3024336 w 3681834"/>
              <a:gd name="connsiteY32" fmla="*/ 432048 h 3024336"/>
              <a:gd name="connsiteX33" fmla="*/ 3091284 w 3681834"/>
              <a:gd name="connsiteY33" fmla="*/ 662136 h 3024336"/>
              <a:gd name="connsiteX34" fmla="*/ 3516734 w 3681834"/>
              <a:gd name="connsiteY34" fmla="*/ 1036786 h 3024336"/>
              <a:gd name="connsiteX35" fmla="*/ 3681834 w 3681834"/>
              <a:gd name="connsiteY35" fmla="*/ 1506686 h 3024336"/>
              <a:gd name="connsiteX36" fmla="*/ 3605634 w 3681834"/>
              <a:gd name="connsiteY36" fmla="*/ 1811486 h 3024336"/>
              <a:gd name="connsiteX37" fmla="*/ 3168352 w 3681834"/>
              <a:gd name="connsiteY37" fmla="*/ 2088232 h 3024336"/>
              <a:gd name="connsiteX0" fmla="*/ 3168352 w 3681834"/>
              <a:gd name="connsiteY0" fmla="*/ 2088232 h 3024336"/>
              <a:gd name="connsiteX1" fmla="*/ 2376264 w 3681834"/>
              <a:gd name="connsiteY1" fmla="*/ 2088232 h 3024336"/>
              <a:gd name="connsiteX2" fmla="*/ 2376264 w 3681834"/>
              <a:gd name="connsiteY2" fmla="*/ 2376264 h 3024336"/>
              <a:gd name="connsiteX3" fmla="*/ 2088232 w 3681834"/>
              <a:gd name="connsiteY3" fmla="*/ 2376264 h 3024336"/>
              <a:gd name="connsiteX4" fmla="*/ 2088232 w 3681834"/>
              <a:gd name="connsiteY4" fmla="*/ 2520280 h 3024336"/>
              <a:gd name="connsiteX5" fmla="*/ 1944216 w 3681834"/>
              <a:gd name="connsiteY5" fmla="*/ 2520280 h 3024336"/>
              <a:gd name="connsiteX6" fmla="*/ 1944216 w 3681834"/>
              <a:gd name="connsiteY6" fmla="*/ 2880320 h 3024336"/>
              <a:gd name="connsiteX7" fmla="*/ 1728192 w 3681834"/>
              <a:gd name="connsiteY7" fmla="*/ 2880320 h 3024336"/>
              <a:gd name="connsiteX8" fmla="*/ 1728192 w 3681834"/>
              <a:gd name="connsiteY8" fmla="*/ 3024336 h 3024336"/>
              <a:gd name="connsiteX9" fmla="*/ 1154534 w 3681834"/>
              <a:gd name="connsiteY9" fmla="*/ 3024336 h 3024336"/>
              <a:gd name="connsiteX10" fmla="*/ 1152128 w 3681834"/>
              <a:gd name="connsiteY10" fmla="*/ 2736304 h 3024336"/>
              <a:gd name="connsiteX11" fmla="*/ 936104 w 3681834"/>
              <a:gd name="connsiteY11" fmla="*/ 2736304 h 3024336"/>
              <a:gd name="connsiteX12" fmla="*/ 936104 w 3681834"/>
              <a:gd name="connsiteY12" fmla="*/ 2592288 h 3024336"/>
              <a:gd name="connsiteX13" fmla="*/ 360040 w 3681834"/>
              <a:gd name="connsiteY13" fmla="*/ 2592288 h 3024336"/>
              <a:gd name="connsiteX14" fmla="*/ 360040 w 3681834"/>
              <a:gd name="connsiteY14" fmla="*/ 2016224 h 3024336"/>
              <a:gd name="connsiteX15" fmla="*/ 0 w 3681834"/>
              <a:gd name="connsiteY15" fmla="*/ 2016224 h 3024336"/>
              <a:gd name="connsiteX16" fmla="*/ 0 w 3681834"/>
              <a:gd name="connsiteY16" fmla="*/ 1872208 h 3024336"/>
              <a:gd name="connsiteX17" fmla="*/ 288032 w 3681834"/>
              <a:gd name="connsiteY17" fmla="*/ 1872208 h 3024336"/>
              <a:gd name="connsiteX18" fmla="*/ 288032 w 3681834"/>
              <a:gd name="connsiteY18" fmla="*/ 1368152 h 3024336"/>
              <a:gd name="connsiteX19" fmla="*/ 608434 w 3681834"/>
              <a:gd name="connsiteY19" fmla="*/ 1366986 h 3024336"/>
              <a:gd name="connsiteX20" fmla="*/ 786234 w 3681834"/>
              <a:gd name="connsiteY20" fmla="*/ 1163786 h 3024336"/>
              <a:gd name="connsiteX21" fmla="*/ 767184 w 3681834"/>
              <a:gd name="connsiteY21" fmla="*/ 795486 h 3024336"/>
              <a:gd name="connsiteX22" fmla="*/ 1008112 w 3681834"/>
              <a:gd name="connsiteY22" fmla="*/ 144016 h 3024336"/>
              <a:gd name="connsiteX23" fmla="*/ 1152128 w 3681834"/>
              <a:gd name="connsiteY23" fmla="*/ 432048 h 3024336"/>
              <a:gd name="connsiteX24" fmla="*/ 1296144 w 3681834"/>
              <a:gd name="connsiteY24" fmla="*/ 72008 h 3024336"/>
              <a:gd name="connsiteX25" fmla="*/ 1512168 w 3681834"/>
              <a:gd name="connsiteY25" fmla="*/ 360040 h 3024336"/>
              <a:gd name="connsiteX26" fmla="*/ 1872208 w 3681834"/>
              <a:gd name="connsiteY26" fmla="*/ 0 h 3024336"/>
              <a:gd name="connsiteX27" fmla="*/ 2160240 w 3681834"/>
              <a:gd name="connsiteY27" fmla="*/ 243408 h 3024336"/>
              <a:gd name="connsiteX28" fmla="*/ 2107034 w 3681834"/>
              <a:gd name="connsiteY28" fmla="*/ 401786 h 3024336"/>
              <a:gd name="connsiteX29" fmla="*/ 2304256 w 3681834"/>
              <a:gd name="connsiteY29" fmla="*/ 360040 h 3024336"/>
              <a:gd name="connsiteX30" fmla="*/ 2520280 w 3681834"/>
              <a:gd name="connsiteY30" fmla="*/ 360040 h 3024336"/>
              <a:gd name="connsiteX31" fmla="*/ 2808312 w 3681834"/>
              <a:gd name="connsiteY31" fmla="*/ 360040 h 3024336"/>
              <a:gd name="connsiteX32" fmla="*/ 3024336 w 3681834"/>
              <a:gd name="connsiteY32" fmla="*/ 432048 h 3024336"/>
              <a:gd name="connsiteX33" fmla="*/ 3091284 w 3681834"/>
              <a:gd name="connsiteY33" fmla="*/ 662136 h 3024336"/>
              <a:gd name="connsiteX34" fmla="*/ 3516734 w 3681834"/>
              <a:gd name="connsiteY34" fmla="*/ 1036786 h 3024336"/>
              <a:gd name="connsiteX35" fmla="*/ 3681834 w 3681834"/>
              <a:gd name="connsiteY35" fmla="*/ 1506686 h 3024336"/>
              <a:gd name="connsiteX36" fmla="*/ 3605634 w 3681834"/>
              <a:gd name="connsiteY36" fmla="*/ 1811486 h 3024336"/>
              <a:gd name="connsiteX37" fmla="*/ 3168352 w 3681834"/>
              <a:gd name="connsiteY37" fmla="*/ 2088232 h 3024336"/>
              <a:gd name="connsiteX0" fmla="*/ 3168352 w 3681834"/>
              <a:gd name="connsiteY0" fmla="*/ 2088232 h 3024336"/>
              <a:gd name="connsiteX1" fmla="*/ 2376264 w 3681834"/>
              <a:gd name="connsiteY1" fmla="*/ 2088232 h 3024336"/>
              <a:gd name="connsiteX2" fmla="*/ 2376264 w 3681834"/>
              <a:gd name="connsiteY2" fmla="*/ 2376264 h 3024336"/>
              <a:gd name="connsiteX3" fmla="*/ 2088232 w 3681834"/>
              <a:gd name="connsiteY3" fmla="*/ 2376264 h 3024336"/>
              <a:gd name="connsiteX4" fmla="*/ 2088232 w 3681834"/>
              <a:gd name="connsiteY4" fmla="*/ 2520280 h 3024336"/>
              <a:gd name="connsiteX5" fmla="*/ 1944216 w 3681834"/>
              <a:gd name="connsiteY5" fmla="*/ 2520280 h 3024336"/>
              <a:gd name="connsiteX6" fmla="*/ 1944216 w 3681834"/>
              <a:gd name="connsiteY6" fmla="*/ 2880320 h 3024336"/>
              <a:gd name="connsiteX7" fmla="*/ 1728192 w 3681834"/>
              <a:gd name="connsiteY7" fmla="*/ 2880320 h 3024336"/>
              <a:gd name="connsiteX8" fmla="*/ 1728192 w 3681834"/>
              <a:gd name="connsiteY8" fmla="*/ 3024336 h 3024336"/>
              <a:gd name="connsiteX9" fmla="*/ 1154534 w 3681834"/>
              <a:gd name="connsiteY9" fmla="*/ 3024336 h 3024336"/>
              <a:gd name="connsiteX10" fmla="*/ 1152128 w 3681834"/>
              <a:gd name="connsiteY10" fmla="*/ 2736304 h 3024336"/>
              <a:gd name="connsiteX11" fmla="*/ 936104 w 3681834"/>
              <a:gd name="connsiteY11" fmla="*/ 2736304 h 3024336"/>
              <a:gd name="connsiteX12" fmla="*/ 936104 w 3681834"/>
              <a:gd name="connsiteY12" fmla="*/ 2592288 h 3024336"/>
              <a:gd name="connsiteX13" fmla="*/ 360040 w 3681834"/>
              <a:gd name="connsiteY13" fmla="*/ 2592288 h 3024336"/>
              <a:gd name="connsiteX14" fmla="*/ 360040 w 3681834"/>
              <a:gd name="connsiteY14" fmla="*/ 2016224 h 3024336"/>
              <a:gd name="connsiteX15" fmla="*/ 0 w 3681834"/>
              <a:gd name="connsiteY15" fmla="*/ 2016224 h 3024336"/>
              <a:gd name="connsiteX16" fmla="*/ 0 w 3681834"/>
              <a:gd name="connsiteY16" fmla="*/ 1872208 h 3024336"/>
              <a:gd name="connsiteX17" fmla="*/ 288032 w 3681834"/>
              <a:gd name="connsiteY17" fmla="*/ 1872208 h 3024336"/>
              <a:gd name="connsiteX18" fmla="*/ 288032 w 3681834"/>
              <a:gd name="connsiteY18" fmla="*/ 1368152 h 3024336"/>
              <a:gd name="connsiteX19" fmla="*/ 720080 w 3681834"/>
              <a:gd name="connsiteY19" fmla="*/ 1368152 h 3024336"/>
              <a:gd name="connsiteX20" fmla="*/ 786234 w 3681834"/>
              <a:gd name="connsiteY20" fmla="*/ 1163786 h 3024336"/>
              <a:gd name="connsiteX21" fmla="*/ 767184 w 3681834"/>
              <a:gd name="connsiteY21" fmla="*/ 795486 h 3024336"/>
              <a:gd name="connsiteX22" fmla="*/ 1008112 w 3681834"/>
              <a:gd name="connsiteY22" fmla="*/ 144016 h 3024336"/>
              <a:gd name="connsiteX23" fmla="*/ 1152128 w 3681834"/>
              <a:gd name="connsiteY23" fmla="*/ 432048 h 3024336"/>
              <a:gd name="connsiteX24" fmla="*/ 1296144 w 3681834"/>
              <a:gd name="connsiteY24" fmla="*/ 72008 h 3024336"/>
              <a:gd name="connsiteX25" fmla="*/ 1512168 w 3681834"/>
              <a:gd name="connsiteY25" fmla="*/ 360040 h 3024336"/>
              <a:gd name="connsiteX26" fmla="*/ 1872208 w 3681834"/>
              <a:gd name="connsiteY26" fmla="*/ 0 h 3024336"/>
              <a:gd name="connsiteX27" fmla="*/ 2160240 w 3681834"/>
              <a:gd name="connsiteY27" fmla="*/ 243408 h 3024336"/>
              <a:gd name="connsiteX28" fmla="*/ 2107034 w 3681834"/>
              <a:gd name="connsiteY28" fmla="*/ 401786 h 3024336"/>
              <a:gd name="connsiteX29" fmla="*/ 2304256 w 3681834"/>
              <a:gd name="connsiteY29" fmla="*/ 360040 h 3024336"/>
              <a:gd name="connsiteX30" fmla="*/ 2520280 w 3681834"/>
              <a:gd name="connsiteY30" fmla="*/ 360040 h 3024336"/>
              <a:gd name="connsiteX31" fmla="*/ 2808312 w 3681834"/>
              <a:gd name="connsiteY31" fmla="*/ 360040 h 3024336"/>
              <a:gd name="connsiteX32" fmla="*/ 3024336 w 3681834"/>
              <a:gd name="connsiteY32" fmla="*/ 432048 h 3024336"/>
              <a:gd name="connsiteX33" fmla="*/ 3091284 w 3681834"/>
              <a:gd name="connsiteY33" fmla="*/ 662136 h 3024336"/>
              <a:gd name="connsiteX34" fmla="*/ 3516734 w 3681834"/>
              <a:gd name="connsiteY34" fmla="*/ 1036786 h 3024336"/>
              <a:gd name="connsiteX35" fmla="*/ 3681834 w 3681834"/>
              <a:gd name="connsiteY35" fmla="*/ 1506686 h 3024336"/>
              <a:gd name="connsiteX36" fmla="*/ 3605634 w 3681834"/>
              <a:gd name="connsiteY36" fmla="*/ 1811486 h 3024336"/>
              <a:gd name="connsiteX37" fmla="*/ 3168352 w 3681834"/>
              <a:gd name="connsiteY37" fmla="*/ 2088232 h 3024336"/>
              <a:gd name="connsiteX0" fmla="*/ 3168352 w 3681834"/>
              <a:gd name="connsiteY0" fmla="*/ 2088232 h 3024336"/>
              <a:gd name="connsiteX1" fmla="*/ 2376264 w 3681834"/>
              <a:gd name="connsiteY1" fmla="*/ 2088232 h 3024336"/>
              <a:gd name="connsiteX2" fmla="*/ 2376264 w 3681834"/>
              <a:gd name="connsiteY2" fmla="*/ 2376264 h 3024336"/>
              <a:gd name="connsiteX3" fmla="*/ 2088232 w 3681834"/>
              <a:gd name="connsiteY3" fmla="*/ 2376264 h 3024336"/>
              <a:gd name="connsiteX4" fmla="*/ 2088232 w 3681834"/>
              <a:gd name="connsiteY4" fmla="*/ 2520280 h 3024336"/>
              <a:gd name="connsiteX5" fmla="*/ 1944216 w 3681834"/>
              <a:gd name="connsiteY5" fmla="*/ 2520280 h 3024336"/>
              <a:gd name="connsiteX6" fmla="*/ 1944216 w 3681834"/>
              <a:gd name="connsiteY6" fmla="*/ 2880320 h 3024336"/>
              <a:gd name="connsiteX7" fmla="*/ 1728192 w 3681834"/>
              <a:gd name="connsiteY7" fmla="*/ 2880320 h 3024336"/>
              <a:gd name="connsiteX8" fmla="*/ 1728192 w 3681834"/>
              <a:gd name="connsiteY8" fmla="*/ 3024336 h 3024336"/>
              <a:gd name="connsiteX9" fmla="*/ 1154534 w 3681834"/>
              <a:gd name="connsiteY9" fmla="*/ 3024336 h 3024336"/>
              <a:gd name="connsiteX10" fmla="*/ 1152128 w 3681834"/>
              <a:gd name="connsiteY10" fmla="*/ 2736304 h 3024336"/>
              <a:gd name="connsiteX11" fmla="*/ 936104 w 3681834"/>
              <a:gd name="connsiteY11" fmla="*/ 2736304 h 3024336"/>
              <a:gd name="connsiteX12" fmla="*/ 936104 w 3681834"/>
              <a:gd name="connsiteY12" fmla="*/ 2592288 h 3024336"/>
              <a:gd name="connsiteX13" fmla="*/ 360040 w 3681834"/>
              <a:gd name="connsiteY13" fmla="*/ 2592288 h 3024336"/>
              <a:gd name="connsiteX14" fmla="*/ 360040 w 3681834"/>
              <a:gd name="connsiteY14" fmla="*/ 2016224 h 3024336"/>
              <a:gd name="connsiteX15" fmla="*/ 0 w 3681834"/>
              <a:gd name="connsiteY15" fmla="*/ 2016224 h 3024336"/>
              <a:gd name="connsiteX16" fmla="*/ 0 w 3681834"/>
              <a:gd name="connsiteY16" fmla="*/ 1872208 h 3024336"/>
              <a:gd name="connsiteX17" fmla="*/ 288032 w 3681834"/>
              <a:gd name="connsiteY17" fmla="*/ 1872208 h 3024336"/>
              <a:gd name="connsiteX18" fmla="*/ 288032 w 3681834"/>
              <a:gd name="connsiteY18" fmla="*/ 1368152 h 3024336"/>
              <a:gd name="connsiteX19" fmla="*/ 720080 w 3681834"/>
              <a:gd name="connsiteY19" fmla="*/ 1368152 h 3024336"/>
              <a:gd name="connsiteX20" fmla="*/ 720080 w 3681834"/>
              <a:gd name="connsiteY20" fmla="*/ 1152128 h 3024336"/>
              <a:gd name="connsiteX21" fmla="*/ 767184 w 3681834"/>
              <a:gd name="connsiteY21" fmla="*/ 795486 h 3024336"/>
              <a:gd name="connsiteX22" fmla="*/ 1008112 w 3681834"/>
              <a:gd name="connsiteY22" fmla="*/ 144016 h 3024336"/>
              <a:gd name="connsiteX23" fmla="*/ 1152128 w 3681834"/>
              <a:gd name="connsiteY23" fmla="*/ 432048 h 3024336"/>
              <a:gd name="connsiteX24" fmla="*/ 1296144 w 3681834"/>
              <a:gd name="connsiteY24" fmla="*/ 72008 h 3024336"/>
              <a:gd name="connsiteX25" fmla="*/ 1512168 w 3681834"/>
              <a:gd name="connsiteY25" fmla="*/ 360040 h 3024336"/>
              <a:gd name="connsiteX26" fmla="*/ 1872208 w 3681834"/>
              <a:gd name="connsiteY26" fmla="*/ 0 h 3024336"/>
              <a:gd name="connsiteX27" fmla="*/ 2160240 w 3681834"/>
              <a:gd name="connsiteY27" fmla="*/ 243408 h 3024336"/>
              <a:gd name="connsiteX28" fmla="*/ 2107034 w 3681834"/>
              <a:gd name="connsiteY28" fmla="*/ 401786 h 3024336"/>
              <a:gd name="connsiteX29" fmla="*/ 2304256 w 3681834"/>
              <a:gd name="connsiteY29" fmla="*/ 360040 h 3024336"/>
              <a:gd name="connsiteX30" fmla="*/ 2520280 w 3681834"/>
              <a:gd name="connsiteY30" fmla="*/ 360040 h 3024336"/>
              <a:gd name="connsiteX31" fmla="*/ 2808312 w 3681834"/>
              <a:gd name="connsiteY31" fmla="*/ 360040 h 3024336"/>
              <a:gd name="connsiteX32" fmla="*/ 3024336 w 3681834"/>
              <a:gd name="connsiteY32" fmla="*/ 432048 h 3024336"/>
              <a:gd name="connsiteX33" fmla="*/ 3091284 w 3681834"/>
              <a:gd name="connsiteY33" fmla="*/ 662136 h 3024336"/>
              <a:gd name="connsiteX34" fmla="*/ 3516734 w 3681834"/>
              <a:gd name="connsiteY34" fmla="*/ 1036786 h 3024336"/>
              <a:gd name="connsiteX35" fmla="*/ 3681834 w 3681834"/>
              <a:gd name="connsiteY35" fmla="*/ 1506686 h 3024336"/>
              <a:gd name="connsiteX36" fmla="*/ 3605634 w 3681834"/>
              <a:gd name="connsiteY36" fmla="*/ 1811486 h 3024336"/>
              <a:gd name="connsiteX37" fmla="*/ 3168352 w 3681834"/>
              <a:gd name="connsiteY37" fmla="*/ 2088232 h 3024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681834" h="3024336">
                <a:moveTo>
                  <a:pt x="3168352" y="2088232"/>
                </a:moveTo>
                <a:lnTo>
                  <a:pt x="2376264" y="2088232"/>
                </a:lnTo>
                <a:lnTo>
                  <a:pt x="2376264" y="2376264"/>
                </a:lnTo>
                <a:lnTo>
                  <a:pt x="2088232" y="2376264"/>
                </a:lnTo>
                <a:lnTo>
                  <a:pt x="2088232" y="2520280"/>
                </a:lnTo>
                <a:lnTo>
                  <a:pt x="1944216" y="2520280"/>
                </a:lnTo>
                <a:lnTo>
                  <a:pt x="1944216" y="2880320"/>
                </a:lnTo>
                <a:lnTo>
                  <a:pt x="1728192" y="2880320"/>
                </a:lnTo>
                <a:lnTo>
                  <a:pt x="1728192" y="3024336"/>
                </a:lnTo>
                <a:lnTo>
                  <a:pt x="1154534" y="3024336"/>
                </a:lnTo>
                <a:lnTo>
                  <a:pt x="1152128" y="2736304"/>
                </a:lnTo>
                <a:lnTo>
                  <a:pt x="936104" y="2736304"/>
                </a:lnTo>
                <a:lnTo>
                  <a:pt x="936104" y="2592288"/>
                </a:lnTo>
                <a:lnTo>
                  <a:pt x="360040" y="2592288"/>
                </a:lnTo>
                <a:lnTo>
                  <a:pt x="360040" y="2016224"/>
                </a:lnTo>
                <a:lnTo>
                  <a:pt x="0" y="2016224"/>
                </a:lnTo>
                <a:lnTo>
                  <a:pt x="0" y="1872208"/>
                </a:lnTo>
                <a:lnTo>
                  <a:pt x="288032" y="1872208"/>
                </a:lnTo>
                <a:lnTo>
                  <a:pt x="288032" y="1368152"/>
                </a:lnTo>
                <a:lnTo>
                  <a:pt x="720080" y="1368152"/>
                </a:lnTo>
                <a:lnTo>
                  <a:pt x="720080" y="1152128"/>
                </a:lnTo>
                <a:lnTo>
                  <a:pt x="767184" y="795486"/>
                </a:lnTo>
                <a:lnTo>
                  <a:pt x="1008112" y="144016"/>
                </a:lnTo>
                <a:lnTo>
                  <a:pt x="1152128" y="432048"/>
                </a:lnTo>
                <a:lnTo>
                  <a:pt x="1296144" y="72008"/>
                </a:lnTo>
                <a:lnTo>
                  <a:pt x="1512168" y="360040"/>
                </a:lnTo>
                <a:lnTo>
                  <a:pt x="1872208" y="0"/>
                </a:lnTo>
                <a:cubicBezTo>
                  <a:pt x="1872167" y="205895"/>
                  <a:pt x="2160281" y="37513"/>
                  <a:pt x="2160240" y="243408"/>
                </a:cubicBezTo>
                <a:lnTo>
                  <a:pt x="2107034" y="401786"/>
                </a:lnTo>
                <a:lnTo>
                  <a:pt x="2304256" y="360040"/>
                </a:lnTo>
                <a:lnTo>
                  <a:pt x="2520280" y="360040"/>
                </a:lnTo>
                <a:lnTo>
                  <a:pt x="2808312" y="360040"/>
                </a:lnTo>
                <a:lnTo>
                  <a:pt x="3024336" y="432048"/>
                </a:lnTo>
                <a:lnTo>
                  <a:pt x="3091284" y="662136"/>
                </a:lnTo>
                <a:lnTo>
                  <a:pt x="3516734" y="1036786"/>
                </a:lnTo>
                <a:lnTo>
                  <a:pt x="3681834" y="1506686"/>
                </a:lnTo>
                <a:lnTo>
                  <a:pt x="3605634" y="1811486"/>
                </a:lnTo>
                <a:lnTo>
                  <a:pt x="3168352" y="2088232"/>
                </a:lnTo>
                <a:close/>
              </a:path>
            </a:pathLst>
          </a:custGeom>
          <a:solidFill>
            <a:srgbClr val="CCFFFF"/>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3" name="Freeform 172"/>
          <p:cNvSpPr/>
          <p:nvPr/>
        </p:nvSpPr>
        <p:spPr>
          <a:xfrm>
            <a:off x="5708650" y="-304800"/>
            <a:ext cx="1885950" cy="2101850"/>
          </a:xfrm>
          <a:custGeom>
            <a:avLst/>
            <a:gdLst>
              <a:gd name="connsiteX0" fmla="*/ 0 w 1885950"/>
              <a:gd name="connsiteY0" fmla="*/ 0 h 2101850"/>
              <a:gd name="connsiteX1" fmla="*/ 12700 w 1885950"/>
              <a:gd name="connsiteY1" fmla="*/ 768350 h 2101850"/>
              <a:gd name="connsiteX2" fmla="*/ 171450 w 1885950"/>
              <a:gd name="connsiteY2" fmla="*/ 704850 h 2101850"/>
              <a:gd name="connsiteX3" fmla="*/ 120650 w 1885950"/>
              <a:gd name="connsiteY3" fmla="*/ 901700 h 2101850"/>
              <a:gd name="connsiteX4" fmla="*/ 209550 w 1885950"/>
              <a:gd name="connsiteY4" fmla="*/ 889000 h 2101850"/>
              <a:gd name="connsiteX5" fmla="*/ 215900 w 1885950"/>
              <a:gd name="connsiteY5" fmla="*/ 882650 h 2101850"/>
              <a:gd name="connsiteX6" fmla="*/ 425450 w 1885950"/>
              <a:gd name="connsiteY6" fmla="*/ 838200 h 2101850"/>
              <a:gd name="connsiteX7" fmla="*/ 177800 w 1885950"/>
              <a:gd name="connsiteY7" fmla="*/ 1085850 h 2101850"/>
              <a:gd name="connsiteX8" fmla="*/ 342900 w 1885950"/>
              <a:gd name="connsiteY8" fmla="*/ 1155700 h 2101850"/>
              <a:gd name="connsiteX9" fmla="*/ 222250 w 1885950"/>
              <a:gd name="connsiteY9" fmla="*/ 1263650 h 2101850"/>
              <a:gd name="connsiteX10" fmla="*/ 742950 w 1885950"/>
              <a:gd name="connsiteY10" fmla="*/ 1352550 h 2101850"/>
              <a:gd name="connsiteX11" fmla="*/ 158750 w 1885950"/>
              <a:gd name="connsiteY11" fmla="*/ 1530350 h 2101850"/>
              <a:gd name="connsiteX12" fmla="*/ 450850 w 1885950"/>
              <a:gd name="connsiteY12" fmla="*/ 1568450 h 2101850"/>
              <a:gd name="connsiteX13" fmla="*/ 228600 w 1885950"/>
              <a:gd name="connsiteY13" fmla="*/ 1905000 h 2101850"/>
              <a:gd name="connsiteX14" fmla="*/ 482600 w 1885950"/>
              <a:gd name="connsiteY14" fmla="*/ 1873250 h 2101850"/>
              <a:gd name="connsiteX15" fmla="*/ 317500 w 1885950"/>
              <a:gd name="connsiteY15" fmla="*/ 2089150 h 2101850"/>
              <a:gd name="connsiteX16" fmla="*/ 1885950 w 1885950"/>
              <a:gd name="connsiteY16" fmla="*/ 2101850 h 2101850"/>
              <a:gd name="connsiteX17" fmla="*/ 1885950 w 1885950"/>
              <a:gd name="connsiteY17" fmla="*/ 0 h 2101850"/>
              <a:gd name="connsiteX18" fmla="*/ 0 w 1885950"/>
              <a:gd name="connsiteY18" fmla="*/ 0 h 2101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885950" h="2101850">
                <a:moveTo>
                  <a:pt x="0" y="0"/>
                </a:moveTo>
                <a:lnTo>
                  <a:pt x="12700" y="768350"/>
                </a:lnTo>
                <a:lnTo>
                  <a:pt x="171450" y="704850"/>
                </a:lnTo>
                <a:lnTo>
                  <a:pt x="120650" y="901700"/>
                </a:lnTo>
                <a:cubicBezTo>
                  <a:pt x="134669" y="900142"/>
                  <a:pt x="189332" y="895739"/>
                  <a:pt x="209550" y="889000"/>
                </a:cubicBezTo>
                <a:cubicBezTo>
                  <a:pt x="212390" y="888053"/>
                  <a:pt x="213783" y="884767"/>
                  <a:pt x="215900" y="882650"/>
                </a:cubicBezTo>
                <a:lnTo>
                  <a:pt x="425450" y="838200"/>
                </a:lnTo>
                <a:lnTo>
                  <a:pt x="177800" y="1085850"/>
                </a:lnTo>
                <a:lnTo>
                  <a:pt x="342900" y="1155700"/>
                </a:lnTo>
                <a:lnTo>
                  <a:pt x="222250" y="1263650"/>
                </a:lnTo>
                <a:lnTo>
                  <a:pt x="742950" y="1352550"/>
                </a:lnTo>
                <a:lnTo>
                  <a:pt x="158750" y="1530350"/>
                </a:lnTo>
                <a:lnTo>
                  <a:pt x="450850" y="1568450"/>
                </a:lnTo>
                <a:lnTo>
                  <a:pt x="228600" y="1905000"/>
                </a:lnTo>
                <a:lnTo>
                  <a:pt x="482600" y="1873250"/>
                </a:lnTo>
                <a:lnTo>
                  <a:pt x="317500" y="2089150"/>
                </a:lnTo>
                <a:lnTo>
                  <a:pt x="1885950" y="2101850"/>
                </a:lnTo>
                <a:lnTo>
                  <a:pt x="1885950" y="0"/>
                </a:lnTo>
                <a:lnTo>
                  <a:pt x="0" y="0"/>
                </a:lnTo>
                <a:close/>
              </a:path>
            </a:pathLst>
          </a:custGeom>
          <a:solidFill>
            <a:srgbClr val="00CCFF"/>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4" name="Freeform 173"/>
          <p:cNvSpPr/>
          <p:nvPr/>
        </p:nvSpPr>
        <p:spPr>
          <a:xfrm>
            <a:off x="3695700" y="-311150"/>
            <a:ext cx="1884412" cy="819150"/>
          </a:xfrm>
          <a:custGeom>
            <a:avLst/>
            <a:gdLst>
              <a:gd name="connsiteX0" fmla="*/ 6350 w 1847850"/>
              <a:gd name="connsiteY0" fmla="*/ 12700 h 819150"/>
              <a:gd name="connsiteX1" fmla="*/ 6350 w 1847850"/>
              <a:gd name="connsiteY1" fmla="*/ 12700 h 819150"/>
              <a:gd name="connsiteX2" fmla="*/ 0 w 1847850"/>
              <a:gd name="connsiteY2" fmla="*/ 819150 h 819150"/>
              <a:gd name="connsiteX3" fmla="*/ 254000 w 1847850"/>
              <a:gd name="connsiteY3" fmla="*/ 381000 h 819150"/>
              <a:gd name="connsiteX4" fmla="*/ 349250 w 1847850"/>
              <a:gd name="connsiteY4" fmla="*/ 647700 h 819150"/>
              <a:gd name="connsiteX5" fmla="*/ 482600 w 1847850"/>
              <a:gd name="connsiteY5" fmla="*/ 304800 h 819150"/>
              <a:gd name="connsiteX6" fmla="*/ 660400 w 1847850"/>
              <a:gd name="connsiteY6" fmla="*/ 749300 h 819150"/>
              <a:gd name="connsiteX7" fmla="*/ 1022350 w 1847850"/>
              <a:gd name="connsiteY7" fmla="*/ 234950 h 819150"/>
              <a:gd name="connsiteX8" fmla="*/ 1060450 w 1847850"/>
              <a:gd name="connsiteY8" fmla="*/ 660400 h 819150"/>
              <a:gd name="connsiteX9" fmla="*/ 1409700 w 1847850"/>
              <a:gd name="connsiteY9" fmla="*/ 361950 h 819150"/>
              <a:gd name="connsiteX10" fmla="*/ 1358900 w 1847850"/>
              <a:gd name="connsiteY10" fmla="*/ 387350 h 819150"/>
              <a:gd name="connsiteX11" fmla="*/ 1206500 w 1847850"/>
              <a:gd name="connsiteY11" fmla="*/ 730250 h 819150"/>
              <a:gd name="connsiteX12" fmla="*/ 1568450 w 1847850"/>
              <a:gd name="connsiteY12" fmla="*/ 527050 h 819150"/>
              <a:gd name="connsiteX13" fmla="*/ 1492250 w 1847850"/>
              <a:gd name="connsiteY13" fmla="*/ 742950 h 819150"/>
              <a:gd name="connsiteX14" fmla="*/ 1847850 w 1847850"/>
              <a:gd name="connsiteY14" fmla="*/ 609600 h 819150"/>
              <a:gd name="connsiteX15" fmla="*/ 1847850 w 1847850"/>
              <a:gd name="connsiteY15" fmla="*/ 0 h 819150"/>
              <a:gd name="connsiteX16" fmla="*/ 6350 w 1847850"/>
              <a:gd name="connsiteY16" fmla="*/ 12700 h 819150"/>
              <a:gd name="connsiteX0" fmla="*/ 6350 w 1847850"/>
              <a:gd name="connsiteY0" fmla="*/ 12700 h 819150"/>
              <a:gd name="connsiteX1" fmla="*/ 6350 w 1847850"/>
              <a:gd name="connsiteY1" fmla="*/ 12700 h 819150"/>
              <a:gd name="connsiteX2" fmla="*/ 0 w 1847850"/>
              <a:gd name="connsiteY2" fmla="*/ 819150 h 819150"/>
              <a:gd name="connsiteX3" fmla="*/ 254000 w 1847850"/>
              <a:gd name="connsiteY3" fmla="*/ 381000 h 819150"/>
              <a:gd name="connsiteX4" fmla="*/ 349250 w 1847850"/>
              <a:gd name="connsiteY4" fmla="*/ 647700 h 819150"/>
              <a:gd name="connsiteX5" fmla="*/ 482600 w 1847850"/>
              <a:gd name="connsiteY5" fmla="*/ 304800 h 819150"/>
              <a:gd name="connsiteX6" fmla="*/ 660400 w 1847850"/>
              <a:gd name="connsiteY6" fmla="*/ 749300 h 819150"/>
              <a:gd name="connsiteX7" fmla="*/ 1022350 w 1847850"/>
              <a:gd name="connsiteY7" fmla="*/ 234950 h 819150"/>
              <a:gd name="connsiteX8" fmla="*/ 1060450 w 1847850"/>
              <a:gd name="connsiteY8" fmla="*/ 660400 h 819150"/>
              <a:gd name="connsiteX9" fmla="*/ 1409700 w 1847850"/>
              <a:gd name="connsiteY9" fmla="*/ 361950 h 819150"/>
              <a:gd name="connsiteX10" fmla="*/ 1524372 w 1847850"/>
              <a:gd name="connsiteY10" fmla="*/ 311150 h 819150"/>
              <a:gd name="connsiteX11" fmla="*/ 1206500 w 1847850"/>
              <a:gd name="connsiteY11" fmla="*/ 730250 h 819150"/>
              <a:gd name="connsiteX12" fmla="*/ 1568450 w 1847850"/>
              <a:gd name="connsiteY12" fmla="*/ 527050 h 819150"/>
              <a:gd name="connsiteX13" fmla="*/ 1492250 w 1847850"/>
              <a:gd name="connsiteY13" fmla="*/ 742950 h 819150"/>
              <a:gd name="connsiteX14" fmla="*/ 1847850 w 1847850"/>
              <a:gd name="connsiteY14" fmla="*/ 609600 h 819150"/>
              <a:gd name="connsiteX15" fmla="*/ 1847850 w 1847850"/>
              <a:gd name="connsiteY15" fmla="*/ 0 h 819150"/>
              <a:gd name="connsiteX16" fmla="*/ 6350 w 1847850"/>
              <a:gd name="connsiteY16" fmla="*/ 12700 h 819150"/>
              <a:gd name="connsiteX0" fmla="*/ 6350 w 1847850"/>
              <a:gd name="connsiteY0" fmla="*/ 12700 h 819150"/>
              <a:gd name="connsiteX1" fmla="*/ 6350 w 1847850"/>
              <a:gd name="connsiteY1" fmla="*/ 12700 h 819150"/>
              <a:gd name="connsiteX2" fmla="*/ 0 w 1847850"/>
              <a:gd name="connsiteY2" fmla="*/ 819150 h 819150"/>
              <a:gd name="connsiteX3" fmla="*/ 254000 w 1847850"/>
              <a:gd name="connsiteY3" fmla="*/ 381000 h 819150"/>
              <a:gd name="connsiteX4" fmla="*/ 349250 w 1847850"/>
              <a:gd name="connsiteY4" fmla="*/ 647700 h 819150"/>
              <a:gd name="connsiteX5" fmla="*/ 482600 w 1847850"/>
              <a:gd name="connsiteY5" fmla="*/ 304800 h 819150"/>
              <a:gd name="connsiteX6" fmla="*/ 660400 w 1847850"/>
              <a:gd name="connsiteY6" fmla="*/ 749300 h 819150"/>
              <a:gd name="connsiteX7" fmla="*/ 1022350 w 1847850"/>
              <a:gd name="connsiteY7" fmla="*/ 234950 h 819150"/>
              <a:gd name="connsiteX8" fmla="*/ 1060450 w 1847850"/>
              <a:gd name="connsiteY8" fmla="*/ 660400 h 819150"/>
              <a:gd name="connsiteX9" fmla="*/ 1236340 w 1847850"/>
              <a:gd name="connsiteY9" fmla="*/ 427782 h 819150"/>
              <a:gd name="connsiteX10" fmla="*/ 1524372 w 1847850"/>
              <a:gd name="connsiteY10" fmla="*/ 311150 h 819150"/>
              <a:gd name="connsiteX11" fmla="*/ 1206500 w 1847850"/>
              <a:gd name="connsiteY11" fmla="*/ 730250 h 819150"/>
              <a:gd name="connsiteX12" fmla="*/ 1568450 w 1847850"/>
              <a:gd name="connsiteY12" fmla="*/ 527050 h 819150"/>
              <a:gd name="connsiteX13" fmla="*/ 1492250 w 1847850"/>
              <a:gd name="connsiteY13" fmla="*/ 742950 h 819150"/>
              <a:gd name="connsiteX14" fmla="*/ 1847850 w 1847850"/>
              <a:gd name="connsiteY14" fmla="*/ 609600 h 819150"/>
              <a:gd name="connsiteX15" fmla="*/ 1847850 w 1847850"/>
              <a:gd name="connsiteY15" fmla="*/ 0 h 819150"/>
              <a:gd name="connsiteX16" fmla="*/ 6350 w 1847850"/>
              <a:gd name="connsiteY16" fmla="*/ 12700 h 819150"/>
              <a:gd name="connsiteX0" fmla="*/ 6350 w 1847850"/>
              <a:gd name="connsiteY0" fmla="*/ 12700 h 819150"/>
              <a:gd name="connsiteX1" fmla="*/ 6350 w 1847850"/>
              <a:gd name="connsiteY1" fmla="*/ 12700 h 819150"/>
              <a:gd name="connsiteX2" fmla="*/ 0 w 1847850"/>
              <a:gd name="connsiteY2" fmla="*/ 819150 h 819150"/>
              <a:gd name="connsiteX3" fmla="*/ 254000 w 1847850"/>
              <a:gd name="connsiteY3" fmla="*/ 381000 h 819150"/>
              <a:gd name="connsiteX4" fmla="*/ 349250 w 1847850"/>
              <a:gd name="connsiteY4" fmla="*/ 647700 h 819150"/>
              <a:gd name="connsiteX5" fmla="*/ 482600 w 1847850"/>
              <a:gd name="connsiteY5" fmla="*/ 304800 h 819150"/>
              <a:gd name="connsiteX6" fmla="*/ 660400 w 1847850"/>
              <a:gd name="connsiteY6" fmla="*/ 749300 h 819150"/>
              <a:gd name="connsiteX7" fmla="*/ 1022350 w 1847850"/>
              <a:gd name="connsiteY7" fmla="*/ 234950 h 819150"/>
              <a:gd name="connsiteX8" fmla="*/ 1060450 w 1847850"/>
              <a:gd name="connsiteY8" fmla="*/ 660400 h 819150"/>
              <a:gd name="connsiteX9" fmla="*/ 1524372 w 1847850"/>
              <a:gd name="connsiteY9" fmla="*/ 311150 h 819150"/>
              <a:gd name="connsiteX10" fmla="*/ 1206500 w 1847850"/>
              <a:gd name="connsiteY10" fmla="*/ 730250 h 819150"/>
              <a:gd name="connsiteX11" fmla="*/ 1568450 w 1847850"/>
              <a:gd name="connsiteY11" fmla="*/ 527050 h 819150"/>
              <a:gd name="connsiteX12" fmla="*/ 1492250 w 1847850"/>
              <a:gd name="connsiteY12" fmla="*/ 742950 h 819150"/>
              <a:gd name="connsiteX13" fmla="*/ 1847850 w 1847850"/>
              <a:gd name="connsiteY13" fmla="*/ 609600 h 819150"/>
              <a:gd name="connsiteX14" fmla="*/ 1847850 w 1847850"/>
              <a:gd name="connsiteY14" fmla="*/ 0 h 819150"/>
              <a:gd name="connsiteX15" fmla="*/ 6350 w 1847850"/>
              <a:gd name="connsiteY15" fmla="*/ 12700 h 819150"/>
              <a:gd name="connsiteX0" fmla="*/ 6350 w 1847850"/>
              <a:gd name="connsiteY0" fmla="*/ 12700 h 819150"/>
              <a:gd name="connsiteX1" fmla="*/ 6350 w 1847850"/>
              <a:gd name="connsiteY1" fmla="*/ 12700 h 819150"/>
              <a:gd name="connsiteX2" fmla="*/ 0 w 1847850"/>
              <a:gd name="connsiteY2" fmla="*/ 819150 h 819150"/>
              <a:gd name="connsiteX3" fmla="*/ 254000 w 1847850"/>
              <a:gd name="connsiteY3" fmla="*/ 381000 h 819150"/>
              <a:gd name="connsiteX4" fmla="*/ 349250 w 1847850"/>
              <a:gd name="connsiteY4" fmla="*/ 647700 h 819150"/>
              <a:gd name="connsiteX5" fmla="*/ 482600 w 1847850"/>
              <a:gd name="connsiteY5" fmla="*/ 304800 h 819150"/>
              <a:gd name="connsiteX6" fmla="*/ 660400 w 1847850"/>
              <a:gd name="connsiteY6" fmla="*/ 749300 h 819150"/>
              <a:gd name="connsiteX7" fmla="*/ 1022350 w 1847850"/>
              <a:gd name="connsiteY7" fmla="*/ 234950 h 819150"/>
              <a:gd name="connsiteX8" fmla="*/ 1060450 w 1847850"/>
              <a:gd name="connsiteY8" fmla="*/ 660400 h 819150"/>
              <a:gd name="connsiteX9" fmla="*/ 1308348 w 1847850"/>
              <a:gd name="connsiteY9" fmla="*/ 427782 h 819150"/>
              <a:gd name="connsiteX10" fmla="*/ 1206500 w 1847850"/>
              <a:gd name="connsiteY10" fmla="*/ 730250 h 819150"/>
              <a:gd name="connsiteX11" fmla="*/ 1568450 w 1847850"/>
              <a:gd name="connsiteY11" fmla="*/ 527050 h 819150"/>
              <a:gd name="connsiteX12" fmla="*/ 1492250 w 1847850"/>
              <a:gd name="connsiteY12" fmla="*/ 742950 h 819150"/>
              <a:gd name="connsiteX13" fmla="*/ 1847850 w 1847850"/>
              <a:gd name="connsiteY13" fmla="*/ 609600 h 819150"/>
              <a:gd name="connsiteX14" fmla="*/ 1847850 w 1847850"/>
              <a:gd name="connsiteY14" fmla="*/ 0 h 819150"/>
              <a:gd name="connsiteX15" fmla="*/ 6350 w 1847850"/>
              <a:gd name="connsiteY15" fmla="*/ 12700 h 819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47850" h="819150">
                <a:moveTo>
                  <a:pt x="6350" y="12700"/>
                </a:moveTo>
                <a:lnTo>
                  <a:pt x="6350" y="12700"/>
                </a:lnTo>
                <a:cubicBezTo>
                  <a:pt x="4233" y="281517"/>
                  <a:pt x="2117" y="550333"/>
                  <a:pt x="0" y="819150"/>
                </a:cubicBezTo>
                <a:lnTo>
                  <a:pt x="254000" y="381000"/>
                </a:lnTo>
                <a:lnTo>
                  <a:pt x="349250" y="647700"/>
                </a:lnTo>
                <a:lnTo>
                  <a:pt x="482600" y="304800"/>
                </a:lnTo>
                <a:lnTo>
                  <a:pt x="660400" y="749300"/>
                </a:lnTo>
                <a:lnTo>
                  <a:pt x="1022350" y="234950"/>
                </a:lnTo>
                <a:lnTo>
                  <a:pt x="1060450" y="660400"/>
                </a:lnTo>
                <a:lnTo>
                  <a:pt x="1308348" y="427782"/>
                </a:lnTo>
                <a:lnTo>
                  <a:pt x="1206500" y="730250"/>
                </a:lnTo>
                <a:lnTo>
                  <a:pt x="1568450" y="527050"/>
                </a:lnTo>
                <a:lnTo>
                  <a:pt x="1492250" y="742950"/>
                </a:lnTo>
                <a:lnTo>
                  <a:pt x="1847850" y="609600"/>
                </a:lnTo>
                <a:lnTo>
                  <a:pt x="1847850" y="0"/>
                </a:lnTo>
                <a:lnTo>
                  <a:pt x="6350" y="12700"/>
                </a:lnTo>
                <a:close/>
              </a:path>
            </a:pathLst>
          </a:custGeom>
          <a:solidFill>
            <a:srgbClr val="00CCFF"/>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cxnSp>
        <p:nvCxnSpPr>
          <p:cNvPr id="177" name="Straight Connector 176"/>
          <p:cNvCxnSpPr/>
          <p:nvPr/>
        </p:nvCxnSpPr>
        <p:spPr>
          <a:xfrm flipV="1">
            <a:off x="2699792" y="2933700"/>
            <a:ext cx="279551" cy="927348"/>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8" name="Straight Connector 177"/>
          <p:cNvCxnSpPr/>
          <p:nvPr/>
        </p:nvCxnSpPr>
        <p:spPr>
          <a:xfrm flipH="1">
            <a:off x="3059834" y="3251200"/>
            <a:ext cx="544196" cy="321816"/>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9" name="Straight Connector 178"/>
          <p:cNvCxnSpPr/>
          <p:nvPr/>
        </p:nvCxnSpPr>
        <p:spPr>
          <a:xfrm flipH="1">
            <a:off x="4572002" y="3225800"/>
            <a:ext cx="366104" cy="563240"/>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0" name="Straight Connector 179"/>
          <p:cNvCxnSpPr/>
          <p:nvPr/>
        </p:nvCxnSpPr>
        <p:spPr>
          <a:xfrm>
            <a:off x="4860032" y="3429000"/>
            <a:ext cx="432048" cy="216024"/>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1" name="Straight Connector 180"/>
          <p:cNvCxnSpPr/>
          <p:nvPr/>
        </p:nvCxnSpPr>
        <p:spPr>
          <a:xfrm>
            <a:off x="3275856" y="3429000"/>
            <a:ext cx="288032" cy="216024"/>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4" name="Straight Connector 193"/>
          <p:cNvCxnSpPr>
            <a:endCxn id="174" idx="5"/>
          </p:cNvCxnSpPr>
          <p:nvPr/>
        </p:nvCxnSpPr>
        <p:spPr>
          <a:xfrm>
            <a:off x="4139952" y="-315416"/>
            <a:ext cx="47897" cy="309066"/>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7" name="Straight Connector 196"/>
          <p:cNvCxnSpPr>
            <a:endCxn id="174" idx="7"/>
          </p:cNvCxnSpPr>
          <p:nvPr/>
        </p:nvCxnSpPr>
        <p:spPr>
          <a:xfrm flipH="1">
            <a:off x="4738278" y="-315416"/>
            <a:ext cx="121754" cy="239216"/>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0" name="Straight Connector 199"/>
          <p:cNvCxnSpPr/>
          <p:nvPr/>
        </p:nvCxnSpPr>
        <p:spPr>
          <a:xfrm flipH="1">
            <a:off x="5292080" y="0"/>
            <a:ext cx="288032" cy="239216"/>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2" name="Straight Connector 201"/>
          <p:cNvCxnSpPr/>
          <p:nvPr/>
        </p:nvCxnSpPr>
        <p:spPr>
          <a:xfrm flipH="1">
            <a:off x="6084168" y="188640"/>
            <a:ext cx="648072" cy="383232"/>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4" name="Straight Connector 203"/>
          <p:cNvCxnSpPr/>
          <p:nvPr/>
        </p:nvCxnSpPr>
        <p:spPr>
          <a:xfrm flipV="1">
            <a:off x="6732240" y="-315416"/>
            <a:ext cx="216024" cy="504056"/>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6" name="Straight Connector 205"/>
          <p:cNvCxnSpPr/>
          <p:nvPr/>
        </p:nvCxnSpPr>
        <p:spPr>
          <a:xfrm>
            <a:off x="6732240" y="188640"/>
            <a:ext cx="864096" cy="288032"/>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9" name="Straight Connector 208"/>
          <p:cNvCxnSpPr>
            <a:endCxn id="173" idx="10"/>
          </p:cNvCxnSpPr>
          <p:nvPr/>
        </p:nvCxnSpPr>
        <p:spPr>
          <a:xfrm flipH="1" flipV="1">
            <a:off x="6451600" y="1047750"/>
            <a:ext cx="928712" cy="725066"/>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sp>
        <p:nvSpPr>
          <p:cNvPr id="141" name="Freeform 140"/>
          <p:cNvSpPr/>
          <p:nvPr/>
        </p:nvSpPr>
        <p:spPr>
          <a:xfrm>
            <a:off x="683568" y="2492896"/>
            <a:ext cx="746760" cy="235416"/>
          </a:xfrm>
          <a:custGeom>
            <a:avLst/>
            <a:gdLst>
              <a:gd name="connsiteX0" fmla="*/ 0 w 746760"/>
              <a:gd name="connsiteY0" fmla="*/ 228600 h 320040"/>
              <a:gd name="connsiteX1" fmla="*/ 655320 w 746760"/>
              <a:gd name="connsiteY1" fmla="*/ 0 h 320040"/>
              <a:gd name="connsiteX2" fmla="*/ 746760 w 746760"/>
              <a:gd name="connsiteY2" fmla="*/ 320040 h 320040"/>
              <a:gd name="connsiteX3" fmla="*/ 0 w 746760"/>
              <a:gd name="connsiteY3" fmla="*/ 228600 h 320040"/>
            </a:gdLst>
            <a:ahLst/>
            <a:cxnLst>
              <a:cxn ang="0">
                <a:pos x="connsiteX0" y="connsiteY0"/>
              </a:cxn>
              <a:cxn ang="0">
                <a:pos x="connsiteX1" y="connsiteY1"/>
              </a:cxn>
              <a:cxn ang="0">
                <a:pos x="connsiteX2" y="connsiteY2"/>
              </a:cxn>
              <a:cxn ang="0">
                <a:pos x="connsiteX3" y="connsiteY3"/>
              </a:cxn>
            </a:cxnLst>
            <a:rect l="l" t="t" r="r" b="b"/>
            <a:pathLst>
              <a:path w="746760" h="320040">
                <a:moveTo>
                  <a:pt x="0" y="228600"/>
                </a:moveTo>
                <a:lnTo>
                  <a:pt x="655320" y="0"/>
                </a:lnTo>
                <a:lnTo>
                  <a:pt x="746760" y="320040"/>
                </a:lnTo>
                <a:lnTo>
                  <a:pt x="0" y="228600"/>
                </a:lnTo>
                <a:close/>
              </a:path>
            </a:pathLst>
          </a:custGeom>
          <a:solidFill>
            <a:srgbClr val="00CCFF"/>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9" name="Group 94"/>
          <p:cNvGrpSpPr/>
          <p:nvPr/>
        </p:nvGrpSpPr>
        <p:grpSpPr>
          <a:xfrm>
            <a:off x="1835696" y="3356992"/>
            <a:ext cx="1990179" cy="1001225"/>
            <a:chOff x="1835696" y="3356992"/>
            <a:chExt cx="1990179" cy="1001225"/>
          </a:xfrm>
        </p:grpSpPr>
        <p:sp>
          <p:nvSpPr>
            <p:cNvPr id="89" name="Parallelogram 88"/>
            <p:cNvSpPr/>
            <p:nvPr/>
          </p:nvSpPr>
          <p:spPr>
            <a:xfrm rot="5400000" flipH="1">
              <a:off x="1691680" y="3501008"/>
              <a:ext cx="576064" cy="288032"/>
            </a:xfrm>
            <a:prstGeom prst="parallelogram">
              <a:avLst>
                <a:gd name="adj" fmla="val 90036"/>
              </a:avLst>
            </a:prstGeom>
            <a:solidFill>
              <a:srgbClr val="DDDDDD"/>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93" name="Freeform 92"/>
            <p:cNvSpPr/>
            <p:nvPr/>
          </p:nvSpPr>
          <p:spPr>
            <a:xfrm>
              <a:off x="2063750" y="3686175"/>
              <a:ext cx="1762125" cy="611717"/>
            </a:xfrm>
            <a:custGeom>
              <a:avLst/>
              <a:gdLst>
                <a:gd name="connsiteX0" fmla="*/ 0 w 1762125"/>
                <a:gd name="connsiteY0" fmla="*/ 0 h 611717"/>
                <a:gd name="connsiteX1" fmla="*/ 53975 w 1762125"/>
                <a:gd name="connsiteY1" fmla="*/ 454025 h 611717"/>
                <a:gd name="connsiteX2" fmla="*/ 292100 w 1762125"/>
                <a:gd name="connsiteY2" fmla="*/ 561975 h 611717"/>
                <a:gd name="connsiteX3" fmla="*/ 685800 w 1762125"/>
                <a:gd name="connsiteY3" fmla="*/ 155575 h 611717"/>
                <a:gd name="connsiteX4" fmla="*/ 1762125 w 1762125"/>
                <a:gd name="connsiteY4" fmla="*/ 152400 h 6117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62125" h="611717">
                  <a:moveTo>
                    <a:pt x="0" y="0"/>
                  </a:moveTo>
                  <a:cubicBezTo>
                    <a:pt x="2646" y="180181"/>
                    <a:pt x="5292" y="360363"/>
                    <a:pt x="53975" y="454025"/>
                  </a:cubicBezTo>
                  <a:cubicBezTo>
                    <a:pt x="102658" y="547687"/>
                    <a:pt x="186796" y="611717"/>
                    <a:pt x="292100" y="561975"/>
                  </a:cubicBezTo>
                  <a:cubicBezTo>
                    <a:pt x="397404" y="512233"/>
                    <a:pt x="440796" y="223837"/>
                    <a:pt x="685800" y="155575"/>
                  </a:cubicBezTo>
                  <a:cubicBezTo>
                    <a:pt x="930804" y="87313"/>
                    <a:pt x="1346464" y="119856"/>
                    <a:pt x="1762125" y="152400"/>
                  </a:cubicBezTo>
                </a:path>
              </a:pathLst>
            </a:custGeom>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94" name="Freeform 93"/>
            <p:cNvSpPr/>
            <p:nvPr/>
          </p:nvSpPr>
          <p:spPr>
            <a:xfrm>
              <a:off x="1939925" y="3803650"/>
              <a:ext cx="1781175" cy="554567"/>
            </a:xfrm>
            <a:custGeom>
              <a:avLst/>
              <a:gdLst>
                <a:gd name="connsiteX0" fmla="*/ 0 w 1781175"/>
                <a:gd name="connsiteY0" fmla="*/ 0 h 554567"/>
                <a:gd name="connsiteX1" fmla="*/ 130175 w 1781175"/>
                <a:gd name="connsiteY1" fmla="*/ 485775 h 554567"/>
                <a:gd name="connsiteX2" fmla="*/ 425450 w 1781175"/>
                <a:gd name="connsiteY2" fmla="*/ 412750 h 554567"/>
                <a:gd name="connsiteX3" fmla="*/ 752475 w 1781175"/>
                <a:gd name="connsiteY3" fmla="*/ 66675 h 554567"/>
                <a:gd name="connsiteX4" fmla="*/ 1393825 w 1781175"/>
                <a:gd name="connsiteY4" fmla="*/ 57150 h 554567"/>
                <a:gd name="connsiteX5" fmla="*/ 1781175 w 1781175"/>
                <a:gd name="connsiteY5" fmla="*/ 73025 h 5545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81175" h="554567">
                  <a:moveTo>
                    <a:pt x="0" y="0"/>
                  </a:moveTo>
                  <a:cubicBezTo>
                    <a:pt x="29633" y="208491"/>
                    <a:pt x="59267" y="416983"/>
                    <a:pt x="130175" y="485775"/>
                  </a:cubicBezTo>
                  <a:cubicBezTo>
                    <a:pt x="201083" y="554567"/>
                    <a:pt x="321733" y="482600"/>
                    <a:pt x="425450" y="412750"/>
                  </a:cubicBezTo>
                  <a:cubicBezTo>
                    <a:pt x="529167" y="342900"/>
                    <a:pt x="591079" y="125942"/>
                    <a:pt x="752475" y="66675"/>
                  </a:cubicBezTo>
                  <a:cubicBezTo>
                    <a:pt x="913871" y="7408"/>
                    <a:pt x="1222375" y="56092"/>
                    <a:pt x="1393825" y="57150"/>
                  </a:cubicBezTo>
                  <a:cubicBezTo>
                    <a:pt x="1565275" y="58208"/>
                    <a:pt x="1673225" y="65616"/>
                    <a:pt x="1781175" y="73025"/>
                  </a:cubicBezTo>
                </a:path>
              </a:pathLst>
            </a:custGeom>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90" name="Parallelogram 89"/>
            <p:cNvSpPr/>
            <p:nvPr/>
          </p:nvSpPr>
          <p:spPr>
            <a:xfrm rot="5400000" flipH="1">
              <a:off x="1940595" y="3577208"/>
              <a:ext cx="232792" cy="80392"/>
            </a:xfrm>
            <a:prstGeom prst="parallelogram">
              <a:avLst>
                <a:gd name="adj" fmla="val 90036"/>
              </a:avLst>
            </a:prstGeom>
            <a:solidFill>
              <a:srgbClr val="F8F8F8"/>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91" name="Parallelogram 90"/>
            <p:cNvSpPr/>
            <p:nvPr/>
          </p:nvSpPr>
          <p:spPr>
            <a:xfrm rot="5400000" flipH="1">
              <a:off x="1821979" y="3677791"/>
              <a:ext cx="232792" cy="80392"/>
            </a:xfrm>
            <a:prstGeom prst="parallelogram">
              <a:avLst>
                <a:gd name="adj" fmla="val 90036"/>
              </a:avLst>
            </a:prstGeom>
            <a:solidFill>
              <a:srgbClr val="F8F8F8"/>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16" name="Group 78"/>
          <p:cNvGrpSpPr/>
          <p:nvPr/>
        </p:nvGrpSpPr>
        <p:grpSpPr>
          <a:xfrm rot="3245230">
            <a:off x="6320254" y="1715929"/>
            <a:ext cx="1440160" cy="3096344"/>
            <a:chOff x="-2916832" y="2132856"/>
            <a:chExt cx="1440160" cy="3096344"/>
          </a:xfrm>
        </p:grpSpPr>
        <p:sp>
          <p:nvSpPr>
            <p:cNvPr id="69" name="Rectangle 68"/>
            <p:cNvSpPr/>
            <p:nvPr/>
          </p:nvSpPr>
          <p:spPr>
            <a:xfrm>
              <a:off x="-2268760" y="3789040"/>
              <a:ext cx="164998" cy="936104"/>
            </a:xfrm>
            <a:prstGeom prst="rect">
              <a:avLst/>
            </a:prstGeom>
            <a:solidFill>
              <a:schemeClr val="tx1"/>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70" name="4-Point Star 69"/>
            <p:cNvSpPr/>
            <p:nvPr/>
          </p:nvSpPr>
          <p:spPr>
            <a:xfrm rot="5400000">
              <a:off x="-2558861" y="4156563"/>
              <a:ext cx="724218" cy="1141299"/>
            </a:xfrm>
            <a:prstGeom prst="star4">
              <a:avLst/>
            </a:prstGeom>
            <a:no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71" name="Rounded Rectangle 70"/>
            <p:cNvSpPr/>
            <p:nvPr/>
          </p:nvSpPr>
          <p:spPr>
            <a:xfrm>
              <a:off x="-2916832" y="3933056"/>
              <a:ext cx="1440160" cy="360040"/>
            </a:xfrm>
            <a:prstGeom prst="roundRect">
              <a:avLst>
                <a:gd name="adj" fmla="val 50000"/>
              </a:avLst>
            </a:prstGeom>
            <a:solidFill>
              <a:srgbClr val="993366"/>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2" name="Rounded Rectangle 71"/>
            <p:cNvSpPr/>
            <p:nvPr/>
          </p:nvSpPr>
          <p:spPr>
            <a:xfrm>
              <a:off x="-2808820" y="2420888"/>
              <a:ext cx="1224136" cy="1440160"/>
            </a:xfrm>
            <a:prstGeom prst="roundRect">
              <a:avLst/>
            </a:prstGeom>
            <a:solidFill>
              <a:srgbClr val="993366"/>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3" name="Oval 72"/>
            <p:cNvSpPr/>
            <p:nvPr/>
          </p:nvSpPr>
          <p:spPr>
            <a:xfrm>
              <a:off x="-2304764" y="5013176"/>
              <a:ext cx="216024" cy="216024"/>
            </a:xfrm>
            <a:prstGeom prst="ellipse">
              <a:avLst/>
            </a:prstGeom>
            <a:solidFill>
              <a:schemeClr val="bg2"/>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74" name="Oval 73"/>
            <p:cNvSpPr/>
            <p:nvPr/>
          </p:nvSpPr>
          <p:spPr>
            <a:xfrm>
              <a:off x="-1729208" y="4725144"/>
              <a:ext cx="216024" cy="216024"/>
            </a:xfrm>
            <a:prstGeom prst="ellipse">
              <a:avLst/>
            </a:prstGeom>
            <a:solidFill>
              <a:schemeClr val="bg2"/>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75" name="Oval 74"/>
            <p:cNvSpPr/>
            <p:nvPr/>
          </p:nvSpPr>
          <p:spPr>
            <a:xfrm>
              <a:off x="-2881336" y="4725144"/>
              <a:ext cx="216024" cy="216024"/>
            </a:xfrm>
            <a:prstGeom prst="ellipse">
              <a:avLst/>
            </a:prstGeom>
            <a:solidFill>
              <a:schemeClr val="bg2"/>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78" name="Rounded Rectangle 77"/>
            <p:cNvSpPr/>
            <p:nvPr/>
          </p:nvSpPr>
          <p:spPr>
            <a:xfrm>
              <a:off x="-2556792" y="2132856"/>
              <a:ext cx="720080" cy="360040"/>
            </a:xfrm>
            <a:prstGeom prst="roundRect">
              <a:avLst/>
            </a:prstGeom>
            <a:solidFill>
              <a:srgbClr val="993366"/>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20" name="Group 35"/>
          <p:cNvGrpSpPr/>
          <p:nvPr/>
        </p:nvGrpSpPr>
        <p:grpSpPr>
          <a:xfrm>
            <a:off x="-900608" y="0"/>
            <a:ext cx="10945216" cy="7605464"/>
            <a:chOff x="-900608" y="0"/>
            <a:chExt cx="10945216" cy="7605464"/>
          </a:xfrm>
        </p:grpSpPr>
        <p:cxnSp>
          <p:nvCxnSpPr>
            <p:cNvPr id="22" name="Straight Connector 21"/>
            <p:cNvCxnSpPr/>
            <p:nvPr/>
          </p:nvCxnSpPr>
          <p:spPr>
            <a:xfrm flipV="1">
              <a:off x="-900608" y="3744416"/>
              <a:ext cx="3600400" cy="3861048"/>
            </a:xfrm>
            <a:prstGeom prst="line">
              <a:avLst/>
            </a:prstGeom>
            <a:ln w="762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 name="Straight Connector 20"/>
            <p:cNvCxnSpPr/>
            <p:nvPr/>
          </p:nvCxnSpPr>
          <p:spPr>
            <a:xfrm>
              <a:off x="2699792" y="3744416"/>
              <a:ext cx="7344816" cy="0"/>
            </a:xfrm>
            <a:prstGeom prst="line">
              <a:avLst/>
            </a:prstGeom>
            <a:ln w="762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 name="Straight Connector 24"/>
            <p:cNvCxnSpPr/>
            <p:nvPr/>
          </p:nvCxnSpPr>
          <p:spPr>
            <a:xfrm>
              <a:off x="2699792" y="0"/>
              <a:ext cx="0" cy="3744416"/>
            </a:xfrm>
            <a:prstGeom prst="line">
              <a:avLst/>
            </a:prstGeom>
            <a:ln w="762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3" name="Group 39"/>
          <p:cNvGrpSpPr/>
          <p:nvPr/>
        </p:nvGrpSpPr>
        <p:grpSpPr>
          <a:xfrm>
            <a:off x="9972600" y="836712"/>
            <a:ext cx="2736304" cy="3271668"/>
            <a:chOff x="6084168" y="404664"/>
            <a:chExt cx="3312368" cy="4896544"/>
          </a:xfrm>
        </p:grpSpPr>
        <p:sp>
          <p:nvSpPr>
            <p:cNvPr id="41" name="Rectangle 40"/>
            <p:cNvSpPr/>
            <p:nvPr/>
          </p:nvSpPr>
          <p:spPr>
            <a:xfrm>
              <a:off x="6084168" y="404664"/>
              <a:ext cx="3312368" cy="4896544"/>
            </a:xfrm>
            <a:prstGeom prst="rect">
              <a:avLst/>
            </a:prstGeom>
            <a:solidFill>
              <a:srgbClr val="CCCC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2" name="Rectangle 41"/>
            <p:cNvSpPr/>
            <p:nvPr/>
          </p:nvSpPr>
          <p:spPr>
            <a:xfrm>
              <a:off x="6181591" y="476672"/>
              <a:ext cx="3117522" cy="4752528"/>
            </a:xfrm>
            <a:prstGeom prst="rect">
              <a:avLst/>
            </a:prstGeom>
            <a:solidFill>
              <a:srgbClr val="CCCC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cxnSp>
          <p:nvCxnSpPr>
            <p:cNvPr id="43" name="Straight Connector 42"/>
            <p:cNvCxnSpPr>
              <a:stCxn id="42" idx="0"/>
              <a:endCxn id="42" idx="2"/>
            </p:cNvCxnSpPr>
            <p:nvPr/>
          </p:nvCxnSpPr>
          <p:spPr>
            <a:xfrm>
              <a:off x="7740352" y="476672"/>
              <a:ext cx="0" cy="4752528"/>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4" name="Straight Connector 43"/>
            <p:cNvCxnSpPr/>
            <p:nvPr/>
          </p:nvCxnSpPr>
          <p:spPr>
            <a:xfrm flipH="1">
              <a:off x="7164288" y="2708920"/>
              <a:ext cx="360040" cy="0"/>
            </a:xfrm>
            <a:prstGeom prst="line">
              <a:avLst/>
            </a:prstGeom>
            <a:ln w="762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5" name="Straight Connector 44"/>
            <p:cNvCxnSpPr/>
            <p:nvPr/>
          </p:nvCxnSpPr>
          <p:spPr>
            <a:xfrm flipH="1">
              <a:off x="7956376" y="2708920"/>
              <a:ext cx="360040" cy="0"/>
            </a:xfrm>
            <a:prstGeom prst="line">
              <a:avLst/>
            </a:prstGeom>
            <a:ln w="762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8" name="Group 31"/>
          <p:cNvGrpSpPr/>
          <p:nvPr/>
        </p:nvGrpSpPr>
        <p:grpSpPr>
          <a:xfrm rot="16200000">
            <a:off x="-4343301" y="-2340260"/>
            <a:ext cx="2780930" cy="4680520"/>
            <a:chOff x="5868144" y="-603448"/>
            <a:chExt cx="3600400" cy="3024336"/>
          </a:xfrm>
        </p:grpSpPr>
        <p:sp>
          <p:nvSpPr>
            <p:cNvPr id="33" name="Rectangle 32"/>
            <p:cNvSpPr/>
            <p:nvPr/>
          </p:nvSpPr>
          <p:spPr>
            <a:xfrm>
              <a:off x="6012160" y="980729"/>
              <a:ext cx="3312368" cy="1335874"/>
            </a:xfrm>
            <a:prstGeom prst="rect">
              <a:avLst/>
            </a:prstGeom>
            <a:solidFill>
              <a:srgbClr val="00FFFF"/>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4" name="Rectangle 33"/>
            <p:cNvSpPr/>
            <p:nvPr/>
          </p:nvSpPr>
          <p:spPr>
            <a:xfrm>
              <a:off x="6012160" y="-459432"/>
              <a:ext cx="3312368" cy="1316009"/>
            </a:xfrm>
            <a:prstGeom prst="rect">
              <a:avLst/>
            </a:prstGeom>
            <a:solidFill>
              <a:srgbClr val="00FFFF"/>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5" name="Rectangle 34"/>
            <p:cNvSpPr/>
            <p:nvPr/>
          </p:nvSpPr>
          <p:spPr>
            <a:xfrm>
              <a:off x="5868144" y="-603448"/>
              <a:ext cx="3600400" cy="3024336"/>
            </a:xfrm>
            <a:prstGeom prst="rect">
              <a:avLst/>
            </a:pr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54" name="Group 107"/>
          <p:cNvGrpSpPr/>
          <p:nvPr/>
        </p:nvGrpSpPr>
        <p:grpSpPr>
          <a:xfrm>
            <a:off x="103272" y="-1875590"/>
            <a:ext cx="2537857" cy="6013250"/>
            <a:chOff x="103272" y="-1875590"/>
            <a:chExt cx="2537857" cy="6013250"/>
          </a:xfrm>
        </p:grpSpPr>
        <p:sp>
          <p:nvSpPr>
            <p:cNvPr id="109" name="Freeform 108"/>
            <p:cNvSpPr/>
            <p:nvPr/>
          </p:nvSpPr>
          <p:spPr>
            <a:xfrm>
              <a:off x="1478280" y="2522220"/>
              <a:ext cx="434340" cy="853440"/>
            </a:xfrm>
            <a:custGeom>
              <a:avLst/>
              <a:gdLst>
                <a:gd name="connsiteX0" fmla="*/ 0 w 434340"/>
                <a:gd name="connsiteY0" fmla="*/ 281940 h 853440"/>
                <a:gd name="connsiteX1" fmla="*/ 266700 w 434340"/>
                <a:gd name="connsiteY1" fmla="*/ 594360 h 853440"/>
                <a:gd name="connsiteX2" fmla="*/ 289560 w 434340"/>
                <a:gd name="connsiteY2" fmla="*/ 853440 h 853440"/>
                <a:gd name="connsiteX3" fmla="*/ 434340 w 434340"/>
                <a:gd name="connsiteY3" fmla="*/ 502920 h 853440"/>
                <a:gd name="connsiteX4" fmla="*/ 350520 w 434340"/>
                <a:gd name="connsiteY4" fmla="*/ 0 h 853440"/>
                <a:gd name="connsiteX5" fmla="*/ 0 w 434340"/>
                <a:gd name="connsiteY5" fmla="*/ 281940 h 853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4340" h="853440">
                  <a:moveTo>
                    <a:pt x="0" y="281940"/>
                  </a:moveTo>
                  <a:lnTo>
                    <a:pt x="266700" y="594360"/>
                  </a:lnTo>
                  <a:lnTo>
                    <a:pt x="289560" y="853440"/>
                  </a:lnTo>
                  <a:lnTo>
                    <a:pt x="434340" y="502920"/>
                  </a:lnTo>
                  <a:lnTo>
                    <a:pt x="350520" y="0"/>
                  </a:lnTo>
                  <a:lnTo>
                    <a:pt x="0" y="281940"/>
                  </a:lnTo>
                  <a:close/>
                </a:path>
              </a:pathLst>
            </a:custGeom>
            <a:solidFill>
              <a:srgbClr val="9933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10" name="Parallelogram 109"/>
            <p:cNvSpPr/>
            <p:nvPr/>
          </p:nvSpPr>
          <p:spPr>
            <a:xfrm rot="5400000" flipH="1">
              <a:off x="-1441178" y="390917"/>
              <a:ext cx="5040560" cy="1666438"/>
            </a:xfrm>
            <a:prstGeom prst="parallelogram">
              <a:avLst>
                <a:gd name="adj" fmla="val 77164"/>
              </a:avLst>
            </a:prstGeom>
            <a:solidFill>
              <a:srgbClr val="CCFFFF"/>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11" name="Freeform 110"/>
            <p:cNvSpPr/>
            <p:nvPr/>
          </p:nvSpPr>
          <p:spPr>
            <a:xfrm>
              <a:off x="977900" y="-1323528"/>
              <a:ext cx="952500" cy="1691828"/>
            </a:xfrm>
            <a:custGeom>
              <a:avLst/>
              <a:gdLst>
                <a:gd name="connsiteX0" fmla="*/ 0 w 952500"/>
                <a:gd name="connsiteY0" fmla="*/ 508000 h 1447800"/>
                <a:gd name="connsiteX1" fmla="*/ 330200 w 952500"/>
                <a:gd name="connsiteY1" fmla="*/ 1054100 h 1447800"/>
                <a:gd name="connsiteX2" fmla="*/ 368300 w 952500"/>
                <a:gd name="connsiteY2" fmla="*/ 482600 h 1447800"/>
                <a:gd name="connsiteX3" fmla="*/ 558800 w 952500"/>
                <a:gd name="connsiteY3" fmla="*/ 774700 h 1447800"/>
                <a:gd name="connsiteX4" fmla="*/ 850900 w 952500"/>
                <a:gd name="connsiteY4" fmla="*/ 533400 h 1447800"/>
                <a:gd name="connsiteX5" fmla="*/ 673100 w 952500"/>
                <a:gd name="connsiteY5" fmla="*/ 1016000 h 1447800"/>
                <a:gd name="connsiteX6" fmla="*/ 876300 w 952500"/>
                <a:gd name="connsiteY6" fmla="*/ 1028700 h 1447800"/>
                <a:gd name="connsiteX7" fmla="*/ 711200 w 952500"/>
                <a:gd name="connsiteY7" fmla="*/ 1397000 h 1447800"/>
                <a:gd name="connsiteX8" fmla="*/ 952500 w 952500"/>
                <a:gd name="connsiteY8" fmla="*/ 1447800 h 1447800"/>
                <a:gd name="connsiteX9" fmla="*/ 939800 w 952500"/>
                <a:gd name="connsiteY9" fmla="*/ 0 h 1447800"/>
                <a:gd name="connsiteX10" fmla="*/ 0 w 952500"/>
                <a:gd name="connsiteY10" fmla="*/ 508000 h 1447800"/>
                <a:gd name="connsiteX0" fmla="*/ 0 w 952500"/>
                <a:gd name="connsiteY0" fmla="*/ 680020 h 1619820"/>
                <a:gd name="connsiteX1" fmla="*/ 330200 w 952500"/>
                <a:gd name="connsiteY1" fmla="*/ 1226120 h 1619820"/>
                <a:gd name="connsiteX2" fmla="*/ 368300 w 952500"/>
                <a:gd name="connsiteY2" fmla="*/ 654620 h 1619820"/>
                <a:gd name="connsiteX3" fmla="*/ 558800 w 952500"/>
                <a:gd name="connsiteY3" fmla="*/ 946720 h 1619820"/>
                <a:gd name="connsiteX4" fmla="*/ 850900 w 952500"/>
                <a:gd name="connsiteY4" fmla="*/ 705420 h 1619820"/>
                <a:gd name="connsiteX5" fmla="*/ 673100 w 952500"/>
                <a:gd name="connsiteY5" fmla="*/ 1188020 h 1619820"/>
                <a:gd name="connsiteX6" fmla="*/ 876300 w 952500"/>
                <a:gd name="connsiteY6" fmla="*/ 1200720 h 1619820"/>
                <a:gd name="connsiteX7" fmla="*/ 711200 w 952500"/>
                <a:gd name="connsiteY7" fmla="*/ 1569020 h 1619820"/>
                <a:gd name="connsiteX8" fmla="*/ 952500 w 952500"/>
                <a:gd name="connsiteY8" fmla="*/ 1619820 h 1619820"/>
                <a:gd name="connsiteX9" fmla="*/ 929804 w 952500"/>
                <a:gd name="connsiteY9" fmla="*/ 0 h 1619820"/>
                <a:gd name="connsiteX10" fmla="*/ 0 w 952500"/>
                <a:gd name="connsiteY10" fmla="*/ 680020 h 1619820"/>
                <a:gd name="connsiteX0" fmla="*/ 0 w 952500"/>
                <a:gd name="connsiteY0" fmla="*/ 752028 h 1691828"/>
                <a:gd name="connsiteX1" fmla="*/ 330200 w 952500"/>
                <a:gd name="connsiteY1" fmla="*/ 1298128 h 1691828"/>
                <a:gd name="connsiteX2" fmla="*/ 368300 w 952500"/>
                <a:gd name="connsiteY2" fmla="*/ 726628 h 1691828"/>
                <a:gd name="connsiteX3" fmla="*/ 558800 w 952500"/>
                <a:gd name="connsiteY3" fmla="*/ 1018728 h 1691828"/>
                <a:gd name="connsiteX4" fmla="*/ 850900 w 952500"/>
                <a:gd name="connsiteY4" fmla="*/ 777428 h 1691828"/>
                <a:gd name="connsiteX5" fmla="*/ 673100 w 952500"/>
                <a:gd name="connsiteY5" fmla="*/ 1260028 h 1691828"/>
                <a:gd name="connsiteX6" fmla="*/ 876300 w 952500"/>
                <a:gd name="connsiteY6" fmla="*/ 1272728 h 1691828"/>
                <a:gd name="connsiteX7" fmla="*/ 711200 w 952500"/>
                <a:gd name="connsiteY7" fmla="*/ 1641028 h 1691828"/>
                <a:gd name="connsiteX8" fmla="*/ 952500 w 952500"/>
                <a:gd name="connsiteY8" fmla="*/ 1691828 h 1691828"/>
                <a:gd name="connsiteX9" fmla="*/ 929804 w 952500"/>
                <a:gd name="connsiteY9" fmla="*/ 0 h 1691828"/>
                <a:gd name="connsiteX10" fmla="*/ 0 w 952500"/>
                <a:gd name="connsiteY10" fmla="*/ 752028 h 16918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52500" h="1691828">
                  <a:moveTo>
                    <a:pt x="0" y="752028"/>
                  </a:moveTo>
                  <a:lnTo>
                    <a:pt x="330200" y="1298128"/>
                  </a:lnTo>
                  <a:lnTo>
                    <a:pt x="368300" y="726628"/>
                  </a:lnTo>
                  <a:lnTo>
                    <a:pt x="558800" y="1018728"/>
                  </a:lnTo>
                  <a:lnTo>
                    <a:pt x="850900" y="777428"/>
                  </a:lnTo>
                  <a:lnTo>
                    <a:pt x="673100" y="1260028"/>
                  </a:lnTo>
                  <a:lnTo>
                    <a:pt x="876300" y="1272728"/>
                  </a:lnTo>
                  <a:lnTo>
                    <a:pt x="711200" y="1641028"/>
                  </a:lnTo>
                  <a:lnTo>
                    <a:pt x="952500" y="1691828"/>
                  </a:lnTo>
                  <a:lnTo>
                    <a:pt x="929804" y="0"/>
                  </a:lnTo>
                  <a:lnTo>
                    <a:pt x="0" y="752028"/>
                  </a:lnTo>
                  <a:close/>
                </a:path>
              </a:pathLst>
            </a:custGeom>
            <a:solidFill>
              <a:srgbClr val="00CCFF"/>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12" name="Freeform 111"/>
            <p:cNvSpPr/>
            <p:nvPr/>
          </p:nvSpPr>
          <p:spPr>
            <a:xfrm>
              <a:off x="1907704" y="-1683568"/>
              <a:ext cx="733425" cy="4026718"/>
            </a:xfrm>
            <a:custGeom>
              <a:avLst/>
              <a:gdLst>
                <a:gd name="connsiteX0" fmla="*/ 28575 w 733425"/>
                <a:gd name="connsiteY0" fmla="*/ 361950 h 4038600"/>
                <a:gd name="connsiteX1" fmla="*/ 0 w 733425"/>
                <a:gd name="connsiteY1" fmla="*/ 2533650 h 4038600"/>
                <a:gd name="connsiteX2" fmla="*/ 581025 w 733425"/>
                <a:gd name="connsiteY2" fmla="*/ 3248025 h 4038600"/>
                <a:gd name="connsiteX3" fmla="*/ 428625 w 733425"/>
                <a:gd name="connsiteY3" fmla="*/ 3962400 h 4038600"/>
                <a:gd name="connsiteX4" fmla="*/ 590550 w 733425"/>
                <a:gd name="connsiteY4" fmla="*/ 4038600 h 4038600"/>
                <a:gd name="connsiteX5" fmla="*/ 733425 w 733425"/>
                <a:gd name="connsiteY5" fmla="*/ 3190875 h 4038600"/>
                <a:gd name="connsiteX6" fmla="*/ 133350 w 733425"/>
                <a:gd name="connsiteY6" fmla="*/ 2381250 h 4038600"/>
                <a:gd name="connsiteX7" fmla="*/ 171450 w 733425"/>
                <a:gd name="connsiteY7" fmla="*/ 0 h 4038600"/>
                <a:gd name="connsiteX8" fmla="*/ 28575 w 733425"/>
                <a:gd name="connsiteY8" fmla="*/ 361950 h 4038600"/>
                <a:gd name="connsiteX0" fmla="*/ 2704 w 733425"/>
                <a:gd name="connsiteY0" fmla="*/ 299914 h 4038600"/>
                <a:gd name="connsiteX1" fmla="*/ 0 w 733425"/>
                <a:gd name="connsiteY1" fmla="*/ 2533650 h 4038600"/>
                <a:gd name="connsiteX2" fmla="*/ 581025 w 733425"/>
                <a:gd name="connsiteY2" fmla="*/ 3248025 h 4038600"/>
                <a:gd name="connsiteX3" fmla="*/ 428625 w 733425"/>
                <a:gd name="connsiteY3" fmla="*/ 3962400 h 4038600"/>
                <a:gd name="connsiteX4" fmla="*/ 590550 w 733425"/>
                <a:gd name="connsiteY4" fmla="*/ 4038600 h 4038600"/>
                <a:gd name="connsiteX5" fmla="*/ 733425 w 733425"/>
                <a:gd name="connsiteY5" fmla="*/ 3190875 h 4038600"/>
                <a:gd name="connsiteX6" fmla="*/ 133350 w 733425"/>
                <a:gd name="connsiteY6" fmla="*/ 2381250 h 4038600"/>
                <a:gd name="connsiteX7" fmla="*/ 171450 w 733425"/>
                <a:gd name="connsiteY7" fmla="*/ 0 h 4038600"/>
                <a:gd name="connsiteX8" fmla="*/ 2704 w 733425"/>
                <a:gd name="connsiteY8" fmla="*/ 299914 h 4038600"/>
                <a:gd name="connsiteX0" fmla="*/ 2704 w 733425"/>
                <a:gd name="connsiteY0" fmla="*/ 371922 h 4038600"/>
                <a:gd name="connsiteX1" fmla="*/ 0 w 733425"/>
                <a:gd name="connsiteY1" fmla="*/ 2533650 h 4038600"/>
                <a:gd name="connsiteX2" fmla="*/ 581025 w 733425"/>
                <a:gd name="connsiteY2" fmla="*/ 3248025 h 4038600"/>
                <a:gd name="connsiteX3" fmla="*/ 428625 w 733425"/>
                <a:gd name="connsiteY3" fmla="*/ 3962400 h 4038600"/>
                <a:gd name="connsiteX4" fmla="*/ 590550 w 733425"/>
                <a:gd name="connsiteY4" fmla="*/ 4038600 h 4038600"/>
                <a:gd name="connsiteX5" fmla="*/ 733425 w 733425"/>
                <a:gd name="connsiteY5" fmla="*/ 3190875 h 4038600"/>
                <a:gd name="connsiteX6" fmla="*/ 133350 w 733425"/>
                <a:gd name="connsiteY6" fmla="*/ 2381250 h 4038600"/>
                <a:gd name="connsiteX7" fmla="*/ 171450 w 733425"/>
                <a:gd name="connsiteY7" fmla="*/ 0 h 4038600"/>
                <a:gd name="connsiteX8" fmla="*/ 2704 w 733425"/>
                <a:gd name="connsiteY8" fmla="*/ 371922 h 4038600"/>
                <a:gd name="connsiteX0" fmla="*/ 2704 w 733425"/>
                <a:gd name="connsiteY0" fmla="*/ 360040 h 4026718"/>
                <a:gd name="connsiteX1" fmla="*/ 0 w 733425"/>
                <a:gd name="connsiteY1" fmla="*/ 2521768 h 4026718"/>
                <a:gd name="connsiteX2" fmla="*/ 581025 w 733425"/>
                <a:gd name="connsiteY2" fmla="*/ 3236143 h 4026718"/>
                <a:gd name="connsiteX3" fmla="*/ 428625 w 733425"/>
                <a:gd name="connsiteY3" fmla="*/ 3950518 h 4026718"/>
                <a:gd name="connsiteX4" fmla="*/ 590550 w 733425"/>
                <a:gd name="connsiteY4" fmla="*/ 4026718 h 4026718"/>
                <a:gd name="connsiteX5" fmla="*/ 733425 w 733425"/>
                <a:gd name="connsiteY5" fmla="*/ 3178993 h 4026718"/>
                <a:gd name="connsiteX6" fmla="*/ 133350 w 733425"/>
                <a:gd name="connsiteY6" fmla="*/ 2369368 h 4026718"/>
                <a:gd name="connsiteX7" fmla="*/ 146720 w 733425"/>
                <a:gd name="connsiteY7" fmla="*/ 0 h 4026718"/>
                <a:gd name="connsiteX8" fmla="*/ 2704 w 733425"/>
                <a:gd name="connsiteY8" fmla="*/ 360040 h 4026718"/>
                <a:gd name="connsiteX0" fmla="*/ 2704 w 733425"/>
                <a:gd name="connsiteY0" fmla="*/ 360040 h 4026718"/>
                <a:gd name="connsiteX1" fmla="*/ 0 w 733425"/>
                <a:gd name="connsiteY1" fmla="*/ 2521768 h 4026718"/>
                <a:gd name="connsiteX2" fmla="*/ 581025 w 733425"/>
                <a:gd name="connsiteY2" fmla="*/ 3236143 h 4026718"/>
                <a:gd name="connsiteX3" fmla="*/ 428625 w 733425"/>
                <a:gd name="connsiteY3" fmla="*/ 3950518 h 4026718"/>
                <a:gd name="connsiteX4" fmla="*/ 590550 w 733425"/>
                <a:gd name="connsiteY4" fmla="*/ 4026718 h 4026718"/>
                <a:gd name="connsiteX5" fmla="*/ 733425 w 733425"/>
                <a:gd name="connsiteY5" fmla="*/ 3178993 h 4026718"/>
                <a:gd name="connsiteX6" fmla="*/ 146720 w 733425"/>
                <a:gd name="connsiteY6" fmla="*/ 2376264 h 4026718"/>
                <a:gd name="connsiteX7" fmla="*/ 146720 w 733425"/>
                <a:gd name="connsiteY7" fmla="*/ 0 h 4026718"/>
                <a:gd name="connsiteX8" fmla="*/ 2704 w 733425"/>
                <a:gd name="connsiteY8" fmla="*/ 360040 h 4026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33425" h="4026718">
                  <a:moveTo>
                    <a:pt x="2704" y="360040"/>
                  </a:moveTo>
                  <a:cubicBezTo>
                    <a:pt x="1803" y="1104619"/>
                    <a:pt x="901" y="1777189"/>
                    <a:pt x="0" y="2521768"/>
                  </a:cubicBezTo>
                  <a:lnTo>
                    <a:pt x="581025" y="3236143"/>
                  </a:lnTo>
                  <a:lnTo>
                    <a:pt x="428625" y="3950518"/>
                  </a:lnTo>
                  <a:lnTo>
                    <a:pt x="590550" y="4026718"/>
                  </a:lnTo>
                  <a:lnTo>
                    <a:pt x="733425" y="3178993"/>
                  </a:lnTo>
                  <a:lnTo>
                    <a:pt x="146720" y="2376264"/>
                  </a:lnTo>
                  <a:cubicBezTo>
                    <a:pt x="151177" y="1586475"/>
                    <a:pt x="142263" y="789789"/>
                    <a:pt x="146720" y="0"/>
                  </a:cubicBezTo>
                  <a:lnTo>
                    <a:pt x="2704" y="360040"/>
                  </a:lnTo>
                  <a:close/>
                </a:path>
              </a:pathLst>
            </a:custGeom>
            <a:solidFill>
              <a:schemeClr val="bg1"/>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14" name="Freeform 113"/>
            <p:cNvSpPr/>
            <p:nvPr/>
          </p:nvSpPr>
          <p:spPr>
            <a:xfrm>
              <a:off x="241300" y="-558800"/>
              <a:ext cx="1219200" cy="4279900"/>
            </a:xfrm>
            <a:custGeom>
              <a:avLst/>
              <a:gdLst>
                <a:gd name="connsiteX0" fmla="*/ 12700 w 1219200"/>
                <a:gd name="connsiteY0" fmla="*/ 4279900 h 4279900"/>
                <a:gd name="connsiteX1" fmla="*/ 0 w 1219200"/>
                <a:gd name="connsiteY1" fmla="*/ 571500 h 4279900"/>
                <a:gd name="connsiteX2" fmla="*/ 736600 w 1219200"/>
                <a:gd name="connsiteY2" fmla="*/ 0 h 4279900"/>
                <a:gd name="connsiteX3" fmla="*/ 1066800 w 1219200"/>
                <a:gd name="connsiteY3" fmla="*/ 533400 h 4279900"/>
                <a:gd name="connsiteX4" fmla="*/ 609600 w 1219200"/>
                <a:gd name="connsiteY4" fmla="*/ 558800 h 4279900"/>
                <a:gd name="connsiteX5" fmla="*/ 914400 w 1219200"/>
                <a:gd name="connsiteY5" fmla="*/ 787400 h 4279900"/>
                <a:gd name="connsiteX6" fmla="*/ 698500 w 1219200"/>
                <a:gd name="connsiteY6" fmla="*/ 1003300 h 4279900"/>
                <a:gd name="connsiteX7" fmla="*/ 1016000 w 1219200"/>
                <a:gd name="connsiteY7" fmla="*/ 1219200 h 4279900"/>
                <a:gd name="connsiteX8" fmla="*/ 254000 w 1219200"/>
                <a:gd name="connsiteY8" fmla="*/ 1536700 h 4279900"/>
                <a:gd name="connsiteX9" fmla="*/ 876300 w 1219200"/>
                <a:gd name="connsiteY9" fmla="*/ 1689100 h 4279900"/>
                <a:gd name="connsiteX10" fmla="*/ 368300 w 1219200"/>
                <a:gd name="connsiteY10" fmla="*/ 1879600 h 4279900"/>
                <a:gd name="connsiteX11" fmla="*/ 812800 w 1219200"/>
                <a:gd name="connsiteY11" fmla="*/ 2019300 h 4279900"/>
                <a:gd name="connsiteX12" fmla="*/ 622300 w 1219200"/>
                <a:gd name="connsiteY12" fmla="*/ 2628900 h 4279900"/>
                <a:gd name="connsiteX13" fmla="*/ 1028700 w 1219200"/>
                <a:gd name="connsiteY13" fmla="*/ 2489200 h 4279900"/>
                <a:gd name="connsiteX14" fmla="*/ 673100 w 1219200"/>
                <a:gd name="connsiteY14" fmla="*/ 3225800 h 4279900"/>
                <a:gd name="connsiteX15" fmla="*/ 1219200 w 1219200"/>
                <a:gd name="connsiteY15" fmla="*/ 2933700 h 4279900"/>
                <a:gd name="connsiteX16" fmla="*/ 787400 w 1219200"/>
                <a:gd name="connsiteY16" fmla="*/ 3721100 h 4279900"/>
                <a:gd name="connsiteX17" fmla="*/ 12700 w 1219200"/>
                <a:gd name="connsiteY17" fmla="*/ 4279900 h 4279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219200" h="4279900">
                  <a:moveTo>
                    <a:pt x="12700" y="4279900"/>
                  </a:moveTo>
                  <a:cubicBezTo>
                    <a:pt x="8467" y="3043767"/>
                    <a:pt x="4233" y="1807633"/>
                    <a:pt x="0" y="571500"/>
                  </a:cubicBezTo>
                  <a:lnTo>
                    <a:pt x="736600" y="0"/>
                  </a:lnTo>
                  <a:lnTo>
                    <a:pt x="1066800" y="533400"/>
                  </a:lnTo>
                  <a:lnTo>
                    <a:pt x="609600" y="558800"/>
                  </a:lnTo>
                  <a:lnTo>
                    <a:pt x="914400" y="787400"/>
                  </a:lnTo>
                  <a:lnTo>
                    <a:pt x="698500" y="1003300"/>
                  </a:lnTo>
                  <a:lnTo>
                    <a:pt x="1016000" y="1219200"/>
                  </a:lnTo>
                  <a:lnTo>
                    <a:pt x="254000" y="1536700"/>
                  </a:lnTo>
                  <a:lnTo>
                    <a:pt x="876300" y="1689100"/>
                  </a:lnTo>
                  <a:lnTo>
                    <a:pt x="368300" y="1879600"/>
                  </a:lnTo>
                  <a:lnTo>
                    <a:pt x="812800" y="2019300"/>
                  </a:lnTo>
                  <a:lnTo>
                    <a:pt x="622300" y="2628900"/>
                  </a:lnTo>
                  <a:lnTo>
                    <a:pt x="1028700" y="2489200"/>
                  </a:lnTo>
                  <a:lnTo>
                    <a:pt x="673100" y="3225800"/>
                  </a:lnTo>
                  <a:lnTo>
                    <a:pt x="1219200" y="2933700"/>
                  </a:lnTo>
                  <a:lnTo>
                    <a:pt x="787400" y="3721100"/>
                  </a:lnTo>
                  <a:lnTo>
                    <a:pt x="12700" y="4279900"/>
                  </a:lnTo>
                  <a:close/>
                </a:path>
              </a:pathLst>
            </a:custGeom>
            <a:solidFill>
              <a:srgbClr val="00CCFF"/>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cxnSp>
          <p:nvCxnSpPr>
            <p:cNvPr id="115" name="Straight Connector 114"/>
            <p:cNvCxnSpPr>
              <a:stCxn id="114" idx="8"/>
            </p:cNvCxnSpPr>
            <p:nvPr/>
          </p:nvCxnSpPr>
          <p:spPr>
            <a:xfrm flipH="1" flipV="1">
              <a:off x="251520" y="908720"/>
              <a:ext cx="243780" cy="69180"/>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6" name="Straight Connector 115"/>
            <p:cNvCxnSpPr>
              <a:endCxn id="114" idx="14"/>
            </p:cNvCxnSpPr>
            <p:nvPr/>
          </p:nvCxnSpPr>
          <p:spPr>
            <a:xfrm flipV="1">
              <a:off x="539552" y="2666999"/>
              <a:ext cx="374848" cy="545977"/>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sp>
          <p:nvSpPr>
            <p:cNvPr id="117" name="Freeform 116"/>
            <p:cNvSpPr/>
            <p:nvPr/>
          </p:nvSpPr>
          <p:spPr>
            <a:xfrm>
              <a:off x="1455420" y="3368040"/>
              <a:ext cx="304800" cy="769620"/>
            </a:xfrm>
            <a:custGeom>
              <a:avLst/>
              <a:gdLst>
                <a:gd name="connsiteX0" fmla="*/ 304800 w 304800"/>
                <a:gd name="connsiteY0" fmla="*/ 0 h 769620"/>
                <a:gd name="connsiteX1" fmla="*/ 0 w 304800"/>
                <a:gd name="connsiteY1" fmla="*/ 342900 h 769620"/>
                <a:gd name="connsiteX2" fmla="*/ 175260 w 304800"/>
                <a:gd name="connsiteY2" fmla="*/ 685800 h 769620"/>
                <a:gd name="connsiteX3" fmla="*/ 60960 w 304800"/>
                <a:gd name="connsiteY3" fmla="*/ 769620 h 769620"/>
              </a:gdLst>
              <a:ahLst/>
              <a:cxnLst>
                <a:cxn ang="0">
                  <a:pos x="connsiteX0" y="connsiteY0"/>
                </a:cxn>
                <a:cxn ang="0">
                  <a:pos x="connsiteX1" y="connsiteY1"/>
                </a:cxn>
                <a:cxn ang="0">
                  <a:pos x="connsiteX2" y="connsiteY2"/>
                </a:cxn>
                <a:cxn ang="0">
                  <a:pos x="connsiteX3" y="connsiteY3"/>
                </a:cxn>
              </a:cxnLst>
              <a:rect l="l" t="t" r="r" b="b"/>
              <a:pathLst>
                <a:path w="304800" h="769620">
                  <a:moveTo>
                    <a:pt x="304800" y="0"/>
                  </a:moveTo>
                  <a:lnTo>
                    <a:pt x="0" y="342900"/>
                  </a:lnTo>
                  <a:lnTo>
                    <a:pt x="175260" y="685800"/>
                  </a:lnTo>
                  <a:lnTo>
                    <a:pt x="60960" y="769620"/>
                  </a:lnTo>
                </a:path>
              </a:pathLst>
            </a:custGeom>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cxnSp>
          <p:nvCxnSpPr>
            <p:cNvPr id="118" name="Straight Connector 117"/>
            <p:cNvCxnSpPr>
              <a:stCxn id="117" idx="1"/>
            </p:cNvCxnSpPr>
            <p:nvPr/>
          </p:nvCxnSpPr>
          <p:spPr>
            <a:xfrm>
              <a:off x="1455420" y="3710940"/>
              <a:ext cx="452284" cy="294124"/>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sp>
          <p:nvSpPr>
            <p:cNvPr id="119" name="Freeform 118"/>
            <p:cNvSpPr/>
            <p:nvPr/>
          </p:nvSpPr>
          <p:spPr>
            <a:xfrm>
              <a:off x="103272" y="-1875590"/>
              <a:ext cx="2248482" cy="5880653"/>
            </a:xfrm>
            <a:custGeom>
              <a:avLst/>
              <a:gdLst>
                <a:gd name="connsiteX0" fmla="*/ 152400 w 2578100"/>
                <a:gd name="connsiteY0" fmla="*/ 5194300 h 5448300"/>
                <a:gd name="connsiteX1" fmla="*/ 1104900 w 2578100"/>
                <a:gd name="connsiteY1" fmla="*/ 4470400 h 5448300"/>
                <a:gd name="connsiteX2" fmla="*/ 2019300 w 2578100"/>
                <a:gd name="connsiteY2" fmla="*/ 4191000 h 5448300"/>
                <a:gd name="connsiteX3" fmla="*/ 2108200 w 2578100"/>
                <a:gd name="connsiteY3" fmla="*/ 4305300 h 5448300"/>
                <a:gd name="connsiteX4" fmla="*/ 1168400 w 2578100"/>
                <a:gd name="connsiteY4" fmla="*/ 4546600 h 5448300"/>
                <a:gd name="connsiteX5" fmla="*/ 0 w 2578100"/>
                <a:gd name="connsiteY5" fmla="*/ 5448300 h 5448300"/>
                <a:gd name="connsiteX6" fmla="*/ 12700 w 2578100"/>
                <a:gd name="connsiteY6" fmla="*/ 1282700 h 5448300"/>
                <a:gd name="connsiteX7" fmla="*/ 1765300 w 2578100"/>
                <a:gd name="connsiteY7" fmla="*/ 0 h 5448300"/>
                <a:gd name="connsiteX8" fmla="*/ 1968500 w 2578100"/>
                <a:gd name="connsiteY8" fmla="*/ 2171700 h 5448300"/>
                <a:gd name="connsiteX9" fmla="*/ 2578100 w 2578100"/>
                <a:gd name="connsiteY9" fmla="*/ 3035300 h 5448300"/>
                <a:gd name="connsiteX10" fmla="*/ 2413000 w 2578100"/>
                <a:gd name="connsiteY10" fmla="*/ 3873500 h 5448300"/>
                <a:gd name="connsiteX11" fmla="*/ 2235200 w 2578100"/>
                <a:gd name="connsiteY11" fmla="*/ 3797300 h 5448300"/>
                <a:gd name="connsiteX12" fmla="*/ 2463800 w 2578100"/>
                <a:gd name="connsiteY12" fmla="*/ 3060700 h 5448300"/>
                <a:gd name="connsiteX13" fmla="*/ 1841500 w 2578100"/>
                <a:gd name="connsiteY13" fmla="*/ 2235200 h 5448300"/>
                <a:gd name="connsiteX14" fmla="*/ 1841500 w 2578100"/>
                <a:gd name="connsiteY14" fmla="*/ 127000 h 5448300"/>
                <a:gd name="connsiteX15" fmla="*/ 127000 w 2578100"/>
                <a:gd name="connsiteY15" fmla="*/ 1435100 h 5448300"/>
                <a:gd name="connsiteX16" fmla="*/ 152400 w 2578100"/>
                <a:gd name="connsiteY16" fmla="*/ 5194300 h 5448300"/>
                <a:gd name="connsiteX0" fmla="*/ 143933 w 2569633"/>
                <a:gd name="connsiteY0" fmla="*/ 5194300 h 5440164"/>
                <a:gd name="connsiteX1" fmla="*/ 1096433 w 2569633"/>
                <a:gd name="connsiteY1" fmla="*/ 4470400 h 5440164"/>
                <a:gd name="connsiteX2" fmla="*/ 2010833 w 2569633"/>
                <a:gd name="connsiteY2" fmla="*/ 4191000 h 5440164"/>
                <a:gd name="connsiteX3" fmla="*/ 2099733 w 2569633"/>
                <a:gd name="connsiteY3" fmla="*/ 4305300 h 5440164"/>
                <a:gd name="connsiteX4" fmla="*/ 1159933 w 2569633"/>
                <a:gd name="connsiteY4" fmla="*/ 4546600 h 5440164"/>
                <a:gd name="connsiteX5" fmla="*/ 10137 w 2569633"/>
                <a:gd name="connsiteY5" fmla="*/ 5440164 h 5440164"/>
                <a:gd name="connsiteX6" fmla="*/ 4233 w 2569633"/>
                <a:gd name="connsiteY6" fmla="*/ 1282700 h 5440164"/>
                <a:gd name="connsiteX7" fmla="*/ 1756833 w 2569633"/>
                <a:gd name="connsiteY7" fmla="*/ 0 h 5440164"/>
                <a:gd name="connsiteX8" fmla="*/ 1960033 w 2569633"/>
                <a:gd name="connsiteY8" fmla="*/ 2171700 h 5440164"/>
                <a:gd name="connsiteX9" fmla="*/ 2569633 w 2569633"/>
                <a:gd name="connsiteY9" fmla="*/ 3035300 h 5440164"/>
                <a:gd name="connsiteX10" fmla="*/ 2404533 w 2569633"/>
                <a:gd name="connsiteY10" fmla="*/ 3873500 h 5440164"/>
                <a:gd name="connsiteX11" fmla="*/ 2226733 w 2569633"/>
                <a:gd name="connsiteY11" fmla="*/ 3797300 h 5440164"/>
                <a:gd name="connsiteX12" fmla="*/ 2455333 w 2569633"/>
                <a:gd name="connsiteY12" fmla="*/ 3060700 h 5440164"/>
                <a:gd name="connsiteX13" fmla="*/ 1833033 w 2569633"/>
                <a:gd name="connsiteY13" fmla="*/ 2235200 h 5440164"/>
                <a:gd name="connsiteX14" fmla="*/ 1833033 w 2569633"/>
                <a:gd name="connsiteY14" fmla="*/ 127000 h 5440164"/>
                <a:gd name="connsiteX15" fmla="*/ 118533 w 2569633"/>
                <a:gd name="connsiteY15" fmla="*/ 1435100 h 5440164"/>
                <a:gd name="connsiteX16" fmla="*/ 143933 w 2569633"/>
                <a:gd name="connsiteY16" fmla="*/ 5194300 h 5440164"/>
                <a:gd name="connsiteX0" fmla="*/ 154153 w 2569633"/>
                <a:gd name="connsiteY0" fmla="*/ 5152132 h 5440164"/>
                <a:gd name="connsiteX1" fmla="*/ 1096433 w 2569633"/>
                <a:gd name="connsiteY1" fmla="*/ 4470400 h 5440164"/>
                <a:gd name="connsiteX2" fmla="*/ 2010833 w 2569633"/>
                <a:gd name="connsiteY2" fmla="*/ 4191000 h 5440164"/>
                <a:gd name="connsiteX3" fmla="*/ 2099733 w 2569633"/>
                <a:gd name="connsiteY3" fmla="*/ 4305300 h 5440164"/>
                <a:gd name="connsiteX4" fmla="*/ 1159933 w 2569633"/>
                <a:gd name="connsiteY4" fmla="*/ 4546600 h 5440164"/>
                <a:gd name="connsiteX5" fmla="*/ 10137 w 2569633"/>
                <a:gd name="connsiteY5" fmla="*/ 5440164 h 5440164"/>
                <a:gd name="connsiteX6" fmla="*/ 4233 w 2569633"/>
                <a:gd name="connsiteY6" fmla="*/ 1282700 h 5440164"/>
                <a:gd name="connsiteX7" fmla="*/ 1756833 w 2569633"/>
                <a:gd name="connsiteY7" fmla="*/ 0 h 5440164"/>
                <a:gd name="connsiteX8" fmla="*/ 1960033 w 2569633"/>
                <a:gd name="connsiteY8" fmla="*/ 2171700 h 5440164"/>
                <a:gd name="connsiteX9" fmla="*/ 2569633 w 2569633"/>
                <a:gd name="connsiteY9" fmla="*/ 3035300 h 5440164"/>
                <a:gd name="connsiteX10" fmla="*/ 2404533 w 2569633"/>
                <a:gd name="connsiteY10" fmla="*/ 3873500 h 5440164"/>
                <a:gd name="connsiteX11" fmla="*/ 2226733 w 2569633"/>
                <a:gd name="connsiteY11" fmla="*/ 3797300 h 5440164"/>
                <a:gd name="connsiteX12" fmla="*/ 2455333 w 2569633"/>
                <a:gd name="connsiteY12" fmla="*/ 3060700 h 5440164"/>
                <a:gd name="connsiteX13" fmla="*/ 1833033 w 2569633"/>
                <a:gd name="connsiteY13" fmla="*/ 2235200 h 5440164"/>
                <a:gd name="connsiteX14" fmla="*/ 1833033 w 2569633"/>
                <a:gd name="connsiteY14" fmla="*/ 127000 h 5440164"/>
                <a:gd name="connsiteX15" fmla="*/ 118533 w 2569633"/>
                <a:gd name="connsiteY15" fmla="*/ 1435100 h 5440164"/>
                <a:gd name="connsiteX16" fmla="*/ 154153 w 2569633"/>
                <a:gd name="connsiteY16" fmla="*/ 5152132 h 5440164"/>
                <a:gd name="connsiteX0" fmla="*/ 154153 w 2569633"/>
                <a:gd name="connsiteY0" fmla="*/ 5152132 h 5440164"/>
                <a:gd name="connsiteX1" fmla="*/ 1090257 w 2569633"/>
                <a:gd name="connsiteY1" fmla="*/ 4504060 h 5440164"/>
                <a:gd name="connsiteX2" fmla="*/ 2010833 w 2569633"/>
                <a:gd name="connsiteY2" fmla="*/ 4191000 h 5440164"/>
                <a:gd name="connsiteX3" fmla="*/ 2099733 w 2569633"/>
                <a:gd name="connsiteY3" fmla="*/ 4305300 h 5440164"/>
                <a:gd name="connsiteX4" fmla="*/ 1159933 w 2569633"/>
                <a:gd name="connsiteY4" fmla="*/ 4546600 h 5440164"/>
                <a:gd name="connsiteX5" fmla="*/ 10137 w 2569633"/>
                <a:gd name="connsiteY5" fmla="*/ 5440164 h 5440164"/>
                <a:gd name="connsiteX6" fmla="*/ 4233 w 2569633"/>
                <a:gd name="connsiteY6" fmla="*/ 1282700 h 5440164"/>
                <a:gd name="connsiteX7" fmla="*/ 1756833 w 2569633"/>
                <a:gd name="connsiteY7" fmla="*/ 0 h 5440164"/>
                <a:gd name="connsiteX8" fmla="*/ 1960033 w 2569633"/>
                <a:gd name="connsiteY8" fmla="*/ 2171700 h 5440164"/>
                <a:gd name="connsiteX9" fmla="*/ 2569633 w 2569633"/>
                <a:gd name="connsiteY9" fmla="*/ 3035300 h 5440164"/>
                <a:gd name="connsiteX10" fmla="*/ 2404533 w 2569633"/>
                <a:gd name="connsiteY10" fmla="*/ 3873500 h 5440164"/>
                <a:gd name="connsiteX11" fmla="*/ 2226733 w 2569633"/>
                <a:gd name="connsiteY11" fmla="*/ 3797300 h 5440164"/>
                <a:gd name="connsiteX12" fmla="*/ 2455333 w 2569633"/>
                <a:gd name="connsiteY12" fmla="*/ 3060700 h 5440164"/>
                <a:gd name="connsiteX13" fmla="*/ 1833033 w 2569633"/>
                <a:gd name="connsiteY13" fmla="*/ 2235200 h 5440164"/>
                <a:gd name="connsiteX14" fmla="*/ 1833033 w 2569633"/>
                <a:gd name="connsiteY14" fmla="*/ 127000 h 5440164"/>
                <a:gd name="connsiteX15" fmla="*/ 118533 w 2569633"/>
                <a:gd name="connsiteY15" fmla="*/ 1435100 h 5440164"/>
                <a:gd name="connsiteX16" fmla="*/ 154153 w 2569633"/>
                <a:gd name="connsiteY16" fmla="*/ 5152132 h 5440164"/>
                <a:gd name="connsiteX0" fmla="*/ 154153 w 2569633"/>
                <a:gd name="connsiteY0" fmla="*/ 5152132 h 5440164"/>
                <a:gd name="connsiteX1" fmla="*/ 1090257 w 2569633"/>
                <a:gd name="connsiteY1" fmla="*/ 4432052 h 5440164"/>
                <a:gd name="connsiteX2" fmla="*/ 2010833 w 2569633"/>
                <a:gd name="connsiteY2" fmla="*/ 4191000 h 5440164"/>
                <a:gd name="connsiteX3" fmla="*/ 2099733 w 2569633"/>
                <a:gd name="connsiteY3" fmla="*/ 4305300 h 5440164"/>
                <a:gd name="connsiteX4" fmla="*/ 1159933 w 2569633"/>
                <a:gd name="connsiteY4" fmla="*/ 4546600 h 5440164"/>
                <a:gd name="connsiteX5" fmla="*/ 10137 w 2569633"/>
                <a:gd name="connsiteY5" fmla="*/ 5440164 h 5440164"/>
                <a:gd name="connsiteX6" fmla="*/ 4233 w 2569633"/>
                <a:gd name="connsiteY6" fmla="*/ 1282700 h 5440164"/>
                <a:gd name="connsiteX7" fmla="*/ 1756833 w 2569633"/>
                <a:gd name="connsiteY7" fmla="*/ 0 h 5440164"/>
                <a:gd name="connsiteX8" fmla="*/ 1960033 w 2569633"/>
                <a:gd name="connsiteY8" fmla="*/ 2171700 h 5440164"/>
                <a:gd name="connsiteX9" fmla="*/ 2569633 w 2569633"/>
                <a:gd name="connsiteY9" fmla="*/ 3035300 h 5440164"/>
                <a:gd name="connsiteX10" fmla="*/ 2404533 w 2569633"/>
                <a:gd name="connsiteY10" fmla="*/ 3873500 h 5440164"/>
                <a:gd name="connsiteX11" fmla="*/ 2226733 w 2569633"/>
                <a:gd name="connsiteY11" fmla="*/ 3797300 h 5440164"/>
                <a:gd name="connsiteX12" fmla="*/ 2455333 w 2569633"/>
                <a:gd name="connsiteY12" fmla="*/ 3060700 h 5440164"/>
                <a:gd name="connsiteX13" fmla="*/ 1833033 w 2569633"/>
                <a:gd name="connsiteY13" fmla="*/ 2235200 h 5440164"/>
                <a:gd name="connsiteX14" fmla="*/ 1833033 w 2569633"/>
                <a:gd name="connsiteY14" fmla="*/ 127000 h 5440164"/>
                <a:gd name="connsiteX15" fmla="*/ 118533 w 2569633"/>
                <a:gd name="connsiteY15" fmla="*/ 1435100 h 5440164"/>
                <a:gd name="connsiteX16" fmla="*/ 154153 w 2569633"/>
                <a:gd name="connsiteY16" fmla="*/ 5152132 h 5440164"/>
                <a:gd name="connsiteX0" fmla="*/ 154153 w 2569633"/>
                <a:gd name="connsiteY0" fmla="*/ 5152132 h 5440164"/>
                <a:gd name="connsiteX1" fmla="*/ 1106593 w 2569633"/>
                <a:gd name="connsiteY1" fmla="*/ 4437380 h 5440164"/>
                <a:gd name="connsiteX2" fmla="*/ 2010833 w 2569633"/>
                <a:gd name="connsiteY2" fmla="*/ 4191000 h 5440164"/>
                <a:gd name="connsiteX3" fmla="*/ 2099733 w 2569633"/>
                <a:gd name="connsiteY3" fmla="*/ 4305300 h 5440164"/>
                <a:gd name="connsiteX4" fmla="*/ 1159933 w 2569633"/>
                <a:gd name="connsiteY4" fmla="*/ 4546600 h 5440164"/>
                <a:gd name="connsiteX5" fmla="*/ 10137 w 2569633"/>
                <a:gd name="connsiteY5" fmla="*/ 5440164 h 5440164"/>
                <a:gd name="connsiteX6" fmla="*/ 4233 w 2569633"/>
                <a:gd name="connsiteY6" fmla="*/ 1282700 h 5440164"/>
                <a:gd name="connsiteX7" fmla="*/ 1756833 w 2569633"/>
                <a:gd name="connsiteY7" fmla="*/ 0 h 5440164"/>
                <a:gd name="connsiteX8" fmla="*/ 1960033 w 2569633"/>
                <a:gd name="connsiteY8" fmla="*/ 2171700 h 5440164"/>
                <a:gd name="connsiteX9" fmla="*/ 2569633 w 2569633"/>
                <a:gd name="connsiteY9" fmla="*/ 3035300 h 5440164"/>
                <a:gd name="connsiteX10" fmla="*/ 2404533 w 2569633"/>
                <a:gd name="connsiteY10" fmla="*/ 3873500 h 5440164"/>
                <a:gd name="connsiteX11" fmla="*/ 2226733 w 2569633"/>
                <a:gd name="connsiteY11" fmla="*/ 3797300 h 5440164"/>
                <a:gd name="connsiteX12" fmla="*/ 2455333 w 2569633"/>
                <a:gd name="connsiteY12" fmla="*/ 3060700 h 5440164"/>
                <a:gd name="connsiteX13" fmla="*/ 1833033 w 2569633"/>
                <a:gd name="connsiteY13" fmla="*/ 2235200 h 5440164"/>
                <a:gd name="connsiteX14" fmla="*/ 1833033 w 2569633"/>
                <a:gd name="connsiteY14" fmla="*/ 127000 h 5440164"/>
                <a:gd name="connsiteX15" fmla="*/ 118533 w 2569633"/>
                <a:gd name="connsiteY15" fmla="*/ 1435100 h 5440164"/>
                <a:gd name="connsiteX16" fmla="*/ 154153 w 2569633"/>
                <a:gd name="connsiteY16" fmla="*/ 5152132 h 5440164"/>
                <a:gd name="connsiteX0" fmla="*/ 154153 w 2569633"/>
                <a:gd name="connsiteY0" fmla="*/ 5152132 h 5440164"/>
                <a:gd name="connsiteX1" fmla="*/ 1106593 w 2569633"/>
                <a:gd name="connsiteY1" fmla="*/ 4437380 h 5440164"/>
                <a:gd name="connsiteX2" fmla="*/ 2010833 w 2569633"/>
                <a:gd name="connsiteY2" fmla="*/ 4191000 h 5440164"/>
                <a:gd name="connsiteX3" fmla="*/ 2099733 w 2569633"/>
                <a:gd name="connsiteY3" fmla="*/ 4305300 h 5440164"/>
                <a:gd name="connsiteX4" fmla="*/ 1134741 w 2569633"/>
                <a:gd name="connsiteY4" fmla="*/ 4563740 h 5440164"/>
                <a:gd name="connsiteX5" fmla="*/ 10137 w 2569633"/>
                <a:gd name="connsiteY5" fmla="*/ 5440164 h 5440164"/>
                <a:gd name="connsiteX6" fmla="*/ 4233 w 2569633"/>
                <a:gd name="connsiteY6" fmla="*/ 1282700 h 5440164"/>
                <a:gd name="connsiteX7" fmla="*/ 1756833 w 2569633"/>
                <a:gd name="connsiteY7" fmla="*/ 0 h 5440164"/>
                <a:gd name="connsiteX8" fmla="*/ 1960033 w 2569633"/>
                <a:gd name="connsiteY8" fmla="*/ 2171700 h 5440164"/>
                <a:gd name="connsiteX9" fmla="*/ 2569633 w 2569633"/>
                <a:gd name="connsiteY9" fmla="*/ 3035300 h 5440164"/>
                <a:gd name="connsiteX10" fmla="*/ 2404533 w 2569633"/>
                <a:gd name="connsiteY10" fmla="*/ 3873500 h 5440164"/>
                <a:gd name="connsiteX11" fmla="*/ 2226733 w 2569633"/>
                <a:gd name="connsiteY11" fmla="*/ 3797300 h 5440164"/>
                <a:gd name="connsiteX12" fmla="*/ 2455333 w 2569633"/>
                <a:gd name="connsiteY12" fmla="*/ 3060700 h 5440164"/>
                <a:gd name="connsiteX13" fmla="*/ 1833033 w 2569633"/>
                <a:gd name="connsiteY13" fmla="*/ 2235200 h 5440164"/>
                <a:gd name="connsiteX14" fmla="*/ 1833033 w 2569633"/>
                <a:gd name="connsiteY14" fmla="*/ 127000 h 5440164"/>
                <a:gd name="connsiteX15" fmla="*/ 118533 w 2569633"/>
                <a:gd name="connsiteY15" fmla="*/ 1435100 h 5440164"/>
                <a:gd name="connsiteX16" fmla="*/ 154153 w 2569633"/>
                <a:gd name="connsiteY16" fmla="*/ 5152132 h 5440164"/>
                <a:gd name="connsiteX0" fmla="*/ 154153 w 2569633"/>
                <a:gd name="connsiteY0" fmla="*/ 5152132 h 5440164"/>
                <a:gd name="connsiteX1" fmla="*/ 1106593 w 2569633"/>
                <a:gd name="connsiteY1" fmla="*/ 4437380 h 5440164"/>
                <a:gd name="connsiteX2" fmla="*/ 2010833 w 2569633"/>
                <a:gd name="connsiteY2" fmla="*/ 4191000 h 5440164"/>
                <a:gd name="connsiteX3" fmla="*/ 2026361 w 2569633"/>
                <a:gd name="connsiteY3" fmla="*/ 4360044 h 5440164"/>
                <a:gd name="connsiteX4" fmla="*/ 1134741 w 2569633"/>
                <a:gd name="connsiteY4" fmla="*/ 4563740 h 5440164"/>
                <a:gd name="connsiteX5" fmla="*/ 10137 w 2569633"/>
                <a:gd name="connsiteY5" fmla="*/ 5440164 h 5440164"/>
                <a:gd name="connsiteX6" fmla="*/ 4233 w 2569633"/>
                <a:gd name="connsiteY6" fmla="*/ 1282700 h 5440164"/>
                <a:gd name="connsiteX7" fmla="*/ 1756833 w 2569633"/>
                <a:gd name="connsiteY7" fmla="*/ 0 h 5440164"/>
                <a:gd name="connsiteX8" fmla="*/ 1960033 w 2569633"/>
                <a:gd name="connsiteY8" fmla="*/ 2171700 h 5440164"/>
                <a:gd name="connsiteX9" fmla="*/ 2569633 w 2569633"/>
                <a:gd name="connsiteY9" fmla="*/ 3035300 h 5440164"/>
                <a:gd name="connsiteX10" fmla="*/ 2404533 w 2569633"/>
                <a:gd name="connsiteY10" fmla="*/ 3873500 h 5440164"/>
                <a:gd name="connsiteX11" fmla="*/ 2226733 w 2569633"/>
                <a:gd name="connsiteY11" fmla="*/ 3797300 h 5440164"/>
                <a:gd name="connsiteX12" fmla="*/ 2455333 w 2569633"/>
                <a:gd name="connsiteY12" fmla="*/ 3060700 h 5440164"/>
                <a:gd name="connsiteX13" fmla="*/ 1833033 w 2569633"/>
                <a:gd name="connsiteY13" fmla="*/ 2235200 h 5440164"/>
                <a:gd name="connsiteX14" fmla="*/ 1833033 w 2569633"/>
                <a:gd name="connsiteY14" fmla="*/ 127000 h 5440164"/>
                <a:gd name="connsiteX15" fmla="*/ 118533 w 2569633"/>
                <a:gd name="connsiteY15" fmla="*/ 1435100 h 5440164"/>
                <a:gd name="connsiteX16" fmla="*/ 154153 w 2569633"/>
                <a:gd name="connsiteY16" fmla="*/ 5152132 h 5440164"/>
                <a:gd name="connsiteX0" fmla="*/ 154153 w 2569633"/>
                <a:gd name="connsiteY0" fmla="*/ 5152132 h 5440164"/>
                <a:gd name="connsiteX1" fmla="*/ 1106593 w 2569633"/>
                <a:gd name="connsiteY1" fmla="*/ 4437380 h 5440164"/>
                <a:gd name="connsiteX2" fmla="*/ 1974985 w 2569633"/>
                <a:gd name="connsiteY2" fmla="*/ 4225280 h 5440164"/>
                <a:gd name="connsiteX3" fmla="*/ 2026361 w 2569633"/>
                <a:gd name="connsiteY3" fmla="*/ 4360044 h 5440164"/>
                <a:gd name="connsiteX4" fmla="*/ 1134741 w 2569633"/>
                <a:gd name="connsiteY4" fmla="*/ 4563740 h 5440164"/>
                <a:gd name="connsiteX5" fmla="*/ 10137 w 2569633"/>
                <a:gd name="connsiteY5" fmla="*/ 5440164 h 5440164"/>
                <a:gd name="connsiteX6" fmla="*/ 4233 w 2569633"/>
                <a:gd name="connsiteY6" fmla="*/ 1282700 h 5440164"/>
                <a:gd name="connsiteX7" fmla="*/ 1756833 w 2569633"/>
                <a:gd name="connsiteY7" fmla="*/ 0 h 5440164"/>
                <a:gd name="connsiteX8" fmla="*/ 1960033 w 2569633"/>
                <a:gd name="connsiteY8" fmla="*/ 2171700 h 5440164"/>
                <a:gd name="connsiteX9" fmla="*/ 2569633 w 2569633"/>
                <a:gd name="connsiteY9" fmla="*/ 3035300 h 5440164"/>
                <a:gd name="connsiteX10" fmla="*/ 2404533 w 2569633"/>
                <a:gd name="connsiteY10" fmla="*/ 3873500 h 5440164"/>
                <a:gd name="connsiteX11" fmla="*/ 2226733 w 2569633"/>
                <a:gd name="connsiteY11" fmla="*/ 3797300 h 5440164"/>
                <a:gd name="connsiteX12" fmla="*/ 2455333 w 2569633"/>
                <a:gd name="connsiteY12" fmla="*/ 3060700 h 5440164"/>
                <a:gd name="connsiteX13" fmla="*/ 1833033 w 2569633"/>
                <a:gd name="connsiteY13" fmla="*/ 2235200 h 5440164"/>
                <a:gd name="connsiteX14" fmla="*/ 1833033 w 2569633"/>
                <a:gd name="connsiteY14" fmla="*/ 127000 h 5440164"/>
                <a:gd name="connsiteX15" fmla="*/ 118533 w 2569633"/>
                <a:gd name="connsiteY15" fmla="*/ 1435100 h 5440164"/>
                <a:gd name="connsiteX16" fmla="*/ 154153 w 2569633"/>
                <a:gd name="connsiteY16" fmla="*/ 5152132 h 5440164"/>
                <a:gd name="connsiteX0" fmla="*/ 154153 w 2569633"/>
                <a:gd name="connsiteY0" fmla="*/ 5152132 h 5440164"/>
                <a:gd name="connsiteX1" fmla="*/ 1106593 w 2569633"/>
                <a:gd name="connsiteY1" fmla="*/ 4437380 h 5440164"/>
                <a:gd name="connsiteX2" fmla="*/ 1974985 w 2569633"/>
                <a:gd name="connsiteY2" fmla="*/ 4225280 h 5440164"/>
                <a:gd name="connsiteX3" fmla="*/ 2026361 w 2569633"/>
                <a:gd name="connsiteY3" fmla="*/ 4360044 h 5440164"/>
                <a:gd name="connsiteX4" fmla="*/ 1134741 w 2569633"/>
                <a:gd name="connsiteY4" fmla="*/ 4563740 h 5440164"/>
                <a:gd name="connsiteX5" fmla="*/ 10137 w 2569633"/>
                <a:gd name="connsiteY5" fmla="*/ 5440164 h 5440164"/>
                <a:gd name="connsiteX6" fmla="*/ 4233 w 2569633"/>
                <a:gd name="connsiteY6" fmla="*/ 1282700 h 5440164"/>
                <a:gd name="connsiteX7" fmla="*/ 1756833 w 2569633"/>
                <a:gd name="connsiteY7" fmla="*/ 0 h 5440164"/>
                <a:gd name="connsiteX8" fmla="*/ 1960033 w 2569633"/>
                <a:gd name="connsiteY8" fmla="*/ 2171700 h 5440164"/>
                <a:gd name="connsiteX9" fmla="*/ 2569633 w 2569633"/>
                <a:gd name="connsiteY9" fmla="*/ 3035300 h 5440164"/>
                <a:gd name="connsiteX10" fmla="*/ 2404533 w 2569633"/>
                <a:gd name="connsiteY10" fmla="*/ 3873500 h 5440164"/>
                <a:gd name="connsiteX11" fmla="*/ 2226733 w 2569633"/>
                <a:gd name="connsiteY11" fmla="*/ 3797300 h 5440164"/>
                <a:gd name="connsiteX12" fmla="*/ 2455333 w 2569633"/>
                <a:gd name="connsiteY12" fmla="*/ 3060700 h 5440164"/>
                <a:gd name="connsiteX13" fmla="*/ 1833033 w 2569633"/>
                <a:gd name="connsiteY13" fmla="*/ 2235200 h 5440164"/>
                <a:gd name="connsiteX14" fmla="*/ 1833033 w 2569633"/>
                <a:gd name="connsiteY14" fmla="*/ 127000 h 5440164"/>
                <a:gd name="connsiteX15" fmla="*/ 154153 w 2569633"/>
                <a:gd name="connsiteY15" fmla="*/ 1435100 h 5440164"/>
                <a:gd name="connsiteX16" fmla="*/ 154153 w 2569633"/>
                <a:gd name="connsiteY16" fmla="*/ 5152132 h 5440164"/>
                <a:gd name="connsiteX0" fmla="*/ 148249 w 2563729"/>
                <a:gd name="connsiteY0" fmla="*/ 5152132 h 5440164"/>
                <a:gd name="connsiteX1" fmla="*/ 1100689 w 2563729"/>
                <a:gd name="connsiteY1" fmla="*/ 4437380 h 5440164"/>
                <a:gd name="connsiteX2" fmla="*/ 1969081 w 2563729"/>
                <a:gd name="connsiteY2" fmla="*/ 4225280 h 5440164"/>
                <a:gd name="connsiteX3" fmla="*/ 2020457 w 2563729"/>
                <a:gd name="connsiteY3" fmla="*/ 4360044 h 5440164"/>
                <a:gd name="connsiteX4" fmla="*/ 1128837 w 2563729"/>
                <a:gd name="connsiteY4" fmla="*/ 4563740 h 5440164"/>
                <a:gd name="connsiteX5" fmla="*/ 4233 w 2563729"/>
                <a:gd name="connsiteY5" fmla="*/ 5440164 h 5440164"/>
                <a:gd name="connsiteX6" fmla="*/ 4233 w 2563729"/>
                <a:gd name="connsiteY6" fmla="*/ 1263700 h 5440164"/>
                <a:gd name="connsiteX7" fmla="*/ 1750929 w 2563729"/>
                <a:gd name="connsiteY7" fmla="*/ 0 h 5440164"/>
                <a:gd name="connsiteX8" fmla="*/ 1954129 w 2563729"/>
                <a:gd name="connsiteY8" fmla="*/ 2171700 h 5440164"/>
                <a:gd name="connsiteX9" fmla="*/ 2563729 w 2563729"/>
                <a:gd name="connsiteY9" fmla="*/ 3035300 h 5440164"/>
                <a:gd name="connsiteX10" fmla="*/ 2398629 w 2563729"/>
                <a:gd name="connsiteY10" fmla="*/ 3873500 h 5440164"/>
                <a:gd name="connsiteX11" fmla="*/ 2220829 w 2563729"/>
                <a:gd name="connsiteY11" fmla="*/ 3797300 h 5440164"/>
                <a:gd name="connsiteX12" fmla="*/ 2449429 w 2563729"/>
                <a:gd name="connsiteY12" fmla="*/ 3060700 h 5440164"/>
                <a:gd name="connsiteX13" fmla="*/ 1827129 w 2563729"/>
                <a:gd name="connsiteY13" fmla="*/ 2235200 h 5440164"/>
                <a:gd name="connsiteX14" fmla="*/ 1827129 w 2563729"/>
                <a:gd name="connsiteY14" fmla="*/ 127000 h 5440164"/>
                <a:gd name="connsiteX15" fmla="*/ 148249 w 2563729"/>
                <a:gd name="connsiteY15" fmla="*/ 1435100 h 5440164"/>
                <a:gd name="connsiteX16" fmla="*/ 148249 w 2563729"/>
                <a:gd name="connsiteY16" fmla="*/ 5152132 h 5440164"/>
                <a:gd name="connsiteX0" fmla="*/ 148249 w 2563729"/>
                <a:gd name="connsiteY0" fmla="*/ 5400600 h 5688632"/>
                <a:gd name="connsiteX1" fmla="*/ 1100689 w 2563729"/>
                <a:gd name="connsiteY1" fmla="*/ 4685848 h 5688632"/>
                <a:gd name="connsiteX2" fmla="*/ 1969081 w 2563729"/>
                <a:gd name="connsiteY2" fmla="*/ 4473748 h 5688632"/>
                <a:gd name="connsiteX3" fmla="*/ 2020457 w 2563729"/>
                <a:gd name="connsiteY3" fmla="*/ 4608512 h 5688632"/>
                <a:gd name="connsiteX4" fmla="*/ 1128837 w 2563729"/>
                <a:gd name="connsiteY4" fmla="*/ 4812208 h 5688632"/>
                <a:gd name="connsiteX5" fmla="*/ 4233 w 2563729"/>
                <a:gd name="connsiteY5" fmla="*/ 5688632 h 5688632"/>
                <a:gd name="connsiteX6" fmla="*/ 4233 w 2563729"/>
                <a:gd name="connsiteY6" fmla="*/ 1512168 h 5688632"/>
                <a:gd name="connsiteX7" fmla="*/ 1948449 w 2563729"/>
                <a:gd name="connsiteY7" fmla="*/ 0 h 5688632"/>
                <a:gd name="connsiteX8" fmla="*/ 1954129 w 2563729"/>
                <a:gd name="connsiteY8" fmla="*/ 2420168 h 5688632"/>
                <a:gd name="connsiteX9" fmla="*/ 2563729 w 2563729"/>
                <a:gd name="connsiteY9" fmla="*/ 3283768 h 5688632"/>
                <a:gd name="connsiteX10" fmla="*/ 2398629 w 2563729"/>
                <a:gd name="connsiteY10" fmla="*/ 4121968 h 5688632"/>
                <a:gd name="connsiteX11" fmla="*/ 2220829 w 2563729"/>
                <a:gd name="connsiteY11" fmla="*/ 4045768 h 5688632"/>
                <a:gd name="connsiteX12" fmla="*/ 2449429 w 2563729"/>
                <a:gd name="connsiteY12" fmla="*/ 3309168 h 5688632"/>
                <a:gd name="connsiteX13" fmla="*/ 1827129 w 2563729"/>
                <a:gd name="connsiteY13" fmla="*/ 2483668 h 5688632"/>
                <a:gd name="connsiteX14" fmla="*/ 1827129 w 2563729"/>
                <a:gd name="connsiteY14" fmla="*/ 375468 h 5688632"/>
                <a:gd name="connsiteX15" fmla="*/ 148249 w 2563729"/>
                <a:gd name="connsiteY15" fmla="*/ 1683568 h 5688632"/>
                <a:gd name="connsiteX16" fmla="*/ 148249 w 2563729"/>
                <a:gd name="connsiteY16" fmla="*/ 5400600 h 5688632"/>
                <a:gd name="connsiteX0" fmla="*/ 148249 w 2563729"/>
                <a:gd name="connsiteY0" fmla="*/ 5400600 h 5688632"/>
                <a:gd name="connsiteX1" fmla="*/ 1100689 w 2563729"/>
                <a:gd name="connsiteY1" fmla="*/ 4685848 h 5688632"/>
                <a:gd name="connsiteX2" fmla="*/ 1969081 w 2563729"/>
                <a:gd name="connsiteY2" fmla="*/ 4473748 h 5688632"/>
                <a:gd name="connsiteX3" fmla="*/ 2020457 w 2563729"/>
                <a:gd name="connsiteY3" fmla="*/ 4608512 h 5688632"/>
                <a:gd name="connsiteX4" fmla="*/ 1128837 w 2563729"/>
                <a:gd name="connsiteY4" fmla="*/ 4812208 h 5688632"/>
                <a:gd name="connsiteX5" fmla="*/ 4233 w 2563729"/>
                <a:gd name="connsiteY5" fmla="*/ 5688632 h 5688632"/>
                <a:gd name="connsiteX6" fmla="*/ 4233 w 2563729"/>
                <a:gd name="connsiteY6" fmla="*/ 1512168 h 5688632"/>
                <a:gd name="connsiteX7" fmla="*/ 1948449 w 2563729"/>
                <a:gd name="connsiteY7" fmla="*/ 0 h 5688632"/>
                <a:gd name="connsiteX8" fmla="*/ 1954129 w 2563729"/>
                <a:gd name="connsiteY8" fmla="*/ 2420168 h 5688632"/>
                <a:gd name="connsiteX9" fmla="*/ 2563729 w 2563729"/>
                <a:gd name="connsiteY9" fmla="*/ 3283768 h 5688632"/>
                <a:gd name="connsiteX10" fmla="*/ 2398629 w 2563729"/>
                <a:gd name="connsiteY10" fmla="*/ 4121968 h 5688632"/>
                <a:gd name="connsiteX11" fmla="*/ 2220829 w 2563729"/>
                <a:gd name="connsiteY11" fmla="*/ 4045768 h 5688632"/>
                <a:gd name="connsiteX12" fmla="*/ 2449429 w 2563729"/>
                <a:gd name="connsiteY12" fmla="*/ 3309168 h 5688632"/>
                <a:gd name="connsiteX13" fmla="*/ 1827129 w 2563729"/>
                <a:gd name="connsiteY13" fmla="*/ 2483668 h 5688632"/>
                <a:gd name="connsiteX14" fmla="*/ 1804433 w 2563729"/>
                <a:gd name="connsiteY14" fmla="*/ 360040 h 5688632"/>
                <a:gd name="connsiteX15" fmla="*/ 148249 w 2563729"/>
                <a:gd name="connsiteY15" fmla="*/ 1683568 h 5688632"/>
                <a:gd name="connsiteX16" fmla="*/ 148249 w 2563729"/>
                <a:gd name="connsiteY16" fmla="*/ 5400600 h 5688632"/>
                <a:gd name="connsiteX0" fmla="*/ 148249 w 2563729"/>
                <a:gd name="connsiteY0" fmla="*/ 5400600 h 5688632"/>
                <a:gd name="connsiteX1" fmla="*/ 1100689 w 2563729"/>
                <a:gd name="connsiteY1" fmla="*/ 4685848 h 5688632"/>
                <a:gd name="connsiteX2" fmla="*/ 1969081 w 2563729"/>
                <a:gd name="connsiteY2" fmla="*/ 4473748 h 5688632"/>
                <a:gd name="connsiteX3" fmla="*/ 2020457 w 2563729"/>
                <a:gd name="connsiteY3" fmla="*/ 4608512 h 5688632"/>
                <a:gd name="connsiteX4" fmla="*/ 1128837 w 2563729"/>
                <a:gd name="connsiteY4" fmla="*/ 4812208 h 5688632"/>
                <a:gd name="connsiteX5" fmla="*/ 4233 w 2563729"/>
                <a:gd name="connsiteY5" fmla="*/ 5688632 h 5688632"/>
                <a:gd name="connsiteX6" fmla="*/ 4233 w 2563729"/>
                <a:gd name="connsiteY6" fmla="*/ 1512168 h 5688632"/>
                <a:gd name="connsiteX7" fmla="*/ 1948449 w 2563729"/>
                <a:gd name="connsiteY7" fmla="*/ 0 h 5688632"/>
                <a:gd name="connsiteX8" fmla="*/ 1954129 w 2563729"/>
                <a:gd name="connsiteY8" fmla="*/ 2420168 h 5688632"/>
                <a:gd name="connsiteX9" fmla="*/ 2563729 w 2563729"/>
                <a:gd name="connsiteY9" fmla="*/ 3283768 h 5688632"/>
                <a:gd name="connsiteX10" fmla="*/ 2398629 w 2563729"/>
                <a:gd name="connsiteY10" fmla="*/ 4121968 h 5688632"/>
                <a:gd name="connsiteX11" fmla="*/ 2220829 w 2563729"/>
                <a:gd name="connsiteY11" fmla="*/ 4045768 h 5688632"/>
                <a:gd name="connsiteX12" fmla="*/ 2449429 w 2563729"/>
                <a:gd name="connsiteY12" fmla="*/ 3309168 h 5688632"/>
                <a:gd name="connsiteX13" fmla="*/ 1804433 w 2563729"/>
                <a:gd name="connsiteY13" fmla="*/ 2520280 h 5688632"/>
                <a:gd name="connsiteX14" fmla="*/ 1804433 w 2563729"/>
                <a:gd name="connsiteY14" fmla="*/ 360040 h 5688632"/>
                <a:gd name="connsiteX15" fmla="*/ 148249 w 2563729"/>
                <a:gd name="connsiteY15" fmla="*/ 1683568 h 5688632"/>
                <a:gd name="connsiteX16" fmla="*/ 148249 w 2563729"/>
                <a:gd name="connsiteY16" fmla="*/ 5400600 h 5688632"/>
                <a:gd name="connsiteX0" fmla="*/ 148249 w 2563729"/>
                <a:gd name="connsiteY0" fmla="*/ 5400600 h 5688632"/>
                <a:gd name="connsiteX1" fmla="*/ 1100689 w 2563729"/>
                <a:gd name="connsiteY1" fmla="*/ 4685848 h 5688632"/>
                <a:gd name="connsiteX2" fmla="*/ 1969081 w 2563729"/>
                <a:gd name="connsiteY2" fmla="*/ 4473748 h 5688632"/>
                <a:gd name="connsiteX3" fmla="*/ 2020457 w 2563729"/>
                <a:gd name="connsiteY3" fmla="*/ 4608512 h 5688632"/>
                <a:gd name="connsiteX4" fmla="*/ 1128837 w 2563729"/>
                <a:gd name="connsiteY4" fmla="*/ 4812208 h 5688632"/>
                <a:gd name="connsiteX5" fmla="*/ 4233 w 2563729"/>
                <a:gd name="connsiteY5" fmla="*/ 5688632 h 5688632"/>
                <a:gd name="connsiteX6" fmla="*/ 4233 w 2563729"/>
                <a:gd name="connsiteY6" fmla="*/ 1512168 h 5688632"/>
                <a:gd name="connsiteX7" fmla="*/ 1948449 w 2563729"/>
                <a:gd name="connsiteY7" fmla="*/ 0 h 5688632"/>
                <a:gd name="connsiteX8" fmla="*/ 1948449 w 2563729"/>
                <a:gd name="connsiteY8" fmla="*/ 2376264 h 5688632"/>
                <a:gd name="connsiteX9" fmla="*/ 2563729 w 2563729"/>
                <a:gd name="connsiteY9" fmla="*/ 3283768 h 5688632"/>
                <a:gd name="connsiteX10" fmla="*/ 2398629 w 2563729"/>
                <a:gd name="connsiteY10" fmla="*/ 4121968 h 5688632"/>
                <a:gd name="connsiteX11" fmla="*/ 2220829 w 2563729"/>
                <a:gd name="connsiteY11" fmla="*/ 4045768 h 5688632"/>
                <a:gd name="connsiteX12" fmla="*/ 2449429 w 2563729"/>
                <a:gd name="connsiteY12" fmla="*/ 3309168 h 5688632"/>
                <a:gd name="connsiteX13" fmla="*/ 1804433 w 2563729"/>
                <a:gd name="connsiteY13" fmla="*/ 2520280 h 5688632"/>
                <a:gd name="connsiteX14" fmla="*/ 1804433 w 2563729"/>
                <a:gd name="connsiteY14" fmla="*/ 360040 h 5688632"/>
                <a:gd name="connsiteX15" fmla="*/ 148249 w 2563729"/>
                <a:gd name="connsiteY15" fmla="*/ 1683568 h 5688632"/>
                <a:gd name="connsiteX16" fmla="*/ 148249 w 2563729"/>
                <a:gd name="connsiteY16" fmla="*/ 5400600 h 5688632"/>
                <a:gd name="connsiteX0" fmla="*/ 148249 w 2524513"/>
                <a:gd name="connsiteY0" fmla="*/ 5400600 h 5688632"/>
                <a:gd name="connsiteX1" fmla="*/ 1100689 w 2524513"/>
                <a:gd name="connsiteY1" fmla="*/ 4685848 h 5688632"/>
                <a:gd name="connsiteX2" fmla="*/ 1969081 w 2524513"/>
                <a:gd name="connsiteY2" fmla="*/ 4473748 h 5688632"/>
                <a:gd name="connsiteX3" fmla="*/ 2020457 w 2524513"/>
                <a:gd name="connsiteY3" fmla="*/ 4608512 h 5688632"/>
                <a:gd name="connsiteX4" fmla="*/ 1128837 w 2524513"/>
                <a:gd name="connsiteY4" fmla="*/ 4812208 h 5688632"/>
                <a:gd name="connsiteX5" fmla="*/ 4233 w 2524513"/>
                <a:gd name="connsiteY5" fmla="*/ 5688632 h 5688632"/>
                <a:gd name="connsiteX6" fmla="*/ 4233 w 2524513"/>
                <a:gd name="connsiteY6" fmla="*/ 1512168 h 5688632"/>
                <a:gd name="connsiteX7" fmla="*/ 1948449 w 2524513"/>
                <a:gd name="connsiteY7" fmla="*/ 0 h 5688632"/>
                <a:gd name="connsiteX8" fmla="*/ 1948449 w 2524513"/>
                <a:gd name="connsiteY8" fmla="*/ 2376264 h 5688632"/>
                <a:gd name="connsiteX9" fmla="*/ 2524513 w 2524513"/>
                <a:gd name="connsiteY9" fmla="*/ 3168352 h 5688632"/>
                <a:gd name="connsiteX10" fmla="*/ 2398629 w 2524513"/>
                <a:gd name="connsiteY10" fmla="*/ 4121968 h 5688632"/>
                <a:gd name="connsiteX11" fmla="*/ 2220829 w 2524513"/>
                <a:gd name="connsiteY11" fmla="*/ 4045768 h 5688632"/>
                <a:gd name="connsiteX12" fmla="*/ 2449429 w 2524513"/>
                <a:gd name="connsiteY12" fmla="*/ 3309168 h 5688632"/>
                <a:gd name="connsiteX13" fmla="*/ 1804433 w 2524513"/>
                <a:gd name="connsiteY13" fmla="*/ 2520280 h 5688632"/>
                <a:gd name="connsiteX14" fmla="*/ 1804433 w 2524513"/>
                <a:gd name="connsiteY14" fmla="*/ 360040 h 5688632"/>
                <a:gd name="connsiteX15" fmla="*/ 148249 w 2524513"/>
                <a:gd name="connsiteY15" fmla="*/ 1683568 h 5688632"/>
                <a:gd name="connsiteX16" fmla="*/ 148249 w 2524513"/>
                <a:gd name="connsiteY16" fmla="*/ 5400600 h 5688632"/>
                <a:gd name="connsiteX0" fmla="*/ 148249 w 2524513"/>
                <a:gd name="connsiteY0" fmla="*/ 5400600 h 5688632"/>
                <a:gd name="connsiteX1" fmla="*/ 1100689 w 2524513"/>
                <a:gd name="connsiteY1" fmla="*/ 4685848 h 5688632"/>
                <a:gd name="connsiteX2" fmla="*/ 1969081 w 2524513"/>
                <a:gd name="connsiteY2" fmla="*/ 4473748 h 5688632"/>
                <a:gd name="connsiteX3" fmla="*/ 2020457 w 2524513"/>
                <a:gd name="connsiteY3" fmla="*/ 4608512 h 5688632"/>
                <a:gd name="connsiteX4" fmla="*/ 1128837 w 2524513"/>
                <a:gd name="connsiteY4" fmla="*/ 4812208 h 5688632"/>
                <a:gd name="connsiteX5" fmla="*/ 4233 w 2524513"/>
                <a:gd name="connsiteY5" fmla="*/ 5688632 h 5688632"/>
                <a:gd name="connsiteX6" fmla="*/ 4233 w 2524513"/>
                <a:gd name="connsiteY6" fmla="*/ 1512168 h 5688632"/>
                <a:gd name="connsiteX7" fmla="*/ 1948449 w 2524513"/>
                <a:gd name="connsiteY7" fmla="*/ 0 h 5688632"/>
                <a:gd name="connsiteX8" fmla="*/ 1948449 w 2524513"/>
                <a:gd name="connsiteY8" fmla="*/ 2376264 h 5688632"/>
                <a:gd name="connsiteX9" fmla="*/ 2524513 w 2524513"/>
                <a:gd name="connsiteY9" fmla="*/ 3168352 h 5688632"/>
                <a:gd name="connsiteX10" fmla="*/ 2398629 w 2524513"/>
                <a:gd name="connsiteY10" fmla="*/ 4121968 h 5688632"/>
                <a:gd name="connsiteX11" fmla="*/ 2220829 w 2524513"/>
                <a:gd name="connsiteY11" fmla="*/ 4045768 h 5688632"/>
                <a:gd name="connsiteX12" fmla="*/ 2380497 w 2524513"/>
                <a:gd name="connsiteY12" fmla="*/ 3240360 h 5688632"/>
                <a:gd name="connsiteX13" fmla="*/ 1804433 w 2524513"/>
                <a:gd name="connsiteY13" fmla="*/ 2520280 h 5688632"/>
                <a:gd name="connsiteX14" fmla="*/ 1804433 w 2524513"/>
                <a:gd name="connsiteY14" fmla="*/ 360040 h 5688632"/>
                <a:gd name="connsiteX15" fmla="*/ 148249 w 2524513"/>
                <a:gd name="connsiteY15" fmla="*/ 1683568 h 5688632"/>
                <a:gd name="connsiteX16" fmla="*/ 148249 w 2524513"/>
                <a:gd name="connsiteY16" fmla="*/ 5400600 h 5688632"/>
                <a:gd name="connsiteX0" fmla="*/ 148249 w 2524513"/>
                <a:gd name="connsiteY0" fmla="*/ 5400600 h 5688632"/>
                <a:gd name="connsiteX1" fmla="*/ 1100689 w 2524513"/>
                <a:gd name="connsiteY1" fmla="*/ 4685848 h 5688632"/>
                <a:gd name="connsiteX2" fmla="*/ 1969081 w 2524513"/>
                <a:gd name="connsiteY2" fmla="*/ 4473748 h 5688632"/>
                <a:gd name="connsiteX3" fmla="*/ 2020457 w 2524513"/>
                <a:gd name="connsiteY3" fmla="*/ 4608512 h 5688632"/>
                <a:gd name="connsiteX4" fmla="*/ 1128837 w 2524513"/>
                <a:gd name="connsiteY4" fmla="*/ 4812208 h 5688632"/>
                <a:gd name="connsiteX5" fmla="*/ 4233 w 2524513"/>
                <a:gd name="connsiteY5" fmla="*/ 5688632 h 5688632"/>
                <a:gd name="connsiteX6" fmla="*/ 4233 w 2524513"/>
                <a:gd name="connsiteY6" fmla="*/ 1512168 h 5688632"/>
                <a:gd name="connsiteX7" fmla="*/ 1948449 w 2524513"/>
                <a:gd name="connsiteY7" fmla="*/ 0 h 5688632"/>
                <a:gd name="connsiteX8" fmla="*/ 1948449 w 2524513"/>
                <a:gd name="connsiteY8" fmla="*/ 2376264 h 5688632"/>
                <a:gd name="connsiteX9" fmla="*/ 2524513 w 2524513"/>
                <a:gd name="connsiteY9" fmla="*/ 3168352 h 5688632"/>
                <a:gd name="connsiteX10" fmla="*/ 2398629 w 2524513"/>
                <a:gd name="connsiteY10" fmla="*/ 4121968 h 5688632"/>
                <a:gd name="connsiteX11" fmla="*/ 2236481 w 2524513"/>
                <a:gd name="connsiteY11" fmla="*/ 3960440 h 5688632"/>
                <a:gd name="connsiteX12" fmla="*/ 2380497 w 2524513"/>
                <a:gd name="connsiteY12" fmla="*/ 3240360 h 5688632"/>
                <a:gd name="connsiteX13" fmla="*/ 1804433 w 2524513"/>
                <a:gd name="connsiteY13" fmla="*/ 2520280 h 5688632"/>
                <a:gd name="connsiteX14" fmla="*/ 1804433 w 2524513"/>
                <a:gd name="connsiteY14" fmla="*/ 360040 h 5688632"/>
                <a:gd name="connsiteX15" fmla="*/ 148249 w 2524513"/>
                <a:gd name="connsiteY15" fmla="*/ 1683568 h 5688632"/>
                <a:gd name="connsiteX16" fmla="*/ 148249 w 2524513"/>
                <a:gd name="connsiteY16" fmla="*/ 5400600 h 5688632"/>
                <a:gd name="connsiteX0" fmla="*/ 148249 w 2524513"/>
                <a:gd name="connsiteY0" fmla="*/ 5400600 h 5688632"/>
                <a:gd name="connsiteX1" fmla="*/ 1100689 w 2524513"/>
                <a:gd name="connsiteY1" fmla="*/ 4685848 h 5688632"/>
                <a:gd name="connsiteX2" fmla="*/ 1969081 w 2524513"/>
                <a:gd name="connsiteY2" fmla="*/ 4473748 h 5688632"/>
                <a:gd name="connsiteX3" fmla="*/ 2020457 w 2524513"/>
                <a:gd name="connsiteY3" fmla="*/ 4608512 h 5688632"/>
                <a:gd name="connsiteX4" fmla="*/ 1128837 w 2524513"/>
                <a:gd name="connsiteY4" fmla="*/ 4812208 h 5688632"/>
                <a:gd name="connsiteX5" fmla="*/ 4233 w 2524513"/>
                <a:gd name="connsiteY5" fmla="*/ 5688632 h 5688632"/>
                <a:gd name="connsiteX6" fmla="*/ 4233 w 2524513"/>
                <a:gd name="connsiteY6" fmla="*/ 1512168 h 5688632"/>
                <a:gd name="connsiteX7" fmla="*/ 1948449 w 2524513"/>
                <a:gd name="connsiteY7" fmla="*/ 0 h 5688632"/>
                <a:gd name="connsiteX8" fmla="*/ 1948449 w 2524513"/>
                <a:gd name="connsiteY8" fmla="*/ 2376264 h 5688632"/>
                <a:gd name="connsiteX9" fmla="*/ 2524513 w 2524513"/>
                <a:gd name="connsiteY9" fmla="*/ 3168352 h 5688632"/>
                <a:gd name="connsiteX10" fmla="*/ 2380497 w 2524513"/>
                <a:gd name="connsiteY10" fmla="*/ 4032448 h 5688632"/>
                <a:gd name="connsiteX11" fmla="*/ 2236481 w 2524513"/>
                <a:gd name="connsiteY11" fmla="*/ 3960440 h 5688632"/>
                <a:gd name="connsiteX12" fmla="*/ 2380497 w 2524513"/>
                <a:gd name="connsiteY12" fmla="*/ 3240360 h 5688632"/>
                <a:gd name="connsiteX13" fmla="*/ 1804433 w 2524513"/>
                <a:gd name="connsiteY13" fmla="*/ 2520280 h 5688632"/>
                <a:gd name="connsiteX14" fmla="*/ 1804433 w 2524513"/>
                <a:gd name="connsiteY14" fmla="*/ 360040 h 5688632"/>
                <a:gd name="connsiteX15" fmla="*/ 148249 w 2524513"/>
                <a:gd name="connsiteY15" fmla="*/ 1683568 h 5688632"/>
                <a:gd name="connsiteX16" fmla="*/ 148249 w 2524513"/>
                <a:gd name="connsiteY16" fmla="*/ 5400600 h 5688632"/>
                <a:gd name="connsiteX0" fmla="*/ 148249 w 2524513"/>
                <a:gd name="connsiteY0" fmla="*/ 5400600 h 5688632"/>
                <a:gd name="connsiteX1" fmla="*/ 1100689 w 2524513"/>
                <a:gd name="connsiteY1" fmla="*/ 4685848 h 5688632"/>
                <a:gd name="connsiteX2" fmla="*/ 1969081 w 2524513"/>
                <a:gd name="connsiteY2" fmla="*/ 4473748 h 5688632"/>
                <a:gd name="connsiteX3" fmla="*/ 2020457 w 2524513"/>
                <a:gd name="connsiteY3" fmla="*/ 4608512 h 5688632"/>
                <a:gd name="connsiteX4" fmla="*/ 1128837 w 2524513"/>
                <a:gd name="connsiteY4" fmla="*/ 4812208 h 5688632"/>
                <a:gd name="connsiteX5" fmla="*/ 4233 w 2524513"/>
                <a:gd name="connsiteY5" fmla="*/ 5688632 h 5688632"/>
                <a:gd name="connsiteX6" fmla="*/ 4233 w 2524513"/>
                <a:gd name="connsiteY6" fmla="*/ 1512168 h 5688632"/>
                <a:gd name="connsiteX7" fmla="*/ 1948449 w 2524513"/>
                <a:gd name="connsiteY7" fmla="*/ 0 h 5688632"/>
                <a:gd name="connsiteX8" fmla="*/ 1948449 w 2524513"/>
                <a:gd name="connsiteY8" fmla="*/ 2376264 h 5688632"/>
                <a:gd name="connsiteX9" fmla="*/ 2524513 w 2524513"/>
                <a:gd name="connsiteY9" fmla="*/ 3168352 h 5688632"/>
                <a:gd name="connsiteX10" fmla="*/ 2380497 w 2524513"/>
                <a:gd name="connsiteY10" fmla="*/ 4032448 h 5688632"/>
                <a:gd name="connsiteX11" fmla="*/ 2236481 w 2524513"/>
                <a:gd name="connsiteY11" fmla="*/ 3960440 h 5688632"/>
                <a:gd name="connsiteX12" fmla="*/ 2380497 w 2524513"/>
                <a:gd name="connsiteY12" fmla="*/ 3240360 h 5688632"/>
                <a:gd name="connsiteX13" fmla="*/ 1804433 w 2524513"/>
                <a:gd name="connsiteY13" fmla="*/ 2520280 h 5688632"/>
                <a:gd name="connsiteX14" fmla="*/ 1804433 w 2524513"/>
                <a:gd name="connsiteY14" fmla="*/ 360040 h 5688632"/>
                <a:gd name="connsiteX15" fmla="*/ 148249 w 2524513"/>
                <a:gd name="connsiteY15" fmla="*/ 1683568 h 5688632"/>
                <a:gd name="connsiteX16" fmla="*/ 148249 w 2524513"/>
                <a:gd name="connsiteY16" fmla="*/ 5400600 h 5688632"/>
                <a:gd name="connsiteX0" fmla="*/ 148249 w 2524513"/>
                <a:gd name="connsiteY0" fmla="*/ 5400600 h 5688632"/>
                <a:gd name="connsiteX1" fmla="*/ 1100689 w 2524513"/>
                <a:gd name="connsiteY1" fmla="*/ 4685848 h 5688632"/>
                <a:gd name="connsiteX2" fmla="*/ 1969081 w 2524513"/>
                <a:gd name="connsiteY2" fmla="*/ 4473748 h 5688632"/>
                <a:gd name="connsiteX3" fmla="*/ 2020457 w 2524513"/>
                <a:gd name="connsiteY3" fmla="*/ 4608512 h 5688632"/>
                <a:gd name="connsiteX4" fmla="*/ 1128837 w 2524513"/>
                <a:gd name="connsiteY4" fmla="*/ 4812208 h 5688632"/>
                <a:gd name="connsiteX5" fmla="*/ 4233 w 2524513"/>
                <a:gd name="connsiteY5" fmla="*/ 5688632 h 5688632"/>
                <a:gd name="connsiteX6" fmla="*/ 4233 w 2524513"/>
                <a:gd name="connsiteY6" fmla="*/ 1512168 h 5688632"/>
                <a:gd name="connsiteX7" fmla="*/ 1948449 w 2524513"/>
                <a:gd name="connsiteY7" fmla="*/ 0 h 5688632"/>
                <a:gd name="connsiteX8" fmla="*/ 1948449 w 2524513"/>
                <a:gd name="connsiteY8" fmla="*/ 2376264 h 5688632"/>
                <a:gd name="connsiteX9" fmla="*/ 2524513 w 2524513"/>
                <a:gd name="connsiteY9" fmla="*/ 3168352 h 5688632"/>
                <a:gd name="connsiteX10" fmla="*/ 2236481 w 2524513"/>
                <a:gd name="connsiteY10" fmla="*/ 3960440 h 5688632"/>
                <a:gd name="connsiteX11" fmla="*/ 2380497 w 2524513"/>
                <a:gd name="connsiteY11" fmla="*/ 3240360 h 5688632"/>
                <a:gd name="connsiteX12" fmla="*/ 1804433 w 2524513"/>
                <a:gd name="connsiteY12" fmla="*/ 2520280 h 5688632"/>
                <a:gd name="connsiteX13" fmla="*/ 1804433 w 2524513"/>
                <a:gd name="connsiteY13" fmla="*/ 360040 h 5688632"/>
                <a:gd name="connsiteX14" fmla="*/ 148249 w 2524513"/>
                <a:gd name="connsiteY14" fmla="*/ 1683568 h 5688632"/>
                <a:gd name="connsiteX15" fmla="*/ 148249 w 2524513"/>
                <a:gd name="connsiteY15" fmla="*/ 5400600 h 5688632"/>
                <a:gd name="connsiteX0" fmla="*/ 148249 w 2524513"/>
                <a:gd name="connsiteY0" fmla="*/ 5400600 h 5688632"/>
                <a:gd name="connsiteX1" fmla="*/ 1100689 w 2524513"/>
                <a:gd name="connsiteY1" fmla="*/ 4685848 h 5688632"/>
                <a:gd name="connsiteX2" fmla="*/ 1969081 w 2524513"/>
                <a:gd name="connsiteY2" fmla="*/ 4473748 h 5688632"/>
                <a:gd name="connsiteX3" fmla="*/ 2020457 w 2524513"/>
                <a:gd name="connsiteY3" fmla="*/ 4608512 h 5688632"/>
                <a:gd name="connsiteX4" fmla="*/ 1128837 w 2524513"/>
                <a:gd name="connsiteY4" fmla="*/ 4812208 h 5688632"/>
                <a:gd name="connsiteX5" fmla="*/ 4233 w 2524513"/>
                <a:gd name="connsiteY5" fmla="*/ 5688632 h 5688632"/>
                <a:gd name="connsiteX6" fmla="*/ 4233 w 2524513"/>
                <a:gd name="connsiteY6" fmla="*/ 1512168 h 5688632"/>
                <a:gd name="connsiteX7" fmla="*/ 1948449 w 2524513"/>
                <a:gd name="connsiteY7" fmla="*/ 0 h 5688632"/>
                <a:gd name="connsiteX8" fmla="*/ 1948449 w 2524513"/>
                <a:gd name="connsiteY8" fmla="*/ 2376264 h 5688632"/>
                <a:gd name="connsiteX9" fmla="*/ 2524513 w 2524513"/>
                <a:gd name="connsiteY9" fmla="*/ 3168352 h 5688632"/>
                <a:gd name="connsiteX10" fmla="*/ 2380497 w 2524513"/>
                <a:gd name="connsiteY10" fmla="*/ 3240360 h 5688632"/>
                <a:gd name="connsiteX11" fmla="*/ 1804433 w 2524513"/>
                <a:gd name="connsiteY11" fmla="*/ 2520280 h 5688632"/>
                <a:gd name="connsiteX12" fmla="*/ 1804433 w 2524513"/>
                <a:gd name="connsiteY12" fmla="*/ 360040 h 5688632"/>
                <a:gd name="connsiteX13" fmla="*/ 148249 w 2524513"/>
                <a:gd name="connsiteY13" fmla="*/ 1683568 h 5688632"/>
                <a:gd name="connsiteX14" fmla="*/ 148249 w 2524513"/>
                <a:gd name="connsiteY14" fmla="*/ 5400600 h 5688632"/>
                <a:gd name="connsiteX0" fmla="*/ 148249 w 2524513"/>
                <a:gd name="connsiteY0" fmla="*/ 5400600 h 5688632"/>
                <a:gd name="connsiteX1" fmla="*/ 1100689 w 2524513"/>
                <a:gd name="connsiteY1" fmla="*/ 4685848 h 5688632"/>
                <a:gd name="connsiteX2" fmla="*/ 1969081 w 2524513"/>
                <a:gd name="connsiteY2" fmla="*/ 4473748 h 5688632"/>
                <a:gd name="connsiteX3" fmla="*/ 2020457 w 2524513"/>
                <a:gd name="connsiteY3" fmla="*/ 4608512 h 5688632"/>
                <a:gd name="connsiteX4" fmla="*/ 1128837 w 2524513"/>
                <a:gd name="connsiteY4" fmla="*/ 4812208 h 5688632"/>
                <a:gd name="connsiteX5" fmla="*/ 4233 w 2524513"/>
                <a:gd name="connsiteY5" fmla="*/ 5688632 h 5688632"/>
                <a:gd name="connsiteX6" fmla="*/ 4233 w 2524513"/>
                <a:gd name="connsiteY6" fmla="*/ 1512168 h 5688632"/>
                <a:gd name="connsiteX7" fmla="*/ 1948449 w 2524513"/>
                <a:gd name="connsiteY7" fmla="*/ 0 h 5688632"/>
                <a:gd name="connsiteX8" fmla="*/ 1948449 w 2524513"/>
                <a:gd name="connsiteY8" fmla="*/ 2376264 h 5688632"/>
                <a:gd name="connsiteX9" fmla="*/ 2524513 w 2524513"/>
                <a:gd name="connsiteY9" fmla="*/ 3168352 h 5688632"/>
                <a:gd name="connsiteX10" fmla="*/ 1804433 w 2524513"/>
                <a:gd name="connsiteY10" fmla="*/ 2520280 h 5688632"/>
                <a:gd name="connsiteX11" fmla="*/ 1804433 w 2524513"/>
                <a:gd name="connsiteY11" fmla="*/ 360040 h 5688632"/>
                <a:gd name="connsiteX12" fmla="*/ 148249 w 2524513"/>
                <a:gd name="connsiteY12" fmla="*/ 1683568 h 5688632"/>
                <a:gd name="connsiteX13" fmla="*/ 148249 w 2524513"/>
                <a:gd name="connsiteY13" fmla="*/ 5400600 h 5688632"/>
                <a:gd name="connsiteX0" fmla="*/ 148249 w 2020457"/>
                <a:gd name="connsiteY0" fmla="*/ 5400600 h 5688632"/>
                <a:gd name="connsiteX1" fmla="*/ 1100689 w 2020457"/>
                <a:gd name="connsiteY1" fmla="*/ 4685848 h 5688632"/>
                <a:gd name="connsiteX2" fmla="*/ 1969081 w 2020457"/>
                <a:gd name="connsiteY2" fmla="*/ 4473748 h 5688632"/>
                <a:gd name="connsiteX3" fmla="*/ 2020457 w 2020457"/>
                <a:gd name="connsiteY3" fmla="*/ 4608512 h 5688632"/>
                <a:gd name="connsiteX4" fmla="*/ 1128837 w 2020457"/>
                <a:gd name="connsiteY4" fmla="*/ 4812208 h 5688632"/>
                <a:gd name="connsiteX5" fmla="*/ 4233 w 2020457"/>
                <a:gd name="connsiteY5" fmla="*/ 5688632 h 5688632"/>
                <a:gd name="connsiteX6" fmla="*/ 4233 w 2020457"/>
                <a:gd name="connsiteY6" fmla="*/ 1512168 h 5688632"/>
                <a:gd name="connsiteX7" fmla="*/ 1948449 w 2020457"/>
                <a:gd name="connsiteY7" fmla="*/ 0 h 5688632"/>
                <a:gd name="connsiteX8" fmla="*/ 1948449 w 2020457"/>
                <a:gd name="connsiteY8" fmla="*/ 2376264 h 5688632"/>
                <a:gd name="connsiteX9" fmla="*/ 1804433 w 2020457"/>
                <a:gd name="connsiteY9" fmla="*/ 2520280 h 5688632"/>
                <a:gd name="connsiteX10" fmla="*/ 1804433 w 2020457"/>
                <a:gd name="connsiteY10" fmla="*/ 360040 h 5688632"/>
                <a:gd name="connsiteX11" fmla="*/ 148249 w 2020457"/>
                <a:gd name="connsiteY11" fmla="*/ 1683568 h 5688632"/>
                <a:gd name="connsiteX12" fmla="*/ 148249 w 2020457"/>
                <a:gd name="connsiteY12" fmla="*/ 5400600 h 5688632"/>
                <a:gd name="connsiteX0" fmla="*/ 148249 w 2020457"/>
                <a:gd name="connsiteY0" fmla="*/ 5400600 h 5688632"/>
                <a:gd name="connsiteX1" fmla="*/ 1100689 w 2020457"/>
                <a:gd name="connsiteY1" fmla="*/ 4685848 h 5688632"/>
                <a:gd name="connsiteX2" fmla="*/ 1969081 w 2020457"/>
                <a:gd name="connsiteY2" fmla="*/ 4473748 h 5688632"/>
                <a:gd name="connsiteX3" fmla="*/ 2020457 w 2020457"/>
                <a:gd name="connsiteY3" fmla="*/ 4608512 h 5688632"/>
                <a:gd name="connsiteX4" fmla="*/ 1128837 w 2020457"/>
                <a:gd name="connsiteY4" fmla="*/ 4812208 h 5688632"/>
                <a:gd name="connsiteX5" fmla="*/ 4233 w 2020457"/>
                <a:gd name="connsiteY5" fmla="*/ 5688632 h 5688632"/>
                <a:gd name="connsiteX6" fmla="*/ 4233 w 2020457"/>
                <a:gd name="connsiteY6" fmla="*/ 1512168 h 5688632"/>
                <a:gd name="connsiteX7" fmla="*/ 1948449 w 2020457"/>
                <a:gd name="connsiteY7" fmla="*/ 0 h 5688632"/>
                <a:gd name="connsiteX8" fmla="*/ 1948449 w 2020457"/>
                <a:gd name="connsiteY8" fmla="*/ 2376264 h 5688632"/>
                <a:gd name="connsiteX9" fmla="*/ 1804433 w 2020457"/>
                <a:gd name="connsiteY9" fmla="*/ 360040 h 5688632"/>
                <a:gd name="connsiteX10" fmla="*/ 148249 w 2020457"/>
                <a:gd name="connsiteY10" fmla="*/ 1683568 h 5688632"/>
                <a:gd name="connsiteX11" fmla="*/ 148249 w 2020457"/>
                <a:gd name="connsiteY11" fmla="*/ 5400600 h 5688632"/>
                <a:gd name="connsiteX0" fmla="*/ 148249 w 2248482"/>
                <a:gd name="connsiteY0" fmla="*/ 5592621 h 5880653"/>
                <a:gd name="connsiteX1" fmla="*/ 1100689 w 2248482"/>
                <a:gd name="connsiteY1" fmla="*/ 4877869 h 5880653"/>
                <a:gd name="connsiteX2" fmla="*/ 1969081 w 2248482"/>
                <a:gd name="connsiteY2" fmla="*/ 4665769 h 5880653"/>
                <a:gd name="connsiteX3" fmla="*/ 2020457 w 2248482"/>
                <a:gd name="connsiteY3" fmla="*/ 4800533 h 5880653"/>
                <a:gd name="connsiteX4" fmla="*/ 1128837 w 2248482"/>
                <a:gd name="connsiteY4" fmla="*/ 5004229 h 5880653"/>
                <a:gd name="connsiteX5" fmla="*/ 4233 w 2248482"/>
                <a:gd name="connsiteY5" fmla="*/ 5880653 h 5880653"/>
                <a:gd name="connsiteX6" fmla="*/ 4233 w 2248482"/>
                <a:gd name="connsiteY6" fmla="*/ 1704189 h 5880653"/>
                <a:gd name="connsiteX7" fmla="*/ 1948449 w 2248482"/>
                <a:gd name="connsiteY7" fmla="*/ 192021 h 5880653"/>
                <a:gd name="connsiteX8" fmla="*/ 1804433 w 2248482"/>
                <a:gd name="connsiteY8" fmla="*/ 552061 h 5880653"/>
                <a:gd name="connsiteX9" fmla="*/ 148249 w 2248482"/>
                <a:gd name="connsiteY9" fmla="*/ 1875589 h 5880653"/>
                <a:gd name="connsiteX10" fmla="*/ 148249 w 2248482"/>
                <a:gd name="connsiteY10" fmla="*/ 5592621 h 5880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48482" h="5880653">
                  <a:moveTo>
                    <a:pt x="148249" y="5592621"/>
                  </a:moveTo>
                  <a:lnTo>
                    <a:pt x="1100689" y="4877869"/>
                  </a:lnTo>
                  <a:lnTo>
                    <a:pt x="1969081" y="4665769"/>
                  </a:lnTo>
                  <a:lnTo>
                    <a:pt x="2020457" y="4800533"/>
                  </a:lnTo>
                  <a:lnTo>
                    <a:pt x="1128837" y="5004229"/>
                  </a:lnTo>
                  <a:lnTo>
                    <a:pt x="4233" y="5880653"/>
                  </a:lnTo>
                  <a:cubicBezTo>
                    <a:pt x="8466" y="4492120"/>
                    <a:pt x="0" y="3092722"/>
                    <a:pt x="4233" y="1704189"/>
                  </a:cubicBezTo>
                  <a:lnTo>
                    <a:pt x="1948449" y="192021"/>
                  </a:lnTo>
                  <a:cubicBezTo>
                    <a:pt x="2248482" y="0"/>
                    <a:pt x="2104466" y="271466"/>
                    <a:pt x="1804433" y="552061"/>
                  </a:cubicBezTo>
                  <a:lnTo>
                    <a:pt x="148249" y="1875589"/>
                  </a:lnTo>
                  <a:lnTo>
                    <a:pt x="148249" y="5592621"/>
                  </a:lnTo>
                  <a:close/>
                </a:path>
              </a:pathLst>
            </a:custGeom>
            <a:solidFill>
              <a:schemeClr val="bg1"/>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63" name="Group 131"/>
          <p:cNvGrpSpPr/>
          <p:nvPr/>
        </p:nvGrpSpPr>
        <p:grpSpPr>
          <a:xfrm>
            <a:off x="467544" y="5013176"/>
            <a:ext cx="2857500" cy="1272540"/>
            <a:chOff x="403860" y="4381500"/>
            <a:chExt cx="2857500" cy="1272540"/>
          </a:xfrm>
        </p:grpSpPr>
        <p:sp>
          <p:nvSpPr>
            <p:cNvPr id="133" name="Freeform 132"/>
            <p:cNvSpPr/>
            <p:nvPr/>
          </p:nvSpPr>
          <p:spPr>
            <a:xfrm>
              <a:off x="914400" y="5059680"/>
              <a:ext cx="563880" cy="304800"/>
            </a:xfrm>
            <a:custGeom>
              <a:avLst/>
              <a:gdLst>
                <a:gd name="connsiteX0" fmla="*/ 0 w 563880"/>
                <a:gd name="connsiteY0" fmla="*/ 114300 h 304800"/>
                <a:gd name="connsiteX1" fmla="*/ 434340 w 563880"/>
                <a:gd name="connsiteY1" fmla="*/ 0 h 304800"/>
                <a:gd name="connsiteX2" fmla="*/ 563880 w 563880"/>
                <a:gd name="connsiteY2" fmla="*/ 304800 h 304800"/>
                <a:gd name="connsiteX3" fmla="*/ 0 w 563880"/>
                <a:gd name="connsiteY3" fmla="*/ 114300 h 304800"/>
              </a:gdLst>
              <a:ahLst/>
              <a:cxnLst>
                <a:cxn ang="0">
                  <a:pos x="connsiteX0" y="connsiteY0"/>
                </a:cxn>
                <a:cxn ang="0">
                  <a:pos x="connsiteX1" y="connsiteY1"/>
                </a:cxn>
                <a:cxn ang="0">
                  <a:pos x="connsiteX2" y="connsiteY2"/>
                </a:cxn>
                <a:cxn ang="0">
                  <a:pos x="connsiteX3" y="connsiteY3"/>
                </a:cxn>
              </a:cxnLst>
              <a:rect l="l" t="t" r="r" b="b"/>
              <a:pathLst>
                <a:path w="563880" h="304800">
                  <a:moveTo>
                    <a:pt x="0" y="114300"/>
                  </a:moveTo>
                  <a:lnTo>
                    <a:pt x="434340" y="0"/>
                  </a:lnTo>
                  <a:lnTo>
                    <a:pt x="563880" y="304800"/>
                  </a:lnTo>
                  <a:lnTo>
                    <a:pt x="0" y="114300"/>
                  </a:lnTo>
                  <a:close/>
                </a:path>
              </a:pathLst>
            </a:custGeom>
            <a:solidFill>
              <a:srgbClr val="00CCFF"/>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34" name="Freeform 133"/>
            <p:cNvSpPr/>
            <p:nvPr/>
          </p:nvSpPr>
          <p:spPr>
            <a:xfrm>
              <a:off x="1790700" y="4968240"/>
              <a:ext cx="670560" cy="121920"/>
            </a:xfrm>
            <a:custGeom>
              <a:avLst/>
              <a:gdLst>
                <a:gd name="connsiteX0" fmla="*/ 0 w 670560"/>
                <a:gd name="connsiteY0" fmla="*/ 76200 h 121920"/>
                <a:gd name="connsiteX1" fmla="*/ 518160 w 670560"/>
                <a:gd name="connsiteY1" fmla="*/ 0 h 121920"/>
                <a:gd name="connsiteX2" fmla="*/ 670560 w 670560"/>
                <a:gd name="connsiteY2" fmla="*/ 121920 h 121920"/>
                <a:gd name="connsiteX3" fmla="*/ 0 w 670560"/>
                <a:gd name="connsiteY3" fmla="*/ 76200 h 121920"/>
              </a:gdLst>
              <a:ahLst/>
              <a:cxnLst>
                <a:cxn ang="0">
                  <a:pos x="connsiteX0" y="connsiteY0"/>
                </a:cxn>
                <a:cxn ang="0">
                  <a:pos x="connsiteX1" y="connsiteY1"/>
                </a:cxn>
                <a:cxn ang="0">
                  <a:pos x="connsiteX2" y="connsiteY2"/>
                </a:cxn>
                <a:cxn ang="0">
                  <a:pos x="connsiteX3" y="connsiteY3"/>
                </a:cxn>
              </a:cxnLst>
              <a:rect l="l" t="t" r="r" b="b"/>
              <a:pathLst>
                <a:path w="670560" h="121920">
                  <a:moveTo>
                    <a:pt x="0" y="76200"/>
                  </a:moveTo>
                  <a:lnTo>
                    <a:pt x="518160" y="0"/>
                  </a:lnTo>
                  <a:lnTo>
                    <a:pt x="670560" y="121920"/>
                  </a:lnTo>
                  <a:lnTo>
                    <a:pt x="0" y="76200"/>
                  </a:lnTo>
                  <a:close/>
                </a:path>
              </a:pathLst>
            </a:custGeom>
            <a:solidFill>
              <a:srgbClr val="00CCFF"/>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35" name="Freeform 134"/>
            <p:cNvSpPr/>
            <p:nvPr/>
          </p:nvSpPr>
          <p:spPr>
            <a:xfrm>
              <a:off x="1516380" y="5463540"/>
              <a:ext cx="716280" cy="190500"/>
            </a:xfrm>
            <a:custGeom>
              <a:avLst/>
              <a:gdLst>
                <a:gd name="connsiteX0" fmla="*/ 0 w 716280"/>
                <a:gd name="connsiteY0" fmla="*/ 190500 h 190500"/>
                <a:gd name="connsiteX1" fmla="*/ 411480 w 716280"/>
                <a:gd name="connsiteY1" fmla="*/ 0 h 190500"/>
                <a:gd name="connsiteX2" fmla="*/ 716280 w 716280"/>
                <a:gd name="connsiteY2" fmla="*/ 137160 h 190500"/>
                <a:gd name="connsiteX3" fmla="*/ 0 w 716280"/>
                <a:gd name="connsiteY3" fmla="*/ 190500 h 190500"/>
              </a:gdLst>
              <a:ahLst/>
              <a:cxnLst>
                <a:cxn ang="0">
                  <a:pos x="connsiteX0" y="connsiteY0"/>
                </a:cxn>
                <a:cxn ang="0">
                  <a:pos x="connsiteX1" y="connsiteY1"/>
                </a:cxn>
                <a:cxn ang="0">
                  <a:pos x="connsiteX2" y="connsiteY2"/>
                </a:cxn>
                <a:cxn ang="0">
                  <a:pos x="connsiteX3" y="connsiteY3"/>
                </a:cxn>
              </a:cxnLst>
              <a:rect l="l" t="t" r="r" b="b"/>
              <a:pathLst>
                <a:path w="716280" h="190500">
                  <a:moveTo>
                    <a:pt x="0" y="190500"/>
                  </a:moveTo>
                  <a:lnTo>
                    <a:pt x="411480" y="0"/>
                  </a:lnTo>
                  <a:lnTo>
                    <a:pt x="716280" y="137160"/>
                  </a:lnTo>
                  <a:lnTo>
                    <a:pt x="0" y="190500"/>
                  </a:lnTo>
                  <a:close/>
                </a:path>
              </a:pathLst>
            </a:custGeom>
            <a:solidFill>
              <a:srgbClr val="00CCFF"/>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36" name="Freeform 135"/>
            <p:cNvSpPr/>
            <p:nvPr/>
          </p:nvSpPr>
          <p:spPr>
            <a:xfrm>
              <a:off x="403860" y="5387340"/>
              <a:ext cx="861060" cy="198120"/>
            </a:xfrm>
            <a:custGeom>
              <a:avLst/>
              <a:gdLst>
                <a:gd name="connsiteX0" fmla="*/ 0 w 861060"/>
                <a:gd name="connsiteY0" fmla="*/ 198120 h 198120"/>
                <a:gd name="connsiteX1" fmla="*/ 0 w 861060"/>
                <a:gd name="connsiteY1" fmla="*/ 198120 h 198120"/>
                <a:gd name="connsiteX2" fmla="*/ 289560 w 861060"/>
                <a:gd name="connsiteY2" fmla="*/ 0 h 198120"/>
                <a:gd name="connsiteX3" fmla="*/ 861060 w 861060"/>
                <a:gd name="connsiteY3" fmla="*/ 106680 h 198120"/>
                <a:gd name="connsiteX4" fmla="*/ 624840 w 861060"/>
                <a:gd name="connsiteY4" fmla="*/ 182880 h 198120"/>
                <a:gd name="connsiteX5" fmla="*/ 0 w 861060"/>
                <a:gd name="connsiteY5" fmla="*/ 198120 h 198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61060" h="198120">
                  <a:moveTo>
                    <a:pt x="0" y="198120"/>
                  </a:moveTo>
                  <a:lnTo>
                    <a:pt x="0" y="198120"/>
                  </a:lnTo>
                  <a:lnTo>
                    <a:pt x="289560" y="0"/>
                  </a:lnTo>
                  <a:lnTo>
                    <a:pt x="861060" y="106680"/>
                  </a:lnTo>
                  <a:lnTo>
                    <a:pt x="624840" y="182880"/>
                  </a:lnTo>
                  <a:lnTo>
                    <a:pt x="0" y="198120"/>
                  </a:lnTo>
                  <a:close/>
                </a:path>
              </a:pathLst>
            </a:custGeom>
            <a:solidFill>
              <a:srgbClr val="00CCFF"/>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37" name="Freeform 136"/>
            <p:cNvSpPr/>
            <p:nvPr/>
          </p:nvSpPr>
          <p:spPr>
            <a:xfrm>
              <a:off x="2247900" y="5280660"/>
              <a:ext cx="624840" cy="106680"/>
            </a:xfrm>
            <a:custGeom>
              <a:avLst/>
              <a:gdLst>
                <a:gd name="connsiteX0" fmla="*/ 0 w 624840"/>
                <a:gd name="connsiteY0" fmla="*/ 83820 h 106680"/>
                <a:gd name="connsiteX1" fmla="*/ 0 w 624840"/>
                <a:gd name="connsiteY1" fmla="*/ 83820 h 106680"/>
                <a:gd name="connsiteX2" fmla="*/ 441960 w 624840"/>
                <a:gd name="connsiteY2" fmla="*/ 0 h 106680"/>
                <a:gd name="connsiteX3" fmla="*/ 624840 w 624840"/>
                <a:gd name="connsiteY3" fmla="*/ 106680 h 106680"/>
                <a:gd name="connsiteX4" fmla="*/ 0 w 624840"/>
                <a:gd name="connsiteY4" fmla="*/ 83820 h 1066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4840" h="106680">
                  <a:moveTo>
                    <a:pt x="0" y="83820"/>
                  </a:moveTo>
                  <a:lnTo>
                    <a:pt x="0" y="83820"/>
                  </a:lnTo>
                  <a:lnTo>
                    <a:pt x="441960" y="0"/>
                  </a:lnTo>
                  <a:lnTo>
                    <a:pt x="624840" y="106680"/>
                  </a:lnTo>
                  <a:lnTo>
                    <a:pt x="0" y="83820"/>
                  </a:lnTo>
                  <a:close/>
                </a:path>
              </a:pathLst>
            </a:custGeom>
            <a:solidFill>
              <a:srgbClr val="00CCFF"/>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38" name="Freeform 137"/>
            <p:cNvSpPr/>
            <p:nvPr/>
          </p:nvSpPr>
          <p:spPr>
            <a:xfrm>
              <a:off x="1356360" y="5105400"/>
              <a:ext cx="624840" cy="160020"/>
            </a:xfrm>
            <a:custGeom>
              <a:avLst/>
              <a:gdLst>
                <a:gd name="connsiteX0" fmla="*/ 624840 w 624840"/>
                <a:gd name="connsiteY0" fmla="*/ 99060 h 160020"/>
                <a:gd name="connsiteX1" fmla="*/ 624840 w 624840"/>
                <a:gd name="connsiteY1" fmla="*/ 99060 h 160020"/>
                <a:gd name="connsiteX2" fmla="*/ 556260 w 624840"/>
                <a:gd name="connsiteY2" fmla="*/ 83820 h 160020"/>
                <a:gd name="connsiteX3" fmla="*/ 182880 w 624840"/>
                <a:gd name="connsiteY3" fmla="*/ 0 h 160020"/>
                <a:gd name="connsiteX4" fmla="*/ 0 w 624840"/>
                <a:gd name="connsiteY4" fmla="*/ 160020 h 160020"/>
                <a:gd name="connsiteX5" fmla="*/ 76200 w 624840"/>
                <a:gd name="connsiteY5" fmla="*/ 160020 h 160020"/>
                <a:gd name="connsiteX6" fmla="*/ 624840 w 624840"/>
                <a:gd name="connsiteY6" fmla="*/ 99060 h 1600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24840" h="160020">
                  <a:moveTo>
                    <a:pt x="624840" y="99060"/>
                  </a:moveTo>
                  <a:lnTo>
                    <a:pt x="624840" y="99060"/>
                  </a:lnTo>
                  <a:lnTo>
                    <a:pt x="556260" y="83820"/>
                  </a:lnTo>
                  <a:lnTo>
                    <a:pt x="182880" y="0"/>
                  </a:lnTo>
                  <a:lnTo>
                    <a:pt x="0" y="160020"/>
                  </a:lnTo>
                  <a:lnTo>
                    <a:pt x="76200" y="160020"/>
                  </a:lnTo>
                  <a:lnTo>
                    <a:pt x="624840" y="99060"/>
                  </a:lnTo>
                  <a:close/>
                </a:path>
              </a:pathLst>
            </a:custGeom>
            <a:solidFill>
              <a:srgbClr val="00CCFF"/>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39" name="Freeform 138"/>
            <p:cNvSpPr/>
            <p:nvPr/>
          </p:nvSpPr>
          <p:spPr>
            <a:xfrm>
              <a:off x="1889760" y="4693920"/>
              <a:ext cx="1371600" cy="419100"/>
            </a:xfrm>
            <a:custGeom>
              <a:avLst/>
              <a:gdLst>
                <a:gd name="connsiteX0" fmla="*/ 0 w 1371600"/>
                <a:gd name="connsiteY0" fmla="*/ 175260 h 419100"/>
                <a:gd name="connsiteX1" fmla="*/ 0 w 1371600"/>
                <a:gd name="connsiteY1" fmla="*/ 175260 h 419100"/>
                <a:gd name="connsiteX2" fmla="*/ 1066800 w 1371600"/>
                <a:gd name="connsiteY2" fmla="*/ 0 h 419100"/>
                <a:gd name="connsiteX3" fmla="*/ 1165860 w 1371600"/>
                <a:gd name="connsiteY3" fmla="*/ 129540 h 419100"/>
                <a:gd name="connsiteX4" fmla="*/ 1341120 w 1371600"/>
                <a:gd name="connsiteY4" fmla="*/ 106680 h 419100"/>
                <a:gd name="connsiteX5" fmla="*/ 1371600 w 1371600"/>
                <a:gd name="connsiteY5" fmla="*/ 419100 h 419100"/>
                <a:gd name="connsiteX6" fmla="*/ 822960 w 1371600"/>
                <a:gd name="connsiteY6" fmla="*/ 160020 h 419100"/>
                <a:gd name="connsiteX7" fmla="*/ 0 w 1371600"/>
                <a:gd name="connsiteY7" fmla="*/ 175260 h 419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71600" h="419100">
                  <a:moveTo>
                    <a:pt x="0" y="175260"/>
                  </a:moveTo>
                  <a:lnTo>
                    <a:pt x="0" y="175260"/>
                  </a:lnTo>
                  <a:lnTo>
                    <a:pt x="1066800" y="0"/>
                  </a:lnTo>
                  <a:lnTo>
                    <a:pt x="1165860" y="129540"/>
                  </a:lnTo>
                  <a:lnTo>
                    <a:pt x="1341120" y="106680"/>
                  </a:lnTo>
                  <a:lnTo>
                    <a:pt x="1371600" y="419100"/>
                  </a:lnTo>
                  <a:lnTo>
                    <a:pt x="822960" y="160020"/>
                  </a:lnTo>
                  <a:lnTo>
                    <a:pt x="0" y="175260"/>
                  </a:lnTo>
                  <a:close/>
                </a:path>
              </a:pathLst>
            </a:custGeom>
            <a:solidFill>
              <a:srgbClr val="00CCFF"/>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40" name="Freeform 139"/>
            <p:cNvSpPr/>
            <p:nvPr/>
          </p:nvSpPr>
          <p:spPr>
            <a:xfrm>
              <a:off x="1844040" y="4381500"/>
              <a:ext cx="449580" cy="137160"/>
            </a:xfrm>
            <a:custGeom>
              <a:avLst/>
              <a:gdLst>
                <a:gd name="connsiteX0" fmla="*/ 0 w 449580"/>
                <a:gd name="connsiteY0" fmla="*/ 0 h 137160"/>
                <a:gd name="connsiteX1" fmla="*/ 0 w 449580"/>
                <a:gd name="connsiteY1" fmla="*/ 0 h 137160"/>
                <a:gd name="connsiteX2" fmla="*/ 449580 w 449580"/>
                <a:gd name="connsiteY2" fmla="*/ 76200 h 137160"/>
                <a:gd name="connsiteX3" fmla="*/ 106680 w 449580"/>
                <a:gd name="connsiteY3" fmla="*/ 137160 h 137160"/>
                <a:gd name="connsiteX4" fmla="*/ 0 w 449580"/>
                <a:gd name="connsiteY4" fmla="*/ 0 h 1371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9580" h="137160">
                  <a:moveTo>
                    <a:pt x="0" y="0"/>
                  </a:moveTo>
                  <a:lnTo>
                    <a:pt x="0" y="0"/>
                  </a:lnTo>
                  <a:lnTo>
                    <a:pt x="449580" y="76200"/>
                  </a:lnTo>
                  <a:lnTo>
                    <a:pt x="106680" y="137160"/>
                  </a:lnTo>
                  <a:lnTo>
                    <a:pt x="0" y="0"/>
                  </a:lnTo>
                  <a:close/>
                </a:path>
              </a:pathLst>
            </a:custGeom>
            <a:solidFill>
              <a:srgbClr val="00CCFF"/>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53" name="Group 79"/>
          <p:cNvGrpSpPr/>
          <p:nvPr/>
        </p:nvGrpSpPr>
        <p:grpSpPr>
          <a:xfrm rot="20518145">
            <a:off x="1267763" y="707993"/>
            <a:ext cx="1594606" cy="3562446"/>
            <a:chOff x="2278743" y="-493486"/>
            <a:chExt cx="2452914" cy="4930598"/>
          </a:xfrm>
        </p:grpSpPr>
        <p:sp>
          <p:nvSpPr>
            <p:cNvPr id="81" name="Freeform 80"/>
            <p:cNvSpPr/>
            <p:nvPr/>
          </p:nvSpPr>
          <p:spPr>
            <a:xfrm>
              <a:off x="2278743" y="-464457"/>
              <a:ext cx="2380343" cy="1901371"/>
            </a:xfrm>
            <a:custGeom>
              <a:avLst/>
              <a:gdLst>
                <a:gd name="connsiteX0" fmla="*/ 1146628 w 2380343"/>
                <a:gd name="connsiteY0" fmla="*/ 1320800 h 1901371"/>
                <a:gd name="connsiteX1" fmla="*/ 0 w 2380343"/>
                <a:gd name="connsiteY1" fmla="*/ 1248228 h 1901371"/>
                <a:gd name="connsiteX2" fmla="*/ 885371 w 2380343"/>
                <a:gd name="connsiteY2" fmla="*/ 1146628 h 1901371"/>
                <a:gd name="connsiteX3" fmla="*/ 29028 w 2380343"/>
                <a:gd name="connsiteY3" fmla="*/ 783771 h 1901371"/>
                <a:gd name="connsiteX4" fmla="*/ 1016000 w 2380343"/>
                <a:gd name="connsiteY4" fmla="*/ 1001486 h 1901371"/>
                <a:gd name="connsiteX5" fmla="*/ 464457 w 2380343"/>
                <a:gd name="connsiteY5" fmla="*/ 101600 h 1901371"/>
                <a:gd name="connsiteX6" fmla="*/ 1204686 w 2380343"/>
                <a:gd name="connsiteY6" fmla="*/ 841828 h 1901371"/>
                <a:gd name="connsiteX7" fmla="*/ 1190171 w 2380343"/>
                <a:gd name="connsiteY7" fmla="*/ 0 h 1901371"/>
                <a:gd name="connsiteX8" fmla="*/ 1364343 w 2380343"/>
                <a:gd name="connsiteY8" fmla="*/ 885371 h 1901371"/>
                <a:gd name="connsiteX9" fmla="*/ 1828800 w 2380343"/>
                <a:gd name="connsiteY9" fmla="*/ 188686 h 1901371"/>
                <a:gd name="connsiteX10" fmla="*/ 1465943 w 2380343"/>
                <a:gd name="connsiteY10" fmla="*/ 1045028 h 1901371"/>
                <a:gd name="connsiteX11" fmla="*/ 2380343 w 2380343"/>
                <a:gd name="connsiteY11" fmla="*/ 1161143 h 1901371"/>
                <a:gd name="connsiteX12" fmla="*/ 1494971 w 2380343"/>
                <a:gd name="connsiteY12" fmla="*/ 1175657 h 1901371"/>
                <a:gd name="connsiteX13" fmla="*/ 1843314 w 2380343"/>
                <a:gd name="connsiteY13" fmla="*/ 1901371 h 1901371"/>
                <a:gd name="connsiteX14" fmla="*/ 1219200 w 2380343"/>
                <a:gd name="connsiteY14" fmla="*/ 1306286 h 1901371"/>
                <a:gd name="connsiteX15" fmla="*/ 1146628 w 2380343"/>
                <a:gd name="connsiteY15" fmla="*/ 1320800 h 19013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380343" h="1901371">
                  <a:moveTo>
                    <a:pt x="1146628" y="1320800"/>
                  </a:moveTo>
                  <a:lnTo>
                    <a:pt x="0" y="1248228"/>
                  </a:lnTo>
                  <a:lnTo>
                    <a:pt x="885371" y="1146628"/>
                  </a:lnTo>
                  <a:lnTo>
                    <a:pt x="29028" y="783771"/>
                  </a:lnTo>
                  <a:lnTo>
                    <a:pt x="1016000" y="1001486"/>
                  </a:lnTo>
                  <a:lnTo>
                    <a:pt x="464457" y="101600"/>
                  </a:lnTo>
                  <a:lnTo>
                    <a:pt x="1204686" y="841828"/>
                  </a:lnTo>
                  <a:lnTo>
                    <a:pt x="1190171" y="0"/>
                  </a:lnTo>
                  <a:lnTo>
                    <a:pt x="1364343" y="885371"/>
                  </a:lnTo>
                  <a:lnTo>
                    <a:pt x="1828800" y="188686"/>
                  </a:lnTo>
                  <a:lnTo>
                    <a:pt x="1465943" y="1045028"/>
                  </a:lnTo>
                  <a:lnTo>
                    <a:pt x="2380343" y="1161143"/>
                  </a:lnTo>
                  <a:lnTo>
                    <a:pt x="1494971" y="1175657"/>
                  </a:lnTo>
                  <a:lnTo>
                    <a:pt x="1843314" y="1901371"/>
                  </a:lnTo>
                  <a:lnTo>
                    <a:pt x="1219200" y="1306286"/>
                  </a:lnTo>
                  <a:lnTo>
                    <a:pt x="1146628" y="1320800"/>
                  </a:lnTo>
                  <a:close/>
                </a:path>
              </a:pathLst>
            </a:custGeom>
            <a:solidFill>
              <a:srgbClr val="00B050"/>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82" name="Freeform 81"/>
            <p:cNvSpPr/>
            <p:nvPr/>
          </p:nvSpPr>
          <p:spPr>
            <a:xfrm>
              <a:off x="3062514" y="1349829"/>
              <a:ext cx="1436915" cy="928914"/>
            </a:xfrm>
            <a:custGeom>
              <a:avLst/>
              <a:gdLst>
                <a:gd name="connsiteX0" fmla="*/ 725715 w 1436915"/>
                <a:gd name="connsiteY0" fmla="*/ 638628 h 928914"/>
                <a:gd name="connsiteX1" fmla="*/ 0 w 1436915"/>
                <a:gd name="connsiteY1" fmla="*/ 682171 h 928914"/>
                <a:gd name="connsiteX2" fmla="*/ 551543 w 1436915"/>
                <a:gd name="connsiteY2" fmla="*/ 551542 h 928914"/>
                <a:gd name="connsiteX3" fmla="*/ 87086 w 1436915"/>
                <a:gd name="connsiteY3" fmla="*/ 203200 h 928914"/>
                <a:gd name="connsiteX4" fmla="*/ 783772 w 1436915"/>
                <a:gd name="connsiteY4" fmla="*/ 551542 h 928914"/>
                <a:gd name="connsiteX5" fmla="*/ 406400 w 1436915"/>
                <a:gd name="connsiteY5" fmla="*/ 0 h 928914"/>
                <a:gd name="connsiteX6" fmla="*/ 609600 w 1436915"/>
                <a:gd name="connsiteY6" fmla="*/ 595085 h 928914"/>
                <a:gd name="connsiteX7" fmla="*/ 1088572 w 1436915"/>
                <a:gd name="connsiteY7" fmla="*/ 261257 h 928914"/>
                <a:gd name="connsiteX8" fmla="*/ 827315 w 1436915"/>
                <a:gd name="connsiteY8" fmla="*/ 566057 h 928914"/>
                <a:gd name="connsiteX9" fmla="*/ 1436915 w 1436915"/>
                <a:gd name="connsiteY9" fmla="*/ 812800 h 928914"/>
                <a:gd name="connsiteX10" fmla="*/ 812800 w 1436915"/>
                <a:gd name="connsiteY10" fmla="*/ 682171 h 928914"/>
                <a:gd name="connsiteX11" fmla="*/ 885372 w 1436915"/>
                <a:gd name="connsiteY11" fmla="*/ 928914 h 928914"/>
                <a:gd name="connsiteX12" fmla="*/ 624115 w 1436915"/>
                <a:gd name="connsiteY12" fmla="*/ 653142 h 928914"/>
                <a:gd name="connsiteX13" fmla="*/ 624115 w 1436915"/>
                <a:gd name="connsiteY13" fmla="*/ 653142 h 928914"/>
                <a:gd name="connsiteX14" fmla="*/ 653143 w 1436915"/>
                <a:gd name="connsiteY14" fmla="*/ 653142 h 928914"/>
                <a:gd name="connsiteX15" fmla="*/ 653143 w 1436915"/>
                <a:gd name="connsiteY15" fmla="*/ 653142 h 928914"/>
                <a:gd name="connsiteX16" fmla="*/ 725715 w 1436915"/>
                <a:gd name="connsiteY16" fmla="*/ 638628 h 9289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36915" h="928914">
                  <a:moveTo>
                    <a:pt x="725715" y="638628"/>
                  </a:moveTo>
                  <a:lnTo>
                    <a:pt x="0" y="682171"/>
                  </a:lnTo>
                  <a:lnTo>
                    <a:pt x="551543" y="551542"/>
                  </a:lnTo>
                  <a:lnTo>
                    <a:pt x="87086" y="203200"/>
                  </a:lnTo>
                  <a:lnTo>
                    <a:pt x="783772" y="551542"/>
                  </a:lnTo>
                  <a:lnTo>
                    <a:pt x="406400" y="0"/>
                  </a:lnTo>
                  <a:lnTo>
                    <a:pt x="609600" y="595085"/>
                  </a:lnTo>
                  <a:lnTo>
                    <a:pt x="1088572" y="261257"/>
                  </a:lnTo>
                  <a:lnTo>
                    <a:pt x="827315" y="566057"/>
                  </a:lnTo>
                  <a:lnTo>
                    <a:pt x="1436915" y="812800"/>
                  </a:lnTo>
                  <a:lnTo>
                    <a:pt x="812800" y="682171"/>
                  </a:lnTo>
                  <a:lnTo>
                    <a:pt x="885372" y="928914"/>
                  </a:lnTo>
                  <a:lnTo>
                    <a:pt x="624115" y="653142"/>
                  </a:lnTo>
                  <a:lnTo>
                    <a:pt x="624115" y="653142"/>
                  </a:lnTo>
                  <a:lnTo>
                    <a:pt x="653143" y="653142"/>
                  </a:lnTo>
                  <a:lnTo>
                    <a:pt x="653143" y="653142"/>
                  </a:lnTo>
                  <a:lnTo>
                    <a:pt x="725715" y="638628"/>
                  </a:lnTo>
                  <a:close/>
                </a:path>
              </a:pathLst>
            </a:custGeom>
            <a:solidFill>
              <a:srgbClr val="00B050"/>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83" name="Rectangle 82"/>
            <p:cNvSpPr/>
            <p:nvPr/>
          </p:nvSpPr>
          <p:spPr>
            <a:xfrm>
              <a:off x="3419872" y="620688"/>
              <a:ext cx="144016" cy="2808312"/>
            </a:xfrm>
            <a:prstGeom prst="rect">
              <a:avLst/>
            </a:prstGeom>
            <a:solidFill>
              <a:schemeClr val="bg2">
                <a:lumMod val="50000"/>
              </a:schemeClr>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84" name="Rectangle 83"/>
            <p:cNvSpPr/>
            <p:nvPr/>
          </p:nvSpPr>
          <p:spPr>
            <a:xfrm>
              <a:off x="3707904" y="1916832"/>
              <a:ext cx="144016" cy="1512168"/>
            </a:xfrm>
            <a:prstGeom prst="rect">
              <a:avLst/>
            </a:prstGeom>
            <a:solidFill>
              <a:schemeClr val="bg2">
                <a:lumMod val="50000"/>
              </a:schemeClr>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85" name="Freeform 84"/>
            <p:cNvSpPr/>
            <p:nvPr/>
          </p:nvSpPr>
          <p:spPr>
            <a:xfrm>
              <a:off x="2409371" y="-493486"/>
              <a:ext cx="2322286" cy="2119086"/>
            </a:xfrm>
            <a:custGeom>
              <a:avLst/>
              <a:gdLst>
                <a:gd name="connsiteX0" fmla="*/ 1045029 w 2322286"/>
                <a:gd name="connsiteY0" fmla="*/ 1378857 h 2119086"/>
                <a:gd name="connsiteX1" fmla="*/ 449943 w 2322286"/>
                <a:gd name="connsiteY1" fmla="*/ 2075543 h 2119086"/>
                <a:gd name="connsiteX2" fmla="*/ 943429 w 2322286"/>
                <a:gd name="connsiteY2" fmla="*/ 1161143 h 2119086"/>
                <a:gd name="connsiteX3" fmla="*/ 0 w 2322286"/>
                <a:gd name="connsiteY3" fmla="*/ 1117600 h 2119086"/>
                <a:gd name="connsiteX4" fmla="*/ 972458 w 2322286"/>
                <a:gd name="connsiteY4" fmla="*/ 986972 h 2119086"/>
                <a:gd name="connsiteX5" fmla="*/ 43543 w 2322286"/>
                <a:gd name="connsiteY5" fmla="*/ 435429 h 2119086"/>
                <a:gd name="connsiteX6" fmla="*/ 1030515 w 2322286"/>
                <a:gd name="connsiteY6" fmla="*/ 885372 h 2119086"/>
                <a:gd name="connsiteX7" fmla="*/ 522515 w 2322286"/>
                <a:gd name="connsiteY7" fmla="*/ 0 h 2119086"/>
                <a:gd name="connsiteX8" fmla="*/ 1204686 w 2322286"/>
                <a:gd name="connsiteY8" fmla="*/ 914400 h 2119086"/>
                <a:gd name="connsiteX9" fmla="*/ 1219200 w 2322286"/>
                <a:gd name="connsiteY9" fmla="*/ 58057 h 2119086"/>
                <a:gd name="connsiteX10" fmla="*/ 1277258 w 2322286"/>
                <a:gd name="connsiteY10" fmla="*/ 899886 h 2119086"/>
                <a:gd name="connsiteX11" fmla="*/ 1886858 w 2322286"/>
                <a:gd name="connsiteY11" fmla="*/ 319315 h 2119086"/>
                <a:gd name="connsiteX12" fmla="*/ 1364343 w 2322286"/>
                <a:gd name="connsiteY12" fmla="*/ 1001486 h 2119086"/>
                <a:gd name="connsiteX13" fmla="*/ 2322286 w 2322286"/>
                <a:gd name="connsiteY13" fmla="*/ 1640115 h 2119086"/>
                <a:gd name="connsiteX14" fmla="*/ 1262743 w 2322286"/>
                <a:gd name="connsiteY14" fmla="*/ 1103086 h 2119086"/>
                <a:gd name="connsiteX15" fmla="*/ 2002972 w 2322286"/>
                <a:gd name="connsiteY15" fmla="*/ 2032000 h 2119086"/>
                <a:gd name="connsiteX16" fmla="*/ 1088572 w 2322286"/>
                <a:gd name="connsiteY16" fmla="*/ 1248229 h 2119086"/>
                <a:gd name="connsiteX17" fmla="*/ 1582058 w 2322286"/>
                <a:gd name="connsiteY17" fmla="*/ 2119086 h 2119086"/>
                <a:gd name="connsiteX18" fmla="*/ 1045029 w 2322286"/>
                <a:gd name="connsiteY18" fmla="*/ 1378857 h 2119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322286" h="2119086">
                  <a:moveTo>
                    <a:pt x="1045029" y="1378857"/>
                  </a:moveTo>
                  <a:lnTo>
                    <a:pt x="449943" y="2075543"/>
                  </a:lnTo>
                  <a:lnTo>
                    <a:pt x="943429" y="1161143"/>
                  </a:lnTo>
                  <a:lnTo>
                    <a:pt x="0" y="1117600"/>
                  </a:lnTo>
                  <a:lnTo>
                    <a:pt x="972458" y="986972"/>
                  </a:lnTo>
                  <a:lnTo>
                    <a:pt x="43543" y="435429"/>
                  </a:lnTo>
                  <a:lnTo>
                    <a:pt x="1030515" y="885372"/>
                  </a:lnTo>
                  <a:lnTo>
                    <a:pt x="522515" y="0"/>
                  </a:lnTo>
                  <a:lnTo>
                    <a:pt x="1204686" y="914400"/>
                  </a:lnTo>
                  <a:lnTo>
                    <a:pt x="1219200" y="58057"/>
                  </a:lnTo>
                  <a:lnTo>
                    <a:pt x="1277258" y="899886"/>
                  </a:lnTo>
                  <a:lnTo>
                    <a:pt x="1886858" y="319315"/>
                  </a:lnTo>
                  <a:lnTo>
                    <a:pt x="1364343" y="1001486"/>
                  </a:lnTo>
                  <a:lnTo>
                    <a:pt x="2322286" y="1640115"/>
                  </a:lnTo>
                  <a:lnTo>
                    <a:pt x="1262743" y="1103086"/>
                  </a:lnTo>
                  <a:lnTo>
                    <a:pt x="2002972" y="2032000"/>
                  </a:lnTo>
                  <a:lnTo>
                    <a:pt x="1088572" y="1248229"/>
                  </a:lnTo>
                  <a:lnTo>
                    <a:pt x="1582058" y="2119086"/>
                  </a:lnTo>
                  <a:lnTo>
                    <a:pt x="1045029" y="1378857"/>
                  </a:lnTo>
                  <a:close/>
                </a:path>
              </a:pathLst>
            </a:custGeom>
            <a:solidFill>
              <a:srgbClr val="00B050"/>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86" name="Freeform 85"/>
            <p:cNvSpPr/>
            <p:nvPr/>
          </p:nvSpPr>
          <p:spPr>
            <a:xfrm>
              <a:off x="3004457" y="1378857"/>
              <a:ext cx="1465943" cy="1074057"/>
            </a:xfrm>
            <a:custGeom>
              <a:avLst/>
              <a:gdLst>
                <a:gd name="connsiteX0" fmla="*/ 754743 w 1465943"/>
                <a:gd name="connsiteY0" fmla="*/ 682172 h 1074057"/>
                <a:gd name="connsiteX1" fmla="*/ 145143 w 1465943"/>
                <a:gd name="connsiteY1" fmla="*/ 972457 h 1074057"/>
                <a:gd name="connsiteX2" fmla="*/ 725714 w 1465943"/>
                <a:gd name="connsiteY2" fmla="*/ 580572 h 1074057"/>
                <a:gd name="connsiteX3" fmla="*/ 0 w 1465943"/>
                <a:gd name="connsiteY3" fmla="*/ 420914 h 1074057"/>
                <a:gd name="connsiteX4" fmla="*/ 812800 w 1465943"/>
                <a:gd name="connsiteY4" fmla="*/ 493486 h 1074057"/>
                <a:gd name="connsiteX5" fmla="*/ 246743 w 1465943"/>
                <a:gd name="connsiteY5" fmla="*/ 0 h 1074057"/>
                <a:gd name="connsiteX6" fmla="*/ 899886 w 1465943"/>
                <a:gd name="connsiteY6" fmla="*/ 464457 h 1074057"/>
                <a:gd name="connsiteX7" fmla="*/ 754743 w 1465943"/>
                <a:gd name="connsiteY7" fmla="*/ 43543 h 1074057"/>
                <a:gd name="connsiteX8" fmla="*/ 798286 w 1465943"/>
                <a:gd name="connsiteY8" fmla="*/ 566057 h 1074057"/>
                <a:gd name="connsiteX9" fmla="*/ 1465943 w 1465943"/>
                <a:gd name="connsiteY9" fmla="*/ 449943 h 1074057"/>
                <a:gd name="connsiteX10" fmla="*/ 914400 w 1465943"/>
                <a:gd name="connsiteY10" fmla="*/ 653143 h 1074057"/>
                <a:gd name="connsiteX11" fmla="*/ 1132114 w 1465943"/>
                <a:gd name="connsiteY11" fmla="*/ 1074057 h 1074057"/>
                <a:gd name="connsiteX12" fmla="*/ 740229 w 1465943"/>
                <a:gd name="connsiteY12" fmla="*/ 740229 h 1074057"/>
                <a:gd name="connsiteX13" fmla="*/ 696686 w 1465943"/>
                <a:gd name="connsiteY13" fmla="*/ 682172 h 1074057"/>
                <a:gd name="connsiteX14" fmla="*/ 754743 w 1465943"/>
                <a:gd name="connsiteY14" fmla="*/ 682172 h 10740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65943" h="1074057">
                  <a:moveTo>
                    <a:pt x="754743" y="682172"/>
                  </a:moveTo>
                  <a:lnTo>
                    <a:pt x="145143" y="972457"/>
                  </a:lnTo>
                  <a:lnTo>
                    <a:pt x="725714" y="580572"/>
                  </a:lnTo>
                  <a:lnTo>
                    <a:pt x="0" y="420914"/>
                  </a:lnTo>
                  <a:lnTo>
                    <a:pt x="812800" y="493486"/>
                  </a:lnTo>
                  <a:lnTo>
                    <a:pt x="246743" y="0"/>
                  </a:lnTo>
                  <a:lnTo>
                    <a:pt x="899886" y="464457"/>
                  </a:lnTo>
                  <a:lnTo>
                    <a:pt x="754743" y="43543"/>
                  </a:lnTo>
                  <a:lnTo>
                    <a:pt x="798286" y="566057"/>
                  </a:lnTo>
                  <a:lnTo>
                    <a:pt x="1465943" y="449943"/>
                  </a:lnTo>
                  <a:lnTo>
                    <a:pt x="914400" y="653143"/>
                  </a:lnTo>
                  <a:lnTo>
                    <a:pt x="1132114" y="1074057"/>
                  </a:lnTo>
                  <a:lnTo>
                    <a:pt x="740229" y="740229"/>
                  </a:lnTo>
                  <a:lnTo>
                    <a:pt x="696686" y="682172"/>
                  </a:lnTo>
                  <a:lnTo>
                    <a:pt x="754743" y="682172"/>
                  </a:lnTo>
                  <a:close/>
                </a:path>
              </a:pathLst>
            </a:custGeom>
            <a:solidFill>
              <a:srgbClr val="00B050"/>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87" name="Trapezoid 86"/>
            <p:cNvSpPr/>
            <p:nvPr/>
          </p:nvSpPr>
          <p:spPr>
            <a:xfrm rot="10800000">
              <a:off x="3059832" y="3284984"/>
              <a:ext cx="1152128" cy="1152128"/>
            </a:xfrm>
            <a:prstGeom prst="trapezoid">
              <a:avLst/>
            </a:prstGeom>
            <a:solidFill>
              <a:srgbClr val="FFC000"/>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grpSp>
      <p:sp>
        <p:nvSpPr>
          <p:cNvPr id="149" name="Freeform 148"/>
          <p:cNvSpPr/>
          <p:nvPr/>
        </p:nvSpPr>
        <p:spPr>
          <a:xfrm>
            <a:off x="4056504" y="2243728"/>
            <a:ext cx="716280" cy="190500"/>
          </a:xfrm>
          <a:custGeom>
            <a:avLst/>
            <a:gdLst>
              <a:gd name="connsiteX0" fmla="*/ 0 w 716280"/>
              <a:gd name="connsiteY0" fmla="*/ 190500 h 190500"/>
              <a:gd name="connsiteX1" fmla="*/ 411480 w 716280"/>
              <a:gd name="connsiteY1" fmla="*/ 0 h 190500"/>
              <a:gd name="connsiteX2" fmla="*/ 716280 w 716280"/>
              <a:gd name="connsiteY2" fmla="*/ 137160 h 190500"/>
              <a:gd name="connsiteX3" fmla="*/ 0 w 716280"/>
              <a:gd name="connsiteY3" fmla="*/ 190500 h 190500"/>
            </a:gdLst>
            <a:ahLst/>
            <a:cxnLst>
              <a:cxn ang="0">
                <a:pos x="connsiteX0" y="connsiteY0"/>
              </a:cxn>
              <a:cxn ang="0">
                <a:pos x="connsiteX1" y="connsiteY1"/>
              </a:cxn>
              <a:cxn ang="0">
                <a:pos x="connsiteX2" y="connsiteY2"/>
              </a:cxn>
              <a:cxn ang="0">
                <a:pos x="connsiteX3" y="connsiteY3"/>
              </a:cxn>
            </a:cxnLst>
            <a:rect l="l" t="t" r="r" b="b"/>
            <a:pathLst>
              <a:path w="716280" h="190500">
                <a:moveTo>
                  <a:pt x="0" y="190500"/>
                </a:moveTo>
                <a:lnTo>
                  <a:pt x="411480" y="0"/>
                </a:lnTo>
                <a:lnTo>
                  <a:pt x="716280" y="137160"/>
                </a:lnTo>
                <a:lnTo>
                  <a:pt x="0" y="190500"/>
                </a:lnTo>
                <a:close/>
              </a:path>
            </a:pathLst>
          </a:custGeom>
          <a:solidFill>
            <a:srgbClr val="00CCFF"/>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50" name="Freeform 149"/>
          <p:cNvSpPr/>
          <p:nvPr/>
        </p:nvSpPr>
        <p:spPr>
          <a:xfrm>
            <a:off x="4788024" y="2060848"/>
            <a:ext cx="624840" cy="106680"/>
          </a:xfrm>
          <a:custGeom>
            <a:avLst/>
            <a:gdLst>
              <a:gd name="connsiteX0" fmla="*/ 0 w 624840"/>
              <a:gd name="connsiteY0" fmla="*/ 83820 h 106680"/>
              <a:gd name="connsiteX1" fmla="*/ 0 w 624840"/>
              <a:gd name="connsiteY1" fmla="*/ 83820 h 106680"/>
              <a:gd name="connsiteX2" fmla="*/ 441960 w 624840"/>
              <a:gd name="connsiteY2" fmla="*/ 0 h 106680"/>
              <a:gd name="connsiteX3" fmla="*/ 624840 w 624840"/>
              <a:gd name="connsiteY3" fmla="*/ 106680 h 106680"/>
              <a:gd name="connsiteX4" fmla="*/ 0 w 624840"/>
              <a:gd name="connsiteY4" fmla="*/ 83820 h 1066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4840" h="106680">
                <a:moveTo>
                  <a:pt x="0" y="83820"/>
                </a:moveTo>
                <a:lnTo>
                  <a:pt x="0" y="83820"/>
                </a:lnTo>
                <a:lnTo>
                  <a:pt x="441960" y="0"/>
                </a:lnTo>
                <a:lnTo>
                  <a:pt x="624840" y="106680"/>
                </a:lnTo>
                <a:lnTo>
                  <a:pt x="0" y="83820"/>
                </a:lnTo>
                <a:close/>
              </a:path>
            </a:pathLst>
          </a:custGeom>
          <a:solidFill>
            <a:srgbClr val="00CCFF"/>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175" name="Group 63"/>
          <p:cNvGrpSpPr/>
          <p:nvPr/>
        </p:nvGrpSpPr>
        <p:grpSpPr>
          <a:xfrm>
            <a:off x="3269036" y="500106"/>
            <a:ext cx="2605928" cy="2136806"/>
            <a:chOff x="5570040" y="395661"/>
            <a:chExt cx="2242320" cy="1838658"/>
          </a:xfrm>
        </p:grpSpPr>
        <p:grpSp>
          <p:nvGrpSpPr>
            <p:cNvPr id="182" name="Group 56"/>
            <p:cNvGrpSpPr/>
            <p:nvPr/>
          </p:nvGrpSpPr>
          <p:grpSpPr>
            <a:xfrm>
              <a:off x="5570040" y="395661"/>
              <a:ext cx="2242320" cy="1737195"/>
              <a:chOff x="5570040" y="2555901"/>
              <a:chExt cx="2242320" cy="1737195"/>
            </a:xfrm>
          </p:grpSpPr>
          <p:sp>
            <p:nvSpPr>
              <p:cNvPr id="186" name="Rectangle 185"/>
              <p:cNvSpPr/>
              <p:nvPr/>
            </p:nvSpPr>
            <p:spPr>
              <a:xfrm>
                <a:off x="5580112" y="2564904"/>
                <a:ext cx="2232248" cy="1728192"/>
              </a:xfrm>
              <a:prstGeom prst="rect">
                <a:avLst/>
              </a:prstGeom>
              <a:solidFill>
                <a:srgbClr val="DDDDDD"/>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600"/>
              </a:p>
            </p:txBody>
          </p:sp>
          <p:sp>
            <p:nvSpPr>
              <p:cNvPr id="187" name="TextBox 186"/>
              <p:cNvSpPr txBox="1"/>
              <p:nvPr/>
            </p:nvSpPr>
            <p:spPr>
              <a:xfrm rot="20226834">
                <a:off x="5640253" y="2859610"/>
                <a:ext cx="2082794" cy="1138780"/>
              </a:xfrm>
              <a:prstGeom prst="rect">
                <a:avLst/>
              </a:prstGeom>
              <a:noFill/>
            </p:spPr>
            <p:txBody>
              <a:bodyPr wrap="none" rtlCol="0">
                <a:spAutoFit/>
              </a:bodyPr>
              <a:lstStyle/>
              <a:p>
                <a:pPr algn="ctr"/>
                <a:r>
                  <a:rPr lang="en-GB" sz="4000" dirty="0" smtClean="0">
                    <a:latin typeface="Arial Black" pitchFamily="34" charset="0"/>
                  </a:rPr>
                  <a:t>SOLAR</a:t>
                </a:r>
              </a:p>
              <a:p>
                <a:pPr algn="ctr"/>
                <a:r>
                  <a:rPr lang="en-GB" sz="4000" dirty="0" smtClean="0">
                    <a:latin typeface="Arial Black" pitchFamily="34" charset="0"/>
                  </a:rPr>
                  <a:t>PANELS</a:t>
                </a:r>
                <a:endParaRPr lang="en-GB" sz="4000" dirty="0">
                  <a:latin typeface="Arial Black" pitchFamily="34" charset="0"/>
                </a:endParaRPr>
              </a:p>
            </p:txBody>
          </p:sp>
          <p:sp>
            <p:nvSpPr>
              <p:cNvPr id="188" name="TextBox 187"/>
              <p:cNvSpPr txBox="1"/>
              <p:nvPr/>
            </p:nvSpPr>
            <p:spPr>
              <a:xfrm>
                <a:off x="5570040" y="2555901"/>
                <a:ext cx="728785" cy="264833"/>
              </a:xfrm>
              <a:prstGeom prst="rect">
                <a:avLst/>
              </a:prstGeom>
              <a:noFill/>
            </p:spPr>
            <p:txBody>
              <a:bodyPr wrap="none" rtlCol="0">
                <a:spAutoFit/>
              </a:bodyPr>
              <a:lstStyle/>
              <a:p>
                <a:r>
                  <a:rPr lang="en-GB" sz="1400" dirty="0" smtClean="0"/>
                  <a:t>FRAGILE!</a:t>
                </a:r>
                <a:endParaRPr lang="en-GB" sz="1400" dirty="0"/>
              </a:p>
            </p:txBody>
          </p:sp>
          <p:sp>
            <p:nvSpPr>
              <p:cNvPr id="189" name="TextBox 13"/>
              <p:cNvSpPr txBox="1"/>
              <p:nvPr/>
            </p:nvSpPr>
            <p:spPr>
              <a:xfrm>
                <a:off x="6938190" y="3976316"/>
                <a:ext cx="728785" cy="264833"/>
              </a:xfrm>
              <a:prstGeom prst="rect">
                <a:avLst/>
              </a:prstGeom>
              <a:noFill/>
            </p:spPr>
            <p:txBody>
              <a:bodyPr wrap="none" rtlCol="0">
                <a:spAutoFit/>
              </a:bodyPr>
              <a:lstStyle/>
              <a:p>
                <a:r>
                  <a:rPr lang="en-GB" sz="1400" dirty="0" smtClean="0"/>
                  <a:t>FRAGILE!</a:t>
                </a:r>
                <a:endParaRPr lang="en-GB" sz="1400" dirty="0"/>
              </a:p>
            </p:txBody>
          </p:sp>
          <p:cxnSp>
            <p:nvCxnSpPr>
              <p:cNvPr id="190" name="Straight Connector 14"/>
              <p:cNvCxnSpPr/>
              <p:nvPr/>
            </p:nvCxnSpPr>
            <p:spPr>
              <a:xfrm flipV="1">
                <a:off x="5724128" y="2636912"/>
                <a:ext cx="1080120" cy="432048"/>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1" name="Straight Connector 190"/>
              <p:cNvCxnSpPr/>
              <p:nvPr/>
            </p:nvCxnSpPr>
            <p:spPr>
              <a:xfrm flipV="1">
                <a:off x="5796136" y="2708920"/>
                <a:ext cx="1080120" cy="432048"/>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2" name="Straight Connector 191"/>
              <p:cNvCxnSpPr/>
              <p:nvPr/>
            </p:nvCxnSpPr>
            <p:spPr>
              <a:xfrm flipV="1">
                <a:off x="6578698" y="3678365"/>
                <a:ext cx="1080120" cy="432048"/>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3" name="Straight Connector 192"/>
              <p:cNvCxnSpPr/>
              <p:nvPr/>
            </p:nvCxnSpPr>
            <p:spPr>
              <a:xfrm flipV="1">
                <a:off x="6650706" y="3750373"/>
                <a:ext cx="1080120" cy="432048"/>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83" name="Group 82"/>
            <p:cNvGrpSpPr/>
            <p:nvPr/>
          </p:nvGrpSpPr>
          <p:grpSpPr>
            <a:xfrm>
              <a:off x="5823028" y="2091091"/>
              <a:ext cx="1718736" cy="143228"/>
              <a:chOff x="5823028" y="2091091"/>
              <a:chExt cx="1718736" cy="143228"/>
            </a:xfrm>
          </p:grpSpPr>
          <p:sp>
            <p:nvSpPr>
              <p:cNvPr id="184" name="Rounded Rectangle 183"/>
              <p:cNvSpPr/>
              <p:nvPr/>
            </p:nvSpPr>
            <p:spPr>
              <a:xfrm>
                <a:off x="7112080" y="2091091"/>
                <a:ext cx="429684" cy="143228"/>
              </a:xfrm>
              <a:prstGeom prst="roundRect">
                <a:avLst/>
              </a:prstGeom>
              <a:solidFill>
                <a:srgbClr val="80808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600"/>
              </a:p>
            </p:txBody>
          </p:sp>
          <p:sp>
            <p:nvSpPr>
              <p:cNvPr id="185" name="Rounded Rectangle 184"/>
              <p:cNvSpPr/>
              <p:nvPr/>
            </p:nvSpPr>
            <p:spPr>
              <a:xfrm flipV="1">
                <a:off x="5823028" y="2091091"/>
                <a:ext cx="429684" cy="143228"/>
              </a:xfrm>
              <a:prstGeom prst="roundRect">
                <a:avLst/>
              </a:prstGeom>
              <a:solidFill>
                <a:srgbClr val="80808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600"/>
              </a:p>
            </p:txBody>
          </p:sp>
        </p:grpSp>
      </p:grpSp>
      <p:sp>
        <p:nvSpPr>
          <p:cNvPr id="176" name="Freeform 175"/>
          <p:cNvSpPr/>
          <p:nvPr/>
        </p:nvSpPr>
        <p:spPr>
          <a:xfrm>
            <a:off x="2730500" y="-387424"/>
            <a:ext cx="5014085" cy="2808312"/>
          </a:xfrm>
          <a:custGeom>
            <a:avLst/>
            <a:gdLst>
              <a:gd name="connsiteX0" fmla="*/ 755650 w 5016500"/>
              <a:gd name="connsiteY0" fmla="*/ 12700 h 2781300"/>
              <a:gd name="connsiteX1" fmla="*/ 749300 w 5016500"/>
              <a:gd name="connsiteY1" fmla="*/ 800100 h 2781300"/>
              <a:gd name="connsiteX2" fmla="*/ 127000 w 5016500"/>
              <a:gd name="connsiteY2" fmla="*/ 1092200 h 2781300"/>
              <a:gd name="connsiteX3" fmla="*/ 0 w 5016500"/>
              <a:gd name="connsiteY3" fmla="*/ 1314450 h 2781300"/>
              <a:gd name="connsiteX4" fmla="*/ 69850 w 5016500"/>
              <a:gd name="connsiteY4" fmla="*/ 1612900 h 2781300"/>
              <a:gd name="connsiteX5" fmla="*/ 266700 w 5016500"/>
              <a:gd name="connsiteY5" fmla="*/ 1549400 h 2781300"/>
              <a:gd name="connsiteX6" fmla="*/ 165100 w 5016500"/>
              <a:gd name="connsiteY6" fmla="*/ 1320800 h 2781300"/>
              <a:gd name="connsiteX7" fmla="*/ 254000 w 5016500"/>
              <a:gd name="connsiteY7" fmla="*/ 1149350 h 2781300"/>
              <a:gd name="connsiteX8" fmla="*/ 977900 w 5016500"/>
              <a:gd name="connsiteY8" fmla="*/ 819150 h 2781300"/>
              <a:gd name="connsiteX9" fmla="*/ 965200 w 5016500"/>
              <a:gd name="connsiteY9" fmla="*/ 88900 h 2781300"/>
              <a:gd name="connsiteX10" fmla="*/ 2825750 w 5016500"/>
              <a:gd name="connsiteY10" fmla="*/ 88900 h 2781300"/>
              <a:gd name="connsiteX11" fmla="*/ 2806700 w 5016500"/>
              <a:gd name="connsiteY11" fmla="*/ 730250 h 2781300"/>
              <a:gd name="connsiteX12" fmla="*/ 3111500 w 5016500"/>
              <a:gd name="connsiteY12" fmla="*/ 1187450 h 2781300"/>
              <a:gd name="connsiteX13" fmla="*/ 3511550 w 5016500"/>
              <a:gd name="connsiteY13" fmla="*/ 2044700 h 2781300"/>
              <a:gd name="connsiteX14" fmla="*/ 3644900 w 5016500"/>
              <a:gd name="connsiteY14" fmla="*/ 1987550 h 2781300"/>
              <a:gd name="connsiteX15" fmla="*/ 3213100 w 5016500"/>
              <a:gd name="connsiteY15" fmla="*/ 1123950 h 2781300"/>
              <a:gd name="connsiteX16" fmla="*/ 2990850 w 5016500"/>
              <a:gd name="connsiteY16" fmla="*/ 742950 h 2781300"/>
              <a:gd name="connsiteX17" fmla="*/ 2984500 w 5016500"/>
              <a:gd name="connsiteY17" fmla="*/ 82550 h 2781300"/>
              <a:gd name="connsiteX18" fmla="*/ 4857750 w 5016500"/>
              <a:gd name="connsiteY18" fmla="*/ 82550 h 2781300"/>
              <a:gd name="connsiteX19" fmla="*/ 4857750 w 5016500"/>
              <a:gd name="connsiteY19" fmla="*/ 2209800 h 2781300"/>
              <a:gd name="connsiteX20" fmla="*/ 3333750 w 5016500"/>
              <a:gd name="connsiteY20" fmla="*/ 2171700 h 2781300"/>
              <a:gd name="connsiteX21" fmla="*/ 3149600 w 5016500"/>
              <a:gd name="connsiteY21" fmla="*/ 2743200 h 2781300"/>
              <a:gd name="connsiteX22" fmla="*/ 3302000 w 5016500"/>
              <a:gd name="connsiteY22" fmla="*/ 2781300 h 2781300"/>
              <a:gd name="connsiteX23" fmla="*/ 3416300 w 5016500"/>
              <a:gd name="connsiteY23" fmla="*/ 2279650 h 2781300"/>
              <a:gd name="connsiteX24" fmla="*/ 5016500 w 5016500"/>
              <a:gd name="connsiteY24" fmla="*/ 2279650 h 2781300"/>
              <a:gd name="connsiteX25" fmla="*/ 5003800 w 5016500"/>
              <a:gd name="connsiteY25" fmla="*/ 0 h 2781300"/>
              <a:gd name="connsiteX26" fmla="*/ 755650 w 5016500"/>
              <a:gd name="connsiteY26" fmla="*/ 12700 h 2781300"/>
              <a:gd name="connsiteX0" fmla="*/ 755650 w 5016500"/>
              <a:gd name="connsiteY0" fmla="*/ 12700 h 2781300"/>
              <a:gd name="connsiteX1" fmla="*/ 749300 w 5016500"/>
              <a:gd name="connsiteY1" fmla="*/ 800100 h 2781300"/>
              <a:gd name="connsiteX2" fmla="*/ 127000 w 5016500"/>
              <a:gd name="connsiteY2" fmla="*/ 1092200 h 2781300"/>
              <a:gd name="connsiteX3" fmla="*/ 0 w 5016500"/>
              <a:gd name="connsiteY3" fmla="*/ 1314450 h 2781300"/>
              <a:gd name="connsiteX4" fmla="*/ 69850 w 5016500"/>
              <a:gd name="connsiteY4" fmla="*/ 1612900 h 2781300"/>
              <a:gd name="connsiteX5" fmla="*/ 266700 w 5016500"/>
              <a:gd name="connsiteY5" fmla="*/ 1549400 h 2781300"/>
              <a:gd name="connsiteX6" fmla="*/ 165100 w 5016500"/>
              <a:gd name="connsiteY6" fmla="*/ 1320800 h 2781300"/>
              <a:gd name="connsiteX7" fmla="*/ 254000 w 5016500"/>
              <a:gd name="connsiteY7" fmla="*/ 1149350 h 2781300"/>
              <a:gd name="connsiteX8" fmla="*/ 977404 w 5016500"/>
              <a:gd name="connsiteY8" fmla="*/ 798364 h 2781300"/>
              <a:gd name="connsiteX9" fmla="*/ 965200 w 5016500"/>
              <a:gd name="connsiteY9" fmla="*/ 88900 h 2781300"/>
              <a:gd name="connsiteX10" fmla="*/ 2825750 w 5016500"/>
              <a:gd name="connsiteY10" fmla="*/ 88900 h 2781300"/>
              <a:gd name="connsiteX11" fmla="*/ 2806700 w 5016500"/>
              <a:gd name="connsiteY11" fmla="*/ 730250 h 2781300"/>
              <a:gd name="connsiteX12" fmla="*/ 3111500 w 5016500"/>
              <a:gd name="connsiteY12" fmla="*/ 1187450 h 2781300"/>
              <a:gd name="connsiteX13" fmla="*/ 3511550 w 5016500"/>
              <a:gd name="connsiteY13" fmla="*/ 2044700 h 2781300"/>
              <a:gd name="connsiteX14" fmla="*/ 3644900 w 5016500"/>
              <a:gd name="connsiteY14" fmla="*/ 1987550 h 2781300"/>
              <a:gd name="connsiteX15" fmla="*/ 3213100 w 5016500"/>
              <a:gd name="connsiteY15" fmla="*/ 1123950 h 2781300"/>
              <a:gd name="connsiteX16" fmla="*/ 2990850 w 5016500"/>
              <a:gd name="connsiteY16" fmla="*/ 742950 h 2781300"/>
              <a:gd name="connsiteX17" fmla="*/ 2984500 w 5016500"/>
              <a:gd name="connsiteY17" fmla="*/ 82550 h 2781300"/>
              <a:gd name="connsiteX18" fmla="*/ 4857750 w 5016500"/>
              <a:gd name="connsiteY18" fmla="*/ 82550 h 2781300"/>
              <a:gd name="connsiteX19" fmla="*/ 4857750 w 5016500"/>
              <a:gd name="connsiteY19" fmla="*/ 2209800 h 2781300"/>
              <a:gd name="connsiteX20" fmla="*/ 3333750 w 5016500"/>
              <a:gd name="connsiteY20" fmla="*/ 2171700 h 2781300"/>
              <a:gd name="connsiteX21" fmla="*/ 3149600 w 5016500"/>
              <a:gd name="connsiteY21" fmla="*/ 2743200 h 2781300"/>
              <a:gd name="connsiteX22" fmla="*/ 3302000 w 5016500"/>
              <a:gd name="connsiteY22" fmla="*/ 2781300 h 2781300"/>
              <a:gd name="connsiteX23" fmla="*/ 3416300 w 5016500"/>
              <a:gd name="connsiteY23" fmla="*/ 2279650 h 2781300"/>
              <a:gd name="connsiteX24" fmla="*/ 5016500 w 5016500"/>
              <a:gd name="connsiteY24" fmla="*/ 2279650 h 2781300"/>
              <a:gd name="connsiteX25" fmla="*/ 5003800 w 5016500"/>
              <a:gd name="connsiteY25" fmla="*/ 0 h 2781300"/>
              <a:gd name="connsiteX26" fmla="*/ 755650 w 5016500"/>
              <a:gd name="connsiteY26" fmla="*/ 12700 h 2781300"/>
              <a:gd name="connsiteX0" fmla="*/ 755650 w 5016500"/>
              <a:gd name="connsiteY0" fmla="*/ 12700 h 2781300"/>
              <a:gd name="connsiteX1" fmla="*/ 749300 w 5016500"/>
              <a:gd name="connsiteY1" fmla="*/ 800100 h 2781300"/>
              <a:gd name="connsiteX2" fmla="*/ 127000 w 5016500"/>
              <a:gd name="connsiteY2" fmla="*/ 1092200 h 2781300"/>
              <a:gd name="connsiteX3" fmla="*/ 0 w 5016500"/>
              <a:gd name="connsiteY3" fmla="*/ 1314450 h 2781300"/>
              <a:gd name="connsiteX4" fmla="*/ 69850 w 5016500"/>
              <a:gd name="connsiteY4" fmla="*/ 1612900 h 2781300"/>
              <a:gd name="connsiteX5" fmla="*/ 266700 w 5016500"/>
              <a:gd name="connsiteY5" fmla="*/ 1549400 h 2781300"/>
              <a:gd name="connsiteX6" fmla="*/ 165100 w 5016500"/>
              <a:gd name="connsiteY6" fmla="*/ 1320800 h 2781300"/>
              <a:gd name="connsiteX7" fmla="*/ 254000 w 5016500"/>
              <a:gd name="connsiteY7" fmla="*/ 1149350 h 2781300"/>
              <a:gd name="connsiteX8" fmla="*/ 977404 w 5016500"/>
              <a:gd name="connsiteY8" fmla="*/ 798364 h 2781300"/>
              <a:gd name="connsiteX9" fmla="*/ 977404 w 5016500"/>
              <a:gd name="connsiteY9" fmla="*/ 78284 h 2781300"/>
              <a:gd name="connsiteX10" fmla="*/ 2825750 w 5016500"/>
              <a:gd name="connsiteY10" fmla="*/ 88900 h 2781300"/>
              <a:gd name="connsiteX11" fmla="*/ 2806700 w 5016500"/>
              <a:gd name="connsiteY11" fmla="*/ 730250 h 2781300"/>
              <a:gd name="connsiteX12" fmla="*/ 3111500 w 5016500"/>
              <a:gd name="connsiteY12" fmla="*/ 1187450 h 2781300"/>
              <a:gd name="connsiteX13" fmla="*/ 3511550 w 5016500"/>
              <a:gd name="connsiteY13" fmla="*/ 2044700 h 2781300"/>
              <a:gd name="connsiteX14" fmla="*/ 3644900 w 5016500"/>
              <a:gd name="connsiteY14" fmla="*/ 1987550 h 2781300"/>
              <a:gd name="connsiteX15" fmla="*/ 3213100 w 5016500"/>
              <a:gd name="connsiteY15" fmla="*/ 1123950 h 2781300"/>
              <a:gd name="connsiteX16" fmla="*/ 2990850 w 5016500"/>
              <a:gd name="connsiteY16" fmla="*/ 742950 h 2781300"/>
              <a:gd name="connsiteX17" fmla="*/ 2984500 w 5016500"/>
              <a:gd name="connsiteY17" fmla="*/ 82550 h 2781300"/>
              <a:gd name="connsiteX18" fmla="*/ 4857750 w 5016500"/>
              <a:gd name="connsiteY18" fmla="*/ 82550 h 2781300"/>
              <a:gd name="connsiteX19" fmla="*/ 4857750 w 5016500"/>
              <a:gd name="connsiteY19" fmla="*/ 2209800 h 2781300"/>
              <a:gd name="connsiteX20" fmla="*/ 3333750 w 5016500"/>
              <a:gd name="connsiteY20" fmla="*/ 2171700 h 2781300"/>
              <a:gd name="connsiteX21" fmla="*/ 3149600 w 5016500"/>
              <a:gd name="connsiteY21" fmla="*/ 2743200 h 2781300"/>
              <a:gd name="connsiteX22" fmla="*/ 3302000 w 5016500"/>
              <a:gd name="connsiteY22" fmla="*/ 2781300 h 2781300"/>
              <a:gd name="connsiteX23" fmla="*/ 3416300 w 5016500"/>
              <a:gd name="connsiteY23" fmla="*/ 2279650 h 2781300"/>
              <a:gd name="connsiteX24" fmla="*/ 5016500 w 5016500"/>
              <a:gd name="connsiteY24" fmla="*/ 2279650 h 2781300"/>
              <a:gd name="connsiteX25" fmla="*/ 5003800 w 5016500"/>
              <a:gd name="connsiteY25" fmla="*/ 0 h 2781300"/>
              <a:gd name="connsiteX26" fmla="*/ 755650 w 5016500"/>
              <a:gd name="connsiteY26" fmla="*/ 12700 h 2781300"/>
              <a:gd name="connsiteX0" fmla="*/ 755650 w 5016500"/>
              <a:gd name="connsiteY0" fmla="*/ 12700 h 2781300"/>
              <a:gd name="connsiteX1" fmla="*/ 749300 w 5016500"/>
              <a:gd name="connsiteY1" fmla="*/ 800100 h 2781300"/>
              <a:gd name="connsiteX2" fmla="*/ 127000 w 5016500"/>
              <a:gd name="connsiteY2" fmla="*/ 1092200 h 2781300"/>
              <a:gd name="connsiteX3" fmla="*/ 0 w 5016500"/>
              <a:gd name="connsiteY3" fmla="*/ 1314450 h 2781300"/>
              <a:gd name="connsiteX4" fmla="*/ 69850 w 5016500"/>
              <a:gd name="connsiteY4" fmla="*/ 1612900 h 2781300"/>
              <a:gd name="connsiteX5" fmla="*/ 266700 w 5016500"/>
              <a:gd name="connsiteY5" fmla="*/ 1549400 h 2781300"/>
              <a:gd name="connsiteX6" fmla="*/ 165100 w 5016500"/>
              <a:gd name="connsiteY6" fmla="*/ 1320800 h 2781300"/>
              <a:gd name="connsiteX7" fmla="*/ 254000 w 5016500"/>
              <a:gd name="connsiteY7" fmla="*/ 1149350 h 2781300"/>
              <a:gd name="connsiteX8" fmla="*/ 977404 w 5016500"/>
              <a:gd name="connsiteY8" fmla="*/ 798364 h 2781300"/>
              <a:gd name="connsiteX9" fmla="*/ 977404 w 5016500"/>
              <a:gd name="connsiteY9" fmla="*/ 78284 h 2781300"/>
              <a:gd name="connsiteX10" fmla="*/ 2777604 w 5016500"/>
              <a:gd name="connsiteY10" fmla="*/ 78284 h 2781300"/>
              <a:gd name="connsiteX11" fmla="*/ 2806700 w 5016500"/>
              <a:gd name="connsiteY11" fmla="*/ 730250 h 2781300"/>
              <a:gd name="connsiteX12" fmla="*/ 3111500 w 5016500"/>
              <a:gd name="connsiteY12" fmla="*/ 1187450 h 2781300"/>
              <a:gd name="connsiteX13" fmla="*/ 3511550 w 5016500"/>
              <a:gd name="connsiteY13" fmla="*/ 2044700 h 2781300"/>
              <a:gd name="connsiteX14" fmla="*/ 3644900 w 5016500"/>
              <a:gd name="connsiteY14" fmla="*/ 1987550 h 2781300"/>
              <a:gd name="connsiteX15" fmla="*/ 3213100 w 5016500"/>
              <a:gd name="connsiteY15" fmla="*/ 1123950 h 2781300"/>
              <a:gd name="connsiteX16" fmla="*/ 2990850 w 5016500"/>
              <a:gd name="connsiteY16" fmla="*/ 742950 h 2781300"/>
              <a:gd name="connsiteX17" fmla="*/ 2984500 w 5016500"/>
              <a:gd name="connsiteY17" fmla="*/ 82550 h 2781300"/>
              <a:gd name="connsiteX18" fmla="*/ 4857750 w 5016500"/>
              <a:gd name="connsiteY18" fmla="*/ 82550 h 2781300"/>
              <a:gd name="connsiteX19" fmla="*/ 4857750 w 5016500"/>
              <a:gd name="connsiteY19" fmla="*/ 2209800 h 2781300"/>
              <a:gd name="connsiteX20" fmla="*/ 3333750 w 5016500"/>
              <a:gd name="connsiteY20" fmla="*/ 2171700 h 2781300"/>
              <a:gd name="connsiteX21" fmla="*/ 3149600 w 5016500"/>
              <a:gd name="connsiteY21" fmla="*/ 2743200 h 2781300"/>
              <a:gd name="connsiteX22" fmla="*/ 3302000 w 5016500"/>
              <a:gd name="connsiteY22" fmla="*/ 2781300 h 2781300"/>
              <a:gd name="connsiteX23" fmla="*/ 3416300 w 5016500"/>
              <a:gd name="connsiteY23" fmla="*/ 2279650 h 2781300"/>
              <a:gd name="connsiteX24" fmla="*/ 5016500 w 5016500"/>
              <a:gd name="connsiteY24" fmla="*/ 2279650 h 2781300"/>
              <a:gd name="connsiteX25" fmla="*/ 5003800 w 5016500"/>
              <a:gd name="connsiteY25" fmla="*/ 0 h 2781300"/>
              <a:gd name="connsiteX26" fmla="*/ 755650 w 5016500"/>
              <a:gd name="connsiteY26" fmla="*/ 12700 h 2781300"/>
              <a:gd name="connsiteX0" fmla="*/ 755650 w 5016500"/>
              <a:gd name="connsiteY0" fmla="*/ 12700 h 2781300"/>
              <a:gd name="connsiteX1" fmla="*/ 749300 w 5016500"/>
              <a:gd name="connsiteY1" fmla="*/ 800100 h 2781300"/>
              <a:gd name="connsiteX2" fmla="*/ 127000 w 5016500"/>
              <a:gd name="connsiteY2" fmla="*/ 1092200 h 2781300"/>
              <a:gd name="connsiteX3" fmla="*/ 0 w 5016500"/>
              <a:gd name="connsiteY3" fmla="*/ 1314450 h 2781300"/>
              <a:gd name="connsiteX4" fmla="*/ 69850 w 5016500"/>
              <a:gd name="connsiteY4" fmla="*/ 1612900 h 2781300"/>
              <a:gd name="connsiteX5" fmla="*/ 266700 w 5016500"/>
              <a:gd name="connsiteY5" fmla="*/ 1549400 h 2781300"/>
              <a:gd name="connsiteX6" fmla="*/ 165100 w 5016500"/>
              <a:gd name="connsiteY6" fmla="*/ 1320800 h 2781300"/>
              <a:gd name="connsiteX7" fmla="*/ 254000 w 5016500"/>
              <a:gd name="connsiteY7" fmla="*/ 1149350 h 2781300"/>
              <a:gd name="connsiteX8" fmla="*/ 977404 w 5016500"/>
              <a:gd name="connsiteY8" fmla="*/ 798364 h 2781300"/>
              <a:gd name="connsiteX9" fmla="*/ 977404 w 5016500"/>
              <a:gd name="connsiteY9" fmla="*/ 78284 h 2781300"/>
              <a:gd name="connsiteX10" fmla="*/ 2777604 w 5016500"/>
              <a:gd name="connsiteY10" fmla="*/ 78284 h 2781300"/>
              <a:gd name="connsiteX11" fmla="*/ 2777604 w 5016500"/>
              <a:gd name="connsiteY11" fmla="*/ 726356 h 2781300"/>
              <a:gd name="connsiteX12" fmla="*/ 3111500 w 5016500"/>
              <a:gd name="connsiteY12" fmla="*/ 1187450 h 2781300"/>
              <a:gd name="connsiteX13" fmla="*/ 3511550 w 5016500"/>
              <a:gd name="connsiteY13" fmla="*/ 2044700 h 2781300"/>
              <a:gd name="connsiteX14" fmla="*/ 3644900 w 5016500"/>
              <a:gd name="connsiteY14" fmla="*/ 1987550 h 2781300"/>
              <a:gd name="connsiteX15" fmla="*/ 3213100 w 5016500"/>
              <a:gd name="connsiteY15" fmla="*/ 1123950 h 2781300"/>
              <a:gd name="connsiteX16" fmla="*/ 2990850 w 5016500"/>
              <a:gd name="connsiteY16" fmla="*/ 742950 h 2781300"/>
              <a:gd name="connsiteX17" fmla="*/ 2984500 w 5016500"/>
              <a:gd name="connsiteY17" fmla="*/ 82550 h 2781300"/>
              <a:gd name="connsiteX18" fmla="*/ 4857750 w 5016500"/>
              <a:gd name="connsiteY18" fmla="*/ 82550 h 2781300"/>
              <a:gd name="connsiteX19" fmla="*/ 4857750 w 5016500"/>
              <a:gd name="connsiteY19" fmla="*/ 2209800 h 2781300"/>
              <a:gd name="connsiteX20" fmla="*/ 3333750 w 5016500"/>
              <a:gd name="connsiteY20" fmla="*/ 2171700 h 2781300"/>
              <a:gd name="connsiteX21" fmla="*/ 3149600 w 5016500"/>
              <a:gd name="connsiteY21" fmla="*/ 2743200 h 2781300"/>
              <a:gd name="connsiteX22" fmla="*/ 3302000 w 5016500"/>
              <a:gd name="connsiteY22" fmla="*/ 2781300 h 2781300"/>
              <a:gd name="connsiteX23" fmla="*/ 3416300 w 5016500"/>
              <a:gd name="connsiteY23" fmla="*/ 2279650 h 2781300"/>
              <a:gd name="connsiteX24" fmla="*/ 5016500 w 5016500"/>
              <a:gd name="connsiteY24" fmla="*/ 2279650 h 2781300"/>
              <a:gd name="connsiteX25" fmla="*/ 5003800 w 5016500"/>
              <a:gd name="connsiteY25" fmla="*/ 0 h 2781300"/>
              <a:gd name="connsiteX26" fmla="*/ 755650 w 5016500"/>
              <a:gd name="connsiteY26" fmla="*/ 12700 h 2781300"/>
              <a:gd name="connsiteX0" fmla="*/ 755650 w 5016500"/>
              <a:gd name="connsiteY0" fmla="*/ 12700 h 2781300"/>
              <a:gd name="connsiteX1" fmla="*/ 749300 w 5016500"/>
              <a:gd name="connsiteY1" fmla="*/ 800100 h 2781300"/>
              <a:gd name="connsiteX2" fmla="*/ 127000 w 5016500"/>
              <a:gd name="connsiteY2" fmla="*/ 1092200 h 2781300"/>
              <a:gd name="connsiteX3" fmla="*/ 0 w 5016500"/>
              <a:gd name="connsiteY3" fmla="*/ 1314450 h 2781300"/>
              <a:gd name="connsiteX4" fmla="*/ 69850 w 5016500"/>
              <a:gd name="connsiteY4" fmla="*/ 1612900 h 2781300"/>
              <a:gd name="connsiteX5" fmla="*/ 266700 w 5016500"/>
              <a:gd name="connsiteY5" fmla="*/ 1549400 h 2781300"/>
              <a:gd name="connsiteX6" fmla="*/ 165100 w 5016500"/>
              <a:gd name="connsiteY6" fmla="*/ 1320800 h 2781300"/>
              <a:gd name="connsiteX7" fmla="*/ 254000 w 5016500"/>
              <a:gd name="connsiteY7" fmla="*/ 1149350 h 2781300"/>
              <a:gd name="connsiteX8" fmla="*/ 977404 w 5016500"/>
              <a:gd name="connsiteY8" fmla="*/ 798364 h 2781300"/>
              <a:gd name="connsiteX9" fmla="*/ 977404 w 5016500"/>
              <a:gd name="connsiteY9" fmla="*/ 78284 h 2781300"/>
              <a:gd name="connsiteX10" fmla="*/ 2777604 w 5016500"/>
              <a:gd name="connsiteY10" fmla="*/ 78284 h 2781300"/>
              <a:gd name="connsiteX11" fmla="*/ 2849612 w 5016500"/>
              <a:gd name="connsiteY11" fmla="*/ 726356 h 2781300"/>
              <a:gd name="connsiteX12" fmla="*/ 3111500 w 5016500"/>
              <a:gd name="connsiteY12" fmla="*/ 1187450 h 2781300"/>
              <a:gd name="connsiteX13" fmla="*/ 3511550 w 5016500"/>
              <a:gd name="connsiteY13" fmla="*/ 2044700 h 2781300"/>
              <a:gd name="connsiteX14" fmla="*/ 3644900 w 5016500"/>
              <a:gd name="connsiteY14" fmla="*/ 1987550 h 2781300"/>
              <a:gd name="connsiteX15" fmla="*/ 3213100 w 5016500"/>
              <a:gd name="connsiteY15" fmla="*/ 1123950 h 2781300"/>
              <a:gd name="connsiteX16" fmla="*/ 2990850 w 5016500"/>
              <a:gd name="connsiteY16" fmla="*/ 742950 h 2781300"/>
              <a:gd name="connsiteX17" fmla="*/ 2984500 w 5016500"/>
              <a:gd name="connsiteY17" fmla="*/ 82550 h 2781300"/>
              <a:gd name="connsiteX18" fmla="*/ 4857750 w 5016500"/>
              <a:gd name="connsiteY18" fmla="*/ 82550 h 2781300"/>
              <a:gd name="connsiteX19" fmla="*/ 4857750 w 5016500"/>
              <a:gd name="connsiteY19" fmla="*/ 2209800 h 2781300"/>
              <a:gd name="connsiteX20" fmla="*/ 3333750 w 5016500"/>
              <a:gd name="connsiteY20" fmla="*/ 2171700 h 2781300"/>
              <a:gd name="connsiteX21" fmla="*/ 3149600 w 5016500"/>
              <a:gd name="connsiteY21" fmla="*/ 2743200 h 2781300"/>
              <a:gd name="connsiteX22" fmla="*/ 3302000 w 5016500"/>
              <a:gd name="connsiteY22" fmla="*/ 2781300 h 2781300"/>
              <a:gd name="connsiteX23" fmla="*/ 3416300 w 5016500"/>
              <a:gd name="connsiteY23" fmla="*/ 2279650 h 2781300"/>
              <a:gd name="connsiteX24" fmla="*/ 5016500 w 5016500"/>
              <a:gd name="connsiteY24" fmla="*/ 2279650 h 2781300"/>
              <a:gd name="connsiteX25" fmla="*/ 5003800 w 5016500"/>
              <a:gd name="connsiteY25" fmla="*/ 0 h 2781300"/>
              <a:gd name="connsiteX26" fmla="*/ 755650 w 5016500"/>
              <a:gd name="connsiteY26" fmla="*/ 12700 h 2781300"/>
              <a:gd name="connsiteX0" fmla="*/ 755650 w 5016500"/>
              <a:gd name="connsiteY0" fmla="*/ 12700 h 2781300"/>
              <a:gd name="connsiteX1" fmla="*/ 749300 w 5016500"/>
              <a:gd name="connsiteY1" fmla="*/ 800100 h 2781300"/>
              <a:gd name="connsiteX2" fmla="*/ 127000 w 5016500"/>
              <a:gd name="connsiteY2" fmla="*/ 1092200 h 2781300"/>
              <a:gd name="connsiteX3" fmla="*/ 0 w 5016500"/>
              <a:gd name="connsiteY3" fmla="*/ 1314450 h 2781300"/>
              <a:gd name="connsiteX4" fmla="*/ 69850 w 5016500"/>
              <a:gd name="connsiteY4" fmla="*/ 1612900 h 2781300"/>
              <a:gd name="connsiteX5" fmla="*/ 266700 w 5016500"/>
              <a:gd name="connsiteY5" fmla="*/ 1549400 h 2781300"/>
              <a:gd name="connsiteX6" fmla="*/ 165100 w 5016500"/>
              <a:gd name="connsiteY6" fmla="*/ 1320800 h 2781300"/>
              <a:gd name="connsiteX7" fmla="*/ 254000 w 5016500"/>
              <a:gd name="connsiteY7" fmla="*/ 1149350 h 2781300"/>
              <a:gd name="connsiteX8" fmla="*/ 977404 w 5016500"/>
              <a:gd name="connsiteY8" fmla="*/ 798364 h 2781300"/>
              <a:gd name="connsiteX9" fmla="*/ 977404 w 5016500"/>
              <a:gd name="connsiteY9" fmla="*/ 78284 h 2781300"/>
              <a:gd name="connsiteX10" fmla="*/ 2849612 w 5016500"/>
              <a:gd name="connsiteY10" fmla="*/ 78284 h 2781300"/>
              <a:gd name="connsiteX11" fmla="*/ 2849612 w 5016500"/>
              <a:gd name="connsiteY11" fmla="*/ 726356 h 2781300"/>
              <a:gd name="connsiteX12" fmla="*/ 3111500 w 5016500"/>
              <a:gd name="connsiteY12" fmla="*/ 1187450 h 2781300"/>
              <a:gd name="connsiteX13" fmla="*/ 3511550 w 5016500"/>
              <a:gd name="connsiteY13" fmla="*/ 2044700 h 2781300"/>
              <a:gd name="connsiteX14" fmla="*/ 3644900 w 5016500"/>
              <a:gd name="connsiteY14" fmla="*/ 1987550 h 2781300"/>
              <a:gd name="connsiteX15" fmla="*/ 3213100 w 5016500"/>
              <a:gd name="connsiteY15" fmla="*/ 1123950 h 2781300"/>
              <a:gd name="connsiteX16" fmla="*/ 2990850 w 5016500"/>
              <a:gd name="connsiteY16" fmla="*/ 742950 h 2781300"/>
              <a:gd name="connsiteX17" fmla="*/ 2984500 w 5016500"/>
              <a:gd name="connsiteY17" fmla="*/ 82550 h 2781300"/>
              <a:gd name="connsiteX18" fmla="*/ 4857750 w 5016500"/>
              <a:gd name="connsiteY18" fmla="*/ 82550 h 2781300"/>
              <a:gd name="connsiteX19" fmla="*/ 4857750 w 5016500"/>
              <a:gd name="connsiteY19" fmla="*/ 2209800 h 2781300"/>
              <a:gd name="connsiteX20" fmla="*/ 3333750 w 5016500"/>
              <a:gd name="connsiteY20" fmla="*/ 2171700 h 2781300"/>
              <a:gd name="connsiteX21" fmla="*/ 3149600 w 5016500"/>
              <a:gd name="connsiteY21" fmla="*/ 2743200 h 2781300"/>
              <a:gd name="connsiteX22" fmla="*/ 3302000 w 5016500"/>
              <a:gd name="connsiteY22" fmla="*/ 2781300 h 2781300"/>
              <a:gd name="connsiteX23" fmla="*/ 3416300 w 5016500"/>
              <a:gd name="connsiteY23" fmla="*/ 2279650 h 2781300"/>
              <a:gd name="connsiteX24" fmla="*/ 5016500 w 5016500"/>
              <a:gd name="connsiteY24" fmla="*/ 2279650 h 2781300"/>
              <a:gd name="connsiteX25" fmla="*/ 5003800 w 5016500"/>
              <a:gd name="connsiteY25" fmla="*/ 0 h 2781300"/>
              <a:gd name="connsiteX26" fmla="*/ 755650 w 5016500"/>
              <a:gd name="connsiteY26" fmla="*/ 12700 h 2781300"/>
              <a:gd name="connsiteX0" fmla="*/ 755650 w 5016500"/>
              <a:gd name="connsiteY0" fmla="*/ 12700 h 2781300"/>
              <a:gd name="connsiteX1" fmla="*/ 749300 w 5016500"/>
              <a:gd name="connsiteY1" fmla="*/ 800100 h 2781300"/>
              <a:gd name="connsiteX2" fmla="*/ 127000 w 5016500"/>
              <a:gd name="connsiteY2" fmla="*/ 1092200 h 2781300"/>
              <a:gd name="connsiteX3" fmla="*/ 0 w 5016500"/>
              <a:gd name="connsiteY3" fmla="*/ 1314450 h 2781300"/>
              <a:gd name="connsiteX4" fmla="*/ 69850 w 5016500"/>
              <a:gd name="connsiteY4" fmla="*/ 1612900 h 2781300"/>
              <a:gd name="connsiteX5" fmla="*/ 266700 w 5016500"/>
              <a:gd name="connsiteY5" fmla="*/ 1549400 h 2781300"/>
              <a:gd name="connsiteX6" fmla="*/ 165100 w 5016500"/>
              <a:gd name="connsiteY6" fmla="*/ 1320800 h 2781300"/>
              <a:gd name="connsiteX7" fmla="*/ 254000 w 5016500"/>
              <a:gd name="connsiteY7" fmla="*/ 1149350 h 2781300"/>
              <a:gd name="connsiteX8" fmla="*/ 977404 w 5016500"/>
              <a:gd name="connsiteY8" fmla="*/ 798364 h 2781300"/>
              <a:gd name="connsiteX9" fmla="*/ 977404 w 5016500"/>
              <a:gd name="connsiteY9" fmla="*/ 78284 h 2781300"/>
              <a:gd name="connsiteX10" fmla="*/ 2849612 w 5016500"/>
              <a:gd name="connsiteY10" fmla="*/ 78284 h 2781300"/>
              <a:gd name="connsiteX11" fmla="*/ 2849612 w 5016500"/>
              <a:gd name="connsiteY11" fmla="*/ 726356 h 2781300"/>
              <a:gd name="connsiteX12" fmla="*/ 3111500 w 5016500"/>
              <a:gd name="connsiteY12" fmla="*/ 1187450 h 2781300"/>
              <a:gd name="connsiteX13" fmla="*/ 3511550 w 5016500"/>
              <a:gd name="connsiteY13" fmla="*/ 2044700 h 2781300"/>
              <a:gd name="connsiteX14" fmla="*/ 3644900 w 5016500"/>
              <a:gd name="connsiteY14" fmla="*/ 1987550 h 2781300"/>
              <a:gd name="connsiteX15" fmla="*/ 3213100 w 5016500"/>
              <a:gd name="connsiteY15" fmla="*/ 1123950 h 2781300"/>
              <a:gd name="connsiteX16" fmla="*/ 2993628 w 5016500"/>
              <a:gd name="connsiteY16" fmla="*/ 798364 h 2781300"/>
              <a:gd name="connsiteX17" fmla="*/ 2984500 w 5016500"/>
              <a:gd name="connsiteY17" fmla="*/ 82550 h 2781300"/>
              <a:gd name="connsiteX18" fmla="*/ 4857750 w 5016500"/>
              <a:gd name="connsiteY18" fmla="*/ 82550 h 2781300"/>
              <a:gd name="connsiteX19" fmla="*/ 4857750 w 5016500"/>
              <a:gd name="connsiteY19" fmla="*/ 2209800 h 2781300"/>
              <a:gd name="connsiteX20" fmla="*/ 3333750 w 5016500"/>
              <a:gd name="connsiteY20" fmla="*/ 2171700 h 2781300"/>
              <a:gd name="connsiteX21" fmla="*/ 3149600 w 5016500"/>
              <a:gd name="connsiteY21" fmla="*/ 2743200 h 2781300"/>
              <a:gd name="connsiteX22" fmla="*/ 3302000 w 5016500"/>
              <a:gd name="connsiteY22" fmla="*/ 2781300 h 2781300"/>
              <a:gd name="connsiteX23" fmla="*/ 3416300 w 5016500"/>
              <a:gd name="connsiteY23" fmla="*/ 2279650 h 2781300"/>
              <a:gd name="connsiteX24" fmla="*/ 5016500 w 5016500"/>
              <a:gd name="connsiteY24" fmla="*/ 2279650 h 2781300"/>
              <a:gd name="connsiteX25" fmla="*/ 5003800 w 5016500"/>
              <a:gd name="connsiteY25" fmla="*/ 0 h 2781300"/>
              <a:gd name="connsiteX26" fmla="*/ 755650 w 5016500"/>
              <a:gd name="connsiteY26" fmla="*/ 12700 h 2781300"/>
              <a:gd name="connsiteX0" fmla="*/ 755650 w 5016500"/>
              <a:gd name="connsiteY0" fmla="*/ 12700 h 2781300"/>
              <a:gd name="connsiteX1" fmla="*/ 749300 w 5016500"/>
              <a:gd name="connsiteY1" fmla="*/ 800100 h 2781300"/>
              <a:gd name="connsiteX2" fmla="*/ 127000 w 5016500"/>
              <a:gd name="connsiteY2" fmla="*/ 1092200 h 2781300"/>
              <a:gd name="connsiteX3" fmla="*/ 0 w 5016500"/>
              <a:gd name="connsiteY3" fmla="*/ 1314450 h 2781300"/>
              <a:gd name="connsiteX4" fmla="*/ 69850 w 5016500"/>
              <a:gd name="connsiteY4" fmla="*/ 1612900 h 2781300"/>
              <a:gd name="connsiteX5" fmla="*/ 266700 w 5016500"/>
              <a:gd name="connsiteY5" fmla="*/ 1549400 h 2781300"/>
              <a:gd name="connsiteX6" fmla="*/ 165100 w 5016500"/>
              <a:gd name="connsiteY6" fmla="*/ 1320800 h 2781300"/>
              <a:gd name="connsiteX7" fmla="*/ 254000 w 5016500"/>
              <a:gd name="connsiteY7" fmla="*/ 1149350 h 2781300"/>
              <a:gd name="connsiteX8" fmla="*/ 977404 w 5016500"/>
              <a:gd name="connsiteY8" fmla="*/ 798364 h 2781300"/>
              <a:gd name="connsiteX9" fmla="*/ 977404 w 5016500"/>
              <a:gd name="connsiteY9" fmla="*/ 78284 h 2781300"/>
              <a:gd name="connsiteX10" fmla="*/ 2849612 w 5016500"/>
              <a:gd name="connsiteY10" fmla="*/ 78284 h 2781300"/>
              <a:gd name="connsiteX11" fmla="*/ 2849612 w 5016500"/>
              <a:gd name="connsiteY11" fmla="*/ 726356 h 2781300"/>
              <a:gd name="connsiteX12" fmla="*/ 3111500 w 5016500"/>
              <a:gd name="connsiteY12" fmla="*/ 1187450 h 2781300"/>
              <a:gd name="connsiteX13" fmla="*/ 3511550 w 5016500"/>
              <a:gd name="connsiteY13" fmla="*/ 2044700 h 2781300"/>
              <a:gd name="connsiteX14" fmla="*/ 3644900 w 5016500"/>
              <a:gd name="connsiteY14" fmla="*/ 1987550 h 2781300"/>
              <a:gd name="connsiteX15" fmla="*/ 3213100 w 5016500"/>
              <a:gd name="connsiteY15" fmla="*/ 1123950 h 2781300"/>
              <a:gd name="connsiteX16" fmla="*/ 2993628 w 5016500"/>
              <a:gd name="connsiteY16" fmla="*/ 798364 h 2781300"/>
              <a:gd name="connsiteX17" fmla="*/ 2993628 w 5016500"/>
              <a:gd name="connsiteY17" fmla="*/ 78284 h 2781300"/>
              <a:gd name="connsiteX18" fmla="*/ 4857750 w 5016500"/>
              <a:gd name="connsiteY18" fmla="*/ 82550 h 2781300"/>
              <a:gd name="connsiteX19" fmla="*/ 4857750 w 5016500"/>
              <a:gd name="connsiteY19" fmla="*/ 2209800 h 2781300"/>
              <a:gd name="connsiteX20" fmla="*/ 3333750 w 5016500"/>
              <a:gd name="connsiteY20" fmla="*/ 2171700 h 2781300"/>
              <a:gd name="connsiteX21" fmla="*/ 3149600 w 5016500"/>
              <a:gd name="connsiteY21" fmla="*/ 2743200 h 2781300"/>
              <a:gd name="connsiteX22" fmla="*/ 3302000 w 5016500"/>
              <a:gd name="connsiteY22" fmla="*/ 2781300 h 2781300"/>
              <a:gd name="connsiteX23" fmla="*/ 3416300 w 5016500"/>
              <a:gd name="connsiteY23" fmla="*/ 2279650 h 2781300"/>
              <a:gd name="connsiteX24" fmla="*/ 5016500 w 5016500"/>
              <a:gd name="connsiteY24" fmla="*/ 2279650 h 2781300"/>
              <a:gd name="connsiteX25" fmla="*/ 5003800 w 5016500"/>
              <a:gd name="connsiteY25" fmla="*/ 0 h 2781300"/>
              <a:gd name="connsiteX26" fmla="*/ 755650 w 5016500"/>
              <a:gd name="connsiteY26" fmla="*/ 12700 h 2781300"/>
              <a:gd name="connsiteX0" fmla="*/ 755650 w 5016500"/>
              <a:gd name="connsiteY0" fmla="*/ 12700 h 2781300"/>
              <a:gd name="connsiteX1" fmla="*/ 749300 w 5016500"/>
              <a:gd name="connsiteY1" fmla="*/ 800100 h 2781300"/>
              <a:gd name="connsiteX2" fmla="*/ 127000 w 5016500"/>
              <a:gd name="connsiteY2" fmla="*/ 1092200 h 2781300"/>
              <a:gd name="connsiteX3" fmla="*/ 0 w 5016500"/>
              <a:gd name="connsiteY3" fmla="*/ 1314450 h 2781300"/>
              <a:gd name="connsiteX4" fmla="*/ 69850 w 5016500"/>
              <a:gd name="connsiteY4" fmla="*/ 1612900 h 2781300"/>
              <a:gd name="connsiteX5" fmla="*/ 266700 w 5016500"/>
              <a:gd name="connsiteY5" fmla="*/ 1549400 h 2781300"/>
              <a:gd name="connsiteX6" fmla="*/ 165100 w 5016500"/>
              <a:gd name="connsiteY6" fmla="*/ 1320800 h 2781300"/>
              <a:gd name="connsiteX7" fmla="*/ 254000 w 5016500"/>
              <a:gd name="connsiteY7" fmla="*/ 1149350 h 2781300"/>
              <a:gd name="connsiteX8" fmla="*/ 977404 w 5016500"/>
              <a:gd name="connsiteY8" fmla="*/ 798364 h 2781300"/>
              <a:gd name="connsiteX9" fmla="*/ 977404 w 5016500"/>
              <a:gd name="connsiteY9" fmla="*/ 78284 h 2781300"/>
              <a:gd name="connsiteX10" fmla="*/ 2849612 w 5016500"/>
              <a:gd name="connsiteY10" fmla="*/ 78284 h 2781300"/>
              <a:gd name="connsiteX11" fmla="*/ 2849612 w 5016500"/>
              <a:gd name="connsiteY11" fmla="*/ 726356 h 2781300"/>
              <a:gd name="connsiteX12" fmla="*/ 3111500 w 5016500"/>
              <a:gd name="connsiteY12" fmla="*/ 1187450 h 2781300"/>
              <a:gd name="connsiteX13" fmla="*/ 3511550 w 5016500"/>
              <a:gd name="connsiteY13" fmla="*/ 2044700 h 2781300"/>
              <a:gd name="connsiteX14" fmla="*/ 3644900 w 5016500"/>
              <a:gd name="connsiteY14" fmla="*/ 1987550 h 2781300"/>
              <a:gd name="connsiteX15" fmla="*/ 3213100 w 5016500"/>
              <a:gd name="connsiteY15" fmla="*/ 1123950 h 2781300"/>
              <a:gd name="connsiteX16" fmla="*/ 2993628 w 5016500"/>
              <a:gd name="connsiteY16" fmla="*/ 798364 h 2781300"/>
              <a:gd name="connsiteX17" fmla="*/ 2993628 w 5016500"/>
              <a:gd name="connsiteY17" fmla="*/ 78284 h 2781300"/>
              <a:gd name="connsiteX18" fmla="*/ 4865836 w 5016500"/>
              <a:gd name="connsiteY18" fmla="*/ 78284 h 2781300"/>
              <a:gd name="connsiteX19" fmla="*/ 4857750 w 5016500"/>
              <a:gd name="connsiteY19" fmla="*/ 2209800 h 2781300"/>
              <a:gd name="connsiteX20" fmla="*/ 3333750 w 5016500"/>
              <a:gd name="connsiteY20" fmla="*/ 2171700 h 2781300"/>
              <a:gd name="connsiteX21" fmla="*/ 3149600 w 5016500"/>
              <a:gd name="connsiteY21" fmla="*/ 2743200 h 2781300"/>
              <a:gd name="connsiteX22" fmla="*/ 3302000 w 5016500"/>
              <a:gd name="connsiteY22" fmla="*/ 2781300 h 2781300"/>
              <a:gd name="connsiteX23" fmla="*/ 3416300 w 5016500"/>
              <a:gd name="connsiteY23" fmla="*/ 2279650 h 2781300"/>
              <a:gd name="connsiteX24" fmla="*/ 5016500 w 5016500"/>
              <a:gd name="connsiteY24" fmla="*/ 2279650 h 2781300"/>
              <a:gd name="connsiteX25" fmla="*/ 5003800 w 5016500"/>
              <a:gd name="connsiteY25" fmla="*/ 0 h 2781300"/>
              <a:gd name="connsiteX26" fmla="*/ 755650 w 5016500"/>
              <a:gd name="connsiteY26" fmla="*/ 12700 h 2781300"/>
              <a:gd name="connsiteX0" fmla="*/ 755650 w 5016500"/>
              <a:gd name="connsiteY0" fmla="*/ 12700 h 2781300"/>
              <a:gd name="connsiteX1" fmla="*/ 749300 w 5016500"/>
              <a:gd name="connsiteY1" fmla="*/ 800100 h 2781300"/>
              <a:gd name="connsiteX2" fmla="*/ 127000 w 5016500"/>
              <a:gd name="connsiteY2" fmla="*/ 1092200 h 2781300"/>
              <a:gd name="connsiteX3" fmla="*/ 0 w 5016500"/>
              <a:gd name="connsiteY3" fmla="*/ 1314450 h 2781300"/>
              <a:gd name="connsiteX4" fmla="*/ 69850 w 5016500"/>
              <a:gd name="connsiteY4" fmla="*/ 1612900 h 2781300"/>
              <a:gd name="connsiteX5" fmla="*/ 266700 w 5016500"/>
              <a:gd name="connsiteY5" fmla="*/ 1549400 h 2781300"/>
              <a:gd name="connsiteX6" fmla="*/ 165100 w 5016500"/>
              <a:gd name="connsiteY6" fmla="*/ 1320800 h 2781300"/>
              <a:gd name="connsiteX7" fmla="*/ 254000 w 5016500"/>
              <a:gd name="connsiteY7" fmla="*/ 1149350 h 2781300"/>
              <a:gd name="connsiteX8" fmla="*/ 977404 w 5016500"/>
              <a:gd name="connsiteY8" fmla="*/ 798364 h 2781300"/>
              <a:gd name="connsiteX9" fmla="*/ 977404 w 5016500"/>
              <a:gd name="connsiteY9" fmla="*/ 78284 h 2781300"/>
              <a:gd name="connsiteX10" fmla="*/ 2849612 w 5016500"/>
              <a:gd name="connsiteY10" fmla="*/ 78284 h 2781300"/>
              <a:gd name="connsiteX11" fmla="*/ 2849612 w 5016500"/>
              <a:gd name="connsiteY11" fmla="*/ 726356 h 2781300"/>
              <a:gd name="connsiteX12" fmla="*/ 3111500 w 5016500"/>
              <a:gd name="connsiteY12" fmla="*/ 1187450 h 2781300"/>
              <a:gd name="connsiteX13" fmla="*/ 3511550 w 5016500"/>
              <a:gd name="connsiteY13" fmla="*/ 2044700 h 2781300"/>
              <a:gd name="connsiteX14" fmla="*/ 3644900 w 5016500"/>
              <a:gd name="connsiteY14" fmla="*/ 1987550 h 2781300"/>
              <a:gd name="connsiteX15" fmla="*/ 3213100 w 5016500"/>
              <a:gd name="connsiteY15" fmla="*/ 1123950 h 2781300"/>
              <a:gd name="connsiteX16" fmla="*/ 2993628 w 5016500"/>
              <a:gd name="connsiteY16" fmla="*/ 798364 h 2781300"/>
              <a:gd name="connsiteX17" fmla="*/ 2993628 w 5016500"/>
              <a:gd name="connsiteY17" fmla="*/ 78284 h 2781300"/>
              <a:gd name="connsiteX18" fmla="*/ 4865836 w 5016500"/>
              <a:gd name="connsiteY18" fmla="*/ 78284 h 2781300"/>
              <a:gd name="connsiteX19" fmla="*/ 4865836 w 5016500"/>
              <a:gd name="connsiteY19" fmla="*/ 2166516 h 2781300"/>
              <a:gd name="connsiteX20" fmla="*/ 3333750 w 5016500"/>
              <a:gd name="connsiteY20" fmla="*/ 2171700 h 2781300"/>
              <a:gd name="connsiteX21" fmla="*/ 3149600 w 5016500"/>
              <a:gd name="connsiteY21" fmla="*/ 2743200 h 2781300"/>
              <a:gd name="connsiteX22" fmla="*/ 3302000 w 5016500"/>
              <a:gd name="connsiteY22" fmla="*/ 2781300 h 2781300"/>
              <a:gd name="connsiteX23" fmla="*/ 3416300 w 5016500"/>
              <a:gd name="connsiteY23" fmla="*/ 2279650 h 2781300"/>
              <a:gd name="connsiteX24" fmla="*/ 5016500 w 5016500"/>
              <a:gd name="connsiteY24" fmla="*/ 2279650 h 2781300"/>
              <a:gd name="connsiteX25" fmla="*/ 5003800 w 5016500"/>
              <a:gd name="connsiteY25" fmla="*/ 0 h 2781300"/>
              <a:gd name="connsiteX26" fmla="*/ 755650 w 5016500"/>
              <a:gd name="connsiteY26" fmla="*/ 12700 h 2781300"/>
              <a:gd name="connsiteX0" fmla="*/ 755650 w 5016500"/>
              <a:gd name="connsiteY0" fmla="*/ 12700 h 2781300"/>
              <a:gd name="connsiteX1" fmla="*/ 749300 w 5016500"/>
              <a:gd name="connsiteY1" fmla="*/ 800100 h 2781300"/>
              <a:gd name="connsiteX2" fmla="*/ 127000 w 5016500"/>
              <a:gd name="connsiteY2" fmla="*/ 1092200 h 2781300"/>
              <a:gd name="connsiteX3" fmla="*/ 0 w 5016500"/>
              <a:gd name="connsiteY3" fmla="*/ 1314450 h 2781300"/>
              <a:gd name="connsiteX4" fmla="*/ 69850 w 5016500"/>
              <a:gd name="connsiteY4" fmla="*/ 1612900 h 2781300"/>
              <a:gd name="connsiteX5" fmla="*/ 266700 w 5016500"/>
              <a:gd name="connsiteY5" fmla="*/ 1549400 h 2781300"/>
              <a:gd name="connsiteX6" fmla="*/ 165100 w 5016500"/>
              <a:gd name="connsiteY6" fmla="*/ 1320800 h 2781300"/>
              <a:gd name="connsiteX7" fmla="*/ 254000 w 5016500"/>
              <a:gd name="connsiteY7" fmla="*/ 1149350 h 2781300"/>
              <a:gd name="connsiteX8" fmla="*/ 977404 w 5016500"/>
              <a:gd name="connsiteY8" fmla="*/ 798364 h 2781300"/>
              <a:gd name="connsiteX9" fmla="*/ 977404 w 5016500"/>
              <a:gd name="connsiteY9" fmla="*/ 78284 h 2781300"/>
              <a:gd name="connsiteX10" fmla="*/ 2849612 w 5016500"/>
              <a:gd name="connsiteY10" fmla="*/ 78284 h 2781300"/>
              <a:gd name="connsiteX11" fmla="*/ 2849612 w 5016500"/>
              <a:gd name="connsiteY11" fmla="*/ 726356 h 2781300"/>
              <a:gd name="connsiteX12" fmla="*/ 3111500 w 5016500"/>
              <a:gd name="connsiteY12" fmla="*/ 1187450 h 2781300"/>
              <a:gd name="connsiteX13" fmla="*/ 3511550 w 5016500"/>
              <a:gd name="connsiteY13" fmla="*/ 2044700 h 2781300"/>
              <a:gd name="connsiteX14" fmla="*/ 3644900 w 5016500"/>
              <a:gd name="connsiteY14" fmla="*/ 1987550 h 2781300"/>
              <a:gd name="connsiteX15" fmla="*/ 3213100 w 5016500"/>
              <a:gd name="connsiteY15" fmla="*/ 1123950 h 2781300"/>
              <a:gd name="connsiteX16" fmla="*/ 2993628 w 5016500"/>
              <a:gd name="connsiteY16" fmla="*/ 798364 h 2781300"/>
              <a:gd name="connsiteX17" fmla="*/ 2993628 w 5016500"/>
              <a:gd name="connsiteY17" fmla="*/ 78284 h 2781300"/>
              <a:gd name="connsiteX18" fmla="*/ 4865836 w 5016500"/>
              <a:gd name="connsiteY18" fmla="*/ 78284 h 2781300"/>
              <a:gd name="connsiteX19" fmla="*/ 4865836 w 5016500"/>
              <a:gd name="connsiteY19" fmla="*/ 2166516 h 2781300"/>
              <a:gd name="connsiteX20" fmla="*/ 3353668 w 5016500"/>
              <a:gd name="connsiteY20" fmla="*/ 2166516 h 2781300"/>
              <a:gd name="connsiteX21" fmla="*/ 3149600 w 5016500"/>
              <a:gd name="connsiteY21" fmla="*/ 2743200 h 2781300"/>
              <a:gd name="connsiteX22" fmla="*/ 3302000 w 5016500"/>
              <a:gd name="connsiteY22" fmla="*/ 2781300 h 2781300"/>
              <a:gd name="connsiteX23" fmla="*/ 3416300 w 5016500"/>
              <a:gd name="connsiteY23" fmla="*/ 2279650 h 2781300"/>
              <a:gd name="connsiteX24" fmla="*/ 5016500 w 5016500"/>
              <a:gd name="connsiteY24" fmla="*/ 2279650 h 2781300"/>
              <a:gd name="connsiteX25" fmla="*/ 5003800 w 5016500"/>
              <a:gd name="connsiteY25" fmla="*/ 0 h 2781300"/>
              <a:gd name="connsiteX26" fmla="*/ 755650 w 5016500"/>
              <a:gd name="connsiteY26" fmla="*/ 12700 h 2781300"/>
              <a:gd name="connsiteX0" fmla="*/ 755650 w 5016500"/>
              <a:gd name="connsiteY0" fmla="*/ 12700 h 2814588"/>
              <a:gd name="connsiteX1" fmla="*/ 749300 w 5016500"/>
              <a:gd name="connsiteY1" fmla="*/ 800100 h 2814588"/>
              <a:gd name="connsiteX2" fmla="*/ 127000 w 5016500"/>
              <a:gd name="connsiteY2" fmla="*/ 1092200 h 2814588"/>
              <a:gd name="connsiteX3" fmla="*/ 0 w 5016500"/>
              <a:gd name="connsiteY3" fmla="*/ 1314450 h 2814588"/>
              <a:gd name="connsiteX4" fmla="*/ 69850 w 5016500"/>
              <a:gd name="connsiteY4" fmla="*/ 1612900 h 2814588"/>
              <a:gd name="connsiteX5" fmla="*/ 266700 w 5016500"/>
              <a:gd name="connsiteY5" fmla="*/ 1549400 h 2814588"/>
              <a:gd name="connsiteX6" fmla="*/ 165100 w 5016500"/>
              <a:gd name="connsiteY6" fmla="*/ 1320800 h 2814588"/>
              <a:gd name="connsiteX7" fmla="*/ 254000 w 5016500"/>
              <a:gd name="connsiteY7" fmla="*/ 1149350 h 2814588"/>
              <a:gd name="connsiteX8" fmla="*/ 977404 w 5016500"/>
              <a:gd name="connsiteY8" fmla="*/ 798364 h 2814588"/>
              <a:gd name="connsiteX9" fmla="*/ 977404 w 5016500"/>
              <a:gd name="connsiteY9" fmla="*/ 78284 h 2814588"/>
              <a:gd name="connsiteX10" fmla="*/ 2849612 w 5016500"/>
              <a:gd name="connsiteY10" fmla="*/ 78284 h 2814588"/>
              <a:gd name="connsiteX11" fmla="*/ 2849612 w 5016500"/>
              <a:gd name="connsiteY11" fmla="*/ 726356 h 2814588"/>
              <a:gd name="connsiteX12" fmla="*/ 3111500 w 5016500"/>
              <a:gd name="connsiteY12" fmla="*/ 1187450 h 2814588"/>
              <a:gd name="connsiteX13" fmla="*/ 3511550 w 5016500"/>
              <a:gd name="connsiteY13" fmla="*/ 2044700 h 2814588"/>
              <a:gd name="connsiteX14" fmla="*/ 3644900 w 5016500"/>
              <a:gd name="connsiteY14" fmla="*/ 1987550 h 2814588"/>
              <a:gd name="connsiteX15" fmla="*/ 3213100 w 5016500"/>
              <a:gd name="connsiteY15" fmla="*/ 1123950 h 2814588"/>
              <a:gd name="connsiteX16" fmla="*/ 2993628 w 5016500"/>
              <a:gd name="connsiteY16" fmla="*/ 798364 h 2814588"/>
              <a:gd name="connsiteX17" fmla="*/ 2993628 w 5016500"/>
              <a:gd name="connsiteY17" fmla="*/ 78284 h 2814588"/>
              <a:gd name="connsiteX18" fmla="*/ 4865836 w 5016500"/>
              <a:gd name="connsiteY18" fmla="*/ 78284 h 2814588"/>
              <a:gd name="connsiteX19" fmla="*/ 4865836 w 5016500"/>
              <a:gd name="connsiteY19" fmla="*/ 2166516 h 2814588"/>
              <a:gd name="connsiteX20" fmla="*/ 3353668 w 5016500"/>
              <a:gd name="connsiteY20" fmla="*/ 2166516 h 2814588"/>
              <a:gd name="connsiteX21" fmla="*/ 3149600 w 5016500"/>
              <a:gd name="connsiteY21" fmla="*/ 2743200 h 2814588"/>
              <a:gd name="connsiteX22" fmla="*/ 3281660 w 5016500"/>
              <a:gd name="connsiteY22" fmla="*/ 2814588 h 2814588"/>
              <a:gd name="connsiteX23" fmla="*/ 3416300 w 5016500"/>
              <a:gd name="connsiteY23" fmla="*/ 2279650 h 2814588"/>
              <a:gd name="connsiteX24" fmla="*/ 5016500 w 5016500"/>
              <a:gd name="connsiteY24" fmla="*/ 2279650 h 2814588"/>
              <a:gd name="connsiteX25" fmla="*/ 5003800 w 5016500"/>
              <a:gd name="connsiteY25" fmla="*/ 0 h 2814588"/>
              <a:gd name="connsiteX26" fmla="*/ 755650 w 5016500"/>
              <a:gd name="connsiteY26" fmla="*/ 12700 h 2814588"/>
              <a:gd name="connsiteX0" fmla="*/ 755650 w 5016500"/>
              <a:gd name="connsiteY0" fmla="*/ 12700 h 2814588"/>
              <a:gd name="connsiteX1" fmla="*/ 749300 w 5016500"/>
              <a:gd name="connsiteY1" fmla="*/ 800100 h 2814588"/>
              <a:gd name="connsiteX2" fmla="*/ 127000 w 5016500"/>
              <a:gd name="connsiteY2" fmla="*/ 1092200 h 2814588"/>
              <a:gd name="connsiteX3" fmla="*/ 0 w 5016500"/>
              <a:gd name="connsiteY3" fmla="*/ 1314450 h 2814588"/>
              <a:gd name="connsiteX4" fmla="*/ 69850 w 5016500"/>
              <a:gd name="connsiteY4" fmla="*/ 1612900 h 2814588"/>
              <a:gd name="connsiteX5" fmla="*/ 266700 w 5016500"/>
              <a:gd name="connsiteY5" fmla="*/ 1549400 h 2814588"/>
              <a:gd name="connsiteX6" fmla="*/ 165100 w 5016500"/>
              <a:gd name="connsiteY6" fmla="*/ 1320800 h 2814588"/>
              <a:gd name="connsiteX7" fmla="*/ 254000 w 5016500"/>
              <a:gd name="connsiteY7" fmla="*/ 1149350 h 2814588"/>
              <a:gd name="connsiteX8" fmla="*/ 977404 w 5016500"/>
              <a:gd name="connsiteY8" fmla="*/ 798364 h 2814588"/>
              <a:gd name="connsiteX9" fmla="*/ 977404 w 5016500"/>
              <a:gd name="connsiteY9" fmla="*/ 78284 h 2814588"/>
              <a:gd name="connsiteX10" fmla="*/ 2849612 w 5016500"/>
              <a:gd name="connsiteY10" fmla="*/ 78284 h 2814588"/>
              <a:gd name="connsiteX11" fmla="*/ 2849612 w 5016500"/>
              <a:gd name="connsiteY11" fmla="*/ 726356 h 2814588"/>
              <a:gd name="connsiteX12" fmla="*/ 3111500 w 5016500"/>
              <a:gd name="connsiteY12" fmla="*/ 1187450 h 2814588"/>
              <a:gd name="connsiteX13" fmla="*/ 3511550 w 5016500"/>
              <a:gd name="connsiteY13" fmla="*/ 2044700 h 2814588"/>
              <a:gd name="connsiteX14" fmla="*/ 3644900 w 5016500"/>
              <a:gd name="connsiteY14" fmla="*/ 1987550 h 2814588"/>
              <a:gd name="connsiteX15" fmla="*/ 3213100 w 5016500"/>
              <a:gd name="connsiteY15" fmla="*/ 1123950 h 2814588"/>
              <a:gd name="connsiteX16" fmla="*/ 2993628 w 5016500"/>
              <a:gd name="connsiteY16" fmla="*/ 798364 h 2814588"/>
              <a:gd name="connsiteX17" fmla="*/ 2993628 w 5016500"/>
              <a:gd name="connsiteY17" fmla="*/ 78284 h 2814588"/>
              <a:gd name="connsiteX18" fmla="*/ 4865836 w 5016500"/>
              <a:gd name="connsiteY18" fmla="*/ 78284 h 2814588"/>
              <a:gd name="connsiteX19" fmla="*/ 4865836 w 5016500"/>
              <a:gd name="connsiteY19" fmla="*/ 2166516 h 2814588"/>
              <a:gd name="connsiteX20" fmla="*/ 3353668 w 5016500"/>
              <a:gd name="connsiteY20" fmla="*/ 2166516 h 2814588"/>
              <a:gd name="connsiteX21" fmla="*/ 3149600 w 5016500"/>
              <a:gd name="connsiteY21" fmla="*/ 2743200 h 2814588"/>
              <a:gd name="connsiteX22" fmla="*/ 3281660 w 5016500"/>
              <a:gd name="connsiteY22" fmla="*/ 2814588 h 2814588"/>
              <a:gd name="connsiteX23" fmla="*/ 3425676 w 5016500"/>
              <a:gd name="connsiteY23" fmla="*/ 2310532 h 2814588"/>
              <a:gd name="connsiteX24" fmla="*/ 5016500 w 5016500"/>
              <a:gd name="connsiteY24" fmla="*/ 2279650 h 2814588"/>
              <a:gd name="connsiteX25" fmla="*/ 5003800 w 5016500"/>
              <a:gd name="connsiteY25" fmla="*/ 0 h 2814588"/>
              <a:gd name="connsiteX26" fmla="*/ 755650 w 5016500"/>
              <a:gd name="connsiteY26" fmla="*/ 12700 h 2814588"/>
              <a:gd name="connsiteX0" fmla="*/ 755650 w 5009852"/>
              <a:gd name="connsiteY0" fmla="*/ 12700 h 2814588"/>
              <a:gd name="connsiteX1" fmla="*/ 749300 w 5009852"/>
              <a:gd name="connsiteY1" fmla="*/ 800100 h 2814588"/>
              <a:gd name="connsiteX2" fmla="*/ 127000 w 5009852"/>
              <a:gd name="connsiteY2" fmla="*/ 1092200 h 2814588"/>
              <a:gd name="connsiteX3" fmla="*/ 0 w 5009852"/>
              <a:gd name="connsiteY3" fmla="*/ 1314450 h 2814588"/>
              <a:gd name="connsiteX4" fmla="*/ 69850 w 5009852"/>
              <a:gd name="connsiteY4" fmla="*/ 1612900 h 2814588"/>
              <a:gd name="connsiteX5" fmla="*/ 266700 w 5009852"/>
              <a:gd name="connsiteY5" fmla="*/ 1549400 h 2814588"/>
              <a:gd name="connsiteX6" fmla="*/ 165100 w 5009852"/>
              <a:gd name="connsiteY6" fmla="*/ 1320800 h 2814588"/>
              <a:gd name="connsiteX7" fmla="*/ 254000 w 5009852"/>
              <a:gd name="connsiteY7" fmla="*/ 1149350 h 2814588"/>
              <a:gd name="connsiteX8" fmla="*/ 977404 w 5009852"/>
              <a:gd name="connsiteY8" fmla="*/ 798364 h 2814588"/>
              <a:gd name="connsiteX9" fmla="*/ 977404 w 5009852"/>
              <a:gd name="connsiteY9" fmla="*/ 78284 h 2814588"/>
              <a:gd name="connsiteX10" fmla="*/ 2849612 w 5009852"/>
              <a:gd name="connsiteY10" fmla="*/ 78284 h 2814588"/>
              <a:gd name="connsiteX11" fmla="*/ 2849612 w 5009852"/>
              <a:gd name="connsiteY11" fmla="*/ 726356 h 2814588"/>
              <a:gd name="connsiteX12" fmla="*/ 3111500 w 5009852"/>
              <a:gd name="connsiteY12" fmla="*/ 1187450 h 2814588"/>
              <a:gd name="connsiteX13" fmla="*/ 3511550 w 5009852"/>
              <a:gd name="connsiteY13" fmla="*/ 2044700 h 2814588"/>
              <a:gd name="connsiteX14" fmla="*/ 3644900 w 5009852"/>
              <a:gd name="connsiteY14" fmla="*/ 1987550 h 2814588"/>
              <a:gd name="connsiteX15" fmla="*/ 3213100 w 5009852"/>
              <a:gd name="connsiteY15" fmla="*/ 1123950 h 2814588"/>
              <a:gd name="connsiteX16" fmla="*/ 2993628 w 5009852"/>
              <a:gd name="connsiteY16" fmla="*/ 798364 h 2814588"/>
              <a:gd name="connsiteX17" fmla="*/ 2993628 w 5009852"/>
              <a:gd name="connsiteY17" fmla="*/ 78284 h 2814588"/>
              <a:gd name="connsiteX18" fmla="*/ 4865836 w 5009852"/>
              <a:gd name="connsiteY18" fmla="*/ 78284 h 2814588"/>
              <a:gd name="connsiteX19" fmla="*/ 4865836 w 5009852"/>
              <a:gd name="connsiteY19" fmla="*/ 2166516 h 2814588"/>
              <a:gd name="connsiteX20" fmla="*/ 3353668 w 5009852"/>
              <a:gd name="connsiteY20" fmla="*/ 2166516 h 2814588"/>
              <a:gd name="connsiteX21" fmla="*/ 3149600 w 5009852"/>
              <a:gd name="connsiteY21" fmla="*/ 2743200 h 2814588"/>
              <a:gd name="connsiteX22" fmla="*/ 3281660 w 5009852"/>
              <a:gd name="connsiteY22" fmla="*/ 2814588 h 2814588"/>
              <a:gd name="connsiteX23" fmla="*/ 3425676 w 5009852"/>
              <a:gd name="connsiteY23" fmla="*/ 2310532 h 2814588"/>
              <a:gd name="connsiteX24" fmla="*/ 5009852 w 5009852"/>
              <a:gd name="connsiteY24" fmla="*/ 2310532 h 2814588"/>
              <a:gd name="connsiteX25" fmla="*/ 5003800 w 5009852"/>
              <a:gd name="connsiteY25" fmla="*/ 0 h 2814588"/>
              <a:gd name="connsiteX26" fmla="*/ 755650 w 5009852"/>
              <a:gd name="connsiteY26" fmla="*/ 12700 h 2814588"/>
              <a:gd name="connsiteX0" fmla="*/ 755650 w 5014085"/>
              <a:gd name="connsiteY0" fmla="*/ 6424 h 2808312"/>
              <a:gd name="connsiteX1" fmla="*/ 749300 w 5014085"/>
              <a:gd name="connsiteY1" fmla="*/ 793824 h 2808312"/>
              <a:gd name="connsiteX2" fmla="*/ 127000 w 5014085"/>
              <a:gd name="connsiteY2" fmla="*/ 1085924 h 2808312"/>
              <a:gd name="connsiteX3" fmla="*/ 0 w 5014085"/>
              <a:gd name="connsiteY3" fmla="*/ 1308174 h 2808312"/>
              <a:gd name="connsiteX4" fmla="*/ 69850 w 5014085"/>
              <a:gd name="connsiteY4" fmla="*/ 1606624 h 2808312"/>
              <a:gd name="connsiteX5" fmla="*/ 266700 w 5014085"/>
              <a:gd name="connsiteY5" fmla="*/ 1543124 h 2808312"/>
              <a:gd name="connsiteX6" fmla="*/ 165100 w 5014085"/>
              <a:gd name="connsiteY6" fmla="*/ 1314524 h 2808312"/>
              <a:gd name="connsiteX7" fmla="*/ 254000 w 5014085"/>
              <a:gd name="connsiteY7" fmla="*/ 1143074 h 2808312"/>
              <a:gd name="connsiteX8" fmla="*/ 977404 w 5014085"/>
              <a:gd name="connsiteY8" fmla="*/ 792088 h 2808312"/>
              <a:gd name="connsiteX9" fmla="*/ 977404 w 5014085"/>
              <a:gd name="connsiteY9" fmla="*/ 72008 h 2808312"/>
              <a:gd name="connsiteX10" fmla="*/ 2849612 w 5014085"/>
              <a:gd name="connsiteY10" fmla="*/ 72008 h 2808312"/>
              <a:gd name="connsiteX11" fmla="*/ 2849612 w 5014085"/>
              <a:gd name="connsiteY11" fmla="*/ 720080 h 2808312"/>
              <a:gd name="connsiteX12" fmla="*/ 3111500 w 5014085"/>
              <a:gd name="connsiteY12" fmla="*/ 1181174 h 2808312"/>
              <a:gd name="connsiteX13" fmla="*/ 3511550 w 5014085"/>
              <a:gd name="connsiteY13" fmla="*/ 2038424 h 2808312"/>
              <a:gd name="connsiteX14" fmla="*/ 3644900 w 5014085"/>
              <a:gd name="connsiteY14" fmla="*/ 1981274 h 2808312"/>
              <a:gd name="connsiteX15" fmla="*/ 3213100 w 5014085"/>
              <a:gd name="connsiteY15" fmla="*/ 1117674 h 2808312"/>
              <a:gd name="connsiteX16" fmla="*/ 2993628 w 5014085"/>
              <a:gd name="connsiteY16" fmla="*/ 792088 h 2808312"/>
              <a:gd name="connsiteX17" fmla="*/ 2993628 w 5014085"/>
              <a:gd name="connsiteY17" fmla="*/ 72008 h 2808312"/>
              <a:gd name="connsiteX18" fmla="*/ 4865836 w 5014085"/>
              <a:gd name="connsiteY18" fmla="*/ 72008 h 2808312"/>
              <a:gd name="connsiteX19" fmla="*/ 4865836 w 5014085"/>
              <a:gd name="connsiteY19" fmla="*/ 2160240 h 2808312"/>
              <a:gd name="connsiteX20" fmla="*/ 3353668 w 5014085"/>
              <a:gd name="connsiteY20" fmla="*/ 2160240 h 2808312"/>
              <a:gd name="connsiteX21" fmla="*/ 3149600 w 5014085"/>
              <a:gd name="connsiteY21" fmla="*/ 2736924 h 2808312"/>
              <a:gd name="connsiteX22" fmla="*/ 3281660 w 5014085"/>
              <a:gd name="connsiteY22" fmla="*/ 2808312 h 2808312"/>
              <a:gd name="connsiteX23" fmla="*/ 3425676 w 5014085"/>
              <a:gd name="connsiteY23" fmla="*/ 2304256 h 2808312"/>
              <a:gd name="connsiteX24" fmla="*/ 5009852 w 5014085"/>
              <a:gd name="connsiteY24" fmla="*/ 2304256 h 2808312"/>
              <a:gd name="connsiteX25" fmla="*/ 5009852 w 5014085"/>
              <a:gd name="connsiteY25" fmla="*/ 0 h 2808312"/>
              <a:gd name="connsiteX26" fmla="*/ 755650 w 5014085"/>
              <a:gd name="connsiteY26" fmla="*/ 6424 h 2808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5014085" h="2808312">
                <a:moveTo>
                  <a:pt x="755650" y="6424"/>
                </a:moveTo>
                <a:cubicBezTo>
                  <a:pt x="753533" y="268891"/>
                  <a:pt x="751417" y="531357"/>
                  <a:pt x="749300" y="793824"/>
                </a:cubicBezTo>
                <a:lnTo>
                  <a:pt x="127000" y="1085924"/>
                </a:lnTo>
                <a:lnTo>
                  <a:pt x="0" y="1308174"/>
                </a:lnTo>
                <a:lnTo>
                  <a:pt x="69850" y="1606624"/>
                </a:lnTo>
                <a:lnTo>
                  <a:pt x="266700" y="1543124"/>
                </a:lnTo>
                <a:lnTo>
                  <a:pt x="165100" y="1314524"/>
                </a:lnTo>
                <a:lnTo>
                  <a:pt x="254000" y="1143074"/>
                </a:lnTo>
                <a:lnTo>
                  <a:pt x="977404" y="792088"/>
                </a:lnTo>
                <a:lnTo>
                  <a:pt x="977404" y="72008"/>
                </a:lnTo>
                <a:lnTo>
                  <a:pt x="2849612" y="72008"/>
                </a:lnTo>
                <a:lnTo>
                  <a:pt x="2849612" y="720080"/>
                </a:lnTo>
                <a:lnTo>
                  <a:pt x="3111500" y="1181174"/>
                </a:lnTo>
                <a:lnTo>
                  <a:pt x="3511550" y="2038424"/>
                </a:lnTo>
                <a:lnTo>
                  <a:pt x="3644900" y="1981274"/>
                </a:lnTo>
                <a:lnTo>
                  <a:pt x="3213100" y="1117674"/>
                </a:lnTo>
                <a:lnTo>
                  <a:pt x="2993628" y="792088"/>
                </a:lnTo>
                <a:cubicBezTo>
                  <a:pt x="2991511" y="571955"/>
                  <a:pt x="2995745" y="292141"/>
                  <a:pt x="2993628" y="72008"/>
                </a:cubicBezTo>
                <a:lnTo>
                  <a:pt x="4865836" y="72008"/>
                </a:lnTo>
                <a:cubicBezTo>
                  <a:pt x="4863141" y="782513"/>
                  <a:pt x="4868531" y="1449735"/>
                  <a:pt x="4865836" y="2160240"/>
                </a:cubicBezTo>
                <a:lnTo>
                  <a:pt x="3353668" y="2160240"/>
                </a:lnTo>
                <a:lnTo>
                  <a:pt x="3149600" y="2736924"/>
                </a:lnTo>
                <a:lnTo>
                  <a:pt x="3281660" y="2808312"/>
                </a:lnTo>
                <a:lnTo>
                  <a:pt x="3425676" y="2304256"/>
                </a:lnTo>
                <a:lnTo>
                  <a:pt x="5009852" y="2304256"/>
                </a:lnTo>
                <a:cubicBezTo>
                  <a:pt x="5005619" y="1544373"/>
                  <a:pt x="5014085" y="759883"/>
                  <a:pt x="5009852" y="0"/>
                </a:cubicBezTo>
                <a:lnTo>
                  <a:pt x="755650" y="6424"/>
                </a:lnTo>
                <a:close/>
              </a:path>
            </a:pathLst>
          </a:custGeom>
          <a:solidFill>
            <a:schemeClr val="bg1"/>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24" name="Group 15"/>
          <p:cNvGrpSpPr/>
          <p:nvPr/>
        </p:nvGrpSpPr>
        <p:grpSpPr>
          <a:xfrm>
            <a:off x="3347864" y="3310310"/>
            <a:ext cx="6408712" cy="1918890"/>
            <a:chOff x="0" y="4653136"/>
            <a:chExt cx="7314976" cy="1800200"/>
          </a:xfrm>
        </p:grpSpPr>
        <p:sp>
          <p:nvSpPr>
            <p:cNvPr id="17" name="Rectangle 16"/>
            <p:cNvSpPr/>
            <p:nvPr/>
          </p:nvSpPr>
          <p:spPr>
            <a:xfrm>
              <a:off x="276195" y="5085184"/>
              <a:ext cx="6768752" cy="1368152"/>
            </a:xfrm>
            <a:prstGeom prst="rect">
              <a:avLst/>
            </a:prstGeom>
            <a:solidFill>
              <a:schemeClr val="accent6">
                <a:lumMod val="5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8" name="Trapezoid 17"/>
            <p:cNvSpPr/>
            <p:nvPr/>
          </p:nvSpPr>
          <p:spPr>
            <a:xfrm>
              <a:off x="6164" y="4653136"/>
              <a:ext cx="7308812" cy="372276"/>
            </a:xfrm>
            <a:prstGeom prst="trapezoid">
              <a:avLst>
                <a:gd name="adj" fmla="val 124775"/>
              </a:avLst>
            </a:prstGeom>
            <a:solidFill>
              <a:schemeClr val="accent6">
                <a:lumMod val="5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9" name="Rectangle 18"/>
            <p:cNvSpPr/>
            <p:nvPr/>
          </p:nvSpPr>
          <p:spPr>
            <a:xfrm>
              <a:off x="0" y="5025412"/>
              <a:ext cx="7242967" cy="106364"/>
            </a:xfrm>
            <a:prstGeom prst="rect">
              <a:avLst/>
            </a:prstGeom>
            <a:solidFill>
              <a:schemeClr val="accent6">
                <a:lumMod val="5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26" name="Group 8"/>
          <p:cNvGrpSpPr/>
          <p:nvPr/>
        </p:nvGrpSpPr>
        <p:grpSpPr>
          <a:xfrm>
            <a:off x="4702923" y="3645024"/>
            <a:ext cx="4189557" cy="2304256"/>
            <a:chOff x="2411760" y="2348880"/>
            <a:chExt cx="4320480" cy="2376264"/>
          </a:xfrm>
          <a:solidFill>
            <a:srgbClr val="333333"/>
          </a:solidFill>
        </p:grpSpPr>
        <p:sp>
          <p:nvSpPr>
            <p:cNvPr id="2" name="Rounded Rectangle 1"/>
            <p:cNvSpPr/>
            <p:nvPr/>
          </p:nvSpPr>
          <p:spPr>
            <a:xfrm>
              <a:off x="2411760" y="2636912"/>
              <a:ext cx="504056" cy="2088232"/>
            </a:xfrm>
            <a:prstGeom prst="roundRect">
              <a:avLst/>
            </a:prstGeom>
            <a:solidFill>
              <a:srgbClr val="111111"/>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 name="Rounded Rectangle 2"/>
            <p:cNvSpPr/>
            <p:nvPr/>
          </p:nvSpPr>
          <p:spPr>
            <a:xfrm>
              <a:off x="6228184" y="2636912"/>
              <a:ext cx="504056" cy="2088232"/>
            </a:xfrm>
            <a:prstGeom prst="roundRect">
              <a:avLst/>
            </a:prstGeom>
            <a:solidFill>
              <a:srgbClr val="111111"/>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 name="Rounded Rectangle 4"/>
            <p:cNvSpPr/>
            <p:nvPr/>
          </p:nvSpPr>
          <p:spPr>
            <a:xfrm>
              <a:off x="2915816" y="2348880"/>
              <a:ext cx="1656184" cy="1584176"/>
            </a:xfrm>
            <a:prstGeom prst="roundRect">
              <a:avLst/>
            </a:prstGeom>
            <a:grp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 name="Rounded Rectangle 5"/>
            <p:cNvSpPr/>
            <p:nvPr/>
          </p:nvSpPr>
          <p:spPr>
            <a:xfrm>
              <a:off x="4572000" y="2348880"/>
              <a:ext cx="1656184" cy="1584176"/>
            </a:xfrm>
            <a:prstGeom prst="roundRect">
              <a:avLst/>
            </a:prstGeom>
            <a:grp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 name="Rounded Rectangle 3"/>
            <p:cNvSpPr/>
            <p:nvPr/>
          </p:nvSpPr>
          <p:spPr>
            <a:xfrm>
              <a:off x="2915816" y="3717032"/>
              <a:ext cx="3312368" cy="684076"/>
            </a:xfrm>
            <a:prstGeom prst="roundRect">
              <a:avLst/>
            </a:prstGeom>
            <a:grp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 name="Oval 6"/>
            <p:cNvSpPr/>
            <p:nvPr/>
          </p:nvSpPr>
          <p:spPr>
            <a:xfrm>
              <a:off x="3635896" y="2924944"/>
              <a:ext cx="288032" cy="288032"/>
            </a:xfrm>
            <a:prstGeom prst="ellipse">
              <a:avLst/>
            </a:prstGeom>
            <a:solidFill>
              <a:srgbClr val="111111"/>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 name="Oval 7"/>
            <p:cNvSpPr/>
            <p:nvPr/>
          </p:nvSpPr>
          <p:spPr>
            <a:xfrm>
              <a:off x="5220072" y="2924944"/>
              <a:ext cx="288032" cy="288032"/>
            </a:xfrm>
            <a:prstGeom prst="ellipse">
              <a:avLst/>
            </a:prstGeom>
            <a:solidFill>
              <a:srgbClr val="111111"/>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219" name="Group 218"/>
          <p:cNvGrpSpPr/>
          <p:nvPr/>
        </p:nvGrpSpPr>
        <p:grpSpPr>
          <a:xfrm>
            <a:off x="4013302" y="3229387"/>
            <a:ext cx="990746" cy="307625"/>
            <a:chOff x="4013302" y="3229387"/>
            <a:chExt cx="990746" cy="307625"/>
          </a:xfrm>
        </p:grpSpPr>
        <p:sp>
          <p:nvSpPr>
            <p:cNvPr id="215" name="Rectangle 214"/>
            <p:cNvSpPr/>
            <p:nvPr/>
          </p:nvSpPr>
          <p:spPr>
            <a:xfrm>
              <a:off x="4355976" y="3320988"/>
              <a:ext cx="648072" cy="216024"/>
            </a:xfrm>
            <a:prstGeom prst="rect">
              <a:avLst/>
            </a:prstGeom>
            <a:solidFill>
              <a:srgbClr val="9933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16" name="Rectangle 215"/>
            <p:cNvSpPr/>
            <p:nvPr/>
          </p:nvSpPr>
          <p:spPr>
            <a:xfrm rot="20599728">
              <a:off x="4013302" y="3229387"/>
              <a:ext cx="648072" cy="216024"/>
            </a:xfrm>
            <a:prstGeom prst="rect">
              <a:avLst/>
            </a:prstGeom>
            <a:solidFill>
              <a:srgbClr val="9933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40" name="Group 16"/>
          <p:cNvGrpSpPr/>
          <p:nvPr/>
        </p:nvGrpSpPr>
        <p:grpSpPr>
          <a:xfrm rot="12335629">
            <a:off x="2584411" y="4413907"/>
            <a:ext cx="2187244" cy="1296144"/>
            <a:chOff x="1115616" y="3429000"/>
            <a:chExt cx="2520280" cy="2088232"/>
          </a:xfrm>
        </p:grpSpPr>
        <p:sp>
          <p:nvSpPr>
            <p:cNvPr id="57" name="Rounded Rectangle 56"/>
            <p:cNvSpPr/>
            <p:nvPr/>
          </p:nvSpPr>
          <p:spPr>
            <a:xfrm>
              <a:off x="1115616" y="3429000"/>
              <a:ext cx="2520280" cy="1728192"/>
            </a:xfrm>
            <a:prstGeom prst="roundRect">
              <a:avLst/>
            </a:prstGeom>
            <a:solidFill>
              <a:schemeClr val="bg1">
                <a:lumMod val="85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8" name="Isosceles Triangle 57"/>
            <p:cNvSpPr/>
            <p:nvPr/>
          </p:nvSpPr>
          <p:spPr>
            <a:xfrm>
              <a:off x="2051720" y="4509120"/>
              <a:ext cx="648072" cy="1008112"/>
            </a:xfrm>
            <a:prstGeom prst="triangle">
              <a:avLst/>
            </a:prstGeom>
            <a:solidFill>
              <a:schemeClr val="bg1">
                <a:lumMod val="75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27" name="Group 14"/>
          <p:cNvGrpSpPr/>
          <p:nvPr/>
        </p:nvGrpSpPr>
        <p:grpSpPr>
          <a:xfrm>
            <a:off x="6300192" y="5589240"/>
            <a:ext cx="3384376" cy="1296144"/>
            <a:chOff x="3131840" y="4437112"/>
            <a:chExt cx="3384376" cy="1296144"/>
          </a:xfrm>
        </p:grpSpPr>
        <p:sp>
          <p:nvSpPr>
            <p:cNvPr id="12" name="Rectangle 11"/>
            <p:cNvSpPr/>
            <p:nvPr/>
          </p:nvSpPr>
          <p:spPr>
            <a:xfrm>
              <a:off x="3779912" y="4797152"/>
              <a:ext cx="144016" cy="864096"/>
            </a:xfrm>
            <a:prstGeom prst="rect">
              <a:avLst/>
            </a:prstGeom>
            <a:solidFill>
              <a:srgbClr val="9933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3" name="Rectangle 12"/>
            <p:cNvSpPr/>
            <p:nvPr/>
          </p:nvSpPr>
          <p:spPr>
            <a:xfrm>
              <a:off x="5508104" y="4869160"/>
              <a:ext cx="144016" cy="864096"/>
            </a:xfrm>
            <a:prstGeom prst="rect">
              <a:avLst/>
            </a:prstGeom>
            <a:solidFill>
              <a:srgbClr val="9933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4" name="Rectangle 13"/>
            <p:cNvSpPr/>
            <p:nvPr/>
          </p:nvSpPr>
          <p:spPr>
            <a:xfrm>
              <a:off x="4932040" y="4581128"/>
              <a:ext cx="144016" cy="864096"/>
            </a:xfrm>
            <a:prstGeom prst="rect">
              <a:avLst/>
            </a:prstGeom>
            <a:solidFill>
              <a:srgbClr val="9933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1" name="Oval 10"/>
            <p:cNvSpPr/>
            <p:nvPr/>
          </p:nvSpPr>
          <p:spPr>
            <a:xfrm>
              <a:off x="3131840" y="4589512"/>
              <a:ext cx="3384376" cy="648072"/>
            </a:xfrm>
            <a:prstGeom prst="ellipse">
              <a:avLst/>
            </a:prstGeom>
            <a:solidFill>
              <a:srgbClr val="6633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 name="Oval 9"/>
            <p:cNvSpPr/>
            <p:nvPr/>
          </p:nvSpPr>
          <p:spPr>
            <a:xfrm>
              <a:off x="3131840" y="4437112"/>
              <a:ext cx="3384376" cy="648072"/>
            </a:xfrm>
            <a:prstGeom prst="ellipse">
              <a:avLst/>
            </a:prstGeom>
            <a:solidFill>
              <a:srgbClr val="CC99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36" name="Group 45"/>
          <p:cNvGrpSpPr/>
          <p:nvPr/>
        </p:nvGrpSpPr>
        <p:grpSpPr>
          <a:xfrm>
            <a:off x="8244408" y="2276872"/>
            <a:ext cx="504056" cy="1152128"/>
            <a:chOff x="6876256" y="188640"/>
            <a:chExt cx="504056" cy="1152128"/>
          </a:xfrm>
        </p:grpSpPr>
        <p:grpSp>
          <p:nvGrpSpPr>
            <p:cNvPr id="39" name="Group 31"/>
            <p:cNvGrpSpPr/>
            <p:nvPr/>
          </p:nvGrpSpPr>
          <p:grpSpPr>
            <a:xfrm>
              <a:off x="6876256" y="188640"/>
              <a:ext cx="440432" cy="864096"/>
              <a:chOff x="2411760" y="1988840"/>
              <a:chExt cx="512440" cy="1152128"/>
            </a:xfrm>
            <a:solidFill>
              <a:srgbClr val="00B050"/>
            </a:solidFill>
          </p:grpSpPr>
          <p:sp>
            <p:nvSpPr>
              <p:cNvPr id="49" name="Flowchart: Delay 48"/>
              <p:cNvSpPr/>
              <p:nvPr/>
            </p:nvSpPr>
            <p:spPr>
              <a:xfrm rot="16200000">
                <a:off x="2240124" y="2312876"/>
                <a:ext cx="567680" cy="224408"/>
              </a:xfrm>
              <a:prstGeom prst="flowChartDelay">
                <a:avLst/>
              </a:prstGeom>
              <a:grp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0" name="Flowchart: Delay 49"/>
              <p:cNvSpPr/>
              <p:nvPr/>
            </p:nvSpPr>
            <p:spPr>
              <a:xfrm rot="16200000">
                <a:off x="2123728" y="2420888"/>
                <a:ext cx="1152128" cy="288032"/>
              </a:xfrm>
              <a:prstGeom prst="flowChartDelay">
                <a:avLst/>
              </a:prstGeom>
              <a:grp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1" name="Flowchart: Delay 50"/>
              <p:cNvSpPr/>
              <p:nvPr/>
            </p:nvSpPr>
            <p:spPr>
              <a:xfrm rot="16200000">
                <a:off x="2528156" y="2232484"/>
                <a:ext cx="567680" cy="224408"/>
              </a:xfrm>
              <a:prstGeom prst="flowChartDelay">
                <a:avLst/>
              </a:prstGeom>
              <a:grp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48" name="Trapezoid 47"/>
            <p:cNvSpPr/>
            <p:nvPr/>
          </p:nvSpPr>
          <p:spPr>
            <a:xfrm rot="10800000">
              <a:off x="6876256" y="836712"/>
              <a:ext cx="504056" cy="504056"/>
            </a:xfrm>
            <a:prstGeom prst="trapezoid">
              <a:avLst/>
            </a:prstGeom>
            <a:solidFill>
              <a:srgbClr val="C000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46" name="Group 66"/>
          <p:cNvGrpSpPr/>
          <p:nvPr/>
        </p:nvGrpSpPr>
        <p:grpSpPr>
          <a:xfrm>
            <a:off x="6948264" y="2910056"/>
            <a:ext cx="940196" cy="617240"/>
            <a:chOff x="6876256" y="2811760"/>
            <a:chExt cx="940196" cy="617240"/>
          </a:xfrm>
        </p:grpSpPr>
        <p:grpSp>
          <p:nvGrpSpPr>
            <p:cNvPr id="47" name="Group 58"/>
            <p:cNvGrpSpPr/>
            <p:nvPr/>
          </p:nvGrpSpPr>
          <p:grpSpPr>
            <a:xfrm>
              <a:off x="6876256" y="2811760"/>
              <a:ext cx="940196" cy="355203"/>
              <a:chOff x="1601391" y="3426222"/>
              <a:chExt cx="940196" cy="355203"/>
            </a:xfrm>
            <a:solidFill>
              <a:schemeClr val="tx1">
                <a:lumMod val="75000"/>
                <a:lumOff val="25000"/>
              </a:schemeClr>
            </a:solidFill>
          </p:grpSpPr>
          <p:sp>
            <p:nvSpPr>
              <p:cNvPr id="60" name="Freeform 59"/>
              <p:cNvSpPr/>
              <p:nvPr/>
            </p:nvSpPr>
            <p:spPr>
              <a:xfrm>
                <a:off x="1631157" y="3426222"/>
                <a:ext cx="858044" cy="238125"/>
              </a:xfrm>
              <a:custGeom>
                <a:avLst/>
                <a:gdLst>
                  <a:gd name="connsiteX0" fmla="*/ 240506 w 858044"/>
                  <a:gd name="connsiteY0" fmla="*/ 117078 h 238125"/>
                  <a:gd name="connsiteX1" fmla="*/ 628649 w 858044"/>
                  <a:gd name="connsiteY1" fmla="*/ 114697 h 238125"/>
                  <a:gd name="connsiteX2" fmla="*/ 666749 w 858044"/>
                  <a:gd name="connsiteY2" fmla="*/ 209947 h 238125"/>
                  <a:gd name="connsiteX3" fmla="*/ 840581 w 858044"/>
                  <a:gd name="connsiteY3" fmla="*/ 121841 h 238125"/>
                  <a:gd name="connsiteX4" fmla="*/ 771524 w 858044"/>
                  <a:gd name="connsiteY4" fmla="*/ 57547 h 238125"/>
                  <a:gd name="connsiteX5" fmla="*/ 459581 w 858044"/>
                  <a:gd name="connsiteY5" fmla="*/ 2778 h 238125"/>
                  <a:gd name="connsiteX6" fmla="*/ 69056 w 858044"/>
                  <a:gd name="connsiteY6" fmla="*/ 74216 h 238125"/>
                  <a:gd name="connsiteX7" fmla="*/ 45243 w 858044"/>
                  <a:gd name="connsiteY7" fmla="*/ 228997 h 238125"/>
                  <a:gd name="connsiteX8" fmla="*/ 240506 w 858044"/>
                  <a:gd name="connsiteY8" fmla="*/ 117078 h 23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58044" h="238125">
                    <a:moveTo>
                      <a:pt x="240506" y="117078"/>
                    </a:moveTo>
                    <a:cubicBezTo>
                      <a:pt x="337740" y="98028"/>
                      <a:pt x="557609" y="99219"/>
                      <a:pt x="628649" y="114697"/>
                    </a:cubicBezTo>
                    <a:cubicBezTo>
                      <a:pt x="699689" y="130175"/>
                      <a:pt x="631427" y="208756"/>
                      <a:pt x="666749" y="209947"/>
                    </a:cubicBezTo>
                    <a:cubicBezTo>
                      <a:pt x="702071" y="211138"/>
                      <a:pt x="823118" y="147241"/>
                      <a:pt x="840581" y="121841"/>
                    </a:cubicBezTo>
                    <a:cubicBezTo>
                      <a:pt x="858044" y="96441"/>
                      <a:pt x="835024" y="77391"/>
                      <a:pt x="771524" y="57547"/>
                    </a:cubicBezTo>
                    <a:cubicBezTo>
                      <a:pt x="708024" y="37703"/>
                      <a:pt x="576659" y="0"/>
                      <a:pt x="459581" y="2778"/>
                    </a:cubicBezTo>
                    <a:cubicBezTo>
                      <a:pt x="342503" y="5556"/>
                      <a:pt x="138112" y="36513"/>
                      <a:pt x="69056" y="74216"/>
                    </a:cubicBezTo>
                    <a:cubicBezTo>
                      <a:pt x="0" y="111919"/>
                      <a:pt x="21034" y="219869"/>
                      <a:pt x="45243" y="228997"/>
                    </a:cubicBezTo>
                    <a:cubicBezTo>
                      <a:pt x="69452" y="238125"/>
                      <a:pt x="143272" y="136128"/>
                      <a:pt x="240506" y="117078"/>
                    </a:cubicBezTo>
                    <a:close/>
                  </a:path>
                </a:pathLst>
              </a:custGeom>
              <a:grp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1" name="Freeform 60"/>
              <p:cNvSpPr/>
              <p:nvPr/>
            </p:nvSpPr>
            <p:spPr>
              <a:xfrm>
                <a:off x="1601391" y="3506788"/>
                <a:ext cx="280988" cy="274637"/>
              </a:xfrm>
              <a:custGeom>
                <a:avLst/>
                <a:gdLst>
                  <a:gd name="connsiteX0" fmla="*/ 82153 w 280988"/>
                  <a:gd name="connsiteY0" fmla="*/ 260350 h 274637"/>
                  <a:gd name="connsiteX1" fmla="*/ 251222 w 280988"/>
                  <a:gd name="connsiteY1" fmla="*/ 167481 h 274637"/>
                  <a:gd name="connsiteX2" fmla="*/ 260747 w 280988"/>
                  <a:gd name="connsiteY2" fmla="*/ 115093 h 274637"/>
                  <a:gd name="connsiteX3" fmla="*/ 227409 w 280988"/>
                  <a:gd name="connsiteY3" fmla="*/ 76993 h 274637"/>
                  <a:gd name="connsiteX4" fmla="*/ 120253 w 280988"/>
                  <a:gd name="connsiteY4" fmla="*/ 12700 h 274637"/>
                  <a:gd name="connsiteX5" fmla="*/ 41672 w 280988"/>
                  <a:gd name="connsiteY5" fmla="*/ 12700 h 274637"/>
                  <a:gd name="connsiteX6" fmla="*/ 10715 w 280988"/>
                  <a:gd name="connsiteY6" fmla="*/ 88900 h 274637"/>
                  <a:gd name="connsiteX7" fmla="*/ 3572 w 280988"/>
                  <a:gd name="connsiteY7" fmla="*/ 184150 h 274637"/>
                  <a:gd name="connsiteX8" fmla="*/ 32147 w 280988"/>
                  <a:gd name="connsiteY8" fmla="*/ 253206 h 274637"/>
                  <a:gd name="connsiteX9" fmla="*/ 82153 w 280988"/>
                  <a:gd name="connsiteY9" fmla="*/ 260350 h 274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0988" h="274637">
                    <a:moveTo>
                      <a:pt x="82153" y="260350"/>
                    </a:moveTo>
                    <a:cubicBezTo>
                      <a:pt x="118665" y="246063"/>
                      <a:pt x="221456" y="191690"/>
                      <a:pt x="251222" y="167481"/>
                    </a:cubicBezTo>
                    <a:cubicBezTo>
                      <a:pt x="280988" y="143272"/>
                      <a:pt x="264716" y="130174"/>
                      <a:pt x="260747" y="115093"/>
                    </a:cubicBezTo>
                    <a:cubicBezTo>
                      <a:pt x="256778" y="100012"/>
                      <a:pt x="250825" y="94058"/>
                      <a:pt x="227409" y="76993"/>
                    </a:cubicBezTo>
                    <a:cubicBezTo>
                      <a:pt x="203993" y="59928"/>
                      <a:pt x="151209" y="23415"/>
                      <a:pt x="120253" y="12700"/>
                    </a:cubicBezTo>
                    <a:cubicBezTo>
                      <a:pt x="89297" y="1985"/>
                      <a:pt x="59928" y="0"/>
                      <a:pt x="41672" y="12700"/>
                    </a:cubicBezTo>
                    <a:cubicBezTo>
                      <a:pt x="23416" y="25400"/>
                      <a:pt x="17065" y="60325"/>
                      <a:pt x="10715" y="88900"/>
                    </a:cubicBezTo>
                    <a:cubicBezTo>
                      <a:pt x="4365" y="117475"/>
                      <a:pt x="0" y="156766"/>
                      <a:pt x="3572" y="184150"/>
                    </a:cubicBezTo>
                    <a:cubicBezTo>
                      <a:pt x="7144" y="211534"/>
                      <a:pt x="19050" y="240506"/>
                      <a:pt x="32147" y="253206"/>
                    </a:cubicBezTo>
                    <a:cubicBezTo>
                      <a:pt x="45244" y="265906"/>
                      <a:pt x="45641" y="274637"/>
                      <a:pt x="82153" y="260350"/>
                    </a:cubicBezTo>
                    <a:close/>
                  </a:path>
                </a:pathLst>
              </a:custGeom>
              <a:grp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2" name="Freeform 61"/>
              <p:cNvSpPr/>
              <p:nvPr/>
            </p:nvSpPr>
            <p:spPr>
              <a:xfrm>
                <a:off x="2267347" y="3509566"/>
                <a:ext cx="274240" cy="246459"/>
              </a:xfrm>
              <a:custGeom>
                <a:avLst/>
                <a:gdLst>
                  <a:gd name="connsiteX0" fmla="*/ 40084 w 274240"/>
                  <a:gd name="connsiteY0" fmla="*/ 212328 h 246459"/>
                  <a:gd name="connsiteX1" fmla="*/ 204391 w 274240"/>
                  <a:gd name="connsiteY1" fmla="*/ 243284 h 246459"/>
                  <a:gd name="connsiteX2" fmla="*/ 261541 w 274240"/>
                  <a:gd name="connsiteY2" fmla="*/ 231378 h 246459"/>
                  <a:gd name="connsiteX3" fmla="*/ 266303 w 274240"/>
                  <a:gd name="connsiteY3" fmla="*/ 159940 h 246459"/>
                  <a:gd name="connsiteX4" fmla="*/ 213916 w 274240"/>
                  <a:gd name="connsiteY4" fmla="*/ 24209 h 246459"/>
                  <a:gd name="connsiteX5" fmla="*/ 140097 w 274240"/>
                  <a:gd name="connsiteY5" fmla="*/ 14684 h 246459"/>
                  <a:gd name="connsiteX6" fmla="*/ 61516 w 274240"/>
                  <a:gd name="connsiteY6" fmla="*/ 69453 h 246459"/>
                  <a:gd name="connsiteX7" fmla="*/ 4366 w 274240"/>
                  <a:gd name="connsiteY7" fmla="*/ 150415 h 246459"/>
                  <a:gd name="connsiteX8" fmla="*/ 40084 w 274240"/>
                  <a:gd name="connsiteY8" fmla="*/ 212328 h 246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4240" h="246459">
                    <a:moveTo>
                      <a:pt x="40084" y="212328"/>
                    </a:moveTo>
                    <a:cubicBezTo>
                      <a:pt x="73421" y="227806"/>
                      <a:pt x="167482" y="240109"/>
                      <a:pt x="204391" y="243284"/>
                    </a:cubicBezTo>
                    <a:cubicBezTo>
                      <a:pt x="241300" y="246459"/>
                      <a:pt x="251222" y="245269"/>
                      <a:pt x="261541" y="231378"/>
                    </a:cubicBezTo>
                    <a:cubicBezTo>
                      <a:pt x="271860" y="217487"/>
                      <a:pt x="274240" y="194468"/>
                      <a:pt x="266303" y="159940"/>
                    </a:cubicBezTo>
                    <a:cubicBezTo>
                      <a:pt x="258366" y="125412"/>
                      <a:pt x="234950" y="48418"/>
                      <a:pt x="213916" y="24209"/>
                    </a:cubicBezTo>
                    <a:cubicBezTo>
                      <a:pt x="192882" y="0"/>
                      <a:pt x="165497" y="7143"/>
                      <a:pt x="140097" y="14684"/>
                    </a:cubicBezTo>
                    <a:cubicBezTo>
                      <a:pt x="114697" y="22225"/>
                      <a:pt x="84138" y="46831"/>
                      <a:pt x="61516" y="69453"/>
                    </a:cubicBezTo>
                    <a:cubicBezTo>
                      <a:pt x="38894" y="92075"/>
                      <a:pt x="8732" y="126999"/>
                      <a:pt x="4366" y="150415"/>
                    </a:cubicBezTo>
                    <a:cubicBezTo>
                      <a:pt x="0" y="173831"/>
                      <a:pt x="6747" y="196850"/>
                      <a:pt x="40084" y="212328"/>
                    </a:cubicBezTo>
                    <a:close/>
                  </a:path>
                </a:pathLst>
              </a:custGeom>
              <a:grp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52" name="Group 62"/>
            <p:cNvGrpSpPr/>
            <p:nvPr/>
          </p:nvGrpSpPr>
          <p:grpSpPr>
            <a:xfrm>
              <a:off x="7043416" y="2878931"/>
              <a:ext cx="590550" cy="550069"/>
              <a:chOff x="1781175" y="3502819"/>
              <a:chExt cx="590550" cy="550069"/>
            </a:xfrm>
          </p:grpSpPr>
          <p:sp>
            <p:nvSpPr>
              <p:cNvPr id="64" name="Freeform 63"/>
              <p:cNvSpPr/>
              <p:nvPr/>
            </p:nvSpPr>
            <p:spPr>
              <a:xfrm>
                <a:off x="1793081" y="3502819"/>
                <a:ext cx="571500" cy="395287"/>
              </a:xfrm>
              <a:custGeom>
                <a:avLst/>
                <a:gdLst>
                  <a:gd name="connsiteX0" fmla="*/ 0 w 571500"/>
                  <a:gd name="connsiteY0" fmla="*/ 395287 h 395287"/>
                  <a:gd name="connsiteX1" fmla="*/ 78582 w 571500"/>
                  <a:gd name="connsiteY1" fmla="*/ 328612 h 395287"/>
                  <a:gd name="connsiteX2" fmla="*/ 104775 w 571500"/>
                  <a:gd name="connsiteY2" fmla="*/ 7144 h 395287"/>
                  <a:gd name="connsiteX3" fmla="*/ 166688 w 571500"/>
                  <a:gd name="connsiteY3" fmla="*/ 4762 h 395287"/>
                  <a:gd name="connsiteX4" fmla="*/ 171450 w 571500"/>
                  <a:gd name="connsiteY4" fmla="*/ 61912 h 395287"/>
                  <a:gd name="connsiteX5" fmla="*/ 385763 w 571500"/>
                  <a:gd name="connsiteY5" fmla="*/ 59531 h 395287"/>
                  <a:gd name="connsiteX6" fmla="*/ 388144 w 571500"/>
                  <a:gd name="connsiteY6" fmla="*/ 0 h 395287"/>
                  <a:gd name="connsiteX7" fmla="*/ 457200 w 571500"/>
                  <a:gd name="connsiteY7" fmla="*/ 0 h 395287"/>
                  <a:gd name="connsiteX8" fmla="*/ 485775 w 571500"/>
                  <a:gd name="connsiteY8" fmla="*/ 316706 h 395287"/>
                  <a:gd name="connsiteX9" fmla="*/ 571500 w 571500"/>
                  <a:gd name="connsiteY9" fmla="*/ 395287 h 395287"/>
                  <a:gd name="connsiteX10" fmla="*/ 0 w 571500"/>
                  <a:gd name="connsiteY10" fmla="*/ 395287 h 395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71500" h="395287">
                    <a:moveTo>
                      <a:pt x="0" y="395287"/>
                    </a:moveTo>
                    <a:lnTo>
                      <a:pt x="78582" y="328612"/>
                    </a:lnTo>
                    <a:lnTo>
                      <a:pt x="104775" y="7144"/>
                    </a:lnTo>
                    <a:lnTo>
                      <a:pt x="166688" y="4762"/>
                    </a:lnTo>
                    <a:lnTo>
                      <a:pt x="171450" y="61912"/>
                    </a:lnTo>
                    <a:lnTo>
                      <a:pt x="385763" y="59531"/>
                    </a:lnTo>
                    <a:cubicBezTo>
                      <a:pt x="386557" y="39687"/>
                      <a:pt x="387350" y="19844"/>
                      <a:pt x="388144" y="0"/>
                    </a:cubicBezTo>
                    <a:lnTo>
                      <a:pt x="457200" y="0"/>
                    </a:lnTo>
                    <a:lnTo>
                      <a:pt x="485775" y="316706"/>
                    </a:lnTo>
                    <a:lnTo>
                      <a:pt x="571500" y="395287"/>
                    </a:lnTo>
                    <a:lnTo>
                      <a:pt x="0" y="395287"/>
                    </a:lnTo>
                    <a:close/>
                  </a:path>
                </a:pathLst>
              </a:custGeom>
              <a:solidFill>
                <a:schemeClr val="tx1">
                  <a:lumMod val="75000"/>
                  <a:lumOff val="25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5" name="Freeform 64"/>
              <p:cNvSpPr/>
              <p:nvPr/>
            </p:nvSpPr>
            <p:spPr>
              <a:xfrm>
                <a:off x="1781175" y="3895725"/>
                <a:ext cx="590550" cy="157163"/>
              </a:xfrm>
              <a:custGeom>
                <a:avLst/>
                <a:gdLst>
                  <a:gd name="connsiteX0" fmla="*/ 0 w 590550"/>
                  <a:gd name="connsiteY0" fmla="*/ 152400 h 157163"/>
                  <a:gd name="connsiteX1" fmla="*/ 7144 w 590550"/>
                  <a:gd name="connsiteY1" fmla="*/ 0 h 157163"/>
                  <a:gd name="connsiteX2" fmla="*/ 585788 w 590550"/>
                  <a:gd name="connsiteY2" fmla="*/ 0 h 157163"/>
                  <a:gd name="connsiteX3" fmla="*/ 590550 w 590550"/>
                  <a:gd name="connsiteY3" fmla="*/ 157163 h 157163"/>
                  <a:gd name="connsiteX4" fmla="*/ 0 w 590550"/>
                  <a:gd name="connsiteY4" fmla="*/ 152400 h 1571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0550" h="157163">
                    <a:moveTo>
                      <a:pt x="0" y="152400"/>
                    </a:moveTo>
                    <a:lnTo>
                      <a:pt x="7144" y="0"/>
                    </a:lnTo>
                    <a:lnTo>
                      <a:pt x="585788" y="0"/>
                    </a:lnTo>
                    <a:lnTo>
                      <a:pt x="590550" y="157163"/>
                    </a:lnTo>
                    <a:lnTo>
                      <a:pt x="0" y="152400"/>
                    </a:lnTo>
                    <a:close/>
                  </a:path>
                </a:pathLst>
              </a:custGeom>
              <a:solidFill>
                <a:schemeClr val="tx1">
                  <a:lumMod val="75000"/>
                  <a:lumOff val="25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6" name="Oval 65"/>
              <p:cNvSpPr/>
              <p:nvPr/>
            </p:nvSpPr>
            <p:spPr>
              <a:xfrm>
                <a:off x="1907704" y="3573016"/>
                <a:ext cx="325909" cy="263178"/>
              </a:xfrm>
              <a:prstGeom prst="ellipse">
                <a:avLst/>
              </a:prstGeom>
              <a:solidFill>
                <a:schemeClr val="tx1">
                  <a:lumMod val="50000"/>
                  <a:lumOff val="5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pic>
        <p:nvPicPr>
          <p:cNvPr id="151" name="wahwahwah.mp3">
            <a:hlinkClick r:id="" action="ppaction://media"/>
          </p:cNvPr>
          <p:cNvPicPr>
            <a:picLocks noRot="1" noChangeAspect="1"/>
          </p:cNvPicPr>
          <p:nvPr>
            <a:audioFile r:link="rId1"/>
          </p:nvPr>
        </p:nvPicPr>
        <p:blipFill>
          <a:blip r:embed="rId3" cstate="print"/>
          <a:stretch>
            <a:fillRect/>
          </a:stretch>
        </p:blipFill>
        <p:spPr>
          <a:xfrm>
            <a:off x="9900592" y="4509120"/>
            <a:ext cx="304800" cy="304800"/>
          </a:xfrm>
          <a:prstGeom prst="rect">
            <a:avLst/>
          </a:prstGeom>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mediacall" presetSubtype="0" fill="hold" nodeType="clickEffect">
                                  <p:stCondLst>
                                    <p:cond delay="0"/>
                                  </p:stCondLst>
                                  <p:childTnLst>
                                    <p:cmd type="call" cmd="playFrom(0.0)">
                                      <p:cBhvr>
                                        <p:cTn id="6" dur="4371" fill="hold"/>
                                        <p:tgtEl>
                                          <p:spTgt spid="151"/>
                                        </p:tgtEl>
                                      </p:cBhvr>
                                    </p:cmd>
                                  </p:childTnLst>
                                </p:cTn>
                              </p:par>
                            </p:childTnLst>
                          </p:cTn>
                        </p:par>
                      </p:childTnLst>
                    </p:cTn>
                  </p:par>
                  <p:par>
                    <p:cTn id="7" fill="hold">
                      <p:stCondLst>
                        <p:cond delay="indefinite"/>
                      </p:stCondLst>
                      <p:childTnLst>
                        <p:par>
                          <p:cTn id="8" fill="hold">
                            <p:stCondLst>
                              <p:cond delay="0"/>
                            </p:stCondLst>
                            <p:childTnLst>
                              <p:par>
                                <p:cTn id="9" presetID="6" presetClass="emph" presetSubtype="0" fill="hold" nodeType="clickEffect">
                                  <p:stCondLst>
                                    <p:cond delay="0"/>
                                  </p:stCondLst>
                                  <p:childTnLst>
                                    <p:animScale>
                                      <p:cBhvr>
                                        <p:cTn id="10" dur="2000" fill="hold"/>
                                        <p:tgtEl>
                                          <p:spTgt spid="175"/>
                                        </p:tgtEl>
                                      </p:cBhvr>
                                      <p:by x="80000" y="80000"/>
                                    </p:animScale>
                                  </p:childTnLst>
                                </p:cTn>
                              </p:par>
                              <p:par>
                                <p:cTn id="11" presetID="42" presetClass="path" presetSubtype="0" accel="50000" decel="50000" fill="hold" grpId="0" nodeType="withEffect">
                                  <p:stCondLst>
                                    <p:cond delay="500"/>
                                  </p:stCondLst>
                                  <p:childTnLst>
                                    <p:animMotion origin="layout" path="M 0 0  L 0 0.33295  E" pathEditMode="relative" ptsTypes="">
                                      <p:cBhvr>
                                        <p:cTn id="12" dur="500" fill="hold"/>
                                        <p:tgtEl>
                                          <p:spTgt spid="149"/>
                                        </p:tgtEl>
                                        <p:attrNameLst>
                                          <p:attrName>ppt_x</p:attrName>
                                          <p:attrName>ppt_y</p:attrName>
                                        </p:attrNameLst>
                                      </p:cBhvr>
                                    </p:animMotion>
                                  </p:childTnLst>
                                </p:cTn>
                              </p:par>
                              <p:par>
                                <p:cTn id="13" presetID="42" presetClass="path" presetSubtype="0" accel="50000" decel="50000" fill="hold" grpId="0" nodeType="withEffect">
                                  <p:stCondLst>
                                    <p:cond delay="1000"/>
                                  </p:stCondLst>
                                  <p:childTnLst>
                                    <p:animMotion origin="layout" path="M 0 0  L 0 0.33295  E" pathEditMode="relative" ptsTypes="">
                                      <p:cBhvr>
                                        <p:cTn id="14" dur="500" fill="hold"/>
                                        <p:tgtEl>
                                          <p:spTgt spid="150"/>
                                        </p:tgtEl>
                                        <p:attrNameLst>
                                          <p:attrName>ppt_x</p:attrName>
                                          <p:attrName>ppt_y</p:attrName>
                                        </p:attrNameLst>
                                      </p:cBhvr>
                                    </p:animMotion>
                                  </p:childTnLst>
                                </p:cTn>
                              </p:par>
                            </p:childTnLst>
                          </p:cTn>
                        </p:par>
                      </p:childTnLst>
                    </p:cTn>
                  </p:par>
                </p:childTnLst>
              </p:cTn>
              <p:prevCondLst>
                <p:cond evt="onPrev" delay="0">
                  <p:tgtEl>
                    <p:sldTgt/>
                  </p:tgtEl>
                </p:cond>
              </p:prevCondLst>
              <p:nextCondLst>
                <p:cond evt="onNext" delay="0">
                  <p:tgtEl>
                    <p:sldTgt/>
                  </p:tgtEl>
                </p:cond>
              </p:nextCondLst>
            </p:seq>
            <p:audio>
              <p:cMediaNode>
                <p:cTn id="15" fill="hold" display="0">
                  <p:stCondLst>
                    <p:cond delay="indefinite"/>
                  </p:stCondLst>
                  <p:endCondLst>
                    <p:cond evt="onNext" delay="0">
                      <p:tgtEl>
                        <p:sldTgt/>
                      </p:tgtEl>
                    </p:cond>
                    <p:cond evt="onPrev" delay="0">
                      <p:tgtEl>
                        <p:sldTgt/>
                      </p:tgtEl>
                    </p:cond>
                    <p:cond evt="onStopAudio" delay="0">
                      <p:tgtEl>
                        <p:sldTgt/>
                      </p:tgtEl>
                    </p:cond>
                  </p:endCondLst>
                </p:cTn>
                <p:tgtEl>
                  <p:spTgt spid="151"/>
                </p:tgtEl>
              </p:cMediaNode>
            </p:audio>
          </p:childTnLst>
        </p:cTn>
      </p:par>
    </p:tnLst>
    <p:bldLst>
      <p:bldP spid="149" grpId="0" animBg="1"/>
      <p:bldP spid="150" grpId="0" animBg="1"/>
    </p:bld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0" y="0"/>
            <a:ext cx="9144000" cy="6858000"/>
          </a:xfrm>
          <a:prstGeom prst="rect">
            <a:avLst/>
          </a:prstGeom>
          <a:solidFill>
            <a:schemeClr val="tx1"/>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Tree>
  </p:cSld>
  <p:clrMapOvr>
    <a:masterClrMapping/>
  </p:clrMapOvr>
  <p:transition>
    <p:fade/>
  </p:transition>
  <p:timing>
    <p:tnLst>
      <p:par>
        <p:cTn id="1" dur="indefinite" restart="never" nodeType="tmRoot"/>
      </p:par>
    </p:tn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6" name="Group 115"/>
          <p:cNvGrpSpPr/>
          <p:nvPr/>
        </p:nvGrpSpPr>
        <p:grpSpPr>
          <a:xfrm>
            <a:off x="-1151823" y="116632"/>
            <a:ext cx="11052415" cy="7560840"/>
            <a:chOff x="-1151823" y="620688"/>
            <a:chExt cx="11052415" cy="7560840"/>
          </a:xfrm>
        </p:grpSpPr>
        <p:sp>
          <p:nvSpPr>
            <p:cNvPr id="117" name="Rectangle 116"/>
            <p:cNvSpPr/>
            <p:nvPr/>
          </p:nvSpPr>
          <p:spPr>
            <a:xfrm>
              <a:off x="755576" y="620688"/>
              <a:ext cx="360040" cy="7272808"/>
            </a:xfrm>
            <a:prstGeom prst="rect">
              <a:avLst/>
            </a:prstGeom>
            <a:solidFill>
              <a:srgbClr val="CCCCFF"/>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18" name="Rectangle 117"/>
            <p:cNvSpPr/>
            <p:nvPr/>
          </p:nvSpPr>
          <p:spPr>
            <a:xfrm>
              <a:off x="4211960" y="1484784"/>
              <a:ext cx="360040" cy="6696744"/>
            </a:xfrm>
            <a:prstGeom prst="rect">
              <a:avLst/>
            </a:prstGeom>
            <a:solidFill>
              <a:srgbClr val="CCCCFF"/>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19" name="Rectangle 118"/>
            <p:cNvSpPr/>
            <p:nvPr/>
          </p:nvSpPr>
          <p:spPr>
            <a:xfrm>
              <a:off x="7812360" y="620688"/>
              <a:ext cx="360040" cy="6984776"/>
            </a:xfrm>
            <a:prstGeom prst="rect">
              <a:avLst/>
            </a:prstGeom>
            <a:solidFill>
              <a:srgbClr val="CCCCFF"/>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20" name="Rectangle 119"/>
            <p:cNvSpPr/>
            <p:nvPr/>
          </p:nvSpPr>
          <p:spPr>
            <a:xfrm>
              <a:off x="-756592" y="5949280"/>
              <a:ext cx="10657184" cy="360040"/>
            </a:xfrm>
            <a:prstGeom prst="rect">
              <a:avLst/>
            </a:prstGeom>
            <a:solidFill>
              <a:srgbClr val="CCCCFF"/>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21" name="Rectangle 120"/>
            <p:cNvSpPr/>
            <p:nvPr/>
          </p:nvSpPr>
          <p:spPr>
            <a:xfrm rot="2421751">
              <a:off x="-1151823" y="4316780"/>
              <a:ext cx="10657184" cy="360040"/>
            </a:xfrm>
            <a:prstGeom prst="rect">
              <a:avLst/>
            </a:prstGeom>
            <a:solidFill>
              <a:srgbClr val="CCCCFF"/>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22" name="Oval 121"/>
            <p:cNvSpPr/>
            <p:nvPr/>
          </p:nvSpPr>
          <p:spPr>
            <a:xfrm>
              <a:off x="539552" y="1412776"/>
              <a:ext cx="720080" cy="720080"/>
            </a:xfrm>
            <a:prstGeom prst="ellipse">
              <a:avLst/>
            </a:prstGeom>
            <a:solidFill>
              <a:srgbClr val="B2B2B2"/>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23" name="Oval 122"/>
            <p:cNvSpPr/>
            <p:nvPr/>
          </p:nvSpPr>
          <p:spPr>
            <a:xfrm>
              <a:off x="611560" y="5805264"/>
              <a:ext cx="720080" cy="720080"/>
            </a:xfrm>
            <a:prstGeom prst="ellipse">
              <a:avLst/>
            </a:prstGeom>
            <a:solidFill>
              <a:srgbClr val="B2B2B2"/>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24" name="Oval 123"/>
            <p:cNvSpPr/>
            <p:nvPr/>
          </p:nvSpPr>
          <p:spPr>
            <a:xfrm>
              <a:off x="7596336" y="5805264"/>
              <a:ext cx="720080" cy="720080"/>
            </a:xfrm>
            <a:prstGeom prst="ellipse">
              <a:avLst/>
            </a:prstGeom>
            <a:solidFill>
              <a:srgbClr val="B2B2B2"/>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50" name="Group 49"/>
          <p:cNvGrpSpPr/>
          <p:nvPr/>
        </p:nvGrpSpPr>
        <p:grpSpPr>
          <a:xfrm>
            <a:off x="-324544" y="4293096"/>
            <a:ext cx="9793088" cy="1008112"/>
            <a:chOff x="-324544" y="4653136"/>
            <a:chExt cx="9793088" cy="1008112"/>
          </a:xfrm>
        </p:grpSpPr>
        <p:sp>
          <p:nvSpPr>
            <p:cNvPr id="2" name="Rectangle 1"/>
            <p:cNvSpPr/>
            <p:nvPr/>
          </p:nvSpPr>
          <p:spPr>
            <a:xfrm>
              <a:off x="-324544" y="4653136"/>
              <a:ext cx="9793088" cy="360040"/>
            </a:xfrm>
            <a:prstGeom prst="rect">
              <a:avLst/>
            </a:prstGeom>
            <a:solidFill>
              <a:srgbClr val="CC99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8" name="Rectangle 47"/>
            <p:cNvSpPr/>
            <p:nvPr/>
          </p:nvSpPr>
          <p:spPr>
            <a:xfrm>
              <a:off x="-324544" y="4941168"/>
              <a:ext cx="9793088" cy="360040"/>
            </a:xfrm>
            <a:prstGeom prst="rect">
              <a:avLst/>
            </a:prstGeom>
            <a:solidFill>
              <a:srgbClr val="CC99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9" name="Rectangle 48"/>
            <p:cNvSpPr/>
            <p:nvPr/>
          </p:nvSpPr>
          <p:spPr>
            <a:xfrm>
              <a:off x="-324544" y="5301208"/>
              <a:ext cx="9793088" cy="360040"/>
            </a:xfrm>
            <a:prstGeom prst="rect">
              <a:avLst/>
            </a:prstGeom>
            <a:solidFill>
              <a:srgbClr val="CC99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11" name="Freeform 10"/>
          <p:cNvSpPr/>
          <p:nvPr/>
        </p:nvSpPr>
        <p:spPr>
          <a:xfrm flipH="1">
            <a:off x="6697034" y="3982335"/>
            <a:ext cx="556828" cy="623327"/>
          </a:xfrm>
          <a:custGeom>
            <a:avLst/>
            <a:gdLst>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98859 w 625872"/>
              <a:gd name="connsiteY6" fmla="*/ 576262 h 840978"/>
              <a:gd name="connsiteX7" fmla="*/ 408384 w 625872"/>
              <a:gd name="connsiteY7" fmla="*/ 554831 h 840978"/>
              <a:gd name="connsiteX8" fmla="*/ 403622 w 625872"/>
              <a:gd name="connsiteY8" fmla="*/ 0 h 840978"/>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86581 w 625872"/>
              <a:gd name="connsiteY6" fmla="*/ 600620 h 840978"/>
              <a:gd name="connsiteX7" fmla="*/ 408384 w 625872"/>
              <a:gd name="connsiteY7" fmla="*/ 554831 h 840978"/>
              <a:gd name="connsiteX8" fmla="*/ 403622 w 625872"/>
              <a:gd name="connsiteY8" fmla="*/ 0 h 840978"/>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52338"/>
              <a:gd name="connsiteX1" fmla="*/ 586978 w 629778"/>
              <a:gd name="connsiteY1" fmla="*/ 707231 h 852338"/>
              <a:gd name="connsiteX2" fmla="*/ 332557 w 629778"/>
              <a:gd name="connsiteY2" fmla="*/ 850230 h 852338"/>
              <a:gd name="connsiteX3" fmla="*/ 65484 w 629778"/>
              <a:gd name="connsiteY3" fmla="*/ 809625 h 852338"/>
              <a:gd name="connsiteX4" fmla="*/ 15478 w 629778"/>
              <a:gd name="connsiteY4" fmla="*/ 671512 h 852338"/>
              <a:gd name="connsiteX5" fmla="*/ 158353 w 629778"/>
              <a:gd name="connsiteY5" fmla="*/ 540543 h 852338"/>
              <a:gd name="connsiteX6" fmla="*/ 386581 w 629778"/>
              <a:gd name="connsiteY6" fmla="*/ 600620 h 852338"/>
              <a:gd name="connsiteX7" fmla="*/ 408384 w 629778"/>
              <a:gd name="connsiteY7" fmla="*/ 554831 h 852338"/>
              <a:gd name="connsiteX8" fmla="*/ 403622 w 629778"/>
              <a:gd name="connsiteY8" fmla="*/ 0 h 852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9778" h="852338">
                <a:moveTo>
                  <a:pt x="589359" y="40481"/>
                </a:moveTo>
                <a:cubicBezTo>
                  <a:pt x="607615" y="308570"/>
                  <a:pt x="629778" y="572273"/>
                  <a:pt x="586978" y="707231"/>
                </a:cubicBezTo>
                <a:cubicBezTo>
                  <a:pt x="544178" y="842189"/>
                  <a:pt x="393081" y="852338"/>
                  <a:pt x="332557" y="850230"/>
                </a:cubicBezTo>
                <a:cubicBezTo>
                  <a:pt x="247154" y="847800"/>
                  <a:pt x="118330" y="839411"/>
                  <a:pt x="65484" y="809625"/>
                </a:cubicBezTo>
                <a:cubicBezTo>
                  <a:pt x="12638" y="779839"/>
                  <a:pt x="0" y="716359"/>
                  <a:pt x="15478" y="671512"/>
                </a:cubicBezTo>
                <a:cubicBezTo>
                  <a:pt x="30956" y="626665"/>
                  <a:pt x="96503" y="552358"/>
                  <a:pt x="158353" y="540543"/>
                </a:cubicBezTo>
                <a:cubicBezTo>
                  <a:pt x="220203" y="528728"/>
                  <a:pt x="344909" y="598239"/>
                  <a:pt x="386581" y="600620"/>
                </a:cubicBezTo>
                <a:cubicBezTo>
                  <a:pt x="428253" y="603001"/>
                  <a:pt x="405544" y="654934"/>
                  <a:pt x="408384" y="554831"/>
                </a:cubicBezTo>
                <a:cubicBezTo>
                  <a:pt x="411224" y="454728"/>
                  <a:pt x="406400" y="229393"/>
                  <a:pt x="403622" y="0"/>
                </a:cubicBezTo>
              </a:path>
            </a:pathLst>
          </a:custGeom>
          <a:solidFill>
            <a:srgbClr val="FFCC99"/>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12" name="Freeform 11"/>
          <p:cNvSpPr/>
          <p:nvPr/>
        </p:nvSpPr>
        <p:spPr>
          <a:xfrm>
            <a:off x="6008974" y="3982335"/>
            <a:ext cx="483130" cy="623327"/>
          </a:xfrm>
          <a:custGeom>
            <a:avLst/>
            <a:gdLst>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98859 w 625872"/>
              <a:gd name="connsiteY6" fmla="*/ 576262 h 840978"/>
              <a:gd name="connsiteX7" fmla="*/ 408384 w 625872"/>
              <a:gd name="connsiteY7" fmla="*/ 554831 h 840978"/>
              <a:gd name="connsiteX8" fmla="*/ 403622 w 625872"/>
              <a:gd name="connsiteY8" fmla="*/ 0 h 840978"/>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86581 w 625872"/>
              <a:gd name="connsiteY6" fmla="*/ 600620 h 840978"/>
              <a:gd name="connsiteX7" fmla="*/ 408384 w 625872"/>
              <a:gd name="connsiteY7" fmla="*/ 554831 h 840978"/>
              <a:gd name="connsiteX8" fmla="*/ 403622 w 625872"/>
              <a:gd name="connsiteY8" fmla="*/ 0 h 840978"/>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52338"/>
              <a:gd name="connsiteX1" fmla="*/ 586978 w 629778"/>
              <a:gd name="connsiteY1" fmla="*/ 707231 h 852338"/>
              <a:gd name="connsiteX2" fmla="*/ 332557 w 629778"/>
              <a:gd name="connsiteY2" fmla="*/ 850230 h 852338"/>
              <a:gd name="connsiteX3" fmla="*/ 65484 w 629778"/>
              <a:gd name="connsiteY3" fmla="*/ 809625 h 852338"/>
              <a:gd name="connsiteX4" fmla="*/ 15478 w 629778"/>
              <a:gd name="connsiteY4" fmla="*/ 671512 h 852338"/>
              <a:gd name="connsiteX5" fmla="*/ 158353 w 629778"/>
              <a:gd name="connsiteY5" fmla="*/ 540543 h 852338"/>
              <a:gd name="connsiteX6" fmla="*/ 386581 w 629778"/>
              <a:gd name="connsiteY6" fmla="*/ 600620 h 852338"/>
              <a:gd name="connsiteX7" fmla="*/ 408384 w 629778"/>
              <a:gd name="connsiteY7" fmla="*/ 554831 h 852338"/>
              <a:gd name="connsiteX8" fmla="*/ 403622 w 629778"/>
              <a:gd name="connsiteY8" fmla="*/ 0 h 852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9778" h="852338">
                <a:moveTo>
                  <a:pt x="589359" y="40481"/>
                </a:moveTo>
                <a:cubicBezTo>
                  <a:pt x="607615" y="308570"/>
                  <a:pt x="629778" y="572273"/>
                  <a:pt x="586978" y="707231"/>
                </a:cubicBezTo>
                <a:cubicBezTo>
                  <a:pt x="544178" y="842189"/>
                  <a:pt x="393081" y="852338"/>
                  <a:pt x="332557" y="850230"/>
                </a:cubicBezTo>
                <a:cubicBezTo>
                  <a:pt x="247154" y="847800"/>
                  <a:pt x="118330" y="839411"/>
                  <a:pt x="65484" y="809625"/>
                </a:cubicBezTo>
                <a:cubicBezTo>
                  <a:pt x="12638" y="779839"/>
                  <a:pt x="0" y="716359"/>
                  <a:pt x="15478" y="671512"/>
                </a:cubicBezTo>
                <a:cubicBezTo>
                  <a:pt x="30956" y="626665"/>
                  <a:pt x="96503" y="552358"/>
                  <a:pt x="158353" y="540543"/>
                </a:cubicBezTo>
                <a:cubicBezTo>
                  <a:pt x="220203" y="528728"/>
                  <a:pt x="344909" y="598239"/>
                  <a:pt x="386581" y="600620"/>
                </a:cubicBezTo>
                <a:cubicBezTo>
                  <a:pt x="428253" y="603001"/>
                  <a:pt x="405544" y="654934"/>
                  <a:pt x="408384" y="554831"/>
                </a:cubicBezTo>
                <a:cubicBezTo>
                  <a:pt x="411224" y="454728"/>
                  <a:pt x="406400" y="229393"/>
                  <a:pt x="403622" y="0"/>
                </a:cubicBezTo>
              </a:path>
            </a:pathLst>
          </a:custGeom>
          <a:solidFill>
            <a:srgbClr val="FFCC99"/>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5" name="Freeform 4"/>
          <p:cNvSpPr/>
          <p:nvPr/>
        </p:nvSpPr>
        <p:spPr>
          <a:xfrm rot="1198201">
            <a:off x="5629722" y="2911279"/>
            <a:ext cx="309673" cy="902314"/>
          </a:xfrm>
          <a:custGeom>
            <a:avLst/>
            <a:gdLst>
              <a:gd name="connsiteX0" fmla="*/ 452907 w 646090"/>
              <a:gd name="connsiteY0" fmla="*/ 92298 h 1092558"/>
              <a:gd name="connsiteX1" fmla="*/ 15025 w 646090"/>
              <a:gd name="connsiteY1" fmla="*/ 581695 h 1092558"/>
              <a:gd name="connsiteX2" fmla="*/ 543059 w 646090"/>
              <a:gd name="connsiteY2" fmla="*/ 1032456 h 1092558"/>
              <a:gd name="connsiteX3" fmla="*/ 633211 w 646090"/>
              <a:gd name="connsiteY3" fmla="*/ 942304 h 1092558"/>
              <a:gd name="connsiteX4" fmla="*/ 581696 w 646090"/>
              <a:gd name="connsiteY4" fmla="*/ 143814 h 1092558"/>
              <a:gd name="connsiteX5" fmla="*/ 452907 w 646090"/>
              <a:gd name="connsiteY5" fmla="*/ 92298 h 1092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6090" h="1092558">
                <a:moveTo>
                  <a:pt x="452907" y="92298"/>
                </a:moveTo>
                <a:cubicBezTo>
                  <a:pt x="358462" y="165278"/>
                  <a:pt x="0" y="425002"/>
                  <a:pt x="15025" y="581695"/>
                </a:cubicBezTo>
                <a:cubicBezTo>
                  <a:pt x="30050" y="738388"/>
                  <a:pt x="440028" y="972354"/>
                  <a:pt x="543059" y="1032456"/>
                </a:cubicBezTo>
                <a:cubicBezTo>
                  <a:pt x="646090" y="1092558"/>
                  <a:pt x="626772" y="1090411"/>
                  <a:pt x="633211" y="942304"/>
                </a:cubicBezTo>
                <a:cubicBezTo>
                  <a:pt x="639650" y="794197"/>
                  <a:pt x="607454" y="287628"/>
                  <a:pt x="581696" y="143814"/>
                </a:cubicBezTo>
                <a:cubicBezTo>
                  <a:pt x="555938" y="0"/>
                  <a:pt x="547352" y="19318"/>
                  <a:pt x="452907" y="92298"/>
                </a:cubicBezTo>
                <a:close/>
              </a:path>
            </a:pathLst>
          </a:custGeom>
          <a:solidFill>
            <a:srgbClr val="FFCC99"/>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 name="Freeform 5"/>
          <p:cNvSpPr/>
          <p:nvPr/>
        </p:nvSpPr>
        <p:spPr>
          <a:xfrm rot="14299407" flipH="1">
            <a:off x="7172963" y="2480278"/>
            <a:ext cx="493454" cy="634190"/>
          </a:xfrm>
          <a:custGeom>
            <a:avLst/>
            <a:gdLst>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75432 w 777479"/>
              <a:gd name="connsiteY8" fmla="*/ 659606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65919 w 777479"/>
              <a:gd name="connsiteY10" fmla="*/ 516731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62013 w 777479"/>
              <a:gd name="connsiteY20" fmla="*/ 605036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77479" h="733822">
                <a:moveTo>
                  <a:pt x="237332" y="11906"/>
                </a:moveTo>
                <a:cubicBezTo>
                  <a:pt x="251421" y="57547"/>
                  <a:pt x="265510" y="103188"/>
                  <a:pt x="239713" y="140494"/>
                </a:cubicBezTo>
                <a:cubicBezTo>
                  <a:pt x="213916" y="177800"/>
                  <a:pt x="121841" y="196850"/>
                  <a:pt x="82550" y="235744"/>
                </a:cubicBezTo>
                <a:cubicBezTo>
                  <a:pt x="43259" y="274638"/>
                  <a:pt x="0" y="348456"/>
                  <a:pt x="3969" y="373856"/>
                </a:cubicBezTo>
                <a:cubicBezTo>
                  <a:pt x="7938" y="399256"/>
                  <a:pt x="64691" y="402828"/>
                  <a:pt x="106363" y="388144"/>
                </a:cubicBezTo>
                <a:cubicBezTo>
                  <a:pt x="148035" y="373460"/>
                  <a:pt x="228203" y="300831"/>
                  <a:pt x="254000" y="285750"/>
                </a:cubicBezTo>
                <a:cubicBezTo>
                  <a:pt x="279797" y="270669"/>
                  <a:pt x="266303" y="273050"/>
                  <a:pt x="261144" y="297656"/>
                </a:cubicBezTo>
                <a:cubicBezTo>
                  <a:pt x="255985" y="322262"/>
                  <a:pt x="233429" y="389731"/>
                  <a:pt x="223044" y="433387"/>
                </a:cubicBezTo>
                <a:cubicBezTo>
                  <a:pt x="212659" y="477043"/>
                  <a:pt x="194650" y="523540"/>
                  <a:pt x="198834" y="559594"/>
                </a:cubicBezTo>
                <a:cubicBezTo>
                  <a:pt x="203018" y="595648"/>
                  <a:pt x="225339" y="658312"/>
                  <a:pt x="248147" y="649709"/>
                </a:cubicBezTo>
                <a:cubicBezTo>
                  <a:pt x="270955" y="641106"/>
                  <a:pt x="315657" y="551569"/>
                  <a:pt x="335682" y="507975"/>
                </a:cubicBezTo>
                <a:cubicBezTo>
                  <a:pt x="355707" y="464381"/>
                  <a:pt x="361673" y="397002"/>
                  <a:pt x="368300" y="388143"/>
                </a:cubicBezTo>
                <a:cubicBezTo>
                  <a:pt x="374927" y="379284"/>
                  <a:pt x="369888" y="408385"/>
                  <a:pt x="375444" y="454819"/>
                </a:cubicBezTo>
                <a:cubicBezTo>
                  <a:pt x="381000" y="501254"/>
                  <a:pt x="388938" y="620316"/>
                  <a:pt x="401638" y="666750"/>
                </a:cubicBezTo>
                <a:cubicBezTo>
                  <a:pt x="414338" y="713184"/>
                  <a:pt x="434578" y="733028"/>
                  <a:pt x="451644" y="733425"/>
                </a:cubicBezTo>
                <a:cubicBezTo>
                  <a:pt x="468710" y="733822"/>
                  <a:pt x="495301" y="719931"/>
                  <a:pt x="504032" y="669131"/>
                </a:cubicBezTo>
                <a:cubicBezTo>
                  <a:pt x="512763" y="618331"/>
                  <a:pt x="500063" y="449658"/>
                  <a:pt x="504032" y="428624"/>
                </a:cubicBezTo>
                <a:cubicBezTo>
                  <a:pt x="508001" y="407590"/>
                  <a:pt x="516335" y="507603"/>
                  <a:pt x="527844" y="542925"/>
                </a:cubicBezTo>
                <a:cubicBezTo>
                  <a:pt x="539353" y="578247"/>
                  <a:pt x="556816" y="620712"/>
                  <a:pt x="573088" y="640556"/>
                </a:cubicBezTo>
                <a:cubicBezTo>
                  <a:pt x="589360" y="660400"/>
                  <a:pt x="610654" y="667907"/>
                  <a:pt x="625475" y="661987"/>
                </a:cubicBezTo>
                <a:cubicBezTo>
                  <a:pt x="640296" y="656067"/>
                  <a:pt x="658838" y="634802"/>
                  <a:pt x="662013" y="605036"/>
                </a:cubicBezTo>
                <a:cubicBezTo>
                  <a:pt x="665188" y="575270"/>
                  <a:pt x="649424" y="516368"/>
                  <a:pt x="644525" y="483394"/>
                </a:cubicBezTo>
                <a:cubicBezTo>
                  <a:pt x="639626" y="450420"/>
                  <a:pt x="620316" y="394891"/>
                  <a:pt x="632619" y="407194"/>
                </a:cubicBezTo>
                <a:cubicBezTo>
                  <a:pt x="644922" y="419497"/>
                  <a:pt x="695325" y="535781"/>
                  <a:pt x="718344" y="557212"/>
                </a:cubicBezTo>
                <a:cubicBezTo>
                  <a:pt x="741363" y="578643"/>
                  <a:pt x="763985" y="562769"/>
                  <a:pt x="770732" y="535781"/>
                </a:cubicBezTo>
                <a:cubicBezTo>
                  <a:pt x="777479" y="508794"/>
                  <a:pt x="775891" y="447278"/>
                  <a:pt x="758825" y="395287"/>
                </a:cubicBezTo>
                <a:cubicBezTo>
                  <a:pt x="741759" y="343296"/>
                  <a:pt x="687388" y="289718"/>
                  <a:pt x="668338" y="223837"/>
                </a:cubicBezTo>
                <a:cubicBezTo>
                  <a:pt x="649288" y="157956"/>
                  <a:pt x="646906" y="78978"/>
                  <a:pt x="644525" y="0"/>
                </a:cubicBezTo>
              </a:path>
            </a:pathLst>
          </a:custGeom>
          <a:solidFill>
            <a:srgbClr val="FFCC99"/>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13" name="Freeform 12"/>
          <p:cNvSpPr/>
          <p:nvPr/>
        </p:nvSpPr>
        <p:spPr>
          <a:xfrm rot="20440877" flipH="1">
            <a:off x="7327907" y="2914386"/>
            <a:ext cx="294756" cy="858852"/>
          </a:xfrm>
          <a:custGeom>
            <a:avLst/>
            <a:gdLst>
              <a:gd name="connsiteX0" fmla="*/ 452907 w 646090"/>
              <a:gd name="connsiteY0" fmla="*/ 92298 h 1092558"/>
              <a:gd name="connsiteX1" fmla="*/ 15025 w 646090"/>
              <a:gd name="connsiteY1" fmla="*/ 581695 h 1092558"/>
              <a:gd name="connsiteX2" fmla="*/ 543059 w 646090"/>
              <a:gd name="connsiteY2" fmla="*/ 1032456 h 1092558"/>
              <a:gd name="connsiteX3" fmla="*/ 633211 w 646090"/>
              <a:gd name="connsiteY3" fmla="*/ 942304 h 1092558"/>
              <a:gd name="connsiteX4" fmla="*/ 581696 w 646090"/>
              <a:gd name="connsiteY4" fmla="*/ 143814 h 1092558"/>
              <a:gd name="connsiteX5" fmla="*/ 452907 w 646090"/>
              <a:gd name="connsiteY5" fmla="*/ 92298 h 1092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6090" h="1092558">
                <a:moveTo>
                  <a:pt x="452907" y="92298"/>
                </a:moveTo>
                <a:cubicBezTo>
                  <a:pt x="358462" y="165278"/>
                  <a:pt x="0" y="425002"/>
                  <a:pt x="15025" y="581695"/>
                </a:cubicBezTo>
                <a:cubicBezTo>
                  <a:pt x="30050" y="738388"/>
                  <a:pt x="440028" y="972354"/>
                  <a:pt x="543059" y="1032456"/>
                </a:cubicBezTo>
                <a:cubicBezTo>
                  <a:pt x="646090" y="1092558"/>
                  <a:pt x="626772" y="1090411"/>
                  <a:pt x="633211" y="942304"/>
                </a:cubicBezTo>
                <a:cubicBezTo>
                  <a:pt x="639650" y="794197"/>
                  <a:pt x="607454" y="287628"/>
                  <a:pt x="581696" y="143814"/>
                </a:cubicBezTo>
                <a:cubicBezTo>
                  <a:pt x="555938" y="0"/>
                  <a:pt x="547352" y="19318"/>
                  <a:pt x="452907" y="92298"/>
                </a:cubicBezTo>
                <a:close/>
              </a:path>
            </a:pathLst>
          </a:custGeom>
          <a:solidFill>
            <a:srgbClr val="FFCC99"/>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3" name="Freeform 42"/>
          <p:cNvSpPr/>
          <p:nvPr/>
        </p:nvSpPr>
        <p:spPr>
          <a:xfrm rot="17998723" flipH="1" flipV="1">
            <a:off x="5524582" y="2477811"/>
            <a:ext cx="518426" cy="670009"/>
          </a:xfrm>
          <a:custGeom>
            <a:avLst/>
            <a:gdLst>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75432 w 777479"/>
              <a:gd name="connsiteY8" fmla="*/ 659606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65919 w 777479"/>
              <a:gd name="connsiteY10" fmla="*/ 516731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62013 w 777479"/>
              <a:gd name="connsiteY20" fmla="*/ 605036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77479" h="733822">
                <a:moveTo>
                  <a:pt x="237332" y="11906"/>
                </a:moveTo>
                <a:cubicBezTo>
                  <a:pt x="251421" y="57547"/>
                  <a:pt x="265510" y="103188"/>
                  <a:pt x="239713" y="140494"/>
                </a:cubicBezTo>
                <a:cubicBezTo>
                  <a:pt x="213916" y="177800"/>
                  <a:pt x="121841" y="196850"/>
                  <a:pt x="82550" y="235744"/>
                </a:cubicBezTo>
                <a:cubicBezTo>
                  <a:pt x="43259" y="274638"/>
                  <a:pt x="0" y="348456"/>
                  <a:pt x="3969" y="373856"/>
                </a:cubicBezTo>
                <a:cubicBezTo>
                  <a:pt x="7938" y="399256"/>
                  <a:pt x="64691" y="402828"/>
                  <a:pt x="106363" y="388144"/>
                </a:cubicBezTo>
                <a:cubicBezTo>
                  <a:pt x="148035" y="373460"/>
                  <a:pt x="228203" y="300831"/>
                  <a:pt x="254000" y="285750"/>
                </a:cubicBezTo>
                <a:cubicBezTo>
                  <a:pt x="279797" y="270669"/>
                  <a:pt x="266303" y="273050"/>
                  <a:pt x="261144" y="297656"/>
                </a:cubicBezTo>
                <a:cubicBezTo>
                  <a:pt x="255985" y="322262"/>
                  <a:pt x="233429" y="389731"/>
                  <a:pt x="223044" y="433387"/>
                </a:cubicBezTo>
                <a:cubicBezTo>
                  <a:pt x="212659" y="477043"/>
                  <a:pt x="194650" y="523540"/>
                  <a:pt x="198834" y="559594"/>
                </a:cubicBezTo>
                <a:cubicBezTo>
                  <a:pt x="203018" y="595648"/>
                  <a:pt x="225339" y="658312"/>
                  <a:pt x="248147" y="649709"/>
                </a:cubicBezTo>
                <a:cubicBezTo>
                  <a:pt x="270955" y="641106"/>
                  <a:pt x="315657" y="551569"/>
                  <a:pt x="335682" y="507975"/>
                </a:cubicBezTo>
                <a:cubicBezTo>
                  <a:pt x="355707" y="464381"/>
                  <a:pt x="361673" y="397002"/>
                  <a:pt x="368300" y="388143"/>
                </a:cubicBezTo>
                <a:cubicBezTo>
                  <a:pt x="374927" y="379284"/>
                  <a:pt x="369888" y="408385"/>
                  <a:pt x="375444" y="454819"/>
                </a:cubicBezTo>
                <a:cubicBezTo>
                  <a:pt x="381000" y="501254"/>
                  <a:pt x="388938" y="620316"/>
                  <a:pt x="401638" y="666750"/>
                </a:cubicBezTo>
                <a:cubicBezTo>
                  <a:pt x="414338" y="713184"/>
                  <a:pt x="434578" y="733028"/>
                  <a:pt x="451644" y="733425"/>
                </a:cubicBezTo>
                <a:cubicBezTo>
                  <a:pt x="468710" y="733822"/>
                  <a:pt x="495301" y="719931"/>
                  <a:pt x="504032" y="669131"/>
                </a:cubicBezTo>
                <a:cubicBezTo>
                  <a:pt x="512763" y="618331"/>
                  <a:pt x="500063" y="449658"/>
                  <a:pt x="504032" y="428624"/>
                </a:cubicBezTo>
                <a:cubicBezTo>
                  <a:pt x="508001" y="407590"/>
                  <a:pt x="516335" y="507603"/>
                  <a:pt x="527844" y="542925"/>
                </a:cubicBezTo>
                <a:cubicBezTo>
                  <a:pt x="539353" y="578247"/>
                  <a:pt x="556816" y="620712"/>
                  <a:pt x="573088" y="640556"/>
                </a:cubicBezTo>
                <a:cubicBezTo>
                  <a:pt x="589360" y="660400"/>
                  <a:pt x="610654" y="667907"/>
                  <a:pt x="625475" y="661987"/>
                </a:cubicBezTo>
                <a:cubicBezTo>
                  <a:pt x="640296" y="656067"/>
                  <a:pt x="658838" y="634802"/>
                  <a:pt x="662013" y="605036"/>
                </a:cubicBezTo>
                <a:cubicBezTo>
                  <a:pt x="665188" y="575270"/>
                  <a:pt x="649424" y="516368"/>
                  <a:pt x="644525" y="483394"/>
                </a:cubicBezTo>
                <a:cubicBezTo>
                  <a:pt x="639626" y="450420"/>
                  <a:pt x="620316" y="394891"/>
                  <a:pt x="632619" y="407194"/>
                </a:cubicBezTo>
                <a:cubicBezTo>
                  <a:pt x="644922" y="419497"/>
                  <a:pt x="695325" y="535781"/>
                  <a:pt x="718344" y="557212"/>
                </a:cubicBezTo>
                <a:cubicBezTo>
                  <a:pt x="741363" y="578643"/>
                  <a:pt x="763985" y="562769"/>
                  <a:pt x="770732" y="535781"/>
                </a:cubicBezTo>
                <a:cubicBezTo>
                  <a:pt x="777479" y="508794"/>
                  <a:pt x="775891" y="447278"/>
                  <a:pt x="758825" y="395287"/>
                </a:cubicBezTo>
                <a:cubicBezTo>
                  <a:pt x="741759" y="343296"/>
                  <a:pt x="687388" y="289718"/>
                  <a:pt x="668338" y="223837"/>
                </a:cubicBezTo>
                <a:cubicBezTo>
                  <a:pt x="649288" y="157956"/>
                  <a:pt x="646906" y="78978"/>
                  <a:pt x="644525" y="0"/>
                </a:cubicBezTo>
              </a:path>
            </a:pathLst>
          </a:custGeom>
          <a:solidFill>
            <a:srgbClr val="FFCC99"/>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47" name="Chord 46"/>
          <p:cNvSpPr/>
          <p:nvPr/>
        </p:nvSpPr>
        <p:spPr>
          <a:xfrm>
            <a:off x="5724128" y="2636912"/>
            <a:ext cx="1763568" cy="2543419"/>
          </a:xfrm>
          <a:prstGeom prst="chord">
            <a:avLst>
              <a:gd name="adj1" fmla="val 10135620"/>
              <a:gd name="adj2" fmla="val 674418"/>
            </a:avLst>
          </a:prstGeom>
          <a:solidFill>
            <a:srgbClr val="FFCC99"/>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 name="Freeform 2"/>
          <p:cNvSpPr/>
          <p:nvPr/>
        </p:nvSpPr>
        <p:spPr>
          <a:xfrm flipH="1">
            <a:off x="4788024" y="3029541"/>
            <a:ext cx="379487" cy="787772"/>
          </a:xfrm>
          <a:custGeom>
            <a:avLst/>
            <a:gdLst>
              <a:gd name="connsiteX0" fmla="*/ 452907 w 646090"/>
              <a:gd name="connsiteY0" fmla="*/ 92298 h 1092558"/>
              <a:gd name="connsiteX1" fmla="*/ 15025 w 646090"/>
              <a:gd name="connsiteY1" fmla="*/ 581695 h 1092558"/>
              <a:gd name="connsiteX2" fmla="*/ 543059 w 646090"/>
              <a:gd name="connsiteY2" fmla="*/ 1032456 h 1092558"/>
              <a:gd name="connsiteX3" fmla="*/ 633211 w 646090"/>
              <a:gd name="connsiteY3" fmla="*/ 942304 h 1092558"/>
              <a:gd name="connsiteX4" fmla="*/ 581696 w 646090"/>
              <a:gd name="connsiteY4" fmla="*/ 143814 h 1092558"/>
              <a:gd name="connsiteX5" fmla="*/ 452907 w 646090"/>
              <a:gd name="connsiteY5" fmla="*/ 92298 h 1092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6090" h="1092558">
                <a:moveTo>
                  <a:pt x="452907" y="92298"/>
                </a:moveTo>
                <a:cubicBezTo>
                  <a:pt x="358462" y="165278"/>
                  <a:pt x="0" y="425002"/>
                  <a:pt x="15025" y="581695"/>
                </a:cubicBezTo>
                <a:cubicBezTo>
                  <a:pt x="30050" y="738388"/>
                  <a:pt x="440028" y="972354"/>
                  <a:pt x="543059" y="1032456"/>
                </a:cubicBezTo>
                <a:cubicBezTo>
                  <a:pt x="646090" y="1092558"/>
                  <a:pt x="626772" y="1090411"/>
                  <a:pt x="633211" y="942304"/>
                </a:cubicBezTo>
                <a:cubicBezTo>
                  <a:pt x="639650" y="794197"/>
                  <a:pt x="607454" y="287628"/>
                  <a:pt x="581696" y="143814"/>
                </a:cubicBezTo>
                <a:cubicBezTo>
                  <a:pt x="555938" y="0"/>
                  <a:pt x="547352" y="19318"/>
                  <a:pt x="452907" y="92298"/>
                </a:cubicBezTo>
                <a:close/>
              </a:path>
            </a:pathLst>
          </a:custGeom>
          <a:solidFill>
            <a:srgbClr val="00CC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 name="Freeform 3"/>
          <p:cNvSpPr/>
          <p:nvPr/>
        </p:nvSpPr>
        <p:spPr>
          <a:xfrm>
            <a:off x="3358141" y="2957533"/>
            <a:ext cx="421771" cy="848370"/>
          </a:xfrm>
          <a:custGeom>
            <a:avLst/>
            <a:gdLst>
              <a:gd name="connsiteX0" fmla="*/ 452907 w 646090"/>
              <a:gd name="connsiteY0" fmla="*/ 92298 h 1092558"/>
              <a:gd name="connsiteX1" fmla="*/ 15025 w 646090"/>
              <a:gd name="connsiteY1" fmla="*/ 581695 h 1092558"/>
              <a:gd name="connsiteX2" fmla="*/ 543059 w 646090"/>
              <a:gd name="connsiteY2" fmla="*/ 1032456 h 1092558"/>
              <a:gd name="connsiteX3" fmla="*/ 633211 w 646090"/>
              <a:gd name="connsiteY3" fmla="*/ 942304 h 1092558"/>
              <a:gd name="connsiteX4" fmla="*/ 581696 w 646090"/>
              <a:gd name="connsiteY4" fmla="*/ 143814 h 1092558"/>
              <a:gd name="connsiteX5" fmla="*/ 452907 w 646090"/>
              <a:gd name="connsiteY5" fmla="*/ 92298 h 1092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6090" h="1092558">
                <a:moveTo>
                  <a:pt x="452907" y="92298"/>
                </a:moveTo>
                <a:cubicBezTo>
                  <a:pt x="358462" y="165278"/>
                  <a:pt x="0" y="425002"/>
                  <a:pt x="15025" y="581695"/>
                </a:cubicBezTo>
                <a:cubicBezTo>
                  <a:pt x="30050" y="738388"/>
                  <a:pt x="440028" y="972354"/>
                  <a:pt x="543059" y="1032456"/>
                </a:cubicBezTo>
                <a:cubicBezTo>
                  <a:pt x="646090" y="1092558"/>
                  <a:pt x="626772" y="1090411"/>
                  <a:pt x="633211" y="942304"/>
                </a:cubicBezTo>
                <a:cubicBezTo>
                  <a:pt x="639650" y="794197"/>
                  <a:pt x="607454" y="287628"/>
                  <a:pt x="581696" y="143814"/>
                </a:cubicBezTo>
                <a:cubicBezTo>
                  <a:pt x="555938" y="0"/>
                  <a:pt x="547352" y="19318"/>
                  <a:pt x="452907" y="92298"/>
                </a:cubicBezTo>
                <a:close/>
              </a:path>
            </a:pathLst>
          </a:custGeom>
          <a:solidFill>
            <a:srgbClr val="00CC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7" name="Group 99"/>
          <p:cNvGrpSpPr/>
          <p:nvPr/>
        </p:nvGrpSpPr>
        <p:grpSpPr>
          <a:xfrm>
            <a:off x="3707556" y="4059934"/>
            <a:ext cx="1075966" cy="586890"/>
            <a:chOff x="1619672" y="4221089"/>
            <a:chExt cx="1584176" cy="864095"/>
          </a:xfrm>
        </p:grpSpPr>
        <p:sp>
          <p:nvSpPr>
            <p:cNvPr id="8" name="Freeform 7"/>
            <p:cNvSpPr/>
            <p:nvPr/>
          </p:nvSpPr>
          <p:spPr>
            <a:xfrm>
              <a:off x="1619672" y="4246822"/>
              <a:ext cx="669997" cy="838362"/>
            </a:xfrm>
            <a:custGeom>
              <a:avLst/>
              <a:gdLst>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98859 w 625872"/>
                <a:gd name="connsiteY6" fmla="*/ 576262 h 840978"/>
                <a:gd name="connsiteX7" fmla="*/ 408384 w 625872"/>
                <a:gd name="connsiteY7" fmla="*/ 554831 h 840978"/>
                <a:gd name="connsiteX8" fmla="*/ 403622 w 625872"/>
                <a:gd name="connsiteY8" fmla="*/ 0 h 840978"/>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86581 w 625872"/>
                <a:gd name="connsiteY6" fmla="*/ 600620 h 840978"/>
                <a:gd name="connsiteX7" fmla="*/ 408384 w 625872"/>
                <a:gd name="connsiteY7" fmla="*/ 554831 h 840978"/>
                <a:gd name="connsiteX8" fmla="*/ 403622 w 625872"/>
                <a:gd name="connsiteY8" fmla="*/ 0 h 840978"/>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52338"/>
                <a:gd name="connsiteX1" fmla="*/ 586978 w 629778"/>
                <a:gd name="connsiteY1" fmla="*/ 707231 h 852338"/>
                <a:gd name="connsiteX2" fmla="*/ 332557 w 629778"/>
                <a:gd name="connsiteY2" fmla="*/ 850230 h 852338"/>
                <a:gd name="connsiteX3" fmla="*/ 65484 w 629778"/>
                <a:gd name="connsiteY3" fmla="*/ 809625 h 852338"/>
                <a:gd name="connsiteX4" fmla="*/ 15478 w 629778"/>
                <a:gd name="connsiteY4" fmla="*/ 671512 h 852338"/>
                <a:gd name="connsiteX5" fmla="*/ 158353 w 629778"/>
                <a:gd name="connsiteY5" fmla="*/ 540543 h 852338"/>
                <a:gd name="connsiteX6" fmla="*/ 386581 w 629778"/>
                <a:gd name="connsiteY6" fmla="*/ 600620 h 852338"/>
                <a:gd name="connsiteX7" fmla="*/ 408384 w 629778"/>
                <a:gd name="connsiteY7" fmla="*/ 554831 h 852338"/>
                <a:gd name="connsiteX8" fmla="*/ 403622 w 629778"/>
                <a:gd name="connsiteY8" fmla="*/ 0 h 852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9778" h="852338">
                  <a:moveTo>
                    <a:pt x="589359" y="40481"/>
                  </a:moveTo>
                  <a:cubicBezTo>
                    <a:pt x="607615" y="308570"/>
                    <a:pt x="629778" y="572273"/>
                    <a:pt x="586978" y="707231"/>
                  </a:cubicBezTo>
                  <a:cubicBezTo>
                    <a:pt x="544178" y="842189"/>
                    <a:pt x="393081" y="852338"/>
                    <a:pt x="332557" y="850230"/>
                  </a:cubicBezTo>
                  <a:cubicBezTo>
                    <a:pt x="247154" y="847800"/>
                    <a:pt x="118330" y="839411"/>
                    <a:pt x="65484" y="809625"/>
                  </a:cubicBezTo>
                  <a:cubicBezTo>
                    <a:pt x="12638" y="779839"/>
                    <a:pt x="0" y="716359"/>
                    <a:pt x="15478" y="671512"/>
                  </a:cubicBezTo>
                  <a:cubicBezTo>
                    <a:pt x="30956" y="626665"/>
                    <a:pt x="96503" y="552358"/>
                    <a:pt x="158353" y="540543"/>
                  </a:cubicBezTo>
                  <a:cubicBezTo>
                    <a:pt x="220203" y="528728"/>
                    <a:pt x="344909" y="598239"/>
                    <a:pt x="386581" y="600620"/>
                  </a:cubicBezTo>
                  <a:cubicBezTo>
                    <a:pt x="428253" y="603001"/>
                    <a:pt x="405544" y="654934"/>
                    <a:pt x="408384" y="554831"/>
                  </a:cubicBezTo>
                  <a:cubicBezTo>
                    <a:pt x="411224" y="454728"/>
                    <a:pt x="406400" y="229393"/>
                    <a:pt x="403622" y="0"/>
                  </a:cubicBezTo>
                </a:path>
              </a:pathLst>
            </a:custGeom>
            <a:solidFill>
              <a:srgbClr val="00CC00"/>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9" name="Freeform 8"/>
            <p:cNvSpPr/>
            <p:nvPr/>
          </p:nvSpPr>
          <p:spPr>
            <a:xfrm flipH="1">
              <a:off x="2555774" y="4221089"/>
              <a:ext cx="648074" cy="864095"/>
            </a:xfrm>
            <a:custGeom>
              <a:avLst/>
              <a:gdLst>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98859 w 625872"/>
                <a:gd name="connsiteY6" fmla="*/ 576262 h 840978"/>
                <a:gd name="connsiteX7" fmla="*/ 408384 w 625872"/>
                <a:gd name="connsiteY7" fmla="*/ 554831 h 840978"/>
                <a:gd name="connsiteX8" fmla="*/ 403622 w 625872"/>
                <a:gd name="connsiteY8" fmla="*/ 0 h 840978"/>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86581 w 625872"/>
                <a:gd name="connsiteY6" fmla="*/ 600620 h 840978"/>
                <a:gd name="connsiteX7" fmla="*/ 408384 w 625872"/>
                <a:gd name="connsiteY7" fmla="*/ 554831 h 840978"/>
                <a:gd name="connsiteX8" fmla="*/ 403622 w 625872"/>
                <a:gd name="connsiteY8" fmla="*/ 0 h 840978"/>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52338"/>
                <a:gd name="connsiteX1" fmla="*/ 586978 w 629778"/>
                <a:gd name="connsiteY1" fmla="*/ 707231 h 852338"/>
                <a:gd name="connsiteX2" fmla="*/ 332557 w 629778"/>
                <a:gd name="connsiteY2" fmla="*/ 850230 h 852338"/>
                <a:gd name="connsiteX3" fmla="*/ 65484 w 629778"/>
                <a:gd name="connsiteY3" fmla="*/ 809625 h 852338"/>
                <a:gd name="connsiteX4" fmla="*/ 15478 w 629778"/>
                <a:gd name="connsiteY4" fmla="*/ 671512 h 852338"/>
                <a:gd name="connsiteX5" fmla="*/ 158353 w 629778"/>
                <a:gd name="connsiteY5" fmla="*/ 540543 h 852338"/>
                <a:gd name="connsiteX6" fmla="*/ 386581 w 629778"/>
                <a:gd name="connsiteY6" fmla="*/ 600620 h 852338"/>
                <a:gd name="connsiteX7" fmla="*/ 408384 w 629778"/>
                <a:gd name="connsiteY7" fmla="*/ 554831 h 852338"/>
                <a:gd name="connsiteX8" fmla="*/ 403622 w 629778"/>
                <a:gd name="connsiteY8" fmla="*/ 0 h 852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9778" h="852338">
                  <a:moveTo>
                    <a:pt x="589359" y="40481"/>
                  </a:moveTo>
                  <a:cubicBezTo>
                    <a:pt x="607615" y="308570"/>
                    <a:pt x="629778" y="572273"/>
                    <a:pt x="586978" y="707231"/>
                  </a:cubicBezTo>
                  <a:cubicBezTo>
                    <a:pt x="544178" y="842189"/>
                    <a:pt x="393081" y="852338"/>
                    <a:pt x="332557" y="850230"/>
                  </a:cubicBezTo>
                  <a:cubicBezTo>
                    <a:pt x="247154" y="847800"/>
                    <a:pt x="118330" y="839411"/>
                    <a:pt x="65484" y="809625"/>
                  </a:cubicBezTo>
                  <a:cubicBezTo>
                    <a:pt x="12638" y="779839"/>
                    <a:pt x="0" y="716359"/>
                    <a:pt x="15478" y="671512"/>
                  </a:cubicBezTo>
                  <a:cubicBezTo>
                    <a:pt x="30956" y="626665"/>
                    <a:pt x="96503" y="552358"/>
                    <a:pt x="158353" y="540543"/>
                  </a:cubicBezTo>
                  <a:cubicBezTo>
                    <a:pt x="220203" y="528728"/>
                    <a:pt x="344909" y="598239"/>
                    <a:pt x="386581" y="600620"/>
                  </a:cubicBezTo>
                  <a:cubicBezTo>
                    <a:pt x="428253" y="603001"/>
                    <a:pt x="405544" y="654934"/>
                    <a:pt x="408384" y="554831"/>
                  </a:cubicBezTo>
                  <a:cubicBezTo>
                    <a:pt x="411224" y="454728"/>
                    <a:pt x="406400" y="229393"/>
                    <a:pt x="403622" y="0"/>
                  </a:cubicBezTo>
                </a:path>
              </a:pathLst>
            </a:custGeom>
            <a:solidFill>
              <a:srgbClr val="00CC00"/>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grpSp>
      <p:sp>
        <p:nvSpPr>
          <p:cNvPr id="10" name="Freeform 9"/>
          <p:cNvSpPr/>
          <p:nvPr/>
        </p:nvSpPr>
        <p:spPr>
          <a:xfrm rot="6976890">
            <a:off x="3158985" y="2713887"/>
            <a:ext cx="490388" cy="686542"/>
          </a:xfrm>
          <a:custGeom>
            <a:avLst/>
            <a:gdLst>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75432 w 777479"/>
              <a:gd name="connsiteY8" fmla="*/ 659606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65919 w 777479"/>
              <a:gd name="connsiteY10" fmla="*/ 516731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62013 w 777479"/>
              <a:gd name="connsiteY20" fmla="*/ 605036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180 w 777479"/>
              <a:gd name="connsiteY0" fmla="*/ 0 h 909988"/>
              <a:gd name="connsiteX1" fmla="*/ 239713 w 777479"/>
              <a:gd name="connsiteY1" fmla="*/ 316660 h 909988"/>
              <a:gd name="connsiteX2" fmla="*/ 82550 w 777479"/>
              <a:gd name="connsiteY2" fmla="*/ 411910 h 909988"/>
              <a:gd name="connsiteX3" fmla="*/ 3969 w 777479"/>
              <a:gd name="connsiteY3" fmla="*/ 550022 h 909988"/>
              <a:gd name="connsiteX4" fmla="*/ 106363 w 777479"/>
              <a:gd name="connsiteY4" fmla="*/ 564310 h 909988"/>
              <a:gd name="connsiteX5" fmla="*/ 254000 w 777479"/>
              <a:gd name="connsiteY5" fmla="*/ 461916 h 909988"/>
              <a:gd name="connsiteX6" fmla="*/ 261144 w 777479"/>
              <a:gd name="connsiteY6" fmla="*/ 473822 h 909988"/>
              <a:gd name="connsiteX7" fmla="*/ 223044 w 777479"/>
              <a:gd name="connsiteY7" fmla="*/ 609553 h 909988"/>
              <a:gd name="connsiteX8" fmla="*/ 198834 w 777479"/>
              <a:gd name="connsiteY8" fmla="*/ 735760 h 909988"/>
              <a:gd name="connsiteX9" fmla="*/ 248147 w 777479"/>
              <a:gd name="connsiteY9" fmla="*/ 825875 h 909988"/>
              <a:gd name="connsiteX10" fmla="*/ 335682 w 777479"/>
              <a:gd name="connsiteY10" fmla="*/ 684141 h 909988"/>
              <a:gd name="connsiteX11" fmla="*/ 368300 w 777479"/>
              <a:gd name="connsiteY11" fmla="*/ 564309 h 909988"/>
              <a:gd name="connsiteX12" fmla="*/ 375444 w 777479"/>
              <a:gd name="connsiteY12" fmla="*/ 630985 h 909988"/>
              <a:gd name="connsiteX13" fmla="*/ 401638 w 777479"/>
              <a:gd name="connsiteY13" fmla="*/ 842916 h 909988"/>
              <a:gd name="connsiteX14" fmla="*/ 451644 w 777479"/>
              <a:gd name="connsiteY14" fmla="*/ 909591 h 909988"/>
              <a:gd name="connsiteX15" fmla="*/ 504032 w 777479"/>
              <a:gd name="connsiteY15" fmla="*/ 845297 h 909988"/>
              <a:gd name="connsiteX16" fmla="*/ 504032 w 777479"/>
              <a:gd name="connsiteY16" fmla="*/ 604790 h 909988"/>
              <a:gd name="connsiteX17" fmla="*/ 527844 w 777479"/>
              <a:gd name="connsiteY17" fmla="*/ 719091 h 909988"/>
              <a:gd name="connsiteX18" fmla="*/ 573088 w 777479"/>
              <a:gd name="connsiteY18" fmla="*/ 816722 h 909988"/>
              <a:gd name="connsiteX19" fmla="*/ 625475 w 777479"/>
              <a:gd name="connsiteY19" fmla="*/ 838153 h 909988"/>
              <a:gd name="connsiteX20" fmla="*/ 662013 w 777479"/>
              <a:gd name="connsiteY20" fmla="*/ 781202 h 909988"/>
              <a:gd name="connsiteX21" fmla="*/ 644525 w 777479"/>
              <a:gd name="connsiteY21" fmla="*/ 659560 h 909988"/>
              <a:gd name="connsiteX22" fmla="*/ 632619 w 777479"/>
              <a:gd name="connsiteY22" fmla="*/ 583360 h 909988"/>
              <a:gd name="connsiteX23" fmla="*/ 718344 w 777479"/>
              <a:gd name="connsiteY23" fmla="*/ 733378 h 909988"/>
              <a:gd name="connsiteX24" fmla="*/ 770732 w 777479"/>
              <a:gd name="connsiteY24" fmla="*/ 711947 h 909988"/>
              <a:gd name="connsiteX25" fmla="*/ 758825 w 777479"/>
              <a:gd name="connsiteY25" fmla="*/ 571453 h 909988"/>
              <a:gd name="connsiteX26" fmla="*/ 668338 w 777479"/>
              <a:gd name="connsiteY26" fmla="*/ 400003 h 909988"/>
              <a:gd name="connsiteX27" fmla="*/ 644525 w 777479"/>
              <a:gd name="connsiteY27" fmla="*/ 176166 h 909988"/>
              <a:gd name="connsiteX0" fmla="*/ 237180 w 777479"/>
              <a:gd name="connsiteY0" fmla="*/ 0 h 909988"/>
              <a:gd name="connsiteX1" fmla="*/ 239713 w 777479"/>
              <a:gd name="connsiteY1" fmla="*/ 316660 h 909988"/>
              <a:gd name="connsiteX2" fmla="*/ 82550 w 777479"/>
              <a:gd name="connsiteY2" fmla="*/ 411910 h 909988"/>
              <a:gd name="connsiteX3" fmla="*/ 3969 w 777479"/>
              <a:gd name="connsiteY3" fmla="*/ 550022 h 909988"/>
              <a:gd name="connsiteX4" fmla="*/ 106363 w 777479"/>
              <a:gd name="connsiteY4" fmla="*/ 564310 h 909988"/>
              <a:gd name="connsiteX5" fmla="*/ 254000 w 777479"/>
              <a:gd name="connsiteY5" fmla="*/ 461916 h 909988"/>
              <a:gd name="connsiteX6" fmla="*/ 261144 w 777479"/>
              <a:gd name="connsiteY6" fmla="*/ 473822 h 909988"/>
              <a:gd name="connsiteX7" fmla="*/ 223044 w 777479"/>
              <a:gd name="connsiteY7" fmla="*/ 609553 h 909988"/>
              <a:gd name="connsiteX8" fmla="*/ 198834 w 777479"/>
              <a:gd name="connsiteY8" fmla="*/ 735760 h 909988"/>
              <a:gd name="connsiteX9" fmla="*/ 248147 w 777479"/>
              <a:gd name="connsiteY9" fmla="*/ 825875 h 909988"/>
              <a:gd name="connsiteX10" fmla="*/ 335682 w 777479"/>
              <a:gd name="connsiteY10" fmla="*/ 684141 h 909988"/>
              <a:gd name="connsiteX11" fmla="*/ 368300 w 777479"/>
              <a:gd name="connsiteY11" fmla="*/ 564309 h 909988"/>
              <a:gd name="connsiteX12" fmla="*/ 375444 w 777479"/>
              <a:gd name="connsiteY12" fmla="*/ 630985 h 909988"/>
              <a:gd name="connsiteX13" fmla="*/ 401638 w 777479"/>
              <a:gd name="connsiteY13" fmla="*/ 842916 h 909988"/>
              <a:gd name="connsiteX14" fmla="*/ 451644 w 777479"/>
              <a:gd name="connsiteY14" fmla="*/ 909591 h 909988"/>
              <a:gd name="connsiteX15" fmla="*/ 504032 w 777479"/>
              <a:gd name="connsiteY15" fmla="*/ 845297 h 909988"/>
              <a:gd name="connsiteX16" fmla="*/ 504032 w 777479"/>
              <a:gd name="connsiteY16" fmla="*/ 604790 h 909988"/>
              <a:gd name="connsiteX17" fmla="*/ 527844 w 777479"/>
              <a:gd name="connsiteY17" fmla="*/ 719091 h 909988"/>
              <a:gd name="connsiteX18" fmla="*/ 573088 w 777479"/>
              <a:gd name="connsiteY18" fmla="*/ 816722 h 909988"/>
              <a:gd name="connsiteX19" fmla="*/ 625475 w 777479"/>
              <a:gd name="connsiteY19" fmla="*/ 838153 h 909988"/>
              <a:gd name="connsiteX20" fmla="*/ 662013 w 777479"/>
              <a:gd name="connsiteY20" fmla="*/ 781202 h 909988"/>
              <a:gd name="connsiteX21" fmla="*/ 644525 w 777479"/>
              <a:gd name="connsiteY21" fmla="*/ 659560 h 909988"/>
              <a:gd name="connsiteX22" fmla="*/ 632619 w 777479"/>
              <a:gd name="connsiteY22" fmla="*/ 583360 h 909988"/>
              <a:gd name="connsiteX23" fmla="*/ 718344 w 777479"/>
              <a:gd name="connsiteY23" fmla="*/ 733378 h 909988"/>
              <a:gd name="connsiteX24" fmla="*/ 770732 w 777479"/>
              <a:gd name="connsiteY24" fmla="*/ 711947 h 909988"/>
              <a:gd name="connsiteX25" fmla="*/ 758825 w 777479"/>
              <a:gd name="connsiteY25" fmla="*/ 571453 h 909988"/>
              <a:gd name="connsiteX26" fmla="*/ 668338 w 777479"/>
              <a:gd name="connsiteY26" fmla="*/ 400003 h 909988"/>
              <a:gd name="connsiteX27" fmla="*/ 614486 w 777479"/>
              <a:gd name="connsiteY27" fmla="*/ 68283 h 909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77479" h="909988">
                <a:moveTo>
                  <a:pt x="237180" y="0"/>
                </a:moveTo>
                <a:cubicBezTo>
                  <a:pt x="251269" y="45641"/>
                  <a:pt x="265485" y="248008"/>
                  <a:pt x="239713" y="316660"/>
                </a:cubicBezTo>
                <a:cubicBezTo>
                  <a:pt x="213941" y="385312"/>
                  <a:pt x="121841" y="373016"/>
                  <a:pt x="82550" y="411910"/>
                </a:cubicBezTo>
                <a:cubicBezTo>
                  <a:pt x="43259" y="450804"/>
                  <a:pt x="0" y="524622"/>
                  <a:pt x="3969" y="550022"/>
                </a:cubicBezTo>
                <a:cubicBezTo>
                  <a:pt x="7938" y="575422"/>
                  <a:pt x="64691" y="578994"/>
                  <a:pt x="106363" y="564310"/>
                </a:cubicBezTo>
                <a:cubicBezTo>
                  <a:pt x="148035" y="549626"/>
                  <a:pt x="228203" y="476997"/>
                  <a:pt x="254000" y="461916"/>
                </a:cubicBezTo>
                <a:cubicBezTo>
                  <a:pt x="279797" y="446835"/>
                  <a:pt x="266303" y="449216"/>
                  <a:pt x="261144" y="473822"/>
                </a:cubicBezTo>
                <a:cubicBezTo>
                  <a:pt x="255985" y="498428"/>
                  <a:pt x="233429" y="565897"/>
                  <a:pt x="223044" y="609553"/>
                </a:cubicBezTo>
                <a:cubicBezTo>
                  <a:pt x="212659" y="653209"/>
                  <a:pt x="194650" y="699706"/>
                  <a:pt x="198834" y="735760"/>
                </a:cubicBezTo>
                <a:cubicBezTo>
                  <a:pt x="203018" y="771814"/>
                  <a:pt x="225339" y="834478"/>
                  <a:pt x="248147" y="825875"/>
                </a:cubicBezTo>
                <a:cubicBezTo>
                  <a:pt x="270955" y="817272"/>
                  <a:pt x="315657" y="727735"/>
                  <a:pt x="335682" y="684141"/>
                </a:cubicBezTo>
                <a:cubicBezTo>
                  <a:pt x="355707" y="640547"/>
                  <a:pt x="361673" y="573168"/>
                  <a:pt x="368300" y="564309"/>
                </a:cubicBezTo>
                <a:cubicBezTo>
                  <a:pt x="374927" y="555450"/>
                  <a:pt x="369888" y="584551"/>
                  <a:pt x="375444" y="630985"/>
                </a:cubicBezTo>
                <a:cubicBezTo>
                  <a:pt x="381000" y="677420"/>
                  <a:pt x="388938" y="796482"/>
                  <a:pt x="401638" y="842916"/>
                </a:cubicBezTo>
                <a:cubicBezTo>
                  <a:pt x="414338" y="889350"/>
                  <a:pt x="434578" y="909194"/>
                  <a:pt x="451644" y="909591"/>
                </a:cubicBezTo>
                <a:cubicBezTo>
                  <a:pt x="468710" y="909988"/>
                  <a:pt x="495301" y="896097"/>
                  <a:pt x="504032" y="845297"/>
                </a:cubicBezTo>
                <a:cubicBezTo>
                  <a:pt x="512763" y="794497"/>
                  <a:pt x="500063" y="625824"/>
                  <a:pt x="504032" y="604790"/>
                </a:cubicBezTo>
                <a:cubicBezTo>
                  <a:pt x="508001" y="583756"/>
                  <a:pt x="516335" y="683769"/>
                  <a:pt x="527844" y="719091"/>
                </a:cubicBezTo>
                <a:cubicBezTo>
                  <a:pt x="539353" y="754413"/>
                  <a:pt x="556816" y="796878"/>
                  <a:pt x="573088" y="816722"/>
                </a:cubicBezTo>
                <a:cubicBezTo>
                  <a:pt x="589360" y="836566"/>
                  <a:pt x="610654" y="844073"/>
                  <a:pt x="625475" y="838153"/>
                </a:cubicBezTo>
                <a:cubicBezTo>
                  <a:pt x="640296" y="832233"/>
                  <a:pt x="658838" y="810968"/>
                  <a:pt x="662013" y="781202"/>
                </a:cubicBezTo>
                <a:cubicBezTo>
                  <a:pt x="665188" y="751436"/>
                  <a:pt x="649424" y="692534"/>
                  <a:pt x="644525" y="659560"/>
                </a:cubicBezTo>
                <a:cubicBezTo>
                  <a:pt x="639626" y="626586"/>
                  <a:pt x="620316" y="571057"/>
                  <a:pt x="632619" y="583360"/>
                </a:cubicBezTo>
                <a:cubicBezTo>
                  <a:pt x="644922" y="595663"/>
                  <a:pt x="695325" y="711947"/>
                  <a:pt x="718344" y="733378"/>
                </a:cubicBezTo>
                <a:cubicBezTo>
                  <a:pt x="741363" y="754809"/>
                  <a:pt x="763985" y="738935"/>
                  <a:pt x="770732" y="711947"/>
                </a:cubicBezTo>
                <a:cubicBezTo>
                  <a:pt x="777479" y="684960"/>
                  <a:pt x="775891" y="623444"/>
                  <a:pt x="758825" y="571453"/>
                </a:cubicBezTo>
                <a:cubicBezTo>
                  <a:pt x="741759" y="519462"/>
                  <a:pt x="692395" y="483865"/>
                  <a:pt x="668338" y="400003"/>
                </a:cubicBezTo>
                <a:cubicBezTo>
                  <a:pt x="644281" y="316141"/>
                  <a:pt x="616867" y="147261"/>
                  <a:pt x="614486" y="68283"/>
                </a:cubicBezTo>
              </a:path>
            </a:pathLst>
          </a:custGeom>
          <a:solidFill>
            <a:srgbClr val="00CC00"/>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grpSp>
        <p:nvGrpSpPr>
          <p:cNvPr id="17" name="Group 158"/>
          <p:cNvGrpSpPr/>
          <p:nvPr/>
        </p:nvGrpSpPr>
        <p:grpSpPr>
          <a:xfrm>
            <a:off x="6387934" y="2923839"/>
            <a:ext cx="474173" cy="183108"/>
            <a:chOff x="5132526" y="2335236"/>
            <a:chExt cx="544258" cy="189913"/>
          </a:xfrm>
        </p:grpSpPr>
        <p:sp>
          <p:nvSpPr>
            <p:cNvPr id="18" name="Oval 17"/>
            <p:cNvSpPr/>
            <p:nvPr/>
          </p:nvSpPr>
          <p:spPr>
            <a:xfrm>
              <a:off x="5132526" y="2335236"/>
              <a:ext cx="96868" cy="189913"/>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9" name="Oval 18"/>
            <p:cNvSpPr/>
            <p:nvPr/>
          </p:nvSpPr>
          <p:spPr>
            <a:xfrm>
              <a:off x="5579916" y="2335237"/>
              <a:ext cx="96868" cy="189912"/>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20" name="Moon 19"/>
          <p:cNvSpPr/>
          <p:nvPr/>
        </p:nvSpPr>
        <p:spPr>
          <a:xfrm rot="16200000">
            <a:off x="6275404" y="2958533"/>
            <a:ext cx="716746" cy="1146793"/>
          </a:xfrm>
          <a:prstGeom prst="moon">
            <a:avLst>
              <a:gd name="adj" fmla="val 70665"/>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1" name="Freeform 20"/>
          <p:cNvSpPr/>
          <p:nvPr/>
        </p:nvSpPr>
        <p:spPr>
          <a:xfrm rot="14375033" flipH="1">
            <a:off x="4746502" y="2534750"/>
            <a:ext cx="489075" cy="684705"/>
          </a:xfrm>
          <a:custGeom>
            <a:avLst/>
            <a:gdLst>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75432 w 777479"/>
              <a:gd name="connsiteY8" fmla="*/ 659606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65919 w 777479"/>
              <a:gd name="connsiteY10" fmla="*/ 516731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62013 w 777479"/>
              <a:gd name="connsiteY20" fmla="*/ 605036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180 w 777479"/>
              <a:gd name="connsiteY0" fmla="*/ 0 h 909988"/>
              <a:gd name="connsiteX1" fmla="*/ 239713 w 777479"/>
              <a:gd name="connsiteY1" fmla="*/ 316660 h 909988"/>
              <a:gd name="connsiteX2" fmla="*/ 82550 w 777479"/>
              <a:gd name="connsiteY2" fmla="*/ 411910 h 909988"/>
              <a:gd name="connsiteX3" fmla="*/ 3969 w 777479"/>
              <a:gd name="connsiteY3" fmla="*/ 550022 h 909988"/>
              <a:gd name="connsiteX4" fmla="*/ 106363 w 777479"/>
              <a:gd name="connsiteY4" fmla="*/ 564310 h 909988"/>
              <a:gd name="connsiteX5" fmla="*/ 254000 w 777479"/>
              <a:gd name="connsiteY5" fmla="*/ 461916 h 909988"/>
              <a:gd name="connsiteX6" fmla="*/ 261144 w 777479"/>
              <a:gd name="connsiteY6" fmla="*/ 473822 h 909988"/>
              <a:gd name="connsiteX7" fmla="*/ 223044 w 777479"/>
              <a:gd name="connsiteY7" fmla="*/ 609553 h 909988"/>
              <a:gd name="connsiteX8" fmla="*/ 198834 w 777479"/>
              <a:gd name="connsiteY8" fmla="*/ 735760 h 909988"/>
              <a:gd name="connsiteX9" fmla="*/ 248147 w 777479"/>
              <a:gd name="connsiteY9" fmla="*/ 825875 h 909988"/>
              <a:gd name="connsiteX10" fmla="*/ 335682 w 777479"/>
              <a:gd name="connsiteY10" fmla="*/ 684141 h 909988"/>
              <a:gd name="connsiteX11" fmla="*/ 368300 w 777479"/>
              <a:gd name="connsiteY11" fmla="*/ 564309 h 909988"/>
              <a:gd name="connsiteX12" fmla="*/ 375444 w 777479"/>
              <a:gd name="connsiteY12" fmla="*/ 630985 h 909988"/>
              <a:gd name="connsiteX13" fmla="*/ 401638 w 777479"/>
              <a:gd name="connsiteY13" fmla="*/ 842916 h 909988"/>
              <a:gd name="connsiteX14" fmla="*/ 451644 w 777479"/>
              <a:gd name="connsiteY14" fmla="*/ 909591 h 909988"/>
              <a:gd name="connsiteX15" fmla="*/ 504032 w 777479"/>
              <a:gd name="connsiteY15" fmla="*/ 845297 h 909988"/>
              <a:gd name="connsiteX16" fmla="*/ 504032 w 777479"/>
              <a:gd name="connsiteY16" fmla="*/ 604790 h 909988"/>
              <a:gd name="connsiteX17" fmla="*/ 527844 w 777479"/>
              <a:gd name="connsiteY17" fmla="*/ 719091 h 909988"/>
              <a:gd name="connsiteX18" fmla="*/ 573088 w 777479"/>
              <a:gd name="connsiteY18" fmla="*/ 816722 h 909988"/>
              <a:gd name="connsiteX19" fmla="*/ 625475 w 777479"/>
              <a:gd name="connsiteY19" fmla="*/ 838153 h 909988"/>
              <a:gd name="connsiteX20" fmla="*/ 662013 w 777479"/>
              <a:gd name="connsiteY20" fmla="*/ 781202 h 909988"/>
              <a:gd name="connsiteX21" fmla="*/ 644525 w 777479"/>
              <a:gd name="connsiteY21" fmla="*/ 659560 h 909988"/>
              <a:gd name="connsiteX22" fmla="*/ 632619 w 777479"/>
              <a:gd name="connsiteY22" fmla="*/ 583360 h 909988"/>
              <a:gd name="connsiteX23" fmla="*/ 718344 w 777479"/>
              <a:gd name="connsiteY23" fmla="*/ 733378 h 909988"/>
              <a:gd name="connsiteX24" fmla="*/ 770732 w 777479"/>
              <a:gd name="connsiteY24" fmla="*/ 711947 h 909988"/>
              <a:gd name="connsiteX25" fmla="*/ 758825 w 777479"/>
              <a:gd name="connsiteY25" fmla="*/ 571453 h 909988"/>
              <a:gd name="connsiteX26" fmla="*/ 668338 w 777479"/>
              <a:gd name="connsiteY26" fmla="*/ 400003 h 909988"/>
              <a:gd name="connsiteX27" fmla="*/ 644525 w 777479"/>
              <a:gd name="connsiteY27" fmla="*/ 176166 h 909988"/>
              <a:gd name="connsiteX0" fmla="*/ 237180 w 777479"/>
              <a:gd name="connsiteY0" fmla="*/ 0 h 909988"/>
              <a:gd name="connsiteX1" fmla="*/ 239713 w 777479"/>
              <a:gd name="connsiteY1" fmla="*/ 316660 h 909988"/>
              <a:gd name="connsiteX2" fmla="*/ 82550 w 777479"/>
              <a:gd name="connsiteY2" fmla="*/ 411910 h 909988"/>
              <a:gd name="connsiteX3" fmla="*/ 3969 w 777479"/>
              <a:gd name="connsiteY3" fmla="*/ 550022 h 909988"/>
              <a:gd name="connsiteX4" fmla="*/ 106363 w 777479"/>
              <a:gd name="connsiteY4" fmla="*/ 564310 h 909988"/>
              <a:gd name="connsiteX5" fmla="*/ 254000 w 777479"/>
              <a:gd name="connsiteY5" fmla="*/ 461916 h 909988"/>
              <a:gd name="connsiteX6" fmla="*/ 261144 w 777479"/>
              <a:gd name="connsiteY6" fmla="*/ 473822 h 909988"/>
              <a:gd name="connsiteX7" fmla="*/ 223044 w 777479"/>
              <a:gd name="connsiteY7" fmla="*/ 609553 h 909988"/>
              <a:gd name="connsiteX8" fmla="*/ 198834 w 777479"/>
              <a:gd name="connsiteY8" fmla="*/ 735760 h 909988"/>
              <a:gd name="connsiteX9" fmla="*/ 248147 w 777479"/>
              <a:gd name="connsiteY9" fmla="*/ 825875 h 909988"/>
              <a:gd name="connsiteX10" fmla="*/ 335682 w 777479"/>
              <a:gd name="connsiteY10" fmla="*/ 684141 h 909988"/>
              <a:gd name="connsiteX11" fmla="*/ 368300 w 777479"/>
              <a:gd name="connsiteY11" fmla="*/ 564309 h 909988"/>
              <a:gd name="connsiteX12" fmla="*/ 375444 w 777479"/>
              <a:gd name="connsiteY12" fmla="*/ 630985 h 909988"/>
              <a:gd name="connsiteX13" fmla="*/ 401638 w 777479"/>
              <a:gd name="connsiteY13" fmla="*/ 842916 h 909988"/>
              <a:gd name="connsiteX14" fmla="*/ 451644 w 777479"/>
              <a:gd name="connsiteY14" fmla="*/ 909591 h 909988"/>
              <a:gd name="connsiteX15" fmla="*/ 504032 w 777479"/>
              <a:gd name="connsiteY15" fmla="*/ 845297 h 909988"/>
              <a:gd name="connsiteX16" fmla="*/ 504032 w 777479"/>
              <a:gd name="connsiteY16" fmla="*/ 604790 h 909988"/>
              <a:gd name="connsiteX17" fmla="*/ 527844 w 777479"/>
              <a:gd name="connsiteY17" fmla="*/ 719091 h 909988"/>
              <a:gd name="connsiteX18" fmla="*/ 573088 w 777479"/>
              <a:gd name="connsiteY18" fmla="*/ 816722 h 909988"/>
              <a:gd name="connsiteX19" fmla="*/ 625475 w 777479"/>
              <a:gd name="connsiteY19" fmla="*/ 838153 h 909988"/>
              <a:gd name="connsiteX20" fmla="*/ 662013 w 777479"/>
              <a:gd name="connsiteY20" fmla="*/ 781202 h 909988"/>
              <a:gd name="connsiteX21" fmla="*/ 644525 w 777479"/>
              <a:gd name="connsiteY21" fmla="*/ 659560 h 909988"/>
              <a:gd name="connsiteX22" fmla="*/ 632619 w 777479"/>
              <a:gd name="connsiteY22" fmla="*/ 583360 h 909988"/>
              <a:gd name="connsiteX23" fmla="*/ 718344 w 777479"/>
              <a:gd name="connsiteY23" fmla="*/ 733378 h 909988"/>
              <a:gd name="connsiteX24" fmla="*/ 770732 w 777479"/>
              <a:gd name="connsiteY24" fmla="*/ 711947 h 909988"/>
              <a:gd name="connsiteX25" fmla="*/ 758825 w 777479"/>
              <a:gd name="connsiteY25" fmla="*/ 571453 h 909988"/>
              <a:gd name="connsiteX26" fmla="*/ 668338 w 777479"/>
              <a:gd name="connsiteY26" fmla="*/ 400003 h 909988"/>
              <a:gd name="connsiteX27" fmla="*/ 614486 w 777479"/>
              <a:gd name="connsiteY27" fmla="*/ 68283 h 909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77479" h="909988">
                <a:moveTo>
                  <a:pt x="237180" y="0"/>
                </a:moveTo>
                <a:cubicBezTo>
                  <a:pt x="251269" y="45641"/>
                  <a:pt x="265485" y="248008"/>
                  <a:pt x="239713" y="316660"/>
                </a:cubicBezTo>
                <a:cubicBezTo>
                  <a:pt x="213941" y="385312"/>
                  <a:pt x="121841" y="373016"/>
                  <a:pt x="82550" y="411910"/>
                </a:cubicBezTo>
                <a:cubicBezTo>
                  <a:pt x="43259" y="450804"/>
                  <a:pt x="0" y="524622"/>
                  <a:pt x="3969" y="550022"/>
                </a:cubicBezTo>
                <a:cubicBezTo>
                  <a:pt x="7938" y="575422"/>
                  <a:pt x="64691" y="578994"/>
                  <a:pt x="106363" y="564310"/>
                </a:cubicBezTo>
                <a:cubicBezTo>
                  <a:pt x="148035" y="549626"/>
                  <a:pt x="228203" y="476997"/>
                  <a:pt x="254000" y="461916"/>
                </a:cubicBezTo>
                <a:cubicBezTo>
                  <a:pt x="279797" y="446835"/>
                  <a:pt x="266303" y="449216"/>
                  <a:pt x="261144" y="473822"/>
                </a:cubicBezTo>
                <a:cubicBezTo>
                  <a:pt x="255985" y="498428"/>
                  <a:pt x="233429" y="565897"/>
                  <a:pt x="223044" y="609553"/>
                </a:cubicBezTo>
                <a:cubicBezTo>
                  <a:pt x="212659" y="653209"/>
                  <a:pt x="194650" y="699706"/>
                  <a:pt x="198834" y="735760"/>
                </a:cubicBezTo>
                <a:cubicBezTo>
                  <a:pt x="203018" y="771814"/>
                  <a:pt x="225339" y="834478"/>
                  <a:pt x="248147" y="825875"/>
                </a:cubicBezTo>
                <a:cubicBezTo>
                  <a:pt x="270955" y="817272"/>
                  <a:pt x="315657" y="727735"/>
                  <a:pt x="335682" y="684141"/>
                </a:cubicBezTo>
                <a:cubicBezTo>
                  <a:pt x="355707" y="640547"/>
                  <a:pt x="361673" y="573168"/>
                  <a:pt x="368300" y="564309"/>
                </a:cubicBezTo>
                <a:cubicBezTo>
                  <a:pt x="374927" y="555450"/>
                  <a:pt x="369888" y="584551"/>
                  <a:pt x="375444" y="630985"/>
                </a:cubicBezTo>
                <a:cubicBezTo>
                  <a:pt x="381000" y="677420"/>
                  <a:pt x="388938" y="796482"/>
                  <a:pt x="401638" y="842916"/>
                </a:cubicBezTo>
                <a:cubicBezTo>
                  <a:pt x="414338" y="889350"/>
                  <a:pt x="434578" y="909194"/>
                  <a:pt x="451644" y="909591"/>
                </a:cubicBezTo>
                <a:cubicBezTo>
                  <a:pt x="468710" y="909988"/>
                  <a:pt x="495301" y="896097"/>
                  <a:pt x="504032" y="845297"/>
                </a:cubicBezTo>
                <a:cubicBezTo>
                  <a:pt x="512763" y="794497"/>
                  <a:pt x="500063" y="625824"/>
                  <a:pt x="504032" y="604790"/>
                </a:cubicBezTo>
                <a:cubicBezTo>
                  <a:pt x="508001" y="583756"/>
                  <a:pt x="516335" y="683769"/>
                  <a:pt x="527844" y="719091"/>
                </a:cubicBezTo>
                <a:cubicBezTo>
                  <a:pt x="539353" y="754413"/>
                  <a:pt x="556816" y="796878"/>
                  <a:pt x="573088" y="816722"/>
                </a:cubicBezTo>
                <a:cubicBezTo>
                  <a:pt x="589360" y="836566"/>
                  <a:pt x="610654" y="844073"/>
                  <a:pt x="625475" y="838153"/>
                </a:cubicBezTo>
                <a:cubicBezTo>
                  <a:pt x="640296" y="832233"/>
                  <a:pt x="658838" y="810968"/>
                  <a:pt x="662013" y="781202"/>
                </a:cubicBezTo>
                <a:cubicBezTo>
                  <a:pt x="665188" y="751436"/>
                  <a:pt x="649424" y="692534"/>
                  <a:pt x="644525" y="659560"/>
                </a:cubicBezTo>
                <a:cubicBezTo>
                  <a:pt x="639626" y="626586"/>
                  <a:pt x="620316" y="571057"/>
                  <a:pt x="632619" y="583360"/>
                </a:cubicBezTo>
                <a:cubicBezTo>
                  <a:pt x="644922" y="595663"/>
                  <a:pt x="695325" y="711947"/>
                  <a:pt x="718344" y="733378"/>
                </a:cubicBezTo>
                <a:cubicBezTo>
                  <a:pt x="741363" y="754809"/>
                  <a:pt x="763985" y="738935"/>
                  <a:pt x="770732" y="711947"/>
                </a:cubicBezTo>
                <a:cubicBezTo>
                  <a:pt x="777479" y="684960"/>
                  <a:pt x="775891" y="623444"/>
                  <a:pt x="758825" y="571453"/>
                </a:cubicBezTo>
                <a:cubicBezTo>
                  <a:pt x="741759" y="519462"/>
                  <a:pt x="692395" y="483865"/>
                  <a:pt x="668338" y="400003"/>
                </a:cubicBezTo>
                <a:cubicBezTo>
                  <a:pt x="644281" y="316141"/>
                  <a:pt x="616867" y="147261"/>
                  <a:pt x="614486" y="68283"/>
                </a:cubicBezTo>
              </a:path>
            </a:pathLst>
          </a:custGeom>
          <a:solidFill>
            <a:srgbClr val="00CC00"/>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22" name="Oval 10"/>
          <p:cNvSpPr/>
          <p:nvPr/>
        </p:nvSpPr>
        <p:spPr>
          <a:xfrm>
            <a:off x="3560833" y="2641616"/>
            <a:ext cx="1369411" cy="1550006"/>
          </a:xfrm>
          <a:prstGeom prst="ellipse">
            <a:avLst/>
          </a:prstGeom>
          <a:solidFill>
            <a:srgbClr val="00CC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23" name="Group 107"/>
          <p:cNvGrpSpPr/>
          <p:nvPr/>
        </p:nvGrpSpPr>
        <p:grpSpPr>
          <a:xfrm>
            <a:off x="4049909" y="2886153"/>
            <a:ext cx="391260" cy="195631"/>
            <a:chOff x="6739030" y="3610677"/>
            <a:chExt cx="451036" cy="248044"/>
          </a:xfrm>
        </p:grpSpPr>
        <p:sp>
          <p:nvSpPr>
            <p:cNvPr id="24" name="Oval 23"/>
            <p:cNvSpPr/>
            <p:nvPr/>
          </p:nvSpPr>
          <p:spPr>
            <a:xfrm rot="190219">
              <a:off x="7099070" y="3610677"/>
              <a:ext cx="90996" cy="248044"/>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5" name="Oval 24"/>
            <p:cNvSpPr/>
            <p:nvPr/>
          </p:nvSpPr>
          <p:spPr>
            <a:xfrm rot="190219">
              <a:off x="6739030" y="3610677"/>
              <a:ext cx="90996" cy="248044"/>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26" name="Chord 25"/>
          <p:cNvSpPr/>
          <p:nvPr/>
        </p:nvSpPr>
        <p:spPr>
          <a:xfrm>
            <a:off x="4049909" y="3081784"/>
            <a:ext cx="391260" cy="342352"/>
          </a:xfrm>
          <a:prstGeom prst="chord">
            <a:avLst>
              <a:gd name="adj1" fmla="val 5430208"/>
              <a:gd name="adj2" fmla="val 5345722"/>
            </a:avLst>
          </a:prstGeom>
          <a:solidFill>
            <a:srgbClr val="FFFF66"/>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7" name="Arc 26"/>
          <p:cNvSpPr/>
          <p:nvPr/>
        </p:nvSpPr>
        <p:spPr>
          <a:xfrm rot="10800000">
            <a:off x="3852515" y="3134883"/>
            <a:ext cx="784283" cy="778327"/>
          </a:xfrm>
          <a:prstGeom prst="arc">
            <a:avLst>
              <a:gd name="adj1" fmla="val 11045684"/>
              <a:gd name="adj2" fmla="val 21237176"/>
            </a:avLst>
          </a:prstGeom>
          <a:no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dirty="0"/>
          </a:p>
        </p:txBody>
      </p:sp>
      <p:sp>
        <p:nvSpPr>
          <p:cNvPr id="31" name="Freeform 30"/>
          <p:cNvSpPr/>
          <p:nvPr/>
        </p:nvSpPr>
        <p:spPr>
          <a:xfrm>
            <a:off x="1114038" y="3049747"/>
            <a:ext cx="357109" cy="965835"/>
          </a:xfrm>
          <a:custGeom>
            <a:avLst/>
            <a:gdLst>
              <a:gd name="connsiteX0" fmla="*/ 452907 w 646090"/>
              <a:gd name="connsiteY0" fmla="*/ 92298 h 1092558"/>
              <a:gd name="connsiteX1" fmla="*/ 15025 w 646090"/>
              <a:gd name="connsiteY1" fmla="*/ 581695 h 1092558"/>
              <a:gd name="connsiteX2" fmla="*/ 543059 w 646090"/>
              <a:gd name="connsiteY2" fmla="*/ 1032456 h 1092558"/>
              <a:gd name="connsiteX3" fmla="*/ 633211 w 646090"/>
              <a:gd name="connsiteY3" fmla="*/ 942304 h 1092558"/>
              <a:gd name="connsiteX4" fmla="*/ 581696 w 646090"/>
              <a:gd name="connsiteY4" fmla="*/ 143814 h 1092558"/>
              <a:gd name="connsiteX5" fmla="*/ 452907 w 646090"/>
              <a:gd name="connsiteY5" fmla="*/ 92298 h 1092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6090" h="1092558">
                <a:moveTo>
                  <a:pt x="452907" y="92298"/>
                </a:moveTo>
                <a:cubicBezTo>
                  <a:pt x="358462" y="165278"/>
                  <a:pt x="0" y="425002"/>
                  <a:pt x="15025" y="581695"/>
                </a:cubicBezTo>
                <a:cubicBezTo>
                  <a:pt x="30050" y="738388"/>
                  <a:pt x="440028" y="972354"/>
                  <a:pt x="543059" y="1032456"/>
                </a:cubicBezTo>
                <a:cubicBezTo>
                  <a:pt x="646090" y="1092558"/>
                  <a:pt x="626772" y="1090411"/>
                  <a:pt x="633211" y="942304"/>
                </a:cubicBezTo>
                <a:cubicBezTo>
                  <a:pt x="639650" y="794197"/>
                  <a:pt x="607454" y="287628"/>
                  <a:pt x="581696" y="143814"/>
                </a:cubicBezTo>
                <a:cubicBezTo>
                  <a:pt x="555938" y="0"/>
                  <a:pt x="547352" y="19318"/>
                  <a:pt x="452907" y="92298"/>
                </a:cubicBezTo>
                <a:close/>
              </a:path>
            </a:pathLst>
          </a:custGeom>
          <a:solidFill>
            <a:srgbClr val="FFFF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2" name="Freeform 31"/>
          <p:cNvSpPr/>
          <p:nvPr/>
        </p:nvSpPr>
        <p:spPr>
          <a:xfrm flipH="1">
            <a:off x="2339871" y="3049747"/>
            <a:ext cx="357109" cy="965835"/>
          </a:xfrm>
          <a:custGeom>
            <a:avLst/>
            <a:gdLst>
              <a:gd name="connsiteX0" fmla="*/ 452907 w 646090"/>
              <a:gd name="connsiteY0" fmla="*/ 92298 h 1092558"/>
              <a:gd name="connsiteX1" fmla="*/ 15025 w 646090"/>
              <a:gd name="connsiteY1" fmla="*/ 581695 h 1092558"/>
              <a:gd name="connsiteX2" fmla="*/ 543059 w 646090"/>
              <a:gd name="connsiteY2" fmla="*/ 1032456 h 1092558"/>
              <a:gd name="connsiteX3" fmla="*/ 633211 w 646090"/>
              <a:gd name="connsiteY3" fmla="*/ 942304 h 1092558"/>
              <a:gd name="connsiteX4" fmla="*/ 581696 w 646090"/>
              <a:gd name="connsiteY4" fmla="*/ 143814 h 1092558"/>
              <a:gd name="connsiteX5" fmla="*/ 452907 w 646090"/>
              <a:gd name="connsiteY5" fmla="*/ 92298 h 1092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6090" h="1092558">
                <a:moveTo>
                  <a:pt x="452907" y="92298"/>
                </a:moveTo>
                <a:cubicBezTo>
                  <a:pt x="358462" y="165278"/>
                  <a:pt x="0" y="425002"/>
                  <a:pt x="15025" y="581695"/>
                </a:cubicBezTo>
                <a:cubicBezTo>
                  <a:pt x="30050" y="738388"/>
                  <a:pt x="440028" y="972354"/>
                  <a:pt x="543059" y="1032456"/>
                </a:cubicBezTo>
                <a:cubicBezTo>
                  <a:pt x="646090" y="1092558"/>
                  <a:pt x="626772" y="1090411"/>
                  <a:pt x="633211" y="942304"/>
                </a:cubicBezTo>
                <a:cubicBezTo>
                  <a:pt x="639650" y="794197"/>
                  <a:pt x="607454" y="287628"/>
                  <a:pt x="581696" y="143814"/>
                </a:cubicBezTo>
                <a:cubicBezTo>
                  <a:pt x="555938" y="0"/>
                  <a:pt x="547352" y="19318"/>
                  <a:pt x="452907" y="92298"/>
                </a:cubicBezTo>
                <a:close/>
              </a:path>
            </a:pathLst>
          </a:custGeom>
          <a:solidFill>
            <a:srgbClr val="FFFF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33" name="Group 54"/>
          <p:cNvGrpSpPr/>
          <p:nvPr/>
        </p:nvGrpSpPr>
        <p:grpSpPr>
          <a:xfrm>
            <a:off x="733462" y="2345464"/>
            <a:ext cx="2345598" cy="2379680"/>
            <a:chOff x="3203848" y="1700808"/>
            <a:chExt cx="3168352" cy="3419950"/>
          </a:xfrm>
        </p:grpSpPr>
        <p:sp>
          <p:nvSpPr>
            <p:cNvPr id="34" name="Freeform 33"/>
            <p:cNvSpPr/>
            <p:nvPr/>
          </p:nvSpPr>
          <p:spPr>
            <a:xfrm flipH="1">
              <a:off x="4932040" y="4149080"/>
              <a:ext cx="583644" cy="936104"/>
            </a:xfrm>
            <a:custGeom>
              <a:avLst/>
              <a:gdLst>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98859 w 625872"/>
                <a:gd name="connsiteY6" fmla="*/ 576262 h 840978"/>
                <a:gd name="connsiteX7" fmla="*/ 408384 w 625872"/>
                <a:gd name="connsiteY7" fmla="*/ 554831 h 840978"/>
                <a:gd name="connsiteX8" fmla="*/ 403622 w 625872"/>
                <a:gd name="connsiteY8" fmla="*/ 0 h 840978"/>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86581 w 625872"/>
                <a:gd name="connsiteY6" fmla="*/ 600620 h 840978"/>
                <a:gd name="connsiteX7" fmla="*/ 408384 w 625872"/>
                <a:gd name="connsiteY7" fmla="*/ 554831 h 840978"/>
                <a:gd name="connsiteX8" fmla="*/ 403622 w 625872"/>
                <a:gd name="connsiteY8" fmla="*/ 0 h 840978"/>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52338"/>
                <a:gd name="connsiteX1" fmla="*/ 586978 w 629778"/>
                <a:gd name="connsiteY1" fmla="*/ 707231 h 852338"/>
                <a:gd name="connsiteX2" fmla="*/ 332557 w 629778"/>
                <a:gd name="connsiteY2" fmla="*/ 850230 h 852338"/>
                <a:gd name="connsiteX3" fmla="*/ 65484 w 629778"/>
                <a:gd name="connsiteY3" fmla="*/ 809625 h 852338"/>
                <a:gd name="connsiteX4" fmla="*/ 15478 w 629778"/>
                <a:gd name="connsiteY4" fmla="*/ 671512 h 852338"/>
                <a:gd name="connsiteX5" fmla="*/ 158353 w 629778"/>
                <a:gd name="connsiteY5" fmla="*/ 540543 h 852338"/>
                <a:gd name="connsiteX6" fmla="*/ 386581 w 629778"/>
                <a:gd name="connsiteY6" fmla="*/ 600620 h 852338"/>
                <a:gd name="connsiteX7" fmla="*/ 408384 w 629778"/>
                <a:gd name="connsiteY7" fmla="*/ 554831 h 852338"/>
                <a:gd name="connsiteX8" fmla="*/ 403622 w 629778"/>
                <a:gd name="connsiteY8" fmla="*/ 0 h 852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9778" h="852338">
                  <a:moveTo>
                    <a:pt x="589359" y="40481"/>
                  </a:moveTo>
                  <a:cubicBezTo>
                    <a:pt x="607615" y="308570"/>
                    <a:pt x="629778" y="572273"/>
                    <a:pt x="586978" y="707231"/>
                  </a:cubicBezTo>
                  <a:cubicBezTo>
                    <a:pt x="544178" y="842189"/>
                    <a:pt x="393081" y="852338"/>
                    <a:pt x="332557" y="850230"/>
                  </a:cubicBezTo>
                  <a:cubicBezTo>
                    <a:pt x="247154" y="847800"/>
                    <a:pt x="118330" y="839411"/>
                    <a:pt x="65484" y="809625"/>
                  </a:cubicBezTo>
                  <a:cubicBezTo>
                    <a:pt x="12638" y="779839"/>
                    <a:pt x="0" y="716359"/>
                    <a:pt x="15478" y="671512"/>
                  </a:cubicBezTo>
                  <a:cubicBezTo>
                    <a:pt x="30956" y="626665"/>
                    <a:pt x="96503" y="552358"/>
                    <a:pt x="158353" y="540543"/>
                  </a:cubicBezTo>
                  <a:cubicBezTo>
                    <a:pt x="220203" y="528728"/>
                    <a:pt x="344909" y="598239"/>
                    <a:pt x="386581" y="600620"/>
                  </a:cubicBezTo>
                  <a:cubicBezTo>
                    <a:pt x="428253" y="603001"/>
                    <a:pt x="405544" y="654934"/>
                    <a:pt x="408384" y="554831"/>
                  </a:cubicBezTo>
                  <a:cubicBezTo>
                    <a:pt x="411224" y="454728"/>
                    <a:pt x="406400" y="229393"/>
                    <a:pt x="403622" y="0"/>
                  </a:cubicBezTo>
                </a:path>
              </a:pathLst>
            </a:custGeom>
            <a:solidFill>
              <a:srgbClr val="FFFF00"/>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35" name="Freeform 34"/>
            <p:cNvSpPr/>
            <p:nvPr/>
          </p:nvSpPr>
          <p:spPr>
            <a:xfrm>
              <a:off x="4139952" y="4184654"/>
              <a:ext cx="504056" cy="936104"/>
            </a:xfrm>
            <a:custGeom>
              <a:avLst/>
              <a:gdLst>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98859 w 625872"/>
                <a:gd name="connsiteY6" fmla="*/ 576262 h 840978"/>
                <a:gd name="connsiteX7" fmla="*/ 408384 w 625872"/>
                <a:gd name="connsiteY7" fmla="*/ 554831 h 840978"/>
                <a:gd name="connsiteX8" fmla="*/ 403622 w 625872"/>
                <a:gd name="connsiteY8" fmla="*/ 0 h 840978"/>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86581 w 625872"/>
                <a:gd name="connsiteY6" fmla="*/ 600620 h 840978"/>
                <a:gd name="connsiteX7" fmla="*/ 408384 w 625872"/>
                <a:gd name="connsiteY7" fmla="*/ 554831 h 840978"/>
                <a:gd name="connsiteX8" fmla="*/ 403622 w 625872"/>
                <a:gd name="connsiteY8" fmla="*/ 0 h 840978"/>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52338"/>
                <a:gd name="connsiteX1" fmla="*/ 586978 w 629778"/>
                <a:gd name="connsiteY1" fmla="*/ 707231 h 852338"/>
                <a:gd name="connsiteX2" fmla="*/ 332557 w 629778"/>
                <a:gd name="connsiteY2" fmla="*/ 850230 h 852338"/>
                <a:gd name="connsiteX3" fmla="*/ 65484 w 629778"/>
                <a:gd name="connsiteY3" fmla="*/ 809625 h 852338"/>
                <a:gd name="connsiteX4" fmla="*/ 15478 w 629778"/>
                <a:gd name="connsiteY4" fmla="*/ 671512 h 852338"/>
                <a:gd name="connsiteX5" fmla="*/ 158353 w 629778"/>
                <a:gd name="connsiteY5" fmla="*/ 540543 h 852338"/>
                <a:gd name="connsiteX6" fmla="*/ 386581 w 629778"/>
                <a:gd name="connsiteY6" fmla="*/ 600620 h 852338"/>
                <a:gd name="connsiteX7" fmla="*/ 408384 w 629778"/>
                <a:gd name="connsiteY7" fmla="*/ 554831 h 852338"/>
                <a:gd name="connsiteX8" fmla="*/ 403622 w 629778"/>
                <a:gd name="connsiteY8" fmla="*/ 0 h 852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9778" h="852338">
                  <a:moveTo>
                    <a:pt x="589359" y="40481"/>
                  </a:moveTo>
                  <a:cubicBezTo>
                    <a:pt x="607615" y="308570"/>
                    <a:pt x="629778" y="572273"/>
                    <a:pt x="586978" y="707231"/>
                  </a:cubicBezTo>
                  <a:cubicBezTo>
                    <a:pt x="544178" y="842189"/>
                    <a:pt x="393081" y="852338"/>
                    <a:pt x="332557" y="850230"/>
                  </a:cubicBezTo>
                  <a:cubicBezTo>
                    <a:pt x="247154" y="847800"/>
                    <a:pt x="118330" y="839411"/>
                    <a:pt x="65484" y="809625"/>
                  </a:cubicBezTo>
                  <a:cubicBezTo>
                    <a:pt x="12638" y="779839"/>
                    <a:pt x="0" y="716359"/>
                    <a:pt x="15478" y="671512"/>
                  </a:cubicBezTo>
                  <a:cubicBezTo>
                    <a:pt x="30956" y="626665"/>
                    <a:pt x="96503" y="552358"/>
                    <a:pt x="158353" y="540543"/>
                  </a:cubicBezTo>
                  <a:cubicBezTo>
                    <a:pt x="220203" y="528728"/>
                    <a:pt x="344909" y="598239"/>
                    <a:pt x="386581" y="600620"/>
                  </a:cubicBezTo>
                  <a:cubicBezTo>
                    <a:pt x="428253" y="603001"/>
                    <a:pt x="405544" y="654934"/>
                    <a:pt x="408384" y="554831"/>
                  </a:cubicBezTo>
                  <a:cubicBezTo>
                    <a:pt x="411224" y="454728"/>
                    <a:pt x="406400" y="229393"/>
                    <a:pt x="403622" y="0"/>
                  </a:cubicBezTo>
                </a:path>
              </a:pathLst>
            </a:custGeom>
            <a:solidFill>
              <a:srgbClr val="FFFF00"/>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36" name="Sun 35"/>
            <p:cNvSpPr/>
            <p:nvPr/>
          </p:nvSpPr>
          <p:spPr>
            <a:xfrm>
              <a:off x="3203848" y="1700808"/>
              <a:ext cx="3168352" cy="3348372"/>
            </a:xfrm>
            <a:prstGeom prst="sun">
              <a:avLst>
                <a:gd name="adj" fmla="val 21511"/>
              </a:avLst>
            </a:prstGeom>
            <a:solidFill>
              <a:srgbClr val="FFFF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37" name="Group 173"/>
          <p:cNvGrpSpPr/>
          <p:nvPr/>
        </p:nvGrpSpPr>
        <p:grpSpPr>
          <a:xfrm>
            <a:off x="1678246" y="3173322"/>
            <a:ext cx="464183" cy="168620"/>
            <a:chOff x="1715984" y="4220475"/>
            <a:chExt cx="538661" cy="195675"/>
          </a:xfrm>
        </p:grpSpPr>
        <p:sp>
          <p:nvSpPr>
            <p:cNvPr id="38" name="Oval 37"/>
            <p:cNvSpPr/>
            <p:nvPr/>
          </p:nvSpPr>
          <p:spPr>
            <a:xfrm>
              <a:off x="1715984" y="4220475"/>
              <a:ext cx="80057" cy="195675"/>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9" name="Oval 38"/>
            <p:cNvSpPr/>
            <p:nvPr/>
          </p:nvSpPr>
          <p:spPr>
            <a:xfrm>
              <a:off x="2174588" y="4220475"/>
              <a:ext cx="80057" cy="195675"/>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40" name="Arc 39"/>
          <p:cNvSpPr/>
          <p:nvPr/>
        </p:nvSpPr>
        <p:spPr>
          <a:xfrm rot="10800000" flipV="1">
            <a:off x="1521535" y="3104334"/>
            <a:ext cx="758871" cy="758869"/>
          </a:xfrm>
          <a:prstGeom prst="arc">
            <a:avLst>
              <a:gd name="adj1" fmla="val 430388"/>
              <a:gd name="adj2" fmla="val 10457216"/>
            </a:avLst>
          </a:prstGeom>
          <a:no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dirty="0"/>
          </a:p>
        </p:txBody>
      </p:sp>
      <p:grpSp>
        <p:nvGrpSpPr>
          <p:cNvPr id="51" name="Group 11"/>
          <p:cNvGrpSpPr/>
          <p:nvPr/>
        </p:nvGrpSpPr>
        <p:grpSpPr>
          <a:xfrm>
            <a:off x="1460676" y="2502642"/>
            <a:ext cx="951084" cy="998366"/>
            <a:chOff x="827584" y="1124744"/>
            <a:chExt cx="1072119" cy="1368152"/>
          </a:xfrm>
        </p:grpSpPr>
        <p:sp>
          <p:nvSpPr>
            <p:cNvPr id="52" name="Chord 51"/>
            <p:cNvSpPr/>
            <p:nvPr/>
          </p:nvSpPr>
          <p:spPr>
            <a:xfrm>
              <a:off x="827584" y="1124744"/>
              <a:ext cx="1072119" cy="1368152"/>
            </a:xfrm>
            <a:prstGeom prst="chord">
              <a:avLst>
                <a:gd name="adj1" fmla="val 10688754"/>
                <a:gd name="adj2" fmla="val 108958"/>
              </a:avLst>
            </a:prstGeom>
            <a:solidFill>
              <a:srgbClr val="FFFF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3" name="Chord 52"/>
            <p:cNvSpPr/>
            <p:nvPr/>
          </p:nvSpPr>
          <p:spPr>
            <a:xfrm rot="10800000">
              <a:off x="827584" y="1700808"/>
              <a:ext cx="1072119" cy="216024"/>
            </a:xfrm>
            <a:prstGeom prst="chord">
              <a:avLst>
                <a:gd name="adj1" fmla="val 10688754"/>
                <a:gd name="adj2" fmla="val 108958"/>
              </a:avLst>
            </a:prstGeom>
            <a:solidFill>
              <a:srgbClr val="FFFF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cxnSp>
          <p:nvCxnSpPr>
            <p:cNvPr id="54" name="Straight Connector 53"/>
            <p:cNvCxnSpPr/>
            <p:nvPr/>
          </p:nvCxnSpPr>
          <p:spPr>
            <a:xfrm rot="5400000">
              <a:off x="935596" y="1448780"/>
              <a:ext cx="64807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5" name="Straight Connector 54"/>
            <p:cNvCxnSpPr/>
            <p:nvPr/>
          </p:nvCxnSpPr>
          <p:spPr>
            <a:xfrm rot="5400000">
              <a:off x="1151620" y="1448780"/>
              <a:ext cx="64807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56" name="Group 11"/>
          <p:cNvGrpSpPr/>
          <p:nvPr/>
        </p:nvGrpSpPr>
        <p:grpSpPr>
          <a:xfrm>
            <a:off x="6012160" y="2348880"/>
            <a:ext cx="1222798" cy="1283590"/>
            <a:chOff x="827584" y="1124744"/>
            <a:chExt cx="1072119" cy="1368152"/>
          </a:xfrm>
        </p:grpSpPr>
        <p:sp>
          <p:nvSpPr>
            <p:cNvPr id="57" name="Chord 56"/>
            <p:cNvSpPr/>
            <p:nvPr/>
          </p:nvSpPr>
          <p:spPr>
            <a:xfrm>
              <a:off x="827584" y="1124744"/>
              <a:ext cx="1072119" cy="1368152"/>
            </a:xfrm>
            <a:prstGeom prst="chord">
              <a:avLst>
                <a:gd name="adj1" fmla="val 10688754"/>
                <a:gd name="adj2" fmla="val 108958"/>
              </a:avLst>
            </a:prstGeom>
            <a:solidFill>
              <a:srgbClr val="FFFF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8" name="Chord 57"/>
            <p:cNvSpPr/>
            <p:nvPr/>
          </p:nvSpPr>
          <p:spPr>
            <a:xfrm rot="10800000">
              <a:off x="827584" y="1700808"/>
              <a:ext cx="1072119" cy="216024"/>
            </a:xfrm>
            <a:prstGeom prst="chord">
              <a:avLst>
                <a:gd name="adj1" fmla="val 10688754"/>
                <a:gd name="adj2" fmla="val 108958"/>
              </a:avLst>
            </a:prstGeom>
            <a:solidFill>
              <a:srgbClr val="FFFF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cxnSp>
          <p:nvCxnSpPr>
            <p:cNvPr id="59" name="Straight Connector 58"/>
            <p:cNvCxnSpPr/>
            <p:nvPr/>
          </p:nvCxnSpPr>
          <p:spPr>
            <a:xfrm rot="5400000">
              <a:off x="935596" y="1448780"/>
              <a:ext cx="64807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0" name="Straight Connector 59"/>
            <p:cNvCxnSpPr/>
            <p:nvPr/>
          </p:nvCxnSpPr>
          <p:spPr>
            <a:xfrm rot="5400000">
              <a:off x="1151620" y="1448780"/>
              <a:ext cx="64807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61" name="Group 11"/>
          <p:cNvGrpSpPr/>
          <p:nvPr/>
        </p:nvGrpSpPr>
        <p:grpSpPr>
          <a:xfrm>
            <a:off x="3767218" y="2276872"/>
            <a:ext cx="962830" cy="1010698"/>
            <a:chOff x="827584" y="1124744"/>
            <a:chExt cx="1072119" cy="1368152"/>
          </a:xfrm>
        </p:grpSpPr>
        <p:sp>
          <p:nvSpPr>
            <p:cNvPr id="62" name="Chord 61"/>
            <p:cNvSpPr/>
            <p:nvPr/>
          </p:nvSpPr>
          <p:spPr>
            <a:xfrm>
              <a:off x="827584" y="1124744"/>
              <a:ext cx="1072119" cy="1368152"/>
            </a:xfrm>
            <a:prstGeom prst="chord">
              <a:avLst>
                <a:gd name="adj1" fmla="val 10688754"/>
                <a:gd name="adj2" fmla="val 108958"/>
              </a:avLst>
            </a:prstGeom>
            <a:solidFill>
              <a:srgbClr val="FFFF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3" name="Chord 62"/>
            <p:cNvSpPr/>
            <p:nvPr/>
          </p:nvSpPr>
          <p:spPr>
            <a:xfrm rot="10800000">
              <a:off x="827584" y="1700808"/>
              <a:ext cx="1072119" cy="216024"/>
            </a:xfrm>
            <a:prstGeom prst="chord">
              <a:avLst>
                <a:gd name="adj1" fmla="val 10688754"/>
                <a:gd name="adj2" fmla="val 108958"/>
              </a:avLst>
            </a:prstGeom>
            <a:solidFill>
              <a:srgbClr val="FFFF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cxnSp>
          <p:nvCxnSpPr>
            <p:cNvPr id="64" name="Straight Connector 63"/>
            <p:cNvCxnSpPr/>
            <p:nvPr/>
          </p:nvCxnSpPr>
          <p:spPr>
            <a:xfrm rot="5400000">
              <a:off x="935596" y="1448780"/>
              <a:ext cx="64807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5" name="Straight Connector 64"/>
            <p:cNvCxnSpPr/>
            <p:nvPr/>
          </p:nvCxnSpPr>
          <p:spPr>
            <a:xfrm rot="5400000">
              <a:off x="1151620" y="1448780"/>
              <a:ext cx="64807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66" name="Oval 65"/>
          <p:cNvSpPr/>
          <p:nvPr/>
        </p:nvSpPr>
        <p:spPr>
          <a:xfrm>
            <a:off x="4139952" y="3645024"/>
            <a:ext cx="216024" cy="288032"/>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7" name="Freeform 66"/>
          <p:cNvSpPr/>
          <p:nvPr/>
        </p:nvSpPr>
        <p:spPr>
          <a:xfrm rot="4332244">
            <a:off x="3072406" y="3085729"/>
            <a:ext cx="490388" cy="686542"/>
          </a:xfrm>
          <a:custGeom>
            <a:avLst/>
            <a:gdLst>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75432 w 777479"/>
              <a:gd name="connsiteY8" fmla="*/ 659606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65919 w 777479"/>
              <a:gd name="connsiteY10" fmla="*/ 516731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62013 w 777479"/>
              <a:gd name="connsiteY20" fmla="*/ 605036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180 w 777479"/>
              <a:gd name="connsiteY0" fmla="*/ 0 h 909988"/>
              <a:gd name="connsiteX1" fmla="*/ 239713 w 777479"/>
              <a:gd name="connsiteY1" fmla="*/ 316660 h 909988"/>
              <a:gd name="connsiteX2" fmla="*/ 82550 w 777479"/>
              <a:gd name="connsiteY2" fmla="*/ 411910 h 909988"/>
              <a:gd name="connsiteX3" fmla="*/ 3969 w 777479"/>
              <a:gd name="connsiteY3" fmla="*/ 550022 h 909988"/>
              <a:gd name="connsiteX4" fmla="*/ 106363 w 777479"/>
              <a:gd name="connsiteY4" fmla="*/ 564310 h 909988"/>
              <a:gd name="connsiteX5" fmla="*/ 254000 w 777479"/>
              <a:gd name="connsiteY5" fmla="*/ 461916 h 909988"/>
              <a:gd name="connsiteX6" fmla="*/ 261144 w 777479"/>
              <a:gd name="connsiteY6" fmla="*/ 473822 h 909988"/>
              <a:gd name="connsiteX7" fmla="*/ 223044 w 777479"/>
              <a:gd name="connsiteY7" fmla="*/ 609553 h 909988"/>
              <a:gd name="connsiteX8" fmla="*/ 198834 w 777479"/>
              <a:gd name="connsiteY8" fmla="*/ 735760 h 909988"/>
              <a:gd name="connsiteX9" fmla="*/ 248147 w 777479"/>
              <a:gd name="connsiteY9" fmla="*/ 825875 h 909988"/>
              <a:gd name="connsiteX10" fmla="*/ 335682 w 777479"/>
              <a:gd name="connsiteY10" fmla="*/ 684141 h 909988"/>
              <a:gd name="connsiteX11" fmla="*/ 368300 w 777479"/>
              <a:gd name="connsiteY11" fmla="*/ 564309 h 909988"/>
              <a:gd name="connsiteX12" fmla="*/ 375444 w 777479"/>
              <a:gd name="connsiteY12" fmla="*/ 630985 h 909988"/>
              <a:gd name="connsiteX13" fmla="*/ 401638 w 777479"/>
              <a:gd name="connsiteY13" fmla="*/ 842916 h 909988"/>
              <a:gd name="connsiteX14" fmla="*/ 451644 w 777479"/>
              <a:gd name="connsiteY14" fmla="*/ 909591 h 909988"/>
              <a:gd name="connsiteX15" fmla="*/ 504032 w 777479"/>
              <a:gd name="connsiteY15" fmla="*/ 845297 h 909988"/>
              <a:gd name="connsiteX16" fmla="*/ 504032 w 777479"/>
              <a:gd name="connsiteY16" fmla="*/ 604790 h 909988"/>
              <a:gd name="connsiteX17" fmla="*/ 527844 w 777479"/>
              <a:gd name="connsiteY17" fmla="*/ 719091 h 909988"/>
              <a:gd name="connsiteX18" fmla="*/ 573088 w 777479"/>
              <a:gd name="connsiteY18" fmla="*/ 816722 h 909988"/>
              <a:gd name="connsiteX19" fmla="*/ 625475 w 777479"/>
              <a:gd name="connsiteY19" fmla="*/ 838153 h 909988"/>
              <a:gd name="connsiteX20" fmla="*/ 662013 w 777479"/>
              <a:gd name="connsiteY20" fmla="*/ 781202 h 909988"/>
              <a:gd name="connsiteX21" fmla="*/ 644525 w 777479"/>
              <a:gd name="connsiteY21" fmla="*/ 659560 h 909988"/>
              <a:gd name="connsiteX22" fmla="*/ 632619 w 777479"/>
              <a:gd name="connsiteY22" fmla="*/ 583360 h 909988"/>
              <a:gd name="connsiteX23" fmla="*/ 718344 w 777479"/>
              <a:gd name="connsiteY23" fmla="*/ 733378 h 909988"/>
              <a:gd name="connsiteX24" fmla="*/ 770732 w 777479"/>
              <a:gd name="connsiteY24" fmla="*/ 711947 h 909988"/>
              <a:gd name="connsiteX25" fmla="*/ 758825 w 777479"/>
              <a:gd name="connsiteY25" fmla="*/ 571453 h 909988"/>
              <a:gd name="connsiteX26" fmla="*/ 668338 w 777479"/>
              <a:gd name="connsiteY26" fmla="*/ 400003 h 909988"/>
              <a:gd name="connsiteX27" fmla="*/ 644525 w 777479"/>
              <a:gd name="connsiteY27" fmla="*/ 176166 h 909988"/>
              <a:gd name="connsiteX0" fmla="*/ 237180 w 777479"/>
              <a:gd name="connsiteY0" fmla="*/ 0 h 909988"/>
              <a:gd name="connsiteX1" fmla="*/ 239713 w 777479"/>
              <a:gd name="connsiteY1" fmla="*/ 316660 h 909988"/>
              <a:gd name="connsiteX2" fmla="*/ 82550 w 777479"/>
              <a:gd name="connsiteY2" fmla="*/ 411910 h 909988"/>
              <a:gd name="connsiteX3" fmla="*/ 3969 w 777479"/>
              <a:gd name="connsiteY3" fmla="*/ 550022 h 909988"/>
              <a:gd name="connsiteX4" fmla="*/ 106363 w 777479"/>
              <a:gd name="connsiteY4" fmla="*/ 564310 h 909988"/>
              <a:gd name="connsiteX5" fmla="*/ 254000 w 777479"/>
              <a:gd name="connsiteY5" fmla="*/ 461916 h 909988"/>
              <a:gd name="connsiteX6" fmla="*/ 261144 w 777479"/>
              <a:gd name="connsiteY6" fmla="*/ 473822 h 909988"/>
              <a:gd name="connsiteX7" fmla="*/ 223044 w 777479"/>
              <a:gd name="connsiteY7" fmla="*/ 609553 h 909988"/>
              <a:gd name="connsiteX8" fmla="*/ 198834 w 777479"/>
              <a:gd name="connsiteY8" fmla="*/ 735760 h 909988"/>
              <a:gd name="connsiteX9" fmla="*/ 248147 w 777479"/>
              <a:gd name="connsiteY9" fmla="*/ 825875 h 909988"/>
              <a:gd name="connsiteX10" fmla="*/ 335682 w 777479"/>
              <a:gd name="connsiteY10" fmla="*/ 684141 h 909988"/>
              <a:gd name="connsiteX11" fmla="*/ 368300 w 777479"/>
              <a:gd name="connsiteY11" fmla="*/ 564309 h 909988"/>
              <a:gd name="connsiteX12" fmla="*/ 375444 w 777479"/>
              <a:gd name="connsiteY12" fmla="*/ 630985 h 909988"/>
              <a:gd name="connsiteX13" fmla="*/ 401638 w 777479"/>
              <a:gd name="connsiteY13" fmla="*/ 842916 h 909988"/>
              <a:gd name="connsiteX14" fmla="*/ 451644 w 777479"/>
              <a:gd name="connsiteY14" fmla="*/ 909591 h 909988"/>
              <a:gd name="connsiteX15" fmla="*/ 504032 w 777479"/>
              <a:gd name="connsiteY15" fmla="*/ 845297 h 909988"/>
              <a:gd name="connsiteX16" fmla="*/ 504032 w 777479"/>
              <a:gd name="connsiteY16" fmla="*/ 604790 h 909988"/>
              <a:gd name="connsiteX17" fmla="*/ 527844 w 777479"/>
              <a:gd name="connsiteY17" fmla="*/ 719091 h 909988"/>
              <a:gd name="connsiteX18" fmla="*/ 573088 w 777479"/>
              <a:gd name="connsiteY18" fmla="*/ 816722 h 909988"/>
              <a:gd name="connsiteX19" fmla="*/ 625475 w 777479"/>
              <a:gd name="connsiteY19" fmla="*/ 838153 h 909988"/>
              <a:gd name="connsiteX20" fmla="*/ 662013 w 777479"/>
              <a:gd name="connsiteY20" fmla="*/ 781202 h 909988"/>
              <a:gd name="connsiteX21" fmla="*/ 644525 w 777479"/>
              <a:gd name="connsiteY21" fmla="*/ 659560 h 909988"/>
              <a:gd name="connsiteX22" fmla="*/ 632619 w 777479"/>
              <a:gd name="connsiteY22" fmla="*/ 583360 h 909988"/>
              <a:gd name="connsiteX23" fmla="*/ 718344 w 777479"/>
              <a:gd name="connsiteY23" fmla="*/ 733378 h 909988"/>
              <a:gd name="connsiteX24" fmla="*/ 770732 w 777479"/>
              <a:gd name="connsiteY24" fmla="*/ 711947 h 909988"/>
              <a:gd name="connsiteX25" fmla="*/ 758825 w 777479"/>
              <a:gd name="connsiteY25" fmla="*/ 571453 h 909988"/>
              <a:gd name="connsiteX26" fmla="*/ 668338 w 777479"/>
              <a:gd name="connsiteY26" fmla="*/ 400003 h 909988"/>
              <a:gd name="connsiteX27" fmla="*/ 614486 w 777479"/>
              <a:gd name="connsiteY27" fmla="*/ 68283 h 909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77479" h="909988">
                <a:moveTo>
                  <a:pt x="237180" y="0"/>
                </a:moveTo>
                <a:cubicBezTo>
                  <a:pt x="251269" y="45641"/>
                  <a:pt x="265485" y="248008"/>
                  <a:pt x="239713" y="316660"/>
                </a:cubicBezTo>
                <a:cubicBezTo>
                  <a:pt x="213941" y="385312"/>
                  <a:pt x="121841" y="373016"/>
                  <a:pt x="82550" y="411910"/>
                </a:cubicBezTo>
                <a:cubicBezTo>
                  <a:pt x="43259" y="450804"/>
                  <a:pt x="0" y="524622"/>
                  <a:pt x="3969" y="550022"/>
                </a:cubicBezTo>
                <a:cubicBezTo>
                  <a:pt x="7938" y="575422"/>
                  <a:pt x="64691" y="578994"/>
                  <a:pt x="106363" y="564310"/>
                </a:cubicBezTo>
                <a:cubicBezTo>
                  <a:pt x="148035" y="549626"/>
                  <a:pt x="228203" y="476997"/>
                  <a:pt x="254000" y="461916"/>
                </a:cubicBezTo>
                <a:cubicBezTo>
                  <a:pt x="279797" y="446835"/>
                  <a:pt x="266303" y="449216"/>
                  <a:pt x="261144" y="473822"/>
                </a:cubicBezTo>
                <a:cubicBezTo>
                  <a:pt x="255985" y="498428"/>
                  <a:pt x="233429" y="565897"/>
                  <a:pt x="223044" y="609553"/>
                </a:cubicBezTo>
                <a:cubicBezTo>
                  <a:pt x="212659" y="653209"/>
                  <a:pt x="194650" y="699706"/>
                  <a:pt x="198834" y="735760"/>
                </a:cubicBezTo>
                <a:cubicBezTo>
                  <a:pt x="203018" y="771814"/>
                  <a:pt x="225339" y="834478"/>
                  <a:pt x="248147" y="825875"/>
                </a:cubicBezTo>
                <a:cubicBezTo>
                  <a:pt x="270955" y="817272"/>
                  <a:pt x="315657" y="727735"/>
                  <a:pt x="335682" y="684141"/>
                </a:cubicBezTo>
                <a:cubicBezTo>
                  <a:pt x="355707" y="640547"/>
                  <a:pt x="361673" y="573168"/>
                  <a:pt x="368300" y="564309"/>
                </a:cubicBezTo>
                <a:cubicBezTo>
                  <a:pt x="374927" y="555450"/>
                  <a:pt x="369888" y="584551"/>
                  <a:pt x="375444" y="630985"/>
                </a:cubicBezTo>
                <a:cubicBezTo>
                  <a:pt x="381000" y="677420"/>
                  <a:pt x="388938" y="796482"/>
                  <a:pt x="401638" y="842916"/>
                </a:cubicBezTo>
                <a:cubicBezTo>
                  <a:pt x="414338" y="889350"/>
                  <a:pt x="434578" y="909194"/>
                  <a:pt x="451644" y="909591"/>
                </a:cubicBezTo>
                <a:cubicBezTo>
                  <a:pt x="468710" y="909988"/>
                  <a:pt x="495301" y="896097"/>
                  <a:pt x="504032" y="845297"/>
                </a:cubicBezTo>
                <a:cubicBezTo>
                  <a:pt x="512763" y="794497"/>
                  <a:pt x="500063" y="625824"/>
                  <a:pt x="504032" y="604790"/>
                </a:cubicBezTo>
                <a:cubicBezTo>
                  <a:pt x="508001" y="583756"/>
                  <a:pt x="516335" y="683769"/>
                  <a:pt x="527844" y="719091"/>
                </a:cubicBezTo>
                <a:cubicBezTo>
                  <a:pt x="539353" y="754413"/>
                  <a:pt x="556816" y="796878"/>
                  <a:pt x="573088" y="816722"/>
                </a:cubicBezTo>
                <a:cubicBezTo>
                  <a:pt x="589360" y="836566"/>
                  <a:pt x="610654" y="844073"/>
                  <a:pt x="625475" y="838153"/>
                </a:cubicBezTo>
                <a:cubicBezTo>
                  <a:pt x="640296" y="832233"/>
                  <a:pt x="658838" y="810968"/>
                  <a:pt x="662013" y="781202"/>
                </a:cubicBezTo>
                <a:cubicBezTo>
                  <a:pt x="665188" y="751436"/>
                  <a:pt x="649424" y="692534"/>
                  <a:pt x="644525" y="659560"/>
                </a:cubicBezTo>
                <a:cubicBezTo>
                  <a:pt x="639626" y="626586"/>
                  <a:pt x="620316" y="571057"/>
                  <a:pt x="632619" y="583360"/>
                </a:cubicBezTo>
                <a:cubicBezTo>
                  <a:pt x="644922" y="595663"/>
                  <a:pt x="695325" y="711947"/>
                  <a:pt x="718344" y="733378"/>
                </a:cubicBezTo>
                <a:cubicBezTo>
                  <a:pt x="741363" y="754809"/>
                  <a:pt x="763985" y="738935"/>
                  <a:pt x="770732" y="711947"/>
                </a:cubicBezTo>
                <a:cubicBezTo>
                  <a:pt x="777479" y="684960"/>
                  <a:pt x="775891" y="623444"/>
                  <a:pt x="758825" y="571453"/>
                </a:cubicBezTo>
                <a:cubicBezTo>
                  <a:pt x="741759" y="519462"/>
                  <a:pt x="692395" y="483865"/>
                  <a:pt x="668338" y="400003"/>
                </a:cubicBezTo>
                <a:cubicBezTo>
                  <a:pt x="644281" y="316141"/>
                  <a:pt x="616867" y="147261"/>
                  <a:pt x="614486" y="68283"/>
                </a:cubicBezTo>
              </a:path>
            </a:pathLst>
          </a:custGeom>
          <a:solidFill>
            <a:srgbClr val="00CC00"/>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68" name="Freeform 67"/>
          <p:cNvSpPr/>
          <p:nvPr/>
        </p:nvSpPr>
        <p:spPr>
          <a:xfrm rot="17684810" flipH="1">
            <a:off x="4922295" y="3086647"/>
            <a:ext cx="489075" cy="684705"/>
          </a:xfrm>
          <a:custGeom>
            <a:avLst/>
            <a:gdLst>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75432 w 777479"/>
              <a:gd name="connsiteY8" fmla="*/ 659606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65919 w 777479"/>
              <a:gd name="connsiteY10" fmla="*/ 516731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62013 w 777479"/>
              <a:gd name="connsiteY20" fmla="*/ 605036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180 w 777479"/>
              <a:gd name="connsiteY0" fmla="*/ 0 h 909988"/>
              <a:gd name="connsiteX1" fmla="*/ 239713 w 777479"/>
              <a:gd name="connsiteY1" fmla="*/ 316660 h 909988"/>
              <a:gd name="connsiteX2" fmla="*/ 82550 w 777479"/>
              <a:gd name="connsiteY2" fmla="*/ 411910 h 909988"/>
              <a:gd name="connsiteX3" fmla="*/ 3969 w 777479"/>
              <a:gd name="connsiteY3" fmla="*/ 550022 h 909988"/>
              <a:gd name="connsiteX4" fmla="*/ 106363 w 777479"/>
              <a:gd name="connsiteY4" fmla="*/ 564310 h 909988"/>
              <a:gd name="connsiteX5" fmla="*/ 254000 w 777479"/>
              <a:gd name="connsiteY5" fmla="*/ 461916 h 909988"/>
              <a:gd name="connsiteX6" fmla="*/ 261144 w 777479"/>
              <a:gd name="connsiteY6" fmla="*/ 473822 h 909988"/>
              <a:gd name="connsiteX7" fmla="*/ 223044 w 777479"/>
              <a:gd name="connsiteY7" fmla="*/ 609553 h 909988"/>
              <a:gd name="connsiteX8" fmla="*/ 198834 w 777479"/>
              <a:gd name="connsiteY8" fmla="*/ 735760 h 909988"/>
              <a:gd name="connsiteX9" fmla="*/ 248147 w 777479"/>
              <a:gd name="connsiteY9" fmla="*/ 825875 h 909988"/>
              <a:gd name="connsiteX10" fmla="*/ 335682 w 777479"/>
              <a:gd name="connsiteY10" fmla="*/ 684141 h 909988"/>
              <a:gd name="connsiteX11" fmla="*/ 368300 w 777479"/>
              <a:gd name="connsiteY11" fmla="*/ 564309 h 909988"/>
              <a:gd name="connsiteX12" fmla="*/ 375444 w 777479"/>
              <a:gd name="connsiteY12" fmla="*/ 630985 h 909988"/>
              <a:gd name="connsiteX13" fmla="*/ 401638 w 777479"/>
              <a:gd name="connsiteY13" fmla="*/ 842916 h 909988"/>
              <a:gd name="connsiteX14" fmla="*/ 451644 w 777479"/>
              <a:gd name="connsiteY14" fmla="*/ 909591 h 909988"/>
              <a:gd name="connsiteX15" fmla="*/ 504032 w 777479"/>
              <a:gd name="connsiteY15" fmla="*/ 845297 h 909988"/>
              <a:gd name="connsiteX16" fmla="*/ 504032 w 777479"/>
              <a:gd name="connsiteY16" fmla="*/ 604790 h 909988"/>
              <a:gd name="connsiteX17" fmla="*/ 527844 w 777479"/>
              <a:gd name="connsiteY17" fmla="*/ 719091 h 909988"/>
              <a:gd name="connsiteX18" fmla="*/ 573088 w 777479"/>
              <a:gd name="connsiteY18" fmla="*/ 816722 h 909988"/>
              <a:gd name="connsiteX19" fmla="*/ 625475 w 777479"/>
              <a:gd name="connsiteY19" fmla="*/ 838153 h 909988"/>
              <a:gd name="connsiteX20" fmla="*/ 662013 w 777479"/>
              <a:gd name="connsiteY20" fmla="*/ 781202 h 909988"/>
              <a:gd name="connsiteX21" fmla="*/ 644525 w 777479"/>
              <a:gd name="connsiteY21" fmla="*/ 659560 h 909988"/>
              <a:gd name="connsiteX22" fmla="*/ 632619 w 777479"/>
              <a:gd name="connsiteY22" fmla="*/ 583360 h 909988"/>
              <a:gd name="connsiteX23" fmla="*/ 718344 w 777479"/>
              <a:gd name="connsiteY23" fmla="*/ 733378 h 909988"/>
              <a:gd name="connsiteX24" fmla="*/ 770732 w 777479"/>
              <a:gd name="connsiteY24" fmla="*/ 711947 h 909988"/>
              <a:gd name="connsiteX25" fmla="*/ 758825 w 777479"/>
              <a:gd name="connsiteY25" fmla="*/ 571453 h 909988"/>
              <a:gd name="connsiteX26" fmla="*/ 668338 w 777479"/>
              <a:gd name="connsiteY26" fmla="*/ 400003 h 909988"/>
              <a:gd name="connsiteX27" fmla="*/ 644525 w 777479"/>
              <a:gd name="connsiteY27" fmla="*/ 176166 h 909988"/>
              <a:gd name="connsiteX0" fmla="*/ 237180 w 777479"/>
              <a:gd name="connsiteY0" fmla="*/ 0 h 909988"/>
              <a:gd name="connsiteX1" fmla="*/ 239713 w 777479"/>
              <a:gd name="connsiteY1" fmla="*/ 316660 h 909988"/>
              <a:gd name="connsiteX2" fmla="*/ 82550 w 777479"/>
              <a:gd name="connsiteY2" fmla="*/ 411910 h 909988"/>
              <a:gd name="connsiteX3" fmla="*/ 3969 w 777479"/>
              <a:gd name="connsiteY3" fmla="*/ 550022 h 909988"/>
              <a:gd name="connsiteX4" fmla="*/ 106363 w 777479"/>
              <a:gd name="connsiteY4" fmla="*/ 564310 h 909988"/>
              <a:gd name="connsiteX5" fmla="*/ 254000 w 777479"/>
              <a:gd name="connsiteY5" fmla="*/ 461916 h 909988"/>
              <a:gd name="connsiteX6" fmla="*/ 261144 w 777479"/>
              <a:gd name="connsiteY6" fmla="*/ 473822 h 909988"/>
              <a:gd name="connsiteX7" fmla="*/ 223044 w 777479"/>
              <a:gd name="connsiteY7" fmla="*/ 609553 h 909988"/>
              <a:gd name="connsiteX8" fmla="*/ 198834 w 777479"/>
              <a:gd name="connsiteY8" fmla="*/ 735760 h 909988"/>
              <a:gd name="connsiteX9" fmla="*/ 248147 w 777479"/>
              <a:gd name="connsiteY9" fmla="*/ 825875 h 909988"/>
              <a:gd name="connsiteX10" fmla="*/ 335682 w 777479"/>
              <a:gd name="connsiteY10" fmla="*/ 684141 h 909988"/>
              <a:gd name="connsiteX11" fmla="*/ 368300 w 777479"/>
              <a:gd name="connsiteY11" fmla="*/ 564309 h 909988"/>
              <a:gd name="connsiteX12" fmla="*/ 375444 w 777479"/>
              <a:gd name="connsiteY12" fmla="*/ 630985 h 909988"/>
              <a:gd name="connsiteX13" fmla="*/ 401638 w 777479"/>
              <a:gd name="connsiteY13" fmla="*/ 842916 h 909988"/>
              <a:gd name="connsiteX14" fmla="*/ 451644 w 777479"/>
              <a:gd name="connsiteY14" fmla="*/ 909591 h 909988"/>
              <a:gd name="connsiteX15" fmla="*/ 504032 w 777479"/>
              <a:gd name="connsiteY15" fmla="*/ 845297 h 909988"/>
              <a:gd name="connsiteX16" fmla="*/ 504032 w 777479"/>
              <a:gd name="connsiteY16" fmla="*/ 604790 h 909988"/>
              <a:gd name="connsiteX17" fmla="*/ 527844 w 777479"/>
              <a:gd name="connsiteY17" fmla="*/ 719091 h 909988"/>
              <a:gd name="connsiteX18" fmla="*/ 573088 w 777479"/>
              <a:gd name="connsiteY18" fmla="*/ 816722 h 909988"/>
              <a:gd name="connsiteX19" fmla="*/ 625475 w 777479"/>
              <a:gd name="connsiteY19" fmla="*/ 838153 h 909988"/>
              <a:gd name="connsiteX20" fmla="*/ 662013 w 777479"/>
              <a:gd name="connsiteY20" fmla="*/ 781202 h 909988"/>
              <a:gd name="connsiteX21" fmla="*/ 644525 w 777479"/>
              <a:gd name="connsiteY21" fmla="*/ 659560 h 909988"/>
              <a:gd name="connsiteX22" fmla="*/ 632619 w 777479"/>
              <a:gd name="connsiteY22" fmla="*/ 583360 h 909988"/>
              <a:gd name="connsiteX23" fmla="*/ 718344 w 777479"/>
              <a:gd name="connsiteY23" fmla="*/ 733378 h 909988"/>
              <a:gd name="connsiteX24" fmla="*/ 770732 w 777479"/>
              <a:gd name="connsiteY24" fmla="*/ 711947 h 909988"/>
              <a:gd name="connsiteX25" fmla="*/ 758825 w 777479"/>
              <a:gd name="connsiteY25" fmla="*/ 571453 h 909988"/>
              <a:gd name="connsiteX26" fmla="*/ 668338 w 777479"/>
              <a:gd name="connsiteY26" fmla="*/ 400003 h 909988"/>
              <a:gd name="connsiteX27" fmla="*/ 614486 w 777479"/>
              <a:gd name="connsiteY27" fmla="*/ 68283 h 909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77479" h="909988">
                <a:moveTo>
                  <a:pt x="237180" y="0"/>
                </a:moveTo>
                <a:cubicBezTo>
                  <a:pt x="251269" y="45641"/>
                  <a:pt x="265485" y="248008"/>
                  <a:pt x="239713" y="316660"/>
                </a:cubicBezTo>
                <a:cubicBezTo>
                  <a:pt x="213941" y="385312"/>
                  <a:pt x="121841" y="373016"/>
                  <a:pt x="82550" y="411910"/>
                </a:cubicBezTo>
                <a:cubicBezTo>
                  <a:pt x="43259" y="450804"/>
                  <a:pt x="0" y="524622"/>
                  <a:pt x="3969" y="550022"/>
                </a:cubicBezTo>
                <a:cubicBezTo>
                  <a:pt x="7938" y="575422"/>
                  <a:pt x="64691" y="578994"/>
                  <a:pt x="106363" y="564310"/>
                </a:cubicBezTo>
                <a:cubicBezTo>
                  <a:pt x="148035" y="549626"/>
                  <a:pt x="228203" y="476997"/>
                  <a:pt x="254000" y="461916"/>
                </a:cubicBezTo>
                <a:cubicBezTo>
                  <a:pt x="279797" y="446835"/>
                  <a:pt x="266303" y="449216"/>
                  <a:pt x="261144" y="473822"/>
                </a:cubicBezTo>
                <a:cubicBezTo>
                  <a:pt x="255985" y="498428"/>
                  <a:pt x="233429" y="565897"/>
                  <a:pt x="223044" y="609553"/>
                </a:cubicBezTo>
                <a:cubicBezTo>
                  <a:pt x="212659" y="653209"/>
                  <a:pt x="194650" y="699706"/>
                  <a:pt x="198834" y="735760"/>
                </a:cubicBezTo>
                <a:cubicBezTo>
                  <a:pt x="203018" y="771814"/>
                  <a:pt x="225339" y="834478"/>
                  <a:pt x="248147" y="825875"/>
                </a:cubicBezTo>
                <a:cubicBezTo>
                  <a:pt x="270955" y="817272"/>
                  <a:pt x="315657" y="727735"/>
                  <a:pt x="335682" y="684141"/>
                </a:cubicBezTo>
                <a:cubicBezTo>
                  <a:pt x="355707" y="640547"/>
                  <a:pt x="361673" y="573168"/>
                  <a:pt x="368300" y="564309"/>
                </a:cubicBezTo>
                <a:cubicBezTo>
                  <a:pt x="374927" y="555450"/>
                  <a:pt x="369888" y="584551"/>
                  <a:pt x="375444" y="630985"/>
                </a:cubicBezTo>
                <a:cubicBezTo>
                  <a:pt x="381000" y="677420"/>
                  <a:pt x="388938" y="796482"/>
                  <a:pt x="401638" y="842916"/>
                </a:cubicBezTo>
                <a:cubicBezTo>
                  <a:pt x="414338" y="889350"/>
                  <a:pt x="434578" y="909194"/>
                  <a:pt x="451644" y="909591"/>
                </a:cubicBezTo>
                <a:cubicBezTo>
                  <a:pt x="468710" y="909988"/>
                  <a:pt x="495301" y="896097"/>
                  <a:pt x="504032" y="845297"/>
                </a:cubicBezTo>
                <a:cubicBezTo>
                  <a:pt x="512763" y="794497"/>
                  <a:pt x="500063" y="625824"/>
                  <a:pt x="504032" y="604790"/>
                </a:cubicBezTo>
                <a:cubicBezTo>
                  <a:pt x="508001" y="583756"/>
                  <a:pt x="516335" y="683769"/>
                  <a:pt x="527844" y="719091"/>
                </a:cubicBezTo>
                <a:cubicBezTo>
                  <a:pt x="539353" y="754413"/>
                  <a:pt x="556816" y="796878"/>
                  <a:pt x="573088" y="816722"/>
                </a:cubicBezTo>
                <a:cubicBezTo>
                  <a:pt x="589360" y="836566"/>
                  <a:pt x="610654" y="844073"/>
                  <a:pt x="625475" y="838153"/>
                </a:cubicBezTo>
                <a:cubicBezTo>
                  <a:pt x="640296" y="832233"/>
                  <a:pt x="658838" y="810968"/>
                  <a:pt x="662013" y="781202"/>
                </a:cubicBezTo>
                <a:cubicBezTo>
                  <a:pt x="665188" y="751436"/>
                  <a:pt x="649424" y="692534"/>
                  <a:pt x="644525" y="659560"/>
                </a:cubicBezTo>
                <a:cubicBezTo>
                  <a:pt x="639626" y="626586"/>
                  <a:pt x="620316" y="571057"/>
                  <a:pt x="632619" y="583360"/>
                </a:cubicBezTo>
                <a:cubicBezTo>
                  <a:pt x="644922" y="595663"/>
                  <a:pt x="695325" y="711947"/>
                  <a:pt x="718344" y="733378"/>
                </a:cubicBezTo>
                <a:cubicBezTo>
                  <a:pt x="741363" y="754809"/>
                  <a:pt x="763985" y="738935"/>
                  <a:pt x="770732" y="711947"/>
                </a:cubicBezTo>
                <a:cubicBezTo>
                  <a:pt x="777479" y="684960"/>
                  <a:pt x="775891" y="623444"/>
                  <a:pt x="758825" y="571453"/>
                </a:cubicBezTo>
                <a:cubicBezTo>
                  <a:pt x="741759" y="519462"/>
                  <a:pt x="692395" y="483865"/>
                  <a:pt x="668338" y="400003"/>
                </a:cubicBezTo>
                <a:cubicBezTo>
                  <a:pt x="644281" y="316141"/>
                  <a:pt x="616867" y="147261"/>
                  <a:pt x="614486" y="68283"/>
                </a:cubicBezTo>
              </a:path>
            </a:pathLst>
          </a:custGeom>
          <a:solidFill>
            <a:srgbClr val="00CC00"/>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69" name="Oval 68"/>
          <p:cNvSpPr/>
          <p:nvPr/>
        </p:nvSpPr>
        <p:spPr>
          <a:xfrm flipH="1">
            <a:off x="1763688" y="3645024"/>
            <a:ext cx="216024" cy="207640"/>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115" name="Group 114"/>
          <p:cNvGrpSpPr/>
          <p:nvPr/>
        </p:nvGrpSpPr>
        <p:grpSpPr>
          <a:xfrm>
            <a:off x="730176" y="2281064"/>
            <a:ext cx="7098126" cy="2903459"/>
            <a:chOff x="714234" y="2276872"/>
            <a:chExt cx="7098126" cy="2903459"/>
          </a:xfrm>
        </p:grpSpPr>
        <p:grpSp>
          <p:nvGrpSpPr>
            <p:cNvPr id="82" name="Group 81"/>
            <p:cNvGrpSpPr/>
            <p:nvPr/>
          </p:nvGrpSpPr>
          <p:grpSpPr>
            <a:xfrm>
              <a:off x="714234" y="2348880"/>
              <a:ext cx="2345598" cy="2329874"/>
              <a:chOff x="611560" y="836712"/>
              <a:chExt cx="2345598" cy="2329874"/>
            </a:xfrm>
          </p:grpSpPr>
          <p:sp>
            <p:nvSpPr>
              <p:cNvPr id="83" name="Sun 82"/>
              <p:cNvSpPr/>
              <p:nvPr/>
            </p:nvSpPr>
            <p:spPr>
              <a:xfrm>
                <a:off x="611560" y="836712"/>
                <a:ext cx="2345598" cy="2329874"/>
              </a:xfrm>
              <a:prstGeom prst="sun">
                <a:avLst>
                  <a:gd name="adj" fmla="val 21511"/>
                </a:avLst>
              </a:prstGeom>
              <a:solidFill>
                <a:srgbClr val="FFFF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4" name="Oval 83"/>
              <p:cNvSpPr/>
              <p:nvPr/>
            </p:nvSpPr>
            <p:spPr>
              <a:xfrm>
                <a:off x="2123728" y="1664570"/>
                <a:ext cx="68988" cy="168620"/>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5" name="Arc 84"/>
              <p:cNvSpPr/>
              <p:nvPr/>
            </p:nvSpPr>
            <p:spPr>
              <a:xfrm rot="10800000" flipV="1">
                <a:off x="1940921" y="1595582"/>
                <a:ext cx="758871" cy="758869"/>
              </a:xfrm>
              <a:prstGeom prst="arc">
                <a:avLst>
                  <a:gd name="adj1" fmla="val 430388"/>
                  <a:gd name="adj2" fmla="val 5374045"/>
                </a:avLst>
              </a:prstGeom>
              <a:no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dirty="0"/>
              </a:p>
            </p:txBody>
          </p:sp>
          <p:grpSp>
            <p:nvGrpSpPr>
              <p:cNvPr id="86" name="Group 11"/>
              <p:cNvGrpSpPr/>
              <p:nvPr/>
            </p:nvGrpSpPr>
            <p:grpSpPr>
              <a:xfrm>
                <a:off x="1316660" y="980728"/>
                <a:ext cx="951084" cy="998366"/>
                <a:chOff x="827584" y="1124744"/>
                <a:chExt cx="1072119" cy="1368152"/>
              </a:xfrm>
            </p:grpSpPr>
            <p:sp>
              <p:nvSpPr>
                <p:cNvPr id="88" name="Chord 87"/>
                <p:cNvSpPr/>
                <p:nvPr/>
              </p:nvSpPr>
              <p:spPr>
                <a:xfrm>
                  <a:off x="827584" y="1124744"/>
                  <a:ext cx="1072119" cy="1368152"/>
                </a:xfrm>
                <a:prstGeom prst="chord">
                  <a:avLst>
                    <a:gd name="adj1" fmla="val 10688754"/>
                    <a:gd name="adj2" fmla="val 108958"/>
                  </a:avLst>
                </a:prstGeom>
                <a:solidFill>
                  <a:srgbClr val="FFFF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9" name="Chord 88"/>
                <p:cNvSpPr/>
                <p:nvPr/>
              </p:nvSpPr>
              <p:spPr>
                <a:xfrm rot="10800000">
                  <a:off x="827584" y="1700808"/>
                  <a:ext cx="1072119" cy="216024"/>
                </a:xfrm>
                <a:prstGeom prst="chord">
                  <a:avLst>
                    <a:gd name="adj1" fmla="val 10688754"/>
                    <a:gd name="adj2" fmla="val 108958"/>
                  </a:avLst>
                </a:prstGeom>
                <a:solidFill>
                  <a:srgbClr val="FFFF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cxnSp>
              <p:nvCxnSpPr>
                <p:cNvPr id="90" name="Straight Connector 89"/>
                <p:cNvCxnSpPr/>
                <p:nvPr/>
              </p:nvCxnSpPr>
              <p:spPr>
                <a:xfrm rot="5400000">
                  <a:off x="935596" y="1448780"/>
                  <a:ext cx="64807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1" name="Straight Connector 90"/>
                <p:cNvCxnSpPr/>
                <p:nvPr/>
              </p:nvCxnSpPr>
              <p:spPr>
                <a:xfrm rot="5400000">
                  <a:off x="1151620" y="1448780"/>
                  <a:ext cx="64807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87" name="Freeform 86"/>
              <p:cNvSpPr/>
              <p:nvPr/>
            </p:nvSpPr>
            <p:spPr>
              <a:xfrm rot="10172950" flipV="1">
                <a:off x="1322787" y="1963848"/>
                <a:ext cx="586983" cy="750029"/>
              </a:xfrm>
              <a:custGeom>
                <a:avLst/>
                <a:gdLst>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75432 w 777479"/>
                  <a:gd name="connsiteY8" fmla="*/ 659606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65919 w 777479"/>
                  <a:gd name="connsiteY10" fmla="*/ 516731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62013 w 777479"/>
                  <a:gd name="connsiteY20" fmla="*/ 605036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2397 h 834313"/>
                  <a:gd name="connsiteX1" fmla="*/ 239713 w 777479"/>
                  <a:gd name="connsiteY1" fmla="*/ 240985 h 834313"/>
                  <a:gd name="connsiteX2" fmla="*/ 82550 w 777479"/>
                  <a:gd name="connsiteY2" fmla="*/ 336235 h 834313"/>
                  <a:gd name="connsiteX3" fmla="*/ 3969 w 777479"/>
                  <a:gd name="connsiteY3" fmla="*/ 474347 h 834313"/>
                  <a:gd name="connsiteX4" fmla="*/ 106363 w 777479"/>
                  <a:gd name="connsiteY4" fmla="*/ 488635 h 834313"/>
                  <a:gd name="connsiteX5" fmla="*/ 254000 w 777479"/>
                  <a:gd name="connsiteY5" fmla="*/ 386241 h 834313"/>
                  <a:gd name="connsiteX6" fmla="*/ 261144 w 777479"/>
                  <a:gd name="connsiteY6" fmla="*/ 398147 h 834313"/>
                  <a:gd name="connsiteX7" fmla="*/ 223044 w 777479"/>
                  <a:gd name="connsiteY7" fmla="*/ 533878 h 834313"/>
                  <a:gd name="connsiteX8" fmla="*/ 198834 w 777479"/>
                  <a:gd name="connsiteY8" fmla="*/ 660085 h 834313"/>
                  <a:gd name="connsiteX9" fmla="*/ 248147 w 777479"/>
                  <a:gd name="connsiteY9" fmla="*/ 750200 h 834313"/>
                  <a:gd name="connsiteX10" fmla="*/ 335682 w 777479"/>
                  <a:gd name="connsiteY10" fmla="*/ 608466 h 834313"/>
                  <a:gd name="connsiteX11" fmla="*/ 368300 w 777479"/>
                  <a:gd name="connsiteY11" fmla="*/ 488634 h 834313"/>
                  <a:gd name="connsiteX12" fmla="*/ 375444 w 777479"/>
                  <a:gd name="connsiteY12" fmla="*/ 555310 h 834313"/>
                  <a:gd name="connsiteX13" fmla="*/ 401638 w 777479"/>
                  <a:gd name="connsiteY13" fmla="*/ 767241 h 834313"/>
                  <a:gd name="connsiteX14" fmla="*/ 451644 w 777479"/>
                  <a:gd name="connsiteY14" fmla="*/ 833916 h 834313"/>
                  <a:gd name="connsiteX15" fmla="*/ 504032 w 777479"/>
                  <a:gd name="connsiteY15" fmla="*/ 769622 h 834313"/>
                  <a:gd name="connsiteX16" fmla="*/ 504032 w 777479"/>
                  <a:gd name="connsiteY16" fmla="*/ 529115 h 834313"/>
                  <a:gd name="connsiteX17" fmla="*/ 527844 w 777479"/>
                  <a:gd name="connsiteY17" fmla="*/ 643416 h 834313"/>
                  <a:gd name="connsiteX18" fmla="*/ 573088 w 777479"/>
                  <a:gd name="connsiteY18" fmla="*/ 741047 h 834313"/>
                  <a:gd name="connsiteX19" fmla="*/ 625475 w 777479"/>
                  <a:gd name="connsiteY19" fmla="*/ 762478 h 834313"/>
                  <a:gd name="connsiteX20" fmla="*/ 662013 w 777479"/>
                  <a:gd name="connsiteY20" fmla="*/ 705527 h 834313"/>
                  <a:gd name="connsiteX21" fmla="*/ 644525 w 777479"/>
                  <a:gd name="connsiteY21" fmla="*/ 583885 h 834313"/>
                  <a:gd name="connsiteX22" fmla="*/ 632619 w 777479"/>
                  <a:gd name="connsiteY22" fmla="*/ 507685 h 834313"/>
                  <a:gd name="connsiteX23" fmla="*/ 718344 w 777479"/>
                  <a:gd name="connsiteY23" fmla="*/ 657703 h 834313"/>
                  <a:gd name="connsiteX24" fmla="*/ 770732 w 777479"/>
                  <a:gd name="connsiteY24" fmla="*/ 636272 h 834313"/>
                  <a:gd name="connsiteX25" fmla="*/ 758825 w 777479"/>
                  <a:gd name="connsiteY25" fmla="*/ 495778 h 834313"/>
                  <a:gd name="connsiteX26" fmla="*/ 668338 w 777479"/>
                  <a:gd name="connsiteY26" fmla="*/ 324328 h 834313"/>
                  <a:gd name="connsiteX27" fmla="*/ 668239 w 777479"/>
                  <a:gd name="connsiteY27" fmla="*/ 0 h 834313"/>
                  <a:gd name="connsiteX0" fmla="*/ 240017 w 777479"/>
                  <a:gd name="connsiteY0" fmla="*/ 24652 h 834313"/>
                  <a:gd name="connsiteX1" fmla="*/ 239713 w 777479"/>
                  <a:gd name="connsiteY1" fmla="*/ 240985 h 834313"/>
                  <a:gd name="connsiteX2" fmla="*/ 82550 w 777479"/>
                  <a:gd name="connsiteY2" fmla="*/ 336235 h 834313"/>
                  <a:gd name="connsiteX3" fmla="*/ 3969 w 777479"/>
                  <a:gd name="connsiteY3" fmla="*/ 474347 h 834313"/>
                  <a:gd name="connsiteX4" fmla="*/ 106363 w 777479"/>
                  <a:gd name="connsiteY4" fmla="*/ 488635 h 834313"/>
                  <a:gd name="connsiteX5" fmla="*/ 254000 w 777479"/>
                  <a:gd name="connsiteY5" fmla="*/ 386241 h 834313"/>
                  <a:gd name="connsiteX6" fmla="*/ 261144 w 777479"/>
                  <a:gd name="connsiteY6" fmla="*/ 398147 h 834313"/>
                  <a:gd name="connsiteX7" fmla="*/ 223044 w 777479"/>
                  <a:gd name="connsiteY7" fmla="*/ 533878 h 834313"/>
                  <a:gd name="connsiteX8" fmla="*/ 198834 w 777479"/>
                  <a:gd name="connsiteY8" fmla="*/ 660085 h 834313"/>
                  <a:gd name="connsiteX9" fmla="*/ 248147 w 777479"/>
                  <a:gd name="connsiteY9" fmla="*/ 750200 h 834313"/>
                  <a:gd name="connsiteX10" fmla="*/ 335682 w 777479"/>
                  <a:gd name="connsiteY10" fmla="*/ 608466 h 834313"/>
                  <a:gd name="connsiteX11" fmla="*/ 368300 w 777479"/>
                  <a:gd name="connsiteY11" fmla="*/ 488634 h 834313"/>
                  <a:gd name="connsiteX12" fmla="*/ 375444 w 777479"/>
                  <a:gd name="connsiteY12" fmla="*/ 555310 h 834313"/>
                  <a:gd name="connsiteX13" fmla="*/ 401638 w 777479"/>
                  <a:gd name="connsiteY13" fmla="*/ 767241 h 834313"/>
                  <a:gd name="connsiteX14" fmla="*/ 451644 w 777479"/>
                  <a:gd name="connsiteY14" fmla="*/ 833916 h 834313"/>
                  <a:gd name="connsiteX15" fmla="*/ 504032 w 777479"/>
                  <a:gd name="connsiteY15" fmla="*/ 769622 h 834313"/>
                  <a:gd name="connsiteX16" fmla="*/ 504032 w 777479"/>
                  <a:gd name="connsiteY16" fmla="*/ 529115 h 834313"/>
                  <a:gd name="connsiteX17" fmla="*/ 527844 w 777479"/>
                  <a:gd name="connsiteY17" fmla="*/ 643416 h 834313"/>
                  <a:gd name="connsiteX18" fmla="*/ 573088 w 777479"/>
                  <a:gd name="connsiteY18" fmla="*/ 741047 h 834313"/>
                  <a:gd name="connsiteX19" fmla="*/ 625475 w 777479"/>
                  <a:gd name="connsiteY19" fmla="*/ 762478 h 834313"/>
                  <a:gd name="connsiteX20" fmla="*/ 662013 w 777479"/>
                  <a:gd name="connsiteY20" fmla="*/ 705527 h 834313"/>
                  <a:gd name="connsiteX21" fmla="*/ 644525 w 777479"/>
                  <a:gd name="connsiteY21" fmla="*/ 583885 h 834313"/>
                  <a:gd name="connsiteX22" fmla="*/ 632619 w 777479"/>
                  <a:gd name="connsiteY22" fmla="*/ 507685 h 834313"/>
                  <a:gd name="connsiteX23" fmla="*/ 718344 w 777479"/>
                  <a:gd name="connsiteY23" fmla="*/ 657703 h 834313"/>
                  <a:gd name="connsiteX24" fmla="*/ 770732 w 777479"/>
                  <a:gd name="connsiteY24" fmla="*/ 636272 h 834313"/>
                  <a:gd name="connsiteX25" fmla="*/ 758825 w 777479"/>
                  <a:gd name="connsiteY25" fmla="*/ 495778 h 834313"/>
                  <a:gd name="connsiteX26" fmla="*/ 668338 w 777479"/>
                  <a:gd name="connsiteY26" fmla="*/ 324328 h 834313"/>
                  <a:gd name="connsiteX27" fmla="*/ 668239 w 777479"/>
                  <a:gd name="connsiteY27" fmla="*/ 0 h 834313"/>
                  <a:gd name="connsiteX0" fmla="*/ 240017 w 777479"/>
                  <a:gd name="connsiteY0" fmla="*/ 164738 h 974399"/>
                  <a:gd name="connsiteX1" fmla="*/ 239713 w 777479"/>
                  <a:gd name="connsiteY1" fmla="*/ 381071 h 974399"/>
                  <a:gd name="connsiteX2" fmla="*/ 82550 w 777479"/>
                  <a:gd name="connsiteY2" fmla="*/ 476321 h 974399"/>
                  <a:gd name="connsiteX3" fmla="*/ 3969 w 777479"/>
                  <a:gd name="connsiteY3" fmla="*/ 614433 h 974399"/>
                  <a:gd name="connsiteX4" fmla="*/ 106363 w 777479"/>
                  <a:gd name="connsiteY4" fmla="*/ 628721 h 974399"/>
                  <a:gd name="connsiteX5" fmla="*/ 254000 w 777479"/>
                  <a:gd name="connsiteY5" fmla="*/ 526327 h 974399"/>
                  <a:gd name="connsiteX6" fmla="*/ 261144 w 777479"/>
                  <a:gd name="connsiteY6" fmla="*/ 538233 h 974399"/>
                  <a:gd name="connsiteX7" fmla="*/ 223044 w 777479"/>
                  <a:gd name="connsiteY7" fmla="*/ 673964 h 974399"/>
                  <a:gd name="connsiteX8" fmla="*/ 198834 w 777479"/>
                  <a:gd name="connsiteY8" fmla="*/ 800171 h 974399"/>
                  <a:gd name="connsiteX9" fmla="*/ 248147 w 777479"/>
                  <a:gd name="connsiteY9" fmla="*/ 890286 h 974399"/>
                  <a:gd name="connsiteX10" fmla="*/ 335682 w 777479"/>
                  <a:gd name="connsiteY10" fmla="*/ 748552 h 974399"/>
                  <a:gd name="connsiteX11" fmla="*/ 368300 w 777479"/>
                  <a:gd name="connsiteY11" fmla="*/ 628720 h 974399"/>
                  <a:gd name="connsiteX12" fmla="*/ 375444 w 777479"/>
                  <a:gd name="connsiteY12" fmla="*/ 695396 h 974399"/>
                  <a:gd name="connsiteX13" fmla="*/ 401638 w 777479"/>
                  <a:gd name="connsiteY13" fmla="*/ 907327 h 974399"/>
                  <a:gd name="connsiteX14" fmla="*/ 451644 w 777479"/>
                  <a:gd name="connsiteY14" fmla="*/ 974002 h 974399"/>
                  <a:gd name="connsiteX15" fmla="*/ 504032 w 777479"/>
                  <a:gd name="connsiteY15" fmla="*/ 909708 h 974399"/>
                  <a:gd name="connsiteX16" fmla="*/ 504032 w 777479"/>
                  <a:gd name="connsiteY16" fmla="*/ 669201 h 974399"/>
                  <a:gd name="connsiteX17" fmla="*/ 527844 w 777479"/>
                  <a:gd name="connsiteY17" fmla="*/ 783502 h 974399"/>
                  <a:gd name="connsiteX18" fmla="*/ 573088 w 777479"/>
                  <a:gd name="connsiteY18" fmla="*/ 881133 h 974399"/>
                  <a:gd name="connsiteX19" fmla="*/ 625475 w 777479"/>
                  <a:gd name="connsiteY19" fmla="*/ 902564 h 974399"/>
                  <a:gd name="connsiteX20" fmla="*/ 662013 w 777479"/>
                  <a:gd name="connsiteY20" fmla="*/ 845613 h 974399"/>
                  <a:gd name="connsiteX21" fmla="*/ 644525 w 777479"/>
                  <a:gd name="connsiteY21" fmla="*/ 723971 h 974399"/>
                  <a:gd name="connsiteX22" fmla="*/ 632619 w 777479"/>
                  <a:gd name="connsiteY22" fmla="*/ 647771 h 974399"/>
                  <a:gd name="connsiteX23" fmla="*/ 718344 w 777479"/>
                  <a:gd name="connsiteY23" fmla="*/ 797789 h 974399"/>
                  <a:gd name="connsiteX24" fmla="*/ 770732 w 777479"/>
                  <a:gd name="connsiteY24" fmla="*/ 776358 h 974399"/>
                  <a:gd name="connsiteX25" fmla="*/ 758825 w 777479"/>
                  <a:gd name="connsiteY25" fmla="*/ 635864 h 974399"/>
                  <a:gd name="connsiteX26" fmla="*/ 668338 w 777479"/>
                  <a:gd name="connsiteY26" fmla="*/ 464414 h 974399"/>
                  <a:gd name="connsiteX27" fmla="*/ 577964 w 777479"/>
                  <a:gd name="connsiteY27" fmla="*/ 0 h 974399"/>
                  <a:gd name="connsiteX0" fmla="*/ 224488 w 777479"/>
                  <a:gd name="connsiteY0" fmla="*/ 79294 h 974399"/>
                  <a:gd name="connsiteX1" fmla="*/ 239713 w 777479"/>
                  <a:gd name="connsiteY1" fmla="*/ 381071 h 974399"/>
                  <a:gd name="connsiteX2" fmla="*/ 82550 w 777479"/>
                  <a:gd name="connsiteY2" fmla="*/ 476321 h 974399"/>
                  <a:gd name="connsiteX3" fmla="*/ 3969 w 777479"/>
                  <a:gd name="connsiteY3" fmla="*/ 614433 h 974399"/>
                  <a:gd name="connsiteX4" fmla="*/ 106363 w 777479"/>
                  <a:gd name="connsiteY4" fmla="*/ 628721 h 974399"/>
                  <a:gd name="connsiteX5" fmla="*/ 254000 w 777479"/>
                  <a:gd name="connsiteY5" fmla="*/ 526327 h 974399"/>
                  <a:gd name="connsiteX6" fmla="*/ 261144 w 777479"/>
                  <a:gd name="connsiteY6" fmla="*/ 538233 h 974399"/>
                  <a:gd name="connsiteX7" fmla="*/ 223044 w 777479"/>
                  <a:gd name="connsiteY7" fmla="*/ 673964 h 974399"/>
                  <a:gd name="connsiteX8" fmla="*/ 198834 w 777479"/>
                  <a:gd name="connsiteY8" fmla="*/ 800171 h 974399"/>
                  <a:gd name="connsiteX9" fmla="*/ 248147 w 777479"/>
                  <a:gd name="connsiteY9" fmla="*/ 890286 h 974399"/>
                  <a:gd name="connsiteX10" fmla="*/ 335682 w 777479"/>
                  <a:gd name="connsiteY10" fmla="*/ 748552 h 974399"/>
                  <a:gd name="connsiteX11" fmla="*/ 368300 w 777479"/>
                  <a:gd name="connsiteY11" fmla="*/ 628720 h 974399"/>
                  <a:gd name="connsiteX12" fmla="*/ 375444 w 777479"/>
                  <a:gd name="connsiteY12" fmla="*/ 695396 h 974399"/>
                  <a:gd name="connsiteX13" fmla="*/ 401638 w 777479"/>
                  <a:gd name="connsiteY13" fmla="*/ 907327 h 974399"/>
                  <a:gd name="connsiteX14" fmla="*/ 451644 w 777479"/>
                  <a:gd name="connsiteY14" fmla="*/ 974002 h 974399"/>
                  <a:gd name="connsiteX15" fmla="*/ 504032 w 777479"/>
                  <a:gd name="connsiteY15" fmla="*/ 909708 h 974399"/>
                  <a:gd name="connsiteX16" fmla="*/ 504032 w 777479"/>
                  <a:gd name="connsiteY16" fmla="*/ 669201 h 974399"/>
                  <a:gd name="connsiteX17" fmla="*/ 527844 w 777479"/>
                  <a:gd name="connsiteY17" fmla="*/ 783502 h 974399"/>
                  <a:gd name="connsiteX18" fmla="*/ 573088 w 777479"/>
                  <a:gd name="connsiteY18" fmla="*/ 881133 h 974399"/>
                  <a:gd name="connsiteX19" fmla="*/ 625475 w 777479"/>
                  <a:gd name="connsiteY19" fmla="*/ 902564 h 974399"/>
                  <a:gd name="connsiteX20" fmla="*/ 662013 w 777479"/>
                  <a:gd name="connsiteY20" fmla="*/ 845613 h 974399"/>
                  <a:gd name="connsiteX21" fmla="*/ 644525 w 777479"/>
                  <a:gd name="connsiteY21" fmla="*/ 723971 h 974399"/>
                  <a:gd name="connsiteX22" fmla="*/ 632619 w 777479"/>
                  <a:gd name="connsiteY22" fmla="*/ 647771 h 974399"/>
                  <a:gd name="connsiteX23" fmla="*/ 718344 w 777479"/>
                  <a:gd name="connsiteY23" fmla="*/ 797789 h 974399"/>
                  <a:gd name="connsiteX24" fmla="*/ 770732 w 777479"/>
                  <a:gd name="connsiteY24" fmla="*/ 776358 h 974399"/>
                  <a:gd name="connsiteX25" fmla="*/ 758825 w 777479"/>
                  <a:gd name="connsiteY25" fmla="*/ 635864 h 974399"/>
                  <a:gd name="connsiteX26" fmla="*/ 668338 w 777479"/>
                  <a:gd name="connsiteY26" fmla="*/ 464414 h 974399"/>
                  <a:gd name="connsiteX27" fmla="*/ 577964 w 777479"/>
                  <a:gd name="connsiteY27" fmla="*/ 0 h 974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77479" h="974399">
                    <a:moveTo>
                      <a:pt x="224488" y="79294"/>
                    </a:moveTo>
                    <a:cubicBezTo>
                      <a:pt x="238577" y="124935"/>
                      <a:pt x="263369" y="314900"/>
                      <a:pt x="239713" y="381071"/>
                    </a:cubicBezTo>
                    <a:cubicBezTo>
                      <a:pt x="216057" y="447242"/>
                      <a:pt x="121841" y="437427"/>
                      <a:pt x="82550" y="476321"/>
                    </a:cubicBezTo>
                    <a:cubicBezTo>
                      <a:pt x="43259" y="515215"/>
                      <a:pt x="0" y="589033"/>
                      <a:pt x="3969" y="614433"/>
                    </a:cubicBezTo>
                    <a:cubicBezTo>
                      <a:pt x="7938" y="639833"/>
                      <a:pt x="64691" y="643405"/>
                      <a:pt x="106363" y="628721"/>
                    </a:cubicBezTo>
                    <a:cubicBezTo>
                      <a:pt x="148035" y="614037"/>
                      <a:pt x="228203" y="541408"/>
                      <a:pt x="254000" y="526327"/>
                    </a:cubicBezTo>
                    <a:cubicBezTo>
                      <a:pt x="279797" y="511246"/>
                      <a:pt x="266303" y="513627"/>
                      <a:pt x="261144" y="538233"/>
                    </a:cubicBezTo>
                    <a:cubicBezTo>
                      <a:pt x="255985" y="562839"/>
                      <a:pt x="233429" y="630308"/>
                      <a:pt x="223044" y="673964"/>
                    </a:cubicBezTo>
                    <a:cubicBezTo>
                      <a:pt x="212659" y="717620"/>
                      <a:pt x="194650" y="764117"/>
                      <a:pt x="198834" y="800171"/>
                    </a:cubicBezTo>
                    <a:cubicBezTo>
                      <a:pt x="203018" y="836225"/>
                      <a:pt x="225339" y="898889"/>
                      <a:pt x="248147" y="890286"/>
                    </a:cubicBezTo>
                    <a:cubicBezTo>
                      <a:pt x="270955" y="881683"/>
                      <a:pt x="315657" y="792146"/>
                      <a:pt x="335682" y="748552"/>
                    </a:cubicBezTo>
                    <a:cubicBezTo>
                      <a:pt x="355707" y="704958"/>
                      <a:pt x="361673" y="637579"/>
                      <a:pt x="368300" y="628720"/>
                    </a:cubicBezTo>
                    <a:cubicBezTo>
                      <a:pt x="374927" y="619861"/>
                      <a:pt x="369888" y="648962"/>
                      <a:pt x="375444" y="695396"/>
                    </a:cubicBezTo>
                    <a:cubicBezTo>
                      <a:pt x="381000" y="741831"/>
                      <a:pt x="388938" y="860893"/>
                      <a:pt x="401638" y="907327"/>
                    </a:cubicBezTo>
                    <a:cubicBezTo>
                      <a:pt x="414338" y="953761"/>
                      <a:pt x="434578" y="973605"/>
                      <a:pt x="451644" y="974002"/>
                    </a:cubicBezTo>
                    <a:cubicBezTo>
                      <a:pt x="468710" y="974399"/>
                      <a:pt x="495301" y="960508"/>
                      <a:pt x="504032" y="909708"/>
                    </a:cubicBezTo>
                    <a:cubicBezTo>
                      <a:pt x="512763" y="858908"/>
                      <a:pt x="500063" y="690235"/>
                      <a:pt x="504032" y="669201"/>
                    </a:cubicBezTo>
                    <a:cubicBezTo>
                      <a:pt x="508001" y="648167"/>
                      <a:pt x="516335" y="748180"/>
                      <a:pt x="527844" y="783502"/>
                    </a:cubicBezTo>
                    <a:cubicBezTo>
                      <a:pt x="539353" y="818824"/>
                      <a:pt x="556816" y="861289"/>
                      <a:pt x="573088" y="881133"/>
                    </a:cubicBezTo>
                    <a:cubicBezTo>
                      <a:pt x="589360" y="900977"/>
                      <a:pt x="610654" y="908484"/>
                      <a:pt x="625475" y="902564"/>
                    </a:cubicBezTo>
                    <a:cubicBezTo>
                      <a:pt x="640296" y="896644"/>
                      <a:pt x="658838" y="875379"/>
                      <a:pt x="662013" y="845613"/>
                    </a:cubicBezTo>
                    <a:cubicBezTo>
                      <a:pt x="665188" y="815847"/>
                      <a:pt x="649424" y="756945"/>
                      <a:pt x="644525" y="723971"/>
                    </a:cubicBezTo>
                    <a:cubicBezTo>
                      <a:pt x="639626" y="690997"/>
                      <a:pt x="620316" y="635468"/>
                      <a:pt x="632619" y="647771"/>
                    </a:cubicBezTo>
                    <a:cubicBezTo>
                      <a:pt x="644922" y="660074"/>
                      <a:pt x="695325" y="776358"/>
                      <a:pt x="718344" y="797789"/>
                    </a:cubicBezTo>
                    <a:cubicBezTo>
                      <a:pt x="741363" y="819220"/>
                      <a:pt x="763985" y="803346"/>
                      <a:pt x="770732" y="776358"/>
                    </a:cubicBezTo>
                    <a:cubicBezTo>
                      <a:pt x="777479" y="749371"/>
                      <a:pt x="775891" y="687855"/>
                      <a:pt x="758825" y="635864"/>
                    </a:cubicBezTo>
                    <a:cubicBezTo>
                      <a:pt x="741759" y="583873"/>
                      <a:pt x="698481" y="570391"/>
                      <a:pt x="668338" y="464414"/>
                    </a:cubicBezTo>
                    <a:cubicBezTo>
                      <a:pt x="638195" y="358437"/>
                      <a:pt x="580345" y="78978"/>
                      <a:pt x="577964" y="0"/>
                    </a:cubicBezTo>
                  </a:path>
                </a:pathLst>
              </a:custGeom>
              <a:solidFill>
                <a:srgbClr val="FFFF00"/>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grpSp>
        <p:grpSp>
          <p:nvGrpSpPr>
            <p:cNvPr id="92" name="Group 91"/>
            <p:cNvGrpSpPr/>
            <p:nvPr/>
          </p:nvGrpSpPr>
          <p:grpSpPr>
            <a:xfrm>
              <a:off x="3563888" y="2276872"/>
              <a:ext cx="1587231" cy="1914750"/>
              <a:chOff x="3848865" y="660107"/>
              <a:chExt cx="1587231" cy="1914750"/>
            </a:xfrm>
          </p:grpSpPr>
          <p:sp>
            <p:nvSpPr>
              <p:cNvPr id="93" name="Oval 10"/>
              <p:cNvSpPr/>
              <p:nvPr/>
            </p:nvSpPr>
            <p:spPr>
              <a:xfrm>
                <a:off x="3848865" y="1024851"/>
                <a:ext cx="1369411" cy="1550006"/>
              </a:xfrm>
              <a:prstGeom prst="ellipse">
                <a:avLst/>
              </a:prstGeom>
              <a:solidFill>
                <a:srgbClr val="00CC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94" name="Oval 93"/>
              <p:cNvSpPr/>
              <p:nvPr/>
            </p:nvSpPr>
            <p:spPr>
              <a:xfrm rot="190219">
                <a:off x="4900820" y="1269388"/>
                <a:ext cx="78936" cy="195631"/>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95" name="Chord 94"/>
              <p:cNvSpPr/>
              <p:nvPr/>
            </p:nvSpPr>
            <p:spPr>
              <a:xfrm>
                <a:off x="4972828" y="1465019"/>
                <a:ext cx="391260" cy="342352"/>
              </a:xfrm>
              <a:prstGeom prst="chord">
                <a:avLst>
                  <a:gd name="adj1" fmla="val 5430208"/>
                  <a:gd name="adj2" fmla="val 5345722"/>
                </a:avLst>
              </a:prstGeom>
              <a:solidFill>
                <a:srgbClr val="FFFF66"/>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96" name="Arc 95"/>
              <p:cNvSpPr/>
              <p:nvPr/>
            </p:nvSpPr>
            <p:spPr>
              <a:xfrm rot="10800000">
                <a:off x="4651813" y="1518118"/>
                <a:ext cx="784283" cy="778327"/>
              </a:xfrm>
              <a:prstGeom prst="arc">
                <a:avLst>
                  <a:gd name="adj1" fmla="val 15995684"/>
                  <a:gd name="adj2" fmla="val 21237176"/>
                </a:avLst>
              </a:prstGeom>
              <a:no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dirty="0"/>
              </a:p>
            </p:txBody>
          </p:sp>
          <p:grpSp>
            <p:nvGrpSpPr>
              <p:cNvPr id="97" name="Group 11"/>
              <p:cNvGrpSpPr/>
              <p:nvPr/>
            </p:nvGrpSpPr>
            <p:grpSpPr>
              <a:xfrm>
                <a:off x="4055250" y="660107"/>
                <a:ext cx="962830" cy="1010698"/>
                <a:chOff x="827584" y="1124744"/>
                <a:chExt cx="1072119" cy="1368152"/>
              </a:xfrm>
            </p:grpSpPr>
            <p:sp>
              <p:nvSpPr>
                <p:cNvPr id="99" name="Chord 98"/>
                <p:cNvSpPr/>
                <p:nvPr/>
              </p:nvSpPr>
              <p:spPr>
                <a:xfrm>
                  <a:off x="827584" y="1124744"/>
                  <a:ext cx="1072119" cy="1368152"/>
                </a:xfrm>
                <a:prstGeom prst="chord">
                  <a:avLst>
                    <a:gd name="adj1" fmla="val 10688754"/>
                    <a:gd name="adj2" fmla="val 108958"/>
                  </a:avLst>
                </a:prstGeom>
                <a:solidFill>
                  <a:srgbClr val="FFFF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0" name="Chord 99"/>
                <p:cNvSpPr/>
                <p:nvPr/>
              </p:nvSpPr>
              <p:spPr>
                <a:xfrm rot="10800000">
                  <a:off x="827584" y="1700808"/>
                  <a:ext cx="1072119" cy="216024"/>
                </a:xfrm>
                <a:prstGeom prst="chord">
                  <a:avLst>
                    <a:gd name="adj1" fmla="val 10688754"/>
                    <a:gd name="adj2" fmla="val 108958"/>
                  </a:avLst>
                </a:prstGeom>
                <a:solidFill>
                  <a:srgbClr val="FFFF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cxnSp>
              <p:nvCxnSpPr>
                <p:cNvPr id="101" name="Straight Connector 100"/>
                <p:cNvCxnSpPr/>
                <p:nvPr/>
              </p:nvCxnSpPr>
              <p:spPr>
                <a:xfrm rot="5400000">
                  <a:off x="935596" y="1448780"/>
                  <a:ext cx="64807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2" name="Straight Connector 101"/>
                <p:cNvCxnSpPr/>
                <p:nvPr/>
              </p:nvCxnSpPr>
              <p:spPr>
                <a:xfrm rot="5400000">
                  <a:off x="1151620" y="1448780"/>
                  <a:ext cx="64807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98" name="Freeform 97"/>
              <p:cNvSpPr/>
              <p:nvPr/>
            </p:nvSpPr>
            <p:spPr>
              <a:xfrm rot="21257915" flipH="1">
                <a:off x="4050124" y="1795417"/>
                <a:ext cx="489075" cy="684705"/>
              </a:xfrm>
              <a:custGeom>
                <a:avLst/>
                <a:gdLst>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75432 w 777479"/>
                  <a:gd name="connsiteY8" fmla="*/ 659606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65919 w 777479"/>
                  <a:gd name="connsiteY10" fmla="*/ 516731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62013 w 777479"/>
                  <a:gd name="connsiteY20" fmla="*/ 605036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180 w 777479"/>
                  <a:gd name="connsiteY0" fmla="*/ 0 h 909988"/>
                  <a:gd name="connsiteX1" fmla="*/ 239713 w 777479"/>
                  <a:gd name="connsiteY1" fmla="*/ 316660 h 909988"/>
                  <a:gd name="connsiteX2" fmla="*/ 82550 w 777479"/>
                  <a:gd name="connsiteY2" fmla="*/ 411910 h 909988"/>
                  <a:gd name="connsiteX3" fmla="*/ 3969 w 777479"/>
                  <a:gd name="connsiteY3" fmla="*/ 550022 h 909988"/>
                  <a:gd name="connsiteX4" fmla="*/ 106363 w 777479"/>
                  <a:gd name="connsiteY4" fmla="*/ 564310 h 909988"/>
                  <a:gd name="connsiteX5" fmla="*/ 254000 w 777479"/>
                  <a:gd name="connsiteY5" fmla="*/ 461916 h 909988"/>
                  <a:gd name="connsiteX6" fmla="*/ 261144 w 777479"/>
                  <a:gd name="connsiteY6" fmla="*/ 473822 h 909988"/>
                  <a:gd name="connsiteX7" fmla="*/ 223044 w 777479"/>
                  <a:gd name="connsiteY7" fmla="*/ 609553 h 909988"/>
                  <a:gd name="connsiteX8" fmla="*/ 198834 w 777479"/>
                  <a:gd name="connsiteY8" fmla="*/ 735760 h 909988"/>
                  <a:gd name="connsiteX9" fmla="*/ 248147 w 777479"/>
                  <a:gd name="connsiteY9" fmla="*/ 825875 h 909988"/>
                  <a:gd name="connsiteX10" fmla="*/ 335682 w 777479"/>
                  <a:gd name="connsiteY10" fmla="*/ 684141 h 909988"/>
                  <a:gd name="connsiteX11" fmla="*/ 368300 w 777479"/>
                  <a:gd name="connsiteY11" fmla="*/ 564309 h 909988"/>
                  <a:gd name="connsiteX12" fmla="*/ 375444 w 777479"/>
                  <a:gd name="connsiteY12" fmla="*/ 630985 h 909988"/>
                  <a:gd name="connsiteX13" fmla="*/ 401638 w 777479"/>
                  <a:gd name="connsiteY13" fmla="*/ 842916 h 909988"/>
                  <a:gd name="connsiteX14" fmla="*/ 451644 w 777479"/>
                  <a:gd name="connsiteY14" fmla="*/ 909591 h 909988"/>
                  <a:gd name="connsiteX15" fmla="*/ 504032 w 777479"/>
                  <a:gd name="connsiteY15" fmla="*/ 845297 h 909988"/>
                  <a:gd name="connsiteX16" fmla="*/ 504032 w 777479"/>
                  <a:gd name="connsiteY16" fmla="*/ 604790 h 909988"/>
                  <a:gd name="connsiteX17" fmla="*/ 527844 w 777479"/>
                  <a:gd name="connsiteY17" fmla="*/ 719091 h 909988"/>
                  <a:gd name="connsiteX18" fmla="*/ 573088 w 777479"/>
                  <a:gd name="connsiteY18" fmla="*/ 816722 h 909988"/>
                  <a:gd name="connsiteX19" fmla="*/ 625475 w 777479"/>
                  <a:gd name="connsiteY19" fmla="*/ 838153 h 909988"/>
                  <a:gd name="connsiteX20" fmla="*/ 662013 w 777479"/>
                  <a:gd name="connsiteY20" fmla="*/ 781202 h 909988"/>
                  <a:gd name="connsiteX21" fmla="*/ 644525 w 777479"/>
                  <a:gd name="connsiteY21" fmla="*/ 659560 h 909988"/>
                  <a:gd name="connsiteX22" fmla="*/ 632619 w 777479"/>
                  <a:gd name="connsiteY22" fmla="*/ 583360 h 909988"/>
                  <a:gd name="connsiteX23" fmla="*/ 718344 w 777479"/>
                  <a:gd name="connsiteY23" fmla="*/ 733378 h 909988"/>
                  <a:gd name="connsiteX24" fmla="*/ 770732 w 777479"/>
                  <a:gd name="connsiteY24" fmla="*/ 711947 h 909988"/>
                  <a:gd name="connsiteX25" fmla="*/ 758825 w 777479"/>
                  <a:gd name="connsiteY25" fmla="*/ 571453 h 909988"/>
                  <a:gd name="connsiteX26" fmla="*/ 668338 w 777479"/>
                  <a:gd name="connsiteY26" fmla="*/ 400003 h 909988"/>
                  <a:gd name="connsiteX27" fmla="*/ 644525 w 777479"/>
                  <a:gd name="connsiteY27" fmla="*/ 176166 h 909988"/>
                  <a:gd name="connsiteX0" fmla="*/ 237180 w 777479"/>
                  <a:gd name="connsiteY0" fmla="*/ 0 h 909988"/>
                  <a:gd name="connsiteX1" fmla="*/ 239713 w 777479"/>
                  <a:gd name="connsiteY1" fmla="*/ 316660 h 909988"/>
                  <a:gd name="connsiteX2" fmla="*/ 82550 w 777479"/>
                  <a:gd name="connsiteY2" fmla="*/ 411910 h 909988"/>
                  <a:gd name="connsiteX3" fmla="*/ 3969 w 777479"/>
                  <a:gd name="connsiteY3" fmla="*/ 550022 h 909988"/>
                  <a:gd name="connsiteX4" fmla="*/ 106363 w 777479"/>
                  <a:gd name="connsiteY4" fmla="*/ 564310 h 909988"/>
                  <a:gd name="connsiteX5" fmla="*/ 254000 w 777479"/>
                  <a:gd name="connsiteY5" fmla="*/ 461916 h 909988"/>
                  <a:gd name="connsiteX6" fmla="*/ 261144 w 777479"/>
                  <a:gd name="connsiteY6" fmla="*/ 473822 h 909988"/>
                  <a:gd name="connsiteX7" fmla="*/ 223044 w 777479"/>
                  <a:gd name="connsiteY7" fmla="*/ 609553 h 909988"/>
                  <a:gd name="connsiteX8" fmla="*/ 198834 w 777479"/>
                  <a:gd name="connsiteY8" fmla="*/ 735760 h 909988"/>
                  <a:gd name="connsiteX9" fmla="*/ 248147 w 777479"/>
                  <a:gd name="connsiteY9" fmla="*/ 825875 h 909988"/>
                  <a:gd name="connsiteX10" fmla="*/ 335682 w 777479"/>
                  <a:gd name="connsiteY10" fmla="*/ 684141 h 909988"/>
                  <a:gd name="connsiteX11" fmla="*/ 368300 w 777479"/>
                  <a:gd name="connsiteY11" fmla="*/ 564309 h 909988"/>
                  <a:gd name="connsiteX12" fmla="*/ 375444 w 777479"/>
                  <a:gd name="connsiteY12" fmla="*/ 630985 h 909988"/>
                  <a:gd name="connsiteX13" fmla="*/ 401638 w 777479"/>
                  <a:gd name="connsiteY13" fmla="*/ 842916 h 909988"/>
                  <a:gd name="connsiteX14" fmla="*/ 451644 w 777479"/>
                  <a:gd name="connsiteY14" fmla="*/ 909591 h 909988"/>
                  <a:gd name="connsiteX15" fmla="*/ 504032 w 777479"/>
                  <a:gd name="connsiteY15" fmla="*/ 845297 h 909988"/>
                  <a:gd name="connsiteX16" fmla="*/ 504032 w 777479"/>
                  <a:gd name="connsiteY16" fmla="*/ 604790 h 909988"/>
                  <a:gd name="connsiteX17" fmla="*/ 527844 w 777479"/>
                  <a:gd name="connsiteY17" fmla="*/ 719091 h 909988"/>
                  <a:gd name="connsiteX18" fmla="*/ 573088 w 777479"/>
                  <a:gd name="connsiteY18" fmla="*/ 816722 h 909988"/>
                  <a:gd name="connsiteX19" fmla="*/ 625475 w 777479"/>
                  <a:gd name="connsiteY19" fmla="*/ 838153 h 909988"/>
                  <a:gd name="connsiteX20" fmla="*/ 662013 w 777479"/>
                  <a:gd name="connsiteY20" fmla="*/ 781202 h 909988"/>
                  <a:gd name="connsiteX21" fmla="*/ 644525 w 777479"/>
                  <a:gd name="connsiteY21" fmla="*/ 659560 h 909988"/>
                  <a:gd name="connsiteX22" fmla="*/ 632619 w 777479"/>
                  <a:gd name="connsiteY22" fmla="*/ 583360 h 909988"/>
                  <a:gd name="connsiteX23" fmla="*/ 718344 w 777479"/>
                  <a:gd name="connsiteY23" fmla="*/ 733378 h 909988"/>
                  <a:gd name="connsiteX24" fmla="*/ 770732 w 777479"/>
                  <a:gd name="connsiteY24" fmla="*/ 711947 h 909988"/>
                  <a:gd name="connsiteX25" fmla="*/ 758825 w 777479"/>
                  <a:gd name="connsiteY25" fmla="*/ 571453 h 909988"/>
                  <a:gd name="connsiteX26" fmla="*/ 668338 w 777479"/>
                  <a:gd name="connsiteY26" fmla="*/ 400003 h 909988"/>
                  <a:gd name="connsiteX27" fmla="*/ 614486 w 777479"/>
                  <a:gd name="connsiteY27" fmla="*/ 68283 h 909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77479" h="909988">
                    <a:moveTo>
                      <a:pt x="237180" y="0"/>
                    </a:moveTo>
                    <a:cubicBezTo>
                      <a:pt x="251269" y="45641"/>
                      <a:pt x="265485" y="248008"/>
                      <a:pt x="239713" y="316660"/>
                    </a:cubicBezTo>
                    <a:cubicBezTo>
                      <a:pt x="213941" y="385312"/>
                      <a:pt x="121841" y="373016"/>
                      <a:pt x="82550" y="411910"/>
                    </a:cubicBezTo>
                    <a:cubicBezTo>
                      <a:pt x="43259" y="450804"/>
                      <a:pt x="0" y="524622"/>
                      <a:pt x="3969" y="550022"/>
                    </a:cubicBezTo>
                    <a:cubicBezTo>
                      <a:pt x="7938" y="575422"/>
                      <a:pt x="64691" y="578994"/>
                      <a:pt x="106363" y="564310"/>
                    </a:cubicBezTo>
                    <a:cubicBezTo>
                      <a:pt x="148035" y="549626"/>
                      <a:pt x="228203" y="476997"/>
                      <a:pt x="254000" y="461916"/>
                    </a:cubicBezTo>
                    <a:cubicBezTo>
                      <a:pt x="279797" y="446835"/>
                      <a:pt x="266303" y="449216"/>
                      <a:pt x="261144" y="473822"/>
                    </a:cubicBezTo>
                    <a:cubicBezTo>
                      <a:pt x="255985" y="498428"/>
                      <a:pt x="233429" y="565897"/>
                      <a:pt x="223044" y="609553"/>
                    </a:cubicBezTo>
                    <a:cubicBezTo>
                      <a:pt x="212659" y="653209"/>
                      <a:pt x="194650" y="699706"/>
                      <a:pt x="198834" y="735760"/>
                    </a:cubicBezTo>
                    <a:cubicBezTo>
                      <a:pt x="203018" y="771814"/>
                      <a:pt x="225339" y="834478"/>
                      <a:pt x="248147" y="825875"/>
                    </a:cubicBezTo>
                    <a:cubicBezTo>
                      <a:pt x="270955" y="817272"/>
                      <a:pt x="315657" y="727735"/>
                      <a:pt x="335682" y="684141"/>
                    </a:cubicBezTo>
                    <a:cubicBezTo>
                      <a:pt x="355707" y="640547"/>
                      <a:pt x="361673" y="573168"/>
                      <a:pt x="368300" y="564309"/>
                    </a:cubicBezTo>
                    <a:cubicBezTo>
                      <a:pt x="374927" y="555450"/>
                      <a:pt x="369888" y="584551"/>
                      <a:pt x="375444" y="630985"/>
                    </a:cubicBezTo>
                    <a:cubicBezTo>
                      <a:pt x="381000" y="677420"/>
                      <a:pt x="388938" y="796482"/>
                      <a:pt x="401638" y="842916"/>
                    </a:cubicBezTo>
                    <a:cubicBezTo>
                      <a:pt x="414338" y="889350"/>
                      <a:pt x="434578" y="909194"/>
                      <a:pt x="451644" y="909591"/>
                    </a:cubicBezTo>
                    <a:cubicBezTo>
                      <a:pt x="468710" y="909988"/>
                      <a:pt x="495301" y="896097"/>
                      <a:pt x="504032" y="845297"/>
                    </a:cubicBezTo>
                    <a:cubicBezTo>
                      <a:pt x="512763" y="794497"/>
                      <a:pt x="500063" y="625824"/>
                      <a:pt x="504032" y="604790"/>
                    </a:cubicBezTo>
                    <a:cubicBezTo>
                      <a:pt x="508001" y="583756"/>
                      <a:pt x="516335" y="683769"/>
                      <a:pt x="527844" y="719091"/>
                    </a:cubicBezTo>
                    <a:cubicBezTo>
                      <a:pt x="539353" y="754413"/>
                      <a:pt x="556816" y="796878"/>
                      <a:pt x="573088" y="816722"/>
                    </a:cubicBezTo>
                    <a:cubicBezTo>
                      <a:pt x="589360" y="836566"/>
                      <a:pt x="610654" y="844073"/>
                      <a:pt x="625475" y="838153"/>
                    </a:cubicBezTo>
                    <a:cubicBezTo>
                      <a:pt x="640296" y="832233"/>
                      <a:pt x="658838" y="810968"/>
                      <a:pt x="662013" y="781202"/>
                    </a:cubicBezTo>
                    <a:cubicBezTo>
                      <a:pt x="665188" y="751436"/>
                      <a:pt x="649424" y="692534"/>
                      <a:pt x="644525" y="659560"/>
                    </a:cubicBezTo>
                    <a:cubicBezTo>
                      <a:pt x="639626" y="626586"/>
                      <a:pt x="620316" y="571057"/>
                      <a:pt x="632619" y="583360"/>
                    </a:cubicBezTo>
                    <a:cubicBezTo>
                      <a:pt x="644922" y="595663"/>
                      <a:pt x="695325" y="711947"/>
                      <a:pt x="718344" y="733378"/>
                    </a:cubicBezTo>
                    <a:cubicBezTo>
                      <a:pt x="741363" y="754809"/>
                      <a:pt x="763985" y="738935"/>
                      <a:pt x="770732" y="711947"/>
                    </a:cubicBezTo>
                    <a:cubicBezTo>
                      <a:pt x="777479" y="684960"/>
                      <a:pt x="775891" y="623444"/>
                      <a:pt x="758825" y="571453"/>
                    </a:cubicBezTo>
                    <a:cubicBezTo>
                      <a:pt x="741759" y="519462"/>
                      <a:pt x="692395" y="483865"/>
                      <a:pt x="668338" y="400003"/>
                    </a:cubicBezTo>
                    <a:cubicBezTo>
                      <a:pt x="644281" y="316141"/>
                      <a:pt x="616867" y="147261"/>
                      <a:pt x="614486" y="68283"/>
                    </a:cubicBezTo>
                  </a:path>
                </a:pathLst>
              </a:custGeom>
              <a:solidFill>
                <a:srgbClr val="00CC00"/>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grpSp>
        <p:grpSp>
          <p:nvGrpSpPr>
            <p:cNvPr id="103" name="Group 102"/>
            <p:cNvGrpSpPr/>
            <p:nvPr/>
          </p:nvGrpSpPr>
          <p:grpSpPr>
            <a:xfrm>
              <a:off x="5724128" y="2348880"/>
              <a:ext cx="2088232" cy="2831451"/>
              <a:chOff x="5868144" y="597549"/>
              <a:chExt cx="2088232" cy="2831451"/>
            </a:xfrm>
          </p:grpSpPr>
          <p:sp>
            <p:nvSpPr>
              <p:cNvPr id="104" name="Chord 103"/>
              <p:cNvSpPr/>
              <p:nvPr/>
            </p:nvSpPr>
            <p:spPr>
              <a:xfrm>
                <a:off x="5868144" y="885581"/>
                <a:ext cx="1763568" cy="2543419"/>
              </a:xfrm>
              <a:prstGeom prst="chord">
                <a:avLst>
                  <a:gd name="adj1" fmla="val 10135620"/>
                  <a:gd name="adj2" fmla="val 674418"/>
                </a:avLst>
              </a:prstGeom>
              <a:solidFill>
                <a:srgbClr val="FFCC99"/>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105" name="Group 158"/>
              <p:cNvGrpSpPr/>
              <p:nvPr/>
            </p:nvGrpSpPr>
            <p:grpSpPr>
              <a:xfrm>
                <a:off x="6531950" y="1172508"/>
                <a:ext cx="474173" cy="183108"/>
                <a:chOff x="5132526" y="2335236"/>
                <a:chExt cx="544258" cy="189913"/>
              </a:xfrm>
            </p:grpSpPr>
            <p:sp>
              <p:nvSpPr>
                <p:cNvPr id="113" name="Oval 112"/>
                <p:cNvSpPr/>
                <p:nvPr/>
              </p:nvSpPr>
              <p:spPr>
                <a:xfrm>
                  <a:off x="5132526" y="2335236"/>
                  <a:ext cx="96868" cy="189913"/>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14" name="Oval 113"/>
                <p:cNvSpPr/>
                <p:nvPr/>
              </p:nvSpPr>
              <p:spPr>
                <a:xfrm>
                  <a:off x="5579916" y="2335237"/>
                  <a:ext cx="96868" cy="189912"/>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106" name="Group 11"/>
              <p:cNvGrpSpPr/>
              <p:nvPr/>
            </p:nvGrpSpPr>
            <p:grpSpPr>
              <a:xfrm>
                <a:off x="6156176" y="597549"/>
                <a:ext cx="1222798" cy="1283590"/>
                <a:chOff x="827584" y="1124744"/>
                <a:chExt cx="1072119" cy="1368152"/>
              </a:xfrm>
            </p:grpSpPr>
            <p:sp>
              <p:nvSpPr>
                <p:cNvPr id="109" name="Chord 108"/>
                <p:cNvSpPr/>
                <p:nvPr/>
              </p:nvSpPr>
              <p:spPr>
                <a:xfrm>
                  <a:off x="827584" y="1124744"/>
                  <a:ext cx="1072119" cy="1368152"/>
                </a:xfrm>
                <a:prstGeom prst="chord">
                  <a:avLst>
                    <a:gd name="adj1" fmla="val 10688754"/>
                    <a:gd name="adj2" fmla="val 108958"/>
                  </a:avLst>
                </a:prstGeom>
                <a:solidFill>
                  <a:srgbClr val="FFFF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10" name="Chord 109"/>
                <p:cNvSpPr/>
                <p:nvPr/>
              </p:nvSpPr>
              <p:spPr>
                <a:xfrm rot="10800000">
                  <a:off x="827584" y="1700808"/>
                  <a:ext cx="1072119" cy="216024"/>
                </a:xfrm>
                <a:prstGeom prst="chord">
                  <a:avLst>
                    <a:gd name="adj1" fmla="val 10688754"/>
                    <a:gd name="adj2" fmla="val 108958"/>
                  </a:avLst>
                </a:prstGeom>
                <a:solidFill>
                  <a:srgbClr val="FFFF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cxnSp>
              <p:nvCxnSpPr>
                <p:cNvPr id="111" name="Straight Connector 110"/>
                <p:cNvCxnSpPr/>
                <p:nvPr/>
              </p:nvCxnSpPr>
              <p:spPr>
                <a:xfrm rot="5400000">
                  <a:off x="935596" y="1448780"/>
                  <a:ext cx="64807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2" name="Straight Connector 111"/>
                <p:cNvCxnSpPr/>
                <p:nvPr/>
              </p:nvCxnSpPr>
              <p:spPr>
                <a:xfrm rot="5400000">
                  <a:off x="1151620" y="1448780"/>
                  <a:ext cx="64807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107" name="Arc 106"/>
              <p:cNvSpPr/>
              <p:nvPr/>
            </p:nvSpPr>
            <p:spPr>
              <a:xfrm rot="10800000">
                <a:off x="7172093" y="1052736"/>
                <a:ext cx="784283" cy="778327"/>
              </a:xfrm>
              <a:prstGeom prst="arc">
                <a:avLst>
                  <a:gd name="adj1" fmla="val 15995684"/>
                  <a:gd name="adj2" fmla="val 20168464"/>
                </a:avLst>
              </a:prstGeom>
              <a:no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dirty="0"/>
              </a:p>
            </p:txBody>
          </p:sp>
          <p:sp>
            <p:nvSpPr>
              <p:cNvPr id="108" name="Freeform 107"/>
              <p:cNvSpPr/>
              <p:nvPr/>
            </p:nvSpPr>
            <p:spPr>
              <a:xfrm rot="21086177" flipH="1">
                <a:off x="6272651" y="1734013"/>
                <a:ext cx="493454" cy="634190"/>
              </a:xfrm>
              <a:custGeom>
                <a:avLst/>
                <a:gdLst>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75432 w 777479"/>
                  <a:gd name="connsiteY8" fmla="*/ 659606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65919 w 777479"/>
                  <a:gd name="connsiteY10" fmla="*/ 516731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62013 w 777479"/>
                  <a:gd name="connsiteY20" fmla="*/ 605036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77479" h="733822">
                    <a:moveTo>
                      <a:pt x="237332" y="11906"/>
                    </a:moveTo>
                    <a:cubicBezTo>
                      <a:pt x="251421" y="57547"/>
                      <a:pt x="265510" y="103188"/>
                      <a:pt x="239713" y="140494"/>
                    </a:cubicBezTo>
                    <a:cubicBezTo>
                      <a:pt x="213916" y="177800"/>
                      <a:pt x="121841" y="196850"/>
                      <a:pt x="82550" y="235744"/>
                    </a:cubicBezTo>
                    <a:cubicBezTo>
                      <a:pt x="43259" y="274638"/>
                      <a:pt x="0" y="348456"/>
                      <a:pt x="3969" y="373856"/>
                    </a:cubicBezTo>
                    <a:cubicBezTo>
                      <a:pt x="7938" y="399256"/>
                      <a:pt x="64691" y="402828"/>
                      <a:pt x="106363" y="388144"/>
                    </a:cubicBezTo>
                    <a:cubicBezTo>
                      <a:pt x="148035" y="373460"/>
                      <a:pt x="228203" y="300831"/>
                      <a:pt x="254000" y="285750"/>
                    </a:cubicBezTo>
                    <a:cubicBezTo>
                      <a:pt x="279797" y="270669"/>
                      <a:pt x="266303" y="273050"/>
                      <a:pt x="261144" y="297656"/>
                    </a:cubicBezTo>
                    <a:cubicBezTo>
                      <a:pt x="255985" y="322262"/>
                      <a:pt x="233429" y="389731"/>
                      <a:pt x="223044" y="433387"/>
                    </a:cubicBezTo>
                    <a:cubicBezTo>
                      <a:pt x="212659" y="477043"/>
                      <a:pt x="194650" y="523540"/>
                      <a:pt x="198834" y="559594"/>
                    </a:cubicBezTo>
                    <a:cubicBezTo>
                      <a:pt x="203018" y="595648"/>
                      <a:pt x="225339" y="658312"/>
                      <a:pt x="248147" y="649709"/>
                    </a:cubicBezTo>
                    <a:cubicBezTo>
                      <a:pt x="270955" y="641106"/>
                      <a:pt x="315657" y="551569"/>
                      <a:pt x="335682" y="507975"/>
                    </a:cubicBezTo>
                    <a:cubicBezTo>
                      <a:pt x="355707" y="464381"/>
                      <a:pt x="361673" y="397002"/>
                      <a:pt x="368300" y="388143"/>
                    </a:cubicBezTo>
                    <a:cubicBezTo>
                      <a:pt x="374927" y="379284"/>
                      <a:pt x="369888" y="408385"/>
                      <a:pt x="375444" y="454819"/>
                    </a:cubicBezTo>
                    <a:cubicBezTo>
                      <a:pt x="381000" y="501254"/>
                      <a:pt x="388938" y="620316"/>
                      <a:pt x="401638" y="666750"/>
                    </a:cubicBezTo>
                    <a:cubicBezTo>
                      <a:pt x="414338" y="713184"/>
                      <a:pt x="434578" y="733028"/>
                      <a:pt x="451644" y="733425"/>
                    </a:cubicBezTo>
                    <a:cubicBezTo>
                      <a:pt x="468710" y="733822"/>
                      <a:pt x="495301" y="719931"/>
                      <a:pt x="504032" y="669131"/>
                    </a:cubicBezTo>
                    <a:cubicBezTo>
                      <a:pt x="512763" y="618331"/>
                      <a:pt x="500063" y="449658"/>
                      <a:pt x="504032" y="428624"/>
                    </a:cubicBezTo>
                    <a:cubicBezTo>
                      <a:pt x="508001" y="407590"/>
                      <a:pt x="516335" y="507603"/>
                      <a:pt x="527844" y="542925"/>
                    </a:cubicBezTo>
                    <a:cubicBezTo>
                      <a:pt x="539353" y="578247"/>
                      <a:pt x="556816" y="620712"/>
                      <a:pt x="573088" y="640556"/>
                    </a:cubicBezTo>
                    <a:cubicBezTo>
                      <a:pt x="589360" y="660400"/>
                      <a:pt x="610654" y="667907"/>
                      <a:pt x="625475" y="661987"/>
                    </a:cubicBezTo>
                    <a:cubicBezTo>
                      <a:pt x="640296" y="656067"/>
                      <a:pt x="658838" y="634802"/>
                      <a:pt x="662013" y="605036"/>
                    </a:cubicBezTo>
                    <a:cubicBezTo>
                      <a:pt x="665188" y="575270"/>
                      <a:pt x="649424" y="516368"/>
                      <a:pt x="644525" y="483394"/>
                    </a:cubicBezTo>
                    <a:cubicBezTo>
                      <a:pt x="639626" y="450420"/>
                      <a:pt x="620316" y="394891"/>
                      <a:pt x="632619" y="407194"/>
                    </a:cubicBezTo>
                    <a:cubicBezTo>
                      <a:pt x="644922" y="419497"/>
                      <a:pt x="695325" y="535781"/>
                      <a:pt x="718344" y="557212"/>
                    </a:cubicBezTo>
                    <a:cubicBezTo>
                      <a:pt x="741363" y="578643"/>
                      <a:pt x="763985" y="562769"/>
                      <a:pt x="770732" y="535781"/>
                    </a:cubicBezTo>
                    <a:cubicBezTo>
                      <a:pt x="777479" y="508794"/>
                      <a:pt x="775891" y="447278"/>
                      <a:pt x="758825" y="395287"/>
                    </a:cubicBezTo>
                    <a:cubicBezTo>
                      <a:pt x="741759" y="343296"/>
                      <a:pt x="687388" y="289718"/>
                      <a:pt x="668338" y="223837"/>
                    </a:cubicBezTo>
                    <a:cubicBezTo>
                      <a:pt x="649288" y="157956"/>
                      <a:pt x="646906" y="78978"/>
                      <a:pt x="644525" y="0"/>
                    </a:cubicBezTo>
                  </a:path>
                </a:pathLst>
              </a:custGeom>
              <a:solidFill>
                <a:srgbClr val="FFCC99"/>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grpSp>
      </p:grpSp>
    </p:spTree>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nodeType="clickEffect">
                                  <p:stCondLst>
                                    <p:cond delay="0"/>
                                  </p:stCondLst>
                                  <p:childTnLst>
                                    <p:set>
                                      <p:cBhvr>
                                        <p:cTn id="6" dur="1" fill="hold">
                                          <p:stCondLst>
                                            <p:cond delay="0"/>
                                          </p:stCondLst>
                                        </p:cTn>
                                        <p:tgtEl>
                                          <p:spTgt spid="115"/>
                                        </p:tgtEl>
                                        <p:attrNameLst>
                                          <p:attrName>style.visibility</p:attrName>
                                        </p:attrNameLst>
                                      </p:cBhvr>
                                      <p:to>
                                        <p:strVal val="visible"/>
                                      </p:to>
                                    </p:set>
                                    <p:anim calcmode="lin" valueType="num">
                                      <p:cBhvr additive="base">
                                        <p:cTn id="7" dur="2000" fill="hold"/>
                                        <p:tgtEl>
                                          <p:spTgt spid="115"/>
                                        </p:tgtEl>
                                        <p:attrNameLst>
                                          <p:attrName>ppt_x</p:attrName>
                                        </p:attrNameLst>
                                      </p:cBhvr>
                                      <p:tavLst>
                                        <p:tav tm="0">
                                          <p:val>
                                            <p:strVal val="0-#ppt_w/2"/>
                                          </p:val>
                                        </p:tav>
                                        <p:tav tm="100000">
                                          <p:val>
                                            <p:strVal val="#ppt_x"/>
                                          </p:val>
                                        </p:tav>
                                      </p:tavLst>
                                    </p:anim>
                                    <p:anim calcmode="lin" valueType="num">
                                      <p:cBhvr additive="base">
                                        <p:cTn id="8" dur="2000" fill="hold"/>
                                        <p:tgtEl>
                                          <p:spTgt spid="115"/>
                                        </p:tgtEl>
                                        <p:attrNameLst>
                                          <p:attrName>ppt_y</p:attrName>
                                        </p:attrNameLst>
                                      </p:cBhvr>
                                      <p:tavLst>
                                        <p:tav tm="0">
                                          <p:val>
                                            <p:strVal val="#ppt_y"/>
                                          </p:val>
                                        </p:tav>
                                        <p:tav tm="100000">
                                          <p:val>
                                            <p:strVal val="#ppt_y"/>
                                          </p:val>
                                        </p:tav>
                                      </p:tavLst>
                                    </p:anim>
                                  </p:childTnLst>
                                </p:cTn>
                              </p:par>
                            </p:childTnLst>
                          </p:cTn>
                        </p:par>
                        <p:par>
                          <p:cTn id="9" fill="hold">
                            <p:stCondLst>
                              <p:cond delay="2000"/>
                            </p:stCondLst>
                            <p:childTnLst>
                              <p:par>
                                <p:cTn id="10" presetID="1" presetClass="exit" presetSubtype="0" fill="hold" nodeType="afterEffect">
                                  <p:stCondLst>
                                    <p:cond delay="0"/>
                                  </p:stCondLst>
                                  <p:childTnLst>
                                    <p:set>
                                      <p:cBhvr>
                                        <p:cTn id="11" dur="1" fill="hold">
                                          <p:stCondLst>
                                            <p:cond delay="0"/>
                                          </p:stCondLst>
                                        </p:cTn>
                                        <p:tgtEl>
                                          <p:spTgt spid="115"/>
                                        </p:tgtEl>
                                        <p:attrNameLst>
                                          <p:attrName>style.visibility</p:attrName>
                                        </p:attrNameLst>
                                      </p:cBhvr>
                                      <p:to>
                                        <p:strVal val="hidden"/>
                                      </p:to>
                                    </p:set>
                                  </p:childTnLst>
                                </p:cTn>
                              </p:par>
                              <p:par>
                                <p:cTn id="12" presetID="1" presetClass="entr" presetSubtype="0" fill="hold" grpId="1" nodeType="withEffect">
                                  <p:stCondLst>
                                    <p:cond delay="0"/>
                                  </p:stCondLst>
                                  <p:childTnLst>
                                    <p:set>
                                      <p:cBhvr>
                                        <p:cTn id="13" dur="1" fill="hold">
                                          <p:stCondLst>
                                            <p:cond delay="0"/>
                                          </p:stCondLst>
                                        </p:cTn>
                                        <p:tgtEl>
                                          <p:spTgt spid="40"/>
                                        </p:tgtEl>
                                        <p:attrNameLst>
                                          <p:attrName>style.visibility</p:attrName>
                                        </p:attrNameLst>
                                      </p:cBhvr>
                                      <p:to>
                                        <p:strVal val="visible"/>
                                      </p:to>
                                    </p:set>
                                  </p:childTnLst>
                                </p:cTn>
                              </p:par>
                              <p:par>
                                <p:cTn id="14" presetID="1" presetClass="entr" presetSubtype="0" fill="hold" nodeType="withEffect">
                                  <p:stCondLst>
                                    <p:cond delay="0"/>
                                  </p:stCondLst>
                                  <p:childTnLst>
                                    <p:set>
                                      <p:cBhvr>
                                        <p:cTn id="15" dur="1" fill="hold">
                                          <p:stCondLst>
                                            <p:cond delay="0"/>
                                          </p:stCondLst>
                                        </p:cTn>
                                        <p:tgtEl>
                                          <p:spTgt spid="37"/>
                                        </p:tgtEl>
                                        <p:attrNameLst>
                                          <p:attrName>style.visibility</p:attrName>
                                        </p:attrNameLst>
                                      </p:cBhvr>
                                      <p:to>
                                        <p:strVal val="visible"/>
                                      </p:to>
                                    </p:set>
                                  </p:childTnLst>
                                </p:cTn>
                              </p:par>
                              <p:par>
                                <p:cTn id="16" presetID="1" presetClass="entr" presetSubtype="0" fill="hold" nodeType="withEffect">
                                  <p:stCondLst>
                                    <p:cond delay="0"/>
                                  </p:stCondLst>
                                  <p:childTnLst>
                                    <p:set>
                                      <p:cBhvr>
                                        <p:cTn id="17" dur="1" fill="hold">
                                          <p:stCondLst>
                                            <p:cond delay="0"/>
                                          </p:stCondLst>
                                        </p:cTn>
                                        <p:tgtEl>
                                          <p:spTgt spid="51"/>
                                        </p:tgtEl>
                                        <p:attrNameLst>
                                          <p:attrName>style.visibility</p:attrName>
                                        </p:attrNameLst>
                                      </p:cBhvr>
                                      <p:to>
                                        <p:strVal val="visible"/>
                                      </p:to>
                                    </p:set>
                                  </p:childTnLst>
                                </p:cTn>
                              </p:par>
                              <p:par>
                                <p:cTn id="18" presetID="1" presetClass="entr" presetSubtype="0" fill="hold" grpId="0" nodeType="withEffect">
                                  <p:stCondLst>
                                    <p:cond delay="0"/>
                                  </p:stCondLst>
                                  <p:childTnLst>
                                    <p:set>
                                      <p:cBhvr>
                                        <p:cTn id="19" dur="1" fill="hold">
                                          <p:stCondLst>
                                            <p:cond delay="0"/>
                                          </p:stCondLst>
                                        </p:cTn>
                                        <p:tgtEl>
                                          <p:spTgt spid="31"/>
                                        </p:tgtEl>
                                        <p:attrNameLst>
                                          <p:attrName>style.visibility</p:attrName>
                                        </p:attrNameLst>
                                      </p:cBhvr>
                                      <p:to>
                                        <p:strVal val="visible"/>
                                      </p:to>
                                    </p:set>
                                  </p:childTnLst>
                                </p:cTn>
                              </p:par>
                              <p:par>
                                <p:cTn id="20" presetID="1" presetClass="entr" presetSubtype="0" fill="hold" grpId="0" nodeType="withEffect">
                                  <p:stCondLst>
                                    <p:cond delay="0"/>
                                  </p:stCondLst>
                                  <p:childTnLst>
                                    <p:set>
                                      <p:cBhvr>
                                        <p:cTn id="21" dur="1" fill="hold">
                                          <p:stCondLst>
                                            <p:cond delay="0"/>
                                          </p:stCondLst>
                                        </p:cTn>
                                        <p:tgtEl>
                                          <p:spTgt spid="32"/>
                                        </p:tgtEl>
                                        <p:attrNameLst>
                                          <p:attrName>style.visibility</p:attrName>
                                        </p:attrNameLst>
                                      </p:cBhvr>
                                      <p:to>
                                        <p:strVal val="visible"/>
                                      </p:to>
                                    </p:set>
                                  </p:childTnLst>
                                </p:cTn>
                              </p:par>
                              <p:par>
                                <p:cTn id="22" presetID="1" presetClass="entr" presetSubtype="0" fill="hold" nodeType="withEffect">
                                  <p:stCondLst>
                                    <p:cond delay="0"/>
                                  </p:stCondLst>
                                  <p:childTnLst>
                                    <p:set>
                                      <p:cBhvr>
                                        <p:cTn id="23" dur="1" fill="hold">
                                          <p:stCondLst>
                                            <p:cond delay="0"/>
                                          </p:stCondLst>
                                        </p:cTn>
                                        <p:tgtEl>
                                          <p:spTgt spid="33"/>
                                        </p:tgtEl>
                                        <p:attrNameLst>
                                          <p:attrName>style.visibility</p:attrName>
                                        </p:attrNameLst>
                                      </p:cBhvr>
                                      <p:to>
                                        <p:strVal val="visible"/>
                                      </p:to>
                                    </p:set>
                                  </p:childTnLst>
                                </p:cTn>
                              </p:par>
                              <p:par>
                                <p:cTn id="24" presetID="1" presetClass="entr" presetSubtype="0" fill="hold" nodeType="withEffect">
                                  <p:stCondLst>
                                    <p:cond delay="0"/>
                                  </p:stCondLst>
                                  <p:childTnLst>
                                    <p:set>
                                      <p:cBhvr>
                                        <p:cTn id="25" dur="1" fill="hold">
                                          <p:stCondLst>
                                            <p:cond delay="0"/>
                                          </p:stCondLst>
                                        </p:cTn>
                                        <p:tgtEl>
                                          <p:spTgt spid="7"/>
                                        </p:tgtEl>
                                        <p:attrNameLst>
                                          <p:attrName>style.visibility</p:attrName>
                                        </p:attrNameLst>
                                      </p:cBhvr>
                                      <p:to>
                                        <p:strVal val="visible"/>
                                      </p:to>
                                    </p:set>
                                  </p:childTnLst>
                                </p:cTn>
                              </p:par>
                              <p:par>
                                <p:cTn id="26" presetID="1" presetClass="entr" presetSubtype="0" fill="hold" grpId="0" nodeType="withEffect">
                                  <p:stCondLst>
                                    <p:cond delay="0"/>
                                  </p:stCondLst>
                                  <p:childTnLst>
                                    <p:set>
                                      <p:cBhvr>
                                        <p:cTn id="27" dur="1" fill="hold">
                                          <p:stCondLst>
                                            <p:cond delay="0"/>
                                          </p:stCondLst>
                                        </p:cTn>
                                        <p:tgtEl>
                                          <p:spTgt spid="22"/>
                                        </p:tgtEl>
                                        <p:attrNameLst>
                                          <p:attrName>style.visibility</p:attrName>
                                        </p:attrNameLst>
                                      </p:cBhvr>
                                      <p:to>
                                        <p:strVal val="visible"/>
                                      </p:to>
                                    </p:set>
                                  </p:childTnLst>
                                </p:cTn>
                              </p:par>
                              <p:par>
                                <p:cTn id="28" presetID="1" presetClass="entr" presetSubtype="0" fill="hold" grpId="1" nodeType="withEffect">
                                  <p:stCondLst>
                                    <p:cond delay="0"/>
                                  </p:stCondLst>
                                  <p:childTnLst>
                                    <p:set>
                                      <p:cBhvr>
                                        <p:cTn id="29" dur="1" fill="hold">
                                          <p:stCondLst>
                                            <p:cond delay="0"/>
                                          </p:stCondLst>
                                        </p:cTn>
                                        <p:tgtEl>
                                          <p:spTgt spid="27"/>
                                        </p:tgtEl>
                                        <p:attrNameLst>
                                          <p:attrName>style.visibility</p:attrName>
                                        </p:attrNameLst>
                                      </p:cBhvr>
                                      <p:to>
                                        <p:strVal val="visible"/>
                                      </p:to>
                                    </p:set>
                                  </p:childTnLst>
                                </p:cTn>
                              </p:par>
                              <p:par>
                                <p:cTn id="30" presetID="1" presetClass="entr" presetSubtype="0" fill="hold" grpId="0" nodeType="withEffect">
                                  <p:stCondLst>
                                    <p:cond delay="0"/>
                                  </p:stCondLst>
                                  <p:childTnLst>
                                    <p:set>
                                      <p:cBhvr>
                                        <p:cTn id="31" dur="1" fill="hold">
                                          <p:stCondLst>
                                            <p:cond delay="0"/>
                                          </p:stCondLst>
                                        </p:cTn>
                                        <p:tgtEl>
                                          <p:spTgt spid="26"/>
                                        </p:tgtEl>
                                        <p:attrNameLst>
                                          <p:attrName>style.visibility</p:attrName>
                                        </p:attrNameLst>
                                      </p:cBhvr>
                                      <p:to>
                                        <p:strVal val="visible"/>
                                      </p:to>
                                    </p:set>
                                  </p:childTnLst>
                                </p:cTn>
                              </p:par>
                              <p:par>
                                <p:cTn id="32" presetID="1" presetClass="entr" presetSubtype="0" fill="hold" nodeType="withEffect">
                                  <p:stCondLst>
                                    <p:cond delay="0"/>
                                  </p:stCondLst>
                                  <p:childTnLst>
                                    <p:set>
                                      <p:cBhvr>
                                        <p:cTn id="33" dur="1" fill="hold">
                                          <p:stCondLst>
                                            <p:cond delay="0"/>
                                          </p:stCondLst>
                                        </p:cTn>
                                        <p:tgtEl>
                                          <p:spTgt spid="23"/>
                                        </p:tgtEl>
                                        <p:attrNameLst>
                                          <p:attrName>style.visibility</p:attrName>
                                        </p:attrNameLst>
                                      </p:cBhvr>
                                      <p:to>
                                        <p:strVal val="visible"/>
                                      </p:to>
                                    </p:set>
                                  </p:childTnLst>
                                </p:cTn>
                              </p:par>
                              <p:par>
                                <p:cTn id="34" presetID="1" presetClass="entr" presetSubtype="0" fill="hold" grpId="1" nodeType="withEffect">
                                  <p:stCondLst>
                                    <p:cond delay="0"/>
                                  </p:stCondLst>
                                  <p:childTnLst>
                                    <p:set>
                                      <p:cBhvr>
                                        <p:cTn id="35" dur="1" fill="hold">
                                          <p:stCondLst>
                                            <p:cond delay="0"/>
                                          </p:stCondLst>
                                        </p:cTn>
                                        <p:tgtEl>
                                          <p:spTgt spid="3"/>
                                        </p:tgtEl>
                                        <p:attrNameLst>
                                          <p:attrName>style.visibility</p:attrName>
                                        </p:attrNameLst>
                                      </p:cBhvr>
                                      <p:to>
                                        <p:strVal val="visible"/>
                                      </p:to>
                                    </p:set>
                                  </p:childTnLst>
                                </p:cTn>
                              </p:par>
                              <p:par>
                                <p:cTn id="36" presetID="1" presetClass="entr" presetSubtype="0" fill="hold" grpId="1" nodeType="withEffect">
                                  <p:stCondLst>
                                    <p:cond delay="0"/>
                                  </p:stCondLst>
                                  <p:childTnLst>
                                    <p:set>
                                      <p:cBhvr>
                                        <p:cTn id="37" dur="1" fill="hold">
                                          <p:stCondLst>
                                            <p:cond delay="0"/>
                                          </p:stCondLst>
                                        </p:cTn>
                                        <p:tgtEl>
                                          <p:spTgt spid="4"/>
                                        </p:tgtEl>
                                        <p:attrNameLst>
                                          <p:attrName>style.visibility</p:attrName>
                                        </p:attrNameLst>
                                      </p:cBhvr>
                                      <p:to>
                                        <p:strVal val="visible"/>
                                      </p:to>
                                    </p:set>
                                  </p:childTnLst>
                                </p:cTn>
                              </p:par>
                              <p:par>
                                <p:cTn id="38" presetID="1" presetClass="entr" presetSubtype="0" fill="hold" nodeType="withEffect">
                                  <p:stCondLst>
                                    <p:cond delay="0"/>
                                  </p:stCondLst>
                                  <p:childTnLst>
                                    <p:set>
                                      <p:cBhvr>
                                        <p:cTn id="39" dur="1" fill="hold">
                                          <p:stCondLst>
                                            <p:cond delay="0"/>
                                          </p:stCondLst>
                                        </p:cTn>
                                        <p:tgtEl>
                                          <p:spTgt spid="61"/>
                                        </p:tgtEl>
                                        <p:attrNameLst>
                                          <p:attrName>style.visibility</p:attrName>
                                        </p:attrNameLst>
                                      </p:cBhvr>
                                      <p:to>
                                        <p:strVal val="visible"/>
                                      </p:to>
                                    </p:set>
                                  </p:childTnLst>
                                </p:cTn>
                              </p:par>
                              <p:par>
                                <p:cTn id="40" presetID="1" presetClass="entr" presetSubtype="0" fill="hold" grpId="0" nodeType="withEffect">
                                  <p:stCondLst>
                                    <p:cond delay="0"/>
                                  </p:stCondLst>
                                  <p:childTnLst>
                                    <p:set>
                                      <p:cBhvr>
                                        <p:cTn id="41" dur="1" fill="hold">
                                          <p:stCondLst>
                                            <p:cond delay="0"/>
                                          </p:stCondLst>
                                        </p:cTn>
                                        <p:tgtEl>
                                          <p:spTgt spid="12"/>
                                        </p:tgtEl>
                                        <p:attrNameLst>
                                          <p:attrName>style.visibility</p:attrName>
                                        </p:attrNameLst>
                                      </p:cBhvr>
                                      <p:to>
                                        <p:strVal val="visible"/>
                                      </p:to>
                                    </p:set>
                                  </p:childTnLst>
                                </p:cTn>
                              </p:par>
                              <p:par>
                                <p:cTn id="42" presetID="1" presetClass="entr" presetSubtype="0" fill="hold" grpId="0" nodeType="withEffect">
                                  <p:stCondLst>
                                    <p:cond delay="0"/>
                                  </p:stCondLst>
                                  <p:childTnLst>
                                    <p:set>
                                      <p:cBhvr>
                                        <p:cTn id="43" dur="1" fill="hold">
                                          <p:stCondLst>
                                            <p:cond delay="0"/>
                                          </p:stCondLst>
                                        </p:cTn>
                                        <p:tgtEl>
                                          <p:spTgt spid="11"/>
                                        </p:tgtEl>
                                        <p:attrNameLst>
                                          <p:attrName>style.visibility</p:attrName>
                                        </p:attrNameLst>
                                      </p:cBhvr>
                                      <p:to>
                                        <p:strVal val="visible"/>
                                      </p:to>
                                    </p:set>
                                  </p:childTnLst>
                                </p:cTn>
                              </p:par>
                              <p:par>
                                <p:cTn id="44" presetID="1" presetClass="entr" presetSubtype="0" fill="hold" grpId="1" nodeType="withEffect">
                                  <p:stCondLst>
                                    <p:cond delay="0"/>
                                  </p:stCondLst>
                                  <p:childTnLst>
                                    <p:set>
                                      <p:cBhvr>
                                        <p:cTn id="45" dur="1" fill="hold">
                                          <p:stCondLst>
                                            <p:cond delay="0"/>
                                          </p:stCondLst>
                                        </p:cTn>
                                        <p:tgtEl>
                                          <p:spTgt spid="5"/>
                                        </p:tgtEl>
                                        <p:attrNameLst>
                                          <p:attrName>style.visibility</p:attrName>
                                        </p:attrNameLst>
                                      </p:cBhvr>
                                      <p:to>
                                        <p:strVal val="visible"/>
                                      </p:to>
                                    </p:set>
                                  </p:childTnLst>
                                </p:cTn>
                              </p:par>
                              <p:par>
                                <p:cTn id="46" presetID="1" presetClass="entr" presetSubtype="0" fill="hold" grpId="1" nodeType="withEffect">
                                  <p:stCondLst>
                                    <p:cond delay="0"/>
                                  </p:stCondLst>
                                  <p:childTnLst>
                                    <p:set>
                                      <p:cBhvr>
                                        <p:cTn id="47" dur="1" fill="hold">
                                          <p:stCondLst>
                                            <p:cond delay="0"/>
                                          </p:stCondLst>
                                        </p:cTn>
                                        <p:tgtEl>
                                          <p:spTgt spid="13"/>
                                        </p:tgtEl>
                                        <p:attrNameLst>
                                          <p:attrName>style.visibility</p:attrName>
                                        </p:attrNameLst>
                                      </p:cBhvr>
                                      <p:to>
                                        <p:strVal val="visible"/>
                                      </p:to>
                                    </p:set>
                                  </p:childTnLst>
                                </p:cTn>
                              </p:par>
                              <p:par>
                                <p:cTn id="48" presetID="1" presetClass="entr" presetSubtype="0" fill="hold" nodeType="withEffect">
                                  <p:stCondLst>
                                    <p:cond delay="0"/>
                                  </p:stCondLst>
                                  <p:childTnLst>
                                    <p:set>
                                      <p:cBhvr>
                                        <p:cTn id="49" dur="1" fill="hold">
                                          <p:stCondLst>
                                            <p:cond delay="0"/>
                                          </p:stCondLst>
                                        </p:cTn>
                                        <p:tgtEl>
                                          <p:spTgt spid="56"/>
                                        </p:tgtEl>
                                        <p:attrNameLst>
                                          <p:attrName>style.visibility</p:attrName>
                                        </p:attrNameLst>
                                      </p:cBhvr>
                                      <p:to>
                                        <p:strVal val="visible"/>
                                      </p:to>
                                    </p:set>
                                  </p:childTnLst>
                                </p:cTn>
                              </p:par>
                              <p:par>
                                <p:cTn id="50" presetID="1" presetClass="entr" presetSubtype="0" fill="hold" nodeType="withEffect">
                                  <p:stCondLst>
                                    <p:cond delay="0"/>
                                  </p:stCondLst>
                                  <p:childTnLst>
                                    <p:set>
                                      <p:cBhvr>
                                        <p:cTn id="51" dur="1" fill="hold">
                                          <p:stCondLst>
                                            <p:cond delay="0"/>
                                          </p:stCondLst>
                                        </p:cTn>
                                        <p:tgtEl>
                                          <p:spTgt spid="17"/>
                                        </p:tgtEl>
                                        <p:attrNameLst>
                                          <p:attrName>style.visibility</p:attrName>
                                        </p:attrNameLst>
                                      </p:cBhvr>
                                      <p:to>
                                        <p:strVal val="visible"/>
                                      </p:to>
                                    </p:set>
                                  </p:childTnLst>
                                </p:cTn>
                              </p:par>
                              <p:par>
                                <p:cTn id="52" presetID="1" presetClass="entr" presetSubtype="0" fill="hold" grpId="0" nodeType="withEffect">
                                  <p:stCondLst>
                                    <p:cond delay="0"/>
                                  </p:stCondLst>
                                  <p:childTnLst>
                                    <p:set>
                                      <p:cBhvr>
                                        <p:cTn id="53" dur="1" fill="hold">
                                          <p:stCondLst>
                                            <p:cond delay="0"/>
                                          </p:stCondLst>
                                        </p:cTn>
                                        <p:tgtEl>
                                          <p:spTgt spid="20"/>
                                        </p:tgtEl>
                                        <p:attrNameLst>
                                          <p:attrName>style.visibility</p:attrName>
                                        </p:attrNameLst>
                                      </p:cBhvr>
                                      <p:to>
                                        <p:strVal val="visible"/>
                                      </p:to>
                                    </p:set>
                                  </p:childTnLst>
                                </p:cTn>
                              </p:par>
                              <p:par>
                                <p:cTn id="54" presetID="1" presetClass="entr" presetSubtype="0" fill="hold" grpId="0" nodeType="withEffect">
                                  <p:stCondLst>
                                    <p:cond delay="0"/>
                                  </p:stCondLst>
                                  <p:childTnLst>
                                    <p:set>
                                      <p:cBhvr>
                                        <p:cTn id="55" dur="1" fill="hold">
                                          <p:stCondLst>
                                            <p:cond delay="0"/>
                                          </p:stCondLst>
                                        </p:cTn>
                                        <p:tgtEl>
                                          <p:spTgt spid="47"/>
                                        </p:tgtEl>
                                        <p:attrNameLst>
                                          <p:attrName>style.visibility</p:attrName>
                                        </p:attrNameLst>
                                      </p:cBhvr>
                                      <p:to>
                                        <p:strVal val="visible"/>
                                      </p:to>
                                    </p:set>
                                  </p:childTnLst>
                                </p:cTn>
                              </p:par>
                            </p:childTnLst>
                          </p:cTn>
                        </p:par>
                      </p:childTnLst>
                    </p:cTn>
                  </p:par>
                  <p:par>
                    <p:cTn id="56" fill="hold">
                      <p:stCondLst>
                        <p:cond delay="indefinite"/>
                      </p:stCondLst>
                      <p:childTnLst>
                        <p:par>
                          <p:cTn id="57" fill="hold">
                            <p:stCondLst>
                              <p:cond delay="0"/>
                            </p:stCondLst>
                            <p:childTnLst>
                              <p:par>
                                <p:cTn id="58" presetID="1" presetClass="exit" presetSubtype="0" fill="hold" grpId="0" nodeType="clickEffect">
                                  <p:stCondLst>
                                    <p:cond delay="0"/>
                                  </p:stCondLst>
                                  <p:childTnLst>
                                    <p:set>
                                      <p:cBhvr>
                                        <p:cTn id="59" dur="1" fill="hold">
                                          <p:stCondLst>
                                            <p:cond delay="0"/>
                                          </p:stCondLst>
                                        </p:cTn>
                                        <p:tgtEl>
                                          <p:spTgt spid="13"/>
                                        </p:tgtEl>
                                        <p:attrNameLst>
                                          <p:attrName>style.visibility</p:attrName>
                                        </p:attrNameLst>
                                      </p:cBhvr>
                                      <p:to>
                                        <p:strVal val="hidden"/>
                                      </p:to>
                                    </p:set>
                                  </p:childTnLst>
                                </p:cTn>
                              </p:par>
                              <p:par>
                                <p:cTn id="60" presetID="1" presetClass="entr" presetSubtype="0" fill="hold" grpId="0" nodeType="withEffect">
                                  <p:stCondLst>
                                    <p:cond delay="0"/>
                                  </p:stCondLst>
                                  <p:childTnLst>
                                    <p:set>
                                      <p:cBhvr>
                                        <p:cTn id="61" dur="1" fill="hold">
                                          <p:stCondLst>
                                            <p:cond delay="0"/>
                                          </p:stCondLst>
                                        </p:cTn>
                                        <p:tgtEl>
                                          <p:spTgt spid="6"/>
                                        </p:tgtEl>
                                        <p:attrNameLst>
                                          <p:attrName>style.visibility</p:attrName>
                                        </p:attrNameLst>
                                      </p:cBhvr>
                                      <p:to>
                                        <p:strVal val="visible"/>
                                      </p:to>
                                    </p:set>
                                  </p:childTnLst>
                                </p:cTn>
                              </p:par>
                            </p:childTnLst>
                          </p:cTn>
                        </p:par>
                      </p:childTnLst>
                    </p:cTn>
                  </p:par>
                  <p:par>
                    <p:cTn id="62" fill="hold">
                      <p:stCondLst>
                        <p:cond delay="indefinite"/>
                      </p:stCondLst>
                      <p:childTnLst>
                        <p:par>
                          <p:cTn id="63" fill="hold">
                            <p:stCondLst>
                              <p:cond delay="0"/>
                            </p:stCondLst>
                            <p:childTnLst>
                              <p:par>
                                <p:cTn id="64" presetID="1" presetClass="exit" presetSubtype="0" fill="hold" grpId="0" nodeType="clickEffect">
                                  <p:stCondLst>
                                    <p:cond delay="0"/>
                                  </p:stCondLst>
                                  <p:childTnLst>
                                    <p:set>
                                      <p:cBhvr>
                                        <p:cTn id="65" dur="1" fill="hold">
                                          <p:stCondLst>
                                            <p:cond delay="0"/>
                                          </p:stCondLst>
                                        </p:cTn>
                                        <p:tgtEl>
                                          <p:spTgt spid="4"/>
                                        </p:tgtEl>
                                        <p:attrNameLst>
                                          <p:attrName>style.visibility</p:attrName>
                                        </p:attrNameLst>
                                      </p:cBhvr>
                                      <p:to>
                                        <p:strVal val="hidden"/>
                                      </p:to>
                                    </p:set>
                                  </p:childTnLst>
                                </p:cTn>
                              </p:par>
                              <p:par>
                                <p:cTn id="66" presetID="1" presetClass="exit" presetSubtype="0" fill="hold" grpId="0" nodeType="withEffect">
                                  <p:stCondLst>
                                    <p:cond delay="0"/>
                                  </p:stCondLst>
                                  <p:childTnLst>
                                    <p:set>
                                      <p:cBhvr>
                                        <p:cTn id="67" dur="1" fill="hold">
                                          <p:stCondLst>
                                            <p:cond delay="0"/>
                                          </p:stCondLst>
                                        </p:cTn>
                                        <p:tgtEl>
                                          <p:spTgt spid="3"/>
                                        </p:tgtEl>
                                        <p:attrNameLst>
                                          <p:attrName>style.visibility</p:attrName>
                                        </p:attrNameLst>
                                      </p:cBhvr>
                                      <p:to>
                                        <p:strVal val="hidden"/>
                                      </p:to>
                                    </p:set>
                                  </p:childTnLst>
                                </p:cTn>
                              </p:par>
                              <p:par>
                                <p:cTn id="68" presetID="1" presetClass="entr" presetSubtype="0" fill="hold" grpId="0" nodeType="withEffect">
                                  <p:stCondLst>
                                    <p:cond delay="0"/>
                                  </p:stCondLst>
                                  <p:childTnLst>
                                    <p:set>
                                      <p:cBhvr>
                                        <p:cTn id="69" dur="1" fill="hold">
                                          <p:stCondLst>
                                            <p:cond delay="0"/>
                                          </p:stCondLst>
                                        </p:cTn>
                                        <p:tgtEl>
                                          <p:spTgt spid="10"/>
                                        </p:tgtEl>
                                        <p:attrNameLst>
                                          <p:attrName>style.visibility</p:attrName>
                                        </p:attrNameLst>
                                      </p:cBhvr>
                                      <p:to>
                                        <p:strVal val="visible"/>
                                      </p:to>
                                    </p:set>
                                  </p:childTnLst>
                                </p:cTn>
                              </p:par>
                              <p:par>
                                <p:cTn id="70" presetID="1" presetClass="entr" presetSubtype="0" fill="hold" grpId="0" nodeType="withEffect">
                                  <p:stCondLst>
                                    <p:cond delay="0"/>
                                  </p:stCondLst>
                                  <p:childTnLst>
                                    <p:set>
                                      <p:cBhvr>
                                        <p:cTn id="71" dur="1" fill="hold">
                                          <p:stCondLst>
                                            <p:cond delay="0"/>
                                          </p:stCondLst>
                                        </p:cTn>
                                        <p:tgtEl>
                                          <p:spTgt spid="21"/>
                                        </p:tgtEl>
                                        <p:attrNameLst>
                                          <p:attrName>style.visibility</p:attrName>
                                        </p:attrNameLst>
                                      </p:cBhvr>
                                      <p:to>
                                        <p:strVal val="visible"/>
                                      </p:to>
                                    </p:set>
                                  </p:childTnLst>
                                </p:cTn>
                              </p:par>
                            </p:childTnLst>
                          </p:cTn>
                        </p:par>
                      </p:childTnLst>
                    </p:cTn>
                  </p:par>
                  <p:par>
                    <p:cTn id="72" fill="hold">
                      <p:stCondLst>
                        <p:cond delay="indefinite"/>
                      </p:stCondLst>
                      <p:childTnLst>
                        <p:par>
                          <p:cTn id="73" fill="hold">
                            <p:stCondLst>
                              <p:cond delay="0"/>
                            </p:stCondLst>
                            <p:childTnLst>
                              <p:par>
                                <p:cTn id="74" presetID="1" presetClass="exit" presetSubtype="0" fill="hold" grpId="0" nodeType="clickEffect">
                                  <p:stCondLst>
                                    <p:cond delay="0"/>
                                  </p:stCondLst>
                                  <p:childTnLst>
                                    <p:set>
                                      <p:cBhvr>
                                        <p:cTn id="75" dur="1" fill="hold">
                                          <p:stCondLst>
                                            <p:cond delay="0"/>
                                          </p:stCondLst>
                                        </p:cTn>
                                        <p:tgtEl>
                                          <p:spTgt spid="5"/>
                                        </p:tgtEl>
                                        <p:attrNameLst>
                                          <p:attrName>style.visibility</p:attrName>
                                        </p:attrNameLst>
                                      </p:cBhvr>
                                      <p:to>
                                        <p:strVal val="hidden"/>
                                      </p:to>
                                    </p:set>
                                  </p:childTnLst>
                                </p:cTn>
                              </p:par>
                              <p:par>
                                <p:cTn id="76" presetID="1" presetClass="entr" presetSubtype="0" fill="hold" grpId="0" nodeType="withEffect">
                                  <p:stCondLst>
                                    <p:cond delay="0"/>
                                  </p:stCondLst>
                                  <p:childTnLst>
                                    <p:set>
                                      <p:cBhvr>
                                        <p:cTn id="77" dur="1" fill="hold">
                                          <p:stCondLst>
                                            <p:cond delay="0"/>
                                          </p:stCondLst>
                                        </p:cTn>
                                        <p:tgtEl>
                                          <p:spTgt spid="43"/>
                                        </p:tgtEl>
                                        <p:attrNameLst>
                                          <p:attrName>style.visibility</p:attrName>
                                        </p:attrNameLst>
                                      </p:cBhvr>
                                      <p:to>
                                        <p:strVal val="visible"/>
                                      </p:to>
                                    </p:set>
                                  </p:childTnLst>
                                </p:cTn>
                              </p:par>
                            </p:childTnLst>
                          </p:cTn>
                        </p:par>
                      </p:childTnLst>
                    </p:cTn>
                  </p:par>
                  <p:par>
                    <p:cTn id="78" fill="hold">
                      <p:stCondLst>
                        <p:cond delay="indefinite"/>
                      </p:stCondLst>
                      <p:childTnLst>
                        <p:par>
                          <p:cTn id="79" fill="hold">
                            <p:stCondLst>
                              <p:cond delay="0"/>
                            </p:stCondLst>
                            <p:childTnLst>
                              <p:par>
                                <p:cTn id="80" presetID="1" presetClass="exit" presetSubtype="0" fill="hold" grpId="1" nodeType="clickEffect">
                                  <p:stCondLst>
                                    <p:cond delay="0"/>
                                  </p:stCondLst>
                                  <p:childTnLst>
                                    <p:set>
                                      <p:cBhvr>
                                        <p:cTn id="81" dur="1" fill="hold">
                                          <p:stCondLst>
                                            <p:cond delay="0"/>
                                          </p:stCondLst>
                                        </p:cTn>
                                        <p:tgtEl>
                                          <p:spTgt spid="10"/>
                                        </p:tgtEl>
                                        <p:attrNameLst>
                                          <p:attrName>style.visibility</p:attrName>
                                        </p:attrNameLst>
                                      </p:cBhvr>
                                      <p:to>
                                        <p:strVal val="hidden"/>
                                      </p:to>
                                    </p:set>
                                  </p:childTnLst>
                                </p:cTn>
                              </p:par>
                              <p:par>
                                <p:cTn id="82" presetID="1" presetClass="exit" presetSubtype="0" fill="hold" grpId="1" nodeType="withEffect">
                                  <p:stCondLst>
                                    <p:cond delay="0"/>
                                  </p:stCondLst>
                                  <p:childTnLst>
                                    <p:set>
                                      <p:cBhvr>
                                        <p:cTn id="83" dur="1" fill="hold">
                                          <p:stCondLst>
                                            <p:cond delay="0"/>
                                          </p:stCondLst>
                                        </p:cTn>
                                        <p:tgtEl>
                                          <p:spTgt spid="21"/>
                                        </p:tgtEl>
                                        <p:attrNameLst>
                                          <p:attrName>style.visibility</p:attrName>
                                        </p:attrNameLst>
                                      </p:cBhvr>
                                      <p:to>
                                        <p:strVal val="hidden"/>
                                      </p:to>
                                    </p:set>
                                  </p:childTnLst>
                                </p:cTn>
                              </p:par>
                              <p:par>
                                <p:cTn id="84" presetID="1" presetClass="exit" presetSubtype="0" fill="hold" grpId="0" nodeType="withEffect">
                                  <p:stCondLst>
                                    <p:cond delay="0"/>
                                  </p:stCondLst>
                                  <p:childTnLst>
                                    <p:set>
                                      <p:cBhvr>
                                        <p:cTn id="85" dur="1" fill="hold">
                                          <p:stCondLst>
                                            <p:cond delay="0"/>
                                          </p:stCondLst>
                                        </p:cTn>
                                        <p:tgtEl>
                                          <p:spTgt spid="27"/>
                                        </p:tgtEl>
                                        <p:attrNameLst>
                                          <p:attrName>style.visibility</p:attrName>
                                        </p:attrNameLst>
                                      </p:cBhvr>
                                      <p:to>
                                        <p:strVal val="hidden"/>
                                      </p:to>
                                    </p:set>
                                  </p:childTnLst>
                                </p:cTn>
                              </p:par>
                              <p:par>
                                <p:cTn id="86" presetID="1" presetClass="entr" presetSubtype="0" fill="hold" grpId="0" nodeType="withEffect">
                                  <p:stCondLst>
                                    <p:cond delay="0"/>
                                  </p:stCondLst>
                                  <p:childTnLst>
                                    <p:set>
                                      <p:cBhvr>
                                        <p:cTn id="87" dur="1" fill="hold">
                                          <p:stCondLst>
                                            <p:cond delay="0"/>
                                          </p:stCondLst>
                                        </p:cTn>
                                        <p:tgtEl>
                                          <p:spTgt spid="67"/>
                                        </p:tgtEl>
                                        <p:attrNameLst>
                                          <p:attrName>style.visibility</p:attrName>
                                        </p:attrNameLst>
                                      </p:cBhvr>
                                      <p:to>
                                        <p:strVal val="visible"/>
                                      </p:to>
                                    </p:set>
                                  </p:childTnLst>
                                </p:cTn>
                              </p:par>
                              <p:par>
                                <p:cTn id="88" presetID="1" presetClass="entr" presetSubtype="0" fill="hold" grpId="0" nodeType="withEffect">
                                  <p:stCondLst>
                                    <p:cond delay="0"/>
                                  </p:stCondLst>
                                  <p:childTnLst>
                                    <p:set>
                                      <p:cBhvr>
                                        <p:cTn id="89" dur="1" fill="hold">
                                          <p:stCondLst>
                                            <p:cond delay="0"/>
                                          </p:stCondLst>
                                        </p:cTn>
                                        <p:tgtEl>
                                          <p:spTgt spid="68"/>
                                        </p:tgtEl>
                                        <p:attrNameLst>
                                          <p:attrName>style.visibility</p:attrName>
                                        </p:attrNameLst>
                                      </p:cBhvr>
                                      <p:to>
                                        <p:strVal val="visible"/>
                                      </p:to>
                                    </p:set>
                                  </p:childTnLst>
                                </p:cTn>
                              </p:par>
                              <p:par>
                                <p:cTn id="90" presetID="1" presetClass="entr" presetSubtype="0" fill="hold" grpId="0" nodeType="withEffect">
                                  <p:stCondLst>
                                    <p:cond delay="0"/>
                                  </p:stCondLst>
                                  <p:childTnLst>
                                    <p:set>
                                      <p:cBhvr>
                                        <p:cTn id="91" dur="1" fill="hold">
                                          <p:stCondLst>
                                            <p:cond delay="0"/>
                                          </p:stCondLst>
                                        </p:cTn>
                                        <p:tgtEl>
                                          <p:spTgt spid="66"/>
                                        </p:tgtEl>
                                        <p:attrNameLst>
                                          <p:attrName>style.visibility</p:attrName>
                                        </p:attrNameLst>
                                      </p:cBhvr>
                                      <p:to>
                                        <p:strVal val="visible"/>
                                      </p:to>
                                    </p:set>
                                  </p:childTnLst>
                                </p:cTn>
                              </p:par>
                            </p:childTnLst>
                          </p:cTn>
                        </p:par>
                      </p:childTnLst>
                    </p:cTn>
                  </p:par>
                  <p:par>
                    <p:cTn id="92" fill="hold">
                      <p:stCondLst>
                        <p:cond delay="indefinite"/>
                      </p:stCondLst>
                      <p:childTnLst>
                        <p:par>
                          <p:cTn id="93" fill="hold">
                            <p:stCondLst>
                              <p:cond delay="0"/>
                            </p:stCondLst>
                            <p:childTnLst>
                              <p:par>
                                <p:cTn id="94" presetID="1" presetClass="exit" presetSubtype="0" fill="hold" grpId="0" nodeType="clickEffect">
                                  <p:stCondLst>
                                    <p:cond delay="0"/>
                                  </p:stCondLst>
                                  <p:childTnLst>
                                    <p:set>
                                      <p:cBhvr>
                                        <p:cTn id="95" dur="1" fill="hold">
                                          <p:stCondLst>
                                            <p:cond delay="0"/>
                                          </p:stCondLst>
                                        </p:cTn>
                                        <p:tgtEl>
                                          <p:spTgt spid="40"/>
                                        </p:tgtEl>
                                        <p:attrNameLst>
                                          <p:attrName>style.visibility</p:attrName>
                                        </p:attrNameLst>
                                      </p:cBhvr>
                                      <p:to>
                                        <p:strVal val="hidden"/>
                                      </p:to>
                                    </p:set>
                                  </p:childTnLst>
                                </p:cTn>
                              </p:par>
                              <p:par>
                                <p:cTn id="96" presetID="1" presetClass="entr" presetSubtype="0" fill="hold" grpId="0" nodeType="withEffect">
                                  <p:stCondLst>
                                    <p:cond delay="0"/>
                                  </p:stCondLst>
                                  <p:childTnLst>
                                    <p:set>
                                      <p:cBhvr>
                                        <p:cTn id="97" dur="1" fill="hold">
                                          <p:stCondLst>
                                            <p:cond delay="0"/>
                                          </p:stCondLst>
                                        </p:cTn>
                                        <p:tgtEl>
                                          <p:spTgt spid="6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12" grpId="0" animBg="1"/>
      <p:bldP spid="5" grpId="0" animBg="1"/>
      <p:bldP spid="5" grpId="1" animBg="1"/>
      <p:bldP spid="6" grpId="0" animBg="1"/>
      <p:bldP spid="13" grpId="0" animBg="1"/>
      <p:bldP spid="13" grpId="1" animBg="1"/>
      <p:bldP spid="43" grpId="0" animBg="1"/>
      <p:bldP spid="47" grpId="0" animBg="1"/>
      <p:bldP spid="3" grpId="0" animBg="1"/>
      <p:bldP spid="3" grpId="1" animBg="1"/>
      <p:bldP spid="4" grpId="0" animBg="1"/>
      <p:bldP spid="4" grpId="1" animBg="1"/>
      <p:bldP spid="10" grpId="0" animBg="1"/>
      <p:bldP spid="10" grpId="1" animBg="1"/>
      <p:bldP spid="20" grpId="0" animBg="1"/>
      <p:bldP spid="21" grpId="0" animBg="1"/>
      <p:bldP spid="21" grpId="1" animBg="1"/>
      <p:bldP spid="22" grpId="0" animBg="1"/>
      <p:bldP spid="26" grpId="0" animBg="1"/>
      <p:bldP spid="27" grpId="0" animBg="1"/>
      <p:bldP spid="27" grpId="1" animBg="1"/>
      <p:bldP spid="31" grpId="0" animBg="1"/>
      <p:bldP spid="32" grpId="0" animBg="1"/>
      <p:bldP spid="40" grpId="0" animBg="1"/>
      <p:bldP spid="40" grpId="1" animBg="1"/>
      <p:bldP spid="66" grpId="0" animBg="1"/>
      <p:bldP spid="67" grpId="0" animBg="1"/>
      <p:bldP spid="68" grpId="0" animBg="1"/>
      <p:bldP spid="69" grpId="0" animBg="1"/>
    </p:bld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4" name="Rectangle 113"/>
          <p:cNvSpPr/>
          <p:nvPr/>
        </p:nvSpPr>
        <p:spPr>
          <a:xfrm>
            <a:off x="-252536" y="1628800"/>
            <a:ext cx="9649072" cy="5040560"/>
          </a:xfrm>
          <a:prstGeom prst="rect">
            <a:avLst/>
          </a:prstGeom>
          <a:solidFill>
            <a:srgbClr val="B2B2B2"/>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3" name="Group 97"/>
          <p:cNvGrpSpPr/>
          <p:nvPr/>
        </p:nvGrpSpPr>
        <p:grpSpPr>
          <a:xfrm>
            <a:off x="0" y="894318"/>
            <a:ext cx="9324528" cy="734482"/>
            <a:chOff x="611559" y="2309602"/>
            <a:chExt cx="9865097" cy="1335422"/>
          </a:xfrm>
          <a:solidFill>
            <a:srgbClr val="0000CC"/>
          </a:solidFill>
        </p:grpSpPr>
        <p:sp>
          <p:nvSpPr>
            <p:cNvPr id="99" name="Rectangle 98"/>
            <p:cNvSpPr/>
            <p:nvPr/>
          </p:nvSpPr>
          <p:spPr>
            <a:xfrm>
              <a:off x="611559" y="2852936"/>
              <a:ext cx="9772899" cy="72008"/>
            </a:xfrm>
            <a:prstGeom prst="rect">
              <a:avLst/>
            </a:prstGeom>
            <a:grp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0" name="Rectangle 99"/>
            <p:cNvSpPr/>
            <p:nvPr/>
          </p:nvSpPr>
          <p:spPr>
            <a:xfrm>
              <a:off x="611559" y="3356992"/>
              <a:ext cx="9772899" cy="72008"/>
            </a:xfrm>
            <a:prstGeom prst="rect">
              <a:avLst/>
            </a:prstGeom>
            <a:grp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1" name="Rectangle 100"/>
            <p:cNvSpPr/>
            <p:nvPr/>
          </p:nvSpPr>
          <p:spPr>
            <a:xfrm>
              <a:off x="792088" y="2492896"/>
              <a:ext cx="288032" cy="1152128"/>
            </a:xfrm>
            <a:prstGeom prst="rect">
              <a:avLst/>
            </a:prstGeom>
            <a:grp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02" name="Rectangle 101"/>
            <p:cNvSpPr/>
            <p:nvPr/>
          </p:nvSpPr>
          <p:spPr>
            <a:xfrm>
              <a:off x="3347864" y="2492896"/>
              <a:ext cx="288032" cy="1152128"/>
            </a:xfrm>
            <a:prstGeom prst="rect">
              <a:avLst/>
            </a:prstGeom>
            <a:grp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03" name="Rectangle 102"/>
            <p:cNvSpPr/>
            <p:nvPr/>
          </p:nvSpPr>
          <p:spPr>
            <a:xfrm>
              <a:off x="6228184" y="2492896"/>
              <a:ext cx="288032" cy="1152128"/>
            </a:xfrm>
            <a:prstGeom prst="rect">
              <a:avLst/>
            </a:prstGeom>
            <a:grp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04" name="Rectangle 103"/>
            <p:cNvSpPr/>
            <p:nvPr/>
          </p:nvSpPr>
          <p:spPr>
            <a:xfrm>
              <a:off x="9108504" y="2492896"/>
              <a:ext cx="288032" cy="1152128"/>
            </a:xfrm>
            <a:prstGeom prst="rect">
              <a:avLst/>
            </a:prstGeom>
            <a:grp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05" name="Rectangle 104"/>
            <p:cNvSpPr/>
            <p:nvPr/>
          </p:nvSpPr>
          <p:spPr>
            <a:xfrm>
              <a:off x="611560" y="2309602"/>
              <a:ext cx="9865096" cy="288033"/>
            </a:xfrm>
            <a:prstGeom prst="rect">
              <a:avLst/>
            </a:prstGeom>
            <a:grp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115" name="Rectangle 114"/>
          <p:cNvSpPr/>
          <p:nvPr/>
        </p:nvSpPr>
        <p:spPr>
          <a:xfrm>
            <a:off x="-180527" y="6699582"/>
            <a:ext cx="9324527" cy="158418"/>
          </a:xfrm>
          <a:prstGeom prst="rect">
            <a:avLst/>
          </a:prstGeom>
          <a:solidFill>
            <a:srgbClr val="0000CC"/>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cxnSp>
        <p:nvCxnSpPr>
          <p:cNvPr id="119" name="Straight Connector 118"/>
          <p:cNvCxnSpPr/>
          <p:nvPr/>
        </p:nvCxnSpPr>
        <p:spPr>
          <a:xfrm flipH="1">
            <a:off x="2627784" y="1844824"/>
            <a:ext cx="648072" cy="4680520"/>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1" name="Straight Connector 120"/>
          <p:cNvCxnSpPr/>
          <p:nvPr/>
        </p:nvCxnSpPr>
        <p:spPr>
          <a:xfrm>
            <a:off x="4572000" y="1844824"/>
            <a:ext cx="0" cy="4680520"/>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3" name="Straight Connector 122"/>
          <p:cNvCxnSpPr/>
          <p:nvPr/>
        </p:nvCxnSpPr>
        <p:spPr>
          <a:xfrm>
            <a:off x="5940152" y="1844824"/>
            <a:ext cx="576064" cy="4608512"/>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5" name="Straight Connector 124"/>
          <p:cNvCxnSpPr/>
          <p:nvPr/>
        </p:nvCxnSpPr>
        <p:spPr>
          <a:xfrm>
            <a:off x="7164288" y="1844824"/>
            <a:ext cx="1080120" cy="4680520"/>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7" name="Straight Connector 126"/>
          <p:cNvCxnSpPr/>
          <p:nvPr/>
        </p:nvCxnSpPr>
        <p:spPr>
          <a:xfrm>
            <a:off x="8316416" y="1844824"/>
            <a:ext cx="1656184" cy="4608512"/>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9" name="Straight Connector 128"/>
          <p:cNvCxnSpPr/>
          <p:nvPr/>
        </p:nvCxnSpPr>
        <p:spPr>
          <a:xfrm flipH="1">
            <a:off x="899592" y="1844824"/>
            <a:ext cx="1152128" cy="4680520"/>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0" name="Straight Connector 129"/>
          <p:cNvCxnSpPr/>
          <p:nvPr/>
        </p:nvCxnSpPr>
        <p:spPr>
          <a:xfrm flipH="1">
            <a:off x="-720080" y="1844824"/>
            <a:ext cx="1440160" cy="4536504"/>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4" name="Group 77"/>
          <p:cNvGrpSpPr/>
          <p:nvPr/>
        </p:nvGrpSpPr>
        <p:grpSpPr>
          <a:xfrm>
            <a:off x="1439652" y="2276872"/>
            <a:ext cx="6264696" cy="1368152"/>
            <a:chOff x="1439652" y="2060848"/>
            <a:chExt cx="6264696" cy="1368152"/>
          </a:xfrm>
        </p:grpSpPr>
        <p:sp>
          <p:nvSpPr>
            <p:cNvPr id="2" name="Trapezoid 1"/>
            <p:cNvSpPr/>
            <p:nvPr/>
          </p:nvSpPr>
          <p:spPr>
            <a:xfrm>
              <a:off x="1439652" y="2060848"/>
              <a:ext cx="6264696" cy="1368152"/>
            </a:xfrm>
            <a:prstGeom prst="trapezoid">
              <a:avLst/>
            </a:prstGeom>
            <a:solidFill>
              <a:srgbClr val="003399"/>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cxnSp>
          <p:nvCxnSpPr>
            <p:cNvPr id="5" name="Straight Connector 4"/>
            <p:cNvCxnSpPr/>
            <p:nvPr/>
          </p:nvCxnSpPr>
          <p:spPr>
            <a:xfrm>
              <a:off x="1835696" y="2276872"/>
              <a:ext cx="5472608"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6" name="Straight Connector 5"/>
            <p:cNvCxnSpPr/>
            <p:nvPr/>
          </p:nvCxnSpPr>
          <p:spPr>
            <a:xfrm>
              <a:off x="1763688" y="2564904"/>
              <a:ext cx="5616624"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7" name="Straight Connector 6"/>
            <p:cNvCxnSpPr/>
            <p:nvPr/>
          </p:nvCxnSpPr>
          <p:spPr>
            <a:xfrm>
              <a:off x="1691680" y="2852936"/>
              <a:ext cx="5760640"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8" name="Straight Connector 7"/>
            <p:cNvCxnSpPr/>
            <p:nvPr/>
          </p:nvCxnSpPr>
          <p:spPr>
            <a:xfrm>
              <a:off x="1619672" y="3140968"/>
              <a:ext cx="5904656"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3" name="Straight Connector 22"/>
            <p:cNvCxnSpPr/>
            <p:nvPr/>
          </p:nvCxnSpPr>
          <p:spPr>
            <a:xfrm flipH="1">
              <a:off x="1691680" y="2132856"/>
              <a:ext cx="288032" cy="1224136"/>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5" name="Straight Connector 24"/>
            <p:cNvCxnSpPr/>
            <p:nvPr/>
          </p:nvCxnSpPr>
          <p:spPr>
            <a:xfrm flipH="1">
              <a:off x="2123728" y="2132856"/>
              <a:ext cx="288032" cy="1224136"/>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6" name="Straight Connector 25"/>
            <p:cNvCxnSpPr/>
            <p:nvPr/>
          </p:nvCxnSpPr>
          <p:spPr>
            <a:xfrm flipH="1">
              <a:off x="2627784" y="2132856"/>
              <a:ext cx="216024" cy="1224136"/>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7" name="Straight Connector 26"/>
            <p:cNvCxnSpPr/>
            <p:nvPr/>
          </p:nvCxnSpPr>
          <p:spPr>
            <a:xfrm flipH="1">
              <a:off x="3059832" y="2132856"/>
              <a:ext cx="216024" cy="1224136"/>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8" name="Straight Connector 27"/>
            <p:cNvCxnSpPr/>
            <p:nvPr/>
          </p:nvCxnSpPr>
          <p:spPr>
            <a:xfrm flipH="1">
              <a:off x="3563888" y="2132856"/>
              <a:ext cx="144016" cy="1224136"/>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9" name="Straight Connector 28"/>
            <p:cNvCxnSpPr/>
            <p:nvPr/>
          </p:nvCxnSpPr>
          <p:spPr>
            <a:xfrm flipH="1">
              <a:off x="4067944" y="2132856"/>
              <a:ext cx="72008" cy="1224136"/>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30" name="Straight Connector 29"/>
            <p:cNvCxnSpPr/>
            <p:nvPr/>
          </p:nvCxnSpPr>
          <p:spPr>
            <a:xfrm>
              <a:off x="4572000" y="2132856"/>
              <a:ext cx="0" cy="1224136"/>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40" name="Straight Connector 39"/>
            <p:cNvCxnSpPr/>
            <p:nvPr/>
          </p:nvCxnSpPr>
          <p:spPr>
            <a:xfrm>
              <a:off x="5004048" y="2132856"/>
              <a:ext cx="72008" cy="1224136"/>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41" name="Straight Connector 40"/>
            <p:cNvCxnSpPr/>
            <p:nvPr/>
          </p:nvCxnSpPr>
          <p:spPr>
            <a:xfrm>
              <a:off x="5436096" y="2132856"/>
              <a:ext cx="72008" cy="1224136"/>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42" name="Straight Connector 41"/>
            <p:cNvCxnSpPr/>
            <p:nvPr/>
          </p:nvCxnSpPr>
          <p:spPr>
            <a:xfrm>
              <a:off x="5868144" y="2132856"/>
              <a:ext cx="144016" cy="1224136"/>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43" name="Straight Connector 42"/>
            <p:cNvCxnSpPr/>
            <p:nvPr/>
          </p:nvCxnSpPr>
          <p:spPr>
            <a:xfrm>
              <a:off x="6300192" y="2132856"/>
              <a:ext cx="216024" cy="1224136"/>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44" name="Straight Connector 43"/>
            <p:cNvCxnSpPr/>
            <p:nvPr/>
          </p:nvCxnSpPr>
          <p:spPr>
            <a:xfrm>
              <a:off x="6732240" y="2132856"/>
              <a:ext cx="216024" cy="1224136"/>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45" name="Straight Connector 44"/>
            <p:cNvCxnSpPr/>
            <p:nvPr/>
          </p:nvCxnSpPr>
          <p:spPr>
            <a:xfrm>
              <a:off x="7164288" y="2132856"/>
              <a:ext cx="288032" cy="1224136"/>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pSp>
      <p:grpSp>
        <p:nvGrpSpPr>
          <p:cNvPr id="9" name="Group 78"/>
          <p:cNvGrpSpPr/>
          <p:nvPr/>
        </p:nvGrpSpPr>
        <p:grpSpPr>
          <a:xfrm>
            <a:off x="971600" y="3861048"/>
            <a:ext cx="7200800" cy="1584176"/>
            <a:chOff x="1439652" y="2060848"/>
            <a:chExt cx="6264696" cy="1368152"/>
          </a:xfrm>
        </p:grpSpPr>
        <p:sp>
          <p:nvSpPr>
            <p:cNvPr id="80" name="Trapezoid 79"/>
            <p:cNvSpPr/>
            <p:nvPr/>
          </p:nvSpPr>
          <p:spPr>
            <a:xfrm>
              <a:off x="1439652" y="2060848"/>
              <a:ext cx="6264696" cy="1368152"/>
            </a:xfrm>
            <a:prstGeom prst="trapezoid">
              <a:avLst/>
            </a:prstGeom>
            <a:solidFill>
              <a:srgbClr val="003399"/>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cxnSp>
          <p:nvCxnSpPr>
            <p:cNvPr id="81" name="Straight Connector 80"/>
            <p:cNvCxnSpPr/>
            <p:nvPr/>
          </p:nvCxnSpPr>
          <p:spPr>
            <a:xfrm>
              <a:off x="1835696" y="2276872"/>
              <a:ext cx="5472608"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82" name="Straight Connector 81"/>
            <p:cNvCxnSpPr/>
            <p:nvPr/>
          </p:nvCxnSpPr>
          <p:spPr>
            <a:xfrm>
              <a:off x="1763688" y="2564904"/>
              <a:ext cx="5616624"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83" name="Straight Connector 82"/>
            <p:cNvCxnSpPr/>
            <p:nvPr/>
          </p:nvCxnSpPr>
          <p:spPr>
            <a:xfrm>
              <a:off x="1691680" y="2852936"/>
              <a:ext cx="5760640"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84" name="Straight Connector 83"/>
            <p:cNvCxnSpPr/>
            <p:nvPr/>
          </p:nvCxnSpPr>
          <p:spPr>
            <a:xfrm>
              <a:off x="1619672" y="3140968"/>
              <a:ext cx="5904656"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85" name="Straight Connector 84"/>
            <p:cNvCxnSpPr/>
            <p:nvPr/>
          </p:nvCxnSpPr>
          <p:spPr>
            <a:xfrm flipH="1">
              <a:off x="1691680" y="2132856"/>
              <a:ext cx="288032" cy="1224136"/>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86" name="Straight Connector 85"/>
            <p:cNvCxnSpPr/>
            <p:nvPr/>
          </p:nvCxnSpPr>
          <p:spPr>
            <a:xfrm flipH="1">
              <a:off x="2123728" y="2132856"/>
              <a:ext cx="288032" cy="1224136"/>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87" name="Straight Connector 86"/>
            <p:cNvCxnSpPr/>
            <p:nvPr/>
          </p:nvCxnSpPr>
          <p:spPr>
            <a:xfrm flipH="1">
              <a:off x="2627784" y="2132856"/>
              <a:ext cx="216024" cy="1224136"/>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88" name="Straight Connector 87"/>
            <p:cNvCxnSpPr/>
            <p:nvPr/>
          </p:nvCxnSpPr>
          <p:spPr>
            <a:xfrm flipH="1">
              <a:off x="3059832" y="2132856"/>
              <a:ext cx="216024" cy="1224136"/>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89" name="Straight Connector 88"/>
            <p:cNvCxnSpPr/>
            <p:nvPr/>
          </p:nvCxnSpPr>
          <p:spPr>
            <a:xfrm flipH="1">
              <a:off x="3563888" y="2132856"/>
              <a:ext cx="144016" cy="1224136"/>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90" name="Straight Connector 89"/>
            <p:cNvCxnSpPr/>
            <p:nvPr/>
          </p:nvCxnSpPr>
          <p:spPr>
            <a:xfrm flipH="1">
              <a:off x="4067944" y="2132856"/>
              <a:ext cx="72008" cy="1224136"/>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91" name="Straight Connector 90"/>
            <p:cNvCxnSpPr/>
            <p:nvPr/>
          </p:nvCxnSpPr>
          <p:spPr>
            <a:xfrm>
              <a:off x="4572000" y="2132856"/>
              <a:ext cx="0" cy="1224136"/>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92" name="Straight Connector 91"/>
            <p:cNvCxnSpPr/>
            <p:nvPr/>
          </p:nvCxnSpPr>
          <p:spPr>
            <a:xfrm>
              <a:off x="5004048" y="2132856"/>
              <a:ext cx="72008" cy="1224136"/>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93" name="Straight Connector 92"/>
            <p:cNvCxnSpPr/>
            <p:nvPr/>
          </p:nvCxnSpPr>
          <p:spPr>
            <a:xfrm>
              <a:off x="5436096" y="2132856"/>
              <a:ext cx="72008" cy="1224136"/>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94" name="Straight Connector 93"/>
            <p:cNvCxnSpPr/>
            <p:nvPr/>
          </p:nvCxnSpPr>
          <p:spPr>
            <a:xfrm>
              <a:off x="5868144" y="2132856"/>
              <a:ext cx="144016" cy="1224136"/>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95" name="Straight Connector 94"/>
            <p:cNvCxnSpPr/>
            <p:nvPr/>
          </p:nvCxnSpPr>
          <p:spPr>
            <a:xfrm>
              <a:off x="6300192" y="2132856"/>
              <a:ext cx="216024" cy="1224136"/>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96" name="Straight Connector 95"/>
            <p:cNvCxnSpPr/>
            <p:nvPr/>
          </p:nvCxnSpPr>
          <p:spPr>
            <a:xfrm>
              <a:off x="6732240" y="2132856"/>
              <a:ext cx="216024" cy="1224136"/>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97" name="Straight Connector 96"/>
            <p:cNvCxnSpPr/>
            <p:nvPr/>
          </p:nvCxnSpPr>
          <p:spPr>
            <a:xfrm>
              <a:off x="7164288" y="2132856"/>
              <a:ext cx="288032" cy="1224136"/>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pSp>
    </p:spTree>
  </p:cSld>
  <p:clrMapOvr>
    <a:masterClrMapping/>
  </p:clrMapOvr>
  <p:timing>
    <p:tnLst>
      <p:par>
        <p:cTn id="1" dur="indefinite" restart="never" nodeType="tmRoot"/>
      </p:par>
    </p:tn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7" name="Group 76"/>
          <p:cNvGrpSpPr/>
          <p:nvPr/>
        </p:nvGrpSpPr>
        <p:grpSpPr>
          <a:xfrm>
            <a:off x="-1151823" y="116632"/>
            <a:ext cx="11052415" cy="7560840"/>
            <a:chOff x="-1151823" y="620688"/>
            <a:chExt cx="11052415" cy="7560840"/>
          </a:xfrm>
        </p:grpSpPr>
        <p:sp>
          <p:nvSpPr>
            <p:cNvPr id="78" name="Rectangle 77"/>
            <p:cNvSpPr/>
            <p:nvPr/>
          </p:nvSpPr>
          <p:spPr>
            <a:xfrm>
              <a:off x="755576" y="620688"/>
              <a:ext cx="360040" cy="7272808"/>
            </a:xfrm>
            <a:prstGeom prst="rect">
              <a:avLst/>
            </a:prstGeom>
            <a:solidFill>
              <a:srgbClr val="CCCCFF"/>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9" name="Rectangle 78"/>
            <p:cNvSpPr/>
            <p:nvPr/>
          </p:nvSpPr>
          <p:spPr>
            <a:xfrm>
              <a:off x="4211960" y="1484784"/>
              <a:ext cx="360040" cy="6696744"/>
            </a:xfrm>
            <a:prstGeom prst="rect">
              <a:avLst/>
            </a:prstGeom>
            <a:solidFill>
              <a:srgbClr val="CCCCFF"/>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0" name="Rectangle 79"/>
            <p:cNvSpPr/>
            <p:nvPr/>
          </p:nvSpPr>
          <p:spPr>
            <a:xfrm>
              <a:off x="7812360" y="620688"/>
              <a:ext cx="360040" cy="6984776"/>
            </a:xfrm>
            <a:prstGeom prst="rect">
              <a:avLst/>
            </a:prstGeom>
            <a:solidFill>
              <a:srgbClr val="CCCCFF"/>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1" name="Rectangle 80"/>
            <p:cNvSpPr/>
            <p:nvPr/>
          </p:nvSpPr>
          <p:spPr>
            <a:xfrm>
              <a:off x="-756592" y="5949280"/>
              <a:ext cx="10657184" cy="360040"/>
            </a:xfrm>
            <a:prstGeom prst="rect">
              <a:avLst/>
            </a:prstGeom>
            <a:solidFill>
              <a:srgbClr val="CCCCFF"/>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2" name="Rectangle 81"/>
            <p:cNvSpPr/>
            <p:nvPr/>
          </p:nvSpPr>
          <p:spPr>
            <a:xfrm rot="2421751">
              <a:off x="-1151823" y="4316780"/>
              <a:ext cx="10657184" cy="360040"/>
            </a:xfrm>
            <a:prstGeom prst="rect">
              <a:avLst/>
            </a:prstGeom>
            <a:solidFill>
              <a:srgbClr val="CCCCFF"/>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3" name="Oval 82"/>
            <p:cNvSpPr/>
            <p:nvPr/>
          </p:nvSpPr>
          <p:spPr>
            <a:xfrm>
              <a:off x="539552" y="1412776"/>
              <a:ext cx="720080" cy="720080"/>
            </a:xfrm>
            <a:prstGeom prst="ellipse">
              <a:avLst/>
            </a:prstGeom>
            <a:solidFill>
              <a:srgbClr val="B2B2B2"/>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4" name="Oval 83"/>
            <p:cNvSpPr/>
            <p:nvPr/>
          </p:nvSpPr>
          <p:spPr>
            <a:xfrm>
              <a:off x="611560" y="5805264"/>
              <a:ext cx="720080" cy="720080"/>
            </a:xfrm>
            <a:prstGeom prst="ellipse">
              <a:avLst/>
            </a:prstGeom>
            <a:solidFill>
              <a:srgbClr val="B2B2B2"/>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5" name="Oval 84"/>
            <p:cNvSpPr/>
            <p:nvPr/>
          </p:nvSpPr>
          <p:spPr>
            <a:xfrm>
              <a:off x="7596336" y="5805264"/>
              <a:ext cx="720080" cy="720080"/>
            </a:xfrm>
            <a:prstGeom prst="ellipse">
              <a:avLst/>
            </a:prstGeom>
            <a:solidFill>
              <a:srgbClr val="B2B2B2"/>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76" name="Group 75"/>
          <p:cNvGrpSpPr/>
          <p:nvPr/>
        </p:nvGrpSpPr>
        <p:grpSpPr>
          <a:xfrm>
            <a:off x="2820552" y="2171001"/>
            <a:ext cx="926898" cy="1131351"/>
            <a:chOff x="2820552" y="2171001"/>
            <a:chExt cx="926898" cy="1131351"/>
          </a:xfrm>
        </p:grpSpPr>
        <p:sp>
          <p:nvSpPr>
            <p:cNvPr id="10" name="Freeform 9"/>
            <p:cNvSpPr/>
            <p:nvPr/>
          </p:nvSpPr>
          <p:spPr>
            <a:xfrm rot="6976890">
              <a:off x="3158985" y="2713887"/>
              <a:ext cx="490388" cy="686542"/>
            </a:xfrm>
            <a:custGeom>
              <a:avLst/>
              <a:gdLst>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75432 w 777479"/>
                <a:gd name="connsiteY8" fmla="*/ 659606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65919 w 777479"/>
                <a:gd name="connsiteY10" fmla="*/ 516731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62013 w 777479"/>
                <a:gd name="connsiteY20" fmla="*/ 605036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180 w 777479"/>
                <a:gd name="connsiteY0" fmla="*/ 0 h 909988"/>
                <a:gd name="connsiteX1" fmla="*/ 239713 w 777479"/>
                <a:gd name="connsiteY1" fmla="*/ 316660 h 909988"/>
                <a:gd name="connsiteX2" fmla="*/ 82550 w 777479"/>
                <a:gd name="connsiteY2" fmla="*/ 411910 h 909988"/>
                <a:gd name="connsiteX3" fmla="*/ 3969 w 777479"/>
                <a:gd name="connsiteY3" fmla="*/ 550022 h 909988"/>
                <a:gd name="connsiteX4" fmla="*/ 106363 w 777479"/>
                <a:gd name="connsiteY4" fmla="*/ 564310 h 909988"/>
                <a:gd name="connsiteX5" fmla="*/ 254000 w 777479"/>
                <a:gd name="connsiteY5" fmla="*/ 461916 h 909988"/>
                <a:gd name="connsiteX6" fmla="*/ 261144 w 777479"/>
                <a:gd name="connsiteY6" fmla="*/ 473822 h 909988"/>
                <a:gd name="connsiteX7" fmla="*/ 223044 w 777479"/>
                <a:gd name="connsiteY7" fmla="*/ 609553 h 909988"/>
                <a:gd name="connsiteX8" fmla="*/ 198834 w 777479"/>
                <a:gd name="connsiteY8" fmla="*/ 735760 h 909988"/>
                <a:gd name="connsiteX9" fmla="*/ 248147 w 777479"/>
                <a:gd name="connsiteY9" fmla="*/ 825875 h 909988"/>
                <a:gd name="connsiteX10" fmla="*/ 335682 w 777479"/>
                <a:gd name="connsiteY10" fmla="*/ 684141 h 909988"/>
                <a:gd name="connsiteX11" fmla="*/ 368300 w 777479"/>
                <a:gd name="connsiteY11" fmla="*/ 564309 h 909988"/>
                <a:gd name="connsiteX12" fmla="*/ 375444 w 777479"/>
                <a:gd name="connsiteY12" fmla="*/ 630985 h 909988"/>
                <a:gd name="connsiteX13" fmla="*/ 401638 w 777479"/>
                <a:gd name="connsiteY13" fmla="*/ 842916 h 909988"/>
                <a:gd name="connsiteX14" fmla="*/ 451644 w 777479"/>
                <a:gd name="connsiteY14" fmla="*/ 909591 h 909988"/>
                <a:gd name="connsiteX15" fmla="*/ 504032 w 777479"/>
                <a:gd name="connsiteY15" fmla="*/ 845297 h 909988"/>
                <a:gd name="connsiteX16" fmla="*/ 504032 w 777479"/>
                <a:gd name="connsiteY16" fmla="*/ 604790 h 909988"/>
                <a:gd name="connsiteX17" fmla="*/ 527844 w 777479"/>
                <a:gd name="connsiteY17" fmla="*/ 719091 h 909988"/>
                <a:gd name="connsiteX18" fmla="*/ 573088 w 777479"/>
                <a:gd name="connsiteY18" fmla="*/ 816722 h 909988"/>
                <a:gd name="connsiteX19" fmla="*/ 625475 w 777479"/>
                <a:gd name="connsiteY19" fmla="*/ 838153 h 909988"/>
                <a:gd name="connsiteX20" fmla="*/ 662013 w 777479"/>
                <a:gd name="connsiteY20" fmla="*/ 781202 h 909988"/>
                <a:gd name="connsiteX21" fmla="*/ 644525 w 777479"/>
                <a:gd name="connsiteY21" fmla="*/ 659560 h 909988"/>
                <a:gd name="connsiteX22" fmla="*/ 632619 w 777479"/>
                <a:gd name="connsiteY22" fmla="*/ 583360 h 909988"/>
                <a:gd name="connsiteX23" fmla="*/ 718344 w 777479"/>
                <a:gd name="connsiteY23" fmla="*/ 733378 h 909988"/>
                <a:gd name="connsiteX24" fmla="*/ 770732 w 777479"/>
                <a:gd name="connsiteY24" fmla="*/ 711947 h 909988"/>
                <a:gd name="connsiteX25" fmla="*/ 758825 w 777479"/>
                <a:gd name="connsiteY25" fmla="*/ 571453 h 909988"/>
                <a:gd name="connsiteX26" fmla="*/ 668338 w 777479"/>
                <a:gd name="connsiteY26" fmla="*/ 400003 h 909988"/>
                <a:gd name="connsiteX27" fmla="*/ 644525 w 777479"/>
                <a:gd name="connsiteY27" fmla="*/ 176166 h 909988"/>
                <a:gd name="connsiteX0" fmla="*/ 237180 w 777479"/>
                <a:gd name="connsiteY0" fmla="*/ 0 h 909988"/>
                <a:gd name="connsiteX1" fmla="*/ 239713 w 777479"/>
                <a:gd name="connsiteY1" fmla="*/ 316660 h 909988"/>
                <a:gd name="connsiteX2" fmla="*/ 82550 w 777479"/>
                <a:gd name="connsiteY2" fmla="*/ 411910 h 909988"/>
                <a:gd name="connsiteX3" fmla="*/ 3969 w 777479"/>
                <a:gd name="connsiteY3" fmla="*/ 550022 h 909988"/>
                <a:gd name="connsiteX4" fmla="*/ 106363 w 777479"/>
                <a:gd name="connsiteY4" fmla="*/ 564310 h 909988"/>
                <a:gd name="connsiteX5" fmla="*/ 254000 w 777479"/>
                <a:gd name="connsiteY5" fmla="*/ 461916 h 909988"/>
                <a:gd name="connsiteX6" fmla="*/ 261144 w 777479"/>
                <a:gd name="connsiteY6" fmla="*/ 473822 h 909988"/>
                <a:gd name="connsiteX7" fmla="*/ 223044 w 777479"/>
                <a:gd name="connsiteY7" fmla="*/ 609553 h 909988"/>
                <a:gd name="connsiteX8" fmla="*/ 198834 w 777479"/>
                <a:gd name="connsiteY8" fmla="*/ 735760 h 909988"/>
                <a:gd name="connsiteX9" fmla="*/ 248147 w 777479"/>
                <a:gd name="connsiteY9" fmla="*/ 825875 h 909988"/>
                <a:gd name="connsiteX10" fmla="*/ 335682 w 777479"/>
                <a:gd name="connsiteY10" fmla="*/ 684141 h 909988"/>
                <a:gd name="connsiteX11" fmla="*/ 368300 w 777479"/>
                <a:gd name="connsiteY11" fmla="*/ 564309 h 909988"/>
                <a:gd name="connsiteX12" fmla="*/ 375444 w 777479"/>
                <a:gd name="connsiteY12" fmla="*/ 630985 h 909988"/>
                <a:gd name="connsiteX13" fmla="*/ 401638 w 777479"/>
                <a:gd name="connsiteY13" fmla="*/ 842916 h 909988"/>
                <a:gd name="connsiteX14" fmla="*/ 451644 w 777479"/>
                <a:gd name="connsiteY14" fmla="*/ 909591 h 909988"/>
                <a:gd name="connsiteX15" fmla="*/ 504032 w 777479"/>
                <a:gd name="connsiteY15" fmla="*/ 845297 h 909988"/>
                <a:gd name="connsiteX16" fmla="*/ 504032 w 777479"/>
                <a:gd name="connsiteY16" fmla="*/ 604790 h 909988"/>
                <a:gd name="connsiteX17" fmla="*/ 527844 w 777479"/>
                <a:gd name="connsiteY17" fmla="*/ 719091 h 909988"/>
                <a:gd name="connsiteX18" fmla="*/ 573088 w 777479"/>
                <a:gd name="connsiteY18" fmla="*/ 816722 h 909988"/>
                <a:gd name="connsiteX19" fmla="*/ 625475 w 777479"/>
                <a:gd name="connsiteY19" fmla="*/ 838153 h 909988"/>
                <a:gd name="connsiteX20" fmla="*/ 662013 w 777479"/>
                <a:gd name="connsiteY20" fmla="*/ 781202 h 909988"/>
                <a:gd name="connsiteX21" fmla="*/ 644525 w 777479"/>
                <a:gd name="connsiteY21" fmla="*/ 659560 h 909988"/>
                <a:gd name="connsiteX22" fmla="*/ 632619 w 777479"/>
                <a:gd name="connsiteY22" fmla="*/ 583360 h 909988"/>
                <a:gd name="connsiteX23" fmla="*/ 718344 w 777479"/>
                <a:gd name="connsiteY23" fmla="*/ 733378 h 909988"/>
                <a:gd name="connsiteX24" fmla="*/ 770732 w 777479"/>
                <a:gd name="connsiteY24" fmla="*/ 711947 h 909988"/>
                <a:gd name="connsiteX25" fmla="*/ 758825 w 777479"/>
                <a:gd name="connsiteY25" fmla="*/ 571453 h 909988"/>
                <a:gd name="connsiteX26" fmla="*/ 668338 w 777479"/>
                <a:gd name="connsiteY26" fmla="*/ 400003 h 909988"/>
                <a:gd name="connsiteX27" fmla="*/ 614486 w 777479"/>
                <a:gd name="connsiteY27" fmla="*/ 68283 h 909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77479" h="909988">
                  <a:moveTo>
                    <a:pt x="237180" y="0"/>
                  </a:moveTo>
                  <a:cubicBezTo>
                    <a:pt x="251269" y="45641"/>
                    <a:pt x="265485" y="248008"/>
                    <a:pt x="239713" y="316660"/>
                  </a:cubicBezTo>
                  <a:cubicBezTo>
                    <a:pt x="213941" y="385312"/>
                    <a:pt x="121841" y="373016"/>
                    <a:pt x="82550" y="411910"/>
                  </a:cubicBezTo>
                  <a:cubicBezTo>
                    <a:pt x="43259" y="450804"/>
                    <a:pt x="0" y="524622"/>
                    <a:pt x="3969" y="550022"/>
                  </a:cubicBezTo>
                  <a:cubicBezTo>
                    <a:pt x="7938" y="575422"/>
                    <a:pt x="64691" y="578994"/>
                    <a:pt x="106363" y="564310"/>
                  </a:cubicBezTo>
                  <a:cubicBezTo>
                    <a:pt x="148035" y="549626"/>
                    <a:pt x="228203" y="476997"/>
                    <a:pt x="254000" y="461916"/>
                  </a:cubicBezTo>
                  <a:cubicBezTo>
                    <a:pt x="279797" y="446835"/>
                    <a:pt x="266303" y="449216"/>
                    <a:pt x="261144" y="473822"/>
                  </a:cubicBezTo>
                  <a:cubicBezTo>
                    <a:pt x="255985" y="498428"/>
                    <a:pt x="233429" y="565897"/>
                    <a:pt x="223044" y="609553"/>
                  </a:cubicBezTo>
                  <a:cubicBezTo>
                    <a:pt x="212659" y="653209"/>
                    <a:pt x="194650" y="699706"/>
                    <a:pt x="198834" y="735760"/>
                  </a:cubicBezTo>
                  <a:cubicBezTo>
                    <a:pt x="203018" y="771814"/>
                    <a:pt x="225339" y="834478"/>
                    <a:pt x="248147" y="825875"/>
                  </a:cubicBezTo>
                  <a:cubicBezTo>
                    <a:pt x="270955" y="817272"/>
                    <a:pt x="315657" y="727735"/>
                    <a:pt x="335682" y="684141"/>
                  </a:cubicBezTo>
                  <a:cubicBezTo>
                    <a:pt x="355707" y="640547"/>
                    <a:pt x="361673" y="573168"/>
                    <a:pt x="368300" y="564309"/>
                  </a:cubicBezTo>
                  <a:cubicBezTo>
                    <a:pt x="374927" y="555450"/>
                    <a:pt x="369888" y="584551"/>
                    <a:pt x="375444" y="630985"/>
                  </a:cubicBezTo>
                  <a:cubicBezTo>
                    <a:pt x="381000" y="677420"/>
                    <a:pt x="388938" y="796482"/>
                    <a:pt x="401638" y="842916"/>
                  </a:cubicBezTo>
                  <a:cubicBezTo>
                    <a:pt x="414338" y="889350"/>
                    <a:pt x="434578" y="909194"/>
                    <a:pt x="451644" y="909591"/>
                  </a:cubicBezTo>
                  <a:cubicBezTo>
                    <a:pt x="468710" y="909988"/>
                    <a:pt x="495301" y="896097"/>
                    <a:pt x="504032" y="845297"/>
                  </a:cubicBezTo>
                  <a:cubicBezTo>
                    <a:pt x="512763" y="794497"/>
                    <a:pt x="500063" y="625824"/>
                    <a:pt x="504032" y="604790"/>
                  </a:cubicBezTo>
                  <a:cubicBezTo>
                    <a:pt x="508001" y="583756"/>
                    <a:pt x="516335" y="683769"/>
                    <a:pt x="527844" y="719091"/>
                  </a:cubicBezTo>
                  <a:cubicBezTo>
                    <a:pt x="539353" y="754413"/>
                    <a:pt x="556816" y="796878"/>
                    <a:pt x="573088" y="816722"/>
                  </a:cubicBezTo>
                  <a:cubicBezTo>
                    <a:pt x="589360" y="836566"/>
                    <a:pt x="610654" y="844073"/>
                    <a:pt x="625475" y="838153"/>
                  </a:cubicBezTo>
                  <a:cubicBezTo>
                    <a:pt x="640296" y="832233"/>
                    <a:pt x="658838" y="810968"/>
                    <a:pt x="662013" y="781202"/>
                  </a:cubicBezTo>
                  <a:cubicBezTo>
                    <a:pt x="665188" y="751436"/>
                    <a:pt x="649424" y="692534"/>
                    <a:pt x="644525" y="659560"/>
                  </a:cubicBezTo>
                  <a:cubicBezTo>
                    <a:pt x="639626" y="626586"/>
                    <a:pt x="620316" y="571057"/>
                    <a:pt x="632619" y="583360"/>
                  </a:cubicBezTo>
                  <a:cubicBezTo>
                    <a:pt x="644922" y="595663"/>
                    <a:pt x="695325" y="711947"/>
                    <a:pt x="718344" y="733378"/>
                  </a:cubicBezTo>
                  <a:cubicBezTo>
                    <a:pt x="741363" y="754809"/>
                    <a:pt x="763985" y="738935"/>
                    <a:pt x="770732" y="711947"/>
                  </a:cubicBezTo>
                  <a:cubicBezTo>
                    <a:pt x="777479" y="684960"/>
                    <a:pt x="775891" y="623444"/>
                    <a:pt x="758825" y="571453"/>
                  </a:cubicBezTo>
                  <a:cubicBezTo>
                    <a:pt x="741759" y="519462"/>
                    <a:pt x="692395" y="483865"/>
                    <a:pt x="668338" y="400003"/>
                  </a:cubicBezTo>
                  <a:cubicBezTo>
                    <a:pt x="644281" y="316141"/>
                    <a:pt x="616867" y="147261"/>
                    <a:pt x="614486" y="68283"/>
                  </a:cubicBezTo>
                </a:path>
              </a:pathLst>
            </a:custGeom>
            <a:solidFill>
              <a:srgbClr val="00CC00"/>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grpSp>
          <p:nvGrpSpPr>
            <p:cNvPr id="72" name="Group 71"/>
            <p:cNvGrpSpPr/>
            <p:nvPr/>
          </p:nvGrpSpPr>
          <p:grpSpPr>
            <a:xfrm rot="322922">
              <a:off x="2820552" y="2171001"/>
              <a:ext cx="864096" cy="1080120"/>
              <a:chOff x="899592" y="1196752"/>
              <a:chExt cx="864096" cy="1080120"/>
            </a:xfrm>
          </p:grpSpPr>
          <p:sp>
            <p:nvSpPr>
              <p:cNvPr id="73" name="Isosceles Triangle 72"/>
              <p:cNvSpPr/>
              <p:nvPr/>
            </p:nvSpPr>
            <p:spPr>
              <a:xfrm>
                <a:off x="1187624" y="1916832"/>
                <a:ext cx="360040" cy="360040"/>
              </a:xfrm>
              <a:prstGeom prst="triangle">
                <a:avLst/>
              </a:prstGeom>
              <a:solidFill>
                <a:srgbClr val="333333"/>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4" name="Oval 73"/>
              <p:cNvSpPr/>
              <p:nvPr/>
            </p:nvSpPr>
            <p:spPr>
              <a:xfrm>
                <a:off x="971600" y="1268760"/>
                <a:ext cx="720080" cy="730366"/>
              </a:xfrm>
              <a:prstGeom prst="ellips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5" name="Block Arc 74"/>
              <p:cNvSpPr/>
              <p:nvPr/>
            </p:nvSpPr>
            <p:spPr>
              <a:xfrm rot="10800000">
                <a:off x="899592" y="1196752"/>
                <a:ext cx="864096" cy="864096"/>
              </a:xfrm>
              <a:prstGeom prst="blockArc">
                <a:avLst>
                  <a:gd name="adj1" fmla="val 6639602"/>
                  <a:gd name="adj2" fmla="val 18906092"/>
                  <a:gd name="adj3" fmla="val 16199"/>
                </a:avLst>
              </a:prstGeom>
              <a:solidFill>
                <a:srgbClr val="333333"/>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chemeClr val="tx1"/>
                  </a:solidFill>
                </a:endParaRPr>
              </a:p>
            </p:txBody>
          </p:sp>
        </p:grpSp>
      </p:grpSp>
      <p:grpSp>
        <p:nvGrpSpPr>
          <p:cNvPr id="7" name="Group 49"/>
          <p:cNvGrpSpPr/>
          <p:nvPr/>
        </p:nvGrpSpPr>
        <p:grpSpPr>
          <a:xfrm>
            <a:off x="-324544" y="4293096"/>
            <a:ext cx="9793088" cy="1008112"/>
            <a:chOff x="-324544" y="4653136"/>
            <a:chExt cx="9793088" cy="1008112"/>
          </a:xfrm>
        </p:grpSpPr>
        <p:sp>
          <p:nvSpPr>
            <p:cNvPr id="2" name="Rectangle 1"/>
            <p:cNvSpPr/>
            <p:nvPr/>
          </p:nvSpPr>
          <p:spPr>
            <a:xfrm>
              <a:off x="-324544" y="4653136"/>
              <a:ext cx="9793088" cy="360040"/>
            </a:xfrm>
            <a:prstGeom prst="rect">
              <a:avLst/>
            </a:prstGeom>
            <a:solidFill>
              <a:srgbClr val="CC99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8" name="Rectangle 47"/>
            <p:cNvSpPr/>
            <p:nvPr/>
          </p:nvSpPr>
          <p:spPr>
            <a:xfrm>
              <a:off x="-324544" y="4941168"/>
              <a:ext cx="9793088" cy="360040"/>
            </a:xfrm>
            <a:prstGeom prst="rect">
              <a:avLst/>
            </a:prstGeom>
            <a:solidFill>
              <a:srgbClr val="CC99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9" name="Rectangle 48"/>
            <p:cNvSpPr/>
            <p:nvPr/>
          </p:nvSpPr>
          <p:spPr>
            <a:xfrm>
              <a:off x="-324544" y="5301208"/>
              <a:ext cx="9793088" cy="360040"/>
            </a:xfrm>
            <a:prstGeom prst="rect">
              <a:avLst/>
            </a:prstGeom>
            <a:solidFill>
              <a:srgbClr val="CC99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5" name="Freeform 4"/>
          <p:cNvSpPr/>
          <p:nvPr/>
        </p:nvSpPr>
        <p:spPr>
          <a:xfrm rot="1198201">
            <a:off x="5629722" y="2911279"/>
            <a:ext cx="309673" cy="902314"/>
          </a:xfrm>
          <a:custGeom>
            <a:avLst/>
            <a:gdLst>
              <a:gd name="connsiteX0" fmla="*/ 452907 w 646090"/>
              <a:gd name="connsiteY0" fmla="*/ 92298 h 1092558"/>
              <a:gd name="connsiteX1" fmla="*/ 15025 w 646090"/>
              <a:gd name="connsiteY1" fmla="*/ 581695 h 1092558"/>
              <a:gd name="connsiteX2" fmla="*/ 543059 w 646090"/>
              <a:gd name="connsiteY2" fmla="*/ 1032456 h 1092558"/>
              <a:gd name="connsiteX3" fmla="*/ 633211 w 646090"/>
              <a:gd name="connsiteY3" fmla="*/ 942304 h 1092558"/>
              <a:gd name="connsiteX4" fmla="*/ 581696 w 646090"/>
              <a:gd name="connsiteY4" fmla="*/ 143814 h 1092558"/>
              <a:gd name="connsiteX5" fmla="*/ 452907 w 646090"/>
              <a:gd name="connsiteY5" fmla="*/ 92298 h 1092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6090" h="1092558">
                <a:moveTo>
                  <a:pt x="452907" y="92298"/>
                </a:moveTo>
                <a:cubicBezTo>
                  <a:pt x="358462" y="165278"/>
                  <a:pt x="0" y="425002"/>
                  <a:pt x="15025" y="581695"/>
                </a:cubicBezTo>
                <a:cubicBezTo>
                  <a:pt x="30050" y="738388"/>
                  <a:pt x="440028" y="972354"/>
                  <a:pt x="543059" y="1032456"/>
                </a:cubicBezTo>
                <a:cubicBezTo>
                  <a:pt x="646090" y="1092558"/>
                  <a:pt x="626772" y="1090411"/>
                  <a:pt x="633211" y="942304"/>
                </a:cubicBezTo>
                <a:cubicBezTo>
                  <a:pt x="639650" y="794197"/>
                  <a:pt x="607454" y="287628"/>
                  <a:pt x="581696" y="143814"/>
                </a:cubicBezTo>
                <a:cubicBezTo>
                  <a:pt x="555938" y="0"/>
                  <a:pt x="547352" y="19318"/>
                  <a:pt x="452907" y="92298"/>
                </a:cubicBezTo>
                <a:close/>
              </a:path>
            </a:pathLst>
          </a:custGeom>
          <a:solidFill>
            <a:srgbClr val="FFCC99"/>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 name="Freeform 5"/>
          <p:cNvSpPr/>
          <p:nvPr/>
        </p:nvSpPr>
        <p:spPr>
          <a:xfrm rot="14299407" flipH="1">
            <a:off x="7172963" y="2480278"/>
            <a:ext cx="493454" cy="634190"/>
          </a:xfrm>
          <a:custGeom>
            <a:avLst/>
            <a:gdLst>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75432 w 777479"/>
              <a:gd name="connsiteY8" fmla="*/ 659606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65919 w 777479"/>
              <a:gd name="connsiteY10" fmla="*/ 516731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62013 w 777479"/>
              <a:gd name="connsiteY20" fmla="*/ 605036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77479" h="733822">
                <a:moveTo>
                  <a:pt x="237332" y="11906"/>
                </a:moveTo>
                <a:cubicBezTo>
                  <a:pt x="251421" y="57547"/>
                  <a:pt x="265510" y="103188"/>
                  <a:pt x="239713" y="140494"/>
                </a:cubicBezTo>
                <a:cubicBezTo>
                  <a:pt x="213916" y="177800"/>
                  <a:pt x="121841" y="196850"/>
                  <a:pt x="82550" y="235744"/>
                </a:cubicBezTo>
                <a:cubicBezTo>
                  <a:pt x="43259" y="274638"/>
                  <a:pt x="0" y="348456"/>
                  <a:pt x="3969" y="373856"/>
                </a:cubicBezTo>
                <a:cubicBezTo>
                  <a:pt x="7938" y="399256"/>
                  <a:pt x="64691" y="402828"/>
                  <a:pt x="106363" y="388144"/>
                </a:cubicBezTo>
                <a:cubicBezTo>
                  <a:pt x="148035" y="373460"/>
                  <a:pt x="228203" y="300831"/>
                  <a:pt x="254000" y="285750"/>
                </a:cubicBezTo>
                <a:cubicBezTo>
                  <a:pt x="279797" y="270669"/>
                  <a:pt x="266303" y="273050"/>
                  <a:pt x="261144" y="297656"/>
                </a:cubicBezTo>
                <a:cubicBezTo>
                  <a:pt x="255985" y="322262"/>
                  <a:pt x="233429" y="389731"/>
                  <a:pt x="223044" y="433387"/>
                </a:cubicBezTo>
                <a:cubicBezTo>
                  <a:pt x="212659" y="477043"/>
                  <a:pt x="194650" y="523540"/>
                  <a:pt x="198834" y="559594"/>
                </a:cubicBezTo>
                <a:cubicBezTo>
                  <a:pt x="203018" y="595648"/>
                  <a:pt x="225339" y="658312"/>
                  <a:pt x="248147" y="649709"/>
                </a:cubicBezTo>
                <a:cubicBezTo>
                  <a:pt x="270955" y="641106"/>
                  <a:pt x="315657" y="551569"/>
                  <a:pt x="335682" y="507975"/>
                </a:cubicBezTo>
                <a:cubicBezTo>
                  <a:pt x="355707" y="464381"/>
                  <a:pt x="361673" y="397002"/>
                  <a:pt x="368300" y="388143"/>
                </a:cubicBezTo>
                <a:cubicBezTo>
                  <a:pt x="374927" y="379284"/>
                  <a:pt x="369888" y="408385"/>
                  <a:pt x="375444" y="454819"/>
                </a:cubicBezTo>
                <a:cubicBezTo>
                  <a:pt x="381000" y="501254"/>
                  <a:pt x="388938" y="620316"/>
                  <a:pt x="401638" y="666750"/>
                </a:cubicBezTo>
                <a:cubicBezTo>
                  <a:pt x="414338" y="713184"/>
                  <a:pt x="434578" y="733028"/>
                  <a:pt x="451644" y="733425"/>
                </a:cubicBezTo>
                <a:cubicBezTo>
                  <a:pt x="468710" y="733822"/>
                  <a:pt x="495301" y="719931"/>
                  <a:pt x="504032" y="669131"/>
                </a:cubicBezTo>
                <a:cubicBezTo>
                  <a:pt x="512763" y="618331"/>
                  <a:pt x="500063" y="449658"/>
                  <a:pt x="504032" y="428624"/>
                </a:cubicBezTo>
                <a:cubicBezTo>
                  <a:pt x="508001" y="407590"/>
                  <a:pt x="516335" y="507603"/>
                  <a:pt x="527844" y="542925"/>
                </a:cubicBezTo>
                <a:cubicBezTo>
                  <a:pt x="539353" y="578247"/>
                  <a:pt x="556816" y="620712"/>
                  <a:pt x="573088" y="640556"/>
                </a:cubicBezTo>
                <a:cubicBezTo>
                  <a:pt x="589360" y="660400"/>
                  <a:pt x="610654" y="667907"/>
                  <a:pt x="625475" y="661987"/>
                </a:cubicBezTo>
                <a:cubicBezTo>
                  <a:pt x="640296" y="656067"/>
                  <a:pt x="658838" y="634802"/>
                  <a:pt x="662013" y="605036"/>
                </a:cubicBezTo>
                <a:cubicBezTo>
                  <a:pt x="665188" y="575270"/>
                  <a:pt x="649424" y="516368"/>
                  <a:pt x="644525" y="483394"/>
                </a:cubicBezTo>
                <a:cubicBezTo>
                  <a:pt x="639626" y="450420"/>
                  <a:pt x="620316" y="394891"/>
                  <a:pt x="632619" y="407194"/>
                </a:cubicBezTo>
                <a:cubicBezTo>
                  <a:pt x="644922" y="419497"/>
                  <a:pt x="695325" y="535781"/>
                  <a:pt x="718344" y="557212"/>
                </a:cubicBezTo>
                <a:cubicBezTo>
                  <a:pt x="741363" y="578643"/>
                  <a:pt x="763985" y="562769"/>
                  <a:pt x="770732" y="535781"/>
                </a:cubicBezTo>
                <a:cubicBezTo>
                  <a:pt x="777479" y="508794"/>
                  <a:pt x="775891" y="447278"/>
                  <a:pt x="758825" y="395287"/>
                </a:cubicBezTo>
                <a:cubicBezTo>
                  <a:pt x="741759" y="343296"/>
                  <a:pt x="687388" y="289718"/>
                  <a:pt x="668338" y="223837"/>
                </a:cubicBezTo>
                <a:cubicBezTo>
                  <a:pt x="649288" y="157956"/>
                  <a:pt x="646906" y="78978"/>
                  <a:pt x="644525" y="0"/>
                </a:cubicBezTo>
              </a:path>
            </a:pathLst>
          </a:custGeom>
          <a:solidFill>
            <a:srgbClr val="FFCC99"/>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13" name="Freeform 12"/>
          <p:cNvSpPr/>
          <p:nvPr/>
        </p:nvSpPr>
        <p:spPr>
          <a:xfrm rot="20440877" flipH="1">
            <a:off x="7353307" y="2914386"/>
            <a:ext cx="294756" cy="858852"/>
          </a:xfrm>
          <a:custGeom>
            <a:avLst/>
            <a:gdLst>
              <a:gd name="connsiteX0" fmla="*/ 452907 w 646090"/>
              <a:gd name="connsiteY0" fmla="*/ 92298 h 1092558"/>
              <a:gd name="connsiteX1" fmla="*/ 15025 w 646090"/>
              <a:gd name="connsiteY1" fmla="*/ 581695 h 1092558"/>
              <a:gd name="connsiteX2" fmla="*/ 543059 w 646090"/>
              <a:gd name="connsiteY2" fmla="*/ 1032456 h 1092558"/>
              <a:gd name="connsiteX3" fmla="*/ 633211 w 646090"/>
              <a:gd name="connsiteY3" fmla="*/ 942304 h 1092558"/>
              <a:gd name="connsiteX4" fmla="*/ 581696 w 646090"/>
              <a:gd name="connsiteY4" fmla="*/ 143814 h 1092558"/>
              <a:gd name="connsiteX5" fmla="*/ 452907 w 646090"/>
              <a:gd name="connsiteY5" fmla="*/ 92298 h 1092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6090" h="1092558">
                <a:moveTo>
                  <a:pt x="452907" y="92298"/>
                </a:moveTo>
                <a:cubicBezTo>
                  <a:pt x="358462" y="165278"/>
                  <a:pt x="0" y="425002"/>
                  <a:pt x="15025" y="581695"/>
                </a:cubicBezTo>
                <a:cubicBezTo>
                  <a:pt x="30050" y="738388"/>
                  <a:pt x="440028" y="972354"/>
                  <a:pt x="543059" y="1032456"/>
                </a:cubicBezTo>
                <a:cubicBezTo>
                  <a:pt x="646090" y="1092558"/>
                  <a:pt x="626772" y="1090411"/>
                  <a:pt x="633211" y="942304"/>
                </a:cubicBezTo>
                <a:cubicBezTo>
                  <a:pt x="639650" y="794197"/>
                  <a:pt x="607454" y="287628"/>
                  <a:pt x="581696" y="143814"/>
                </a:cubicBezTo>
                <a:cubicBezTo>
                  <a:pt x="555938" y="0"/>
                  <a:pt x="547352" y="19318"/>
                  <a:pt x="452907" y="92298"/>
                </a:cubicBezTo>
                <a:close/>
              </a:path>
            </a:pathLst>
          </a:custGeom>
          <a:solidFill>
            <a:srgbClr val="FFCC99"/>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3" name="Freeform 42"/>
          <p:cNvSpPr/>
          <p:nvPr/>
        </p:nvSpPr>
        <p:spPr>
          <a:xfrm rot="17998723" flipH="1" flipV="1">
            <a:off x="5524582" y="2477811"/>
            <a:ext cx="518426" cy="670009"/>
          </a:xfrm>
          <a:custGeom>
            <a:avLst/>
            <a:gdLst>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75432 w 777479"/>
              <a:gd name="connsiteY8" fmla="*/ 659606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65919 w 777479"/>
              <a:gd name="connsiteY10" fmla="*/ 516731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62013 w 777479"/>
              <a:gd name="connsiteY20" fmla="*/ 605036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77479" h="733822">
                <a:moveTo>
                  <a:pt x="237332" y="11906"/>
                </a:moveTo>
                <a:cubicBezTo>
                  <a:pt x="251421" y="57547"/>
                  <a:pt x="265510" y="103188"/>
                  <a:pt x="239713" y="140494"/>
                </a:cubicBezTo>
                <a:cubicBezTo>
                  <a:pt x="213916" y="177800"/>
                  <a:pt x="121841" y="196850"/>
                  <a:pt x="82550" y="235744"/>
                </a:cubicBezTo>
                <a:cubicBezTo>
                  <a:pt x="43259" y="274638"/>
                  <a:pt x="0" y="348456"/>
                  <a:pt x="3969" y="373856"/>
                </a:cubicBezTo>
                <a:cubicBezTo>
                  <a:pt x="7938" y="399256"/>
                  <a:pt x="64691" y="402828"/>
                  <a:pt x="106363" y="388144"/>
                </a:cubicBezTo>
                <a:cubicBezTo>
                  <a:pt x="148035" y="373460"/>
                  <a:pt x="228203" y="300831"/>
                  <a:pt x="254000" y="285750"/>
                </a:cubicBezTo>
                <a:cubicBezTo>
                  <a:pt x="279797" y="270669"/>
                  <a:pt x="266303" y="273050"/>
                  <a:pt x="261144" y="297656"/>
                </a:cubicBezTo>
                <a:cubicBezTo>
                  <a:pt x="255985" y="322262"/>
                  <a:pt x="233429" y="389731"/>
                  <a:pt x="223044" y="433387"/>
                </a:cubicBezTo>
                <a:cubicBezTo>
                  <a:pt x="212659" y="477043"/>
                  <a:pt x="194650" y="523540"/>
                  <a:pt x="198834" y="559594"/>
                </a:cubicBezTo>
                <a:cubicBezTo>
                  <a:pt x="203018" y="595648"/>
                  <a:pt x="225339" y="658312"/>
                  <a:pt x="248147" y="649709"/>
                </a:cubicBezTo>
                <a:cubicBezTo>
                  <a:pt x="270955" y="641106"/>
                  <a:pt x="315657" y="551569"/>
                  <a:pt x="335682" y="507975"/>
                </a:cubicBezTo>
                <a:cubicBezTo>
                  <a:pt x="355707" y="464381"/>
                  <a:pt x="361673" y="397002"/>
                  <a:pt x="368300" y="388143"/>
                </a:cubicBezTo>
                <a:cubicBezTo>
                  <a:pt x="374927" y="379284"/>
                  <a:pt x="369888" y="408385"/>
                  <a:pt x="375444" y="454819"/>
                </a:cubicBezTo>
                <a:cubicBezTo>
                  <a:pt x="381000" y="501254"/>
                  <a:pt x="388938" y="620316"/>
                  <a:pt x="401638" y="666750"/>
                </a:cubicBezTo>
                <a:cubicBezTo>
                  <a:pt x="414338" y="713184"/>
                  <a:pt x="434578" y="733028"/>
                  <a:pt x="451644" y="733425"/>
                </a:cubicBezTo>
                <a:cubicBezTo>
                  <a:pt x="468710" y="733822"/>
                  <a:pt x="495301" y="719931"/>
                  <a:pt x="504032" y="669131"/>
                </a:cubicBezTo>
                <a:cubicBezTo>
                  <a:pt x="512763" y="618331"/>
                  <a:pt x="500063" y="449658"/>
                  <a:pt x="504032" y="428624"/>
                </a:cubicBezTo>
                <a:cubicBezTo>
                  <a:pt x="508001" y="407590"/>
                  <a:pt x="516335" y="507603"/>
                  <a:pt x="527844" y="542925"/>
                </a:cubicBezTo>
                <a:cubicBezTo>
                  <a:pt x="539353" y="578247"/>
                  <a:pt x="556816" y="620712"/>
                  <a:pt x="573088" y="640556"/>
                </a:cubicBezTo>
                <a:cubicBezTo>
                  <a:pt x="589360" y="660400"/>
                  <a:pt x="610654" y="667907"/>
                  <a:pt x="625475" y="661987"/>
                </a:cubicBezTo>
                <a:cubicBezTo>
                  <a:pt x="640296" y="656067"/>
                  <a:pt x="658838" y="634802"/>
                  <a:pt x="662013" y="605036"/>
                </a:cubicBezTo>
                <a:cubicBezTo>
                  <a:pt x="665188" y="575270"/>
                  <a:pt x="649424" y="516368"/>
                  <a:pt x="644525" y="483394"/>
                </a:cubicBezTo>
                <a:cubicBezTo>
                  <a:pt x="639626" y="450420"/>
                  <a:pt x="620316" y="394891"/>
                  <a:pt x="632619" y="407194"/>
                </a:cubicBezTo>
                <a:cubicBezTo>
                  <a:pt x="644922" y="419497"/>
                  <a:pt x="695325" y="535781"/>
                  <a:pt x="718344" y="557212"/>
                </a:cubicBezTo>
                <a:cubicBezTo>
                  <a:pt x="741363" y="578643"/>
                  <a:pt x="763985" y="562769"/>
                  <a:pt x="770732" y="535781"/>
                </a:cubicBezTo>
                <a:cubicBezTo>
                  <a:pt x="777479" y="508794"/>
                  <a:pt x="775891" y="447278"/>
                  <a:pt x="758825" y="395287"/>
                </a:cubicBezTo>
                <a:cubicBezTo>
                  <a:pt x="741759" y="343296"/>
                  <a:pt x="687388" y="289718"/>
                  <a:pt x="668338" y="223837"/>
                </a:cubicBezTo>
                <a:cubicBezTo>
                  <a:pt x="649288" y="157956"/>
                  <a:pt x="646906" y="78978"/>
                  <a:pt x="644525" y="0"/>
                </a:cubicBezTo>
              </a:path>
            </a:pathLst>
          </a:custGeom>
          <a:solidFill>
            <a:srgbClr val="FFCC99"/>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47" name="Chord 46"/>
          <p:cNvSpPr/>
          <p:nvPr/>
        </p:nvSpPr>
        <p:spPr>
          <a:xfrm>
            <a:off x="5724128" y="2636912"/>
            <a:ext cx="1763568" cy="2543419"/>
          </a:xfrm>
          <a:prstGeom prst="chord">
            <a:avLst>
              <a:gd name="adj1" fmla="val 10135620"/>
              <a:gd name="adj2" fmla="val 674418"/>
            </a:avLst>
          </a:prstGeom>
          <a:solidFill>
            <a:srgbClr val="FFCC99"/>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 name="Freeform 2"/>
          <p:cNvSpPr/>
          <p:nvPr/>
        </p:nvSpPr>
        <p:spPr>
          <a:xfrm flipH="1">
            <a:off x="4788024" y="3029541"/>
            <a:ext cx="379487" cy="787772"/>
          </a:xfrm>
          <a:custGeom>
            <a:avLst/>
            <a:gdLst>
              <a:gd name="connsiteX0" fmla="*/ 452907 w 646090"/>
              <a:gd name="connsiteY0" fmla="*/ 92298 h 1092558"/>
              <a:gd name="connsiteX1" fmla="*/ 15025 w 646090"/>
              <a:gd name="connsiteY1" fmla="*/ 581695 h 1092558"/>
              <a:gd name="connsiteX2" fmla="*/ 543059 w 646090"/>
              <a:gd name="connsiteY2" fmla="*/ 1032456 h 1092558"/>
              <a:gd name="connsiteX3" fmla="*/ 633211 w 646090"/>
              <a:gd name="connsiteY3" fmla="*/ 942304 h 1092558"/>
              <a:gd name="connsiteX4" fmla="*/ 581696 w 646090"/>
              <a:gd name="connsiteY4" fmla="*/ 143814 h 1092558"/>
              <a:gd name="connsiteX5" fmla="*/ 452907 w 646090"/>
              <a:gd name="connsiteY5" fmla="*/ 92298 h 1092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6090" h="1092558">
                <a:moveTo>
                  <a:pt x="452907" y="92298"/>
                </a:moveTo>
                <a:cubicBezTo>
                  <a:pt x="358462" y="165278"/>
                  <a:pt x="0" y="425002"/>
                  <a:pt x="15025" y="581695"/>
                </a:cubicBezTo>
                <a:cubicBezTo>
                  <a:pt x="30050" y="738388"/>
                  <a:pt x="440028" y="972354"/>
                  <a:pt x="543059" y="1032456"/>
                </a:cubicBezTo>
                <a:cubicBezTo>
                  <a:pt x="646090" y="1092558"/>
                  <a:pt x="626772" y="1090411"/>
                  <a:pt x="633211" y="942304"/>
                </a:cubicBezTo>
                <a:cubicBezTo>
                  <a:pt x="639650" y="794197"/>
                  <a:pt x="607454" y="287628"/>
                  <a:pt x="581696" y="143814"/>
                </a:cubicBezTo>
                <a:cubicBezTo>
                  <a:pt x="555938" y="0"/>
                  <a:pt x="547352" y="19318"/>
                  <a:pt x="452907" y="92298"/>
                </a:cubicBezTo>
                <a:close/>
              </a:path>
            </a:pathLst>
          </a:custGeom>
          <a:solidFill>
            <a:srgbClr val="00CC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 name="Freeform 3"/>
          <p:cNvSpPr/>
          <p:nvPr/>
        </p:nvSpPr>
        <p:spPr>
          <a:xfrm>
            <a:off x="3358141" y="2957533"/>
            <a:ext cx="421771" cy="848370"/>
          </a:xfrm>
          <a:custGeom>
            <a:avLst/>
            <a:gdLst>
              <a:gd name="connsiteX0" fmla="*/ 452907 w 646090"/>
              <a:gd name="connsiteY0" fmla="*/ 92298 h 1092558"/>
              <a:gd name="connsiteX1" fmla="*/ 15025 w 646090"/>
              <a:gd name="connsiteY1" fmla="*/ 581695 h 1092558"/>
              <a:gd name="connsiteX2" fmla="*/ 543059 w 646090"/>
              <a:gd name="connsiteY2" fmla="*/ 1032456 h 1092558"/>
              <a:gd name="connsiteX3" fmla="*/ 633211 w 646090"/>
              <a:gd name="connsiteY3" fmla="*/ 942304 h 1092558"/>
              <a:gd name="connsiteX4" fmla="*/ 581696 w 646090"/>
              <a:gd name="connsiteY4" fmla="*/ 143814 h 1092558"/>
              <a:gd name="connsiteX5" fmla="*/ 452907 w 646090"/>
              <a:gd name="connsiteY5" fmla="*/ 92298 h 1092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6090" h="1092558">
                <a:moveTo>
                  <a:pt x="452907" y="92298"/>
                </a:moveTo>
                <a:cubicBezTo>
                  <a:pt x="358462" y="165278"/>
                  <a:pt x="0" y="425002"/>
                  <a:pt x="15025" y="581695"/>
                </a:cubicBezTo>
                <a:cubicBezTo>
                  <a:pt x="30050" y="738388"/>
                  <a:pt x="440028" y="972354"/>
                  <a:pt x="543059" y="1032456"/>
                </a:cubicBezTo>
                <a:cubicBezTo>
                  <a:pt x="646090" y="1092558"/>
                  <a:pt x="626772" y="1090411"/>
                  <a:pt x="633211" y="942304"/>
                </a:cubicBezTo>
                <a:cubicBezTo>
                  <a:pt x="639650" y="794197"/>
                  <a:pt x="607454" y="287628"/>
                  <a:pt x="581696" y="143814"/>
                </a:cubicBezTo>
                <a:cubicBezTo>
                  <a:pt x="555938" y="0"/>
                  <a:pt x="547352" y="19318"/>
                  <a:pt x="452907" y="92298"/>
                </a:cubicBezTo>
                <a:close/>
              </a:path>
            </a:pathLst>
          </a:custGeom>
          <a:solidFill>
            <a:srgbClr val="00CC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14" name="Group 99"/>
          <p:cNvGrpSpPr/>
          <p:nvPr/>
        </p:nvGrpSpPr>
        <p:grpSpPr>
          <a:xfrm>
            <a:off x="3707556" y="4059934"/>
            <a:ext cx="1075966" cy="586890"/>
            <a:chOff x="1619672" y="4221089"/>
            <a:chExt cx="1584176" cy="864095"/>
          </a:xfrm>
        </p:grpSpPr>
        <p:sp>
          <p:nvSpPr>
            <p:cNvPr id="8" name="Freeform 7"/>
            <p:cNvSpPr/>
            <p:nvPr/>
          </p:nvSpPr>
          <p:spPr>
            <a:xfrm>
              <a:off x="1619672" y="4246822"/>
              <a:ext cx="669997" cy="838362"/>
            </a:xfrm>
            <a:custGeom>
              <a:avLst/>
              <a:gdLst>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98859 w 625872"/>
                <a:gd name="connsiteY6" fmla="*/ 576262 h 840978"/>
                <a:gd name="connsiteX7" fmla="*/ 408384 w 625872"/>
                <a:gd name="connsiteY7" fmla="*/ 554831 h 840978"/>
                <a:gd name="connsiteX8" fmla="*/ 403622 w 625872"/>
                <a:gd name="connsiteY8" fmla="*/ 0 h 840978"/>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86581 w 625872"/>
                <a:gd name="connsiteY6" fmla="*/ 600620 h 840978"/>
                <a:gd name="connsiteX7" fmla="*/ 408384 w 625872"/>
                <a:gd name="connsiteY7" fmla="*/ 554831 h 840978"/>
                <a:gd name="connsiteX8" fmla="*/ 403622 w 625872"/>
                <a:gd name="connsiteY8" fmla="*/ 0 h 840978"/>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52338"/>
                <a:gd name="connsiteX1" fmla="*/ 586978 w 629778"/>
                <a:gd name="connsiteY1" fmla="*/ 707231 h 852338"/>
                <a:gd name="connsiteX2" fmla="*/ 332557 w 629778"/>
                <a:gd name="connsiteY2" fmla="*/ 850230 h 852338"/>
                <a:gd name="connsiteX3" fmla="*/ 65484 w 629778"/>
                <a:gd name="connsiteY3" fmla="*/ 809625 h 852338"/>
                <a:gd name="connsiteX4" fmla="*/ 15478 w 629778"/>
                <a:gd name="connsiteY4" fmla="*/ 671512 h 852338"/>
                <a:gd name="connsiteX5" fmla="*/ 158353 w 629778"/>
                <a:gd name="connsiteY5" fmla="*/ 540543 h 852338"/>
                <a:gd name="connsiteX6" fmla="*/ 386581 w 629778"/>
                <a:gd name="connsiteY6" fmla="*/ 600620 h 852338"/>
                <a:gd name="connsiteX7" fmla="*/ 408384 w 629778"/>
                <a:gd name="connsiteY7" fmla="*/ 554831 h 852338"/>
                <a:gd name="connsiteX8" fmla="*/ 403622 w 629778"/>
                <a:gd name="connsiteY8" fmla="*/ 0 h 852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9778" h="852338">
                  <a:moveTo>
                    <a:pt x="589359" y="40481"/>
                  </a:moveTo>
                  <a:cubicBezTo>
                    <a:pt x="607615" y="308570"/>
                    <a:pt x="629778" y="572273"/>
                    <a:pt x="586978" y="707231"/>
                  </a:cubicBezTo>
                  <a:cubicBezTo>
                    <a:pt x="544178" y="842189"/>
                    <a:pt x="393081" y="852338"/>
                    <a:pt x="332557" y="850230"/>
                  </a:cubicBezTo>
                  <a:cubicBezTo>
                    <a:pt x="247154" y="847800"/>
                    <a:pt x="118330" y="839411"/>
                    <a:pt x="65484" y="809625"/>
                  </a:cubicBezTo>
                  <a:cubicBezTo>
                    <a:pt x="12638" y="779839"/>
                    <a:pt x="0" y="716359"/>
                    <a:pt x="15478" y="671512"/>
                  </a:cubicBezTo>
                  <a:cubicBezTo>
                    <a:pt x="30956" y="626665"/>
                    <a:pt x="96503" y="552358"/>
                    <a:pt x="158353" y="540543"/>
                  </a:cubicBezTo>
                  <a:cubicBezTo>
                    <a:pt x="220203" y="528728"/>
                    <a:pt x="344909" y="598239"/>
                    <a:pt x="386581" y="600620"/>
                  </a:cubicBezTo>
                  <a:cubicBezTo>
                    <a:pt x="428253" y="603001"/>
                    <a:pt x="405544" y="654934"/>
                    <a:pt x="408384" y="554831"/>
                  </a:cubicBezTo>
                  <a:cubicBezTo>
                    <a:pt x="411224" y="454728"/>
                    <a:pt x="406400" y="229393"/>
                    <a:pt x="403622" y="0"/>
                  </a:cubicBezTo>
                </a:path>
              </a:pathLst>
            </a:custGeom>
            <a:solidFill>
              <a:srgbClr val="00CC00"/>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9" name="Freeform 8"/>
            <p:cNvSpPr/>
            <p:nvPr/>
          </p:nvSpPr>
          <p:spPr>
            <a:xfrm flipH="1">
              <a:off x="2555774" y="4221089"/>
              <a:ext cx="648074" cy="864095"/>
            </a:xfrm>
            <a:custGeom>
              <a:avLst/>
              <a:gdLst>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98859 w 625872"/>
                <a:gd name="connsiteY6" fmla="*/ 576262 h 840978"/>
                <a:gd name="connsiteX7" fmla="*/ 408384 w 625872"/>
                <a:gd name="connsiteY7" fmla="*/ 554831 h 840978"/>
                <a:gd name="connsiteX8" fmla="*/ 403622 w 625872"/>
                <a:gd name="connsiteY8" fmla="*/ 0 h 840978"/>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86581 w 625872"/>
                <a:gd name="connsiteY6" fmla="*/ 600620 h 840978"/>
                <a:gd name="connsiteX7" fmla="*/ 408384 w 625872"/>
                <a:gd name="connsiteY7" fmla="*/ 554831 h 840978"/>
                <a:gd name="connsiteX8" fmla="*/ 403622 w 625872"/>
                <a:gd name="connsiteY8" fmla="*/ 0 h 840978"/>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52338"/>
                <a:gd name="connsiteX1" fmla="*/ 586978 w 629778"/>
                <a:gd name="connsiteY1" fmla="*/ 707231 h 852338"/>
                <a:gd name="connsiteX2" fmla="*/ 332557 w 629778"/>
                <a:gd name="connsiteY2" fmla="*/ 850230 h 852338"/>
                <a:gd name="connsiteX3" fmla="*/ 65484 w 629778"/>
                <a:gd name="connsiteY3" fmla="*/ 809625 h 852338"/>
                <a:gd name="connsiteX4" fmla="*/ 15478 w 629778"/>
                <a:gd name="connsiteY4" fmla="*/ 671512 h 852338"/>
                <a:gd name="connsiteX5" fmla="*/ 158353 w 629778"/>
                <a:gd name="connsiteY5" fmla="*/ 540543 h 852338"/>
                <a:gd name="connsiteX6" fmla="*/ 386581 w 629778"/>
                <a:gd name="connsiteY6" fmla="*/ 600620 h 852338"/>
                <a:gd name="connsiteX7" fmla="*/ 408384 w 629778"/>
                <a:gd name="connsiteY7" fmla="*/ 554831 h 852338"/>
                <a:gd name="connsiteX8" fmla="*/ 403622 w 629778"/>
                <a:gd name="connsiteY8" fmla="*/ 0 h 852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9778" h="852338">
                  <a:moveTo>
                    <a:pt x="589359" y="40481"/>
                  </a:moveTo>
                  <a:cubicBezTo>
                    <a:pt x="607615" y="308570"/>
                    <a:pt x="629778" y="572273"/>
                    <a:pt x="586978" y="707231"/>
                  </a:cubicBezTo>
                  <a:cubicBezTo>
                    <a:pt x="544178" y="842189"/>
                    <a:pt x="393081" y="852338"/>
                    <a:pt x="332557" y="850230"/>
                  </a:cubicBezTo>
                  <a:cubicBezTo>
                    <a:pt x="247154" y="847800"/>
                    <a:pt x="118330" y="839411"/>
                    <a:pt x="65484" y="809625"/>
                  </a:cubicBezTo>
                  <a:cubicBezTo>
                    <a:pt x="12638" y="779839"/>
                    <a:pt x="0" y="716359"/>
                    <a:pt x="15478" y="671512"/>
                  </a:cubicBezTo>
                  <a:cubicBezTo>
                    <a:pt x="30956" y="626665"/>
                    <a:pt x="96503" y="552358"/>
                    <a:pt x="158353" y="540543"/>
                  </a:cubicBezTo>
                  <a:cubicBezTo>
                    <a:pt x="220203" y="528728"/>
                    <a:pt x="344909" y="598239"/>
                    <a:pt x="386581" y="600620"/>
                  </a:cubicBezTo>
                  <a:cubicBezTo>
                    <a:pt x="428253" y="603001"/>
                    <a:pt x="405544" y="654934"/>
                    <a:pt x="408384" y="554831"/>
                  </a:cubicBezTo>
                  <a:cubicBezTo>
                    <a:pt x="411224" y="454728"/>
                    <a:pt x="406400" y="229393"/>
                    <a:pt x="403622" y="0"/>
                  </a:cubicBezTo>
                </a:path>
              </a:pathLst>
            </a:custGeom>
            <a:solidFill>
              <a:srgbClr val="00CC00"/>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grpSp>
      <p:sp>
        <p:nvSpPr>
          <p:cNvPr id="11" name="Freeform 10"/>
          <p:cNvSpPr/>
          <p:nvPr/>
        </p:nvSpPr>
        <p:spPr>
          <a:xfrm flipH="1">
            <a:off x="6697034" y="3982335"/>
            <a:ext cx="556828" cy="623327"/>
          </a:xfrm>
          <a:custGeom>
            <a:avLst/>
            <a:gdLst>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98859 w 625872"/>
              <a:gd name="connsiteY6" fmla="*/ 576262 h 840978"/>
              <a:gd name="connsiteX7" fmla="*/ 408384 w 625872"/>
              <a:gd name="connsiteY7" fmla="*/ 554831 h 840978"/>
              <a:gd name="connsiteX8" fmla="*/ 403622 w 625872"/>
              <a:gd name="connsiteY8" fmla="*/ 0 h 840978"/>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86581 w 625872"/>
              <a:gd name="connsiteY6" fmla="*/ 600620 h 840978"/>
              <a:gd name="connsiteX7" fmla="*/ 408384 w 625872"/>
              <a:gd name="connsiteY7" fmla="*/ 554831 h 840978"/>
              <a:gd name="connsiteX8" fmla="*/ 403622 w 625872"/>
              <a:gd name="connsiteY8" fmla="*/ 0 h 840978"/>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52338"/>
              <a:gd name="connsiteX1" fmla="*/ 586978 w 629778"/>
              <a:gd name="connsiteY1" fmla="*/ 707231 h 852338"/>
              <a:gd name="connsiteX2" fmla="*/ 332557 w 629778"/>
              <a:gd name="connsiteY2" fmla="*/ 850230 h 852338"/>
              <a:gd name="connsiteX3" fmla="*/ 65484 w 629778"/>
              <a:gd name="connsiteY3" fmla="*/ 809625 h 852338"/>
              <a:gd name="connsiteX4" fmla="*/ 15478 w 629778"/>
              <a:gd name="connsiteY4" fmla="*/ 671512 h 852338"/>
              <a:gd name="connsiteX5" fmla="*/ 158353 w 629778"/>
              <a:gd name="connsiteY5" fmla="*/ 540543 h 852338"/>
              <a:gd name="connsiteX6" fmla="*/ 386581 w 629778"/>
              <a:gd name="connsiteY6" fmla="*/ 600620 h 852338"/>
              <a:gd name="connsiteX7" fmla="*/ 408384 w 629778"/>
              <a:gd name="connsiteY7" fmla="*/ 554831 h 852338"/>
              <a:gd name="connsiteX8" fmla="*/ 403622 w 629778"/>
              <a:gd name="connsiteY8" fmla="*/ 0 h 852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9778" h="852338">
                <a:moveTo>
                  <a:pt x="589359" y="40481"/>
                </a:moveTo>
                <a:cubicBezTo>
                  <a:pt x="607615" y="308570"/>
                  <a:pt x="629778" y="572273"/>
                  <a:pt x="586978" y="707231"/>
                </a:cubicBezTo>
                <a:cubicBezTo>
                  <a:pt x="544178" y="842189"/>
                  <a:pt x="393081" y="852338"/>
                  <a:pt x="332557" y="850230"/>
                </a:cubicBezTo>
                <a:cubicBezTo>
                  <a:pt x="247154" y="847800"/>
                  <a:pt x="118330" y="839411"/>
                  <a:pt x="65484" y="809625"/>
                </a:cubicBezTo>
                <a:cubicBezTo>
                  <a:pt x="12638" y="779839"/>
                  <a:pt x="0" y="716359"/>
                  <a:pt x="15478" y="671512"/>
                </a:cubicBezTo>
                <a:cubicBezTo>
                  <a:pt x="30956" y="626665"/>
                  <a:pt x="96503" y="552358"/>
                  <a:pt x="158353" y="540543"/>
                </a:cubicBezTo>
                <a:cubicBezTo>
                  <a:pt x="220203" y="528728"/>
                  <a:pt x="344909" y="598239"/>
                  <a:pt x="386581" y="600620"/>
                </a:cubicBezTo>
                <a:cubicBezTo>
                  <a:pt x="428253" y="603001"/>
                  <a:pt x="405544" y="654934"/>
                  <a:pt x="408384" y="554831"/>
                </a:cubicBezTo>
                <a:cubicBezTo>
                  <a:pt x="411224" y="454728"/>
                  <a:pt x="406400" y="229393"/>
                  <a:pt x="403622" y="0"/>
                </a:cubicBezTo>
              </a:path>
            </a:pathLst>
          </a:custGeom>
          <a:solidFill>
            <a:srgbClr val="FFCC99"/>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12" name="Freeform 11"/>
          <p:cNvSpPr/>
          <p:nvPr/>
        </p:nvSpPr>
        <p:spPr>
          <a:xfrm>
            <a:off x="6008974" y="3982335"/>
            <a:ext cx="483130" cy="623327"/>
          </a:xfrm>
          <a:custGeom>
            <a:avLst/>
            <a:gdLst>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98859 w 625872"/>
              <a:gd name="connsiteY6" fmla="*/ 576262 h 840978"/>
              <a:gd name="connsiteX7" fmla="*/ 408384 w 625872"/>
              <a:gd name="connsiteY7" fmla="*/ 554831 h 840978"/>
              <a:gd name="connsiteX8" fmla="*/ 403622 w 625872"/>
              <a:gd name="connsiteY8" fmla="*/ 0 h 840978"/>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86581 w 625872"/>
              <a:gd name="connsiteY6" fmla="*/ 600620 h 840978"/>
              <a:gd name="connsiteX7" fmla="*/ 408384 w 625872"/>
              <a:gd name="connsiteY7" fmla="*/ 554831 h 840978"/>
              <a:gd name="connsiteX8" fmla="*/ 403622 w 625872"/>
              <a:gd name="connsiteY8" fmla="*/ 0 h 840978"/>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52338"/>
              <a:gd name="connsiteX1" fmla="*/ 586978 w 629778"/>
              <a:gd name="connsiteY1" fmla="*/ 707231 h 852338"/>
              <a:gd name="connsiteX2" fmla="*/ 332557 w 629778"/>
              <a:gd name="connsiteY2" fmla="*/ 850230 h 852338"/>
              <a:gd name="connsiteX3" fmla="*/ 65484 w 629778"/>
              <a:gd name="connsiteY3" fmla="*/ 809625 h 852338"/>
              <a:gd name="connsiteX4" fmla="*/ 15478 w 629778"/>
              <a:gd name="connsiteY4" fmla="*/ 671512 h 852338"/>
              <a:gd name="connsiteX5" fmla="*/ 158353 w 629778"/>
              <a:gd name="connsiteY5" fmla="*/ 540543 h 852338"/>
              <a:gd name="connsiteX6" fmla="*/ 386581 w 629778"/>
              <a:gd name="connsiteY6" fmla="*/ 600620 h 852338"/>
              <a:gd name="connsiteX7" fmla="*/ 408384 w 629778"/>
              <a:gd name="connsiteY7" fmla="*/ 554831 h 852338"/>
              <a:gd name="connsiteX8" fmla="*/ 403622 w 629778"/>
              <a:gd name="connsiteY8" fmla="*/ 0 h 852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9778" h="852338">
                <a:moveTo>
                  <a:pt x="589359" y="40481"/>
                </a:moveTo>
                <a:cubicBezTo>
                  <a:pt x="607615" y="308570"/>
                  <a:pt x="629778" y="572273"/>
                  <a:pt x="586978" y="707231"/>
                </a:cubicBezTo>
                <a:cubicBezTo>
                  <a:pt x="544178" y="842189"/>
                  <a:pt x="393081" y="852338"/>
                  <a:pt x="332557" y="850230"/>
                </a:cubicBezTo>
                <a:cubicBezTo>
                  <a:pt x="247154" y="847800"/>
                  <a:pt x="118330" y="839411"/>
                  <a:pt x="65484" y="809625"/>
                </a:cubicBezTo>
                <a:cubicBezTo>
                  <a:pt x="12638" y="779839"/>
                  <a:pt x="0" y="716359"/>
                  <a:pt x="15478" y="671512"/>
                </a:cubicBezTo>
                <a:cubicBezTo>
                  <a:pt x="30956" y="626665"/>
                  <a:pt x="96503" y="552358"/>
                  <a:pt x="158353" y="540543"/>
                </a:cubicBezTo>
                <a:cubicBezTo>
                  <a:pt x="220203" y="528728"/>
                  <a:pt x="344909" y="598239"/>
                  <a:pt x="386581" y="600620"/>
                </a:cubicBezTo>
                <a:cubicBezTo>
                  <a:pt x="428253" y="603001"/>
                  <a:pt x="405544" y="654934"/>
                  <a:pt x="408384" y="554831"/>
                </a:cubicBezTo>
                <a:cubicBezTo>
                  <a:pt x="411224" y="454728"/>
                  <a:pt x="406400" y="229393"/>
                  <a:pt x="403622" y="0"/>
                </a:cubicBezTo>
              </a:path>
            </a:pathLst>
          </a:custGeom>
          <a:solidFill>
            <a:srgbClr val="FFCC99"/>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grpSp>
        <p:nvGrpSpPr>
          <p:cNvPr id="15" name="Group 158"/>
          <p:cNvGrpSpPr/>
          <p:nvPr/>
        </p:nvGrpSpPr>
        <p:grpSpPr>
          <a:xfrm>
            <a:off x="6387934" y="2923839"/>
            <a:ext cx="474173" cy="183108"/>
            <a:chOff x="5132526" y="2335236"/>
            <a:chExt cx="544258" cy="189913"/>
          </a:xfrm>
        </p:grpSpPr>
        <p:sp>
          <p:nvSpPr>
            <p:cNvPr id="18" name="Oval 17"/>
            <p:cNvSpPr/>
            <p:nvPr/>
          </p:nvSpPr>
          <p:spPr>
            <a:xfrm>
              <a:off x="5132526" y="2335236"/>
              <a:ext cx="96868" cy="189913"/>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9" name="Oval 18"/>
            <p:cNvSpPr/>
            <p:nvPr/>
          </p:nvSpPr>
          <p:spPr>
            <a:xfrm>
              <a:off x="5579916" y="2335237"/>
              <a:ext cx="96868" cy="189912"/>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20" name="Moon 19"/>
          <p:cNvSpPr/>
          <p:nvPr/>
        </p:nvSpPr>
        <p:spPr>
          <a:xfrm rot="16200000">
            <a:off x="6275404" y="2958533"/>
            <a:ext cx="716746" cy="1146793"/>
          </a:xfrm>
          <a:prstGeom prst="moon">
            <a:avLst>
              <a:gd name="adj" fmla="val 70665"/>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2" name="Oval 10"/>
          <p:cNvSpPr/>
          <p:nvPr/>
        </p:nvSpPr>
        <p:spPr>
          <a:xfrm>
            <a:off x="3560833" y="2641616"/>
            <a:ext cx="1369411" cy="1550006"/>
          </a:xfrm>
          <a:prstGeom prst="ellipse">
            <a:avLst/>
          </a:prstGeom>
          <a:solidFill>
            <a:srgbClr val="00CC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16" name="Group 107"/>
          <p:cNvGrpSpPr/>
          <p:nvPr/>
        </p:nvGrpSpPr>
        <p:grpSpPr>
          <a:xfrm>
            <a:off x="4049909" y="2886153"/>
            <a:ext cx="391260" cy="195631"/>
            <a:chOff x="6739030" y="3610677"/>
            <a:chExt cx="451036" cy="248044"/>
          </a:xfrm>
        </p:grpSpPr>
        <p:sp>
          <p:nvSpPr>
            <p:cNvPr id="24" name="Oval 23"/>
            <p:cNvSpPr/>
            <p:nvPr/>
          </p:nvSpPr>
          <p:spPr>
            <a:xfrm rot="190219">
              <a:off x="7099070" y="3610677"/>
              <a:ext cx="90996" cy="248044"/>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5" name="Oval 24"/>
            <p:cNvSpPr/>
            <p:nvPr/>
          </p:nvSpPr>
          <p:spPr>
            <a:xfrm rot="190219">
              <a:off x="6739030" y="3610677"/>
              <a:ext cx="90996" cy="248044"/>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26" name="Chord 25"/>
          <p:cNvSpPr/>
          <p:nvPr/>
        </p:nvSpPr>
        <p:spPr>
          <a:xfrm>
            <a:off x="4049909" y="3081784"/>
            <a:ext cx="391260" cy="342352"/>
          </a:xfrm>
          <a:prstGeom prst="chord">
            <a:avLst>
              <a:gd name="adj1" fmla="val 5430208"/>
              <a:gd name="adj2" fmla="val 5345722"/>
            </a:avLst>
          </a:prstGeom>
          <a:solidFill>
            <a:srgbClr val="FFFF66"/>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7" name="Arc 26"/>
          <p:cNvSpPr/>
          <p:nvPr/>
        </p:nvSpPr>
        <p:spPr>
          <a:xfrm rot="10800000">
            <a:off x="3851217" y="3090636"/>
            <a:ext cx="784283" cy="778327"/>
          </a:xfrm>
          <a:prstGeom prst="arc">
            <a:avLst>
              <a:gd name="adj1" fmla="val 11045684"/>
              <a:gd name="adj2" fmla="val 21237176"/>
            </a:avLst>
          </a:prstGeom>
          <a:no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dirty="0"/>
          </a:p>
        </p:txBody>
      </p:sp>
      <p:sp>
        <p:nvSpPr>
          <p:cNvPr id="31" name="Freeform 30"/>
          <p:cNvSpPr/>
          <p:nvPr/>
        </p:nvSpPr>
        <p:spPr>
          <a:xfrm>
            <a:off x="1114038" y="3049747"/>
            <a:ext cx="357109" cy="965835"/>
          </a:xfrm>
          <a:custGeom>
            <a:avLst/>
            <a:gdLst>
              <a:gd name="connsiteX0" fmla="*/ 452907 w 646090"/>
              <a:gd name="connsiteY0" fmla="*/ 92298 h 1092558"/>
              <a:gd name="connsiteX1" fmla="*/ 15025 w 646090"/>
              <a:gd name="connsiteY1" fmla="*/ 581695 h 1092558"/>
              <a:gd name="connsiteX2" fmla="*/ 543059 w 646090"/>
              <a:gd name="connsiteY2" fmla="*/ 1032456 h 1092558"/>
              <a:gd name="connsiteX3" fmla="*/ 633211 w 646090"/>
              <a:gd name="connsiteY3" fmla="*/ 942304 h 1092558"/>
              <a:gd name="connsiteX4" fmla="*/ 581696 w 646090"/>
              <a:gd name="connsiteY4" fmla="*/ 143814 h 1092558"/>
              <a:gd name="connsiteX5" fmla="*/ 452907 w 646090"/>
              <a:gd name="connsiteY5" fmla="*/ 92298 h 1092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6090" h="1092558">
                <a:moveTo>
                  <a:pt x="452907" y="92298"/>
                </a:moveTo>
                <a:cubicBezTo>
                  <a:pt x="358462" y="165278"/>
                  <a:pt x="0" y="425002"/>
                  <a:pt x="15025" y="581695"/>
                </a:cubicBezTo>
                <a:cubicBezTo>
                  <a:pt x="30050" y="738388"/>
                  <a:pt x="440028" y="972354"/>
                  <a:pt x="543059" y="1032456"/>
                </a:cubicBezTo>
                <a:cubicBezTo>
                  <a:pt x="646090" y="1092558"/>
                  <a:pt x="626772" y="1090411"/>
                  <a:pt x="633211" y="942304"/>
                </a:cubicBezTo>
                <a:cubicBezTo>
                  <a:pt x="639650" y="794197"/>
                  <a:pt x="607454" y="287628"/>
                  <a:pt x="581696" y="143814"/>
                </a:cubicBezTo>
                <a:cubicBezTo>
                  <a:pt x="555938" y="0"/>
                  <a:pt x="547352" y="19318"/>
                  <a:pt x="452907" y="92298"/>
                </a:cubicBezTo>
                <a:close/>
              </a:path>
            </a:pathLst>
          </a:custGeom>
          <a:solidFill>
            <a:srgbClr val="FFFF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2" name="Freeform 31"/>
          <p:cNvSpPr/>
          <p:nvPr/>
        </p:nvSpPr>
        <p:spPr>
          <a:xfrm flipH="1">
            <a:off x="2339871" y="3049747"/>
            <a:ext cx="357109" cy="965835"/>
          </a:xfrm>
          <a:custGeom>
            <a:avLst/>
            <a:gdLst>
              <a:gd name="connsiteX0" fmla="*/ 452907 w 646090"/>
              <a:gd name="connsiteY0" fmla="*/ 92298 h 1092558"/>
              <a:gd name="connsiteX1" fmla="*/ 15025 w 646090"/>
              <a:gd name="connsiteY1" fmla="*/ 581695 h 1092558"/>
              <a:gd name="connsiteX2" fmla="*/ 543059 w 646090"/>
              <a:gd name="connsiteY2" fmla="*/ 1032456 h 1092558"/>
              <a:gd name="connsiteX3" fmla="*/ 633211 w 646090"/>
              <a:gd name="connsiteY3" fmla="*/ 942304 h 1092558"/>
              <a:gd name="connsiteX4" fmla="*/ 581696 w 646090"/>
              <a:gd name="connsiteY4" fmla="*/ 143814 h 1092558"/>
              <a:gd name="connsiteX5" fmla="*/ 452907 w 646090"/>
              <a:gd name="connsiteY5" fmla="*/ 92298 h 1092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6090" h="1092558">
                <a:moveTo>
                  <a:pt x="452907" y="92298"/>
                </a:moveTo>
                <a:cubicBezTo>
                  <a:pt x="358462" y="165278"/>
                  <a:pt x="0" y="425002"/>
                  <a:pt x="15025" y="581695"/>
                </a:cubicBezTo>
                <a:cubicBezTo>
                  <a:pt x="30050" y="738388"/>
                  <a:pt x="440028" y="972354"/>
                  <a:pt x="543059" y="1032456"/>
                </a:cubicBezTo>
                <a:cubicBezTo>
                  <a:pt x="646090" y="1092558"/>
                  <a:pt x="626772" y="1090411"/>
                  <a:pt x="633211" y="942304"/>
                </a:cubicBezTo>
                <a:cubicBezTo>
                  <a:pt x="639650" y="794197"/>
                  <a:pt x="607454" y="287628"/>
                  <a:pt x="581696" y="143814"/>
                </a:cubicBezTo>
                <a:cubicBezTo>
                  <a:pt x="555938" y="0"/>
                  <a:pt x="547352" y="19318"/>
                  <a:pt x="452907" y="92298"/>
                </a:cubicBezTo>
                <a:close/>
              </a:path>
            </a:pathLst>
          </a:custGeom>
          <a:solidFill>
            <a:srgbClr val="FFFF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17" name="Group 54"/>
          <p:cNvGrpSpPr/>
          <p:nvPr/>
        </p:nvGrpSpPr>
        <p:grpSpPr>
          <a:xfrm>
            <a:off x="733462" y="2345464"/>
            <a:ext cx="2345598" cy="2379680"/>
            <a:chOff x="3203848" y="1700808"/>
            <a:chExt cx="3168352" cy="3419950"/>
          </a:xfrm>
        </p:grpSpPr>
        <p:sp>
          <p:nvSpPr>
            <p:cNvPr id="34" name="Freeform 33"/>
            <p:cNvSpPr/>
            <p:nvPr/>
          </p:nvSpPr>
          <p:spPr>
            <a:xfrm flipH="1">
              <a:off x="4932040" y="4149080"/>
              <a:ext cx="583644" cy="936104"/>
            </a:xfrm>
            <a:custGeom>
              <a:avLst/>
              <a:gdLst>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98859 w 625872"/>
                <a:gd name="connsiteY6" fmla="*/ 576262 h 840978"/>
                <a:gd name="connsiteX7" fmla="*/ 408384 w 625872"/>
                <a:gd name="connsiteY7" fmla="*/ 554831 h 840978"/>
                <a:gd name="connsiteX8" fmla="*/ 403622 w 625872"/>
                <a:gd name="connsiteY8" fmla="*/ 0 h 840978"/>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86581 w 625872"/>
                <a:gd name="connsiteY6" fmla="*/ 600620 h 840978"/>
                <a:gd name="connsiteX7" fmla="*/ 408384 w 625872"/>
                <a:gd name="connsiteY7" fmla="*/ 554831 h 840978"/>
                <a:gd name="connsiteX8" fmla="*/ 403622 w 625872"/>
                <a:gd name="connsiteY8" fmla="*/ 0 h 840978"/>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52338"/>
                <a:gd name="connsiteX1" fmla="*/ 586978 w 629778"/>
                <a:gd name="connsiteY1" fmla="*/ 707231 h 852338"/>
                <a:gd name="connsiteX2" fmla="*/ 332557 w 629778"/>
                <a:gd name="connsiteY2" fmla="*/ 850230 h 852338"/>
                <a:gd name="connsiteX3" fmla="*/ 65484 w 629778"/>
                <a:gd name="connsiteY3" fmla="*/ 809625 h 852338"/>
                <a:gd name="connsiteX4" fmla="*/ 15478 w 629778"/>
                <a:gd name="connsiteY4" fmla="*/ 671512 h 852338"/>
                <a:gd name="connsiteX5" fmla="*/ 158353 w 629778"/>
                <a:gd name="connsiteY5" fmla="*/ 540543 h 852338"/>
                <a:gd name="connsiteX6" fmla="*/ 386581 w 629778"/>
                <a:gd name="connsiteY6" fmla="*/ 600620 h 852338"/>
                <a:gd name="connsiteX7" fmla="*/ 408384 w 629778"/>
                <a:gd name="connsiteY7" fmla="*/ 554831 h 852338"/>
                <a:gd name="connsiteX8" fmla="*/ 403622 w 629778"/>
                <a:gd name="connsiteY8" fmla="*/ 0 h 852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9778" h="852338">
                  <a:moveTo>
                    <a:pt x="589359" y="40481"/>
                  </a:moveTo>
                  <a:cubicBezTo>
                    <a:pt x="607615" y="308570"/>
                    <a:pt x="629778" y="572273"/>
                    <a:pt x="586978" y="707231"/>
                  </a:cubicBezTo>
                  <a:cubicBezTo>
                    <a:pt x="544178" y="842189"/>
                    <a:pt x="393081" y="852338"/>
                    <a:pt x="332557" y="850230"/>
                  </a:cubicBezTo>
                  <a:cubicBezTo>
                    <a:pt x="247154" y="847800"/>
                    <a:pt x="118330" y="839411"/>
                    <a:pt x="65484" y="809625"/>
                  </a:cubicBezTo>
                  <a:cubicBezTo>
                    <a:pt x="12638" y="779839"/>
                    <a:pt x="0" y="716359"/>
                    <a:pt x="15478" y="671512"/>
                  </a:cubicBezTo>
                  <a:cubicBezTo>
                    <a:pt x="30956" y="626665"/>
                    <a:pt x="96503" y="552358"/>
                    <a:pt x="158353" y="540543"/>
                  </a:cubicBezTo>
                  <a:cubicBezTo>
                    <a:pt x="220203" y="528728"/>
                    <a:pt x="344909" y="598239"/>
                    <a:pt x="386581" y="600620"/>
                  </a:cubicBezTo>
                  <a:cubicBezTo>
                    <a:pt x="428253" y="603001"/>
                    <a:pt x="405544" y="654934"/>
                    <a:pt x="408384" y="554831"/>
                  </a:cubicBezTo>
                  <a:cubicBezTo>
                    <a:pt x="411224" y="454728"/>
                    <a:pt x="406400" y="229393"/>
                    <a:pt x="403622" y="0"/>
                  </a:cubicBezTo>
                </a:path>
              </a:pathLst>
            </a:custGeom>
            <a:solidFill>
              <a:srgbClr val="FFFF00"/>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35" name="Freeform 34"/>
            <p:cNvSpPr/>
            <p:nvPr/>
          </p:nvSpPr>
          <p:spPr>
            <a:xfrm>
              <a:off x="4139952" y="4184654"/>
              <a:ext cx="504056" cy="936104"/>
            </a:xfrm>
            <a:custGeom>
              <a:avLst/>
              <a:gdLst>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98859 w 625872"/>
                <a:gd name="connsiteY6" fmla="*/ 576262 h 840978"/>
                <a:gd name="connsiteX7" fmla="*/ 408384 w 625872"/>
                <a:gd name="connsiteY7" fmla="*/ 554831 h 840978"/>
                <a:gd name="connsiteX8" fmla="*/ 403622 w 625872"/>
                <a:gd name="connsiteY8" fmla="*/ 0 h 840978"/>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86581 w 625872"/>
                <a:gd name="connsiteY6" fmla="*/ 600620 h 840978"/>
                <a:gd name="connsiteX7" fmla="*/ 408384 w 625872"/>
                <a:gd name="connsiteY7" fmla="*/ 554831 h 840978"/>
                <a:gd name="connsiteX8" fmla="*/ 403622 w 625872"/>
                <a:gd name="connsiteY8" fmla="*/ 0 h 840978"/>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52338"/>
                <a:gd name="connsiteX1" fmla="*/ 586978 w 629778"/>
                <a:gd name="connsiteY1" fmla="*/ 707231 h 852338"/>
                <a:gd name="connsiteX2" fmla="*/ 332557 w 629778"/>
                <a:gd name="connsiteY2" fmla="*/ 850230 h 852338"/>
                <a:gd name="connsiteX3" fmla="*/ 65484 w 629778"/>
                <a:gd name="connsiteY3" fmla="*/ 809625 h 852338"/>
                <a:gd name="connsiteX4" fmla="*/ 15478 w 629778"/>
                <a:gd name="connsiteY4" fmla="*/ 671512 h 852338"/>
                <a:gd name="connsiteX5" fmla="*/ 158353 w 629778"/>
                <a:gd name="connsiteY5" fmla="*/ 540543 h 852338"/>
                <a:gd name="connsiteX6" fmla="*/ 386581 w 629778"/>
                <a:gd name="connsiteY6" fmla="*/ 600620 h 852338"/>
                <a:gd name="connsiteX7" fmla="*/ 408384 w 629778"/>
                <a:gd name="connsiteY7" fmla="*/ 554831 h 852338"/>
                <a:gd name="connsiteX8" fmla="*/ 403622 w 629778"/>
                <a:gd name="connsiteY8" fmla="*/ 0 h 852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9778" h="852338">
                  <a:moveTo>
                    <a:pt x="589359" y="40481"/>
                  </a:moveTo>
                  <a:cubicBezTo>
                    <a:pt x="607615" y="308570"/>
                    <a:pt x="629778" y="572273"/>
                    <a:pt x="586978" y="707231"/>
                  </a:cubicBezTo>
                  <a:cubicBezTo>
                    <a:pt x="544178" y="842189"/>
                    <a:pt x="393081" y="852338"/>
                    <a:pt x="332557" y="850230"/>
                  </a:cubicBezTo>
                  <a:cubicBezTo>
                    <a:pt x="247154" y="847800"/>
                    <a:pt x="118330" y="839411"/>
                    <a:pt x="65484" y="809625"/>
                  </a:cubicBezTo>
                  <a:cubicBezTo>
                    <a:pt x="12638" y="779839"/>
                    <a:pt x="0" y="716359"/>
                    <a:pt x="15478" y="671512"/>
                  </a:cubicBezTo>
                  <a:cubicBezTo>
                    <a:pt x="30956" y="626665"/>
                    <a:pt x="96503" y="552358"/>
                    <a:pt x="158353" y="540543"/>
                  </a:cubicBezTo>
                  <a:cubicBezTo>
                    <a:pt x="220203" y="528728"/>
                    <a:pt x="344909" y="598239"/>
                    <a:pt x="386581" y="600620"/>
                  </a:cubicBezTo>
                  <a:cubicBezTo>
                    <a:pt x="428253" y="603001"/>
                    <a:pt x="405544" y="654934"/>
                    <a:pt x="408384" y="554831"/>
                  </a:cubicBezTo>
                  <a:cubicBezTo>
                    <a:pt x="411224" y="454728"/>
                    <a:pt x="406400" y="229393"/>
                    <a:pt x="403622" y="0"/>
                  </a:cubicBezTo>
                </a:path>
              </a:pathLst>
            </a:custGeom>
            <a:solidFill>
              <a:srgbClr val="FFFF00"/>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36" name="Sun 35"/>
            <p:cNvSpPr/>
            <p:nvPr/>
          </p:nvSpPr>
          <p:spPr>
            <a:xfrm>
              <a:off x="3203848" y="1700808"/>
              <a:ext cx="3168352" cy="3348372"/>
            </a:xfrm>
            <a:prstGeom prst="sun">
              <a:avLst>
                <a:gd name="adj" fmla="val 21511"/>
              </a:avLst>
            </a:prstGeom>
            <a:solidFill>
              <a:srgbClr val="FFFF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23" name="Group 173"/>
          <p:cNvGrpSpPr/>
          <p:nvPr/>
        </p:nvGrpSpPr>
        <p:grpSpPr>
          <a:xfrm>
            <a:off x="1678246" y="3173322"/>
            <a:ext cx="464183" cy="168620"/>
            <a:chOff x="1715984" y="4220475"/>
            <a:chExt cx="538661" cy="195675"/>
          </a:xfrm>
        </p:grpSpPr>
        <p:sp>
          <p:nvSpPr>
            <p:cNvPr id="38" name="Oval 37"/>
            <p:cNvSpPr/>
            <p:nvPr/>
          </p:nvSpPr>
          <p:spPr>
            <a:xfrm>
              <a:off x="1715984" y="4220475"/>
              <a:ext cx="80057" cy="195675"/>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9" name="Oval 38"/>
            <p:cNvSpPr/>
            <p:nvPr/>
          </p:nvSpPr>
          <p:spPr>
            <a:xfrm>
              <a:off x="2174588" y="4220475"/>
              <a:ext cx="80057" cy="195675"/>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41" name="Freeform 40"/>
          <p:cNvSpPr/>
          <p:nvPr/>
        </p:nvSpPr>
        <p:spPr>
          <a:xfrm rot="16600455" flipH="1" flipV="1">
            <a:off x="729272" y="3057044"/>
            <a:ext cx="569654" cy="743913"/>
          </a:xfrm>
          <a:custGeom>
            <a:avLst/>
            <a:gdLst>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75432 w 777479"/>
              <a:gd name="connsiteY8" fmla="*/ 659606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65919 w 777479"/>
              <a:gd name="connsiteY10" fmla="*/ 516731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62013 w 777479"/>
              <a:gd name="connsiteY20" fmla="*/ 605036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2397 h 834313"/>
              <a:gd name="connsiteX1" fmla="*/ 239713 w 777479"/>
              <a:gd name="connsiteY1" fmla="*/ 240985 h 834313"/>
              <a:gd name="connsiteX2" fmla="*/ 82550 w 777479"/>
              <a:gd name="connsiteY2" fmla="*/ 336235 h 834313"/>
              <a:gd name="connsiteX3" fmla="*/ 3969 w 777479"/>
              <a:gd name="connsiteY3" fmla="*/ 474347 h 834313"/>
              <a:gd name="connsiteX4" fmla="*/ 106363 w 777479"/>
              <a:gd name="connsiteY4" fmla="*/ 488635 h 834313"/>
              <a:gd name="connsiteX5" fmla="*/ 254000 w 777479"/>
              <a:gd name="connsiteY5" fmla="*/ 386241 h 834313"/>
              <a:gd name="connsiteX6" fmla="*/ 261144 w 777479"/>
              <a:gd name="connsiteY6" fmla="*/ 398147 h 834313"/>
              <a:gd name="connsiteX7" fmla="*/ 223044 w 777479"/>
              <a:gd name="connsiteY7" fmla="*/ 533878 h 834313"/>
              <a:gd name="connsiteX8" fmla="*/ 198834 w 777479"/>
              <a:gd name="connsiteY8" fmla="*/ 660085 h 834313"/>
              <a:gd name="connsiteX9" fmla="*/ 248147 w 777479"/>
              <a:gd name="connsiteY9" fmla="*/ 750200 h 834313"/>
              <a:gd name="connsiteX10" fmla="*/ 335682 w 777479"/>
              <a:gd name="connsiteY10" fmla="*/ 608466 h 834313"/>
              <a:gd name="connsiteX11" fmla="*/ 368300 w 777479"/>
              <a:gd name="connsiteY11" fmla="*/ 488634 h 834313"/>
              <a:gd name="connsiteX12" fmla="*/ 375444 w 777479"/>
              <a:gd name="connsiteY12" fmla="*/ 555310 h 834313"/>
              <a:gd name="connsiteX13" fmla="*/ 401638 w 777479"/>
              <a:gd name="connsiteY13" fmla="*/ 767241 h 834313"/>
              <a:gd name="connsiteX14" fmla="*/ 451644 w 777479"/>
              <a:gd name="connsiteY14" fmla="*/ 833916 h 834313"/>
              <a:gd name="connsiteX15" fmla="*/ 504032 w 777479"/>
              <a:gd name="connsiteY15" fmla="*/ 769622 h 834313"/>
              <a:gd name="connsiteX16" fmla="*/ 504032 w 777479"/>
              <a:gd name="connsiteY16" fmla="*/ 529115 h 834313"/>
              <a:gd name="connsiteX17" fmla="*/ 527844 w 777479"/>
              <a:gd name="connsiteY17" fmla="*/ 643416 h 834313"/>
              <a:gd name="connsiteX18" fmla="*/ 573088 w 777479"/>
              <a:gd name="connsiteY18" fmla="*/ 741047 h 834313"/>
              <a:gd name="connsiteX19" fmla="*/ 625475 w 777479"/>
              <a:gd name="connsiteY19" fmla="*/ 762478 h 834313"/>
              <a:gd name="connsiteX20" fmla="*/ 662013 w 777479"/>
              <a:gd name="connsiteY20" fmla="*/ 705527 h 834313"/>
              <a:gd name="connsiteX21" fmla="*/ 644525 w 777479"/>
              <a:gd name="connsiteY21" fmla="*/ 583885 h 834313"/>
              <a:gd name="connsiteX22" fmla="*/ 632619 w 777479"/>
              <a:gd name="connsiteY22" fmla="*/ 507685 h 834313"/>
              <a:gd name="connsiteX23" fmla="*/ 718344 w 777479"/>
              <a:gd name="connsiteY23" fmla="*/ 657703 h 834313"/>
              <a:gd name="connsiteX24" fmla="*/ 770732 w 777479"/>
              <a:gd name="connsiteY24" fmla="*/ 636272 h 834313"/>
              <a:gd name="connsiteX25" fmla="*/ 758825 w 777479"/>
              <a:gd name="connsiteY25" fmla="*/ 495778 h 834313"/>
              <a:gd name="connsiteX26" fmla="*/ 668338 w 777479"/>
              <a:gd name="connsiteY26" fmla="*/ 324328 h 834313"/>
              <a:gd name="connsiteX27" fmla="*/ 668239 w 777479"/>
              <a:gd name="connsiteY27" fmla="*/ 0 h 834313"/>
              <a:gd name="connsiteX0" fmla="*/ 240017 w 777479"/>
              <a:gd name="connsiteY0" fmla="*/ 24652 h 834313"/>
              <a:gd name="connsiteX1" fmla="*/ 239713 w 777479"/>
              <a:gd name="connsiteY1" fmla="*/ 240985 h 834313"/>
              <a:gd name="connsiteX2" fmla="*/ 82550 w 777479"/>
              <a:gd name="connsiteY2" fmla="*/ 336235 h 834313"/>
              <a:gd name="connsiteX3" fmla="*/ 3969 w 777479"/>
              <a:gd name="connsiteY3" fmla="*/ 474347 h 834313"/>
              <a:gd name="connsiteX4" fmla="*/ 106363 w 777479"/>
              <a:gd name="connsiteY4" fmla="*/ 488635 h 834313"/>
              <a:gd name="connsiteX5" fmla="*/ 254000 w 777479"/>
              <a:gd name="connsiteY5" fmla="*/ 386241 h 834313"/>
              <a:gd name="connsiteX6" fmla="*/ 261144 w 777479"/>
              <a:gd name="connsiteY6" fmla="*/ 398147 h 834313"/>
              <a:gd name="connsiteX7" fmla="*/ 223044 w 777479"/>
              <a:gd name="connsiteY7" fmla="*/ 533878 h 834313"/>
              <a:gd name="connsiteX8" fmla="*/ 198834 w 777479"/>
              <a:gd name="connsiteY8" fmla="*/ 660085 h 834313"/>
              <a:gd name="connsiteX9" fmla="*/ 248147 w 777479"/>
              <a:gd name="connsiteY9" fmla="*/ 750200 h 834313"/>
              <a:gd name="connsiteX10" fmla="*/ 335682 w 777479"/>
              <a:gd name="connsiteY10" fmla="*/ 608466 h 834313"/>
              <a:gd name="connsiteX11" fmla="*/ 368300 w 777479"/>
              <a:gd name="connsiteY11" fmla="*/ 488634 h 834313"/>
              <a:gd name="connsiteX12" fmla="*/ 375444 w 777479"/>
              <a:gd name="connsiteY12" fmla="*/ 555310 h 834313"/>
              <a:gd name="connsiteX13" fmla="*/ 401638 w 777479"/>
              <a:gd name="connsiteY13" fmla="*/ 767241 h 834313"/>
              <a:gd name="connsiteX14" fmla="*/ 451644 w 777479"/>
              <a:gd name="connsiteY14" fmla="*/ 833916 h 834313"/>
              <a:gd name="connsiteX15" fmla="*/ 504032 w 777479"/>
              <a:gd name="connsiteY15" fmla="*/ 769622 h 834313"/>
              <a:gd name="connsiteX16" fmla="*/ 504032 w 777479"/>
              <a:gd name="connsiteY16" fmla="*/ 529115 h 834313"/>
              <a:gd name="connsiteX17" fmla="*/ 527844 w 777479"/>
              <a:gd name="connsiteY17" fmla="*/ 643416 h 834313"/>
              <a:gd name="connsiteX18" fmla="*/ 573088 w 777479"/>
              <a:gd name="connsiteY18" fmla="*/ 741047 h 834313"/>
              <a:gd name="connsiteX19" fmla="*/ 625475 w 777479"/>
              <a:gd name="connsiteY19" fmla="*/ 762478 h 834313"/>
              <a:gd name="connsiteX20" fmla="*/ 662013 w 777479"/>
              <a:gd name="connsiteY20" fmla="*/ 705527 h 834313"/>
              <a:gd name="connsiteX21" fmla="*/ 644525 w 777479"/>
              <a:gd name="connsiteY21" fmla="*/ 583885 h 834313"/>
              <a:gd name="connsiteX22" fmla="*/ 632619 w 777479"/>
              <a:gd name="connsiteY22" fmla="*/ 507685 h 834313"/>
              <a:gd name="connsiteX23" fmla="*/ 718344 w 777479"/>
              <a:gd name="connsiteY23" fmla="*/ 657703 h 834313"/>
              <a:gd name="connsiteX24" fmla="*/ 770732 w 777479"/>
              <a:gd name="connsiteY24" fmla="*/ 636272 h 834313"/>
              <a:gd name="connsiteX25" fmla="*/ 758825 w 777479"/>
              <a:gd name="connsiteY25" fmla="*/ 495778 h 834313"/>
              <a:gd name="connsiteX26" fmla="*/ 668338 w 777479"/>
              <a:gd name="connsiteY26" fmla="*/ 324328 h 834313"/>
              <a:gd name="connsiteX27" fmla="*/ 668239 w 777479"/>
              <a:gd name="connsiteY27" fmla="*/ 0 h 834313"/>
              <a:gd name="connsiteX0" fmla="*/ 240017 w 777479"/>
              <a:gd name="connsiteY0" fmla="*/ 164738 h 974399"/>
              <a:gd name="connsiteX1" fmla="*/ 239713 w 777479"/>
              <a:gd name="connsiteY1" fmla="*/ 381071 h 974399"/>
              <a:gd name="connsiteX2" fmla="*/ 82550 w 777479"/>
              <a:gd name="connsiteY2" fmla="*/ 476321 h 974399"/>
              <a:gd name="connsiteX3" fmla="*/ 3969 w 777479"/>
              <a:gd name="connsiteY3" fmla="*/ 614433 h 974399"/>
              <a:gd name="connsiteX4" fmla="*/ 106363 w 777479"/>
              <a:gd name="connsiteY4" fmla="*/ 628721 h 974399"/>
              <a:gd name="connsiteX5" fmla="*/ 254000 w 777479"/>
              <a:gd name="connsiteY5" fmla="*/ 526327 h 974399"/>
              <a:gd name="connsiteX6" fmla="*/ 261144 w 777479"/>
              <a:gd name="connsiteY6" fmla="*/ 538233 h 974399"/>
              <a:gd name="connsiteX7" fmla="*/ 223044 w 777479"/>
              <a:gd name="connsiteY7" fmla="*/ 673964 h 974399"/>
              <a:gd name="connsiteX8" fmla="*/ 198834 w 777479"/>
              <a:gd name="connsiteY8" fmla="*/ 800171 h 974399"/>
              <a:gd name="connsiteX9" fmla="*/ 248147 w 777479"/>
              <a:gd name="connsiteY9" fmla="*/ 890286 h 974399"/>
              <a:gd name="connsiteX10" fmla="*/ 335682 w 777479"/>
              <a:gd name="connsiteY10" fmla="*/ 748552 h 974399"/>
              <a:gd name="connsiteX11" fmla="*/ 368300 w 777479"/>
              <a:gd name="connsiteY11" fmla="*/ 628720 h 974399"/>
              <a:gd name="connsiteX12" fmla="*/ 375444 w 777479"/>
              <a:gd name="connsiteY12" fmla="*/ 695396 h 974399"/>
              <a:gd name="connsiteX13" fmla="*/ 401638 w 777479"/>
              <a:gd name="connsiteY13" fmla="*/ 907327 h 974399"/>
              <a:gd name="connsiteX14" fmla="*/ 451644 w 777479"/>
              <a:gd name="connsiteY14" fmla="*/ 974002 h 974399"/>
              <a:gd name="connsiteX15" fmla="*/ 504032 w 777479"/>
              <a:gd name="connsiteY15" fmla="*/ 909708 h 974399"/>
              <a:gd name="connsiteX16" fmla="*/ 504032 w 777479"/>
              <a:gd name="connsiteY16" fmla="*/ 669201 h 974399"/>
              <a:gd name="connsiteX17" fmla="*/ 527844 w 777479"/>
              <a:gd name="connsiteY17" fmla="*/ 783502 h 974399"/>
              <a:gd name="connsiteX18" fmla="*/ 573088 w 777479"/>
              <a:gd name="connsiteY18" fmla="*/ 881133 h 974399"/>
              <a:gd name="connsiteX19" fmla="*/ 625475 w 777479"/>
              <a:gd name="connsiteY19" fmla="*/ 902564 h 974399"/>
              <a:gd name="connsiteX20" fmla="*/ 662013 w 777479"/>
              <a:gd name="connsiteY20" fmla="*/ 845613 h 974399"/>
              <a:gd name="connsiteX21" fmla="*/ 644525 w 777479"/>
              <a:gd name="connsiteY21" fmla="*/ 723971 h 974399"/>
              <a:gd name="connsiteX22" fmla="*/ 632619 w 777479"/>
              <a:gd name="connsiteY22" fmla="*/ 647771 h 974399"/>
              <a:gd name="connsiteX23" fmla="*/ 718344 w 777479"/>
              <a:gd name="connsiteY23" fmla="*/ 797789 h 974399"/>
              <a:gd name="connsiteX24" fmla="*/ 770732 w 777479"/>
              <a:gd name="connsiteY24" fmla="*/ 776358 h 974399"/>
              <a:gd name="connsiteX25" fmla="*/ 758825 w 777479"/>
              <a:gd name="connsiteY25" fmla="*/ 635864 h 974399"/>
              <a:gd name="connsiteX26" fmla="*/ 668338 w 777479"/>
              <a:gd name="connsiteY26" fmla="*/ 464414 h 974399"/>
              <a:gd name="connsiteX27" fmla="*/ 577964 w 777479"/>
              <a:gd name="connsiteY27" fmla="*/ 0 h 974399"/>
              <a:gd name="connsiteX0" fmla="*/ 224488 w 777479"/>
              <a:gd name="connsiteY0" fmla="*/ 79294 h 974399"/>
              <a:gd name="connsiteX1" fmla="*/ 239713 w 777479"/>
              <a:gd name="connsiteY1" fmla="*/ 381071 h 974399"/>
              <a:gd name="connsiteX2" fmla="*/ 82550 w 777479"/>
              <a:gd name="connsiteY2" fmla="*/ 476321 h 974399"/>
              <a:gd name="connsiteX3" fmla="*/ 3969 w 777479"/>
              <a:gd name="connsiteY3" fmla="*/ 614433 h 974399"/>
              <a:gd name="connsiteX4" fmla="*/ 106363 w 777479"/>
              <a:gd name="connsiteY4" fmla="*/ 628721 h 974399"/>
              <a:gd name="connsiteX5" fmla="*/ 254000 w 777479"/>
              <a:gd name="connsiteY5" fmla="*/ 526327 h 974399"/>
              <a:gd name="connsiteX6" fmla="*/ 261144 w 777479"/>
              <a:gd name="connsiteY6" fmla="*/ 538233 h 974399"/>
              <a:gd name="connsiteX7" fmla="*/ 223044 w 777479"/>
              <a:gd name="connsiteY7" fmla="*/ 673964 h 974399"/>
              <a:gd name="connsiteX8" fmla="*/ 198834 w 777479"/>
              <a:gd name="connsiteY8" fmla="*/ 800171 h 974399"/>
              <a:gd name="connsiteX9" fmla="*/ 248147 w 777479"/>
              <a:gd name="connsiteY9" fmla="*/ 890286 h 974399"/>
              <a:gd name="connsiteX10" fmla="*/ 335682 w 777479"/>
              <a:gd name="connsiteY10" fmla="*/ 748552 h 974399"/>
              <a:gd name="connsiteX11" fmla="*/ 368300 w 777479"/>
              <a:gd name="connsiteY11" fmla="*/ 628720 h 974399"/>
              <a:gd name="connsiteX12" fmla="*/ 375444 w 777479"/>
              <a:gd name="connsiteY12" fmla="*/ 695396 h 974399"/>
              <a:gd name="connsiteX13" fmla="*/ 401638 w 777479"/>
              <a:gd name="connsiteY13" fmla="*/ 907327 h 974399"/>
              <a:gd name="connsiteX14" fmla="*/ 451644 w 777479"/>
              <a:gd name="connsiteY14" fmla="*/ 974002 h 974399"/>
              <a:gd name="connsiteX15" fmla="*/ 504032 w 777479"/>
              <a:gd name="connsiteY15" fmla="*/ 909708 h 974399"/>
              <a:gd name="connsiteX16" fmla="*/ 504032 w 777479"/>
              <a:gd name="connsiteY16" fmla="*/ 669201 h 974399"/>
              <a:gd name="connsiteX17" fmla="*/ 527844 w 777479"/>
              <a:gd name="connsiteY17" fmla="*/ 783502 h 974399"/>
              <a:gd name="connsiteX18" fmla="*/ 573088 w 777479"/>
              <a:gd name="connsiteY18" fmla="*/ 881133 h 974399"/>
              <a:gd name="connsiteX19" fmla="*/ 625475 w 777479"/>
              <a:gd name="connsiteY19" fmla="*/ 902564 h 974399"/>
              <a:gd name="connsiteX20" fmla="*/ 662013 w 777479"/>
              <a:gd name="connsiteY20" fmla="*/ 845613 h 974399"/>
              <a:gd name="connsiteX21" fmla="*/ 644525 w 777479"/>
              <a:gd name="connsiteY21" fmla="*/ 723971 h 974399"/>
              <a:gd name="connsiteX22" fmla="*/ 632619 w 777479"/>
              <a:gd name="connsiteY22" fmla="*/ 647771 h 974399"/>
              <a:gd name="connsiteX23" fmla="*/ 718344 w 777479"/>
              <a:gd name="connsiteY23" fmla="*/ 797789 h 974399"/>
              <a:gd name="connsiteX24" fmla="*/ 770732 w 777479"/>
              <a:gd name="connsiteY24" fmla="*/ 776358 h 974399"/>
              <a:gd name="connsiteX25" fmla="*/ 758825 w 777479"/>
              <a:gd name="connsiteY25" fmla="*/ 635864 h 974399"/>
              <a:gd name="connsiteX26" fmla="*/ 668338 w 777479"/>
              <a:gd name="connsiteY26" fmla="*/ 464414 h 974399"/>
              <a:gd name="connsiteX27" fmla="*/ 577964 w 777479"/>
              <a:gd name="connsiteY27" fmla="*/ 0 h 974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77479" h="974399">
                <a:moveTo>
                  <a:pt x="224488" y="79294"/>
                </a:moveTo>
                <a:cubicBezTo>
                  <a:pt x="238577" y="124935"/>
                  <a:pt x="263369" y="314900"/>
                  <a:pt x="239713" y="381071"/>
                </a:cubicBezTo>
                <a:cubicBezTo>
                  <a:pt x="216057" y="447242"/>
                  <a:pt x="121841" y="437427"/>
                  <a:pt x="82550" y="476321"/>
                </a:cubicBezTo>
                <a:cubicBezTo>
                  <a:pt x="43259" y="515215"/>
                  <a:pt x="0" y="589033"/>
                  <a:pt x="3969" y="614433"/>
                </a:cubicBezTo>
                <a:cubicBezTo>
                  <a:pt x="7938" y="639833"/>
                  <a:pt x="64691" y="643405"/>
                  <a:pt x="106363" y="628721"/>
                </a:cubicBezTo>
                <a:cubicBezTo>
                  <a:pt x="148035" y="614037"/>
                  <a:pt x="228203" y="541408"/>
                  <a:pt x="254000" y="526327"/>
                </a:cubicBezTo>
                <a:cubicBezTo>
                  <a:pt x="279797" y="511246"/>
                  <a:pt x="266303" y="513627"/>
                  <a:pt x="261144" y="538233"/>
                </a:cubicBezTo>
                <a:cubicBezTo>
                  <a:pt x="255985" y="562839"/>
                  <a:pt x="233429" y="630308"/>
                  <a:pt x="223044" y="673964"/>
                </a:cubicBezTo>
                <a:cubicBezTo>
                  <a:pt x="212659" y="717620"/>
                  <a:pt x="194650" y="764117"/>
                  <a:pt x="198834" y="800171"/>
                </a:cubicBezTo>
                <a:cubicBezTo>
                  <a:pt x="203018" y="836225"/>
                  <a:pt x="225339" y="898889"/>
                  <a:pt x="248147" y="890286"/>
                </a:cubicBezTo>
                <a:cubicBezTo>
                  <a:pt x="270955" y="881683"/>
                  <a:pt x="315657" y="792146"/>
                  <a:pt x="335682" y="748552"/>
                </a:cubicBezTo>
                <a:cubicBezTo>
                  <a:pt x="355707" y="704958"/>
                  <a:pt x="361673" y="637579"/>
                  <a:pt x="368300" y="628720"/>
                </a:cubicBezTo>
                <a:cubicBezTo>
                  <a:pt x="374927" y="619861"/>
                  <a:pt x="369888" y="648962"/>
                  <a:pt x="375444" y="695396"/>
                </a:cubicBezTo>
                <a:cubicBezTo>
                  <a:pt x="381000" y="741831"/>
                  <a:pt x="388938" y="860893"/>
                  <a:pt x="401638" y="907327"/>
                </a:cubicBezTo>
                <a:cubicBezTo>
                  <a:pt x="414338" y="953761"/>
                  <a:pt x="434578" y="973605"/>
                  <a:pt x="451644" y="974002"/>
                </a:cubicBezTo>
                <a:cubicBezTo>
                  <a:pt x="468710" y="974399"/>
                  <a:pt x="495301" y="960508"/>
                  <a:pt x="504032" y="909708"/>
                </a:cubicBezTo>
                <a:cubicBezTo>
                  <a:pt x="512763" y="858908"/>
                  <a:pt x="500063" y="690235"/>
                  <a:pt x="504032" y="669201"/>
                </a:cubicBezTo>
                <a:cubicBezTo>
                  <a:pt x="508001" y="648167"/>
                  <a:pt x="516335" y="748180"/>
                  <a:pt x="527844" y="783502"/>
                </a:cubicBezTo>
                <a:cubicBezTo>
                  <a:pt x="539353" y="818824"/>
                  <a:pt x="556816" y="861289"/>
                  <a:pt x="573088" y="881133"/>
                </a:cubicBezTo>
                <a:cubicBezTo>
                  <a:pt x="589360" y="900977"/>
                  <a:pt x="610654" y="908484"/>
                  <a:pt x="625475" y="902564"/>
                </a:cubicBezTo>
                <a:cubicBezTo>
                  <a:pt x="640296" y="896644"/>
                  <a:pt x="658838" y="875379"/>
                  <a:pt x="662013" y="845613"/>
                </a:cubicBezTo>
                <a:cubicBezTo>
                  <a:pt x="665188" y="815847"/>
                  <a:pt x="649424" y="756945"/>
                  <a:pt x="644525" y="723971"/>
                </a:cubicBezTo>
                <a:cubicBezTo>
                  <a:pt x="639626" y="690997"/>
                  <a:pt x="620316" y="635468"/>
                  <a:pt x="632619" y="647771"/>
                </a:cubicBezTo>
                <a:cubicBezTo>
                  <a:pt x="644922" y="660074"/>
                  <a:pt x="695325" y="776358"/>
                  <a:pt x="718344" y="797789"/>
                </a:cubicBezTo>
                <a:cubicBezTo>
                  <a:pt x="741363" y="819220"/>
                  <a:pt x="763985" y="803346"/>
                  <a:pt x="770732" y="776358"/>
                </a:cubicBezTo>
                <a:cubicBezTo>
                  <a:pt x="777479" y="749371"/>
                  <a:pt x="775891" y="687855"/>
                  <a:pt x="758825" y="635864"/>
                </a:cubicBezTo>
                <a:cubicBezTo>
                  <a:pt x="741759" y="583873"/>
                  <a:pt x="698481" y="570391"/>
                  <a:pt x="668338" y="464414"/>
                </a:cubicBezTo>
                <a:cubicBezTo>
                  <a:pt x="638195" y="358437"/>
                  <a:pt x="580345" y="78978"/>
                  <a:pt x="577964" y="0"/>
                </a:cubicBezTo>
              </a:path>
            </a:pathLst>
          </a:custGeom>
          <a:solidFill>
            <a:srgbClr val="FFFF00"/>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42" name="Freeform 41"/>
          <p:cNvSpPr/>
          <p:nvPr/>
        </p:nvSpPr>
        <p:spPr>
          <a:xfrm rot="5012582" flipV="1">
            <a:off x="2523909" y="3053986"/>
            <a:ext cx="586983" cy="750029"/>
          </a:xfrm>
          <a:custGeom>
            <a:avLst/>
            <a:gdLst>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75432 w 777479"/>
              <a:gd name="connsiteY8" fmla="*/ 659606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65919 w 777479"/>
              <a:gd name="connsiteY10" fmla="*/ 516731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62013 w 777479"/>
              <a:gd name="connsiteY20" fmla="*/ 605036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2397 h 834313"/>
              <a:gd name="connsiteX1" fmla="*/ 239713 w 777479"/>
              <a:gd name="connsiteY1" fmla="*/ 240985 h 834313"/>
              <a:gd name="connsiteX2" fmla="*/ 82550 w 777479"/>
              <a:gd name="connsiteY2" fmla="*/ 336235 h 834313"/>
              <a:gd name="connsiteX3" fmla="*/ 3969 w 777479"/>
              <a:gd name="connsiteY3" fmla="*/ 474347 h 834313"/>
              <a:gd name="connsiteX4" fmla="*/ 106363 w 777479"/>
              <a:gd name="connsiteY4" fmla="*/ 488635 h 834313"/>
              <a:gd name="connsiteX5" fmla="*/ 254000 w 777479"/>
              <a:gd name="connsiteY5" fmla="*/ 386241 h 834313"/>
              <a:gd name="connsiteX6" fmla="*/ 261144 w 777479"/>
              <a:gd name="connsiteY6" fmla="*/ 398147 h 834313"/>
              <a:gd name="connsiteX7" fmla="*/ 223044 w 777479"/>
              <a:gd name="connsiteY7" fmla="*/ 533878 h 834313"/>
              <a:gd name="connsiteX8" fmla="*/ 198834 w 777479"/>
              <a:gd name="connsiteY8" fmla="*/ 660085 h 834313"/>
              <a:gd name="connsiteX9" fmla="*/ 248147 w 777479"/>
              <a:gd name="connsiteY9" fmla="*/ 750200 h 834313"/>
              <a:gd name="connsiteX10" fmla="*/ 335682 w 777479"/>
              <a:gd name="connsiteY10" fmla="*/ 608466 h 834313"/>
              <a:gd name="connsiteX11" fmla="*/ 368300 w 777479"/>
              <a:gd name="connsiteY11" fmla="*/ 488634 h 834313"/>
              <a:gd name="connsiteX12" fmla="*/ 375444 w 777479"/>
              <a:gd name="connsiteY12" fmla="*/ 555310 h 834313"/>
              <a:gd name="connsiteX13" fmla="*/ 401638 w 777479"/>
              <a:gd name="connsiteY13" fmla="*/ 767241 h 834313"/>
              <a:gd name="connsiteX14" fmla="*/ 451644 w 777479"/>
              <a:gd name="connsiteY14" fmla="*/ 833916 h 834313"/>
              <a:gd name="connsiteX15" fmla="*/ 504032 w 777479"/>
              <a:gd name="connsiteY15" fmla="*/ 769622 h 834313"/>
              <a:gd name="connsiteX16" fmla="*/ 504032 w 777479"/>
              <a:gd name="connsiteY16" fmla="*/ 529115 h 834313"/>
              <a:gd name="connsiteX17" fmla="*/ 527844 w 777479"/>
              <a:gd name="connsiteY17" fmla="*/ 643416 h 834313"/>
              <a:gd name="connsiteX18" fmla="*/ 573088 w 777479"/>
              <a:gd name="connsiteY18" fmla="*/ 741047 h 834313"/>
              <a:gd name="connsiteX19" fmla="*/ 625475 w 777479"/>
              <a:gd name="connsiteY19" fmla="*/ 762478 h 834313"/>
              <a:gd name="connsiteX20" fmla="*/ 662013 w 777479"/>
              <a:gd name="connsiteY20" fmla="*/ 705527 h 834313"/>
              <a:gd name="connsiteX21" fmla="*/ 644525 w 777479"/>
              <a:gd name="connsiteY21" fmla="*/ 583885 h 834313"/>
              <a:gd name="connsiteX22" fmla="*/ 632619 w 777479"/>
              <a:gd name="connsiteY22" fmla="*/ 507685 h 834313"/>
              <a:gd name="connsiteX23" fmla="*/ 718344 w 777479"/>
              <a:gd name="connsiteY23" fmla="*/ 657703 h 834313"/>
              <a:gd name="connsiteX24" fmla="*/ 770732 w 777479"/>
              <a:gd name="connsiteY24" fmla="*/ 636272 h 834313"/>
              <a:gd name="connsiteX25" fmla="*/ 758825 w 777479"/>
              <a:gd name="connsiteY25" fmla="*/ 495778 h 834313"/>
              <a:gd name="connsiteX26" fmla="*/ 668338 w 777479"/>
              <a:gd name="connsiteY26" fmla="*/ 324328 h 834313"/>
              <a:gd name="connsiteX27" fmla="*/ 668239 w 777479"/>
              <a:gd name="connsiteY27" fmla="*/ 0 h 834313"/>
              <a:gd name="connsiteX0" fmla="*/ 240017 w 777479"/>
              <a:gd name="connsiteY0" fmla="*/ 24652 h 834313"/>
              <a:gd name="connsiteX1" fmla="*/ 239713 w 777479"/>
              <a:gd name="connsiteY1" fmla="*/ 240985 h 834313"/>
              <a:gd name="connsiteX2" fmla="*/ 82550 w 777479"/>
              <a:gd name="connsiteY2" fmla="*/ 336235 h 834313"/>
              <a:gd name="connsiteX3" fmla="*/ 3969 w 777479"/>
              <a:gd name="connsiteY3" fmla="*/ 474347 h 834313"/>
              <a:gd name="connsiteX4" fmla="*/ 106363 w 777479"/>
              <a:gd name="connsiteY4" fmla="*/ 488635 h 834313"/>
              <a:gd name="connsiteX5" fmla="*/ 254000 w 777479"/>
              <a:gd name="connsiteY5" fmla="*/ 386241 h 834313"/>
              <a:gd name="connsiteX6" fmla="*/ 261144 w 777479"/>
              <a:gd name="connsiteY6" fmla="*/ 398147 h 834313"/>
              <a:gd name="connsiteX7" fmla="*/ 223044 w 777479"/>
              <a:gd name="connsiteY7" fmla="*/ 533878 h 834313"/>
              <a:gd name="connsiteX8" fmla="*/ 198834 w 777479"/>
              <a:gd name="connsiteY8" fmla="*/ 660085 h 834313"/>
              <a:gd name="connsiteX9" fmla="*/ 248147 w 777479"/>
              <a:gd name="connsiteY9" fmla="*/ 750200 h 834313"/>
              <a:gd name="connsiteX10" fmla="*/ 335682 w 777479"/>
              <a:gd name="connsiteY10" fmla="*/ 608466 h 834313"/>
              <a:gd name="connsiteX11" fmla="*/ 368300 w 777479"/>
              <a:gd name="connsiteY11" fmla="*/ 488634 h 834313"/>
              <a:gd name="connsiteX12" fmla="*/ 375444 w 777479"/>
              <a:gd name="connsiteY12" fmla="*/ 555310 h 834313"/>
              <a:gd name="connsiteX13" fmla="*/ 401638 w 777479"/>
              <a:gd name="connsiteY13" fmla="*/ 767241 h 834313"/>
              <a:gd name="connsiteX14" fmla="*/ 451644 w 777479"/>
              <a:gd name="connsiteY14" fmla="*/ 833916 h 834313"/>
              <a:gd name="connsiteX15" fmla="*/ 504032 w 777479"/>
              <a:gd name="connsiteY15" fmla="*/ 769622 h 834313"/>
              <a:gd name="connsiteX16" fmla="*/ 504032 w 777479"/>
              <a:gd name="connsiteY16" fmla="*/ 529115 h 834313"/>
              <a:gd name="connsiteX17" fmla="*/ 527844 w 777479"/>
              <a:gd name="connsiteY17" fmla="*/ 643416 h 834313"/>
              <a:gd name="connsiteX18" fmla="*/ 573088 w 777479"/>
              <a:gd name="connsiteY18" fmla="*/ 741047 h 834313"/>
              <a:gd name="connsiteX19" fmla="*/ 625475 w 777479"/>
              <a:gd name="connsiteY19" fmla="*/ 762478 h 834313"/>
              <a:gd name="connsiteX20" fmla="*/ 662013 w 777479"/>
              <a:gd name="connsiteY20" fmla="*/ 705527 h 834313"/>
              <a:gd name="connsiteX21" fmla="*/ 644525 w 777479"/>
              <a:gd name="connsiteY21" fmla="*/ 583885 h 834313"/>
              <a:gd name="connsiteX22" fmla="*/ 632619 w 777479"/>
              <a:gd name="connsiteY22" fmla="*/ 507685 h 834313"/>
              <a:gd name="connsiteX23" fmla="*/ 718344 w 777479"/>
              <a:gd name="connsiteY23" fmla="*/ 657703 h 834313"/>
              <a:gd name="connsiteX24" fmla="*/ 770732 w 777479"/>
              <a:gd name="connsiteY24" fmla="*/ 636272 h 834313"/>
              <a:gd name="connsiteX25" fmla="*/ 758825 w 777479"/>
              <a:gd name="connsiteY25" fmla="*/ 495778 h 834313"/>
              <a:gd name="connsiteX26" fmla="*/ 668338 w 777479"/>
              <a:gd name="connsiteY26" fmla="*/ 324328 h 834313"/>
              <a:gd name="connsiteX27" fmla="*/ 668239 w 777479"/>
              <a:gd name="connsiteY27" fmla="*/ 0 h 834313"/>
              <a:gd name="connsiteX0" fmla="*/ 240017 w 777479"/>
              <a:gd name="connsiteY0" fmla="*/ 164738 h 974399"/>
              <a:gd name="connsiteX1" fmla="*/ 239713 w 777479"/>
              <a:gd name="connsiteY1" fmla="*/ 381071 h 974399"/>
              <a:gd name="connsiteX2" fmla="*/ 82550 w 777479"/>
              <a:gd name="connsiteY2" fmla="*/ 476321 h 974399"/>
              <a:gd name="connsiteX3" fmla="*/ 3969 w 777479"/>
              <a:gd name="connsiteY3" fmla="*/ 614433 h 974399"/>
              <a:gd name="connsiteX4" fmla="*/ 106363 w 777479"/>
              <a:gd name="connsiteY4" fmla="*/ 628721 h 974399"/>
              <a:gd name="connsiteX5" fmla="*/ 254000 w 777479"/>
              <a:gd name="connsiteY5" fmla="*/ 526327 h 974399"/>
              <a:gd name="connsiteX6" fmla="*/ 261144 w 777479"/>
              <a:gd name="connsiteY6" fmla="*/ 538233 h 974399"/>
              <a:gd name="connsiteX7" fmla="*/ 223044 w 777479"/>
              <a:gd name="connsiteY7" fmla="*/ 673964 h 974399"/>
              <a:gd name="connsiteX8" fmla="*/ 198834 w 777479"/>
              <a:gd name="connsiteY8" fmla="*/ 800171 h 974399"/>
              <a:gd name="connsiteX9" fmla="*/ 248147 w 777479"/>
              <a:gd name="connsiteY9" fmla="*/ 890286 h 974399"/>
              <a:gd name="connsiteX10" fmla="*/ 335682 w 777479"/>
              <a:gd name="connsiteY10" fmla="*/ 748552 h 974399"/>
              <a:gd name="connsiteX11" fmla="*/ 368300 w 777479"/>
              <a:gd name="connsiteY11" fmla="*/ 628720 h 974399"/>
              <a:gd name="connsiteX12" fmla="*/ 375444 w 777479"/>
              <a:gd name="connsiteY12" fmla="*/ 695396 h 974399"/>
              <a:gd name="connsiteX13" fmla="*/ 401638 w 777479"/>
              <a:gd name="connsiteY13" fmla="*/ 907327 h 974399"/>
              <a:gd name="connsiteX14" fmla="*/ 451644 w 777479"/>
              <a:gd name="connsiteY14" fmla="*/ 974002 h 974399"/>
              <a:gd name="connsiteX15" fmla="*/ 504032 w 777479"/>
              <a:gd name="connsiteY15" fmla="*/ 909708 h 974399"/>
              <a:gd name="connsiteX16" fmla="*/ 504032 w 777479"/>
              <a:gd name="connsiteY16" fmla="*/ 669201 h 974399"/>
              <a:gd name="connsiteX17" fmla="*/ 527844 w 777479"/>
              <a:gd name="connsiteY17" fmla="*/ 783502 h 974399"/>
              <a:gd name="connsiteX18" fmla="*/ 573088 w 777479"/>
              <a:gd name="connsiteY18" fmla="*/ 881133 h 974399"/>
              <a:gd name="connsiteX19" fmla="*/ 625475 w 777479"/>
              <a:gd name="connsiteY19" fmla="*/ 902564 h 974399"/>
              <a:gd name="connsiteX20" fmla="*/ 662013 w 777479"/>
              <a:gd name="connsiteY20" fmla="*/ 845613 h 974399"/>
              <a:gd name="connsiteX21" fmla="*/ 644525 w 777479"/>
              <a:gd name="connsiteY21" fmla="*/ 723971 h 974399"/>
              <a:gd name="connsiteX22" fmla="*/ 632619 w 777479"/>
              <a:gd name="connsiteY22" fmla="*/ 647771 h 974399"/>
              <a:gd name="connsiteX23" fmla="*/ 718344 w 777479"/>
              <a:gd name="connsiteY23" fmla="*/ 797789 h 974399"/>
              <a:gd name="connsiteX24" fmla="*/ 770732 w 777479"/>
              <a:gd name="connsiteY24" fmla="*/ 776358 h 974399"/>
              <a:gd name="connsiteX25" fmla="*/ 758825 w 777479"/>
              <a:gd name="connsiteY25" fmla="*/ 635864 h 974399"/>
              <a:gd name="connsiteX26" fmla="*/ 668338 w 777479"/>
              <a:gd name="connsiteY26" fmla="*/ 464414 h 974399"/>
              <a:gd name="connsiteX27" fmla="*/ 577964 w 777479"/>
              <a:gd name="connsiteY27" fmla="*/ 0 h 974399"/>
              <a:gd name="connsiteX0" fmla="*/ 224488 w 777479"/>
              <a:gd name="connsiteY0" fmla="*/ 79294 h 974399"/>
              <a:gd name="connsiteX1" fmla="*/ 239713 w 777479"/>
              <a:gd name="connsiteY1" fmla="*/ 381071 h 974399"/>
              <a:gd name="connsiteX2" fmla="*/ 82550 w 777479"/>
              <a:gd name="connsiteY2" fmla="*/ 476321 h 974399"/>
              <a:gd name="connsiteX3" fmla="*/ 3969 w 777479"/>
              <a:gd name="connsiteY3" fmla="*/ 614433 h 974399"/>
              <a:gd name="connsiteX4" fmla="*/ 106363 w 777479"/>
              <a:gd name="connsiteY4" fmla="*/ 628721 h 974399"/>
              <a:gd name="connsiteX5" fmla="*/ 254000 w 777479"/>
              <a:gd name="connsiteY5" fmla="*/ 526327 h 974399"/>
              <a:gd name="connsiteX6" fmla="*/ 261144 w 777479"/>
              <a:gd name="connsiteY6" fmla="*/ 538233 h 974399"/>
              <a:gd name="connsiteX7" fmla="*/ 223044 w 777479"/>
              <a:gd name="connsiteY7" fmla="*/ 673964 h 974399"/>
              <a:gd name="connsiteX8" fmla="*/ 198834 w 777479"/>
              <a:gd name="connsiteY8" fmla="*/ 800171 h 974399"/>
              <a:gd name="connsiteX9" fmla="*/ 248147 w 777479"/>
              <a:gd name="connsiteY9" fmla="*/ 890286 h 974399"/>
              <a:gd name="connsiteX10" fmla="*/ 335682 w 777479"/>
              <a:gd name="connsiteY10" fmla="*/ 748552 h 974399"/>
              <a:gd name="connsiteX11" fmla="*/ 368300 w 777479"/>
              <a:gd name="connsiteY11" fmla="*/ 628720 h 974399"/>
              <a:gd name="connsiteX12" fmla="*/ 375444 w 777479"/>
              <a:gd name="connsiteY12" fmla="*/ 695396 h 974399"/>
              <a:gd name="connsiteX13" fmla="*/ 401638 w 777479"/>
              <a:gd name="connsiteY13" fmla="*/ 907327 h 974399"/>
              <a:gd name="connsiteX14" fmla="*/ 451644 w 777479"/>
              <a:gd name="connsiteY14" fmla="*/ 974002 h 974399"/>
              <a:gd name="connsiteX15" fmla="*/ 504032 w 777479"/>
              <a:gd name="connsiteY15" fmla="*/ 909708 h 974399"/>
              <a:gd name="connsiteX16" fmla="*/ 504032 w 777479"/>
              <a:gd name="connsiteY16" fmla="*/ 669201 h 974399"/>
              <a:gd name="connsiteX17" fmla="*/ 527844 w 777479"/>
              <a:gd name="connsiteY17" fmla="*/ 783502 h 974399"/>
              <a:gd name="connsiteX18" fmla="*/ 573088 w 777479"/>
              <a:gd name="connsiteY18" fmla="*/ 881133 h 974399"/>
              <a:gd name="connsiteX19" fmla="*/ 625475 w 777479"/>
              <a:gd name="connsiteY19" fmla="*/ 902564 h 974399"/>
              <a:gd name="connsiteX20" fmla="*/ 662013 w 777479"/>
              <a:gd name="connsiteY20" fmla="*/ 845613 h 974399"/>
              <a:gd name="connsiteX21" fmla="*/ 644525 w 777479"/>
              <a:gd name="connsiteY21" fmla="*/ 723971 h 974399"/>
              <a:gd name="connsiteX22" fmla="*/ 632619 w 777479"/>
              <a:gd name="connsiteY22" fmla="*/ 647771 h 974399"/>
              <a:gd name="connsiteX23" fmla="*/ 718344 w 777479"/>
              <a:gd name="connsiteY23" fmla="*/ 797789 h 974399"/>
              <a:gd name="connsiteX24" fmla="*/ 770732 w 777479"/>
              <a:gd name="connsiteY24" fmla="*/ 776358 h 974399"/>
              <a:gd name="connsiteX25" fmla="*/ 758825 w 777479"/>
              <a:gd name="connsiteY25" fmla="*/ 635864 h 974399"/>
              <a:gd name="connsiteX26" fmla="*/ 668338 w 777479"/>
              <a:gd name="connsiteY26" fmla="*/ 464414 h 974399"/>
              <a:gd name="connsiteX27" fmla="*/ 577964 w 777479"/>
              <a:gd name="connsiteY27" fmla="*/ 0 h 974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77479" h="974399">
                <a:moveTo>
                  <a:pt x="224488" y="79294"/>
                </a:moveTo>
                <a:cubicBezTo>
                  <a:pt x="238577" y="124935"/>
                  <a:pt x="263369" y="314900"/>
                  <a:pt x="239713" y="381071"/>
                </a:cubicBezTo>
                <a:cubicBezTo>
                  <a:pt x="216057" y="447242"/>
                  <a:pt x="121841" y="437427"/>
                  <a:pt x="82550" y="476321"/>
                </a:cubicBezTo>
                <a:cubicBezTo>
                  <a:pt x="43259" y="515215"/>
                  <a:pt x="0" y="589033"/>
                  <a:pt x="3969" y="614433"/>
                </a:cubicBezTo>
                <a:cubicBezTo>
                  <a:pt x="7938" y="639833"/>
                  <a:pt x="64691" y="643405"/>
                  <a:pt x="106363" y="628721"/>
                </a:cubicBezTo>
                <a:cubicBezTo>
                  <a:pt x="148035" y="614037"/>
                  <a:pt x="228203" y="541408"/>
                  <a:pt x="254000" y="526327"/>
                </a:cubicBezTo>
                <a:cubicBezTo>
                  <a:pt x="279797" y="511246"/>
                  <a:pt x="266303" y="513627"/>
                  <a:pt x="261144" y="538233"/>
                </a:cubicBezTo>
                <a:cubicBezTo>
                  <a:pt x="255985" y="562839"/>
                  <a:pt x="233429" y="630308"/>
                  <a:pt x="223044" y="673964"/>
                </a:cubicBezTo>
                <a:cubicBezTo>
                  <a:pt x="212659" y="717620"/>
                  <a:pt x="194650" y="764117"/>
                  <a:pt x="198834" y="800171"/>
                </a:cubicBezTo>
                <a:cubicBezTo>
                  <a:pt x="203018" y="836225"/>
                  <a:pt x="225339" y="898889"/>
                  <a:pt x="248147" y="890286"/>
                </a:cubicBezTo>
                <a:cubicBezTo>
                  <a:pt x="270955" y="881683"/>
                  <a:pt x="315657" y="792146"/>
                  <a:pt x="335682" y="748552"/>
                </a:cubicBezTo>
                <a:cubicBezTo>
                  <a:pt x="355707" y="704958"/>
                  <a:pt x="361673" y="637579"/>
                  <a:pt x="368300" y="628720"/>
                </a:cubicBezTo>
                <a:cubicBezTo>
                  <a:pt x="374927" y="619861"/>
                  <a:pt x="369888" y="648962"/>
                  <a:pt x="375444" y="695396"/>
                </a:cubicBezTo>
                <a:cubicBezTo>
                  <a:pt x="381000" y="741831"/>
                  <a:pt x="388938" y="860893"/>
                  <a:pt x="401638" y="907327"/>
                </a:cubicBezTo>
                <a:cubicBezTo>
                  <a:pt x="414338" y="953761"/>
                  <a:pt x="434578" y="973605"/>
                  <a:pt x="451644" y="974002"/>
                </a:cubicBezTo>
                <a:cubicBezTo>
                  <a:pt x="468710" y="974399"/>
                  <a:pt x="495301" y="960508"/>
                  <a:pt x="504032" y="909708"/>
                </a:cubicBezTo>
                <a:cubicBezTo>
                  <a:pt x="512763" y="858908"/>
                  <a:pt x="500063" y="690235"/>
                  <a:pt x="504032" y="669201"/>
                </a:cubicBezTo>
                <a:cubicBezTo>
                  <a:pt x="508001" y="648167"/>
                  <a:pt x="516335" y="748180"/>
                  <a:pt x="527844" y="783502"/>
                </a:cubicBezTo>
                <a:cubicBezTo>
                  <a:pt x="539353" y="818824"/>
                  <a:pt x="556816" y="861289"/>
                  <a:pt x="573088" y="881133"/>
                </a:cubicBezTo>
                <a:cubicBezTo>
                  <a:pt x="589360" y="900977"/>
                  <a:pt x="610654" y="908484"/>
                  <a:pt x="625475" y="902564"/>
                </a:cubicBezTo>
                <a:cubicBezTo>
                  <a:pt x="640296" y="896644"/>
                  <a:pt x="658838" y="875379"/>
                  <a:pt x="662013" y="845613"/>
                </a:cubicBezTo>
                <a:cubicBezTo>
                  <a:pt x="665188" y="815847"/>
                  <a:pt x="649424" y="756945"/>
                  <a:pt x="644525" y="723971"/>
                </a:cubicBezTo>
                <a:cubicBezTo>
                  <a:pt x="639626" y="690997"/>
                  <a:pt x="620316" y="635468"/>
                  <a:pt x="632619" y="647771"/>
                </a:cubicBezTo>
                <a:cubicBezTo>
                  <a:pt x="644922" y="660074"/>
                  <a:pt x="695325" y="776358"/>
                  <a:pt x="718344" y="797789"/>
                </a:cubicBezTo>
                <a:cubicBezTo>
                  <a:pt x="741363" y="819220"/>
                  <a:pt x="763985" y="803346"/>
                  <a:pt x="770732" y="776358"/>
                </a:cubicBezTo>
                <a:cubicBezTo>
                  <a:pt x="777479" y="749371"/>
                  <a:pt x="775891" y="687855"/>
                  <a:pt x="758825" y="635864"/>
                </a:cubicBezTo>
                <a:cubicBezTo>
                  <a:pt x="741759" y="583873"/>
                  <a:pt x="698481" y="570391"/>
                  <a:pt x="668338" y="464414"/>
                </a:cubicBezTo>
                <a:cubicBezTo>
                  <a:pt x="638195" y="358437"/>
                  <a:pt x="580345" y="78978"/>
                  <a:pt x="577964" y="0"/>
                </a:cubicBezTo>
              </a:path>
            </a:pathLst>
          </a:custGeom>
          <a:solidFill>
            <a:srgbClr val="FFFF00"/>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44" name="Arc 43"/>
          <p:cNvSpPr/>
          <p:nvPr/>
        </p:nvSpPr>
        <p:spPr>
          <a:xfrm flipV="1">
            <a:off x="1508873" y="3615996"/>
            <a:ext cx="758871" cy="758869"/>
          </a:xfrm>
          <a:prstGeom prst="arc">
            <a:avLst>
              <a:gd name="adj1" fmla="val 430388"/>
              <a:gd name="adj2" fmla="val 10457216"/>
            </a:avLst>
          </a:prstGeom>
          <a:no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dirty="0"/>
          </a:p>
        </p:txBody>
      </p:sp>
      <p:grpSp>
        <p:nvGrpSpPr>
          <p:cNvPr id="28" name="Group 11"/>
          <p:cNvGrpSpPr/>
          <p:nvPr/>
        </p:nvGrpSpPr>
        <p:grpSpPr>
          <a:xfrm>
            <a:off x="1460676" y="2502642"/>
            <a:ext cx="951084" cy="998366"/>
            <a:chOff x="827584" y="1124744"/>
            <a:chExt cx="1072119" cy="1368152"/>
          </a:xfrm>
        </p:grpSpPr>
        <p:sp>
          <p:nvSpPr>
            <p:cNvPr id="52" name="Chord 51"/>
            <p:cNvSpPr/>
            <p:nvPr/>
          </p:nvSpPr>
          <p:spPr>
            <a:xfrm>
              <a:off x="827584" y="1124744"/>
              <a:ext cx="1072119" cy="1368152"/>
            </a:xfrm>
            <a:prstGeom prst="chord">
              <a:avLst>
                <a:gd name="adj1" fmla="val 10688754"/>
                <a:gd name="adj2" fmla="val 108958"/>
              </a:avLst>
            </a:prstGeom>
            <a:solidFill>
              <a:srgbClr val="FFFF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3" name="Chord 52"/>
            <p:cNvSpPr/>
            <p:nvPr/>
          </p:nvSpPr>
          <p:spPr>
            <a:xfrm rot="10800000">
              <a:off x="827584" y="1700808"/>
              <a:ext cx="1072119" cy="216024"/>
            </a:xfrm>
            <a:prstGeom prst="chord">
              <a:avLst>
                <a:gd name="adj1" fmla="val 10688754"/>
                <a:gd name="adj2" fmla="val 108958"/>
              </a:avLst>
            </a:prstGeom>
            <a:solidFill>
              <a:srgbClr val="FFFF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cxnSp>
          <p:nvCxnSpPr>
            <p:cNvPr id="54" name="Straight Connector 53"/>
            <p:cNvCxnSpPr/>
            <p:nvPr/>
          </p:nvCxnSpPr>
          <p:spPr>
            <a:xfrm rot="5400000">
              <a:off x="935596" y="1448780"/>
              <a:ext cx="64807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5" name="Straight Connector 54"/>
            <p:cNvCxnSpPr/>
            <p:nvPr/>
          </p:nvCxnSpPr>
          <p:spPr>
            <a:xfrm rot="5400000">
              <a:off x="1151620" y="1448780"/>
              <a:ext cx="64807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9" name="Group 11"/>
          <p:cNvGrpSpPr/>
          <p:nvPr/>
        </p:nvGrpSpPr>
        <p:grpSpPr>
          <a:xfrm>
            <a:off x="6012160" y="2348880"/>
            <a:ext cx="1222798" cy="1283590"/>
            <a:chOff x="827584" y="1124744"/>
            <a:chExt cx="1072119" cy="1368152"/>
          </a:xfrm>
        </p:grpSpPr>
        <p:sp>
          <p:nvSpPr>
            <p:cNvPr id="57" name="Chord 56"/>
            <p:cNvSpPr/>
            <p:nvPr/>
          </p:nvSpPr>
          <p:spPr>
            <a:xfrm>
              <a:off x="827584" y="1124744"/>
              <a:ext cx="1072119" cy="1368152"/>
            </a:xfrm>
            <a:prstGeom prst="chord">
              <a:avLst>
                <a:gd name="adj1" fmla="val 10688754"/>
                <a:gd name="adj2" fmla="val 108958"/>
              </a:avLst>
            </a:prstGeom>
            <a:solidFill>
              <a:srgbClr val="FFFF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8" name="Chord 57"/>
            <p:cNvSpPr/>
            <p:nvPr/>
          </p:nvSpPr>
          <p:spPr>
            <a:xfrm rot="10800000">
              <a:off x="827584" y="1700808"/>
              <a:ext cx="1072119" cy="216024"/>
            </a:xfrm>
            <a:prstGeom prst="chord">
              <a:avLst>
                <a:gd name="adj1" fmla="val 10688754"/>
                <a:gd name="adj2" fmla="val 108958"/>
              </a:avLst>
            </a:prstGeom>
            <a:solidFill>
              <a:srgbClr val="FFFF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cxnSp>
          <p:nvCxnSpPr>
            <p:cNvPr id="59" name="Straight Connector 58"/>
            <p:cNvCxnSpPr/>
            <p:nvPr/>
          </p:nvCxnSpPr>
          <p:spPr>
            <a:xfrm rot="5400000">
              <a:off x="935596" y="1448780"/>
              <a:ext cx="64807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0" name="Straight Connector 59"/>
            <p:cNvCxnSpPr/>
            <p:nvPr/>
          </p:nvCxnSpPr>
          <p:spPr>
            <a:xfrm rot="5400000">
              <a:off x="1151620" y="1448780"/>
              <a:ext cx="64807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0" name="Group 11"/>
          <p:cNvGrpSpPr/>
          <p:nvPr/>
        </p:nvGrpSpPr>
        <p:grpSpPr>
          <a:xfrm>
            <a:off x="3767218" y="2276872"/>
            <a:ext cx="962830" cy="1010698"/>
            <a:chOff x="827584" y="1124744"/>
            <a:chExt cx="1072119" cy="1368152"/>
          </a:xfrm>
        </p:grpSpPr>
        <p:sp>
          <p:nvSpPr>
            <p:cNvPr id="62" name="Chord 61"/>
            <p:cNvSpPr/>
            <p:nvPr/>
          </p:nvSpPr>
          <p:spPr>
            <a:xfrm>
              <a:off x="827584" y="1124744"/>
              <a:ext cx="1072119" cy="1368152"/>
            </a:xfrm>
            <a:prstGeom prst="chord">
              <a:avLst>
                <a:gd name="adj1" fmla="val 10688754"/>
                <a:gd name="adj2" fmla="val 108958"/>
              </a:avLst>
            </a:prstGeom>
            <a:solidFill>
              <a:srgbClr val="FFFF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3" name="Chord 62"/>
            <p:cNvSpPr/>
            <p:nvPr/>
          </p:nvSpPr>
          <p:spPr>
            <a:xfrm rot="10800000">
              <a:off x="827584" y="1700808"/>
              <a:ext cx="1072119" cy="216024"/>
            </a:xfrm>
            <a:prstGeom prst="chord">
              <a:avLst>
                <a:gd name="adj1" fmla="val 10688754"/>
                <a:gd name="adj2" fmla="val 108958"/>
              </a:avLst>
            </a:prstGeom>
            <a:solidFill>
              <a:srgbClr val="FFFF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cxnSp>
          <p:nvCxnSpPr>
            <p:cNvPr id="64" name="Straight Connector 63"/>
            <p:cNvCxnSpPr/>
            <p:nvPr/>
          </p:nvCxnSpPr>
          <p:spPr>
            <a:xfrm rot="5400000">
              <a:off x="935596" y="1448780"/>
              <a:ext cx="64807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5" name="Straight Connector 64"/>
            <p:cNvCxnSpPr/>
            <p:nvPr/>
          </p:nvCxnSpPr>
          <p:spPr>
            <a:xfrm rot="5400000">
              <a:off x="1151620" y="1448780"/>
              <a:ext cx="64807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66" name="Oval 65"/>
          <p:cNvSpPr/>
          <p:nvPr/>
        </p:nvSpPr>
        <p:spPr>
          <a:xfrm>
            <a:off x="4139952" y="3645024"/>
            <a:ext cx="216024" cy="288032"/>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9" name="Oval 68"/>
          <p:cNvSpPr/>
          <p:nvPr/>
        </p:nvSpPr>
        <p:spPr>
          <a:xfrm>
            <a:off x="1806668" y="3645024"/>
            <a:ext cx="216024" cy="216024"/>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0" name="Freeform 69"/>
          <p:cNvSpPr/>
          <p:nvPr/>
        </p:nvSpPr>
        <p:spPr>
          <a:xfrm rot="18477021" flipH="1" flipV="1">
            <a:off x="939216" y="2603700"/>
            <a:ext cx="569654" cy="743913"/>
          </a:xfrm>
          <a:custGeom>
            <a:avLst/>
            <a:gdLst>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75432 w 777479"/>
              <a:gd name="connsiteY8" fmla="*/ 659606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65919 w 777479"/>
              <a:gd name="connsiteY10" fmla="*/ 516731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62013 w 777479"/>
              <a:gd name="connsiteY20" fmla="*/ 605036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2397 h 834313"/>
              <a:gd name="connsiteX1" fmla="*/ 239713 w 777479"/>
              <a:gd name="connsiteY1" fmla="*/ 240985 h 834313"/>
              <a:gd name="connsiteX2" fmla="*/ 82550 w 777479"/>
              <a:gd name="connsiteY2" fmla="*/ 336235 h 834313"/>
              <a:gd name="connsiteX3" fmla="*/ 3969 w 777479"/>
              <a:gd name="connsiteY3" fmla="*/ 474347 h 834313"/>
              <a:gd name="connsiteX4" fmla="*/ 106363 w 777479"/>
              <a:gd name="connsiteY4" fmla="*/ 488635 h 834313"/>
              <a:gd name="connsiteX5" fmla="*/ 254000 w 777479"/>
              <a:gd name="connsiteY5" fmla="*/ 386241 h 834313"/>
              <a:gd name="connsiteX6" fmla="*/ 261144 w 777479"/>
              <a:gd name="connsiteY6" fmla="*/ 398147 h 834313"/>
              <a:gd name="connsiteX7" fmla="*/ 223044 w 777479"/>
              <a:gd name="connsiteY7" fmla="*/ 533878 h 834313"/>
              <a:gd name="connsiteX8" fmla="*/ 198834 w 777479"/>
              <a:gd name="connsiteY8" fmla="*/ 660085 h 834313"/>
              <a:gd name="connsiteX9" fmla="*/ 248147 w 777479"/>
              <a:gd name="connsiteY9" fmla="*/ 750200 h 834313"/>
              <a:gd name="connsiteX10" fmla="*/ 335682 w 777479"/>
              <a:gd name="connsiteY10" fmla="*/ 608466 h 834313"/>
              <a:gd name="connsiteX11" fmla="*/ 368300 w 777479"/>
              <a:gd name="connsiteY11" fmla="*/ 488634 h 834313"/>
              <a:gd name="connsiteX12" fmla="*/ 375444 w 777479"/>
              <a:gd name="connsiteY12" fmla="*/ 555310 h 834313"/>
              <a:gd name="connsiteX13" fmla="*/ 401638 w 777479"/>
              <a:gd name="connsiteY13" fmla="*/ 767241 h 834313"/>
              <a:gd name="connsiteX14" fmla="*/ 451644 w 777479"/>
              <a:gd name="connsiteY14" fmla="*/ 833916 h 834313"/>
              <a:gd name="connsiteX15" fmla="*/ 504032 w 777479"/>
              <a:gd name="connsiteY15" fmla="*/ 769622 h 834313"/>
              <a:gd name="connsiteX16" fmla="*/ 504032 w 777479"/>
              <a:gd name="connsiteY16" fmla="*/ 529115 h 834313"/>
              <a:gd name="connsiteX17" fmla="*/ 527844 w 777479"/>
              <a:gd name="connsiteY17" fmla="*/ 643416 h 834313"/>
              <a:gd name="connsiteX18" fmla="*/ 573088 w 777479"/>
              <a:gd name="connsiteY18" fmla="*/ 741047 h 834313"/>
              <a:gd name="connsiteX19" fmla="*/ 625475 w 777479"/>
              <a:gd name="connsiteY19" fmla="*/ 762478 h 834313"/>
              <a:gd name="connsiteX20" fmla="*/ 662013 w 777479"/>
              <a:gd name="connsiteY20" fmla="*/ 705527 h 834313"/>
              <a:gd name="connsiteX21" fmla="*/ 644525 w 777479"/>
              <a:gd name="connsiteY21" fmla="*/ 583885 h 834313"/>
              <a:gd name="connsiteX22" fmla="*/ 632619 w 777479"/>
              <a:gd name="connsiteY22" fmla="*/ 507685 h 834313"/>
              <a:gd name="connsiteX23" fmla="*/ 718344 w 777479"/>
              <a:gd name="connsiteY23" fmla="*/ 657703 h 834313"/>
              <a:gd name="connsiteX24" fmla="*/ 770732 w 777479"/>
              <a:gd name="connsiteY24" fmla="*/ 636272 h 834313"/>
              <a:gd name="connsiteX25" fmla="*/ 758825 w 777479"/>
              <a:gd name="connsiteY25" fmla="*/ 495778 h 834313"/>
              <a:gd name="connsiteX26" fmla="*/ 668338 w 777479"/>
              <a:gd name="connsiteY26" fmla="*/ 324328 h 834313"/>
              <a:gd name="connsiteX27" fmla="*/ 668239 w 777479"/>
              <a:gd name="connsiteY27" fmla="*/ 0 h 834313"/>
              <a:gd name="connsiteX0" fmla="*/ 240017 w 777479"/>
              <a:gd name="connsiteY0" fmla="*/ 24652 h 834313"/>
              <a:gd name="connsiteX1" fmla="*/ 239713 w 777479"/>
              <a:gd name="connsiteY1" fmla="*/ 240985 h 834313"/>
              <a:gd name="connsiteX2" fmla="*/ 82550 w 777479"/>
              <a:gd name="connsiteY2" fmla="*/ 336235 h 834313"/>
              <a:gd name="connsiteX3" fmla="*/ 3969 w 777479"/>
              <a:gd name="connsiteY3" fmla="*/ 474347 h 834313"/>
              <a:gd name="connsiteX4" fmla="*/ 106363 w 777479"/>
              <a:gd name="connsiteY4" fmla="*/ 488635 h 834313"/>
              <a:gd name="connsiteX5" fmla="*/ 254000 w 777479"/>
              <a:gd name="connsiteY5" fmla="*/ 386241 h 834313"/>
              <a:gd name="connsiteX6" fmla="*/ 261144 w 777479"/>
              <a:gd name="connsiteY6" fmla="*/ 398147 h 834313"/>
              <a:gd name="connsiteX7" fmla="*/ 223044 w 777479"/>
              <a:gd name="connsiteY7" fmla="*/ 533878 h 834313"/>
              <a:gd name="connsiteX8" fmla="*/ 198834 w 777479"/>
              <a:gd name="connsiteY8" fmla="*/ 660085 h 834313"/>
              <a:gd name="connsiteX9" fmla="*/ 248147 w 777479"/>
              <a:gd name="connsiteY9" fmla="*/ 750200 h 834313"/>
              <a:gd name="connsiteX10" fmla="*/ 335682 w 777479"/>
              <a:gd name="connsiteY10" fmla="*/ 608466 h 834313"/>
              <a:gd name="connsiteX11" fmla="*/ 368300 w 777479"/>
              <a:gd name="connsiteY11" fmla="*/ 488634 h 834313"/>
              <a:gd name="connsiteX12" fmla="*/ 375444 w 777479"/>
              <a:gd name="connsiteY12" fmla="*/ 555310 h 834313"/>
              <a:gd name="connsiteX13" fmla="*/ 401638 w 777479"/>
              <a:gd name="connsiteY13" fmla="*/ 767241 h 834313"/>
              <a:gd name="connsiteX14" fmla="*/ 451644 w 777479"/>
              <a:gd name="connsiteY14" fmla="*/ 833916 h 834313"/>
              <a:gd name="connsiteX15" fmla="*/ 504032 w 777479"/>
              <a:gd name="connsiteY15" fmla="*/ 769622 h 834313"/>
              <a:gd name="connsiteX16" fmla="*/ 504032 w 777479"/>
              <a:gd name="connsiteY16" fmla="*/ 529115 h 834313"/>
              <a:gd name="connsiteX17" fmla="*/ 527844 w 777479"/>
              <a:gd name="connsiteY17" fmla="*/ 643416 h 834313"/>
              <a:gd name="connsiteX18" fmla="*/ 573088 w 777479"/>
              <a:gd name="connsiteY18" fmla="*/ 741047 h 834313"/>
              <a:gd name="connsiteX19" fmla="*/ 625475 w 777479"/>
              <a:gd name="connsiteY19" fmla="*/ 762478 h 834313"/>
              <a:gd name="connsiteX20" fmla="*/ 662013 w 777479"/>
              <a:gd name="connsiteY20" fmla="*/ 705527 h 834313"/>
              <a:gd name="connsiteX21" fmla="*/ 644525 w 777479"/>
              <a:gd name="connsiteY21" fmla="*/ 583885 h 834313"/>
              <a:gd name="connsiteX22" fmla="*/ 632619 w 777479"/>
              <a:gd name="connsiteY22" fmla="*/ 507685 h 834313"/>
              <a:gd name="connsiteX23" fmla="*/ 718344 w 777479"/>
              <a:gd name="connsiteY23" fmla="*/ 657703 h 834313"/>
              <a:gd name="connsiteX24" fmla="*/ 770732 w 777479"/>
              <a:gd name="connsiteY24" fmla="*/ 636272 h 834313"/>
              <a:gd name="connsiteX25" fmla="*/ 758825 w 777479"/>
              <a:gd name="connsiteY25" fmla="*/ 495778 h 834313"/>
              <a:gd name="connsiteX26" fmla="*/ 668338 w 777479"/>
              <a:gd name="connsiteY26" fmla="*/ 324328 h 834313"/>
              <a:gd name="connsiteX27" fmla="*/ 668239 w 777479"/>
              <a:gd name="connsiteY27" fmla="*/ 0 h 834313"/>
              <a:gd name="connsiteX0" fmla="*/ 240017 w 777479"/>
              <a:gd name="connsiteY0" fmla="*/ 164738 h 974399"/>
              <a:gd name="connsiteX1" fmla="*/ 239713 w 777479"/>
              <a:gd name="connsiteY1" fmla="*/ 381071 h 974399"/>
              <a:gd name="connsiteX2" fmla="*/ 82550 w 777479"/>
              <a:gd name="connsiteY2" fmla="*/ 476321 h 974399"/>
              <a:gd name="connsiteX3" fmla="*/ 3969 w 777479"/>
              <a:gd name="connsiteY3" fmla="*/ 614433 h 974399"/>
              <a:gd name="connsiteX4" fmla="*/ 106363 w 777479"/>
              <a:gd name="connsiteY4" fmla="*/ 628721 h 974399"/>
              <a:gd name="connsiteX5" fmla="*/ 254000 w 777479"/>
              <a:gd name="connsiteY5" fmla="*/ 526327 h 974399"/>
              <a:gd name="connsiteX6" fmla="*/ 261144 w 777479"/>
              <a:gd name="connsiteY6" fmla="*/ 538233 h 974399"/>
              <a:gd name="connsiteX7" fmla="*/ 223044 w 777479"/>
              <a:gd name="connsiteY7" fmla="*/ 673964 h 974399"/>
              <a:gd name="connsiteX8" fmla="*/ 198834 w 777479"/>
              <a:gd name="connsiteY8" fmla="*/ 800171 h 974399"/>
              <a:gd name="connsiteX9" fmla="*/ 248147 w 777479"/>
              <a:gd name="connsiteY9" fmla="*/ 890286 h 974399"/>
              <a:gd name="connsiteX10" fmla="*/ 335682 w 777479"/>
              <a:gd name="connsiteY10" fmla="*/ 748552 h 974399"/>
              <a:gd name="connsiteX11" fmla="*/ 368300 w 777479"/>
              <a:gd name="connsiteY11" fmla="*/ 628720 h 974399"/>
              <a:gd name="connsiteX12" fmla="*/ 375444 w 777479"/>
              <a:gd name="connsiteY12" fmla="*/ 695396 h 974399"/>
              <a:gd name="connsiteX13" fmla="*/ 401638 w 777479"/>
              <a:gd name="connsiteY13" fmla="*/ 907327 h 974399"/>
              <a:gd name="connsiteX14" fmla="*/ 451644 w 777479"/>
              <a:gd name="connsiteY14" fmla="*/ 974002 h 974399"/>
              <a:gd name="connsiteX15" fmla="*/ 504032 w 777479"/>
              <a:gd name="connsiteY15" fmla="*/ 909708 h 974399"/>
              <a:gd name="connsiteX16" fmla="*/ 504032 w 777479"/>
              <a:gd name="connsiteY16" fmla="*/ 669201 h 974399"/>
              <a:gd name="connsiteX17" fmla="*/ 527844 w 777479"/>
              <a:gd name="connsiteY17" fmla="*/ 783502 h 974399"/>
              <a:gd name="connsiteX18" fmla="*/ 573088 w 777479"/>
              <a:gd name="connsiteY18" fmla="*/ 881133 h 974399"/>
              <a:gd name="connsiteX19" fmla="*/ 625475 w 777479"/>
              <a:gd name="connsiteY19" fmla="*/ 902564 h 974399"/>
              <a:gd name="connsiteX20" fmla="*/ 662013 w 777479"/>
              <a:gd name="connsiteY20" fmla="*/ 845613 h 974399"/>
              <a:gd name="connsiteX21" fmla="*/ 644525 w 777479"/>
              <a:gd name="connsiteY21" fmla="*/ 723971 h 974399"/>
              <a:gd name="connsiteX22" fmla="*/ 632619 w 777479"/>
              <a:gd name="connsiteY22" fmla="*/ 647771 h 974399"/>
              <a:gd name="connsiteX23" fmla="*/ 718344 w 777479"/>
              <a:gd name="connsiteY23" fmla="*/ 797789 h 974399"/>
              <a:gd name="connsiteX24" fmla="*/ 770732 w 777479"/>
              <a:gd name="connsiteY24" fmla="*/ 776358 h 974399"/>
              <a:gd name="connsiteX25" fmla="*/ 758825 w 777479"/>
              <a:gd name="connsiteY25" fmla="*/ 635864 h 974399"/>
              <a:gd name="connsiteX26" fmla="*/ 668338 w 777479"/>
              <a:gd name="connsiteY26" fmla="*/ 464414 h 974399"/>
              <a:gd name="connsiteX27" fmla="*/ 577964 w 777479"/>
              <a:gd name="connsiteY27" fmla="*/ 0 h 974399"/>
              <a:gd name="connsiteX0" fmla="*/ 224488 w 777479"/>
              <a:gd name="connsiteY0" fmla="*/ 79294 h 974399"/>
              <a:gd name="connsiteX1" fmla="*/ 239713 w 777479"/>
              <a:gd name="connsiteY1" fmla="*/ 381071 h 974399"/>
              <a:gd name="connsiteX2" fmla="*/ 82550 w 777479"/>
              <a:gd name="connsiteY2" fmla="*/ 476321 h 974399"/>
              <a:gd name="connsiteX3" fmla="*/ 3969 w 777479"/>
              <a:gd name="connsiteY3" fmla="*/ 614433 h 974399"/>
              <a:gd name="connsiteX4" fmla="*/ 106363 w 777479"/>
              <a:gd name="connsiteY4" fmla="*/ 628721 h 974399"/>
              <a:gd name="connsiteX5" fmla="*/ 254000 w 777479"/>
              <a:gd name="connsiteY5" fmla="*/ 526327 h 974399"/>
              <a:gd name="connsiteX6" fmla="*/ 261144 w 777479"/>
              <a:gd name="connsiteY6" fmla="*/ 538233 h 974399"/>
              <a:gd name="connsiteX7" fmla="*/ 223044 w 777479"/>
              <a:gd name="connsiteY7" fmla="*/ 673964 h 974399"/>
              <a:gd name="connsiteX8" fmla="*/ 198834 w 777479"/>
              <a:gd name="connsiteY8" fmla="*/ 800171 h 974399"/>
              <a:gd name="connsiteX9" fmla="*/ 248147 w 777479"/>
              <a:gd name="connsiteY9" fmla="*/ 890286 h 974399"/>
              <a:gd name="connsiteX10" fmla="*/ 335682 w 777479"/>
              <a:gd name="connsiteY10" fmla="*/ 748552 h 974399"/>
              <a:gd name="connsiteX11" fmla="*/ 368300 w 777479"/>
              <a:gd name="connsiteY11" fmla="*/ 628720 h 974399"/>
              <a:gd name="connsiteX12" fmla="*/ 375444 w 777479"/>
              <a:gd name="connsiteY12" fmla="*/ 695396 h 974399"/>
              <a:gd name="connsiteX13" fmla="*/ 401638 w 777479"/>
              <a:gd name="connsiteY13" fmla="*/ 907327 h 974399"/>
              <a:gd name="connsiteX14" fmla="*/ 451644 w 777479"/>
              <a:gd name="connsiteY14" fmla="*/ 974002 h 974399"/>
              <a:gd name="connsiteX15" fmla="*/ 504032 w 777479"/>
              <a:gd name="connsiteY15" fmla="*/ 909708 h 974399"/>
              <a:gd name="connsiteX16" fmla="*/ 504032 w 777479"/>
              <a:gd name="connsiteY16" fmla="*/ 669201 h 974399"/>
              <a:gd name="connsiteX17" fmla="*/ 527844 w 777479"/>
              <a:gd name="connsiteY17" fmla="*/ 783502 h 974399"/>
              <a:gd name="connsiteX18" fmla="*/ 573088 w 777479"/>
              <a:gd name="connsiteY18" fmla="*/ 881133 h 974399"/>
              <a:gd name="connsiteX19" fmla="*/ 625475 w 777479"/>
              <a:gd name="connsiteY19" fmla="*/ 902564 h 974399"/>
              <a:gd name="connsiteX20" fmla="*/ 662013 w 777479"/>
              <a:gd name="connsiteY20" fmla="*/ 845613 h 974399"/>
              <a:gd name="connsiteX21" fmla="*/ 644525 w 777479"/>
              <a:gd name="connsiteY21" fmla="*/ 723971 h 974399"/>
              <a:gd name="connsiteX22" fmla="*/ 632619 w 777479"/>
              <a:gd name="connsiteY22" fmla="*/ 647771 h 974399"/>
              <a:gd name="connsiteX23" fmla="*/ 718344 w 777479"/>
              <a:gd name="connsiteY23" fmla="*/ 797789 h 974399"/>
              <a:gd name="connsiteX24" fmla="*/ 770732 w 777479"/>
              <a:gd name="connsiteY24" fmla="*/ 776358 h 974399"/>
              <a:gd name="connsiteX25" fmla="*/ 758825 w 777479"/>
              <a:gd name="connsiteY25" fmla="*/ 635864 h 974399"/>
              <a:gd name="connsiteX26" fmla="*/ 668338 w 777479"/>
              <a:gd name="connsiteY26" fmla="*/ 464414 h 974399"/>
              <a:gd name="connsiteX27" fmla="*/ 577964 w 777479"/>
              <a:gd name="connsiteY27" fmla="*/ 0 h 974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77479" h="974399">
                <a:moveTo>
                  <a:pt x="224488" y="79294"/>
                </a:moveTo>
                <a:cubicBezTo>
                  <a:pt x="238577" y="124935"/>
                  <a:pt x="263369" y="314900"/>
                  <a:pt x="239713" y="381071"/>
                </a:cubicBezTo>
                <a:cubicBezTo>
                  <a:pt x="216057" y="447242"/>
                  <a:pt x="121841" y="437427"/>
                  <a:pt x="82550" y="476321"/>
                </a:cubicBezTo>
                <a:cubicBezTo>
                  <a:pt x="43259" y="515215"/>
                  <a:pt x="0" y="589033"/>
                  <a:pt x="3969" y="614433"/>
                </a:cubicBezTo>
                <a:cubicBezTo>
                  <a:pt x="7938" y="639833"/>
                  <a:pt x="64691" y="643405"/>
                  <a:pt x="106363" y="628721"/>
                </a:cubicBezTo>
                <a:cubicBezTo>
                  <a:pt x="148035" y="614037"/>
                  <a:pt x="228203" y="541408"/>
                  <a:pt x="254000" y="526327"/>
                </a:cubicBezTo>
                <a:cubicBezTo>
                  <a:pt x="279797" y="511246"/>
                  <a:pt x="266303" y="513627"/>
                  <a:pt x="261144" y="538233"/>
                </a:cubicBezTo>
                <a:cubicBezTo>
                  <a:pt x="255985" y="562839"/>
                  <a:pt x="233429" y="630308"/>
                  <a:pt x="223044" y="673964"/>
                </a:cubicBezTo>
                <a:cubicBezTo>
                  <a:pt x="212659" y="717620"/>
                  <a:pt x="194650" y="764117"/>
                  <a:pt x="198834" y="800171"/>
                </a:cubicBezTo>
                <a:cubicBezTo>
                  <a:pt x="203018" y="836225"/>
                  <a:pt x="225339" y="898889"/>
                  <a:pt x="248147" y="890286"/>
                </a:cubicBezTo>
                <a:cubicBezTo>
                  <a:pt x="270955" y="881683"/>
                  <a:pt x="315657" y="792146"/>
                  <a:pt x="335682" y="748552"/>
                </a:cubicBezTo>
                <a:cubicBezTo>
                  <a:pt x="355707" y="704958"/>
                  <a:pt x="361673" y="637579"/>
                  <a:pt x="368300" y="628720"/>
                </a:cubicBezTo>
                <a:cubicBezTo>
                  <a:pt x="374927" y="619861"/>
                  <a:pt x="369888" y="648962"/>
                  <a:pt x="375444" y="695396"/>
                </a:cubicBezTo>
                <a:cubicBezTo>
                  <a:pt x="381000" y="741831"/>
                  <a:pt x="388938" y="860893"/>
                  <a:pt x="401638" y="907327"/>
                </a:cubicBezTo>
                <a:cubicBezTo>
                  <a:pt x="414338" y="953761"/>
                  <a:pt x="434578" y="973605"/>
                  <a:pt x="451644" y="974002"/>
                </a:cubicBezTo>
                <a:cubicBezTo>
                  <a:pt x="468710" y="974399"/>
                  <a:pt x="495301" y="960508"/>
                  <a:pt x="504032" y="909708"/>
                </a:cubicBezTo>
                <a:cubicBezTo>
                  <a:pt x="512763" y="858908"/>
                  <a:pt x="500063" y="690235"/>
                  <a:pt x="504032" y="669201"/>
                </a:cubicBezTo>
                <a:cubicBezTo>
                  <a:pt x="508001" y="648167"/>
                  <a:pt x="516335" y="748180"/>
                  <a:pt x="527844" y="783502"/>
                </a:cubicBezTo>
                <a:cubicBezTo>
                  <a:pt x="539353" y="818824"/>
                  <a:pt x="556816" y="861289"/>
                  <a:pt x="573088" y="881133"/>
                </a:cubicBezTo>
                <a:cubicBezTo>
                  <a:pt x="589360" y="900977"/>
                  <a:pt x="610654" y="908484"/>
                  <a:pt x="625475" y="902564"/>
                </a:cubicBezTo>
                <a:cubicBezTo>
                  <a:pt x="640296" y="896644"/>
                  <a:pt x="658838" y="875379"/>
                  <a:pt x="662013" y="845613"/>
                </a:cubicBezTo>
                <a:cubicBezTo>
                  <a:pt x="665188" y="815847"/>
                  <a:pt x="649424" y="756945"/>
                  <a:pt x="644525" y="723971"/>
                </a:cubicBezTo>
                <a:cubicBezTo>
                  <a:pt x="639626" y="690997"/>
                  <a:pt x="620316" y="635468"/>
                  <a:pt x="632619" y="647771"/>
                </a:cubicBezTo>
                <a:cubicBezTo>
                  <a:pt x="644922" y="660074"/>
                  <a:pt x="695325" y="776358"/>
                  <a:pt x="718344" y="797789"/>
                </a:cubicBezTo>
                <a:cubicBezTo>
                  <a:pt x="741363" y="819220"/>
                  <a:pt x="763985" y="803346"/>
                  <a:pt x="770732" y="776358"/>
                </a:cubicBezTo>
                <a:cubicBezTo>
                  <a:pt x="777479" y="749371"/>
                  <a:pt x="775891" y="687855"/>
                  <a:pt x="758825" y="635864"/>
                </a:cubicBezTo>
                <a:cubicBezTo>
                  <a:pt x="741759" y="583873"/>
                  <a:pt x="698481" y="570391"/>
                  <a:pt x="668338" y="464414"/>
                </a:cubicBezTo>
                <a:cubicBezTo>
                  <a:pt x="638195" y="358437"/>
                  <a:pt x="580345" y="78978"/>
                  <a:pt x="577964" y="0"/>
                </a:cubicBezTo>
              </a:path>
            </a:pathLst>
          </a:custGeom>
          <a:solidFill>
            <a:srgbClr val="FFFF00"/>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71" name="Freeform 70"/>
          <p:cNvSpPr/>
          <p:nvPr/>
        </p:nvSpPr>
        <p:spPr>
          <a:xfrm rot="2731415" flipV="1">
            <a:off x="2303449" y="2581828"/>
            <a:ext cx="586983" cy="750029"/>
          </a:xfrm>
          <a:custGeom>
            <a:avLst/>
            <a:gdLst>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75432 w 777479"/>
              <a:gd name="connsiteY8" fmla="*/ 659606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65919 w 777479"/>
              <a:gd name="connsiteY10" fmla="*/ 516731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62013 w 777479"/>
              <a:gd name="connsiteY20" fmla="*/ 605036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2397 h 834313"/>
              <a:gd name="connsiteX1" fmla="*/ 239713 w 777479"/>
              <a:gd name="connsiteY1" fmla="*/ 240985 h 834313"/>
              <a:gd name="connsiteX2" fmla="*/ 82550 w 777479"/>
              <a:gd name="connsiteY2" fmla="*/ 336235 h 834313"/>
              <a:gd name="connsiteX3" fmla="*/ 3969 w 777479"/>
              <a:gd name="connsiteY3" fmla="*/ 474347 h 834313"/>
              <a:gd name="connsiteX4" fmla="*/ 106363 w 777479"/>
              <a:gd name="connsiteY4" fmla="*/ 488635 h 834313"/>
              <a:gd name="connsiteX5" fmla="*/ 254000 w 777479"/>
              <a:gd name="connsiteY5" fmla="*/ 386241 h 834313"/>
              <a:gd name="connsiteX6" fmla="*/ 261144 w 777479"/>
              <a:gd name="connsiteY6" fmla="*/ 398147 h 834313"/>
              <a:gd name="connsiteX7" fmla="*/ 223044 w 777479"/>
              <a:gd name="connsiteY7" fmla="*/ 533878 h 834313"/>
              <a:gd name="connsiteX8" fmla="*/ 198834 w 777479"/>
              <a:gd name="connsiteY8" fmla="*/ 660085 h 834313"/>
              <a:gd name="connsiteX9" fmla="*/ 248147 w 777479"/>
              <a:gd name="connsiteY9" fmla="*/ 750200 h 834313"/>
              <a:gd name="connsiteX10" fmla="*/ 335682 w 777479"/>
              <a:gd name="connsiteY10" fmla="*/ 608466 h 834313"/>
              <a:gd name="connsiteX11" fmla="*/ 368300 w 777479"/>
              <a:gd name="connsiteY11" fmla="*/ 488634 h 834313"/>
              <a:gd name="connsiteX12" fmla="*/ 375444 w 777479"/>
              <a:gd name="connsiteY12" fmla="*/ 555310 h 834313"/>
              <a:gd name="connsiteX13" fmla="*/ 401638 w 777479"/>
              <a:gd name="connsiteY13" fmla="*/ 767241 h 834313"/>
              <a:gd name="connsiteX14" fmla="*/ 451644 w 777479"/>
              <a:gd name="connsiteY14" fmla="*/ 833916 h 834313"/>
              <a:gd name="connsiteX15" fmla="*/ 504032 w 777479"/>
              <a:gd name="connsiteY15" fmla="*/ 769622 h 834313"/>
              <a:gd name="connsiteX16" fmla="*/ 504032 w 777479"/>
              <a:gd name="connsiteY16" fmla="*/ 529115 h 834313"/>
              <a:gd name="connsiteX17" fmla="*/ 527844 w 777479"/>
              <a:gd name="connsiteY17" fmla="*/ 643416 h 834313"/>
              <a:gd name="connsiteX18" fmla="*/ 573088 w 777479"/>
              <a:gd name="connsiteY18" fmla="*/ 741047 h 834313"/>
              <a:gd name="connsiteX19" fmla="*/ 625475 w 777479"/>
              <a:gd name="connsiteY19" fmla="*/ 762478 h 834313"/>
              <a:gd name="connsiteX20" fmla="*/ 662013 w 777479"/>
              <a:gd name="connsiteY20" fmla="*/ 705527 h 834313"/>
              <a:gd name="connsiteX21" fmla="*/ 644525 w 777479"/>
              <a:gd name="connsiteY21" fmla="*/ 583885 h 834313"/>
              <a:gd name="connsiteX22" fmla="*/ 632619 w 777479"/>
              <a:gd name="connsiteY22" fmla="*/ 507685 h 834313"/>
              <a:gd name="connsiteX23" fmla="*/ 718344 w 777479"/>
              <a:gd name="connsiteY23" fmla="*/ 657703 h 834313"/>
              <a:gd name="connsiteX24" fmla="*/ 770732 w 777479"/>
              <a:gd name="connsiteY24" fmla="*/ 636272 h 834313"/>
              <a:gd name="connsiteX25" fmla="*/ 758825 w 777479"/>
              <a:gd name="connsiteY25" fmla="*/ 495778 h 834313"/>
              <a:gd name="connsiteX26" fmla="*/ 668338 w 777479"/>
              <a:gd name="connsiteY26" fmla="*/ 324328 h 834313"/>
              <a:gd name="connsiteX27" fmla="*/ 668239 w 777479"/>
              <a:gd name="connsiteY27" fmla="*/ 0 h 834313"/>
              <a:gd name="connsiteX0" fmla="*/ 240017 w 777479"/>
              <a:gd name="connsiteY0" fmla="*/ 24652 h 834313"/>
              <a:gd name="connsiteX1" fmla="*/ 239713 w 777479"/>
              <a:gd name="connsiteY1" fmla="*/ 240985 h 834313"/>
              <a:gd name="connsiteX2" fmla="*/ 82550 w 777479"/>
              <a:gd name="connsiteY2" fmla="*/ 336235 h 834313"/>
              <a:gd name="connsiteX3" fmla="*/ 3969 w 777479"/>
              <a:gd name="connsiteY3" fmla="*/ 474347 h 834313"/>
              <a:gd name="connsiteX4" fmla="*/ 106363 w 777479"/>
              <a:gd name="connsiteY4" fmla="*/ 488635 h 834313"/>
              <a:gd name="connsiteX5" fmla="*/ 254000 w 777479"/>
              <a:gd name="connsiteY5" fmla="*/ 386241 h 834313"/>
              <a:gd name="connsiteX6" fmla="*/ 261144 w 777479"/>
              <a:gd name="connsiteY6" fmla="*/ 398147 h 834313"/>
              <a:gd name="connsiteX7" fmla="*/ 223044 w 777479"/>
              <a:gd name="connsiteY7" fmla="*/ 533878 h 834313"/>
              <a:gd name="connsiteX8" fmla="*/ 198834 w 777479"/>
              <a:gd name="connsiteY8" fmla="*/ 660085 h 834313"/>
              <a:gd name="connsiteX9" fmla="*/ 248147 w 777479"/>
              <a:gd name="connsiteY9" fmla="*/ 750200 h 834313"/>
              <a:gd name="connsiteX10" fmla="*/ 335682 w 777479"/>
              <a:gd name="connsiteY10" fmla="*/ 608466 h 834313"/>
              <a:gd name="connsiteX11" fmla="*/ 368300 w 777479"/>
              <a:gd name="connsiteY11" fmla="*/ 488634 h 834313"/>
              <a:gd name="connsiteX12" fmla="*/ 375444 w 777479"/>
              <a:gd name="connsiteY12" fmla="*/ 555310 h 834313"/>
              <a:gd name="connsiteX13" fmla="*/ 401638 w 777479"/>
              <a:gd name="connsiteY13" fmla="*/ 767241 h 834313"/>
              <a:gd name="connsiteX14" fmla="*/ 451644 w 777479"/>
              <a:gd name="connsiteY14" fmla="*/ 833916 h 834313"/>
              <a:gd name="connsiteX15" fmla="*/ 504032 w 777479"/>
              <a:gd name="connsiteY15" fmla="*/ 769622 h 834313"/>
              <a:gd name="connsiteX16" fmla="*/ 504032 w 777479"/>
              <a:gd name="connsiteY16" fmla="*/ 529115 h 834313"/>
              <a:gd name="connsiteX17" fmla="*/ 527844 w 777479"/>
              <a:gd name="connsiteY17" fmla="*/ 643416 h 834313"/>
              <a:gd name="connsiteX18" fmla="*/ 573088 w 777479"/>
              <a:gd name="connsiteY18" fmla="*/ 741047 h 834313"/>
              <a:gd name="connsiteX19" fmla="*/ 625475 w 777479"/>
              <a:gd name="connsiteY19" fmla="*/ 762478 h 834313"/>
              <a:gd name="connsiteX20" fmla="*/ 662013 w 777479"/>
              <a:gd name="connsiteY20" fmla="*/ 705527 h 834313"/>
              <a:gd name="connsiteX21" fmla="*/ 644525 w 777479"/>
              <a:gd name="connsiteY21" fmla="*/ 583885 h 834313"/>
              <a:gd name="connsiteX22" fmla="*/ 632619 w 777479"/>
              <a:gd name="connsiteY22" fmla="*/ 507685 h 834313"/>
              <a:gd name="connsiteX23" fmla="*/ 718344 w 777479"/>
              <a:gd name="connsiteY23" fmla="*/ 657703 h 834313"/>
              <a:gd name="connsiteX24" fmla="*/ 770732 w 777479"/>
              <a:gd name="connsiteY24" fmla="*/ 636272 h 834313"/>
              <a:gd name="connsiteX25" fmla="*/ 758825 w 777479"/>
              <a:gd name="connsiteY25" fmla="*/ 495778 h 834313"/>
              <a:gd name="connsiteX26" fmla="*/ 668338 w 777479"/>
              <a:gd name="connsiteY26" fmla="*/ 324328 h 834313"/>
              <a:gd name="connsiteX27" fmla="*/ 668239 w 777479"/>
              <a:gd name="connsiteY27" fmla="*/ 0 h 834313"/>
              <a:gd name="connsiteX0" fmla="*/ 240017 w 777479"/>
              <a:gd name="connsiteY0" fmla="*/ 164738 h 974399"/>
              <a:gd name="connsiteX1" fmla="*/ 239713 w 777479"/>
              <a:gd name="connsiteY1" fmla="*/ 381071 h 974399"/>
              <a:gd name="connsiteX2" fmla="*/ 82550 w 777479"/>
              <a:gd name="connsiteY2" fmla="*/ 476321 h 974399"/>
              <a:gd name="connsiteX3" fmla="*/ 3969 w 777479"/>
              <a:gd name="connsiteY3" fmla="*/ 614433 h 974399"/>
              <a:gd name="connsiteX4" fmla="*/ 106363 w 777479"/>
              <a:gd name="connsiteY4" fmla="*/ 628721 h 974399"/>
              <a:gd name="connsiteX5" fmla="*/ 254000 w 777479"/>
              <a:gd name="connsiteY5" fmla="*/ 526327 h 974399"/>
              <a:gd name="connsiteX6" fmla="*/ 261144 w 777479"/>
              <a:gd name="connsiteY6" fmla="*/ 538233 h 974399"/>
              <a:gd name="connsiteX7" fmla="*/ 223044 w 777479"/>
              <a:gd name="connsiteY7" fmla="*/ 673964 h 974399"/>
              <a:gd name="connsiteX8" fmla="*/ 198834 w 777479"/>
              <a:gd name="connsiteY8" fmla="*/ 800171 h 974399"/>
              <a:gd name="connsiteX9" fmla="*/ 248147 w 777479"/>
              <a:gd name="connsiteY9" fmla="*/ 890286 h 974399"/>
              <a:gd name="connsiteX10" fmla="*/ 335682 w 777479"/>
              <a:gd name="connsiteY10" fmla="*/ 748552 h 974399"/>
              <a:gd name="connsiteX11" fmla="*/ 368300 w 777479"/>
              <a:gd name="connsiteY11" fmla="*/ 628720 h 974399"/>
              <a:gd name="connsiteX12" fmla="*/ 375444 w 777479"/>
              <a:gd name="connsiteY12" fmla="*/ 695396 h 974399"/>
              <a:gd name="connsiteX13" fmla="*/ 401638 w 777479"/>
              <a:gd name="connsiteY13" fmla="*/ 907327 h 974399"/>
              <a:gd name="connsiteX14" fmla="*/ 451644 w 777479"/>
              <a:gd name="connsiteY14" fmla="*/ 974002 h 974399"/>
              <a:gd name="connsiteX15" fmla="*/ 504032 w 777479"/>
              <a:gd name="connsiteY15" fmla="*/ 909708 h 974399"/>
              <a:gd name="connsiteX16" fmla="*/ 504032 w 777479"/>
              <a:gd name="connsiteY16" fmla="*/ 669201 h 974399"/>
              <a:gd name="connsiteX17" fmla="*/ 527844 w 777479"/>
              <a:gd name="connsiteY17" fmla="*/ 783502 h 974399"/>
              <a:gd name="connsiteX18" fmla="*/ 573088 w 777479"/>
              <a:gd name="connsiteY18" fmla="*/ 881133 h 974399"/>
              <a:gd name="connsiteX19" fmla="*/ 625475 w 777479"/>
              <a:gd name="connsiteY19" fmla="*/ 902564 h 974399"/>
              <a:gd name="connsiteX20" fmla="*/ 662013 w 777479"/>
              <a:gd name="connsiteY20" fmla="*/ 845613 h 974399"/>
              <a:gd name="connsiteX21" fmla="*/ 644525 w 777479"/>
              <a:gd name="connsiteY21" fmla="*/ 723971 h 974399"/>
              <a:gd name="connsiteX22" fmla="*/ 632619 w 777479"/>
              <a:gd name="connsiteY22" fmla="*/ 647771 h 974399"/>
              <a:gd name="connsiteX23" fmla="*/ 718344 w 777479"/>
              <a:gd name="connsiteY23" fmla="*/ 797789 h 974399"/>
              <a:gd name="connsiteX24" fmla="*/ 770732 w 777479"/>
              <a:gd name="connsiteY24" fmla="*/ 776358 h 974399"/>
              <a:gd name="connsiteX25" fmla="*/ 758825 w 777479"/>
              <a:gd name="connsiteY25" fmla="*/ 635864 h 974399"/>
              <a:gd name="connsiteX26" fmla="*/ 668338 w 777479"/>
              <a:gd name="connsiteY26" fmla="*/ 464414 h 974399"/>
              <a:gd name="connsiteX27" fmla="*/ 577964 w 777479"/>
              <a:gd name="connsiteY27" fmla="*/ 0 h 974399"/>
              <a:gd name="connsiteX0" fmla="*/ 224488 w 777479"/>
              <a:gd name="connsiteY0" fmla="*/ 79294 h 974399"/>
              <a:gd name="connsiteX1" fmla="*/ 239713 w 777479"/>
              <a:gd name="connsiteY1" fmla="*/ 381071 h 974399"/>
              <a:gd name="connsiteX2" fmla="*/ 82550 w 777479"/>
              <a:gd name="connsiteY2" fmla="*/ 476321 h 974399"/>
              <a:gd name="connsiteX3" fmla="*/ 3969 w 777479"/>
              <a:gd name="connsiteY3" fmla="*/ 614433 h 974399"/>
              <a:gd name="connsiteX4" fmla="*/ 106363 w 777479"/>
              <a:gd name="connsiteY4" fmla="*/ 628721 h 974399"/>
              <a:gd name="connsiteX5" fmla="*/ 254000 w 777479"/>
              <a:gd name="connsiteY5" fmla="*/ 526327 h 974399"/>
              <a:gd name="connsiteX6" fmla="*/ 261144 w 777479"/>
              <a:gd name="connsiteY6" fmla="*/ 538233 h 974399"/>
              <a:gd name="connsiteX7" fmla="*/ 223044 w 777479"/>
              <a:gd name="connsiteY7" fmla="*/ 673964 h 974399"/>
              <a:gd name="connsiteX8" fmla="*/ 198834 w 777479"/>
              <a:gd name="connsiteY8" fmla="*/ 800171 h 974399"/>
              <a:gd name="connsiteX9" fmla="*/ 248147 w 777479"/>
              <a:gd name="connsiteY9" fmla="*/ 890286 h 974399"/>
              <a:gd name="connsiteX10" fmla="*/ 335682 w 777479"/>
              <a:gd name="connsiteY10" fmla="*/ 748552 h 974399"/>
              <a:gd name="connsiteX11" fmla="*/ 368300 w 777479"/>
              <a:gd name="connsiteY11" fmla="*/ 628720 h 974399"/>
              <a:gd name="connsiteX12" fmla="*/ 375444 w 777479"/>
              <a:gd name="connsiteY12" fmla="*/ 695396 h 974399"/>
              <a:gd name="connsiteX13" fmla="*/ 401638 w 777479"/>
              <a:gd name="connsiteY13" fmla="*/ 907327 h 974399"/>
              <a:gd name="connsiteX14" fmla="*/ 451644 w 777479"/>
              <a:gd name="connsiteY14" fmla="*/ 974002 h 974399"/>
              <a:gd name="connsiteX15" fmla="*/ 504032 w 777479"/>
              <a:gd name="connsiteY15" fmla="*/ 909708 h 974399"/>
              <a:gd name="connsiteX16" fmla="*/ 504032 w 777479"/>
              <a:gd name="connsiteY16" fmla="*/ 669201 h 974399"/>
              <a:gd name="connsiteX17" fmla="*/ 527844 w 777479"/>
              <a:gd name="connsiteY17" fmla="*/ 783502 h 974399"/>
              <a:gd name="connsiteX18" fmla="*/ 573088 w 777479"/>
              <a:gd name="connsiteY18" fmla="*/ 881133 h 974399"/>
              <a:gd name="connsiteX19" fmla="*/ 625475 w 777479"/>
              <a:gd name="connsiteY19" fmla="*/ 902564 h 974399"/>
              <a:gd name="connsiteX20" fmla="*/ 662013 w 777479"/>
              <a:gd name="connsiteY20" fmla="*/ 845613 h 974399"/>
              <a:gd name="connsiteX21" fmla="*/ 644525 w 777479"/>
              <a:gd name="connsiteY21" fmla="*/ 723971 h 974399"/>
              <a:gd name="connsiteX22" fmla="*/ 632619 w 777479"/>
              <a:gd name="connsiteY22" fmla="*/ 647771 h 974399"/>
              <a:gd name="connsiteX23" fmla="*/ 718344 w 777479"/>
              <a:gd name="connsiteY23" fmla="*/ 797789 h 974399"/>
              <a:gd name="connsiteX24" fmla="*/ 770732 w 777479"/>
              <a:gd name="connsiteY24" fmla="*/ 776358 h 974399"/>
              <a:gd name="connsiteX25" fmla="*/ 758825 w 777479"/>
              <a:gd name="connsiteY25" fmla="*/ 635864 h 974399"/>
              <a:gd name="connsiteX26" fmla="*/ 668338 w 777479"/>
              <a:gd name="connsiteY26" fmla="*/ 464414 h 974399"/>
              <a:gd name="connsiteX27" fmla="*/ 577964 w 777479"/>
              <a:gd name="connsiteY27" fmla="*/ 0 h 974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77479" h="974399">
                <a:moveTo>
                  <a:pt x="224488" y="79294"/>
                </a:moveTo>
                <a:cubicBezTo>
                  <a:pt x="238577" y="124935"/>
                  <a:pt x="263369" y="314900"/>
                  <a:pt x="239713" y="381071"/>
                </a:cubicBezTo>
                <a:cubicBezTo>
                  <a:pt x="216057" y="447242"/>
                  <a:pt x="121841" y="437427"/>
                  <a:pt x="82550" y="476321"/>
                </a:cubicBezTo>
                <a:cubicBezTo>
                  <a:pt x="43259" y="515215"/>
                  <a:pt x="0" y="589033"/>
                  <a:pt x="3969" y="614433"/>
                </a:cubicBezTo>
                <a:cubicBezTo>
                  <a:pt x="7938" y="639833"/>
                  <a:pt x="64691" y="643405"/>
                  <a:pt x="106363" y="628721"/>
                </a:cubicBezTo>
                <a:cubicBezTo>
                  <a:pt x="148035" y="614037"/>
                  <a:pt x="228203" y="541408"/>
                  <a:pt x="254000" y="526327"/>
                </a:cubicBezTo>
                <a:cubicBezTo>
                  <a:pt x="279797" y="511246"/>
                  <a:pt x="266303" y="513627"/>
                  <a:pt x="261144" y="538233"/>
                </a:cubicBezTo>
                <a:cubicBezTo>
                  <a:pt x="255985" y="562839"/>
                  <a:pt x="233429" y="630308"/>
                  <a:pt x="223044" y="673964"/>
                </a:cubicBezTo>
                <a:cubicBezTo>
                  <a:pt x="212659" y="717620"/>
                  <a:pt x="194650" y="764117"/>
                  <a:pt x="198834" y="800171"/>
                </a:cubicBezTo>
                <a:cubicBezTo>
                  <a:pt x="203018" y="836225"/>
                  <a:pt x="225339" y="898889"/>
                  <a:pt x="248147" y="890286"/>
                </a:cubicBezTo>
                <a:cubicBezTo>
                  <a:pt x="270955" y="881683"/>
                  <a:pt x="315657" y="792146"/>
                  <a:pt x="335682" y="748552"/>
                </a:cubicBezTo>
                <a:cubicBezTo>
                  <a:pt x="355707" y="704958"/>
                  <a:pt x="361673" y="637579"/>
                  <a:pt x="368300" y="628720"/>
                </a:cubicBezTo>
                <a:cubicBezTo>
                  <a:pt x="374927" y="619861"/>
                  <a:pt x="369888" y="648962"/>
                  <a:pt x="375444" y="695396"/>
                </a:cubicBezTo>
                <a:cubicBezTo>
                  <a:pt x="381000" y="741831"/>
                  <a:pt x="388938" y="860893"/>
                  <a:pt x="401638" y="907327"/>
                </a:cubicBezTo>
                <a:cubicBezTo>
                  <a:pt x="414338" y="953761"/>
                  <a:pt x="434578" y="973605"/>
                  <a:pt x="451644" y="974002"/>
                </a:cubicBezTo>
                <a:cubicBezTo>
                  <a:pt x="468710" y="974399"/>
                  <a:pt x="495301" y="960508"/>
                  <a:pt x="504032" y="909708"/>
                </a:cubicBezTo>
                <a:cubicBezTo>
                  <a:pt x="512763" y="858908"/>
                  <a:pt x="500063" y="690235"/>
                  <a:pt x="504032" y="669201"/>
                </a:cubicBezTo>
                <a:cubicBezTo>
                  <a:pt x="508001" y="648167"/>
                  <a:pt x="516335" y="748180"/>
                  <a:pt x="527844" y="783502"/>
                </a:cubicBezTo>
                <a:cubicBezTo>
                  <a:pt x="539353" y="818824"/>
                  <a:pt x="556816" y="861289"/>
                  <a:pt x="573088" y="881133"/>
                </a:cubicBezTo>
                <a:cubicBezTo>
                  <a:pt x="589360" y="900977"/>
                  <a:pt x="610654" y="908484"/>
                  <a:pt x="625475" y="902564"/>
                </a:cubicBezTo>
                <a:cubicBezTo>
                  <a:pt x="640296" y="896644"/>
                  <a:pt x="658838" y="875379"/>
                  <a:pt x="662013" y="845613"/>
                </a:cubicBezTo>
                <a:cubicBezTo>
                  <a:pt x="665188" y="815847"/>
                  <a:pt x="649424" y="756945"/>
                  <a:pt x="644525" y="723971"/>
                </a:cubicBezTo>
                <a:cubicBezTo>
                  <a:pt x="639626" y="690997"/>
                  <a:pt x="620316" y="635468"/>
                  <a:pt x="632619" y="647771"/>
                </a:cubicBezTo>
                <a:cubicBezTo>
                  <a:pt x="644922" y="660074"/>
                  <a:pt x="695325" y="776358"/>
                  <a:pt x="718344" y="797789"/>
                </a:cubicBezTo>
                <a:cubicBezTo>
                  <a:pt x="741363" y="819220"/>
                  <a:pt x="763985" y="803346"/>
                  <a:pt x="770732" y="776358"/>
                </a:cubicBezTo>
                <a:cubicBezTo>
                  <a:pt x="777479" y="749371"/>
                  <a:pt x="775891" y="687855"/>
                  <a:pt x="758825" y="635864"/>
                </a:cubicBezTo>
                <a:cubicBezTo>
                  <a:pt x="741759" y="583873"/>
                  <a:pt x="698481" y="570391"/>
                  <a:pt x="668338" y="464414"/>
                </a:cubicBezTo>
                <a:cubicBezTo>
                  <a:pt x="638195" y="358437"/>
                  <a:pt x="580345" y="78978"/>
                  <a:pt x="577964" y="0"/>
                </a:cubicBezTo>
              </a:path>
            </a:pathLst>
          </a:custGeom>
          <a:solidFill>
            <a:srgbClr val="FFFF00"/>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xit"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hidden"/>
                                      </p:to>
                                    </p:set>
                                  </p:childTnLst>
                                </p:cTn>
                              </p:par>
                              <p:par>
                                <p:cTn id="7" presetID="1" presetClass="exit" presetSubtype="0" fill="hold" grpId="0" nodeType="withEffect">
                                  <p:stCondLst>
                                    <p:cond delay="0"/>
                                  </p:stCondLst>
                                  <p:childTnLst>
                                    <p:set>
                                      <p:cBhvr>
                                        <p:cTn id="8" dur="1" fill="hold">
                                          <p:stCondLst>
                                            <p:cond delay="0"/>
                                          </p:stCondLst>
                                        </p:cTn>
                                        <p:tgtEl>
                                          <p:spTgt spid="13"/>
                                        </p:tgtEl>
                                        <p:attrNameLst>
                                          <p:attrName>style.visibility</p:attrName>
                                        </p:attrNameLst>
                                      </p:cBhvr>
                                      <p:to>
                                        <p:strVal val="hidden"/>
                                      </p:to>
                                    </p:set>
                                  </p:childTnLst>
                                </p:cTn>
                              </p:par>
                              <p:par>
                                <p:cTn id="9" presetID="1" presetClass="entr" presetSubtype="0" fill="hold" grpId="0" nodeType="withEffect">
                                  <p:stCondLst>
                                    <p:cond delay="0"/>
                                  </p:stCondLst>
                                  <p:childTnLst>
                                    <p:set>
                                      <p:cBhvr>
                                        <p:cTn id="10" dur="1" fill="hold">
                                          <p:stCondLst>
                                            <p:cond delay="0"/>
                                          </p:stCondLst>
                                        </p:cTn>
                                        <p:tgtEl>
                                          <p:spTgt spid="43"/>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6"/>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xit" presetSubtype="0" fill="hold" grpId="0" nodeType="clickEffect">
                                  <p:stCondLst>
                                    <p:cond delay="0"/>
                                  </p:stCondLst>
                                  <p:childTnLst>
                                    <p:set>
                                      <p:cBhvr>
                                        <p:cTn id="16" dur="1" fill="hold">
                                          <p:stCondLst>
                                            <p:cond delay="0"/>
                                          </p:stCondLst>
                                        </p:cTn>
                                        <p:tgtEl>
                                          <p:spTgt spid="31"/>
                                        </p:tgtEl>
                                        <p:attrNameLst>
                                          <p:attrName>style.visibility</p:attrName>
                                        </p:attrNameLst>
                                      </p:cBhvr>
                                      <p:to>
                                        <p:strVal val="hidden"/>
                                      </p:to>
                                    </p:set>
                                  </p:childTnLst>
                                </p:cTn>
                              </p:par>
                              <p:par>
                                <p:cTn id="17" presetID="1" presetClass="exit" presetSubtype="0" fill="hold" grpId="0" nodeType="withEffect">
                                  <p:stCondLst>
                                    <p:cond delay="0"/>
                                  </p:stCondLst>
                                  <p:childTnLst>
                                    <p:set>
                                      <p:cBhvr>
                                        <p:cTn id="18" dur="1" fill="hold">
                                          <p:stCondLst>
                                            <p:cond delay="0"/>
                                          </p:stCondLst>
                                        </p:cTn>
                                        <p:tgtEl>
                                          <p:spTgt spid="32"/>
                                        </p:tgtEl>
                                        <p:attrNameLst>
                                          <p:attrName>style.visibility</p:attrName>
                                        </p:attrNameLst>
                                      </p:cBhvr>
                                      <p:to>
                                        <p:strVal val="hidden"/>
                                      </p:to>
                                    </p:set>
                                  </p:childTnLst>
                                </p:cTn>
                              </p:par>
                              <p:par>
                                <p:cTn id="19" presetID="1" presetClass="entr" presetSubtype="0" fill="hold" grpId="0" nodeType="withEffect">
                                  <p:stCondLst>
                                    <p:cond delay="0"/>
                                  </p:stCondLst>
                                  <p:childTnLst>
                                    <p:set>
                                      <p:cBhvr>
                                        <p:cTn id="20" dur="1" fill="hold">
                                          <p:stCondLst>
                                            <p:cond delay="0"/>
                                          </p:stCondLst>
                                        </p:cTn>
                                        <p:tgtEl>
                                          <p:spTgt spid="41"/>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42"/>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xit" presetSubtype="0" fill="hold" grpId="1" nodeType="clickEffect">
                                  <p:stCondLst>
                                    <p:cond delay="0"/>
                                  </p:stCondLst>
                                  <p:childTnLst>
                                    <p:set>
                                      <p:cBhvr>
                                        <p:cTn id="26" dur="1" fill="hold">
                                          <p:stCondLst>
                                            <p:cond delay="0"/>
                                          </p:stCondLst>
                                        </p:cTn>
                                        <p:tgtEl>
                                          <p:spTgt spid="41"/>
                                        </p:tgtEl>
                                        <p:attrNameLst>
                                          <p:attrName>style.visibility</p:attrName>
                                        </p:attrNameLst>
                                      </p:cBhvr>
                                      <p:to>
                                        <p:strVal val="hidden"/>
                                      </p:to>
                                    </p:set>
                                  </p:childTnLst>
                                </p:cTn>
                              </p:par>
                              <p:par>
                                <p:cTn id="27" presetID="1" presetClass="exit" presetSubtype="0" fill="hold" grpId="1" nodeType="withEffect">
                                  <p:stCondLst>
                                    <p:cond delay="0"/>
                                  </p:stCondLst>
                                  <p:childTnLst>
                                    <p:set>
                                      <p:cBhvr>
                                        <p:cTn id="28" dur="1" fill="hold">
                                          <p:stCondLst>
                                            <p:cond delay="0"/>
                                          </p:stCondLst>
                                        </p:cTn>
                                        <p:tgtEl>
                                          <p:spTgt spid="42"/>
                                        </p:tgtEl>
                                        <p:attrNameLst>
                                          <p:attrName>style.visibility</p:attrName>
                                        </p:attrNameLst>
                                      </p:cBhvr>
                                      <p:to>
                                        <p:strVal val="hidden"/>
                                      </p:to>
                                    </p:set>
                                  </p:childTnLst>
                                </p:cTn>
                              </p:par>
                              <p:par>
                                <p:cTn id="29" presetID="1" presetClass="entr" presetSubtype="0" fill="hold" grpId="0" nodeType="withEffect">
                                  <p:stCondLst>
                                    <p:cond delay="0"/>
                                  </p:stCondLst>
                                  <p:childTnLst>
                                    <p:set>
                                      <p:cBhvr>
                                        <p:cTn id="30" dur="1" fill="hold">
                                          <p:stCondLst>
                                            <p:cond delay="0"/>
                                          </p:stCondLst>
                                        </p:cTn>
                                        <p:tgtEl>
                                          <p:spTgt spid="70"/>
                                        </p:tgtEl>
                                        <p:attrNameLst>
                                          <p:attrName>style.visibility</p:attrName>
                                        </p:attrNameLst>
                                      </p:cBhvr>
                                      <p:to>
                                        <p:strVal val="visible"/>
                                      </p:to>
                                    </p:set>
                                  </p:childTnLst>
                                </p:cTn>
                              </p:par>
                              <p:par>
                                <p:cTn id="31" presetID="1" presetClass="entr" presetSubtype="0" fill="hold" grpId="0" nodeType="withEffect">
                                  <p:stCondLst>
                                    <p:cond delay="0"/>
                                  </p:stCondLst>
                                  <p:childTnLst>
                                    <p:set>
                                      <p:cBhvr>
                                        <p:cTn id="32" dur="1" fill="hold">
                                          <p:stCondLst>
                                            <p:cond delay="0"/>
                                          </p:stCondLst>
                                        </p:cTn>
                                        <p:tgtEl>
                                          <p:spTgt spid="71"/>
                                        </p:tgtEl>
                                        <p:attrNameLst>
                                          <p:attrName>style.visibility</p:attrName>
                                        </p:attrNameLst>
                                      </p:cBhvr>
                                      <p:to>
                                        <p:strVal val="visible"/>
                                      </p:to>
                                    </p:set>
                                  </p:childTnLst>
                                </p:cTn>
                              </p:par>
                            </p:childTnLst>
                          </p:cTn>
                        </p:par>
                      </p:childTnLst>
                    </p:cTn>
                  </p:par>
                  <p:par>
                    <p:cTn id="33" fill="hold">
                      <p:stCondLst>
                        <p:cond delay="indefinite"/>
                      </p:stCondLst>
                      <p:childTnLst>
                        <p:par>
                          <p:cTn id="34" fill="hold">
                            <p:stCondLst>
                              <p:cond delay="0"/>
                            </p:stCondLst>
                            <p:childTnLst>
                              <p:par>
                                <p:cTn id="35" presetID="1" presetClass="exit" presetSubtype="0" fill="hold" grpId="0" nodeType="clickEffect">
                                  <p:stCondLst>
                                    <p:cond delay="0"/>
                                  </p:stCondLst>
                                  <p:childTnLst>
                                    <p:set>
                                      <p:cBhvr>
                                        <p:cTn id="36" dur="1" fill="hold">
                                          <p:stCondLst>
                                            <p:cond delay="0"/>
                                          </p:stCondLst>
                                        </p:cTn>
                                        <p:tgtEl>
                                          <p:spTgt spid="69"/>
                                        </p:tgtEl>
                                        <p:attrNameLst>
                                          <p:attrName>style.visibility</p:attrName>
                                        </p:attrNameLst>
                                      </p:cBhvr>
                                      <p:to>
                                        <p:strVal val="hidden"/>
                                      </p:to>
                                    </p:set>
                                  </p:childTnLst>
                                </p:cTn>
                              </p:par>
                              <p:par>
                                <p:cTn id="37" presetID="1" presetClass="entr" presetSubtype="0" fill="hold" grpId="0" nodeType="withEffect">
                                  <p:stCondLst>
                                    <p:cond delay="0"/>
                                  </p:stCondLst>
                                  <p:childTnLst>
                                    <p:set>
                                      <p:cBhvr>
                                        <p:cTn id="38" dur="1" fill="hold">
                                          <p:stCondLst>
                                            <p:cond delay="0"/>
                                          </p:stCondLst>
                                        </p:cTn>
                                        <p:tgtEl>
                                          <p:spTgt spid="44"/>
                                        </p:tgtEl>
                                        <p:attrNameLst>
                                          <p:attrName>style.visibility</p:attrName>
                                        </p:attrNameLst>
                                      </p:cBhvr>
                                      <p:to>
                                        <p:strVal val="visible"/>
                                      </p:to>
                                    </p:set>
                                  </p:childTnLst>
                                </p:cTn>
                              </p:par>
                            </p:childTnLst>
                          </p:cTn>
                        </p:par>
                      </p:childTnLst>
                    </p:cTn>
                  </p:par>
                  <p:par>
                    <p:cTn id="39" fill="hold">
                      <p:stCondLst>
                        <p:cond delay="indefinite"/>
                      </p:stCondLst>
                      <p:childTnLst>
                        <p:par>
                          <p:cTn id="40" fill="hold">
                            <p:stCondLst>
                              <p:cond delay="0"/>
                            </p:stCondLst>
                            <p:childTnLst>
                              <p:par>
                                <p:cTn id="41" presetID="1" presetClass="exit" presetSubtype="0" fill="hold" grpId="1" nodeType="clickEffect">
                                  <p:stCondLst>
                                    <p:cond delay="0"/>
                                  </p:stCondLst>
                                  <p:childTnLst>
                                    <p:set>
                                      <p:cBhvr>
                                        <p:cTn id="42" dur="1" fill="hold">
                                          <p:stCondLst>
                                            <p:cond delay="0"/>
                                          </p:stCondLst>
                                        </p:cTn>
                                        <p:tgtEl>
                                          <p:spTgt spid="70"/>
                                        </p:tgtEl>
                                        <p:attrNameLst>
                                          <p:attrName>style.visibility</p:attrName>
                                        </p:attrNameLst>
                                      </p:cBhvr>
                                      <p:to>
                                        <p:strVal val="hidden"/>
                                      </p:to>
                                    </p:set>
                                  </p:childTnLst>
                                </p:cTn>
                              </p:par>
                              <p:par>
                                <p:cTn id="43" presetID="1" presetClass="exit" presetSubtype="0" fill="hold" grpId="1" nodeType="withEffect">
                                  <p:stCondLst>
                                    <p:cond delay="0"/>
                                  </p:stCondLst>
                                  <p:childTnLst>
                                    <p:set>
                                      <p:cBhvr>
                                        <p:cTn id="44" dur="1" fill="hold">
                                          <p:stCondLst>
                                            <p:cond delay="0"/>
                                          </p:stCondLst>
                                        </p:cTn>
                                        <p:tgtEl>
                                          <p:spTgt spid="71"/>
                                        </p:tgtEl>
                                        <p:attrNameLst>
                                          <p:attrName>style.visibility</p:attrName>
                                        </p:attrNameLst>
                                      </p:cBhvr>
                                      <p:to>
                                        <p:strVal val="hidden"/>
                                      </p:to>
                                    </p:set>
                                  </p:childTnLst>
                                </p:cTn>
                              </p:par>
                              <p:par>
                                <p:cTn id="45" presetID="1" presetClass="entr" presetSubtype="0" fill="hold" grpId="1" nodeType="withEffect">
                                  <p:stCondLst>
                                    <p:cond delay="0"/>
                                  </p:stCondLst>
                                  <p:childTnLst>
                                    <p:set>
                                      <p:cBhvr>
                                        <p:cTn id="46" dur="1" fill="hold">
                                          <p:stCondLst>
                                            <p:cond delay="0"/>
                                          </p:stCondLst>
                                        </p:cTn>
                                        <p:tgtEl>
                                          <p:spTgt spid="31"/>
                                        </p:tgtEl>
                                        <p:attrNameLst>
                                          <p:attrName>style.visibility</p:attrName>
                                        </p:attrNameLst>
                                      </p:cBhvr>
                                      <p:to>
                                        <p:strVal val="visible"/>
                                      </p:to>
                                    </p:set>
                                  </p:childTnLst>
                                </p:cTn>
                              </p:par>
                              <p:par>
                                <p:cTn id="47" presetID="1" presetClass="entr" presetSubtype="0" fill="hold" grpId="1" nodeType="withEffect">
                                  <p:stCondLst>
                                    <p:cond delay="0"/>
                                  </p:stCondLst>
                                  <p:childTnLst>
                                    <p:set>
                                      <p:cBhvr>
                                        <p:cTn id="48" dur="1" fill="hold">
                                          <p:stCondLst>
                                            <p:cond delay="0"/>
                                          </p:stCondLst>
                                        </p:cTn>
                                        <p:tgtEl>
                                          <p:spTgt spid="32"/>
                                        </p:tgtEl>
                                        <p:attrNameLst>
                                          <p:attrName>style.visibility</p:attrName>
                                        </p:attrNameLst>
                                      </p:cBhvr>
                                      <p:to>
                                        <p:strVal val="visible"/>
                                      </p:to>
                                    </p:set>
                                  </p:childTnLst>
                                </p:cTn>
                              </p:par>
                            </p:childTnLst>
                          </p:cTn>
                        </p:par>
                      </p:childTnLst>
                    </p:cTn>
                  </p:par>
                  <p:par>
                    <p:cTn id="49" fill="hold">
                      <p:stCondLst>
                        <p:cond delay="indefinite"/>
                      </p:stCondLst>
                      <p:childTnLst>
                        <p:par>
                          <p:cTn id="50" fill="hold">
                            <p:stCondLst>
                              <p:cond delay="0"/>
                            </p:stCondLst>
                            <p:childTnLst>
                              <p:par>
                                <p:cTn id="51" presetID="1" presetClass="exit" presetSubtype="0" fill="hold" grpId="0" nodeType="clickEffect">
                                  <p:stCondLst>
                                    <p:cond delay="0"/>
                                  </p:stCondLst>
                                  <p:childTnLst>
                                    <p:set>
                                      <p:cBhvr>
                                        <p:cTn id="52" dur="1" fill="hold">
                                          <p:stCondLst>
                                            <p:cond delay="0"/>
                                          </p:stCondLst>
                                        </p:cTn>
                                        <p:tgtEl>
                                          <p:spTgt spid="4"/>
                                        </p:tgtEl>
                                        <p:attrNameLst>
                                          <p:attrName>style.visibility</p:attrName>
                                        </p:attrNameLst>
                                      </p:cBhvr>
                                      <p:to>
                                        <p:strVal val="hidden"/>
                                      </p:to>
                                    </p:set>
                                  </p:childTnLst>
                                </p:cTn>
                              </p:par>
                              <p:par>
                                <p:cTn id="53" presetID="1" presetClass="entr" presetSubtype="0" fill="hold" nodeType="withEffect">
                                  <p:stCondLst>
                                    <p:cond delay="0"/>
                                  </p:stCondLst>
                                  <p:childTnLst>
                                    <p:set>
                                      <p:cBhvr>
                                        <p:cTn id="54" dur="1" fill="hold">
                                          <p:stCondLst>
                                            <p:cond delay="0"/>
                                          </p:stCondLst>
                                        </p:cTn>
                                        <p:tgtEl>
                                          <p:spTgt spid="76"/>
                                        </p:tgtEl>
                                        <p:attrNameLst>
                                          <p:attrName>style.visibility</p:attrName>
                                        </p:attrNameLst>
                                      </p:cBhvr>
                                      <p:to>
                                        <p:strVal val="visible"/>
                                      </p:to>
                                    </p:set>
                                  </p:childTnLst>
                                </p:cTn>
                              </p:par>
                            </p:childTnLst>
                          </p:cTn>
                        </p:par>
                      </p:childTnLst>
                    </p:cTn>
                  </p:par>
                  <p:par>
                    <p:cTn id="55" fill="hold">
                      <p:stCondLst>
                        <p:cond delay="indefinite"/>
                      </p:stCondLst>
                      <p:childTnLst>
                        <p:par>
                          <p:cTn id="56" fill="hold">
                            <p:stCondLst>
                              <p:cond delay="0"/>
                            </p:stCondLst>
                            <p:childTnLst>
                              <p:par>
                                <p:cTn id="57" presetID="1" presetClass="exit" presetSubtype="0" fill="hold" grpId="0" nodeType="clickEffect">
                                  <p:stCondLst>
                                    <p:cond delay="0"/>
                                  </p:stCondLst>
                                  <p:childTnLst>
                                    <p:set>
                                      <p:cBhvr>
                                        <p:cTn id="58" dur="1" fill="hold">
                                          <p:stCondLst>
                                            <p:cond delay="0"/>
                                          </p:stCondLst>
                                        </p:cTn>
                                        <p:tgtEl>
                                          <p:spTgt spid="66"/>
                                        </p:tgtEl>
                                        <p:attrNameLst>
                                          <p:attrName>style.visibility</p:attrName>
                                        </p:attrNameLst>
                                      </p:cBhvr>
                                      <p:to>
                                        <p:strVal val="hidden"/>
                                      </p:to>
                                    </p:set>
                                  </p:childTnLst>
                                </p:cTn>
                              </p:par>
                              <p:par>
                                <p:cTn id="59" presetID="1" presetClass="entr" presetSubtype="0" fill="hold" grpId="0" nodeType="withEffect">
                                  <p:stCondLst>
                                    <p:cond delay="0"/>
                                  </p:stCondLst>
                                  <p:childTnLst>
                                    <p:set>
                                      <p:cBhvr>
                                        <p:cTn id="60" dur="1" fill="hold">
                                          <p:stCondLst>
                                            <p:cond delay="0"/>
                                          </p:stCondLst>
                                        </p:cTn>
                                        <p:tgtEl>
                                          <p:spTgt spid="2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animBg="1"/>
      <p:bldP spid="13" grpId="0" animBg="1"/>
      <p:bldP spid="43" grpId="0" animBg="1"/>
      <p:bldP spid="4" grpId="0" animBg="1"/>
      <p:bldP spid="27" grpId="0" animBg="1"/>
      <p:bldP spid="31" grpId="0" animBg="1"/>
      <p:bldP spid="31" grpId="1" animBg="1"/>
      <p:bldP spid="32" grpId="0" animBg="1"/>
      <p:bldP spid="32" grpId="1" animBg="1"/>
      <p:bldP spid="41" grpId="0" animBg="1"/>
      <p:bldP spid="41" grpId="1" animBg="1"/>
      <p:bldP spid="42" grpId="0" animBg="1"/>
      <p:bldP spid="42" grpId="1" animBg="1"/>
      <p:bldP spid="44" grpId="0" animBg="1"/>
      <p:bldP spid="66" grpId="0" animBg="1"/>
      <p:bldP spid="69" grpId="0" animBg="1"/>
      <p:bldP spid="70" grpId="0" animBg="1"/>
      <p:bldP spid="70" grpId="1" animBg="1"/>
      <p:bldP spid="71" grpId="0" animBg="1"/>
      <p:bldP spid="71" grpId="1" animBg="1"/>
    </p:bld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p:cNvSpPr/>
          <p:nvPr/>
        </p:nvSpPr>
        <p:spPr>
          <a:xfrm rot="1832742">
            <a:off x="-915400" y="1282275"/>
            <a:ext cx="4188136" cy="1652146"/>
          </a:xfrm>
          <a:prstGeom prst="rect">
            <a:avLst/>
          </a:prstGeom>
          <a:solidFill>
            <a:srgbClr val="FFFF00"/>
          </a:solidFill>
          <a:ln w="228600">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2" name="Group 1"/>
          <p:cNvGrpSpPr/>
          <p:nvPr/>
        </p:nvGrpSpPr>
        <p:grpSpPr>
          <a:xfrm rot="2897044">
            <a:off x="666037" y="2038622"/>
            <a:ext cx="5168830" cy="4777848"/>
            <a:chOff x="2820552" y="2171001"/>
            <a:chExt cx="1324298" cy="1224127"/>
          </a:xfrm>
        </p:grpSpPr>
        <p:sp>
          <p:nvSpPr>
            <p:cNvPr id="3" name="Freeform 2"/>
            <p:cNvSpPr/>
            <p:nvPr/>
          </p:nvSpPr>
          <p:spPr>
            <a:xfrm rot="6976890">
              <a:off x="3346856" y="2597133"/>
              <a:ext cx="490388" cy="1105601"/>
            </a:xfrm>
            <a:custGeom>
              <a:avLst/>
              <a:gdLst>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75432 w 777479"/>
                <a:gd name="connsiteY8" fmla="*/ 659606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65919 w 777479"/>
                <a:gd name="connsiteY10" fmla="*/ 516731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62013 w 777479"/>
                <a:gd name="connsiteY20" fmla="*/ 605036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180 w 777479"/>
                <a:gd name="connsiteY0" fmla="*/ 0 h 909988"/>
                <a:gd name="connsiteX1" fmla="*/ 239713 w 777479"/>
                <a:gd name="connsiteY1" fmla="*/ 316660 h 909988"/>
                <a:gd name="connsiteX2" fmla="*/ 82550 w 777479"/>
                <a:gd name="connsiteY2" fmla="*/ 411910 h 909988"/>
                <a:gd name="connsiteX3" fmla="*/ 3969 w 777479"/>
                <a:gd name="connsiteY3" fmla="*/ 550022 h 909988"/>
                <a:gd name="connsiteX4" fmla="*/ 106363 w 777479"/>
                <a:gd name="connsiteY4" fmla="*/ 564310 h 909988"/>
                <a:gd name="connsiteX5" fmla="*/ 254000 w 777479"/>
                <a:gd name="connsiteY5" fmla="*/ 461916 h 909988"/>
                <a:gd name="connsiteX6" fmla="*/ 261144 w 777479"/>
                <a:gd name="connsiteY6" fmla="*/ 473822 h 909988"/>
                <a:gd name="connsiteX7" fmla="*/ 223044 w 777479"/>
                <a:gd name="connsiteY7" fmla="*/ 609553 h 909988"/>
                <a:gd name="connsiteX8" fmla="*/ 198834 w 777479"/>
                <a:gd name="connsiteY8" fmla="*/ 735760 h 909988"/>
                <a:gd name="connsiteX9" fmla="*/ 248147 w 777479"/>
                <a:gd name="connsiteY9" fmla="*/ 825875 h 909988"/>
                <a:gd name="connsiteX10" fmla="*/ 335682 w 777479"/>
                <a:gd name="connsiteY10" fmla="*/ 684141 h 909988"/>
                <a:gd name="connsiteX11" fmla="*/ 368300 w 777479"/>
                <a:gd name="connsiteY11" fmla="*/ 564309 h 909988"/>
                <a:gd name="connsiteX12" fmla="*/ 375444 w 777479"/>
                <a:gd name="connsiteY12" fmla="*/ 630985 h 909988"/>
                <a:gd name="connsiteX13" fmla="*/ 401638 w 777479"/>
                <a:gd name="connsiteY13" fmla="*/ 842916 h 909988"/>
                <a:gd name="connsiteX14" fmla="*/ 451644 w 777479"/>
                <a:gd name="connsiteY14" fmla="*/ 909591 h 909988"/>
                <a:gd name="connsiteX15" fmla="*/ 504032 w 777479"/>
                <a:gd name="connsiteY15" fmla="*/ 845297 h 909988"/>
                <a:gd name="connsiteX16" fmla="*/ 504032 w 777479"/>
                <a:gd name="connsiteY16" fmla="*/ 604790 h 909988"/>
                <a:gd name="connsiteX17" fmla="*/ 527844 w 777479"/>
                <a:gd name="connsiteY17" fmla="*/ 719091 h 909988"/>
                <a:gd name="connsiteX18" fmla="*/ 573088 w 777479"/>
                <a:gd name="connsiteY18" fmla="*/ 816722 h 909988"/>
                <a:gd name="connsiteX19" fmla="*/ 625475 w 777479"/>
                <a:gd name="connsiteY19" fmla="*/ 838153 h 909988"/>
                <a:gd name="connsiteX20" fmla="*/ 662013 w 777479"/>
                <a:gd name="connsiteY20" fmla="*/ 781202 h 909988"/>
                <a:gd name="connsiteX21" fmla="*/ 644525 w 777479"/>
                <a:gd name="connsiteY21" fmla="*/ 659560 h 909988"/>
                <a:gd name="connsiteX22" fmla="*/ 632619 w 777479"/>
                <a:gd name="connsiteY22" fmla="*/ 583360 h 909988"/>
                <a:gd name="connsiteX23" fmla="*/ 718344 w 777479"/>
                <a:gd name="connsiteY23" fmla="*/ 733378 h 909988"/>
                <a:gd name="connsiteX24" fmla="*/ 770732 w 777479"/>
                <a:gd name="connsiteY24" fmla="*/ 711947 h 909988"/>
                <a:gd name="connsiteX25" fmla="*/ 758825 w 777479"/>
                <a:gd name="connsiteY25" fmla="*/ 571453 h 909988"/>
                <a:gd name="connsiteX26" fmla="*/ 668338 w 777479"/>
                <a:gd name="connsiteY26" fmla="*/ 400003 h 909988"/>
                <a:gd name="connsiteX27" fmla="*/ 644525 w 777479"/>
                <a:gd name="connsiteY27" fmla="*/ 176166 h 909988"/>
                <a:gd name="connsiteX0" fmla="*/ 237180 w 777479"/>
                <a:gd name="connsiteY0" fmla="*/ 0 h 909988"/>
                <a:gd name="connsiteX1" fmla="*/ 239713 w 777479"/>
                <a:gd name="connsiteY1" fmla="*/ 316660 h 909988"/>
                <a:gd name="connsiteX2" fmla="*/ 82550 w 777479"/>
                <a:gd name="connsiteY2" fmla="*/ 411910 h 909988"/>
                <a:gd name="connsiteX3" fmla="*/ 3969 w 777479"/>
                <a:gd name="connsiteY3" fmla="*/ 550022 h 909988"/>
                <a:gd name="connsiteX4" fmla="*/ 106363 w 777479"/>
                <a:gd name="connsiteY4" fmla="*/ 564310 h 909988"/>
                <a:gd name="connsiteX5" fmla="*/ 254000 w 777479"/>
                <a:gd name="connsiteY5" fmla="*/ 461916 h 909988"/>
                <a:gd name="connsiteX6" fmla="*/ 261144 w 777479"/>
                <a:gd name="connsiteY6" fmla="*/ 473822 h 909988"/>
                <a:gd name="connsiteX7" fmla="*/ 223044 w 777479"/>
                <a:gd name="connsiteY7" fmla="*/ 609553 h 909988"/>
                <a:gd name="connsiteX8" fmla="*/ 198834 w 777479"/>
                <a:gd name="connsiteY8" fmla="*/ 735760 h 909988"/>
                <a:gd name="connsiteX9" fmla="*/ 248147 w 777479"/>
                <a:gd name="connsiteY9" fmla="*/ 825875 h 909988"/>
                <a:gd name="connsiteX10" fmla="*/ 335682 w 777479"/>
                <a:gd name="connsiteY10" fmla="*/ 684141 h 909988"/>
                <a:gd name="connsiteX11" fmla="*/ 368300 w 777479"/>
                <a:gd name="connsiteY11" fmla="*/ 564309 h 909988"/>
                <a:gd name="connsiteX12" fmla="*/ 375444 w 777479"/>
                <a:gd name="connsiteY12" fmla="*/ 630985 h 909988"/>
                <a:gd name="connsiteX13" fmla="*/ 401638 w 777479"/>
                <a:gd name="connsiteY13" fmla="*/ 842916 h 909988"/>
                <a:gd name="connsiteX14" fmla="*/ 451644 w 777479"/>
                <a:gd name="connsiteY14" fmla="*/ 909591 h 909988"/>
                <a:gd name="connsiteX15" fmla="*/ 504032 w 777479"/>
                <a:gd name="connsiteY15" fmla="*/ 845297 h 909988"/>
                <a:gd name="connsiteX16" fmla="*/ 504032 w 777479"/>
                <a:gd name="connsiteY16" fmla="*/ 604790 h 909988"/>
                <a:gd name="connsiteX17" fmla="*/ 527844 w 777479"/>
                <a:gd name="connsiteY17" fmla="*/ 719091 h 909988"/>
                <a:gd name="connsiteX18" fmla="*/ 573088 w 777479"/>
                <a:gd name="connsiteY18" fmla="*/ 816722 h 909988"/>
                <a:gd name="connsiteX19" fmla="*/ 625475 w 777479"/>
                <a:gd name="connsiteY19" fmla="*/ 838153 h 909988"/>
                <a:gd name="connsiteX20" fmla="*/ 662013 w 777479"/>
                <a:gd name="connsiteY20" fmla="*/ 781202 h 909988"/>
                <a:gd name="connsiteX21" fmla="*/ 644525 w 777479"/>
                <a:gd name="connsiteY21" fmla="*/ 659560 h 909988"/>
                <a:gd name="connsiteX22" fmla="*/ 632619 w 777479"/>
                <a:gd name="connsiteY22" fmla="*/ 583360 h 909988"/>
                <a:gd name="connsiteX23" fmla="*/ 718344 w 777479"/>
                <a:gd name="connsiteY23" fmla="*/ 733378 h 909988"/>
                <a:gd name="connsiteX24" fmla="*/ 770732 w 777479"/>
                <a:gd name="connsiteY24" fmla="*/ 711947 h 909988"/>
                <a:gd name="connsiteX25" fmla="*/ 758825 w 777479"/>
                <a:gd name="connsiteY25" fmla="*/ 571453 h 909988"/>
                <a:gd name="connsiteX26" fmla="*/ 668338 w 777479"/>
                <a:gd name="connsiteY26" fmla="*/ 400003 h 909988"/>
                <a:gd name="connsiteX27" fmla="*/ 614486 w 777479"/>
                <a:gd name="connsiteY27" fmla="*/ 68283 h 909988"/>
                <a:gd name="connsiteX0" fmla="*/ 215463 w 777479"/>
                <a:gd name="connsiteY0" fmla="*/ 0 h 1465437"/>
                <a:gd name="connsiteX1" fmla="*/ 239713 w 777479"/>
                <a:gd name="connsiteY1" fmla="*/ 872109 h 1465437"/>
                <a:gd name="connsiteX2" fmla="*/ 82550 w 777479"/>
                <a:gd name="connsiteY2" fmla="*/ 967359 h 1465437"/>
                <a:gd name="connsiteX3" fmla="*/ 3969 w 777479"/>
                <a:gd name="connsiteY3" fmla="*/ 1105471 h 1465437"/>
                <a:gd name="connsiteX4" fmla="*/ 106363 w 777479"/>
                <a:gd name="connsiteY4" fmla="*/ 1119759 h 1465437"/>
                <a:gd name="connsiteX5" fmla="*/ 254000 w 777479"/>
                <a:gd name="connsiteY5" fmla="*/ 1017365 h 1465437"/>
                <a:gd name="connsiteX6" fmla="*/ 261144 w 777479"/>
                <a:gd name="connsiteY6" fmla="*/ 1029271 h 1465437"/>
                <a:gd name="connsiteX7" fmla="*/ 223044 w 777479"/>
                <a:gd name="connsiteY7" fmla="*/ 1165002 h 1465437"/>
                <a:gd name="connsiteX8" fmla="*/ 198834 w 777479"/>
                <a:gd name="connsiteY8" fmla="*/ 1291209 h 1465437"/>
                <a:gd name="connsiteX9" fmla="*/ 248147 w 777479"/>
                <a:gd name="connsiteY9" fmla="*/ 1381324 h 1465437"/>
                <a:gd name="connsiteX10" fmla="*/ 335682 w 777479"/>
                <a:gd name="connsiteY10" fmla="*/ 1239590 h 1465437"/>
                <a:gd name="connsiteX11" fmla="*/ 368300 w 777479"/>
                <a:gd name="connsiteY11" fmla="*/ 1119758 h 1465437"/>
                <a:gd name="connsiteX12" fmla="*/ 375444 w 777479"/>
                <a:gd name="connsiteY12" fmla="*/ 1186434 h 1465437"/>
                <a:gd name="connsiteX13" fmla="*/ 401638 w 777479"/>
                <a:gd name="connsiteY13" fmla="*/ 1398365 h 1465437"/>
                <a:gd name="connsiteX14" fmla="*/ 451644 w 777479"/>
                <a:gd name="connsiteY14" fmla="*/ 1465040 h 1465437"/>
                <a:gd name="connsiteX15" fmla="*/ 504032 w 777479"/>
                <a:gd name="connsiteY15" fmla="*/ 1400746 h 1465437"/>
                <a:gd name="connsiteX16" fmla="*/ 504032 w 777479"/>
                <a:gd name="connsiteY16" fmla="*/ 1160239 h 1465437"/>
                <a:gd name="connsiteX17" fmla="*/ 527844 w 777479"/>
                <a:gd name="connsiteY17" fmla="*/ 1274540 h 1465437"/>
                <a:gd name="connsiteX18" fmla="*/ 573088 w 777479"/>
                <a:gd name="connsiteY18" fmla="*/ 1372171 h 1465437"/>
                <a:gd name="connsiteX19" fmla="*/ 625475 w 777479"/>
                <a:gd name="connsiteY19" fmla="*/ 1393602 h 1465437"/>
                <a:gd name="connsiteX20" fmla="*/ 662013 w 777479"/>
                <a:gd name="connsiteY20" fmla="*/ 1336651 h 1465437"/>
                <a:gd name="connsiteX21" fmla="*/ 644525 w 777479"/>
                <a:gd name="connsiteY21" fmla="*/ 1215009 h 1465437"/>
                <a:gd name="connsiteX22" fmla="*/ 632619 w 777479"/>
                <a:gd name="connsiteY22" fmla="*/ 1138809 h 1465437"/>
                <a:gd name="connsiteX23" fmla="*/ 718344 w 777479"/>
                <a:gd name="connsiteY23" fmla="*/ 1288827 h 1465437"/>
                <a:gd name="connsiteX24" fmla="*/ 770732 w 777479"/>
                <a:gd name="connsiteY24" fmla="*/ 1267396 h 1465437"/>
                <a:gd name="connsiteX25" fmla="*/ 758825 w 777479"/>
                <a:gd name="connsiteY25" fmla="*/ 1126902 h 1465437"/>
                <a:gd name="connsiteX26" fmla="*/ 668338 w 777479"/>
                <a:gd name="connsiteY26" fmla="*/ 955452 h 1465437"/>
                <a:gd name="connsiteX27" fmla="*/ 614486 w 777479"/>
                <a:gd name="connsiteY27" fmla="*/ 623732 h 1465437"/>
                <a:gd name="connsiteX0" fmla="*/ 215463 w 777479"/>
                <a:gd name="connsiteY0" fmla="*/ 0 h 1465437"/>
                <a:gd name="connsiteX1" fmla="*/ 239713 w 777479"/>
                <a:gd name="connsiteY1" fmla="*/ 872109 h 1465437"/>
                <a:gd name="connsiteX2" fmla="*/ 82550 w 777479"/>
                <a:gd name="connsiteY2" fmla="*/ 967359 h 1465437"/>
                <a:gd name="connsiteX3" fmla="*/ 3969 w 777479"/>
                <a:gd name="connsiteY3" fmla="*/ 1105471 h 1465437"/>
                <a:gd name="connsiteX4" fmla="*/ 106363 w 777479"/>
                <a:gd name="connsiteY4" fmla="*/ 1119759 h 1465437"/>
                <a:gd name="connsiteX5" fmla="*/ 254000 w 777479"/>
                <a:gd name="connsiteY5" fmla="*/ 1017365 h 1465437"/>
                <a:gd name="connsiteX6" fmla="*/ 261144 w 777479"/>
                <a:gd name="connsiteY6" fmla="*/ 1029271 h 1465437"/>
                <a:gd name="connsiteX7" fmla="*/ 223044 w 777479"/>
                <a:gd name="connsiteY7" fmla="*/ 1165002 h 1465437"/>
                <a:gd name="connsiteX8" fmla="*/ 198834 w 777479"/>
                <a:gd name="connsiteY8" fmla="*/ 1291209 h 1465437"/>
                <a:gd name="connsiteX9" fmla="*/ 248147 w 777479"/>
                <a:gd name="connsiteY9" fmla="*/ 1381324 h 1465437"/>
                <a:gd name="connsiteX10" fmla="*/ 335682 w 777479"/>
                <a:gd name="connsiteY10" fmla="*/ 1239590 h 1465437"/>
                <a:gd name="connsiteX11" fmla="*/ 368300 w 777479"/>
                <a:gd name="connsiteY11" fmla="*/ 1119758 h 1465437"/>
                <a:gd name="connsiteX12" fmla="*/ 375444 w 777479"/>
                <a:gd name="connsiteY12" fmla="*/ 1186434 h 1465437"/>
                <a:gd name="connsiteX13" fmla="*/ 401638 w 777479"/>
                <a:gd name="connsiteY13" fmla="*/ 1398365 h 1465437"/>
                <a:gd name="connsiteX14" fmla="*/ 451644 w 777479"/>
                <a:gd name="connsiteY14" fmla="*/ 1465040 h 1465437"/>
                <a:gd name="connsiteX15" fmla="*/ 504032 w 777479"/>
                <a:gd name="connsiteY15" fmla="*/ 1400746 h 1465437"/>
                <a:gd name="connsiteX16" fmla="*/ 504032 w 777479"/>
                <a:gd name="connsiteY16" fmla="*/ 1160239 h 1465437"/>
                <a:gd name="connsiteX17" fmla="*/ 527844 w 777479"/>
                <a:gd name="connsiteY17" fmla="*/ 1274540 h 1465437"/>
                <a:gd name="connsiteX18" fmla="*/ 573088 w 777479"/>
                <a:gd name="connsiteY18" fmla="*/ 1372171 h 1465437"/>
                <a:gd name="connsiteX19" fmla="*/ 625475 w 777479"/>
                <a:gd name="connsiteY19" fmla="*/ 1393602 h 1465437"/>
                <a:gd name="connsiteX20" fmla="*/ 662013 w 777479"/>
                <a:gd name="connsiteY20" fmla="*/ 1336651 h 1465437"/>
                <a:gd name="connsiteX21" fmla="*/ 644525 w 777479"/>
                <a:gd name="connsiteY21" fmla="*/ 1215009 h 1465437"/>
                <a:gd name="connsiteX22" fmla="*/ 632619 w 777479"/>
                <a:gd name="connsiteY22" fmla="*/ 1138809 h 1465437"/>
                <a:gd name="connsiteX23" fmla="*/ 718344 w 777479"/>
                <a:gd name="connsiteY23" fmla="*/ 1288827 h 1465437"/>
                <a:gd name="connsiteX24" fmla="*/ 770732 w 777479"/>
                <a:gd name="connsiteY24" fmla="*/ 1267396 h 1465437"/>
                <a:gd name="connsiteX25" fmla="*/ 758825 w 777479"/>
                <a:gd name="connsiteY25" fmla="*/ 1126902 h 1465437"/>
                <a:gd name="connsiteX26" fmla="*/ 668338 w 777479"/>
                <a:gd name="connsiteY26" fmla="*/ 955452 h 1465437"/>
                <a:gd name="connsiteX27" fmla="*/ 581968 w 777479"/>
                <a:gd name="connsiteY27" fmla="*/ 155103 h 1465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77479" h="1465437">
                  <a:moveTo>
                    <a:pt x="215463" y="0"/>
                  </a:moveTo>
                  <a:cubicBezTo>
                    <a:pt x="229552" y="45641"/>
                    <a:pt x="261865" y="710883"/>
                    <a:pt x="239713" y="872109"/>
                  </a:cubicBezTo>
                  <a:cubicBezTo>
                    <a:pt x="217561" y="1033335"/>
                    <a:pt x="121841" y="928465"/>
                    <a:pt x="82550" y="967359"/>
                  </a:cubicBezTo>
                  <a:cubicBezTo>
                    <a:pt x="43259" y="1006253"/>
                    <a:pt x="0" y="1080071"/>
                    <a:pt x="3969" y="1105471"/>
                  </a:cubicBezTo>
                  <a:cubicBezTo>
                    <a:pt x="7938" y="1130871"/>
                    <a:pt x="64691" y="1134443"/>
                    <a:pt x="106363" y="1119759"/>
                  </a:cubicBezTo>
                  <a:cubicBezTo>
                    <a:pt x="148035" y="1105075"/>
                    <a:pt x="228203" y="1032446"/>
                    <a:pt x="254000" y="1017365"/>
                  </a:cubicBezTo>
                  <a:cubicBezTo>
                    <a:pt x="279797" y="1002284"/>
                    <a:pt x="266303" y="1004665"/>
                    <a:pt x="261144" y="1029271"/>
                  </a:cubicBezTo>
                  <a:cubicBezTo>
                    <a:pt x="255985" y="1053877"/>
                    <a:pt x="233429" y="1121346"/>
                    <a:pt x="223044" y="1165002"/>
                  </a:cubicBezTo>
                  <a:cubicBezTo>
                    <a:pt x="212659" y="1208658"/>
                    <a:pt x="194650" y="1255155"/>
                    <a:pt x="198834" y="1291209"/>
                  </a:cubicBezTo>
                  <a:cubicBezTo>
                    <a:pt x="203018" y="1327263"/>
                    <a:pt x="225339" y="1389927"/>
                    <a:pt x="248147" y="1381324"/>
                  </a:cubicBezTo>
                  <a:cubicBezTo>
                    <a:pt x="270955" y="1372721"/>
                    <a:pt x="315657" y="1283184"/>
                    <a:pt x="335682" y="1239590"/>
                  </a:cubicBezTo>
                  <a:cubicBezTo>
                    <a:pt x="355707" y="1195996"/>
                    <a:pt x="361673" y="1128617"/>
                    <a:pt x="368300" y="1119758"/>
                  </a:cubicBezTo>
                  <a:cubicBezTo>
                    <a:pt x="374927" y="1110899"/>
                    <a:pt x="369888" y="1140000"/>
                    <a:pt x="375444" y="1186434"/>
                  </a:cubicBezTo>
                  <a:cubicBezTo>
                    <a:pt x="381000" y="1232869"/>
                    <a:pt x="388938" y="1351931"/>
                    <a:pt x="401638" y="1398365"/>
                  </a:cubicBezTo>
                  <a:cubicBezTo>
                    <a:pt x="414338" y="1444799"/>
                    <a:pt x="434578" y="1464643"/>
                    <a:pt x="451644" y="1465040"/>
                  </a:cubicBezTo>
                  <a:cubicBezTo>
                    <a:pt x="468710" y="1465437"/>
                    <a:pt x="495301" y="1451546"/>
                    <a:pt x="504032" y="1400746"/>
                  </a:cubicBezTo>
                  <a:cubicBezTo>
                    <a:pt x="512763" y="1349946"/>
                    <a:pt x="500063" y="1181273"/>
                    <a:pt x="504032" y="1160239"/>
                  </a:cubicBezTo>
                  <a:cubicBezTo>
                    <a:pt x="508001" y="1139205"/>
                    <a:pt x="516335" y="1239218"/>
                    <a:pt x="527844" y="1274540"/>
                  </a:cubicBezTo>
                  <a:cubicBezTo>
                    <a:pt x="539353" y="1309862"/>
                    <a:pt x="556816" y="1352327"/>
                    <a:pt x="573088" y="1372171"/>
                  </a:cubicBezTo>
                  <a:cubicBezTo>
                    <a:pt x="589360" y="1392015"/>
                    <a:pt x="610654" y="1399522"/>
                    <a:pt x="625475" y="1393602"/>
                  </a:cubicBezTo>
                  <a:cubicBezTo>
                    <a:pt x="640296" y="1387682"/>
                    <a:pt x="658838" y="1366417"/>
                    <a:pt x="662013" y="1336651"/>
                  </a:cubicBezTo>
                  <a:cubicBezTo>
                    <a:pt x="665188" y="1306885"/>
                    <a:pt x="649424" y="1247983"/>
                    <a:pt x="644525" y="1215009"/>
                  </a:cubicBezTo>
                  <a:cubicBezTo>
                    <a:pt x="639626" y="1182035"/>
                    <a:pt x="620316" y="1126506"/>
                    <a:pt x="632619" y="1138809"/>
                  </a:cubicBezTo>
                  <a:cubicBezTo>
                    <a:pt x="644922" y="1151112"/>
                    <a:pt x="695325" y="1267396"/>
                    <a:pt x="718344" y="1288827"/>
                  </a:cubicBezTo>
                  <a:cubicBezTo>
                    <a:pt x="741363" y="1310258"/>
                    <a:pt x="763985" y="1294384"/>
                    <a:pt x="770732" y="1267396"/>
                  </a:cubicBezTo>
                  <a:cubicBezTo>
                    <a:pt x="777479" y="1240409"/>
                    <a:pt x="775891" y="1178893"/>
                    <a:pt x="758825" y="1126902"/>
                  </a:cubicBezTo>
                  <a:cubicBezTo>
                    <a:pt x="741759" y="1074911"/>
                    <a:pt x="697814" y="1117418"/>
                    <a:pt x="668338" y="955452"/>
                  </a:cubicBezTo>
                  <a:cubicBezTo>
                    <a:pt x="638862" y="793486"/>
                    <a:pt x="584349" y="234081"/>
                    <a:pt x="581968" y="155103"/>
                  </a:cubicBezTo>
                </a:path>
              </a:pathLst>
            </a:custGeom>
            <a:solidFill>
              <a:srgbClr val="00CC00"/>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grpSp>
          <p:nvGrpSpPr>
            <p:cNvPr id="4" name="Group 71"/>
            <p:cNvGrpSpPr/>
            <p:nvPr/>
          </p:nvGrpSpPr>
          <p:grpSpPr>
            <a:xfrm rot="322922">
              <a:off x="2820552" y="2171001"/>
              <a:ext cx="864096" cy="1080120"/>
              <a:chOff x="899592" y="1196752"/>
              <a:chExt cx="864096" cy="1080120"/>
            </a:xfrm>
          </p:grpSpPr>
          <p:sp>
            <p:nvSpPr>
              <p:cNvPr id="5" name="Isosceles Triangle 4"/>
              <p:cNvSpPr/>
              <p:nvPr/>
            </p:nvSpPr>
            <p:spPr>
              <a:xfrm>
                <a:off x="1187624" y="1916832"/>
                <a:ext cx="360040" cy="360040"/>
              </a:xfrm>
              <a:prstGeom prst="triangle">
                <a:avLst/>
              </a:prstGeom>
              <a:solidFill>
                <a:srgbClr val="333333"/>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 name="Oval 5"/>
              <p:cNvSpPr/>
              <p:nvPr/>
            </p:nvSpPr>
            <p:spPr>
              <a:xfrm>
                <a:off x="971600" y="1268760"/>
                <a:ext cx="720080" cy="730366"/>
              </a:xfrm>
              <a:prstGeom prst="ellips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 name="Block Arc 6"/>
              <p:cNvSpPr/>
              <p:nvPr/>
            </p:nvSpPr>
            <p:spPr>
              <a:xfrm rot="10800000">
                <a:off x="899592" y="1196752"/>
                <a:ext cx="864096" cy="864096"/>
              </a:xfrm>
              <a:prstGeom prst="blockArc">
                <a:avLst>
                  <a:gd name="adj1" fmla="val 6639602"/>
                  <a:gd name="adj2" fmla="val 18906092"/>
                  <a:gd name="adj3" fmla="val 16199"/>
                </a:avLst>
              </a:prstGeom>
              <a:solidFill>
                <a:srgbClr val="333333"/>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chemeClr val="tx1"/>
                  </a:solidFill>
                </a:endParaRPr>
              </a:p>
            </p:txBody>
          </p:sp>
        </p:grpSp>
      </p:grpSp>
      <p:grpSp>
        <p:nvGrpSpPr>
          <p:cNvPr id="10" name="Group 9"/>
          <p:cNvGrpSpPr/>
          <p:nvPr/>
        </p:nvGrpSpPr>
        <p:grpSpPr>
          <a:xfrm rot="2897044">
            <a:off x="666037" y="2038621"/>
            <a:ext cx="5168830" cy="4777848"/>
            <a:chOff x="2820552" y="2171001"/>
            <a:chExt cx="1324298" cy="1224127"/>
          </a:xfrm>
        </p:grpSpPr>
        <p:sp>
          <p:nvSpPr>
            <p:cNvPr id="11" name="Freeform 10"/>
            <p:cNvSpPr/>
            <p:nvPr/>
          </p:nvSpPr>
          <p:spPr>
            <a:xfrm rot="6976890">
              <a:off x="3346856" y="2597133"/>
              <a:ext cx="490388" cy="1105601"/>
            </a:xfrm>
            <a:custGeom>
              <a:avLst/>
              <a:gdLst>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75432 w 777479"/>
                <a:gd name="connsiteY8" fmla="*/ 659606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65919 w 777479"/>
                <a:gd name="connsiteY10" fmla="*/ 516731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62013 w 777479"/>
                <a:gd name="connsiteY20" fmla="*/ 605036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180 w 777479"/>
                <a:gd name="connsiteY0" fmla="*/ 0 h 909988"/>
                <a:gd name="connsiteX1" fmla="*/ 239713 w 777479"/>
                <a:gd name="connsiteY1" fmla="*/ 316660 h 909988"/>
                <a:gd name="connsiteX2" fmla="*/ 82550 w 777479"/>
                <a:gd name="connsiteY2" fmla="*/ 411910 h 909988"/>
                <a:gd name="connsiteX3" fmla="*/ 3969 w 777479"/>
                <a:gd name="connsiteY3" fmla="*/ 550022 h 909988"/>
                <a:gd name="connsiteX4" fmla="*/ 106363 w 777479"/>
                <a:gd name="connsiteY4" fmla="*/ 564310 h 909988"/>
                <a:gd name="connsiteX5" fmla="*/ 254000 w 777479"/>
                <a:gd name="connsiteY5" fmla="*/ 461916 h 909988"/>
                <a:gd name="connsiteX6" fmla="*/ 261144 w 777479"/>
                <a:gd name="connsiteY6" fmla="*/ 473822 h 909988"/>
                <a:gd name="connsiteX7" fmla="*/ 223044 w 777479"/>
                <a:gd name="connsiteY7" fmla="*/ 609553 h 909988"/>
                <a:gd name="connsiteX8" fmla="*/ 198834 w 777479"/>
                <a:gd name="connsiteY8" fmla="*/ 735760 h 909988"/>
                <a:gd name="connsiteX9" fmla="*/ 248147 w 777479"/>
                <a:gd name="connsiteY9" fmla="*/ 825875 h 909988"/>
                <a:gd name="connsiteX10" fmla="*/ 335682 w 777479"/>
                <a:gd name="connsiteY10" fmla="*/ 684141 h 909988"/>
                <a:gd name="connsiteX11" fmla="*/ 368300 w 777479"/>
                <a:gd name="connsiteY11" fmla="*/ 564309 h 909988"/>
                <a:gd name="connsiteX12" fmla="*/ 375444 w 777479"/>
                <a:gd name="connsiteY12" fmla="*/ 630985 h 909988"/>
                <a:gd name="connsiteX13" fmla="*/ 401638 w 777479"/>
                <a:gd name="connsiteY13" fmla="*/ 842916 h 909988"/>
                <a:gd name="connsiteX14" fmla="*/ 451644 w 777479"/>
                <a:gd name="connsiteY14" fmla="*/ 909591 h 909988"/>
                <a:gd name="connsiteX15" fmla="*/ 504032 w 777479"/>
                <a:gd name="connsiteY15" fmla="*/ 845297 h 909988"/>
                <a:gd name="connsiteX16" fmla="*/ 504032 w 777479"/>
                <a:gd name="connsiteY16" fmla="*/ 604790 h 909988"/>
                <a:gd name="connsiteX17" fmla="*/ 527844 w 777479"/>
                <a:gd name="connsiteY17" fmla="*/ 719091 h 909988"/>
                <a:gd name="connsiteX18" fmla="*/ 573088 w 777479"/>
                <a:gd name="connsiteY18" fmla="*/ 816722 h 909988"/>
                <a:gd name="connsiteX19" fmla="*/ 625475 w 777479"/>
                <a:gd name="connsiteY19" fmla="*/ 838153 h 909988"/>
                <a:gd name="connsiteX20" fmla="*/ 662013 w 777479"/>
                <a:gd name="connsiteY20" fmla="*/ 781202 h 909988"/>
                <a:gd name="connsiteX21" fmla="*/ 644525 w 777479"/>
                <a:gd name="connsiteY21" fmla="*/ 659560 h 909988"/>
                <a:gd name="connsiteX22" fmla="*/ 632619 w 777479"/>
                <a:gd name="connsiteY22" fmla="*/ 583360 h 909988"/>
                <a:gd name="connsiteX23" fmla="*/ 718344 w 777479"/>
                <a:gd name="connsiteY23" fmla="*/ 733378 h 909988"/>
                <a:gd name="connsiteX24" fmla="*/ 770732 w 777479"/>
                <a:gd name="connsiteY24" fmla="*/ 711947 h 909988"/>
                <a:gd name="connsiteX25" fmla="*/ 758825 w 777479"/>
                <a:gd name="connsiteY25" fmla="*/ 571453 h 909988"/>
                <a:gd name="connsiteX26" fmla="*/ 668338 w 777479"/>
                <a:gd name="connsiteY26" fmla="*/ 400003 h 909988"/>
                <a:gd name="connsiteX27" fmla="*/ 644525 w 777479"/>
                <a:gd name="connsiteY27" fmla="*/ 176166 h 909988"/>
                <a:gd name="connsiteX0" fmla="*/ 237180 w 777479"/>
                <a:gd name="connsiteY0" fmla="*/ 0 h 909988"/>
                <a:gd name="connsiteX1" fmla="*/ 239713 w 777479"/>
                <a:gd name="connsiteY1" fmla="*/ 316660 h 909988"/>
                <a:gd name="connsiteX2" fmla="*/ 82550 w 777479"/>
                <a:gd name="connsiteY2" fmla="*/ 411910 h 909988"/>
                <a:gd name="connsiteX3" fmla="*/ 3969 w 777479"/>
                <a:gd name="connsiteY3" fmla="*/ 550022 h 909988"/>
                <a:gd name="connsiteX4" fmla="*/ 106363 w 777479"/>
                <a:gd name="connsiteY4" fmla="*/ 564310 h 909988"/>
                <a:gd name="connsiteX5" fmla="*/ 254000 w 777479"/>
                <a:gd name="connsiteY5" fmla="*/ 461916 h 909988"/>
                <a:gd name="connsiteX6" fmla="*/ 261144 w 777479"/>
                <a:gd name="connsiteY6" fmla="*/ 473822 h 909988"/>
                <a:gd name="connsiteX7" fmla="*/ 223044 w 777479"/>
                <a:gd name="connsiteY7" fmla="*/ 609553 h 909988"/>
                <a:gd name="connsiteX8" fmla="*/ 198834 w 777479"/>
                <a:gd name="connsiteY8" fmla="*/ 735760 h 909988"/>
                <a:gd name="connsiteX9" fmla="*/ 248147 w 777479"/>
                <a:gd name="connsiteY9" fmla="*/ 825875 h 909988"/>
                <a:gd name="connsiteX10" fmla="*/ 335682 w 777479"/>
                <a:gd name="connsiteY10" fmla="*/ 684141 h 909988"/>
                <a:gd name="connsiteX11" fmla="*/ 368300 w 777479"/>
                <a:gd name="connsiteY11" fmla="*/ 564309 h 909988"/>
                <a:gd name="connsiteX12" fmla="*/ 375444 w 777479"/>
                <a:gd name="connsiteY12" fmla="*/ 630985 h 909988"/>
                <a:gd name="connsiteX13" fmla="*/ 401638 w 777479"/>
                <a:gd name="connsiteY13" fmla="*/ 842916 h 909988"/>
                <a:gd name="connsiteX14" fmla="*/ 451644 w 777479"/>
                <a:gd name="connsiteY14" fmla="*/ 909591 h 909988"/>
                <a:gd name="connsiteX15" fmla="*/ 504032 w 777479"/>
                <a:gd name="connsiteY15" fmla="*/ 845297 h 909988"/>
                <a:gd name="connsiteX16" fmla="*/ 504032 w 777479"/>
                <a:gd name="connsiteY16" fmla="*/ 604790 h 909988"/>
                <a:gd name="connsiteX17" fmla="*/ 527844 w 777479"/>
                <a:gd name="connsiteY17" fmla="*/ 719091 h 909988"/>
                <a:gd name="connsiteX18" fmla="*/ 573088 w 777479"/>
                <a:gd name="connsiteY18" fmla="*/ 816722 h 909988"/>
                <a:gd name="connsiteX19" fmla="*/ 625475 w 777479"/>
                <a:gd name="connsiteY19" fmla="*/ 838153 h 909988"/>
                <a:gd name="connsiteX20" fmla="*/ 662013 w 777479"/>
                <a:gd name="connsiteY20" fmla="*/ 781202 h 909988"/>
                <a:gd name="connsiteX21" fmla="*/ 644525 w 777479"/>
                <a:gd name="connsiteY21" fmla="*/ 659560 h 909988"/>
                <a:gd name="connsiteX22" fmla="*/ 632619 w 777479"/>
                <a:gd name="connsiteY22" fmla="*/ 583360 h 909988"/>
                <a:gd name="connsiteX23" fmla="*/ 718344 w 777479"/>
                <a:gd name="connsiteY23" fmla="*/ 733378 h 909988"/>
                <a:gd name="connsiteX24" fmla="*/ 770732 w 777479"/>
                <a:gd name="connsiteY24" fmla="*/ 711947 h 909988"/>
                <a:gd name="connsiteX25" fmla="*/ 758825 w 777479"/>
                <a:gd name="connsiteY25" fmla="*/ 571453 h 909988"/>
                <a:gd name="connsiteX26" fmla="*/ 668338 w 777479"/>
                <a:gd name="connsiteY26" fmla="*/ 400003 h 909988"/>
                <a:gd name="connsiteX27" fmla="*/ 614486 w 777479"/>
                <a:gd name="connsiteY27" fmla="*/ 68283 h 909988"/>
                <a:gd name="connsiteX0" fmla="*/ 215463 w 777479"/>
                <a:gd name="connsiteY0" fmla="*/ 0 h 1465437"/>
                <a:gd name="connsiteX1" fmla="*/ 239713 w 777479"/>
                <a:gd name="connsiteY1" fmla="*/ 872109 h 1465437"/>
                <a:gd name="connsiteX2" fmla="*/ 82550 w 777479"/>
                <a:gd name="connsiteY2" fmla="*/ 967359 h 1465437"/>
                <a:gd name="connsiteX3" fmla="*/ 3969 w 777479"/>
                <a:gd name="connsiteY3" fmla="*/ 1105471 h 1465437"/>
                <a:gd name="connsiteX4" fmla="*/ 106363 w 777479"/>
                <a:gd name="connsiteY4" fmla="*/ 1119759 h 1465437"/>
                <a:gd name="connsiteX5" fmla="*/ 254000 w 777479"/>
                <a:gd name="connsiteY5" fmla="*/ 1017365 h 1465437"/>
                <a:gd name="connsiteX6" fmla="*/ 261144 w 777479"/>
                <a:gd name="connsiteY6" fmla="*/ 1029271 h 1465437"/>
                <a:gd name="connsiteX7" fmla="*/ 223044 w 777479"/>
                <a:gd name="connsiteY7" fmla="*/ 1165002 h 1465437"/>
                <a:gd name="connsiteX8" fmla="*/ 198834 w 777479"/>
                <a:gd name="connsiteY8" fmla="*/ 1291209 h 1465437"/>
                <a:gd name="connsiteX9" fmla="*/ 248147 w 777479"/>
                <a:gd name="connsiteY9" fmla="*/ 1381324 h 1465437"/>
                <a:gd name="connsiteX10" fmla="*/ 335682 w 777479"/>
                <a:gd name="connsiteY10" fmla="*/ 1239590 h 1465437"/>
                <a:gd name="connsiteX11" fmla="*/ 368300 w 777479"/>
                <a:gd name="connsiteY11" fmla="*/ 1119758 h 1465437"/>
                <a:gd name="connsiteX12" fmla="*/ 375444 w 777479"/>
                <a:gd name="connsiteY12" fmla="*/ 1186434 h 1465437"/>
                <a:gd name="connsiteX13" fmla="*/ 401638 w 777479"/>
                <a:gd name="connsiteY13" fmla="*/ 1398365 h 1465437"/>
                <a:gd name="connsiteX14" fmla="*/ 451644 w 777479"/>
                <a:gd name="connsiteY14" fmla="*/ 1465040 h 1465437"/>
                <a:gd name="connsiteX15" fmla="*/ 504032 w 777479"/>
                <a:gd name="connsiteY15" fmla="*/ 1400746 h 1465437"/>
                <a:gd name="connsiteX16" fmla="*/ 504032 w 777479"/>
                <a:gd name="connsiteY16" fmla="*/ 1160239 h 1465437"/>
                <a:gd name="connsiteX17" fmla="*/ 527844 w 777479"/>
                <a:gd name="connsiteY17" fmla="*/ 1274540 h 1465437"/>
                <a:gd name="connsiteX18" fmla="*/ 573088 w 777479"/>
                <a:gd name="connsiteY18" fmla="*/ 1372171 h 1465437"/>
                <a:gd name="connsiteX19" fmla="*/ 625475 w 777479"/>
                <a:gd name="connsiteY19" fmla="*/ 1393602 h 1465437"/>
                <a:gd name="connsiteX20" fmla="*/ 662013 w 777479"/>
                <a:gd name="connsiteY20" fmla="*/ 1336651 h 1465437"/>
                <a:gd name="connsiteX21" fmla="*/ 644525 w 777479"/>
                <a:gd name="connsiteY21" fmla="*/ 1215009 h 1465437"/>
                <a:gd name="connsiteX22" fmla="*/ 632619 w 777479"/>
                <a:gd name="connsiteY22" fmla="*/ 1138809 h 1465437"/>
                <a:gd name="connsiteX23" fmla="*/ 718344 w 777479"/>
                <a:gd name="connsiteY23" fmla="*/ 1288827 h 1465437"/>
                <a:gd name="connsiteX24" fmla="*/ 770732 w 777479"/>
                <a:gd name="connsiteY24" fmla="*/ 1267396 h 1465437"/>
                <a:gd name="connsiteX25" fmla="*/ 758825 w 777479"/>
                <a:gd name="connsiteY25" fmla="*/ 1126902 h 1465437"/>
                <a:gd name="connsiteX26" fmla="*/ 668338 w 777479"/>
                <a:gd name="connsiteY26" fmla="*/ 955452 h 1465437"/>
                <a:gd name="connsiteX27" fmla="*/ 614486 w 777479"/>
                <a:gd name="connsiteY27" fmla="*/ 623732 h 1465437"/>
                <a:gd name="connsiteX0" fmla="*/ 215463 w 777479"/>
                <a:gd name="connsiteY0" fmla="*/ 0 h 1465437"/>
                <a:gd name="connsiteX1" fmla="*/ 239713 w 777479"/>
                <a:gd name="connsiteY1" fmla="*/ 872109 h 1465437"/>
                <a:gd name="connsiteX2" fmla="*/ 82550 w 777479"/>
                <a:gd name="connsiteY2" fmla="*/ 967359 h 1465437"/>
                <a:gd name="connsiteX3" fmla="*/ 3969 w 777479"/>
                <a:gd name="connsiteY3" fmla="*/ 1105471 h 1465437"/>
                <a:gd name="connsiteX4" fmla="*/ 106363 w 777479"/>
                <a:gd name="connsiteY4" fmla="*/ 1119759 h 1465437"/>
                <a:gd name="connsiteX5" fmla="*/ 254000 w 777479"/>
                <a:gd name="connsiteY5" fmla="*/ 1017365 h 1465437"/>
                <a:gd name="connsiteX6" fmla="*/ 261144 w 777479"/>
                <a:gd name="connsiteY6" fmla="*/ 1029271 h 1465437"/>
                <a:gd name="connsiteX7" fmla="*/ 223044 w 777479"/>
                <a:gd name="connsiteY7" fmla="*/ 1165002 h 1465437"/>
                <a:gd name="connsiteX8" fmla="*/ 198834 w 777479"/>
                <a:gd name="connsiteY8" fmla="*/ 1291209 h 1465437"/>
                <a:gd name="connsiteX9" fmla="*/ 248147 w 777479"/>
                <a:gd name="connsiteY9" fmla="*/ 1381324 h 1465437"/>
                <a:gd name="connsiteX10" fmla="*/ 335682 w 777479"/>
                <a:gd name="connsiteY10" fmla="*/ 1239590 h 1465437"/>
                <a:gd name="connsiteX11" fmla="*/ 368300 w 777479"/>
                <a:gd name="connsiteY11" fmla="*/ 1119758 h 1465437"/>
                <a:gd name="connsiteX12" fmla="*/ 375444 w 777479"/>
                <a:gd name="connsiteY12" fmla="*/ 1186434 h 1465437"/>
                <a:gd name="connsiteX13" fmla="*/ 401638 w 777479"/>
                <a:gd name="connsiteY13" fmla="*/ 1398365 h 1465437"/>
                <a:gd name="connsiteX14" fmla="*/ 451644 w 777479"/>
                <a:gd name="connsiteY14" fmla="*/ 1465040 h 1465437"/>
                <a:gd name="connsiteX15" fmla="*/ 504032 w 777479"/>
                <a:gd name="connsiteY15" fmla="*/ 1400746 h 1465437"/>
                <a:gd name="connsiteX16" fmla="*/ 504032 w 777479"/>
                <a:gd name="connsiteY16" fmla="*/ 1160239 h 1465437"/>
                <a:gd name="connsiteX17" fmla="*/ 527844 w 777479"/>
                <a:gd name="connsiteY17" fmla="*/ 1274540 h 1465437"/>
                <a:gd name="connsiteX18" fmla="*/ 573088 w 777479"/>
                <a:gd name="connsiteY18" fmla="*/ 1372171 h 1465437"/>
                <a:gd name="connsiteX19" fmla="*/ 625475 w 777479"/>
                <a:gd name="connsiteY19" fmla="*/ 1393602 h 1465437"/>
                <a:gd name="connsiteX20" fmla="*/ 662013 w 777479"/>
                <a:gd name="connsiteY20" fmla="*/ 1336651 h 1465437"/>
                <a:gd name="connsiteX21" fmla="*/ 644525 w 777479"/>
                <a:gd name="connsiteY21" fmla="*/ 1215009 h 1465437"/>
                <a:gd name="connsiteX22" fmla="*/ 632619 w 777479"/>
                <a:gd name="connsiteY22" fmla="*/ 1138809 h 1465437"/>
                <a:gd name="connsiteX23" fmla="*/ 718344 w 777479"/>
                <a:gd name="connsiteY23" fmla="*/ 1288827 h 1465437"/>
                <a:gd name="connsiteX24" fmla="*/ 770732 w 777479"/>
                <a:gd name="connsiteY24" fmla="*/ 1267396 h 1465437"/>
                <a:gd name="connsiteX25" fmla="*/ 758825 w 777479"/>
                <a:gd name="connsiteY25" fmla="*/ 1126902 h 1465437"/>
                <a:gd name="connsiteX26" fmla="*/ 668338 w 777479"/>
                <a:gd name="connsiteY26" fmla="*/ 955452 h 1465437"/>
                <a:gd name="connsiteX27" fmla="*/ 581968 w 777479"/>
                <a:gd name="connsiteY27" fmla="*/ 155103 h 1465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77479" h="1465437">
                  <a:moveTo>
                    <a:pt x="215463" y="0"/>
                  </a:moveTo>
                  <a:cubicBezTo>
                    <a:pt x="229552" y="45641"/>
                    <a:pt x="261865" y="710883"/>
                    <a:pt x="239713" y="872109"/>
                  </a:cubicBezTo>
                  <a:cubicBezTo>
                    <a:pt x="217561" y="1033335"/>
                    <a:pt x="121841" y="928465"/>
                    <a:pt x="82550" y="967359"/>
                  </a:cubicBezTo>
                  <a:cubicBezTo>
                    <a:pt x="43259" y="1006253"/>
                    <a:pt x="0" y="1080071"/>
                    <a:pt x="3969" y="1105471"/>
                  </a:cubicBezTo>
                  <a:cubicBezTo>
                    <a:pt x="7938" y="1130871"/>
                    <a:pt x="64691" y="1134443"/>
                    <a:pt x="106363" y="1119759"/>
                  </a:cubicBezTo>
                  <a:cubicBezTo>
                    <a:pt x="148035" y="1105075"/>
                    <a:pt x="228203" y="1032446"/>
                    <a:pt x="254000" y="1017365"/>
                  </a:cubicBezTo>
                  <a:cubicBezTo>
                    <a:pt x="279797" y="1002284"/>
                    <a:pt x="266303" y="1004665"/>
                    <a:pt x="261144" y="1029271"/>
                  </a:cubicBezTo>
                  <a:cubicBezTo>
                    <a:pt x="255985" y="1053877"/>
                    <a:pt x="233429" y="1121346"/>
                    <a:pt x="223044" y="1165002"/>
                  </a:cubicBezTo>
                  <a:cubicBezTo>
                    <a:pt x="212659" y="1208658"/>
                    <a:pt x="194650" y="1255155"/>
                    <a:pt x="198834" y="1291209"/>
                  </a:cubicBezTo>
                  <a:cubicBezTo>
                    <a:pt x="203018" y="1327263"/>
                    <a:pt x="225339" y="1389927"/>
                    <a:pt x="248147" y="1381324"/>
                  </a:cubicBezTo>
                  <a:cubicBezTo>
                    <a:pt x="270955" y="1372721"/>
                    <a:pt x="315657" y="1283184"/>
                    <a:pt x="335682" y="1239590"/>
                  </a:cubicBezTo>
                  <a:cubicBezTo>
                    <a:pt x="355707" y="1195996"/>
                    <a:pt x="361673" y="1128617"/>
                    <a:pt x="368300" y="1119758"/>
                  </a:cubicBezTo>
                  <a:cubicBezTo>
                    <a:pt x="374927" y="1110899"/>
                    <a:pt x="369888" y="1140000"/>
                    <a:pt x="375444" y="1186434"/>
                  </a:cubicBezTo>
                  <a:cubicBezTo>
                    <a:pt x="381000" y="1232869"/>
                    <a:pt x="388938" y="1351931"/>
                    <a:pt x="401638" y="1398365"/>
                  </a:cubicBezTo>
                  <a:cubicBezTo>
                    <a:pt x="414338" y="1444799"/>
                    <a:pt x="434578" y="1464643"/>
                    <a:pt x="451644" y="1465040"/>
                  </a:cubicBezTo>
                  <a:cubicBezTo>
                    <a:pt x="468710" y="1465437"/>
                    <a:pt x="495301" y="1451546"/>
                    <a:pt x="504032" y="1400746"/>
                  </a:cubicBezTo>
                  <a:cubicBezTo>
                    <a:pt x="512763" y="1349946"/>
                    <a:pt x="500063" y="1181273"/>
                    <a:pt x="504032" y="1160239"/>
                  </a:cubicBezTo>
                  <a:cubicBezTo>
                    <a:pt x="508001" y="1139205"/>
                    <a:pt x="516335" y="1239218"/>
                    <a:pt x="527844" y="1274540"/>
                  </a:cubicBezTo>
                  <a:cubicBezTo>
                    <a:pt x="539353" y="1309862"/>
                    <a:pt x="556816" y="1352327"/>
                    <a:pt x="573088" y="1372171"/>
                  </a:cubicBezTo>
                  <a:cubicBezTo>
                    <a:pt x="589360" y="1392015"/>
                    <a:pt x="610654" y="1399522"/>
                    <a:pt x="625475" y="1393602"/>
                  </a:cubicBezTo>
                  <a:cubicBezTo>
                    <a:pt x="640296" y="1387682"/>
                    <a:pt x="658838" y="1366417"/>
                    <a:pt x="662013" y="1336651"/>
                  </a:cubicBezTo>
                  <a:cubicBezTo>
                    <a:pt x="665188" y="1306885"/>
                    <a:pt x="649424" y="1247983"/>
                    <a:pt x="644525" y="1215009"/>
                  </a:cubicBezTo>
                  <a:cubicBezTo>
                    <a:pt x="639626" y="1182035"/>
                    <a:pt x="620316" y="1126506"/>
                    <a:pt x="632619" y="1138809"/>
                  </a:cubicBezTo>
                  <a:cubicBezTo>
                    <a:pt x="644922" y="1151112"/>
                    <a:pt x="695325" y="1267396"/>
                    <a:pt x="718344" y="1288827"/>
                  </a:cubicBezTo>
                  <a:cubicBezTo>
                    <a:pt x="741363" y="1310258"/>
                    <a:pt x="763985" y="1294384"/>
                    <a:pt x="770732" y="1267396"/>
                  </a:cubicBezTo>
                  <a:cubicBezTo>
                    <a:pt x="777479" y="1240409"/>
                    <a:pt x="775891" y="1178893"/>
                    <a:pt x="758825" y="1126902"/>
                  </a:cubicBezTo>
                  <a:cubicBezTo>
                    <a:pt x="741759" y="1074911"/>
                    <a:pt x="697814" y="1117418"/>
                    <a:pt x="668338" y="955452"/>
                  </a:cubicBezTo>
                  <a:cubicBezTo>
                    <a:pt x="638862" y="793486"/>
                    <a:pt x="584349" y="234081"/>
                    <a:pt x="581968" y="155103"/>
                  </a:cubicBezTo>
                </a:path>
              </a:pathLst>
            </a:custGeom>
            <a:solidFill>
              <a:srgbClr val="00CC00"/>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grpSp>
          <p:nvGrpSpPr>
            <p:cNvPr id="12" name="Group 71"/>
            <p:cNvGrpSpPr/>
            <p:nvPr/>
          </p:nvGrpSpPr>
          <p:grpSpPr>
            <a:xfrm rot="322922">
              <a:off x="2820552" y="2171001"/>
              <a:ext cx="864096" cy="1080120"/>
              <a:chOff x="899592" y="1196752"/>
              <a:chExt cx="864096" cy="1080120"/>
            </a:xfrm>
          </p:grpSpPr>
          <p:sp>
            <p:nvSpPr>
              <p:cNvPr id="13" name="Isosceles Triangle 12"/>
              <p:cNvSpPr/>
              <p:nvPr/>
            </p:nvSpPr>
            <p:spPr>
              <a:xfrm>
                <a:off x="1187624" y="1916832"/>
                <a:ext cx="360040" cy="360040"/>
              </a:xfrm>
              <a:prstGeom prst="triangle">
                <a:avLst/>
              </a:prstGeom>
              <a:solidFill>
                <a:srgbClr val="333333"/>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4" name="Oval 13"/>
              <p:cNvSpPr/>
              <p:nvPr/>
            </p:nvSpPr>
            <p:spPr>
              <a:xfrm>
                <a:off x="971600" y="1268760"/>
                <a:ext cx="720080" cy="730366"/>
              </a:xfrm>
              <a:prstGeom prst="ellipse">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5" name="Block Arc 14"/>
              <p:cNvSpPr/>
              <p:nvPr/>
            </p:nvSpPr>
            <p:spPr>
              <a:xfrm rot="10800000">
                <a:off x="899592" y="1196752"/>
                <a:ext cx="864096" cy="864096"/>
              </a:xfrm>
              <a:prstGeom prst="blockArc">
                <a:avLst>
                  <a:gd name="adj1" fmla="val 6639602"/>
                  <a:gd name="adj2" fmla="val 18906092"/>
                  <a:gd name="adj3" fmla="val 16199"/>
                </a:avLst>
              </a:prstGeom>
              <a:solidFill>
                <a:srgbClr val="333333"/>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chemeClr val="tx1"/>
                  </a:solidFill>
                </a:endParaRPr>
              </a:p>
            </p:txBody>
          </p:sp>
        </p:grpSp>
      </p:grpSp>
      <p:sp>
        <p:nvSpPr>
          <p:cNvPr id="8" name="Isosceles Triangle 7"/>
          <p:cNvSpPr/>
          <p:nvPr/>
        </p:nvSpPr>
        <p:spPr>
          <a:xfrm rot="7441142">
            <a:off x="6100355" y="1504457"/>
            <a:ext cx="1626242" cy="8201051"/>
          </a:xfrm>
          <a:prstGeom prst="triangle">
            <a:avLst/>
          </a:prstGeom>
          <a:solidFill>
            <a:srgbClr val="FFFF00"/>
          </a:solidFill>
          <a:ln w="228600">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2" presetClass="entr" presetSubtype="8" fill="hold" grpId="0" nodeType="clickEffect">
                                  <p:stCondLst>
                                    <p:cond delay="0"/>
                                  </p:stCondLst>
                                  <p:childTnLst>
                                    <p:set>
                                      <p:cBhvr>
                                        <p:cTn id="12" dur="1" fill="hold">
                                          <p:stCondLst>
                                            <p:cond delay="0"/>
                                          </p:stCondLst>
                                        </p:cTn>
                                        <p:tgtEl>
                                          <p:spTgt spid="9"/>
                                        </p:tgtEl>
                                        <p:attrNameLst>
                                          <p:attrName>style.visibility</p:attrName>
                                        </p:attrNameLst>
                                      </p:cBhvr>
                                      <p:to>
                                        <p:strVal val="visible"/>
                                      </p:to>
                                    </p:set>
                                    <p:animEffect transition="in" filter="wipe(left)">
                                      <p:cBhvr>
                                        <p:cTn id="13" dur="500"/>
                                        <p:tgtEl>
                                          <p:spTgt spid="9"/>
                                        </p:tgtEl>
                                      </p:cBhvr>
                                    </p:animEffect>
                                  </p:childTnLst>
                                </p:cTn>
                              </p:par>
                            </p:childTnLst>
                          </p:cTn>
                        </p:par>
                        <p:par>
                          <p:cTn id="14" fill="hold">
                            <p:stCondLst>
                              <p:cond delay="500"/>
                            </p:stCondLst>
                            <p:childTnLst>
                              <p:par>
                                <p:cTn id="15" presetID="10" presetClass="entr" presetSubtype="0" fill="hold" nodeType="afterEffect">
                                  <p:stCondLst>
                                    <p:cond delay="0"/>
                                  </p:stCondLst>
                                  <p:childTnLst>
                                    <p:set>
                                      <p:cBhvr>
                                        <p:cTn id="16" dur="1" fill="hold">
                                          <p:stCondLst>
                                            <p:cond delay="0"/>
                                          </p:stCondLst>
                                        </p:cTn>
                                        <p:tgtEl>
                                          <p:spTgt spid="10"/>
                                        </p:tgtEl>
                                        <p:attrNameLst>
                                          <p:attrName>style.visibility</p:attrName>
                                        </p:attrNameLst>
                                      </p:cBhvr>
                                      <p:to>
                                        <p:strVal val="visible"/>
                                      </p:to>
                                    </p:set>
                                    <p:animEffect transition="in" filter="fade">
                                      <p:cBhvr>
                                        <p:cTn id="17" dur="500"/>
                                        <p:tgtEl>
                                          <p:spTgt spid="10"/>
                                        </p:tgtEl>
                                      </p:cBhvr>
                                    </p:animEffect>
                                  </p:childTnLst>
                                </p:cTn>
                              </p:par>
                              <p:par>
                                <p:cTn id="18" presetID="22" presetClass="entr" presetSubtype="8" fill="hold" grpId="0" nodeType="withEffect">
                                  <p:stCondLst>
                                    <p:cond delay="0"/>
                                  </p:stCondLst>
                                  <p:childTnLst>
                                    <p:set>
                                      <p:cBhvr>
                                        <p:cTn id="19" dur="1" fill="hold">
                                          <p:stCondLst>
                                            <p:cond delay="0"/>
                                          </p:stCondLst>
                                        </p:cTn>
                                        <p:tgtEl>
                                          <p:spTgt spid="8"/>
                                        </p:tgtEl>
                                        <p:attrNameLst>
                                          <p:attrName>style.visibility</p:attrName>
                                        </p:attrNameLst>
                                      </p:cBhvr>
                                      <p:to>
                                        <p:strVal val="visible"/>
                                      </p:to>
                                    </p:set>
                                    <p:animEffect transition="in" filter="wipe(left)">
                                      <p:cBhvr>
                                        <p:cTn id="20"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8" grpId="0" animBg="1"/>
    </p:bld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4" name="Rectangle 113"/>
          <p:cNvSpPr/>
          <p:nvPr/>
        </p:nvSpPr>
        <p:spPr>
          <a:xfrm>
            <a:off x="-252536" y="1628800"/>
            <a:ext cx="9649072" cy="5040560"/>
          </a:xfrm>
          <a:prstGeom prst="rect">
            <a:avLst/>
          </a:prstGeom>
          <a:solidFill>
            <a:srgbClr val="B2B2B2"/>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98" name="Group 97"/>
          <p:cNvGrpSpPr/>
          <p:nvPr/>
        </p:nvGrpSpPr>
        <p:grpSpPr>
          <a:xfrm>
            <a:off x="0" y="894318"/>
            <a:ext cx="9324528" cy="734482"/>
            <a:chOff x="611559" y="2309602"/>
            <a:chExt cx="9865097" cy="1335422"/>
          </a:xfrm>
          <a:solidFill>
            <a:srgbClr val="0000CC"/>
          </a:solidFill>
        </p:grpSpPr>
        <p:sp>
          <p:nvSpPr>
            <p:cNvPr id="99" name="Rectangle 98"/>
            <p:cNvSpPr/>
            <p:nvPr/>
          </p:nvSpPr>
          <p:spPr>
            <a:xfrm>
              <a:off x="611559" y="2852936"/>
              <a:ext cx="9772899" cy="72008"/>
            </a:xfrm>
            <a:prstGeom prst="rect">
              <a:avLst/>
            </a:prstGeom>
            <a:grp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0" name="Rectangle 99"/>
            <p:cNvSpPr/>
            <p:nvPr/>
          </p:nvSpPr>
          <p:spPr>
            <a:xfrm>
              <a:off x="611559" y="3356992"/>
              <a:ext cx="9772899" cy="72008"/>
            </a:xfrm>
            <a:prstGeom prst="rect">
              <a:avLst/>
            </a:prstGeom>
            <a:grp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1" name="Rectangle 100"/>
            <p:cNvSpPr/>
            <p:nvPr/>
          </p:nvSpPr>
          <p:spPr>
            <a:xfrm>
              <a:off x="792088" y="2492896"/>
              <a:ext cx="288032" cy="1152128"/>
            </a:xfrm>
            <a:prstGeom prst="rect">
              <a:avLst/>
            </a:prstGeom>
            <a:grp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02" name="Rectangle 101"/>
            <p:cNvSpPr/>
            <p:nvPr/>
          </p:nvSpPr>
          <p:spPr>
            <a:xfrm>
              <a:off x="3347864" y="2492896"/>
              <a:ext cx="288032" cy="1152128"/>
            </a:xfrm>
            <a:prstGeom prst="rect">
              <a:avLst/>
            </a:prstGeom>
            <a:grp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03" name="Rectangle 102"/>
            <p:cNvSpPr/>
            <p:nvPr/>
          </p:nvSpPr>
          <p:spPr>
            <a:xfrm>
              <a:off x="6228184" y="2492896"/>
              <a:ext cx="288032" cy="1152128"/>
            </a:xfrm>
            <a:prstGeom prst="rect">
              <a:avLst/>
            </a:prstGeom>
            <a:grp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04" name="Rectangle 103"/>
            <p:cNvSpPr/>
            <p:nvPr/>
          </p:nvSpPr>
          <p:spPr>
            <a:xfrm>
              <a:off x="9108504" y="2492896"/>
              <a:ext cx="288032" cy="1152128"/>
            </a:xfrm>
            <a:prstGeom prst="rect">
              <a:avLst/>
            </a:prstGeom>
            <a:grp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05" name="Rectangle 104"/>
            <p:cNvSpPr/>
            <p:nvPr/>
          </p:nvSpPr>
          <p:spPr>
            <a:xfrm>
              <a:off x="611560" y="2309602"/>
              <a:ext cx="9865096" cy="288033"/>
            </a:xfrm>
            <a:prstGeom prst="rect">
              <a:avLst/>
            </a:prstGeom>
            <a:grp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115" name="Rectangle 114"/>
          <p:cNvSpPr/>
          <p:nvPr/>
        </p:nvSpPr>
        <p:spPr>
          <a:xfrm>
            <a:off x="-180527" y="6699582"/>
            <a:ext cx="9324527" cy="158418"/>
          </a:xfrm>
          <a:prstGeom prst="rect">
            <a:avLst/>
          </a:prstGeom>
          <a:solidFill>
            <a:srgbClr val="0000CC"/>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cxnSp>
        <p:nvCxnSpPr>
          <p:cNvPr id="119" name="Straight Connector 118"/>
          <p:cNvCxnSpPr/>
          <p:nvPr/>
        </p:nvCxnSpPr>
        <p:spPr>
          <a:xfrm flipH="1">
            <a:off x="2627784" y="1844824"/>
            <a:ext cx="648072" cy="4680520"/>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1" name="Straight Connector 120"/>
          <p:cNvCxnSpPr/>
          <p:nvPr/>
        </p:nvCxnSpPr>
        <p:spPr>
          <a:xfrm>
            <a:off x="4572000" y="1844824"/>
            <a:ext cx="0" cy="4680520"/>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3" name="Straight Connector 122"/>
          <p:cNvCxnSpPr/>
          <p:nvPr/>
        </p:nvCxnSpPr>
        <p:spPr>
          <a:xfrm>
            <a:off x="5940152" y="1844824"/>
            <a:ext cx="576064" cy="4608512"/>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5" name="Straight Connector 124"/>
          <p:cNvCxnSpPr/>
          <p:nvPr/>
        </p:nvCxnSpPr>
        <p:spPr>
          <a:xfrm>
            <a:off x="7164288" y="1844824"/>
            <a:ext cx="1080120" cy="4680520"/>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7" name="Straight Connector 126"/>
          <p:cNvCxnSpPr/>
          <p:nvPr/>
        </p:nvCxnSpPr>
        <p:spPr>
          <a:xfrm>
            <a:off x="8316416" y="1844824"/>
            <a:ext cx="1656184" cy="4608512"/>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9" name="Straight Connector 128"/>
          <p:cNvCxnSpPr/>
          <p:nvPr/>
        </p:nvCxnSpPr>
        <p:spPr>
          <a:xfrm flipH="1">
            <a:off x="899592" y="1844824"/>
            <a:ext cx="1152128" cy="4680520"/>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0" name="Straight Connector 129"/>
          <p:cNvCxnSpPr/>
          <p:nvPr/>
        </p:nvCxnSpPr>
        <p:spPr>
          <a:xfrm flipH="1">
            <a:off x="-720080" y="1844824"/>
            <a:ext cx="1440160" cy="4536504"/>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78" name="Group 77"/>
          <p:cNvGrpSpPr/>
          <p:nvPr/>
        </p:nvGrpSpPr>
        <p:grpSpPr>
          <a:xfrm>
            <a:off x="1439652" y="2276872"/>
            <a:ext cx="6264696" cy="1368152"/>
            <a:chOff x="1439652" y="2060848"/>
            <a:chExt cx="6264696" cy="1368152"/>
          </a:xfrm>
        </p:grpSpPr>
        <p:sp>
          <p:nvSpPr>
            <p:cNvPr id="2" name="Trapezoid 1"/>
            <p:cNvSpPr/>
            <p:nvPr/>
          </p:nvSpPr>
          <p:spPr>
            <a:xfrm>
              <a:off x="1439652" y="2060848"/>
              <a:ext cx="6264696" cy="1368152"/>
            </a:xfrm>
            <a:prstGeom prst="trapezoid">
              <a:avLst/>
            </a:prstGeom>
            <a:solidFill>
              <a:srgbClr val="003399"/>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cxnSp>
          <p:nvCxnSpPr>
            <p:cNvPr id="5" name="Straight Connector 4"/>
            <p:cNvCxnSpPr/>
            <p:nvPr/>
          </p:nvCxnSpPr>
          <p:spPr>
            <a:xfrm>
              <a:off x="1835696" y="2276872"/>
              <a:ext cx="5472608"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6" name="Straight Connector 5"/>
            <p:cNvCxnSpPr/>
            <p:nvPr/>
          </p:nvCxnSpPr>
          <p:spPr>
            <a:xfrm>
              <a:off x="1763688" y="2564904"/>
              <a:ext cx="5616624"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7" name="Straight Connector 6"/>
            <p:cNvCxnSpPr/>
            <p:nvPr/>
          </p:nvCxnSpPr>
          <p:spPr>
            <a:xfrm>
              <a:off x="1691680" y="2852936"/>
              <a:ext cx="5760640"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8" name="Straight Connector 7"/>
            <p:cNvCxnSpPr/>
            <p:nvPr/>
          </p:nvCxnSpPr>
          <p:spPr>
            <a:xfrm>
              <a:off x="1619672" y="3140968"/>
              <a:ext cx="5904656"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3" name="Straight Connector 22"/>
            <p:cNvCxnSpPr/>
            <p:nvPr/>
          </p:nvCxnSpPr>
          <p:spPr>
            <a:xfrm flipH="1">
              <a:off x="1691680" y="2132856"/>
              <a:ext cx="288032" cy="1224136"/>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5" name="Straight Connector 24"/>
            <p:cNvCxnSpPr/>
            <p:nvPr/>
          </p:nvCxnSpPr>
          <p:spPr>
            <a:xfrm flipH="1">
              <a:off x="2123728" y="2132856"/>
              <a:ext cx="288032" cy="1224136"/>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6" name="Straight Connector 25"/>
            <p:cNvCxnSpPr/>
            <p:nvPr/>
          </p:nvCxnSpPr>
          <p:spPr>
            <a:xfrm flipH="1">
              <a:off x="2627784" y="2132856"/>
              <a:ext cx="216024" cy="1224136"/>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7" name="Straight Connector 26"/>
            <p:cNvCxnSpPr/>
            <p:nvPr/>
          </p:nvCxnSpPr>
          <p:spPr>
            <a:xfrm flipH="1">
              <a:off x="3059832" y="2132856"/>
              <a:ext cx="216024" cy="1224136"/>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8" name="Straight Connector 27"/>
            <p:cNvCxnSpPr/>
            <p:nvPr/>
          </p:nvCxnSpPr>
          <p:spPr>
            <a:xfrm flipH="1">
              <a:off x="3563888" y="2132856"/>
              <a:ext cx="144016" cy="1224136"/>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9" name="Straight Connector 28"/>
            <p:cNvCxnSpPr/>
            <p:nvPr/>
          </p:nvCxnSpPr>
          <p:spPr>
            <a:xfrm flipH="1">
              <a:off x="4067944" y="2132856"/>
              <a:ext cx="72008" cy="1224136"/>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30" name="Straight Connector 29"/>
            <p:cNvCxnSpPr/>
            <p:nvPr/>
          </p:nvCxnSpPr>
          <p:spPr>
            <a:xfrm>
              <a:off x="4572000" y="2132856"/>
              <a:ext cx="0" cy="1224136"/>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40" name="Straight Connector 39"/>
            <p:cNvCxnSpPr/>
            <p:nvPr/>
          </p:nvCxnSpPr>
          <p:spPr>
            <a:xfrm>
              <a:off x="5004048" y="2132856"/>
              <a:ext cx="72008" cy="1224136"/>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41" name="Straight Connector 40"/>
            <p:cNvCxnSpPr/>
            <p:nvPr/>
          </p:nvCxnSpPr>
          <p:spPr>
            <a:xfrm>
              <a:off x="5436096" y="2132856"/>
              <a:ext cx="72008" cy="1224136"/>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42" name="Straight Connector 41"/>
            <p:cNvCxnSpPr/>
            <p:nvPr/>
          </p:nvCxnSpPr>
          <p:spPr>
            <a:xfrm>
              <a:off x="5868144" y="2132856"/>
              <a:ext cx="144016" cy="1224136"/>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43" name="Straight Connector 42"/>
            <p:cNvCxnSpPr/>
            <p:nvPr/>
          </p:nvCxnSpPr>
          <p:spPr>
            <a:xfrm>
              <a:off x="6300192" y="2132856"/>
              <a:ext cx="216024" cy="1224136"/>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44" name="Straight Connector 43"/>
            <p:cNvCxnSpPr/>
            <p:nvPr/>
          </p:nvCxnSpPr>
          <p:spPr>
            <a:xfrm>
              <a:off x="6732240" y="2132856"/>
              <a:ext cx="216024" cy="1224136"/>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45" name="Straight Connector 44"/>
            <p:cNvCxnSpPr/>
            <p:nvPr/>
          </p:nvCxnSpPr>
          <p:spPr>
            <a:xfrm>
              <a:off x="7164288" y="2132856"/>
              <a:ext cx="288032" cy="1224136"/>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pSp>
      <p:grpSp>
        <p:nvGrpSpPr>
          <p:cNvPr id="79" name="Group 78"/>
          <p:cNvGrpSpPr/>
          <p:nvPr/>
        </p:nvGrpSpPr>
        <p:grpSpPr>
          <a:xfrm>
            <a:off x="971600" y="3861048"/>
            <a:ext cx="7200800" cy="1584176"/>
            <a:chOff x="1439652" y="2060848"/>
            <a:chExt cx="6264696" cy="1368152"/>
          </a:xfrm>
        </p:grpSpPr>
        <p:sp>
          <p:nvSpPr>
            <p:cNvPr id="80" name="Trapezoid 79"/>
            <p:cNvSpPr/>
            <p:nvPr/>
          </p:nvSpPr>
          <p:spPr>
            <a:xfrm>
              <a:off x="1439652" y="2060848"/>
              <a:ext cx="6264696" cy="1368152"/>
            </a:xfrm>
            <a:prstGeom prst="trapezoid">
              <a:avLst/>
            </a:prstGeom>
            <a:solidFill>
              <a:srgbClr val="003399"/>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cxnSp>
          <p:nvCxnSpPr>
            <p:cNvPr id="81" name="Straight Connector 80"/>
            <p:cNvCxnSpPr/>
            <p:nvPr/>
          </p:nvCxnSpPr>
          <p:spPr>
            <a:xfrm>
              <a:off x="1835696" y="2276872"/>
              <a:ext cx="5472608"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82" name="Straight Connector 81"/>
            <p:cNvCxnSpPr/>
            <p:nvPr/>
          </p:nvCxnSpPr>
          <p:spPr>
            <a:xfrm>
              <a:off x="1763688" y="2564904"/>
              <a:ext cx="5616624"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83" name="Straight Connector 82"/>
            <p:cNvCxnSpPr/>
            <p:nvPr/>
          </p:nvCxnSpPr>
          <p:spPr>
            <a:xfrm>
              <a:off x="1691680" y="2852936"/>
              <a:ext cx="5760640"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84" name="Straight Connector 83"/>
            <p:cNvCxnSpPr/>
            <p:nvPr/>
          </p:nvCxnSpPr>
          <p:spPr>
            <a:xfrm>
              <a:off x="1619672" y="3140968"/>
              <a:ext cx="5904656"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85" name="Straight Connector 84"/>
            <p:cNvCxnSpPr/>
            <p:nvPr/>
          </p:nvCxnSpPr>
          <p:spPr>
            <a:xfrm flipH="1">
              <a:off x="1691680" y="2132856"/>
              <a:ext cx="288032" cy="1224136"/>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86" name="Straight Connector 85"/>
            <p:cNvCxnSpPr/>
            <p:nvPr/>
          </p:nvCxnSpPr>
          <p:spPr>
            <a:xfrm flipH="1">
              <a:off x="2123728" y="2132856"/>
              <a:ext cx="288032" cy="1224136"/>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87" name="Straight Connector 86"/>
            <p:cNvCxnSpPr/>
            <p:nvPr/>
          </p:nvCxnSpPr>
          <p:spPr>
            <a:xfrm flipH="1">
              <a:off x="2627784" y="2132856"/>
              <a:ext cx="216024" cy="1224136"/>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88" name="Straight Connector 87"/>
            <p:cNvCxnSpPr/>
            <p:nvPr/>
          </p:nvCxnSpPr>
          <p:spPr>
            <a:xfrm flipH="1">
              <a:off x="3059832" y="2132856"/>
              <a:ext cx="216024" cy="1224136"/>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89" name="Straight Connector 88"/>
            <p:cNvCxnSpPr/>
            <p:nvPr/>
          </p:nvCxnSpPr>
          <p:spPr>
            <a:xfrm flipH="1">
              <a:off x="3563888" y="2132856"/>
              <a:ext cx="144016" cy="1224136"/>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90" name="Straight Connector 89"/>
            <p:cNvCxnSpPr/>
            <p:nvPr/>
          </p:nvCxnSpPr>
          <p:spPr>
            <a:xfrm flipH="1">
              <a:off x="4067944" y="2132856"/>
              <a:ext cx="72008" cy="1224136"/>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91" name="Straight Connector 90"/>
            <p:cNvCxnSpPr/>
            <p:nvPr/>
          </p:nvCxnSpPr>
          <p:spPr>
            <a:xfrm>
              <a:off x="4572000" y="2132856"/>
              <a:ext cx="0" cy="1224136"/>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92" name="Straight Connector 91"/>
            <p:cNvCxnSpPr/>
            <p:nvPr/>
          </p:nvCxnSpPr>
          <p:spPr>
            <a:xfrm>
              <a:off x="5004048" y="2132856"/>
              <a:ext cx="72008" cy="1224136"/>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93" name="Straight Connector 92"/>
            <p:cNvCxnSpPr/>
            <p:nvPr/>
          </p:nvCxnSpPr>
          <p:spPr>
            <a:xfrm>
              <a:off x="5436096" y="2132856"/>
              <a:ext cx="72008" cy="1224136"/>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94" name="Straight Connector 93"/>
            <p:cNvCxnSpPr/>
            <p:nvPr/>
          </p:nvCxnSpPr>
          <p:spPr>
            <a:xfrm>
              <a:off x="5868144" y="2132856"/>
              <a:ext cx="144016" cy="1224136"/>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95" name="Straight Connector 94"/>
            <p:cNvCxnSpPr/>
            <p:nvPr/>
          </p:nvCxnSpPr>
          <p:spPr>
            <a:xfrm>
              <a:off x="6300192" y="2132856"/>
              <a:ext cx="216024" cy="1224136"/>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96" name="Straight Connector 95"/>
            <p:cNvCxnSpPr/>
            <p:nvPr/>
          </p:nvCxnSpPr>
          <p:spPr>
            <a:xfrm>
              <a:off x="6732240" y="2132856"/>
              <a:ext cx="216024" cy="1224136"/>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97" name="Straight Connector 96"/>
            <p:cNvCxnSpPr/>
            <p:nvPr/>
          </p:nvCxnSpPr>
          <p:spPr>
            <a:xfrm>
              <a:off x="7164288" y="2132856"/>
              <a:ext cx="288032" cy="1224136"/>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pSp>
      <p:sp>
        <p:nvSpPr>
          <p:cNvPr id="139" name="Oval 138"/>
          <p:cNvSpPr/>
          <p:nvPr/>
        </p:nvSpPr>
        <p:spPr>
          <a:xfrm>
            <a:off x="3436646" y="4682730"/>
            <a:ext cx="1135354" cy="378450"/>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140" name="Group 139"/>
          <p:cNvGrpSpPr/>
          <p:nvPr/>
        </p:nvGrpSpPr>
        <p:grpSpPr>
          <a:xfrm>
            <a:off x="-1232903" y="2637761"/>
            <a:ext cx="6048672" cy="2303407"/>
            <a:chOff x="-1232903" y="2637761"/>
            <a:chExt cx="6048672" cy="2303407"/>
          </a:xfrm>
        </p:grpSpPr>
        <p:sp>
          <p:nvSpPr>
            <p:cNvPr id="137" name="Isosceles Triangle 136"/>
            <p:cNvSpPr/>
            <p:nvPr/>
          </p:nvSpPr>
          <p:spPr>
            <a:xfrm rot="7984679">
              <a:off x="1611413" y="-206555"/>
              <a:ext cx="360040" cy="6048672"/>
            </a:xfrm>
            <a:prstGeom prst="triangle">
              <a:avLst/>
            </a:prstGeom>
            <a:solidFill>
              <a:srgbClr val="FFFF00"/>
            </a:solidFill>
            <a:ln>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38" name="Oval 137"/>
            <p:cNvSpPr/>
            <p:nvPr/>
          </p:nvSpPr>
          <p:spPr>
            <a:xfrm>
              <a:off x="3779912" y="4797152"/>
              <a:ext cx="432048" cy="144016"/>
            </a:xfrm>
            <a:prstGeom prst="ellipse">
              <a:avLst/>
            </a:prstGeom>
            <a:solidFill>
              <a:schemeClr val="bg1"/>
            </a:solidFill>
            <a:ln>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144" name="Group 143"/>
          <p:cNvGrpSpPr/>
          <p:nvPr/>
        </p:nvGrpSpPr>
        <p:grpSpPr>
          <a:xfrm>
            <a:off x="3609219" y="3483429"/>
            <a:ext cx="768363" cy="1077121"/>
            <a:chOff x="3609219" y="3483429"/>
            <a:chExt cx="768363" cy="1077121"/>
          </a:xfrm>
        </p:grpSpPr>
        <p:sp>
          <p:nvSpPr>
            <p:cNvPr id="141" name="Freeform 140"/>
            <p:cNvSpPr/>
            <p:nvPr/>
          </p:nvSpPr>
          <p:spPr>
            <a:xfrm>
              <a:off x="3609219" y="3483429"/>
              <a:ext cx="309638" cy="1059542"/>
            </a:xfrm>
            <a:custGeom>
              <a:avLst/>
              <a:gdLst>
                <a:gd name="connsiteX0" fmla="*/ 309638 w 309638"/>
                <a:gd name="connsiteY0" fmla="*/ 1059542 h 1059542"/>
                <a:gd name="connsiteX1" fmla="*/ 4838 w 309638"/>
                <a:gd name="connsiteY1" fmla="*/ 725714 h 1059542"/>
                <a:gd name="connsiteX2" fmla="*/ 280610 w 309638"/>
                <a:gd name="connsiteY2" fmla="*/ 464457 h 1059542"/>
                <a:gd name="connsiteX3" fmla="*/ 33867 w 309638"/>
                <a:gd name="connsiteY3" fmla="*/ 188685 h 1059542"/>
                <a:gd name="connsiteX4" fmla="*/ 164495 w 309638"/>
                <a:gd name="connsiteY4" fmla="*/ 0 h 10595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9638" h="1059542">
                  <a:moveTo>
                    <a:pt x="309638" y="1059542"/>
                  </a:moveTo>
                  <a:cubicBezTo>
                    <a:pt x="159657" y="942218"/>
                    <a:pt x="9676" y="824895"/>
                    <a:pt x="4838" y="725714"/>
                  </a:cubicBezTo>
                  <a:cubicBezTo>
                    <a:pt x="0" y="626533"/>
                    <a:pt x="275772" y="553962"/>
                    <a:pt x="280610" y="464457"/>
                  </a:cubicBezTo>
                  <a:cubicBezTo>
                    <a:pt x="285448" y="374952"/>
                    <a:pt x="53220" y="266095"/>
                    <a:pt x="33867" y="188685"/>
                  </a:cubicBezTo>
                  <a:cubicBezTo>
                    <a:pt x="14515" y="111276"/>
                    <a:pt x="89505" y="55638"/>
                    <a:pt x="164495" y="0"/>
                  </a:cubicBezTo>
                </a:path>
              </a:pathLst>
            </a:custGeom>
            <a:ln w="38100">
              <a:solidFill>
                <a:schemeClr val="bg1">
                  <a:lumMod val="5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142" name="Freeform 141"/>
            <p:cNvSpPr/>
            <p:nvPr/>
          </p:nvSpPr>
          <p:spPr>
            <a:xfrm>
              <a:off x="3830314" y="3501008"/>
              <a:ext cx="309638" cy="1059542"/>
            </a:xfrm>
            <a:custGeom>
              <a:avLst/>
              <a:gdLst>
                <a:gd name="connsiteX0" fmla="*/ 309638 w 309638"/>
                <a:gd name="connsiteY0" fmla="*/ 1059542 h 1059542"/>
                <a:gd name="connsiteX1" fmla="*/ 4838 w 309638"/>
                <a:gd name="connsiteY1" fmla="*/ 725714 h 1059542"/>
                <a:gd name="connsiteX2" fmla="*/ 280610 w 309638"/>
                <a:gd name="connsiteY2" fmla="*/ 464457 h 1059542"/>
                <a:gd name="connsiteX3" fmla="*/ 33867 w 309638"/>
                <a:gd name="connsiteY3" fmla="*/ 188685 h 1059542"/>
                <a:gd name="connsiteX4" fmla="*/ 164495 w 309638"/>
                <a:gd name="connsiteY4" fmla="*/ 0 h 10595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9638" h="1059542">
                  <a:moveTo>
                    <a:pt x="309638" y="1059542"/>
                  </a:moveTo>
                  <a:cubicBezTo>
                    <a:pt x="159657" y="942218"/>
                    <a:pt x="9676" y="824895"/>
                    <a:pt x="4838" y="725714"/>
                  </a:cubicBezTo>
                  <a:cubicBezTo>
                    <a:pt x="0" y="626533"/>
                    <a:pt x="275772" y="553962"/>
                    <a:pt x="280610" y="464457"/>
                  </a:cubicBezTo>
                  <a:cubicBezTo>
                    <a:pt x="285448" y="374952"/>
                    <a:pt x="53220" y="266095"/>
                    <a:pt x="33867" y="188685"/>
                  </a:cubicBezTo>
                  <a:cubicBezTo>
                    <a:pt x="14515" y="111276"/>
                    <a:pt x="89505" y="55638"/>
                    <a:pt x="164495" y="0"/>
                  </a:cubicBezTo>
                </a:path>
              </a:pathLst>
            </a:custGeom>
            <a:ln w="38100">
              <a:solidFill>
                <a:schemeClr val="bg1">
                  <a:lumMod val="5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143" name="Freeform 142"/>
            <p:cNvSpPr/>
            <p:nvPr/>
          </p:nvSpPr>
          <p:spPr>
            <a:xfrm>
              <a:off x="4067944" y="3501008"/>
              <a:ext cx="309638" cy="1059542"/>
            </a:xfrm>
            <a:custGeom>
              <a:avLst/>
              <a:gdLst>
                <a:gd name="connsiteX0" fmla="*/ 309638 w 309638"/>
                <a:gd name="connsiteY0" fmla="*/ 1059542 h 1059542"/>
                <a:gd name="connsiteX1" fmla="*/ 4838 w 309638"/>
                <a:gd name="connsiteY1" fmla="*/ 725714 h 1059542"/>
                <a:gd name="connsiteX2" fmla="*/ 280610 w 309638"/>
                <a:gd name="connsiteY2" fmla="*/ 464457 h 1059542"/>
                <a:gd name="connsiteX3" fmla="*/ 33867 w 309638"/>
                <a:gd name="connsiteY3" fmla="*/ 188685 h 1059542"/>
                <a:gd name="connsiteX4" fmla="*/ 164495 w 309638"/>
                <a:gd name="connsiteY4" fmla="*/ 0 h 10595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9638" h="1059542">
                  <a:moveTo>
                    <a:pt x="309638" y="1059542"/>
                  </a:moveTo>
                  <a:cubicBezTo>
                    <a:pt x="159657" y="942218"/>
                    <a:pt x="9676" y="824895"/>
                    <a:pt x="4838" y="725714"/>
                  </a:cubicBezTo>
                  <a:cubicBezTo>
                    <a:pt x="0" y="626533"/>
                    <a:pt x="275772" y="553962"/>
                    <a:pt x="280610" y="464457"/>
                  </a:cubicBezTo>
                  <a:cubicBezTo>
                    <a:pt x="285448" y="374952"/>
                    <a:pt x="53220" y="266095"/>
                    <a:pt x="33867" y="188685"/>
                  </a:cubicBezTo>
                  <a:cubicBezTo>
                    <a:pt x="14515" y="111276"/>
                    <a:pt x="89505" y="55638"/>
                    <a:pt x="164495" y="0"/>
                  </a:cubicBezTo>
                </a:path>
              </a:pathLst>
            </a:custGeom>
            <a:ln w="38100">
              <a:solidFill>
                <a:schemeClr val="bg1">
                  <a:lumMod val="5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grpSp>
      <p:sp>
        <p:nvSpPr>
          <p:cNvPr id="145" name="Freeform 144"/>
          <p:cNvSpPr/>
          <p:nvPr/>
        </p:nvSpPr>
        <p:spPr>
          <a:xfrm>
            <a:off x="5500914" y="3831771"/>
            <a:ext cx="1756229" cy="899886"/>
          </a:xfrm>
          <a:custGeom>
            <a:avLst/>
            <a:gdLst>
              <a:gd name="connsiteX0" fmla="*/ 0 w 1756229"/>
              <a:gd name="connsiteY0" fmla="*/ 899886 h 899886"/>
              <a:gd name="connsiteX1" fmla="*/ 58057 w 1756229"/>
              <a:gd name="connsiteY1" fmla="*/ 101600 h 899886"/>
              <a:gd name="connsiteX2" fmla="*/ 711200 w 1756229"/>
              <a:gd name="connsiteY2" fmla="*/ 551543 h 899886"/>
              <a:gd name="connsiteX3" fmla="*/ 870857 w 1756229"/>
              <a:gd name="connsiteY3" fmla="*/ 232229 h 899886"/>
              <a:gd name="connsiteX4" fmla="*/ 1509486 w 1756229"/>
              <a:gd name="connsiteY4" fmla="*/ 551543 h 899886"/>
              <a:gd name="connsiteX5" fmla="*/ 1422400 w 1756229"/>
              <a:gd name="connsiteY5" fmla="*/ 0 h 899886"/>
              <a:gd name="connsiteX6" fmla="*/ 1756229 w 1756229"/>
              <a:gd name="connsiteY6" fmla="*/ 319315 h 899886"/>
              <a:gd name="connsiteX7" fmla="*/ 1741715 w 1756229"/>
              <a:gd name="connsiteY7" fmla="*/ 667658 h 899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56229" h="899886">
                <a:moveTo>
                  <a:pt x="0" y="899886"/>
                </a:moveTo>
                <a:lnTo>
                  <a:pt x="58057" y="101600"/>
                </a:lnTo>
                <a:lnTo>
                  <a:pt x="711200" y="551543"/>
                </a:lnTo>
                <a:lnTo>
                  <a:pt x="870857" y="232229"/>
                </a:lnTo>
                <a:lnTo>
                  <a:pt x="1509486" y="551543"/>
                </a:lnTo>
                <a:lnTo>
                  <a:pt x="1422400" y="0"/>
                </a:lnTo>
                <a:lnTo>
                  <a:pt x="1756229" y="319315"/>
                </a:lnTo>
                <a:lnTo>
                  <a:pt x="1741715" y="667658"/>
                </a:lnTo>
              </a:path>
            </a:pathLst>
          </a:custGeom>
          <a:ln w="38100">
            <a:solidFill>
              <a:srgbClr val="CCFFFF"/>
            </a:solidFill>
          </a:ln>
          <a:effectLst>
            <a:glow rad="63500">
              <a:schemeClr val="accent5">
                <a:satMod val="175000"/>
                <a:alpha val="40000"/>
              </a:schemeClr>
            </a:glo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146" name="Freeform 145"/>
          <p:cNvSpPr/>
          <p:nvPr/>
        </p:nvSpPr>
        <p:spPr>
          <a:xfrm>
            <a:off x="827584" y="4437112"/>
            <a:ext cx="1915885" cy="725714"/>
          </a:xfrm>
          <a:custGeom>
            <a:avLst/>
            <a:gdLst>
              <a:gd name="connsiteX0" fmla="*/ 0 w 1915885"/>
              <a:gd name="connsiteY0" fmla="*/ 0 h 725714"/>
              <a:gd name="connsiteX1" fmla="*/ 595085 w 1915885"/>
              <a:gd name="connsiteY1" fmla="*/ 0 h 725714"/>
              <a:gd name="connsiteX2" fmla="*/ 87085 w 1915885"/>
              <a:gd name="connsiteY2" fmla="*/ 348343 h 725714"/>
              <a:gd name="connsiteX3" fmla="*/ 899885 w 1915885"/>
              <a:gd name="connsiteY3" fmla="*/ 725714 h 725714"/>
              <a:gd name="connsiteX4" fmla="*/ 957942 w 1915885"/>
              <a:gd name="connsiteY4" fmla="*/ 130629 h 725714"/>
              <a:gd name="connsiteX5" fmla="*/ 1857828 w 1915885"/>
              <a:gd name="connsiteY5" fmla="*/ 232229 h 725714"/>
              <a:gd name="connsiteX6" fmla="*/ 1915885 w 1915885"/>
              <a:gd name="connsiteY6" fmla="*/ 609600 h 725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15885" h="725714">
                <a:moveTo>
                  <a:pt x="0" y="0"/>
                </a:moveTo>
                <a:lnTo>
                  <a:pt x="595085" y="0"/>
                </a:lnTo>
                <a:lnTo>
                  <a:pt x="87085" y="348343"/>
                </a:lnTo>
                <a:lnTo>
                  <a:pt x="899885" y="725714"/>
                </a:lnTo>
                <a:lnTo>
                  <a:pt x="957942" y="130629"/>
                </a:lnTo>
                <a:lnTo>
                  <a:pt x="1857828" y="232229"/>
                </a:lnTo>
                <a:lnTo>
                  <a:pt x="1915885" y="609600"/>
                </a:lnTo>
              </a:path>
            </a:pathLst>
          </a:custGeom>
          <a:ln w="38100">
            <a:solidFill>
              <a:srgbClr val="CCFFFF"/>
            </a:solidFill>
          </a:ln>
          <a:effectLst>
            <a:glow rad="63500">
              <a:schemeClr val="accent5">
                <a:satMod val="175000"/>
                <a:alpha val="40000"/>
              </a:schemeClr>
            </a:glo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147" name="Freeform 146"/>
          <p:cNvSpPr/>
          <p:nvPr/>
        </p:nvSpPr>
        <p:spPr>
          <a:xfrm>
            <a:off x="7024914" y="667657"/>
            <a:ext cx="1436915" cy="3338286"/>
          </a:xfrm>
          <a:custGeom>
            <a:avLst/>
            <a:gdLst>
              <a:gd name="connsiteX0" fmla="*/ 725715 w 1436915"/>
              <a:gd name="connsiteY0" fmla="*/ 3338286 h 3338286"/>
              <a:gd name="connsiteX1" fmla="*/ 1436915 w 1436915"/>
              <a:gd name="connsiteY1" fmla="*/ 2801257 h 3338286"/>
              <a:gd name="connsiteX2" fmla="*/ 986972 w 1436915"/>
              <a:gd name="connsiteY2" fmla="*/ 2336800 h 3338286"/>
              <a:gd name="connsiteX3" fmla="*/ 449943 w 1436915"/>
              <a:gd name="connsiteY3" fmla="*/ 1770743 h 3338286"/>
              <a:gd name="connsiteX4" fmla="*/ 899886 w 1436915"/>
              <a:gd name="connsiteY4" fmla="*/ 1582057 h 3338286"/>
              <a:gd name="connsiteX5" fmla="*/ 1204686 w 1436915"/>
              <a:gd name="connsiteY5" fmla="*/ 1596572 h 3338286"/>
              <a:gd name="connsiteX6" fmla="*/ 725715 w 1436915"/>
              <a:gd name="connsiteY6" fmla="*/ 1320800 h 3338286"/>
              <a:gd name="connsiteX7" fmla="*/ 43543 w 1436915"/>
              <a:gd name="connsiteY7" fmla="*/ 1291772 h 3338286"/>
              <a:gd name="connsiteX8" fmla="*/ 696686 w 1436915"/>
              <a:gd name="connsiteY8" fmla="*/ 870857 h 3338286"/>
              <a:gd name="connsiteX9" fmla="*/ 624115 w 1436915"/>
              <a:gd name="connsiteY9" fmla="*/ 203200 h 3338286"/>
              <a:gd name="connsiteX10" fmla="*/ 0 w 1436915"/>
              <a:gd name="connsiteY10" fmla="*/ 0 h 3338286"/>
              <a:gd name="connsiteX11" fmla="*/ 0 w 1436915"/>
              <a:gd name="connsiteY11" fmla="*/ 217714 h 3338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36915" h="3338286">
                <a:moveTo>
                  <a:pt x="725715" y="3338286"/>
                </a:moveTo>
                <a:lnTo>
                  <a:pt x="1436915" y="2801257"/>
                </a:lnTo>
                <a:lnTo>
                  <a:pt x="986972" y="2336800"/>
                </a:lnTo>
                <a:lnTo>
                  <a:pt x="449943" y="1770743"/>
                </a:lnTo>
                <a:lnTo>
                  <a:pt x="899886" y="1582057"/>
                </a:lnTo>
                <a:lnTo>
                  <a:pt x="1204686" y="1596572"/>
                </a:lnTo>
                <a:lnTo>
                  <a:pt x="725715" y="1320800"/>
                </a:lnTo>
                <a:lnTo>
                  <a:pt x="43543" y="1291772"/>
                </a:lnTo>
                <a:lnTo>
                  <a:pt x="696686" y="870857"/>
                </a:lnTo>
                <a:lnTo>
                  <a:pt x="624115" y="203200"/>
                </a:lnTo>
                <a:lnTo>
                  <a:pt x="0" y="0"/>
                </a:lnTo>
                <a:lnTo>
                  <a:pt x="0" y="217714"/>
                </a:lnTo>
              </a:path>
            </a:pathLst>
          </a:custGeom>
          <a:ln w="38100">
            <a:solidFill>
              <a:srgbClr val="CCFFFF"/>
            </a:solidFill>
          </a:ln>
          <a:effectLst>
            <a:glow rad="63500">
              <a:schemeClr val="accent5">
                <a:satMod val="175000"/>
                <a:alpha val="40000"/>
              </a:schemeClr>
            </a:glo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68" name="Freeform 67"/>
          <p:cNvSpPr/>
          <p:nvPr/>
        </p:nvSpPr>
        <p:spPr>
          <a:xfrm>
            <a:off x="4716017" y="2636912"/>
            <a:ext cx="2160240" cy="1691974"/>
          </a:xfrm>
          <a:custGeom>
            <a:avLst/>
            <a:gdLst>
              <a:gd name="connsiteX0" fmla="*/ 0 w 1756229"/>
              <a:gd name="connsiteY0" fmla="*/ 899886 h 899886"/>
              <a:gd name="connsiteX1" fmla="*/ 58057 w 1756229"/>
              <a:gd name="connsiteY1" fmla="*/ 101600 h 899886"/>
              <a:gd name="connsiteX2" fmla="*/ 711200 w 1756229"/>
              <a:gd name="connsiteY2" fmla="*/ 551543 h 899886"/>
              <a:gd name="connsiteX3" fmla="*/ 870857 w 1756229"/>
              <a:gd name="connsiteY3" fmla="*/ 232229 h 899886"/>
              <a:gd name="connsiteX4" fmla="*/ 1509486 w 1756229"/>
              <a:gd name="connsiteY4" fmla="*/ 551543 h 899886"/>
              <a:gd name="connsiteX5" fmla="*/ 1422400 w 1756229"/>
              <a:gd name="connsiteY5" fmla="*/ 0 h 899886"/>
              <a:gd name="connsiteX6" fmla="*/ 1756229 w 1756229"/>
              <a:gd name="connsiteY6" fmla="*/ 319315 h 899886"/>
              <a:gd name="connsiteX7" fmla="*/ 1741715 w 1756229"/>
              <a:gd name="connsiteY7" fmla="*/ 667658 h 899886"/>
              <a:gd name="connsiteX0" fmla="*/ 216024 w 1972253"/>
              <a:gd name="connsiteY0" fmla="*/ 899886 h 899886"/>
              <a:gd name="connsiteX1" fmla="*/ 0 w 1972253"/>
              <a:gd name="connsiteY1" fmla="*/ 144016 h 899886"/>
              <a:gd name="connsiteX2" fmla="*/ 927224 w 1972253"/>
              <a:gd name="connsiteY2" fmla="*/ 551543 h 899886"/>
              <a:gd name="connsiteX3" fmla="*/ 1086881 w 1972253"/>
              <a:gd name="connsiteY3" fmla="*/ 232229 h 899886"/>
              <a:gd name="connsiteX4" fmla="*/ 1725510 w 1972253"/>
              <a:gd name="connsiteY4" fmla="*/ 551543 h 899886"/>
              <a:gd name="connsiteX5" fmla="*/ 1638424 w 1972253"/>
              <a:gd name="connsiteY5" fmla="*/ 0 h 899886"/>
              <a:gd name="connsiteX6" fmla="*/ 1972253 w 1972253"/>
              <a:gd name="connsiteY6" fmla="*/ 319315 h 899886"/>
              <a:gd name="connsiteX7" fmla="*/ 1957739 w 1972253"/>
              <a:gd name="connsiteY7" fmla="*/ 667658 h 899886"/>
              <a:gd name="connsiteX0" fmla="*/ 216024 w 1972253"/>
              <a:gd name="connsiteY0" fmla="*/ 899886 h 899886"/>
              <a:gd name="connsiteX1" fmla="*/ 0 w 1972253"/>
              <a:gd name="connsiteY1" fmla="*/ 144016 h 899886"/>
              <a:gd name="connsiteX2" fmla="*/ 648072 w 1972253"/>
              <a:gd name="connsiteY2" fmla="*/ 144016 h 899886"/>
              <a:gd name="connsiteX3" fmla="*/ 1086881 w 1972253"/>
              <a:gd name="connsiteY3" fmla="*/ 232229 h 899886"/>
              <a:gd name="connsiteX4" fmla="*/ 1725510 w 1972253"/>
              <a:gd name="connsiteY4" fmla="*/ 551543 h 899886"/>
              <a:gd name="connsiteX5" fmla="*/ 1638424 w 1972253"/>
              <a:gd name="connsiteY5" fmla="*/ 0 h 899886"/>
              <a:gd name="connsiteX6" fmla="*/ 1972253 w 1972253"/>
              <a:gd name="connsiteY6" fmla="*/ 319315 h 899886"/>
              <a:gd name="connsiteX7" fmla="*/ 1957739 w 1972253"/>
              <a:gd name="connsiteY7" fmla="*/ 667658 h 899886"/>
              <a:gd name="connsiteX0" fmla="*/ 216024 w 1972253"/>
              <a:gd name="connsiteY0" fmla="*/ 1115910 h 1115910"/>
              <a:gd name="connsiteX1" fmla="*/ 0 w 1972253"/>
              <a:gd name="connsiteY1" fmla="*/ 360040 h 1115910"/>
              <a:gd name="connsiteX2" fmla="*/ 648072 w 1972253"/>
              <a:gd name="connsiteY2" fmla="*/ 360040 h 1115910"/>
              <a:gd name="connsiteX3" fmla="*/ 288032 w 1972253"/>
              <a:gd name="connsiteY3" fmla="*/ 0 h 1115910"/>
              <a:gd name="connsiteX4" fmla="*/ 1725510 w 1972253"/>
              <a:gd name="connsiteY4" fmla="*/ 767567 h 1115910"/>
              <a:gd name="connsiteX5" fmla="*/ 1638424 w 1972253"/>
              <a:gd name="connsiteY5" fmla="*/ 216024 h 1115910"/>
              <a:gd name="connsiteX6" fmla="*/ 1972253 w 1972253"/>
              <a:gd name="connsiteY6" fmla="*/ 535339 h 1115910"/>
              <a:gd name="connsiteX7" fmla="*/ 1957739 w 1972253"/>
              <a:gd name="connsiteY7" fmla="*/ 883682 h 1115910"/>
              <a:gd name="connsiteX0" fmla="*/ 216024 w 1972253"/>
              <a:gd name="connsiteY0" fmla="*/ 1115910 h 1115910"/>
              <a:gd name="connsiteX1" fmla="*/ 0 w 1972253"/>
              <a:gd name="connsiteY1" fmla="*/ 360040 h 1115910"/>
              <a:gd name="connsiteX2" fmla="*/ 648072 w 1972253"/>
              <a:gd name="connsiteY2" fmla="*/ 360040 h 1115910"/>
              <a:gd name="connsiteX3" fmla="*/ 288032 w 1972253"/>
              <a:gd name="connsiteY3" fmla="*/ 0 h 1115910"/>
              <a:gd name="connsiteX4" fmla="*/ 1224136 w 1972253"/>
              <a:gd name="connsiteY4" fmla="*/ 216024 h 1115910"/>
              <a:gd name="connsiteX5" fmla="*/ 1638424 w 1972253"/>
              <a:gd name="connsiteY5" fmla="*/ 216024 h 1115910"/>
              <a:gd name="connsiteX6" fmla="*/ 1972253 w 1972253"/>
              <a:gd name="connsiteY6" fmla="*/ 535339 h 1115910"/>
              <a:gd name="connsiteX7" fmla="*/ 1957739 w 1972253"/>
              <a:gd name="connsiteY7" fmla="*/ 883682 h 1115910"/>
              <a:gd name="connsiteX0" fmla="*/ 216024 w 1972253"/>
              <a:gd name="connsiteY0" fmla="*/ 1331934 h 1331934"/>
              <a:gd name="connsiteX1" fmla="*/ 0 w 1972253"/>
              <a:gd name="connsiteY1" fmla="*/ 576064 h 1331934"/>
              <a:gd name="connsiteX2" fmla="*/ 648072 w 1972253"/>
              <a:gd name="connsiteY2" fmla="*/ 576064 h 1331934"/>
              <a:gd name="connsiteX3" fmla="*/ 288032 w 1972253"/>
              <a:gd name="connsiteY3" fmla="*/ 216024 h 1331934"/>
              <a:gd name="connsiteX4" fmla="*/ 1224136 w 1972253"/>
              <a:gd name="connsiteY4" fmla="*/ 432048 h 1331934"/>
              <a:gd name="connsiteX5" fmla="*/ 1224136 w 1972253"/>
              <a:gd name="connsiteY5" fmla="*/ 0 h 1331934"/>
              <a:gd name="connsiteX6" fmla="*/ 1972253 w 1972253"/>
              <a:gd name="connsiteY6" fmla="*/ 751363 h 1331934"/>
              <a:gd name="connsiteX7" fmla="*/ 1957739 w 1972253"/>
              <a:gd name="connsiteY7" fmla="*/ 1099706 h 1331934"/>
              <a:gd name="connsiteX0" fmla="*/ 216024 w 1957739"/>
              <a:gd name="connsiteY0" fmla="*/ 1331934 h 1331934"/>
              <a:gd name="connsiteX1" fmla="*/ 0 w 1957739"/>
              <a:gd name="connsiteY1" fmla="*/ 576064 h 1331934"/>
              <a:gd name="connsiteX2" fmla="*/ 648072 w 1957739"/>
              <a:gd name="connsiteY2" fmla="*/ 576064 h 1331934"/>
              <a:gd name="connsiteX3" fmla="*/ 288032 w 1957739"/>
              <a:gd name="connsiteY3" fmla="*/ 216024 h 1331934"/>
              <a:gd name="connsiteX4" fmla="*/ 1224136 w 1957739"/>
              <a:gd name="connsiteY4" fmla="*/ 432048 h 1331934"/>
              <a:gd name="connsiteX5" fmla="*/ 1224136 w 1957739"/>
              <a:gd name="connsiteY5" fmla="*/ 0 h 1331934"/>
              <a:gd name="connsiteX6" fmla="*/ 1800200 w 1957739"/>
              <a:gd name="connsiteY6" fmla="*/ 0 h 1331934"/>
              <a:gd name="connsiteX7" fmla="*/ 1957739 w 1957739"/>
              <a:gd name="connsiteY7" fmla="*/ 1099706 h 1331934"/>
              <a:gd name="connsiteX0" fmla="*/ 216024 w 2160240"/>
              <a:gd name="connsiteY0" fmla="*/ 1691974 h 1691974"/>
              <a:gd name="connsiteX1" fmla="*/ 0 w 2160240"/>
              <a:gd name="connsiteY1" fmla="*/ 936104 h 1691974"/>
              <a:gd name="connsiteX2" fmla="*/ 648072 w 2160240"/>
              <a:gd name="connsiteY2" fmla="*/ 936104 h 1691974"/>
              <a:gd name="connsiteX3" fmla="*/ 288032 w 2160240"/>
              <a:gd name="connsiteY3" fmla="*/ 576064 h 1691974"/>
              <a:gd name="connsiteX4" fmla="*/ 1224136 w 2160240"/>
              <a:gd name="connsiteY4" fmla="*/ 792088 h 1691974"/>
              <a:gd name="connsiteX5" fmla="*/ 1224136 w 2160240"/>
              <a:gd name="connsiteY5" fmla="*/ 360040 h 1691974"/>
              <a:gd name="connsiteX6" fmla="*/ 1800200 w 2160240"/>
              <a:gd name="connsiteY6" fmla="*/ 360040 h 1691974"/>
              <a:gd name="connsiteX7" fmla="*/ 2160240 w 2160240"/>
              <a:gd name="connsiteY7" fmla="*/ 0 h 1691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60240" h="1691974">
                <a:moveTo>
                  <a:pt x="216024" y="1691974"/>
                </a:moveTo>
                <a:lnTo>
                  <a:pt x="0" y="936104"/>
                </a:lnTo>
                <a:lnTo>
                  <a:pt x="648072" y="936104"/>
                </a:lnTo>
                <a:lnTo>
                  <a:pt x="288032" y="576064"/>
                </a:lnTo>
                <a:lnTo>
                  <a:pt x="1224136" y="792088"/>
                </a:lnTo>
                <a:lnTo>
                  <a:pt x="1224136" y="360040"/>
                </a:lnTo>
                <a:lnTo>
                  <a:pt x="1800200" y="360040"/>
                </a:lnTo>
                <a:lnTo>
                  <a:pt x="2160240" y="0"/>
                </a:lnTo>
              </a:path>
            </a:pathLst>
          </a:custGeom>
          <a:ln w="38100">
            <a:solidFill>
              <a:srgbClr val="CCFFFF"/>
            </a:solidFill>
          </a:ln>
          <a:effectLst>
            <a:glow rad="63500">
              <a:schemeClr val="accent5">
                <a:satMod val="175000"/>
                <a:alpha val="40000"/>
              </a:schemeClr>
            </a:glo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69" name="Freeform 68"/>
          <p:cNvSpPr/>
          <p:nvPr/>
        </p:nvSpPr>
        <p:spPr>
          <a:xfrm>
            <a:off x="3131840" y="4869160"/>
            <a:ext cx="2029747" cy="1080120"/>
          </a:xfrm>
          <a:custGeom>
            <a:avLst/>
            <a:gdLst>
              <a:gd name="connsiteX0" fmla="*/ 0 w 1756229"/>
              <a:gd name="connsiteY0" fmla="*/ 899886 h 899886"/>
              <a:gd name="connsiteX1" fmla="*/ 58057 w 1756229"/>
              <a:gd name="connsiteY1" fmla="*/ 101600 h 899886"/>
              <a:gd name="connsiteX2" fmla="*/ 711200 w 1756229"/>
              <a:gd name="connsiteY2" fmla="*/ 551543 h 899886"/>
              <a:gd name="connsiteX3" fmla="*/ 870857 w 1756229"/>
              <a:gd name="connsiteY3" fmla="*/ 232229 h 899886"/>
              <a:gd name="connsiteX4" fmla="*/ 1509486 w 1756229"/>
              <a:gd name="connsiteY4" fmla="*/ 551543 h 899886"/>
              <a:gd name="connsiteX5" fmla="*/ 1422400 w 1756229"/>
              <a:gd name="connsiteY5" fmla="*/ 0 h 899886"/>
              <a:gd name="connsiteX6" fmla="*/ 1756229 w 1756229"/>
              <a:gd name="connsiteY6" fmla="*/ 319315 h 899886"/>
              <a:gd name="connsiteX7" fmla="*/ 1741715 w 1756229"/>
              <a:gd name="connsiteY7" fmla="*/ 667658 h 899886"/>
              <a:gd name="connsiteX0" fmla="*/ 0 w 1756229"/>
              <a:gd name="connsiteY0" fmla="*/ 798286 h 798286"/>
              <a:gd name="connsiteX1" fmla="*/ 58057 w 1756229"/>
              <a:gd name="connsiteY1" fmla="*/ 0 h 798286"/>
              <a:gd name="connsiteX2" fmla="*/ 711200 w 1756229"/>
              <a:gd name="connsiteY2" fmla="*/ 449943 h 798286"/>
              <a:gd name="connsiteX3" fmla="*/ 870857 w 1756229"/>
              <a:gd name="connsiteY3" fmla="*/ 130629 h 798286"/>
              <a:gd name="connsiteX4" fmla="*/ 1509486 w 1756229"/>
              <a:gd name="connsiteY4" fmla="*/ 449943 h 798286"/>
              <a:gd name="connsiteX5" fmla="*/ 1368152 w 1756229"/>
              <a:gd name="connsiteY5" fmla="*/ 42416 h 798286"/>
              <a:gd name="connsiteX6" fmla="*/ 1756229 w 1756229"/>
              <a:gd name="connsiteY6" fmla="*/ 217715 h 798286"/>
              <a:gd name="connsiteX7" fmla="*/ 1741715 w 1756229"/>
              <a:gd name="connsiteY7" fmla="*/ 566058 h 798286"/>
              <a:gd name="connsiteX0" fmla="*/ 0 w 1741715"/>
              <a:gd name="connsiteY0" fmla="*/ 798286 h 798286"/>
              <a:gd name="connsiteX1" fmla="*/ 58057 w 1741715"/>
              <a:gd name="connsiteY1" fmla="*/ 0 h 798286"/>
              <a:gd name="connsiteX2" fmla="*/ 711200 w 1741715"/>
              <a:gd name="connsiteY2" fmla="*/ 449943 h 798286"/>
              <a:gd name="connsiteX3" fmla="*/ 870857 w 1741715"/>
              <a:gd name="connsiteY3" fmla="*/ 130629 h 798286"/>
              <a:gd name="connsiteX4" fmla="*/ 1509486 w 1741715"/>
              <a:gd name="connsiteY4" fmla="*/ 449943 h 798286"/>
              <a:gd name="connsiteX5" fmla="*/ 1368152 w 1741715"/>
              <a:gd name="connsiteY5" fmla="*/ 42416 h 798286"/>
              <a:gd name="connsiteX6" fmla="*/ 1656184 w 1741715"/>
              <a:gd name="connsiteY6" fmla="*/ 330448 h 798286"/>
              <a:gd name="connsiteX7" fmla="*/ 1741715 w 1741715"/>
              <a:gd name="connsiteY7" fmla="*/ 566058 h 798286"/>
              <a:gd name="connsiteX0" fmla="*/ 0 w 1741715"/>
              <a:gd name="connsiteY0" fmla="*/ 798286 h 834504"/>
              <a:gd name="connsiteX1" fmla="*/ 58057 w 1741715"/>
              <a:gd name="connsiteY1" fmla="*/ 0 h 834504"/>
              <a:gd name="connsiteX2" fmla="*/ 711200 w 1741715"/>
              <a:gd name="connsiteY2" fmla="*/ 449943 h 834504"/>
              <a:gd name="connsiteX3" fmla="*/ 870857 w 1741715"/>
              <a:gd name="connsiteY3" fmla="*/ 130629 h 834504"/>
              <a:gd name="connsiteX4" fmla="*/ 1224136 w 1741715"/>
              <a:gd name="connsiteY4" fmla="*/ 834504 h 834504"/>
              <a:gd name="connsiteX5" fmla="*/ 1368152 w 1741715"/>
              <a:gd name="connsiteY5" fmla="*/ 42416 h 834504"/>
              <a:gd name="connsiteX6" fmla="*/ 1656184 w 1741715"/>
              <a:gd name="connsiteY6" fmla="*/ 330448 h 834504"/>
              <a:gd name="connsiteX7" fmla="*/ 1741715 w 1741715"/>
              <a:gd name="connsiteY7" fmla="*/ 566058 h 834504"/>
              <a:gd name="connsiteX0" fmla="*/ 0 w 1741715"/>
              <a:gd name="connsiteY0" fmla="*/ 798286 h 978520"/>
              <a:gd name="connsiteX1" fmla="*/ 58057 w 1741715"/>
              <a:gd name="connsiteY1" fmla="*/ 0 h 978520"/>
              <a:gd name="connsiteX2" fmla="*/ 648072 w 1741715"/>
              <a:gd name="connsiteY2" fmla="*/ 978520 h 978520"/>
              <a:gd name="connsiteX3" fmla="*/ 870857 w 1741715"/>
              <a:gd name="connsiteY3" fmla="*/ 130629 h 978520"/>
              <a:gd name="connsiteX4" fmla="*/ 1224136 w 1741715"/>
              <a:gd name="connsiteY4" fmla="*/ 834504 h 978520"/>
              <a:gd name="connsiteX5" fmla="*/ 1368152 w 1741715"/>
              <a:gd name="connsiteY5" fmla="*/ 42416 h 978520"/>
              <a:gd name="connsiteX6" fmla="*/ 1656184 w 1741715"/>
              <a:gd name="connsiteY6" fmla="*/ 330448 h 978520"/>
              <a:gd name="connsiteX7" fmla="*/ 1741715 w 1741715"/>
              <a:gd name="connsiteY7" fmla="*/ 566058 h 978520"/>
              <a:gd name="connsiteX0" fmla="*/ 0 w 1741715"/>
              <a:gd name="connsiteY0" fmla="*/ 798286 h 978520"/>
              <a:gd name="connsiteX1" fmla="*/ 58057 w 1741715"/>
              <a:gd name="connsiteY1" fmla="*/ 0 h 978520"/>
              <a:gd name="connsiteX2" fmla="*/ 648072 w 1741715"/>
              <a:gd name="connsiteY2" fmla="*/ 978520 h 978520"/>
              <a:gd name="connsiteX3" fmla="*/ 792088 w 1741715"/>
              <a:gd name="connsiteY3" fmla="*/ 474464 h 978520"/>
              <a:gd name="connsiteX4" fmla="*/ 1224136 w 1741715"/>
              <a:gd name="connsiteY4" fmla="*/ 834504 h 978520"/>
              <a:gd name="connsiteX5" fmla="*/ 1368152 w 1741715"/>
              <a:gd name="connsiteY5" fmla="*/ 42416 h 978520"/>
              <a:gd name="connsiteX6" fmla="*/ 1656184 w 1741715"/>
              <a:gd name="connsiteY6" fmla="*/ 330448 h 978520"/>
              <a:gd name="connsiteX7" fmla="*/ 1741715 w 1741715"/>
              <a:gd name="connsiteY7" fmla="*/ 566058 h 978520"/>
              <a:gd name="connsiteX0" fmla="*/ 0 w 1741715"/>
              <a:gd name="connsiteY0" fmla="*/ 755870 h 1080120"/>
              <a:gd name="connsiteX1" fmla="*/ 144016 w 1741715"/>
              <a:gd name="connsiteY1" fmla="*/ 1080120 h 1080120"/>
              <a:gd name="connsiteX2" fmla="*/ 648072 w 1741715"/>
              <a:gd name="connsiteY2" fmla="*/ 936104 h 1080120"/>
              <a:gd name="connsiteX3" fmla="*/ 792088 w 1741715"/>
              <a:gd name="connsiteY3" fmla="*/ 432048 h 1080120"/>
              <a:gd name="connsiteX4" fmla="*/ 1224136 w 1741715"/>
              <a:gd name="connsiteY4" fmla="*/ 792088 h 1080120"/>
              <a:gd name="connsiteX5" fmla="*/ 1368152 w 1741715"/>
              <a:gd name="connsiteY5" fmla="*/ 0 h 1080120"/>
              <a:gd name="connsiteX6" fmla="*/ 1656184 w 1741715"/>
              <a:gd name="connsiteY6" fmla="*/ 288032 h 1080120"/>
              <a:gd name="connsiteX7" fmla="*/ 1741715 w 1741715"/>
              <a:gd name="connsiteY7" fmla="*/ 523642 h 1080120"/>
              <a:gd name="connsiteX0" fmla="*/ 0 w 2029747"/>
              <a:gd name="connsiteY0" fmla="*/ 720080 h 1080120"/>
              <a:gd name="connsiteX1" fmla="*/ 432048 w 2029747"/>
              <a:gd name="connsiteY1" fmla="*/ 1080120 h 1080120"/>
              <a:gd name="connsiteX2" fmla="*/ 936104 w 2029747"/>
              <a:gd name="connsiteY2" fmla="*/ 936104 h 1080120"/>
              <a:gd name="connsiteX3" fmla="*/ 1080120 w 2029747"/>
              <a:gd name="connsiteY3" fmla="*/ 432048 h 1080120"/>
              <a:gd name="connsiteX4" fmla="*/ 1512168 w 2029747"/>
              <a:gd name="connsiteY4" fmla="*/ 792088 h 1080120"/>
              <a:gd name="connsiteX5" fmla="*/ 1656184 w 2029747"/>
              <a:gd name="connsiteY5" fmla="*/ 0 h 1080120"/>
              <a:gd name="connsiteX6" fmla="*/ 1944216 w 2029747"/>
              <a:gd name="connsiteY6" fmla="*/ 288032 h 1080120"/>
              <a:gd name="connsiteX7" fmla="*/ 2029747 w 2029747"/>
              <a:gd name="connsiteY7" fmla="*/ 523642 h 1080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29747" h="1080120">
                <a:moveTo>
                  <a:pt x="0" y="720080"/>
                </a:moveTo>
                <a:lnTo>
                  <a:pt x="432048" y="1080120"/>
                </a:lnTo>
                <a:lnTo>
                  <a:pt x="936104" y="936104"/>
                </a:lnTo>
                <a:lnTo>
                  <a:pt x="1080120" y="432048"/>
                </a:lnTo>
                <a:lnTo>
                  <a:pt x="1512168" y="792088"/>
                </a:lnTo>
                <a:lnTo>
                  <a:pt x="1656184" y="0"/>
                </a:lnTo>
                <a:lnTo>
                  <a:pt x="1944216" y="288032"/>
                </a:lnTo>
                <a:lnTo>
                  <a:pt x="2029747" y="523642"/>
                </a:lnTo>
              </a:path>
            </a:pathLst>
          </a:custGeom>
          <a:ln w="38100">
            <a:solidFill>
              <a:srgbClr val="CCFFFF"/>
            </a:solidFill>
          </a:ln>
          <a:effectLst>
            <a:glow rad="63500">
              <a:schemeClr val="accent5">
                <a:satMod val="175000"/>
                <a:alpha val="40000"/>
              </a:schemeClr>
            </a:glo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pic>
        <p:nvPicPr>
          <p:cNvPr id="70" name="sci-fi-engine.wav">
            <a:hlinkClick r:id="" action="ppaction://media"/>
          </p:cNvPr>
          <p:cNvPicPr>
            <a:picLocks noRot="1" noChangeAspect="1"/>
          </p:cNvPicPr>
          <p:nvPr>
            <a:audioFile r:link="rId1"/>
          </p:nvPr>
        </p:nvPicPr>
        <p:blipFill>
          <a:blip r:embed="rId4" cstate="print"/>
          <a:stretch>
            <a:fillRect/>
          </a:stretch>
        </p:blipFill>
        <p:spPr>
          <a:xfrm>
            <a:off x="9684568" y="1916832"/>
            <a:ext cx="304800" cy="304800"/>
          </a:xfrm>
          <a:prstGeom prst="rect">
            <a:avLst/>
          </a:prstGeom>
        </p:spPr>
      </p:pic>
      <p:pic>
        <p:nvPicPr>
          <p:cNvPr id="71" name="shock.wav">
            <a:hlinkClick r:id="" action="ppaction://media"/>
          </p:cNvPr>
          <p:cNvPicPr>
            <a:picLocks noRot="1" noChangeAspect="1"/>
          </p:cNvPicPr>
          <p:nvPr>
            <a:wavAudioFile r:embed="rId2" name="shock.wav"/>
          </p:nvPr>
        </p:nvPicPr>
        <p:blipFill>
          <a:blip r:embed="rId5" cstate="print"/>
          <a:stretch>
            <a:fillRect/>
          </a:stretch>
        </p:blipFill>
        <p:spPr>
          <a:xfrm>
            <a:off x="9900592" y="2420888"/>
            <a:ext cx="304800" cy="304800"/>
          </a:xfrm>
          <a:prstGeom prst="rect">
            <a:avLst/>
          </a:prstGeom>
        </p:spPr>
      </p:pic>
      <p:pic>
        <p:nvPicPr>
          <p:cNvPr id="72" name="shock.wav">
            <a:hlinkClick r:id="" action="ppaction://media"/>
          </p:cNvPr>
          <p:cNvPicPr>
            <a:picLocks noRot="1" noChangeAspect="1"/>
          </p:cNvPicPr>
          <p:nvPr>
            <a:wavAudioFile r:embed="rId2" name="shock.wav"/>
          </p:nvPr>
        </p:nvPicPr>
        <p:blipFill>
          <a:blip r:embed="rId5" cstate="print"/>
          <a:stretch>
            <a:fillRect/>
          </a:stretch>
        </p:blipFill>
        <p:spPr>
          <a:xfrm>
            <a:off x="10052992" y="2573288"/>
            <a:ext cx="304800" cy="304800"/>
          </a:xfrm>
          <a:prstGeom prst="rect">
            <a:avLst/>
          </a:prstGeom>
        </p:spPr>
      </p:pic>
      <p:pic>
        <p:nvPicPr>
          <p:cNvPr id="73" name="shock.wav">
            <a:hlinkClick r:id="" action="ppaction://media"/>
          </p:cNvPr>
          <p:cNvPicPr>
            <a:picLocks noRot="1" noChangeAspect="1"/>
          </p:cNvPicPr>
          <p:nvPr>
            <a:wavAudioFile r:embed="rId2" name="shock.wav"/>
          </p:nvPr>
        </p:nvPicPr>
        <p:blipFill>
          <a:blip r:embed="rId5" cstate="print"/>
          <a:stretch>
            <a:fillRect/>
          </a:stretch>
        </p:blipFill>
        <p:spPr>
          <a:xfrm>
            <a:off x="10205392" y="2725688"/>
            <a:ext cx="304800" cy="304800"/>
          </a:xfrm>
          <a:prstGeom prst="rect">
            <a:avLst/>
          </a:prstGeom>
        </p:spPr>
      </p:pic>
      <p:pic>
        <p:nvPicPr>
          <p:cNvPr id="74" name="shock.wav">
            <a:hlinkClick r:id="" action="ppaction://media"/>
          </p:cNvPr>
          <p:cNvPicPr>
            <a:picLocks noRot="1" noChangeAspect="1"/>
          </p:cNvPicPr>
          <p:nvPr>
            <a:wavAudioFile r:embed="rId2" name="shock.wav"/>
          </p:nvPr>
        </p:nvPicPr>
        <p:blipFill>
          <a:blip r:embed="rId5" cstate="print"/>
          <a:stretch>
            <a:fillRect/>
          </a:stretch>
        </p:blipFill>
        <p:spPr>
          <a:xfrm>
            <a:off x="10357792" y="2878088"/>
            <a:ext cx="304800" cy="304800"/>
          </a:xfrm>
          <a:prstGeom prst="rect">
            <a:avLst/>
          </a:prstGeom>
        </p:spPr>
      </p:pic>
      <p:pic>
        <p:nvPicPr>
          <p:cNvPr id="75" name="shock.wav">
            <a:hlinkClick r:id="" action="ppaction://media"/>
          </p:cNvPr>
          <p:cNvPicPr>
            <a:picLocks noRot="1" noChangeAspect="1"/>
          </p:cNvPicPr>
          <p:nvPr>
            <a:wavAudioFile r:embed="rId2" name="shock.wav"/>
          </p:nvPr>
        </p:nvPicPr>
        <p:blipFill>
          <a:blip r:embed="rId5" cstate="print"/>
          <a:stretch>
            <a:fillRect/>
          </a:stretch>
        </p:blipFill>
        <p:spPr>
          <a:xfrm>
            <a:off x="10510192" y="3030488"/>
            <a:ext cx="304800" cy="304800"/>
          </a:xfrm>
          <a:prstGeom prst="rect">
            <a:avLst/>
          </a:prstGeom>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mediacall" presetSubtype="0" fill="hold" nodeType="clickEffect">
                                  <p:stCondLst>
                                    <p:cond delay="0"/>
                                  </p:stCondLst>
                                  <p:childTnLst>
                                    <p:cmd type="call" cmd="playFrom(0.0)">
                                      <p:cBhvr>
                                        <p:cTn id="6" dur="1" fill="hold"/>
                                        <p:tgtEl>
                                          <p:spTgt spid="70"/>
                                        </p:tgtEl>
                                      </p:cBhvr>
                                    </p:cmd>
                                  </p:childTnLst>
                                </p:cTn>
                              </p:par>
                              <p:par>
                                <p:cTn id="7" presetID="22" presetClass="entr" presetSubtype="1" fill="hold" nodeType="withEffect">
                                  <p:stCondLst>
                                    <p:cond delay="0"/>
                                  </p:stCondLst>
                                  <p:childTnLst>
                                    <p:set>
                                      <p:cBhvr>
                                        <p:cTn id="8" dur="1" fill="hold">
                                          <p:stCondLst>
                                            <p:cond delay="0"/>
                                          </p:stCondLst>
                                        </p:cTn>
                                        <p:tgtEl>
                                          <p:spTgt spid="140"/>
                                        </p:tgtEl>
                                        <p:attrNameLst>
                                          <p:attrName>style.visibility</p:attrName>
                                        </p:attrNameLst>
                                      </p:cBhvr>
                                      <p:to>
                                        <p:strVal val="visible"/>
                                      </p:to>
                                    </p:set>
                                    <p:animEffect transition="in" filter="wipe(up)">
                                      <p:cBhvr>
                                        <p:cTn id="9" dur="500"/>
                                        <p:tgtEl>
                                          <p:spTgt spid="140"/>
                                        </p:tgtEl>
                                      </p:cBhvr>
                                    </p:animEffect>
                                  </p:childTnLst>
                                </p:cTn>
                              </p:par>
                            </p:childTnLst>
                          </p:cTn>
                        </p:par>
                        <p:par>
                          <p:cTn id="10" fill="hold">
                            <p:stCondLst>
                              <p:cond delay="500"/>
                            </p:stCondLst>
                            <p:childTnLst>
                              <p:par>
                                <p:cTn id="11" presetID="23" presetClass="entr" presetSubtype="16" fill="hold" grpId="0" nodeType="afterEffect">
                                  <p:stCondLst>
                                    <p:cond delay="0"/>
                                  </p:stCondLst>
                                  <p:childTnLst>
                                    <p:set>
                                      <p:cBhvr>
                                        <p:cTn id="12" dur="1" fill="hold">
                                          <p:stCondLst>
                                            <p:cond delay="0"/>
                                          </p:stCondLst>
                                        </p:cTn>
                                        <p:tgtEl>
                                          <p:spTgt spid="139"/>
                                        </p:tgtEl>
                                        <p:attrNameLst>
                                          <p:attrName>style.visibility</p:attrName>
                                        </p:attrNameLst>
                                      </p:cBhvr>
                                      <p:to>
                                        <p:strVal val="visible"/>
                                      </p:to>
                                    </p:set>
                                    <p:anim calcmode="lin" valueType="num">
                                      <p:cBhvr>
                                        <p:cTn id="13" dur="3000" fill="hold"/>
                                        <p:tgtEl>
                                          <p:spTgt spid="139"/>
                                        </p:tgtEl>
                                        <p:attrNameLst>
                                          <p:attrName>ppt_w</p:attrName>
                                        </p:attrNameLst>
                                      </p:cBhvr>
                                      <p:tavLst>
                                        <p:tav tm="0">
                                          <p:val>
                                            <p:fltVal val="0"/>
                                          </p:val>
                                        </p:tav>
                                        <p:tav tm="100000">
                                          <p:val>
                                            <p:strVal val="#ppt_w"/>
                                          </p:val>
                                        </p:tav>
                                      </p:tavLst>
                                    </p:anim>
                                    <p:anim calcmode="lin" valueType="num">
                                      <p:cBhvr>
                                        <p:cTn id="14" dur="3000" fill="hold"/>
                                        <p:tgtEl>
                                          <p:spTgt spid="139"/>
                                        </p:tgtEl>
                                        <p:attrNameLst>
                                          <p:attrName>ppt_h</p:attrName>
                                        </p:attrNameLst>
                                      </p:cBhvr>
                                      <p:tavLst>
                                        <p:tav tm="0">
                                          <p:val>
                                            <p:fltVal val="0"/>
                                          </p:val>
                                        </p:tav>
                                        <p:tav tm="100000">
                                          <p:val>
                                            <p:strVal val="#ppt_h"/>
                                          </p:val>
                                        </p:tav>
                                      </p:tavLst>
                                    </p:anim>
                                  </p:childTnLst>
                                </p:cTn>
                              </p:par>
                              <p:par>
                                <p:cTn id="15" presetID="22" presetClass="entr" presetSubtype="4" fill="hold" nodeType="withEffect">
                                  <p:stCondLst>
                                    <p:cond delay="0"/>
                                  </p:stCondLst>
                                  <p:childTnLst>
                                    <p:set>
                                      <p:cBhvr>
                                        <p:cTn id="16" dur="1" fill="hold">
                                          <p:stCondLst>
                                            <p:cond delay="0"/>
                                          </p:stCondLst>
                                        </p:cTn>
                                        <p:tgtEl>
                                          <p:spTgt spid="144"/>
                                        </p:tgtEl>
                                        <p:attrNameLst>
                                          <p:attrName>style.visibility</p:attrName>
                                        </p:attrNameLst>
                                      </p:cBhvr>
                                      <p:to>
                                        <p:strVal val="visible"/>
                                      </p:to>
                                    </p:set>
                                    <p:animEffect transition="in" filter="wipe(down)">
                                      <p:cBhvr>
                                        <p:cTn id="17" dur="3000"/>
                                        <p:tgtEl>
                                          <p:spTgt spid="144"/>
                                        </p:tgtEl>
                                      </p:cBhvr>
                                    </p:animEffect>
                                  </p:childTnLst>
                                </p:cTn>
                              </p:par>
                            </p:childTnLst>
                          </p:cTn>
                        </p:par>
                        <p:par>
                          <p:cTn id="18" fill="hold">
                            <p:stCondLst>
                              <p:cond delay="3500"/>
                            </p:stCondLst>
                            <p:childTnLst>
                              <p:par>
                                <p:cTn id="19" presetID="22" presetClass="exit" presetSubtype="4" fill="hold" nodeType="afterEffect">
                                  <p:stCondLst>
                                    <p:cond delay="0"/>
                                  </p:stCondLst>
                                  <p:childTnLst>
                                    <p:animEffect transition="out" filter="wipe(down)">
                                      <p:cBhvr>
                                        <p:cTn id="20" dur="2000"/>
                                        <p:tgtEl>
                                          <p:spTgt spid="144"/>
                                        </p:tgtEl>
                                      </p:cBhvr>
                                    </p:animEffect>
                                    <p:set>
                                      <p:cBhvr>
                                        <p:cTn id="21" dur="1" fill="hold">
                                          <p:stCondLst>
                                            <p:cond delay="1999"/>
                                          </p:stCondLst>
                                        </p:cTn>
                                        <p:tgtEl>
                                          <p:spTgt spid="144"/>
                                        </p:tgtEl>
                                        <p:attrNameLst>
                                          <p:attrName>style.visibility</p:attrName>
                                        </p:attrNameLst>
                                      </p:cBhvr>
                                      <p:to>
                                        <p:strVal val="hidden"/>
                                      </p:to>
                                    </p:set>
                                  </p:childTnLst>
                                </p:cTn>
                              </p:par>
                            </p:childTnLst>
                          </p:cTn>
                        </p:par>
                      </p:childTnLst>
                    </p:cTn>
                  </p:par>
                  <p:par>
                    <p:cTn id="22" fill="hold">
                      <p:stCondLst>
                        <p:cond delay="indefinite"/>
                      </p:stCondLst>
                      <p:childTnLst>
                        <p:par>
                          <p:cTn id="23" fill="hold">
                            <p:stCondLst>
                              <p:cond delay="0"/>
                            </p:stCondLst>
                            <p:childTnLst>
                              <p:par>
                                <p:cTn id="24" presetID="1" presetClass="entr" presetSubtype="0" fill="hold" grpId="0" nodeType="clickEffect">
                                  <p:stCondLst>
                                    <p:cond delay="0"/>
                                  </p:stCondLst>
                                  <p:childTnLst>
                                    <p:set>
                                      <p:cBhvr>
                                        <p:cTn id="25" dur="1" fill="hold">
                                          <p:stCondLst>
                                            <p:cond delay="0"/>
                                          </p:stCondLst>
                                        </p:cTn>
                                        <p:tgtEl>
                                          <p:spTgt spid="146"/>
                                        </p:tgtEl>
                                        <p:attrNameLst>
                                          <p:attrName>style.visibility</p:attrName>
                                        </p:attrNameLst>
                                      </p:cBhvr>
                                      <p:to>
                                        <p:strVal val="visible"/>
                                      </p:to>
                                    </p:set>
                                  </p:childTnLst>
                                </p:cTn>
                              </p:par>
                              <p:par>
                                <p:cTn id="26" presetID="1" presetClass="exit" presetSubtype="0" fill="hold" grpId="1" nodeType="withEffect">
                                  <p:stCondLst>
                                    <p:cond delay="200"/>
                                  </p:stCondLst>
                                  <p:childTnLst>
                                    <p:set>
                                      <p:cBhvr>
                                        <p:cTn id="27" dur="1" fill="hold">
                                          <p:stCondLst>
                                            <p:cond delay="0"/>
                                          </p:stCondLst>
                                        </p:cTn>
                                        <p:tgtEl>
                                          <p:spTgt spid="146"/>
                                        </p:tgtEl>
                                        <p:attrNameLst>
                                          <p:attrName>style.visibility</p:attrName>
                                        </p:attrNameLst>
                                      </p:cBhvr>
                                      <p:to>
                                        <p:strVal val="hidden"/>
                                      </p:to>
                                    </p:set>
                                  </p:childTnLst>
                                </p:cTn>
                              </p:par>
                              <p:par>
                                <p:cTn id="28" presetID="1" presetClass="mediacall" presetSubtype="0" fill="hold" nodeType="withEffect">
                                  <p:stCondLst>
                                    <p:cond delay="0"/>
                                  </p:stCondLst>
                                  <p:childTnLst>
                                    <p:cmd type="call" cmd="playFrom(0.0)">
                                      <p:cBhvr>
                                        <p:cTn id="29" dur="517" fill="hold"/>
                                        <p:tgtEl>
                                          <p:spTgt spid="73"/>
                                        </p:tgtEl>
                                      </p:cBhvr>
                                    </p:cmd>
                                  </p:childTnLst>
                                </p:cTn>
                              </p:par>
                            </p:childTnLst>
                          </p:cTn>
                        </p:par>
                      </p:childTnLst>
                    </p:cTn>
                  </p:par>
                  <p:par>
                    <p:cTn id="30" fill="hold">
                      <p:stCondLst>
                        <p:cond delay="indefinite"/>
                      </p:stCondLst>
                      <p:childTnLst>
                        <p:par>
                          <p:cTn id="31" fill="hold">
                            <p:stCondLst>
                              <p:cond delay="0"/>
                            </p:stCondLst>
                            <p:childTnLst>
                              <p:par>
                                <p:cTn id="32" presetID="1" presetClass="entr" presetSubtype="0" fill="hold" grpId="0" nodeType="clickEffect">
                                  <p:stCondLst>
                                    <p:cond delay="0"/>
                                  </p:stCondLst>
                                  <p:childTnLst>
                                    <p:set>
                                      <p:cBhvr>
                                        <p:cTn id="33" dur="1" fill="hold">
                                          <p:stCondLst>
                                            <p:cond delay="0"/>
                                          </p:stCondLst>
                                        </p:cTn>
                                        <p:tgtEl>
                                          <p:spTgt spid="145"/>
                                        </p:tgtEl>
                                        <p:attrNameLst>
                                          <p:attrName>style.visibility</p:attrName>
                                        </p:attrNameLst>
                                      </p:cBhvr>
                                      <p:to>
                                        <p:strVal val="visible"/>
                                      </p:to>
                                    </p:set>
                                  </p:childTnLst>
                                </p:cTn>
                              </p:par>
                              <p:par>
                                <p:cTn id="34" presetID="1" presetClass="exit" presetSubtype="0" fill="hold" grpId="1" nodeType="withEffect">
                                  <p:stCondLst>
                                    <p:cond delay="200"/>
                                  </p:stCondLst>
                                  <p:childTnLst>
                                    <p:set>
                                      <p:cBhvr>
                                        <p:cTn id="35" dur="1" fill="hold">
                                          <p:stCondLst>
                                            <p:cond delay="0"/>
                                          </p:stCondLst>
                                        </p:cTn>
                                        <p:tgtEl>
                                          <p:spTgt spid="145"/>
                                        </p:tgtEl>
                                        <p:attrNameLst>
                                          <p:attrName>style.visibility</p:attrName>
                                        </p:attrNameLst>
                                      </p:cBhvr>
                                      <p:to>
                                        <p:strVal val="hidden"/>
                                      </p:to>
                                    </p:set>
                                  </p:childTnLst>
                                </p:cTn>
                              </p:par>
                              <p:par>
                                <p:cTn id="36" presetID="1" presetClass="mediacall" presetSubtype="0" fill="hold" nodeType="withEffect">
                                  <p:stCondLst>
                                    <p:cond delay="200"/>
                                  </p:stCondLst>
                                  <p:childTnLst>
                                    <p:cmd type="call" cmd="playFrom(0.0)">
                                      <p:cBhvr>
                                        <p:cTn id="37" dur="517" fill="hold"/>
                                        <p:tgtEl>
                                          <p:spTgt spid="71"/>
                                        </p:tgtEl>
                                      </p:cBhvr>
                                    </p:cmd>
                                  </p:childTnLst>
                                </p:cTn>
                              </p:par>
                            </p:childTnLst>
                          </p:cTn>
                        </p:par>
                      </p:childTnLst>
                    </p:cTn>
                  </p:par>
                  <p:par>
                    <p:cTn id="38" fill="hold">
                      <p:stCondLst>
                        <p:cond delay="indefinite"/>
                      </p:stCondLst>
                      <p:childTnLst>
                        <p:par>
                          <p:cTn id="39" fill="hold">
                            <p:stCondLst>
                              <p:cond delay="0"/>
                            </p:stCondLst>
                            <p:childTnLst>
                              <p:par>
                                <p:cTn id="40" presetID="1" presetClass="entr" presetSubtype="0" fill="hold" grpId="0" nodeType="clickEffect">
                                  <p:stCondLst>
                                    <p:cond delay="0"/>
                                  </p:stCondLst>
                                  <p:childTnLst>
                                    <p:set>
                                      <p:cBhvr>
                                        <p:cTn id="41" dur="1" fill="hold">
                                          <p:stCondLst>
                                            <p:cond delay="0"/>
                                          </p:stCondLst>
                                        </p:cTn>
                                        <p:tgtEl>
                                          <p:spTgt spid="147"/>
                                        </p:tgtEl>
                                        <p:attrNameLst>
                                          <p:attrName>style.visibility</p:attrName>
                                        </p:attrNameLst>
                                      </p:cBhvr>
                                      <p:to>
                                        <p:strVal val="visible"/>
                                      </p:to>
                                    </p:set>
                                  </p:childTnLst>
                                </p:cTn>
                              </p:par>
                              <p:par>
                                <p:cTn id="42" presetID="1" presetClass="exit" presetSubtype="0" fill="hold" grpId="1" nodeType="withEffect">
                                  <p:stCondLst>
                                    <p:cond delay="200"/>
                                  </p:stCondLst>
                                  <p:childTnLst>
                                    <p:set>
                                      <p:cBhvr>
                                        <p:cTn id="43" dur="1" fill="hold">
                                          <p:stCondLst>
                                            <p:cond delay="0"/>
                                          </p:stCondLst>
                                        </p:cTn>
                                        <p:tgtEl>
                                          <p:spTgt spid="147"/>
                                        </p:tgtEl>
                                        <p:attrNameLst>
                                          <p:attrName>style.visibility</p:attrName>
                                        </p:attrNameLst>
                                      </p:cBhvr>
                                      <p:to>
                                        <p:strVal val="hidden"/>
                                      </p:to>
                                    </p:set>
                                  </p:childTnLst>
                                </p:cTn>
                              </p:par>
                              <p:par>
                                <p:cTn id="44" presetID="1" presetClass="mediacall" presetSubtype="0" fill="hold" nodeType="withEffect">
                                  <p:stCondLst>
                                    <p:cond delay="200"/>
                                  </p:stCondLst>
                                  <p:childTnLst>
                                    <p:cmd type="call" cmd="playFrom(0.0)">
                                      <p:cBhvr>
                                        <p:cTn id="45" dur="517" fill="hold"/>
                                        <p:tgtEl>
                                          <p:spTgt spid="72"/>
                                        </p:tgtEl>
                                      </p:cBhvr>
                                    </p:cmd>
                                  </p:childTnLst>
                                </p:cTn>
                              </p:par>
                            </p:childTnLst>
                          </p:cTn>
                        </p:par>
                      </p:childTnLst>
                    </p:cTn>
                  </p:par>
                  <p:par>
                    <p:cTn id="46" fill="hold">
                      <p:stCondLst>
                        <p:cond delay="indefinite"/>
                      </p:stCondLst>
                      <p:childTnLst>
                        <p:par>
                          <p:cTn id="47" fill="hold">
                            <p:stCondLst>
                              <p:cond delay="0"/>
                            </p:stCondLst>
                            <p:childTnLst>
                              <p:par>
                                <p:cTn id="48" presetID="1" presetClass="entr" presetSubtype="0" fill="hold" grpId="0" nodeType="clickEffect">
                                  <p:stCondLst>
                                    <p:cond delay="0"/>
                                  </p:stCondLst>
                                  <p:childTnLst>
                                    <p:set>
                                      <p:cBhvr>
                                        <p:cTn id="49" dur="1" fill="hold">
                                          <p:stCondLst>
                                            <p:cond delay="0"/>
                                          </p:stCondLst>
                                        </p:cTn>
                                        <p:tgtEl>
                                          <p:spTgt spid="68"/>
                                        </p:tgtEl>
                                        <p:attrNameLst>
                                          <p:attrName>style.visibility</p:attrName>
                                        </p:attrNameLst>
                                      </p:cBhvr>
                                      <p:to>
                                        <p:strVal val="visible"/>
                                      </p:to>
                                    </p:set>
                                  </p:childTnLst>
                                </p:cTn>
                              </p:par>
                              <p:par>
                                <p:cTn id="50" presetID="1" presetClass="exit" presetSubtype="0" fill="hold" grpId="1" nodeType="withEffect">
                                  <p:stCondLst>
                                    <p:cond delay="200"/>
                                  </p:stCondLst>
                                  <p:childTnLst>
                                    <p:set>
                                      <p:cBhvr>
                                        <p:cTn id="51" dur="1" fill="hold">
                                          <p:stCondLst>
                                            <p:cond delay="0"/>
                                          </p:stCondLst>
                                        </p:cTn>
                                        <p:tgtEl>
                                          <p:spTgt spid="68"/>
                                        </p:tgtEl>
                                        <p:attrNameLst>
                                          <p:attrName>style.visibility</p:attrName>
                                        </p:attrNameLst>
                                      </p:cBhvr>
                                      <p:to>
                                        <p:strVal val="hidden"/>
                                      </p:to>
                                    </p:set>
                                  </p:childTnLst>
                                </p:cTn>
                              </p:par>
                              <p:par>
                                <p:cTn id="52" presetID="1" presetClass="mediacall" presetSubtype="0" fill="hold" nodeType="withEffect">
                                  <p:stCondLst>
                                    <p:cond delay="200"/>
                                  </p:stCondLst>
                                  <p:childTnLst>
                                    <p:cmd type="call" cmd="playFrom(0.0)">
                                      <p:cBhvr>
                                        <p:cTn id="53" dur="517" fill="hold"/>
                                        <p:tgtEl>
                                          <p:spTgt spid="75"/>
                                        </p:tgtEl>
                                      </p:cBhvr>
                                    </p:cmd>
                                  </p:childTnLst>
                                </p:cTn>
                              </p:par>
                            </p:childTnLst>
                          </p:cTn>
                        </p:par>
                      </p:childTnLst>
                    </p:cTn>
                  </p:par>
                  <p:par>
                    <p:cTn id="54" fill="hold">
                      <p:stCondLst>
                        <p:cond delay="indefinite"/>
                      </p:stCondLst>
                      <p:childTnLst>
                        <p:par>
                          <p:cTn id="55" fill="hold">
                            <p:stCondLst>
                              <p:cond delay="0"/>
                            </p:stCondLst>
                            <p:childTnLst>
                              <p:par>
                                <p:cTn id="56" presetID="1" presetClass="entr" presetSubtype="0" fill="hold" grpId="0" nodeType="clickEffect">
                                  <p:stCondLst>
                                    <p:cond delay="0"/>
                                  </p:stCondLst>
                                  <p:childTnLst>
                                    <p:set>
                                      <p:cBhvr>
                                        <p:cTn id="57" dur="1" fill="hold">
                                          <p:stCondLst>
                                            <p:cond delay="0"/>
                                          </p:stCondLst>
                                        </p:cTn>
                                        <p:tgtEl>
                                          <p:spTgt spid="69"/>
                                        </p:tgtEl>
                                        <p:attrNameLst>
                                          <p:attrName>style.visibility</p:attrName>
                                        </p:attrNameLst>
                                      </p:cBhvr>
                                      <p:to>
                                        <p:strVal val="visible"/>
                                      </p:to>
                                    </p:set>
                                  </p:childTnLst>
                                </p:cTn>
                              </p:par>
                              <p:par>
                                <p:cTn id="58" presetID="1" presetClass="exit" presetSubtype="0" fill="hold" grpId="1" nodeType="withEffect">
                                  <p:stCondLst>
                                    <p:cond delay="200"/>
                                  </p:stCondLst>
                                  <p:childTnLst>
                                    <p:set>
                                      <p:cBhvr>
                                        <p:cTn id="59" dur="1" fill="hold">
                                          <p:stCondLst>
                                            <p:cond delay="0"/>
                                          </p:stCondLst>
                                        </p:cTn>
                                        <p:tgtEl>
                                          <p:spTgt spid="69"/>
                                        </p:tgtEl>
                                        <p:attrNameLst>
                                          <p:attrName>style.visibility</p:attrName>
                                        </p:attrNameLst>
                                      </p:cBhvr>
                                      <p:to>
                                        <p:strVal val="hidden"/>
                                      </p:to>
                                    </p:set>
                                  </p:childTnLst>
                                </p:cTn>
                              </p:par>
                              <p:par>
                                <p:cTn id="60" presetID="1" presetClass="mediacall" presetSubtype="0" fill="hold" nodeType="withEffect">
                                  <p:stCondLst>
                                    <p:cond delay="0"/>
                                  </p:stCondLst>
                                  <p:childTnLst>
                                    <p:cmd type="call" cmd="playFrom(0.0)">
                                      <p:cBhvr>
                                        <p:cTn id="61" dur="517" fill="hold"/>
                                        <p:tgtEl>
                                          <p:spTgt spid="74"/>
                                        </p:tgtEl>
                                      </p:cBhvr>
                                    </p:cmd>
                                  </p:childTnLst>
                                </p:cTn>
                              </p:par>
                            </p:childTnLst>
                          </p:cTn>
                        </p:par>
                      </p:childTnLst>
                    </p:cTn>
                  </p:par>
                </p:childTnLst>
              </p:cTn>
              <p:prevCondLst>
                <p:cond evt="onPrev" delay="0">
                  <p:tgtEl>
                    <p:sldTgt/>
                  </p:tgtEl>
                </p:cond>
              </p:prevCondLst>
              <p:nextCondLst>
                <p:cond evt="onNext" delay="0">
                  <p:tgtEl>
                    <p:sldTgt/>
                  </p:tgtEl>
                </p:cond>
              </p:nextCondLst>
            </p:seq>
            <p:audio>
              <p:cMediaNode>
                <p:cTn id="62" fill="hold" display="0">
                  <p:stCondLst>
                    <p:cond delay="indefinite"/>
                  </p:stCondLst>
                  <p:endCondLst>
                    <p:cond evt="onPrev" delay="0">
                      <p:tgtEl>
                        <p:sldTgt/>
                      </p:tgtEl>
                    </p:cond>
                    <p:cond evt="onStopAudio" delay="0">
                      <p:tgtEl>
                        <p:sldTgt/>
                      </p:tgtEl>
                    </p:cond>
                  </p:endCondLst>
                </p:cTn>
                <p:tgtEl>
                  <p:spTgt spid="70"/>
                </p:tgtEl>
              </p:cMediaNode>
            </p:audio>
            <p:audio>
              <p:cMediaNode>
                <p:cTn id="63" fill="hold" display="0">
                  <p:stCondLst>
                    <p:cond delay="indefinite"/>
                  </p:stCondLst>
                  <p:endCondLst>
                    <p:cond evt="onNext" delay="0">
                      <p:tgtEl>
                        <p:sldTgt/>
                      </p:tgtEl>
                    </p:cond>
                    <p:cond evt="onPrev" delay="0">
                      <p:tgtEl>
                        <p:sldTgt/>
                      </p:tgtEl>
                    </p:cond>
                    <p:cond evt="onStopAudio" delay="0">
                      <p:tgtEl>
                        <p:sldTgt/>
                      </p:tgtEl>
                    </p:cond>
                  </p:endCondLst>
                </p:cTn>
                <p:tgtEl>
                  <p:spTgt spid="71"/>
                </p:tgtEl>
              </p:cMediaNode>
            </p:audio>
            <p:audio>
              <p:cMediaNode>
                <p:cTn id="64" fill="hold" display="0">
                  <p:stCondLst>
                    <p:cond delay="indefinite"/>
                  </p:stCondLst>
                  <p:endCondLst>
                    <p:cond evt="onNext" delay="0">
                      <p:tgtEl>
                        <p:sldTgt/>
                      </p:tgtEl>
                    </p:cond>
                    <p:cond evt="onPrev" delay="0">
                      <p:tgtEl>
                        <p:sldTgt/>
                      </p:tgtEl>
                    </p:cond>
                    <p:cond evt="onStopAudio" delay="0">
                      <p:tgtEl>
                        <p:sldTgt/>
                      </p:tgtEl>
                    </p:cond>
                  </p:endCondLst>
                </p:cTn>
                <p:tgtEl>
                  <p:spTgt spid="72"/>
                </p:tgtEl>
              </p:cMediaNode>
            </p:audio>
            <p:audio>
              <p:cMediaNode>
                <p:cTn id="65" fill="hold" display="0">
                  <p:stCondLst>
                    <p:cond delay="indefinite"/>
                  </p:stCondLst>
                  <p:endCondLst>
                    <p:cond evt="onNext" delay="0">
                      <p:tgtEl>
                        <p:sldTgt/>
                      </p:tgtEl>
                    </p:cond>
                    <p:cond evt="onPrev" delay="0">
                      <p:tgtEl>
                        <p:sldTgt/>
                      </p:tgtEl>
                    </p:cond>
                    <p:cond evt="onStopAudio" delay="0">
                      <p:tgtEl>
                        <p:sldTgt/>
                      </p:tgtEl>
                    </p:cond>
                  </p:endCondLst>
                </p:cTn>
                <p:tgtEl>
                  <p:spTgt spid="73"/>
                </p:tgtEl>
              </p:cMediaNode>
            </p:audio>
            <p:audio>
              <p:cMediaNode>
                <p:cTn id="66" fill="hold" display="0">
                  <p:stCondLst>
                    <p:cond delay="indefinite"/>
                  </p:stCondLst>
                  <p:endCondLst>
                    <p:cond evt="onNext" delay="0">
                      <p:tgtEl>
                        <p:sldTgt/>
                      </p:tgtEl>
                    </p:cond>
                    <p:cond evt="onPrev" delay="0">
                      <p:tgtEl>
                        <p:sldTgt/>
                      </p:tgtEl>
                    </p:cond>
                    <p:cond evt="onStopAudio" delay="0">
                      <p:tgtEl>
                        <p:sldTgt/>
                      </p:tgtEl>
                    </p:cond>
                  </p:endCondLst>
                </p:cTn>
                <p:tgtEl>
                  <p:spTgt spid="74"/>
                </p:tgtEl>
              </p:cMediaNode>
            </p:audio>
            <p:audio>
              <p:cMediaNode>
                <p:cTn id="67" fill="hold" display="0">
                  <p:stCondLst>
                    <p:cond delay="indefinite"/>
                  </p:stCondLst>
                  <p:endCondLst>
                    <p:cond evt="onNext" delay="0">
                      <p:tgtEl>
                        <p:sldTgt/>
                      </p:tgtEl>
                    </p:cond>
                    <p:cond evt="onPrev" delay="0">
                      <p:tgtEl>
                        <p:sldTgt/>
                      </p:tgtEl>
                    </p:cond>
                    <p:cond evt="onStopAudio" delay="0">
                      <p:tgtEl>
                        <p:sldTgt/>
                      </p:tgtEl>
                    </p:cond>
                  </p:endCondLst>
                </p:cTn>
                <p:tgtEl>
                  <p:spTgt spid="75"/>
                </p:tgtEl>
              </p:cMediaNode>
            </p:audio>
          </p:childTnLst>
        </p:cTn>
      </p:par>
    </p:tnLst>
    <p:bldLst>
      <p:bldP spid="139" grpId="0" animBg="1"/>
      <p:bldP spid="145" grpId="0" animBg="1"/>
      <p:bldP spid="145" grpId="1" animBg="1"/>
      <p:bldP spid="146" grpId="0" animBg="1"/>
      <p:bldP spid="146" grpId="1" animBg="1"/>
      <p:bldP spid="147" grpId="0" animBg="1"/>
      <p:bldP spid="147" grpId="1" animBg="1"/>
      <p:bldP spid="68" grpId="0" animBg="1"/>
      <p:bldP spid="68" grpId="1" animBg="1"/>
      <p:bldP spid="69" grpId="0" animBg="1"/>
      <p:bldP spid="69" grpId="1" animBg="1"/>
    </p:bld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6" name="Group 15"/>
          <p:cNvGrpSpPr/>
          <p:nvPr/>
        </p:nvGrpSpPr>
        <p:grpSpPr>
          <a:xfrm>
            <a:off x="-3085414" y="433420"/>
            <a:ext cx="14474247" cy="6424580"/>
            <a:chOff x="-3460246" y="587380"/>
            <a:chExt cx="14474247" cy="6424580"/>
          </a:xfrm>
        </p:grpSpPr>
        <p:sp>
          <p:nvSpPr>
            <p:cNvPr id="9" name="Rectangle 8"/>
            <p:cNvSpPr/>
            <p:nvPr/>
          </p:nvSpPr>
          <p:spPr>
            <a:xfrm rot="1832742">
              <a:off x="-3460246" y="587380"/>
              <a:ext cx="6922730" cy="1652146"/>
            </a:xfrm>
            <a:prstGeom prst="rect">
              <a:avLst/>
            </a:prstGeom>
            <a:solidFill>
              <a:srgbClr val="FFFF00"/>
            </a:solidFill>
            <a:ln w="228600">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10" name="Group 9"/>
            <p:cNvGrpSpPr/>
            <p:nvPr/>
          </p:nvGrpSpPr>
          <p:grpSpPr>
            <a:xfrm rot="2897044">
              <a:off x="666037" y="2038621"/>
              <a:ext cx="5168830" cy="4777848"/>
              <a:chOff x="2820552" y="2171001"/>
              <a:chExt cx="1324298" cy="1224127"/>
            </a:xfrm>
          </p:grpSpPr>
          <p:sp>
            <p:nvSpPr>
              <p:cNvPr id="11" name="Freeform 10"/>
              <p:cNvSpPr/>
              <p:nvPr/>
            </p:nvSpPr>
            <p:spPr>
              <a:xfrm rot="6976890">
                <a:off x="3346856" y="2597133"/>
                <a:ext cx="490388" cy="1105601"/>
              </a:xfrm>
              <a:custGeom>
                <a:avLst/>
                <a:gdLst>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75432 w 777479"/>
                  <a:gd name="connsiteY8" fmla="*/ 659606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65919 w 777479"/>
                  <a:gd name="connsiteY10" fmla="*/ 516731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62013 w 777479"/>
                  <a:gd name="connsiteY20" fmla="*/ 605036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180 w 777479"/>
                  <a:gd name="connsiteY0" fmla="*/ 0 h 909988"/>
                  <a:gd name="connsiteX1" fmla="*/ 239713 w 777479"/>
                  <a:gd name="connsiteY1" fmla="*/ 316660 h 909988"/>
                  <a:gd name="connsiteX2" fmla="*/ 82550 w 777479"/>
                  <a:gd name="connsiteY2" fmla="*/ 411910 h 909988"/>
                  <a:gd name="connsiteX3" fmla="*/ 3969 w 777479"/>
                  <a:gd name="connsiteY3" fmla="*/ 550022 h 909988"/>
                  <a:gd name="connsiteX4" fmla="*/ 106363 w 777479"/>
                  <a:gd name="connsiteY4" fmla="*/ 564310 h 909988"/>
                  <a:gd name="connsiteX5" fmla="*/ 254000 w 777479"/>
                  <a:gd name="connsiteY5" fmla="*/ 461916 h 909988"/>
                  <a:gd name="connsiteX6" fmla="*/ 261144 w 777479"/>
                  <a:gd name="connsiteY6" fmla="*/ 473822 h 909988"/>
                  <a:gd name="connsiteX7" fmla="*/ 223044 w 777479"/>
                  <a:gd name="connsiteY7" fmla="*/ 609553 h 909988"/>
                  <a:gd name="connsiteX8" fmla="*/ 198834 w 777479"/>
                  <a:gd name="connsiteY8" fmla="*/ 735760 h 909988"/>
                  <a:gd name="connsiteX9" fmla="*/ 248147 w 777479"/>
                  <a:gd name="connsiteY9" fmla="*/ 825875 h 909988"/>
                  <a:gd name="connsiteX10" fmla="*/ 335682 w 777479"/>
                  <a:gd name="connsiteY10" fmla="*/ 684141 h 909988"/>
                  <a:gd name="connsiteX11" fmla="*/ 368300 w 777479"/>
                  <a:gd name="connsiteY11" fmla="*/ 564309 h 909988"/>
                  <a:gd name="connsiteX12" fmla="*/ 375444 w 777479"/>
                  <a:gd name="connsiteY12" fmla="*/ 630985 h 909988"/>
                  <a:gd name="connsiteX13" fmla="*/ 401638 w 777479"/>
                  <a:gd name="connsiteY13" fmla="*/ 842916 h 909988"/>
                  <a:gd name="connsiteX14" fmla="*/ 451644 w 777479"/>
                  <a:gd name="connsiteY14" fmla="*/ 909591 h 909988"/>
                  <a:gd name="connsiteX15" fmla="*/ 504032 w 777479"/>
                  <a:gd name="connsiteY15" fmla="*/ 845297 h 909988"/>
                  <a:gd name="connsiteX16" fmla="*/ 504032 w 777479"/>
                  <a:gd name="connsiteY16" fmla="*/ 604790 h 909988"/>
                  <a:gd name="connsiteX17" fmla="*/ 527844 w 777479"/>
                  <a:gd name="connsiteY17" fmla="*/ 719091 h 909988"/>
                  <a:gd name="connsiteX18" fmla="*/ 573088 w 777479"/>
                  <a:gd name="connsiteY18" fmla="*/ 816722 h 909988"/>
                  <a:gd name="connsiteX19" fmla="*/ 625475 w 777479"/>
                  <a:gd name="connsiteY19" fmla="*/ 838153 h 909988"/>
                  <a:gd name="connsiteX20" fmla="*/ 662013 w 777479"/>
                  <a:gd name="connsiteY20" fmla="*/ 781202 h 909988"/>
                  <a:gd name="connsiteX21" fmla="*/ 644525 w 777479"/>
                  <a:gd name="connsiteY21" fmla="*/ 659560 h 909988"/>
                  <a:gd name="connsiteX22" fmla="*/ 632619 w 777479"/>
                  <a:gd name="connsiteY22" fmla="*/ 583360 h 909988"/>
                  <a:gd name="connsiteX23" fmla="*/ 718344 w 777479"/>
                  <a:gd name="connsiteY23" fmla="*/ 733378 h 909988"/>
                  <a:gd name="connsiteX24" fmla="*/ 770732 w 777479"/>
                  <a:gd name="connsiteY24" fmla="*/ 711947 h 909988"/>
                  <a:gd name="connsiteX25" fmla="*/ 758825 w 777479"/>
                  <a:gd name="connsiteY25" fmla="*/ 571453 h 909988"/>
                  <a:gd name="connsiteX26" fmla="*/ 668338 w 777479"/>
                  <a:gd name="connsiteY26" fmla="*/ 400003 h 909988"/>
                  <a:gd name="connsiteX27" fmla="*/ 644525 w 777479"/>
                  <a:gd name="connsiteY27" fmla="*/ 176166 h 909988"/>
                  <a:gd name="connsiteX0" fmla="*/ 237180 w 777479"/>
                  <a:gd name="connsiteY0" fmla="*/ 0 h 909988"/>
                  <a:gd name="connsiteX1" fmla="*/ 239713 w 777479"/>
                  <a:gd name="connsiteY1" fmla="*/ 316660 h 909988"/>
                  <a:gd name="connsiteX2" fmla="*/ 82550 w 777479"/>
                  <a:gd name="connsiteY2" fmla="*/ 411910 h 909988"/>
                  <a:gd name="connsiteX3" fmla="*/ 3969 w 777479"/>
                  <a:gd name="connsiteY3" fmla="*/ 550022 h 909988"/>
                  <a:gd name="connsiteX4" fmla="*/ 106363 w 777479"/>
                  <a:gd name="connsiteY4" fmla="*/ 564310 h 909988"/>
                  <a:gd name="connsiteX5" fmla="*/ 254000 w 777479"/>
                  <a:gd name="connsiteY5" fmla="*/ 461916 h 909988"/>
                  <a:gd name="connsiteX6" fmla="*/ 261144 w 777479"/>
                  <a:gd name="connsiteY6" fmla="*/ 473822 h 909988"/>
                  <a:gd name="connsiteX7" fmla="*/ 223044 w 777479"/>
                  <a:gd name="connsiteY7" fmla="*/ 609553 h 909988"/>
                  <a:gd name="connsiteX8" fmla="*/ 198834 w 777479"/>
                  <a:gd name="connsiteY8" fmla="*/ 735760 h 909988"/>
                  <a:gd name="connsiteX9" fmla="*/ 248147 w 777479"/>
                  <a:gd name="connsiteY9" fmla="*/ 825875 h 909988"/>
                  <a:gd name="connsiteX10" fmla="*/ 335682 w 777479"/>
                  <a:gd name="connsiteY10" fmla="*/ 684141 h 909988"/>
                  <a:gd name="connsiteX11" fmla="*/ 368300 w 777479"/>
                  <a:gd name="connsiteY11" fmla="*/ 564309 h 909988"/>
                  <a:gd name="connsiteX12" fmla="*/ 375444 w 777479"/>
                  <a:gd name="connsiteY12" fmla="*/ 630985 h 909988"/>
                  <a:gd name="connsiteX13" fmla="*/ 401638 w 777479"/>
                  <a:gd name="connsiteY13" fmla="*/ 842916 h 909988"/>
                  <a:gd name="connsiteX14" fmla="*/ 451644 w 777479"/>
                  <a:gd name="connsiteY14" fmla="*/ 909591 h 909988"/>
                  <a:gd name="connsiteX15" fmla="*/ 504032 w 777479"/>
                  <a:gd name="connsiteY15" fmla="*/ 845297 h 909988"/>
                  <a:gd name="connsiteX16" fmla="*/ 504032 w 777479"/>
                  <a:gd name="connsiteY16" fmla="*/ 604790 h 909988"/>
                  <a:gd name="connsiteX17" fmla="*/ 527844 w 777479"/>
                  <a:gd name="connsiteY17" fmla="*/ 719091 h 909988"/>
                  <a:gd name="connsiteX18" fmla="*/ 573088 w 777479"/>
                  <a:gd name="connsiteY18" fmla="*/ 816722 h 909988"/>
                  <a:gd name="connsiteX19" fmla="*/ 625475 w 777479"/>
                  <a:gd name="connsiteY19" fmla="*/ 838153 h 909988"/>
                  <a:gd name="connsiteX20" fmla="*/ 662013 w 777479"/>
                  <a:gd name="connsiteY20" fmla="*/ 781202 h 909988"/>
                  <a:gd name="connsiteX21" fmla="*/ 644525 w 777479"/>
                  <a:gd name="connsiteY21" fmla="*/ 659560 h 909988"/>
                  <a:gd name="connsiteX22" fmla="*/ 632619 w 777479"/>
                  <a:gd name="connsiteY22" fmla="*/ 583360 h 909988"/>
                  <a:gd name="connsiteX23" fmla="*/ 718344 w 777479"/>
                  <a:gd name="connsiteY23" fmla="*/ 733378 h 909988"/>
                  <a:gd name="connsiteX24" fmla="*/ 770732 w 777479"/>
                  <a:gd name="connsiteY24" fmla="*/ 711947 h 909988"/>
                  <a:gd name="connsiteX25" fmla="*/ 758825 w 777479"/>
                  <a:gd name="connsiteY25" fmla="*/ 571453 h 909988"/>
                  <a:gd name="connsiteX26" fmla="*/ 668338 w 777479"/>
                  <a:gd name="connsiteY26" fmla="*/ 400003 h 909988"/>
                  <a:gd name="connsiteX27" fmla="*/ 614486 w 777479"/>
                  <a:gd name="connsiteY27" fmla="*/ 68283 h 909988"/>
                  <a:gd name="connsiteX0" fmla="*/ 215463 w 777479"/>
                  <a:gd name="connsiteY0" fmla="*/ 0 h 1465437"/>
                  <a:gd name="connsiteX1" fmla="*/ 239713 w 777479"/>
                  <a:gd name="connsiteY1" fmla="*/ 872109 h 1465437"/>
                  <a:gd name="connsiteX2" fmla="*/ 82550 w 777479"/>
                  <a:gd name="connsiteY2" fmla="*/ 967359 h 1465437"/>
                  <a:gd name="connsiteX3" fmla="*/ 3969 w 777479"/>
                  <a:gd name="connsiteY3" fmla="*/ 1105471 h 1465437"/>
                  <a:gd name="connsiteX4" fmla="*/ 106363 w 777479"/>
                  <a:gd name="connsiteY4" fmla="*/ 1119759 h 1465437"/>
                  <a:gd name="connsiteX5" fmla="*/ 254000 w 777479"/>
                  <a:gd name="connsiteY5" fmla="*/ 1017365 h 1465437"/>
                  <a:gd name="connsiteX6" fmla="*/ 261144 w 777479"/>
                  <a:gd name="connsiteY6" fmla="*/ 1029271 h 1465437"/>
                  <a:gd name="connsiteX7" fmla="*/ 223044 w 777479"/>
                  <a:gd name="connsiteY7" fmla="*/ 1165002 h 1465437"/>
                  <a:gd name="connsiteX8" fmla="*/ 198834 w 777479"/>
                  <a:gd name="connsiteY8" fmla="*/ 1291209 h 1465437"/>
                  <a:gd name="connsiteX9" fmla="*/ 248147 w 777479"/>
                  <a:gd name="connsiteY9" fmla="*/ 1381324 h 1465437"/>
                  <a:gd name="connsiteX10" fmla="*/ 335682 w 777479"/>
                  <a:gd name="connsiteY10" fmla="*/ 1239590 h 1465437"/>
                  <a:gd name="connsiteX11" fmla="*/ 368300 w 777479"/>
                  <a:gd name="connsiteY11" fmla="*/ 1119758 h 1465437"/>
                  <a:gd name="connsiteX12" fmla="*/ 375444 w 777479"/>
                  <a:gd name="connsiteY12" fmla="*/ 1186434 h 1465437"/>
                  <a:gd name="connsiteX13" fmla="*/ 401638 w 777479"/>
                  <a:gd name="connsiteY13" fmla="*/ 1398365 h 1465437"/>
                  <a:gd name="connsiteX14" fmla="*/ 451644 w 777479"/>
                  <a:gd name="connsiteY14" fmla="*/ 1465040 h 1465437"/>
                  <a:gd name="connsiteX15" fmla="*/ 504032 w 777479"/>
                  <a:gd name="connsiteY15" fmla="*/ 1400746 h 1465437"/>
                  <a:gd name="connsiteX16" fmla="*/ 504032 w 777479"/>
                  <a:gd name="connsiteY16" fmla="*/ 1160239 h 1465437"/>
                  <a:gd name="connsiteX17" fmla="*/ 527844 w 777479"/>
                  <a:gd name="connsiteY17" fmla="*/ 1274540 h 1465437"/>
                  <a:gd name="connsiteX18" fmla="*/ 573088 w 777479"/>
                  <a:gd name="connsiteY18" fmla="*/ 1372171 h 1465437"/>
                  <a:gd name="connsiteX19" fmla="*/ 625475 w 777479"/>
                  <a:gd name="connsiteY19" fmla="*/ 1393602 h 1465437"/>
                  <a:gd name="connsiteX20" fmla="*/ 662013 w 777479"/>
                  <a:gd name="connsiteY20" fmla="*/ 1336651 h 1465437"/>
                  <a:gd name="connsiteX21" fmla="*/ 644525 w 777479"/>
                  <a:gd name="connsiteY21" fmla="*/ 1215009 h 1465437"/>
                  <a:gd name="connsiteX22" fmla="*/ 632619 w 777479"/>
                  <a:gd name="connsiteY22" fmla="*/ 1138809 h 1465437"/>
                  <a:gd name="connsiteX23" fmla="*/ 718344 w 777479"/>
                  <a:gd name="connsiteY23" fmla="*/ 1288827 h 1465437"/>
                  <a:gd name="connsiteX24" fmla="*/ 770732 w 777479"/>
                  <a:gd name="connsiteY24" fmla="*/ 1267396 h 1465437"/>
                  <a:gd name="connsiteX25" fmla="*/ 758825 w 777479"/>
                  <a:gd name="connsiteY25" fmla="*/ 1126902 h 1465437"/>
                  <a:gd name="connsiteX26" fmla="*/ 668338 w 777479"/>
                  <a:gd name="connsiteY26" fmla="*/ 955452 h 1465437"/>
                  <a:gd name="connsiteX27" fmla="*/ 614486 w 777479"/>
                  <a:gd name="connsiteY27" fmla="*/ 623732 h 1465437"/>
                  <a:gd name="connsiteX0" fmla="*/ 215463 w 777479"/>
                  <a:gd name="connsiteY0" fmla="*/ 0 h 1465437"/>
                  <a:gd name="connsiteX1" fmla="*/ 239713 w 777479"/>
                  <a:gd name="connsiteY1" fmla="*/ 872109 h 1465437"/>
                  <a:gd name="connsiteX2" fmla="*/ 82550 w 777479"/>
                  <a:gd name="connsiteY2" fmla="*/ 967359 h 1465437"/>
                  <a:gd name="connsiteX3" fmla="*/ 3969 w 777479"/>
                  <a:gd name="connsiteY3" fmla="*/ 1105471 h 1465437"/>
                  <a:gd name="connsiteX4" fmla="*/ 106363 w 777479"/>
                  <a:gd name="connsiteY4" fmla="*/ 1119759 h 1465437"/>
                  <a:gd name="connsiteX5" fmla="*/ 254000 w 777479"/>
                  <a:gd name="connsiteY5" fmla="*/ 1017365 h 1465437"/>
                  <a:gd name="connsiteX6" fmla="*/ 261144 w 777479"/>
                  <a:gd name="connsiteY6" fmla="*/ 1029271 h 1465437"/>
                  <a:gd name="connsiteX7" fmla="*/ 223044 w 777479"/>
                  <a:gd name="connsiteY7" fmla="*/ 1165002 h 1465437"/>
                  <a:gd name="connsiteX8" fmla="*/ 198834 w 777479"/>
                  <a:gd name="connsiteY8" fmla="*/ 1291209 h 1465437"/>
                  <a:gd name="connsiteX9" fmla="*/ 248147 w 777479"/>
                  <a:gd name="connsiteY9" fmla="*/ 1381324 h 1465437"/>
                  <a:gd name="connsiteX10" fmla="*/ 335682 w 777479"/>
                  <a:gd name="connsiteY10" fmla="*/ 1239590 h 1465437"/>
                  <a:gd name="connsiteX11" fmla="*/ 368300 w 777479"/>
                  <a:gd name="connsiteY11" fmla="*/ 1119758 h 1465437"/>
                  <a:gd name="connsiteX12" fmla="*/ 375444 w 777479"/>
                  <a:gd name="connsiteY12" fmla="*/ 1186434 h 1465437"/>
                  <a:gd name="connsiteX13" fmla="*/ 401638 w 777479"/>
                  <a:gd name="connsiteY13" fmla="*/ 1398365 h 1465437"/>
                  <a:gd name="connsiteX14" fmla="*/ 451644 w 777479"/>
                  <a:gd name="connsiteY14" fmla="*/ 1465040 h 1465437"/>
                  <a:gd name="connsiteX15" fmla="*/ 504032 w 777479"/>
                  <a:gd name="connsiteY15" fmla="*/ 1400746 h 1465437"/>
                  <a:gd name="connsiteX16" fmla="*/ 504032 w 777479"/>
                  <a:gd name="connsiteY16" fmla="*/ 1160239 h 1465437"/>
                  <a:gd name="connsiteX17" fmla="*/ 527844 w 777479"/>
                  <a:gd name="connsiteY17" fmla="*/ 1274540 h 1465437"/>
                  <a:gd name="connsiteX18" fmla="*/ 573088 w 777479"/>
                  <a:gd name="connsiteY18" fmla="*/ 1372171 h 1465437"/>
                  <a:gd name="connsiteX19" fmla="*/ 625475 w 777479"/>
                  <a:gd name="connsiteY19" fmla="*/ 1393602 h 1465437"/>
                  <a:gd name="connsiteX20" fmla="*/ 662013 w 777479"/>
                  <a:gd name="connsiteY20" fmla="*/ 1336651 h 1465437"/>
                  <a:gd name="connsiteX21" fmla="*/ 644525 w 777479"/>
                  <a:gd name="connsiteY21" fmla="*/ 1215009 h 1465437"/>
                  <a:gd name="connsiteX22" fmla="*/ 632619 w 777479"/>
                  <a:gd name="connsiteY22" fmla="*/ 1138809 h 1465437"/>
                  <a:gd name="connsiteX23" fmla="*/ 718344 w 777479"/>
                  <a:gd name="connsiteY23" fmla="*/ 1288827 h 1465437"/>
                  <a:gd name="connsiteX24" fmla="*/ 770732 w 777479"/>
                  <a:gd name="connsiteY24" fmla="*/ 1267396 h 1465437"/>
                  <a:gd name="connsiteX25" fmla="*/ 758825 w 777479"/>
                  <a:gd name="connsiteY25" fmla="*/ 1126902 h 1465437"/>
                  <a:gd name="connsiteX26" fmla="*/ 668338 w 777479"/>
                  <a:gd name="connsiteY26" fmla="*/ 955452 h 1465437"/>
                  <a:gd name="connsiteX27" fmla="*/ 581968 w 777479"/>
                  <a:gd name="connsiteY27" fmla="*/ 155103 h 1465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77479" h="1465437">
                    <a:moveTo>
                      <a:pt x="215463" y="0"/>
                    </a:moveTo>
                    <a:cubicBezTo>
                      <a:pt x="229552" y="45641"/>
                      <a:pt x="261865" y="710883"/>
                      <a:pt x="239713" y="872109"/>
                    </a:cubicBezTo>
                    <a:cubicBezTo>
                      <a:pt x="217561" y="1033335"/>
                      <a:pt x="121841" y="928465"/>
                      <a:pt x="82550" y="967359"/>
                    </a:cubicBezTo>
                    <a:cubicBezTo>
                      <a:pt x="43259" y="1006253"/>
                      <a:pt x="0" y="1080071"/>
                      <a:pt x="3969" y="1105471"/>
                    </a:cubicBezTo>
                    <a:cubicBezTo>
                      <a:pt x="7938" y="1130871"/>
                      <a:pt x="64691" y="1134443"/>
                      <a:pt x="106363" y="1119759"/>
                    </a:cubicBezTo>
                    <a:cubicBezTo>
                      <a:pt x="148035" y="1105075"/>
                      <a:pt x="228203" y="1032446"/>
                      <a:pt x="254000" y="1017365"/>
                    </a:cubicBezTo>
                    <a:cubicBezTo>
                      <a:pt x="279797" y="1002284"/>
                      <a:pt x="266303" y="1004665"/>
                      <a:pt x="261144" y="1029271"/>
                    </a:cubicBezTo>
                    <a:cubicBezTo>
                      <a:pt x="255985" y="1053877"/>
                      <a:pt x="233429" y="1121346"/>
                      <a:pt x="223044" y="1165002"/>
                    </a:cubicBezTo>
                    <a:cubicBezTo>
                      <a:pt x="212659" y="1208658"/>
                      <a:pt x="194650" y="1255155"/>
                      <a:pt x="198834" y="1291209"/>
                    </a:cubicBezTo>
                    <a:cubicBezTo>
                      <a:pt x="203018" y="1327263"/>
                      <a:pt x="225339" y="1389927"/>
                      <a:pt x="248147" y="1381324"/>
                    </a:cubicBezTo>
                    <a:cubicBezTo>
                      <a:pt x="270955" y="1372721"/>
                      <a:pt x="315657" y="1283184"/>
                      <a:pt x="335682" y="1239590"/>
                    </a:cubicBezTo>
                    <a:cubicBezTo>
                      <a:pt x="355707" y="1195996"/>
                      <a:pt x="361673" y="1128617"/>
                      <a:pt x="368300" y="1119758"/>
                    </a:cubicBezTo>
                    <a:cubicBezTo>
                      <a:pt x="374927" y="1110899"/>
                      <a:pt x="369888" y="1140000"/>
                      <a:pt x="375444" y="1186434"/>
                    </a:cubicBezTo>
                    <a:cubicBezTo>
                      <a:pt x="381000" y="1232869"/>
                      <a:pt x="388938" y="1351931"/>
                      <a:pt x="401638" y="1398365"/>
                    </a:cubicBezTo>
                    <a:cubicBezTo>
                      <a:pt x="414338" y="1444799"/>
                      <a:pt x="434578" y="1464643"/>
                      <a:pt x="451644" y="1465040"/>
                    </a:cubicBezTo>
                    <a:cubicBezTo>
                      <a:pt x="468710" y="1465437"/>
                      <a:pt x="495301" y="1451546"/>
                      <a:pt x="504032" y="1400746"/>
                    </a:cubicBezTo>
                    <a:cubicBezTo>
                      <a:pt x="512763" y="1349946"/>
                      <a:pt x="500063" y="1181273"/>
                      <a:pt x="504032" y="1160239"/>
                    </a:cubicBezTo>
                    <a:cubicBezTo>
                      <a:pt x="508001" y="1139205"/>
                      <a:pt x="516335" y="1239218"/>
                      <a:pt x="527844" y="1274540"/>
                    </a:cubicBezTo>
                    <a:cubicBezTo>
                      <a:pt x="539353" y="1309862"/>
                      <a:pt x="556816" y="1352327"/>
                      <a:pt x="573088" y="1372171"/>
                    </a:cubicBezTo>
                    <a:cubicBezTo>
                      <a:pt x="589360" y="1392015"/>
                      <a:pt x="610654" y="1399522"/>
                      <a:pt x="625475" y="1393602"/>
                    </a:cubicBezTo>
                    <a:cubicBezTo>
                      <a:pt x="640296" y="1387682"/>
                      <a:pt x="658838" y="1366417"/>
                      <a:pt x="662013" y="1336651"/>
                    </a:cubicBezTo>
                    <a:cubicBezTo>
                      <a:pt x="665188" y="1306885"/>
                      <a:pt x="649424" y="1247983"/>
                      <a:pt x="644525" y="1215009"/>
                    </a:cubicBezTo>
                    <a:cubicBezTo>
                      <a:pt x="639626" y="1182035"/>
                      <a:pt x="620316" y="1126506"/>
                      <a:pt x="632619" y="1138809"/>
                    </a:cubicBezTo>
                    <a:cubicBezTo>
                      <a:pt x="644922" y="1151112"/>
                      <a:pt x="695325" y="1267396"/>
                      <a:pt x="718344" y="1288827"/>
                    </a:cubicBezTo>
                    <a:cubicBezTo>
                      <a:pt x="741363" y="1310258"/>
                      <a:pt x="763985" y="1294384"/>
                      <a:pt x="770732" y="1267396"/>
                    </a:cubicBezTo>
                    <a:cubicBezTo>
                      <a:pt x="777479" y="1240409"/>
                      <a:pt x="775891" y="1178893"/>
                      <a:pt x="758825" y="1126902"/>
                    </a:cubicBezTo>
                    <a:cubicBezTo>
                      <a:pt x="741759" y="1074911"/>
                      <a:pt x="697814" y="1117418"/>
                      <a:pt x="668338" y="955452"/>
                    </a:cubicBezTo>
                    <a:cubicBezTo>
                      <a:pt x="638862" y="793486"/>
                      <a:pt x="584349" y="234081"/>
                      <a:pt x="581968" y="155103"/>
                    </a:cubicBezTo>
                  </a:path>
                </a:pathLst>
              </a:custGeom>
              <a:solidFill>
                <a:srgbClr val="00CC00"/>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grpSp>
            <p:nvGrpSpPr>
              <p:cNvPr id="12" name="Group 71"/>
              <p:cNvGrpSpPr/>
              <p:nvPr/>
            </p:nvGrpSpPr>
            <p:grpSpPr>
              <a:xfrm rot="322922">
                <a:off x="2820552" y="2171001"/>
                <a:ext cx="864096" cy="1080120"/>
                <a:chOff x="899592" y="1196752"/>
                <a:chExt cx="864096" cy="1080120"/>
              </a:xfrm>
            </p:grpSpPr>
            <p:sp>
              <p:nvSpPr>
                <p:cNvPr id="13" name="Isosceles Triangle 12"/>
                <p:cNvSpPr/>
                <p:nvPr/>
              </p:nvSpPr>
              <p:spPr>
                <a:xfrm>
                  <a:off x="1187624" y="1916832"/>
                  <a:ext cx="360040" cy="360040"/>
                </a:xfrm>
                <a:prstGeom prst="triangle">
                  <a:avLst/>
                </a:prstGeom>
                <a:solidFill>
                  <a:srgbClr val="333333"/>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4" name="Oval 13"/>
                <p:cNvSpPr/>
                <p:nvPr/>
              </p:nvSpPr>
              <p:spPr>
                <a:xfrm>
                  <a:off x="971600" y="1268760"/>
                  <a:ext cx="720080" cy="730366"/>
                </a:xfrm>
                <a:prstGeom prst="ellipse">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5" name="Block Arc 14"/>
                <p:cNvSpPr/>
                <p:nvPr/>
              </p:nvSpPr>
              <p:spPr>
                <a:xfrm rot="10800000">
                  <a:off x="899592" y="1196752"/>
                  <a:ext cx="864096" cy="864096"/>
                </a:xfrm>
                <a:prstGeom prst="blockArc">
                  <a:avLst>
                    <a:gd name="adj1" fmla="val 6639602"/>
                    <a:gd name="adj2" fmla="val 18906092"/>
                    <a:gd name="adj3" fmla="val 16199"/>
                  </a:avLst>
                </a:prstGeom>
                <a:solidFill>
                  <a:srgbClr val="333333"/>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chemeClr val="tx1"/>
                    </a:solidFill>
                  </a:endParaRPr>
                </a:p>
              </p:txBody>
            </p:sp>
          </p:grpSp>
        </p:grpSp>
        <p:sp>
          <p:nvSpPr>
            <p:cNvPr id="8" name="Isosceles Triangle 7"/>
            <p:cNvSpPr/>
            <p:nvPr/>
          </p:nvSpPr>
          <p:spPr>
            <a:xfrm rot="7441142">
              <a:off x="6100355" y="1504457"/>
              <a:ext cx="1626242" cy="8201051"/>
            </a:xfrm>
            <a:prstGeom prst="triangle">
              <a:avLst/>
            </a:prstGeom>
            <a:solidFill>
              <a:srgbClr val="FFFF00"/>
            </a:solidFill>
            <a:ln w="228600">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0" presetClass="path" presetSubtype="0" fill="hold" nodeType="clickEffect">
                                  <p:stCondLst>
                                    <p:cond delay="0"/>
                                  </p:stCondLst>
                                  <p:childTnLst>
                                    <p:animMotion origin="layout" path="M -7.77778E-6 -5.18519E-6 L 0.33871 0.01041 L 0.08663 0.07337 " pathEditMode="relative" ptsTypes="AAA">
                                      <p:cBhvr>
                                        <p:cTn id="6" dur="3000" fill="hold"/>
                                        <p:tgtEl>
                                          <p:spTgt spid="16"/>
                                        </p:tgtEl>
                                        <p:attrNameLst>
                                          <p:attrName>ppt_x</p:attrName>
                                          <p:attrName>ppt_y</p:attrName>
                                        </p:attrNameLst>
                                      </p:cBhvr>
                                    </p:animMotion>
                                  </p:childTnLst>
                                </p:cTn>
                              </p:par>
                              <p:par>
                                <p:cTn id="7" presetID="8" presetClass="emph" presetSubtype="0" fill="hold" nodeType="withEffect">
                                  <p:stCondLst>
                                    <p:cond delay="0"/>
                                  </p:stCondLst>
                                  <p:childTnLst>
                                    <p:animRot by="600000">
                                      <p:cBhvr>
                                        <p:cTn id="8" dur="3000" fill="hold"/>
                                        <p:tgtEl>
                                          <p:spTgt spid="16"/>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0" y="0"/>
            <a:ext cx="9144000" cy="6858000"/>
          </a:xfrm>
          <a:prstGeom prst="rect">
            <a:avLst/>
          </a:prstGeom>
          <a:solidFill>
            <a:schemeClr val="tx1"/>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Tree>
  </p:cSld>
  <p:clrMapOvr>
    <a:masterClrMapping/>
  </p:clrMapOvr>
  <p:transition>
    <p:fade/>
  </p:transition>
  <p:timing>
    <p:tnLst>
      <p:par>
        <p:cTn id="1" dur="indefinite" restart="never" nodeType="tmRoot"/>
      </p:par>
    </p:tn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83" name="Group 182"/>
          <p:cNvGrpSpPr/>
          <p:nvPr/>
        </p:nvGrpSpPr>
        <p:grpSpPr>
          <a:xfrm>
            <a:off x="2699792" y="1143000"/>
            <a:ext cx="2418308" cy="2718048"/>
            <a:chOff x="2699792" y="1143000"/>
            <a:chExt cx="2418308" cy="2718048"/>
          </a:xfrm>
        </p:grpSpPr>
        <p:sp>
          <p:nvSpPr>
            <p:cNvPr id="171" name="Freeform 170"/>
            <p:cNvSpPr/>
            <p:nvPr/>
          </p:nvSpPr>
          <p:spPr>
            <a:xfrm>
              <a:off x="2915816" y="1143000"/>
              <a:ext cx="2202284" cy="2108200"/>
            </a:xfrm>
            <a:custGeom>
              <a:avLst/>
              <a:gdLst>
                <a:gd name="connsiteX0" fmla="*/ 596900 w 2641600"/>
                <a:gd name="connsiteY0" fmla="*/ 0 h 2108200"/>
                <a:gd name="connsiteX1" fmla="*/ 63500 w 2641600"/>
                <a:gd name="connsiteY1" fmla="*/ 317500 h 2108200"/>
                <a:gd name="connsiteX2" fmla="*/ 254000 w 2641600"/>
                <a:gd name="connsiteY2" fmla="*/ 571500 h 2108200"/>
                <a:gd name="connsiteX3" fmla="*/ 0 w 2641600"/>
                <a:gd name="connsiteY3" fmla="*/ 1041400 h 2108200"/>
                <a:gd name="connsiteX4" fmla="*/ 76200 w 2641600"/>
                <a:gd name="connsiteY4" fmla="*/ 1790700 h 2108200"/>
                <a:gd name="connsiteX5" fmla="*/ 825500 w 2641600"/>
                <a:gd name="connsiteY5" fmla="*/ 2108200 h 2108200"/>
                <a:gd name="connsiteX6" fmla="*/ 1295400 w 2641600"/>
                <a:gd name="connsiteY6" fmla="*/ 1752600 h 2108200"/>
                <a:gd name="connsiteX7" fmla="*/ 2425700 w 2641600"/>
                <a:gd name="connsiteY7" fmla="*/ 2082800 h 2108200"/>
                <a:gd name="connsiteX8" fmla="*/ 2641600 w 2641600"/>
                <a:gd name="connsiteY8" fmla="*/ 1181100 h 2108200"/>
                <a:gd name="connsiteX9" fmla="*/ 1981200 w 2641600"/>
                <a:gd name="connsiteY9" fmla="*/ 368300 h 2108200"/>
                <a:gd name="connsiteX10" fmla="*/ 596900 w 2641600"/>
                <a:gd name="connsiteY10" fmla="*/ 0 h 2108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641600" h="2108200">
                  <a:moveTo>
                    <a:pt x="596900" y="0"/>
                  </a:moveTo>
                  <a:lnTo>
                    <a:pt x="63500" y="317500"/>
                  </a:lnTo>
                  <a:lnTo>
                    <a:pt x="254000" y="571500"/>
                  </a:lnTo>
                  <a:lnTo>
                    <a:pt x="0" y="1041400"/>
                  </a:lnTo>
                  <a:lnTo>
                    <a:pt x="76200" y="1790700"/>
                  </a:lnTo>
                  <a:lnTo>
                    <a:pt x="825500" y="2108200"/>
                  </a:lnTo>
                  <a:lnTo>
                    <a:pt x="1295400" y="1752600"/>
                  </a:lnTo>
                  <a:lnTo>
                    <a:pt x="2425700" y="2082800"/>
                  </a:lnTo>
                  <a:lnTo>
                    <a:pt x="2641600" y="1181100"/>
                  </a:lnTo>
                  <a:lnTo>
                    <a:pt x="1981200" y="368300"/>
                  </a:lnTo>
                  <a:lnTo>
                    <a:pt x="596900" y="0"/>
                  </a:lnTo>
                  <a:close/>
                </a:path>
              </a:pathLst>
            </a:custGeom>
            <a:solidFill>
              <a:srgbClr val="9933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cxnSp>
          <p:nvCxnSpPr>
            <p:cNvPr id="177" name="Straight Connector 176"/>
            <p:cNvCxnSpPr>
              <a:endCxn id="171" idx="4"/>
            </p:cNvCxnSpPr>
            <p:nvPr/>
          </p:nvCxnSpPr>
          <p:spPr>
            <a:xfrm flipV="1">
              <a:off x="2699792" y="2933700"/>
              <a:ext cx="279551" cy="927348"/>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8" name="Straight Connector 177"/>
            <p:cNvCxnSpPr>
              <a:stCxn id="171" idx="5"/>
            </p:cNvCxnSpPr>
            <p:nvPr/>
          </p:nvCxnSpPr>
          <p:spPr>
            <a:xfrm flipH="1">
              <a:off x="3059834" y="3251200"/>
              <a:ext cx="544196" cy="321816"/>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1" name="Straight Connector 180"/>
            <p:cNvCxnSpPr/>
            <p:nvPr/>
          </p:nvCxnSpPr>
          <p:spPr>
            <a:xfrm>
              <a:off x="3275856" y="3429000"/>
              <a:ext cx="288032" cy="216024"/>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2" name="Straight Connector 141"/>
            <p:cNvCxnSpPr>
              <a:endCxn id="172" idx="11"/>
            </p:cNvCxnSpPr>
            <p:nvPr/>
          </p:nvCxnSpPr>
          <p:spPr>
            <a:xfrm>
              <a:off x="2915816" y="2492896"/>
              <a:ext cx="936104"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3" name="Straight Connector 142"/>
            <p:cNvCxnSpPr/>
            <p:nvPr/>
          </p:nvCxnSpPr>
          <p:spPr>
            <a:xfrm>
              <a:off x="2987824" y="2780928"/>
              <a:ext cx="2016224"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6" name="Straight Connector 145"/>
            <p:cNvCxnSpPr/>
            <p:nvPr/>
          </p:nvCxnSpPr>
          <p:spPr>
            <a:xfrm>
              <a:off x="3203848" y="3068960"/>
              <a:ext cx="576064"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8" name="Straight Connector 147"/>
            <p:cNvCxnSpPr/>
            <p:nvPr/>
          </p:nvCxnSpPr>
          <p:spPr>
            <a:xfrm>
              <a:off x="4499992" y="3068960"/>
              <a:ext cx="43204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1" name="Straight Connector 150"/>
            <p:cNvCxnSpPr/>
            <p:nvPr/>
          </p:nvCxnSpPr>
          <p:spPr>
            <a:xfrm>
              <a:off x="4860032" y="2492896"/>
              <a:ext cx="216024"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3" name="Straight Connector 152"/>
            <p:cNvCxnSpPr/>
            <p:nvPr/>
          </p:nvCxnSpPr>
          <p:spPr>
            <a:xfrm>
              <a:off x="2915816" y="2204864"/>
              <a:ext cx="36004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9" name="Straight Connector 158"/>
            <p:cNvCxnSpPr/>
            <p:nvPr/>
          </p:nvCxnSpPr>
          <p:spPr>
            <a:xfrm>
              <a:off x="3059832" y="1916832"/>
              <a:ext cx="216024"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3" name="Straight Connector 162"/>
            <p:cNvCxnSpPr/>
            <p:nvPr/>
          </p:nvCxnSpPr>
          <p:spPr>
            <a:xfrm>
              <a:off x="3059832" y="2204864"/>
              <a:ext cx="0" cy="28803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5" name="Straight Connector 164"/>
            <p:cNvCxnSpPr/>
            <p:nvPr/>
          </p:nvCxnSpPr>
          <p:spPr>
            <a:xfrm>
              <a:off x="3491880" y="2492896"/>
              <a:ext cx="0" cy="28803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6" name="Straight Connector 165"/>
            <p:cNvCxnSpPr/>
            <p:nvPr/>
          </p:nvCxnSpPr>
          <p:spPr>
            <a:xfrm>
              <a:off x="3923928" y="2780928"/>
              <a:ext cx="0" cy="21602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8" name="Straight Connector 167"/>
            <p:cNvCxnSpPr/>
            <p:nvPr/>
          </p:nvCxnSpPr>
          <p:spPr>
            <a:xfrm>
              <a:off x="3059832" y="2780928"/>
              <a:ext cx="0" cy="21602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9" name="Straight Connector 168"/>
            <p:cNvCxnSpPr/>
            <p:nvPr/>
          </p:nvCxnSpPr>
          <p:spPr>
            <a:xfrm>
              <a:off x="4644008" y="2780928"/>
              <a:ext cx="0" cy="28803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5" name="Straight Connector 174"/>
            <p:cNvCxnSpPr/>
            <p:nvPr/>
          </p:nvCxnSpPr>
          <p:spPr>
            <a:xfrm>
              <a:off x="5004048" y="2492896"/>
              <a:ext cx="0" cy="28803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26" name="Group 125"/>
          <p:cNvGrpSpPr/>
          <p:nvPr/>
        </p:nvGrpSpPr>
        <p:grpSpPr>
          <a:xfrm>
            <a:off x="2987824" y="3889809"/>
            <a:ext cx="728495" cy="252415"/>
            <a:chOff x="2987824" y="3889809"/>
            <a:chExt cx="728495" cy="252415"/>
          </a:xfrm>
        </p:grpSpPr>
        <p:sp>
          <p:nvSpPr>
            <p:cNvPr id="127" name="Rectangle 126"/>
            <p:cNvSpPr/>
            <p:nvPr/>
          </p:nvSpPr>
          <p:spPr>
            <a:xfrm rot="310213">
              <a:off x="3068247" y="3889809"/>
              <a:ext cx="648072" cy="216024"/>
            </a:xfrm>
            <a:prstGeom prst="rect">
              <a:avLst/>
            </a:prstGeom>
            <a:solidFill>
              <a:srgbClr val="9933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28" name="Freeform 127"/>
            <p:cNvSpPr/>
            <p:nvPr/>
          </p:nvSpPr>
          <p:spPr>
            <a:xfrm>
              <a:off x="2987824" y="3933056"/>
              <a:ext cx="360040" cy="209168"/>
            </a:xfrm>
            <a:custGeom>
              <a:avLst/>
              <a:gdLst>
                <a:gd name="connsiteX0" fmla="*/ 0 w 449580"/>
                <a:gd name="connsiteY0" fmla="*/ 0 h 137160"/>
                <a:gd name="connsiteX1" fmla="*/ 0 w 449580"/>
                <a:gd name="connsiteY1" fmla="*/ 0 h 137160"/>
                <a:gd name="connsiteX2" fmla="*/ 449580 w 449580"/>
                <a:gd name="connsiteY2" fmla="*/ 76200 h 137160"/>
                <a:gd name="connsiteX3" fmla="*/ 106680 w 449580"/>
                <a:gd name="connsiteY3" fmla="*/ 137160 h 137160"/>
                <a:gd name="connsiteX4" fmla="*/ 0 w 449580"/>
                <a:gd name="connsiteY4" fmla="*/ 0 h 1371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9580" h="137160">
                  <a:moveTo>
                    <a:pt x="0" y="0"/>
                  </a:moveTo>
                  <a:lnTo>
                    <a:pt x="0" y="0"/>
                  </a:lnTo>
                  <a:lnTo>
                    <a:pt x="449580" y="76200"/>
                  </a:lnTo>
                  <a:lnTo>
                    <a:pt x="106680" y="137160"/>
                  </a:lnTo>
                  <a:lnTo>
                    <a:pt x="0" y="0"/>
                  </a:lnTo>
                  <a:close/>
                </a:path>
              </a:pathLst>
            </a:custGeom>
            <a:solidFill>
              <a:srgbClr val="00CCFF"/>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172" name="Freeform 171"/>
          <p:cNvSpPr/>
          <p:nvPr/>
        </p:nvSpPr>
        <p:spPr>
          <a:xfrm>
            <a:off x="2915816" y="-243408"/>
            <a:ext cx="3681834" cy="3024336"/>
          </a:xfrm>
          <a:custGeom>
            <a:avLst/>
            <a:gdLst>
              <a:gd name="connsiteX0" fmla="*/ 3187700 w 3702050"/>
              <a:gd name="connsiteY0" fmla="*/ 1695450 h 2667000"/>
              <a:gd name="connsiteX1" fmla="*/ 2374900 w 3702050"/>
              <a:gd name="connsiteY1" fmla="*/ 1695450 h 2667000"/>
              <a:gd name="connsiteX2" fmla="*/ 2197100 w 3702050"/>
              <a:gd name="connsiteY2" fmla="*/ 2247900 h 2667000"/>
              <a:gd name="connsiteX3" fmla="*/ 2032000 w 3702050"/>
              <a:gd name="connsiteY3" fmla="*/ 2044700 h 2667000"/>
              <a:gd name="connsiteX4" fmla="*/ 1790700 w 3702050"/>
              <a:gd name="connsiteY4" fmla="*/ 2616200 h 2667000"/>
              <a:gd name="connsiteX5" fmla="*/ 1174750 w 3702050"/>
              <a:gd name="connsiteY5" fmla="*/ 2667000 h 2667000"/>
              <a:gd name="connsiteX6" fmla="*/ 901700 w 3702050"/>
              <a:gd name="connsiteY6" fmla="*/ 2209800 h 2667000"/>
              <a:gd name="connsiteX7" fmla="*/ 361950 w 3702050"/>
              <a:gd name="connsiteY7" fmla="*/ 2222500 h 2667000"/>
              <a:gd name="connsiteX8" fmla="*/ 203200 w 3702050"/>
              <a:gd name="connsiteY8" fmla="*/ 1619250 h 2667000"/>
              <a:gd name="connsiteX9" fmla="*/ 0 w 3702050"/>
              <a:gd name="connsiteY9" fmla="*/ 1536700 h 2667000"/>
              <a:gd name="connsiteX10" fmla="*/ 311150 w 3702050"/>
              <a:gd name="connsiteY10" fmla="*/ 1333500 h 2667000"/>
              <a:gd name="connsiteX11" fmla="*/ 190500 w 3702050"/>
              <a:gd name="connsiteY11" fmla="*/ 1009650 h 2667000"/>
              <a:gd name="connsiteX12" fmla="*/ 628650 w 3702050"/>
              <a:gd name="connsiteY12" fmla="*/ 1009650 h 2667000"/>
              <a:gd name="connsiteX13" fmla="*/ 806450 w 3702050"/>
              <a:gd name="connsiteY13" fmla="*/ 806450 h 2667000"/>
              <a:gd name="connsiteX14" fmla="*/ 787400 w 3702050"/>
              <a:gd name="connsiteY14" fmla="*/ 438150 h 2667000"/>
              <a:gd name="connsiteX15" fmla="*/ 1054100 w 3702050"/>
              <a:gd name="connsiteY15" fmla="*/ 0 h 2667000"/>
              <a:gd name="connsiteX16" fmla="*/ 1155700 w 3702050"/>
              <a:gd name="connsiteY16" fmla="*/ 254000 h 2667000"/>
              <a:gd name="connsiteX17" fmla="*/ 1250950 w 3702050"/>
              <a:gd name="connsiteY17" fmla="*/ 19050 h 2667000"/>
              <a:gd name="connsiteX18" fmla="*/ 1485900 w 3702050"/>
              <a:gd name="connsiteY18" fmla="*/ 361950 h 2667000"/>
              <a:gd name="connsiteX19" fmla="*/ 1720850 w 3702050"/>
              <a:gd name="connsiteY19" fmla="*/ 12700 h 2667000"/>
              <a:gd name="connsiteX20" fmla="*/ 1892300 w 3702050"/>
              <a:gd name="connsiteY20" fmla="*/ 260350 h 2667000"/>
              <a:gd name="connsiteX21" fmla="*/ 2127250 w 3702050"/>
              <a:gd name="connsiteY21" fmla="*/ 44450 h 2667000"/>
              <a:gd name="connsiteX22" fmla="*/ 2038350 w 3702050"/>
              <a:gd name="connsiteY22" fmla="*/ 330200 h 2667000"/>
              <a:gd name="connsiteX23" fmla="*/ 2406650 w 3702050"/>
              <a:gd name="connsiteY23" fmla="*/ 127000 h 2667000"/>
              <a:gd name="connsiteX24" fmla="*/ 2349500 w 3702050"/>
              <a:gd name="connsiteY24" fmla="*/ 330200 h 2667000"/>
              <a:gd name="connsiteX25" fmla="*/ 2686050 w 3702050"/>
              <a:gd name="connsiteY25" fmla="*/ 222250 h 2667000"/>
              <a:gd name="connsiteX26" fmla="*/ 3111500 w 3702050"/>
              <a:gd name="connsiteY26" fmla="*/ 304800 h 2667000"/>
              <a:gd name="connsiteX27" fmla="*/ 3536950 w 3702050"/>
              <a:gd name="connsiteY27" fmla="*/ 679450 h 2667000"/>
              <a:gd name="connsiteX28" fmla="*/ 3702050 w 3702050"/>
              <a:gd name="connsiteY28" fmla="*/ 1149350 h 2667000"/>
              <a:gd name="connsiteX29" fmla="*/ 3625850 w 3702050"/>
              <a:gd name="connsiteY29" fmla="*/ 1454150 h 2667000"/>
              <a:gd name="connsiteX30" fmla="*/ 3187700 w 3702050"/>
              <a:gd name="connsiteY30" fmla="*/ 1695450 h 2667000"/>
              <a:gd name="connsiteX0" fmla="*/ 3187700 w 3702050"/>
              <a:gd name="connsiteY0" fmla="*/ 1908770 h 2880320"/>
              <a:gd name="connsiteX1" fmla="*/ 2374900 w 3702050"/>
              <a:gd name="connsiteY1" fmla="*/ 1908770 h 2880320"/>
              <a:gd name="connsiteX2" fmla="*/ 2197100 w 3702050"/>
              <a:gd name="connsiteY2" fmla="*/ 2461220 h 2880320"/>
              <a:gd name="connsiteX3" fmla="*/ 2032000 w 3702050"/>
              <a:gd name="connsiteY3" fmla="*/ 2258020 h 2880320"/>
              <a:gd name="connsiteX4" fmla="*/ 1790700 w 3702050"/>
              <a:gd name="connsiteY4" fmla="*/ 2829520 h 2880320"/>
              <a:gd name="connsiteX5" fmla="*/ 1174750 w 3702050"/>
              <a:gd name="connsiteY5" fmla="*/ 2880320 h 2880320"/>
              <a:gd name="connsiteX6" fmla="*/ 901700 w 3702050"/>
              <a:gd name="connsiteY6" fmla="*/ 2423120 h 2880320"/>
              <a:gd name="connsiteX7" fmla="*/ 361950 w 3702050"/>
              <a:gd name="connsiteY7" fmla="*/ 2435820 h 2880320"/>
              <a:gd name="connsiteX8" fmla="*/ 203200 w 3702050"/>
              <a:gd name="connsiteY8" fmla="*/ 1832570 h 2880320"/>
              <a:gd name="connsiteX9" fmla="*/ 0 w 3702050"/>
              <a:gd name="connsiteY9" fmla="*/ 1750020 h 2880320"/>
              <a:gd name="connsiteX10" fmla="*/ 311150 w 3702050"/>
              <a:gd name="connsiteY10" fmla="*/ 1546820 h 2880320"/>
              <a:gd name="connsiteX11" fmla="*/ 190500 w 3702050"/>
              <a:gd name="connsiteY11" fmla="*/ 1222970 h 2880320"/>
              <a:gd name="connsiteX12" fmla="*/ 628650 w 3702050"/>
              <a:gd name="connsiteY12" fmla="*/ 1222970 h 2880320"/>
              <a:gd name="connsiteX13" fmla="*/ 806450 w 3702050"/>
              <a:gd name="connsiteY13" fmla="*/ 1019770 h 2880320"/>
              <a:gd name="connsiteX14" fmla="*/ 787400 w 3702050"/>
              <a:gd name="connsiteY14" fmla="*/ 651470 h 2880320"/>
              <a:gd name="connsiteX15" fmla="*/ 1028328 w 3702050"/>
              <a:gd name="connsiteY15" fmla="*/ 0 h 2880320"/>
              <a:gd name="connsiteX16" fmla="*/ 1155700 w 3702050"/>
              <a:gd name="connsiteY16" fmla="*/ 467320 h 2880320"/>
              <a:gd name="connsiteX17" fmla="*/ 1250950 w 3702050"/>
              <a:gd name="connsiteY17" fmla="*/ 232370 h 2880320"/>
              <a:gd name="connsiteX18" fmla="*/ 1485900 w 3702050"/>
              <a:gd name="connsiteY18" fmla="*/ 575270 h 2880320"/>
              <a:gd name="connsiteX19" fmla="*/ 1720850 w 3702050"/>
              <a:gd name="connsiteY19" fmla="*/ 226020 h 2880320"/>
              <a:gd name="connsiteX20" fmla="*/ 1892300 w 3702050"/>
              <a:gd name="connsiteY20" fmla="*/ 473670 h 2880320"/>
              <a:gd name="connsiteX21" fmla="*/ 2127250 w 3702050"/>
              <a:gd name="connsiteY21" fmla="*/ 257770 h 2880320"/>
              <a:gd name="connsiteX22" fmla="*/ 2038350 w 3702050"/>
              <a:gd name="connsiteY22" fmla="*/ 543520 h 2880320"/>
              <a:gd name="connsiteX23" fmla="*/ 2406650 w 3702050"/>
              <a:gd name="connsiteY23" fmla="*/ 340320 h 2880320"/>
              <a:gd name="connsiteX24" fmla="*/ 2349500 w 3702050"/>
              <a:gd name="connsiteY24" fmla="*/ 543520 h 2880320"/>
              <a:gd name="connsiteX25" fmla="*/ 2686050 w 3702050"/>
              <a:gd name="connsiteY25" fmla="*/ 435570 h 2880320"/>
              <a:gd name="connsiteX26" fmla="*/ 3111500 w 3702050"/>
              <a:gd name="connsiteY26" fmla="*/ 518120 h 2880320"/>
              <a:gd name="connsiteX27" fmla="*/ 3536950 w 3702050"/>
              <a:gd name="connsiteY27" fmla="*/ 892770 h 2880320"/>
              <a:gd name="connsiteX28" fmla="*/ 3702050 w 3702050"/>
              <a:gd name="connsiteY28" fmla="*/ 1362670 h 2880320"/>
              <a:gd name="connsiteX29" fmla="*/ 3625850 w 3702050"/>
              <a:gd name="connsiteY29" fmla="*/ 1667470 h 2880320"/>
              <a:gd name="connsiteX30" fmla="*/ 3187700 w 3702050"/>
              <a:gd name="connsiteY30" fmla="*/ 1908770 h 2880320"/>
              <a:gd name="connsiteX0" fmla="*/ 3187700 w 3702050"/>
              <a:gd name="connsiteY0" fmla="*/ 1980778 h 2952328"/>
              <a:gd name="connsiteX1" fmla="*/ 2374900 w 3702050"/>
              <a:gd name="connsiteY1" fmla="*/ 1980778 h 2952328"/>
              <a:gd name="connsiteX2" fmla="*/ 2197100 w 3702050"/>
              <a:gd name="connsiteY2" fmla="*/ 2533228 h 2952328"/>
              <a:gd name="connsiteX3" fmla="*/ 2032000 w 3702050"/>
              <a:gd name="connsiteY3" fmla="*/ 2330028 h 2952328"/>
              <a:gd name="connsiteX4" fmla="*/ 1790700 w 3702050"/>
              <a:gd name="connsiteY4" fmla="*/ 2901528 h 2952328"/>
              <a:gd name="connsiteX5" fmla="*/ 1174750 w 3702050"/>
              <a:gd name="connsiteY5" fmla="*/ 2952328 h 2952328"/>
              <a:gd name="connsiteX6" fmla="*/ 901700 w 3702050"/>
              <a:gd name="connsiteY6" fmla="*/ 2495128 h 2952328"/>
              <a:gd name="connsiteX7" fmla="*/ 361950 w 3702050"/>
              <a:gd name="connsiteY7" fmla="*/ 2507828 h 2952328"/>
              <a:gd name="connsiteX8" fmla="*/ 203200 w 3702050"/>
              <a:gd name="connsiteY8" fmla="*/ 1904578 h 2952328"/>
              <a:gd name="connsiteX9" fmla="*/ 0 w 3702050"/>
              <a:gd name="connsiteY9" fmla="*/ 1822028 h 2952328"/>
              <a:gd name="connsiteX10" fmla="*/ 311150 w 3702050"/>
              <a:gd name="connsiteY10" fmla="*/ 1618828 h 2952328"/>
              <a:gd name="connsiteX11" fmla="*/ 190500 w 3702050"/>
              <a:gd name="connsiteY11" fmla="*/ 1294978 h 2952328"/>
              <a:gd name="connsiteX12" fmla="*/ 628650 w 3702050"/>
              <a:gd name="connsiteY12" fmla="*/ 1294978 h 2952328"/>
              <a:gd name="connsiteX13" fmla="*/ 806450 w 3702050"/>
              <a:gd name="connsiteY13" fmla="*/ 1091778 h 2952328"/>
              <a:gd name="connsiteX14" fmla="*/ 787400 w 3702050"/>
              <a:gd name="connsiteY14" fmla="*/ 723478 h 2952328"/>
              <a:gd name="connsiteX15" fmla="*/ 1028328 w 3702050"/>
              <a:gd name="connsiteY15" fmla="*/ 72008 h 2952328"/>
              <a:gd name="connsiteX16" fmla="*/ 1155700 w 3702050"/>
              <a:gd name="connsiteY16" fmla="*/ 539328 h 2952328"/>
              <a:gd name="connsiteX17" fmla="*/ 1316360 w 3702050"/>
              <a:gd name="connsiteY17" fmla="*/ 0 h 2952328"/>
              <a:gd name="connsiteX18" fmla="*/ 1485900 w 3702050"/>
              <a:gd name="connsiteY18" fmla="*/ 647278 h 2952328"/>
              <a:gd name="connsiteX19" fmla="*/ 1720850 w 3702050"/>
              <a:gd name="connsiteY19" fmla="*/ 298028 h 2952328"/>
              <a:gd name="connsiteX20" fmla="*/ 1892300 w 3702050"/>
              <a:gd name="connsiteY20" fmla="*/ 545678 h 2952328"/>
              <a:gd name="connsiteX21" fmla="*/ 2127250 w 3702050"/>
              <a:gd name="connsiteY21" fmla="*/ 329778 h 2952328"/>
              <a:gd name="connsiteX22" fmla="*/ 2038350 w 3702050"/>
              <a:gd name="connsiteY22" fmla="*/ 615528 h 2952328"/>
              <a:gd name="connsiteX23" fmla="*/ 2406650 w 3702050"/>
              <a:gd name="connsiteY23" fmla="*/ 412328 h 2952328"/>
              <a:gd name="connsiteX24" fmla="*/ 2349500 w 3702050"/>
              <a:gd name="connsiteY24" fmla="*/ 615528 h 2952328"/>
              <a:gd name="connsiteX25" fmla="*/ 2686050 w 3702050"/>
              <a:gd name="connsiteY25" fmla="*/ 507578 h 2952328"/>
              <a:gd name="connsiteX26" fmla="*/ 3111500 w 3702050"/>
              <a:gd name="connsiteY26" fmla="*/ 590128 h 2952328"/>
              <a:gd name="connsiteX27" fmla="*/ 3536950 w 3702050"/>
              <a:gd name="connsiteY27" fmla="*/ 964778 h 2952328"/>
              <a:gd name="connsiteX28" fmla="*/ 3702050 w 3702050"/>
              <a:gd name="connsiteY28" fmla="*/ 1434678 h 2952328"/>
              <a:gd name="connsiteX29" fmla="*/ 3625850 w 3702050"/>
              <a:gd name="connsiteY29" fmla="*/ 1739478 h 2952328"/>
              <a:gd name="connsiteX30" fmla="*/ 3187700 w 3702050"/>
              <a:gd name="connsiteY30" fmla="*/ 1980778 h 2952328"/>
              <a:gd name="connsiteX0" fmla="*/ 3187700 w 3702050"/>
              <a:gd name="connsiteY0" fmla="*/ 1980778 h 2952328"/>
              <a:gd name="connsiteX1" fmla="*/ 2374900 w 3702050"/>
              <a:gd name="connsiteY1" fmla="*/ 1980778 h 2952328"/>
              <a:gd name="connsiteX2" fmla="*/ 2197100 w 3702050"/>
              <a:gd name="connsiteY2" fmla="*/ 2533228 h 2952328"/>
              <a:gd name="connsiteX3" fmla="*/ 2032000 w 3702050"/>
              <a:gd name="connsiteY3" fmla="*/ 2330028 h 2952328"/>
              <a:gd name="connsiteX4" fmla="*/ 1790700 w 3702050"/>
              <a:gd name="connsiteY4" fmla="*/ 2901528 h 2952328"/>
              <a:gd name="connsiteX5" fmla="*/ 1174750 w 3702050"/>
              <a:gd name="connsiteY5" fmla="*/ 2952328 h 2952328"/>
              <a:gd name="connsiteX6" fmla="*/ 901700 w 3702050"/>
              <a:gd name="connsiteY6" fmla="*/ 2495128 h 2952328"/>
              <a:gd name="connsiteX7" fmla="*/ 361950 w 3702050"/>
              <a:gd name="connsiteY7" fmla="*/ 2507828 h 2952328"/>
              <a:gd name="connsiteX8" fmla="*/ 203200 w 3702050"/>
              <a:gd name="connsiteY8" fmla="*/ 1904578 h 2952328"/>
              <a:gd name="connsiteX9" fmla="*/ 0 w 3702050"/>
              <a:gd name="connsiteY9" fmla="*/ 1822028 h 2952328"/>
              <a:gd name="connsiteX10" fmla="*/ 311150 w 3702050"/>
              <a:gd name="connsiteY10" fmla="*/ 1618828 h 2952328"/>
              <a:gd name="connsiteX11" fmla="*/ 190500 w 3702050"/>
              <a:gd name="connsiteY11" fmla="*/ 1294978 h 2952328"/>
              <a:gd name="connsiteX12" fmla="*/ 628650 w 3702050"/>
              <a:gd name="connsiteY12" fmla="*/ 1294978 h 2952328"/>
              <a:gd name="connsiteX13" fmla="*/ 806450 w 3702050"/>
              <a:gd name="connsiteY13" fmla="*/ 1091778 h 2952328"/>
              <a:gd name="connsiteX14" fmla="*/ 787400 w 3702050"/>
              <a:gd name="connsiteY14" fmla="*/ 723478 h 2952328"/>
              <a:gd name="connsiteX15" fmla="*/ 1028328 w 3702050"/>
              <a:gd name="connsiteY15" fmla="*/ 72008 h 2952328"/>
              <a:gd name="connsiteX16" fmla="*/ 1172344 w 3702050"/>
              <a:gd name="connsiteY16" fmla="*/ 360040 h 2952328"/>
              <a:gd name="connsiteX17" fmla="*/ 1316360 w 3702050"/>
              <a:gd name="connsiteY17" fmla="*/ 0 h 2952328"/>
              <a:gd name="connsiteX18" fmla="*/ 1485900 w 3702050"/>
              <a:gd name="connsiteY18" fmla="*/ 647278 h 2952328"/>
              <a:gd name="connsiteX19" fmla="*/ 1720850 w 3702050"/>
              <a:gd name="connsiteY19" fmla="*/ 298028 h 2952328"/>
              <a:gd name="connsiteX20" fmla="*/ 1892300 w 3702050"/>
              <a:gd name="connsiteY20" fmla="*/ 545678 h 2952328"/>
              <a:gd name="connsiteX21" fmla="*/ 2127250 w 3702050"/>
              <a:gd name="connsiteY21" fmla="*/ 329778 h 2952328"/>
              <a:gd name="connsiteX22" fmla="*/ 2038350 w 3702050"/>
              <a:gd name="connsiteY22" fmla="*/ 615528 h 2952328"/>
              <a:gd name="connsiteX23" fmla="*/ 2406650 w 3702050"/>
              <a:gd name="connsiteY23" fmla="*/ 412328 h 2952328"/>
              <a:gd name="connsiteX24" fmla="*/ 2349500 w 3702050"/>
              <a:gd name="connsiteY24" fmla="*/ 615528 h 2952328"/>
              <a:gd name="connsiteX25" fmla="*/ 2686050 w 3702050"/>
              <a:gd name="connsiteY25" fmla="*/ 507578 h 2952328"/>
              <a:gd name="connsiteX26" fmla="*/ 3111500 w 3702050"/>
              <a:gd name="connsiteY26" fmla="*/ 590128 h 2952328"/>
              <a:gd name="connsiteX27" fmla="*/ 3536950 w 3702050"/>
              <a:gd name="connsiteY27" fmla="*/ 964778 h 2952328"/>
              <a:gd name="connsiteX28" fmla="*/ 3702050 w 3702050"/>
              <a:gd name="connsiteY28" fmla="*/ 1434678 h 2952328"/>
              <a:gd name="connsiteX29" fmla="*/ 3625850 w 3702050"/>
              <a:gd name="connsiteY29" fmla="*/ 1739478 h 2952328"/>
              <a:gd name="connsiteX30" fmla="*/ 3187700 w 3702050"/>
              <a:gd name="connsiteY30" fmla="*/ 1980778 h 2952328"/>
              <a:gd name="connsiteX0" fmla="*/ 3187700 w 3702050"/>
              <a:gd name="connsiteY0" fmla="*/ 1980778 h 2952328"/>
              <a:gd name="connsiteX1" fmla="*/ 2374900 w 3702050"/>
              <a:gd name="connsiteY1" fmla="*/ 1980778 h 2952328"/>
              <a:gd name="connsiteX2" fmla="*/ 2197100 w 3702050"/>
              <a:gd name="connsiteY2" fmla="*/ 2533228 h 2952328"/>
              <a:gd name="connsiteX3" fmla="*/ 2032000 w 3702050"/>
              <a:gd name="connsiteY3" fmla="*/ 2330028 h 2952328"/>
              <a:gd name="connsiteX4" fmla="*/ 1790700 w 3702050"/>
              <a:gd name="connsiteY4" fmla="*/ 2901528 h 2952328"/>
              <a:gd name="connsiteX5" fmla="*/ 1174750 w 3702050"/>
              <a:gd name="connsiteY5" fmla="*/ 2952328 h 2952328"/>
              <a:gd name="connsiteX6" fmla="*/ 901700 w 3702050"/>
              <a:gd name="connsiteY6" fmla="*/ 2495128 h 2952328"/>
              <a:gd name="connsiteX7" fmla="*/ 361950 w 3702050"/>
              <a:gd name="connsiteY7" fmla="*/ 2507828 h 2952328"/>
              <a:gd name="connsiteX8" fmla="*/ 203200 w 3702050"/>
              <a:gd name="connsiteY8" fmla="*/ 1904578 h 2952328"/>
              <a:gd name="connsiteX9" fmla="*/ 0 w 3702050"/>
              <a:gd name="connsiteY9" fmla="*/ 1822028 h 2952328"/>
              <a:gd name="connsiteX10" fmla="*/ 311150 w 3702050"/>
              <a:gd name="connsiteY10" fmla="*/ 1618828 h 2952328"/>
              <a:gd name="connsiteX11" fmla="*/ 190500 w 3702050"/>
              <a:gd name="connsiteY11" fmla="*/ 1294978 h 2952328"/>
              <a:gd name="connsiteX12" fmla="*/ 628650 w 3702050"/>
              <a:gd name="connsiteY12" fmla="*/ 1294978 h 2952328"/>
              <a:gd name="connsiteX13" fmla="*/ 806450 w 3702050"/>
              <a:gd name="connsiteY13" fmla="*/ 1091778 h 2952328"/>
              <a:gd name="connsiteX14" fmla="*/ 787400 w 3702050"/>
              <a:gd name="connsiteY14" fmla="*/ 723478 h 2952328"/>
              <a:gd name="connsiteX15" fmla="*/ 1028328 w 3702050"/>
              <a:gd name="connsiteY15" fmla="*/ 72008 h 2952328"/>
              <a:gd name="connsiteX16" fmla="*/ 1172344 w 3702050"/>
              <a:gd name="connsiteY16" fmla="*/ 360040 h 2952328"/>
              <a:gd name="connsiteX17" fmla="*/ 1316360 w 3702050"/>
              <a:gd name="connsiteY17" fmla="*/ 0 h 2952328"/>
              <a:gd name="connsiteX18" fmla="*/ 1532384 w 3702050"/>
              <a:gd name="connsiteY18" fmla="*/ 288032 h 2952328"/>
              <a:gd name="connsiteX19" fmla="*/ 1720850 w 3702050"/>
              <a:gd name="connsiteY19" fmla="*/ 298028 h 2952328"/>
              <a:gd name="connsiteX20" fmla="*/ 1892300 w 3702050"/>
              <a:gd name="connsiteY20" fmla="*/ 545678 h 2952328"/>
              <a:gd name="connsiteX21" fmla="*/ 2127250 w 3702050"/>
              <a:gd name="connsiteY21" fmla="*/ 329778 h 2952328"/>
              <a:gd name="connsiteX22" fmla="*/ 2038350 w 3702050"/>
              <a:gd name="connsiteY22" fmla="*/ 615528 h 2952328"/>
              <a:gd name="connsiteX23" fmla="*/ 2406650 w 3702050"/>
              <a:gd name="connsiteY23" fmla="*/ 412328 h 2952328"/>
              <a:gd name="connsiteX24" fmla="*/ 2349500 w 3702050"/>
              <a:gd name="connsiteY24" fmla="*/ 615528 h 2952328"/>
              <a:gd name="connsiteX25" fmla="*/ 2686050 w 3702050"/>
              <a:gd name="connsiteY25" fmla="*/ 507578 h 2952328"/>
              <a:gd name="connsiteX26" fmla="*/ 3111500 w 3702050"/>
              <a:gd name="connsiteY26" fmla="*/ 590128 h 2952328"/>
              <a:gd name="connsiteX27" fmla="*/ 3536950 w 3702050"/>
              <a:gd name="connsiteY27" fmla="*/ 964778 h 2952328"/>
              <a:gd name="connsiteX28" fmla="*/ 3702050 w 3702050"/>
              <a:gd name="connsiteY28" fmla="*/ 1434678 h 2952328"/>
              <a:gd name="connsiteX29" fmla="*/ 3625850 w 3702050"/>
              <a:gd name="connsiteY29" fmla="*/ 1739478 h 2952328"/>
              <a:gd name="connsiteX30" fmla="*/ 3187700 w 3702050"/>
              <a:gd name="connsiteY30" fmla="*/ 1980778 h 2952328"/>
              <a:gd name="connsiteX0" fmla="*/ 3187700 w 3702050"/>
              <a:gd name="connsiteY0" fmla="*/ 2052786 h 3024336"/>
              <a:gd name="connsiteX1" fmla="*/ 2374900 w 3702050"/>
              <a:gd name="connsiteY1" fmla="*/ 2052786 h 3024336"/>
              <a:gd name="connsiteX2" fmla="*/ 2197100 w 3702050"/>
              <a:gd name="connsiteY2" fmla="*/ 2605236 h 3024336"/>
              <a:gd name="connsiteX3" fmla="*/ 2032000 w 3702050"/>
              <a:gd name="connsiteY3" fmla="*/ 2402036 h 3024336"/>
              <a:gd name="connsiteX4" fmla="*/ 1790700 w 3702050"/>
              <a:gd name="connsiteY4" fmla="*/ 2973536 h 3024336"/>
              <a:gd name="connsiteX5" fmla="*/ 1174750 w 3702050"/>
              <a:gd name="connsiteY5" fmla="*/ 3024336 h 3024336"/>
              <a:gd name="connsiteX6" fmla="*/ 901700 w 3702050"/>
              <a:gd name="connsiteY6" fmla="*/ 2567136 h 3024336"/>
              <a:gd name="connsiteX7" fmla="*/ 361950 w 3702050"/>
              <a:gd name="connsiteY7" fmla="*/ 2579836 h 3024336"/>
              <a:gd name="connsiteX8" fmla="*/ 203200 w 3702050"/>
              <a:gd name="connsiteY8" fmla="*/ 1976586 h 3024336"/>
              <a:gd name="connsiteX9" fmla="*/ 0 w 3702050"/>
              <a:gd name="connsiteY9" fmla="*/ 1894036 h 3024336"/>
              <a:gd name="connsiteX10" fmla="*/ 311150 w 3702050"/>
              <a:gd name="connsiteY10" fmla="*/ 1690836 h 3024336"/>
              <a:gd name="connsiteX11" fmla="*/ 190500 w 3702050"/>
              <a:gd name="connsiteY11" fmla="*/ 1366986 h 3024336"/>
              <a:gd name="connsiteX12" fmla="*/ 628650 w 3702050"/>
              <a:gd name="connsiteY12" fmla="*/ 1366986 h 3024336"/>
              <a:gd name="connsiteX13" fmla="*/ 806450 w 3702050"/>
              <a:gd name="connsiteY13" fmla="*/ 1163786 h 3024336"/>
              <a:gd name="connsiteX14" fmla="*/ 787400 w 3702050"/>
              <a:gd name="connsiteY14" fmla="*/ 795486 h 3024336"/>
              <a:gd name="connsiteX15" fmla="*/ 1028328 w 3702050"/>
              <a:gd name="connsiteY15" fmla="*/ 144016 h 3024336"/>
              <a:gd name="connsiteX16" fmla="*/ 1172344 w 3702050"/>
              <a:gd name="connsiteY16" fmla="*/ 432048 h 3024336"/>
              <a:gd name="connsiteX17" fmla="*/ 1316360 w 3702050"/>
              <a:gd name="connsiteY17" fmla="*/ 72008 h 3024336"/>
              <a:gd name="connsiteX18" fmla="*/ 1532384 w 3702050"/>
              <a:gd name="connsiteY18" fmla="*/ 360040 h 3024336"/>
              <a:gd name="connsiteX19" fmla="*/ 1892424 w 3702050"/>
              <a:gd name="connsiteY19" fmla="*/ 0 h 3024336"/>
              <a:gd name="connsiteX20" fmla="*/ 1892300 w 3702050"/>
              <a:gd name="connsiteY20" fmla="*/ 617686 h 3024336"/>
              <a:gd name="connsiteX21" fmla="*/ 2127250 w 3702050"/>
              <a:gd name="connsiteY21" fmla="*/ 401786 h 3024336"/>
              <a:gd name="connsiteX22" fmla="*/ 2038350 w 3702050"/>
              <a:gd name="connsiteY22" fmla="*/ 687536 h 3024336"/>
              <a:gd name="connsiteX23" fmla="*/ 2406650 w 3702050"/>
              <a:gd name="connsiteY23" fmla="*/ 484336 h 3024336"/>
              <a:gd name="connsiteX24" fmla="*/ 2349500 w 3702050"/>
              <a:gd name="connsiteY24" fmla="*/ 687536 h 3024336"/>
              <a:gd name="connsiteX25" fmla="*/ 2686050 w 3702050"/>
              <a:gd name="connsiteY25" fmla="*/ 579586 h 3024336"/>
              <a:gd name="connsiteX26" fmla="*/ 3111500 w 3702050"/>
              <a:gd name="connsiteY26" fmla="*/ 662136 h 3024336"/>
              <a:gd name="connsiteX27" fmla="*/ 3536950 w 3702050"/>
              <a:gd name="connsiteY27" fmla="*/ 1036786 h 3024336"/>
              <a:gd name="connsiteX28" fmla="*/ 3702050 w 3702050"/>
              <a:gd name="connsiteY28" fmla="*/ 1506686 h 3024336"/>
              <a:gd name="connsiteX29" fmla="*/ 3625850 w 3702050"/>
              <a:gd name="connsiteY29" fmla="*/ 1811486 h 3024336"/>
              <a:gd name="connsiteX30" fmla="*/ 3187700 w 3702050"/>
              <a:gd name="connsiteY30" fmla="*/ 2052786 h 3024336"/>
              <a:gd name="connsiteX0" fmla="*/ 3187700 w 3702050"/>
              <a:gd name="connsiteY0" fmla="*/ 2052786 h 3024336"/>
              <a:gd name="connsiteX1" fmla="*/ 2374900 w 3702050"/>
              <a:gd name="connsiteY1" fmla="*/ 2052786 h 3024336"/>
              <a:gd name="connsiteX2" fmla="*/ 2197100 w 3702050"/>
              <a:gd name="connsiteY2" fmla="*/ 2605236 h 3024336"/>
              <a:gd name="connsiteX3" fmla="*/ 2032000 w 3702050"/>
              <a:gd name="connsiteY3" fmla="*/ 2402036 h 3024336"/>
              <a:gd name="connsiteX4" fmla="*/ 1790700 w 3702050"/>
              <a:gd name="connsiteY4" fmla="*/ 2973536 h 3024336"/>
              <a:gd name="connsiteX5" fmla="*/ 1174750 w 3702050"/>
              <a:gd name="connsiteY5" fmla="*/ 3024336 h 3024336"/>
              <a:gd name="connsiteX6" fmla="*/ 901700 w 3702050"/>
              <a:gd name="connsiteY6" fmla="*/ 2567136 h 3024336"/>
              <a:gd name="connsiteX7" fmla="*/ 361950 w 3702050"/>
              <a:gd name="connsiteY7" fmla="*/ 2579836 h 3024336"/>
              <a:gd name="connsiteX8" fmla="*/ 203200 w 3702050"/>
              <a:gd name="connsiteY8" fmla="*/ 1976586 h 3024336"/>
              <a:gd name="connsiteX9" fmla="*/ 0 w 3702050"/>
              <a:gd name="connsiteY9" fmla="*/ 1894036 h 3024336"/>
              <a:gd name="connsiteX10" fmla="*/ 311150 w 3702050"/>
              <a:gd name="connsiteY10" fmla="*/ 1690836 h 3024336"/>
              <a:gd name="connsiteX11" fmla="*/ 190500 w 3702050"/>
              <a:gd name="connsiteY11" fmla="*/ 1366986 h 3024336"/>
              <a:gd name="connsiteX12" fmla="*/ 628650 w 3702050"/>
              <a:gd name="connsiteY12" fmla="*/ 1366986 h 3024336"/>
              <a:gd name="connsiteX13" fmla="*/ 806450 w 3702050"/>
              <a:gd name="connsiteY13" fmla="*/ 1163786 h 3024336"/>
              <a:gd name="connsiteX14" fmla="*/ 787400 w 3702050"/>
              <a:gd name="connsiteY14" fmla="*/ 795486 h 3024336"/>
              <a:gd name="connsiteX15" fmla="*/ 1028328 w 3702050"/>
              <a:gd name="connsiteY15" fmla="*/ 144016 h 3024336"/>
              <a:gd name="connsiteX16" fmla="*/ 1172344 w 3702050"/>
              <a:gd name="connsiteY16" fmla="*/ 432048 h 3024336"/>
              <a:gd name="connsiteX17" fmla="*/ 1316360 w 3702050"/>
              <a:gd name="connsiteY17" fmla="*/ 72008 h 3024336"/>
              <a:gd name="connsiteX18" fmla="*/ 1532384 w 3702050"/>
              <a:gd name="connsiteY18" fmla="*/ 360040 h 3024336"/>
              <a:gd name="connsiteX19" fmla="*/ 1892424 w 3702050"/>
              <a:gd name="connsiteY19" fmla="*/ 0 h 3024336"/>
              <a:gd name="connsiteX20" fmla="*/ 2180456 w 3702050"/>
              <a:gd name="connsiteY20" fmla="*/ 243408 h 3024336"/>
              <a:gd name="connsiteX21" fmla="*/ 2127250 w 3702050"/>
              <a:gd name="connsiteY21" fmla="*/ 401786 h 3024336"/>
              <a:gd name="connsiteX22" fmla="*/ 2038350 w 3702050"/>
              <a:gd name="connsiteY22" fmla="*/ 687536 h 3024336"/>
              <a:gd name="connsiteX23" fmla="*/ 2406650 w 3702050"/>
              <a:gd name="connsiteY23" fmla="*/ 484336 h 3024336"/>
              <a:gd name="connsiteX24" fmla="*/ 2349500 w 3702050"/>
              <a:gd name="connsiteY24" fmla="*/ 687536 h 3024336"/>
              <a:gd name="connsiteX25" fmla="*/ 2686050 w 3702050"/>
              <a:gd name="connsiteY25" fmla="*/ 579586 h 3024336"/>
              <a:gd name="connsiteX26" fmla="*/ 3111500 w 3702050"/>
              <a:gd name="connsiteY26" fmla="*/ 662136 h 3024336"/>
              <a:gd name="connsiteX27" fmla="*/ 3536950 w 3702050"/>
              <a:gd name="connsiteY27" fmla="*/ 1036786 h 3024336"/>
              <a:gd name="connsiteX28" fmla="*/ 3702050 w 3702050"/>
              <a:gd name="connsiteY28" fmla="*/ 1506686 h 3024336"/>
              <a:gd name="connsiteX29" fmla="*/ 3625850 w 3702050"/>
              <a:gd name="connsiteY29" fmla="*/ 1811486 h 3024336"/>
              <a:gd name="connsiteX30" fmla="*/ 3187700 w 3702050"/>
              <a:gd name="connsiteY30" fmla="*/ 2052786 h 3024336"/>
              <a:gd name="connsiteX0" fmla="*/ 3187700 w 3702050"/>
              <a:gd name="connsiteY0" fmla="*/ 2052786 h 3024336"/>
              <a:gd name="connsiteX1" fmla="*/ 2374900 w 3702050"/>
              <a:gd name="connsiteY1" fmla="*/ 2052786 h 3024336"/>
              <a:gd name="connsiteX2" fmla="*/ 2197100 w 3702050"/>
              <a:gd name="connsiteY2" fmla="*/ 2605236 h 3024336"/>
              <a:gd name="connsiteX3" fmla="*/ 2032000 w 3702050"/>
              <a:gd name="connsiteY3" fmla="*/ 2402036 h 3024336"/>
              <a:gd name="connsiteX4" fmla="*/ 1790700 w 3702050"/>
              <a:gd name="connsiteY4" fmla="*/ 2973536 h 3024336"/>
              <a:gd name="connsiteX5" fmla="*/ 1174750 w 3702050"/>
              <a:gd name="connsiteY5" fmla="*/ 3024336 h 3024336"/>
              <a:gd name="connsiteX6" fmla="*/ 901700 w 3702050"/>
              <a:gd name="connsiteY6" fmla="*/ 2567136 h 3024336"/>
              <a:gd name="connsiteX7" fmla="*/ 361950 w 3702050"/>
              <a:gd name="connsiteY7" fmla="*/ 2579836 h 3024336"/>
              <a:gd name="connsiteX8" fmla="*/ 203200 w 3702050"/>
              <a:gd name="connsiteY8" fmla="*/ 1976586 h 3024336"/>
              <a:gd name="connsiteX9" fmla="*/ 0 w 3702050"/>
              <a:gd name="connsiteY9" fmla="*/ 1894036 h 3024336"/>
              <a:gd name="connsiteX10" fmla="*/ 311150 w 3702050"/>
              <a:gd name="connsiteY10" fmla="*/ 1690836 h 3024336"/>
              <a:gd name="connsiteX11" fmla="*/ 190500 w 3702050"/>
              <a:gd name="connsiteY11" fmla="*/ 1366986 h 3024336"/>
              <a:gd name="connsiteX12" fmla="*/ 628650 w 3702050"/>
              <a:gd name="connsiteY12" fmla="*/ 1366986 h 3024336"/>
              <a:gd name="connsiteX13" fmla="*/ 806450 w 3702050"/>
              <a:gd name="connsiteY13" fmla="*/ 1163786 h 3024336"/>
              <a:gd name="connsiteX14" fmla="*/ 787400 w 3702050"/>
              <a:gd name="connsiteY14" fmla="*/ 795486 h 3024336"/>
              <a:gd name="connsiteX15" fmla="*/ 1028328 w 3702050"/>
              <a:gd name="connsiteY15" fmla="*/ 144016 h 3024336"/>
              <a:gd name="connsiteX16" fmla="*/ 1172344 w 3702050"/>
              <a:gd name="connsiteY16" fmla="*/ 432048 h 3024336"/>
              <a:gd name="connsiteX17" fmla="*/ 1316360 w 3702050"/>
              <a:gd name="connsiteY17" fmla="*/ 72008 h 3024336"/>
              <a:gd name="connsiteX18" fmla="*/ 1532384 w 3702050"/>
              <a:gd name="connsiteY18" fmla="*/ 360040 h 3024336"/>
              <a:gd name="connsiteX19" fmla="*/ 1892424 w 3702050"/>
              <a:gd name="connsiteY19" fmla="*/ 0 h 3024336"/>
              <a:gd name="connsiteX20" fmla="*/ 2180456 w 3702050"/>
              <a:gd name="connsiteY20" fmla="*/ 243408 h 3024336"/>
              <a:gd name="connsiteX21" fmla="*/ 2127250 w 3702050"/>
              <a:gd name="connsiteY21" fmla="*/ 401786 h 3024336"/>
              <a:gd name="connsiteX22" fmla="*/ 2324472 w 3702050"/>
              <a:gd name="connsiteY22" fmla="*/ 360040 h 3024336"/>
              <a:gd name="connsiteX23" fmla="*/ 2406650 w 3702050"/>
              <a:gd name="connsiteY23" fmla="*/ 484336 h 3024336"/>
              <a:gd name="connsiteX24" fmla="*/ 2349500 w 3702050"/>
              <a:gd name="connsiteY24" fmla="*/ 687536 h 3024336"/>
              <a:gd name="connsiteX25" fmla="*/ 2686050 w 3702050"/>
              <a:gd name="connsiteY25" fmla="*/ 579586 h 3024336"/>
              <a:gd name="connsiteX26" fmla="*/ 3111500 w 3702050"/>
              <a:gd name="connsiteY26" fmla="*/ 662136 h 3024336"/>
              <a:gd name="connsiteX27" fmla="*/ 3536950 w 3702050"/>
              <a:gd name="connsiteY27" fmla="*/ 1036786 h 3024336"/>
              <a:gd name="connsiteX28" fmla="*/ 3702050 w 3702050"/>
              <a:gd name="connsiteY28" fmla="*/ 1506686 h 3024336"/>
              <a:gd name="connsiteX29" fmla="*/ 3625850 w 3702050"/>
              <a:gd name="connsiteY29" fmla="*/ 1811486 h 3024336"/>
              <a:gd name="connsiteX30" fmla="*/ 3187700 w 3702050"/>
              <a:gd name="connsiteY30" fmla="*/ 2052786 h 3024336"/>
              <a:gd name="connsiteX0" fmla="*/ 3187700 w 3702050"/>
              <a:gd name="connsiteY0" fmla="*/ 2052786 h 3024336"/>
              <a:gd name="connsiteX1" fmla="*/ 2374900 w 3702050"/>
              <a:gd name="connsiteY1" fmla="*/ 2052786 h 3024336"/>
              <a:gd name="connsiteX2" fmla="*/ 2197100 w 3702050"/>
              <a:gd name="connsiteY2" fmla="*/ 2605236 h 3024336"/>
              <a:gd name="connsiteX3" fmla="*/ 2032000 w 3702050"/>
              <a:gd name="connsiteY3" fmla="*/ 2402036 h 3024336"/>
              <a:gd name="connsiteX4" fmla="*/ 1790700 w 3702050"/>
              <a:gd name="connsiteY4" fmla="*/ 2973536 h 3024336"/>
              <a:gd name="connsiteX5" fmla="*/ 1174750 w 3702050"/>
              <a:gd name="connsiteY5" fmla="*/ 3024336 h 3024336"/>
              <a:gd name="connsiteX6" fmla="*/ 901700 w 3702050"/>
              <a:gd name="connsiteY6" fmla="*/ 2567136 h 3024336"/>
              <a:gd name="connsiteX7" fmla="*/ 361950 w 3702050"/>
              <a:gd name="connsiteY7" fmla="*/ 2579836 h 3024336"/>
              <a:gd name="connsiteX8" fmla="*/ 203200 w 3702050"/>
              <a:gd name="connsiteY8" fmla="*/ 1976586 h 3024336"/>
              <a:gd name="connsiteX9" fmla="*/ 0 w 3702050"/>
              <a:gd name="connsiteY9" fmla="*/ 1894036 h 3024336"/>
              <a:gd name="connsiteX10" fmla="*/ 311150 w 3702050"/>
              <a:gd name="connsiteY10" fmla="*/ 1690836 h 3024336"/>
              <a:gd name="connsiteX11" fmla="*/ 190500 w 3702050"/>
              <a:gd name="connsiteY11" fmla="*/ 1366986 h 3024336"/>
              <a:gd name="connsiteX12" fmla="*/ 628650 w 3702050"/>
              <a:gd name="connsiteY12" fmla="*/ 1366986 h 3024336"/>
              <a:gd name="connsiteX13" fmla="*/ 806450 w 3702050"/>
              <a:gd name="connsiteY13" fmla="*/ 1163786 h 3024336"/>
              <a:gd name="connsiteX14" fmla="*/ 787400 w 3702050"/>
              <a:gd name="connsiteY14" fmla="*/ 795486 h 3024336"/>
              <a:gd name="connsiteX15" fmla="*/ 1028328 w 3702050"/>
              <a:gd name="connsiteY15" fmla="*/ 144016 h 3024336"/>
              <a:gd name="connsiteX16" fmla="*/ 1172344 w 3702050"/>
              <a:gd name="connsiteY16" fmla="*/ 432048 h 3024336"/>
              <a:gd name="connsiteX17" fmla="*/ 1316360 w 3702050"/>
              <a:gd name="connsiteY17" fmla="*/ 72008 h 3024336"/>
              <a:gd name="connsiteX18" fmla="*/ 1532384 w 3702050"/>
              <a:gd name="connsiteY18" fmla="*/ 360040 h 3024336"/>
              <a:gd name="connsiteX19" fmla="*/ 1892424 w 3702050"/>
              <a:gd name="connsiteY19" fmla="*/ 0 h 3024336"/>
              <a:gd name="connsiteX20" fmla="*/ 2180456 w 3702050"/>
              <a:gd name="connsiteY20" fmla="*/ 243408 h 3024336"/>
              <a:gd name="connsiteX21" fmla="*/ 2127250 w 3702050"/>
              <a:gd name="connsiteY21" fmla="*/ 401786 h 3024336"/>
              <a:gd name="connsiteX22" fmla="*/ 2324472 w 3702050"/>
              <a:gd name="connsiteY22" fmla="*/ 360040 h 3024336"/>
              <a:gd name="connsiteX23" fmla="*/ 2540496 w 3702050"/>
              <a:gd name="connsiteY23" fmla="*/ 360040 h 3024336"/>
              <a:gd name="connsiteX24" fmla="*/ 2349500 w 3702050"/>
              <a:gd name="connsiteY24" fmla="*/ 687536 h 3024336"/>
              <a:gd name="connsiteX25" fmla="*/ 2686050 w 3702050"/>
              <a:gd name="connsiteY25" fmla="*/ 579586 h 3024336"/>
              <a:gd name="connsiteX26" fmla="*/ 3111500 w 3702050"/>
              <a:gd name="connsiteY26" fmla="*/ 662136 h 3024336"/>
              <a:gd name="connsiteX27" fmla="*/ 3536950 w 3702050"/>
              <a:gd name="connsiteY27" fmla="*/ 1036786 h 3024336"/>
              <a:gd name="connsiteX28" fmla="*/ 3702050 w 3702050"/>
              <a:gd name="connsiteY28" fmla="*/ 1506686 h 3024336"/>
              <a:gd name="connsiteX29" fmla="*/ 3625850 w 3702050"/>
              <a:gd name="connsiteY29" fmla="*/ 1811486 h 3024336"/>
              <a:gd name="connsiteX30" fmla="*/ 3187700 w 3702050"/>
              <a:gd name="connsiteY30" fmla="*/ 2052786 h 3024336"/>
              <a:gd name="connsiteX0" fmla="*/ 3187700 w 3702050"/>
              <a:gd name="connsiteY0" fmla="*/ 2052786 h 3024336"/>
              <a:gd name="connsiteX1" fmla="*/ 2374900 w 3702050"/>
              <a:gd name="connsiteY1" fmla="*/ 2052786 h 3024336"/>
              <a:gd name="connsiteX2" fmla="*/ 2197100 w 3702050"/>
              <a:gd name="connsiteY2" fmla="*/ 2605236 h 3024336"/>
              <a:gd name="connsiteX3" fmla="*/ 2032000 w 3702050"/>
              <a:gd name="connsiteY3" fmla="*/ 2402036 h 3024336"/>
              <a:gd name="connsiteX4" fmla="*/ 1790700 w 3702050"/>
              <a:gd name="connsiteY4" fmla="*/ 2973536 h 3024336"/>
              <a:gd name="connsiteX5" fmla="*/ 1174750 w 3702050"/>
              <a:gd name="connsiteY5" fmla="*/ 3024336 h 3024336"/>
              <a:gd name="connsiteX6" fmla="*/ 901700 w 3702050"/>
              <a:gd name="connsiteY6" fmla="*/ 2567136 h 3024336"/>
              <a:gd name="connsiteX7" fmla="*/ 361950 w 3702050"/>
              <a:gd name="connsiteY7" fmla="*/ 2579836 h 3024336"/>
              <a:gd name="connsiteX8" fmla="*/ 203200 w 3702050"/>
              <a:gd name="connsiteY8" fmla="*/ 1976586 h 3024336"/>
              <a:gd name="connsiteX9" fmla="*/ 0 w 3702050"/>
              <a:gd name="connsiteY9" fmla="*/ 1894036 h 3024336"/>
              <a:gd name="connsiteX10" fmla="*/ 311150 w 3702050"/>
              <a:gd name="connsiteY10" fmla="*/ 1690836 h 3024336"/>
              <a:gd name="connsiteX11" fmla="*/ 190500 w 3702050"/>
              <a:gd name="connsiteY11" fmla="*/ 1366986 h 3024336"/>
              <a:gd name="connsiteX12" fmla="*/ 628650 w 3702050"/>
              <a:gd name="connsiteY12" fmla="*/ 1366986 h 3024336"/>
              <a:gd name="connsiteX13" fmla="*/ 806450 w 3702050"/>
              <a:gd name="connsiteY13" fmla="*/ 1163786 h 3024336"/>
              <a:gd name="connsiteX14" fmla="*/ 787400 w 3702050"/>
              <a:gd name="connsiteY14" fmla="*/ 795486 h 3024336"/>
              <a:gd name="connsiteX15" fmla="*/ 1028328 w 3702050"/>
              <a:gd name="connsiteY15" fmla="*/ 144016 h 3024336"/>
              <a:gd name="connsiteX16" fmla="*/ 1172344 w 3702050"/>
              <a:gd name="connsiteY16" fmla="*/ 432048 h 3024336"/>
              <a:gd name="connsiteX17" fmla="*/ 1316360 w 3702050"/>
              <a:gd name="connsiteY17" fmla="*/ 72008 h 3024336"/>
              <a:gd name="connsiteX18" fmla="*/ 1532384 w 3702050"/>
              <a:gd name="connsiteY18" fmla="*/ 360040 h 3024336"/>
              <a:gd name="connsiteX19" fmla="*/ 1892424 w 3702050"/>
              <a:gd name="connsiteY19" fmla="*/ 0 h 3024336"/>
              <a:gd name="connsiteX20" fmla="*/ 2180456 w 3702050"/>
              <a:gd name="connsiteY20" fmla="*/ 243408 h 3024336"/>
              <a:gd name="connsiteX21" fmla="*/ 2127250 w 3702050"/>
              <a:gd name="connsiteY21" fmla="*/ 401786 h 3024336"/>
              <a:gd name="connsiteX22" fmla="*/ 2324472 w 3702050"/>
              <a:gd name="connsiteY22" fmla="*/ 360040 h 3024336"/>
              <a:gd name="connsiteX23" fmla="*/ 2540496 w 3702050"/>
              <a:gd name="connsiteY23" fmla="*/ 360040 h 3024336"/>
              <a:gd name="connsiteX24" fmla="*/ 2828528 w 3702050"/>
              <a:gd name="connsiteY24" fmla="*/ 360040 h 3024336"/>
              <a:gd name="connsiteX25" fmla="*/ 2686050 w 3702050"/>
              <a:gd name="connsiteY25" fmla="*/ 579586 h 3024336"/>
              <a:gd name="connsiteX26" fmla="*/ 3111500 w 3702050"/>
              <a:gd name="connsiteY26" fmla="*/ 662136 h 3024336"/>
              <a:gd name="connsiteX27" fmla="*/ 3536950 w 3702050"/>
              <a:gd name="connsiteY27" fmla="*/ 1036786 h 3024336"/>
              <a:gd name="connsiteX28" fmla="*/ 3702050 w 3702050"/>
              <a:gd name="connsiteY28" fmla="*/ 1506686 h 3024336"/>
              <a:gd name="connsiteX29" fmla="*/ 3625850 w 3702050"/>
              <a:gd name="connsiteY29" fmla="*/ 1811486 h 3024336"/>
              <a:gd name="connsiteX30" fmla="*/ 3187700 w 3702050"/>
              <a:gd name="connsiteY30" fmla="*/ 2052786 h 3024336"/>
              <a:gd name="connsiteX0" fmla="*/ 3187700 w 3702050"/>
              <a:gd name="connsiteY0" fmla="*/ 2052786 h 3024336"/>
              <a:gd name="connsiteX1" fmla="*/ 2374900 w 3702050"/>
              <a:gd name="connsiteY1" fmla="*/ 2052786 h 3024336"/>
              <a:gd name="connsiteX2" fmla="*/ 2197100 w 3702050"/>
              <a:gd name="connsiteY2" fmla="*/ 2605236 h 3024336"/>
              <a:gd name="connsiteX3" fmla="*/ 2032000 w 3702050"/>
              <a:gd name="connsiteY3" fmla="*/ 2402036 h 3024336"/>
              <a:gd name="connsiteX4" fmla="*/ 1790700 w 3702050"/>
              <a:gd name="connsiteY4" fmla="*/ 2973536 h 3024336"/>
              <a:gd name="connsiteX5" fmla="*/ 1174750 w 3702050"/>
              <a:gd name="connsiteY5" fmla="*/ 3024336 h 3024336"/>
              <a:gd name="connsiteX6" fmla="*/ 901700 w 3702050"/>
              <a:gd name="connsiteY6" fmla="*/ 2567136 h 3024336"/>
              <a:gd name="connsiteX7" fmla="*/ 361950 w 3702050"/>
              <a:gd name="connsiteY7" fmla="*/ 2579836 h 3024336"/>
              <a:gd name="connsiteX8" fmla="*/ 203200 w 3702050"/>
              <a:gd name="connsiteY8" fmla="*/ 1976586 h 3024336"/>
              <a:gd name="connsiteX9" fmla="*/ 0 w 3702050"/>
              <a:gd name="connsiteY9" fmla="*/ 1894036 h 3024336"/>
              <a:gd name="connsiteX10" fmla="*/ 311150 w 3702050"/>
              <a:gd name="connsiteY10" fmla="*/ 1690836 h 3024336"/>
              <a:gd name="connsiteX11" fmla="*/ 190500 w 3702050"/>
              <a:gd name="connsiteY11" fmla="*/ 1366986 h 3024336"/>
              <a:gd name="connsiteX12" fmla="*/ 628650 w 3702050"/>
              <a:gd name="connsiteY12" fmla="*/ 1366986 h 3024336"/>
              <a:gd name="connsiteX13" fmla="*/ 806450 w 3702050"/>
              <a:gd name="connsiteY13" fmla="*/ 1163786 h 3024336"/>
              <a:gd name="connsiteX14" fmla="*/ 787400 w 3702050"/>
              <a:gd name="connsiteY14" fmla="*/ 795486 h 3024336"/>
              <a:gd name="connsiteX15" fmla="*/ 1028328 w 3702050"/>
              <a:gd name="connsiteY15" fmla="*/ 144016 h 3024336"/>
              <a:gd name="connsiteX16" fmla="*/ 1172344 w 3702050"/>
              <a:gd name="connsiteY16" fmla="*/ 432048 h 3024336"/>
              <a:gd name="connsiteX17" fmla="*/ 1316360 w 3702050"/>
              <a:gd name="connsiteY17" fmla="*/ 72008 h 3024336"/>
              <a:gd name="connsiteX18" fmla="*/ 1532384 w 3702050"/>
              <a:gd name="connsiteY18" fmla="*/ 360040 h 3024336"/>
              <a:gd name="connsiteX19" fmla="*/ 1892424 w 3702050"/>
              <a:gd name="connsiteY19" fmla="*/ 0 h 3024336"/>
              <a:gd name="connsiteX20" fmla="*/ 2180456 w 3702050"/>
              <a:gd name="connsiteY20" fmla="*/ 243408 h 3024336"/>
              <a:gd name="connsiteX21" fmla="*/ 2127250 w 3702050"/>
              <a:gd name="connsiteY21" fmla="*/ 401786 h 3024336"/>
              <a:gd name="connsiteX22" fmla="*/ 2324472 w 3702050"/>
              <a:gd name="connsiteY22" fmla="*/ 360040 h 3024336"/>
              <a:gd name="connsiteX23" fmla="*/ 2540496 w 3702050"/>
              <a:gd name="connsiteY23" fmla="*/ 360040 h 3024336"/>
              <a:gd name="connsiteX24" fmla="*/ 2828528 w 3702050"/>
              <a:gd name="connsiteY24" fmla="*/ 360040 h 3024336"/>
              <a:gd name="connsiteX25" fmla="*/ 3044552 w 3702050"/>
              <a:gd name="connsiteY25" fmla="*/ 432048 h 3024336"/>
              <a:gd name="connsiteX26" fmla="*/ 3111500 w 3702050"/>
              <a:gd name="connsiteY26" fmla="*/ 662136 h 3024336"/>
              <a:gd name="connsiteX27" fmla="*/ 3536950 w 3702050"/>
              <a:gd name="connsiteY27" fmla="*/ 1036786 h 3024336"/>
              <a:gd name="connsiteX28" fmla="*/ 3702050 w 3702050"/>
              <a:gd name="connsiteY28" fmla="*/ 1506686 h 3024336"/>
              <a:gd name="connsiteX29" fmla="*/ 3625850 w 3702050"/>
              <a:gd name="connsiteY29" fmla="*/ 1811486 h 3024336"/>
              <a:gd name="connsiteX30" fmla="*/ 3187700 w 3702050"/>
              <a:gd name="connsiteY30" fmla="*/ 2052786 h 3024336"/>
              <a:gd name="connsiteX0" fmla="*/ 3187700 w 3702050"/>
              <a:gd name="connsiteY0" fmla="*/ 2052786 h 3024336"/>
              <a:gd name="connsiteX1" fmla="*/ 2374900 w 3702050"/>
              <a:gd name="connsiteY1" fmla="*/ 2052786 h 3024336"/>
              <a:gd name="connsiteX2" fmla="*/ 2396480 w 3702050"/>
              <a:gd name="connsiteY2" fmla="*/ 2376264 h 3024336"/>
              <a:gd name="connsiteX3" fmla="*/ 2032000 w 3702050"/>
              <a:gd name="connsiteY3" fmla="*/ 2402036 h 3024336"/>
              <a:gd name="connsiteX4" fmla="*/ 1790700 w 3702050"/>
              <a:gd name="connsiteY4" fmla="*/ 2973536 h 3024336"/>
              <a:gd name="connsiteX5" fmla="*/ 1174750 w 3702050"/>
              <a:gd name="connsiteY5" fmla="*/ 3024336 h 3024336"/>
              <a:gd name="connsiteX6" fmla="*/ 901700 w 3702050"/>
              <a:gd name="connsiteY6" fmla="*/ 2567136 h 3024336"/>
              <a:gd name="connsiteX7" fmla="*/ 361950 w 3702050"/>
              <a:gd name="connsiteY7" fmla="*/ 2579836 h 3024336"/>
              <a:gd name="connsiteX8" fmla="*/ 203200 w 3702050"/>
              <a:gd name="connsiteY8" fmla="*/ 1976586 h 3024336"/>
              <a:gd name="connsiteX9" fmla="*/ 0 w 3702050"/>
              <a:gd name="connsiteY9" fmla="*/ 1894036 h 3024336"/>
              <a:gd name="connsiteX10" fmla="*/ 311150 w 3702050"/>
              <a:gd name="connsiteY10" fmla="*/ 1690836 h 3024336"/>
              <a:gd name="connsiteX11" fmla="*/ 190500 w 3702050"/>
              <a:gd name="connsiteY11" fmla="*/ 1366986 h 3024336"/>
              <a:gd name="connsiteX12" fmla="*/ 628650 w 3702050"/>
              <a:gd name="connsiteY12" fmla="*/ 1366986 h 3024336"/>
              <a:gd name="connsiteX13" fmla="*/ 806450 w 3702050"/>
              <a:gd name="connsiteY13" fmla="*/ 1163786 h 3024336"/>
              <a:gd name="connsiteX14" fmla="*/ 787400 w 3702050"/>
              <a:gd name="connsiteY14" fmla="*/ 795486 h 3024336"/>
              <a:gd name="connsiteX15" fmla="*/ 1028328 w 3702050"/>
              <a:gd name="connsiteY15" fmla="*/ 144016 h 3024336"/>
              <a:gd name="connsiteX16" fmla="*/ 1172344 w 3702050"/>
              <a:gd name="connsiteY16" fmla="*/ 432048 h 3024336"/>
              <a:gd name="connsiteX17" fmla="*/ 1316360 w 3702050"/>
              <a:gd name="connsiteY17" fmla="*/ 72008 h 3024336"/>
              <a:gd name="connsiteX18" fmla="*/ 1532384 w 3702050"/>
              <a:gd name="connsiteY18" fmla="*/ 360040 h 3024336"/>
              <a:gd name="connsiteX19" fmla="*/ 1892424 w 3702050"/>
              <a:gd name="connsiteY19" fmla="*/ 0 h 3024336"/>
              <a:gd name="connsiteX20" fmla="*/ 2180456 w 3702050"/>
              <a:gd name="connsiteY20" fmla="*/ 243408 h 3024336"/>
              <a:gd name="connsiteX21" fmla="*/ 2127250 w 3702050"/>
              <a:gd name="connsiteY21" fmla="*/ 401786 h 3024336"/>
              <a:gd name="connsiteX22" fmla="*/ 2324472 w 3702050"/>
              <a:gd name="connsiteY22" fmla="*/ 360040 h 3024336"/>
              <a:gd name="connsiteX23" fmla="*/ 2540496 w 3702050"/>
              <a:gd name="connsiteY23" fmla="*/ 360040 h 3024336"/>
              <a:gd name="connsiteX24" fmla="*/ 2828528 w 3702050"/>
              <a:gd name="connsiteY24" fmla="*/ 360040 h 3024336"/>
              <a:gd name="connsiteX25" fmla="*/ 3044552 w 3702050"/>
              <a:gd name="connsiteY25" fmla="*/ 432048 h 3024336"/>
              <a:gd name="connsiteX26" fmla="*/ 3111500 w 3702050"/>
              <a:gd name="connsiteY26" fmla="*/ 662136 h 3024336"/>
              <a:gd name="connsiteX27" fmla="*/ 3536950 w 3702050"/>
              <a:gd name="connsiteY27" fmla="*/ 1036786 h 3024336"/>
              <a:gd name="connsiteX28" fmla="*/ 3702050 w 3702050"/>
              <a:gd name="connsiteY28" fmla="*/ 1506686 h 3024336"/>
              <a:gd name="connsiteX29" fmla="*/ 3625850 w 3702050"/>
              <a:gd name="connsiteY29" fmla="*/ 1811486 h 3024336"/>
              <a:gd name="connsiteX30" fmla="*/ 3187700 w 3702050"/>
              <a:gd name="connsiteY30" fmla="*/ 2052786 h 3024336"/>
              <a:gd name="connsiteX0" fmla="*/ 3187700 w 3702050"/>
              <a:gd name="connsiteY0" fmla="*/ 2052786 h 3024336"/>
              <a:gd name="connsiteX1" fmla="*/ 2396480 w 3702050"/>
              <a:gd name="connsiteY1" fmla="*/ 2088232 h 3024336"/>
              <a:gd name="connsiteX2" fmla="*/ 2396480 w 3702050"/>
              <a:gd name="connsiteY2" fmla="*/ 2376264 h 3024336"/>
              <a:gd name="connsiteX3" fmla="*/ 2032000 w 3702050"/>
              <a:gd name="connsiteY3" fmla="*/ 2402036 h 3024336"/>
              <a:gd name="connsiteX4" fmla="*/ 1790700 w 3702050"/>
              <a:gd name="connsiteY4" fmla="*/ 2973536 h 3024336"/>
              <a:gd name="connsiteX5" fmla="*/ 1174750 w 3702050"/>
              <a:gd name="connsiteY5" fmla="*/ 3024336 h 3024336"/>
              <a:gd name="connsiteX6" fmla="*/ 901700 w 3702050"/>
              <a:gd name="connsiteY6" fmla="*/ 2567136 h 3024336"/>
              <a:gd name="connsiteX7" fmla="*/ 361950 w 3702050"/>
              <a:gd name="connsiteY7" fmla="*/ 2579836 h 3024336"/>
              <a:gd name="connsiteX8" fmla="*/ 203200 w 3702050"/>
              <a:gd name="connsiteY8" fmla="*/ 1976586 h 3024336"/>
              <a:gd name="connsiteX9" fmla="*/ 0 w 3702050"/>
              <a:gd name="connsiteY9" fmla="*/ 1894036 h 3024336"/>
              <a:gd name="connsiteX10" fmla="*/ 311150 w 3702050"/>
              <a:gd name="connsiteY10" fmla="*/ 1690836 h 3024336"/>
              <a:gd name="connsiteX11" fmla="*/ 190500 w 3702050"/>
              <a:gd name="connsiteY11" fmla="*/ 1366986 h 3024336"/>
              <a:gd name="connsiteX12" fmla="*/ 628650 w 3702050"/>
              <a:gd name="connsiteY12" fmla="*/ 1366986 h 3024336"/>
              <a:gd name="connsiteX13" fmla="*/ 806450 w 3702050"/>
              <a:gd name="connsiteY13" fmla="*/ 1163786 h 3024336"/>
              <a:gd name="connsiteX14" fmla="*/ 787400 w 3702050"/>
              <a:gd name="connsiteY14" fmla="*/ 795486 h 3024336"/>
              <a:gd name="connsiteX15" fmla="*/ 1028328 w 3702050"/>
              <a:gd name="connsiteY15" fmla="*/ 144016 h 3024336"/>
              <a:gd name="connsiteX16" fmla="*/ 1172344 w 3702050"/>
              <a:gd name="connsiteY16" fmla="*/ 432048 h 3024336"/>
              <a:gd name="connsiteX17" fmla="*/ 1316360 w 3702050"/>
              <a:gd name="connsiteY17" fmla="*/ 72008 h 3024336"/>
              <a:gd name="connsiteX18" fmla="*/ 1532384 w 3702050"/>
              <a:gd name="connsiteY18" fmla="*/ 360040 h 3024336"/>
              <a:gd name="connsiteX19" fmla="*/ 1892424 w 3702050"/>
              <a:gd name="connsiteY19" fmla="*/ 0 h 3024336"/>
              <a:gd name="connsiteX20" fmla="*/ 2180456 w 3702050"/>
              <a:gd name="connsiteY20" fmla="*/ 243408 h 3024336"/>
              <a:gd name="connsiteX21" fmla="*/ 2127250 w 3702050"/>
              <a:gd name="connsiteY21" fmla="*/ 401786 h 3024336"/>
              <a:gd name="connsiteX22" fmla="*/ 2324472 w 3702050"/>
              <a:gd name="connsiteY22" fmla="*/ 360040 h 3024336"/>
              <a:gd name="connsiteX23" fmla="*/ 2540496 w 3702050"/>
              <a:gd name="connsiteY23" fmla="*/ 360040 h 3024336"/>
              <a:gd name="connsiteX24" fmla="*/ 2828528 w 3702050"/>
              <a:gd name="connsiteY24" fmla="*/ 360040 h 3024336"/>
              <a:gd name="connsiteX25" fmla="*/ 3044552 w 3702050"/>
              <a:gd name="connsiteY25" fmla="*/ 432048 h 3024336"/>
              <a:gd name="connsiteX26" fmla="*/ 3111500 w 3702050"/>
              <a:gd name="connsiteY26" fmla="*/ 662136 h 3024336"/>
              <a:gd name="connsiteX27" fmla="*/ 3536950 w 3702050"/>
              <a:gd name="connsiteY27" fmla="*/ 1036786 h 3024336"/>
              <a:gd name="connsiteX28" fmla="*/ 3702050 w 3702050"/>
              <a:gd name="connsiteY28" fmla="*/ 1506686 h 3024336"/>
              <a:gd name="connsiteX29" fmla="*/ 3625850 w 3702050"/>
              <a:gd name="connsiteY29" fmla="*/ 1811486 h 3024336"/>
              <a:gd name="connsiteX30" fmla="*/ 3187700 w 3702050"/>
              <a:gd name="connsiteY30" fmla="*/ 2052786 h 3024336"/>
              <a:gd name="connsiteX0" fmla="*/ 3188568 w 3702050"/>
              <a:gd name="connsiteY0" fmla="*/ 2088232 h 3024336"/>
              <a:gd name="connsiteX1" fmla="*/ 2396480 w 3702050"/>
              <a:gd name="connsiteY1" fmla="*/ 2088232 h 3024336"/>
              <a:gd name="connsiteX2" fmla="*/ 2396480 w 3702050"/>
              <a:gd name="connsiteY2" fmla="*/ 2376264 h 3024336"/>
              <a:gd name="connsiteX3" fmla="*/ 2032000 w 3702050"/>
              <a:gd name="connsiteY3" fmla="*/ 2402036 h 3024336"/>
              <a:gd name="connsiteX4" fmla="*/ 1790700 w 3702050"/>
              <a:gd name="connsiteY4" fmla="*/ 2973536 h 3024336"/>
              <a:gd name="connsiteX5" fmla="*/ 1174750 w 3702050"/>
              <a:gd name="connsiteY5" fmla="*/ 3024336 h 3024336"/>
              <a:gd name="connsiteX6" fmla="*/ 901700 w 3702050"/>
              <a:gd name="connsiteY6" fmla="*/ 2567136 h 3024336"/>
              <a:gd name="connsiteX7" fmla="*/ 361950 w 3702050"/>
              <a:gd name="connsiteY7" fmla="*/ 2579836 h 3024336"/>
              <a:gd name="connsiteX8" fmla="*/ 203200 w 3702050"/>
              <a:gd name="connsiteY8" fmla="*/ 1976586 h 3024336"/>
              <a:gd name="connsiteX9" fmla="*/ 0 w 3702050"/>
              <a:gd name="connsiteY9" fmla="*/ 1894036 h 3024336"/>
              <a:gd name="connsiteX10" fmla="*/ 311150 w 3702050"/>
              <a:gd name="connsiteY10" fmla="*/ 1690836 h 3024336"/>
              <a:gd name="connsiteX11" fmla="*/ 190500 w 3702050"/>
              <a:gd name="connsiteY11" fmla="*/ 1366986 h 3024336"/>
              <a:gd name="connsiteX12" fmla="*/ 628650 w 3702050"/>
              <a:gd name="connsiteY12" fmla="*/ 1366986 h 3024336"/>
              <a:gd name="connsiteX13" fmla="*/ 806450 w 3702050"/>
              <a:gd name="connsiteY13" fmla="*/ 1163786 h 3024336"/>
              <a:gd name="connsiteX14" fmla="*/ 787400 w 3702050"/>
              <a:gd name="connsiteY14" fmla="*/ 795486 h 3024336"/>
              <a:gd name="connsiteX15" fmla="*/ 1028328 w 3702050"/>
              <a:gd name="connsiteY15" fmla="*/ 144016 h 3024336"/>
              <a:gd name="connsiteX16" fmla="*/ 1172344 w 3702050"/>
              <a:gd name="connsiteY16" fmla="*/ 432048 h 3024336"/>
              <a:gd name="connsiteX17" fmla="*/ 1316360 w 3702050"/>
              <a:gd name="connsiteY17" fmla="*/ 72008 h 3024336"/>
              <a:gd name="connsiteX18" fmla="*/ 1532384 w 3702050"/>
              <a:gd name="connsiteY18" fmla="*/ 360040 h 3024336"/>
              <a:gd name="connsiteX19" fmla="*/ 1892424 w 3702050"/>
              <a:gd name="connsiteY19" fmla="*/ 0 h 3024336"/>
              <a:gd name="connsiteX20" fmla="*/ 2180456 w 3702050"/>
              <a:gd name="connsiteY20" fmla="*/ 243408 h 3024336"/>
              <a:gd name="connsiteX21" fmla="*/ 2127250 w 3702050"/>
              <a:gd name="connsiteY21" fmla="*/ 401786 h 3024336"/>
              <a:gd name="connsiteX22" fmla="*/ 2324472 w 3702050"/>
              <a:gd name="connsiteY22" fmla="*/ 360040 h 3024336"/>
              <a:gd name="connsiteX23" fmla="*/ 2540496 w 3702050"/>
              <a:gd name="connsiteY23" fmla="*/ 360040 h 3024336"/>
              <a:gd name="connsiteX24" fmla="*/ 2828528 w 3702050"/>
              <a:gd name="connsiteY24" fmla="*/ 360040 h 3024336"/>
              <a:gd name="connsiteX25" fmla="*/ 3044552 w 3702050"/>
              <a:gd name="connsiteY25" fmla="*/ 432048 h 3024336"/>
              <a:gd name="connsiteX26" fmla="*/ 3111500 w 3702050"/>
              <a:gd name="connsiteY26" fmla="*/ 662136 h 3024336"/>
              <a:gd name="connsiteX27" fmla="*/ 3536950 w 3702050"/>
              <a:gd name="connsiteY27" fmla="*/ 1036786 h 3024336"/>
              <a:gd name="connsiteX28" fmla="*/ 3702050 w 3702050"/>
              <a:gd name="connsiteY28" fmla="*/ 1506686 h 3024336"/>
              <a:gd name="connsiteX29" fmla="*/ 3625850 w 3702050"/>
              <a:gd name="connsiteY29" fmla="*/ 1811486 h 3024336"/>
              <a:gd name="connsiteX30" fmla="*/ 3188568 w 3702050"/>
              <a:gd name="connsiteY30" fmla="*/ 2088232 h 3024336"/>
              <a:gd name="connsiteX0" fmla="*/ 3188568 w 3702050"/>
              <a:gd name="connsiteY0" fmla="*/ 2088232 h 3024336"/>
              <a:gd name="connsiteX1" fmla="*/ 2396480 w 3702050"/>
              <a:gd name="connsiteY1" fmla="*/ 2088232 h 3024336"/>
              <a:gd name="connsiteX2" fmla="*/ 2396480 w 3702050"/>
              <a:gd name="connsiteY2" fmla="*/ 2376264 h 3024336"/>
              <a:gd name="connsiteX3" fmla="*/ 2032000 w 3702050"/>
              <a:gd name="connsiteY3" fmla="*/ 2402036 h 3024336"/>
              <a:gd name="connsiteX4" fmla="*/ 1748408 w 3702050"/>
              <a:gd name="connsiteY4" fmla="*/ 3024336 h 3024336"/>
              <a:gd name="connsiteX5" fmla="*/ 1174750 w 3702050"/>
              <a:gd name="connsiteY5" fmla="*/ 3024336 h 3024336"/>
              <a:gd name="connsiteX6" fmla="*/ 901700 w 3702050"/>
              <a:gd name="connsiteY6" fmla="*/ 2567136 h 3024336"/>
              <a:gd name="connsiteX7" fmla="*/ 361950 w 3702050"/>
              <a:gd name="connsiteY7" fmla="*/ 2579836 h 3024336"/>
              <a:gd name="connsiteX8" fmla="*/ 203200 w 3702050"/>
              <a:gd name="connsiteY8" fmla="*/ 1976586 h 3024336"/>
              <a:gd name="connsiteX9" fmla="*/ 0 w 3702050"/>
              <a:gd name="connsiteY9" fmla="*/ 1894036 h 3024336"/>
              <a:gd name="connsiteX10" fmla="*/ 311150 w 3702050"/>
              <a:gd name="connsiteY10" fmla="*/ 1690836 h 3024336"/>
              <a:gd name="connsiteX11" fmla="*/ 190500 w 3702050"/>
              <a:gd name="connsiteY11" fmla="*/ 1366986 h 3024336"/>
              <a:gd name="connsiteX12" fmla="*/ 628650 w 3702050"/>
              <a:gd name="connsiteY12" fmla="*/ 1366986 h 3024336"/>
              <a:gd name="connsiteX13" fmla="*/ 806450 w 3702050"/>
              <a:gd name="connsiteY13" fmla="*/ 1163786 h 3024336"/>
              <a:gd name="connsiteX14" fmla="*/ 787400 w 3702050"/>
              <a:gd name="connsiteY14" fmla="*/ 795486 h 3024336"/>
              <a:gd name="connsiteX15" fmla="*/ 1028328 w 3702050"/>
              <a:gd name="connsiteY15" fmla="*/ 144016 h 3024336"/>
              <a:gd name="connsiteX16" fmla="*/ 1172344 w 3702050"/>
              <a:gd name="connsiteY16" fmla="*/ 432048 h 3024336"/>
              <a:gd name="connsiteX17" fmla="*/ 1316360 w 3702050"/>
              <a:gd name="connsiteY17" fmla="*/ 72008 h 3024336"/>
              <a:gd name="connsiteX18" fmla="*/ 1532384 w 3702050"/>
              <a:gd name="connsiteY18" fmla="*/ 360040 h 3024336"/>
              <a:gd name="connsiteX19" fmla="*/ 1892424 w 3702050"/>
              <a:gd name="connsiteY19" fmla="*/ 0 h 3024336"/>
              <a:gd name="connsiteX20" fmla="*/ 2180456 w 3702050"/>
              <a:gd name="connsiteY20" fmla="*/ 243408 h 3024336"/>
              <a:gd name="connsiteX21" fmla="*/ 2127250 w 3702050"/>
              <a:gd name="connsiteY21" fmla="*/ 401786 h 3024336"/>
              <a:gd name="connsiteX22" fmla="*/ 2324472 w 3702050"/>
              <a:gd name="connsiteY22" fmla="*/ 360040 h 3024336"/>
              <a:gd name="connsiteX23" fmla="*/ 2540496 w 3702050"/>
              <a:gd name="connsiteY23" fmla="*/ 360040 h 3024336"/>
              <a:gd name="connsiteX24" fmla="*/ 2828528 w 3702050"/>
              <a:gd name="connsiteY24" fmla="*/ 360040 h 3024336"/>
              <a:gd name="connsiteX25" fmla="*/ 3044552 w 3702050"/>
              <a:gd name="connsiteY25" fmla="*/ 432048 h 3024336"/>
              <a:gd name="connsiteX26" fmla="*/ 3111500 w 3702050"/>
              <a:gd name="connsiteY26" fmla="*/ 662136 h 3024336"/>
              <a:gd name="connsiteX27" fmla="*/ 3536950 w 3702050"/>
              <a:gd name="connsiteY27" fmla="*/ 1036786 h 3024336"/>
              <a:gd name="connsiteX28" fmla="*/ 3702050 w 3702050"/>
              <a:gd name="connsiteY28" fmla="*/ 1506686 h 3024336"/>
              <a:gd name="connsiteX29" fmla="*/ 3625850 w 3702050"/>
              <a:gd name="connsiteY29" fmla="*/ 1811486 h 3024336"/>
              <a:gd name="connsiteX30" fmla="*/ 3188568 w 3702050"/>
              <a:gd name="connsiteY30" fmla="*/ 2088232 h 3024336"/>
              <a:gd name="connsiteX0" fmla="*/ 3188568 w 3702050"/>
              <a:gd name="connsiteY0" fmla="*/ 2088232 h 3024336"/>
              <a:gd name="connsiteX1" fmla="*/ 2396480 w 3702050"/>
              <a:gd name="connsiteY1" fmla="*/ 2088232 h 3024336"/>
              <a:gd name="connsiteX2" fmla="*/ 2396480 w 3702050"/>
              <a:gd name="connsiteY2" fmla="*/ 2376264 h 3024336"/>
              <a:gd name="connsiteX3" fmla="*/ 2032000 w 3702050"/>
              <a:gd name="connsiteY3" fmla="*/ 2402036 h 3024336"/>
              <a:gd name="connsiteX4" fmla="*/ 1809750 w 3702050"/>
              <a:gd name="connsiteY4" fmla="*/ 2904058 h 3024336"/>
              <a:gd name="connsiteX5" fmla="*/ 1748408 w 3702050"/>
              <a:gd name="connsiteY5" fmla="*/ 3024336 h 3024336"/>
              <a:gd name="connsiteX6" fmla="*/ 1174750 w 3702050"/>
              <a:gd name="connsiteY6" fmla="*/ 3024336 h 3024336"/>
              <a:gd name="connsiteX7" fmla="*/ 901700 w 3702050"/>
              <a:gd name="connsiteY7" fmla="*/ 2567136 h 3024336"/>
              <a:gd name="connsiteX8" fmla="*/ 361950 w 3702050"/>
              <a:gd name="connsiteY8" fmla="*/ 2579836 h 3024336"/>
              <a:gd name="connsiteX9" fmla="*/ 203200 w 3702050"/>
              <a:gd name="connsiteY9" fmla="*/ 1976586 h 3024336"/>
              <a:gd name="connsiteX10" fmla="*/ 0 w 3702050"/>
              <a:gd name="connsiteY10" fmla="*/ 1894036 h 3024336"/>
              <a:gd name="connsiteX11" fmla="*/ 311150 w 3702050"/>
              <a:gd name="connsiteY11" fmla="*/ 1690836 h 3024336"/>
              <a:gd name="connsiteX12" fmla="*/ 190500 w 3702050"/>
              <a:gd name="connsiteY12" fmla="*/ 1366986 h 3024336"/>
              <a:gd name="connsiteX13" fmla="*/ 628650 w 3702050"/>
              <a:gd name="connsiteY13" fmla="*/ 1366986 h 3024336"/>
              <a:gd name="connsiteX14" fmla="*/ 806450 w 3702050"/>
              <a:gd name="connsiteY14" fmla="*/ 1163786 h 3024336"/>
              <a:gd name="connsiteX15" fmla="*/ 787400 w 3702050"/>
              <a:gd name="connsiteY15" fmla="*/ 795486 h 3024336"/>
              <a:gd name="connsiteX16" fmla="*/ 1028328 w 3702050"/>
              <a:gd name="connsiteY16" fmla="*/ 144016 h 3024336"/>
              <a:gd name="connsiteX17" fmla="*/ 1172344 w 3702050"/>
              <a:gd name="connsiteY17" fmla="*/ 432048 h 3024336"/>
              <a:gd name="connsiteX18" fmla="*/ 1316360 w 3702050"/>
              <a:gd name="connsiteY18" fmla="*/ 72008 h 3024336"/>
              <a:gd name="connsiteX19" fmla="*/ 1532384 w 3702050"/>
              <a:gd name="connsiteY19" fmla="*/ 360040 h 3024336"/>
              <a:gd name="connsiteX20" fmla="*/ 1892424 w 3702050"/>
              <a:gd name="connsiteY20" fmla="*/ 0 h 3024336"/>
              <a:gd name="connsiteX21" fmla="*/ 2180456 w 3702050"/>
              <a:gd name="connsiteY21" fmla="*/ 243408 h 3024336"/>
              <a:gd name="connsiteX22" fmla="*/ 2127250 w 3702050"/>
              <a:gd name="connsiteY22" fmla="*/ 401786 h 3024336"/>
              <a:gd name="connsiteX23" fmla="*/ 2324472 w 3702050"/>
              <a:gd name="connsiteY23" fmla="*/ 360040 h 3024336"/>
              <a:gd name="connsiteX24" fmla="*/ 2540496 w 3702050"/>
              <a:gd name="connsiteY24" fmla="*/ 360040 h 3024336"/>
              <a:gd name="connsiteX25" fmla="*/ 2828528 w 3702050"/>
              <a:gd name="connsiteY25" fmla="*/ 360040 h 3024336"/>
              <a:gd name="connsiteX26" fmla="*/ 3044552 w 3702050"/>
              <a:gd name="connsiteY26" fmla="*/ 432048 h 3024336"/>
              <a:gd name="connsiteX27" fmla="*/ 3111500 w 3702050"/>
              <a:gd name="connsiteY27" fmla="*/ 662136 h 3024336"/>
              <a:gd name="connsiteX28" fmla="*/ 3536950 w 3702050"/>
              <a:gd name="connsiteY28" fmla="*/ 1036786 h 3024336"/>
              <a:gd name="connsiteX29" fmla="*/ 3702050 w 3702050"/>
              <a:gd name="connsiteY29" fmla="*/ 1506686 h 3024336"/>
              <a:gd name="connsiteX30" fmla="*/ 3625850 w 3702050"/>
              <a:gd name="connsiteY30" fmla="*/ 1811486 h 3024336"/>
              <a:gd name="connsiteX31" fmla="*/ 3188568 w 3702050"/>
              <a:gd name="connsiteY31" fmla="*/ 2088232 h 3024336"/>
              <a:gd name="connsiteX0" fmla="*/ 3188568 w 3702050"/>
              <a:gd name="connsiteY0" fmla="*/ 2088232 h 3024336"/>
              <a:gd name="connsiteX1" fmla="*/ 2396480 w 3702050"/>
              <a:gd name="connsiteY1" fmla="*/ 2088232 h 3024336"/>
              <a:gd name="connsiteX2" fmla="*/ 2396480 w 3702050"/>
              <a:gd name="connsiteY2" fmla="*/ 2376264 h 3024336"/>
              <a:gd name="connsiteX3" fmla="*/ 2032000 w 3702050"/>
              <a:gd name="connsiteY3" fmla="*/ 2402036 h 3024336"/>
              <a:gd name="connsiteX4" fmla="*/ 1820416 w 3702050"/>
              <a:gd name="connsiteY4" fmla="*/ 2736304 h 3024336"/>
              <a:gd name="connsiteX5" fmla="*/ 1809750 w 3702050"/>
              <a:gd name="connsiteY5" fmla="*/ 2904058 h 3024336"/>
              <a:gd name="connsiteX6" fmla="*/ 1748408 w 3702050"/>
              <a:gd name="connsiteY6" fmla="*/ 3024336 h 3024336"/>
              <a:gd name="connsiteX7" fmla="*/ 1174750 w 3702050"/>
              <a:gd name="connsiteY7" fmla="*/ 3024336 h 3024336"/>
              <a:gd name="connsiteX8" fmla="*/ 901700 w 3702050"/>
              <a:gd name="connsiteY8" fmla="*/ 2567136 h 3024336"/>
              <a:gd name="connsiteX9" fmla="*/ 361950 w 3702050"/>
              <a:gd name="connsiteY9" fmla="*/ 2579836 h 3024336"/>
              <a:gd name="connsiteX10" fmla="*/ 203200 w 3702050"/>
              <a:gd name="connsiteY10" fmla="*/ 1976586 h 3024336"/>
              <a:gd name="connsiteX11" fmla="*/ 0 w 3702050"/>
              <a:gd name="connsiteY11" fmla="*/ 1894036 h 3024336"/>
              <a:gd name="connsiteX12" fmla="*/ 311150 w 3702050"/>
              <a:gd name="connsiteY12" fmla="*/ 1690836 h 3024336"/>
              <a:gd name="connsiteX13" fmla="*/ 190500 w 3702050"/>
              <a:gd name="connsiteY13" fmla="*/ 1366986 h 3024336"/>
              <a:gd name="connsiteX14" fmla="*/ 628650 w 3702050"/>
              <a:gd name="connsiteY14" fmla="*/ 1366986 h 3024336"/>
              <a:gd name="connsiteX15" fmla="*/ 806450 w 3702050"/>
              <a:gd name="connsiteY15" fmla="*/ 1163786 h 3024336"/>
              <a:gd name="connsiteX16" fmla="*/ 787400 w 3702050"/>
              <a:gd name="connsiteY16" fmla="*/ 795486 h 3024336"/>
              <a:gd name="connsiteX17" fmla="*/ 1028328 w 3702050"/>
              <a:gd name="connsiteY17" fmla="*/ 144016 h 3024336"/>
              <a:gd name="connsiteX18" fmla="*/ 1172344 w 3702050"/>
              <a:gd name="connsiteY18" fmla="*/ 432048 h 3024336"/>
              <a:gd name="connsiteX19" fmla="*/ 1316360 w 3702050"/>
              <a:gd name="connsiteY19" fmla="*/ 72008 h 3024336"/>
              <a:gd name="connsiteX20" fmla="*/ 1532384 w 3702050"/>
              <a:gd name="connsiteY20" fmla="*/ 360040 h 3024336"/>
              <a:gd name="connsiteX21" fmla="*/ 1892424 w 3702050"/>
              <a:gd name="connsiteY21" fmla="*/ 0 h 3024336"/>
              <a:gd name="connsiteX22" fmla="*/ 2180456 w 3702050"/>
              <a:gd name="connsiteY22" fmla="*/ 243408 h 3024336"/>
              <a:gd name="connsiteX23" fmla="*/ 2127250 w 3702050"/>
              <a:gd name="connsiteY23" fmla="*/ 401786 h 3024336"/>
              <a:gd name="connsiteX24" fmla="*/ 2324472 w 3702050"/>
              <a:gd name="connsiteY24" fmla="*/ 360040 h 3024336"/>
              <a:gd name="connsiteX25" fmla="*/ 2540496 w 3702050"/>
              <a:gd name="connsiteY25" fmla="*/ 360040 h 3024336"/>
              <a:gd name="connsiteX26" fmla="*/ 2828528 w 3702050"/>
              <a:gd name="connsiteY26" fmla="*/ 360040 h 3024336"/>
              <a:gd name="connsiteX27" fmla="*/ 3044552 w 3702050"/>
              <a:gd name="connsiteY27" fmla="*/ 432048 h 3024336"/>
              <a:gd name="connsiteX28" fmla="*/ 3111500 w 3702050"/>
              <a:gd name="connsiteY28" fmla="*/ 662136 h 3024336"/>
              <a:gd name="connsiteX29" fmla="*/ 3536950 w 3702050"/>
              <a:gd name="connsiteY29" fmla="*/ 1036786 h 3024336"/>
              <a:gd name="connsiteX30" fmla="*/ 3702050 w 3702050"/>
              <a:gd name="connsiteY30" fmla="*/ 1506686 h 3024336"/>
              <a:gd name="connsiteX31" fmla="*/ 3625850 w 3702050"/>
              <a:gd name="connsiteY31" fmla="*/ 1811486 h 3024336"/>
              <a:gd name="connsiteX32" fmla="*/ 3188568 w 3702050"/>
              <a:gd name="connsiteY32" fmla="*/ 2088232 h 3024336"/>
              <a:gd name="connsiteX0" fmla="*/ 3188568 w 3702050"/>
              <a:gd name="connsiteY0" fmla="*/ 2088232 h 3024336"/>
              <a:gd name="connsiteX1" fmla="*/ 2396480 w 3702050"/>
              <a:gd name="connsiteY1" fmla="*/ 2088232 h 3024336"/>
              <a:gd name="connsiteX2" fmla="*/ 2396480 w 3702050"/>
              <a:gd name="connsiteY2" fmla="*/ 2376264 h 3024336"/>
              <a:gd name="connsiteX3" fmla="*/ 2032000 w 3702050"/>
              <a:gd name="connsiteY3" fmla="*/ 2402036 h 3024336"/>
              <a:gd name="connsiteX4" fmla="*/ 1820416 w 3702050"/>
              <a:gd name="connsiteY4" fmla="*/ 2736304 h 3024336"/>
              <a:gd name="connsiteX5" fmla="*/ 1748408 w 3702050"/>
              <a:gd name="connsiteY5" fmla="*/ 2880320 h 3024336"/>
              <a:gd name="connsiteX6" fmla="*/ 1748408 w 3702050"/>
              <a:gd name="connsiteY6" fmla="*/ 3024336 h 3024336"/>
              <a:gd name="connsiteX7" fmla="*/ 1174750 w 3702050"/>
              <a:gd name="connsiteY7" fmla="*/ 3024336 h 3024336"/>
              <a:gd name="connsiteX8" fmla="*/ 901700 w 3702050"/>
              <a:gd name="connsiteY8" fmla="*/ 2567136 h 3024336"/>
              <a:gd name="connsiteX9" fmla="*/ 361950 w 3702050"/>
              <a:gd name="connsiteY9" fmla="*/ 2579836 h 3024336"/>
              <a:gd name="connsiteX10" fmla="*/ 203200 w 3702050"/>
              <a:gd name="connsiteY10" fmla="*/ 1976586 h 3024336"/>
              <a:gd name="connsiteX11" fmla="*/ 0 w 3702050"/>
              <a:gd name="connsiteY11" fmla="*/ 1894036 h 3024336"/>
              <a:gd name="connsiteX12" fmla="*/ 311150 w 3702050"/>
              <a:gd name="connsiteY12" fmla="*/ 1690836 h 3024336"/>
              <a:gd name="connsiteX13" fmla="*/ 190500 w 3702050"/>
              <a:gd name="connsiteY13" fmla="*/ 1366986 h 3024336"/>
              <a:gd name="connsiteX14" fmla="*/ 628650 w 3702050"/>
              <a:gd name="connsiteY14" fmla="*/ 1366986 h 3024336"/>
              <a:gd name="connsiteX15" fmla="*/ 806450 w 3702050"/>
              <a:gd name="connsiteY15" fmla="*/ 1163786 h 3024336"/>
              <a:gd name="connsiteX16" fmla="*/ 787400 w 3702050"/>
              <a:gd name="connsiteY16" fmla="*/ 795486 h 3024336"/>
              <a:gd name="connsiteX17" fmla="*/ 1028328 w 3702050"/>
              <a:gd name="connsiteY17" fmla="*/ 144016 h 3024336"/>
              <a:gd name="connsiteX18" fmla="*/ 1172344 w 3702050"/>
              <a:gd name="connsiteY18" fmla="*/ 432048 h 3024336"/>
              <a:gd name="connsiteX19" fmla="*/ 1316360 w 3702050"/>
              <a:gd name="connsiteY19" fmla="*/ 72008 h 3024336"/>
              <a:gd name="connsiteX20" fmla="*/ 1532384 w 3702050"/>
              <a:gd name="connsiteY20" fmla="*/ 360040 h 3024336"/>
              <a:gd name="connsiteX21" fmla="*/ 1892424 w 3702050"/>
              <a:gd name="connsiteY21" fmla="*/ 0 h 3024336"/>
              <a:gd name="connsiteX22" fmla="*/ 2180456 w 3702050"/>
              <a:gd name="connsiteY22" fmla="*/ 243408 h 3024336"/>
              <a:gd name="connsiteX23" fmla="*/ 2127250 w 3702050"/>
              <a:gd name="connsiteY23" fmla="*/ 401786 h 3024336"/>
              <a:gd name="connsiteX24" fmla="*/ 2324472 w 3702050"/>
              <a:gd name="connsiteY24" fmla="*/ 360040 h 3024336"/>
              <a:gd name="connsiteX25" fmla="*/ 2540496 w 3702050"/>
              <a:gd name="connsiteY25" fmla="*/ 360040 h 3024336"/>
              <a:gd name="connsiteX26" fmla="*/ 2828528 w 3702050"/>
              <a:gd name="connsiteY26" fmla="*/ 360040 h 3024336"/>
              <a:gd name="connsiteX27" fmla="*/ 3044552 w 3702050"/>
              <a:gd name="connsiteY27" fmla="*/ 432048 h 3024336"/>
              <a:gd name="connsiteX28" fmla="*/ 3111500 w 3702050"/>
              <a:gd name="connsiteY28" fmla="*/ 662136 h 3024336"/>
              <a:gd name="connsiteX29" fmla="*/ 3536950 w 3702050"/>
              <a:gd name="connsiteY29" fmla="*/ 1036786 h 3024336"/>
              <a:gd name="connsiteX30" fmla="*/ 3702050 w 3702050"/>
              <a:gd name="connsiteY30" fmla="*/ 1506686 h 3024336"/>
              <a:gd name="connsiteX31" fmla="*/ 3625850 w 3702050"/>
              <a:gd name="connsiteY31" fmla="*/ 1811486 h 3024336"/>
              <a:gd name="connsiteX32" fmla="*/ 3188568 w 3702050"/>
              <a:gd name="connsiteY32" fmla="*/ 2088232 h 3024336"/>
              <a:gd name="connsiteX0" fmla="*/ 3188568 w 3702050"/>
              <a:gd name="connsiteY0" fmla="*/ 2088232 h 3024336"/>
              <a:gd name="connsiteX1" fmla="*/ 2396480 w 3702050"/>
              <a:gd name="connsiteY1" fmla="*/ 2088232 h 3024336"/>
              <a:gd name="connsiteX2" fmla="*/ 2396480 w 3702050"/>
              <a:gd name="connsiteY2" fmla="*/ 2376264 h 3024336"/>
              <a:gd name="connsiteX3" fmla="*/ 2032000 w 3702050"/>
              <a:gd name="connsiteY3" fmla="*/ 2402036 h 3024336"/>
              <a:gd name="connsiteX4" fmla="*/ 1964432 w 3702050"/>
              <a:gd name="connsiteY4" fmla="*/ 2880320 h 3024336"/>
              <a:gd name="connsiteX5" fmla="*/ 1748408 w 3702050"/>
              <a:gd name="connsiteY5" fmla="*/ 2880320 h 3024336"/>
              <a:gd name="connsiteX6" fmla="*/ 1748408 w 3702050"/>
              <a:gd name="connsiteY6" fmla="*/ 3024336 h 3024336"/>
              <a:gd name="connsiteX7" fmla="*/ 1174750 w 3702050"/>
              <a:gd name="connsiteY7" fmla="*/ 3024336 h 3024336"/>
              <a:gd name="connsiteX8" fmla="*/ 901700 w 3702050"/>
              <a:gd name="connsiteY8" fmla="*/ 2567136 h 3024336"/>
              <a:gd name="connsiteX9" fmla="*/ 361950 w 3702050"/>
              <a:gd name="connsiteY9" fmla="*/ 2579836 h 3024336"/>
              <a:gd name="connsiteX10" fmla="*/ 203200 w 3702050"/>
              <a:gd name="connsiteY10" fmla="*/ 1976586 h 3024336"/>
              <a:gd name="connsiteX11" fmla="*/ 0 w 3702050"/>
              <a:gd name="connsiteY11" fmla="*/ 1894036 h 3024336"/>
              <a:gd name="connsiteX12" fmla="*/ 311150 w 3702050"/>
              <a:gd name="connsiteY12" fmla="*/ 1690836 h 3024336"/>
              <a:gd name="connsiteX13" fmla="*/ 190500 w 3702050"/>
              <a:gd name="connsiteY13" fmla="*/ 1366986 h 3024336"/>
              <a:gd name="connsiteX14" fmla="*/ 628650 w 3702050"/>
              <a:gd name="connsiteY14" fmla="*/ 1366986 h 3024336"/>
              <a:gd name="connsiteX15" fmla="*/ 806450 w 3702050"/>
              <a:gd name="connsiteY15" fmla="*/ 1163786 h 3024336"/>
              <a:gd name="connsiteX16" fmla="*/ 787400 w 3702050"/>
              <a:gd name="connsiteY16" fmla="*/ 795486 h 3024336"/>
              <a:gd name="connsiteX17" fmla="*/ 1028328 w 3702050"/>
              <a:gd name="connsiteY17" fmla="*/ 144016 h 3024336"/>
              <a:gd name="connsiteX18" fmla="*/ 1172344 w 3702050"/>
              <a:gd name="connsiteY18" fmla="*/ 432048 h 3024336"/>
              <a:gd name="connsiteX19" fmla="*/ 1316360 w 3702050"/>
              <a:gd name="connsiteY19" fmla="*/ 72008 h 3024336"/>
              <a:gd name="connsiteX20" fmla="*/ 1532384 w 3702050"/>
              <a:gd name="connsiteY20" fmla="*/ 360040 h 3024336"/>
              <a:gd name="connsiteX21" fmla="*/ 1892424 w 3702050"/>
              <a:gd name="connsiteY21" fmla="*/ 0 h 3024336"/>
              <a:gd name="connsiteX22" fmla="*/ 2180456 w 3702050"/>
              <a:gd name="connsiteY22" fmla="*/ 243408 h 3024336"/>
              <a:gd name="connsiteX23" fmla="*/ 2127250 w 3702050"/>
              <a:gd name="connsiteY23" fmla="*/ 401786 h 3024336"/>
              <a:gd name="connsiteX24" fmla="*/ 2324472 w 3702050"/>
              <a:gd name="connsiteY24" fmla="*/ 360040 h 3024336"/>
              <a:gd name="connsiteX25" fmla="*/ 2540496 w 3702050"/>
              <a:gd name="connsiteY25" fmla="*/ 360040 h 3024336"/>
              <a:gd name="connsiteX26" fmla="*/ 2828528 w 3702050"/>
              <a:gd name="connsiteY26" fmla="*/ 360040 h 3024336"/>
              <a:gd name="connsiteX27" fmla="*/ 3044552 w 3702050"/>
              <a:gd name="connsiteY27" fmla="*/ 432048 h 3024336"/>
              <a:gd name="connsiteX28" fmla="*/ 3111500 w 3702050"/>
              <a:gd name="connsiteY28" fmla="*/ 662136 h 3024336"/>
              <a:gd name="connsiteX29" fmla="*/ 3536950 w 3702050"/>
              <a:gd name="connsiteY29" fmla="*/ 1036786 h 3024336"/>
              <a:gd name="connsiteX30" fmla="*/ 3702050 w 3702050"/>
              <a:gd name="connsiteY30" fmla="*/ 1506686 h 3024336"/>
              <a:gd name="connsiteX31" fmla="*/ 3625850 w 3702050"/>
              <a:gd name="connsiteY31" fmla="*/ 1811486 h 3024336"/>
              <a:gd name="connsiteX32" fmla="*/ 3188568 w 3702050"/>
              <a:gd name="connsiteY32" fmla="*/ 2088232 h 3024336"/>
              <a:gd name="connsiteX0" fmla="*/ 3188568 w 3702050"/>
              <a:gd name="connsiteY0" fmla="*/ 2088232 h 3024336"/>
              <a:gd name="connsiteX1" fmla="*/ 2396480 w 3702050"/>
              <a:gd name="connsiteY1" fmla="*/ 2088232 h 3024336"/>
              <a:gd name="connsiteX2" fmla="*/ 2396480 w 3702050"/>
              <a:gd name="connsiteY2" fmla="*/ 2376264 h 3024336"/>
              <a:gd name="connsiteX3" fmla="*/ 2032000 w 3702050"/>
              <a:gd name="connsiteY3" fmla="*/ 2402036 h 3024336"/>
              <a:gd name="connsiteX4" fmla="*/ 2012950 w 3702050"/>
              <a:gd name="connsiteY4" fmla="*/ 2624658 h 3024336"/>
              <a:gd name="connsiteX5" fmla="*/ 1964432 w 3702050"/>
              <a:gd name="connsiteY5" fmla="*/ 2880320 h 3024336"/>
              <a:gd name="connsiteX6" fmla="*/ 1748408 w 3702050"/>
              <a:gd name="connsiteY6" fmla="*/ 2880320 h 3024336"/>
              <a:gd name="connsiteX7" fmla="*/ 1748408 w 3702050"/>
              <a:gd name="connsiteY7" fmla="*/ 3024336 h 3024336"/>
              <a:gd name="connsiteX8" fmla="*/ 1174750 w 3702050"/>
              <a:gd name="connsiteY8" fmla="*/ 3024336 h 3024336"/>
              <a:gd name="connsiteX9" fmla="*/ 901700 w 3702050"/>
              <a:gd name="connsiteY9" fmla="*/ 2567136 h 3024336"/>
              <a:gd name="connsiteX10" fmla="*/ 361950 w 3702050"/>
              <a:gd name="connsiteY10" fmla="*/ 2579836 h 3024336"/>
              <a:gd name="connsiteX11" fmla="*/ 203200 w 3702050"/>
              <a:gd name="connsiteY11" fmla="*/ 1976586 h 3024336"/>
              <a:gd name="connsiteX12" fmla="*/ 0 w 3702050"/>
              <a:gd name="connsiteY12" fmla="*/ 1894036 h 3024336"/>
              <a:gd name="connsiteX13" fmla="*/ 311150 w 3702050"/>
              <a:gd name="connsiteY13" fmla="*/ 1690836 h 3024336"/>
              <a:gd name="connsiteX14" fmla="*/ 190500 w 3702050"/>
              <a:gd name="connsiteY14" fmla="*/ 1366986 h 3024336"/>
              <a:gd name="connsiteX15" fmla="*/ 628650 w 3702050"/>
              <a:gd name="connsiteY15" fmla="*/ 1366986 h 3024336"/>
              <a:gd name="connsiteX16" fmla="*/ 806450 w 3702050"/>
              <a:gd name="connsiteY16" fmla="*/ 1163786 h 3024336"/>
              <a:gd name="connsiteX17" fmla="*/ 787400 w 3702050"/>
              <a:gd name="connsiteY17" fmla="*/ 795486 h 3024336"/>
              <a:gd name="connsiteX18" fmla="*/ 1028328 w 3702050"/>
              <a:gd name="connsiteY18" fmla="*/ 144016 h 3024336"/>
              <a:gd name="connsiteX19" fmla="*/ 1172344 w 3702050"/>
              <a:gd name="connsiteY19" fmla="*/ 432048 h 3024336"/>
              <a:gd name="connsiteX20" fmla="*/ 1316360 w 3702050"/>
              <a:gd name="connsiteY20" fmla="*/ 72008 h 3024336"/>
              <a:gd name="connsiteX21" fmla="*/ 1532384 w 3702050"/>
              <a:gd name="connsiteY21" fmla="*/ 360040 h 3024336"/>
              <a:gd name="connsiteX22" fmla="*/ 1892424 w 3702050"/>
              <a:gd name="connsiteY22" fmla="*/ 0 h 3024336"/>
              <a:gd name="connsiteX23" fmla="*/ 2180456 w 3702050"/>
              <a:gd name="connsiteY23" fmla="*/ 243408 h 3024336"/>
              <a:gd name="connsiteX24" fmla="*/ 2127250 w 3702050"/>
              <a:gd name="connsiteY24" fmla="*/ 401786 h 3024336"/>
              <a:gd name="connsiteX25" fmla="*/ 2324472 w 3702050"/>
              <a:gd name="connsiteY25" fmla="*/ 360040 h 3024336"/>
              <a:gd name="connsiteX26" fmla="*/ 2540496 w 3702050"/>
              <a:gd name="connsiteY26" fmla="*/ 360040 h 3024336"/>
              <a:gd name="connsiteX27" fmla="*/ 2828528 w 3702050"/>
              <a:gd name="connsiteY27" fmla="*/ 360040 h 3024336"/>
              <a:gd name="connsiteX28" fmla="*/ 3044552 w 3702050"/>
              <a:gd name="connsiteY28" fmla="*/ 432048 h 3024336"/>
              <a:gd name="connsiteX29" fmla="*/ 3111500 w 3702050"/>
              <a:gd name="connsiteY29" fmla="*/ 662136 h 3024336"/>
              <a:gd name="connsiteX30" fmla="*/ 3536950 w 3702050"/>
              <a:gd name="connsiteY30" fmla="*/ 1036786 h 3024336"/>
              <a:gd name="connsiteX31" fmla="*/ 3702050 w 3702050"/>
              <a:gd name="connsiteY31" fmla="*/ 1506686 h 3024336"/>
              <a:gd name="connsiteX32" fmla="*/ 3625850 w 3702050"/>
              <a:gd name="connsiteY32" fmla="*/ 1811486 h 3024336"/>
              <a:gd name="connsiteX33" fmla="*/ 3188568 w 3702050"/>
              <a:gd name="connsiteY33" fmla="*/ 2088232 h 3024336"/>
              <a:gd name="connsiteX0" fmla="*/ 3188568 w 3702050"/>
              <a:gd name="connsiteY0" fmla="*/ 2088232 h 3024336"/>
              <a:gd name="connsiteX1" fmla="*/ 2396480 w 3702050"/>
              <a:gd name="connsiteY1" fmla="*/ 2088232 h 3024336"/>
              <a:gd name="connsiteX2" fmla="*/ 2396480 w 3702050"/>
              <a:gd name="connsiteY2" fmla="*/ 2376264 h 3024336"/>
              <a:gd name="connsiteX3" fmla="*/ 2032000 w 3702050"/>
              <a:gd name="connsiteY3" fmla="*/ 2402036 h 3024336"/>
              <a:gd name="connsiteX4" fmla="*/ 1964432 w 3702050"/>
              <a:gd name="connsiteY4" fmla="*/ 2520280 h 3024336"/>
              <a:gd name="connsiteX5" fmla="*/ 1964432 w 3702050"/>
              <a:gd name="connsiteY5" fmla="*/ 2880320 h 3024336"/>
              <a:gd name="connsiteX6" fmla="*/ 1748408 w 3702050"/>
              <a:gd name="connsiteY6" fmla="*/ 2880320 h 3024336"/>
              <a:gd name="connsiteX7" fmla="*/ 1748408 w 3702050"/>
              <a:gd name="connsiteY7" fmla="*/ 3024336 h 3024336"/>
              <a:gd name="connsiteX8" fmla="*/ 1174750 w 3702050"/>
              <a:gd name="connsiteY8" fmla="*/ 3024336 h 3024336"/>
              <a:gd name="connsiteX9" fmla="*/ 901700 w 3702050"/>
              <a:gd name="connsiteY9" fmla="*/ 2567136 h 3024336"/>
              <a:gd name="connsiteX10" fmla="*/ 361950 w 3702050"/>
              <a:gd name="connsiteY10" fmla="*/ 2579836 h 3024336"/>
              <a:gd name="connsiteX11" fmla="*/ 203200 w 3702050"/>
              <a:gd name="connsiteY11" fmla="*/ 1976586 h 3024336"/>
              <a:gd name="connsiteX12" fmla="*/ 0 w 3702050"/>
              <a:gd name="connsiteY12" fmla="*/ 1894036 h 3024336"/>
              <a:gd name="connsiteX13" fmla="*/ 311150 w 3702050"/>
              <a:gd name="connsiteY13" fmla="*/ 1690836 h 3024336"/>
              <a:gd name="connsiteX14" fmla="*/ 190500 w 3702050"/>
              <a:gd name="connsiteY14" fmla="*/ 1366986 h 3024336"/>
              <a:gd name="connsiteX15" fmla="*/ 628650 w 3702050"/>
              <a:gd name="connsiteY15" fmla="*/ 1366986 h 3024336"/>
              <a:gd name="connsiteX16" fmla="*/ 806450 w 3702050"/>
              <a:gd name="connsiteY16" fmla="*/ 1163786 h 3024336"/>
              <a:gd name="connsiteX17" fmla="*/ 787400 w 3702050"/>
              <a:gd name="connsiteY17" fmla="*/ 795486 h 3024336"/>
              <a:gd name="connsiteX18" fmla="*/ 1028328 w 3702050"/>
              <a:gd name="connsiteY18" fmla="*/ 144016 h 3024336"/>
              <a:gd name="connsiteX19" fmla="*/ 1172344 w 3702050"/>
              <a:gd name="connsiteY19" fmla="*/ 432048 h 3024336"/>
              <a:gd name="connsiteX20" fmla="*/ 1316360 w 3702050"/>
              <a:gd name="connsiteY20" fmla="*/ 72008 h 3024336"/>
              <a:gd name="connsiteX21" fmla="*/ 1532384 w 3702050"/>
              <a:gd name="connsiteY21" fmla="*/ 360040 h 3024336"/>
              <a:gd name="connsiteX22" fmla="*/ 1892424 w 3702050"/>
              <a:gd name="connsiteY22" fmla="*/ 0 h 3024336"/>
              <a:gd name="connsiteX23" fmla="*/ 2180456 w 3702050"/>
              <a:gd name="connsiteY23" fmla="*/ 243408 h 3024336"/>
              <a:gd name="connsiteX24" fmla="*/ 2127250 w 3702050"/>
              <a:gd name="connsiteY24" fmla="*/ 401786 h 3024336"/>
              <a:gd name="connsiteX25" fmla="*/ 2324472 w 3702050"/>
              <a:gd name="connsiteY25" fmla="*/ 360040 h 3024336"/>
              <a:gd name="connsiteX26" fmla="*/ 2540496 w 3702050"/>
              <a:gd name="connsiteY26" fmla="*/ 360040 h 3024336"/>
              <a:gd name="connsiteX27" fmla="*/ 2828528 w 3702050"/>
              <a:gd name="connsiteY27" fmla="*/ 360040 h 3024336"/>
              <a:gd name="connsiteX28" fmla="*/ 3044552 w 3702050"/>
              <a:gd name="connsiteY28" fmla="*/ 432048 h 3024336"/>
              <a:gd name="connsiteX29" fmla="*/ 3111500 w 3702050"/>
              <a:gd name="connsiteY29" fmla="*/ 662136 h 3024336"/>
              <a:gd name="connsiteX30" fmla="*/ 3536950 w 3702050"/>
              <a:gd name="connsiteY30" fmla="*/ 1036786 h 3024336"/>
              <a:gd name="connsiteX31" fmla="*/ 3702050 w 3702050"/>
              <a:gd name="connsiteY31" fmla="*/ 1506686 h 3024336"/>
              <a:gd name="connsiteX32" fmla="*/ 3625850 w 3702050"/>
              <a:gd name="connsiteY32" fmla="*/ 1811486 h 3024336"/>
              <a:gd name="connsiteX33" fmla="*/ 3188568 w 3702050"/>
              <a:gd name="connsiteY33" fmla="*/ 2088232 h 3024336"/>
              <a:gd name="connsiteX0" fmla="*/ 3188568 w 3702050"/>
              <a:gd name="connsiteY0" fmla="*/ 2088232 h 3024336"/>
              <a:gd name="connsiteX1" fmla="*/ 2396480 w 3702050"/>
              <a:gd name="connsiteY1" fmla="*/ 2088232 h 3024336"/>
              <a:gd name="connsiteX2" fmla="*/ 2396480 w 3702050"/>
              <a:gd name="connsiteY2" fmla="*/ 2376264 h 3024336"/>
              <a:gd name="connsiteX3" fmla="*/ 2108448 w 3702050"/>
              <a:gd name="connsiteY3" fmla="*/ 2520280 h 3024336"/>
              <a:gd name="connsiteX4" fmla="*/ 1964432 w 3702050"/>
              <a:gd name="connsiteY4" fmla="*/ 2520280 h 3024336"/>
              <a:gd name="connsiteX5" fmla="*/ 1964432 w 3702050"/>
              <a:gd name="connsiteY5" fmla="*/ 2880320 h 3024336"/>
              <a:gd name="connsiteX6" fmla="*/ 1748408 w 3702050"/>
              <a:gd name="connsiteY6" fmla="*/ 2880320 h 3024336"/>
              <a:gd name="connsiteX7" fmla="*/ 1748408 w 3702050"/>
              <a:gd name="connsiteY7" fmla="*/ 3024336 h 3024336"/>
              <a:gd name="connsiteX8" fmla="*/ 1174750 w 3702050"/>
              <a:gd name="connsiteY8" fmla="*/ 3024336 h 3024336"/>
              <a:gd name="connsiteX9" fmla="*/ 901700 w 3702050"/>
              <a:gd name="connsiteY9" fmla="*/ 2567136 h 3024336"/>
              <a:gd name="connsiteX10" fmla="*/ 361950 w 3702050"/>
              <a:gd name="connsiteY10" fmla="*/ 2579836 h 3024336"/>
              <a:gd name="connsiteX11" fmla="*/ 203200 w 3702050"/>
              <a:gd name="connsiteY11" fmla="*/ 1976586 h 3024336"/>
              <a:gd name="connsiteX12" fmla="*/ 0 w 3702050"/>
              <a:gd name="connsiteY12" fmla="*/ 1894036 h 3024336"/>
              <a:gd name="connsiteX13" fmla="*/ 311150 w 3702050"/>
              <a:gd name="connsiteY13" fmla="*/ 1690836 h 3024336"/>
              <a:gd name="connsiteX14" fmla="*/ 190500 w 3702050"/>
              <a:gd name="connsiteY14" fmla="*/ 1366986 h 3024336"/>
              <a:gd name="connsiteX15" fmla="*/ 628650 w 3702050"/>
              <a:gd name="connsiteY15" fmla="*/ 1366986 h 3024336"/>
              <a:gd name="connsiteX16" fmla="*/ 806450 w 3702050"/>
              <a:gd name="connsiteY16" fmla="*/ 1163786 h 3024336"/>
              <a:gd name="connsiteX17" fmla="*/ 787400 w 3702050"/>
              <a:gd name="connsiteY17" fmla="*/ 795486 h 3024336"/>
              <a:gd name="connsiteX18" fmla="*/ 1028328 w 3702050"/>
              <a:gd name="connsiteY18" fmla="*/ 144016 h 3024336"/>
              <a:gd name="connsiteX19" fmla="*/ 1172344 w 3702050"/>
              <a:gd name="connsiteY19" fmla="*/ 432048 h 3024336"/>
              <a:gd name="connsiteX20" fmla="*/ 1316360 w 3702050"/>
              <a:gd name="connsiteY20" fmla="*/ 72008 h 3024336"/>
              <a:gd name="connsiteX21" fmla="*/ 1532384 w 3702050"/>
              <a:gd name="connsiteY21" fmla="*/ 360040 h 3024336"/>
              <a:gd name="connsiteX22" fmla="*/ 1892424 w 3702050"/>
              <a:gd name="connsiteY22" fmla="*/ 0 h 3024336"/>
              <a:gd name="connsiteX23" fmla="*/ 2180456 w 3702050"/>
              <a:gd name="connsiteY23" fmla="*/ 243408 h 3024336"/>
              <a:gd name="connsiteX24" fmla="*/ 2127250 w 3702050"/>
              <a:gd name="connsiteY24" fmla="*/ 401786 h 3024336"/>
              <a:gd name="connsiteX25" fmla="*/ 2324472 w 3702050"/>
              <a:gd name="connsiteY25" fmla="*/ 360040 h 3024336"/>
              <a:gd name="connsiteX26" fmla="*/ 2540496 w 3702050"/>
              <a:gd name="connsiteY26" fmla="*/ 360040 h 3024336"/>
              <a:gd name="connsiteX27" fmla="*/ 2828528 w 3702050"/>
              <a:gd name="connsiteY27" fmla="*/ 360040 h 3024336"/>
              <a:gd name="connsiteX28" fmla="*/ 3044552 w 3702050"/>
              <a:gd name="connsiteY28" fmla="*/ 432048 h 3024336"/>
              <a:gd name="connsiteX29" fmla="*/ 3111500 w 3702050"/>
              <a:gd name="connsiteY29" fmla="*/ 662136 h 3024336"/>
              <a:gd name="connsiteX30" fmla="*/ 3536950 w 3702050"/>
              <a:gd name="connsiteY30" fmla="*/ 1036786 h 3024336"/>
              <a:gd name="connsiteX31" fmla="*/ 3702050 w 3702050"/>
              <a:gd name="connsiteY31" fmla="*/ 1506686 h 3024336"/>
              <a:gd name="connsiteX32" fmla="*/ 3625850 w 3702050"/>
              <a:gd name="connsiteY32" fmla="*/ 1811486 h 3024336"/>
              <a:gd name="connsiteX33" fmla="*/ 3188568 w 3702050"/>
              <a:gd name="connsiteY33" fmla="*/ 2088232 h 3024336"/>
              <a:gd name="connsiteX0" fmla="*/ 3188568 w 3702050"/>
              <a:gd name="connsiteY0" fmla="*/ 2088232 h 3024336"/>
              <a:gd name="connsiteX1" fmla="*/ 2396480 w 3702050"/>
              <a:gd name="connsiteY1" fmla="*/ 2088232 h 3024336"/>
              <a:gd name="connsiteX2" fmla="*/ 2396480 w 3702050"/>
              <a:gd name="connsiteY2" fmla="*/ 2376264 h 3024336"/>
              <a:gd name="connsiteX3" fmla="*/ 2152650 w 3702050"/>
              <a:gd name="connsiteY3" fmla="*/ 2504008 h 3024336"/>
              <a:gd name="connsiteX4" fmla="*/ 2108448 w 3702050"/>
              <a:gd name="connsiteY4" fmla="*/ 2520280 h 3024336"/>
              <a:gd name="connsiteX5" fmla="*/ 1964432 w 3702050"/>
              <a:gd name="connsiteY5" fmla="*/ 2520280 h 3024336"/>
              <a:gd name="connsiteX6" fmla="*/ 1964432 w 3702050"/>
              <a:gd name="connsiteY6" fmla="*/ 2880320 h 3024336"/>
              <a:gd name="connsiteX7" fmla="*/ 1748408 w 3702050"/>
              <a:gd name="connsiteY7" fmla="*/ 2880320 h 3024336"/>
              <a:gd name="connsiteX8" fmla="*/ 1748408 w 3702050"/>
              <a:gd name="connsiteY8" fmla="*/ 3024336 h 3024336"/>
              <a:gd name="connsiteX9" fmla="*/ 1174750 w 3702050"/>
              <a:gd name="connsiteY9" fmla="*/ 3024336 h 3024336"/>
              <a:gd name="connsiteX10" fmla="*/ 901700 w 3702050"/>
              <a:gd name="connsiteY10" fmla="*/ 2567136 h 3024336"/>
              <a:gd name="connsiteX11" fmla="*/ 361950 w 3702050"/>
              <a:gd name="connsiteY11" fmla="*/ 2579836 h 3024336"/>
              <a:gd name="connsiteX12" fmla="*/ 203200 w 3702050"/>
              <a:gd name="connsiteY12" fmla="*/ 1976586 h 3024336"/>
              <a:gd name="connsiteX13" fmla="*/ 0 w 3702050"/>
              <a:gd name="connsiteY13" fmla="*/ 1894036 h 3024336"/>
              <a:gd name="connsiteX14" fmla="*/ 311150 w 3702050"/>
              <a:gd name="connsiteY14" fmla="*/ 1690836 h 3024336"/>
              <a:gd name="connsiteX15" fmla="*/ 190500 w 3702050"/>
              <a:gd name="connsiteY15" fmla="*/ 1366986 h 3024336"/>
              <a:gd name="connsiteX16" fmla="*/ 628650 w 3702050"/>
              <a:gd name="connsiteY16" fmla="*/ 1366986 h 3024336"/>
              <a:gd name="connsiteX17" fmla="*/ 806450 w 3702050"/>
              <a:gd name="connsiteY17" fmla="*/ 1163786 h 3024336"/>
              <a:gd name="connsiteX18" fmla="*/ 787400 w 3702050"/>
              <a:gd name="connsiteY18" fmla="*/ 795486 h 3024336"/>
              <a:gd name="connsiteX19" fmla="*/ 1028328 w 3702050"/>
              <a:gd name="connsiteY19" fmla="*/ 144016 h 3024336"/>
              <a:gd name="connsiteX20" fmla="*/ 1172344 w 3702050"/>
              <a:gd name="connsiteY20" fmla="*/ 432048 h 3024336"/>
              <a:gd name="connsiteX21" fmla="*/ 1316360 w 3702050"/>
              <a:gd name="connsiteY21" fmla="*/ 72008 h 3024336"/>
              <a:gd name="connsiteX22" fmla="*/ 1532384 w 3702050"/>
              <a:gd name="connsiteY22" fmla="*/ 360040 h 3024336"/>
              <a:gd name="connsiteX23" fmla="*/ 1892424 w 3702050"/>
              <a:gd name="connsiteY23" fmla="*/ 0 h 3024336"/>
              <a:gd name="connsiteX24" fmla="*/ 2180456 w 3702050"/>
              <a:gd name="connsiteY24" fmla="*/ 243408 h 3024336"/>
              <a:gd name="connsiteX25" fmla="*/ 2127250 w 3702050"/>
              <a:gd name="connsiteY25" fmla="*/ 401786 h 3024336"/>
              <a:gd name="connsiteX26" fmla="*/ 2324472 w 3702050"/>
              <a:gd name="connsiteY26" fmla="*/ 360040 h 3024336"/>
              <a:gd name="connsiteX27" fmla="*/ 2540496 w 3702050"/>
              <a:gd name="connsiteY27" fmla="*/ 360040 h 3024336"/>
              <a:gd name="connsiteX28" fmla="*/ 2828528 w 3702050"/>
              <a:gd name="connsiteY28" fmla="*/ 360040 h 3024336"/>
              <a:gd name="connsiteX29" fmla="*/ 3044552 w 3702050"/>
              <a:gd name="connsiteY29" fmla="*/ 432048 h 3024336"/>
              <a:gd name="connsiteX30" fmla="*/ 3111500 w 3702050"/>
              <a:gd name="connsiteY30" fmla="*/ 662136 h 3024336"/>
              <a:gd name="connsiteX31" fmla="*/ 3536950 w 3702050"/>
              <a:gd name="connsiteY31" fmla="*/ 1036786 h 3024336"/>
              <a:gd name="connsiteX32" fmla="*/ 3702050 w 3702050"/>
              <a:gd name="connsiteY32" fmla="*/ 1506686 h 3024336"/>
              <a:gd name="connsiteX33" fmla="*/ 3625850 w 3702050"/>
              <a:gd name="connsiteY33" fmla="*/ 1811486 h 3024336"/>
              <a:gd name="connsiteX34" fmla="*/ 3188568 w 3702050"/>
              <a:gd name="connsiteY34" fmla="*/ 2088232 h 3024336"/>
              <a:gd name="connsiteX0" fmla="*/ 3188568 w 3702050"/>
              <a:gd name="connsiteY0" fmla="*/ 2088232 h 3024336"/>
              <a:gd name="connsiteX1" fmla="*/ 2396480 w 3702050"/>
              <a:gd name="connsiteY1" fmla="*/ 2088232 h 3024336"/>
              <a:gd name="connsiteX2" fmla="*/ 2396480 w 3702050"/>
              <a:gd name="connsiteY2" fmla="*/ 2376264 h 3024336"/>
              <a:gd name="connsiteX3" fmla="*/ 2108448 w 3702050"/>
              <a:gd name="connsiteY3" fmla="*/ 2376264 h 3024336"/>
              <a:gd name="connsiteX4" fmla="*/ 2108448 w 3702050"/>
              <a:gd name="connsiteY4" fmla="*/ 2520280 h 3024336"/>
              <a:gd name="connsiteX5" fmla="*/ 1964432 w 3702050"/>
              <a:gd name="connsiteY5" fmla="*/ 2520280 h 3024336"/>
              <a:gd name="connsiteX6" fmla="*/ 1964432 w 3702050"/>
              <a:gd name="connsiteY6" fmla="*/ 2880320 h 3024336"/>
              <a:gd name="connsiteX7" fmla="*/ 1748408 w 3702050"/>
              <a:gd name="connsiteY7" fmla="*/ 2880320 h 3024336"/>
              <a:gd name="connsiteX8" fmla="*/ 1748408 w 3702050"/>
              <a:gd name="connsiteY8" fmla="*/ 3024336 h 3024336"/>
              <a:gd name="connsiteX9" fmla="*/ 1174750 w 3702050"/>
              <a:gd name="connsiteY9" fmla="*/ 3024336 h 3024336"/>
              <a:gd name="connsiteX10" fmla="*/ 901700 w 3702050"/>
              <a:gd name="connsiteY10" fmla="*/ 2567136 h 3024336"/>
              <a:gd name="connsiteX11" fmla="*/ 361950 w 3702050"/>
              <a:gd name="connsiteY11" fmla="*/ 2579836 h 3024336"/>
              <a:gd name="connsiteX12" fmla="*/ 203200 w 3702050"/>
              <a:gd name="connsiteY12" fmla="*/ 1976586 h 3024336"/>
              <a:gd name="connsiteX13" fmla="*/ 0 w 3702050"/>
              <a:gd name="connsiteY13" fmla="*/ 1894036 h 3024336"/>
              <a:gd name="connsiteX14" fmla="*/ 311150 w 3702050"/>
              <a:gd name="connsiteY14" fmla="*/ 1690836 h 3024336"/>
              <a:gd name="connsiteX15" fmla="*/ 190500 w 3702050"/>
              <a:gd name="connsiteY15" fmla="*/ 1366986 h 3024336"/>
              <a:gd name="connsiteX16" fmla="*/ 628650 w 3702050"/>
              <a:gd name="connsiteY16" fmla="*/ 1366986 h 3024336"/>
              <a:gd name="connsiteX17" fmla="*/ 806450 w 3702050"/>
              <a:gd name="connsiteY17" fmla="*/ 1163786 h 3024336"/>
              <a:gd name="connsiteX18" fmla="*/ 787400 w 3702050"/>
              <a:gd name="connsiteY18" fmla="*/ 795486 h 3024336"/>
              <a:gd name="connsiteX19" fmla="*/ 1028328 w 3702050"/>
              <a:gd name="connsiteY19" fmla="*/ 144016 h 3024336"/>
              <a:gd name="connsiteX20" fmla="*/ 1172344 w 3702050"/>
              <a:gd name="connsiteY20" fmla="*/ 432048 h 3024336"/>
              <a:gd name="connsiteX21" fmla="*/ 1316360 w 3702050"/>
              <a:gd name="connsiteY21" fmla="*/ 72008 h 3024336"/>
              <a:gd name="connsiteX22" fmla="*/ 1532384 w 3702050"/>
              <a:gd name="connsiteY22" fmla="*/ 360040 h 3024336"/>
              <a:gd name="connsiteX23" fmla="*/ 1892424 w 3702050"/>
              <a:gd name="connsiteY23" fmla="*/ 0 h 3024336"/>
              <a:gd name="connsiteX24" fmla="*/ 2180456 w 3702050"/>
              <a:gd name="connsiteY24" fmla="*/ 243408 h 3024336"/>
              <a:gd name="connsiteX25" fmla="*/ 2127250 w 3702050"/>
              <a:gd name="connsiteY25" fmla="*/ 401786 h 3024336"/>
              <a:gd name="connsiteX26" fmla="*/ 2324472 w 3702050"/>
              <a:gd name="connsiteY26" fmla="*/ 360040 h 3024336"/>
              <a:gd name="connsiteX27" fmla="*/ 2540496 w 3702050"/>
              <a:gd name="connsiteY27" fmla="*/ 360040 h 3024336"/>
              <a:gd name="connsiteX28" fmla="*/ 2828528 w 3702050"/>
              <a:gd name="connsiteY28" fmla="*/ 360040 h 3024336"/>
              <a:gd name="connsiteX29" fmla="*/ 3044552 w 3702050"/>
              <a:gd name="connsiteY29" fmla="*/ 432048 h 3024336"/>
              <a:gd name="connsiteX30" fmla="*/ 3111500 w 3702050"/>
              <a:gd name="connsiteY30" fmla="*/ 662136 h 3024336"/>
              <a:gd name="connsiteX31" fmla="*/ 3536950 w 3702050"/>
              <a:gd name="connsiteY31" fmla="*/ 1036786 h 3024336"/>
              <a:gd name="connsiteX32" fmla="*/ 3702050 w 3702050"/>
              <a:gd name="connsiteY32" fmla="*/ 1506686 h 3024336"/>
              <a:gd name="connsiteX33" fmla="*/ 3625850 w 3702050"/>
              <a:gd name="connsiteY33" fmla="*/ 1811486 h 3024336"/>
              <a:gd name="connsiteX34" fmla="*/ 3188568 w 3702050"/>
              <a:gd name="connsiteY34" fmla="*/ 2088232 h 3024336"/>
              <a:gd name="connsiteX0" fmla="*/ 3188568 w 3702050"/>
              <a:gd name="connsiteY0" fmla="*/ 2088232 h 3024336"/>
              <a:gd name="connsiteX1" fmla="*/ 2396480 w 3702050"/>
              <a:gd name="connsiteY1" fmla="*/ 2088232 h 3024336"/>
              <a:gd name="connsiteX2" fmla="*/ 2396480 w 3702050"/>
              <a:gd name="connsiteY2" fmla="*/ 2376264 h 3024336"/>
              <a:gd name="connsiteX3" fmla="*/ 2108448 w 3702050"/>
              <a:gd name="connsiteY3" fmla="*/ 2376264 h 3024336"/>
              <a:gd name="connsiteX4" fmla="*/ 2108448 w 3702050"/>
              <a:gd name="connsiteY4" fmla="*/ 2520280 h 3024336"/>
              <a:gd name="connsiteX5" fmla="*/ 1964432 w 3702050"/>
              <a:gd name="connsiteY5" fmla="*/ 2520280 h 3024336"/>
              <a:gd name="connsiteX6" fmla="*/ 1964432 w 3702050"/>
              <a:gd name="connsiteY6" fmla="*/ 2880320 h 3024336"/>
              <a:gd name="connsiteX7" fmla="*/ 1748408 w 3702050"/>
              <a:gd name="connsiteY7" fmla="*/ 2880320 h 3024336"/>
              <a:gd name="connsiteX8" fmla="*/ 1748408 w 3702050"/>
              <a:gd name="connsiteY8" fmla="*/ 3024336 h 3024336"/>
              <a:gd name="connsiteX9" fmla="*/ 1174750 w 3702050"/>
              <a:gd name="connsiteY9" fmla="*/ 3024336 h 3024336"/>
              <a:gd name="connsiteX10" fmla="*/ 1009650 w 3702050"/>
              <a:gd name="connsiteY10" fmla="*/ 2758008 h 3024336"/>
              <a:gd name="connsiteX11" fmla="*/ 901700 w 3702050"/>
              <a:gd name="connsiteY11" fmla="*/ 2567136 h 3024336"/>
              <a:gd name="connsiteX12" fmla="*/ 361950 w 3702050"/>
              <a:gd name="connsiteY12" fmla="*/ 2579836 h 3024336"/>
              <a:gd name="connsiteX13" fmla="*/ 203200 w 3702050"/>
              <a:gd name="connsiteY13" fmla="*/ 1976586 h 3024336"/>
              <a:gd name="connsiteX14" fmla="*/ 0 w 3702050"/>
              <a:gd name="connsiteY14" fmla="*/ 1894036 h 3024336"/>
              <a:gd name="connsiteX15" fmla="*/ 311150 w 3702050"/>
              <a:gd name="connsiteY15" fmla="*/ 1690836 h 3024336"/>
              <a:gd name="connsiteX16" fmla="*/ 190500 w 3702050"/>
              <a:gd name="connsiteY16" fmla="*/ 1366986 h 3024336"/>
              <a:gd name="connsiteX17" fmla="*/ 628650 w 3702050"/>
              <a:gd name="connsiteY17" fmla="*/ 1366986 h 3024336"/>
              <a:gd name="connsiteX18" fmla="*/ 806450 w 3702050"/>
              <a:gd name="connsiteY18" fmla="*/ 1163786 h 3024336"/>
              <a:gd name="connsiteX19" fmla="*/ 787400 w 3702050"/>
              <a:gd name="connsiteY19" fmla="*/ 795486 h 3024336"/>
              <a:gd name="connsiteX20" fmla="*/ 1028328 w 3702050"/>
              <a:gd name="connsiteY20" fmla="*/ 144016 h 3024336"/>
              <a:gd name="connsiteX21" fmla="*/ 1172344 w 3702050"/>
              <a:gd name="connsiteY21" fmla="*/ 432048 h 3024336"/>
              <a:gd name="connsiteX22" fmla="*/ 1316360 w 3702050"/>
              <a:gd name="connsiteY22" fmla="*/ 72008 h 3024336"/>
              <a:gd name="connsiteX23" fmla="*/ 1532384 w 3702050"/>
              <a:gd name="connsiteY23" fmla="*/ 360040 h 3024336"/>
              <a:gd name="connsiteX24" fmla="*/ 1892424 w 3702050"/>
              <a:gd name="connsiteY24" fmla="*/ 0 h 3024336"/>
              <a:gd name="connsiteX25" fmla="*/ 2180456 w 3702050"/>
              <a:gd name="connsiteY25" fmla="*/ 243408 h 3024336"/>
              <a:gd name="connsiteX26" fmla="*/ 2127250 w 3702050"/>
              <a:gd name="connsiteY26" fmla="*/ 401786 h 3024336"/>
              <a:gd name="connsiteX27" fmla="*/ 2324472 w 3702050"/>
              <a:gd name="connsiteY27" fmla="*/ 360040 h 3024336"/>
              <a:gd name="connsiteX28" fmla="*/ 2540496 w 3702050"/>
              <a:gd name="connsiteY28" fmla="*/ 360040 h 3024336"/>
              <a:gd name="connsiteX29" fmla="*/ 2828528 w 3702050"/>
              <a:gd name="connsiteY29" fmla="*/ 360040 h 3024336"/>
              <a:gd name="connsiteX30" fmla="*/ 3044552 w 3702050"/>
              <a:gd name="connsiteY30" fmla="*/ 432048 h 3024336"/>
              <a:gd name="connsiteX31" fmla="*/ 3111500 w 3702050"/>
              <a:gd name="connsiteY31" fmla="*/ 662136 h 3024336"/>
              <a:gd name="connsiteX32" fmla="*/ 3536950 w 3702050"/>
              <a:gd name="connsiteY32" fmla="*/ 1036786 h 3024336"/>
              <a:gd name="connsiteX33" fmla="*/ 3702050 w 3702050"/>
              <a:gd name="connsiteY33" fmla="*/ 1506686 h 3024336"/>
              <a:gd name="connsiteX34" fmla="*/ 3625850 w 3702050"/>
              <a:gd name="connsiteY34" fmla="*/ 1811486 h 3024336"/>
              <a:gd name="connsiteX35" fmla="*/ 3188568 w 3702050"/>
              <a:gd name="connsiteY35" fmla="*/ 2088232 h 3024336"/>
              <a:gd name="connsiteX0" fmla="*/ 3188568 w 3702050"/>
              <a:gd name="connsiteY0" fmla="*/ 2088232 h 3024336"/>
              <a:gd name="connsiteX1" fmla="*/ 2396480 w 3702050"/>
              <a:gd name="connsiteY1" fmla="*/ 2088232 h 3024336"/>
              <a:gd name="connsiteX2" fmla="*/ 2396480 w 3702050"/>
              <a:gd name="connsiteY2" fmla="*/ 2376264 h 3024336"/>
              <a:gd name="connsiteX3" fmla="*/ 2108448 w 3702050"/>
              <a:gd name="connsiteY3" fmla="*/ 2376264 h 3024336"/>
              <a:gd name="connsiteX4" fmla="*/ 2108448 w 3702050"/>
              <a:gd name="connsiteY4" fmla="*/ 2520280 h 3024336"/>
              <a:gd name="connsiteX5" fmla="*/ 1964432 w 3702050"/>
              <a:gd name="connsiteY5" fmla="*/ 2520280 h 3024336"/>
              <a:gd name="connsiteX6" fmla="*/ 1964432 w 3702050"/>
              <a:gd name="connsiteY6" fmla="*/ 2880320 h 3024336"/>
              <a:gd name="connsiteX7" fmla="*/ 1748408 w 3702050"/>
              <a:gd name="connsiteY7" fmla="*/ 2880320 h 3024336"/>
              <a:gd name="connsiteX8" fmla="*/ 1748408 w 3702050"/>
              <a:gd name="connsiteY8" fmla="*/ 3024336 h 3024336"/>
              <a:gd name="connsiteX9" fmla="*/ 1174750 w 3702050"/>
              <a:gd name="connsiteY9" fmla="*/ 3024336 h 3024336"/>
              <a:gd name="connsiteX10" fmla="*/ 1172344 w 3702050"/>
              <a:gd name="connsiteY10" fmla="*/ 2736304 h 3024336"/>
              <a:gd name="connsiteX11" fmla="*/ 901700 w 3702050"/>
              <a:gd name="connsiteY11" fmla="*/ 2567136 h 3024336"/>
              <a:gd name="connsiteX12" fmla="*/ 361950 w 3702050"/>
              <a:gd name="connsiteY12" fmla="*/ 2579836 h 3024336"/>
              <a:gd name="connsiteX13" fmla="*/ 203200 w 3702050"/>
              <a:gd name="connsiteY13" fmla="*/ 1976586 h 3024336"/>
              <a:gd name="connsiteX14" fmla="*/ 0 w 3702050"/>
              <a:gd name="connsiteY14" fmla="*/ 1894036 h 3024336"/>
              <a:gd name="connsiteX15" fmla="*/ 311150 w 3702050"/>
              <a:gd name="connsiteY15" fmla="*/ 1690836 h 3024336"/>
              <a:gd name="connsiteX16" fmla="*/ 190500 w 3702050"/>
              <a:gd name="connsiteY16" fmla="*/ 1366986 h 3024336"/>
              <a:gd name="connsiteX17" fmla="*/ 628650 w 3702050"/>
              <a:gd name="connsiteY17" fmla="*/ 1366986 h 3024336"/>
              <a:gd name="connsiteX18" fmla="*/ 806450 w 3702050"/>
              <a:gd name="connsiteY18" fmla="*/ 1163786 h 3024336"/>
              <a:gd name="connsiteX19" fmla="*/ 787400 w 3702050"/>
              <a:gd name="connsiteY19" fmla="*/ 795486 h 3024336"/>
              <a:gd name="connsiteX20" fmla="*/ 1028328 w 3702050"/>
              <a:gd name="connsiteY20" fmla="*/ 144016 h 3024336"/>
              <a:gd name="connsiteX21" fmla="*/ 1172344 w 3702050"/>
              <a:gd name="connsiteY21" fmla="*/ 432048 h 3024336"/>
              <a:gd name="connsiteX22" fmla="*/ 1316360 w 3702050"/>
              <a:gd name="connsiteY22" fmla="*/ 72008 h 3024336"/>
              <a:gd name="connsiteX23" fmla="*/ 1532384 w 3702050"/>
              <a:gd name="connsiteY23" fmla="*/ 360040 h 3024336"/>
              <a:gd name="connsiteX24" fmla="*/ 1892424 w 3702050"/>
              <a:gd name="connsiteY24" fmla="*/ 0 h 3024336"/>
              <a:gd name="connsiteX25" fmla="*/ 2180456 w 3702050"/>
              <a:gd name="connsiteY25" fmla="*/ 243408 h 3024336"/>
              <a:gd name="connsiteX26" fmla="*/ 2127250 w 3702050"/>
              <a:gd name="connsiteY26" fmla="*/ 401786 h 3024336"/>
              <a:gd name="connsiteX27" fmla="*/ 2324472 w 3702050"/>
              <a:gd name="connsiteY27" fmla="*/ 360040 h 3024336"/>
              <a:gd name="connsiteX28" fmla="*/ 2540496 w 3702050"/>
              <a:gd name="connsiteY28" fmla="*/ 360040 h 3024336"/>
              <a:gd name="connsiteX29" fmla="*/ 2828528 w 3702050"/>
              <a:gd name="connsiteY29" fmla="*/ 360040 h 3024336"/>
              <a:gd name="connsiteX30" fmla="*/ 3044552 w 3702050"/>
              <a:gd name="connsiteY30" fmla="*/ 432048 h 3024336"/>
              <a:gd name="connsiteX31" fmla="*/ 3111500 w 3702050"/>
              <a:gd name="connsiteY31" fmla="*/ 662136 h 3024336"/>
              <a:gd name="connsiteX32" fmla="*/ 3536950 w 3702050"/>
              <a:gd name="connsiteY32" fmla="*/ 1036786 h 3024336"/>
              <a:gd name="connsiteX33" fmla="*/ 3702050 w 3702050"/>
              <a:gd name="connsiteY33" fmla="*/ 1506686 h 3024336"/>
              <a:gd name="connsiteX34" fmla="*/ 3625850 w 3702050"/>
              <a:gd name="connsiteY34" fmla="*/ 1811486 h 3024336"/>
              <a:gd name="connsiteX35" fmla="*/ 3188568 w 3702050"/>
              <a:gd name="connsiteY35" fmla="*/ 2088232 h 3024336"/>
              <a:gd name="connsiteX0" fmla="*/ 3188568 w 3702050"/>
              <a:gd name="connsiteY0" fmla="*/ 2088232 h 3024336"/>
              <a:gd name="connsiteX1" fmla="*/ 2396480 w 3702050"/>
              <a:gd name="connsiteY1" fmla="*/ 2088232 h 3024336"/>
              <a:gd name="connsiteX2" fmla="*/ 2396480 w 3702050"/>
              <a:gd name="connsiteY2" fmla="*/ 2376264 h 3024336"/>
              <a:gd name="connsiteX3" fmla="*/ 2108448 w 3702050"/>
              <a:gd name="connsiteY3" fmla="*/ 2376264 h 3024336"/>
              <a:gd name="connsiteX4" fmla="*/ 2108448 w 3702050"/>
              <a:gd name="connsiteY4" fmla="*/ 2520280 h 3024336"/>
              <a:gd name="connsiteX5" fmla="*/ 1964432 w 3702050"/>
              <a:gd name="connsiteY5" fmla="*/ 2520280 h 3024336"/>
              <a:gd name="connsiteX6" fmla="*/ 1964432 w 3702050"/>
              <a:gd name="connsiteY6" fmla="*/ 2880320 h 3024336"/>
              <a:gd name="connsiteX7" fmla="*/ 1748408 w 3702050"/>
              <a:gd name="connsiteY7" fmla="*/ 2880320 h 3024336"/>
              <a:gd name="connsiteX8" fmla="*/ 1748408 w 3702050"/>
              <a:gd name="connsiteY8" fmla="*/ 3024336 h 3024336"/>
              <a:gd name="connsiteX9" fmla="*/ 1174750 w 3702050"/>
              <a:gd name="connsiteY9" fmla="*/ 3024336 h 3024336"/>
              <a:gd name="connsiteX10" fmla="*/ 1172344 w 3702050"/>
              <a:gd name="connsiteY10" fmla="*/ 2736304 h 3024336"/>
              <a:gd name="connsiteX11" fmla="*/ 956320 w 3702050"/>
              <a:gd name="connsiteY11" fmla="*/ 2736304 h 3024336"/>
              <a:gd name="connsiteX12" fmla="*/ 361950 w 3702050"/>
              <a:gd name="connsiteY12" fmla="*/ 2579836 h 3024336"/>
              <a:gd name="connsiteX13" fmla="*/ 203200 w 3702050"/>
              <a:gd name="connsiteY13" fmla="*/ 1976586 h 3024336"/>
              <a:gd name="connsiteX14" fmla="*/ 0 w 3702050"/>
              <a:gd name="connsiteY14" fmla="*/ 1894036 h 3024336"/>
              <a:gd name="connsiteX15" fmla="*/ 311150 w 3702050"/>
              <a:gd name="connsiteY15" fmla="*/ 1690836 h 3024336"/>
              <a:gd name="connsiteX16" fmla="*/ 190500 w 3702050"/>
              <a:gd name="connsiteY16" fmla="*/ 1366986 h 3024336"/>
              <a:gd name="connsiteX17" fmla="*/ 628650 w 3702050"/>
              <a:gd name="connsiteY17" fmla="*/ 1366986 h 3024336"/>
              <a:gd name="connsiteX18" fmla="*/ 806450 w 3702050"/>
              <a:gd name="connsiteY18" fmla="*/ 1163786 h 3024336"/>
              <a:gd name="connsiteX19" fmla="*/ 787400 w 3702050"/>
              <a:gd name="connsiteY19" fmla="*/ 795486 h 3024336"/>
              <a:gd name="connsiteX20" fmla="*/ 1028328 w 3702050"/>
              <a:gd name="connsiteY20" fmla="*/ 144016 h 3024336"/>
              <a:gd name="connsiteX21" fmla="*/ 1172344 w 3702050"/>
              <a:gd name="connsiteY21" fmla="*/ 432048 h 3024336"/>
              <a:gd name="connsiteX22" fmla="*/ 1316360 w 3702050"/>
              <a:gd name="connsiteY22" fmla="*/ 72008 h 3024336"/>
              <a:gd name="connsiteX23" fmla="*/ 1532384 w 3702050"/>
              <a:gd name="connsiteY23" fmla="*/ 360040 h 3024336"/>
              <a:gd name="connsiteX24" fmla="*/ 1892424 w 3702050"/>
              <a:gd name="connsiteY24" fmla="*/ 0 h 3024336"/>
              <a:gd name="connsiteX25" fmla="*/ 2180456 w 3702050"/>
              <a:gd name="connsiteY25" fmla="*/ 243408 h 3024336"/>
              <a:gd name="connsiteX26" fmla="*/ 2127250 w 3702050"/>
              <a:gd name="connsiteY26" fmla="*/ 401786 h 3024336"/>
              <a:gd name="connsiteX27" fmla="*/ 2324472 w 3702050"/>
              <a:gd name="connsiteY27" fmla="*/ 360040 h 3024336"/>
              <a:gd name="connsiteX28" fmla="*/ 2540496 w 3702050"/>
              <a:gd name="connsiteY28" fmla="*/ 360040 h 3024336"/>
              <a:gd name="connsiteX29" fmla="*/ 2828528 w 3702050"/>
              <a:gd name="connsiteY29" fmla="*/ 360040 h 3024336"/>
              <a:gd name="connsiteX30" fmla="*/ 3044552 w 3702050"/>
              <a:gd name="connsiteY30" fmla="*/ 432048 h 3024336"/>
              <a:gd name="connsiteX31" fmla="*/ 3111500 w 3702050"/>
              <a:gd name="connsiteY31" fmla="*/ 662136 h 3024336"/>
              <a:gd name="connsiteX32" fmla="*/ 3536950 w 3702050"/>
              <a:gd name="connsiteY32" fmla="*/ 1036786 h 3024336"/>
              <a:gd name="connsiteX33" fmla="*/ 3702050 w 3702050"/>
              <a:gd name="connsiteY33" fmla="*/ 1506686 h 3024336"/>
              <a:gd name="connsiteX34" fmla="*/ 3625850 w 3702050"/>
              <a:gd name="connsiteY34" fmla="*/ 1811486 h 3024336"/>
              <a:gd name="connsiteX35" fmla="*/ 3188568 w 3702050"/>
              <a:gd name="connsiteY35" fmla="*/ 2088232 h 3024336"/>
              <a:gd name="connsiteX0" fmla="*/ 3188568 w 3702050"/>
              <a:gd name="connsiteY0" fmla="*/ 2088232 h 3024336"/>
              <a:gd name="connsiteX1" fmla="*/ 2396480 w 3702050"/>
              <a:gd name="connsiteY1" fmla="*/ 2088232 h 3024336"/>
              <a:gd name="connsiteX2" fmla="*/ 2396480 w 3702050"/>
              <a:gd name="connsiteY2" fmla="*/ 2376264 h 3024336"/>
              <a:gd name="connsiteX3" fmla="*/ 2108448 w 3702050"/>
              <a:gd name="connsiteY3" fmla="*/ 2376264 h 3024336"/>
              <a:gd name="connsiteX4" fmla="*/ 2108448 w 3702050"/>
              <a:gd name="connsiteY4" fmla="*/ 2520280 h 3024336"/>
              <a:gd name="connsiteX5" fmla="*/ 1964432 w 3702050"/>
              <a:gd name="connsiteY5" fmla="*/ 2520280 h 3024336"/>
              <a:gd name="connsiteX6" fmla="*/ 1964432 w 3702050"/>
              <a:gd name="connsiteY6" fmla="*/ 2880320 h 3024336"/>
              <a:gd name="connsiteX7" fmla="*/ 1748408 w 3702050"/>
              <a:gd name="connsiteY7" fmla="*/ 2880320 h 3024336"/>
              <a:gd name="connsiteX8" fmla="*/ 1748408 w 3702050"/>
              <a:gd name="connsiteY8" fmla="*/ 3024336 h 3024336"/>
              <a:gd name="connsiteX9" fmla="*/ 1174750 w 3702050"/>
              <a:gd name="connsiteY9" fmla="*/ 3024336 h 3024336"/>
              <a:gd name="connsiteX10" fmla="*/ 1172344 w 3702050"/>
              <a:gd name="connsiteY10" fmla="*/ 2736304 h 3024336"/>
              <a:gd name="connsiteX11" fmla="*/ 956320 w 3702050"/>
              <a:gd name="connsiteY11" fmla="*/ 2736304 h 3024336"/>
              <a:gd name="connsiteX12" fmla="*/ 380256 w 3702050"/>
              <a:gd name="connsiteY12" fmla="*/ 2592288 h 3024336"/>
              <a:gd name="connsiteX13" fmla="*/ 203200 w 3702050"/>
              <a:gd name="connsiteY13" fmla="*/ 1976586 h 3024336"/>
              <a:gd name="connsiteX14" fmla="*/ 0 w 3702050"/>
              <a:gd name="connsiteY14" fmla="*/ 1894036 h 3024336"/>
              <a:gd name="connsiteX15" fmla="*/ 311150 w 3702050"/>
              <a:gd name="connsiteY15" fmla="*/ 1690836 h 3024336"/>
              <a:gd name="connsiteX16" fmla="*/ 190500 w 3702050"/>
              <a:gd name="connsiteY16" fmla="*/ 1366986 h 3024336"/>
              <a:gd name="connsiteX17" fmla="*/ 628650 w 3702050"/>
              <a:gd name="connsiteY17" fmla="*/ 1366986 h 3024336"/>
              <a:gd name="connsiteX18" fmla="*/ 806450 w 3702050"/>
              <a:gd name="connsiteY18" fmla="*/ 1163786 h 3024336"/>
              <a:gd name="connsiteX19" fmla="*/ 787400 w 3702050"/>
              <a:gd name="connsiteY19" fmla="*/ 795486 h 3024336"/>
              <a:gd name="connsiteX20" fmla="*/ 1028328 w 3702050"/>
              <a:gd name="connsiteY20" fmla="*/ 144016 h 3024336"/>
              <a:gd name="connsiteX21" fmla="*/ 1172344 w 3702050"/>
              <a:gd name="connsiteY21" fmla="*/ 432048 h 3024336"/>
              <a:gd name="connsiteX22" fmla="*/ 1316360 w 3702050"/>
              <a:gd name="connsiteY22" fmla="*/ 72008 h 3024336"/>
              <a:gd name="connsiteX23" fmla="*/ 1532384 w 3702050"/>
              <a:gd name="connsiteY23" fmla="*/ 360040 h 3024336"/>
              <a:gd name="connsiteX24" fmla="*/ 1892424 w 3702050"/>
              <a:gd name="connsiteY24" fmla="*/ 0 h 3024336"/>
              <a:gd name="connsiteX25" fmla="*/ 2180456 w 3702050"/>
              <a:gd name="connsiteY25" fmla="*/ 243408 h 3024336"/>
              <a:gd name="connsiteX26" fmla="*/ 2127250 w 3702050"/>
              <a:gd name="connsiteY26" fmla="*/ 401786 h 3024336"/>
              <a:gd name="connsiteX27" fmla="*/ 2324472 w 3702050"/>
              <a:gd name="connsiteY27" fmla="*/ 360040 h 3024336"/>
              <a:gd name="connsiteX28" fmla="*/ 2540496 w 3702050"/>
              <a:gd name="connsiteY28" fmla="*/ 360040 h 3024336"/>
              <a:gd name="connsiteX29" fmla="*/ 2828528 w 3702050"/>
              <a:gd name="connsiteY29" fmla="*/ 360040 h 3024336"/>
              <a:gd name="connsiteX30" fmla="*/ 3044552 w 3702050"/>
              <a:gd name="connsiteY30" fmla="*/ 432048 h 3024336"/>
              <a:gd name="connsiteX31" fmla="*/ 3111500 w 3702050"/>
              <a:gd name="connsiteY31" fmla="*/ 662136 h 3024336"/>
              <a:gd name="connsiteX32" fmla="*/ 3536950 w 3702050"/>
              <a:gd name="connsiteY32" fmla="*/ 1036786 h 3024336"/>
              <a:gd name="connsiteX33" fmla="*/ 3702050 w 3702050"/>
              <a:gd name="connsiteY33" fmla="*/ 1506686 h 3024336"/>
              <a:gd name="connsiteX34" fmla="*/ 3625850 w 3702050"/>
              <a:gd name="connsiteY34" fmla="*/ 1811486 h 3024336"/>
              <a:gd name="connsiteX35" fmla="*/ 3188568 w 3702050"/>
              <a:gd name="connsiteY35" fmla="*/ 2088232 h 3024336"/>
              <a:gd name="connsiteX0" fmla="*/ 3188568 w 3702050"/>
              <a:gd name="connsiteY0" fmla="*/ 2088232 h 3024336"/>
              <a:gd name="connsiteX1" fmla="*/ 2396480 w 3702050"/>
              <a:gd name="connsiteY1" fmla="*/ 2088232 h 3024336"/>
              <a:gd name="connsiteX2" fmla="*/ 2396480 w 3702050"/>
              <a:gd name="connsiteY2" fmla="*/ 2376264 h 3024336"/>
              <a:gd name="connsiteX3" fmla="*/ 2108448 w 3702050"/>
              <a:gd name="connsiteY3" fmla="*/ 2376264 h 3024336"/>
              <a:gd name="connsiteX4" fmla="*/ 2108448 w 3702050"/>
              <a:gd name="connsiteY4" fmla="*/ 2520280 h 3024336"/>
              <a:gd name="connsiteX5" fmla="*/ 1964432 w 3702050"/>
              <a:gd name="connsiteY5" fmla="*/ 2520280 h 3024336"/>
              <a:gd name="connsiteX6" fmla="*/ 1964432 w 3702050"/>
              <a:gd name="connsiteY6" fmla="*/ 2880320 h 3024336"/>
              <a:gd name="connsiteX7" fmla="*/ 1748408 w 3702050"/>
              <a:gd name="connsiteY7" fmla="*/ 2880320 h 3024336"/>
              <a:gd name="connsiteX8" fmla="*/ 1748408 w 3702050"/>
              <a:gd name="connsiteY8" fmla="*/ 3024336 h 3024336"/>
              <a:gd name="connsiteX9" fmla="*/ 1174750 w 3702050"/>
              <a:gd name="connsiteY9" fmla="*/ 3024336 h 3024336"/>
              <a:gd name="connsiteX10" fmla="*/ 1172344 w 3702050"/>
              <a:gd name="connsiteY10" fmla="*/ 2736304 h 3024336"/>
              <a:gd name="connsiteX11" fmla="*/ 956320 w 3702050"/>
              <a:gd name="connsiteY11" fmla="*/ 2736304 h 3024336"/>
              <a:gd name="connsiteX12" fmla="*/ 685800 w 3702050"/>
              <a:gd name="connsiteY12" fmla="*/ 2669108 h 3024336"/>
              <a:gd name="connsiteX13" fmla="*/ 380256 w 3702050"/>
              <a:gd name="connsiteY13" fmla="*/ 2592288 h 3024336"/>
              <a:gd name="connsiteX14" fmla="*/ 203200 w 3702050"/>
              <a:gd name="connsiteY14" fmla="*/ 1976586 h 3024336"/>
              <a:gd name="connsiteX15" fmla="*/ 0 w 3702050"/>
              <a:gd name="connsiteY15" fmla="*/ 1894036 h 3024336"/>
              <a:gd name="connsiteX16" fmla="*/ 311150 w 3702050"/>
              <a:gd name="connsiteY16" fmla="*/ 1690836 h 3024336"/>
              <a:gd name="connsiteX17" fmla="*/ 190500 w 3702050"/>
              <a:gd name="connsiteY17" fmla="*/ 1366986 h 3024336"/>
              <a:gd name="connsiteX18" fmla="*/ 628650 w 3702050"/>
              <a:gd name="connsiteY18" fmla="*/ 1366986 h 3024336"/>
              <a:gd name="connsiteX19" fmla="*/ 806450 w 3702050"/>
              <a:gd name="connsiteY19" fmla="*/ 1163786 h 3024336"/>
              <a:gd name="connsiteX20" fmla="*/ 787400 w 3702050"/>
              <a:gd name="connsiteY20" fmla="*/ 795486 h 3024336"/>
              <a:gd name="connsiteX21" fmla="*/ 1028328 w 3702050"/>
              <a:gd name="connsiteY21" fmla="*/ 144016 h 3024336"/>
              <a:gd name="connsiteX22" fmla="*/ 1172344 w 3702050"/>
              <a:gd name="connsiteY22" fmla="*/ 432048 h 3024336"/>
              <a:gd name="connsiteX23" fmla="*/ 1316360 w 3702050"/>
              <a:gd name="connsiteY23" fmla="*/ 72008 h 3024336"/>
              <a:gd name="connsiteX24" fmla="*/ 1532384 w 3702050"/>
              <a:gd name="connsiteY24" fmla="*/ 360040 h 3024336"/>
              <a:gd name="connsiteX25" fmla="*/ 1892424 w 3702050"/>
              <a:gd name="connsiteY25" fmla="*/ 0 h 3024336"/>
              <a:gd name="connsiteX26" fmla="*/ 2180456 w 3702050"/>
              <a:gd name="connsiteY26" fmla="*/ 243408 h 3024336"/>
              <a:gd name="connsiteX27" fmla="*/ 2127250 w 3702050"/>
              <a:gd name="connsiteY27" fmla="*/ 401786 h 3024336"/>
              <a:gd name="connsiteX28" fmla="*/ 2324472 w 3702050"/>
              <a:gd name="connsiteY28" fmla="*/ 360040 h 3024336"/>
              <a:gd name="connsiteX29" fmla="*/ 2540496 w 3702050"/>
              <a:gd name="connsiteY29" fmla="*/ 360040 h 3024336"/>
              <a:gd name="connsiteX30" fmla="*/ 2828528 w 3702050"/>
              <a:gd name="connsiteY30" fmla="*/ 360040 h 3024336"/>
              <a:gd name="connsiteX31" fmla="*/ 3044552 w 3702050"/>
              <a:gd name="connsiteY31" fmla="*/ 432048 h 3024336"/>
              <a:gd name="connsiteX32" fmla="*/ 3111500 w 3702050"/>
              <a:gd name="connsiteY32" fmla="*/ 662136 h 3024336"/>
              <a:gd name="connsiteX33" fmla="*/ 3536950 w 3702050"/>
              <a:gd name="connsiteY33" fmla="*/ 1036786 h 3024336"/>
              <a:gd name="connsiteX34" fmla="*/ 3702050 w 3702050"/>
              <a:gd name="connsiteY34" fmla="*/ 1506686 h 3024336"/>
              <a:gd name="connsiteX35" fmla="*/ 3625850 w 3702050"/>
              <a:gd name="connsiteY35" fmla="*/ 1811486 h 3024336"/>
              <a:gd name="connsiteX36" fmla="*/ 3188568 w 3702050"/>
              <a:gd name="connsiteY36" fmla="*/ 2088232 h 3024336"/>
              <a:gd name="connsiteX0" fmla="*/ 3188568 w 3702050"/>
              <a:gd name="connsiteY0" fmla="*/ 2088232 h 3024336"/>
              <a:gd name="connsiteX1" fmla="*/ 2396480 w 3702050"/>
              <a:gd name="connsiteY1" fmla="*/ 2088232 h 3024336"/>
              <a:gd name="connsiteX2" fmla="*/ 2396480 w 3702050"/>
              <a:gd name="connsiteY2" fmla="*/ 2376264 h 3024336"/>
              <a:gd name="connsiteX3" fmla="*/ 2108448 w 3702050"/>
              <a:gd name="connsiteY3" fmla="*/ 2376264 h 3024336"/>
              <a:gd name="connsiteX4" fmla="*/ 2108448 w 3702050"/>
              <a:gd name="connsiteY4" fmla="*/ 2520280 h 3024336"/>
              <a:gd name="connsiteX5" fmla="*/ 1964432 w 3702050"/>
              <a:gd name="connsiteY5" fmla="*/ 2520280 h 3024336"/>
              <a:gd name="connsiteX6" fmla="*/ 1964432 w 3702050"/>
              <a:gd name="connsiteY6" fmla="*/ 2880320 h 3024336"/>
              <a:gd name="connsiteX7" fmla="*/ 1748408 w 3702050"/>
              <a:gd name="connsiteY7" fmla="*/ 2880320 h 3024336"/>
              <a:gd name="connsiteX8" fmla="*/ 1748408 w 3702050"/>
              <a:gd name="connsiteY8" fmla="*/ 3024336 h 3024336"/>
              <a:gd name="connsiteX9" fmla="*/ 1174750 w 3702050"/>
              <a:gd name="connsiteY9" fmla="*/ 3024336 h 3024336"/>
              <a:gd name="connsiteX10" fmla="*/ 1172344 w 3702050"/>
              <a:gd name="connsiteY10" fmla="*/ 2736304 h 3024336"/>
              <a:gd name="connsiteX11" fmla="*/ 956320 w 3702050"/>
              <a:gd name="connsiteY11" fmla="*/ 2736304 h 3024336"/>
              <a:gd name="connsiteX12" fmla="*/ 956320 w 3702050"/>
              <a:gd name="connsiteY12" fmla="*/ 2592288 h 3024336"/>
              <a:gd name="connsiteX13" fmla="*/ 380256 w 3702050"/>
              <a:gd name="connsiteY13" fmla="*/ 2592288 h 3024336"/>
              <a:gd name="connsiteX14" fmla="*/ 203200 w 3702050"/>
              <a:gd name="connsiteY14" fmla="*/ 1976586 h 3024336"/>
              <a:gd name="connsiteX15" fmla="*/ 0 w 3702050"/>
              <a:gd name="connsiteY15" fmla="*/ 1894036 h 3024336"/>
              <a:gd name="connsiteX16" fmla="*/ 311150 w 3702050"/>
              <a:gd name="connsiteY16" fmla="*/ 1690836 h 3024336"/>
              <a:gd name="connsiteX17" fmla="*/ 190500 w 3702050"/>
              <a:gd name="connsiteY17" fmla="*/ 1366986 h 3024336"/>
              <a:gd name="connsiteX18" fmla="*/ 628650 w 3702050"/>
              <a:gd name="connsiteY18" fmla="*/ 1366986 h 3024336"/>
              <a:gd name="connsiteX19" fmla="*/ 806450 w 3702050"/>
              <a:gd name="connsiteY19" fmla="*/ 1163786 h 3024336"/>
              <a:gd name="connsiteX20" fmla="*/ 787400 w 3702050"/>
              <a:gd name="connsiteY20" fmla="*/ 795486 h 3024336"/>
              <a:gd name="connsiteX21" fmla="*/ 1028328 w 3702050"/>
              <a:gd name="connsiteY21" fmla="*/ 144016 h 3024336"/>
              <a:gd name="connsiteX22" fmla="*/ 1172344 w 3702050"/>
              <a:gd name="connsiteY22" fmla="*/ 432048 h 3024336"/>
              <a:gd name="connsiteX23" fmla="*/ 1316360 w 3702050"/>
              <a:gd name="connsiteY23" fmla="*/ 72008 h 3024336"/>
              <a:gd name="connsiteX24" fmla="*/ 1532384 w 3702050"/>
              <a:gd name="connsiteY24" fmla="*/ 360040 h 3024336"/>
              <a:gd name="connsiteX25" fmla="*/ 1892424 w 3702050"/>
              <a:gd name="connsiteY25" fmla="*/ 0 h 3024336"/>
              <a:gd name="connsiteX26" fmla="*/ 2180456 w 3702050"/>
              <a:gd name="connsiteY26" fmla="*/ 243408 h 3024336"/>
              <a:gd name="connsiteX27" fmla="*/ 2127250 w 3702050"/>
              <a:gd name="connsiteY27" fmla="*/ 401786 h 3024336"/>
              <a:gd name="connsiteX28" fmla="*/ 2324472 w 3702050"/>
              <a:gd name="connsiteY28" fmla="*/ 360040 h 3024336"/>
              <a:gd name="connsiteX29" fmla="*/ 2540496 w 3702050"/>
              <a:gd name="connsiteY29" fmla="*/ 360040 h 3024336"/>
              <a:gd name="connsiteX30" fmla="*/ 2828528 w 3702050"/>
              <a:gd name="connsiteY30" fmla="*/ 360040 h 3024336"/>
              <a:gd name="connsiteX31" fmla="*/ 3044552 w 3702050"/>
              <a:gd name="connsiteY31" fmla="*/ 432048 h 3024336"/>
              <a:gd name="connsiteX32" fmla="*/ 3111500 w 3702050"/>
              <a:gd name="connsiteY32" fmla="*/ 662136 h 3024336"/>
              <a:gd name="connsiteX33" fmla="*/ 3536950 w 3702050"/>
              <a:gd name="connsiteY33" fmla="*/ 1036786 h 3024336"/>
              <a:gd name="connsiteX34" fmla="*/ 3702050 w 3702050"/>
              <a:gd name="connsiteY34" fmla="*/ 1506686 h 3024336"/>
              <a:gd name="connsiteX35" fmla="*/ 3625850 w 3702050"/>
              <a:gd name="connsiteY35" fmla="*/ 1811486 h 3024336"/>
              <a:gd name="connsiteX36" fmla="*/ 3188568 w 3702050"/>
              <a:gd name="connsiteY36" fmla="*/ 2088232 h 3024336"/>
              <a:gd name="connsiteX0" fmla="*/ 3188568 w 3702050"/>
              <a:gd name="connsiteY0" fmla="*/ 2088232 h 3024336"/>
              <a:gd name="connsiteX1" fmla="*/ 2396480 w 3702050"/>
              <a:gd name="connsiteY1" fmla="*/ 2088232 h 3024336"/>
              <a:gd name="connsiteX2" fmla="*/ 2396480 w 3702050"/>
              <a:gd name="connsiteY2" fmla="*/ 2376264 h 3024336"/>
              <a:gd name="connsiteX3" fmla="*/ 2108448 w 3702050"/>
              <a:gd name="connsiteY3" fmla="*/ 2376264 h 3024336"/>
              <a:gd name="connsiteX4" fmla="*/ 2108448 w 3702050"/>
              <a:gd name="connsiteY4" fmla="*/ 2520280 h 3024336"/>
              <a:gd name="connsiteX5" fmla="*/ 1964432 w 3702050"/>
              <a:gd name="connsiteY5" fmla="*/ 2520280 h 3024336"/>
              <a:gd name="connsiteX6" fmla="*/ 1964432 w 3702050"/>
              <a:gd name="connsiteY6" fmla="*/ 2880320 h 3024336"/>
              <a:gd name="connsiteX7" fmla="*/ 1748408 w 3702050"/>
              <a:gd name="connsiteY7" fmla="*/ 2880320 h 3024336"/>
              <a:gd name="connsiteX8" fmla="*/ 1748408 w 3702050"/>
              <a:gd name="connsiteY8" fmla="*/ 3024336 h 3024336"/>
              <a:gd name="connsiteX9" fmla="*/ 1174750 w 3702050"/>
              <a:gd name="connsiteY9" fmla="*/ 3024336 h 3024336"/>
              <a:gd name="connsiteX10" fmla="*/ 1172344 w 3702050"/>
              <a:gd name="connsiteY10" fmla="*/ 2736304 h 3024336"/>
              <a:gd name="connsiteX11" fmla="*/ 956320 w 3702050"/>
              <a:gd name="connsiteY11" fmla="*/ 2736304 h 3024336"/>
              <a:gd name="connsiteX12" fmla="*/ 956320 w 3702050"/>
              <a:gd name="connsiteY12" fmla="*/ 2592288 h 3024336"/>
              <a:gd name="connsiteX13" fmla="*/ 380256 w 3702050"/>
              <a:gd name="connsiteY13" fmla="*/ 2592288 h 3024336"/>
              <a:gd name="connsiteX14" fmla="*/ 380256 w 3702050"/>
              <a:gd name="connsiteY14" fmla="*/ 2016224 h 3024336"/>
              <a:gd name="connsiteX15" fmla="*/ 0 w 3702050"/>
              <a:gd name="connsiteY15" fmla="*/ 1894036 h 3024336"/>
              <a:gd name="connsiteX16" fmla="*/ 311150 w 3702050"/>
              <a:gd name="connsiteY16" fmla="*/ 1690836 h 3024336"/>
              <a:gd name="connsiteX17" fmla="*/ 190500 w 3702050"/>
              <a:gd name="connsiteY17" fmla="*/ 1366986 h 3024336"/>
              <a:gd name="connsiteX18" fmla="*/ 628650 w 3702050"/>
              <a:gd name="connsiteY18" fmla="*/ 1366986 h 3024336"/>
              <a:gd name="connsiteX19" fmla="*/ 806450 w 3702050"/>
              <a:gd name="connsiteY19" fmla="*/ 1163786 h 3024336"/>
              <a:gd name="connsiteX20" fmla="*/ 787400 w 3702050"/>
              <a:gd name="connsiteY20" fmla="*/ 795486 h 3024336"/>
              <a:gd name="connsiteX21" fmla="*/ 1028328 w 3702050"/>
              <a:gd name="connsiteY21" fmla="*/ 144016 h 3024336"/>
              <a:gd name="connsiteX22" fmla="*/ 1172344 w 3702050"/>
              <a:gd name="connsiteY22" fmla="*/ 432048 h 3024336"/>
              <a:gd name="connsiteX23" fmla="*/ 1316360 w 3702050"/>
              <a:gd name="connsiteY23" fmla="*/ 72008 h 3024336"/>
              <a:gd name="connsiteX24" fmla="*/ 1532384 w 3702050"/>
              <a:gd name="connsiteY24" fmla="*/ 360040 h 3024336"/>
              <a:gd name="connsiteX25" fmla="*/ 1892424 w 3702050"/>
              <a:gd name="connsiteY25" fmla="*/ 0 h 3024336"/>
              <a:gd name="connsiteX26" fmla="*/ 2180456 w 3702050"/>
              <a:gd name="connsiteY26" fmla="*/ 243408 h 3024336"/>
              <a:gd name="connsiteX27" fmla="*/ 2127250 w 3702050"/>
              <a:gd name="connsiteY27" fmla="*/ 401786 h 3024336"/>
              <a:gd name="connsiteX28" fmla="*/ 2324472 w 3702050"/>
              <a:gd name="connsiteY28" fmla="*/ 360040 h 3024336"/>
              <a:gd name="connsiteX29" fmla="*/ 2540496 w 3702050"/>
              <a:gd name="connsiteY29" fmla="*/ 360040 h 3024336"/>
              <a:gd name="connsiteX30" fmla="*/ 2828528 w 3702050"/>
              <a:gd name="connsiteY30" fmla="*/ 360040 h 3024336"/>
              <a:gd name="connsiteX31" fmla="*/ 3044552 w 3702050"/>
              <a:gd name="connsiteY31" fmla="*/ 432048 h 3024336"/>
              <a:gd name="connsiteX32" fmla="*/ 3111500 w 3702050"/>
              <a:gd name="connsiteY32" fmla="*/ 662136 h 3024336"/>
              <a:gd name="connsiteX33" fmla="*/ 3536950 w 3702050"/>
              <a:gd name="connsiteY33" fmla="*/ 1036786 h 3024336"/>
              <a:gd name="connsiteX34" fmla="*/ 3702050 w 3702050"/>
              <a:gd name="connsiteY34" fmla="*/ 1506686 h 3024336"/>
              <a:gd name="connsiteX35" fmla="*/ 3625850 w 3702050"/>
              <a:gd name="connsiteY35" fmla="*/ 1811486 h 3024336"/>
              <a:gd name="connsiteX36" fmla="*/ 3188568 w 3702050"/>
              <a:gd name="connsiteY36" fmla="*/ 2088232 h 3024336"/>
              <a:gd name="connsiteX0" fmla="*/ 3168352 w 3681834"/>
              <a:gd name="connsiteY0" fmla="*/ 2088232 h 3024336"/>
              <a:gd name="connsiteX1" fmla="*/ 2376264 w 3681834"/>
              <a:gd name="connsiteY1" fmla="*/ 2088232 h 3024336"/>
              <a:gd name="connsiteX2" fmla="*/ 2376264 w 3681834"/>
              <a:gd name="connsiteY2" fmla="*/ 2376264 h 3024336"/>
              <a:gd name="connsiteX3" fmla="*/ 2088232 w 3681834"/>
              <a:gd name="connsiteY3" fmla="*/ 2376264 h 3024336"/>
              <a:gd name="connsiteX4" fmla="*/ 2088232 w 3681834"/>
              <a:gd name="connsiteY4" fmla="*/ 2520280 h 3024336"/>
              <a:gd name="connsiteX5" fmla="*/ 1944216 w 3681834"/>
              <a:gd name="connsiteY5" fmla="*/ 2520280 h 3024336"/>
              <a:gd name="connsiteX6" fmla="*/ 1944216 w 3681834"/>
              <a:gd name="connsiteY6" fmla="*/ 2880320 h 3024336"/>
              <a:gd name="connsiteX7" fmla="*/ 1728192 w 3681834"/>
              <a:gd name="connsiteY7" fmla="*/ 2880320 h 3024336"/>
              <a:gd name="connsiteX8" fmla="*/ 1728192 w 3681834"/>
              <a:gd name="connsiteY8" fmla="*/ 3024336 h 3024336"/>
              <a:gd name="connsiteX9" fmla="*/ 1154534 w 3681834"/>
              <a:gd name="connsiteY9" fmla="*/ 3024336 h 3024336"/>
              <a:gd name="connsiteX10" fmla="*/ 1152128 w 3681834"/>
              <a:gd name="connsiteY10" fmla="*/ 2736304 h 3024336"/>
              <a:gd name="connsiteX11" fmla="*/ 936104 w 3681834"/>
              <a:gd name="connsiteY11" fmla="*/ 2736304 h 3024336"/>
              <a:gd name="connsiteX12" fmla="*/ 936104 w 3681834"/>
              <a:gd name="connsiteY12" fmla="*/ 2592288 h 3024336"/>
              <a:gd name="connsiteX13" fmla="*/ 360040 w 3681834"/>
              <a:gd name="connsiteY13" fmla="*/ 2592288 h 3024336"/>
              <a:gd name="connsiteX14" fmla="*/ 360040 w 3681834"/>
              <a:gd name="connsiteY14" fmla="*/ 2016224 h 3024336"/>
              <a:gd name="connsiteX15" fmla="*/ 0 w 3681834"/>
              <a:gd name="connsiteY15" fmla="*/ 2016224 h 3024336"/>
              <a:gd name="connsiteX16" fmla="*/ 290934 w 3681834"/>
              <a:gd name="connsiteY16" fmla="*/ 1690836 h 3024336"/>
              <a:gd name="connsiteX17" fmla="*/ 170284 w 3681834"/>
              <a:gd name="connsiteY17" fmla="*/ 1366986 h 3024336"/>
              <a:gd name="connsiteX18" fmla="*/ 608434 w 3681834"/>
              <a:gd name="connsiteY18" fmla="*/ 1366986 h 3024336"/>
              <a:gd name="connsiteX19" fmla="*/ 786234 w 3681834"/>
              <a:gd name="connsiteY19" fmla="*/ 1163786 h 3024336"/>
              <a:gd name="connsiteX20" fmla="*/ 767184 w 3681834"/>
              <a:gd name="connsiteY20" fmla="*/ 795486 h 3024336"/>
              <a:gd name="connsiteX21" fmla="*/ 1008112 w 3681834"/>
              <a:gd name="connsiteY21" fmla="*/ 144016 h 3024336"/>
              <a:gd name="connsiteX22" fmla="*/ 1152128 w 3681834"/>
              <a:gd name="connsiteY22" fmla="*/ 432048 h 3024336"/>
              <a:gd name="connsiteX23" fmla="*/ 1296144 w 3681834"/>
              <a:gd name="connsiteY23" fmla="*/ 72008 h 3024336"/>
              <a:gd name="connsiteX24" fmla="*/ 1512168 w 3681834"/>
              <a:gd name="connsiteY24" fmla="*/ 360040 h 3024336"/>
              <a:gd name="connsiteX25" fmla="*/ 1872208 w 3681834"/>
              <a:gd name="connsiteY25" fmla="*/ 0 h 3024336"/>
              <a:gd name="connsiteX26" fmla="*/ 2160240 w 3681834"/>
              <a:gd name="connsiteY26" fmla="*/ 243408 h 3024336"/>
              <a:gd name="connsiteX27" fmla="*/ 2107034 w 3681834"/>
              <a:gd name="connsiteY27" fmla="*/ 401786 h 3024336"/>
              <a:gd name="connsiteX28" fmla="*/ 2304256 w 3681834"/>
              <a:gd name="connsiteY28" fmla="*/ 360040 h 3024336"/>
              <a:gd name="connsiteX29" fmla="*/ 2520280 w 3681834"/>
              <a:gd name="connsiteY29" fmla="*/ 360040 h 3024336"/>
              <a:gd name="connsiteX30" fmla="*/ 2808312 w 3681834"/>
              <a:gd name="connsiteY30" fmla="*/ 360040 h 3024336"/>
              <a:gd name="connsiteX31" fmla="*/ 3024336 w 3681834"/>
              <a:gd name="connsiteY31" fmla="*/ 432048 h 3024336"/>
              <a:gd name="connsiteX32" fmla="*/ 3091284 w 3681834"/>
              <a:gd name="connsiteY32" fmla="*/ 662136 h 3024336"/>
              <a:gd name="connsiteX33" fmla="*/ 3516734 w 3681834"/>
              <a:gd name="connsiteY33" fmla="*/ 1036786 h 3024336"/>
              <a:gd name="connsiteX34" fmla="*/ 3681834 w 3681834"/>
              <a:gd name="connsiteY34" fmla="*/ 1506686 h 3024336"/>
              <a:gd name="connsiteX35" fmla="*/ 3605634 w 3681834"/>
              <a:gd name="connsiteY35" fmla="*/ 1811486 h 3024336"/>
              <a:gd name="connsiteX36" fmla="*/ 3168352 w 3681834"/>
              <a:gd name="connsiteY36" fmla="*/ 2088232 h 3024336"/>
              <a:gd name="connsiteX0" fmla="*/ 3168352 w 3681834"/>
              <a:gd name="connsiteY0" fmla="*/ 2088232 h 3024336"/>
              <a:gd name="connsiteX1" fmla="*/ 2376264 w 3681834"/>
              <a:gd name="connsiteY1" fmla="*/ 2088232 h 3024336"/>
              <a:gd name="connsiteX2" fmla="*/ 2376264 w 3681834"/>
              <a:gd name="connsiteY2" fmla="*/ 2376264 h 3024336"/>
              <a:gd name="connsiteX3" fmla="*/ 2088232 w 3681834"/>
              <a:gd name="connsiteY3" fmla="*/ 2376264 h 3024336"/>
              <a:gd name="connsiteX4" fmla="*/ 2088232 w 3681834"/>
              <a:gd name="connsiteY4" fmla="*/ 2520280 h 3024336"/>
              <a:gd name="connsiteX5" fmla="*/ 1944216 w 3681834"/>
              <a:gd name="connsiteY5" fmla="*/ 2520280 h 3024336"/>
              <a:gd name="connsiteX6" fmla="*/ 1944216 w 3681834"/>
              <a:gd name="connsiteY6" fmla="*/ 2880320 h 3024336"/>
              <a:gd name="connsiteX7" fmla="*/ 1728192 w 3681834"/>
              <a:gd name="connsiteY7" fmla="*/ 2880320 h 3024336"/>
              <a:gd name="connsiteX8" fmla="*/ 1728192 w 3681834"/>
              <a:gd name="connsiteY8" fmla="*/ 3024336 h 3024336"/>
              <a:gd name="connsiteX9" fmla="*/ 1154534 w 3681834"/>
              <a:gd name="connsiteY9" fmla="*/ 3024336 h 3024336"/>
              <a:gd name="connsiteX10" fmla="*/ 1152128 w 3681834"/>
              <a:gd name="connsiteY10" fmla="*/ 2736304 h 3024336"/>
              <a:gd name="connsiteX11" fmla="*/ 936104 w 3681834"/>
              <a:gd name="connsiteY11" fmla="*/ 2736304 h 3024336"/>
              <a:gd name="connsiteX12" fmla="*/ 936104 w 3681834"/>
              <a:gd name="connsiteY12" fmla="*/ 2592288 h 3024336"/>
              <a:gd name="connsiteX13" fmla="*/ 360040 w 3681834"/>
              <a:gd name="connsiteY13" fmla="*/ 2592288 h 3024336"/>
              <a:gd name="connsiteX14" fmla="*/ 360040 w 3681834"/>
              <a:gd name="connsiteY14" fmla="*/ 2016224 h 3024336"/>
              <a:gd name="connsiteX15" fmla="*/ 0 w 3681834"/>
              <a:gd name="connsiteY15" fmla="*/ 2016224 h 3024336"/>
              <a:gd name="connsiteX16" fmla="*/ 138534 w 3681834"/>
              <a:gd name="connsiteY16" fmla="*/ 1862658 h 3024336"/>
              <a:gd name="connsiteX17" fmla="*/ 290934 w 3681834"/>
              <a:gd name="connsiteY17" fmla="*/ 1690836 h 3024336"/>
              <a:gd name="connsiteX18" fmla="*/ 170284 w 3681834"/>
              <a:gd name="connsiteY18" fmla="*/ 1366986 h 3024336"/>
              <a:gd name="connsiteX19" fmla="*/ 608434 w 3681834"/>
              <a:gd name="connsiteY19" fmla="*/ 1366986 h 3024336"/>
              <a:gd name="connsiteX20" fmla="*/ 786234 w 3681834"/>
              <a:gd name="connsiteY20" fmla="*/ 1163786 h 3024336"/>
              <a:gd name="connsiteX21" fmla="*/ 767184 w 3681834"/>
              <a:gd name="connsiteY21" fmla="*/ 795486 h 3024336"/>
              <a:gd name="connsiteX22" fmla="*/ 1008112 w 3681834"/>
              <a:gd name="connsiteY22" fmla="*/ 144016 h 3024336"/>
              <a:gd name="connsiteX23" fmla="*/ 1152128 w 3681834"/>
              <a:gd name="connsiteY23" fmla="*/ 432048 h 3024336"/>
              <a:gd name="connsiteX24" fmla="*/ 1296144 w 3681834"/>
              <a:gd name="connsiteY24" fmla="*/ 72008 h 3024336"/>
              <a:gd name="connsiteX25" fmla="*/ 1512168 w 3681834"/>
              <a:gd name="connsiteY25" fmla="*/ 360040 h 3024336"/>
              <a:gd name="connsiteX26" fmla="*/ 1872208 w 3681834"/>
              <a:gd name="connsiteY26" fmla="*/ 0 h 3024336"/>
              <a:gd name="connsiteX27" fmla="*/ 2160240 w 3681834"/>
              <a:gd name="connsiteY27" fmla="*/ 243408 h 3024336"/>
              <a:gd name="connsiteX28" fmla="*/ 2107034 w 3681834"/>
              <a:gd name="connsiteY28" fmla="*/ 401786 h 3024336"/>
              <a:gd name="connsiteX29" fmla="*/ 2304256 w 3681834"/>
              <a:gd name="connsiteY29" fmla="*/ 360040 h 3024336"/>
              <a:gd name="connsiteX30" fmla="*/ 2520280 w 3681834"/>
              <a:gd name="connsiteY30" fmla="*/ 360040 h 3024336"/>
              <a:gd name="connsiteX31" fmla="*/ 2808312 w 3681834"/>
              <a:gd name="connsiteY31" fmla="*/ 360040 h 3024336"/>
              <a:gd name="connsiteX32" fmla="*/ 3024336 w 3681834"/>
              <a:gd name="connsiteY32" fmla="*/ 432048 h 3024336"/>
              <a:gd name="connsiteX33" fmla="*/ 3091284 w 3681834"/>
              <a:gd name="connsiteY33" fmla="*/ 662136 h 3024336"/>
              <a:gd name="connsiteX34" fmla="*/ 3516734 w 3681834"/>
              <a:gd name="connsiteY34" fmla="*/ 1036786 h 3024336"/>
              <a:gd name="connsiteX35" fmla="*/ 3681834 w 3681834"/>
              <a:gd name="connsiteY35" fmla="*/ 1506686 h 3024336"/>
              <a:gd name="connsiteX36" fmla="*/ 3605634 w 3681834"/>
              <a:gd name="connsiteY36" fmla="*/ 1811486 h 3024336"/>
              <a:gd name="connsiteX37" fmla="*/ 3168352 w 3681834"/>
              <a:gd name="connsiteY37" fmla="*/ 2088232 h 3024336"/>
              <a:gd name="connsiteX0" fmla="*/ 3168352 w 3681834"/>
              <a:gd name="connsiteY0" fmla="*/ 2088232 h 3024336"/>
              <a:gd name="connsiteX1" fmla="*/ 2376264 w 3681834"/>
              <a:gd name="connsiteY1" fmla="*/ 2088232 h 3024336"/>
              <a:gd name="connsiteX2" fmla="*/ 2376264 w 3681834"/>
              <a:gd name="connsiteY2" fmla="*/ 2376264 h 3024336"/>
              <a:gd name="connsiteX3" fmla="*/ 2088232 w 3681834"/>
              <a:gd name="connsiteY3" fmla="*/ 2376264 h 3024336"/>
              <a:gd name="connsiteX4" fmla="*/ 2088232 w 3681834"/>
              <a:gd name="connsiteY4" fmla="*/ 2520280 h 3024336"/>
              <a:gd name="connsiteX5" fmla="*/ 1944216 w 3681834"/>
              <a:gd name="connsiteY5" fmla="*/ 2520280 h 3024336"/>
              <a:gd name="connsiteX6" fmla="*/ 1944216 w 3681834"/>
              <a:gd name="connsiteY6" fmla="*/ 2880320 h 3024336"/>
              <a:gd name="connsiteX7" fmla="*/ 1728192 w 3681834"/>
              <a:gd name="connsiteY7" fmla="*/ 2880320 h 3024336"/>
              <a:gd name="connsiteX8" fmla="*/ 1728192 w 3681834"/>
              <a:gd name="connsiteY8" fmla="*/ 3024336 h 3024336"/>
              <a:gd name="connsiteX9" fmla="*/ 1154534 w 3681834"/>
              <a:gd name="connsiteY9" fmla="*/ 3024336 h 3024336"/>
              <a:gd name="connsiteX10" fmla="*/ 1152128 w 3681834"/>
              <a:gd name="connsiteY10" fmla="*/ 2736304 h 3024336"/>
              <a:gd name="connsiteX11" fmla="*/ 936104 w 3681834"/>
              <a:gd name="connsiteY11" fmla="*/ 2736304 h 3024336"/>
              <a:gd name="connsiteX12" fmla="*/ 936104 w 3681834"/>
              <a:gd name="connsiteY12" fmla="*/ 2592288 h 3024336"/>
              <a:gd name="connsiteX13" fmla="*/ 360040 w 3681834"/>
              <a:gd name="connsiteY13" fmla="*/ 2592288 h 3024336"/>
              <a:gd name="connsiteX14" fmla="*/ 360040 w 3681834"/>
              <a:gd name="connsiteY14" fmla="*/ 2016224 h 3024336"/>
              <a:gd name="connsiteX15" fmla="*/ 0 w 3681834"/>
              <a:gd name="connsiteY15" fmla="*/ 2016224 h 3024336"/>
              <a:gd name="connsiteX16" fmla="*/ 0 w 3681834"/>
              <a:gd name="connsiteY16" fmla="*/ 1872208 h 3024336"/>
              <a:gd name="connsiteX17" fmla="*/ 290934 w 3681834"/>
              <a:gd name="connsiteY17" fmla="*/ 1690836 h 3024336"/>
              <a:gd name="connsiteX18" fmla="*/ 170284 w 3681834"/>
              <a:gd name="connsiteY18" fmla="*/ 1366986 h 3024336"/>
              <a:gd name="connsiteX19" fmla="*/ 608434 w 3681834"/>
              <a:gd name="connsiteY19" fmla="*/ 1366986 h 3024336"/>
              <a:gd name="connsiteX20" fmla="*/ 786234 w 3681834"/>
              <a:gd name="connsiteY20" fmla="*/ 1163786 h 3024336"/>
              <a:gd name="connsiteX21" fmla="*/ 767184 w 3681834"/>
              <a:gd name="connsiteY21" fmla="*/ 795486 h 3024336"/>
              <a:gd name="connsiteX22" fmla="*/ 1008112 w 3681834"/>
              <a:gd name="connsiteY22" fmla="*/ 144016 h 3024336"/>
              <a:gd name="connsiteX23" fmla="*/ 1152128 w 3681834"/>
              <a:gd name="connsiteY23" fmla="*/ 432048 h 3024336"/>
              <a:gd name="connsiteX24" fmla="*/ 1296144 w 3681834"/>
              <a:gd name="connsiteY24" fmla="*/ 72008 h 3024336"/>
              <a:gd name="connsiteX25" fmla="*/ 1512168 w 3681834"/>
              <a:gd name="connsiteY25" fmla="*/ 360040 h 3024336"/>
              <a:gd name="connsiteX26" fmla="*/ 1872208 w 3681834"/>
              <a:gd name="connsiteY26" fmla="*/ 0 h 3024336"/>
              <a:gd name="connsiteX27" fmla="*/ 2160240 w 3681834"/>
              <a:gd name="connsiteY27" fmla="*/ 243408 h 3024336"/>
              <a:gd name="connsiteX28" fmla="*/ 2107034 w 3681834"/>
              <a:gd name="connsiteY28" fmla="*/ 401786 h 3024336"/>
              <a:gd name="connsiteX29" fmla="*/ 2304256 w 3681834"/>
              <a:gd name="connsiteY29" fmla="*/ 360040 h 3024336"/>
              <a:gd name="connsiteX30" fmla="*/ 2520280 w 3681834"/>
              <a:gd name="connsiteY30" fmla="*/ 360040 h 3024336"/>
              <a:gd name="connsiteX31" fmla="*/ 2808312 w 3681834"/>
              <a:gd name="connsiteY31" fmla="*/ 360040 h 3024336"/>
              <a:gd name="connsiteX32" fmla="*/ 3024336 w 3681834"/>
              <a:gd name="connsiteY32" fmla="*/ 432048 h 3024336"/>
              <a:gd name="connsiteX33" fmla="*/ 3091284 w 3681834"/>
              <a:gd name="connsiteY33" fmla="*/ 662136 h 3024336"/>
              <a:gd name="connsiteX34" fmla="*/ 3516734 w 3681834"/>
              <a:gd name="connsiteY34" fmla="*/ 1036786 h 3024336"/>
              <a:gd name="connsiteX35" fmla="*/ 3681834 w 3681834"/>
              <a:gd name="connsiteY35" fmla="*/ 1506686 h 3024336"/>
              <a:gd name="connsiteX36" fmla="*/ 3605634 w 3681834"/>
              <a:gd name="connsiteY36" fmla="*/ 1811486 h 3024336"/>
              <a:gd name="connsiteX37" fmla="*/ 3168352 w 3681834"/>
              <a:gd name="connsiteY37" fmla="*/ 2088232 h 3024336"/>
              <a:gd name="connsiteX0" fmla="*/ 3168352 w 3681834"/>
              <a:gd name="connsiteY0" fmla="*/ 2088232 h 3024336"/>
              <a:gd name="connsiteX1" fmla="*/ 2376264 w 3681834"/>
              <a:gd name="connsiteY1" fmla="*/ 2088232 h 3024336"/>
              <a:gd name="connsiteX2" fmla="*/ 2376264 w 3681834"/>
              <a:gd name="connsiteY2" fmla="*/ 2376264 h 3024336"/>
              <a:gd name="connsiteX3" fmla="*/ 2088232 w 3681834"/>
              <a:gd name="connsiteY3" fmla="*/ 2376264 h 3024336"/>
              <a:gd name="connsiteX4" fmla="*/ 2088232 w 3681834"/>
              <a:gd name="connsiteY4" fmla="*/ 2520280 h 3024336"/>
              <a:gd name="connsiteX5" fmla="*/ 1944216 w 3681834"/>
              <a:gd name="connsiteY5" fmla="*/ 2520280 h 3024336"/>
              <a:gd name="connsiteX6" fmla="*/ 1944216 w 3681834"/>
              <a:gd name="connsiteY6" fmla="*/ 2880320 h 3024336"/>
              <a:gd name="connsiteX7" fmla="*/ 1728192 w 3681834"/>
              <a:gd name="connsiteY7" fmla="*/ 2880320 h 3024336"/>
              <a:gd name="connsiteX8" fmla="*/ 1728192 w 3681834"/>
              <a:gd name="connsiteY8" fmla="*/ 3024336 h 3024336"/>
              <a:gd name="connsiteX9" fmla="*/ 1154534 w 3681834"/>
              <a:gd name="connsiteY9" fmla="*/ 3024336 h 3024336"/>
              <a:gd name="connsiteX10" fmla="*/ 1152128 w 3681834"/>
              <a:gd name="connsiteY10" fmla="*/ 2736304 h 3024336"/>
              <a:gd name="connsiteX11" fmla="*/ 936104 w 3681834"/>
              <a:gd name="connsiteY11" fmla="*/ 2736304 h 3024336"/>
              <a:gd name="connsiteX12" fmla="*/ 936104 w 3681834"/>
              <a:gd name="connsiteY12" fmla="*/ 2592288 h 3024336"/>
              <a:gd name="connsiteX13" fmla="*/ 360040 w 3681834"/>
              <a:gd name="connsiteY13" fmla="*/ 2592288 h 3024336"/>
              <a:gd name="connsiteX14" fmla="*/ 360040 w 3681834"/>
              <a:gd name="connsiteY14" fmla="*/ 2016224 h 3024336"/>
              <a:gd name="connsiteX15" fmla="*/ 0 w 3681834"/>
              <a:gd name="connsiteY15" fmla="*/ 2016224 h 3024336"/>
              <a:gd name="connsiteX16" fmla="*/ 0 w 3681834"/>
              <a:gd name="connsiteY16" fmla="*/ 1872208 h 3024336"/>
              <a:gd name="connsiteX17" fmla="*/ 288032 w 3681834"/>
              <a:gd name="connsiteY17" fmla="*/ 1872208 h 3024336"/>
              <a:gd name="connsiteX18" fmla="*/ 170284 w 3681834"/>
              <a:gd name="connsiteY18" fmla="*/ 1366986 h 3024336"/>
              <a:gd name="connsiteX19" fmla="*/ 608434 w 3681834"/>
              <a:gd name="connsiteY19" fmla="*/ 1366986 h 3024336"/>
              <a:gd name="connsiteX20" fmla="*/ 786234 w 3681834"/>
              <a:gd name="connsiteY20" fmla="*/ 1163786 h 3024336"/>
              <a:gd name="connsiteX21" fmla="*/ 767184 w 3681834"/>
              <a:gd name="connsiteY21" fmla="*/ 795486 h 3024336"/>
              <a:gd name="connsiteX22" fmla="*/ 1008112 w 3681834"/>
              <a:gd name="connsiteY22" fmla="*/ 144016 h 3024336"/>
              <a:gd name="connsiteX23" fmla="*/ 1152128 w 3681834"/>
              <a:gd name="connsiteY23" fmla="*/ 432048 h 3024336"/>
              <a:gd name="connsiteX24" fmla="*/ 1296144 w 3681834"/>
              <a:gd name="connsiteY24" fmla="*/ 72008 h 3024336"/>
              <a:gd name="connsiteX25" fmla="*/ 1512168 w 3681834"/>
              <a:gd name="connsiteY25" fmla="*/ 360040 h 3024336"/>
              <a:gd name="connsiteX26" fmla="*/ 1872208 w 3681834"/>
              <a:gd name="connsiteY26" fmla="*/ 0 h 3024336"/>
              <a:gd name="connsiteX27" fmla="*/ 2160240 w 3681834"/>
              <a:gd name="connsiteY27" fmla="*/ 243408 h 3024336"/>
              <a:gd name="connsiteX28" fmla="*/ 2107034 w 3681834"/>
              <a:gd name="connsiteY28" fmla="*/ 401786 h 3024336"/>
              <a:gd name="connsiteX29" fmla="*/ 2304256 w 3681834"/>
              <a:gd name="connsiteY29" fmla="*/ 360040 h 3024336"/>
              <a:gd name="connsiteX30" fmla="*/ 2520280 w 3681834"/>
              <a:gd name="connsiteY30" fmla="*/ 360040 h 3024336"/>
              <a:gd name="connsiteX31" fmla="*/ 2808312 w 3681834"/>
              <a:gd name="connsiteY31" fmla="*/ 360040 h 3024336"/>
              <a:gd name="connsiteX32" fmla="*/ 3024336 w 3681834"/>
              <a:gd name="connsiteY32" fmla="*/ 432048 h 3024336"/>
              <a:gd name="connsiteX33" fmla="*/ 3091284 w 3681834"/>
              <a:gd name="connsiteY33" fmla="*/ 662136 h 3024336"/>
              <a:gd name="connsiteX34" fmla="*/ 3516734 w 3681834"/>
              <a:gd name="connsiteY34" fmla="*/ 1036786 h 3024336"/>
              <a:gd name="connsiteX35" fmla="*/ 3681834 w 3681834"/>
              <a:gd name="connsiteY35" fmla="*/ 1506686 h 3024336"/>
              <a:gd name="connsiteX36" fmla="*/ 3605634 w 3681834"/>
              <a:gd name="connsiteY36" fmla="*/ 1811486 h 3024336"/>
              <a:gd name="connsiteX37" fmla="*/ 3168352 w 3681834"/>
              <a:gd name="connsiteY37" fmla="*/ 2088232 h 3024336"/>
              <a:gd name="connsiteX0" fmla="*/ 3168352 w 3681834"/>
              <a:gd name="connsiteY0" fmla="*/ 2088232 h 3024336"/>
              <a:gd name="connsiteX1" fmla="*/ 2376264 w 3681834"/>
              <a:gd name="connsiteY1" fmla="*/ 2088232 h 3024336"/>
              <a:gd name="connsiteX2" fmla="*/ 2376264 w 3681834"/>
              <a:gd name="connsiteY2" fmla="*/ 2376264 h 3024336"/>
              <a:gd name="connsiteX3" fmla="*/ 2088232 w 3681834"/>
              <a:gd name="connsiteY3" fmla="*/ 2376264 h 3024336"/>
              <a:gd name="connsiteX4" fmla="*/ 2088232 w 3681834"/>
              <a:gd name="connsiteY4" fmla="*/ 2520280 h 3024336"/>
              <a:gd name="connsiteX5" fmla="*/ 1944216 w 3681834"/>
              <a:gd name="connsiteY5" fmla="*/ 2520280 h 3024336"/>
              <a:gd name="connsiteX6" fmla="*/ 1944216 w 3681834"/>
              <a:gd name="connsiteY6" fmla="*/ 2880320 h 3024336"/>
              <a:gd name="connsiteX7" fmla="*/ 1728192 w 3681834"/>
              <a:gd name="connsiteY7" fmla="*/ 2880320 h 3024336"/>
              <a:gd name="connsiteX8" fmla="*/ 1728192 w 3681834"/>
              <a:gd name="connsiteY8" fmla="*/ 3024336 h 3024336"/>
              <a:gd name="connsiteX9" fmla="*/ 1154534 w 3681834"/>
              <a:gd name="connsiteY9" fmla="*/ 3024336 h 3024336"/>
              <a:gd name="connsiteX10" fmla="*/ 1152128 w 3681834"/>
              <a:gd name="connsiteY10" fmla="*/ 2736304 h 3024336"/>
              <a:gd name="connsiteX11" fmla="*/ 936104 w 3681834"/>
              <a:gd name="connsiteY11" fmla="*/ 2736304 h 3024336"/>
              <a:gd name="connsiteX12" fmla="*/ 936104 w 3681834"/>
              <a:gd name="connsiteY12" fmla="*/ 2592288 h 3024336"/>
              <a:gd name="connsiteX13" fmla="*/ 360040 w 3681834"/>
              <a:gd name="connsiteY13" fmla="*/ 2592288 h 3024336"/>
              <a:gd name="connsiteX14" fmla="*/ 360040 w 3681834"/>
              <a:gd name="connsiteY14" fmla="*/ 2016224 h 3024336"/>
              <a:gd name="connsiteX15" fmla="*/ 0 w 3681834"/>
              <a:gd name="connsiteY15" fmla="*/ 2016224 h 3024336"/>
              <a:gd name="connsiteX16" fmla="*/ 0 w 3681834"/>
              <a:gd name="connsiteY16" fmla="*/ 1872208 h 3024336"/>
              <a:gd name="connsiteX17" fmla="*/ 288032 w 3681834"/>
              <a:gd name="connsiteY17" fmla="*/ 1872208 h 3024336"/>
              <a:gd name="connsiteX18" fmla="*/ 288032 w 3681834"/>
              <a:gd name="connsiteY18" fmla="*/ 1368152 h 3024336"/>
              <a:gd name="connsiteX19" fmla="*/ 608434 w 3681834"/>
              <a:gd name="connsiteY19" fmla="*/ 1366986 h 3024336"/>
              <a:gd name="connsiteX20" fmla="*/ 786234 w 3681834"/>
              <a:gd name="connsiteY20" fmla="*/ 1163786 h 3024336"/>
              <a:gd name="connsiteX21" fmla="*/ 767184 w 3681834"/>
              <a:gd name="connsiteY21" fmla="*/ 795486 h 3024336"/>
              <a:gd name="connsiteX22" fmla="*/ 1008112 w 3681834"/>
              <a:gd name="connsiteY22" fmla="*/ 144016 h 3024336"/>
              <a:gd name="connsiteX23" fmla="*/ 1152128 w 3681834"/>
              <a:gd name="connsiteY23" fmla="*/ 432048 h 3024336"/>
              <a:gd name="connsiteX24" fmla="*/ 1296144 w 3681834"/>
              <a:gd name="connsiteY24" fmla="*/ 72008 h 3024336"/>
              <a:gd name="connsiteX25" fmla="*/ 1512168 w 3681834"/>
              <a:gd name="connsiteY25" fmla="*/ 360040 h 3024336"/>
              <a:gd name="connsiteX26" fmla="*/ 1872208 w 3681834"/>
              <a:gd name="connsiteY26" fmla="*/ 0 h 3024336"/>
              <a:gd name="connsiteX27" fmla="*/ 2160240 w 3681834"/>
              <a:gd name="connsiteY27" fmla="*/ 243408 h 3024336"/>
              <a:gd name="connsiteX28" fmla="*/ 2107034 w 3681834"/>
              <a:gd name="connsiteY28" fmla="*/ 401786 h 3024336"/>
              <a:gd name="connsiteX29" fmla="*/ 2304256 w 3681834"/>
              <a:gd name="connsiteY29" fmla="*/ 360040 h 3024336"/>
              <a:gd name="connsiteX30" fmla="*/ 2520280 w 3681834"/>
              <a:gd name="connsiteY30" fmla="*/ 360040 h 3024336"/>
              <a:gd name="connsiteX31" fmla="*/ 2808312 w 3681834"/>
              <a:gd name="connsiteY31" fmla="*/ 360040 h 3024336"/>
              <a:gd name="connsiteX32" fmla="*/ 3024336 w 3681834"/>
              <a:gd name="connsiteY32" fmla="*/ 432048 h 3024336"/>
              <a:gd name="connsiteX33" fmla="*/ 3091284 w 3681834"/>
              <a:gd name="connsiteY33" fmla="*/ 662136 h 3024336"/>
              <a:gd name="connsiteX34" fmla="*/ 3516734 w 3681834"/>
              <a:gd name="connsiteY34" fmla="*/ 1036786 h 3024336"/>
              <a:gd name="connsiteX35" fmla="*/ 3681834 w 3681834"/>
              <a:gd name="connsiteY35" fmla="*/ 1506686 h 3024336"/>
              <a:gd name="connsiteX36" fmla="*/ 3605634 w 3681834"/>
              <a:gd name="connsiteY36" fmla="*/ 1811486 h 3024336"/>
              <a:gd name="connsiteX37" fmla="*/ 3168352 w 3681834"/>
              <a:gd name="connsiteY37" fmla="*/ 2088232 h 3024336"/>
              <a:gd name="connsiteX0" fmla="*/ 3168352 w 3681834"/>
              <a:gd name="connsiteY0" fmla="*/ 2088232 h 3024336"/>
              <a:gd name="connsiteX1" fmla="*/ 2376264 w 3681834"/>
              <a:gd name="connsiteY1" fmla="*/ 2088232 h 3024336"/>
              <a:gd name="connsiteX2" fmla="*/ 2376264 w 3681834"/>
              <a:gd name="connsiteY2" fmla="*/ 2376264 h 3024336"/>
              <a:gd name="connsiteX3" fmla="*/ 2088232 w 3681834"/>
              <a:gd name="connsiteY3" fmla="*/ 2376264 h 3024336"/>
              <a:gd name="connsiteX4" fmla="*/ 2088232 w 3681834"/>
              <a:gd name="connsiteY4" fmla="*/ 2520280 h 3024336"/>
              <a:gd name="connsiteX5" fmla="*/ 1944216 w 3681834"/>
              <a:gd name="connsiteY5" fmla="*/ 2520280 h 3024336"/>
              <a:gd name="connsiteX6" fmla="*/ 1944216 w 3681834"/>
              <a:gd name="connsiteY6" fmla="*/ 2880320 h 3024336"/>
              <a:gd name="connsiteX7" fmla="*/ 1728192 w 3681834"/>
              <a:gd name="connsiteY7" fmla="*/ 2880320 h 3024336"/>
              <a:gd name="connsiteX8" fmla="*/ 1728192 w 3681834"/>
              <a:gd name="connsiteY8" fmla="*/ 3024336 h 3024336"/>
              <a:gd name="connsiteX9" fmla="*/ 1154534 w 3681834"/>
              <a:gd name="connsiteY9" fmla="*/ 3024336 h 3024336"/>
              <a:gd name="connsiteX10" fmla="*/ 1152128 w 3681834"/>
              <a:gd name="connsiteY10" fmla="*/ 2736304 h 3024336"/>
              <a:gd name="connsiteX11" fmla="*/ 936104 w 3681834"/>
              <a:gd name="connsiteY11" fmla="*/ 2736304 h 3024336"/>
              <a:gd name="connsiteX12" fmla="*/ 936104 w 3681834"/>
              <a:gd name="connsiteY12" fmla="*/ 2592288 h 3024336"/>
              <a:gd name="connsiteX13" fmla="*/ 360040 w 3681834"/>
              <a:gd name="connsiteY13" fmla="*/ 2592288 h 3024336"/>
              <a:gd name="connsiteX14" fmla="*/ 360040 w 3681834"/>
              <a:gd name="connsiteY14" fmla="*/ 2016224 h 3024336"/>
              <a:gd name="connsiteX15" fmla="*/ 0 w 3681834"/>
              <a:gd name="connsiteY15" fmla="*/ 2016224 h 3024336"/>
              <a:gd name="connsiteX16" fmla="*/ 0 w 3681834"/>
              <a:gd name="connsiteY16" fmla="*/ 1872208 h 3024336"/>
              <a:gd name="connsiteX17" fmla="*/ 288032 w 3681834"/>
              <a:gd name="connsiteY17" fmla="*/ 1872208 h 3024336"/>
              <a:gd name="connsiteX18" fmla="*/ 288032 w 3681834"/>
              <a:gd name="connsiteY18" fmla="*/ 1368152 h 3024336"/>
              <a:gd name="connsiteX19" fmla="*/ 720080 w 3681834"/>
              <a:gd name="connsiteY19" fmla="*/ 1368152 h 3024336"/>
              <a:gd name="connsiteX20" fmla="*/ 786234 w 3681834"/>
              <a:gd name="connsiteY20" fmla="*/ 1163786 h 3024336"/>
              <a:gd name="connsiteX21" fmla="*/ 767184 w 3681834"/>
              <a:gd name="connsiteY21" fmla="*/ 795486 h 3024336"/>
              <a:gd name="connsiteX22" fmla="*/ 1008112 w 3681834"/>
              <a:gd name="connsiteY22" fmla="*/ 144016 h 3024336"/>
              <a:gd name="connsiteX23" fmla="*/ 1152128 w 3681834"/>
              <a:gd name="connsiteY23" fmla="*/ 432048 h 3024336"/>
              <a:gd name="connsiteX24" fmla="*/ 1296144 w 3681834"/>
              <a:gd name="connsiteY24" fmla="*/ 72008 h 3024336"/>
              <a:gd name="connsiteX25" fmla="*/ 1512168 w 3681834"/>
              <a:gd name="connsiteY25" fmla="*/ 360040 h 3024336"/>
              <a:gd name="connsiteX26" fmla="*/ 1872208 w 3681834"/>
              <a:gd name="connsiteY26" fmla="*/ 0 h 3024336"/>
              <a:gd name="connsiteX27" fmla="*/ 2160240 w 3681834"/>
              <a:gd name="connsiteY27" fmla="*/ 243408 h 3024336"/>
              <a:gd name="connsiteX28" fmla="*/ 2107034 w 3681834"/>
              <a:gd name="connsiteY28" fmla="*/ 401786 h 3024336"/>
              <a:gd name="connsiteX29" fmla="*/ 2304256 w 3681834"/>
              <a:gd name="connsiteY29" fmla="*/ 360040 h 3024336"/>
              <a:gd name="connsiteX30" fmla="*/ 2520280 w 3681834"/>
              <a:gd name="connsiteY30" fmla="*/ 360040 h 3024336"/>
              <a:gd name="connsiteX31" fmla="*/ 2808312 w 3681834"/>
              <a:gd name="connsiteY31" fmla="*/ 360040 h 3024336"/>
              <a:gd name="connsiteX32" fmla="*/ 3024336 w 3681834"/>
              <a:gd name="connsiteY32" fmla="*/ 432048 h 3024336"/>
              <a:gd name="connsiteX33" fmla="*/ 3091284 w 3681834"/>
              <a:gd name="connsiteY33" fmla="*/ 662136 h 3024336"/>
              <a:gd name="connsiteX34" fmla="*/ 3516734 w 3681834"/>
              <a:gd name="connsiteY34" fmla="*/ 1036786 h 3024336"/>
              <a:gd name="connsiteX35" fmla="*/ 3681834 w 3681834"/>
              <a:gd name="connsiteY35" fmla="*/ 1506686 h 3024336"/>
              <a:gd name="connsiteX36" fmla="*/ 3605634 w 3681834"/>
              <a:gd name="connsiteY36" fmla="*/ 1811486 h 3024336"/>
              <a:gd name="connsiteX37" fmla="*/ 3168352 w 3681834"/>
              <a:gd name="connsiteY37" fmla="*/ 2088232 h 3024336"/>
              <a:gd name="connsiteX0" fmla="*/ 3168352 w 3681834"/>
              <a:gd name="connsiteY0" fmla="*/ 2088232 h 3024336"/>
              <a:gd name="connsiteX1" fmla="*/ 2376264 w 3681834"/>
              <a:gd name="connsiteY1" fmla="*/ 2088232 h 3024336"/>
              <a:gd name="connsiteX2" fmla="*/ 2376264 w 3681834"/>
              <a:gd name="connsiteY2" fmla="*/ 2376264 h 3024336"/>
              <a:gd name="connsiteX3" fmla="*/ 2088232 w 3681834"/>
              <a:gd name="connsiteY3" fmla="*/ 2376264 h 3024336"/>
              <a:gd name="connsiteX4" fmla="*/ 2088232 w 3681834"/>
              <a:gd name="connsiteY4" fmla="*/ 2520280 h 3024336"/>
              <a:gd name="connsiteX5" fmla="*/ 1944216 w 3681834"/>
              <a:gd name="connsiteY5" fmla="*/ 2520280 h 3024336"/>
              <a:gd name="connsiteX6" fmla="*/ 1944216 w 3681834"/>
              <a:gd name="connsiteY6" fmla="*/ 2880320 h 3024336"/>
              <a:gd name="connsiteX7" fmla="*/ 1728192 w 3681834"/>
              <a:gd name="connsiteY7" fmla="*/ 2880320 h 3024336"/>
              <a:gd name="connsiteX8" fmla="*/ 1728192 w 3681834"/>
              <a:gd name="connsiteY8" fmla="*/ 3024336 h 3024336"/>
              <a:gd name="connsiteX9" fmla="*/ 1154534 w 3681834"/>
              <a:gd name="connsiteY9" fmla="*/ 3024336 h 3024336"/>
              <a:gd name="connsiteX10" fmla="*/ 1152128 w 3681834"/>
              <a:gd name="connsiteY10" fmla="*/ 2736304 h 3024336"/>
              <a:gd name="connsiteX11" fmla="*/ 936104 w 3681834"/>
              <a:gd name="connsiteY11" fmla="*/ 2736304 h 3024336"/>
              <a:gd name="connsiteX12" fmla="*/ 936104 w 3681834"/>
              <a:gd name="connsiteY12" fmla="*/ 2592288 h 3024336"/>
              <a:gd name="connsiteX13" fmla="*/ 360040 w 3681834"/>
              <a:gd name="connsiteY13" fmla="*/ 2592288 h 3024336"/>
              <a:gd name="connsiteX14" fmla="*/ 360040 w 3681834"/>
              <a:gd name="connsiteY14" fmla="*/ 2016224 h 3024336"/>
              <a:gd name="connsiteX15" fmla="*/ 0 w 3681834"/>
              <a:gd name="connsiteY15" fmla="*/ 2016224 h 3024336"/>
              <a:gd name="connsiteX16" fmla="*/ 0 w 3681834"/>
              <a:gd name="connsiteY16" fmla="*/ 1872208 h 3024336"/>
              <a:gd name="connsiteX17" fmla="*/ 288032 w 3681834"/>
              <a:gd name="connsiteY17" fmla="*/ 1872208 h 3024336"/>
              <a:gd name="connsiteX18" fmla="*/ 288032 w 3681834"/>
              <a:gd name="connsiteY18" fmla="*/ 1368152 h 3024336"/>
              <a:gd name="connsiteX19" fmla="*/ 720080 w 3681834"/>
              <a:gd name="connsiteY19" fmla="*/ 1368152 h 3024336"/>
              <a:gd name="connsiteX20" fmla="*/ 720080 w 3681834"/>
              <a:gd name="connsiteY20" fmla="*/ 1152128 h 3024336"/>
              <a:gd name="connsiteX21" fmla="*/ 767184 w 3681834"/>
              <a:gd name="connsiteY21" fmla="*/ 795486 h 3024336"/>
              <a:gd name="connsiteX22" fmla="*/ 1008112 w 3681834"/>
              <a:gd name="connsiteY22" fmla="*/ 144016 h 3024336"/>
              <a:gd name="connsiteX23" fmla="*/ 1152128 w 3681834"/>
              <a:gd name="connsiteY23" fmla="*/ 432048 h 3024336"/>
              <a:gd name="connsiteX24" fmla="*/ 1296144 w 3681834"/>
              <a:gd name="connsiteY24" fmla="*/ 72008 h 3024336"/>
              <a:gd name="connsiteX25" fmla="*/ 1512168 w 3681834"/>
              <a:gd name="connsiteY25" fmla="*/ 360040 h 3024336"/>
              <a:gd name="connsiteX26" fmla="*/ 1872208 w 3681834"/>
              <a:gd name="connsiteY26" fmla="*/ 0 h 3024336"/>
              <a:gd name="connsiteX27" fmla="*/ 2160240 w 3681834"/>
              <a:gd name="connsiteY27" fmla="*/ 243408 h 3024336"/>
              <a:gd name="connsiteX28" fmla="*/ 2107034 w 3681834"/>
              <a:gd name="connsiteY28" fmla="*/ 401786 h 3024336"/>
              <a:gd name="connsiteX29" fmla="*/ 2304256 w 3681834"/>
              <a:gd name="connsiteY29" fmla="*/ 360040 h 3024336"/>
              <a:gd name="connsiteX30" fmla="*/ 2520280 w 3681834"/>
              <a:gd name="connsiteY30" fmla="*/ 360040 h 3024336"/>
              <a:gd name="connsiteX31" fmla="*/ 2808312 w 3681834"/>
              <a:gd name="connsiteY31" fmla="*/ 360040 h 3024336"/>
              <a:gd name="connsiteX32" fmla="*/ 3024336 w 3681834"/>
              <a:gd name="connsiteY32" fmla="*/ 432048 h 3024336"/>
              <a:gd name="connsiteX33" fmla="*/ 3091284 w 3681834"/>
              <a:gd name="connsiteY33" fmla="*/ 662136 h 3024336"/>
              <a:gd name="connsiteX34" fmla="*/ 3516734 w 3681834"/>
              <a:gd name="connsiteY34" fmla="*/ 1036786 h 3024336"/>
              <a:gd name="connsiteX35" fmla="*/ 3681834 w 3681834"/>
              <a:gd name="connsiteY35" fmla="*/ 1506686 h 3024336"/>
              <a:gd name="connsiteX36" fmla="*/ 3605634 w 3681834"/>
              <a:gd name="connsiteY36" fmla="*/ 1811486 h 3024336"/>
              <a:gd name="connsiteX37" fmla="*/ 3168352 w 3681834"/>
              <a:gd name="connsiteY37" fmla="*/ 2088232 h 3024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681834" h="3024336">
                <a:moveTo>
                  <a:pt x="3168352" y="2088232"/>
                </a:moveTo>
                <a:lnTo>
                  <a:pt x="2376264" y="2088232"/>
                </a:lnTo>
                <a:lnTo>
                  <a:pt x="2376264" y="2376264"/>
                </a:lnTo>
                <a:lnTo>
                  <a:pt x="2088232" y="2376264"/>
                </a:lnTo>
                <a:lnTo>
                  <a:pt x="2088232" y="2520280"/>
                </a:lnTo>
                <a:lnTo>
                  <a:pt x="1944216" y="2520280"/>
                </a:lnTo>
                <a:lnTo>
                  <a:pt x="1944216" y="2880320"/>
                </a:lnTo>
                <a:lnTo>
                  <a:pt x="1728192" y="2880320"/>
                </a:lnTo>
                <a:lnTo>
                  <a:pt x="1728192" y="3024336"/>
                </a:lnTo>
                <a:lnTo>
                  <a:pt x="1154534" y="3024336"/>
                </a:lnTo>
                <a:lnTo>
                  <a:pt x="1152128" y="2736304"/>
                </a:lnTo>
                <a:lnTo>
                  <a:pt x="936104" y="2736304"/>
                </a:lnTo>
                <a:lnTo>
                  <a:pt x="936104" y="2592288"/>
                </a:lnTo>
                <a:lnTo>
                  <a:pt x="360040" y="2592288"/>
                </a:lnTo>
                <a:lnTo>
                  <a:pt x="360040" y="2016224"/>
                </a:lnTo>
                <a:lnTo>
                  <a:pt x="0" y="2016224"/>
                </a:lnTo>
                <a:lnTo>
                  <a:pt x="0" y="1872208"/>
                </a:lnTo>
                <a:lnTo>
                  <a:pt x="288032" y="1872208"/>
                </a:lnTo>
                <a:lnTo>
                  <a:pt x="288032" y="1368152"/>
                </a:lnTo>
                <a:lnTo>
                  <a:pt x="720080" y="1368152"/>
                </a:lnTo>
                <a:lnTo>
                  <a:pt x="720080" y="1152128"/>
                </a:lnTo>
                <a:lnTo>
                  <a:pt x="767184" y="795486"/>
                </a:lnTo>
                <a:lnTo>
                  <a:pt x="1008112" y="144016"/>
                </a:lnTo>
                <a:lnTo>
                  <a:pt x="1152128" y="432048"/>
                </a:lnTo>
                <a:lnTo>
                  <a:pt x="1296144" y="72008"/>
                </a:lnTo>
                <a:lnTo>
                  <a:pt x="1512168" y="360040"/>
                </a:lnTo>
                <a:lnTo>
                  <a:pt x="1872208" y="0"/>
                </a:lnTo>
                <a:cubicBezTo>
                  <a:pt x="1872167" y="205895"/>
                  <a:pt x="2160281" y="37513"/>
                  <a:pt x="2160240" y="243408"/>
                </a:cubicBezTo>
                <a:lnTo>
                  <a:pt x="2107034" y="401786"/>
                </a:lnTo>
                <a:lnTo>
                  <a:pt x="2304256" y="360040"/>
                </a:lnTo>
                <a:lnTo>
                  <a:pt x="2520280" y="360040"/>
                </a:lnTo>
                <a:lnTo>
                  <a:pt x="2808312" y="360040"/>
                </a:lnTo>
                <a:lnTo>
                  <a:pt x="3024336" y="432048"/>
                </a:lnTo>
                <a:lnTo>
                  <a:pt x="3091284" y="662136"/>
                </a:lnTo>
                <a:lnTo>
                  <a:pt x="3516734" y="1036786"/>
                </a:lnTo>
                <a:lnTo>
                  <a:pt x="3681834" y="1506686"/>
                </a:lnTo>
                <a:lnTo>
                  <a:pt x="3605634" y="1811486"/>
                </a:lnTo>
                <a:lnTo>
                  <a:pt x="3168352" y="2088232"/>
                </a:lnTo>
                <a:close/>
              </a:path>
            </a:pathLst>
          </a:custGeom>
          <a:solidFill>
            <a:srgbClr val="CCFFFF"/>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3" name="Freeform 172"/>
          <p:cNvSpPr/>
          <p:nvPr/>
        </p:nvSpPr>
        <p:spPr>
          <a:xfrm>
            <a:off x="5708650" y="-304800"/>
            <a:ext cx="1885950" cy="2101850"/>
          </a:xfrm>
          <a:custGeom>
            <a:avLst/>
            <a:gdLst>
              <a:gd name="connsiteX0" fmla="*/ 0 w 1885950"/>
              <a:gd name="connsiteY0" fmla="*/ 0 h 2101850"/>
              <a:gd name="connsiteX1" fmla="*/ 12700 w 1885950"/>
              <a:gd name="connsiteY1" fmla="*/ 768350 h 2101850"/>
              <a:gd name="connsiteX2" fmla="*/ 171450 w 1885950"/>
              <a:gd name="connsiteY2" fmla="*/ 704850 h 2101850"/>
              <a:gd name="connsiteX3" fmla="*/ 120650 w 1885950"/>
              <a:gd name="connsiteY3" fmla="*/ 901700 h 2101850"/>
              <a:gd name="connsiteX4" fmla="*/ 209550 w 1885950"/>
              <a:gd name="connsiteY4" fmla="*/ 889000 h 2101850"/>
              <a:gd name="connsiteX5" fmla="*/ 215900 w 1885950"/>
              <a:gd name="connsiteY5" fmla="*/ 882650 h 2101850"/>
              <a:gd name="connsiteX6" fmla="*/ 425450 w 1885950"/>
              <a:gd name="connsiteY6" fmla="*/ 838200 h 2101850"/>
              <a:gd name="connsiteX7" fmla="*/ 177800 w 1885950"/>
              <a:gd name="connsiteY7" fmla="*/ 1085850 h 2101850"/>
              <a:gd name="connsiteX8" fmla="*/ 342900 w 1885950"/>
              <a:gd name="connsiteY8" fmla="*/ 1155700 h 2101850"/>
              <a:gd name="connsiteX9" fmla="*/ 222250 w 1885950"/>
              <a:gd name="connsiteY9" fmla="*/ 1263650 h 2101850"/>
              <a:gd name="connsiteX10" fmla="*/ 742950 w 1885950"/>
              <a:gd name="connsiteY10" fmla="*/ 1352550 h 2101850"/>
              <a:gd name="connsiteX11" fmla="*/ 158750 w 1885950"/>
              <a:gd name="connsiteY11" fmla="*/ 1530350 h 2101850"/>
              <a:gd name="connsiteX12" fmla="*/ 450850 w 1885950"/>
              <a:gd name="connsiteY12" fmla="*/ 1568450 h 2101850"/>
              <a:gd name="connsiteX13" fmla="*/ 228600 w 1885950"/>
              <a:gd name="connsiteY13" fmla="*/ 1905000 h 2101850"/>
              <a:gd name="connsiteX14" fmla="*/ 482600 w 1885950"/>
              <a:gd name="connsiteY14" fmla="*/ 1873250 h 2101850"/>
              <a:gd name="connsiteX15" fmla="*/ 317500 w 1885950"/>
              <a:gd name="connsiteY15" fmla="*/ 2089150 h 2101850"/>
              <a:gd name="connsiteX16" fmla="*/ 1885950 w 1885950"/>
              <a:gd name="connsiteY16" fmla="*/ 2101850 h 2101850"/>
              <a:gd name="connsiteX17" fmla="*/ 1885950 w 1885950"/>
              <a:gd name="connsiteY17" fmla="*/ 0 h 2101850"/>
              <a:gd name="connsiteX18" fmla="*/ 0 w 1885950"/>
              <a:gd name="connsiteY18" fmla="*/ 0 h 2101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885950" h="2101850">
                <a:moveTo>
                  <a:pt x="0" y="0"/>
                </a:moveTo>
                <a:lnTo>
                  <a:pt x="12700" y="768350"/>
                </a:lnTo>
                <a:lnTo>
                  <a:pt x="171450" y="704850"/>
                </a:lnTo>
                <a:lnTo>
                  <a:pt x="120650" y="901700"/>
                </a:lnTo>
                <a:cubicBezTo>
                  <a:pt x="134669" y="900142"/>
                  <a:pt x="189332" y="895739"/>
                  <a:pt x="209550" y="889000"/>
                </a:cubicBezTo>
                <a:cubicBezTo>
                  <a:pt x="212390" y="888053"/>
                  <a:pt x="213783" y="884767"/>
                  <a:pt x="215900" y="882650"/>
                </a:cubicBezTo>
                <a:lnTo>
                  <a:pt x="425450" y="838200"/>
                </a:lnTo>
                <a:lnTo>
                  <a:pt x="177800" y="1085850"/>
                </a:lnTo>
                <a:lnTo>
                  <a:pt x="342900" y="1155700"/>
                </a:lnTo>
                <a:lnTo>
                  <a:pt x="222250" y="1263650"/>
                </a:lnTo>
                <a:lnTo>
                  <a:pt x="742950" y="1352550"/>
                </a:lnTo>
                <a:lnTo>
                  <a:pt x="158750" y="1530350"/>
                </a:lnTo>
                <a:lnTo>
                  <a:pt x="450850" y="1568450"/>
                </a:lnTo>
                <a:lnTo>
                  <a:pt x="228600" y="1905000"/>
                </a:lnTo>
                <a:lnTo>
                  <a:pt x="482600" y="1873250"/>
                </a:lnTo>
                <a:lnTo>
                  <a:pt x="317500" y="2089150"/>
                </a:lnTo>
                <a:lnTo>
                  <a:pt x="1885950" y="2101850"/>
                </a:lnTo>
                <a:lnTo>
                  <a:pt x="1885950" y="0"/>
                </a:lnTo>
                <a:lnTo>
                  <a:pt x="0" y="0"/>
                </a:lnTo>
                <a:close/>
              </a:path>
            </a:pathLst>
          </a:custGeom>
          <a:solidFill>
            <a:srgbClr val="00CCFF"/>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4" name="Freeform 173"/>
          <p:cNvSpPr/>
          <p:nvPr/>
        </p:nvSpPr>
        <p:spPr>
          <a:xfrm>
            <a:off x="3695700" y="-311150"/>
            <a:ext cx="1884412" cy="819150"/>
          </a:xfrm>
          <a:custGeom>
            <a:avLst/>
            <a:gdLst>
              <a:gd name="connsiteX0" fmla="*/ 6350 w 1847850"/>
              <a:gd name="connsiteY0" fmla="*/ 12700 h 819150"/>
              <a:gd name="connsiteX1" fmla="*/ 6350 w 1847850"/>
              <a:gd name="connsiteY1" fmla="*/ 12700 h 819150"/>
              <a:gd name="connsiteX2" fmla="*/ 0 w 1847850"/>
              <a:gd name="connsiteY2" fmla="*/ 819150 h 819150"/>
              <a:gd name="connsiteX3" fmla="*/ 254000 w 1847850"/>
              <a:gd name="connsiteY3" fmla="*/ 381000 h 819150"/>
              <a:gd name="connsiteX4" fmla="*/ 349250 w 1847850"/>
              <a:gd name="connsiteY4" fmla="*/ 647700 h 819150"/>
              <a:gd name="connsiteX5" fmla="*/ 482600 w 1847850"/>
              <a:gd name="connsiteY5" fmla="*/ 304800 h 819150"/>
              <a:gd name="connsiteX6" fmla="*/ 660400 w 1847850"/>
              <a:gd name="connsiteY6" fmla="*/ 749300 h 819150"/>
              <a:gd name="connsiteX7" fmla="*/ 1022350 w 1847850"/>
              <a:gd name="connsiteY7" fmla="*/ 234950 h 819150"/>
              <a:gd name="connsiteX8" fmla="*/ 1060450 w 1847850"/>
              <a:gd name="connsiteY8" fmla="*/ 660400 h 819150"/>
              <a:gd name="connsiteX9" fmla="*/ 1409700 w 1847850"/>
              <a:gd name="connsiteY9" fmla="*/ 361950 h 819150"/>
              <a:gd name="connsiteX10" fmla="*/ 1358900 w 1847850"/>
              <a:gd name="connsiteY10" fmla="*/ 387350 h 819150"/>
              <a:gd name="connsiteX11" fmla="*/ 1206500 w 1847850"/>
              <a:gd name="connsiteY11" fmla="*/ 730250 h 819150"/>
              <a:gd name="connsiteX12" fmla="*/ 1568450 w 1847850"/>
              <a:gd name="connsiteY12" fmla="*/ 527050 h 819150"/>
              <a:gd name="connsiteX13" fmla="*/ 1492250 w 1847850"/>
              <a:gd name="connsiteY13" fmla="*/ 742950 h 819150"/>
              <a:gd name="connsiteX14" fmla="*/ 1847850 w 1847850"/>
              <a:gd name="connsiteY14" fmla="*/ 609600 h 819150"/>
              <a:gd name="connsiteX15" fmla="*/ 1847850 w 1847850"/>
              <a:gd name="connsiteY15" fmla="*/ 0 h 819150"/>
              <a:gd name="connsiteX16" fmla="*/ 6350 w 1847850"/>
              <a:gd name="connsiteY16" fmla="*/ 12700 h 819150"/>
              <a:gd name="connsiteX0" fmla="*/ 6350 w 1847850"/>
              <a:gd name="connsiteY0" fmla="*/ 12700 h 819150"/>
              <a:gd name="connsiteX1" fmla="*/ 6350 w 1847850"/>
              <a:gd name="connsiteY1" fmla="*/ 12700 h 819150"/>
              <a:gd name="connsiteX2" fmla="*/ 0 w 1847850"/>
              <a:gd name="connsiteY2" fmla="*/ 819150 h 819150"/>
              <a:gd name="connsiteX3" fmla="*/ 254000 w 1847850"/>
              <a:gd name="connsiteY3" fmla="*/ 381000 h 819150"/>
              <a:gd name="connsiteX4" fmla="*/ 349250 w 1847850"/>
              <a:gd name="connsiteY4" fmla="*/ 647700 h 819150"/>
              <a:gd name="connsiteX5" fmla="*/ 482600 w 1847850"/>
              <a:gd name="connsiteY5" fmla="*/ 304800 h 819150"/>
              <a:gd name="connsiteX6" fmla="*/ 660400 w 1847850"/>
              <a:gd name="connsiteY6" fmla="*/ 749300 h 819150"/>
              <a:gd name="connsiteX7" fmla="*/ 1022350 w 1847850"/>
              <a:gd name="connsiteY7" fmla="*/ 234950 h 819150"/>
              <a:gd name="connsiteX8" fmla="*/ 1060450 w 1847850"/>
              <a:gd name="connsiteY8" fmla="*/ 660400 h 819150"/>
              <a:gd name="connsiteX9" fmla="*/ 1409700 w 1847850"/>
              <a:gd name="connsiteY9" fmla="*/ 361950 h 819150"/>
              <a:gd name="connsiteX10" fmla="*/ 1524372 w 1847850"/>
              <a:gd name="connsiteY10" fmla="*/ 311150 h 819150"/>
              <a:gd name="connsiteX11" fmla="*/ 1206500 w 1847850"/>
              <a:gd name="connsiteY11" fmla="*/ 730250 h 819150"/>
              <a:gd name="connsiteX12" fmla="*/ 1568450 w 1847850"/>
              <a:gd name="connsiteY12" fmla="*/ 527050 h 819150"/>
              <a:gd name="connsiteX13" fmla="*/ 1492250 w 1847850"/>
              <a:gd name="connsiteY13" fmla="*/ 742950 h 819150"/>
              <a:gd name="connsiteX14" fmla="*/ 1847850 w 1847850"/>
              <a:gd name="connsiteY14" fmla="*/ 609600 h 819150"/>
              <a:gd name="connsiteX15" fmla="*/ 1847850 w 1847850"/>
              <a:gd name="connsiteY15" fmla="*/ 0 h 819150"/>
              <a:gd name="connsiteX16" fmla="*/ 6350 w 1847850"/>
              <a:gd name="connsiteY16" fmla="*/ 12700 h 819150"/>
              <a:gd name="connsiteX0" fmla="*/ 6350 w 1847850"/>
              <a:gd name="connsiteY0" fmla="*/ 12700 h 819150"/>
              <a:gd name="connsiteX1" fmla="*/ 6350 w 1847850"/>
              <a:gd name="connsiteY1" fmla="*/ 12700 h 819150"/>
              <a:gd name="connsiteX2" fmla="*/ 0 w 1847850"/>
              <a:gd name="connsiteY2" fmla="*/ 819150 h 819150"/>
              <a:gd name="connsiteX3" fmla="*/ 254000 w 1847850"/>
              <a:gd name="connsiteY3" fmla="*/ 381000 h 819150"/>
              <a:gd name="connsiteX4" fmla="*/ 349250 w 1847850"/>
              <a:gd name="connsiteY4" fmla="*/ 647700 h 819150"/>
              <a:gd name="connsiteX5" fmla="*/ 482600 w 1847850"/>
              <a:gd name="connsiteY5" fmla="*/ 304800 h 819150"/>
              <a:gd name="connsiteX6" fmla="*/ 660400 w 1847850"/>
              <a:gd name="connsiteY6" fmla="*/ 749300 h 819150"/>
              <a:gd name="connsiteX7" fmla="*/ 1022350 w 1847850"/>
              <a:gd name="connsiteY7" fmla="*/ 234950 h 819150"/>
              <a:gd name="connsiteX8" fmla="*/ 1060450 w 1847850"/>
              <a:gd name="connsiteY8" fmla="*/ 660400 h 819150"/>
              <a:gd name="connsiteX9" fmla="*/ 1236340 w 1847850"/>
              <a:gd name="connsiteY9" fmla="*/ 427782 h 819150"/>
              <a:gd name="connsiteX10" fmla="*/ 1524372 w 1847850"/>
              <a:gd name="connsiteY10" fmla="*/ 311150 h 819150"/>
              <a:gd name="connsiteX11" fmla="*/ 1206500 w 1847850"/>
              <a:gd name="connsiteY11" fmla="*/ 730250 h 819150"/>
              <a:gd name="connsiteX12" fmla="*/ 1568450 w 1847850"/>
              <a:gd name="connsiteY12" fmla="*/ 527050 h 819150"/>
              <a:gd name="connsiteX13" fmla="*/ 1492250 w 1847850"/>
              <a:gd name="connsiteY13" fmla="*/ 742950 h 819150"/>
              <a:gd name="connsiteX14" fmla="*/ 1847850 w 1847850"/>
              <a:gd name="connsiteY14" fmla="*/ 609600 h 819150"/>
              <a:gd name="connsiteX15" fmla="*/ 1847850 w 1847850"/>
              <a:gd name="connsiteY15" fmla="*/ 0 h 819150"/>
              <a:gd name="connsiteX16" fmla="*/ 6350 w 1847850"/>
              <a:gd name="connsiteY16" fmla="*/ 12700 h 819150"/>
              <a:gd name="connsiteX0" fmla="*/ 6350 w 1847850"/>
              <a:gd name="connsiteY0" fmla="*/ 12700 h 819150"/>
              <a:gd name="connsiteX1" fmla="*/ 6350 w 1847850"/>
              <a:gd name="connsiteY1" fmla="*/ 12700 h 819150"/>
              <a:gd name="connsiteX2" fmla="*/ 0 w 1847850"/>
              <a:gd name="connsiteY2" fmla="*/ 819150 h 819150"/>
              <a:gd name="connsiteX3" fmla="*/ 254000 w 1847850"/>
              <a:gd name="connsiteY3" fmla="*/ 381000 h 819150"/>
              <a:gd name="connsiteX4" fmla="*/ 349250 w 1847850"/>
              <a:gd name="connsiteY4" fmla="*/ 647700 h 819150"/>
              <a:gd name="connsiteX5" fmla="*/ 482600 w 1847850"/>
              <a:gd name="connsiteY5" fmla="*/ 304800 h 819150"/>
              <a:gd name="connsiteX6" fmla="*/ 660400 w 1847850"/>
              <a:gd name="connsiteY6" fmla="*/ 749300 h 819150"/>
              <a:gd name="connsiteX7" fmla="*/ 1022350 w 1847850"/>
              <a:gd name="connsiteY7" fmla="*/ 234950 h 819150"/>
              <a:gd name="connsiteX8" fmla="*/ 1060450 w 1847850"/>
              <a:gd name="connsiteY8" fmla="*/ 660400 h 819150"/>
              <a:gd name="connsiteX9" fmla="*/ 1524372 w 1847850"/>
              <a:gd name="connsiteY9" fmla="*/ 311150 h 819150"/>
              <a:gd name="connsiteX10" fmla="*/ 1206500 w 1847850"/>
              <a:gd name="connsiteY10" fmla="*/ 730250 h 819150"/>
              <a:gd name="connsiteX11" fmla="*/ 1568450 w 1847850"/>
              <a:gd name="connsiteY11" fmla="*/ 527050 h 819150"/>
              <a:gd name="connsiteX12" fmla="*/ 1492250 w 1847850"/>
              <a:gd name="connsiteY12" fmla="*/ 742950 h 819150"/>
              <a:gd name="connsiteX13" fmla="*/ 1847850 w 1847850"/>
              <a:gd name="connsiteY13" fmla="*/ 609600 h 819150"/>
              <a:gd name="connsiteX14" fmla="*/ 1847850 w 1847850"/>
              <a:gd name="connsiteY14" fmla="*/ 0 h 819150"/>
              <a:gd name="connsiteX15" fmla="*/ 6350 w 1847850"/>
              <a:gd name="connsiteY15" fmla="*/ 12700 h 819150"/>
              <a:gd name="connsiteX0" fmla="*/ 6350 w 1847850"/>
              <a:gd name="connsiteY0" fmla="*/ 12700 h 819150"/>
              <a:gd name="connsiteX1" fmla="*/ 6350 w 1847850"/>
              <a:gd name="connsiteY1" fmla="*/ 12700 h 819150"/>
              <a:gd name="connsiteX2" fmla="*/ 0 w 1847850"/>
              <a:gd name="connsiteY2" fmla="*/ 819150 h 819150"/>
              <a:gd name="connsiteX3" fmla="*/ 254000 w 1847850"/>
              <a:gd name="connsiteY3" fmla="*/ 381000 h 819150"/>
              <a:gd name="connsiteX4" fmla="*/ 349250 w 1847850"/>
              <a:gd name="connsiteY4" fmla="*/ 647700 h 819150"/>
              <a:gd name="connsiteX5" fmla="*/ 482600 w 1847850"/>
              <a:gd name="connsiteY5" fmla="*/ 304800 h 819150"/>
              <a:gd name="connsiteX6" fmla="*/ 660400 w 1847850"/>
              <a:gd name="connsiteY6" fmla="*/ 749300 h 819150"/>
              <a:gd name="connsiteX7" fmla="*/ 1022350 w 1847850"/>
              <a:gd name="connsiteY7" fmla="*/ 234950 h 819150"/>
              <a:gd name="connsiteX8" fmla="*/ 1060450 w 1847850"/>
              <a:gd name="connsiteY8" fmla="*/ 660400 h 819150"/>
              <a:gd name="connsiteX9" fmla="*/ 1308348 w 1847850"/>
              <a:gd name="connsiteY9" fmla="*/ 427782 h 819150"/>
              <a:gd name="connsiteX10" fmla="*/ 1206500 w 1847850"/>
              <a:gd name="connsiteY10" fmla="*/ 730250 h 819150"/>
              <a:gd name="connsiteX11" fmla="*/ 1568450 w 1847850"/>
              <a:gd name="connsiteY11" fmla="*/ 527050 h 819150"/>
              <a:gd name="connsiteX12" fmla="*/ 1492250 w 1847850"/>
              <a:gd name="connsiteY12" fmla="*/ 742950 h 819150"/>
              <a:gd name="connsiteX13" fmla="*/ 1847850 w 1847850"/>
              <a:gd name="connsiteY13" fmla="*/ 609600 h 819150"/>
              <a:gd name="connsiteX14" fmla="*/ 1847850 w 1847850"/>
              <a:gd name="connsiteY14" fmla="*/ 0 h 819150"/>
              <a:gd name="connsiteX15" fmla="*/ 6350 w 1847850"/>
              <a:gd name="connsiteY15" fmla="*/ 12700 h 819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47850" h="819150">
                <a:moveTo>
                  <a:pt x="6350" y="12700"/>
                </a:moveTo>
                <a:lnTo>
                  <a:pt x="6350" y="12700"/>
                </a:lnTo>
                <a:cubicBezTo>
                  <a:pt x="4233" y="281517"/>
                  <a:pt x="2117" y="550333"/>
                  <a:pt x="0" y="819150"/>
                </a:cubicBezTo>
                <a:lnTo>
                  <a:pt x="254000" y="381000"/>
                </a:lnTo>
                <a:lnTo>
                  <a:pt x="349250" y="647700"/>
                </a:lnTo>
                <a:lnTo>
                  <a:pt x="482600" y="304800"/>
                </a:lnTo>
                <a:lnTo>
                  <a:pt x="660400" y="749300"/>
                </a:lnTo>
                <a:lnTo>
                  <a:pt x="1022350" y="234950"/>
                </a:lnTo>
                <a:lnTo>
                  <a:pt x="1060450" y="660400"/>
                </a:lnTo>
                <a:lnTo>
                  <a:pt x="1308348" y="427782"/>
                </a:lnTo>
                <a:lnTo>
                  <a:pt x="1206500" y="730250"/>
                </a:lnTo>
                <a:lnTo>
                  <a:pt x="1568450" y="527050"/>
                </a:lnTo>
                <a:lnTo>
                  <a:pt x="1492250" y="742950"/>
                </a:lnTo>
                <a:lnTo>
                  <a:pt x="1847850" y="609600"/>
                </a:lnTo>
                <a:lnTo>
                  <a:pt x="1847850" y="0"/>
                </a:lnTo>
                <a:lnTo>
                  <a:pt x="6350" y="12700"/>
                </a:lnTo>
                <a:close/>
              </a:path>
            </a:pathLst>
          </a:custGeom>
          <a:solidFill>
            <a:srgbClr val="00CCFF"/>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6" name="Freeform 175"/>
          <p:cNvSpPr/>
          <p:nvPr/>
        </p:nvSpPr>
        <p:spPr>
          <a:xfrm>
            <a:off x="2730500" y="-387424"/>
            <a:ext cx="5014085" cy="2808312"/>
          </a:xfrm>
          <a:custGeom>
            <a:avLst/>
            <a:gdLst>
              <a:gd name="connsiteX0" fmla="*/ 755650 w 5016500"/>
              <a:gd name="connsiteY0" fmla="*/ 12700 h 2781300"/>
              <a:gd name="connsiteX1" fmla="*/ 749300 w 5016500"/>
              <a:gd name="connsiteY1" fmla="*/ 800100 h 2781300"/>
              <a:gd name="connsiteX2" fmla="*/ 127000 w 5016500"/>
              <a:gd name="connsiteY2" fmla="*/ 1092200 h 2781300"/>
              <a:gd name="connsiteX3" fmla="*/ 0 w 5016500"/>
              <a:gd name="connsiteY3" fmla="*/ 1314450 h 2781300"/>
              <a:gd name="connsiteX4" fmla="*/ 69850 w 5016500"/>
              <a:gd name="connsiteY4" fmla="*/ 1612900 h 2781300"/>
              <a:gd name="connsiteX5" fmla="*/ 266700 w 5016500"/>
              <a:gd name="connsiteY5" fmla="*/ 1549400 h 2781300"/>
              <a:gd name="connsiteX6" fmla="*/ 165100 w 5016500"/>
              <a:gd name="connsiteY6" fmla="*/ 1320800 h 2781300"/>
              <a:gd name="connsiteX7" fmla="*/ 254000 w 5016500"/>
              <a:gd name="connsiteY7" fmla="*/ 1149350 h 2781300"/>
              <a:gd name="connsiteX8" fmla="*/ 977900 w 5016500"/>
              <a:gd name="connsiteY8" fmla="*/ 819150 h 2781300"/>
              <a:gd name="connsiteX9" fmla="*/ 965200 w 5016500"/>
              <a:gd name="connsiteY9" fmla="*/ 88900 h 2781300"/>
              <a:gd name="connsiteX10" fmla="*/ 2825750 w 5016500"/>
              <a:gd name="connsiteY10" fmla="*/ 88900 h 2781300"/>
              <a:gd name="connsiteX11" fmla="*/ 2806700 w 5016500"/>
              <a:gd name="connsiteY11" fmla="*/ 730250 h 2781300"/>
              <a:gd name="connsiteX12" fmla="*/ 3111500 w 5016500"/>
              <a:gd name="connsiteY12" fmla="*/ 1187450 h 2781300"/>
              <a:gd name="connsiteX13" fmla="*/ 3511550 w 5016500"/>
              <a:gd name="connsiteY13" fmla="*/ 2044700 h 2781300"/>
              <a:gd name="connsiteX14" fmla="*/ 3644900 w 5016500"/>
              <a:gd name="connsiteY14" fmla="*/ 1987550 h 2781300"/>
              <a:gd name="connsiteX15" fmla="*/ 3213100 w 5016500"/>
              <a:gd name="connsiteY15" fmla="*/ 1123950 h 2781300"/>
              <a:gd name="connsiteX16" fmla="*/ 2990850 w 5016500"/>
              <a:gd name="connsiteY16" fmla="*/ 742950 h 2781300"/>
              <a:gd name="connsiteX17" fmla="*/ 2984500 w 5016500"/>
              <a:gd name="connsiteY17" fmla="*/ 82550 h 2781300"/>
              <a:gd name="connsiteX18" fmla="*/ 4857750 w 5016500"/>
              <a:gd name="connsiteY18" fmla="*/ 82550 h 2781300"/>
              <a:gd name="connsiteX19" fmla="*/ 4857750 w 5016500"/>
              <a:gd name="connsiteY19" fmla="*/ 2209800 h 2781300"/>
              <a:gd name="connsiteX20" fmla="*/ 3333750 w 5016500"/>
              <a:gd name="connsiteY20" fmla="*/ 2171700 h 2781300"/>
              <a:gd name="connsiteX21" fmla="*/ 3149600 w 5016500"/>
              <a:gd name="connsiteY21" fmla="*/ 2743200 h 2781300"/>
              <a:gd name="connsiteX22" fmla="*/ 3302000 w 5016500"/>
              <a:gd name="connsiteY22" fmla="*/ 2781300 h 2781300"/>
              <a:gd name="connsiteX23" fmla="*/ 3416300 w 5016500"/>
              <a:gd name="connsiteY23" fmla="*/ 2279650 h 2781300"/>
              <a:gd name="connsiteX24" fmla="*/ 5016500 w 5016500"/>
              <a:gd name="connsiteY24" fmla="*/ 2279650 h 2781300"/>
              <a:gd name="connsiteX25" fmla="*/ 5003800 w 5016500"/>
              <a:gd name="connsiteY25" fmla="*/ 0 h 2781300"/>
              <a:gd name="connsiteX26" fmla="*/ 755650 w 5016500"/>
              <a:gd name="connsiteY26" fmla="*/ 12700 h 2781300"/>
              <a:gd name="connsiteX0" fmla="*/ 755650 w 5016500"/>
              <a:gd name="connsiteY0" fmla="*/ 12700 h 2781300"/>
              <a:gd name="connsiteX1" fmla="*/ 749300 w 5016500"/>
              <a:gd name="connsiteY1" fmla="*/ 800100 h 2781300"/>
              <a:gd name="connsiteX2" fmla="*/ 127000 w 5016500"/>
              <a:gd name="connsiteY2" fmla="*/ 1092200 h 2781300"/>
              <a:gd name="connsiteX3" fmla="*/ 0 w 5016500"/>
              <a:gd name="connsiteY3" fmla="*/ 1314450 h 2781300"/>
              <a:gd name="connsiteX4" fmla="*/ 69850 w 5016500"/>
              <a:gd name="connsiteY4" fmla="*/ 1612900 h 2781300"/>
              <a:gd name="connsiteX5" fmla="*/ 266700 w 5016500"/>
              <a:gd name="connsiteY5" fmla="*/ 1549400 h 2781300"/>
              <a:gd name="connsiteX6" fmla="*/ 165100 w 5016500"/>
              <a:gd name="connsiteY6" fmla="*/ 1320800 h 2781300"/>
              <a:gd name="connsiteX7" fmla="*/ 254000 w 5016500"/>
              <a:gd name="connsiteY7" fmla="*/ 1149350 h 2781300"/>
              <a:gd name="connsiteX8" fmla="*/ 977404 w 5016500"/>
              <a:gd name="connsiteY8" fmla="*/ 798364 h 2781300"/>
              <a:gd name="connsiteX9" fmla="*/ 965200 w 5016500"/>
              <a:gd name="connsiteY9" fmla="*/ 88900 h 2781300"/>
              <a:gd name="connsiteX10" fmla="*/ 2825750 w 5016500"/>
              <a:gd name="connsiteY10" fmla="*/ 88900 h 2781300"/>
              <a:gd name="connsiteX11" fmla="*/ 2806700 w 5016500"/>
              <a:gd name="connsiteY11" fmla="*/ 730250 h 2781300"/>
              <a:gd name="connsiteX12" fmla="*/ 3111500 w 5016500"/>
              <a:gd name="connsiteY12" fmla="*/ 1187450 h 2781300"/>
              <a:gd name="connsiteX13" fmla="*/ 3511550 w 5016500"/>
              <a:gd name="connsiteY13" fmla="*/ 2044700 h 2781300"/>
              <a:gd name="connsiteX14" fmla="*/ 3644900 w 5016500"/>
              <a:gd name="connsiteY14" fmla="*/ 1987550 h 2781300"/>
              <a:gd name="connsiteX15" fmla="*/ 3213100 w 5016500"/>
              <a:gd name="connsiteY15" fmla="*/ 1123950 h 2781300"/>
              <a:gd name="connsiteX16" fmla="*/ 2990850 w 5016500"/>
              <a:gd name="connsiteY16" fmla="*/ 742950 h 2781300"/>
              <a:gd name="connsiteX17" fmla="*/ 2984500 w 5016500"/>
              <a:gd name="connsiteY17" fmla="*/ 82550 h 2781300"/>
              <a:gd name="connsiteX18" fmla="*/ 4857750 w 5016500"/>
              <a:gd name="connsiteY18" fmla="*/ 82550 h 2781300"/>
              <a:gd name="connsiteX19" fmla="*/ 4857750 w 5016500"/>
              <a:gd name="connsiteY19" fmla="*/ 2209800 h 2781300"/>
              <a:gd name="connsiteX20" fmla="*/ 3333750 w 5016500"/>
              <a:gd name="connsiteY20" fmla="*/ 2171700 h 2781300"/>
              <a:gd name="connsiteX21" fmla="*/ 3149600 w 5016500"/>
              <a:gd name="connsiteY21" fmla="*/ 2743200 h 2781300"/>
              <a:gd name="connsiteX22" fmla="*/ 3302000 w 5016500"/>
              <a:gd name="connsiteY22" fmla="*/ 2781300 h 2781300"/>
              <a:gd name="connsiteX23" fmla="*/ 3416300 w 5016500"/>
              <a:gd name="connsiteY23" fmla="*/ 2279650 h 2781300"/>
              <a:gd name="connsiteX24" fmla="*/ 5016500 w 5016500"/>
              <a:gd name="connsiteY24" fmla="*/ 2279650 h 2781300"/>
              <a:gd name="connsiteX25" fmla="*/ 5003800 w 5016500"/>
              <a:gd name="connsiteY25" fmla="*/ 0 h 2781300"/>
              <a:gd name="connsiteX26" fmla="*/ 755650 w 5016500"/>
              <a:gd name="connsiteY26" fmla="*/ 12700 h 2781300"/>
              <a:gd name="connsiteX0" fmla="*/ 755650 w 5016500"/>
              <a:gd name="connsiteY0" fmla="*/ 12700 h 2781300"/>
              <a:gd name="connsiteX1" fmla="*/ 749300 w 5016500"/>
              <a:gd name="connsiteY1" fmla="*/ 800100 h 2781300"/>
              <a:gd name="connsiteX2" fmla="*/ 127000 w 5016500"/>
              <a:gd name="connsiteY2" fmla="*/ 1092200 h 2781300"/>
              <a:gd name="connsiteX3" fmla="*/ 0 w 5016500"/>
              <a:gd name="connsiteY3" fmla="*/ 1314450 h 2781300"/>
              <a:gd name="connsiteX4" fmla="*/ 69850 w 5016500"/>
              <a:gd name="connsiteY4" fmla="*/ 1612900 h 2781300"/>
              <a:gd name="connsiteX5" fmla="*/ 266700 w 5016500"/>
              <a:gd name="connsiteY5" fmla="*/ 1549400 h 2781300"/>
              <a:gd name="connsiteX6" fmla="*/ 165100 w 5016500"/>
              <a:gd name="connsiteY6" fmla="*/ 1320800 h 2781300"/>
              <a:gd name="connsiteX7" fmla="*/ 254000 w 5016500"/>
              <a:gd name="connsiteY7" fmla="*/ 1149350 h 2781300"/>
              <a:gd name="connsiteX8" fmla="*/ 977404 w 5016500"/>
              <a:gd name="connsiteY8" fmla="*/ 798364 h 2781300"/>
              <a:gd name="connsiteX9" fmla="*/ 977404 w 5016500"/>
              <a:gd name="connsiteY9" fmla="*/ 78284 h 2781300"/>
              <a:gd name="connsiteX10" fmla="*/ 2825750 w 5016500"/>
              <a:gd name="connsiteY10" fmla="*/ 88900 h 2781300"/>
              <a:gd name="connsiteX11" fmla="*/ 2806700 w 5016500"/>
              <a:gd name="connsiteY11" fmla="*/ 730250 h 2781300"/>
              <a:gd name="connsiteX12" fmla="*/ 3111500 w 5016500"/>
              <a:gd name="connsiteY12" fmla="*/ 1187450 h 2781300"/>
              <a:gd name="connsiteX13" fmla="*/ 3511550 w 5016500"/>
              <a:gd name="connsiteY13" fmla="*/ 2044700 h 2781300"/>
              <a:gd name="connsiteX14" fmla="*/ 3644900 w 5016500"/>
              <a:gd name="connsiteY14" fmla="*/ 1987550 h 2781300"/>
              <a:gd name="connsiteX15" fmla="*/ 3213100 w 5016500"/>
              <a:gd name="connsiteY15" fmla="*/ 1123950 h 2781300"/>
              <a:gd name="connsiteX16" fmla="*/ 2990850 w 5016500"/>
              <a:gd name="connsiteY16" fmla="*/ 742950 h 2781300"/>
              <a:gd name="connsiteX17" fmla="*/ 2984500 w 5016500"/>
              <a:gd name="connsiteY17" fmla="*/ 82550 h 2781300"/>
              <a:gd name="connsiteX18" fmla="*/ 4857750 w 5016500"/>
              <a:gd name="connsiteY18" fmla="*/ 82550 h 2781300"/>
              <a:gd name="connsiteX19" fmla="*/ 4857750 w 5016500"/>
              <a:gd name="connsiteY19" fmla="*/ 2209800 h 2781300"/>
              <a:gd name="connsiteX20" fmla="*/ 3333750 w 5016500"/>
              <a:gd name="connsiteY20" fmla="*/ 2171700 h 2781300"/>
              <a:gd name="connsiteX21" fmla="*/ 3149600 w 5016500"/>
              <a:gd name="connsiteY21" fmla="*/ 2743200 h 2781300"/>
              <a:gd name="connsiteX22" fmla="*/ 3302000 w 5016500"/>
              <a:gd name="connsiteY22" fmla="*/ 2781300 h 2781300"/>
              <a:gd name="connsiteX23" fmla="*/ 3416300 w 5016500"/>
              <a:gd name="connsiteY23" fmla="*/ 2279650 h 2781300"/>
              <a:gd name="connsiteX24" fmla="*/ 5016500 w 5016500"/>
              <a:gd name="connsiteY24" fmla="*/ 2279650 h 2781300"/>
              <a:gd name="connsiteX25" fmla="*/ 5003800 w 5016500"/>
              <a:gd name="connsiteY25" fmla="*/ 0 h 2781300"/>
              <a:gd name="connsiteX26" fmla="*/ 755650 w 5016500"/>
              <a:gd name="connsiteY26" fmla="*/ 12700 h 2781300"/>
              <a:gd name="connsiteX0" fmla="*/ 755650 w 5016500"/>
              <a:gd name="connsiteY0" fmla="*/ 12700 h 2781300"/>
              <a:gd name="connsiteX1" fmla="*/ 749300 w 5016500"/>
              <a:gd name="connsiteY1" fmla="*/ 800100 h 2781300"/>
              <a:gd name="connsiteX2" fmla="*/ 127000 w 5016500"/>
              <a:gd name="connsiteY2" fmla="*/ 1092200 h 2781300"/>
              <a:gd name="connsiteX3" fmla="*/ 0 w 5016500"/>
              <a:gd name="connsiteY3" fmla="*/ 1314450 h 2781300"/>
              <a:gd name="connsiteX4" fmla="*/ 69850 w 5016500"/>
              <a:gd name="connsiteY4" fmla="*/ 1612900 h 2781300"/>
              <a:gd name="connsiteX5" fmla="*/ 266700 w 5016500"/>
              <a:gd name="connsiteY5" fmla="*/ 1549400 h 2781300"/>
              <a:gd name="connsiteX6" fmla="*/ 165100 w 5016500"/>
              <a:gd name="connsiteY6" fmla="*/ 1320800 h 2781300"/>
              <a:gd name="connsiteX7" fmla="*/ 254000 w 5016500"/>
              <a:gd name="connsiteY7" fmla="*/ 1149350 h 2781300"/>
              <a:gd name="connsiteX8" fmla="*/ 977404 w 5016500"/>
              <a:gd name="connsiteY8" fmla="*/ 798364 h 2781300"/>
              <a:gd name="connsiteX9" fmla="*/ 977404 w 5016500"/>
              <a:gd name="connsiteY9" fmla="*/ 78284 h 2781300"/>
              <a:gd name="connsiteX10" fmla="*/ 2777604 w 5016500"/>
              <a:gd name="connsiteY10" fmla="*/ 78284 h 2781300"/>
              <a:gd name="connsiteX11" fmla="*/ 2806700 w 5016500"/>
              <a:gd name="connsiteY11" fmla="*/ 730250 h 2781300"/>
              <a:gd name="connsiteX12" fmla="*/ 3111500 w 5016500"/>
              <a:gd name="connsiteY12" fmla="*/ 1187450 h 2781300"/>
              <a:gd name="connsiteX13" fmla="*/ 3511550 w 5016500"/>
              <a:gd name="connsiteY13" fmla="*/ 2044700 h 2781300"/>
              <a:gd name="connsiteX14" fmla="*/ 3644900 w 5016500"/>
              <a:gd name="connsiteY14" fmla="*/ 1987550 h 2781300"/>
              <a:gd name="connsiteX15" fmla="*/ 3213100 w 5016500"/>
              <a:gd name="connsiteY15" fmla="*/ 1123950 h 2781300"/>
              <a:gd name="connsiteX16" fmla="*/ 2990850 w 5016500"/>
              <a:gd name="connsiteY16" fmla="*/ 742950 h 2781300"/>
              <a:gd name="connsiteX17" fmla="*/ 2984500 w 5016500"/>
              <a:gd name="connsiteY17" fmla="*/ 82550 h 2781300"/>
              <a:gd name="connsiteX18" fmla="*/ 4857750 w 5016500"/>
              <a:gd name="connsiteY18" fmla="*/ 82550 h 2781300"/>
              <a:gd name="connsiteX19" fmla="*/ 4857750 w 5016500"/>
              <a:gd name="connsiteY19" fmla="*/ 2209800 h 2781300"/>
              <a:gd name="connsiteX20" fmla="*/ 3333750 w 5016500"/>
              <a:gd name="connsiteY20" fmla="*/ 2171700 h 2781300"/>
              <a:gd name="connsiteX21" fmla="*/ 3149600 w 5016500"/>
              <a:gd name="connsiteY21" fmla="*/ 2743200 h 2781300"/>
              <a:gd name="connsiteX22" fmla="*/ 3302000 w 5016500"/>
              <a:gd name="connsiteY22" fmla="*/ 2781300 h 2781300"/>
              <a:gd name="connsiteX23" fmla="*/ 3416300 w 5016500"/>
              <a:gd name="connsiteY23" fmla="*/ 2279650 h 2781300"/>
              <a:gd name="connsiteX24" fmla="*/ 5016500 w 5016500"/>
              <a:gd name="connsiteY24" fmla="*/ 2279650 h 2781300"/>
              <a:gd name="connsiteX25" fmla="*/ 5003800 w 5016500"/>
              <a:gd name="connsiteY25" fmla="*/ 0 h 2781300"/>
              <a:gd name="connsiteX26" fmla="*/ 755650 w 5016500"/>
              <a:gd name="connsiteY26" fmla="*/ 12700 h 2781300"/>
              <a:gd name="connsiteX0" fmla="*/ 755650 w 5016500"/>
              <a:gd name="connsiteY0" fmla="*/ 12700 h 2781300"/>
              <a:gd name="connsiteX1" fmla="*/ 749300 w 5016500"/>
              <a:gd name="connsiteY1" fmla="*/ 800100 h 2781300"/>
              <a:gd name="connsiteX2" fmla="*/ 127000 w 5016500"/>
              <a:gd name="connsiteY2" fmla="*/ 1092200 h 2781300"/>
              <a:gd name="connsiteX3" fmla="*/ 0 w 5016500"/>
              <a:gd name="connsiteY3" fmla="*/ 1314450 h 2781300"/>
              <a:gd name="connsiteX4" fmla="*/ 69850 w 5016500"/>
              <a:gd name="connsiteY4" fmla="*/ 1612900 h 2781300"/>
              <a:gd name="connsiteX5" fmla="*/ 266700 w 5016500"/>
              <a:gd name="connsiteY5" fmla="*/ 1549400 h 2781300"/>
              <a:gd name="connsiteX6" fmla="*/ 165100 w 5016500"/>
              <a:gd name="connsiteY6" fmla="*/ 1320800 h 2781300"/>
              <a:gd name="connsiteX7" fmla="*/ 254000 w 5016500"/>
              <a:gd name="connsiteY7" fmla="*/ 1149350 h 2781300"/>
              <a:gd name="connsiteX8" fmla="*/ 977404 w 5016500"/>
              <a:gd name="connsiteY8" fmla="*/ 798364 h 2781300"/>
              <a:gd name="connsiteX9" fmla="*/ 977404 w 5016500"/>
              <a:gd name="connsiteY9" fmla="*/ 78284 h 2781300"/>
              <a:gd name="connsiteX10" fmla="*/ 2777604 w 5016500"/>
              <a:gd name="connsiteY10" fmla="*/ 78284 h 2781300"/>
              <a:gd name="connsiteX11" fmla="*/ 2777604 w 5016500"/>
              <a:gd name="connsiteY11" fmla="*/ 726356 h 2781300"/>
              <a:gd name="connsiteX12" fmla="*/ 3111500 w 5016500"/>
              <a:gd name="connsiteY12" fmla="*/ 1187450 h 2781300"/>
              <a:gd name="connsiteX13" fmla="*/ 3511550 w 5016500"/>
              <a:gd name="connsiteY13" fmla="*/ 2044700 h 2781300"/>
              <a:gd name="connsiteX14" fmla="*/ 3644900 w 5016500"/>
              <a:gd name="connsiteY14" fmla="*/ 1987550 h 2781300"/>
              <a:gd name="connsiteX15" fmla="*/ 3213100 w 5016500"/>
              <a:gd name="connsiteY15" fmla="*/ 1123950 h 2781300"/>
              <a:gd name="connsiteX16" fmla="*/ 2990850 w 5016500"/>
              <a:gd name="connsiteY16" fmla="*/ 742950 h 2781300"/>
              <a:gd name="connsiteX17" fmla="*/ 2984500 w 5016500"/>
              <a:gd name="connsiteY17" fmla="*/ 82550 h 2781300"/>
              <a:gd name="connsiteX18" fmla="*/ 4857750 w 5016500"/>
              <a:gd name="connsiteY18" fmla="*/ 82550 h 2781300"/>
              <a:gd name="connsiteX19" fmla="*/ 4857750 w 5016500"/>
              <a:gd name="connsiteY19" fmla="*/ 2209800 h 2781300"/>
              <a:gd name="connsiteX20" fmla="*/ 3333750 w 5016500"/>
              <a:gd name="connsiteY20" fmla="*/ 2171700 h 2781300"/>
              <a:gd name="connsiteX21" fmla="*/ 3149600 w 5016500"/>
              <a:gd name="connsiteY21" fmla="*/ 2743200 h 2781300"/>
              <a:gd name="connsiteX22" fmla="*/ 3302000 w 5016500"/>
              <a:gd name="connsiteY22" fmla="*/ 2781300 h 2781300"/>
              <a:gd name="connsiteX23" fmla="*/ 3416300 w 5016500"/>
              <a:gd name="connsiteY23" fmla="*/ 2279650 h 2781300"/>
              <a:gd name="connsiteX24" fmla="*/ 5016500 w 5016500"/>
              <a:gd name="connsiteY24" fmla="*/ 2279650 h 2781300"/>
              <a:gd name="connsiteX25" fmla="*/ 5003800 w 5016500"/>
              <a:gd name="connsiteY25" fmla="*/ 0 h 2781300"/>
              <a:gd name="connsiteX26" fmla="*/ 755650 w 5016500"/>
              <a:gd name="connsiteY26" fmla="*/ 12700 h 2781300"/>
              <a:gd name="connsiteX0" fmla="*/ 755650 w 5016500"/>
              <a:gd name="connsiteY0" fmla="*/ 12700 h 2781300"/>
              <a:gd name="connsiteX1" fmla="*/ 749300 w 5016500"/>
              <a:gd name="connsiteY1" fmla="*/ 800100 h 2781300"/>
              <a:gd name="connsiteX2" fmla="*/ 127000 w 5016500"/>
              <a:gd name="connsiteY2" fmla="*/ 1092200 h 2781300"/>
              <a:gd name="connsiteX3" fmla="*/ 0 w 5016500"/>
              <a:gd name="connsiteY3" fmla="*/ 1314450 h 2781300"/>
              <a:gd name="connsiteX4" fmla="*/ 69850 w 5016500"/>
              <a:gd name="connsiteY4" fmla="*/ 1612900 h 2781300"/>
              <a:gd name="connsiteX5" fmla="*/ 266700 w 5016500"/>
              <a:gd name="connsiteY5" fmla="*/ 1549400 h 2781300"/>
              <a:gd name="connsiteX6" fmla="*/ 165100 w 5016500"/>
              <a:gd name="connsiteY6" fmla="*/ 1320800 h 2781300"/>
              <a:gd name="connsiteX7" fmla="*/ 254000 w 5016500"/>
              <a:gd name="connsiteY7" fmla="*/ 1149350 h 2781300"/>
              <a:gd name="connsiteX8" fmla="*/ 977404 w 5016500"/>
              <a:gd name="connsiteY8" fmla="*/ 798364 h 2781300"/>
              <a:gd name="connsiteX9" fmla="*/ 977404 w 5016500"/>
              <a:gd name="connsiteY9" fmla="*/ 78284 h 2781300"/>
              <a:gd name="connsiteX10" fmla="*/ 2777604 w 5016500"/>
              <a:gd name="connsiteY10" fmla="*/ 78284 h 2781300"/>
              <a:gd name="connsiteX11" fmla="*/ 2849612 w 5016500"/>
              <a:gd name="connsiteY11" fmla="*/ 726356 h 2781300"/>
              <a:gd name="connsiteX12" fmla="*/ 3111500 w 5016500"/>
              <a:gd name="connsiteY12" fmla="*/ 1187450 h 2781300"/>
              <a:gd name="connsiteX13" fmla="*/ 3511550 w 5016500"/>
              <a:gd name="connsiteY13" fmla="*/ 2044700 h 2781300"/>
              <a:gd name="connsiteX14" fmla="*/ 3644900 w 5016500"/>
              <a:gd name="connsiteY14" fmla="*/ 1987550 h 2781300"/>
              <a:gd name="connsiteX15" fmla="*/ 3213100 w 5016500"/>
              <a:gd name="connsiteY15" fmla="*/ 1123950 h 2781300"/>
              <a:gd name="connsiteX16" fmla="*/ 2990850 w 5016500"/>
              <a:gd name="connsiteY16" fmla="*/ 742950 h 2781300"/>
              <a:gd name="connsiteX17" fmla="*/ 2984500 w 5016500"/>
              <a:gd name="connsiteY17" fmla="*/ 82550 h 2781300"/>
              <a:gd name="connsiteX18" fmla="*/ 4857750 w 5016500"/>
              <a:gd name="connsiteY18" fmla="*/ 82550 h 2781300"/>
              <a:gd name="connsiteX19" fmla="*/ 4857750 w 5016500"/>
              <a:gd name="connsiteY19" fmla="*/ 2209800 h 2781300"/>
              <a:gd name="connsiteX20" fmla="*/ 3333750 w 5016500"/>
              <a:gd name="connsiteY20" fmla="*/ 2171700 h 2781300"/>
              <a:gd name="connsiteX21" fmla="*/ 3149600 w 5016500"/>
              <a:gd name="connsiteY21" fmla="*/ 2743200 h 2781300"/>
              <a:gd name="connsiteX22" fmla="*/ 3302000 w 5016500"/>
              <a:gd name="connsiteY22" fmla="*/ 2781300 h 2781300"/>
              <a:gd name="connsiteX23" fmla="*/ 3416300 w 5016500"/>
              <a:gd name="connsiteY23" fmla="*/ 2279650 h 2781300"/>
              <a:gd name="connsiteX24" fmla="*/ 5016500 w 5016500"/>
              <a:gd name="connsiteY24" fmla="*/ 2279650 h 2781300"/>
              <a:gd name="connsiteX25" fmla="*/ 5003800 w 5016500"/>
              <a:gd name="connsiteY25" fmla="*/ 0 h 2781300"/>
              <a:gd name="connsiteX26" fmla="*/ 755650 w 5016500"/>
              <a:gd name="connsiteY26" fmla="*/ 12700 h 2781300"/>
              <a:gd name="connsiteX0" fmla="*/ 755650 w 5016500"/>
              <a:gd name="connsiteY0" fmla="*/ 12700 h 2781300"/>
              <a:gd name="connsiteX1" fmla="*/ 749300 w 5016500"/>
              <a:gd name="connsiteY1" fmla="*/ 800100 h 2781300"/>
              <a:gd name="connsiteX2" fmla="*/ 127000 w 5016500"/>
              <a:gd name="connsiteY2" fmla="*/ 1092200 h 2781300"/>
              <a:gd name="connsiteX3" fmla="*/ 0 w 5016500"/>
              <a:gd name="connsiteY3" fmla="*/ 1314450 h 2781300"/>
              <a:gd name="connsiteX4" fmla="*/ 69850 w 5016500"/>
              <a:gd name="connsiteY4" fmla="*/ 1612900 h 2781300"/>
              <a:gd name="connsiteX5" fmla="*/ 266700 w 5016500"/>
              <a:gd name="connsiteY5" fmla="*/ 1549400 h 2781300"/>
              <a:gd name="connsiteX6" fmla="*/ 165100 w 5016500"/>
              <a:gd name="connsiteY6" fmla="*/ 1320800 h 2781300"/>
              <a:gd name="connsiteX7" fmla="*/ 254000 w 5016500"/>
              <a:gd name="connsiteY7" fmla="*/ 1149350 h 2781300"/>
              <a:gd name="connsiteX8" fmla="*/ 977404 w 5016500"/>
              <a:gd name="connsiteY8" fmla="*/ 798364 h 2781300"/>
              <a:gd name="connsiteX9" fmla="*/ 977404 w 5016500"/>
              <a:gd name="connsiteY9" fmla="*/ 78284 h 2781300"/>
              <a:gd name="connsiteX10" fmla="*/ 2849612 w 5016500"/>
              <a:gd name="connsiteY10" fmla="*/ 78284 h 2781300"/>
              <a:gd name="connsiteX11" fmla="*/ 2849612 w 5016500"/>
              <a:gd name="connsiteY11" fmla="*/ 726356 h 2781300"/>
              <a:gd name="connsiteX12" fmla="*/ 3111500 w 5016500"/>
              <a:gd name="connsiteY12" fmla="*/ 1187450 h 2781300"/>
              <a:gd name="connsiteX13" fmla="*/ 3511550 w 5016500"/>
              <a:gd name="connsiteY13" fmla="*/ 2044700 h 2781300"/>
              <a:gd name="connsiteX14" fmla="*/ 3644900 w 5016500"/>
              <a:gd name="connsiteY14" fmla="*/ 1987550 h 2781300"/>
              <a:gd name="connsiteX15" fmla="*/ 3213100 w 5016500"/>
              <a:gd name="connsiteY15" fmla="*/ 1123950 h 2781300"/>
              <a:gd name="connsiteX16" fmla="*/ 2990850 w 5016500"/>
              <a:gd name="connsiteY16" fmla="*/ 742950 h 2781300"/>
              <a:gd name="connsiteX17" fmla="*/ 2984500 w 5016500"/>
              <a:gd name="connsiteY17" fmla="*/ 82550 h 2781300"/>
              <a:gd name="connsiteX18" fmla="*/ 4857750 w 5016500"/>
              <a:gd name="connsiteY18" fmla="*/ 82550 h 2781300"/>
              <a:gd name="connsiteX19" fmla="*/ 4857750 w 5016500"/>
              <a:gd name="connsiteY19" fmla="*/ 2209800 h 2781300"/>
              <a:gd name="connsiteX20" fmla="*/ 3333750 w 5016500"/>
              <a:gd name="connsiteY20" fmla="*/ 2171700 h 2781300"/>
              <a:gd name="connsiteX21" fmla="*/ 3149600 w 5016500"/>
              <a:gd name="connsiteY21" fmla="*/ 2743200 h 2781300"/>
              <a:gd name="connsiteX22" fmla="*/ 3302000 w 5016500"/>
              <a:gd name="connsiteY22" fmla="*/ 2781300 h 2781300"/>
              <a:gd name="connsiteX23" fmla="*/ 3416300 w 5016500"/>
              <a:gd name="connsiteY23" fmla="*/ 2279650 h 2781300"/>
              <a:gd name="connsiteX24" fmla="*/ 5016500 w 5016500"/>
              <a:gd name="connsiteY24" fmla="*/ 2279650 h 2781300"/>
              <a:gd name="connsiteX25" fmla="*/ 5003800 w 5016500"/>
              <a:gd name="connsiteY25" fmla="*/ 0 h 2781300"/>
              <a:gd name="connsiteX26" fmla="*/ 755650 w 5016500"/>
              <a:gd name="connsiteY26" fmla="*/ 12700 h 2781300"/>
              <a:gd name="connsiteX0" fmla="*/ 755650 w 5016500"/>
              <a:gd name="connsiteY0" fmla="*/ 12700 h 2781300"/>
              <a:gd name="connsiteX1" fmla="*/ 749300 w 5016500"/>
              <a:gd name="connsiteY1" fmla="*/ 800100 h 2781300"/>
              <a:gd name="connsiteX2" fmla="*/ 127000 w 5016500"/>
              <a:gd name="connsiteY2" fmla="*/ 1092200 h 2781300"/>
              <a:gd name="connsiteX3" fmla="*/ 0 w 5016500"/>
              <a:gd name="connsiteY3" fmla="*/ 1314450 h 2781300"/>
              <a:gd name="connsiteX4" fmla="*/ 69850 w 5016500"/>
              <a:gd name="connsiteY4" fmla="*/ 1612900 h 2781300"/>
              <a:gd name="connsiteX5" fmla="*/ 266700 w 5016500"/>
              <a:gd name="connsiteY5" fmla="*/ 1549400 h 2781300"/>
              <a:gd name="connsiteX6" fmla="*/ 165100 w 5016500"/>
              <a:gd name="connsiteY6" fmla="*/ 1320800 h 2781300"/>
              <a:gd name="connsiteX7" fmla="*/ 254000 w 5016500"/>
              <a:gd name="connsiteY7" fmla="*/ 1149350 h 2781300"/>
              <a:gd name="connsiteX8" fmla="*/ 977404 w 5016500"/>
              <a:gd name="connsiteY8" fmla="*/ 798364 h 2781300"/>
              <a:gd name="connsiteX9" fmla="*/ 977404 w 5016500"/>
              <a:gd name="connsiteY9" fmla="*/ 78284 h 2781300"/>
              <a:gd name="connsiteX10" fmla="*/ 2849612 w 5016500"/>
              <a:gd name="connsiteY10" fmla="*/ 78284 h 2781300"/>
              <a:gd name="connsiteX11" fmla="*/ 2849612 w 5016500"/>
              <a:gd name="connsiteY11" fmla="*/ 726356 h 2781300"/>
              <a:gd name="connsiteX12" fmla="*/ 3111500 w 5016500"/>
              <a:gd name="connsiteY12" fmla="*/ 1187450 h 2781300"/>
              <a:gd name="connsiteX13" fmla="*/ 3511550 w 5016500"/>
              <a:gd name="connsiteY13" fmla="*/ 2044700 h 2781300"/>
              <a:gd name="connsiteX14" fmla="*/ 3644900 w 5016500"/>
              <a:gd name="connsiteY14" fmla="*/ 1987550 h 2781300"/>
              <a:gd name="connsiteX15" fmla="*/ 3213100 w 5016500"/>
              <a:gd name="connsiteY15" fmla="*/ 1123950 h 2781300"/>
              <a:gd name="connsiteX16" fmla="*/ 2993628 w 5016500"/>
              <a:gd name="connsiteY16" fmla="*/ 798364 h 2781300"/>
              <a:gd name="connsiteX17" fmla="*/ 2984500 w 5016500"/>
              <a:gd name="connsiteY17" fmla="*/ 82550 h 2781300"/>
              <a:gd name="connsiteX18" fmla="*/ 4857750 w 5016500"/>
              <a:gd name="connsiteY18" fmla="*/ 82550 h 2781300"/>
              <a:gd name="connsiteX19" fmla="*/ 4857750 w 5016500"/>
              <a:gd name="connsiteY19" fmla="*/ 2209800 h 2781300"/>
              <a:gd name="connsiteX20" fmla="*/ 3333750 w 5016500"/>
              <a:gd name="connsiteY20" fmla="*/ 2171700 h 2781300"/>
              <a:gd name="connsiteX21" fmla="*/ 3149600 w 5016500"/>
              <a:gd name="connsiteY21" fmla="*/ 2743200 h 2781300"/>
              <a:gd name="connsiteX22" fmla="*/ 3302000 w 5016500"/>
              <a:gd name="connsiteY22" fmla="*/ 2781300 h 2781300"/>
              <a:gd name="connsiteX23" fmla="*/ 3416300 w 5016500"/>
              <a:gd name="connsiteY23" fmla="*/ 2279650 h 2781300"/>
              <a:gd name="connsiteX24" fmla="*/ 5016500 w 5016500"/>
              <a:gd name="connsiteY24" fmla="*/ 2279650 h 2781300"/>
              <a:gd name="connsiteX25" fmla="*/ 5003800 w 5016500"/>
              <a:gd name="connsiteY25" fmla="*/ 0 h 2781300"/>
              <a:gd name="connsiteX26" fmla="*/ 755650 w 5016500"/>
              <a:gd name="connsiteY26" fmla="*/ 12700 h 2781300"/>
              <a:gd name="connsiteX0" fmla="*/ 755650 w 5016500"/>
              <a:gd name="connsiteY0" fmla="*/ 12700 h 2781300"/>
              <a:gd name="connsiteX1" fmla="*/ 749300 w 5016500"/>
              <a:gd name="connsiteY1" fmla="*/ 800100 h 2781300"/>
              <a:gd name="connsiteX2" fmla="*/ 127000 w 5016500"/>
              <a:gd name="connsiteY2" fmla="*/ 1092200 h 2781300"/>
              <a:gd name="connsiteX3" fmla="*/ 0 w 5016500"/>
              <a:gd name="connsiteY3" fmla="*/ 1314450 h 2781300"/>
              <a:gd name="connsiteX4" fmla="*/ 69850 w 5016500"/>
              <a:gd name="connsiteY4" fmla="*/ 1612900 h 2781300"/>
              <a:gd name="connsiteX5" fmla="*/ 266700 w 5016500"/>
              <a:gd name="connsiteY5" fmla="*/ 1549400 h 2781300"/>
              <a:gd name="connsiteX6" fmla="*/ 165100 w 5016500"/>
              <a:gd name="connsiteY6" fmla="*/ 1320800 h 2781300"/>
              <a:gd name="connsiteX7" fmla="*/ 254000 w 5016500"/>
              <a:gd name="connsiteY7" fmla="*/ 1149350 h 2781300"/>
              <a:gd name="connsiteX8" fmla="*/ 977404 w 5016500"/>
              <a:gd name="connsiteY8" fmla="*/ 798364 h 2781300"/>
              <a:gd name="connsiteX9" fmla="*/ 977404 w 5016500"/>
              <a:gd name="connsiteY9" fmla="*/ 78284 h 2781300"/>
              <a:gd name="connsiteX10" fmla="*/ 2849612 w 5016500"/>
              <a:gd name="connsiteY10" fmla="*/ 78284 h 2781300"/>
              <a:gd name="connsiteX11" fmla="*/ 2849612 w 5016500"/>
              <a:gd name="connsiteY11" fmla="*/ 726356 h 2781300"/>
              <a:gd name="connsiteX12" fmla="*/ 3111500 w 5016500"/>
              <a:gd name="connsiteY12" fmla="*/ 1187450 h 2781300"/>
              <a:gd name="connsiteX13" fmla="*/ 3511550 w 5016500"/>
              <a:gd name="connsiteY13" fmla="*/ 2044700 h 2781300"/>
              <a:gd name="connsiteX14" fmla="*/ 3644900 w 5016500"/>
              <a:gd name="connsiteY14" fmla="*/ 1987550 h 2781300"/>
              <a:gd name="connsiteX15" fmla="*/ 3213100 w 5016500"/>
              <a:gd name="connsiteY15" fmla="*/ 1123950 h 2781300"/>
              <a:gd name="connsiteX16" fmla="*/ 2993628 w 5016500"/>
              <a:gd name="connsiteY16" fmla="*/ 798364 h 2781300"/>
              <a:gd name="connsiteX17" fmla="*/ 2993628 w 5016500"/>
              <a:gd name="connsiteY17" fmla="*/ 78284 h 2781300"/>
              <a:gd name="connsiteX18" fmla="*/ 4857750 w 5016500"/>
              <a:gd name="connsiteY18" fmla="*/ 82550 h 2781300"/>
              <a:gd name="connsiteX19" fmla="*/ 4857750 w 5016500"/>
              <a:gd name="connsiteY19" fmla="*/ 2209800 h 2781300"/>
              <a:gd name="connsiteX20" fmla="*/ 3333750 w 5016500"/>
              <a:gd name="connsiteY20" fmla="*/ 2171700 h 2781300"/>
              <a:gd name="connsiteX21" fmla="*/ 3149600 w 5016500"/>
              <a:gd name="connsiteY21" fmla="*/ 2743200 h 2781300"/>
              <a:gd name="connsiteX22" fmla="*/ 3302000 w 5016500"/>
              <a:gd name="connsiteY22" fmla="*/ 2781300 h 2781300"/>
              <a:gd name="connsiteX23" fmla="*/ 3416300 w 5016500"/>
              <a:gd name="connsiteY23" fmla="*/ 2279650 h 2781300"/>
              <a:gd name="connsiteX24" fmla="*/ 5016500 w 5016500"/>
              <a:gd name="connsiteY24" fmla="*/ 2279650 h 2781300"/>
              <a:gd name="connsiteX25" fmla="*/ 5003800 w 5016500"/>
              <a:gd name="connsiteY25" fmla="*/ 0 h 2781300"/>
              <a:gd name="connsiteX26" fmla="*/ 755650 w 5016500"/>
              <a:gd name="connsiteY26" fmla="*/ 12700 h 2781300"/>
              <a:gd name="connsiteX0" fmla="*/ 755650 w 5016500"/>
              <a:gd name="connsiteY0" fmla="*/ 12700 h 2781300"/>
              <a:gd name="connsiteX1" fmla="*/ 749300 w 5016500"/>
              <a:gd name="connsiteY1" fmla="*/ 800100 h 2781300"/>
              <a:gd name="connsiteX2" fmla="*/ 127000 w 5016500"/>
              <a:gd name="connsiteY2" fmla="*/ 1092200 h 2781300"/>
              <a:gd name="connsiteX3" fmla="*/ 0 w 5016500"/>
              <a:gd name="connsiteY3" fmla="*/ 1314450 h 2781300"/>
              <a:gd name="connsiteX4" fmla="*/ 69850 w 5016500"/>
              <a:gd name="connsiteY4" fmla="*/ 1612900 h 2781300"/>
              <a:gd name="connsiteX5" fmla="*/ 266700 w 5016500"/>
              <a:gd name="connsiteY5" fmla="*/ 1549400 h 2781300"/>
              <a:gd name="connsiteX6" fmla="*/ 165100 w 5016500"/>
              <a:gd name="connsiteY6" fmla="*/ 1320800 h 2781300"/>
              <a:gd name="connsiteX7" fmla="*/ 254000 w 5016500"/>
              <a:gd name="connsiteY7" fmla="*/ 1149350 h 2781300"/>
              <a:gd name="connsiteX8" fmla="*/ 977404 w 5016500"/>
              <a:gd name="connsiteY8" fmla="*/ 798364 h 2781300"/>
              <a:gd name="connsiteX9" fmla="*/ 977404 w 5016500"/>
              <a:gd name="connsiteY9" fmla="*/ 78284 h 2781300"/>
              <a:gd name="connsiteX10" fmla="*/ 2849612 w 5016500"/>
              <a:gd name="connsiteY10" fmla="*/ 78284 h 2781300"/>
              <a:gd name="connsiteX11" fmla="*/ 2849612 w 5016500"/>
              <a:gd name="connsiteY11" fmla="*/ 726356 h 2781300"/>
              <a:gd name="connsiteX12" fmla="*/ 3111500 w 5016500"/>
              <a:gd name="connsiteY12" fmla="*/ 1187450 h 2781300"/>
              <a:gd name="connsiteX13" fmla="*/ 3511550 w 5016500"/>
              <a:gd name="connsiteY13" fmla="*/ 2044700 h 2781300"/>
              <a:gd name="connsiteX14" fmla="*/ 3644900 w 5016500"/>
              <a:gd name="connsiteY14" fmla="*/ 1987550 h 2781300"/>
              <a:gd name="connsiteX15" fmla="*/ 3213100 w 5016500"/>
              <a:gd name="connsiteY15" fmla="*/ 1123950 h 2781300"/>
              <a:gd name="connsiteX16" fmla="*/ 2993628 w 5016500"/>
              <a:gd name="connsiteY16" fmla="*/ 798364 h 2781300"/>
              <a:gd name="connsiteX17" fmla="*/ 2993628 w 5016500"/>
              <a:gd name="connsiteY17" fmla="*/ 78284 h 2781300"/>
              <a:gd name="connsiteX18" fmla="*/ 4865836 w 5016500"/>
              <a:gd name="connsiteY18" fmla="*/ 78284 h 2781300"/>
              <a:gd name="connsiteX19" fmla="*/ 4857750 w 5016500"/>
              <a:gd name="connsiteY19" fmla="*/ 2209800 h 2781300"/>
              <a:gd name="connsiteX20" fmla="*/ 3333750 w 5016500"/>
              <a:gd name="connsiteY20" fmla="*/ 2171700 h 2781300"/>
              <a:gd name="connsiteX21" fmla="*/ 3149600 w 5016500"/>
              <a:gd name="connsiteY21" fmla="*/ 2743200 h 2781300"/>
              <a:gd name="connsiteX22" fmla="*/ 3302000 w 5016500"/>
              <a:gd name="connsiteY22" fmla="*/ 2781300 h 2781300"/>
              <a:gd name="connsiteX23" fmla="*/ 3416300 w 5016500"/>
              <a:gd name="connsiteY23" fmla="*/ 2279650 h 2781300"/>
              <a:gd name="connsiteX24" fmla="*/ 5016500 w 5016500"/>
              <a:gd name="connsiteY24" fmla="*/ 2279650 h 2781300"/>
              <a:gd name="connsiteX25" fmla="*/ 5003800 w 5016500"/>
              <a:gd name="connsiteY25" fmla="*/ 0 h 2781300"/>
              <a:gd name="connsiteX26" fmla="*/ 755650 w 5016500"/>
              <a:gd name="connsiteY26" fmla="*/ 12700 h 2781300"/>
              <a:gd name="connsiteX0" fmla="*/ 755650 w 5016500"/>
              <a:gd name="connsiteY0" fmla="*/ 12700 h 2781300"/>
              <a:gd name="connsiteX1" fmla="*/ 749300 w 5016500"/>
              <a:gd name="connsiteY1" fmla="*/ 800100 h 2781300"/>
              <a:gd name="connsiteX2" fmla="*/ 127000 w 5016500"/>
              <a:gd name="connsiteY2" fmla="*/ 1092200 h 2781300"/>
              <a:gd name="connsiteX3" fmla="*/ 0 w 5016500"/>
              <a:gd name="connsiteY3" fmla="*/ 1314450 h 2781300"/>
              <a:gd name="connsiteX4" fmla="*/ 69850 w 5016500"/>
              <a:gd name="connsiteY4" fmla="*/ 1612900 h 2781300"/>
              <a:gd name="connsiteX5" fmla="*/ 266700 w 5016500"/>
              <a:gd name="connsiteY5" fmla="*/ 1549400 h 2781300"/>
              <a:gd name="connsiteX6" fmla="*/ 165100 w 5016500"/>
              <a:gd name="connsiteY6" fmla="*/ 1320800 h 2781300"/>
              <a:gd name="connsiteX7" fmla="*/ 254000 w 5016500"/>
              <a:gd name="connsiteY7" fmla="*/ 1149350 h 2781300"/>
              <a:gd name="connsiteX8" fmla="*/ 977404 w 5016500"/>
              <a:gd name="connsiteY8" fmla="*/ 798364 h 2781300"/>
              <a:gd name="connsiteX9" fmla="*/ 977404 w 5016500"/>
              <a:gd name="connsiteY9" fmla="*/ 78284 h 2781300"/>
              <a:gd name="connsiteX10" fmla="*/ 2849612 w 5016500"/>
              <a:gd name="connsiteY10" fmla="*/ 78284 h 2781300"/>
              <a:gd name="connsiteX11" fmla="*/ 2849612 w 5016500"/>
              <a:gd name="connsiteY11" fmla="*/ 726356 h 2781300"/>
              <a:gd name="connsiteX12" fmla="*/ 3111500 w 5016500"/>
              <a:gd name="connsiteY12" fmla="*/ 1187450 h 2781300"/>
              <a:gd name="connsiteX13" fmla="*/ 3511550 w 5016500"/>
              <a:gd name="connsiteY13" fmla="*/ 2044700 h 2781300"/>
              <a:gd name="connsiteX14" fmla="*/ 3644900 w 5016500"/>
              <a:gd name="connsiteY14" fmla="*/ 1987550 h 2781300"/>
              <a:gd name="connsiteX15" fmla="*/ 3213100 w 5016500"/>
              <a:gd name="connsiteY15" fmla="*/ 1123950 h 2781300"/>
              <a:gd name="connsiteX16" fmla="*/ 2993628 w 5016500"/>
              <a:gd name="connsiteY16" fmla="*/ 798364 h 2781300"/>
              <a:gd name="connsiteX17" fmla="*/ 2993628 w 5016500"/>
              <a:gd name="connsiteY17" fmla="*/ 78284 h 2781300"/>
              <a:gd name="connsiteX18" fmla="*/ 4865836 w 5016500"/>
              <a:gd name="connsiteY18" fmla="*/ 78284 h 2781300"/>
              <a:gd name="connsiteX19" fmla="*/ 4865836 w 5016500"/>
              <a:gd name="connsiteY19" fmla="*/ 2166516 h 2781300"/>
              <a:gd name="connsiteX20" fmla="*/ 3333750 w 5016500"/>
              <a:gd name="connsiteY20" fmla="*/ 2171700 h 2781300"/>
              <a:gd name="connsiteX21" fmla="*/ 3149600 w 5016500"/>
              <a:gd name="connsiteY21" fmla="*/ 2743200 h 2781300"/>
              <a:gd name="connsiteX22" fmla="*/ 3302000 w 5016500"/>
              <a:gd name="connsiteY22" fmla="*/ 2781300 h 2781300"/>
              <a:gd name="connsiteX23" fmla="*/ 3416300 w 5016500"/>
              <a:gd name="connsiteY23" fmla="*/ 2279650 h 2781300"/>
              <a:gd name="connsiteX24" fmla="*/ 5016500 w 5016500"/>
              <a:gd name="connsiteY24" fmla="*/ 2279650 h 2781300"/>
              <a:gd name="connsiteX25" fmla="*/ 5003800 w 5016500"/>
              <a:gd name="connsiteY25" fmla="*/ 0 h 2781300"/>
              <a:gd name="connsiteX26" fmla="*/ 755650 w 5016500"/>
              <a:gd name="connsiteY26" fmla="*/ 12700 h 2781300"/>
              <a:gd name="connsiteX0" fmla="*/ 755650 w 5016500"/>
              <a:gd name="connsiteY0" fmla="*/ 12700 h 2781300"/>
              <a:gd name="connsiteX1" fmla="*/ 749300 w 5016500"/>
              <a:gd name="connsiteY1" fmla="*/ 800100 h 2781300"/>
              <a:gd name="connsiteX2" fmla="*/ 127000 w 5016500"/>
              <a:gd name="connsiteY2" fmla="*/ 1092200 h 2781300"/>
              <a:gd name="connsiteX3" fmla="*/ 0 w 5016500"/>
              <a:gd name="connsiteY3" fmla="*/ 1314450 h 2781300"/>
              <a:gd name="connsiteX4" fmla="*/ 69850 w 5016500"/>
              <a:gd name="connsiteY4" fmla="*/ 1612900 h 2781300"/>
              <a:gd name="connsiteX5" fmla="*/ 266700 w 5016500"/>
              <a:gd name="connsiteY5" fmla="*/ 1549400 h 2781300"/>
              <a:gd name="connsiteX6" fmla="*/ 165100 w 5016500"/>
              <a:gd name="connsiteY6" fmla="*/ 1320800 h 2781300"/>
              <a:gd name="connsiteX7" fmla="*/ 254000 w 5016500"/>
              <a:gd name="connsiteY7" fmla="*/ 1149350 h 2781300"/>
              <a:gd name="connsiteX8" fmla="*/ 977404 w 5016500"/>
              <a:gd name="connsiteY8" fmla="*/ 798364 h 2781300"/>
              <a:gd name="connsiteX9" fmla="*/ 977404 w 5016500"/>
              <a:gd name="connsiteY9" fmla="*/ 78284 h 2781300"/>
              <a:gd name="connsiteX10" fmla="*/ 2849612 w 5016500"/>
              <a:gd name="connsiteY10" fmla="*/ 78284 h 2781300"/>
              <a:gd name="connsiteX11" fmla="*/ 2849612 w 5016500"/>
              <a:gd name="connsiteY11" fmla="*/ 726356 h 2781300"/>
              <a:gd name="connsiteX12" fmla="*/ 3111500 w 5016500"/>
              <a:gd name="connsiteY12" fmla="*/ 1187450 h 2781300"/>
              <a:gd name="connsiteX13" fmla="*/ 3511550 w 5016500"/>
              <a:gd name="connsiteY13" fmla="*/ 2044700 h 2781300"/>
              <a:gd name="connsiteX14" fmla="*/ 3644900 w 5016500"/>
              <a:gd name="connsiteY14" fmla="*/ 1987550 h 2781300"/>
              <a:gd name="connsiteX15" fmla="*/ 3213100 w 5016500"/>
              <a:gd name="connsiteY15" fmla="*/ 1123950 h 2781300"/>
              <a:gd name="connsiteX16" fmla="*/ 2993628 w 5016500"/>
              <a:gd name="connsiteY16" fmla="*/ 798364 h 2781300"/>
              <a:gd name="connsiteX17" fmla="*/ 2993628 w 5016500"/>
              <a:gd name="connsiteY17" fmla="*/ 78284 h 2781300"/>
              <a:gd name="connsiteX18" fmla="*/ 4865836 w 5016500"/>
              <a:gd name="connsiteY18" fmla="*/ 78284 h 2781300"/>
              <a:gd name="connsiteX19" fmla="*/ 4865836 w 5016500"/>
              <a:gd name="connsiteY19" fmla="*/ 2166516 h 2781300"/>
              <a:gd name="connsiteX20" fmla="*/ 3353668 w 5016500"/>
              <a:gd name="connsiteY20" fmla="*/ 2166516 h 2781300"/>
              <a:gd name="connsiteX21" fmla="*/ 3149600 w 5016500"/>
              <a:gd name="connsiteY21" fmla="*/ 2743200 h 2781300"/>
              <a:gd name="connsiteX22" fmla="*/ 3302000 w 5016500"/>
              <a:gd name="connsiteY22" fmla="*/ 2781300 h 2781300"/>
              <a:gd name="connsiteX23" fmla="*/ 3416300 w 5016500"/>
              <a:gd name="connsiteY23" fmla="*/ 2279650 h 2781300"/>
              <a:gd name="connsiteX24" fmla="*/ 5016500 w 5016500"/>
              <a:gd name="connsiteY24" fmla="*/ 2279650 h 2781300"/>
              <a:gd name="connsiteX25" fmla="*/ 5003800 w 5016500"/>
              <a:gd name="connsiteY25" fmla="*/ 0 h 2781300"/>
              <a:gd name="connsiteX26" fmla="*/ 755650 w 5016500"/>
              <a:gd name="connsiteY26" fmla="*/ 12700 h 2781300"/>
              <a:gd name="connsiteX0" fmla="*/ 755650 w 5016500"/>
              <a:gd name="connsiteY0" fmla="*/ 12700 h 2814588"/>
              <a:gd name="connsiteX1" fmla="*/ 749300 w 5016500"/>
              <a:gd name="connsiteY1" fmla="*/ 800100 h 2814588"/>
              <a:gd name="connsiteX2" fmla="*/ 127000 w 5016500"/>
              <a:gd name="connsiteY2" fmla="*/ 1092200 h 2814588"/>
              <a:gd name="connsiteX3" fmla="*/ 0 w 5016500"/>
              <a:gd name="connsiteY3" fmla="*/ 1314450 h 2814588"/>
              <a:gd name="connsiteX4" fmla="*/ 69850 w 5016500"/>
              <a:gd name="connsiteY4" fmla="*/ 1612900 h 2814588"/>
              <a:gd name="connsiteX5" fmla="*/ 266700 w 5016500"/>
              <a:gd name="connsiteY5" fmla="*/ 1549400 h 2814588"/>
              <a:gd name="connsiteX6" fmla="*/ 165100 w 5016500"/>
              <a:gd name="connsiteY6" fmla="*/ 1320800 h 2814588"/>
              <a:gd name="connsiteX7" fmla="*/ 254000 w 5016500"/>
              <a:gd name="connsiteY7" fmla="*/ 1149350 h 2814588"/>
              <a:gd name="connsiteX8" fmla="*/ 977404 w 5016500"/>
              <a:gd name="connsiteY8" fmla="*/ 798364 h 2814588"/>
              <a:gd name="connsiteX9" fmla="*/ 977404 w 5016500"/>
              <a:gd name="connsiteY9" fmla="*/ 78284 h 2814588"/>
              <a:gd name="connsiteX10" fmla="*/ 2849612 w 5016500"/>
              <a:gd name="connsiteY10" fmla="*/ 78284 h 2814588"/>
              <a:gd name="connsiteX11" fmla="*/ 2849612 w 5016500"/>
              <a:gd name="connsiteY11" fmla="*/ 726356 h 2814588"/>
              <a:gd name="connsiteX12" fmla="*/ 3111500 w 5016500"/>
              <a:gd name="connsiteY12" fmla="*/ 1187450 h 2814588"/>
              <a:gd name="connsiteX13" fmla="*/ 3511550 w 5016500"/>
              <a:gd name="connsiteY13" fmla="*/ 2044700 h 2814588"/>
              <a:gd name="connsiteX14" fmla="*/ 3644900 w 5016500"/>
              <a:gd name="connsiteY14" fmla="*/ 1987550 h 2814588"/>
              <a:gd name="connsiteX15" fmla="*/ 3213100 w 5016500"/>
              <a:gd name="connsiteY15" fmla="*/ 1123950 h 2814588"/>
              <a:gd name="connsiteX16" fmla="*/ 2993628 w 5016500"/>
              <a:gd name="connsiteY16" fmla="*/ 798364 h 2814588"/>
              <a:gd name="connsiteX17" fmla="*/ 2993628 w 5016500"/>
              <a:gd name="connsiteY17" fmla="*/ 78284 h 2814588"/>
              <a:gd name="connsiteX18" fmla="*/ 4865836 w 5016500"/>
              <a:gd name="connsiteY18" fmla="*/ 78284 h 2814588"/>
              <a:gd name="connsiteX19" fmla="*/ 4865836 w 5016500"/>
              <a:gd name="connsiteY19" fmla="*/ 2166516 h 2814588"/>
              <a:gd name="connsiteX20" fmla="*/ 3353668 w 5016500"/>
              <a:gd name="connsiteY20" fmla="*/ 2166516 h 2814588"/>
              <a:gd name="connsiteX21" fmla="*/ 3149600 w 5016500"/>
              <a:gd name="connsiteY21" fmla="*/ 2743200 h 2814588"/>
              <a:gd name="connsiteX22" fmla="*/ 3281660 w 5016500"/>
              <a:gd name="connsiteY22" fmla="*/ 2814588 h 2814588"/>
              <a:gd name="connsiteX23" fmla="*/ 3416300 w 5016500"/>
              <a:gd name="connsiteY23" fmla="*/ 2279650 h 2814588"/>
              <a:gd name="connsiteX24" fmla="*/ 5016500 w 5016500"/>
              <a:gd name="connsiteY24" fmla="*/ 2279650 h 2814588"/>
              <a:gd name="connsiteX25" fmla="*/ 5003800 w 5016500"/>
              <a:gd name="connsiteY25" fmla="*/ 0 h 2814588"/>
              <a:gd name="connsiteX26" fmla="*/ 755650 w 5016500"/>
              <a:gd name="connsiteY26" fmla="*/ 12700 h 2814588"/>
              <a:gd name="connsiteX0" fmla="*/ 755650 w 5016500"/>
              <a:gd name="connsiteY0" fmla="*/ 12700 h 2814588"/>
              <a:gd name="connsiteX1" fmla="*/ 749300 w 5016500"/>
              <a:gd name="connsiteY1" fmla="*/ 800100 h 2814588"/>
              <a:gd name="connsiteX2" fmla="*/ 127000 w 5016500"/>
              <a:gd name="connsiteY2" fmla="*/ 1092200 h 2814588"/>
              <a:gd name="connsiteX3" fmla="*/ 0 w 5016500"/>
              <a:gd name="connsiteY3" fmla="*/ 1314450 h 2814588"/>
              <a:gd name="connsiteX4" fmla="*/ 69850 w 5016500"/>
              <a:gd name="connsiteY4" fmla="*/ 1612900 h 2814588"/>
              <a:gd name="connsiteX5" fmla="*/ 266700 w 5016500"/>
              <a:gd name="connsiteY5" fmla="*/ 1549400 h 2814588"/>
              <a:gd name="connsiteX6" fmla="*/ 165100 w 5016500"/>
              <a:gd name="connsiteY6" fmla="*/ 1320800 h 2814588"/>
              <a:gd name="connsiteX7" fmla="*/ 254000 w 5016500"/>
              <a:gd name="connsiteY7" fmla="*/ 1149350 h 2814588"/>
              <a:gd name="connsiteX8" fmla="*/ 977404 w 5016500"/>
              <a:gd name="connsiteY8" fmla="*/ 798364 h 2814588"/>
              <a:gd name="connsiteX9" fmla="*/ 977404 w 5016500"/>
              <a:gd name="connsiteY9" fmla="*/ 78284 h 2814588"/>
              <a:gd name="connsiteX10" fmla="*/ 2849612 w 5016500"/>
              <a:gd name="connsiteY10" fmla="*/ 78284 h 2814588"/>
              <a:gd name="connsiteX11" fmla="*/ 2849612 w 5016500"/>
              <a:gd name="connsiteY11" fmla="*/ 726356 h 2814588"/>
              <a:gd name="connsiteX12" fmla="*/ 3111500 w 5016500"/>
              <a:gd name="connsiteY12" fmla="*/ 1187450 h 2814588"/>
              <a:gd name="connsiteX13" fmla="*/ 3511550 w 5016500"/>
              <a:gd name="connsiteY13" fmla="*/ 2044700 h 2814588"/>
              <a:gd name="connsiteX14" fmla="*/ 3644900 w 5016500"/>
              <a:gd name="connsiteY14" fmla="*/ 1987550 h 2814588"/>
              <a:gd name="connsiteX15" fmla="*/ 3213100 w 5016500"/>
              <a:gd name="connsiteY15" fmla="*/ 1123950 h 2814588"/>
              <a:gd name="connsiteX16" fmla="*/ 2993628 w 5016500"/>
              <a:gd name="connsiteY16" fmla="*/ 798364 h 2814588"/>
              <a:gd name="connsiteX17" fmla="*/ 2993628 w 5016500"/>
              <a:gd name="connsiteY17" fmla="*/ 78284 h 2814588"/>
              <a:gd name="connsiteX18" fmla="*/ 4865836 w 5016500"/>
              <a:gd name="connsiteY18" fmla="*/ 78284 h 2814588"/>
              <a:gd name="connsiteX19" fmla="*/ 4865836 w 5016500"/>
              <a:gd name="connsiteY19" fmla="*/ 2166516 h 2814588"/>
              <a:gd name="connsiteX20" fmla="*/ 3353668 w 5016500"/>
              <a:gd name="connsiteY20" fmla="*/ 2166516 h 2814588"/>
              <a:gd name="connsiteX21" fmla="*/ 3149600 w 5016500"/>
              <a:gd name="connsiteY21" fmla="*/ 2743200 h 2814588"/>
              <a:gd name="connsiteX22" fmla="*/ 3281660 w 5016500"/>
              <a:gd name="connsiteY22" fmla="*/ 2814588 h 2814588"/>
              <a:gd name="connsiteX23" fmla="*/ 3425676 w 5016500"/>
              <a:gd name="connsiteY23" fmla="*/ 2310532 h 2814588"/>
              <a:gd name="connsiteX24" fmla="*/ 5016500 w 5016500"/>
              <a:gd name="connsiteY24" fmla="*/ 2279650 h 2814588"/>
              <a:gd name="connsiteX25" fmla="*/ 5003800 w 5016500"/>
              <a:gd name="connsiteY25" fmla="*/ 0 h 2814588"/>
              <a:gd name="connsiteX26" fmla="*/ 755650 w 5016500"/>
              <a:gd name="connsiteY26" fmla="*/ 12700 h 2814588"/>
              <a:gd name="connsiteX0" fmla="*/ 755650 w 5009852"/>
              <a:gd name="connsiteY0" fmla="*/ 12700 h 2814588"/>
              <a:gd name="connsiteX1" fmla="*/ 749300 w 5009852"/>
              <a:gd name="connsiteY1" fmla="*/ 800100 h 2814588"/>
              <a:gd name="connsiteX2" fmla="*/ 127000 w 5009852"/>
              <a:gd name="connsiteY2" fmla="*/ 1092200 h 2814588"/>
              <a:gd name="connsiteX3" fmla="*/ 0 w 5009852"/>
              <a:gd name="connsiteY3" fmla="*/ 1314450 h 2814588"/>
              <a:gd name="connsiteX4" fmla="*/ 69850 w 5009852"/>
              <a:gd name="connsiteY4" fmla="*/ 1612900 h 2814588"/>
              <a:gd name="connsiteX5" fmla="*/ 266700 w 5009852"/>
              <a:gd name="connsiteY5" fmla="*/ 1549400 h 2814588"/>
              <a:gd name="connsiteX6" fmla="*/ 165100 w 5009852"/>
              <a:gd name="connsiteY6" fmla="*/ 1320800 h 2814588"/>
              <a:gd name="connsiteX7" fmla="*/ 254000 w 5009852"/>
              <a:gd name="connsiteY7" fmla="*/ 1149350 h 2814588"/>
              <a:gd name="connsiteX8" fmla="*/ 977404 w 5009852"/>
              <a:gd name="connsiteY8" fmla="*/ 798364 h 2814588"/>
              <a:gd name="connsiteX9" fmla="*/ 977404 w 5009852"/>
              <a:gd name="connsiteY9" fmla="*/ 78284 h 2814588"/>
              <a:gd name="connsiteX10" fmla="*/ 2849612 w 5009852"/>
              <a:gd name="connsiteY10" fmla="*/ 78284 h 2814588"/>
              <a:gd name="connsiteX11" fmla="*/ 2849612 w 5009852"/>
              <a:gd name="connsiteY11" fmla="*/ 726356 h 2814588"/>
              <a:gd name="connsiteX12" fmla="*/ 3111500 w 5009852"/>
              <a:gd name="connsiteY12" fmla="*/ 1187450 h 2814588"/>
              <a:gd name="connsiteX13" fmla="*/ 3511550 w 5009852"/>
              <a:gd name="connsiteY13" fmla="*/ 2044700 h 2814588"/>
              <a:gd name="connsiteX14" fmla="*/ 3644900 w 5009852"/>
              <a:gd name="connsiteY14" fmla="*/ 1987550 h 2814588"/>
              <a:gd name="connsiteX15" fmla="*/ 3213100 w 5009852"/>
              <a:gd name="connsiteY15" fmla="*/ 1123950 h 2814588"/>
              <a:gd name="connsiteX16" fmla="*/ 2993628 w 5009852"/>
              <a:gd name="connsiteY16" fmla="*/ 798364 h 2814588"/>
              <a:gd name="connsiteX17" fmla="*/ 2993628 w 5009852"/>
              <a:gd name="connsiteY17" fmla="*/ 78284 h 2814588"/>
              <a:gd name="connsiteX18" fmla="*/ 4865836 w 5009852"/>
              <a:gd name="connsiteY18" fmla="*/ 78284 h 2814588"/>
              <a:gd name="connsiteX19" fmla="*/ 4865836 w 5009852"/>
              <a:gd name="connsiteY19" fmla="*/ 2166516 h 2814588"/>
              <a:gd name="connsiteX20" fmla="*/ 3353668 w 5009852"/>
              <a:gd name="connsiteY20" fmla="*/ 2166516 h 2814588"/>
              <a:gd name="connsiteX21" fmla="*/ 3149600 w 5009852"/>
              <a:gd name="connsiteY21" fmla="*/ 2743200 h 2814588"/>
              <a:gd name="connsiteX22" fmla="*/ 3281660 w 5009852"/>
              <a:gd name="connsiteY22" fmla="*/ 2814588 h 2814588"/>
              <a:gd name="connsiteX23" fmla="*/ 3425676 w 5009852"/>
              <a:gd name="connsiteY23" fmla="*/ 2310532 h 2814588"/>
              <a:gd name="connsiteX24" fmla="*/ 5009852 w 5009852"/>
              <a:gd name="connsiteY24" fmla="*/ 2310532 h 2814588"/>
              <a:gd name="connsiteX25" fmla="*/ 5003800 w 5009852"/>
              <a:gd name="connsiteY25" fmla="*/ 0 h 2814588"/>
              <a:gd name="connsiteX26" fmla="*/ 755650 w 5009852"/>
              <a:gd name="connsiteY26" fmla="*/ 12700 h 2814588"/>
              <a:gd name="connsiteX0" fmla="*/ 755650 w 5014085"/>
              <a:gd name="connsiteY0" fmla="*/ 6424 h 2808312"/>
              <a:gd name="connsiteX1" fmla="*/ 749300 w 5014085"/>
              <a:gd name="connsiteY1" fmla="*/ 793824 h 2808312"/>
              <a:gd name="connsiteX2" fmla="*/ 127000 w 5014085"/>
              <a:gd name="connsiteY2" fmla="*/ 1085924 h 2808312"/>
              <a:gd name="connsiteX3" fmla="*/ 0 w 5014085"/>
              <a:gd name="connsiteY3" fmla="*/ 1308174 h 2808312"/>
              <a:gd name="connsiteX4" fmla="*/ 69850 w 5014085"/>
              <a:gd name="connsiteY4" fmla="*/ 1606624 h 2808312"/>
              <a:gd name="connsiteX5" fmla="*/ 266700 w 5014085"/>
              <a:gd name="connsiteY5" fmla="*/ 1543124 h 2808312"/>
              <a:gd name="connsiteX6" fmla="*/ 165100 w 5014085"/>
              <a:gd name="connsiteY6" fmla="*/ 1314524 h 2808312"/>
              <a:gd name="connsiteX7" fmla="*/ 254000 w 5014085"/>
              <a:gd name="connsiteY7" fmla="*/ 1143074 h 2808312"/>
              <a:gd name="connsiteX8" fmla="*/ 977404 w 5014085"/>
              <a:gd name="connsiteY8" fmla="*/ 792088 h 2808312"/>
              <a:gd name="connsiteX9" fmla="*/ 977404 w 5014085"/>
              <a:gd name="connsiteY9" fmla="*/ 72008 h 2808312"/>
              <a:gd name="connsiteX10" fmla="*/ 2849612 w 5014085"/>
              <a:gd name="connsiteY10" fmla="*/ 72008 h 2808312"/>
              <a:gd name="connsiteX11" fmla="*/ 2849612 w 5014085"/>
              <a:gd name="connsiteY11" fmla="*/ 720080 h 2808312"/>
              <a:gd name="connsiteX12" fmla="*/ 3111500 w 5014085"/>
              <a:gd name="connsiteY12" fmla="*/ 1181174 h 2808312"/>
              <a:gd name="connsiteX13" fmla="*/ 3511550 w 5014085"/>
              <a:gd name="connsiteY13" fmla="*/ 2038424 h 2808312"/>
              <a:gd name="connsiteX14" fmla="*/ 3644900 w 5014085"/>
              <a:gd name="connsiteY14" fmla="*/ 1981274 h 2808312"/>
              <a:gd name="connsiteX15" fmla="*/ 3213100 w 5014085"/>
              <a:gd name="connsiteY15" fmla="*/ 1117674 h 2808312"/>
              <a:gd name="connsiteX16" fmla="*/ 2993628 w 5014085"/>
              <a:gd name="connsiteY16" fmla="*/ 792088 h 2808312"/>
              <a:gd name="connsiteX17" fmla="*/ 2993628 w 5014085"/>
              <a:gd name="connsiteY17" fmla="*/ 72008 h 2808312"/>
              <a:gd name="connsiteX18" fmla="*/ 4865836 w 5014085"/>
              <a:gd name="connsiteY18" fmla="*/ 72008 h 2808312"/>
              <a:gd name="connsiteX19" fmla="*/ 4865836 w 5014085"/>
              <a:gd name="connsiteY19" fmla="*/ 2160240 h 2808312"/>
              <a:gd name="connsiteX20" fmla="*/ 3353668 w 5014085"/>
              <a:gd name="connsiteY20" fmla="*/ 2160240 h 2808312"/>
              <a:gd name="connsiteX21" fmla="*/ 3149600 w 5014085"/>
              <a:gd name="connsiteY21" fmla="*/ 2736924 h 2808312"/>
              <a:gd name="connsiteX22" fmla="*/ 3281660 w 5014085"/>
              <a:gd name="connsiteY22" fmla="*/ 2808312 h 2808312"/>
              <a:gd name="connsiteX23" fmla="*/ 3425676 w 5014085"/>
              <a:gd name="connsiteY23" fmla="*/ 2304256 h 2808312"/>
              <a:gd name="connsiteX24" fmla="*/ 5009852 w 5014085"/>
              <a:gd name="connsiteY24" fmla="*/ 2304256 h 2808312"/>
              <a:gd name="connsiteX25" fmla="*/ 5009852 w 5014085"/>
              <a:gd name="connsiteY25" fmla="*/ 0 h 2808312"/>
              <a:gd name="connsiteX26" fmla="*/ 755650 w 5014085"/>
              <a:gd name="connsiteY26" fmla="*/ 6424 h 2808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5014085" h="2808312">
                <a:moveTo>
                  <a:pt x="755650" y="6424"/>
                </a:moveTo>
                <a:cubicBezTo>
                  <a:pt x="753533" y="268891"/>
                  <a:pt x="751417" y="531357"/>
                  <a:pt x="749300" y="793824"/>
                </a:cubicBezTo>
                <a:lnTo>
                  <a:pt x="127000" y="1085924"/>
                </a:lnTo>
                <a:lnTo>
                  <a:pt x="0" y="1308174"/>
                </a:lnTo>
                <a:lnTo>
                  <a:pt x="69850" y="1606624"/>
                </a:lnTo>
                <a:lnTo>
                  <a:pt x="266700" y="1543124"/>
                </a:lnTo>
                <a:lnTo>
                  <a:pt x="165100" y="1314524"/>
                </a:lnTo>
                <a:lnTo>
                  <a:pt x="254000" y="1143074"/>
                </a:lnTo>
                <a:lnTo>
                  <a:pt x="977404" y="792088"/>
                </a:lnTo>
                <a:lnTo>
                  <a:pt x="977404" y="72008"/>
                </a:lnTo>
                <a:lnTo>
                  <a:pt x="2849612" y="72008"/>
                </a:lnTo>
                <a:lnTo>
                  <a:pt x="2849612" y="720080"/>
                </a:lnTo>
                <a:lnTo>
                  <a:pt x="3111500" y="1181174"/>
                </a:lnTo>
                <a:lnTo>
                  <a:pt x="3511550" y="2038424"/>
                </a:lnTo>
                <a:lnTo>
                  <a:pt x="3644900" y="1981274"/>
                </a:lnTo>
                <a:lnTo>
                  <a:pt x="3213100" y="1117674"/>
                </a:lnTo>
                <a:lnTo>
                  <a:pt x="2993628" y="792088"/>
                </a:lnTo>
                <a:cubicBezTo>
                  <a:pt x="2991511" y="571955"/>
                  <a:pt x="2995745" y="292141"/>
                  <a:pt x="2993628" y="72008"/>
                </a:cubicBezTo>
                <a:lnTo>
                  <a:pt x="4865836" y="72008"/>
                </a:lnTo>
                <a:cubicBezTo>
                  <a:pt x="4863141" y="782513"/>
                  <a:pt x="4868531" y="1449735"/>
                  <a:pt x="4865836" y="2160240"/>
                </a:cubicBezTo>
                <a:lnTo>
                  <a:pt x="3353668" y="2160240"/>
                </a:lnTo>
                <a:lnTo>
                  <a:pt x="3149600" y="2736924"/>
                </a:lnTo>
                <a:lnTo>
                  <a:pt x="3281660" y="2808312"/>
                </a:lnTo>
                <a:lnTo>
                  <a:pt x="3425676" y="2304256"/>
                </a:lnTo>
                <a:lnTo>
                  <a:pt x="5009852" y="2304256"/>
                </a:lnTo>
                <a:cubicBezTo>
                  <a:pt x="5005619" y="1544373"/>
                  <a:pt x="5014085" y="759883"/>
                  <a:pt x="5009852" y="0"/>
                </a:cubicBezTo>
                <a:lnTo>
                  <a:pt x="755650" y="6424"/>
                </a:lnTo>
                <a:close/>
              </a:path>
            </a:pathLst>
          </a:custGeom>
          <a:solidFill>
            <a:schemeClr val="bg1"/>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cxnSp>
        <p:nvCxnSpPr>
          <p:cNvPr id="179" name="Straight Connector 178"/>
          <p:cNvCxnSpPr>
            <a:stCxn id="171" idx="7"/>
          </p:cNvCxnSpPr>
          <p:nvPr/>
        </p:nvCxnSpPr>
        <p:spPr>
          <a:xfrm flipH="1">
            <a:off x="4572002" y="3225800"/>
            <a:ext cx="366104" cy="563240"/>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0" name="Straight Connector 179"/>
          <p:cNvCxnSpPr/>
          <p:nvPr/>
        </p:nvCxnSpPr>
        <p:spPr>
          <a:xfrm>
            <a:off x="4860032" y="3429000"/>
            <a:ext cx="432048" cy="216024"/>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4" name="Straight Connector 193"/>
          <p:cNvCxnSpPr>
            <a:endCxn id="174" idx="5"/>
          </p:cNvCxnSpPr>
          <p:nvPr/>
        </p:nvCxnSpPr>
        <p:spPr>
          <a:xfrm>
            <a:off x="4139952" y="-315416"/>
            <a:ext cx="47897" cy="309066"/>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7" name="Straight Connector 196"/>
          <p:cNvCxnSpPr>
            <a:endCxn id="174" idx="7"/>
          </p:cNvCxnSpPr>
          <p:nvPr/>
        </p:nvCxnSpPr>
        <p:spPr>
          <a:xfrm flipH="1">
            <a:off x="4738278" y="-315416"/>
            <a:ext cx="121754" cy="239216"/>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0" name="Straight Connector 199"/>
          <p:cNvCxnSpPr/>
          <p:nvPr/>
        </p:nvCxnSpPr>
        <p:spPr>
          <a:xfrm flipH="1">
            <a:off x="5292080" y="0"/>
            <a:ext cx="288032" cy="239216"/>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2" name="Straight Connector 201"/>
          <p:cNvCxnSpPr/>
          <p:nvPr/>
        </p:nvCxnSpPr>
        <p:spPr>
          <a:xfrm flipH="1">
            <a:off x="6084168" y="188640"/>
            <a:ext cx="648072" cy="383232"/>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4" name="Straight Connector 203"/>
          <p:cNvCxnSpPr/>
          <p:nvPr/>
        </p:nvCxnSpPr>
        <p:spPr>
          <a:xfrm flipV="1">
            <a:off x="6732240" y="-315416"/>
            <a:ext cx="216024" cy="504056"/>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6" name="Straight Connector 205"/>
          <p:cNvCxnSpPr/>
          <p:nvPr/>
        </p:nvCxnSpPr>
        <p:spPr>
          <a:xfrm>
            <a:off x="6732240" y="188640"/>
            <a:ext cx="864096" cy="288032"/>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9" name="Straight Connector 208"/>
          <p:cNvCxnSpPr>
            <a:endCxn id="173" idx="10"/>
          </p:cNvCxnSpPr>
          <p:nvPr/>
        </p:nvCxnSpPr>
        <p:spPr>
          <a:xfrm flipH="1" flipV="1">
            <a:off x="6451600" y="1047750"/>
            <a:ext cx="928712" cy="725066"/>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sp>
        <p:nvSpPr>
          <p:cNvPr id="141" name="Freeform 140"/>
          <p:cNvSpPr/>
          <p:nvPr/>
        </p:nvSpPr>
        <p:spPr>
          <a:xfrm>
            <a:off x="683568" y="2492896"/>
            <a:ext cx="746760" cy="235416"/>
          </a:xfrm>
          <a:custGeom>
            <a:avLst/>
            <a:gdLst>
              <a:gd name="connsiteX0" fmla="*/ 0 w 746760"/>
              <a:gd name="connsiteY0" fmla="*/ 228600 h 320040"/>
              <a:gd name="connsiteX1" fmla="*/ 655320 w 746760"/>
              <a:gd name="connsiteY1" fmla="*/ 0 h 320040"/>
              <a:gd name="connsiteX2" fmla="*/ 746760 w 746760"/>
              <a:gd name="connsiteY2" fmla="*/ 320040 h 320040"/>
              <a:gd name="connsiteX3" fmla="*/ 0 w 746760"/>
              <a:gd name="connsiteY3" fmla="*/ 228600 h 320040"/>
            </a:gdLst>
            <a:ahLst/>
            <a:cxnLst>
              <a:cxn ang="0">
                <a:pos x="connsiteX0" y="connsiteY0"/>
              </a:cxn>
              <a:cxn ang="0">
                <a:pos x="connsiteX1" y="connsiteY1"/>
              </a:cxn>
              <a:cxn ang="0">
                <a:pos x="connsiteX2" y="connsiteY2"/>
              </a:cxn>
              <a:cxn ang="0">
                <a:pos x="connsiteX3" y="connsiteY3"/>
              </a:cxn>
            </a:cxnLst>
            <a:rect l="l" t="t" r="r" b="b"/>
            <a:pathLst>
              <a:path w="746760" h="320040">
                <a:moveTo>
                  <a:pt x="0" y="228600"/>
                </a:moveTo>
                <a:lnTo>
                  <a:pt x="655320" y="0"/>
                </a:lnTo>
                <a:lnTo>
                  <a:pt x="746760" y="320040"/>
                </a:lnTo>
                <a:lnTo>
                  <a:pt x="0" y="228600"/>
                </a:lnTo>
                <a:close/>
              </a:path>
            </a:pathLst>
          </a:custGeom>
          <a:solidFill>
            <a:srgbClr val="00CCFF"/>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20" name="Group 94"/>
          <p:cNvGrpSpPr/>
          <p:nvPr/>
        </p:nvGrpSpPr>
        <p:grpSpPr>
          <a:xfrm>
            <a:off x="1835696" y="3356992"/>
            <a:ext cx="1990179" cy="1001225"/>
            <a:chOff x="1835696" y="3356992"/>
            <a:chExt cx="1990179" cy="1001225"/>
          </a:xfrm>
        </p:grpSpPr>
        <p:sp>
          <p:nvSpPr>
            <p:cNvPr id="89" name="Parallelogram 88"/>
            <p:cNvSpPr/>
            <p:nvPr/>
          </p:nvSpPr>
          <p:spPr>
            <a:xfrm rot="5400000" flipH="1">
              <a:off x="1691680" y="3501008"/>
              <a:ext cx="576064" cy="288032"/>
            </a:xfrm>
            <a:prstGeom prst="parallelogram">
              <a:avLst>
                <a:gd name="adj" fmla="val 90036"/>
              </a:avLst>
            </a:prstGeom>
            <a:solidFill>
              <a:srgbClr val="DDDDDD"/>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93" name="Freeform 92"/>
            <p:cNvSpPr/>
            <p:nvPr/>
          </p:nvSpPr>
          <p:spPr>
            <a:xfrm>
              <a:off x="2063750" y="3686175"/>
              <a:ext cx="1762125" cy="611717"/>
            </a:xfrm>
            <a:custGeom>
              <a:avLst/>
              <a:gdLst>
                <a:gd name="connsiteX0" fmla="*/ 0 w 1762125"/>
                <a:gd name="connsiteY0" fmla="*/ 0 h 611717"/>
                <a:gd name="connsiteX1" fmla="*/ 53975 w 1762125"/>
                <a:gd name="connsiteY1" fmla="*/ 454025 h 611717"/>
                <a:gd name="connsiteX2" fmla="*/ 292100 w 1762125"/>
                <a:gd name="connsiteY2" fmla="*/ 561975 h 611717"/>
                <a:gd name="connsiteX3" fmla="*/ 685800 w 1762125"/>
                <a:gd name="connsiteY3" fmla="*/ 155575 h 611717"/>
                <a:gd name="connsiteX4" fmla="*/ 1762125 w 1762125"/>
                <a:gd name="connsiteY4" fmla="*/ 152400 h 6117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62125" h="611717">
                  <a:moveTo>
                    <a:pt x="0" y="0"/>
                  </a:moveTo>
                  <a:cubicBezTo>
                    <a:pt x="2646" y="180181"/>
                    <a:pt x="5292" y="360363"/>
                    <a:pt x="53975" y="454025"/>
                  </a:cubicBezTo>
                  <a:cubicBezTo>
                    <a:pt x="102658" y="547687"/>
                    <a:pt x="186796" y="611717"/>
                    <a:pt x="292100" y="561975"/>
                  </a:cubicBezTo>
                  <a:cubicBezTo>
                    <a:pt x="397404" y="512233"/>
                    <a:pt x="440796" y="223837"/>
                    <a:pt x="685800" y="155575"/>
                  </a:cubicBezTo>
                  <a:cubicBezTo>
                    <a:pt x="930804" y="87313"/>
                    <a:pt x="1346464" y="119856"/>
                    <a:pt x="1762125" y="152400"/>
                  </a:cubicBezTo>
                </a:path>
              </a:pathLst>
            </a:custGeom>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94" name="Freeform 93"/>
            <p:cNvSpPr/>
            <p:nvPr/>
          </p:nvSpPr>
          <p:spPr>
            <a:xfrm>
              <a:off x="1939925" y="3803650"/>
              <a:ext cx="1781175" cy="554567"/>
            </a:xfrm>
            <a:custGeom>
              <a:avLst/>
              <a:gdLst>
                <a:gd name="connsiteX0" fmla="*/ 0 w 1781175"/>
                <a:gd name="connsiteY0" fmla="*/ 0 h 554567"/>
                <a:gd name="connsiteX1" fmla="*/ 130175 w 1781175"/>
                <a:gd name="connsiteY1" fmla="*/ 485775 h 554567"/>
                <a:gd name="connsiteX2" fmla="*/ 425450 w 1781175"/>
                <a:gd name="connsiteY2" fmla="*/ 412750 h 554567"/>
                <a:gd name="connsiteX3" fmla="*/ 752475 w 1781175"/>
                <a:gd name="connsiteY3" fmla="*/ 66675 h 554567"/>
                <a:gd name="connsiteX4" fmla="*/ 1393825 w 1781175"/>
                <a:gd name="connsiteY4" fmla="*/ 57150 h 554567"/>
                <a:gd name="connsiteX5" fmla="*/ 1781175 w 1781175"/>
                <a:gd name="connsiteY5" fmla="*/ 73025 h 5545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81175" h="554567">
                  <a:moveTo>
                    <a:pt x="0" y="0"/>
                  </a:moveTo>
                  <a:cubicBezTo>
                    <a:pt x="29633" y="208491"/>
                    <a:pt x="59267" y="416983"/>
                    <a:pt x="130175" y="485775"/>
                  </a:cubicBezTo>
                  <a:cubicBezTo>
                    <a:pt x="201083" y="554567"/>
                    <a:pt x="321733" y="482600"/>
                    <a:pt x="425450" y="412750"/>
                  </a:cubicBezTo>
                  <a:cubicBezTo>
                    <a:pt x="529167" y="342900"/>
                    <a:pt x="591079" y="125942"/>
                    <a:pt x="752475" y="66675"/>
                  </a:cubicBezTo>
                  <a:cubicBezTo>
                    <a:pt x="913871" y="7408"/>
                    <a:pt x="1222375" y="56092"/>
                    <a:pt x="1393825" y="57150"/>
                  </a:cubicBezTo>
                  <a:cubicBezTo>
                    <a:pt x="1565275" y="58208"/>
                    <a:pt x="1673225" y="65616"/>
                    <a:pt x="1781175" y="73025"/>
                  </a:cubicBezTo>
                </a:path>
              </a:pathLst>
            </a:custGeom>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90" name="Parallelogram 89"/>
            <p:cNvSpPr/>
            <p:nvPr/>
          </p:nvSpPr>
          <p:spPr>
            <a:xfrm rot="5400000" flipH="1">
              <a:off x="1940595" y="3577208"/>
              <a:ext cx="232792" cy="80392"/>
            </a:xfrm>
            <a:prstGeom prst="parallelogram">
              <a:avLst>
                <a:gd name="adj" fmla="val 90036"/>
              </a:avLst>
            </a:prstGeom>
            <a:solidFill>
              <a:srgbClr val="F8F8F8"/>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91" name="Parallelogram 90"/>
            <p:cNvSpPr/>
            <p:nvPr/>
          </p:nvSpPr>
          <p:spPr>
            <a:xfrm rot="5400000" flipH="1">
              <a:off x="1821979" y="3677791"/>
              <a:ext cx="232792" cy="80392"/>
            </a:xfrm>
            <a:prstGeom prst="parallelogram">
              <a:avLst>
                <a:gd name="adj" fmla="val 90036"/>
              </a:avLst>
            </a:prstGeom>
            <a:solidFill>
              <a:srgbClr val="F8F8F8"/>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23" name="Group 78"/>
          <p:cNvGrpSpPr/>
          <p:nvPr/>
        </p:nvGrpSpPr>
        <p:grpSpPr>
          <a:xfrm rot="3245230">
            <a:off x="6320254" y="1715929"/>
            <a:ext cx="1440160" cy="3096344"/>
            <a:chOff x="-2916832" y="2132856"/>
            <a:chExt cx="1440160" cy="3096344"/>
          </a:xfrm>
        </p:grpSpPr>
        <p:sp>
          <p:nvSpPr>
            <p:cNvPr id="69" name="Rectangle 68"/>
            <p:cNvSpPr/>
            <p:nvPr/>
          </p:nvSpPr>
          <p:spPr>
            <a:xfrm>
              <a:off x="-2268760" y="3789040"/>
              <a:ext cx="164998" cy="936104"/>
            </a:xfrm>
            <a:prstGeom prst="rect">
              <a:avLst/>
            </a:prstGeom>
            <a:solidFill>
              <a:schemeClr val="tx1"/>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70" name="4-Point Star 69"/>
            <p:cNvSpPr/>
            <p:nvPr/>
          </p:nvSpPr>
          <p:spPr>
            <a:xfrm rot="5400000">
              <a:off x="-2558861" y="4156563"/>
              <a:ext cx="724218" cy="1141299"/>
            </a:xfrm>
            <a:prstGeom prst="star4">
              <a:avLst/>
            </a:prstGeom>
            <a:no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71" name="Rounded Rectangle 70"/>
            <p:cNvSpPr/>
            <p:nvPr/>
          </p:nvSpPr>
          <p:spPr>
            <a:xfrm>
              <a:off x="-2916832" y="3933056"/>
              <a:ext cx="1440160" cy="360040"/>
            </a:xfrm>
            <a:prstGeom prst="roundRect">
              <a:avLst>
                <a:gd name="adj" fmla="val 50000"/>
              </a:avLst>
            </a:prstGeom>
            <a:solidFill>
              <a:srgbClr val="993366"/>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2" name="Rounded Rectangle 71"/>
            <p:cNvSpPr/>
            <p:nvPr/>
          </p:nvSpPr>
          <p:spPr>
            <a:xfrm>
              <a:off x="-2808820" y="2420888"/>
              <a:ext cx="1224136" cy="1440160"/>
            </a:xfrm>
            <a:prstGeom prst="roundRect">
              <a:avLst/>
            </a:prstGeom>
            <a:solidFill>
              <a:srgbClr val="993366"/>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3" name="Oval 72"/>
            <p:cNvSpPr/>
            <p:nvPr/>
          </p:nvSpPr>
          <p:spPr>
            <a:xfrm>
              <a:off x="-2304764" y="5013176"/>
              <a:ext cx="216024" cy="216024"/>
            </a:xfrm>
            <a:prstGeom prst="ellipse">
              <a:avLst/>
            </a:prstGeom>
            <a:solidFill>
              <a:schemeClr val="bg2"/>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74" name="Oval 73"/>
            <p:cNvSpPr/>
            <p:nvPr/>
          </p:nvSpPr>
          <p:spPr>
            <a:xfrm>
              <a:off x="-1729208" y="4725144"/>
              <a:ext cx="216024" cy="216024"/>
            </a:xfrm>
            <a:prstGeom prst="ellipse">
              <a:avLst/>
            </a:prstGeom>
            <a:solidFill>
              <a:schemeClr val="bg2"/>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75" name="Oval 74"/>
            <p:cNvSpPr/>
            <p:nvPr/>
          </p:nvSpPr>
          <p:spPr>
            <a:xfrm>
              <a:off x="-2881336" y="4725144"/>
              <a:ext cx="216024" cy="216024"/>
            </a:xfrm>
            <a:prstGeom prst="ellipse">
              <a:avLst/>
            </a:prstGeom>
            <a:solidFill>
              <a:schemeClr val="bg2"/>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78" name="Rounded Rectangle 77"/>
            <p:cNvSpPr/>
            <p:nvPr/>
          </p:nvSpPr>
          <p:spPr>
            <a:xfrm>
              <a:off x="-2556792" y="2132856"/>
              <a:ext cx="720080" cy="360040"/>
            </a:xfrm>
            <a:prstGeom prst="roundRect">
              <a:avLst/>
            </a:prstGeom>
            <a:solidFill>
              <a:srgbClr val="993366"/>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24" name="Group 35"/>
          <p:cNvGrpSpPr/>
          <p:nvPr/>
        </p:nvGrpSpPr>
        <p:grpSpPr>
          <a:xfrm>
            <a:off x="-900608" y="0"/>
            <a:ext cx="10945216" cy="7605464"/>
            <a:chOff x="-900608" y="0"/>
            <a:chExt cx="10945216" cy="7605464"/>
          </a:xfrm>
        </p:grpSpPr>
        <p:cxnSp>
          <p:nvCxnSpPr>
            <p:cNvPr id="22" name="Straight Connector 21"/>
            <p:cNvCxnSpPr/>
            <p:nvPr/>
          </p:nvCxnSpPr>
          <p:spPr>
            <a:xfrm flipV="1">
              <a:off x="-900608" y="3744416"/>
              <a:ext cx="3600400" cy="3861048"/>
            </a:xfrm>
            <a:prstGeom prst="line">
              <a:avLst/>
            </a:prstGeom>
            <a:ln w="762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 name="Straight Connector 20"/>
            <p:cNvCxnSpPr/>
            <p:nvPr/>
          </p:nvCxnSpPr>
          <p:spPr>
            <a:xfrm>
              <a:off x="2699792" y="3744416"/>
              <a:ext cx="7344816" cy="0"/>
            </a:xfrm>
            <a:prstGeom prst="line">
              <a:avLst/>
            </a:prstGeom>
            <a:ln w="762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 name="Straight Connector 24"/>
            <p:cNvCxnSpPr/>
            <p:nvPr/>
          </p:nvCxnSpPr>
          <p:spPr>
            <a:xfrm>
              <a:off x="2699792" y="0"/>
              <a:ext cx="0" cy="3744416"/>
            </a:xfrm>
            <a:prstGeom prst="line">
              <a:avLst/>
            </a:prstGeom>
            <a:ln w="762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6" name="Group 39"/>
          <p:cNvGrpSpPr/>
          <p:nvPr/>
        </p:nvGrpSpPr>
        <p:grpSpPr>
          <a:xfrm>
            <a:off x="9972600" y="836712"/>
            <a:ext cx="2736304" cy="3271668"/>
            <a:chOff x="6084168" y="404664"/>
            <a:chExt cx="3312368" cy="4896544"/>
          </a:xfrm>
        </p:grpSpPr>
        <p:sp>
          <p:nvSpPr>
            <p:cNvPr id="41" name="Rectangle 40"/>
            <p:cNvSpPr/>
            <p:nvPr/>
          </p:nvSpPr>
          <p:spPr>
            <a:xfrm>
              <a:off x="6084168" y="404664"/>
              <a:ext cx="3312368" cy="4896544"/>
            </a:xfrm>
            <a:prstGeom prst="rect">
              <a:avLst/>
            </a:prstGeom>
            <a:solidFill>
              <a:srgbClr val="CCCC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2" name="Rectangle 41"/>
            <p:cNvSpPr/>
            <p:nvPr/>
          </p:nvSpPr>
          <p:spPr>
            <a:xfrm>
              <a:off x="6181591" y="476672"/>
              <a:ext cx="3117522" cy="4752528"/>
            </a:xfrm>
            <a:prstGeom prst="rect">
              <a:avLst/>
            </a:prstGeom>
            <a:solidFill>
              <a:srgbClr val="CCCC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cxnSp>
          <p:nvCxnSpPr>
            <p:cNvPr id="43" name="Straight Connector 42"/>
            <p:cNvCxnSpPr>
              <a:stCxn id="42" idx="0"/>
              <a:endCxn id="42" idx="2"/>
            </p:cNvCxnSpPr>
            <p:nvPr/>
          </p:nvCxnSpPr>
          <p:spPr>
            <a:xfrm>
              <a:off x="7740352" y="476672"/>
              <a:ext cx="0" cy="4752528"/>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4" name="Straight Connector 43"/>
            <p:cNvCxnSpPr/>
            <p:nvPr/>
          </p:nvCxnSpPr>
          <p:spPr>
            <a:xfrm flipH="1">
              <a:off x="7164288" y="2708920"/>
              <a:ext cx="360040" cy="0"/>
            </a:xfrm>
            <a:prstGeom prst="line">
              <a:avLst/>
            </a:prstGeom>
            <a:ln w="762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5" name="Straight Connector 44"/>
            <p:cNvCxnSpPr/>
            <p:nvPr/>
          </p:nvCxnSpPr>
          <p:spPr>
            <a:xfrm flipH="1">
              <a:off x="7956376" y="2708920"/>
              <a:ext cx="360040" cy="0"/>
            </a:xfrm>
            <a:prstGeom prst="line">
              <a:avLst/>
            </a:prstGeom>
            <a:ln w="762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7" name="Group 15"/>
          <p:cNvGrpSpPr/>
          <p:nvPr/>
        </p:nvGrpSpPr>
        <p:grpSpPr>
          <a:xfrm>
            <a:off x="3347864" y="3310310"/>
            <a:ext cx="6408712" cy="1918890"/>
            <a:chOff x="0" y="4653136"/>
            <a:chExt cx="7314976" cy="1800200"/>
          </a:xfrm>
        </p:grpSpPr>
        <p:sp>
          <p:nvSpPr>
            <p:cNvPr id="17" name="Rectangle 16"/>
            <p:cNvSpPr/>
            <p:nvPr/>
          </p:nvSpPr>
          <p:spPr>
            <a:xfrm>
              <a:off x="276195" y="5085184"/>
              <a:ext cx="6768752" cy="1368152"/>
            </a:xfrm>
            <a:prstGeom prst="rect">
              <a:avLst/>
            </a:prstGeom>
            <a:solidFill>
              <a:schemeClr val="accent6">
                <a:lumMod val="5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8" name="Trapezoid 17"/>
            <p:cNvSpPr/>
            <p:nvPr/>
          </p:nvSpPr>
          <p:spPr>
            <a:xfrm>
              <a:off x="6164" y="4653136"/>
              <a:ext cx="7308812" cy="372276"/>
            </a:xfrm>
            <a:prstGeom prst="trapezoid">
              <a:avLst>
                <a:gd name="adj" fmla="val 124775"/>
              </a:avLst>
            </a:prstGeom>
            <a:solidFill>
              <a:schemeClr val="accent6">
                <a:lumMod val="5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9" name="Rectangle 18"/>
            <p:cNvSpPr/>
            <p:nvPr/>
          </p:nvSpPr>
          <p:spPr>
            <a:xfrm>
              <a:off x="0" y="5025412"/>
              <a:ext cx="7242967" cy="106364"/>
            </a:xfrm>
            <a:prstGeom prst="rect">
              <a:avLst/>
            </a:prstGeom>
            <a:solidFill>
              <a:schemeClr val="accent6">
                <a:lumMod val="5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28" name="Group 31"/>
          <p:cNvGrpSpPr/>
          <p:nvPr/>
        </p:nvGrpSpPr>
        <p:grpSpPr>
          <a:xfrm rot="16200000">
            <a:off x="-4343301" y="-2340260"/>
            <a:ext cx="2780930" cy="4680520"/>
            <a:chOff x="5868144" y="-603448"/>
            <a:chExt cx="3600400" cy="3024336"/>
          </a:xfrm>
        </p:grpSpPr>
        <p:sp>
          <p:nvSpPr>
            <p:cNvPr id="33" name="Rectangle 32"/>
            <p:cNvSpPr/>
            <p:nvPr/>
          </p:nvSpPr>
          <p:spPr>
            <a:xfrm>
              <a:off x="6012160" y="980729"/>
              <a:ext cx="3312368" cy="1335874"/>
            </a:xfrm>
            <a:prstGeom prst="rect">
              <a:avLst/>
            </a:prstGeom>
            <a:solidFill>
              <a:srgbClr val="00FFFF"/>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4" name="Rectangle 33"/>
            <p:cNvSpPr/>
            <p:nvPr/>
          </p:nvSpPr>
          <p:spPr>
            <a:xfrm>
              <a:off x="6012160" y="-459432"/>
              <a:ext cx="3312368" cy="1316009"/>
            </a:xfrm>
            <a:prstGeom prst="rect">
              <a:avLst/>
            </a:prstGeom>
            <a:solidFill>
              <a:srgbClr val="00FFFF"/>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5" name="Rectangle 34"/>
            <p:cNvSpPr/>
            <p:nvPr/>
          </p:nvSpPr>
          <p:spPr>
            <a:xfrm>
              <a:off x="5868144" y="-603448"/>
              <a:ext cx="3600400" cy="3024336"/>
            </a:xfrm>
            <a:prstGeom prst="rect">
              <a:avLst/>
            </a:pr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29" name="Group 45"/>
          <p:cNvGrpSpPr/>
          <p:nvPr/>
        </p:nvGrpSpPr>
        <p:grpSpPr>
          <a:xfrm>
            <a:off x="8244408" y="2276872"/>
            <a:ext cx="504056" cy="1152128"/>
            <a:chOff x="6876256" y="188640"/>
            <a:chExt cx="504056" cy="1152128"/>
          </a:xfrm>
        </p:grpSpPr>
        <p:grpSp>
          <p:nvGrpSpPr>
            <p:cNvPr id="30" name="Group 31"/>
            <p:cNvGrpSpPr/>
            <p:nvPr/>
          </p:nvGrpSpPr>
          <p:grpSpPr>
            <a:xfrm>
              <a:off x="6876256" y="188640"/>
              <a:ext cx="440432" cy="864096"/>
              <a:chOff x="2411760" y="1988840"/>
              <a:chExt cx="512440" cy="1152128"/>
            </a:xfrm>
            <a:solidFill>
              <a:srgbClr val="00B050"/>
            </a:solidFill>
          </p:grpSpPr>
          <p:sp>
            <p:nvSpPr>
              <p:cNvPr id="49" name="Flowchart: Delay 48"/>
              <p:cNvSpPr/>
              <p:nvPr/>
            </p:nvSpPr>
            <p:spPr>
              <a:xfrm rot="16200000">
                <a:off x="2240124" y="2312876"/>
                <a:ext cx="567680" cy="224408"/>
              </a:xfrm>
              <a:prstGeom prst="flowChartDelay">
                <a:avLst/>
              </a:prstGeom>
              <a:grp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0" name="Flowchart: Delay 49"/>
              <p:cNvSpPr/>
              <p:nvPr/>
            </p:nvSpPr>
            <p:spPr>
              <a:xfrm rot="16200000">
                <a:off x="2123728" y="2420888"/>
                <a:ext cx="1152128" cy="288032"/>
              </a:xfrm>
              <a:prstGeom prst="flowChartDelay">
                <a:avLst/>
              </a:prstGeom>
              <a:grp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1" name="Flowchart: Delay 50"/>
              <p:cNvSpPr/>
              <p:nvPr/>
            </p:nvSpPr>
            <p:spPr>
              <a:xfrm rot="16200000">
                <a:off x="2528156" y="2232484"/>
                <a:ext cx="567680" cy="224408"/>
              </a:xfrm>
              <a:prstGeom prst="flowChartDelay">
                <a:avLst/>
              </a:prstGeom>
              <a:grp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48" name="Trapezoid 47"/>
            <p:cNvSpPr/>
            <p:nvPr/>
          </p:nvSpPr>
          <p:spPr>
            <a:xfrm rot="10800000">
              <a:off x="6876256" y="836712"/>
              <a:ext cx="504056" cy="504056"/>
            </a:xfrm>
            <a:prstGeom prst="trapezoid">
              <a:avLst/>
            </a:prstGeom>
            <a:solidFill>
              <a:srgbClr val="C000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37" name="Group 107"/>
          <p:cNvGrpSpPr/>
          <p:nvPr/>
        </p:nvGrpSpPr>
        <p:grpSpPr>
          <a:xfrm>
            <a:off x="103272" y="-1875590"/>
            <a:ext cx="2537857" cy="6013250"/>
            <a:chOff x="103272" y="-1875590"/>
            <a:chExt cx="2537857" cy="6013250"/>
          </a:xfrm>
        </p:grpSpPr>
        <p:sp>
          <p:nvSpPr>
            <p:cNvPr id="109" name="Freeform 108"/>
            <p:cNvSpPr/>
            <p:nvPr/>
          </p:nvSpPr>
          <p:spPr>
            <a:xfrm>
              <a:off x="1478280" y="2522220"/>
              <a:ext cx="434340" cy="853440"/>
            </a:xfrm>
            <a:custGeom>
              <a:avLst/>
              <a:gdLst>
                <a:gd name="connsiteX0" fmla="*/ 0 w 434340"/>
                <a:gd name="connsiteY0" fmla="*/ 281940 h 853440"/>
                <a:gd name="connsiteX1" fmla="*/ 266700 w 434340"/>
                <a:gd name="connsiteY1" fmla="*/ 594360 h 853440"/>
                <a:gd name="connsiteX2" fmla="*/ 289560 w 434340"/>
                <a:gd name="connsiteY2" fmla="*/ 853440 h 853440"/>
                <a:gd name="connsiteX3" fmla="*/ 434340 w 434340"/>
                <a:gd name="connsiteY3" fmla="*/ 502920 h 853440"/>
                <a:gd name="connsiteX4" fmla="*/ 350520 w 434340"/>
                <a:gd name="connsiteY4" fmla="*/ 0 h 853440"/>
                <a:gd name="connsiteX5" fmla="*/ 0 w 434340"/>
                <a:gd name="connsiteY5" fmla="*/ 281940 h 853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4340" h="853440">
                  <a:moveTo>
                    <a:pt x="0" y="281940"/>
                  </a:moveTo>
                  <a:lnTo>
                    <a:pt x="266700" y="594360"/>
                  </a:lnTo>
                  <a:lnTo>
                    <a:pt x="289560" y="853440"/>
                  </a:lnTo>
                  <a:lnTo>
                    <a:pt x="434340" y="502920"/>
                  </a:lnTo>
                  <a:lnTo>
                    <a:pt x="350520" y="0"/>
                  </a:lnTo>
                  <a:lnTo>
                    <a:pt x="0" y="281940"/>
                  </a:lnTo>
                  <a:close/>
                </a:path>
              </a:pathLst>
            </a:custGeom>
            <a:solidFill>
              <a:srgbClr val="9933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10" name="Parallelogram 109"/>
            <p:cNvSpPr/>
            <p:nvPr/>
          </p:nvSpPr>
          <p:spPr>
            <a:xfrm rot="5400000" flipH="1">
              <a:off x="-1441178" y="390917"/>
              <a:ext cx="5040560" cy="1666438"/>
            </a:xfrm>
            <a:prstGeom prst="parallelogram">
              <a:avLst>
                <a:gd name="adj" fmla="val 77164"/>
              </a:avLst>
            </a:prstGeom>
            <a:solidFill>
              <a:srgbClr val="CCFFFF"/>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11" name="Freeform 110"/>
            <p:cNvSpPr/>
            <p:nvPr/>
          </p:nvSpPr>
          <p:spPr>
            <a:xfrm>
              <a:off x="977900" y="-1323528"/>
              <a:ext cx="952500" cy="1691828"/>
            </a:xfrm>
            <a:custGeom>
              <a:avLst/>
              <a:gdLst>
                <a:gd name="connsiteX0" fmla="*/ 0 w 952500"/>
                <a:gd name="connsiteY0" fmla="*/ 508000 h 1447800"/>
                <a:gd name="connsiteX1" fmla="*/ 330200 w 952500"/>
                <a:gd name="connsiteY1" fmla="*/ 1054100 h 1447800"/>
                <a:gd name="connsiteX2" fmla="*/ 368300 w 952500"/>
                <a:gd name="connsiteY2" fmla="*/ 482600 h 1447800"/>
                <a:gd name="connsiteX3" fmla="*/ 558800 w 952500"/>
                <a:gd name="connsiteY3" fmla="*/ 774700 h 1447800"/>
                <a:gd name="connsiteX4" fmla="*/ 850900 w 952500"/>
                <a:gd name="connsiteY4" fmla="*/ 533400 h 1447800"/>
                <a:gd name="connsiteX5" fmla="*/ 673100 w 952500"/>
                <a:gd name="connsiteY5" fmla="*/ 1016000 h 1447800"/>
                <a:gd name="connsiteX6" fmla="*/ 876300 w 952500"/>
                <a:gd name="connsiteY6" fmla="*/ 1028700 h 1447800"/>
                <a:gd name="connsiteX7" fmla="*/ 711200 w 952500"/>
                <a:gd name="connsiteY7" fmla="*/ 1397000 h 1447800"/>
                <a:gd name="connsiteX8" fmla="*/ 952500 w 952500"/>
                <a:gd name="connsiteY8" fmla="*/ 1447800 h 1447800"/>
                <a:gd name="connsiteX9" fmla="*/ 939800 w 952500"/>
                <a:gd name="connsiteY9" fmla="*/ 0 h 1447800"/>
                <a:gd name="connsiteX10" fmla="*/ 0 w 952500"/>
                <a:gd name="connsiteY10" fmla="*/ 508000 h 1447800"/>
                <a:gd name="connsiteX0" fmla="*/ 0 w 952500"/>
                <a:gd name="connsiteY0" fmla="*/ 680020 h 1619820"/>
                <a:gd name="connsiteX1" fmla="*/ 330200 w 952500"/>
                <a:gd name="connsiteY1" fmla="*/ 1226120 h 1619820"/>
                <a:gd name="connsiteX2" fmla="*/ 368300 w 952500"/>
                <a:gd name="connsiteY2" fmla="*/ 654620 h 1619820"/>
                <a:gd name="connsiteX3" fmla="*/ 558800 w 952500"/>
                <a:gd name="connsiteY3" fmla="*/ 946720 h 1619820"/>
                <a:gd name="connsiteX4" fmla="*/ 850900 w 952500"/>
                <a:gd name="connsiteY4" fmla="*/ 705420 h 1619820"/>
                <a:gd name="connsiteX5" fmla="*/ 673100 w 952500"/>
                <a:gd name="connsiteY5" fmla="*/ 1188020 h 1619820"/>
                <a:gd name="connsiteX6" fmla="*/ 876300 w 952500"/>
                <a:gd name="connsiteY6" fmla="*/ 1200720 h 1619820"/>
                <a:gd name="connsiteX7" fmla="*/ 711200 w 952500"/>
                <a:gd name="connsiteY7" fmla="*/ 1569020 h 1619820"/>
                <a:gd name="connsiteX8" fmla="*/ 952500 w 952500"/>
                <a:gd name="connsiteY8" fmla="*/ 1619820 h 1619820"/>
                <a:gd name="connsiteX9" fmla="*/ 929804 w 952500"/>
                <a:gd name="connsiteY9" fmla="*/ 0 h 1619820"/>
                <a:gd name="connsiteX10" fmla="*/ 0 w 952500"/>
                <a:gd name="connsiteY10" fmla="*/ 680020 h 1619820"/>
                <a:gd name="connsiteX0" fmla="*/ 0 w 952500"/>
                <a:gd name="connsiteY0" fmla="*/ 752028 h 1691828"/>
                <a:gd name="connsiteX1" fmla="*/ 330200 w 952500"/>
                <a:gd name="connsiteY1" fmla="*/ 1298128 h 1691828"/>
                <a:gd name="connsiteX2" fmla="*/ 368300 w 952500"/>
                <a:gd name="connsiteY2" fmla="*/ 726628 h 1691828"/>
                <a:gd name="connsiteX3" fmla="*/ 558800 w 952500"/>
                <a:gd name="connsiteY3" fmla="*/ 1018728 h 1691828"/>
                <a:gd name="connsiteX4" fmla="*/ 850900 w 952500"/>
                <a:gd name="connsiteY4" fmla="*/ 777428 h 1691828"/>
                <a:gd name="connsiteX5" fmla="*/ 673100 w 952500"/>
                <a:gd name="connsiteY5" fmla="*/ 1260028 h 1691828"/>
                <a:gd name="connsiteX6" fmla="*/ 876300 w 952500"/>
                <a:gd name="connsiteY6" fmla="*/ 1272728 h 1691828"/>
                <a:gd name="connsiteX7" fmla="*/ 711200 w 952500"/>
                <a:gd name="connsiteY7" fmla="*/ 1641028 h 1691828"/>
                <a:gd name="connsiteX8" fmla="*/ 952500 w 952500"/>
                <a:gd name="connsiteY8" fmla="*/ 1691828 h 1691828"/>
                <a:gd name="connsiteX9" fmla="*/ 929804 w 952500"/>
                <a:gd name="connsiteY9" fmla="*/ 0 h 1691828"/>
                <a:gd name="connsiteX10" fmla="*/ 0 w 952500"/>
                <a:gd name="connsiteY10" fmla="*/ 752028 h 16918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52500" h="1691828">
                  <a:moveTo>
                    <a:pt x="0" y="752028"/>
                  </a:moveTo>
                  <a:lnTo>
                    <a:pt x="330200" y="1298128"/>
                  </a:lnTo>
                  <a:lnTo>
                    <a:pt x="368300" y="726628"/>
                  </a:lnTo>
                  <a:lnTo>
                    <a:pt x="558800" y="1018728"/>
                  </a:lnTo>
                  <a:lnTo>
                    <a:pt x="850900" y="777428"/>
                  </a:lnTo>
                  <a:lnTo>
                    <a:pt x="673100" y="1260028"/>
                  </a:lnTo>
                  <a:lnTo>
                    <a:pt x="876300" y="1272728"/>
                  </a:lnTo>
                  <a:lnTo>
                    <a:pt x="711200" y="1641028"/>
                  </a:lnTo>
                  <a:lnTo>
                    <a:pt x="952500" y="1691828"/>
                  </a:lnTo>
                  <a:lnTo>
                    <a:pt x="929804" y="0"/>
                  </a:lnTo>
                  <a:lnTo>
                    <a:pt x="0" y="752028"/>
                  </a:lnTo>
                  <a:close/>
                </a:path>
              </a:pathLst>
            </a:custGeom>
            <a:solidFill>
              <a:srgbClr val="00CCFF"/>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12" name="Freeform 111"/>
            <p:cNvSpPr/>
            <p:nvPr/>
          </p:nvSpPr>
          <p:spPr>
            <a:xfrm>
              <a:off x="1907704" y="-1683568"/>
              <a:ext cx="733425" cy="4026718"/>
            </a:xfrm>
            <a:custGeom>
              <a:avLst/>
              <a:gdLst>
                <a:gd name="connsiteX0" fmla="*/ 28575 w 733425"/>
                <a:gd name="connsiteY0" fmla="*/ 361950 h 4038600"/>
                <a:gd name="connsiteX1" fmla="*/ 0 w 733425"/>
                <a:gd name="connsiteY1" fmla="*/ 2533650 h 4038600"/>
                <a:gd name="connsiteX2" fmla="*/ 581025 w 733425"/>
                <a:gd name="connsiteY2" fmla="*/ 3248025 h 4038600"/>
                <a:gd name="connsiteX3" fmla="*/ 428625 w 733425"/>
                <a:gd name="connsiteY3" fmla="*/ 3962400 h 4038600"/>
                <a:gd name="connsiteX4" fmla="*/ 590550 w 733425"/>
                <a:gd name="connsiteY4" fmla="*/ 4038600 h 4038600"/>
                <a:gd name="connsiteX5" fmla="*/ 733425 w 733425"/>
                <a:gd name="connsiteY5" fmla="*/ 3190875 h 4038600"/>
                <a:gd name="connsiteX6" fmla="*/ 133350 w 733425"/>
                <a:gd name="connsiteY6" fmla="*/ 2381250 h 4038600"/>
                <a:gd name="connsiteX7" fmla="*/ 171450 w 733425"/>
                <a:gd name="connsiteY7" fmla="*/ 0 h 4038600"/>
                <a:gd name="connsiteX8" fmla="*/ 28575 w 733425"/>
                <a:gd name="connsiteY8" fmla="*/ 361950 h 4038600"/>
                <a:gd name="connsiteX0" fmla="*/ 2704 w 733425"/>
                <a:gd name="connsiteY0" fmla="*/ 299914 h 4038600"/>
                <a:gd name="connsiteX1" fmla="*/ 0 w 733425"/>
                <a:gd name="connsiteY1" fmla="*/ 2533650 h 4038600"/>
                <a:gd name="connsiteX2" fmla="*/ 581025 w 733425"/>
                <a:gd name="connsiteY2" fmla="*/ 3248025 h 4038600"/>
                <a:gd name="connsiteX3" fmla="*/ 428625 w 733425"/>
                <a:gd name="connsiteY3" fmla="*/ 3962400 h 4038600"/>
                <a:gd name="connsiteX4" fmla="*/ 590550 w 733425"/>
                <a:gd name="connsiteY4" fmla="*/ 4038600 h 4038600"/>
                <a:gd name="connsiteX5" fmla="*/ 733425 w 733425"/>
                <a:gd name="connsiteY5" fmla="*/ 3190875 h 4038600"/>
                <a:gd name="connsiteX6" fmla="*/ 133350 w 733425"/>
                <a:gd name="connsiteY6" fmla="*/ 2381250 h 4038600"/>
                <a:gd name="connsiteX7" fmla="*/ 171450 w 733425"/>
                <a:gd name="connsiteY7" fmla="*/ 0 h 4038600"/>
                <a:gd name="connsiteX8" fmla="*/ 2704 w 733425"/>
                <a:gd name="connsiteY8" fmla="*/ 299914 h 4038600"/>
                <a:gd name="connsiteX0" fmla="*/ 2704 w 733425"/>
                <a:gd name="connsiteY0" fmla="*/ 371922 h 4038600"/>
                <a:gd name="connsiteX1" fmla="*/ 0 w 733425"/>
                <a:gd name="connsiteY1" fmla="*/ 2533650 h 4038600"/>
                <a:gd name="connsiteX2" fmla="*/ 581025 w 733425"/>
                <a:gd name="connsiteY2" fmla="*/ 3248025 h 4038600"/>
                <a:gd name="connsiteX3" fmla="*/ 428625 w 733425"/>
                <a:gd name="connsiteY3" fmla="*/ 3962400 h 4038600"/>
                <a:gd name="connsiteX4" fmla="*/ 590550 w 733425"/>
                <a:gd name="connsiteY4" fmla="*/ 4038600 h 4038600"/>
                <a:gd name="connsiteX5" fmla="*/ 733425 w 733425"/>
                <a:gd name="connsiteY5" fmla="*/ 3190875 h 4038600"/>
                <a:gd name="connsiteX6" fmla="*/ 133350 w 733425"/>
                <a:gd name="connsiteY6" fmla="*/ 2381250 h 4038600"/>
                <a:gd name="connsiteX7" fmla="*/ 171450 w 733425"/>
                <a:gd name="connsiteY7" fmla="*/ 0 h 4038600"/>
                <a:gd name="connsiteX8" fmla="*/ 2704 w 733425"/>
                <a:gd name="connsiteY8" fmla="*/ 371922 h 4038600"/>
                <a:gd name="connsiteX0" fmla="*/ 2704 w 733425"/>
                <a:gd name="connsiteY0" fmla="*/ 360040 h 4026718"/>
                <a:gd name="connsiteX1" fmla="*/ 0 w 733425"/>
                <a:gd name="connsiteY1" fmla="*/ 2521768 h 4026718"/>
                <a:gd name="connsiteX2" fmla="*/ 581025 w 733425"/>
                <a:gd name="connsiteY2" fmla="*/ 3236143 h 4026718"/>
                <a:gd name="connsiteX3" fmla="*/ 428625 w 733425"/>
                <a:gd name="connsiteY3" fmla="*/ 3950518 h 4026718"/>
                <a:gd name="connsiteX4" fmla="*/ 590550 w 733425"/>
                <a:gd name="connsiteY4" fmla="*/ 4026718 h 4026718"/>
                <a:gd name="connsiteX5" fmla="*/ 733425 w 733425"/>
                <a:gd name="connsiteY5" fmla="*/ 3178993 h 4026718"/>
                <a:gd name="connsiteX6" fmla="*/ 133350 w 733425"/>
                <a:gd name="connsiteY6" fmla="*/ 2369368 h 4026718"/>
                <a:gd name="connsiteX7" fmla="*/ 146720 w 733425"/>
                <a:gd name="connsiteY7" fmla="*/ 0 h 4026718"/>
                <a:gd name="connsiteX8" fmla="*/ 2704 w 733425"/>
                <a:gd name="connsiteY8" fmla="*/ 360040 h 4026718"/>
                <a:gd name="connsiteX0" fmla="*/ 2704 w 733425"/>
                <a:gd name="connsiteY0" fmla="*/ 360040 h 4026718"/>
                <a:gd name="connsiteX1" fmla="*/ 0 w 733425"/>
                <a:gd name="connsiteY1" fmla="*/ 2521768 h 4026718"/>
                <a:gd name="connsiteX2" fmla="*/ 581025 w 733425"/>
                <a:gd name="connsiteY2" fmla="*/ 3236143 h 4026718"/>
                <a:gd name="connsiteX3" fmla="*/ 428625 w 733425"/>
                <a:gd name="connsiteY3" fmla="*/ 3950518 h 4026718"/>
                <a:gd name="connsiteX4" fmla="*/ 590550 w 733425"/>
                <a:gd name="connsiteY4" fmla="*/ 4026718 h 4026718"/>
                <a:gd name="connsiteX5" fmla="*/ 733425 w 733425"/>
                <a:gd name="connsiteY5" fmla="*/ 3178993 h 4026718"/>
                <a:gd name="connsiteX6" fmla="*/ 146720 w 733425"/>
                <a:gd name="connsiteY6" fmla="*/ 2376264 h 4026718"/>
                <a:gd name="connsiteX7" fmla="*/ 146720 w 733425"/>
                <a:gd name="connsiteY7" fmla="*/ 0 h 4026718"/>
                <a:gd name="connsiteX8" fmla="*/ 2704 w 733425"/>
                <a:gd name="connsiteY8" fmla="*/ 360040 h 4026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33425" h="4026718">
                  <a:moveTo>
                    <a:pt x="2704" y="360040"/>
                  </a:moveTo>
                  <a:cubicBezTo>
                    <a:pt x="1803" y="1104619"/>
                    <a:pt x="901" y="1777189"/>
                    <a:pt x="0" y="2521768"/>
                  </a:cubicBezTo>
                  <a:lnTo>
                    <a:pt x="581025" y="3236143"/>
                  </a:lnTo>
                  <a:lnTo>
                    <a:pt x="428625" y="3950518"/>
                  </a:lnTo>
                  <a:lnTo>
                    <a:pt x="590550" y="4026718"/>
                  </a:lnTo>
                  <a:lnTo>
                    <a:pt x="733425" y="3178993"/>
                  </a:lnTo>
                  <a:lnTo>
                    <a:pt x="146720" y="2376264"/>
                  </a:lnTo>
                  <a:cubicBezTo>
                    <a:pt x="151177" y="1586475"/>
                    <a:pt x="142263" y="789789"/>
                    <a:pt x="146720" y="0"/>
                  </a:cubicBezTo>
                  <a:lnTo>
                    <a:pt x="2704" y="360040"/>
                  </a:lnTo>
                  <a:close/>
                </a:path>
              </a:pathLst>
            </a:custGeom>
            <a:solidFill>
              <a:schemeClr val="bg1"/>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14" name="Freeform 113"/>
            <p:cNvSpPr/>
            <p:nvPr/>
          </p:nvSpPr>
          <p:spPr>
            <a:xfrm>
              <a:off x="241300" y="-558800"/>
              <a:ext cx="1219200" cy="4279900"/>
            </a:xfrm>
            <a:custGeom>
              <a:avLst/>
              <a:gdLst>
                <a:gd name="connsiteX0" fmla="*/ 12700 w 1219200"/>
                <a:gd name="connsiteY0" fmla="*/ 4279900 h 4279900"/>
                <a:gd name="connsiteX1" fmla="*/ 0 w 1219200"/>
                <a:gd name="connsiteY1" fmla="*/ 571500 h 4279900"/>
                <a:gd name="connsiteX2" fmla="*/ 736600 w 1219200"/>
                <a:gd name="connsiteY2" fmla="*/ 0 h 4279900"/>
                <a:gd name="connsiteX3" fmla="*/ 1066800 w 1219200"/>
                <a:gd name="connsiteY3" fmla="*/ 533400 h 4279900"/>
                <a:gd name="connsiteX4" fmla="*/ 609600 w 1219200"/>
                <a:gd name="connsiteY4" fmla="*/ 558800 h 4279900"/>
                <a:gd name="connsiteX5" fmla="*/ 914400 w 1219200"/>
                <a:gd name="connsiteY5" fmla="*/ 787400 h 4279900"/>
                <a:gd name="connsiteX6" fmla="*/ 698500 w 1219200"/>
                <a:gd name="connsiteY6" fmla="*/ 1003300 h 4279900"/>
                <a:gd name="connsiteX7" fmla="*/ 1016000 w 1219200"/>
                <a:gd name="connsiteY7" fmla="*/ 1219200 h 4279900"/>
                <a:gd name="connsiteX8" fmla="*/ 254000 w 1219200"/>
                <a:gd name="connsiteY8" fmla="*/ 1536700 h 4279900"/>
                <a:gd name="connsiteX9" fmla="*/ 876300 w 1219200"/>
                <a:gd name="connsiteY9" fmla="*/ 1689100 h 4279900"/>
                <a:gd name="connsiteX10" fmla="*/ 368300 w 1219200"/>
                <a:gd name="connsiteY10" fmla="*/ 1879600 h 4279900"/>
                <a:gd name="connsiteX11" fmla="*/ 812800 w 1219200"/>
                <a:gd name="connsiteY11" fmla="*/ 2019300 h 4279900"/>
                <a:gd name="connsiteX12" fmla="*/ 622300 w 1219200"/>
                <a:gd name="connsiteY12" fmla="*/ 2628900 h 4279900"/>
                <a:gd name="connsiteX13" fmla="*/ 1028700 w 1219200"/>
                <a:gd name="connsiteY13" fmla="*/ 2489200 h 4279900"/>
                <a:gd name="connsiteX14" fmla="*/ 673100 w 1219200"/>
                <a:gd name="connsiteY14" fmla="*/ 3225800 h 4279900"/>
                <a:gd name="connsiteX15" fmla="*/ 1219200 w 1219200"/>
                <a:gd name="connsiteY15" fmla="*/ 2933700 h 4279900"/>
                <a:gd name="connsiteX16" fmla="*/ 787400 w 1219200"/>
                <a:gd name="connsiteY16" fmla="*/ 3721100 h 4279900"/>
                <a:gd name="connsiteX17" fmla="*/ 12700 w 1219200"/>
                <a:gd name="connsiteY17" fmla="*/ 4279900 h 4279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219200" h="4279900">
                  <a:moveTo>
                    <a:pt x="12700" y="4279900"/>
                  </a:moveTo>
                  <a:cubicBezTo>
                    <a:pt x="8467" y="3043767"/>
                    <a:pt x="4233" y="1807633"/>
                    <a:pt x="0" y="571500"/>
                  </a:cubicBezTo>
                  <a:lnTo>
                    <a:pt x="736600" y="0"/>
                  </a:lnTo>
                  <a:lnTo>
                    <a:pt x="1066800" y="533400"/>
                  </a:lnTo>
                  <a:lnTo>
                    <a:pt x="609600" y="558800"/>
                  </a:lnTo>
                  <a:lnTo>
                    <a:pt x="914400" y="787400"/>
                  </a:lnTo>
                  <a:lnTo>
                    <a:pt x="698500" y="1003300"/>
                  </a:lnTo>
                  <a:lnTo>
                    <a:pt x="1016000" y="1219200"/>
                  </a:lnTo>
                  <a:lnTo>
                    <a:pt x="254000" y="1536700"/>
                  </a:lnTo>
                  <a:lnTo>
                    <a:pt x="876300" y="1689100"/>
                  </a:lnTo>
                  <a:lnTo>
                    <a:pt x="368300" y="1879600"/>
                  </a:lnTo>
                  <a:lnTo>
                    <a:pt x="812800" y="2019300"/>
                  </a:lnTo>
                  <a:lnTo>
                    <a:pt x="622300" y="2628900"/>
                  </a:lnTo>
                  <a:lnTo>
                    <a:pt x="1028700" y="2489200"/>
                  </a:lnTo>
                  <a:lnTo>
                    <a:pt x="673100" y="3225800"/>
                  </a:lnTo>
                  <a:lnTo>
                    <a:pt x="1219200" y="2933700"/>
                  </a:lnTo>
                  <a:lnTo>
                    <a:pt x="787400" y="3721100"/>
                  </a:lnTo>
                  <a:lnTo>
                    <a:pt x="12700" y="4279900"/>
                  </a:lnTo>
                  <a:close/>
                </a:path>
              </a:pathLst>
            </a:custGeom>
            <a:solidFill>
              <a:srgbClr val="00CCFF"/>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cxnSp>
          <p:nvCxnSpPr>
            <p:cNvPr id="115" name="Straight Connector 114"/>
            <p:cNvCxnSpPr>
              <a:stCxn id="114" idx="8"/>
            </p:cNvCxnSpPr>
            <p:nvPr/>
          </p:nvCxnSpPr>
          <p:spPr>
            <a:xfrm flipH="1" flipV="1">
              <a:off x="251520" y="908720"/>
              <a:ext cx="243780" cy="69180"/>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6" name="Straight Connector 115"/>
            <p:cNvCxnSpPr>
              <a:endCxn id="114" idx="14"/>
            </p:cNvCxnSpPr>
            <p:nvPr/>
          </p:nvCxnSpPr>
          <p:spPr>
            <a:xfrm flipV="1">
              <a:off x="539552" y="2666999"/>
              <a:ext cx="374848" cy="545977"/>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sp>
          <p:nvSpPr>
            <p:cNvPr id="117" name="Freeform 116"/>
            <p:cNvSpPr/>
            <p:nvPr/>
          </p:nvSpPr>
          <p:spPr>
            <a:xfrm>
              <a:off x="1455420" y="3368040"/>
              <a:ext cx="304800" cy="769620"/>
            </a:xfrm>
            <a:custGeom>
              <a:avLst/>
              <a:gdLst>
                <a:gd name="connsiteX0" fmla="*/ 304800 w 304800"/>
                <a:gd name="connsiteY0" fmla="*/ 0 h 769620"/>
                <a:gd name="connsiteX1" fmla="*/ 0 w 304800"/>
                <a:gd name="connsiteY1" fmla="*/ 342900 h 769620"/>
                <a:gd name="connsiteX2" fmla="*/ 175260 w 304800"/>
                <a:gd name="connsiteY2" fmla="*/ 685800 h 769620"/>
                <a:gd name="connsiteX3" fmla="*/ 60960 w 304800"/>
                <a:gd name="connsiteY3" fmla="*/ 769620 h 769620"/>
              </a:gdLst>
              <a:ahLst/>
              <a:cxnLst>
                <a:cxn ang="0">
                  <a:pos x="connsiteX0" y="connsiteY0"/>
                </a:cxn>
                <a:cxn ang="0">
                  <a:pos x="connsiteX1" y="connsiteY1"/>
                </a:cxn>
                <a:cxn ang="0">
                  <a:pos x="connsiteX2" y="connsiteY2"/>
                </a:cxn>
                <a:cxn ang="0">
                  <a:pos x="connsiteX3" y="connsiteY3"/>
                </a:cxn>
              </a:cxnLst>
              <a:rect l="l" t="t" r="r" b="b"/>
              <a:pathLst>
                <a:path w="304800" h="769620">
                  <a:moveTo>
                    <a:pt x="304800" y="0"/>
                  </a:moveTo>
                  <a:lnTo>
                    <a:pt x="0" y="342900"/>
                  </a:lnTo>
                  <a:lnTo>
                    <a:pt x="175260" y="685800"/>
                  </a:lnTo>
                  <a:lnTo>
                    <a:pt x="60960" y="769620"/>
                  </a:lnTo>
                </a:path>
              </a:pathLst>
            </a:custGeom>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cxnSp>
          <p:nvCxnSpPr>
            <p:cNvPr id="118" name="Straight Connector 117"/>
            <p:cNvCxnSpPr>
              <a:stCxn id="117" idx="1"/>
            </p:cNvCxnSpPr>
            <p:nvPr/>
          </p:nvCxnSpPr>
          <p:spPr>
            <a:xfrm>
              <a:off x="1455420" y="3710940"/>
              <a:ext cx="452284" cy="294124"/>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sp>
          <p:nvSpPr>
            <p:cNvPr id="119" name="Freeform 118"/>
            <p:cNvSpPr/>
            <p:nvPr/>
          </p:nvSpPr>
          <p:spPr>
            <a:xfrm>
              <a:off x="103272" y="-1875590"/>
              <a:ext cx="2248482" cy="5880653"/>
            </a:xfrm>
            <a:custGeom>
              <a:avLst/>
              <a:gdLst>
                <a:gd name="connsiteX0" fmla="*/ 152400 w 2578100"/>
                <a:gd name="connsiteY0" fmla="*/ 5194300 h 5448300"/>
                <a:gd name="connsiteX1" fmla="*/ 1104900 w 2578100"/>
                <a:gd name="connsiteY1" fmla="*/ 4470400 h 5448300"/>
                <a:gd name="connsiteX2" fmla="*/ 2019300 w 2578100"/>
                <a:gd name="connsiteY2" fmla="*/ 4191000 h 5448300"/>
                <a:gd name="connsiteX3" fmla="*/ 2108200 w 2578100"/>
                <a:gd name="connsiteY3" fmla="*/ 4305300 h 5448300"/>
                <a:gd name="connsiteX4" fmla="*/ 1168400 w 2578100"/>
                <a:gd name="connsiteY4" fmla="*/ 4546600 h 5448300"/>
                <a:gd name="connsiteX5" fmla="*/ 0 w 2578100"/>
                <a:gd name="connsiteY5" fmla="*/ 5448300 h 5448300"/>
                <a:gd name="connsiteX6" fmla="*/ 12700 w 2578100"/>
                <a:gd name="connsiteY6" fmla="*/ 1282700 h 5448300"/>
                <a:gd name="connsiteX7" fmla="*/ 1765300 w 2578100"/>
                <a:gd name="connsiteY7" fmla="*/ 0 h 5448300"/>
                <a:gd name="connsiteX8" fmla="*/ 1968500 w 2578100"/>
                <a:gd name="connsiteY8" fmla="*/ 2171700 h 5448300"/>
                <a:gd name="connsiteX9" fmla="*/ 2578100 w 2578100"/>
                <a:gd name="connsiteY9" fmla="*/ 3035300 h 5448300"/>
                <a:gd name="connsiteX10" fmla="*/ 2413000 w 2578100"/>
                <a:gd name="connsiteY10" fmla="*/ 3873500 h 5448300"/>
                <a:gd name="connsiteX11" fmla="*/ 2235200 w 2578100"/>
                <a:gd name="connsiteY11" fmla="*/ 3797300 h 5448300"/>
                <a:gd name="connsiteX12" fmla="*/ 2463800 w 2578100"/>
                <a:gd name="connsiteY12" fmla="*/ 3060700 h 5448300"/>
                <a:gd name="connsiteX13" fmla="*/ 1841500 w 2578100"/>
                <a:gd name="connsiteY13" fmla="*/ 2235200 h 5448300"/>
                <a:gd name="connsiteX14" fmla="*/ 1841500 w 2578100"/>
                <a:gd name="connsiteY14" fmla="*/ 127000 h 5448300"/>
                <a:gd name="connsiteX15" fmla="*/ 127000 w 2578100"/>
                <a:gd name="connsiteY15" fmla="*/ 1435100 h 5448300"/>
                <a:gd name="connsiteX16" fmla="*/ 152400 w 2578100"/>
                <a:gd name="connsiteY16" fmla="*/ 5194300 h 5448300"/>
                <a:gd name="connsiteX0" fmla="*/ 143933 w 2569633"/>
                <a:gd name="connsiteY0" fmla="*/ 5194300 h 5440164"/>
                <a:gd name="connsiteX1" fmla="*/ 1096433 w 2569633"/>
                <a:gd name="connsiteY1" fmla="*/ 4470400 h 5440164"/>
                <a:gd name="connsiteX2" fmla="*/ 2010833 w 2569633"/>
                <a:gd name="connsiteY2" fmla="*/ 4191000 h 5440164"/>
                <a:gd name="connsiteX3" fmla="*/ 2099733 w 2569633"/>
                <a:gd name="connsiteY3" fmla="*/ 4305300 h 5440164"/>
                <a:gd name="connsiteX4" fmla="*/ 1159933 w 2569633"/>
                <a:gd name="connsiteY4" fmla="*/ 4546600 h 5440164"/>
                <a:gd name="connsiteX5" fmla="*/ 10137 w 2569633"/>
                <a:gd name="connsiteY5" fmla="*/ 5440164 h 5440164"/>
                <a:gd name="connsiteX6" fmla="*/ 4233 w 2569633"/>
                <a:gd name="connsiteY6" fmla="*/ 1282700 h 5440164"/>
                <a:gd name="connsiteX7" fmla="*/ 1756833 w 2569633"/>
                <a:gd name="connsiteY7" fmla="*/ 0 h 5440164"/>
                <a:gd name="connsiteX8" fmla="*/ 1960033 w 2569633"/>
                <a:gd name="connsiteY8" fmla="*/ 2171700 h 5440164"/>
                <a:gd name="connsiteX9" fmla="*/ 2569633 w 2569633"/>
                <a:gd name="connsiteY9" fmla="*/ 3035300 h 5440164"/>
                <a:gd name="connsiteX10" fmla="*/ 2404533 w 2569633"/>
                <a:gd name="connsiteY10" fmla="*/ 3873500 h 5440164"/>
                <a:gd name="connsiteX11" fmla="*/ 2226733 w 2569633"/>
                <a:gd name="connsiteY11" fmla="*/ 3797300 h 5440164"/>
                <a:gd name="connsiteX12" fmla="*/ 2455333 w 2569633"/>
                <a:gd name="connsiteY12" fmla="*/ 3060700 h 5440164"/>
                <a:gd name="connsiteX13" fmla="*/ 1833033 w 2569633"/>
                <a:gd name="connsiteY13" fmla="*/ 2235200 h 5440164"/>
                <a:gd name="connsiteX14" fmla="*/ 1833033 w 2569633"/>
                <a:gd name="connsiteY14" fmla="*/ 127000 h 5440164"/>
                <a:gd name="connsiteX15" fmla="*/ 118533 w 2569633"/>
                <a:gd name="connsiteY15" fmla="*/ 1435100 h 5440164"/>
                <a:gd name="connsiteX16" fmla="*/ 143933 w 2569633"/>
                <a:gd name="connsiteY16" fmla="*/ 5194300 h 5440164"/>
                <a:gd name="connsiteX0" fmla="*/ 154153 w 2569633"/>
                <a:gd name="connsiteY0" fmla="*/ 5152132 h 5440164"/>
                <a:gd name="connsiteX1" fmla="*/ 1096433 w 2569633"/>
                <a:gd name="connsiteY1" fmla="*/ 4470400 h 5440164"/>
                <a:gd name="connsiteX2" fmla="*/ 2010833 w 2569633"/>
                <a:gd name="connsiteY2" fmla="*/ 4191000 h 5440164"/>
                <a:gd name="connsiteX3" fmla="*/ 2099733 w 2569633"/>
                <a:gd name="connsiteY3" fmla="*/ 4305300 h 5440164"/>
                <a:gd name="connsiteX4" fmla="*/ 1159933 w 2569633"/>
                <a:gd name="connsiteY4" fmla="*/ 4546600 h 5440164"/>
                <a:gd name="connsiteX5" fmla="*/ 10137 w 2569633"/>
                <a:gd name="connsiteY5" fmla="*/ 5440164 h 5440164"/>
                <a:gd name="connsiteX6" fmla="*/ 4233 w 2569633"/>
                <a:gd name="connsiteY6" fmla="*/ 1282700 h 5440164"/>
                <a:gd name="connsiteX7" fmla="*/ 1756833 w 2569633"/>
                <a:gd name="connsiteY7" fmla="*/ 0 h 5440164"/>
                <a:gd name="connsiteX8" fmla="*/ 1960033 w 2569633"/>
                <a:gd name="connsiteY8" fmla="*/ 2171700 h 5440164"/>
                <a:gd name="connsiteX9" fmla="*/ 2569633 w 2569633"/>
                <a:gd name="connsiteY9" fmla="*/ 3035300 h 5440164"/>
                <a:gd name="connsiteX10" fmla="*/ 2404533 w 2569633"/>
                <a:gd name="connsiteY10" fmla="*/ 3873500 h 5440164"/>
                <a:gd name="connsiteX11" fmla="*/ 2226733 w 2569633"/>
                <a:gd name="connsiteY11" fmla="*/ 3797300 h 5440164"/>
                <a:gd name="connsiteX12" fmla="*/ 2455333 w 2569633"/>
                <a:gd name="connsiteY12" fmla="*/ 3060700 h 5440164"/>
                <a:gd name="connsiteX13" fmla="*/ 1833033 w 2569633"/>
                <a:gd name="connsiteY13" fmla="*/ 2235200 h 5440164"/>
                <a:gd name="connsiteX14" fmla="*/ 1833033 w 2569633"/>
                <a:gd name="connsiteY14" fmla="*/ 127000 h 5440164"/>
                <a:gd name="connsiteX15" fmla="*/ 118533 w 2569633"/>
                <a:gd name="connsiteY15" fmla="*/ 1435100 h 5440164"/>
                <a:gd name="connsiteX16" fmla="*/ 154153 w 2569633"/>
                <a:gd name="connsiteY16" fmla="*/ 5152132 h 5440164"/>
                <a:gd name="connsiteX0" fmla="*/ 154153 w 2569633"/>
                <a:gd name="connsiteY0" fmla="*/ 5152132 h 5440164"/>
                <a:gd name="connsiteX1" fmla="*/ 1090257 w 2569633"/>
                <a:gd name="connsiteY1" fmla="*/ 4504060 h 5440164"/>
                <a:gd name="connsiteX2" fmla="*/ 2010833 w 2569633"/>
                <a:gd name="connsiteY2" fmla="*/ 4191000 h 5440164"/>
                <a:gd name="connsiteX3" fmla="*/ 2099733 w 2569633"/>
                <a:gd name="connsiteY3" fmla="*/ 4305300 h 5440164"/>
                <a:gd name="connsiteX4" fmla="*/ 1159933 w 2569633"/>
                <a:gd name="connsiteY4" fmla="*/ 4546600 h 5440164"/>
                <a:gd name="connsiteX5" fmla="*/ 10137 w 2569633"/>
                <a:gd name="connsiteY5" fmla="*/ 5440164 h 5440164"/>
                <a:gd name="connsiteX6" fmla="*/ 4233 w 2569633"/>
                <a:gd name="connsiteY6" fmla="*/ 1282700 h 5440164"/>
                <a:gd name="connsiteX7" fmla="*/ 1756833 w 2569633"/>
                <a:gd name="connsiteY7" fmla="*/ 0 h 5440164"/>
                <a:gd name="connsiteX8" fmla="*/ 1960033 w 2569633"/>
                <a:gd name="connsiteY8" fmla="*/ 2171700 h 5440164"/>
                <a:gd name="connsiteX9" fmla="*/ 2569633 w 2569633"/>
                <a:gd name="connsiteY9" fmla="*/ 3035300 h 5440164"/>
                <a:gd name="connsiteX10" fmla="*/ 2404533 w 2569633"/>
                <a:gd name="connsiteY10" fmla="*/ 3873500 h 5440164"/>
                <a:gd name="connsiteX11" fmla="*/ 2226733 w 2569633"/>
                <a:gd name="connsiteY11" fmla="*/ 3797300 h 5440164"/>
                <a:gd name="connsiteX12" fmla="*/ 2455333 w 2569633"/>
                <a:gd name="connsiteY12" fmla="*/ 3060700 h 5440164"/>
                <a:gd name="connsiteX13" fmla="*/ 1833033 w 2569633"/>
                <a:gd name="connsiteY13" fmla="*/ 2235200 h 5440164"/>
                <a:gd name="connsiteX14" fmla="*/ 1833033 w 2569633"/>
                <a:gd name="connsiteY14" fmla="*/ 127000 h 5440164"/>
                <a:gd name="connsiteX15" fmla="*/ 118533 w 2569633"/>
                <a:gd name="connsiteY15" fmla="*/ 1435100 h 5440164"/>
                <a:gd name="connsiteX16" fmla="*/ 154153 w 2569633"/>
                <a:gd name="connsiteY16" fmla="*/ 5152132 h 5440164"/>
                <a:gd name="connsiteX0" fmla="*/ 154153 w 2569633"/>
                <a:gd name="connsiteY0" fmla="*/ 5152132 h 5440164"/>
                <a:gd name="connsiteX1" fmla="*/ 1090257 w 2569633"/>
                <a:gd name="connsiteY1" fmla="*/ 4432052 h 5440164"/>
                <a:gd name="connsiteX2" fmla="*/ 2010833 w 2569633"/>
                <a:gd name="connsiteY2" fmla="*/ 4191000 h 5440164"/>
                <a:gd name="connsiteX3" fmla="*/ 2099733 w 2569633"/>
                <a:gd name="connsiteY3" fmla="*/ 4305300 h 5440164"/>
                <a:gd name="connsiteX4" fmla="*/ 1159933 w 2569633"/>
                <a:gd name="connsiteY4" fmla="*/ 4546600 h 5440164"/>
                <a:gd name="connsiteX5" fmla="*/ 10137 w 2569633"/>
                <a:gd name="connsiteY5" fmla="*/ 5440164 h 5440164"/>
                <a:gd name="connsiteX6" fmla="*/ 4233 w 2569633"/>
                <a:gd name="connsiteY6" fmla="*/ 1282700 h 5440164"/>
                <a:gd name="connsiteX7" fmla="*/ 1756833 w 2569633"/>
                <a:gd name="connsiteY7" fmla="*/ 0 h 5440164"/>
                <a:gd name="connsiteX8" fmla="*/ 1960033 w 2569633"/>
                <a:gd name="connsiteY8" fmla="*/ 2171700 h 5440164"/>
                <a:gd name="connsiteX9" fmla="*/ 2569633 w 2569633"/>
                <a:gd name="connsiteY9" fmla="*/ 3035300 h 5440164"/>
                <a:gd name="connsiteX10" fmla="*/ 2404533 w 2569633"/>
                <a:gd name="connsiteY10" fmla="*/ 3873500 h 5440164"/>
                <a:gd name="connsiteX11" fmla="*/ 2226733 w 2569633"/>
                <a:gd name="connsiteY11" fmla="*/ 3797300 h 5440164"/>
                <a:gd name="connsiteX12" fmla="*/ 2455333 w 2569633"/>
                <a:gd name="connsiteY12" fmla="*/ 3060700 h 5440164"/>
                <a:gd name="connsiteX13" fmla="*/ 1833033 w 2569633"/>
                <a:gd name="connsiteY13" fmla="*/ 2235200 h 5440164"/>
                <a:gd name="connsiteX14" fmla="*/ 1833033 w 2569633"/>
                <a:gd name="connsiteY14" fmla="*/ 127000 h 5440164"/>
                <a:gd name="connsiteX15" fmla="*/ 118533 w 2569633"/>
                <a:gd name="connsiteY15" fmla="*/ 1435100 h 5440164"/>
                <a:gd name="connsiteX16" fmla="*/ 154153 w 2569633"/>
                <a:gd name="connsiteY16" fmla="*/ 5152132 h 5440164"/>
                <a:gd name="connsiteX0" fmla="*/ 154153 w 2569633"/>
                <a:gd name="connsiteY0" fmla="*/ 5152132 h 5440164"/>
                <a:gd name="connsiteX1" fmla="*/ 1106593 w 2569633"/>
                <a:gd name="connsiteY1" fmla="*/ 4437380 h 5440164"/>
                <a:gd name="connsiteX2" fmla="*/ 2010833 w 2569633"/>
                <a:gd name="connsiteY2" fmla="*/ 4191000 h 5440164"/>
                <a:gd name="connsiteX3" fmla="*/ 2099733 w 2569633"/>
                <a:gd name="connsiteY3" fmla="*/ 4305300 h 5440164"/>
                <a:gd name="connsiteX4" fmla="*/ 1159933 w 2569633"/>
                <a:gd name="connsiteY4" fmla="*/ 4546600 h 5440164"/>
                <a:gd name="connsiteX5" fmla="*/ 10137 w 2569633"/>
                <a:gd name="connsiteY5" fmla="*/ 5440164 h 5440164"/>
                <a:gd name="connsiteX6" fmla="*/ 4233 w 2569633"/>
                <a:gd name="connsiteY6" fmla="*/ 1282700 h 5440164"/>
                <a:gd name="connsiteX7" fmla="*/ 1756833 w 2569633"/>
                <a:gd name="connsiteY7" fmla="*/ 0 h 5440164"/>
                <a:gd name="connsiteX8" fmla="*/ 1960033 w 2569633"/>
                <a:gd name="connsiteY8" fmla="*/ 2171700 h 5440164"/>
                <a:gd name="connsiteX9" fmla="*/ 2569633 w 2569633"/>
                <a:gd name="connsiteY9" fmla="*/ 3035300 h 5440164"/>
                <a:gd name="connsiteX10" fmla="*/ 2404533 w 2569633"/>
                <a:gd name="connsiteY10" fmla="*/ 3873500 h 5440164"/>
                <a:gd name="connsiteX11" fmla="*/ 2226733 w 2569633"/>
                <a:gd name="connsiteY11" fmla="*/ 3797300 h 5440164"/>
                <a:gd name="connsiteX12" fmla="*/ 2455333 w 2569633"/>
                <a:gd name="connsiteY12" fmla="*/ 3060700 h 5440164"/>
                <a:gd name="connsiteX13" fmla="*/ 1833033 w 2569633"/>
                <a:gd name="connsiteY13" fmla="*/ 2235200 h 5440164"/>
                <a:gd name="connsiteX14" fmla="*/ 1833033 w 2569633"/>
                <a:gd name="connsiteY14" fmla="*/ 127000 h 5440164"/>
                <a:gd name="connsiteX15" fmla="*/ 118533 w 2569633"/>
                <a:gd name="connsiteY15" fmla="*/ 1435100 h 5440164"/>
                <a:gd name="connsiteX16" fmla="*/ 154153 w 2569633"/>
                <a:gd name="connsiteY16" fmla="*/ 5152132 h 5440164"/>
                <a:gd name="connsiteX0" fmla="*/ 154153 w 2569633"/>
                <a:gd name="connsiteY0" fmla="*/ 5152132 h 5440164"/>
                <a:gd name="connsiteX1" fmla="*/ 1106593 w 2569633"/>
                <a:gd name="connsiteY1" fmla="*/ 4437380 h 5440164"/>
                <a:gd name="connsiteX2" fmla="*/ 2010833 w 2569633"/>
                <a:gd name="connsiteY2" fmla="*/ 4191000 h 5440164"/>
                <a:gd name="connsiteX3" fmla="*/ 2099733 w 2569633"/>
                <a:gd name="connsiteY3" fmla="*/ 4305300 h 5440164"/>
                <a:gd name="connsiteX4" fmla="*/ 1134741 w 2569633"/>
                <a:gd name="connsiteY4" fmla="*/ 4563740 h 5440164"/>
                <a:gd name="connsiteX5" fmla="*/ 10137 w 2569633"/>
                <a:gd name="connsiteY5" fmla="*/ 5440164 h 5440164"/>
                <a:gd name="connsiteX6" fmla="*/ 4233 w 2569633"/>
                <a:gd name="connsiteY6" fmla="*/ 1282700 h 5440164"/>
                <a:gd name="connsiteX7" fmla="*/ 1756833 w 2569633"/>
                <a:gd name="connsiteY7" fmla="*/ 0 h 5440164"/>
                <a:gd name="connsiteX8" fmla="*/ 1960033 w 2569633"/>
                <a:gd name="connsiteY8" fmla="*/ 2171700 h 5440164"/>
                <a:gd name="connsiteX9" fmla="*/ 2569633 w 2569633"/>
                <a:gd name="connsiteY9" fmla="*/ 3035300 h 5440164"/>
                <a:gd name="connsiteX10" fmla="*/ 2404533 w 2569633"/>
                <a:gd name="connsiteY10" fmla="*/ 3873500 h 5440164"/>
                <a:gd name="connsiteX11" fmla="*/ 2226733 w 2569633"/>
                <a:gd name="connsiteY11" fmla="*/ 3797300 h 5440164"/>
                <a:gd name="connsiteX12" fmla="*/ 2455333 w 2569633"/>
                <a:gd name="connsiteY12" fmla="*/ 3060700 h 5440164"/>
                <a:gd name="connsiteX13" fmla="*/ 1833033 w 2569633"/>
                <a:gd name="connsiteY13" fmla="*/ 2235200 h 5440164"/>
                <a:gd name="connsiteX14" fmla="*/ 1833033 w 2569633"/>
                <a:gd name="connsiteY14" fmla="*/ 127000 h 5440164"/>
                <a:gd name="connsiteX15" fmla="*/ 118533 w 2569633"/>
                <a:gd name="connsiteY15" fmla="*/ 1435100 h 5440164"/>
                <a:gd name="connsiteX16" fmla="*/ 154153 w 2569633"/>
                <a:gd name="connsiteY16" fmla="*/ 5152132 h 5440164"/>
                <a:gd name="connsiteX0" fmla="*/ 154153 w 2569633"/>
                <a:gd name="connsiteY0" fmla="*/ 5152132 h 5440164"/>
                <a:gd name="connsiteX1" fmla="*/ 1106593 w 2569633"/>
                <a:gd name="connsiteY1" fmla="*/ 4437380 h 5440164"/>
                <a:gd name="connsiteX2" fmla="*/ 2010833 w 2569633"/>
                <a:gd name="connsiteY2" fmla="*/ 4191000 h 5440164"/>
                <a:gd name="connsiteX3" fmla="*/ 2026361 w 2569633"/>
                <a:gd name="connsiteY3" fmla="*/ 4360044 h 5440164"/>
                <a:gd name="connsiteX4" fmla="*/ 1134741 w 2569633"/>
                <a:gd name="connsiteY4" fmla="*/ 4563740 h 5440164"/>
                <a:gd name="connsiteX5" fmla="*/ 10137 w 2569633"/>
                <a:gd name="connsiteY5" fmla="*/ 5440164 h 5440164"/>
                <a:gd name="connsiteX6" fmla="*/ 4233 w 2569633"/>
                <a:gd name="connsiteY6" fmla="*/ 1282700 h 5440164"/>
                <a:gd name="connsiteX7" fmla="*/ 1756833 w 2569633"/>
                <a:gd name="connsiteY7" fmla="*/ 0 h 5440164"/>
                <a:gd name="connsiteX8" fmla="*/ 1960033 w 2569633"/>
                <a:gd name="connsiteY8" fmla="*/ 2171700 h 5440164"/>
                <a:gd name="connsiteX9" fmla="*/ 2569633 w 2569633"/>
                <a:gd name="connsiteY9" fmla="*/ 3035300 h 5440164"/>
                <a:gd name="connsiteX10" fmla="*/ 2404533 w 2569633"/>
                <a:gd name="connsiteY10" fmla="*/ 3873500 h 5440164"/>
                <a:gd name="connsiteX11" fmla="*/ 2226733 w 2569633"/>
                <a:gd name="connsiteY11" fmla="*/ 3797300 h 5440164"/>
                <a:gd name="connsiteX12" fmla="*/ 2455333 w 2569633"/>
                <a:gd name="connsiteY12" fmla="*/ 3060700 h 5440164"/>
                <a:gd name="connsiteX13" fmla="*/ 1833033 w 2569633"/>
                <a:gd name="connsiteY13" fmla="*/ 2235200 h 5440164"/>
                <a:gd name="connsiteX14" fmla="*/ 1833033 w 2569633"/>
                <a:gd name="connsiteY14" fmla="*/ 127000 h 5440164"/>
                <a:gd name="connsiteX15" fmla="*/ 118533 w 2569633"/>
                <a:gd name="connsiteY15" fmla="*/ 1435100 h 5440164"/>
                <a:gd name="connsiteX16" fmla="*/ 154153 w 2569633"/>
                <a:gd name="connsiteY16" fmla="*/ 5152132 h 5440164"/>
                <a:gd name="connsiteX0" fmla="*/ 154153 w 2569633"/>
                <a:gd name="connsiteY0" fmla="*/ 5152132 h 5440164"/>
                <a:gd name="connsiteX1" fmla="*/ 1106593 w 2569633"/>
                <a:gd name="connsiteY1" fmla="*/ 4437380 h 5440164"/>
                <a:gd name="connsiteX2" fmla="*/ 1974985 w 2569633"/>
                <a:gd name="connsiteY2" fmla="*/ 4225280 h 5440164"/>
                <a:gd name="connsiteX3" fmla="*/ 2026361 w 2569633"/>
                <a:gd name="connsiteY3" fmla="*/ 4360044 h 5440164"/>
                <a:gd name="connsiteX4" fmla="*/ 1134741 w 2569633"/>
                <a:gd name="connsiteY4" fmla="*/ 4563740 h 5440164"/>
                <a:gd name="connsiteX5" fmla="*/ 10137 w 2569633"/>
                <a:gd name="connsiteY5" fmla="*/ 5440164 h 5440164"/>
                <a:gd name="connsiteX6" fmla="*/ 4233 w 2569633"/>
                <a:gd name="connsiteY6" fmla="*/ 1282700 h 5440164"/>
                <a:gd name="connsiteX7" fmla="*/ 1756833 w 2569633"/>
                <a:gd name="connsiteY7" fmla="*/ 0 h 5440164"/>
                <a:gd name="connsiteX8" fmla="*/ 1960033 w 2569633"/>
                <a:gd name="connsiteY8" fmla="*/ 2171700 h 5440164"/>
                <a:gd name="connsiteX9" fmla="*/ 2569633 w 2569633"/>
                <a:gd name="connsiteY9" fmla="*/ 3035300 h 5440164"/>
                <a:gd name="connsiteX10" fmla="*/ 2404533 w 2569633"/>
                <a:gd name="connsiteY10" fmla="*/ 3873500 h 5440164"/>
                <a:gd name="connsiteX11" fmla="*/ 2226733 w 2569633"/>
                <a:gd name="connsiteY11" fmla="*/ 3797300 h 5440164"/>
                <a:gd name="connsiteX12" fmla="*/ 2455333 w 2569633"/>
                <a:gd name="connsiteY12" fmla="*/ 3060700 h 5440164"/>
                <a:gd name="connsiteX13" fmla="*/ 1833033 w 2569633"/>
                <a:gd name="connsiteY13" fmla="*/ 2235200 h 5440164"/>
                <a:gd name="connsiteX14" fmla="*/ 1833033 w 2569633"/>
                <a:gd name="connsiteY14" fmla="*/ 127000 h 5440164"/>
                <a:gd name="connsiteX15" fmla="*/ 118533 w 2569633"/>
                <a:gd name="connsiteY15" fmla="*/ 1435100 h 5440164"/>
                <a:gd name="connsiteX16" fmla="*/ 154153 w 2569633"/>
                <a:gd name="connsiteY16" fmla="*/ 5152132 h 5440164"/>
                <a:gd name="connsiteX0" fmla="*/ 154153 w 2569633"/>
                <a:gd name="connsiteY0" fmla="*/ 5152132 h 5440164"/>
                <a:gd name="connsiteX1" fmla="*/ 1106593 w 2569633"/>
                <a:gd name="connsiteY1" fmla="*/ 4437380 h 5440164"/>
                <a:gd name="connsiteX2" fmla="*/ 1974985 w 2569633"/>
                <a:gd name="connsiteY2" fmla="*/ 4225280 h 5440164"/>
                <a:gd name="connsiteX3" fmla="*/ 2026361 w 2569633"/>
                <a:gd name="connsiteY3" fmla="*/ 4360044 h 5440164"/>
                <a:gd name="connsiteX4" fmla="*/ 1134741 w 2569633"/>
                <a:gd name="connsiteY4" fmla="*/ 4563740 h 5440164"/>
                <a:gd name="connsiteX5" fmla="*/ 10137 w 2569633"/>
                <a:gd name="connsiteY5" fmla="*/ 5440164 h 5440164"/>
                <a:gd name="connsiteX6" fmla="*/ 4233 w 2569633"/>
                <a:gd name="connsiteY6" fmla="*/ 1282700 h 5440164"/>
                <a:gd name="connsiteX7" fmla="*/ 1756833 w 2569633"/>
                <a:gd name="connsiteY7" fmla="*/ 0 h 5440164"/>
                <a:gd name="connsiteX8" fmla="*/ 1960033 w 2569633"/>
                <a:gd name="connsiteY8" fmla="*/ 2171700 h 5440164"/>
                <a:gd name="connsiteX9" fmla="*/ 2569633 w 2569633"/>
                <a:gd name="connsiteY9" fmla="*/ 3035300 h 5440164"/>
                <a:gd name="connsiteX10" fmla="*/ 2404533 w 2569633"/>
                <a:gd name="connsiteY10" fmla="*/ 3873500 h 5440164"/>
                <a:gd name="connsiteX11" fmla="*/ 2226733 w 2569633"/>
                <a:gd name="connsiteY11" fmla="*/ 3797300 h 5440164"/>
                <a:gd name="connsiteX12" fmla="*/ 2455333 w 2569633"/>
                <a:gd name="connsiteY12" fmla="*/ 3060700 h 5440164"/>
                <a:gd name="connsiteX13" fmla="*/ 1833033 w 2569633"/>
                <a:gd name="connsiteY13" fmla="*/ 2235200 h 5440164"/>
                <a:gd name="connsiteX14" fmla="*/ 1833033 w 2569633"/>
                <a:gd name="connsiteY14" fmla="*/ 127000 h 5440164"/>
                <a:gd name="connsiteX15" fmla="*/ 154153 w 2569633"/>
                <a:gd name="connsiteY15" fmla="*/ 1435100 h 5440164"/>
                <a:gd name="connsiteX16" fmla="*/ 154153 w 2569633"/>
                <a:gd name="connsiteY16" fmla="*/ 5152132 h 5440164"/>
                <a:gd name="connsiteX0" fmla="*/ 148249 w 2563729"/>
                <a:gd name="connsiteY0" fmla="*/ 5152132 h 5440164"/>
                <a:gd name="connsiteX1" fmla="*/ 1100689 w 2563729"/>
                <a:gd name="connsiteY1" fmla="*/ 4437380 h 5440164"/>
                <a:gd name="connsiteX2" fmla="*/ 1969081 w 2563729"/>
                <a:gd name="connsiteY2" fmla="*/ 4225280 h 5440164"/>
                <a:gd name="connsiteX3" fmla="*/ 2020457 w 2563729"/>
                <a:gd name="connsiteY3" fmla="*/ 4360044 h 5440164"/>
                <a:gd name="connsiteX4" fmla="*/ 1128837 w 2563729"/>
                <a:gd name="connsiteY4" fmla="*/ 4563740 h 5440164"/>
                <a:gd name="connsiteX5" fmla="*/ 4233 w 2563729"/>
                <a:gd name="connsiteY5" fmla="*/ 5440164 h 5440164"/>
                <a:gd name="connsiteX6" fmla="*/ 4233 w 2563729"/>
                <a:gd name="connsiteY6" fmla="*/ 1263700 h 5440164"/>
                <a:gd name="connsiteX7" fmla="*/ 1750929 w 2563729"/>
                <a:gd name="connsiteY7" fmla="*/ 0 h 5440164"/>
                <a:gd name="connsiteX8" fmla="*/ 1954129 w 2563729"/>
                <a:gd name="connsiteY8" fmla="*/ 2171700 h 5440164"/>
                <a:gd name="connsiteX9" fmla="*/ 2563729 w 2563729"/>
                <a:gd name="connsiteY9" fmla="*/ 3035300 h 5440164"/>
                <a:gd name="connsiteX10" fmla="*/ 2398629 w 2563729"/>
                <a:gd name="connsiteY10" fmla="*/ 3873500 h 5440164"/>
                <a:gd name="connsiteX11" fmla="*/ 2220829 w 2563729"/>
                <a:gd name="connsiteY11" fmla="*/ 3797300 h 5440164"/>
                <a:gd name="connsiteX12" fmla="*/ 2449429 w 2563729"/>
                <a:gd name="connsiteY12" fmla="*/ 3060700 h 5440164"/>
                <a:gd name="connsiteX13" fmla="*/ 1827129 w 2563729"/>
                <a:gd name="connsiteY13" fmla="*/ 2235200 h 5440164"/>
                <a:gd name="connsiteX14" fmla="*/ 1827129 w 2563729"/>
                <a:gd name="connsiteY14" fmla="*/ 127000 h 5440164"/>
                <a:gd name="connsiteX15" fmla="*/ 148249 w 2563729"/>
                <a:gd name="connsiteY15" fmla="*/ 1435100 h 5440164"/>
                <a:gd name="connsiteX16" fmla="*/ 148249 w 2563729"/>
                <a:gd name="connsiteY16" fmla="*/ 5152132 h 5440164"/>
                <a:gd name="connsiteX0" fmla="*/ 148249 w 2563729"/>
                <a:gd name="connsiteY0" fmla="*/ 5400600 h 5688632"/>
                <a:gd name="connsiteX1" fmla="*/ 1100689 w 2563729"/>
                <a:gd name="connsiteY1" fmla="*/ 4685848 h 5688632"/>
                <a:gd name="connsiteX2" fmla="*/ 1969081 w 2563729"/>
                <a:gd name="connsiteY2" fmla="*/ 4473748 h 5688632"/>
                <a:gd name="connsiteX3" fmla="*/ 2020457 w 2563729"/>
                <a:gd name="connsiteY3" fmla="*/ 4608512 h 5688632"/>
                <a:gd name="connsiteX4" fmla="*/ 1128837 w 2563729"/>
                <a:gd name="connsiteY4" fmla="*/ 4812208 h 5688632"/>
                <a:gd name="connsiteX5" fmla="*/ 4233 w 2563729"/>
                <a:gd name="connsiteY5" fmla="*/ 5688632 h 5688632"/>
                <a:gd name="connsiteX6" fmla="*/ 4233 w 2563729"/>
                <a:gd name="connsiteY6" fmla="*/ 1512168 h 5688632"/>
                <a:gd name="connsiteX7" fmla="*/ 1948449 w 2563729"/>
                <a:gd name="connsiteY7" fmla="*/ 0 h 5688632"/>
                <a:gd name="connsiteX8" fmla="*/ 1954129 w 2563729"/>
                <a:gd name="connsiteY8" fmla="*/ 2420168 h 5688632"/>
                <a:gd name="connsiteX9" fmla="*/ 2563729 w 2563729"/>
                <a:gd name="connsiteY9" fmla="*/ 3283768 h 5688632"/>
                <a:gd name="connsiteX10" fmla="*/ 2398629 w 2563729"/>
                <a:gd name="connsiteY10" fmla="*/ 4121968 h 5688632"/>
                <a:gd name="connsiteX11" fmla="*/ 2220829 w 2563729"/>
                <a:gd name="connsiteY11" fmla="*/ 4045768 h 5688632"/>
                <a:gd name="connsiteX12" fmla="*/ 2449429 w 2563729"/>
                <a:gd name="connsiteY12" fmla="*/ 3309168 h 5688632"/>
                <a:gd name="connsiteX13" fmla="*/ 1827129 w 2563729"/>
                <a:gd name="connsiteY13" fmla="*/ 2483668 h 5688632"/>
                <a:gd name="connsiteX14" fmla="*/ 1827129 w 2563729"/>
                <a:gd name="connsiteY14" fmla="*/ 375468 h 5688632"/>
                <a:gd name="connsiteX15" fmla="*/ 148249 w 2563729"/>
                <a:gd name="connsiteY15" fmla="*/ 1683568 h 5688632"/>
                <a:gd name="connsiteX16" fmla="*/ 148249 w 2563729"/>
                <a:gd name="connsiteY16" fmla="*/ 5400600 h 5688632"/>
                <a:gd name="connsiteX0" fmla="*/ 148249 w 2563729"/>
                <a:gd name="connsiteY0" fmla="*/ 5400600 h 5688632"/>
                <a:gd name="connsiteX1" fmla="*/ 1100689 w 2563729"/>
                <a:gd name="connsiteY1" fmla="*/ 4685848 h 5688632"/>
                <a:gd name="connsiteX2" fmla="*/ 1969081 w 2563729"/>
                <a:gd name="connsiteY2" fmla="*/ 4473748 h 5688632"/>
                <a:gd name="connsiteX3" fmla="*/ 2020457 w 2563729"/>
                <a:gd name="connsiteY3" fmla="*/ 4608512 h 5688632"/>
                <a:gd name="connsiteX4" fmla="*/ 1128837 w 2563729"/>
                <a:gd name="connsiteY4" fmla="*/ 4812208 h 5688632"/>
                <a:gd name="connsiteX5" fmla="*/ 4233 w 2563729"/>
                <a:gd name="connsiteY5" fmla="*/ 5688632 h 5688632"/>
                <a:gd name="connsiteX6" fmla="*/ 4233 w 2563729"/>
                <a:gd name="connsiteY6" fmla="*/ 1512168 h 5688632"/>
                <a:gd name="connsiteX7" fmla="*/ 1948449 w 2563729"/>
                <a:gd name="connsiteY7" fmla="*/ 0 h 5688632"/>
                <a:gd name="connsiteX8" fmla="*/ 1954129 w 2563729"/>
                <a:gd name="connsiteY8" fmla="*/ 2420168 h 5688632"/>
                <a:gd name="connsiteX9" fmla="*/ 2563729 w 2563729"/>
                <a:gd name="connsiteY9" fmla="*/ 3283768 h 5688632"/>
                <a:gd name="connsiteX10" fmla="*/ 2398629 w 2563729"/>
                <a:gd name="connsiteY10" fmla="*/ 4121968 h 5688632"/>
                <a:gd name="connsiteX11" fmla="*/ 2220829 w 2563729"/>
                <a:gd name="connsiteY11" fmla="*/ 4045768 h 5688632"/>
                <a:gd name="connsiteX12" fmla="*/ 2449429 w 2563729"/>
                <a:gd name="connsiteY12" fmla="*/ 3309168 h 5688632"/>
                <a:gd name="connsiteX13" fmla="*/ 1827129 w 2563729"/>
                <a:gd name="connsiteY13" fmla="*/ 2483668 h 5688632"/>
                <a:gd name="connsiteX14" fmla="*/ 1804433 w 2563729"/>
                <a:gd name="connsiteY14" fmla="*/ 360040 h 5688632"/>
                <a:gd name="connsiteX15" fmla="*/ 148249 w 2563729"/>
                <a:gd name="connsiteY15" fmla="*/ 1683568 h 5688632"/>
                <a:gd name="connsiteX16" fmla="*/ 148249 w 2563729"/>
                <a:gd name="connsiteY16" fmla="*/ 5400600 h 5688632"/>
                <a:gd name="connsiteX0" fmla="*/ 148249 w 2563729"/>
                <a:gd name="connsiteY0" fmla="*/ 5400600 h 5688632"/>
                <a:gd name="connsiteX1" fmla="*/ 1100689 w 2563729"/>
                <a:gd name="connsiteY1" fmla="*/ 4685848 h 5688632"/>
                <a:gd name="connsiteX2" fmla="*/ 1969081 w 2563729"/>
                <a:gd name="connsiteY2" fmla="*/ 4473748 h 5688632"/>
                <a:gd name="connsiteX3" fmla="*/ 2020457 w 2563729"/>
                <a:gd name="connsiteY3" fmla="*/ 4608512 h 5688632"/>
                <a:gd name="connsiteX4" fmla="*/ 1128837 w 2563729"/>
                <a:gd name="connsiteY4" fmla="*/ 4812208 h 5688632"/>
                <a:gd name="connsiteX5" fmla="*/ 4233 w 2563729"/>
                <a:gd name="connsiteY5" fmla="*/ 5688632 h 5688632"/>
                <a:gd name="connsiteX6" fmla="*/ 4233 w 2563729"/>
                <a:gd name="connsiteY6" fmla="*/ 1512168 h 5688632"/>
                <a:gd name="connsiteX7" fmla="*/ 1948449 w 2563729"/>
                <a:gd name="connsiteY7" fmla="*/ 0 h 5688632"/>
                <a:gd name="connsiteX8" fmla="*/ 1954129 w 2563729"/>
                <a:gd name="connsiteY8" fmla="*/ 2420168 h 5688632"/>
                <a:gd name="connsiteX9" fmla="*/ 2563729 w 2563729"/>
                <a:gd name="connsiteY9" fmla="*/ 3283768 h 5688632"/>
                <a:gd name="connsiteX10" fmla="*/ 2398629 w 2563729"/>
                <a:gd name="connsiteY10" fmla="*/ 4121968 h 5688632"/>
                <a:gd name="connsiteX11" fmla="*/ 2220829 w 2563729"/>
                <a:gd name="connsiteY11" fmla="*/ 4045768 h 5688632"/>
                <a:gd name="connsiteX12" fmla="*/ 2449429 w 2563729"/>
                <a:gd name="connsiteY12" fmla="*/ 3309168 h 5688632"/>
                <a:gd name="connsiteX13" fmla="*/ 1804433 w 2563729"/>
                <a:gd name="connsiteY13" fmla="*/ 2520280 h 5688632"/>
                <a:gd name="connsiteX14" fmla="*/ 1804433 w 2563729"/>
                <a:gd name="connsiteY14" fmla="*/ 360040 h 5688632"/>
                <a:gd name="connsiteX15" fmla="*/ 148249 w 2563729"/>
                <a:gd name="connsiteY15" fmla="*/ 1683568 h 5688632"/>
                <a:gd name="connsiteX16" fmla="*/ 148249 w 2563729"/>
                <a:gd name="connsiteY16" fmla="*/ 5400600 h 5688632"/>
                <a:gd name="connsiteX0" fmla="*/ 148249 w 2563729"/>
                <a:gd name="connsiteY0" fmla="*/ 5400600 h 5688632"/>
                <a:gd name="connsiteX1" fmla="*/ 1100689 w 2563729"/>
                <a:gd name="connsiteY1" fmla="*/ 4685848 h 5688632"/>
                <a:gd name="connsiteX2" fmla="*/ 1969081 w 2563729"/>
                <a:gd name="connsiteY2" fmla="*/ 4473748 h 5688632"/>
                <a:gd name="connsiteX3" fmla="*/ 2020457 w 2563729"/>
                <a:gd name="connsiteY3" fmla="*/ 4608512 h 5688632"/>
                <a:gd name="connsiteX4" fmla="*/ 1128837 w 2563729"/>
                <a:gd name="connsiteY4" fmla="*/ 4812208 h 5688632"/>
                <a:gd name="connsiteX5" fmla="*/ 4233 w 2563729"/>
                <a:gd name="connsiteY5" fmla="*/ 5688632 h 5688632"/>
                <a:gd name="connsiteX6" fmla="*/ 4233 w 2563729"/>
                <a:gd name="connsiteY6" fmla="*/ 1512168 h 5688632"/>
                <a:gd name="connsiteX7" fmla="*/ 1948449 w 2563729"/>
                <a:gd name="connsiteY7" fmla="*/ 0 h 5688632"/>
                <a:gd name="connsiteX8" fmla="*/ 1948449 w 2563729"/>
                <a:gd name="connsiteY8" fmla="*/ 2376264 h 5688632"/>
                <a:gd name="connsiteX9" fmla="*/ 2563729 w 2563729"/>
                <a:gd name="connsiteY9" fmla="*/ 3283768 h 5688632"/>
                <a:gd name="connsiteX10" fmla="*/ 2398629 w 2563729"/>
                <a:gd name="connsiteY10" fmla="*/ 4121968 h 5688632"/>
                <a:gd name="connsiteX11" fmla="*/ 2220829 w 2563729"/>
                <a:gd name="connsiteY11" fmla="*/ 4045768 h 5688632"/>
                <a:gd name="connsiteX12" fmla="*/ 2449429 w 2563729"/>
                <a:gd name="connsiteY12" fmla="*/ 3309168 h 5688632"/>
                <a:gd name="connsiteX13" fmla="*/ 1804433 w 2563729"/>
                <a:gd name="connsiteY13" fmla="*/ 2520280 h 5688632"/>
                <a:gd name="connsiteX14" fmla="*/ 1804433 w 2563729"/>
                <a:gd name="connsiteY14" fmla="*/ 360040 h 5688632"/>
                <a:gd name="connsiteX15" fmla="*/ 148249 w 2563729"/>
                <a:gd name="connsiteY15" fmla="*/ 1683568 h 5688632"/>
                <a:gd name="connsiteX16" fmla="*/ 148249 w 2563729"/>
                <a:gd name="connsiteY16" fmla="*/ 5400600 h 5688632"/>
                <a:gd name="connsiteX0" fmla="*/ 148249 w 2524513"/>
                <a:gd name="connsiteY0" fmla="*/ 5400600 h 5688632"/>
                <a:gd name="connsiteX1" fmla="*/ 1100689 w 2524513"/>
                <a:gd name="connsiteY1" fmla="*/ 4685848 h 5688632"/>
                <a:gd name="connsiteX2" fmla="*/ 1969081 w 2524513"/>
                <a:gd name="connsiteY2" fmla="*/ 4473748 h 5688632"/>
                <a:gd name="connsiteX3" fmla="*/ 2020457 w 2524513"/>
                <a:gd name="connsiteY3" fmla="*/ 4608512 h 5688632"/>
                <a:gd name="connsiteX4" fmla="*/ 1128837 w 2524513"/>
                <a:gd name="connsiteY4" fmla="*/ 4812208 h 5688632"/>
                <a:gd name="connsiteX5" fmla="*/ 4233 w 2524513"/>
                <a:gd name="connsiteY5" fmla="*/ 5688632 h 5688632"/>
                <a:gd name="connsiteX6" fmla="*/ 4233 w 2524513"/>
                <a:gd name="connsiteY6" fmla="*/ 1512168 h 5688632"/>
                <a:gd name="connsiteX7" fmla="*/ 1948449 w 2524513"/>
                <a:gd name="connsiteY7" fmla="*/ 0 h 5688632"/>
                <a:gd name="connsiteX8" fmla="*/ 1948449 w 2524513"/>
                <a:gd name="connsiteY8" fmla="*/ 2376264 h 5688632"/>
                <a:gd name="connsiteX9" fmla="*/ 2524513 w 2524513"/>
                <a:gd name="connsiteY9" fmla="*/ 3168352 h 5688632"/>
                <a:gd name="connsiteX10" fmla="*/ 2398629 w 2524513"/>
                <a:gd name="connsiteY10" fmla="*/ 4121968 h 5688632"/>
                <a:gd name="connsiteX11" fmla="*/ 2220829 w 2524513"/>
                <a:gd name="connsiteY11" fmla="*/ 4045768 h 5688632"/>
                <a:gd name="connsiteX12" fmla="*/ 2449429 w 2524513"/>
                <a:gd name="connsiteY12" fmla="*/ 3309168 h 5688632"/>
                <a:gd name="connsiteX13" fmla="*/ 1804433 w 2524513"/>
                <a:gd name="connsiteY13" fmla="*/ 2520280 h 5688632"/>
                <a:gd name="connsiteX14" fmla="*/ 1804433 w 2524513"/>
                <a:gd name="connsiteY14" fmla="*/ 360040 h 5688632"/>
                <a:gd name="connsiteX15" fmla="*/ 148249 w 2524513"/>
                <a:gd name="connsiteY15" fmla="*/ 1683568 h 5688632"/>
                <a:gd name="connsiteX16" fmla="*/ 148249 w 2524513"/>
                <a:gd name="connsiteY16" fmla="*/ 5400600 h 5688632"/>
                <a:gd name="connsiteX0" fmla="*/ 148249 w 2524513"/>
                <a:gd name="connsiteY0" fmla="*/ 5400600 h 5688632"/>
                <a:gd name="connsiteX1" fmla="*/ 1100689 w 2524513"/>
                <a:gd name="connsiteY1" fmla="*/ 4685848 h 5688632"/>
                <a:gd name="connsiteX2" fmla="*/ 1969081 w 2524513"/>
                <a:gd name="connsiteY2" fmla="*/ 4473748 h 5688632"/>
                <a:gd name="connsiteX3" fmla="*/ 2020457 w 2524513"/>
                <a:gd name="connsiteY3" fmla="*/ 4608512 h 5688632"/>
                <a:gd name="connsiteX4" fmla="*/ 1128837 w 2524513"/>
                <a:gd name="connsiteY4" fmla="*/ 4812208 h 5688632"/>
                <a:gd name="connsiteX5" fmla="*/ 4233 w 2524513"/>
                <a:gd name="connsiteY5" fmla="*/ 5688632 h 5688632"/>
                <a:gd name="connsiteX6" fmla="*/ 4233 w 2524513"/>
                <a:gd name="connsiteY6" fmla="*/ 1512168 h 5688632"/>
                <a:gd name="connsiteX7" fmla="*/ 1948449 w 2524513"/>
                <a:gd name="connsiteY7" fmla="*/ 0 h 5688632"/>
                <a:gd name="connsiteX8" fmla="*/ 1948449 w 2524513"/>
                <a:gd name="connsiteY8" fmla="*/ 2376264 h 5688632"/>
                <a:gd name="connsiteX9" fmla="*/ 2524513 w 2524513"/>
                <a:gd name="connsiteY9" fmla="*/ 3168352 h 5688632"/>
                <a:gd name="connsiteX10" fmla="*/ 2398629 w 2524513"/>
                <a:gd name="connsiteY10" fmla="*/ 4121968 h 5688632"/>
                <a:gd name="connsiteX11" fmla="*/ 2220829 w 2524513"/>
                <a:gd name="connsiteY11" fmla="*/ 4045768 h 5688632"/>
                <a:gd name="connsiteX12" fmla="*/ 2380497 w 2524513"/>
                <a:gd name="connsiteY12" fmla="*/ 3240360 h 5688632"/>
                <a:gd name="connsiteX13" fmla="*/ 1804433 w 2524513"/>
                <a:gd name="connsiteY13" fmla="*/ 2520280 h 5688632"/>
                <a:gd name="connsiteX14" fmla="*/ 1804433 w 2524513"/>
                <a:gd name="connsiteY14" fmla="*/ 360040 h 5688632"/>
                <a:gd name="connsiteX15" fmla="*/ 148249 w 2524513"/>
                <a:gd name="connsiteY15" fmla="*/ 1683568 h 5688632"/>
                <a:gd name="connsiteX16" fmla="*/ 148249 w 2524513"/>
                <a:gd name="connsiteY16" fmla="*/ 5400600 h 5688632"/>
                <a:gd name="connsiteX0" fmla="*/ 148249 w 2524513"/>
                <a:gd name="connsiteY0" fmla="*/ 5400600 h 5688632"/>
                <a:gd name="connsiteX1" fmla="*/ 1100689 w 2524513"/>
                <a:gd name="connsiteY1" fmla="*/ 4685848 h 5688632"/>
                <a:gd name="connsiteX2" fmla="*/ 1969081 w 2524513"/>
                <a:gd name="connsiteY2" fmla="*/ 4473748 h 5688632"/>
                <a:gd name="connsiteX3" fmla="*/ 2020457 w 2524513"/>
                <a:gd name="connsiteY3" fmla="*/ 4608512 h 5688632"/>
                <a:gd name="connsiteX4" fmla="*/ 1128837 w 2524513"/>
                <a:gd name="connsiteY4" fmla="*/ 4812208 h 5688632"/>
                <a:gd name="connsiteX5" fmla="*/ 4233 w 2524513"/>
                <a:gd name="connsiteY5" fmla="*/ 5688632 h 5688632"/>
                <a:gd name="connsiteX6" fmla="*/ 4233 w 2524513"/>
                <a:gd name="connsiteY6" fmla="*/ 1512168 h 5688632"/>
                <a:gd name="connsiteX7" fmla="*/ 1948449 w 2524513"/>
                <a:gd name="connsiteY7" fmla="*/ 0 h 5688632"/>
                <a:gd name="connsiteX8" fmla="*/ 1948449 w 2524513"/>
                <a:gd name="connsiteY8" fmla="*/ 2376264 h 5688632"/>
                <a:gd name="connsiteX9" fmla="*/ 2524513 w 2524513"/>
                <a:gd name="connsiteY9" fmla="*/ 3168352 h 5688632"/>
                <a:gd name="connsiteX10" fmla="*/ 2398629 w 2524513"/>
                <a:gd name="connsiteY10" fmla="*/ 4121968 h 5688632"/>
                <a:gd name="connsiteX11" fmla="*/ 2236481 w 2524513"/>
                <a:gd name="connsiteY11" fmla="*/ 3960440 h 5688632"/>
                <a:gd name="connsiteX12" fmla="*/ 2380497 w 2524513"/>
                <a:gd name="connsiteY12" fmla="*/ 3240360 h 5688632"/>
                <a:gd name="connsiteX13" fmla="*/ 1804433 w 2524513"/>
                <a:gd name="connsiteY13" fmla="*/ 2520280 h 5688632"/>
                <a:gd name="connsiteX14" fmla="*/ 1804433 w 2524513"/>
                <a:gd name="connsiteY14" fmla="*/ 360040 h 5688632"/>
                <a:gd name="connsiteX15" fmla="*/ 148249 w 2524513"/>
                <a:gd name="connsiteY15" fmla="*/ 1683568 h 5688632"/>
                <a:gd name="connsiteX16" fmla="*/ 148249 w 2524513"/>
                <a:gd name="connsiteY16" fmla="*/ 5400600 h 5688632"/>
                <a:gd name="connsiteX0" fmla="*/ 148249 w 2524513"/>
                <a:gd name="connsiteY0" fmla="*/ 5400600 h 5688632"/>
                <a:gd name="connsiteX1" fmla="*/ 1100689 w 2524513"/>
                <a:gd name="connsiteY1" fmla="*/ 4685848 h 5688632"/>
                <a:gd name="connsiteX2" fmla="*/ 1969081 w 2524513"/>
                <a:gd name="connsiteY2" fmla="*/ 4473748 h 5688632"/>
                <a:gd name="connsiteX3" fmla="*/ 2020457 w 2524513"/>
                <a:gd name="connsiteY3" fmla="*/ 4608512 h 5688632"/>
                <a:gd name="connsiteX4" fmla="*/ 1128837 w 2524513"/>
                <a:gd name="connsiteY4" fmla="*/ 4812208 h 5688632"/>
                <a:gd name="connsiteX5" fmla="*/ 4233 w 2524513"/>
                <a:gd name="connsiteY5" fmla="*/ 5688632 h 5688632"/>
                <a:gd name="connsiteX6" fmla="*/ 4233 w 2524513"/>
                <a:gd name="connsiteY6" fmla="*/ 1512168 h 5688632"/>
                <a:gd name="connsiteX7" fmla="*/ 1948449 w 2524513"/>
                <a:gd name="connsiteY7" fmla="*/ 0 h 5688632"/>
                <a:gd name="connsiteX8" fmla="*/ 1948449 w 2524513"/>
                <a:gd name="connsiteY8" fmla="*/ 2376264 h 5688632"/>
                <a:gd name="connsiteX9" fmla="*/ 2524513 w 2524513"/>
                <a:gd name="connsiteY9" fmla="*/ 3168352 h 5688632"/>
                <a:gd name="connsiteX10" fmla="*/ 2380497 w 2524513"/>
                <a:gd name="connsiteY10" fmla="*/ 4032448 h 5688632"/>
                <a:gd name="connsiteX11" fmla="*/ 2236481 w 2524513"/>
                <a:gd name="connsiteY11" fmla="*/ 3960440 h 5688632"/>
                <a:gd name="connsiteX12" fmla="*/ 2380497 w 2524513"/>
                <a:gd name="connsiteY12" fmla="*/ 3240360 h 5688632"/>
                <a:gd name="connsiteX13" fmla="*/ 1804433 w 2524513"/>
                <a:gd name="connsiteY13" fmla="*/ 2520280 h 5688632"/>
                <a:gd name="connsiteX14" fmla="*/ 1804433 w 2524513"/>
                <a:gd name="connsiteY14" fmla="*/ 360040 h 5688632"/>
                <a:gd name="connsiteX15" fmla="*/ 148249 w 2524513"/>
                <a:gd name="connsiteY15" fmla="*/ 1683568 h 5688632"/>
                <a:gd name="connsiteX16" fmla="*/ 148249 w 2524513"/>
                <a:gd name="connsiteY16" fmla="*/ 5400600 h 5688632"/>
                <a:gd name="connsiteX0" fmla="*/ 148249 w 2524513"/>
                <a:gd name="connsiteY0" fmla="*/ 5400600 h 5688632"/>
                <a:gd name="connsiteX1" fmla="*/ 1100689 w 2524513"/>
                <a:gd name="connsiteY1" fmla="*/ 4685848 h 5688632"/>
                <a:gd name="connsiteX2" fmla="*/ 1969081 w 2524513"/>
                <a:gd name="connsiteY2" fmla="*/ 4473748 h 5688632"/>
                <a:gd name="connsiteX3" fmla="*/ 2020457 w 2524513"/>
                <a:gd name="connsiteY3" fmla="*/ 4608512 h 5688632"/>
                <a:gd name="connsiteX4" fmla="*/ 1128837 w 2524513"/>
                <a:gd name="connsiteY4" fmla="*/ 4812208 h 5688632"/>
                <a:gd name="connsiteX5" fmla="*/ 4233 w 2524513"/>
                <a:gd name="connsiteY5" fmla="*/ 5688632 h 5688632"/>
                <a:gd name="connsiteX6" fmla="*/ 4233 w 2524513"/>
                <a:gd name="connsiteY6" fmla="*/ 1512168 h 5688632"/>
                <a:gd name="connsiteX7" fmla="*/ 1948449 w 2524513"/>
                <a:gd name="connsiteY7" fmla="*/ 0 h 5688632"/>
                <a:gd name="connsiteX8" fmla="*/ 1948449 w 2524513"/>
                <a:gd name="connsiteY8" fmla="*/ 2376264 h 5688632"/>
                <a:gd name="connsiteX9" fmla="*/ 2524513 w 2524513"/>
                <a:gd name="connsiteY9" fmla="*/ 3168352 h 5688632"/>
                <a:gd name="connsiteX10" fmla="*/ 2380497 w 2524513"/>
                <a:gd name="connsiteY10" fmla="*/ 4032448 h 5688632"/>
                <a:gd name="connsiteX11" fmla="*/ 2236481 w 2524513"/>
                <a:gd name="connsiteY11" fmla="*/ 3960440 h 5688632"/>
                <a:gd name="connsiteX12" fmla="*/ 2380497 w 2524513"/>
                <a:gd name="connsiteY12" fmla="*/ 3240360 h 5688632"/>
                <a:gd name="connsiteX13" fmla="*/ 1804433 w 2524513"/>
                <a:gd name="connsiteY13" fmla="*/ 2520280 h 5688632"/>
                <a:gd name="connsiteX14" fmla="*/ 1804433 w 2524513"/>
                <a:gd name="connsiteY14" fmla="*/ 360040 h 5688632"/>
                <a:gd name="connsiteX15" fmla="*/ 148249 w 2524513"/>
                <a:gd name="connsiteY15" fmla="*/ 1683568 h 5688632"/>
                <a:gd name="connsiteX16" fmla="*/ 148249 w 2524513"/>
                <a:gd name="connsiteY16" fmla="*/ 5400600 h 5688632"/>
                <a:gd name="connsiteX0" fmla="*/ 148249 w 2524513"/>
                <a:gd name="connsiteY0" fmla="*/ 5400600 h 5688632"/>
                <a:gd name="connsiteX1" fmla="*/ 1100689 w 2524513"/>
                <a:gd name="connsiteY1" fmla="*/ 4685848 h 5688632"/>
                <a:gd name="connsiteX2" fmla="*/ 1969081 w 2524513"/>
                <a:gd name="connsiteY2" fmla="*/ 4473748 h 5688632"/>
                <a:gd name="connsiteX3" fmla="*/ 2020457 w 2524513"/>
                <a:gd name="connsiteY3" fmla="*/ 4608512 h 5688632"/>
                <a:gd name="connsiteX4" fmla="*/ 1128837 w 2524513"/>
                <a:gd name="connsiteY4" fmla="*/ 4812208 h 5688632"/>
                <a:gd name="connsiteX5" fmla="*/ 4233 w 2524513"/>
                <a:gd name="connsiteY5" fmla="*/ 5688632 h 5688632"/>
                <a:gd name="connsiteX6" fmla="*/ 4233 w 2524513"/>
                <a:gd name="connsiteY6" fmla="*/ 1512168 h 5688632"/>
                <a:gd name="connsiteX7" fmla="*/ 1948449 w 2524513"/>
                <a:gd name="connsiteY7" fmla="*/ 0 h 5688632"/>
                <a:gd name="connsiteX8" fmla="*/ 1948449 w 2524513"/>
                <a:gd name="connsiteY8" fmla="*/ 2376264 h 5688632"/>
                <a:gd name="connsiteX9" fmla="*/ 2524513 w 2524513"/>
                <a:gd name="connsiteY9" fmla="*/ 3168352 h 5688632"/>
                <a:gd name="connsiteX10" fmla="*/ 2236481 w 2524513"/>
                <a:gd name="connsiteY10" fmla="*/ 3960440 h 5688632"/>
                <a:gd name="connsiteX11" fmla="*/ 2380497 w 2524513"/>
                <a:gd name="connsiteY11" fmla="*/ 3240360 h 5688632"/>
                <a:gd name="connsiteX12" fmla="*/ 1804433 w 2524513"/>
                <a:gd name="connsiteY12" fmla="*/ 2520280 h 5688632"/>
                <a:gd name="connsiteX13" fmla="*/ 1804433 w 2524513"/>
                <a:gd name="connsiteY13" fmla="*/ 360040 h 5688632"/>
                <a:gd name="connsiteX14" fmla="*/ 148249 w 2524513"/>
                <a:gd name="connsiteY14" fmla="*/ 1683568 h 5688632"/>
                <a:gd name="connsiteX15" fmla="*/ 148249 w 2524513"/>
                <a:gd name="connsiteY15" fmla="*/ 5400600 h 5688632"/>
                <a:gd name="connsiteX0" fmla="*/ 148249 w 2524513"/>
                <a:gd name="connsiteY0" fmla="*/ 5400600 h 5688632"/>
                <a:gd name="connsiteX1" fmla="*/ 1100689 w 2524513"/>
                <a:gd name="connsiteY1" fmla="*/ 4685848 h 5688632"/>
                <a:gd name="connsiteX2" fmla="*/ 1969081 w 2524513"/>
                <a:gd name="connsiteY2" fmla="*/ 4473748 h 5688632"/>
                <a:gd name="connsiteX3" fmla="*/ 2020457 w 2524513"/>
                <a:gd name="connsiteY3" fmla="*/ 4608512 h 5688632"/>
                <a:gd name="connsiteX4" fmla="*/ 1128837 w 2524513"/>
                <a:gd name="connsiteY4" fmla="*/ 4812208 h 5688632"/>
                <a:gd name="connsiteX5" fmla="*/ 4233 w 2524513"/>
                <a:gd name="connsiteY5" fmla="*/ 5688632 h 5688632"/>
                <a:gd name="connsiteX6" fmla="*/ 4233 w 2524513"/>
                <a:gd name="connsiteY6" fmla="*/ 1512168 h 5688632"/>
                <a:gd name="connsiteX7" fmla="*/ 1948449 w 2524513"/>
                <a:gd name="connsiteY7" fmla="*/ 0 h 5688632"/>
                <a:gd name="connsiteX8" fmla="*/ 1948449 w 2524513"/>
                <a:gd name="connsiteY8" fmla="*/ 2376264 h 5688632"/>
                <a:gd name="connsiteX9" fmla="*/ 2524513 w 2524513"/>
                <a:gd name="connsiteY9" fmla="*/ 3168352 h 5688632"/>
                <a:gd name="connsiteX10" fmla="*/ 2380497 w 2524513"/>
                <a:gd name="connsiteY10" fmla="*/ 3240360 h 5688632"/>
                <a:gd name="connsiteX11" fmla="*/ 1804433 w 2524513"/>
                <a:gd name="connsiteY11" fmla="*/ 2520280 h 5688632"/>
                <a:gd name="connsiteX12" fmla="*/ 1804433 w 2524513"/>
                <a:gd name="connsiteY12" fmla="*/ 360040 h 5688632"/>
                <a:gd name="connsiteX13" fmla="*/ 148249 w 2524513"/>
                <a:gd name="connsiteY13" fmla="*/ 1683568 h 5688632"/>
                <a:gd name="connsiteX14" fmla="*/ 148249 w 2524513"/>
                <a:gd name="connsiteY14" fmla="*/ 5400600 h 5688632"/>
                <a:gd name="connsiteX0" fmla="*/ 148249 w 2524513"/>
                <a:gd name="connsiteY0" fmla="*/ 5400600 h 5688632"/>
                <a:gd name="connsiteX1" fmla="*/ 1100689 w 2524513"/>
                <a:gd name="connsiteY1" fmla="*/ 4685848 h 5688632"/>
                <a:gd name="connsiteX2" fmla="*/ 1969081 w 2524513"/>
                <a:gd name="connsiteY2" fmla="*/ 4473748 h 5688632"/>
                <a:gd name="connsiteX3" fmla="*/ 2020457 w 2524513"/>
                <a:gd name="connsiteY3" fmla="*/ 4608512 h 5688632"/>
                <a:gd name="connsiteX4" fmla="*/ 1128837 w 2524513"/>
                <a:gd name="connsiteY4" fmla="*/ 4812208 h 5688632"/>
                <a:gd name="connsiteX5" fmla="*/ 4233 w 2524513"/>
                <a:gd name="connsiteY5" fmla="*/ 5688632 h 5688632"/>
                <a:gd name="connsiteX6" fmla="*/ 4233 w 2524513"/>
                <a:gd name="connsiteY6" fmla="*/ 1512168 h 5688632"/>
                <a:gd name="connsiteX7" fmla="*/ 1948449 w 2524513"/>
                <a:gd name="connsiteY7" fmla="*/ 0 h 5688632"/>
                <a:gd name="connsiteX8" fmla="*/ 1948449 w 2524513"/>
                <a:gd name="connsiteY8" fmla="*/ 2376264 h 5688632"/>
                <a:gd name="connsiteX9" fmla="*/ 2524513 w 2524513"/>
                <a:gd name="connsiteY9" fmla="*/ 3168352 h 5688632"/>
                <a:gd name="connsiteX10" fmla="*/ 1804433 w 2524513"/>
                <a:gd name="connsiteY10" fmla="*/ 2520280 h 5688632"/>
                <a:gd name="connsiteX11" fmla="*/ 1804433 w 2524513"/>
                <a:gd name="connsiteY11" fmla="*/ 360040 h 5688632"/>
                <a:gd name="connsiteX12" fmla="*/ 148249 w 2524513"/>
                <a:gd name="connsiteY12" fmla="*/ 1683568 h 5688632"/>
                <a:gd name="connsiteX13" fmla="*/ 148249 w 2524513"/>
                <a:gd name="connsiteY13" fmla="*/ 5400600 h 5688632"/>
                <a:gd name="connsiteX0" fmla="*/ 148249 w 2020457"/>
                <a:gd name="connsiteY0" fmla="*/ 5400600 h 5688632"/>
                <a:gd name="connsiteX1" fmla="*/ 1100689 w 2020457"/>
                <a:gd name="connsiteY1" fmla="*/ 4685848 h 5688632"/>
                <a:gd name="connsiteX2" fmla="*/ 1969081 w 2020457"/>
                <a:gd name="connsiteY2" fmla="*/ 4473748 h 5688632"/>
                <a:gd name="connsiteX3" fmla="*/ 2020457 w 2020457"/>
                <a:gd name="connsiteY3" fmla="*/ 4608512 h 5688632"/>
                <a:gd name="connsiteX4" fmla="*/ 1128837 w 2020457"/>
                <a:gd name="connsiteY4" fmla="*/ 4812208 h 5688632"/>
                <a:gd name="connsiteX5" fmla="*/ 4233 w 2020457"/>
                <a:gd name="connsiteY5" fmla="*/ 5688632 h 5688632"/>
                <a:gd name="connsiteX6" fmla="*/ 4233 w 2020457"/>
                <a:gd name="connsiteY6" fmla="*/ 1512168 h 5688632"/>
                <a:gd name="connsiteX7" fmla="*/ 1948449 w 2020457"/>
                <a:gd name="connsiteY7" fmla="*/ 0 h 5688632"/>
                <a:gd name="connsiteX8" fmla="*/ 1948449 w 2020457"/>
                <a:gd name="connsiteY8" fmla="*/ 2376264 h 5688632"/>
                <a:gd name="connsiteX9" fmla="*/ 1804433 w 2020457"/>
                <a:gd name="connsiteY9" fmla="*/ 2520280 h 5688632"/>
                <a:gd name="connsiteX10" fmla="*/ 1804433 w 2020457"/>
                <a:gd name="connsiteY10" fmla="*/ 360040 h 5688632"/>
                <a:gd name="connsiteX11" fmla="*/ 148249 w 2020457"/>
                <a:gd name="connsiteY11" fmla="*/ 1683568 h 5688632"/>
                <a:gd name="connsiteX12" fmla="*/ 148249 w 2020457"/>
                <a:gd name="connsiteY12" fmla="*/ 5400600 h 5688632"/>
                <a:gd name="connsiteX0" fmla="*/ 148249 w 2020457"/>
                <a:gd name="connsiteY0" fmla="*/ 5400600 h 5688632"/>
                <a:gd name="connsiteX1" fmla="*/ 1100689 w 2020457"/>
                <a:gd name="connsiteY1" fmla="*/ 4685848 h 5688632"/>
                <a:gd name="connsiteX2" fmla="*/ 1969081 w 2020457"/>
                <a:gd name="connsiteY2" fmla="*/ 4473748 h 5688632"/>
                <a:gd name="connsiteX3" fmla="*/ 2020457 w 2020457"/>
                <a:gd name="connsiteY3" fmla="*/ 4608512 h 5688632"/>
                <a:gd name="connsiteX4" fmla="*/ 1128837 w 2020457"/>
                <a:gd name="connsiteY4" fmla="*/ 4812208 h 5688632"/>
                <a:gd name="connsiteX5" fmla="*/ 4233 w 2020457"/>
                <a:gd name="connsiteY5" fmla="*/ 5688632 h 5688632"/>
                <a:gd name="connsiteX6" fmla="*/ 4233 w 2020457"/>
                <a:gd name="connsiteY6" fmla="*/ 1512168 h 5688632"/>
                <a:gd name="connsiteX7" fmla="*/ 1948449 w 2020457"/>
                <a:gd name="connsiteY7" fmla="*/ 0 h 5688632"/>
                <a:gd name="connsiteX8" fmla="*/ 1948449 w 2020457"/>
                <a:gd name="connsiteY8" fmla="*/ 2376264 h 5688632"/>
                <a:gd name="connsiteX9" fmla="*/ 1804433 w 2020457"/>
                <a:gd name="connsiteY9" fmla="*/ 360040 h 5688632"/>
                <a:gd name="connsiteX10" fmla="*/ 148249 w 2020457"/>
                <a:gd name="connsiteY10" fmla="*/ 1683568 h 5688632"/>
                <a:gd name="connsiteX11" fmla="*/ 148249 w 2020457"/>
                <a:gd name="connsiteY11" fmla="*/ 5400600 h 5688632"/>
                <a:gd name="connsiteX0" fmla="*/ 148249 w 2248482"/>
                <a:gd name="connsiteY0" fmla="*/ 5592621 h 5880653"/>
                <a:gd name="connsiteX1" fmla="*/ 1100689 w 2248482"/>
                <a:gd name="connsiteY1" fmla="*/ 4877869 h 5880653"/>
                <a:gd name="connsiteX2" fmla="*/ 1969081 w 2248482"/>
                <a:gd name="connsiteY2" fmla="*/ 4665769 h 5880653"/>
                <a:gd name="connsiteX3" fmla="*/ 2020457 w 2248482"/>
                <a:gd name="connsiteY3" fmla="*/ 4800533 h 5880653"/>
                <a:gd name="connsiteX4" fmla="*/ 1128837 w 2248482"/>
                <a:gd name="connsiteY4" fmla="*/ 5004229 h 5880653"/>
                <a:gd name="connsiteX5" fmla="*/ 4233 w 2248482"/>
                <a:gd name="connsiteY5" fmla="*/ 5880653 h 5880653"/>
                <a:gd name="connsiteX6" fmla="*/ 4233 w 2248482"/>
                <a:gd name="connsiteY6" fmla="*/ 1704189 h 5880653"/>
                <a:gd name="connsiteX7" fmla="*/ 1948449 w 2248482"/>
                <a:gd name="connsiteY7" fmla="*/ 192021 h 5880653"/>
                <a:gd name="connsiteX8" fmla="*/ 1804433 w 2248482"/>
                <a:gd name="connsiteY8" fmla="*/ 552061 h 5880653"/>
                <a:gd name="connsiteX9" fmla="*/ 148249 w 2248482"/>
                <a:gd name="connsiteY9" fmla="*/ 1875589 h 5880653"/>
                <a:gd name="connsiteX10" fmla="*/ 148249 w 2248482"/>
                <a:gd name="connsiteY10" fmla="*/ 5592621 h 5880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48482" h="5880653">
                  <a:moveTo>
                    <a:pt x="148249" y="5592621"/>
                  </a:moveTo>
                  <a:lnTo>
                    <a:pt x="1100689" y="4877869"/>
                  </a:lnTo>
                  <a:lnTo>
                    <a:pt x="1969081" y="4665769"/>
                  </a:lnTo>
                  <a:lnTo>
                    <a:pt x="2020457" y="4800533"/>
                  </a:lnTo>
                  <a:lnTo>
                    <a:pt x="1128837" y="5004229"/>
                  </a:lnTo>
                  <a:lnTo>
                    <a:pt x="4233" y="5880653"/>
                  </a:lnTo>
                  <a:cubicBezTo>
                    <a:pt x="8466" y="4492120"/>
                    <a:pt x="0" y="3092722"/>
                    <a:pt x="4233" y="1704189"/>
                  </a:cubicBezTo>
                  <a:lnTo>
                    <a:pt x="1948449" y="192021"/>
                  </a:lnTo>
                  <a:cubicBezTo>
                    <a:pt x="2248482" y="0"/>
                    <a:pt x="2104466" y="271466"/>
                    <a:pt x="1804433" y="552061"/>
                  </a:cubicBezTo>
                  <a:lnTo>
                    <a:pt x="148249" y="1875589"/>
                  </a:lnTo>
                  <a:lnTo>
                    <a:pt x="148249" y="5592621"/>
                  </a:lnTo>
                  <a:close/>
                </a:path>
              </a:pathLst>
            </a:custGeom>
            <a:solidFill>
              <a:schemeClr val="bg1"/>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38" name="Group 131"/>
          <p:cNvGrpSpPr/>
          <p:nvPr/>
        </p:nvGrpSpPr>
        <p:grpSpPr>
          <a:xfrm>
            <a:off x="467544" y="5013176"/>
            <a:ext cx="2857500" cy="1272540"/>
            <a:chOff x="403860" y="4381500"/>
            <a:chExt cx="2857500" cy="1272540"/>
          </a:xfrm>
        </p:grpSpPr>
        <p:sp>
          <p:nvSpPr>
            <p:cNvPr id="133" name="Freeform 132"/>
            <p:cNvSpPr/>
            <p:nvPr/>
          </p:nvSpPr>
          <p:spPr>
            <a:xfrm>
              <a:off x="914400" y="5059680"/>
              <a:ext cx="563880" cy="304800"/>
            </a:xfrm>
            <a:custGeom>
              <a:avLst/>
              <a:gdLst>
                <a:gd name="connsiteX0" fmla="*/ 0 w 563880"/>
                <a:gd name="connsiteY0" fmla="*/ 114300 h 304800"/>
                <a:gd name="connsiteX1" fmla="*/ 434340 w 563880"/>
                <a:gd name="connsiteY1" fmla="*/ 0 h 304800"/>
                <a:gd name="connsiteX2" fmla="*/ 563880 w 563880"/>
                <a:gd name="connsiteY2" fmla="*/ 304800 h 304800"/>
                <a:gd name="connsiteX3" fmla="*/ 0 w 563880"/>
                <a:gd name="connsiteY3" fmla="*/ 114300 h 304800"/>
              </a:gdLst>
              <a:ahLst/>
              <a:cxnLst>
                <a:cxn ang="0">
                  <a:pos x="connsiteX0" y="connsiteY0"/>
                </a:cxn>
                <a:cxn ang="0">
                  <a:pos x="connsiteX1" y="connsiteY1"/>
                </a:cxn>
                <a:cxn ang="0">
                  <a:pos x="connsiteX2" y="connsiteY2"/>
                </a:cxn>
                <a:cxn ang="0">
                  <a:pos x="connsiteX3" y="connsiteY3"/>
                </a:cxn>
              </a:cxnLst>
              <a:rect l="l" t="t" r="r" b="b"/>
              <a:pathLst>
                <a:path w="563880" h="304800">
                  <a:moveTo>
                    <a:pt x="0" y="114300"/>
                  </a:moveTo>
                  <a:lnTo>
                    <a:pt x="434340" y="0"/>
                  </a:lnTo>
                  <a:lnTo>
                    <a:pt x="563880" y="304800"/>
                  </a:lnTo>
                  <a:lnTo>
                    <a:pt x="0" y="114300"/>
                  </a:lnTo>
                  <a:close/>
                </a:path>
              </a:pathLst>
            </a:custGeom>
            <a:solidFill>
              <a:srgbClr val="00CCFF"/>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34" name="Freeform 133"/>
            <p:cNvSpPr/>
            <p:nvPr/>
          </p:nvSpPr>
          <p:spPr>
            <a:xfrm>
              <a:off x="1790700" y="4968240"/>
              <a:ext cx="670560" cy="121920"/>
            </a:xfrm>
            <a:custGeom>
              <a:avLst/>
              <a:gdLst>
                <a:gd name="connsiteX0" fmla="*/ 0 w 670560"/>
                <a:gd name="connsiteY0" fmla="*/ 76200 h 121920"/>
                <a:gd name="connsiteX1" fmla="*/ 518160 w 670560"/>
                <a:gd name="connsiteY1" fmla="*/ 0 h 121920"/>
                <a:gd name="connsiteX2" fmla="*/ 670560 w 670560"/>
                <a:gd name="connsiteY2" fmla="*/ 121920 h 121920"/>
                <a:gd name="connsiteX3" fmla="*/ 0 w 670560"/>
                <a:gd name="connsiteY3" fmla="*/ 76200 h 121920"/>
              </a:gdLst>
              <a:ahLst/>
              <a:cxnLst>
                <a:cxn ang="0">
                  <a:pos x="connsiteX0" y="connsiteY0"/>
                </a:cxn>
                <a:cxn ang="0">
                  <a:pos x="connsiteX1" y="connsiteY1"/>
                </a:cxn>
                <a:cxn ang="0">
                  <a:pos x="connsiteX2" y="connsiteY2"/>
                </a:cxn>
                <a:cxn ang="0">
                  <a:pos x="connsiteX3" y="connsiteY3"/>
                </a:cxn>
              </a:cxnLst>
              <a:rect l="l" t="t" r="r" b="b"/>
              <a:pathLst>
                <a:path w="670560" h="121920">
                  <a:moveTo>
                    <a:pt x="0" y="76200"/>
                  </a:moveTo>
                  <a:lnTo>
                    <a:pt x="518160" y="0"/>
                  </a:lnTo>
                  <a:lnTo>
                    <a:pt x="670560" y="121920"/>
                  </a:lnTo>
                  <a:lnTo>
                    <a:pt x="0" y="76200"/>
                  </a:lnTo>
                  <a:close/>
                </a:path>
              </a:pathLst>
            </a:custGeom>
            <a:solidFill>
              <a:srgbClr val="00CCFF"/>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35" name="Freeform 134"/>
            <p:cNvSpPr/>
            <p:nvPr/>
          </p:nvSpPr>
          <p:spPr>
            <a:xfrm>
              <a:off x="1516380" y="5463540"/>
              <a:ext cx="716280" cy="190500"/>
            </a:xfrm>
            <a:custGeom>
              <a:avLst/>
              <a:gdLst>
                <a:gd name="connsiteX0" fmla="*/ 0 w 716280"/>
                <a:gd name="connsiteY0" fmla="*/ 190500 h 190500"/>
                <a:gd name="connsiteX1" fmla="*/ 411480 w 716280"/>
                <a:gd name="connsiteY1" fmla="*/ 0 h 190500"/>
                <a:gd name="connsiteX2" fmla="*/ 716280 w 716280"/>
                <a:gd name="connsiteY2" fmla="*/ 137160 h 190500"/>
                <a:gd name="connsiteX3" fmla="*/ 0 w 716280"/>
                <a:gd name="connsiteY3" fmla="*/ 190500 h 190500"/>
              </a:gdLst>
              <a:ahLst/>
              <a:cxnLst>
                <a:cxn ang="0">
                  <a:pos x="connsiteX0" y="connsiteY0"/>
                </a:cxn>
                <a:cxn ang="0">
                  <a:pos x="connsiteX1" y="connsiteY1"/>
                </a:cxn>
                <a:cxn ang="0">
                  <a:pos x="connsiteX2" y="connsiteY2"/>
                </a:cxn>
                <a:cxn ang="0">
                  <a:pos x="connsiteX3" y="connsiteY3"/>
                </a:cxn>
              </a:cxnLst>
              <a:rect l="l" t="t" r="r" b="b"/>
              <a:pathLst>
                <a:path w="716280" h="190500">
                  <a:moveTo>
                    <a:pt x="0" y="190500"/>
                  </a:moveTo>
                  <a:lnTo>
                    <a:pt x="411480" y="0"/>
                  </a:lnTo>
                  <a:lnTo>
                    <a:pt x="716280" y="137160"/>
                  </a:lnTo>
                  <a:lnTo>
                    <a:pt x="0" y="190500"/>
                  </a:lnTo>
                  <a:close/>
                </a:path>
              </a:pathLst>
            </a:custGeom>
            <a:solidFill>
              <a:srgbClr val="00CCFF"/>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36" name="Freeform 135"/>
            <p:cNvSpPr/>
            <p:nvPr/>
          </p:nvSpPr>
          <p:spPr>
            <a:xfrm>
              <a:off x="403860" y="5387340"/>
              <a:ext cx="861060" cy="198120"/>
            </a:xfrm>
            <a:custGeom>
              <a:avLst/>
              <a:gdLst>
                <a:gd name="connsiteX0" fmla="*/ 0 w 861060"/>
                <a:gd name="connsiteY0" fmla="*/ 198120 h 198120"/>
                <a:gd name="connsiteX1" fmla="*/ 0 w 861060"/>
                <a:gd name="connsiteY1" fmla="*/ 198120 h 198120"/>
                <a:gd name="connsiteX2" fmla="*/ 289560 w 861060"/>
                <a:gd name="connsiteY2" fmla="*/ 0 h 198120"/>
                <a:gd name="connsiteX3" fmla="*/ 861060 w 861060"/>
                <a:gd name="connsiteY3" fmla="*/ 106680 h 198120"/>
                <a:gd name="connsiteX4" fmla="*/ 624840 w 861060"/>
                <a:gd name="connsiteY4" fmla="*/ 182880 h 198120"/>
                <a:gd name="connsiteX5" fmla="*/ 0 w 861060"/>
                <a:gd name="connsiteY5" fmla="*/ 198120 h 198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61060" h="198120">
                  <a:moveTo>
                    <a:pt x="0" y="198120"/>
                  </a:moveTo>
                  <a:lnTo>
                    <a:pt x="0" y="198120"/>
                  </a:lnTo>
                  <a:lnTo>
                    <a:pt x="289560" y="0"/>
                  </a:lnTo>
                  <a:lnTo>
                    <a:pt x="861060" y="106680"/>
                  </a:lnTo>
                  <a:lnTo>
                    <a:pt x="624840" y="182880"/>
                  </a:lnTo>
                  <a:lnTo>
                    <a:pt x="0" y="198120"/>
                  </a:lnTo>
                  <a:close/>
                </a:path>
              </a:pathLst>
            </a:custGeom>
            <a:solidFill>
              <a:srgbClr val="00CCFF"/>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37" name="Freeform 136"/>
            <p:cNvSpPr/>
            <p:nvPr/>
          </p:nvSpPr>
          <p:spPr>
            <a:xfrm>
              <a:off x="2247900" y="5280660"/>
              <a:ext cx="624840" cy="106680"/>
            </a:xfrm>
            <a:custGeom>
              <a:avLst/>
              <a:gdLst>
                <a:gd name="connsiteX0" fmla="*/ 0 w 624840"/>
                <a:gd name="connsiteY0" fmla="*/ 83820 h 106680"/>
                <a:gd name="connsiteX1" fmla="*/ 0 w 624840"/>
                <a:gd name="connsiteY1" fmla="*/ 83820 h 106680"/>
                <a:gd name="connsiteX2" fmla="*/ 441960 w 624840"/>
                <a:gd name="connsiteY2" fmla="*/ 0 h 106680"/>
                <a:gd name="connsiteX3" fmla="*/ 624840 w 624840"/>
                <a:gd name="connsiteY3" fmla="*/ 106680 h 106680"/>
                <a:gd name="connsiteX4" fmla="*/ 0 w 624840"/>
                <a:gd name="connsiteY4" fmla="*/ 83820 h 1066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4840" h="106680">
                  <a:moveTo>
                    <a:pt x="0" y="83820"/>
                  </a:moveTo>
                  <a:lnTo>
                    <a:pt x="0" y="83820"/>
                  </a:lnTo>
                  <a:lnTo>
                    <a:pt x="441960" y="0"/>
                  </a:lnTo>
                  <a:lnTo>
                    <a:pt x="624840" y="106680"/>
                  </a:lnTo>
                  <a:lnTo>
                    <a:pt x="0" y="83820"/>
                  </a:lnTo>
                  <a:close/>
                </a:path>
              </a:pathLst>
            </a:custGeom>
            <a:solidFill>
              <a:srgbClr val="00CCFF"/>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38" name="Freeform 137"/>
            <p:cNvSpPr/>
            <p:nvPr/>
          </p:nvSpPr>
          <p:spPr>
            <a:xfrm>
              <a:off x="1356360" y="5105400"/>
              <a:ext cx="624840" cy="160020"/>
            </a:xfrm>
            <a:custGeom>
              <a:avLst/>
              <a:gdLst>
                <a:gd name="connsiteX0" fmla="*/ 624840 w 624840"/>
                <a:gd name="connsiteY0" fmla="*/ 99060 h 160020"/>
                <a:gd name="connsiteX1" fmla="*/ 624840 w 624840"/>
                <a:gd name="connsiteY1" fmla="*/ 99060 h 160020"/>
                <a:gd name="connsiteX2" fmla="*/ 556260 w 624840"/>
                <a:gd name="connsiteY2" fmla="*/ 83820 h 160020"/>
                <a:gd name="connsiteX3" fmla="*/ 182880 w 624840"/>
                <a:gd name="connsiteY3" fmla="*/ 0 h 160020"/>
                <a:gd name="connsiteX4" fmla="*/ 0 w 624840"/>
                <a:gd name="connsiteY4" fmla="*/ 160020 h 160020"/>
                <a:gd name="connsiteX5" fmla="*/ 76200 w 624840"/>
                <a:gd name="connsiteY5" fmla="*/ 160020 h 160020"/>
                <a:gd name="connsiteX6" fmla="*/ 624840 w 624840"/>
                <a:gd name="connsiteY6" fmla="*/ 99060 h 1600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24840" h="160020">
                  <a:moveTo>
                    <a:pt x="624840" y="99060"/>
                  </a:moveTo>
                  <a:lnTo>
                    <a:pt x="624840" y="99060"/>
                  </a:lnTo>
                  <a:lnTo>
                    <a:pt x="556260" y="83820"/>
                  </a:lnTo>
                  <a:lnTo>
                    <a:pt x="182880" y="0"/>
                  </a:lnTo>
                  <a:lnTo>
                    <a:pt x="0" y="160020"/>
                  </a:lnTo>
                  <a:lnTo>
                    <a:pt x="76200" y="160020"/>
                  </a:lnTo>
                  <a:lnTo>
                    <a:pt x="624840" y="99060"/>
                  </a:lnTo>
                  <a:close/>
                </a:path>
              </a:pathLst>
            </a:custGeom>
            <a:solidFill>
              <a:srgbClr val="00CCFF"/>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39" name="Freeform 138"/>
            <p:cNvSpPr/>
            <p:nvPr/>
          </p:nvSpPr>
          <p:spPr>
            <a:xfrm>
              <a:off x="1889760" y="4693920"/>
              <a:ext cx="1371600" cy="419100"/>
            </a:xfrm>
            <a:custGeom>
              <a:avLst/>
              <a:gdLst>
                <a:gd name="connsiteX0" fmla="*/ 0 w 1371600"/>
                <a:gd name="connsiteY0" fmla="*/ 175260 h 419100"/>
                <a:gd name="connsiteX1" fmla="*/ 0 w 1371600"/>
                <a:gd name="connsiteY1" fmla="*/ 175260 h 419100"/>
                <a:gd name="connsiteX2" fmla="*/ 1066800 w 1371600"/>
                <a:gd name="connsiteY2" fmla="*/ 0 h 419100"/>
                <a:gd name="connsiteX3" fmla="*/ 1165860 w 1371600"/>
                <a:gd name="connsiteY3" fmla="*/ 129540 h 419100"/>
                <a:gd name="connsiteX4" fmla="*/ 1341120 w 1371600"/>
                <a:gd name="connsiteY4" fmla="*/ 106680 h 419100"/>
                <a:gd name="connsiteX5" fmla="*/ 1371600 w 1371600"/>
                <a:gd name="connsiteY5" fmla="*/ 419100 h 419100"/>
                <a:gd name="connsiteX6" fmla="*/ 822960 w 1371600"/>
                <a:gd name="connsiteY6" fmla="*/ 160020 h 419100"/>
                <a:gd name="connsiteX7" fmla="*/ 0 w 1371600"/>
                <a:gd name="connsiteY7" fmla="*/ 175260 h 419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71600" h="419100">
                  <a:moveTo>
                    <a:pt x="0" y="175260"/>
                  </a:moveTo>
                  <a:lnTo>
                    <a:pt x="0" y="175260"/>
                  </a:lnTo>
                  <a:lnTo>
                    <a:pt x="1066800" y="0"/>
                  </a:lnTo>
                  <a:lnTo>
                    <a:pt x="1165860" y="129540"/>
                  </a:lnTo>
                  <a:lnTo>
                    <a:pt x="1341120" y="106680"/>
                  </a:lnTo>
                  <a:lnTo>
                    <a:pt x="1371600" y="419100"/>
                  </a:lnTo>
                  <a:lnTo>
                    <a:pt x="822960" y="160020"/>
                  </a:lnTo>
                  <a:lnTo>
                    <a:pt x="0" y="175260"/>
                  </a:lnTo>
                  <a:close/>
                </a:path>
              </a:pathLst>
            </a:custGeom>
            <a:solidFill>
              <a:srgbClr val="00CCFF"/>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40" name="Freeform 139"/>
            <p:cNvSpPr/>
            <p:nvPr/>
          </p:nvSpPr>
          <p:spPr>
            <a:xfrm>
              <a:off x="1844040" y="4381500"/>
              <a:ext cx="449580" cy="137160"/>
            </a:xfrm>
            <a:custGeom>
              <a:avLst/>
              <a:gdLst>
                <a:gd name="connsiteX0" fmla="*/ 0 w 449580"/>
                <a:gd name="connsiteY0" fmla="*/ 0 h 137160"/>
                <a:gd name="connsiteX1" fmla="*/ 0 w 449580"/>
                <a:gd name="connsiteY1" fmla="*/ 0 h 137160"/>
                <a:gd name="connsiteX2" fmla="*/ 449580 w 449580"/>
                <a:gd name="connsiteY2" fmla="*/ 76200 h 137160"/>
                <a:gd name="connsiteX3" fmla="*/ 106680 w 449580"/>
                <a:gd name="connsiteY3" fmla="*/ 137160 h 137160"/>
                <a:gd name="connsiteX4" fmla="*/ 0 w 449580"/>
                <a:gd name="connsiteY4" fmla="*/ 0 h 1371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9580" h="137160">
                  <a:moveTo>
                    <a:pt x="0" y="0"/>
                  </a:moveTo>
                  <a:lnTo>
                    <a:pt x="0" y="0"/>
                  </a:lnTo>
                  <a:lnTo>
                    <a:pt x="449580" y="76200"/>
                  </a:lnTo>
                  <a:lnTo>
                    <a:pt x="106680" y="137160"/>
                  </a:lnTo>
                  <a:lnTo>
                    <a:pt x="0" y="0"/>
                  </a:lnTo>
                  <a:close/>
                </a:path>
              </a:pathLst>
            </a:custGeom>
            <a:solidFill>
              <a:srgbClr val="00CCFF"/>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39" name="Group 79"/>
          <p:cNvGrpSpPr/>
          <p:nvPr/>
        </p:nvGrpSpPr>
        <p:grpSpPr>
          <a:xfrm rot="20518145">
            <a:off x="1267763" y="707993"/>
            <a:ext cx="1594606" cy="3562446"/>
            <a:chOff x="2278743" y="-493486"/>
            <a:chExt cx="2452914" cy="4930598"/>
          </a:xfrm>
        </p:grpSpPr>
        <p:sp>
          <p:nvSpPr>
            <p:cNvPr id="81" name="Freeform 80"/>
            <p:cNvSpPr/>
            <p:nvPr/>
          </p:nvSpPr>
          <p:spPr>
            <a:xfrm>
              <a:off x="2278743" y="-464457"/>
              <a:ext cx="2380343" cy="1901371"/>
            </a:xfrm>
            <a:custGeom>
              <a:avLst/>
              <a:gdLst>
                <a:gd name="connsiteX0" fmla="*/ 1146628 w 2380343"/>
                <a:gd name="connsiteY0" fmla="*/ 1320800 h 1901371"/>
                <a:gd name="connsiteX1" fmla="*/ 0 w 2380343"/>
                <a:gd name="connsiteY1" fmla="*/ 1248228 h 1901371"/>
                <a:gd name="connsiteX2" fmla="*/ 885371 w 2380343"/>
                <a:gd name="connsiteY2" fmla="*/ 1146628 h 1901371"/>
                <a:gd name="connsiteX3" fmla="*/ 29028 w 2380343"/>
                <a:gd name="connsiteY3" fmla="*/ 783771 h 1901371"/>
                <a:gd name="connsiteX4" fmla="*/ 1016000 w 2380343"/>
                <a:gd name="connsiteY4" fmla="*/ 1001486 h 1901371"/>
                <a:gd name="connsiteX5" fmla="*/ 464457 w 2380343"/>
                <a:gd name="connsiteY5" fmla="*/ 101600 h 1901371"/>
                <a:gd name="connsiteX6" fmla="*/ 1204686 w 2380343"/>
                <a:gd name="connsiteY6" fmla="*/ 841828 h 1901371"/>
                <a:gd name="connsiteX7" fmla="*/ 1190171 w 2380343"/>
                <a:gd name="connsiteY7" fmla="*/ 0 h 1901371"/>
                <a:gd name="connsiteX8" fmla="*/ 1364343 w 2380343"/>
                <a:gd name="connsiteY8" fmla="*/ 885371 h 1901371"/>
                <a:gd name="connsiteX9" fmla="*/ 1828800 w 2380343"/>
                <a:gd name="connsiteY9" fmla="*/ 188686 h 1901371"/>
                <a:gd name="connsiteX10" fmla="*/ 1465943 w 2380343"/>
                <a:gd name="connsiteY10" fmla="*/ 1045028 h 1901371"/>
                <a:gd name="connsiteX11" fmla="*/ 2380343 w 2380343"/>
                <a:gd name="connsiteY11" fmla="*/ 1161143 h 1901371"/>
                <a:gd name="connsiteX12" fmla="*/ 1494971 w 2380343"/>
                <a:gd name="connsiteY12" fmla="*/ 1175657 h 1901371"/>
                <a:gd name="connsiteX13" fmla="*/ 1843314 w 2380343"/>
                <a:gd name="connsiteY13" fmla="*/ 1901371 h 1901371"/>
                <a:gd name="connsiteX14" fmla="*/ 1219200 w 2380343"/>
                <a:gd name="connsiteY14" fmla="*/ 1306286 h 1901371"/>
                <a:gd name="connsiteX15" fmla="*/ 1146628 w 2380343"/>
                <a:gd name="connsiteY15" fmla="*/ 1320800 h 19013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380343" h="1901371">
                  <a:moveTo>
                    <a:pt x="1146628" y="1320800"/>
                  </a:moveTo>
                  <a:lnTo>
                    <a:pt x="0" y="1248228"/>
                  </a:lnTo>
                  <a:lnTo>
                    <a:pt x="885371" y="1146628"/>
                  </a:lnTo>
                  <a:lnTo>
                    <a:pt x="29028" y="783771"/>
                  </a:lnTo>
                  <a:lnTo>
                    <a:pt x="1016000" y="1001486"/>
                  </a:lnTo>
                  <a:lnTo>
                    <a:pt x="464457" y="101600"/>
                  </a:lnTo>
                  <a:lnTo>
                    <a:pt x="1204686" y="841828"/>
                  </a:lnTo>
                  <a:lnTo>
                    <a:pt x="1190171" y="0"/>
                  </a:lnTo>
                  <a:lnTo>
                    <a:pt x="1364343" y="885371"/>
                  </a:lnTo>
                  <a:lnTo>
                    <a:pt x="1828800" y="188686"/>
                  </a:lnTo>
                  <a:lnTo>
                    <a:pt x="1465943" y="1045028"/>
                  </a:lnTo>
                  <a:lnTo>
                    <a:pt x="2380343" y="1161143"/>
                  </a:lnTo>
                  <a:lnTo>
                    <a:pt x="1494971" y="1175657"/>
                  </a:lnTo>
                  <a:lnTo>
                    <a:pt x="1843314" y="1901371"/>
                  </a:lnTo>
                  <a:lnTo>
                    <a:pt x="1219200" y="1306286"/>
                  </a:lnTo>
                  <a:lnTo>
                    <a:pt x="1146628" y="1320800"/>
                  </a:lnTo>
                  <a:close/>
                </a:path>
              </a:pathLst>
            </a:custGeom>
            <a:solidFill>
              <a:srgbClr val="00B050"/>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82" name="Freeform 81"/>
            <p:cNvSpPr/>
            <p:nvPr/>
          </p:nvSpPr>
          <p:spPr>
            <a:xfrm>
              <a:off x="3062514" y="1349829"/>
              <a:ext cx="1436915" cy="928914"/>
            </a:xfrm>
            <a:custGeom>
              <a:avLst/>
              <a:gdLst>
                <a:gd name="connsiteX0" fmla="*/ 725715 w 1436915"/>
                <a:gd name="connsiteY0" fmla="*/ 638628 h 928914"/>
                <a:gd name="connsiteX1" fmla="*/ 0 w 1436915"/>
                <a:gd name="connsiteY1" fmla="*/ 682171 h 928914"/>
                <a:gd name="connsiteX2" fmla="*/ 551543 w 1436915"/>
                <a:gd name="connsiteY2" fmla="*/ 551542 h 928914"/>
                <a:gd name="connsiteX3" fmla="*/ 87086 w 1436915"/>
                <a:gd name="connsiteY3" fmla="*/ 203200 h 928914"/>
                <a:gd name="connsiteX4" fmla="*/ 783772 w 1436915"/>
                <a:gd name="connsiteY4" fmla="*/ 551542 h 928914"/>
                <a:gd name="connsiteX5" fmla="*/ 406400 w 1436915"/>
                <a:gd name="connsiteY5" fmla="*/ 0 h 928914"/>
                <a:gd name="connsiteX6" fmla="*/ 609600 w 1436915"/>
                <a:gd name="connsiteY6" fmla="*/ 595085 h 928914"/>
                <a:gd name="connsiteX7" fmla="*/ 1088572 w 1436915"/>
                <a:gd name="connsiteY7" fmla="*/ 261257 h 928914"/>
                <a:gd name="connsiteX8" fmla="*/ 827315 w 1436915"/>
                <a:gd name="connsiteY8" fmla="*/ 566057 h 928914"/>
                <a:gd name="connsiteX9" fmla="*/ 1436915 w 1436915"/>
                <a:gd name="connsiteY9" fmla="*/ 812800 h 928914"/>
                <a:gd name="connsiteX10" fmla="*/ 812800 w 1436915"/>
                <a:gd name="connsiteY10" fmla="*/ 682171 h 928914"/>
                <a:gd name="connsiteX11" fmla="*/ 885372 w 1436915"/>
                <a:gd name="connsiteY11" fmla="*/ 928914 h 928914"/>
                <a:gd name="connsiteX12" fmla="*/ 624115 w 1436915"/>
                <a:gd name="connsiteY12" fmla="*/ 653142 h 928914"/>
                <a:gd name="connsiteX13" fmla="*/ 624115 w 1436915"/>
                <a:gd name="connsiteY13" fmla="*/ 653142 h 928914"/>
                <a:gd name="connsiteX14" fmla="*/ 653143 w 1436915"/>
                <a:gd name="connsiteY14" fmla="*/ 653142 h 928914"/>
                <a:gd name="connsiteX15" fmla="*/ 653143 w 1436915"/>
                <a:gd name="connsiteY15" fmla="*/ 653142 h 928914"/>
                <a:gd name="connsiteX16" fmla="*/ 725715 w 1436915"/>
                <a:gd name="connsiteY16" fmla="*/ 638628 h 9289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36915" h="928914">
                  <a:moveTo>
                    <a:pt x="725715" y="638628"/>
                  </a:moveTo>
                  <a:lnTo>
                    <a:pt x="0" y="682171"/>
                  </a:lnTo>
                  <a:lnTo>
                    <a:pt x="551543" y="551542"/>
                  </a:lnTo>
                  <a:lnTo>
                    <a:pt x="87086" y="203200"/>
                  </a:lnTo>
                  <a:lnTo>
                    <a:pt x="783772" y="551542"/>
                  </a:lnTo>
                  <a:lnTo>
                    <a:pt x="406400" y="0"/>
                  </a:lnTo>
                  <a:lnTo>
                    <a:pt x="609600" y="595085"/>
                  </a:lnTo>
                  <a:lnTo>
                    <a:pt x="1088572" y="261257"/>
                  </a:lnTo>
                  <a:lnTo>
                    <a:pt x="827315" y="566057"/>
                  </a:lnTo>
                  <a:lnTo>
                    <a:pt x="1436915" y="812800"/>
                  </a:lnTo>
                  <a:lnTo>
                    <a:pt x="812800" y="682171"/>
                  </a:lnTo>
                  <a:lnTo>
                    <a:pt x="885372" y="928914"/>
                  </a:lnTo>
                  <a:lnTo>
                    <a:pt x="624115" y="653142"/>
                  </a:lnTo>
                  <a:lnTo>
                    <a:pt x="624115" y="653142"/>
                  </a:lnTo>
                  <a:lnTo>
                    <a:pt x="653143" y="653142"/>
                  </a:lnTo>
                  <a:lnTo>
                    <a:pt x="653143" y="653142"/>
                  </a:lnTo>
                  <a:lnTo>
                    <a:pt x="725715" y="638628"/>
                  </a:lnTo>
                  <a:close/>
                </a:path>
              </a:pathLst>
            </a:custGeom>
            <a:solidFill>
              <a:srgbClr val="00B050"/>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83" name="Rectangle 82"/>
            <p:cNvSpPr/>
            <p:nvPr/>
          </p:nvSpPr>
          <p:spPr>
            <a:xfrm>
              <a:off x="3419872" y="620688"/>
              <a:ext cx="144016" cy="2808312"/>
            </a:xfrm>
            <a:prstGeom prst="rect">
              <a:avLst/>
            </a:prstGeom>
            <a:solidFill>
              <a:schemeClr val="bg2">
                <a:lumMod val="50000"/>
              </a:schemeClr>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84" name="Rectangle 83"/>
            <p:cNvSpPr/>
            <p:nvPr/>
          </p:nvSpPr>
          <p:spPr>
            <a:xfrm>
              <a:off x="3707904" y="1916832"/>
              <a:ext cx="144016" cy="1512168"/>
            </a:xfrm>
            <a:prstGeom prst="rect">
              <a:avLst/>
            </a:prstGeom>
            <a:solidFill>
              <a:schemeClr val="bg2">
                <a:lumMod val="50000"/>
              </a:schemeClr>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85" name="Freeform 84"/>
            <p:cNvSpPr/>
            <p:nvPr/>
          </p:nvSpPr>
          <p:spPr>
            <a:xfrm>
              <a:off x="2409371" y="-493486"/>
              <a:ext cx="2322286" cy="2119086"/>
            </a:xfrm>
            <a:custGeom>
              <a:avLst/>
              <a:gdLst>
                <a:gd name="connsiteX0" fmla="*/ 1045029 w 2322286"/>
                <a:gd name="connsiteY0" fmla="*/ 1378857 h 2119086"/>
                <a:gd name="connsiteX1" fmla="*/ 449943 w 2322286"/>
                <a:gd name="connsiteY1" fmla="*/ 2075543 h 2119086"/>
                <a:gd name="connsiteX2" fmla="*/ 943429 w 2322286"/>
                <a:gd name="connsiteY2" fmla="*/ 1161143 h 2119086"/>
                <a:gd name="connsiteX3" fmla="*/ 0 w 2322286"/>
                <a:gd name="connsiteY3" fmla="*/ 1117600 h 2119086"/>
                <a:gd name="connsiteX4" fmla="*/ 972458 w 2322286"/>
                <a:gd name="connsiteY4" fmla="*/ 986972 h 2119086"/>
                <a:gd name="connsiteX5" fmla="*/ 43543 w 2322286"/>
                <a:gd name="connsiteY5" fmla="*/ 435429 h 2119086"/>
                <a:gd name="connsiteX6" fmla="*/ 1030515 w 2322286"/>
                <a:gd name="connsiteY6" fmla="*/ 885372 h 2119086"/>
                <a:gd name="connsiteX7" fmla="*/ 522515 w 2322286"/>
                <a:gd name="connsiteY7" fmla="*/ 0 h 2119086"/>
                <a:gd name="connsiteX8" fmla="*/ 1204686 w 2322286"/>
                <a:gd name="connsiteY8" fmla="*/ 914400 h 2119086"/>
                <a:gd name="connsiteX9" fmla="*/ 1219200 w 2322286"/>
                <a:gd name="connsiteY9" fmla="*/ 58057 h 2119086"/>
                <a:gd name="connsiteX10" fmla="*/ 1277258 w 2322286"/>
                <a:gd name="connsiteY10" fmla="*/ 899886 h 2119086"/>
                <a:gd name="connsiteX11" fmla="*/ 1886858 w 2322286"/>
                <a:gd name="connsiteY11" fmla="*/ 319315 h 2119086"/>
                <a:gd name="connsiteX12" fmla="*/ 1364343 w 2322286"/>
                <a:gd name="connsiteY12" fmla="*/ 1001486 h 2119086"/>
                <a:gd name="connsiteX13" fmla="*/ 2322286 w 2322286"/>
                <a:gd name="connsiteY13" fmla="*/ 1640115 h 2119086"/>
                <a:gd name="connsiteX14" fmla="*/ 1262743 w 2322286"/>
                <a:gd name="connsiteY14" fmla="*/ 1103086 h 2119086"/>
                <a:gd name="connsiteX15" fmla="*/ 2002972 w 2322286"/>
                <a:gd name="connsiteY15" fmla="*/ 2032000 h 2119086"/>
                <a:gd name="connsiteX16" fmla="*/ 1088572 w 2322286"/>
                <a:gd name="connsiteY16" fmla="*/ 1248229 h 2119086"/>
                <a:gd name="connsiteX17" fmla="*/ 1582058 w 2322286"/>
                <a:gd name="connsiteY17" fmla="*/ 2119086 h 2119086"/>
                <a:gd name="connsiteX18" fmla="*/ 1045029 w 2322286"/>
                <a:gd name="connsiteY18" fmla="*/ 1378857 h 2119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322286" h="2119086">
                  <a:moveTo>
                    <a:pt x="1045029" y="1378857"/>
                  </a:moveTo>
                  <a:lnTo>
                    <a:pt x="449943" y="2075543"/>
                  </a:lnTo>
                  <a:lnTo>
                    <a:pt x="943429" y="1161143"/>
                  </a:lnTo>
                  <a:lnTo>
                    <a:pt x="0" y="1117600"/>
                  </a:lnTo>
                  <a:lnTo>
                    <a:pt x="972458" y="986972"/>
                  </a:lnTo>
                  <a:lnTo>
                    <a:pt x="43543" y="435429"/>
                  </a:lnTo>
                  <a:lnTo>
                    <a:pt x="1030515" y="885372"/>
                  </a:lnTo>
                  <a:lnTo>
                    <a:pt x="522515" y="0"/>
                  </a:lnTo>
                  <a:lnTo>
                    <a:pt x="1204686" y="914400"/>
                  </a:lnTo>
                  <a:lnTo>
                    <a:pt x="1219200" y="58057"/>
                  </a:lnTo>
                  <a:lnTo>
                    <a:pt x="1277258" y="899886"/>
                  </a:lnTo>
                  <a:lnTo>
                    <a:pt x="1886858" y="319315"/>
                  </a:lnTo>
                  <a:lnTo>
                    <a:pt x="1364343" y="1001486"/>
                  </a:lnTo>
                  <a:lnTo>
                    <a:pt x="2322286" y="1640115"/>
                  </a:lnTo>
                  <a:lnTo>
                    <a:pt x="1262743" y="1103086"/>
                  </a:lnTo>
                  <a:lnTo>
                    <a:pt x="2002972" y="2032000"/>
                  </a:lnTo>
                  <a:lnTo>
                    <a:pt x="1088572" y="1248229"/>
                  </a:lnTo>
                  <a:lnTo>
                    <a:pt x="1582058" y="2119086"/>
                  </a:lnTo>
                  <a:lnTo>
                    <a:pt x="1045029" y="1378857"/>
                  </a:lnTo>
                  <a:close/>
                </a:path>
              </a:pathLst>
            </a:custGeom>
            <a:solidFill>
              <a:srgbClr val="00B050"/>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86" name="Freeform 85"/>
            <p:cNvSpPr/>
            <p:nvPr/>
          </p:nvSpPr>
          <p:spPr>
            <a:xfrm>
              <a:off x="3004457" y="1378857"/>
              <a:ext cx="1465943" cy="1074057"/>
            </a:xfrm>
            <a:custGeom>
              <a:avLst/>
              <a:gdLst>
                <a:gd name="connsiteX0" fmla="*/ 754743 w 1465943"/>
                <a:gd name="connsiteY0" fmla="*/ 682172 h 1074057"/>
                <a:gd name="connsiteX1" fmla="*/ 145143 w 1465943"/>
                <a:gd name="connsiteY1" fmla="*/ 972457 h 1074057"/>
                <a:gd name="connsiteX2" fmla="*/ 725714 w 1465943"/>
                <a:gd name="connsiteY2" fmla="*/ 580572 h 1074057"/>
                <a:gd name="connsiteX3" fmla="*/ 0 w 1465943"/>
                <a:gd name="connsiteY3" fmla="*/ 420914 h 1074057"/>
                <a:gd name="connsiteX4" fmla="*/ 812800 w 1465943"/>
                <a:gd name="connsiteY4" fmla="*/ 493486 h 1074057"/>
                <a:gd name="connsiteX5" fmla="*/ 246743 w 1465943"/>
                <a:gd name="connsiteY5" fmla="*/ 0 h 1074057"/>
                <a:gd name="connsiteX6" fmla="*/ 899886 w 1465943"/>
                <a:gd name="connsiteY6" fmla="*/ 464457 h 1074057"/>
                <a:gd name="connsiteX7" fmla="*/ 754743 w 1465943"/>
                <a:gd name="connsiteY7" fmla="*/ 43543 h 1074057"/>
                <a:gd name="connsiteX8" fmla="*/ 798286 w 1465943"/>
                <a:gd name="connsiteY8" fmla="*/ 566057 h 1074057"/>
                <a:gd name="connsiteX9" fmla="*/ 1465943 w 1465943"/>
                <a:gd name="connsiteY9" fmla="*/ 449943 h 1074057"/>
                <a:gd name="connsiteX10" fmla="*/ 914400 w 1465943"/>
                <a:gd name="connsiteY10" fmla="*/ 653143 h 1074057"/>
                <a:gd name="connsiteX11" fmla="*/ 1132114 w 1465943"/>
                <a:gd name="connsiteY11" fmla="*/ 1074057 h 1074057"/>
                <a:gd name="connsiteX12" fmla="*/ 740229 w 1465943"/>
                <a:gd name="connsiteY12" fmla="*/ 740229 h 1074057"/>
                <a:gd name="connsiteX13" fmla="*/ 696686 w 1465943"/>
                <a:gd name="connsiteY13" fmla="*/ 682172 h 1074057"/>
                <a:gd name="connsiteX14" fmla="*/ 754743 w 1465943"/>
                <a:gd name="connsiteY14" fmla="*/ 682172 h 10740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65943" h="1074057">
                  <a:moveTo>
                    <a:pt x="754743" y="682172"/>
                  </a:moveTo>
                  <a:lnTo>
                    <a:pt x="145143" y="972457"/>
                  </a:lnTo>
                  <a:lnTo>
                    <a:pt x="725714" y="580572"/>
                  </a:lnTo>
                  <a:lnTo>
                    <a:pt x="0" y="420914"/>
                  </a:lnTo>
                  <a:lnTo>
                    <a:pt x="812800" y="493486"/>
                  </a:lnTo>
                  <a:lnTo>
                    <a:pt x="246743" y="0"/>
                  </a:lnTo>
                  <a:lnTo>
                    <a:pt x="899886" y="464457"/>
                  </a:lnTo>
                  <a:lnTo>
                    <a:pt x="754743" y="43543"/>
                  </a:lnTo>
                  <a:lnTo>
                    <a:pt x="798286" y="566057"/>
                  </a:lnTo>
                  <a:lnTo>
                    <a:pt x="1465943" y="449943"/>
                  </a:lnTo>
                  <a:lnTo>
                    <a:pt x="914400" y="653143"/>
                  </a:lnTo>
                  <a:lnTo>
                    <a:pt x="1132114" y="1074057"/>
                  </a:lnTo>
                  <a:lnTo>
                    <a:pt x="740229" y="740229"/>
                  </a:lnTo>
                  <a:lnTo>
                    <a:pt x="696686" y="682172"/>
                  </a:lnTo>
                  <a:lnTo>
                    <a:pt x="754743" y="682172"/>
                  </a:lnTo>
                  <a:close/>
                </a:path>
              </a:pathLst>
            </a:custGeom>
            <a:solidFill>
              <a:srgbClr val="00B050"/>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87" name="Trapezoid 86"/>
            <p:cNvSpPr/>
            <p:nvPr/>
          </p:nvSpPr>
          <p:spPr>
            <a:xfrm rot="10800000">
              <a:off x="3059832" y="3284984"/>
              <a:ext cx="1152128" cy="1152128"/>
            </a:xfrm>
            <a:prstGeom prst="trapezoid">
              <a:avLst/>
            </a:prstGeom>
            <a:solidFill>
              <a:srgbClr val="FFC000"/>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grpSp>
      <p:grpSp>
        <p:nvGrpSpPr>
          <p:cNvPr id="40" name="Group 16"/>
          <p:cNvGrpSpPr/>
          <p:nvPr/>
        </p:nvGrpSpPr>
        <p:grpSpPr>
          <a:xfrm rot="12335629">
            <a:off x="2584411" y="4413907"/>
            <a:ext cx="2187244" cy="1296144"/>
            <a:chOff x="1115616" y="3429000"/>
            <a:chExt cx="2520280" cy="2088232"/>
          </a:xfrm>
        </p:grpSpPr>
        <p:sp>
          <p:nvSpPr>
            <p:cNvPr id="57" name="Rounded Rectangle 56"/>
            <p:cNvSpPr/>
            <p:nvPr/>
          </p:nvSpPr>
          <p:spPr>
            <a:xfrm>
              <a:off x="1115616" y="3429000"/>
              <a:ext cx="2520280" cy="1728192"/>
            </a:xfrm>
            <a:prstGeom prst="roundRect">
              <a:avLst/>
            </a:prstGeom>
            <a:solidFill>
              <a:schemeClr val="bg1">
                <a:lumMod val="85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8" name="Isosceles Triangle 57"/>
            <p:cNvSpPr/>
            <p:nvPr/>
          </p:nvSpPr>
          <p:spPr>
            <a:xfrm>
              <a:off x="2051720" y="4509120"/>
              <a:ext cx="648072" cy="1008112"/>
            </a:xfrm>
            <a:prstGeom prst="triangle">
              <a:avLst/>
            </a:prstGeom>
            <a:solidFill>
              <a:schemeClr val="bg1">
                <a:lumMod val="75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46" name="Group 8"/>
          <p:cNvGrpSpPr/>
          <p:nvPr/>
        </p:nvGrpSpPr>
        <p:grpSpPr>
          <a:xfrm>
            <a:off x="4702923" y="3645024"/>
            <a:ext cx="4189557" cy="2304256"/>
            <a:chOff x="2411760" y="2348880"/>
            <a:chExt cx="4320480" cy="2376264"/>
          </a:xfrm>
          <a:solidFill>
            <a:srgbClr val="333333"/>
          </a:solidFill>
        </p:grpSpPr>
        <p:sp>
          <p:nvSpPr>
            <p:cNvPr id="2" name="Rounded Rectangle 1"/>
            <p:cNvSpPr/>
            <p:nvPr/>
          </p:nvSpPr>
          <p:spPr>
            <a:xfrm>
              <a:off x="2411760" y="2636912"/>
              <a:ext cx="504056" cy="2088232"/>
            </a:xfrm>
            <a:prstGeom prst="roundRect">
              <a:avLst/>
            </a:prstGeom>
            <a:solidFill>
              <a:srgbClr val="111111"/>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 name="Rounded Rectangle 2"/>
            <p:cNvSpPr/>
            <p:nvPr/>
          </p:nvSpPr>
          <p:spPr>
            <a:xfrm>
              <a:off x="6228184" y="2636912"/>
              <a:ext cx="504056" cy="2088232"/>
            </a:xfrm>
            <a:prstGeom prst="roundRect">
              <a:avLst/>
            </a:prstGeom>
            <a:solidFill>
              <a:srgbClr val="111111"/>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 name="Rounded Rectangle 4"/>
            <p:cNvSpPr/>
            <p:nvPr/>
          </p:nvSpPr>
          <p:spPr>
            <a:xfrm>
              <a:off x="2915816" y="2348880"/>
              <a:ext cx="1656184" cy="1584176"/>
            </a:xfrm>
            <a:prstGeom prst="roundRect">
              <a:avLst/>
            </a:prstGeom>
            <a:grp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 name="Rounded Rectangle 5"/>
            <p:cNvSpPr/>
            <p:nvPr/>
          </p:nvSpPr>
          <p:spPr>
            <a:xfrm>
              <a:off x="4572000" y="2348880"/>
              <a:ext cx="1656184" cy="1584176"/>
            </a:xfrm>
            <a:prstGeom prst="roundRect">
              <a:avLst/>
            </a:prstGeom>
            <a:grp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 name="Rounded Rectangle 3"/>
            <p:cNvSpPr/>
            <p:nvPr/>
          </p:nvSpPr>
          <p:spPr>
            <a:xfrm>
              <a:off x="2915816" y="3717032"/>
              <a:ext cx="3312368" cy="684076"/>
            </a:xfrm>
            <a:prstGeom prst="roundRect">
              <a:avLst/>
            </a:prstGeom>
            <a:grp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 name="Oval 6"/>
            <p:cNvSpPr/>
            <p:nvPr/>
          </p:nvSpPr>
          <p:spPr>
            <a:xfrm>
              <a:off x="3635896" y="2924944"/>
              <a:ext cx="288032" cy="288032"/>
            </a:xfrm>
            <a:prstGeom prst="ellipse">
              <a:avLst/>
            </a:prstGeom>
            <a:solidFill>
              <a:srgbClr val="111111"/>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 name="Oval 7"/>
            <p:cNvSpPr/>
            <p:nvPr/>
          </p:nvSpPr>
          <p:spPr>
            <a:xfrm>
              <a:off x="5220072" y="2924944"/>
              <a:ext cx="288032" cy="288032"/>
            </a:xfrm>
            <a:prstGeom prst="ellipse">
              <a:avLst/>
            </a:prstGeom>
            <a:solidFill>
              <a:srgbClr val="111111"/>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47" name="Group 14"/>
          <p:cNvGrpSpPr/>
          <p:nvPr/>
        </p:nvGrpSpPr>
        <p:grpSpPr>
          <a:xfrm>
            <a:off x="6300192" y="5589240"/>
            <a:ext cx="3384376" cy="1296144"/>
            <a:chOff x="3131840" y="4437112"/>
            <a:chExt cx="3384376" cy="1296144"/>
          </a:xfrm>
        </p:grpSpPr>
        <p:sp>
          <p:nvSpPr>
            <p:cNvPr id="12" name="Rectangle 11"/>
            <p:cNvSpPr/>
            <p:nvPr/>
          </p:nvSpPr>
          <p:spPr>
            <a:xfrm>
              <a:off x="3779912" y="4797152"/>
              <a:ext cx="144016" cy="864096"/>
            </a:xfrm>
            <a:prstGeom prst="rect">
              <a:avLst/>
            </a:prstGeom>
            <a:solidFill>
              <a:srgbClr val="9933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3" name="Rectangle 12"/>
            <p:cNvSpPr/>
            <p:nvPr/>
          </p:nvSpPr>
          <p:spPr>
            <a:xfrm>
              <a:off x="5508104" y="4869160"/>
              <a:ext cx="144016" cy="864096"/>
            </a:xfrm>
            <a:prstGeom prst="rect">
              <a:avLst/>
            </a:prstGeom>
            <a:solidFill>
              <a:srgbClr val="9933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4" name="Rectangle 13"/>
            <p:cNvSpPr/>
            <p:nvPr/>
          </p:nvSpPr>
          <p:spPr>
            <a:xfrm>
              <a:off x="4932040" y="4581128"/>
              <a:ext cx="144016" cy="864096"/>
            </a:xfrm>
            <a:prstGeom prst="rect">
              <a:avLst/>
            </a:prstGeom>
            <a:solidFill>
              <a:srgbClr val="9933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1" name="Oval 10"/>
            <p:cNvSpPr/>
            <p:nvPr/>
          </p:nvSpPr>
          <p:spPr>
            <a:xfrm>
              <a:off x="3131840" y="4589512"/>
              <a:ext cx="3384376" cy="648072"/>
            </a:xfrm>
            <a:prstGeom prst="ellipse">
              <a:avLst/>
            </a:prstGeom>
            <a:solidFill>
              <a:srgbClr val="6633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 name="Oval 9"/>
            <p:cNvSpPr/>
            <p:nvPr/>
          </p:nvSpPr>
          <p:spPr>
            <a:xfrm>
              <a:off x="3131840" y="4437112"/>
              <a:ext cx="3384376" cy="648072"/>
            </a:xfrm>
            <a:prstGeom prst="ellipse">
              <a:avLst/>
            </a:prstGeom>
            <a:solidFill>
              <a:srgbClr val="CC99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129" name="Group 128"/>
          <p:cNvGrpSpPr/>
          <p:nvPr/>
        </p:nvGrpSpPr>
        <p:grpSpPr>
          <a:xfrm>
            <a:off x="4013302" y="3229387"/>
            <a:ext cx="990746" cy="307625"/>
            <a:chOff x="4013302" y="3229387"/>
            <a:chExt cx="990746" cy="307625"/>
          </a:xfrm>
        </p:grpSpPr>
        <p:sp>
          <p:nvSpPr>
            <p:cNvPr id="130" name="Rectangle 129"/>
            <p:cNvSpPr/>
            <p:nvPr/>
          </p:nvSpPr>
          <p:spPr>
            <a:xfrm>
              <a:off x="4355976" y="3320988"/>
              <a:ext cx="648072" cy="216024"/>
            </a:xfrm>
            <a:prstGeom prst="rect">
              <a:avLst/>
            </a:prstGeom>
            <a:solidFill>
              <a:srgbClr val="9933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31" name="Rectangle 130"/>
            <p:cNvSpPr/>
            <p:nvPr/>
          </p:nvSpPr>
          <p:spPr>
            <a:xfrm rot="20599728">
              <a:off x="4013302" y="3229387"/>
              <a:ext cx="648072" cy="216024"/>
            </a:xfrm>
            <a:prstGeom prst="rect">
              <a:avLst/>
            </a:prstGeom>
            <a:solidFill>
              <a:srgbClr val="9933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208" name="Group 207"/>
          <p:cNvGrpSpPr/>
          <p:nvPr/>
        </p:nvGrpSpPr>
        <p:grpSpPr>
          <a:xfrm>
            <a:off x="7092280" y="5661248"/>
            <a:ext cx="1944216" cy="648072"/>
            <a:chOff x="7092280" y="5661248"/>
            <a:chExt cx="1944216" cy="648072"/>
          </a:xfrm>
        </p:grpSpPr>
        <p:cxnSp>
          <p:nvCxnSpPr>
            <p:cNvPr id="198" name="Straight Connector 197"/>
            <p:cNvCxnSpPr/>
            <p:nvPr/>
          </p:nvCxnSpPr>
          <p:spPr>
            <a:xfrm flipH="1">
              <a:off x="7092280" y="5661248"/>
              <a:ext cx="1944216" cy="504056"/>
            </a:xfrm>
            <a:prstGeom prst="line">
              <a:avLst/>
            </a:prstGeom>
            <a:ln w="76200" cap="rnd">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3" name="Straight Connector 202"/>
            <p:cNvCxnSpPr/>
            <p:nvPr/>
          </p:nvCxnSpPr>
          <p:spPr>
            <a:xfrm flipV="1">
              <a:off x="7092280" y="6165304"/>
              <a:ext cx="0" cy="144016"/>
            </a:xfrm>
            <a:prstGeom prst="line">
              <a:avLst/>
            </a:prstGeom>
            <a:ln w="76200" cap="rnd">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212" name="Straight Connector 211"/>
          <p:cNvCxnSpPr/>
          <p:nvPr/>
        </p:nvCxnSpPr>
        <p:spPr>
          <a:xfrm flipH="1" flipV="1">
            <a:off x="5207000" y="3336926"/>
            <a:ext cx="1704975" cy="336549"/>
          </a:xfrm>
          <a:prstGeom prst="line">
            <a:avLst/>
          </a:prstGeom>
          <a:ln w="76200" cap="rnd">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20" name="Group 219"/>
          <p:cNvGrpSpPr/>
          <p:nvPr/>
        </p:nvGrpSpPr>
        <p:grpSpPr>
          <a:xfrm>
            <a:off x="3203848" y="-4413749"/>
            <a:ext cx="2173442" cy="8202789"/>
            <a:chOff x="4990846" y="-1812288"/>
            <a:chExt cx="2173442" cy="8202789"/>
          </a:xfrm>
        </p:grpSpPr>
        <p:sp>
          <p:nvSpPr>
            <p:cNvPr id="221" name="Rectangle 220"/>
            <p:cNvSpPr/>
            <p:nvPr/>
          </p:nvSpPr>
          <p:spPr>
            <a:xfrm rot="3775385">
              <a:off x="961459" y="2217099"/>
              <a:ext cx="8202789" cy="144016"/>
            </a:xfrm>
            <a:prstGeom prst="rect">
              <a:avLst/>
            </a:prstGeom>
            <a:solidFill>
              <a:srgbClr val="FFFF00"/>
            </a:solidFill>
            <a:ln>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22" name="Oval 221"/>
            <p:cNvSpPr/>
            <p:nvPr/>
          </p:nvSpPr>
          <p:spPr>
            <a:xfrm>
              <a:off x="6732240" y="5877272"/>
              <a:ext cx="432048" cy="144016"/>
            </a:xfrm>
            <a:prstGeom prst="ellipse">
              <a:avLst/>
            </a:prstGeom>
            <a:solidFill>
              <a:schemeClr val="bg1"/>
            </a:solidFill>
            <a:ln>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225" name="Freeform 224"/>
          <p:cNvSpPr/>
          <p:nvPr/>
        </p:nvSpPr>
        <p:spPr>
          <a:xfrm>
            <a:off x="5724128" y="3340100"/>
            <a:ext cx="3419872" cy="332740"/>
          </a:xfrm>
          <a:custGeom>
            <a:avLst/>
            <a:gdLst>
              <a:gd name="connsiteX0" fmla="*/ 661670 w 2546350"/>
              <a:gd name="connsiteY0" fmla="*/ 5080 h 332740"/>
              <a:gd name="connsiteX1" fmla="*/ 242570 w 2546350"/>
              <a:gd name="connsiteY1" fmla="*/ 27940 h 332740"/>
              <a:gd name="connsiteX2" fmla="*/ 547370 w 2546350"/>
              <a:gd name="connsiteY2" fmla="*/ 88900 h 332740"/>
              <a:gd name="connsiteX3" fmla="*/ 6350 w 2546350"/>
              <a:gd name="connsiteY3" fmla="*/ 134620 h 332740"/>
              <a:gd name="connsiteX4" fmla="*/ 509270 w 2546350"/>
              <a:gd name="connsiteY4" fmla="*/ 187960 h 332740"/>
              <a:gd name="connsiteX5" fmla="*/ 326390 w 2546350"/>
              <a:gd name="connsiteY5" fmla="*/ 233680 h 332740"/>
              <a:gd name="connsiteX6" fmla="*/ 646430 w 2546350"/>
              <a:gd name="connsiteY6" fmla="*/ 287020 h 332740"/>
              <a:gd name="connsiteX7" fmla="*/ 2338070 w 2546350"/>
              <a:gd name="connsiteY7" fmla="*/ 317500 h 332740"/>
              <a:gd name="connsiteX8" fmla="*/ 1896110 w 2546350"/>
              <a:gd name="connsiteY8" fmla="*/ 195580 h 332740"/>
              <a:gd name="connsiteX9" fmla="*/ 2094230 w 2546350"/>
              <a:gd name="connsiteY9" fmla="*/ 127000 h 332740"/>
              <a:gd name="connsiteX10" fmla="*/ 1697990 w 2546350"/>
              <a:gd name="connsiteY10" fmla="*/ 81280 h 332740"/>
              <a:gd name="connsiteX11" fmla="*/ 1835150 w 2546350"/>
              <a:gd name="connsiteY11" fmla="*/ 12700 h 332740"/>
              <a:gd name="connsiteX12" fmla="*/ 661670 w 2546350"/>
              <a:gd name="connsiteY12" fmla="*/ 5080 h 332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546350" h="332740">
                <a:moveTo>
                  <a:pt x="661670" y="5080"/>
                </a:moveTo>
                <a:cubicBezTo>
                  <a:pt x="396240" y="7620"/>
                  <a:pt x="261620" y="13970"/>
                  <a:pt x="242570" y="27940"/>
                </a:cubicBezTo>
                <a:cubicBezTo>
                  <a:pt x="223520" y="41910"/>
                  <a:pt x="586740" y="71120"/>
                  <a:pt x="547370" y="88900"/>
                </a:cubicBezTo>
                <a:cubicBezTo>
                  <a:pt x="508000" y="106680"/>
                  <a:pt x="12700" y="118110"/>
                  <a:pt x="6350" y="134620"/>
                </a:cubicBezTo>
                <a:cubicBezTo>
                  <a:pt x="0" y="151130"/>
                  <a:pt x="455930" y="171450"/>
                  <a:pt x="509270" y="187960"/>
                </a:cubicBezTo>
                <a:cubicBezTo>
                  <a:pt x="562610" y="204470"/>
                  <a:pt x="303530" y="217170"/>
                  <a:pt x="326390" y="233680"/>
                </a:cubicBezTo>
                <a:cubicBezTo>
                  <a:pt x="349250" y="250190"/>
                  <a:pt x="311150" y="273050"/>
                  <a:pt x="646430" y="287020"/>
                </a:cubicBezTo>
                <a:cubicBezTo>
                  <a:pt x="981710" y="300990"/>
                  <a:pt x="2129790" y="332740"/>
                  <a:pt x="2338070" y="317500"/>
                </a:cubicBezTo>
                <a:cubicBezTo>
                  <a:pt x="2546350" y="302260"/>
                  <a:pt x="1936750" y="227330"/>
                  <a:pt x="1896110" y="195580"/>
                </a:cubicBezTo>
                <a:cubicBezTo>
                  <a:pt x="1855470" y="163830"/>
                  <a:pt x="2127250" y="146050"/>
                  <a:pt x="2094230" y="127000"/>
                </a:cubicBezTo>
                <a:cubicBezTo>
                  <a:pt x="2061210" y="107950"/>
                  <a:pt x="1741170" y="100330"/>
                  <a:pt x="1697990" y="81280"/>
                </a:cubicBezTo>
                <a:cubicBezTo>
                  <a:pt x="1654810" y="62230"/>
                  <a:pt x="2015490" y="25400"/>
                  <a:pt x="1835150" y="12700"/>
                </a:cubicBezTo>
                <a:cubicBezTo>
                  <a:pt x="1654810" y="0"/>
                  <a:pt x="927100" y="2540"/>
                  <a:pt x="661670" y="5080"/>
                </a:cubicBezTo>
                <a:close/>
              </a:path>
            </a:pathLst>
          </a:custGeom>
          <a:solidFill>
            <a:srgbClr val="4D4D4D"/>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31" name="Group 66"/>
          <p:cNvGrpSpPr/>
          <p:nvPr/>
        </p:nvGrpSpPr>
        <p:grpSpPr>
          <a:xfrm>
            <a:off x="6948264" y="2910056"/>
            <a:ext cx="940196" cy="617240"/>
            <a:chOff x="6876256" y="2811760"/>
            <a:chExt cx="940196" cy="617240"/>
          </a:xfrm>
        </p:grpSpPr>
        <p:grpSp>
          <p:nvGrpSpPr>
            <p:cNvPr id="32" name="Group 58"/>
            <p:cNvGrpSpPr/>
            <p:nvPr/>
          </p:nvGrpSpPr>
          <p:grpSpPr>
            <a:xfrm>
              <a:off x="6876256" y="2811760"/>
              <a:ext cx="940196" cy="355203"/>
              <a:chOff x="1601391" y="3426222"/>
              <a:chExt cx="940196" cy="355203"/>
            </a:xfrm>
            <a:solidFill>
              <a:schemeClr val="tx1">
                <a:lumMod val="75000"/>
                <a:lumOff val="25000"/>
              </a:schemeClr>
            </a:solidFill>
          </p:grpSpPr>
          <p:sp>
            <p:nvSpPr>
              <p:cNvPr id="60" name="Freeform 59"/>
              <p:cNvSpPr/>
              <p:nvPr/>
            </p:nvSpPr>
            <p:spPr>
              <a:xfrm>
                <a:off x="1631157" y="3426222"/>
                <a:ext cx="858044" cy="238125"/>
              </a:xfrm>
              <a:custGeom>
                <a:avLst/>
                <a:gdLst>
                  <a:gd name="connsiteX0" fmla="*/ 240506 w 858044"/>
                  <a:gd name="connsiteY0" fmla="*/ 117078 h 238125"/>
                  <a:gd name="connsiteX1" fmla="*/ 628649 w 858044"/>
                  <a:gd name="connsiteY1" fmla="*/ 114697 h 238125"/>
                  <a:gd name="connsiteX2" fmla="*/ 666749 w 858044"/>
                  <a:gd name="connsiteY2" fmla="*/ 209947 h 238125"/>
                  <a:gd name="connsiteX3" fmla="*/ 840581 w 858044"/>
                  <a:gd name="connsiteY3" fmla="*/ 121841 h 238125"/>
                  <a:gd name="connsiteX4" fmla="*/ 771524 w 858044"/>
                  <a:gd name="connsiteY4" fmla="*/ 57547 h 238125"/>
                  <a:gd name="connsiteX5" fmla="*/ 459581 w 858044"/>
                  <a:gd name="connsiteY5" fmla="*/ 2778 h 238125"/>
                  <a:gd name="connsiteX6" fmla="*/ 69056 w 858044"/>
                  <a:gd name="connsiteY6" fmla="*/ 74216 h 238125"/>
                  <a:gd name="connsiteX7" fmla="*/ 45243 w 858044"/>
                  <a:gd name="connsiteY7" fmla="*/ 228997 h 238125"/>
                  <a:gd name="connsiteX8" fmla="*/ 240506 w 858044"/>
                  <a:gd name="connsiteY8" fmla="*/ 117078 h 23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58044" h="238125">
                    <a:moveTo>
                      <a:pt x="240506" y="117078"/>
                    </a:moveTo>
                    <a:cubicBezTo>
                      <a:pt x="337740" y="98028"/>
                      <a:pt x="557609" y="99219"/>
                      <a:pt x="628649" y="114697"/>
                    </a:cubicBezTo>
                    <a:cubicBezTo>
                      <a:pt x="699689" y="130175"/>
                      <a:pt x="631427" y="208756"/>
                      <a:pt x="666749" y="209947"/>
                    </a:cubicBezTo>
                    <a:cubicBezTo>
                      <a:pt x="702071" y="211138"/>
                      <a:pt x="823118" y="147241"/>
                      <a:pt x="840581" y="121841"/>
                    </a:cubicBezTo>
                    <a:cubicBezTo>
                      <a:pt x="858044" y="96441"/>
                      <a:pt x="835024" y="77391"/>
                      <a:pt x="771524" y="57547"/>
                    </a:cubicBezTo>
                    <a:cubicBezTo>
                      <a:pt x="708024" y="37703"/>
                      <a:pt x="576659" y="0"/>
                      <a:pt x="459581" y="2778"/>
                    </a:cubicBezTo>
                    <a:cubicBezTo>
                      <a:pt x="342503" y="5556"/>
                      <a:pt x="138112" y="36513"/>
                      <a:pt x="69056" y="74216"/>
                    </a:cubicBezTo>
                    <a:cubicBezTo>
                      <a:pt x="0" y="111919"/>
                      <a:pt x="21034" y="219869"/>
                      <a:pt x="45243" y="228997"/>
                    </a:cubicBezTo>
                    <a:cubicBezTo>
                      <a:pt x="69452" y="238125"/>
                      <a:pt x="143272" y="136128"/>
                      <a:pt x="240506" y="117078"/>
                    </a:cubicBezTo>
                    <a:close/>
                  </a:path>
                </a:pathLst>
              </a:custGeom>
              <a:grp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1" name="Freeform 60"/>
              <p:cNvSpPr/>
              <p:nvPr/>
            </p:nvSpPr>
            <p:spPr>
              <a:xfrm>
                <a:off x="1601391" y="3506788"/>
                <a:ext cx="280988" cy="274637"/>
              </a:xfrm>
              <a:custGeom>
                <a:avLst/>
                <a:gdLst>
                  <a:gd name="connsiteX0" fmla="*/ 82153 w 280988"/>
                  <a:gd name="connsiteY0" fmla="*/ 260350 h 274637"/>
                  <a:gd name="connsiteX1" fmla="*/ 251222 w 280988"/>
                  <a:gd name="connsiteY1" fmla="*/ 167481 h 274637"/>
                  <a:gd name="connsiteX2" fmla="*/ 260747 w 280988"/>
                  <a:gd name="connsiteY2" fmla="*/ 115093 h 274637"/>
                  <a:gd name="connsiteX3" fmla="*/ 227409 w 280988"/>
                  <a:gd name="connsiteY3" fmla="*/ 76993 h 274637"/>
                  <a:gd name="connsiteX4" fmla="*/ 120253 w 280988"/>
                  <a:gd name="connsiteY4" fmla="*/ 12700 h 274637"/>
                  <a:gd name="connsiteX5" fmla="*/ 41672 w 280988"/>
                  <a:gd name="connsiteY5" fmla="*/ 12700 h 274637"/>
                  <a:gd name="connsiteX6" fmla="*/ 10715 w 280988"/>
                  <a:gd name="connsiteY6" fmla="*/ 88900 h 274637"/>
                  <a:gd name="connsiteX7" fmla="*/ 3572 w 280988"/>
                  <a:gd name="connsiteY7" fmla="*/ 184150 h 274637"/>
                  <a:gd name="connsiteX8" fmla="*/ 32147 w 280988"/>
                  <a:gd name="connsiteY8" fmla="*/ 253206 h 274637"/>
                  <a:gd name="connsiteX9" fmla="*/ 82153 w 280988"/>
                  <a:gd name="connsiteY9" fmla="*/ 260350 h 274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0988" h="274637">
                    <a:moveTo>
                      <a:pt x="82153" y="260350"/>
                    </a:moveTo>
                    <a:cubicBezTo>
                      <a:pt x="118665" y="246063"/>
                      <a:pt x="221456" y="191690"/>
                      <a:pt x="251222" y="167481"/>
                    </a:cubicBezTo>
                    <a:cubicBezTo>
                      <a:pt x="280988" y="143272"/>
                      <a:pt x="264716" y="130174"/>
                      <a:pt x="260747" y="115093"/>
                    </a:cubicBezTo>
                    <a:cubicBezTo>
                      <a:pt x="256778" y="100012"/>
                      <a:pt x="250825" y="94058"/>
                      <a:pt x="227409" y="76993"/>
                    </a:cubicBezTo>
                    <a:cubicBezTo>
                      <a:pt x="203993" y="59928"/>
                      <a:pt x="151209" y="23415"/>
                      <a:pt x="120253" y="12700"/>
                    </a:cubicBezTo>
                    <a:cubicBezTo>
                      <a:pt x="89297" y="1985"/>
                      <a:pt x="59928" y="0"/>
                      <a:pt x="41672" y="12700"/>
                    </a:cubicBezTo>
                    <a:cubicBezTo>
                      <a:pt x="23416" y="25400"/>
                      <a:pt x="17065" y="60325"/>
                      <a:pt x="10715" y="88900"/>
                    </a:cubicBezTo>
                    <a:cubicBezTo>
                      <a:pt x="4365" y="117475"/>
                      <a:pt x="0" y="156766"/>
                      <a:pt x="3572" y="184150"/>
                    </a:cubicBezTo>
                    <a:cubicBezTo>
                      <a:pt x="7144" y="211534"/>
                      <a:pt x="19050" y="240506"/>
                      <a:pt x="32147" y="253206"/>
                    </a:cubicBezTo>
                    <a:cubicBezTo>
                      <a:pt x="45244" y="265906"/>
                      <a:pt x="45641" y="274637"/>
                      <a:pt x="82153" y="260350"/>
                    </a:cubicBezTo>
                    <a:close/>
                  </a:path>
                </a:pathLst>
              </a:custGeom>
              <a:grp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2" name="Freeform 61"/>
              <p:cNvSpPr/>
              <p:nvPr/>
            </p:nvSpPr>
            <p:spPr>
              <a:xfrm>
                <a:off x="2267347" y="3509566"/>
                <a:ext cx="274240" cy="246459"/>
              </a:xfrm>
              <a:custGeom>
                <a:avLst/>
                <a:gdLst>
                  <a:gd name="connsiteX0" fmla="*/ 40084 w 274240"/>
                  <a:gd name="connsiteY0" fmla="*/ 212328 h 246459"/>
                  <a:gd name="connsiteX1" fmla="*/ 204391 w 274240"/>
                  <a:gd name="connsiteY1" fmla="*/ 243284 h 246459"/>
                  <a:gd name="connsiteX2" fmla="*/ 261541 w 274240"/>
                  <a:gd name="connsiteY2" fmla="*/ 231378 h 246459"/>
                  <a:gd name="connsiteX3" fmla="*/ 266303 w 274240"/>
                  <a:gd name="connsiteY3" fmla="*/ 159940 h 246459"/>
                  <a:gd name="connsiteX4" fmla="*/ 213916 w 274240"/>
                  <a:gd name="connsiteY4" fmla="*/ 24209 h 246459"/>
                  <a:gd name="connsiteX5" fmla="*/ 140097 w 274240"/>
                  <a:gd name="connsiteY5" fmla="*/ 14684 h 246459"/>
                  <a:gd name="connsiteX6" fmla="*/ 61516 w 274240"/>
                  <a:gd name="connsiteY6" fmla="*/ 69453 h 246459"/>
                  <a:gd name="connsiteX7" fmla="*/ 4366 w 274240"/>
                  <a:gd name="connsiteY7" fmla="*/ 150415 h 246459"/>
                  <a:gd name="connsiteX8" fmla="*/ 40084 w 274240"/>
                  <a:gd name="connsiteY8" fmla="*/ 212328 h 246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4240" h="246459">
                    <a:moveTo>
                      <a:pt x="40084" y="212328"/>
                    </a:moveTo>
                    <a:cubicBezTo>
                      <a:pt x="73421" y="227806"/>
                      <a:pt x="167482" y="240109"/>
                      <a:pt x="204391" y="243284"/>
                    </a:cubicBezTo>
                    <a:cubicBezTo>
                      <a:pt x="241300" y="246459"/>
                      <a:pt x="251222" y="245269"/>
                      <a:pt x="261541" y="231378"/>
                    </a:cubicBezTo>
                    <a:cubicBezTo>
                      <a:pt x="271860" y="217487"/>
                      <a:pt x="274240" y="194468"/>
                      <a:pt x="266303" y="159940"/>
                    </a:cubicBezTo>
                    <a:cubicBezTo>
                      <a:pt x="258366" y="125412"/>
                      <a:pt x="234950" y="48418"/>
                      <a:pt x="213916" y="24209"/>
                    </a:cubicBezTo>
                    <a:cubicBezTo>
                      <a:pt x="192882" y="0"/>
                      <a:pt x="165497" y="7143"/>
                      <a:pt x="140097" y="14684"/>
                    </a:cubicBezTo>
                    <a:cubicBezTo>
                      <a:pt x="114697" y="22225"/>
                      <a:pt x="84138" y="46831"/>
                      <a:pt x="61516" y="69453"/>
                    </a:cubicBezTo>
                    <a:cubicBezTo>
                      <a:pt x="38894" y="92075"/>
                      <a:pt x="8732" y="126999"/>
                      <a:pt x="4366" y="150415"/>
                    </a:cubicBezTo>
                    <a:cubicBezTo>
                      <a:pt x="0" y="173831"/>
                      <a:pt x="6747" y="196850"/>
                      <a:pt x="40084" y="212328"/>
                    </a:cubicBezTo>
                    <a:close/>
                  </a:path>
                </a:pathLst>
              </a:custGeom>
              <a:grp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36" name="Group 62"/>
            <p:cNvGrpSpPr/>
            <p:nvPr/>
          </p:nvGrpSpPr>
          <p:grpSpPr>
            <a:xfrm>
              <a:off x="7043416" y="2878931"/>
              <a:ext cx="590550" cy="550069"/>
              <a:chOff x="1781175" y="3502819"/>
              <a:chExt cx="590550" cy="550069"/>
            </a:xfrm>
          </p:grpSpPr>
          <p:sp>
            <p:nvSpPr>
              <p:cNvPr id="64" name="Freeform 63"/>
              <p:cNvSpPr/>
              <p:nvPr/>
            </p:nvSpPr>
            <p:spPr>
              <a:xfrm>
                <a:off x="1793081" y="3502819"/>
                <a:ext cx="571500" cy="395287"/>
              </a:xfrm>
              <a:custGeom>
                <a:avLst/>
                <a:gdLst>
                  <a:gd name="connsiteX0" fmla="*/ 0 w 571500"/>
                  <a:gd name="connsiteY0" fmla="*/ 395287 h 395287"/>
                  <a:gd name="connsiteX1" fmla="*/ 78582 w 571500"/>
                  <a:gd name="connsiteY1" fmla="*/ 328612 h 395287"/>
                  <a:gd name="connsiteX2" fmla="*/ 104775 w 571500"/>
                  <a:gd name="connsiteY2" fmla="*/ 7144 h 395287"/>
                  <a:gd name="connsiteX3" fmla="*/ 166688 w 571500"/>
                  <a:gd name="connsiteY3" fmla="*/ 4762 h 395287"/>
                  <a:gd name="connsiteX4" fmla="*/ 171450 w 571500"/>
                  <a:gd name="connsiteY4" fmla="*/ 61912 h 395287"/>
                  <a:gd name="connsiteX5" fmla="*/ 385763 w 571500"/>
                  <a:gd name="connsiteY5" fmla="*/ 59531 h 395287"/>
                  <a:gd name="connsiteX6" fmla="*/ 388144 w 571500"/>
                  <a:gd name="connsiteY6" fmla="*/ 0 h 395287"/>
                  <a:gd name="connsiteX7" fmla="*/ 457200 w 571500"/>
                  <a:gd name="connsiteY7" fmla="*/ 0 h 395287"/>
                  <a:gd name="connsiteX8" fmla="*/ 485775 w 571500"/>
                  <a:gd name="connsiteY8" fmla="*/ 316706 h 395287"/>
                  <a:gd name="connsiteX9" fmla="*/ 571500 w 571500"/>
                  <a:gd name="connsiteY9" fmla="*/ 395287 h 395287"/>
                  <a:gd name="connsiteX10" fmla="*/ 0 w 571500"/>
                  <a:gd name="connsiteY10" fmla="*/ 395287 h 395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71500" h="395287">
                    <a:moveTo>
                      <a:pt x="0" y="395287"/>
                    </a:moveTo>
                    <a:lnTo>
                      <a:pt x="78582" y="328612"/>
                    </a:lnTo>
                    <a:lnTo>
                      <a:pt x="104775" y="7144"/>
                    </a:lnTo>
                    <a:lnTo>
                      <a:pt x="166688" y="4762"/>
                    </a:lnTo>
                    <a:lnTo>
                      <a:pt x="171450" y="61912"/>
                    </a:lnTo>
                    <a:lnTo>
                      <a:pt x="385763" y="59531"/>
                    </a:lnTo>
                    <a:cubicBezTo>
                      <a:pt x="386557" y="39687"/>
                      <a:pt x="387350" y="19844"/>
                      <a:pt x="388144" y="0"/>
                    </a:cubicBezTo>
                    <a:lnTo>
                      <a:pt x="457200" y="0"/>
                    </a:lnTo>
                    <a:lnTo>
                      <a:pt x="485775" y="316706"/>
                    </a:lnTo>
                    <a:lnTo>
                      <a:pt x="571500" y="395287"/>
                    </a:lnTo>
                    <a:lnTo>
                      <a:pt x="0" y="395287"/>
                    </a:lnTo>
                    <a:close/>
                  </a:path>
                </a:pathLst>
              </a:custGeom>
              <a:solidFill>
                <a:schemeClr val="tx1">
                  <a:lumMod val="75000"/>
                  <a:lumOff val="25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5" name="Freeform 64"/>
              <p:cNvSpPr/>
              <p:nvPr/>
            </p:nvSpPr>
            <p:spPr>
              <a:xfrm>
                <a:off x="1781175" y="3895725"/>
                <a:ext cx="590550" cy="157163"/>
              </a:xfrm>
              <a:custGeom>
                <a:avLst/>
                <a:gdLst>
                  <a:gd name="connsiteX0" fmla="*/ 0 w 590550"/>
                  <a:gd name="connsiteY0" fmla="*/ 152400 h 157163"/>
                  <a:gd name="connsiteX1" fmla="*/ 7144 w 590550"/>
                  <a:gd name="connsiteY1" fmla="*/ 0 h 157163"/>
                  <a:gd name="connsiteX2" fmla="*/ 585788 w 590550"/>
                  <a:gd name="connsiteY2" fmla="*/ 0 h 157163"/>
                  <a:gd name="connsiteX3" fmla="*/ 590550 w 590550"/>
                  <a:gd name="connsiteY3" fmla="*/ 157163 h 157163"/>
                  <a:gd name="connsiteX4" fmla="*/ 0 w 590550"/>
                  <a:gd name="connsiteY4" fmla="*/ 152400 h 1571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0550" h="157163">
                    <a:moveTo>
                      <a:pt x="0" y="152400"/>
                    </a:moveTo>
                    <a:lnTo>
                      <a:pt x="7144" y="0"/>
                    </a:lnTo>
                    <a:lnTo>
                      <a:pt x="585788" y="0"/>
                    </a:lnTo>
                    <a:lnTo>
                      <a:pt x="590550" y="157163"/>
                    </a:lnTo>
                    <a:lnTo>
                      <a:pt x="0" y="152400"/>
                    </a:lnTo>
                    <a:close/>
                  </a:path>
                </a:pathLst>
              </a:custGeom>
              <a:solidFill>
                <a:schemeClr val="tx1">
                  <a:lumMod val="75000"/>
                  <a:lumOff val="25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6" name="Oval 65"/>
              <p:cNvSpPr/>
              <p:nvPr/>
            </p:nvSpPr>
            <p:spPr>
              <a:xfrm>
                <a:off x="1907704" y="3573016"/>
                <a:ext cx="325909" cy="263178"/>
              </a:xfrm>
              <a:prstGeom prst="ellipse">
                <a:avLst/>
              </a:prstGeom>
              <a:solidFill>
                <a:schemeClr val="tx1">
                  <a:lumMod val="50000"/>
                  <a:lumOff val="5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grpSp>
        <p:nvGrpSpPr>
          <p:cNvPr id="211" name="Group 210"/>
          <p:cNvGrpSpPr/>
          <p:nvPr/>
        </p:nvGrpSpPr>
        <p:grpSpPr>
          <a:xfrm>
            <a:off x="5148064" y="-1611560"/>
            <a:ext cx="2173442" cy="8202789"/>
            <a:chOff x="4990846" y="-1812288"/>
            <a:chExt cx="2173442" cy="8202789"/>
          </a:xfrm>
        </p:grpSpPr>
        <p:sp>
          <p:nvSpPr>
            <p:cNvPr id="195" name="Rectangle 194"/>
            <p:cNvSpPr/>
            <p:nvPr/>
          </p:nvSpPr>
          <p:spPr>
            <a:xfrm rot="3775385">
              <a:off x="961459" y="2217099"/>
              <a:ext cx="8202789" cy="144016"/>
            </a:xfrm>
            <a:prstGeom prst="rect">
              <a:avLst/>
            </a:prstGeom>
            <a:solidFill>
              <a:srgbClr val="FFFF00"/>
            </a:solidFill>
            <a:ln>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10" name="Oval 209"/>
            <p:cNvSpPr/>
            <p:nvPr/>
          </p:nvSpPr>
          <p:spPr>
            <a:xfrm>
              <a:off x="6732240" y="5877272"/>
              <a:ext cx="432048" cy="144016"/>
            </a:xfrm>
            <a:prstGeom prst="ellipse">
              <a:avLst/>
            </a:prstGeom>
            <a:solidFill>
              <a:schemeClr val="bg1"/>
            </a:solidFill>
            <a:ln>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226" name="Group 225"/>
          <p:cNvGrpSpPr/>
          <p:nvPr/>
        </p:nvGrpSpPr>
        <p:grpSpPr>
          <a:xfrm>
            <a:off x="5436096" y="-4347864"/>
            <a:ext cx="2173442" cy="8202789"/>
            <a:chOff x="4990846" y="-1812288"/>
            <a:chExt cx="2173442" cy="8202789"/>
          </a:xfrm>
        </p:grpSpPr>
        <p:sp>
          <p:nvSpPr>
            <p:cNvPr id="227" name="Rectangle 226"/>
            <p:cNvSpPr/>
            <p:nvPr/>
          </p:nvSpPr>
          <p:spPr>
            <a:xfrm rot="3775385">
              <a:off x="961459" y="2217099"/>
              <a:ext cx="8202789" cy="144016"/>
            </a:xfrm>
            <a:prstGeom prst="rect">
              <a:avLst/>
            </a:prstGeom>
            <a:solidFill>
              <a:srgbClr val="FFFF00"/>
            </a:solidFill>
            <a:ln>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28" name="Oval 227"/>
            <p:cNvSpPr/>
            <p:nvPr/>
          </p:nvSpPr>
          <p:spPr>
            <a:xfrm>
              <a:off x="6732240" y="5877272"/>
              <a:ext cx="432048" cy="144016"/>
            </a:xfrm>
            <a:prstGeom prst="ellipse">
              <a:avLst/>
            </a:prstGeom>
            <a:solidFill>
              <a:schemeClr val="bg1"/>
            </a:solidFill>
            <a:ln>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pic>
        <p:nvPicPr>
          <p:cNvPr id="147" name="sci-fi-engine.wav">
            <a:hlinkClick r:id="" action="ppaction://media"/>
          </p:cNvPr>
          <p:cNvPicPr>
            <a:picLocks noRot="1" noChangeAspect="1"/>
          </p:cNvPicPr>
          <p:nvPr>
            <a:audioFile r:link="rId1"/>
          </p:nvPr>
        </p:nvPicPr>
        <p:blipFill>
          <a:blip r:embed="rId4" cstate="print"/>
          <a:stretch>
            <a:fillRect/>
          </a:stretch>
        </p:blipFill>
        <p:spPr>
          <a:xfrm>
            <a:off x="9684568" y="1916832"/>
            <a:ext cx="304800" cy="304800"/>
          </a:xfrm>
          <a:prstGeom prst="rect">
            <a:avLst/>
          </a:prstGeom>
        </p:spPr>
      </p:pic>
      <p:pic>
        <p:nvPicPr>
          <p:cNvPr id="149" name="sci-fi-engine.wav">
            <a:hlinkClick r:id="" action="ppaction://media"/>
          </p:cNvPr>
          <p:cNvPicPr>
            <a:picLocks noRot="1" noChangeAspect="1"/>
          </p:cNvPicPr>
          <p:nvPr>
            <a:audioFile r:link="rId1"/>
          </p:nvPr>
        </p:nvPicPr>
        <p:blipFill>
          <a:blip r:embed="rId4" cstate="print"/>
          <a:stretch>
            <a:fillRect/>
          </a:stretch>
        </p:blipFill>
        <p:spPr>
          <a:xfrm>
            <a:off x="9836968" y="2069232"/>
            <a:ext cx="304800" cy="304800"/>
          </a:xfrm>
          <a:prstGeom prst="rect">
            <a:avLst/>
          </a:prstGeom>
        </p:spPr>
      </p:pic>
      <p:pic>
        <p:nvPicPr>
          <p:cNvPr id="150" name="sci-fi-engine.wav">
            <a:hlinkClick r:id="" action="ppaction://media"/>
          </p:cNvPr>
          <p:cNvPicPr>
            <a:picLocks noRot="1" noChangeAspect="1"/>
          </p:cNvPicPr>
          <p:nvPr>
            <a:audioFile r:link="rId1"/>
          </p:nvPr>
        </p:nvPicPr>
        <p:blipFill>
          <a:blip r:embed="rId4" cstate="print"/>
          <a:stretch>
            <a:fillRect/>
          </a:stretch>
        </p:blipFill>
        <p:spPr>
          <a:xfrm>
            <a:off x="9989368" y="2221632"/>
            <a:ext cx="304800" cy="304800"/>
          </a:xfrm>
          <a:prstGeom prst="rect">
            <a:avLst/>
          </a:prstGeom>
        </p:spPr>
      </p:pic>
      <p:pic>
        <p:nvPicPr>
          <p:cNvPr id="152" name="wahwahwah.mp3">
            <a:hlinkClick r:id="" action="ppaction://media"/>
          </p:cNvPr>
          <p:cNvPicPr>
            <a:picLocks noRot="1" noChangeAspect="1"/>
          </p:cNvPicPr>
          <p:nvPr>
            <a:audioFile r:link="rId2"/>
          </p:nvPr>
        </p:nvPicPr>
        <p:blipFill>
          <a:blip r:embed="rId5" cstate="print"/>
          <a:stretch>
            <a:fillRect/>
          </a:stretch>
        </p:blipFill>
        <p:spPr>
          <a:xfrm>
            <a:off x="9900592" y="4509120"/>
            <a:ext cx="304800" cy="304800"/>
          </a:xfrm>
          <a:prstGeom prst="rect">
            <a:avLst/>
          </a:prstGeom>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mediacall" presetSubtype="0" fill="hold" nodeType="clickEffect">
                                  <p:stCondLst>
                                    <p:cond delay="0"/>
                                  </p:stCondLst>
                                  <p:childTnLst>
                                    <p:cmd type="call" cmd="playFrom(0.0)">
                                      <p:cBhvr>
                                        <p:cTn id="6" dur="1" fill="hold"/>
                                        <p:tgtEl>
                                          <p:spTgt spid="147"/>
                                        </p:tgtEl>
                                      </p:cBhvr>
                                    </p:cmd>
                                  </p:childTnLst>
                                </p:cTn>
                              </p:par>
                              <p:par>
                                <p:cTn id="7" presetID="22" presetClass="entr" presetSubtype="1" fill="hold" nodeType="withEffect">
                                  <p:stCondLst>
                                    <p:cond delay="0"/>
                                  </p:stCondLst>
                                  <p:childTnLst>
                                    <p:set>
                                      <p:cBhvr>
                                        <p:cTn id="8" dur="1" fill="hold">
                                          <p:stCondLst>
                                            <p:cond delay="0"/>
                                          </p:stCondLst>
                                        </p:cTn>
                                        <p:tgtEl>
                                          <p:spTgt spid="211"/>
                                        </p:tgtEl>
                                        <p:attrNameLst>
                                          <p:attrName>style.visibility</p:attrName>
                                        </p:attrNameLst>
                                      </p:cBhvr>
                                      <p:to>
                                        <p:strVal val="visible"/>
                                      </p:to>
                                    </p:set>
                                    <p:animEffect transition="in" filter="wipe(up)">
                                      <p:cBhvr>
                                        <p:cTn id="9" dur="500"/>
                                        <p:tgtEl>
                                          <p:spTgt spid="211"/>
                                        </p:tgtEl>
                                      </p:cBhvr>
                                    </p:animEffect>
                                  </p:childTnLst>
                                </p:cTn>
                              </p:par>
                            </p:childTnLst>
                          </p:cTn>
                        </p:par>
                        <p:par>
                          <p:cTn id="10" fill="hold">
                            <p:stCondLst>
                              <p:cond delay="500"/>
                            </p:stCondLst>
                            <p:childTnLst>
                              <p:par>
                                <p:cTn id="11" presetID="22" presetClass="entr" presetSubtype="8" fill="hold" nodeType="afterEffect">
                                  <p:stCondLst>
                                    <p:cond delay="0"/>
                                  </p:stCondLst>
                                  <p:childTnLst>
                                    <p:set>
                                      <p:cBhvr>
                                        <p:cTn id="12" dur="1" fill="hold">
                                          <p:stCondLst>
                                            <p:cond delay="0"/>
                                          </p:stCondLst>
                                        </p:cTn>
                                        <p:tgtEl>
                                          <p:spTgt spid="208"/>
                                        </p:tgtEl>
                                        <p:attrNameLst>
                                          <p:attrName>style.visibility</p:attrName>
                                        </p:attrNameLst>
                                      </p:cBhvr>
                                      <p:to>
                                        <p:strVal val="visible"/>
                                      </p:to>
                                    </p:set>
                                    <p:animEffect transition="in" filter="wipe(left)">
                                      <p:cBhvr>
                                        <p:cTn id="13" dur="3000"/>
                                        <p:tgtEl>
                                          <p:spTgt spid="208"/>
                                        </p:tgtEl>
                                      </p:cBhvr>
                                    </p:animEffect>
                                  </p:childTnLst>
                                </p:cTn>
                              </p:par>
                              <p:par>
                                <p:cTn id="14" presetID="63" presetClass="path" presetSubtype="0" fill="hold" nodeType="withEffect">
                                  <p:stCondLst>
                                    <p:cond delay="0"/>
                                  </p:stCondLst>
                                  <p:childTnLst>
                                    <p:animMotion origin="layout" path="M -8.33333E-7 -2.96296E-6 L 0.21198 -0.07291 " pathEditMode="relative" rAng="0" ptsTypes="AA">
                                      <p:cBhvr>
                                        <p:cTn id="15" dur="3000" fill="hold"/>
                                        <p:tgtEl>
                                          <p:spTgt spid="211"/>
                                        </p:tgtEl>
                                        <p:attrNameLst>
                                          <p:attrName>ppt_x</p:attrName>
                                          <p:attrName>ppt_y</p:attrName>
                                        </p:attrNameLst>
                                      </p:cBhvr>
                                      <p:rCtr x="106" y="-37"/>
                                    </p:animMotion>
                                  </p:childTnLst>
                                </p:cTn>
                              </p:par>
                            </p:childTnLst>
                          </p:cTn>
                        </p:par>
                        <p:par>
                          <p:cTn id="16" fill="hold">
                            <p:stCondLst>
                              <p:cond delay="3500"/>
                            </p:stCondLst>
                            <p:childTnLst>
                              <p:par>
                                <p:cTn id="17" presetID="22" presetClass="exit" presetSubtype="4" fill="hold" nodeType="afterEffect">
                                  <p:stCondLst>
                                    <p:cond delay="0"/>
                                  </p:stCondLst>
                                  <p:childTnLst>
                                    <p:animEffect transition="out" filter="wipe(down)">
                                      <p:cBhvr>
                                        <p:cTn id="18" dur="500"/>
                                        <p:tgtEl>
                                          <p:spTgt spid="211"/>
                                        </p:tgtEl>
                                      </p:cBhvr>
                                    </p:animEffect>
                                    <p:set>
                                      <p:cBhvr>
                                        <p:cTn id="19" dur="1" fill="hold">
                                          <p:stCondLst>
                                            <p:cond delay="499"/>
                                          </p:stCondLst>
                                        </p:cTn>
                                        <p:tgtEl>
                                          <p:spTgt spid="211"/>
                                        </p:tgtEl>
                                        <p:attrNameLst>
                                          <p:attrName>style.visibility</p:attrName>
                                        </p:attrNameLst>
                                      </p:cBhvr>
                                      <p:to>
                                        <p:strVal val="hidden"/>
                                      </p:to>
                                    </p:set>
                                  </p:childTnLst>
                                </p:cTn>
                              </p:par>
                            </p:childTnLst>
                          </p:cTn>
                        </p:par>
                      </p:childTnLst>
                    </p:cTn>
                  </p:par>
                  <p:par>
                    <p:cTn id="20" fill="hold">
                      <p:stCondLst>
                        <p:cond delay="indefinite"/>
                      </p:stCondLst>
                      <p:childTnLst>
                        <p:par>
                          <p:cTn id="21" fill="hold">
                            <p:stCondLst>
                              <p:cond delay="0"/>
                            </p:stCondLst>
                            <p:childTnLst>
                              <p:par>
                                <p:cTn id="22" presetID="1" presetClass="mediacall" presetSubtype="0" fill="hold" nodeType="clickEffect">
                                  <p:stCondLst>
                                    <p:cond delay="0"/>
                                  </p:stCondLst>
                                  <p:childTnLst>
                                    <p:cmd type="call" cmd="playFrom(0.0)">
                                      <p:cBhvr>
                                        <p:cTn id="23" dur="1" fill="hold"/>
                                        <p:tgtEl>
                                          <p:spTgt spid="149"/>
                                        </p:tgtEl>
                                      </p:cBhvr>
                                    </p:cmd>
                                  </p:childTnLst>
                                </p:cTn>
                              </p:par>
                              <p:par>
                                <p:cTn id="24" presetID="22" presetClass="entr" presetSubtype="1" fill="hold" nodeType="withEffect">
                                  <p:stCondLst>
                                    <p:cond delay="0"/>
                                  </p:stCondLst>
                                  <p:childTnLst>
                                    <p:set>
                                      <p:cBhvr>
                                        <p:cTn id="25" dur="1" fill="hold">
                                          <p:stCondLst>
                                            <p:cond delay="0"/>
                                          </p:stCondLst>
                                        </p:cTn>
                                        <p:tgtEl>
                                          <p:spTgt spid="220"/>
                                        </p:tgtEl>
                                        <p:attrNameLst>
                                          <p:attrName>style.visibility</p:attrName>
                                        </p:attrNameLst>
                                      </p:cBhvr>
                                      <p:to>
                                        <p:strVal val="visible"/>
                                      </p:to>
                                    </p:set>
                                    <p:animEffect transition="in" filter="wipe(up)">
                                      <p:cBhvr>
                                        <p:cTn id="26" dur="500"/>
                                        <p:tgtEl>
                                          <p:spTgt spid="220"/>
                                        </p:tgtEl>
                                      </p:cBhvr>
                                    </p:animEffect>
                                  </p:childTnLst>
                                </p:cTn>
                              </p:par>
                            </p:childTnLst>
                          </p:cTn>
                        </p:par>
                        <p:par>
                          <p:cTn id="27" fill="hold">
                            <p:stCondLst>
                              <p:cond delay="500"/>
                            </p:stCondLst>
                            <p:childTnLst>
                              <p:par>
                                <p:cTn id="28" presetID="22" presetClass="entr" presetSubtype="8" fill="hold" nodeType="afterEffect">
                                  <p:stCondLst>
                                    <p:cond delay="0"/>
                                  </p:stCondLst>
                                  <p:childTnLst>
                                    <p:set>
                                      <p:cBhvr>
                                        <p:cTn id="29" dur="1" fill="hold">
                                          <p:stCondLst>
                                            <p:cond delay="0"/>
                                          </p:stCondLst>
                                        </p:cTn>
                                        <p:tgtEl>
                                          <p:spTgt spid="212"/>
                                        </p:tgtEl>
                                        <p:attrNameLst>
                                          <p:attrName>style.visibility</p:attrName>
                                        </p:attrNameLst>
                                      </p:cBhvr>
                                      <p:to>
                                        <p:strVal val="visible"/>
                                      </p:to>
                                    </p:set>
                                    <p:animEffect transition="in" filter="wipe(left)">
                                      <p:cBhvr>
                                        <p:cTn id="30" dur="3000"/>
                                        <p:tgtEl>
                                          <p:spTgt spid="212"/>
                                        </p:tgtEl>
                                      </p:cBhvr>
                                    </p:animEffect>
                                  </p:childTnLst>
                                </p:cTn>
                              </p:par>
                              <p:par>
                                <p:cTn id="31" presetID="63" presetClass="path" presetSubtype="0" fill="hold" nodeType="withEffect">
                                  <p:stCondLst>
                                    <p:cond delay="0"/>
                                  </p:stCondLst>
                                  <p:childTnLst>
                                    <p:animMotion origin="layout" path="M -3.33333E-6 -3.7037E-6 L 0.18837 0.0463 " pathEditMode="relative" rAng="0" ptsTypes="AA">
                                      <p:cBhvr>
                                        <p:cTn id="32" dur="3000" fill="hold"/>
                                        <p:tgtEl>
                                          <p:spTgt spid="220"/>
                                        </p:tgtEl>
                                        <p:attrNameLst>
                                          <p:attrName>ppt_x</p:attrName>
                                          <p:attrName>ppt_y</p:attrName>
                                        </p:attrNameLst>
                                      </p:cBhvr>
                                      <p:rCtr x="94" y="23"/>
                                    </p:animMotion>
                                  </p:childTnLst>
                                </p:cTn>
                              </p:par>
                            </p:childTnLst>
                          </p:cTn>
                        </p:par>
                        <p:par>
                          <p:cTn id="33" fill="hold">
                            <p:stCondLst>
                              <p:cond delay="3500"/>
                            </p:stCondLst>
                            <p:childTnLst>
                              <p:par>
                                <p:cTn id="34" presetID="22" presetClass="exit" presetSubtype="4" fill="hold" nodeType="afterEffect">
                                  <p:stCondLst>
                                    <p:cond delay="0"/>
                                  </p:stCondLst>
                                  <p:childTnLst>
                                    <p:animEffect transition="out" filter="wipe(down)">
                                      <p:cBhvr>
                                        <p:cTn id="35" dur="500"/>
                                        <p:tgtEl>
                                          <p:spTgt spid="220"/>
                                        </p:tgtEl>
                                      </p:cBhvr>
                                    </p:animEffect>
                                    <p:set>
                                      <p:cBhvr>
                                        <p:cTn id="36" dur="1" fill="hold">
                                          <p:stCondLst>
                                            <p:cond delay="499"/>
                                          </p:stCondLst>
                                        </p:cTn>
                                        <p:tgtEl>
                                          <p:spTgt spid="220"/>
                                        </p:tgtEl>
                                        <p:attrNameLst>
                                          <p:attrName>style.visibility</p:attrName>
                                        </p:attrNameLst>
                                      </p:cBhvr>
                                      <p:to>
                                        <p:strVal val="hidden"/>
                                      </p:to>
                                    </p:set>
                                  </p:childTnLst>
                                </p:cTn>
                              </p:par>
                            </p:childTnLst>
                          </p:cTn>
                        </p:par>
                      </p:childTnLst>
                    </p:cTn>
                  </p:par>
                  <p:par>
                    <p:cTn id="37" fill="hold">
                      <p:stCondLst>
                        <p:cond delay="indefinite"/>
                      </p:stCondLst>
                      <p:childTnLst>
                        <p:par>
                          <p:cTn id="38" fill="hold">
                            <p:stCondLst>
                              <p:cond delay="0"/>
                            </p:stCondLst>
                            <p:childTnLst>
                              <p:par>
                                <p:cTn id="39" presetID="1" presetClass="mediacall" presetSubtype="0" fill="hold" nodeType="clickEffect">
                                  <p:stCondLst>
                                    <p:cond delay="0"/>
                                  </p:stCondLst>
                                  <p:childTnLst>
                                    <p:cmd type="call" cmd="playFrom(0.0)">
                                      <p:cBhvr>
                                        <p:cTn id="40" dur="1" fill="hold"/>
                                        <p:tgtEl>
                                          <p:spTgt spid="150"/>
                                        </p:tgtEl>
                                      </p:cBhvr>
                                    </p:cmd>
                                  </p:childTnLst>
                                </p:cTn>
                              </p:par>
                              <p:par>
                                <p:cTn id="41" presetID="22" presetClass="entr" presetSubtype="1" fill="hold" nodeType="withEffect">
                                  <p:stCondLst>
                                    <p:cond delay="0"/>
                                  </p:stCondLst>
                                  <p:childTnLst>
                                    <p:set>
                                      <p:cBhvr>
                                        <p:cTn id="42" dur="1" fill="hold">
                                          <p:stCondLst>
                                            <p:cond delay="0"/>
                                          </p:stCondLst>
                                        </p:cTn>
                                        <p:tgtEl>
                                          <p:spTgt spid="226"/>
                                        </p:tgtEl>
                                        <p:attrNameLst>
                                          <p:attrName>style.visibility</p:attrName>
                                        </p:attrNameLst>
                                      </p:cBhvr>
                                      <p:to>
                                        <p:strVal val="visible"/>
                                      </p:to>
                                    </p:set>
                                    <p:animEffect transition="in" filter="wipe(up)">
                                      <p:cBhvr>
                                        <p:cTn id="43" dur="500"/>
                                        <p:tgtEl>
                                          <p:spTgt spid="226"/>
                                        </p:tgtEl>
                                      </p:cBhvr>
                                    </p:animEffect>
                                  </p:childTnLst>
                                </p:cTn>
                              </p:par>
                            </p:childTnLst>
                          </p:cTn>
                        </p:par>
                        <p:par>
                          <p:cTn id="44" fill="hold">
                            <p:stCondLst>
                              <p:cond delay="500"/>
                            </p:stCondLst>
                            <p:childTnLst>
                              <p:par>
                                <p:cTn id="45" presetID="12" presetClass="exit" presetSubtype="4" fill="hold" nodeType="afterEffect">
                                  <p:stCondLst>
                                    <p:cond delay="0"/>
                                  </p:stCondLst>
                                  <p:childTnLst>
                                    <p:animEffect transition="out" filter="slide(fromBottom)">
                                      <p:cBhvr>
                                        <p:cTn id="46" dur="5000"/>
                                        <p:tgtEl>
                                          <p:spTgt spid="31"/>
                                        </p:tgtEl>
                                      </p:cBhvr>
                                    </p:animEffect>
                                    <p:set>
                                      <p:cBhvr>
                                        <p:cTn id="47" dur="1" fill="hold">
                                          <p:stCondLst>
                                            <p:cond delay="4999"/>
                                          </p:stCondLst>
                                        </p:cTn>
                                        <p:tgtEl>
                                          <p:spTgt spid="31"/>
                                        </p:tgtEl>
                                        <p:attrNameLst>
                                          <p:attrName>style.visibility</p:attrName>
                                        </p:attrNameLst>
                                      </p:cBhvr>
                                      <p:to>
                                        <p:strVal val="hidden"/>
                                      </p:to>
                                    </p:set>
                                  </p:childTnLst>
                                </p:cTn>
                              </p:par>
                              <p:par>
                                <p:cTn id="48" presetID="23" presetClass="entr" presetSubtype="16" fill="hold" grpId="1" nodeType="withEffect">
                                  <p:stCondLst>
                                    <p:cond delay="0"/>
                                  </p:stCondLst>
                                  <p:childTnLst>
                                    <p:set>
                                      <p:cBhvr>
                                        <p:cTn id="49" dur="1" fill="hold">
                                          <p:stCondLst>
                                            <p:cond delay="0"/>
                                          </p:stCondLst>
                                        </p:cTn>
                                        <p:tgtEl>
                                          <p:spTgt spid="225"/>
                                        </p:tgtEl>
                                        <p:attrNameLst>
                                          <p:attrName>style.visibility</p:attrName>
                                        </p:attrNameLst>
                                      </p:cBhvr>
                                      <p:to>
                                        <p:strVal val="visible"/>
                                      </p:to>
                                    </p:set>
                                    <p:anim calcmode="lin" valueType="num">
                                      <p:cBhvr>
                                        <p:cTn id="50" dur="5000" fill="hold"/>
                                        <p:tgtEl>
                                          <p:spTgt spid="225"/>
                                        </p:tgtEl>
                                        <p:attrNameLst>
                                          <p:attrName>ppt_w</p:attrName>
                                        </p:attrNameLst>
                                      </p:cBhvr>
                                      <p:tavLst>
                                        <p:tav tm="0">
                                          <p:val>
                                            <p:fltVal val="0"/>
                                          </p:val>
                                        </p:tav>
                                        <p:tav tm="100000">
                                          <p:val>
                                            <p:strVal val="#ppt_w"/>
                                          </p:val>
                                        </p:tav>
                                      </p:tavLst>
                                    </p:anim>
                                    <p:anim calcmode="lin" valueType="num">
                                      <p:cBhvr>
                                        <p:cTn id="51" dur="5000" fill="hold"/>
                                        <p:tgtEl>
                                          <p:spTgt spid="225"/>
                                        </p:tgtEl>
                                        <p:attrNameLst>
                                          <p:attrName>ppt_h</p:attrName>
                                        </p:attrNameLst>
                                      </p:cBhvr>
                                      <p:tavLst>
                                        <p:tav tm="0">
                                          <p:val>
                                            <p:fltVal val="0"/>
                                          </p:val>
                                        </p:tav>
                                        <p:tav tm="100000">
                                          <p:val>
                                            <p:strVal val="#ppt_h"/>
                                          </p:val>
                                        </p:tav>
                                      </p:tavLst>
                                    </p:anim>
                                  </p:childTnLst>
                                </p:cTn>
                              </p:par>
                            </p:childTnLst>
                          </p:cTn>
                        </p:par>
                        <p:par>
                          <p:cTn id="52" fill="hold">
                            <p:stCondLst>
                              <p:cond delay="5500"/>
                            </p:stCondLst>
                            <p:childTnLst>
                              <p:par>
                                <p:cTn id="53" presetID="22" presetClass="exit" presetSubtype="4" fill="hold" nodeType="afterEffect">
                                  <p:stCondLst>
                                    <p:cond delay="0"/>
                                  </p:stCondLst>
                                  <p:childTnLst>
                                    <p:animEffect transition="out" filter="wipe(down)">
                                      <p:cBhvr>
                                        <p:cTn id="54" dur="500"/>
                                        <p:tgtEl>
                                          <p:spTgt spid="226"/>
                                        </p:tgtEl>
                                      </p:cBhvr>
                                    </p:animEffect>
                                    <p:set>
                                      <p:cBhvr>
                                        <p:cTn id="55" dur="1" fill="hold">
                                          <p:stCondLst>
                                            <p:cond delay="499"/>
                                          </p:stCondLst>
                                        </p:cTn>
                                        <p:tgtEl>
                                          <p:spTgt spid="226"/>
                                        </p:tgtEl>
                                        <p:attrNameLst>
                                          <p:attrName>style.visibility</p:attrName>
                                        </p:attrNameLst>
                                      </p:cBhvr>
                                      <p:to>
                                        <p:strVal val="hidden"/>
                                      </p:to>
                                    </p:set>
                                  </p:childTnLst>
                                </p:cTn>
                              </p:par>
                            </p:childTnLst>
                          </p:cTn>
                        </p:par>
                      </p:childTnLst>
                    </p:cTn>
                  </p:par>
                  <p:par>
                    <p:cTn id="56" fill="hold">
                      <p:stCondLst>
                        <p:cond delay="indefinite"/>
                      </p:stCondLst>
                      <p:childTnLst>
                        <p:par>
                          <p:cTn id="57" fill="hold">
                            <p:stCondLst>
                              <p:cond delay="0"/>
                            </p:stCondLst>
                            <p:childTnLst>
                              <p:par>
                                <p:cTn id="58" presetID="1" presetClass="mediacall" presetSubtype="0" fill="hold" nodeType="clickEffect">
                                  <p:stCondLst>
                                    <p:cond delay="0"/>
                                  </p:stCondLst>
                                  <p:childTnLst>
                                    <p:cmd type="call" cmd="playFrom(0.0)">
                                      <p:cBhvr>
                                        <p:cTn id="59" dur="4371" fill="hold"/>
                                        <p:tgtEl>
                                          <p:spTgt spid="152"/>
                                        </p:tgtEl>
                                      </p:cBhvr>
                                    </p:cmd>
                                  </p:childTnLst>
                                </p:cTn>
                              </p:par>
                            </p:childTnLst>
                          </p:cTn>
                        </p:par>
                      </p:childTnLst>
                    </p:cTn>
                  </p:par>
                </p:childTnLst>
              </p:cTn>
              <p:prevCondLst>
                <p:cond evt="onPrev" delay="0">
                  <p:tgtEl>
                    <p:sldTgt/>
                  </p:tgtEl>
                </p:cond>
              </p:prevCondLst>
              <p:nextCondLst>
                <p:cond evt="onNext" delay="0">
                  <p:tgtEl>
                    <p:sldTgt/>
                  </p:tgtEl>
                </p:cond>
              </p:nextCondLst>
            </p:seq>
            <p:audio>
              <p:cMediaNode>
                <p:cTn id="60" fill="hold" display="0">
                  <p:stCondLst>
                    <p:cond delay="indefinite"/>
                  </p:stCondLst>
                  <p:endCondLst>
                    <p:cond evt="onPrev" delay="0">
                      <p:tgtEl>
                        <p:sldTgt/>
                      </p:tgtEl>
                    </p:cond>
                    <p:cond evt="onStopAudio" delay="0">
                      <p:tgtEl>
                        <p:sldTgt/>
                      </p:tgtEl>
                    </p:cond>
                  </p:endCondLst>
                </p:cTn>
                <p:tgtEl>
                  <p:spTgt spid="147"/>
                </p:tgtEl>
              </p:cMediaNode>
            </p:audio>
            <p:audio>
              <p:cMediaNode>
                <p:cTn id="61" fill="hold" display="0">
                  <p:stCondLst>
                    <p:cond delay="indefinite"/>
                  </p:stCondLst>
                  <p:endCondLst>
                    <p:cond evt="onPrev" delay="0">
                      <p:tgtEl>
                        <p:sldTgt/>
                      </p:tgtEl>
                    </p:cond>
                    <p:cond evt="onStopAudio" delay="0">
                      <p:tgtEl>
                        <p:sldTgt/>
                      </p:tgtEl>
                    </p:cond>
                  </p:endCondLst>
                </p:cTn>
                <p:tgtEl>
                  <p:spTgt spid="149"/>
                </p:tgtEl>
              </p:cMediaNode>
            </p:audio>
            <p:audio>
              <p:cMediaNode>
                <p:cTn id="62" fill="hold" display="0">
                  <p:stCondLst>
                    <p:cond delay="indefinite"/>
                  </p:stCondLst>
                  <p:endCondLst>
                    <p:cond evt="onPrev" delay="0">
                      <p:tgtEl>
                        <p:sldTgt/>
                      </p:tgtEl>
                    </p:cond>
                    <p:cond evt="onStopAudio" delay="0">
                      <p:tgtEl>
                        <p:sldTgt/>
                      </p:tgtEl>
                    </p:cond>
                  </p:endCondLst>
                </p:cTn>
                <p:tgtEl>
                  <p:spTgt spid="150"/>
                </p:tgtEl>
              </p:cMediaNode>
            </p:audio>
            <p:audio>
              <p:cMediaNode>
                <p:cTn id="63" fill="hold" display="0">
                  <p:stCondLst>
                    <p:cond delay="indefinite"/>
                  </p:stCondLst>
                  <p:endCondLst>
                    <p:cond evt="onNext" delay="0">
                      <p:tgtEl>
                        <p:sldTgt/>
                      </p:tgtEl>
                    </p:cond>
                    <p:cond evt="onPrev" delay="0">
                      <p:tgtEl>
                        <p:sldTgt/>
                      </p:tgtEl>
                    </p:cond>
                    <p:cond evt="onStopAudio" delay="0">
                      <p:tgtEl>
                        <p:sldTgt/>
                      </p:tgtEl>
                    </p:cond>
                  </p:endCondLst>
                </p:cTn>
                <p:tgtEl>
                  <p:spTgt spid="152"/>
                </p:tgtEl>
              </p:cMediaNode>
            </p:audio>
          </p:childTnLst>
        </p:cTn>
      </p:par>
    </p:tnLst>
    <p:bldLst>
      <p:bldP spid="225" grpId="1" animBg="1"/>
    </p:bld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80" name="Group 179"/>
          <p:cNvGrpSpPr/>
          <p:nvPr/>
        </p:nvGrpSpPr>
        <p:grpSpPr>
          <a:xfrm>
            <a:off x="-1871903" y="116632"/>
            <a:ext cx="11052415" cy="7560840"/>
            <a:chOff x="-1151823" y="620688"/>
            <a:chExt cx="11052415" cy="7560840"/>
          </a:xfrm>
        </p:grpSpPr>
        <p:sp>
          <p:nvSpPr>
            <p:cNvPr id="181" name="Rectangle 180"/>
            <p:cNvSpPr/>
            <p:nvPr/>
          </p:nvSpPr>
          <p:spPr>
            <a:xfrm>
              <a:off x="755576" y="620688"/>
              <a:ext cx="360040" cy="7272808"/>
            </a:xfrm>
            <a:prstGeom prst="rect">
              <a:avLst/>
            </a:prstGeom>
            <a:solidFill>
              <a:srgbClr val="CCCCFF"/>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82" name="Rectangle 181"/>
            <p:cNvSpPr/>
            <p:nvPr/>
          </p:nvSpPr>
          <p:spPr>
            <a:xfrm>
              <a:off x="4211960" y="1484784"/>
              <a:ext cx="360040" cy="6696744"/>
            </a:xfrm>
            <a:prstGeom prst="rect">
              <a:avLst/>
            </a:prstGeom>
            <a:solidFill>
              <a:srgbClr val="CCCCFF"/>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83" name="Rectangle 182"/>
            <p:cNvSpPr/>
            <p:nvPr/>
          </p:nvSpPr>
          <p:spPr>
            <a:xfrm>
              <a:off x="7812360" y="620688"/>
              <a:ext cx="360040" cy="6984776"/>
            </a:xfrm>
            <a:prstGeom prst="rect">
              <a:avLst/>
            </a:prstGeom>
            <a:solidFill>
              <a:srgbClr val="CCCCFF"/>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84" name="Rectangle 183"/>
            <p:cNvSpPr/>
            <p:nvPr/>
          </p:nvSpPr>
          <p:spPr>
            <a:xfrm>
              <a:off x="-756592" y="5949280"/>
              <a:ext cx="10657184" cy="360040"/>
            </a:xfrm>
            <a:prstGeom prst="rect">
              <a:avLst/>
            </a:prstGeom>
            <a:solidFill>
              <a:srgbClr val="CCCCFF"/>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85" name="Rectangle 184"/>
            <p:cNvSpPr/>
            <p:nvPr/>
          </p:nvSpPr>
          <p:spPr>
            <a:xfrm rot="2421751">
              <a:off x="-1151823" y="4316780"/>
              <a:ext cx="10657184" cy="360040"/>
            </a:xfrm>
            <a:prstGeom prst="rect">
              <a:avLst/>
            </a:prstGeom>
            <a:solidFill>
              <a:srgbClr val="CCCCFF"/>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86" name="Oval 185"/>
            <p:cNvSpPr/>
            <p:nvPr/>
          </p:nvSpPr>
          <p:spPr>
            <a:xfrm>
              <a:off x="539552" y="1412776"/>
              <a:ext cx="720080" cy="720080"/>
            </a:xfrm>
            <a:prstGeom prst="ellipse">
              <a:avLst/>
            </a:prstGeom>
            <a:solidFill>
              <a:srgbClr val="B2B2B2"/>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87" name="Oval 186"/>
            <p:cNvSpPr/>
            <p:nvPr/>
          </p:nvSpPr>
          <p:spPr>
            <a:xfrm>
              <a:off x="611560" y="5805264"/>
              <a:ext cx="720080" cy="720080"/>
            </a:xfrm>
            <a:prstGeom prst="ellipse">
              <a:avLst/>
            </a:prstGeom>
            <a:solidFill>
              <a:srgbClr val="B2B2B2"/>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88" name="Oval 187"/>
            <p:cNvSpPr/>
            <p:nvPr/>
          </p:nvSpPr>
          <p:spPr>
            <a:xfrm>
              <a:off x="7596336" y="5805264"/>
              <a:ext cx="720080" cy="720080"/>
            </a:xfrm>
            <a:prstGeom prst="ellipse">
              <a:avLst/>
            </a:prstGeom>
            <a:solidFill>
              <a:srgbClr val="B2B2B2"/>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164" name="Group 163"/>
          <p:cNvGrpSpPr/>
          <p:nvPr/>
        </p:nvGrpSpPr>
        <p:grpSpPr>
          <a:xfrm>
            <a:off x="6583575" y="1700808"/>
            <a:ext cx="2105581" cy="2574711"/>
            <a:chOff x="8892480" y="854289"/>
            <a:chExt cx="2105581" cy="2574711"/>
          </a:xfrm>
        </p:grpSpPr>
        <p:grpSp>
          <p:nvGrpSpPr>
            <p:cNvPr id="129" name="Group 128"/>
            <p:cNvGrpSpPr/>
            <p:nvPr/>
          </p:nvGrpSpPr>
          <p:grpSpPr>
            <a:xfrm>
              <a:off x="8892480" y="1201775"/>
              <a:ext cx="2105581" cy="2227225"/>
              <a:chOff x="209295" y="2341420"/>
              <a:chExt cx="2388371" cy="2526353"/>
            </a:xfrm>
          </p:grpSpPr>
          <p:sp>
            <p:nvSpPr>
              <p:cNvPr id="131" name="Freeform 130"/>
              <p:cNvSpPr/>
              <p:nvPr/>
            </p:nvSpPr>
            <p:spPr>
              <a:xfrm>
                <a:off x="1929289" y="2851356"/>
                <a:ext cx="446022" cy="577644"/>
              </a:xfrm>
              <a:custGeom>
                <a:avLst/>
                <a:gdLst>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98859 w 625872"/>
                  <a:gd name="connsiteY6" fmla="*/ 576262 h 840978"/>
                  <a:gd name="connsiteX7" fmla="*/ 408384 w 625872"/>
                  <a:gd name="connsiteY7" fmla="*/ 554831 h 840978"/>
                  <a:gd name="connsiteX8" fmla="*/ 403622 w 625872"/>
                  <a:gd name="connsiteY8" fmla="*/ 0 h 840978"/>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86581 w 625872"/>
                  <a:gd name="connsiteY6" fmla="*/ 600620 h 840978"/>
                  <a:gd name="connsiteX7" fmla="*/ 408384 w 625872"/>
                  <a:gd name="connsiteY7" fmla="*/ 554831 h 840978"/>
                  <a:gd name="connsiteX8" fmla="*/ 403622 w 625872"/>
                  <a:gd name="connsiteY8" fmla="*/ 0 h 840978"/>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52338"/>
                  <a:gd name="connsiteX1" fmla="*/ 586978 w 629778"/>
                  <a:gd name="connsiteY1" fmla="*/ 707231 h 852338"/>
                  <a:gd name="connsiteX2" fmla="*/ 332557 w 629778"/>
                  <a:gd name="connsiteY2" fmla="*/ 850230 h 852338"/>
                  <a:gd name="connsiteX3" fmla="*/ 65484 w 629778"/>
                  <a:gd name="connsiteY3" fmla="*/ 809625 h 852338"/>
                  <a:gd name="connsiteX4" fmla="*/ 15478 w 629778"/>
                  <a:gd name="connsiteY4" fmla="*/ 671512 h 852338"/>
                  <a:gd name="connsiteX5" fmla="*/ 158353 w 629778"/>
                  <a:gd name="connsiteY5" fmla="*/ 540543 h 852338"/>
                  <a:gd name="connsiteX6" fmla="*/ 386581 w 629778"/>
                  <a:gd name="connsiteY6" fmla="*/ 600620 h 852338"/>
                  <a:gd name="connsiteX7" fmla="*/ 408384 w 629778"/>
                  <a:gd name="connsiteY7" fmla="*/ 554831 h 852338"/>
                  <a:gd name="connsiteX8" fmla="*/ 403622 w 629778"/>
                  <a:gd name="connsiteY8" fmla="*/ 0 h 852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9778" h="852338">
                    <a:moveTo>
                      <a:pt x="589359" y="40481"/>
                    </a:moveTo>
                    <a:cubicBezTo>
                      <a:pt x="607615" y="308570"/>
                      <a:pt x="629778" y="572273"/>
                      <a:pt x="586978" y="707231"/>
                    </a:cubicBezTo>
                    <a:cubicBezTo>
                      <a:pt x="544178" y="842189"/>
                      <a:pt x="393081" y="852338"/>
                      <a:pt x="332557" y="850230"/>
                    </a:cubicBezTo>
                    <a:cubicBezTo>
                      <a:pt x="247154" y="847800"/>
                      <a:pt x="118330" y="839411"/>
                      <a:pt x="65484" y="809625"/>
                    </a:cubicBezTo>
                    <a:cubicBezTo>
                      <a:pt x="12638" y="779839"/>
                      <a:pt x="0" y="716359"/>
                      <a:pt x="15478" y="671512"/>
                    </a:cubicBezTo>
                    <a:cubicBezTo>
                      <a:pt x="30956" y="626665"/>
                      <a:pt x="96503" y="552358"/>
                      <a:pt x="158353" y="540543"/>
                    </a:cubicBezTo>
                    <a:cubicBezTo>
                      <a:pt x="220203" y="528728"/>
                      <a:pt x="344909" y="598239"/>
                      <a:pt x="386581" y="600620"/>
                    </a:cubicBezTo>
                    <a:cubicBezTo>
                      <a:pt x="428253" y="603001"/>
                      <a:pt x="405544" y="654934"/>
                      <a:pt x="408384" y="554831"/>
                    </a:cubicBezTo>
                    <a:cubicBezTo>
                      <a:pt x="411224" y="454728"/>
                      <a:pt x="406400" y="229393"/>
                      <a:pt x="403622" y="0"/>
                    </a:cubicBezTo>
                  </a:path>
                </a:pathLst>
              </a:custGeom>
              <a:solidFill>
                <a:srgbClr val="3399FF"/>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grpSp>
            <p:nvGrpSpPr>
              <p:cNvPr id="143" name="Group 20"/>
              <p:cNvGrpSpPr/>
              <p:nvPr/>
            </p:nvGrpSpPr>
            <p:grpSpPr>
              <a:xfrm>
                <a:off x="725559" y="2341420"/>
                <a:ext cx="1872107" cy="2504164"/>
                <a:chOff x="1475656" y="2564904"/>
                <a:chExt cx="2160240" cy="2808312"/>
              </a:xfrm>
            </p:grpSpPr>
            <p:sp>
              <p:nvSpPr>
                <p:cNvPr id="144" name="Oval 10"/>
                <p:cNvSpPr/>
                <p:nvPr/>
              </p:nvSpPr>
              <p:spPr>
                <a:xfrm>
                  <a:off x="1475656" y="2564904"/>
                  <a:ext cx="2160240" cy="2808312"/>
                </a:xfrm>
                <a:prstGeom prst="ellipse">
                  <a:avLst/>
                </a:prstGeom>
                <a:solidFill>
                  <a:srgbClr val="0033CC"/>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45" name="Freeform 6"/>
                <p:cNvSpPr/>
                <p:nvPr/>
              </p:nvSpPr>
              <p:spPr>
                <a:xfrm>
                  <a:off x="1979712" y="2996952"/>
                  <a:ext cx="1107584" cy="154547"/>
                </a:xfrm>
                <a:custGeom>
                  <a:avLst/>
                  <a:gdLst>
                    <a:gd name="connsiteX0" fmla="*/ 0 w 1107584"/>
                    <a:gd name="connsiteY0" fmla="*/ 154547 h 154547"/>
                    <a:gd name="connsiteX1" fmla="*/ 103031 w 1107584"/>
                    <a:gd name="connsiteY1" fmla="*/ 12879 h 154547"/>
                    <a:gd name="connsiteX2" fmla="*/ 244699 w 1107584"/>
                    <a:gd name="connsiteY2" fmla="*/ 154547 h 154547"/>
                    <a:gd name="connsiteX3" fmla="*/ 386367 w 1107584"/>
                    <a:gd name="connsiteY3" fmla="*/ 12879 h 154547"/>
                    <a:gd name="connsiteX4" fmla="*/ 515155 w 1107584"/>
                    <a:gd name="connsiteY4" fmla="*/ 141668 h 154547"/>
                    <a:gd name="connsiteX5" fmla="*/ 669702 w 1107584"/>
                    <a:gd name="connsiteY5" fmla="*/ 38637 h 154547"/>
                    <a:gd name="connsiteX6" fmla="*/ 837127 w 1107584"/>
                    <a:gd name="connsiteY6" fmla="*/ 115910 h 154547"/>
                    <a:gd name="connsiteX7" fmla="*/ 978795 w 1107584"/>
                    <a:gd name="connsiteY7" fmla="*/ 0 h 154547"/>
                    <a:gd name="connsiteX8" fmla="*/ 1107584 w 1107584"/>
                    <a:gd name="connsiteY8" fmla="*/ 115910 h 154547"/>
                    <a:gd name="connsiteX9" fmla="*/ 1107584 w 1107584"/>
                    <a:gd name="connsiteY9" fmla="*/ 115910 h 1545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07584" h="154547">
                      <a:moveTo>
                        <a:pt x="0" y="154547"/>
                      </a:moveTo>
                      <a:cubicBezTo>
                        <a:pt x="31124" y="83713"/>
                        <a:pt x="62248" y="12879"/>
                        <a:pt x="103031" y="12879"/>
                      </a:cubicBezTo>
                      <a:cubicBezTo>
                        <a:pt x="143814" y="12879"/>
                        <a:pt x="197476" y="154547"/>
                        <a:pt x="244699" y="154547"/>
                      </a:cubicBezTo>
                      <a:cubicBezTo>
                        <a:pt x="291922" y="154547"/>
                        <a:pt x="341291" y="15026"/>
                        <a:pt x="386367" y="12879"/>
                      </a:cubicBezTo>
                      <a:cubicBezTo>
                        <a:pt x="431443" y="10733"/>
                        <a:pt x="467933" y="137375"/>
                        <a:pt x="515155" y="141668"/>
                      </a:cubicBezTo>
                      <a:cubicBezTo>
                        <a:pt x="562378" y="145961"/>
                        <a:pt x="616040" y="42930"/>
                        <a:pt x="669702" y="38637"/>
                      </a:cubicBezTo>
                      <a:cubicBezTo>
                        <a:pt x="723364" y="34344"/>
                        <a:pt x="785612" y="122350"/>
                        <a:pt x="837127" y="115910"/>
                      </a:cubicBezTo>
                      <a:cubicBezTo>
                        <a:pt x="888643" y="109471"/>
                        <a:pt x="933719" y="0"/>
                        <a:pt x="978795" y="0"/>
                      </a:cubicBezTo>
                      <a:cubicBezTo>
                        <a:pt x="1023871" y="0"/>
                        <a:pt x="1107584" y="115910"/>
                        <a:pt x="1107584" y="115910"/>
                      </a:cubicBezTo>
                      <a:lnTo>
                        <a:pt x="1107584" y="115910"/>
                      </a:lnTo>
                    </a:path>
                  </a:pathLst>
                </a:custGeom>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146" name="Freeform 7"/>
                <p:cNvSpPr/>
                <p:nvPr/>
              </p:nvSpPr>
              <p:spPr>
                <a:xfrm>
                  <a:off x="1979712" y="2852936"/>
                  <a:ext cx="1107584" cy="154547"/>
                </a:xfrm>
                <a:custGeom>
                  <a:avLst/>
                  <a:gdLst>
                    <a:gd name="connsiteX0" fmla="*/ 0 w 1107584"/>
                    <a:gd name="connsiteY0" fmla="*/ 154547 h 154547"/>
                    <a:gd name="connsiteX1" fmla="*/ 103031 w 1107584"/>
                    <a:gd name="connsiteY1" fmla="*/ 12879 h 154547"/>
                    <a:gd name="connsiteX2" fmla="*/ 244699 w 1107584"/>
                    <a:gd name="connsiteY2" fmla="*/ 154547 h 154547"/>
                    <a:gd name="connsiteX3" fmla="*/ 386367 w 1107584"/>
                    <a:gd name="connsiteY3" fmla="*/ 12879 h 154547"/>
                    <a:gd name="connsiteX4" fmla="*/ 515155 w 1107584"/>
                    <a:gd name="connsiteY4" fmla="*/ 141668 h 154547"/>
                    <a:gd name="connsiteX5" fmla="*/ 669702 w 1107584"/>
                    <a:gd name="connsiteY5" fmla="*/ 38637 h 154547"/>
                    <a:gd name="connsiteX6" fmla="*/ 837127 w 1107584"/>
                    <a:gd name="connsiteY6" fmla="*/ 115910 h 154547"/>
                    <a:gd name="connsiteX7" fmla="*/ 978795 w 1107584"/>
                    <a:gd name="connsiteY7" fmla="*/ 0 h 154547"/>
                    <a:gd name="connsiteX8" fmla="*/ 1107584 w 1107584"/>
                    <a:gd name="connsiteY8" fmla="*/ 115910 h 154547"/>
                    <a:gd name="connsiteX9" fmla="*/ 1107584 w 1107584"/>
                    <a:gd name="connsiteY9" fmla="*/ 115910 h 1545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07584" h="154547">
                      <a:moveTo>
                        <a:pt x="0" y="154547"/>
                      </a:moveTo>
                      <a:cubicBezTo>
                        <a:pt x="31124" y="83713"/>
                        <a:pt x="62248" y="12879"/>
                        <a:pt x="103031" y="12879"/>
                      </a:cubicBezTo>
                      <a:cubicBezTo>
                        <a:pt x="143814" y="12879"/>
                        <a:pt x="197476" y="154547"/>
                        <a:pt x="244699" y="154547"/>
                      </a:cubicBezTo>
                      <a:cubicBezTo>
                        <a:pt x="291922" y="154547"/>
                        <a:pt x="341291" y="15026"/>
                        <a:pt x="386367" y="12879"/>
                      </a:cubicBezTo>
                      <a:cubicBezTo>
                        <a:pt x="431443" y="10733"/>
                        <a:pt x="467933" y="137375"/>
                        <a:pt x="515155" y="141668"/>
                      </a:cubicBezTo>
                      <a:cubicBezTo>
                        <a:pt x="562378" y="145961"/>
                        <a:pt x="616040" y="42930"/>
                        <a:pt x="669702" y="38637"/>
                      </a:cubicBezTo>
                      <a:cubicBezTo>
                        <a:pt x="723364" y="34344"/>
                        <a:pt x="785612" y="122350"/>
                        <a:pt x="837127" y="115910"/>
                      </a:cubicBezTo>
                      <a:cubicBezTo>
                        <a:pt x="888643" y="109471"/>
                        <a:pt x="933719" y="0"/>
                        <a:pt x="978795" y="0"/>
                      </a:cubicBezTo>
                      <a:cubicBezTo>
                        <a:pt x="1023871" y="0"/>
                        <a:pt x="1107584" y="115910"/>
                        <a:pt x="1107584" y="115910"/>
                      </a:cubicBezTo>
                      <a:lnTo>
                        <a:pt x="1107584" y="115910"/>
                      </a:lnTo>
                    </a:path>
                  </a:pathLst>
                </a:custGeom>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147" name="Freeform 8"/>
                <p:cNvSpPr/>
                <p:nvPr/>
              </p:nvSpPr>
              <p:spPr>
                <a:xfrm>
                  <a:off x="1979712" y="2708920"/>
                  <a:ext cx="1107584" cy="154547"/>
                </a:xfrm>
                <a:custGeom>
                  <a:avLst/>
                  <a:gdLst>
                    <a:gd name="connsiteX0" fmla="*/ 0 w 1107584"/>
                    <a:gd name="connsiteY0" fmla="*/ 154547 h 154547"/>
                    <a:gd name="connsiteX1" fmla="*/ 103031 w 1107584"/>
                    <a:gd name="connsiteY1" fmla="*/ 12879 h 154547"/>
                    <a:gd name="connsiteX2" fmla="*/ 244699 w 1107584"/>
                    <a:gd name="connsiteY2" fmla="*/ 154547 h 154547"/>
                    <a:gd name="connsiteX3" fmla="*/ 386367 w 1107584"/>
                    <a:gd name="connsiteY3" fmla="*/ 12879 h 154547"/>
                    <a:gd name="connsiteX4" fmla="*/ 515155 w 1107584"/>
                    <a:gd name="connsiteY4" fmla="*/ 141668 h 154547"/>
                    <a:gd name="connsiteX5" fmla="*/ 669702 w 1107584"/>
                    <a:gd name="connsiteY5" fmla="*/ 38637 h 154547"/>
                    <a:gd name="connsiteX6" fmla="*/ 837127 w 1107584"/>
                    <a:gd name="connsiteY6" fmla="*/ 115910 h 154547"/>
                    <a:gd name="connsiteX7" fmla="*/ 978795 w 1107584"/>
                    <a:gd name="connsiteY7" fmla="*/ 0 h 154547"/>
                    <a:gd name="connsiteX8" fmla="*/ 1107584 w 1107584"/>
                    <a:gd name="connsiteY8" fmla="*/ 115910 h 154547"/>
                    <a:gd name="connsiteX9" fmla="*/ 1107584 w 1107584"/>
                    <a:gd name="connsiteY9" fmla="*/ 115910 h 1545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07584" h="154547">
                      <a:moveTo>
                        <a:pt x="0" y="154547"/>
                      </a:moveTo>
                      <a:cubicBezTo>
                        <a:pt x="31124" y="83713"/>
                        <a:pt x="62248" y="12879"/>
                        <a:pt x="103031" y="12879"/>
                      </a:cubicBezTo>
                      <a:cubicBezTo>
                        <a:pt x="143814" y="12879"/>
                        <a:pt x="197476" y="154547"/>
                        <a:pt x="244699" y="154547"/>
                      </a:cubicBezTo>
                      <a:cubicBezTo>
                        <a:pt x="291922" y="154547"/>
                        <a:pt x="341291" y="15026"/>
                        <a:pt x="386367" y="12879"/>
                      </a:cubicBezTo>
                      <a:cubicBezTo>
                        <a:pt x="431443" y="10733"/>
                        <a:pt x="467933" y="137375"/>
                        <a:pt x="515155" y="141668"/>
                      </a:cubicBezTo>
                      <a:cubicBezTo>
                        <a:pt x="562378" y="145961"/>
                        <a:pt x="616040" y="42930"/>
                        <a:pt x="669702" y="38637"/>
                      </a:cubicBezTo>
                      <a:cubicBezTo>
                        <a:pt x="723364" y="34344"/>
                        <a:pt x="785612" y="122350"/>
                        <a:pt x="837127" y="115910"/>
                      </a:cubicBezTo>
                      <a:cubicBezTo>
                        <a:pt x="888643" y="109471"/>
                        <a:pt x="933719" y="0"/>
                        <a:pt x="978795" y="0"/>
                      </a:cubicBezTo>
                      <a:cubicBezTo>
                        <a:pt x="1023871" y="0"/>
                        <a:pt x="1107584" y="115910"/>
                        <a:pt x="1107584" y="115910"/>
                      </a:cubicBezTo>
                      <a:lnTo>
                        <a:pt x="1107584" y="115910"/>
                      </a:lnTo>
                    </a:path>
                  </a:pathLst>
                </a:custGeom>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grpSp>
          <p:sp>
            <p:nvSpPr>
              <p:cNvPr id="135" name="Chord 134"/>
              <p:cNvSpPr/>
              <p:nvPr/>
            </p:nvSpPr>
            <p:spPr>
              <a:xfrm>
                <a:off x="576219" y="3403067"/>
                <a:ext cx="488567" cy="331521"/>
              </a:xfrm>
              <a:prstGeom prst="chord">
                <a:avLst>
                  <a:gd name="adj1" fmla="val 5430208"/>
                  <a:gd name="adj2" fmla="val 5345722"/>
                </a:avLst>
              </a:prstGeom>
              <a:solidFill>
                <a:srgbClr val="FF00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40" name="Oval 139"/>
              <p:cNvSpPr/>
              <p:nvPr/>
            </p:nvSpPr>
            <p:spPr>
              <a:xfrm rot="190219">
                <a:off x="1049951" y="3028804"/>
                <a:ext cx="91215" cy="248642"/>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37" name="Arc 136"/>
              <p:cNvSpPr/>
              <p:nvPr/>
            </p:nvSpPr>
            <p:spPr>
              <a:xfrm>
                <a:off x="209295" y="4001595"/>
                <a:ext cx="1154903" cy="866178"/>
              </a:xfrm>
              <a:prstGeom prst="arc">
                <a:avLst>
                  <a:gd name="adj1" fmla="val 16427381"/>
                  <a:gd name="adj2" fmla="val 19023606"/>
                </a:avLst>
              </a:prstGeom>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grpSp>
        <p:sp>
          <p:nvSpPr>
            <p:cNvPr id="152" name="Freeform 151"/>
            <p:cNvSpPr/>
            <p:nvPr/>
          </p:nvSpPr>
          <p:spPr>
            <a:xfrm>
              <a:off x="10008047" y="2137879"/>
              <a:ext cx="585932" cy="788408"/>
            </a:xfrm>
            <a:custGeom>
              <a:avLst/>
              <a:gdLst>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75432 w 777479"/>
                <a:gd name="connsiteY8" fmla="*/ 659606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65919 w 777479"/>
                <a:gd name="connsiteY10" fmla="*/ 516731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62013 w 777479"/>
                <a:gd name="connsiteY20" fmla="*/ 605036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180 w 777479"/>
                <a:gd name="connsiteY0" fmla="*/ 0 h 909988"/>
                <a:gd name="connsiteX1" fmla="*/ 239713 w 777479"/>
                <a:gd name="connsiteY1" fmla="*/ 316660 h 909988"/>
                <a:gd name="connsiteX2" fmla="*/ 82550 w 777479"/>
                <a:gd name="connsiteY2" fmla="*/ 411910 h 909988"/>
                <a:gd name="connsiteX3" fmla="*/ 3969 w 777479"/>
                <a:gd name="connsiteY3" fmla="*/ 550022 h 909988"/>
                <a:gd name="connsiteX4" fmla="*/ 106363 w 777479"/>
                <a:gd name="connsiteY4" fmla="*/ 564310 h 909988"/>
                <a:gd name="connsiteX5" fmla="*/ 254000 w 777479"/>
                <a:gd name="connsiteY5" fmla="*/ 461916 h 909988"/>
                <a:gd name="connsiteX6" fmla="*/ 261144 w 777479"/>
                <a:gd name="connsiteY6" fmla="*/ 473822 h 909988"/>
                <a:gd name="connsiteX7" fmla="*/ 223044 w 777479"/>
                <a:gd name="connsiteY7" fmla="*/ 609553 h 909988"/>
                <a:gd name="connsiteX8" fmla="*/ 198834 w 777479"/>
                <a:gd name="connsiteY8" fmla="*/ 735760 h 909988"/>
                <a:gd name="connsiteX9" fmla="*/ 248147 w 777479"/>
                <a:gd name="connsiteY9" fmla="*/ 825875 h 909988"/>
                <a:gd name="connsiteX10" fmla="*/ 335682 w 777479"/>
                <a:gd name="connsiteY10" fmla="*/ 684141 h 909988"/>
                <a:gd name="connsiteX11" fmla="*/ 368300 w 777479"/>
                <a:gd name="connsiteY11" fmla="*/ 564309 h 909988"/>
                <a:gd name="connsiteX12" fmla="*/ 375444 w 777479"/>
                <a:gd name="connsiteY12" fmla="*/ 630985 h 909988"/>
                <a:gd name="connsiteX13" fmla="*/ 401638 w 777479"/>
                <a:gd name="connsiteY13" fmla="*/ 842916 h 909988"/>
                <a:gd name="connsiteX14" fmla="*/ 451644 w 777479"/>
                <a:gd name="connsiteY14" fmla="*/ 909591 h 909988"/>
                <a:gd name="connsiteX15" fmla="*/ 504032 w 777479"/>
                <a:gd name="connsiteY15" fmla="*/ 845297 h 909988"/>
                <a:gd name="connsiteX16" fmla="*/ 504032 w 777479"/>
                <a:gd name="connsiteY16" fmla="*/ 604790 h 909988"/>
                <a:gd name="connsiteX17" fmla="*/ 527844 w 777479"/>
                <a:gd name="connsiteY17" fmla="*/ 719091 h 909988"/>
                <a:gd name="connsiteX18" fmla="*/ 573088 w 777479"/>
                <a:gd name="connsiteY18" fmla="*/ 816722 h 909988"/>
                <a:gd name="connsiteX19" fmla="*/ 625475 w 777479"/>
                <a:gd name="connsiteY19" fmla="*/ 838153 h 909988"/>
                <a:gd name="connsiteX20" fmla="*/ 662013 w 777479"/>
                <a:gd name="connsiteY20" fmla="*/ 781202 h 909988"/>
                <a:gd name="connsiteX21" fmla="*/ 644525 w 777479"/>
                <a:gd name="connsiteY21" fmla="*/ 659560 h 909988"/>
                <a:gd name="connsiteX22" fmla="*/ 632619 w 777479"/>
                <a:gd name="connsiteY22" fmla="*/ 583360 h 909988"/>
                <a:gd name="connsiteX23" fmla="*/ 718344 w 777479"/>
                <a:gd name="connsiteY23" fmla="*/ 733378 h 909988"/>
                <a:gd name="connsiteX24" fmla="*/ 770732 w 777479"/>
                <a:gd name="connsiteY24" fmla="*/ 711947 h 909988"/>
                <a:gd name="connsiteX25" fmla="*/ 758825 w 777479"/>
                <a:gd name="connsiteY25" fmla="*/ 571453 h 909988"/>
                <a:gd name="connsiteX26" fmla="*/ 668338 w 777479"/>
                <a:gd name="connsiteY26" fmla="*/ 400003 h 909988"/>
                <a:gd name="connsiteX27" fmla="*/ 644525 w 777479"/>
                <a:gd name="connsiteY27" fmla="*/ 176166 h 909988"/>
                <a:gd name="connsiteX0" fmla="*/ 237180 w 777479"/>
                <a:gd name="connsiteY0" fmla="*/ 0 h 909988"/>
                <a:gd name="connsiteX1" fmla="*/ 239713 w 777479"/>
                <a:gd name="connsiteY1" fmla="*/ 316660 h 909988"/>
                <a:gd name="connsiteX2" fmla="*/ 82550 w 777479"/>
                <a:gd name="connsiteY2" fmla="*/ 411910 h 909988"/>
                <a:gd name="connsiteX3" fmla="*/ 3969 w 777479"/>
                <a:gd name="connsiteY3" fmla="*/ 550022 h 909988"/>
                <a:gd name="connsiteX4" fmla="*/ 106363 w 777479"/>
                <a:gd name="connsiteY4" fmla="*/ 564310 h 909988"/>
                <a:gd name="connsiteX5" fmla="*/ 254000 w 777479"/>
                <a:gd name="connsiteY5" fmla="*/ 461916 h 909988"/>
                <a:gd name="connsiteX6" fmla="*/ 261144 w 777479"/>
                <a:gd name="connsiteY6" fmla="*/ 473822 h 909988"/>
                <a:gd name="connsiteX7" fmla="*/ 223044 w 777479"/>
                <a:gd name="connsiteY7" fmla="*/ 609553 h 909988"/>
                <a:gd name="connsiteX8" fmla="*/ 198834 w 777479"/>
                <a:gd name="connsiteY8" fmla="*/ 735760 h 909988"/>
                <a:gd name="connsiteX9" fmla="*/ 248147 w 777479"/>
                <a:gd name="connsiteY9" fmla="*/ 825875 h 909988"/>
                <a:gd name="connsiteX10" fmla="*/ 335682 w 777479"/>
                <a:gd name="connsiteY10" fmla="*/ 684141 h 909988"/>
                <a:gd name="connsiteX11" fmla="*/ 368300 w 777479"/>
                <a:gd name="connsiteY11" fmla="*/ 564309 h 909988"/>
                <a:gd name="connsiteX12" fmla="*/ 375444 w 777479"/>
                <a:gd name="connsiteY12" fmla="*/ 630985 h 909988"/>
                <a:gd name="connsiteX13" fmla="*/ 401638 w 777479"/>
                <a:gd name="connsiteY13" fmla="*/ 842916 h 909988"/>
                <a:gd name="connsiteX14" fmla="*/ 451644 w 777479"/>
                <a:gd name="connsiteY14" fmla="*/ 909591 h 909988"/>
                <a:gd name="connsiteX15" fmla="*/ 504032 w 777479"/>
                <a:gd name="connsiteY15" fmla="*/ 845297 h 909988"/>
                <a:gd name="connsiteX16" fmla="*/ 504032 w 777479"/>
                <a:gd name="connsiteY16" fmla="*/ 604790 h 909988"/>
                <a:gd name="connsiteX17" fmla="*/ 527844 w 777479"/>
                <a:gd name="connsiteY17" fmla="*/ 719091 h 909988"/>
                <a:gd name="connsiteX18" fmla="*/ 573088 w 777479"/>
                <a:gd name="connsiteY18" fmla="*/ 816722 h 909988"/>
                <a:gd name="connsiteX19" fmla="*/ 625475 w 777479"/>
                <a:gd name="connsiteY19" fmla="*/ 838153 h 909988"/>
                <a:gd name="connsiteX20" fmla="*/ 662013 w 777479"/>
                <a:gd name="connsiteY20" fmla="*/ 781202 h 909988"/>
                <a:gd name="connsiteX21" fmla="*/ 644525 w 777479"/>
                <a:gd name="connsiteY21" fmla="*/ 659560 h 909988"/>
                <a:gd name="connsiteX22" fmla="*/ 632619 w 777479"/>
                <a:gd name="connsiteY22" fmla="*/ 583360 h 909988"/>
                <a:gd name="connsiteX23" fmla="*/ 718344 w 777479"/>
                <a:gd name="connsiteY23" fmla="*/ 733378 h 909988"/>
                <a:gd name="connsiteX24" fmla="*/ 770732 w 777479"/>
                <a:gd name="connsiteY24" fmla="*/ 711947 h 909988"/>
                <a:gd name="connsiteX25" fmla="*/ 758825 w 777479"/>
                <a:gd name="connsiteY25" fmla="*/ 571453 h 909988"/>
                <a:gd name="connsiteX26" fmla="*/ 668338 w 777479"/>
                <a:gd name="connsiteY26" fmla="*/ 400003 h 909988"/>
                <a:gd name="connsiteX27" fmla="*/ 614486 w 777479"/>
                <a:gd name="connsiteY27" fmla="*/ 68283 h 909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77479" h="909988">
                  <a:moveTo>
                    <a:pt x="237180" y="0"/>
                  </a:moveTo>
                  <a:cubicBezTo>
                    <a:pt x="251269" y="45641"/>
                    <a:pt x="265485" y="248008"/>
                    <a:pt x="239713" y="316660"/>
                  </a:cubicBezTo>
                  <a:cubicBezTo>
                    <a:pt x="213941" y="385312"/>
                    <a:pt x="121841" y="373016"/>
                    <a:pt x="82550" y="411910"/>
                  </a:cubicBezTo>
                  <a:cubicBezTo>
                    <a:pt x="43259" y="450804"/>
                    <a:pt x="0" y="524622"/>
                    <a:pt x="3969" y="550022"/>
                  </a:cubicBezTo>
                  <a:cubicBezTo>
                    <a:pt x="7938" y="575422"/>
                    <a:pt x="64691" y="578994"/>
                    <a:pt x="106363" y="564310"/>
                  </a:cubicBezTo>
                  <a:cubicBezTo>
                    <a:pt x="148035" y="549626"/>
                    <a:pt x="228203" y="476997"/>
                    <a:pt x="254000" y="461916"/>
                  </a:cubicBezTo>
                  <a:cubicBezTo>
                    <a:pt x="279797" y="446835"/>
                    <a:pt x="266303" y="449216"/>
                    <a:pt x="261144" y="473822"/>
                  </a:cubicBezTo>
                  <a:cubicBezTo>
                    <a:pt x="255985" y="498428"/>
                    <a:pt x="233429" y="565897"/>
                    <a:pt x="223044" y="609553"/>
                  </a:cubicBezTo>
                  <a:cubicBezTo>
                    <a:pt x="212659" y="653209"/>
                    <a:pt x="194650" y="699706"/>
                    <a:pt x="198834" y="735760"/>
                  </a:cubicBezTo>
                  <a:cubicBezTo>
                    <a:pt x="203018" y="771814"/>
                    <a:pt x="225339" y="834478"/>
                    <a:pt x="248147" y="825875"/>
                  </a:cubicBezTo>
                  <a:cubicBezTo>
                    <a:pt x="270955" y="817272"/>
                    <a:pt x="315657" y="727735"/>
                    <a:pt x="335682" y="684141"/>
                  </a:cubicBezTo>
                  <a:cubicBezTo>
                    <a:pt x="355707" y="640547"/>
                    <a:pt x="361673" y="573168"/>
                    <a:pt x="368300" y="564309"/>
                  </a:cubicBezTo>
                  <a:cubicBezTo>
                    <a:pt x="374927" y="555450"/>
                    <a:pt x="369888" y="584551"/>
                    <a:pt x="375444" y="630985"/>
                  </a:cubicBezTo>
                  <a:cubicBezTo>
                    <a:pt x="381000" y="677420"/>
                    <a:pt x="388938" y="796482"/>
                    <a:pt x="401638" y="842916"/>
                  </a:cubicBezTo>
                  <a:cubicBezTo>
                    <a:pt x="414338" y="889350"/>
                    <a:pt x="434578" y="909194"/>
                    <a:pt x="451644" y="909591"/>
                  </a:cubicBezTo>
                  <a:cubicBezTo>
                    <a:pt x="468710" y="909988"/>
                    <a:pt x="495301" y="896097"/>
                    <a:pt x="504032" y="845297"/>
                  </a:cubicBezTo>
                  <a:cubicBezTo>
                    <a:pt x="512763" y="794497"/>
                    <a:pt x="500063" y="625824"/>
                    <a:pt x="504032" y="604790"/>
                  </a:cubicBezTo>
                  <a:cubicBezTo>
                    <a:pt x="508001" y="583756"/>
                    <a:pt x="516335" y="683769"/>
                    <a:pt x="527844" y="719091"/>
                  </a:cubicBezTo>
                  <a:cubicBezTo>
                    <a:pt x="539353" y="754413"/>
                    <a:pt x="556816" y="796878"/>
                    <a:pt x="573088" y="816722"/>
                  </a:cubicBezTo>
                  <a:cubicBezTo>
                    <a:pt x="589360" y="836566"/>
                    <a:pt x="610654" y="844073"/>
                    <a:pt x="625475" y="838153"/>
                  </a:cubicBezTo>
                  <a:cubicBezTo>
                    <a:pt x="640296" y="832233"/>
                    <a:pt x="658838" y="810968"/>
                    <a:pt x="662013" y="781202"/>
                  </a:cubicBezTo>
                  <a:cubicBezTo>
                    <a:pt x="665188" y="751436"/>
                    <a:pt x="649424" y="692534"/>
                    <a:pt x="644525" y="659560"/>
                  </a:cubicBezTo>
                  <a:cubicBezTo>
                    <a:pt x="639626" y="626586"/>
                    <a:pt x="620316" y="571057"/>
                    <a:pt x="632619" y="583360"/>
                  </a:cubicBezTo>
                  <a:cubicBezTo>
                    <a:pt x="644922" y="595663"/>
                    <a:pt x="695325" y="711947"/>
                    <a:pt x="718344" y="733378"/>
                  </a:cubicBezTo>
                  <a:cubicBezTo>
                    <a:pt x="741363" y="754809"/>
                    <a:pt x="763985" y="738935"/>
                    <a:pt x="770732" y="711947"/>
                  </a:cubicBezTo>
                  <a:cubicBezTo>
                    <a:pt x="777479" y="684960"/>
                    <a:pt x="775891" y="623444"/>
                    <a:pt x="758825" y="571453"/>
                  </a:cubicBezTo>
                  <a:cubicBezTo>
                    <a:pt x="741759" y="519462"/>
                    <a:pt x="692395" y="483865"/>
                    <a:pt x="668338" y="400003"/>
                  </a:cubicBezTo>
                  <a:cubicBezTo>
                    <a:pt x="644281" y="316141"/>
                    <a:pt x="616867" y="147261"/>
                    <a:pt x="614486" y="68283"/>
                  </a:cubicBezTo>
                </a:path>
              </a:pathLst>
            </a:custGeom>
            <a:solidFill>
              <a:srgbClr val="0033CC"/>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grpSp>
          <p:nvGrpSpPr>
            <p:cNvPr id="153" name="Group 11"/>
            <p:cNvGrpSpPr/>
            <p:nvPr/>
          </p:nvGrpSpPr>
          <p:grpSpPr>
            <a:xfrm>
              <a:off x="9648007" y="854289"/>
              <a:ext cx="1080120" cy="1067566"/>
              <a:chOff x="827584" y="1124744"/>
              <a:chExt cx="1072119" cy="1368152"/>
            </a:xfrm>
          </p:grpSpPr>
          <p:sp>
            <p:nvSpPr>
              <p:cNvPr id="154" name="Chord 153"/>
              <p:cNvSpPr/>
              <p:nvPr/>
            </p:nvSpPr>
            <p:spPr>
              <a:xfrm>
                <a:off x="827584" y="1124744"/>
                <a:ext cx="1072119" cy="1368152"/>
              </a:xfrm>
              <a:prstGeom prst="chord">
                <a:avLst>
                  <a:gd name="adj1" fmla="val 10688754"/>
                  <a:gd name="adj2" fmla="val 108958"/>
                </a:avLst>
              </a:prstGeom>
              <a:solidFill>
                <a:srgbClr val="FFFF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55" name="Chord 154"/>
              <p:cNvSpPr/>
              <p:nvPr/>
            </p:nvSpPr>
            <p:spPr>
              <a:xfrm rot="10800000">
                <a:off x="827584" y="1700808"/>
                <a:ext cx="1072119" cy="216024"/>
              </a:xfrm>
              <a:prstGeom prst="chord">
                <a:avLst>
                  <a:gd name="adj1" fmla="val 10688754"/>
                  <a:gd name="adj2" fmla="val 108958"/>
                </a:avLst>
              </a:prstGeom>
              <a:solidFill>
                <a:srgbClr val="FFFF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cxnSp>
            <p:nvCxnSpPr>
              <p:cNvPr id="156" name="Straight Connector 155"/>
              <p:cNvCxnSpPr/>
              <p:nvPr/>
            </p:nvCxnSpPr>
            <p:spPr>
              <a:xfrm rot="5400000">
                <a:off x="935596" y="1448780"/>
                <a:ext cx="64807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7" name="Straight Connector 156"/>
              <p:cNvCxnSpPr/>
              <p:nvPr/>
            </p:nvCxnSpPr>
            <p:spPr>
              <a:xfrm rot="5400000">
                <a:off x="1151620" y="1448780"/>
                <a:ext cx="64807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grpSp>
        <p:nvGrpSpPr>
          <p:cNvPr id="151" name="Group 150"/>
          <p:cNvGrpSpPr/>
          <p:nvPr/>
        </p:nvGrpSpPr>
        <p:grpSpPr>
          <a:xfrm flipH="1">
            <a:off x="7007572" y="1713508"/>
            <a:ext cx="2195736" cy="2574711"/>
            <a:chOff x="8892480" y="854289"/>
            <a:chExt cx="2105581" cy="2574711"/>
          </a:xfrm>
        </p:grpSpPr>
        <p:grpSp>
          <p:nvGrpSpPr>
            <p:cNvPr id="158" name="Group 128"/>
            <p:cNvGrpSpPr/>
            <p:nvPr/>
          </p:nvGrpSpPr>
          <p:grpSpPr>
            <a:xfrm>
              <a:off x="8892480" y="1201775"/>
              <a:ext cx="2105581" cy="2227225"/>
              <a:chOff x="209295" y="2341420"/>
              <a:chExt cx="2388371" cy="2526353"/>
            </a:xfrm>
          </p:grpSpPr>
          <p:sp>
            <p:nvSpPr>
              <p:cNvPr id="171" name="Freeform 170"/>
              <p:cNvSpPr/>
              <p:nvPr/>
            </p:nvSpPr>
            <p:spPr>
              <a:xfrm>
                <a:off x="1929289" y="2851356"/>
                <a:ext cx="446022" cy="577644"/>
              </a:xfrm>
              <a:custGeom>
                <a:avLst/>
                <a:gdLst>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98859 w 625872"/>
                  <a:gd name="connsiteY6" fmla="*/ 576262 h 840978"/>
                  <a:gd name="connsiteX7" fmla="*/ 408384 w 625872"/>
                  <a:gd name="connsiteY7" fmla="*/ 554831 h 840978"/>
                  <a:gd name="connsiteX8" fmla="*/ 403622 w 625872"/>
                  <a:gd name="connsiteY8" fmla="*/ 0 h 840978"/>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86581 w 625872"/>
                  <a:gd name="connsiteY6" fmla="*/ 600620 h 840978"/>
                  <a:gd name="connsiteX7" fmla="*/ 408384 w 625872"/>
                  <a:gd name="connsiteY7" fmla="*/ 554831 h 840978"/>
                  <a:gd name="connsiteX8" fmla="*/ 403622 w 625872"/>
                  <a:gd name="connsiteY8" fmla="*/ 0 h 840978"/>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52338"/>
                  <a:gd name="connsiteX1" fmla="*/ 586978 w 629778"/>
                  <a:gd name="connsiteY1" fmla="*/ 707231 h 852338"/>
                  <a:gd name="connsiteX2" fmla="*/ 332557 w 629778"/>
                  <a:gd name="connsiteY2" fmla="*/ 850230 h 852338"/>
                  <a:gd name="connsiteX3" fmla="*/ 65484 w 629778"/>
                  <a:gd name="connsiteY3" fmla="*/ 809625 h 852338"/>
                  <a:gd name="connsiteX4" fmla="*/ 15478 w 629778"/>
                  <a:gd name="connsiteY4" fmla="*/ 671512 h 852338"/>
                  <a:gd name="connsiteX5" fmla="*/ 158353 w 629778"/>
                  <a:gd name="connsiteY5" fmla="*/ 540543 h 852338"/>
                  <a:gd name="connsiteX6" fmla="*/ 386581 w 629778"/>
                  <a:gd name="connsiteY6" fmla="*/ 600620 h 852338"/>
                  <a:gd name="connsiteX7" fmla="*/ 408384 w 629778"/>
                  <a:gd name="connsiteY7" fmla="*/ 554831 h 852338"/>
                  <a:gd name="connsiteX8" fmla="*/ 403622 w 629778"/>
                  <a:gd name="connsiteY8" fmla="*/ 0 h 852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9778" h="852338">
                    <a:moveTo>
                      <a:pt x="589359" y="40481"/>
                    </a:moveTo>
                    <a:cubicBezTo>
                      <a:pt x="607615" y="308570"/>
                      <a:pt x="629778" y="572273"/>
                      <a:pt x="586978" y="707231"/>
                    </a:cubicBezTo>
                    <a:cubicBezTo>
                      <a:pt x="544178" y="842189"/>
                      <a:pt x="393081" y="852338"/>
                      <a:pt x="332557" y="850230"/>
                    </a:cubicBezTo>
                    <a:cubicBezTo>
                      <a:pt x="247154" y="847800"/>
                      <a:pt x="118330" y="839411"/>
                      <a:pt x="65484" y="809625"/>
                    </a:cubicBezTo>
                    <a:cubicBezTo>
                      <a:pt x="12638" y="779839"/>
                      <a:pt x="0" y="716359"/>
                      <a:pt x="15478" y="671512"/>
                    </a:cubicBezTo>
                    <a:cubicBezTo>
                      <a:pt x="30956" y="626665"/>
                      <a:pt x="96503" y="552358"/>
                      <a:pt x="158353" y="540543"/>
                    </a:cubicBezTo>
                    <a:cubicBezTo>
                      <a:pt x="220203" y="528728"/>
                      <a:pt x="344909" y="598239"/>
                      <a:pt x="386581" y="600620"/>
                    </a:cubicBezTo>
                    <a:cubicBezTo>
                      <a:pt x="428253" y="603001"/>
                      <a:pt x="405544" y="654934"/>
                      <a:pt x="408384" y="554831"/>
                    </a:cubicBezTo>
                    <a:cubicBezTo>
                      <a:pt x="411224" y="454728"/>
                      <a:pt x="406400" y="229393"/>
                      <a:pt x="403622" y="0"/>
                    </a:cubicBezTo>
                  </a:path>
                </a:pathLst>
              </a:custGeom>
              <a:solidFill>
                <a:srgbClr val="3399FF"/>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grpSp>
            <p:nvGrpSpPr>
              <p:cNvPr id="172" name="Group 20"/>
              <p:cNvGrpSpPr/>
              <p:nvPr/>
            </p:nvGrpSpPr>
            <p:grpSpPr>
              <a:xfrm>
                <a:off x="725559" y="2341420"/>
                <a:ext cx="1872107" cy="2504164"/>
                <a:chOff x="1475656" y="2564904"/>
                <a:chExt cx="2160240" cy="2808312"/>
              </a:xfrm>
            </p:grpSpPr>
            <p:sp>
              <p:nvSpPr>
                <p:cNvPr id="176" name="Oval 10"/>
                <p:cNvSpPr/>
                <p:nvPr/>
              </p:nvSpPr>
              <p:spPr>
                <a:xfrm>
                  <a:off x="1475656" y="2564904"/>
                  <a:ext cx="2160240" cy="2808312"/>
                </a:xfrm>
                <a:prstGeom prst="ellipse">
                  <a:avLst/>
                </a:prstGeom>
                <a:solidFill>
                  <a:srgbClr val="0033CC"/>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7" name="Freeform 6"/>
                <p:cNvSpPr/>
                <p:nvPr/>
              </p:nvSpPr>
              <p:spPr>
                <a:xfrm>
                  <a:off x="1979712" y="2996952"/>
                  <a:ext cx="1107584" cy="154547"/>
                </a:xfrm>
                <a:custGeom>
                  <a:avLst/>
                  <a:gdLst>
                    <a:gd name="connsiteX0" fmla="*/ 0 w 1107584"/>
                    <a:gd name="connsiteY0" fmla="*/ 154547 h 154547"/>
                    <a:gd name="connsiteX1" fmla="*/ 103031 w 1107584"/>
                    <a:gd name="connsiteY1" fmla="*/ 12879 h 154547"/>
                    <a:gd name="connsiteX2" fmla="*/ 244699 w 1107584"/>
                    <a:gd name="connsiteY2" fmla="*/ 154547 h 154547"/>
                    <a:gd name="connsiteX3" fmla="*/ 386367 w 1107584"/>
                    <a:gd name="connsiteY3" fmla="*/ 12879 h 154547"/>
                    <a:gd name="connsiteX4" fmla="*/ 515155 w 1107584"/>
                    <a:gd name="connsiteY4" fmla="*/ 141668 h 154547"/>
                    <a:gd name="connsiteX5" fmla="*/ 669702 w 1107584"/>
                    <a:gd name="connsiteY5" fmla="*/ 38637 h 154547"/>
                    <a:gd name="connsiteX6" fmla="*/ 837127 w 1107584"/>
                    <a:gd name="connsiteY6" fmla="*/ 115910 h 154547"/>
                    <a:gd name="connsiteX7" fmla="*/ 978795 w 1107584"/>
                    <a:gd name="connsiteY7" fmla="*/ 0 h 154547"/>
                    <a:gd name="connsiteX8" fmla="*/ 1107584 w 1107584"/>
                    <a:gd name="connsiteY8" fmla="*/ 115910 h 154547"/>
                    <a:gd name="connsiteX9" fmla="*/ 1107584 w 1107584"/>
                    <a:gd name="connsiteY9" fmla="*/ 115910 h 1545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07584" h="154547">
                      <a:moveTo>
                        <a:pt x="0" y="154547"/>
                      </a:moveTo>
                      <a:cubicBezTo>
                        <a:pt x="31124" y="83713"/>
                        <a:pt x="62248" y="12879"/>
                        <a:pt x="103031" y="12879"/>
                      </a:cubicBezTo>
                      <a:cubicBezTo>
                        <a:pt x="143814" y="12879"/>
                        <a:pt x="197476" y="154547"/>
                        <a:pt x="244699" y="154547"/>
                      </a:cubicBezTo>
                      <a:cubicBezTo>
                        <a:pt x="291922" y="154547"/>
                        <a:pt x="341291" y="15026"/>
                        <a:pt x="386367" y="12879"/>
                      </a:cubicBezTo>
                      <a:cubicBezTo>
                        <a:pt x="431443" y="10733"/>
                        <a:pt x="467933" y="137375"/>
                        <a:pt x="515155" y="141668"/>
                      </a:cubicBezTo>
                      <a:cubicBezTo>
                        <a:pt x="562378" y="145961"/>
                        <a:pt x="616040" y="42930"/>
                        <a:pt x="669702" y="38637"/>
                      </a:cubicBezTo>
                      <a:cubicBezTo>
                        <a:pt x="723364" y="34344"/>
                        <a:pt x="785612" y="122350"/>
                        <a:pt x="837127" y="115910"/>
                      </a:cubicBezTo>
                      <a:cubicBezTo>
                        <a:pt x="888643" y="109471"/>
                        <a:pt x="933719" y="0"/>
                        <a:pt x="978795" y="0"/>
                      </a:cubicBezTo>
                      <a:cubicBezTo>
                        <a:pt x="1023871" y="0"/>
                        <a:pt x="1107584" y="115910"/>
                        <a:pt x="1107584" y="115910"/>
                      </a:cubicBezTo>
                      <a:lnTo>
                        <a:pt x="1107584" y="115910"/>
                      </a:lnTo>
                    </a:path>
                  </a:pathLst>
                </a:custGeom>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178" name="Freeform 7"/>
                <p:cNvSpPr/>
                <p:nvPr/>
              </p:nvSpPr>
              <p:spPr>
                <a:xfrm>
                  <a:off x="1979712" y="2852936"/>
                  <a:ext cx="1107584" cy="154547"/>
                </a:xfrm>
                <a:custGeom>
                  <a:avLst/>
                  <a:gdLst>
                    <a:gd name="connsiteX0" fmla="*/ 0 w 1107584"/>
                    <a:gd name="connsiteY0" fmla="*/ 154547 h 154547"/>
                    <a:gd name="connsiteX1" fmla="*/ 103031 w 1107584"/>
                    <a:gd name="connsiteY1" fmla="*/ 12879 h 154547"/>
                    <a:gd name="connsiteX2" fmla="*/ 244699 w 1107584"/>
                    <a:gd name="connsiteY2" fmla="*/ 154547 h 154547"/>
                    <a:gd name="connsiteX3" fmla="*/ 386367 w 1107584"/>
                    <a:gd name="connsiteY3" fmla="*/ 12879 h 154547"/>
                    <a:gd name="connsiteX4" fmla="*/ 515155 w 1107584"/>
                    <a:gd name="connsiteY4" fmla="*/ 141668 h 154547"/>
                    <a:gd name="connsiteX5" fmla="*/ 669702 w 1107584"/>
                    <a:gd name="connsiteY5" fmla="*/ 38637 h 154547"/>
                    <a:gd name="connsiteX6" fmla="*/ 837127 w 1107584"/>
                    <a:gd name="connsiteY6" fmla="*/ 115910 h 154547"/>
                    <a:gd name="connsiteX7" fmla="*/ 978795 w 1107584"/>
                    <a:gd name="connsiteY7" fmla="*/ 0 h 154547"/>
                    <a:gd name="connsiteX8" fmla="*/ 1107584 w 1107584"/>
                    <a:gd name="connsiteY8" fmla="*/ 115910 h 154547"/>
                    <a:gd name="connsiteX9" fmla="*/ 1107584 w 1107584"/>
                    <a:gd name="connsiteY9" fmla="*/ 115910 h 1545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07584" h="154547">
                      <a:moveTo>
                        <a:pt x="0" y="154547"/>
                      </a:moveTo>
                      <a:cubicBezTo>
                        <a:pt x="31124" y="83713"/>
                        <a:pt x="62248" y="12879"/>
                        <a:pt x="103031" y="12879"/>
                      </a:cubicBezTo>
                      <a:cubicBezTo>
                        <a:pt x="143814" y="12879"/>
                        <a:pt x="197476" y="154547"/>
                        <a:pt x="244699" y="154547"/>
                      </a:cubicBezTo>
                      <a:cubicBezTo>
                        <a:pt x="291922" y="154547"/>
                        <a:pt x="341291" y="15026"/>
                        <a:pt x="386367" y="12879"/>
                      </a:cubicBezTo>
                      <a:cubicBezTo>
                        <a:pt x="431443" y="10733"/>
                        <a:pt x="467933" y="137375"/>
                        <a:pt x="515155" y="141668"/>
                      </a:cubicBezTo>
                      <a:cubicBezTo>
                        <a:pt x="562378" y="145961"/>
                        <a:pt x="616040" y="42930"/>
                        <a:pt x="669702" y="38637"/>
                      </a:cubicBezTo>
                      <a:cubicBezTo>
                        <a:pt x="723364" y="34344"/>
                        <a:pt x="785612" y="122350"/>
                        <a:pt x="837127" y="115910"/>
                      </a:cubicBezTo>
                      <a:cubicBezTo>
                        <a:pt x="888643" y="109471"/>
                        <a:pt x="933719" y="0"/>
                        <a:pt x="978795" y="0"/>
                      </a:cubicBezTo>
                      <a:cubicBezTo>
                        <a:pt x="1023871" y="0"/>
                        <a:pt x="1107584" y="115910"/>
                        <a:pt x="1107584" y="115910"/>
                      </a:cubicBezTo>
                      <a:lnTo>
                        <a:pt x="1107584" y="115910"/>
                      </a:lnTo>
                    </a:path>
                  </a:pathLst>
                </a:custGeom>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179" name="Freeform 8"/>
                <p:cNvSpPr/>
                <p:nvPr/>
              </p:nvSpPr>
              <p:spPr>
                <a:xfrm>
                  <a:off x="1979712" y="2708920"/>
                  <a:ext cx="1107584" cy="154547"/>
                </a:xfrm>
                <a:custGeom>
                  <a:avLst/>
                  <a:gdLst>
                    <a:gd name="connsiteX0" fmla="*/ 0 w 1107584"/>
                    <a:gd name="connsiteY0" fmla="*/ 154547 h 154547"/>
                    <a:gd name="connsiteX1" fmla="*/ 103031 w 1107584"/>
                    <a:gd name="connsiteY1" fmla="*/ 12879 h 154547"/>
                    <a:gd name="connsiteX2" fmla="*/ 244699 w 1107584"/>
                    <a:gd name="connsiteY2" fmla="*/ 154547 h 154547"/>
                    <a:gd name="connsiteX3" fmla="*/ 386367 w 1107584"/>
                    <a:gd name="connsiteY3" fmla="*/ 12879 h 154547"/>
                    <a:gd name="connsiteX4" fmla="*/ 515155 w 1107584"/>
                    <a:gd name="connsiteY4" fmla="*/ 141668 h 154547"/>
                    <a:gd name="connsiteX5" fmla="*/ 669702 w 1107584"/>
                    <a:gd name="connsiteY5" fmla="*/ 38637 h 154547"/>
                    <a:gd name="connsiteX6" fmla="*/ 837127 w 1107584"/>
                    <a:gd name="connsiteY6" fmla="*/ 115910 h 154547"/>
                    <a:gd name="connsiteX7" fmla="*/ 978795 w 1107584"/>
                    <a:gd name="connsiteY7" fmla="*/ 0 h 154547"/>
                    <a:gd name="connsiteX8" fmla="*/ 1107584 w 1107584"/>
                    <a:gd name="connsiteY8" fmla="*/ 115910 h 154547"/>
                    <a:gd name="connsiteX9" fmla="*/ 1107584 w 1107584"/>
                    <a:gd name="connsiteY9" fmla="*/ 115910 h 1545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07584" h="154547">
                      <a:moveTo>
                        <a:pt x="0" y="154547"/>
                      </a:moveTo>
                      <a:cubicBezTo>
                        <a:pt x="31124" y="83713"/>
                        <a:pt x="62248" y="12879"/>
                        <a:pt x="103031" y="12879"/>
                      </a:cubicBezTo>
                      <a:cubicBezTo>
                        <a:pt x="143814" y="12879"/>
                        <a:pt x="197476" y="154547"/>
                        <a:pt x="244699" y="154547"/>
                      </a:cubicBezTo>
                      <a:cubicBezTo>
                        <a:pt x="291922" y="154547"/>
                        <a:pt x="341291" y="15026"/>
                        <a:pt x="386367" y="12879"/>
                      </a:cubicBezTo>
                      <a:cubicBezTo>
                        <a:pt x="431443" y="10733"/>
                        <a:pt x="467933" y="137375"/>
                        <a:pt x="515155" y="141668"/>
                      </a:cubicBezTo>
                      <a:cubicBezTo>
                        <a:pt x="562378" y="145961"/>
                        <a:pt x="616040" y="42930"/>
                        <a:pt x="669702" y="38637"/>
                      </a:cubicBezTo>
                      <a:cubicBezTo>
                        <a:pt x="723364" y="34344"/>
                        <a:pt x="785612" y="122350"/>
                        <a:pt x="837127" y="115910"/>
                      </a:cubicBezTo>
                      <a:cubicBezTo>
                        <a:pt x="888643" y="109471"/>
                        <a:pt x="933719" y="0"/>
                        <a:pt x="978795" y="0"/>
                      </a:cubicBezTo>
                      <a:cubicBezTo>
                        <a:pt x="1023871" y="0"/>
                        <a:pt x="1107584" y="115910"/>
                        <a:pt x="1107584" y="115910"/>
                      </a:cubicBezTo>
                      <a:lnTo>
                        <a:pt x="1107584" y="115910"/>
                      </a:lnTo>
                    </a:path>
                  </a:pathLst>
                </a:custGeom>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grpSp>
          <p:sp>
            <p:nvSpPr>
              <p:cNvPr id="173" name="Chord 172"/>
              <p:cNvSpPr/>
              <p:nvPr/>
            </p:nvSpPr>
            <p:spPr>
              <a:xfrm>
                <a:off x="576219" y="3403067"/>
                <a:ext cx="488567" cy="331521"/>
              </a:xfrm>
              <a:prstGeom prst="chord">
                <a:avLst>
                  <a:gd name="adj1" fmla="val 5430208"/>
                  <a:gd name="adj2" fmla="val 5345722"/>
                </a:avLst>
              </a:prstGeom>
              <a:solidFill>
                <a:srgbClr val="FF00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4" name="Oval 173"/>
              <p:cNvSpPr/>
              <p:nvPr/>
            </p:nvSpPr>
            <p:spPr>
              <a:xfrm rot="190219">
                <a:off x="1049951" y="3028804"/>
                <a:ext cx="91215" cy="248642"/>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5" name="Arc 174"/>
              <p:cNvSpPr/>
              <p:nvPr/>
            </p:nvSpPr>
            <p:spPr>
              <a:xfrm>
                <a:off x="209295" y="4001595"/>
                <a:ext cx="1154903" cy="866178"/>
              </a:xfrm>
              <a:prstGeom prst="arc">
                <a:avLst>
                  <a:gd name="adj1" fmla="val 16427381"/>
                  <a:gd name="adj2" fmla="val 19023606"/>
                </a:avLst>
              </a:prstGeom>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grpSp>
        <p:sp>
          <p:nvSpPr>
            <p:cNvPr id="165" name="Freeform 164"/>
            <p:cNvSpPr/>
            <p:nvPr/>
          </p:nvSpPr>
          <p:spPr>
            <a:xfrm>
              <a:off x="10008047" y="2137879"/>
              <a:ext cx="585932" cy="788408"/>
            </a:xfrm>
            <a:custGeom>
              <a:avLst/>
              <a:gdLst>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75432 w 777479"/>
                <a:gd name="connsiteY8" fmla="*/ 659606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65919 w 777479"/>
                <a:gd name="connsiteY10" fmla="*/ 516731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62013 w 777479"/>
                <a:gd name="connsiteY20" fmla="*/ 605036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180 w 777479"/>
                <a:gd name="connsiteY0" fmla="*/ 0 h 909988"/>
                <a:gd name="connsiteX1" fmla="*/ 239713 w 777479"/>
                <a:gd name="connsiteY1" fmla="*/ 316660 h 909988"/>
                <a:gd name="connsiteX2" fmla="*/ 82550 w 777479"/>
                <a:gd name="connsiteY2" fmla="*/ 411910 h 909988"/>
                <a:gd name="connsiteX3" fmla="*/ 3969 w 777479"/>
                <a:gd name="connsiteY3" fmla="*/ 550022 h 909988"/>
                <a:gd name="connsiteX4" fmla="*/ 106363 w 777479"/>
                <a:gd name="connsiteY4" fmla="*/ 564310 h 909988"/>
                <a:gd name="connsiteX5" fmla="*/ 254000 w 777479"/>
                <a:gd name="connsiteY5" fmla="*/ 461916 h 909988"/>
                <a:gd name="connsiteX6" fmla="*/ 261144 w 777479"/>
                <a:gd name="connsiteY6" fmla="*/ 473822 h 909988"/>
                <a:gd name="connsiteX7" fmla="*/ 223044 w 777479"/>
                <a:gd name="connsiteY7" fmla="*/ 609553 h 909988"/>
                <a:gd name="connsiteX8" fmla="*/ 198834 w 777479"/>
                <a:gd name="connsiteY8" fmla="*/ 735760 h 909988"/>
                <a:gd name="connsiteX9" fmla="*/ 248147 w 777479"/>
                <a:gd name="connsiteY9" fmla="*/ 825875 h 909988"/>
                <a:gd name="connsiteX10" fmla="*/ 335682 w 777479"/>
                <a:gd name="connsiteY10" fmla="*/ 684141 h 909988"/>
                <a:gd name="connsiteX11" fmla="*/ 368300 w 777479"/>
                <a:gd name="connsiteY11" fmla="*/ 564309 h 909988"/>
                <a:gd name="connsiteX12" fmla="*/ 375444 w 777479"/>
                <a:gd name="connsiteY12" fmla="*/ 630985 h 909988"/>
                <a:gd name="connsiteX13" fmla="*/ 401638 w 777479"/>
                <a:gd name="connsiteY13" fmla="*/ 842916 h 909988"/>
                <a:gd name="connsiteX14" fmla="*/ 451644 w 777479"/>
                <a:gd name="connsiteY14" fmla="*/ 909591 h 909988"/>
                <a:gd name="connsiteX15" fmla="*/ 504032 w 777479"/>
                <a:gd name="connsiteY15" fmla="*/ 845297 h 909988"/>
                <a:gd name="connsiteX16" fmla="*/ 504032 w 777479"/>
                <a:gd name="connsiteY16" fmla="*/ 604790 h 909988"/>
                <a:gd name="connsiteX17" fmla="*/ 527844 w 777479"/>
                <a:gd name="connsiteY17" fmla="*/ 719091 h 909988"/>
                <a:gd name="connsiteX18" fmla="*/ 573088 w 777479"/>
                <a:gd name="connsiteY18" fmla="*/ 816722 h 909988"/>
                <a:gd name="connsiteX19" fmla="*/ 625475 w 777479"/>
                <a:gd name="connsiteY19" fmla="*/ 838153 h 909988"/>
                <a:gd name="connsiteX20" fmla="*/ 662013 w 777479"/>
                <a:gd name="connsiteY20" fmla="*/ 781202 h 909988"/>
                <a:gd name="connsiteX21" fmla="*/ 644525 w 777479"/>
                <a:gd name="connsiteY21" fmla="*/ 659560 h 909988"/>
                <a:gd name="connsiteX22" fmla="*/ 632619 w 777479"/>
                <a:gd name="connsiteY22" fmla="*/ 583360 h 909988"/>
                <a:gd name="connsiteX23" fmla="*/ 718344 w 777479"/>
                <a:gd name="connsiteY23" fmla="*/ 733378 h 909988"/>
                <a:gd name="connsiteX24" fmla="*/ 770732 w 777479"/>
                <a:gd name="connsiteY24" fmla="*/ 711947 h 909988"/>
                <a:gd name="connsiteX25" fmla="*/ 758825 w 777479"/>
                <a:gd name="connsiteY25" fmla="*/ 571453 h 909988"/>
                <a:gd name="connsiteX26" fmla="*/ 668338 w 777479"/>
                <a:gd name="connsiteY26" fmla="*/ 400003 h 909988"/>
                <a:gd name="connsiteX27" fmla="*/ 644525 w 777479"/>
                <a:gd name="connsiteY27" fmla="*/ 176166 h 909988"/>
                <a:gd name="connsiteX0" fmla="*/ 237180 w 777479"/>
                <a:gd name="connsiteY0" fmla="*/ 0 h 909988"/>
                <a:gd name="connsiteX1" fmla="*/ 239713 w 777479"/>
                <a:gd name="connsiteY1" fmla="*/ 316660 h 909988"/>
                <a:gd name="connsiteX2" fmla="*/ 82550 w 777479"/>
                <a:gd name="connsiteY2" fmla="*/ 411910 h 909988"/>
                <a:gd name="connsiteX3" fmla="*/ 3969 w 777479"/>
                <a:gd name="connsiteY3" fmla="*/ 550022 h 909988"/>
                <a:gd name="connsiteX4" fmla="*/ 106363 w 777479"/>
                <a:gd name="connsiteY4" fmla="*/ 564310 h 909988"/>
                <a:gd name="connsiteX5" fmla="*/ 254000 w 777479"/>
                <a:gd name="connsiteY5" fmla="*/ 461916 h 909988"/>
                <a:gd name="connsiteX6" fmla="*/ 261144 w 777479"/>
                <a:gd name="connsiteY6" fmla="*/ 473822 h 909988"/>
                <a:gd name="connsiteX7" fmla="*/ 223044 w 777479"/>
                <a:gd name="connsiteY7" fmla="*/ 609553 h 909988"/>
                <a:gd name="connsiteX8" fmla="*/ 198834 w 777479"/>
                <a:gd name="connsiteY8" fmla="*/ 735760 h 909988"/>
                <a:gd name="connsiteX9" fmla="*/ 248147 w 777479"/>
                <a:gd name="connsiteY9" fmla="*/ 825875 h 909988"/>
                <a:gd name="connsiteX10" fmla="*/ 335682 w 777479"/>
                <a:gd name="connsiteY10" fmla="*/ 684141 h 909988"/>
                <a:gd name="connsiteX11" fmla="*/ 368300 w 777479"/>
                <a:gd name="connsiteY11" fmla="*/ 564309 h 909988"/>
                <a:gd name="connsiteX12" fmla="*/ 375444 w 777479"/>
                <a:gd name="connsiteY12" fmla="*/ 630985 h 909988"/>
                <a:gd name="connsiteX13" fmla="*/ 401638 w 777479"/>
                <a:gd name="connsiteY13" fmla="*/ 842916 h 909988"/>
                <a:gd name="connsiteX14" fmla="*/ 451644 w 777479"/>
                <a:gd name="connsiteY14" fmla="*/ 909591 h 909988"/>
                <a:gd name="connsiteX15" fmla="*/ 504032 w 777479"/>
                <a:gd name="connsiteY15" fmla="*/ 845297 h 909988"/>
                <a:gd name="connsiteX16" fmla="*/ 504032 w 777479"/>
                <a:gd name="connsiteY16" fmla="*/ 604790 h 909988"/>
                <a:gd name="connsiteX17" fmla="*/ 527844 w 777479"/>
                <a:gd name="connsiteY17" fmla="*/ 719091 h 909988"/>
                <a:gd name="connsiteX18" fmla="*/ 573088 w 777479"/>
                <a:gd name="connsiteY18" fmla="*/ 816722 h 909988"/>
                <a:gd name="connsiteX19" fmla="*/ 625475 w 777479"/>
                <a:gd name="connsiteY19" fmla="*/ 838153 h 909988"/>
                <a:gd name="connsiteX20" fmla="*/ 662013 w 777479"/>
                <a:gd name="connsiteY20" fmla="*/ 781202 h 909988"/>
                <a:gd name="connsiteX21" fmla="*/ 644525 w 777479"/>
                <a:gd name="connsiteY21" fmla="*/ 659560 h 909988"/>
                <a:gd name="connsiteX22" fmla="*/ 632619 w 777479"/>
                <a:gd name="connsiteY22" fmla="*/ 583360 h 909988"/>
                <a:gd name="connsiteX23" fmla="*/ 718344 w 777479"/>
                <a:gd name="connsiteY23" fmla="*/ 733378 h 909988"/>
                <a:gd name="connsiteX24" fmla="*/ 770732 w 777479"/>
                <a:gd name="connsiteY24" fmla="*/ 711947 h 909988"/>
                <a:gd name="connsiteX25" fmla="*/ 758825 w 777479"/>
                <a:gd name="connsiteY25" fmla="*/ 571453 h 909988"/>
                <a:gd name="connsiteX26" fmla="*/ 668338 w 777479"/>
                <a:gd name="connsiteY26" fmla="*/ 400003 h 909988"/>
                <a:gd name="connsiteX27" fmla="*/ 614486 w 777479"/>
                <a:gd name="connsiteY27" fmla="*/ 68283 h 909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77479" h="909988">
                  <a:moveTo>
                    <a:pt x="237180" y="0"/>
                  </a:moveTo>
                  <a:cubicBezTo>
                    <a:pt x="251269" y="45641"/>
                    <a:pt x="265485" y="248008"/>
                    <a:pt x="239713" y="316660"/>
                  </a:cubicBezTo>
                  <a:cubicBezTo>
                    <a:pt x="213941" y="385312"/>
                    <a:pt x="121841" y="373016"/>
                    <a:pt x="82550" y="411910"/>
                  </a:cubicBezTo>
                  <a:cubicBezTo>
                    <a:pt x="43259" y="450804"/>
                    <a:pt x="0" y="524622"/>
                    <a:pt x="3969" y="550022"/>
                  </a:cubicBezTo>
                  <a:cubicBezTo>
                    <a:pt x="7938" y="575422"/>
                    <a:pt x="64691" y="578994"/>
                    <a:pt x="106363" y="564310"/>
                  </a:cubicBezTo>
                  <a:cubicBezTo>
                    <a:pt x="148035" y="549626"/>
                    <a:pt x="228203" y="476997"/>
                    <a:pt x="254000" y="461916"/>
                  </a:cubicBezTo>
                  <a:cubicBezTo>
                    <a:pt x="279797" y="446835"/>
                    <a:pt x="266303" y="449216"/>
                    <a:pt x="261144" y="473822"/>
                  </a:cubicBezTo>
                  <a:cubicBezTo>
                    <a:pt x="255985" y="498428"/>
                    <a:pt x="233429" y="565897"/>
                    <a:pt x="223044" y="609553"/>
                  </a:cubicBezTo>
                  <a:cubicBezTo>
                    <a:pt x="212659" y="653209"/>
                    <a:pt x="194650" y="699706"/>
                    <a:pt x="198834" y="735760"/>
                  </a:cubicBezTo>
                  <a:cubicBezTo>
                    <a:pt x="203018" y="771814"/>
                    <a:pt x="225339" y="834478"/>
                    <a:pt x="248147" y="825875"/>
                  </a:cubicBezTo>
                  <a:cubicBezTo>
                    <a:pt x="270955" y="817272"/>
                    <a:pt x="315657" y="727735"/>
                    <a:pt x="335682" y="684141"/>
                  </a:cubicBezTo>
                  <a:cubicBezTo>
                    <a:pt x="355707" y="640547"/>
                    <a:pt x="361673" y="573168"/>
                    <a:pt x="368300" y="564309"/>
                  </a:cubicBezTo>
                  <a:cubicBezTo>
                    <a:pt x="374927" y="555450"/>
                    <a:pt x="369888" y="584551"/>
                    <a:pt x="375444" y="630985"/>
                  </a:cubicBezTo>
                  <a:cubicBezTo>
                    <a:pt x="381000" y="677420"/>
                    <a:pt x="388938" y="796482"/>
                    <a:pt x="401638" y="842916"/>
                  </a:cubicBezTo>
                  <a:cubicBezTo>
                    <a:pt x="414338" y="889350"/>
                    <a:pt x="434578" y="909194"/>
                    <a:pt x="451644" y="909591"/>
                  </a:cubicBezTo>
                  <a:cubicBezTo>
                    <a:pt x="468710" y="909988"/>
                    <a:pt x="495301" y="896097"/>
                    <a:pt x="504032" y="845297"/>
                  </a:cubicBezTo>
                  <a:cubicBezTo>
                    <a:pt x="512763" y="794497"/>
                    <a:pt x="500063" y="625824"/>
                    <a:pt x="504032" y="604790"/>
                  </a:cubicBezTo>
                  <a:cubicBezTo>
                    <a:pt x="508001" y="583756"/>
                    <a:pt x="516335" y="683769"/>
                    <a:pt x="527844" y="719091"/>
                  </a:cubicBezTo>
                  <a:cubicBezTo>
                    <a:pt x="539353" y="754413"/>
                    <a:pt x="556816" y="796878"/>
                    <a:pt x="573088" y="816722"/>
                  </a:cubicBezTo>
                  <a:cubicBezTo>
                    <a:pt x="589360" y="836566"/>
                    <a:pt x="610654" y="844073"/>
                    <a:pt x="625475" y="838153"/>
                  </a:cubicBezTo>
                  <a:cubicBezTo>
                    <a:pt x="640296" y="832233"/>
                    <a:pt x="658838" y="810968"/>
                    <a:pt x="662013" y="781202"/>
                  </a:cubicBezTo>
                  <a:cubicBezTo>
                    <a:pt x="665188" y="751436"/>
                    <a:pt x="649424" y="692534"/>
                    <a:pt x="644525" y="659560"/>
                  </a:cubicBezTo>
                  <a:cubicBezTo>
                    <a:pt x="639626" y="626586"/>
                    <a:pt x="620316" y="571057"/>
                    <a:pt x="632619" y="583360"/>
                  </a:cubicBezTo>
                  <a:cubicBezTo>
                    <a:pt x="644922" y="595663"/>
                    <a:pt x="695325" y="711947"/>
                    <a:pt x="718344" y="733378"/>
                  </a:cubicBezTo>
                  <a:cubicBezTo>
                    <a:pt x="741363" y="754809"/>
                    <a:pt x="763985" y="738935"/>
                    <a:pt x="770732" y="711947"/>
                  </a:cubicBezTo>
                  <a:cubicBezTo>
                    <a:pt x="777479" y="684960"/>
                    <a:pt x="775891" y="623444"/>
                    <a:pt x="758825" y="571453"/>
                  </a:cubicBezTo>
                  <a:cubicBezTo>
                    <a:pt x="741759" y="519462"/>
                    <a:pt x="692395" y="483865"/>
                    <a:pt x="668338" y="400003"/>
                  </a:cubicBezTo>
                  <a:cubicBezTo>
                    <a:pt x="644281" y="316141"/>
                    <a:pt x="616867" y="147261"/>
                    <a:pt x="614486" y="68283"/>
                  </a:cubicBezTo>
                </a:path>
              </a:pathLst>
            </a:custGeom>
            <a:solidFill>
              <a:srgbClr val="0033CC"/>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grpSp>
          <p:nvGrpSpPr>
            <p:cNvPr id="166" name="Group 11"/>
            <p:cNvGrpSpPr/>
            <p:nvPr/>
          </p:nvGrpSpPr>
          <p:grpSpPr>
            <a:xfrm>
              <a:off x="9648007" y="854289"/>
              <a:ext cx="1080120" cy="1067566"/>
              <a:chOff x="827584" y="1124744"/>
              <a:chExt cx="1072119" cy="1368152"/>
            </a:xfrm>
          </p:grpSpPr>
          <p:sp>
            <p:nvSpPr>
              <p:cNvPr id="167" name="Chord 166"/>
              <p:cNvSpPr/>
              <p:nvPr/>
            </p:nvSpPr>
            <p:spPr>
              <a:xfrm>
                <a:off x="827584" y="1124744"/>
                <a:ext cx="1072119" cy="1368152"/>
              </a:xfrm>
              <a:prstGeom prst="chord">
                <a:avLst>
                  <a:gd name="adj1" fmla="val 10688754"/>
                  <a:gd name="adj2" fmla="val 108958"/>
                </a:avLst>
              </a:prstGeom>
              <a:solidFill>
                <a:srgbClr val="FFFF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68" name="Chord 167"/>
              <p:cNvSpPr/>
              <p:nvPr/>
            </p:nvSpPr>
            <p:spPr>
              <a:xfrm rot="10800000">
                <a:off x="827584" y="1700808"/>
                <a:ext cx="1072119" cy="216024"/>
              </a:xfrm>
              <a:prstGeom prst="chord">
                <a:avLst>
                  <a:gd name="adj1" fmla="val 10688754"/>
                  <a:gd name="adj2" fmla="val 108958"/>
                </a:avLst>
              </a:prstGeom>
              <a:solidFill>
                <a:srgbClr val="FFFF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cxnSp>
            <p:nvCxnSpPr>
              <p:cNvPr id="169" name="Straight Connector 168"/>
              <p:cNvCxnSpPr/>
              <p:nvPr/>
            </p:nvCxnSpPr>
            <p:spPr>
              <a:xfrm rot="5400000">
                <a:off x="935596" y="1448780"/>
                <a:ext cx="64807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0" name="Straight Connector 169"/>
              <p:cNvCxnSpPr/>
              <p:nvPr/>
            </p:nvCxnSpPr>
            <p:spPr>
              <a:xfrm rot="5400000">
                <a:off x="1151620" y="1448780"/>
                <a:ext cx="64807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sp>
        <p:nvSpPr>
          <p:cNvPr id="67" name="Freeform 66"/>
          <p:cNvSpPr/>
          <p:nvPr/>
        </p:nvSpPr>
        <p:spPr>
          <a:xfrm rot="4332244">
            <a:off x="2640357" y="3424104"/>
            <a:ext cx="490388" cy="686542"/>
          </a:xfrm>
          <a:custGeom>
            <a:avLst/>
            <a:gdLst>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75432 w 777479"/>
              <a:gd name="connsiteY8" fmla="*/ 659606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65919 w 777479"/>
              <a:gd name="connsiteY10" fmla="*/ 516731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62013 w 777479"/>
              <a:gd name="connsiteY20" fmla="*/ 605036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180 w 777479"/>
              <a:gd name="connsiteY0" fmla="*/ 0 h 909988"/>
              <a:gd name="connsiteX1" fmla="*/ 239713 w 777479"/>
              <a:gd name="connsiteY1" fmla="*/ 316660 h 909988"/>
              <a:gd name="connsiteX2" fmla="*/ 82550 w 777479"/>
              <a:gd name="connsiteY2" fmla="*/ 411910 h 909988"/>
              <a:gd name="connsiteX3" fmla="*/ 3969 w 777479"/>
              <a:gd name="connsiteY3" fmla="*/ 550022 h 909988"/>
              <a:gd name="connsiteX4" fmla="*/ 106363 w 777479"/>
              <a:gd name="connsiteY4" fmla="*/ 564310 h 909988"/>
              <a:gd name="connsiteX5" fmla="*/ 254000 w 777479"/>
              <a:gd name="connsiteY5" fmla="*/ 461916 h 909988"/>
              <a:gd name="connsiteX6" fmla="*/ 261144 w 777479"/>
              <a:gd name="connsiteY6" fmla="*/ 473822 h 909988"/>
              <a:gd name="connsiteX7" fmla="*/ 223044 w 777479"/>
              <a:gd name="connsiteY7" fmla="*/ 609553 h 909988"/>
              <a:gd name="connsiteX8" fmla="*/ 198834 w 777479"/>
              <a:gd name="connsiteY8" fmla="*/ 735760 h 909988"/>
              <a:gd name="connsiteX9" fmla="*/ 248147 w 777479"/>
              <a:gd name="connsiteY9" fmla="*/ 825875 h 909988"/>
              <a:gd name="connsiteX10" fmla="*/ 335682 w 777479"/>
              <a:gd name="connsiteY10" fmla="*/ 684141 h 909988"/>
              <a:gd name="connsiteX11" fmla="*/ 368300 w 777479"/>
              <a:gd name="connsiteY11" fmla="*/ 564309 h 909988"/>
              <a:gd name="connsiteX12" fmla="*/ 375444 w 777479"/>
              <a:gd name="connsiteY12" fmla="*/ 630985 h 909988"/>
              <a:gd name="connsiteX13" fmla="*/ 401638 w 777479"/>
              <a:gd name="connsiteY13" fmla="*/ 842916 h 909988"/>
              <a:gd name="connsiteX14" fmla="*/ 451644 w 777479"/>
              <a:gd name="connsiteY14" fmla="*/ 909591 h 909988"/>
              <a:gd name="connsiteX15" fmla="*/ 504032 w 777479"/>
              <a:gd name="connsiteY15" fmla="*/ 845297 h 909988"/>
              <a:gd name="connsiteX16" fmla="*/ 504032 w 777479"/>
              <a:gd name="connsiteY16" fmla="*/ 604790 h 909988"/>
              <a:gd name="connsiteX17" fmla="*/ 527844 w 777479"/>
              <a:gd name="connsiteY17" fmla="*/ 719091 h 909988"/>
              <a:gd name="connsiteX18" fmla="*/ 573088 w 777479"/>
              <a:gd name="connsiteY18" fmla="*/ 816722 h 909988"/>
              <a:gd name="connsiteX19" fmla="*/ 625475 w 777479"/>
              <a:gd name="connsiteY19" fmla="*/ 838153 h 909988"/>
              <a:gd name="connsiteX20" fmla="*/ 662013 w 777479"/>
              <a:gd name="connsiteY20" fmla="*/ 781202 h 909988"/>
              <a:gd name="connsiteX21" fmla="*/ 644525 w 777479"/>
              <a:gd name="connsiteY21" fmla="*/ 659560 h 909988"/>
              <a:gd name="connsiteX22" fmla="*/ 632619 w 777479"/>
              <a:gd name="connsiteY22" fmla="*/ 583360 h 909988"/>
              <a:gd name="connsiteX23" fmla="*/ 718344 w 777479"/>
              <a:gd name="connsiteY23" fmla="*/ 733378 h 909988"/>
              <a:gd name="connsiteX24" fmla="*/ 770732 w 777479"/>
              <a:gd name="connsiteY24" fmla="*/ 711947 h 909988"/>
              <a:gd name="connsiteX25" fmla="*/ 758825 w 777479"/>
              <a:gd name="connsiteY25" fmla="*/ 571453 h 909988"/>
              <a:gd name="connsiteX26" fmla="*/ 668338 w 777479"/>
              <a:gd name="connsiteY26" fmla="*/ 400003 h 909988"/>
              <a:gd name="connsiteX27" fmla="*/ 644525 w 777479"/>
              <a:gd name="connsiteY27" fmla="*/ 176166 h 909988"/>
              <a:gd name="connsiteX0" fmla="*/ 237180 w 777479"/>
              <a:gd name="connsiteY0" fmla="*/ 0 h 909988"/>
              <a:gd name="connsiteX1" fmla="*/ 239713 w 777479"/>
              <a:gd name="connsiteY1" fmla="*/ 316660 h 909988"/>
              <a:gd name="connsiteX2" fmla="*/ 82550 w 777479"/>
              <a:gd name="connsiteY2" fmla="*/ 411910 h 909988"/>
              <a:gd name="connsiteX3" fmla="*/ 3969 w 777479"/>
              <a:gd name="connsiteY3" fmla="*/ 550022 h 909988"/>
              <a:gd name="connsiteX4" fmla="*/ 106363 w 777479"/>
              <a:gd name="connsiteY4" fmla="*/ 564310 h 909988"/>
              <a:gd name="connsiteX5" fmla="*/ 254000 w 777479"/>
              <a:gd name="connsiteY5" fmla="*/ 461916 h 909988"/>
              <a:gd name="connsiteX6" fmla="*/ 261144 w 777479"/>
              <a:gd name="connsiteY6" fmla="*/ 473822 h 909988"/>
              <a:gd name="connsiteX7" fmla="*/ 223044 w 777479"/>
              <a:gd name="connsiteY7" fmla="*/ 609553 h 909988"/>
              <a:gd name="connsiteX8" fmla="*/ 198834 w 777479"/>
              <a:gd name="connsiteY8" fmla="*/ 735760 h 909988"/>
              <a:gd name="connsiteX9" fmla="*/ 248147 w 777479"/>
              <a:gd name="connsiteY9" fmla="*/ 825875 h 909988"/>
              <a:gd name="connsiteX10" fmla="*/ 335682 w 777479"/>
              <a:gd name="connsiteY10" fmla="*/ 684141 h 909988"/>
              <a:gd name="connsiteX11" fmla="*/ 368300 w 777479"/>
              <a:gd name="connsiteY11" fmla="*/ 564309 h 909988"/>
              <a:gd name="connsiteX12" fmla="*/ 375444 w 777479"/>
              <a:gd name="connsiteY12" fmla="*/ 630985 h 909988"/>
              <a:gd name="connsiteX13" fmla="*/ 401638 w 777479"/>
              <a:gd name="connsiteY13" fmla="*/ 842916 h 909988"/>
              <a:gd name="connsiteX14" fmla="*/ 451644 w 777479"/>
              <a:gd name="connsiteY14" fmla="*/ 909591 h 909988"/>
              <a:gd name="connsiteX15" fmla="*/ 504032 w 777479"/>
              <a:gd name="connsiteY15" fmla="*/ 845297 h 909988"/>
              <a:gd name="connsiteX16" fmla="*/ 504032 w 777479"/>
              <a:gd name="connsiteY16" fmla="*/ 604790 h 909988"/>
              <a:gd name="connsiteX17" fmla="*/ 527844 w 777479"/>
              <a:gd name="connsiteY17" fmla="*/ 719091 h 909988"/>
              <a:gd name="connsiteX18" fmla="*/ 573088 w 777479"/>
              <a:gd name="connsiteY18" fmla="*/ 816722 h 909988"/>
              <a:gd name="connsiteX19" fmla="*/ 625475 w 777479"/>
              <a:gd name="connsiteY19" fmla="*/ 838153 h 909988"/>
              <a:gd name="connsiteX20" fmla="*/ 662013 w 777479"/>
              <a:gd name="connsiteY20" fmla="*/ 781202 h 909988"/>
              <a:gd name="connsiteX21" fmla="*/ 644525 w 777479"/>
              <a:gd name="connsiteY21" fmla="*/ 659560 h 909988"/>
              <a:gd name="connsiteX22" fmla="*/ 632619 w 777479"/>
              <a:gd name="connsiteY22" fmla="*/ 583360 h 909988"/>
              <a:gd name="connsiteX23" fmla="*/ 718344 w 777479"/>
              <a:gd name="connsiteY23" fmla="*/ 733378 h 909988"/>
              <a:gd name="connsiteX24" fmla="*/ 770732 w 777479"/>
              <a:gd name="connsiteY24" fmla="*/ 711947 h 909988"/>
              <a:gd name="connsiteX25" fmla="*/ 758825 w 777479"/>
              <a:gd name="connsiteY25" fmla="*/ 571453 h 909988"/>
              <a:gd name="connsiteX26" fmla="*/ 668338 w 777479"/>
              <a:gd name="connsiteY26" fmla="*/ 400003 h 909988"/>
              <a:gd name="connsiteX27" fmla="*/ 614486 w 777479"/>
              <a:gd name="connsiteY27" fmla="*/ 68283 h 909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77479" h="909988">
                <a:moveTo>
                  <a:pt x="237180" y="0"/>
                </a:moveTo>
                <a:cubicBezTo>
                  <a:pt x="251269" y="45641"/>
                  <a:pt x="265485" y="248008"/>
                  <a:pt x="239713" y="316660"/>
                </a:cubicBezTo>
                <a:cubicBezTo>
                  <a:pt x="213941" y="385312"/>
                  <a:pt x="121841" y="373016"/>
                  <a:pt x="82550" y="411910"/>
                </a:cubicBezTo>
                <a:cubicBezTo>
                  <a:pt x="43259" y="450804"/>
                  <a:pt x="0" y="524622"/>
                  <a:pt x="3969" y="550022"/>
                </a:cubicBezTo>
                <a:cubicBezTo>
                  <a:pt x="7938" y="575422"/>
                  <a:pt x="64691" y="578994"/>
                  <a:pt x="106363" y="564310"/>
                </a:cubicBezTo>
                <a:cubicBezTo>
                  <a:pt x="148035" y="549626"/>
                  <a:pt x="228203" y="476997"/>
                  <a:pt x="254000" y="461916"/>
                </a:cubicBezTo>
                <a:cubicBezTo>
                  <a:pt x="279797" y="446835"/>
                  <a:pt x="266303" y="449216"/>
                  <a:pt x="261144" y="473822"/>
                </a:cubicBezTo>
                <a:cubicBezTo>
                  <a:pt x="255985" y="498428"/>
                  <a:pt x="233429" y="565897"/>
                  <a:pt x="223044" y="609553"/>
                </a:cubicBezTo>
                <a:cubicBezTo>
                  <a:pt x="212659" y="653209"/>
                  <a:pt x="194650" y="699706"/>
                  <a:pt x="198834" y="735760"/>
                </a:cubicBezTo>
                <a:cubicBezTo>
                  <a:pt x="203018" y="771814"/>
                  <a:pt x="225339" y="834478"/>
                  <a:pt x="248147" y="825875"/>
                </a:cubicBezTo>
                <a:cubicBezTo>
                  <a:pt x="270955" y="817272"/>
                  <a:pt x="315657" y="727735"/>
                  <a:pt x="335682" y="684141"/>
                </a:cubicBezTo>
                <a:cubicBezTo>
                  <a:pt x="355707" y="640547"/>
                  <a:pt x="361673" y="573168"/>
                  <a:pt x="368300" y="564309"/>
                </a:cubicBezTo>
                <a:cubicBezTo>
                  <a:pt x="374927" y="555450"/>
                  <a:pt x="369888" y="584551"/>
                  <a:pt x="375444" y="630985"/>
                </a:cubicBezTo>
                <a:cubicBezTo>
                  <a:pt x="381000" y="677420"/>
                  <a:pt x="388938" y="796482"/>
                  <a:pt x="401638" y="842916"/>
                </a:cubicBezTo>
                <a:cubicBezTo>
                  <a:pt x="414338" y="889350"/>
                  <a:pt x="434578" y="909194"/>
                  <a:pt x="451644" y="909591"/>
                </a:cubicBezTo>
                <a:cubicBezTo>
                  <a:pt x="468710" y="909988"/>
                  <a:pt x="495301" y="896097"/>
                  <a:pt x="504032" y="845297"/>
                </a:cubicBezTo>
                <a:cubicBezTo>
                  <a:pt x="512763" y="794497"/>
                  <a:pt x="500063" y="625824"/>
                  <a:pt x="504032" y="604790"/>
                </a:cubicBezTo>
                <a:cubicBezTo>
                  <a:pt x="508001" y="583756"/>
                  <a:pt x="516335" y="683769"/>
                  <a:pt x="527844" y="719091"/>
                </a:cubicBezTo>
                <a:cubicBezTo>
                  <a:pt x="539353" y="754413"/>
                  <a:pt x="556816" y="796878"/>
                  <a:pt x="573088" y="816722"/>
                </a:cubicBezTo>
                <a:cubicBezTo>
                  <a:pt x="589360" y="836566"/>
                  <a:pt x="610654" y="844073"/>
                  <a:pt x="625475" y="838153"/>
                </a:cubicBezTo>
                <a:cubicBezTo>
                  <a:pt x="640296" y="832233"/>
                  <a:pt x="658838" y="810968"/>
                  <a:pt x="662013" y="781202"/>
                </a:cubicBezTo>
                <a:cubicBezTo>
                  <a:pt x="665188" y="751436"/>
                  <a:pt x="649424" y="692534"/>
                  <a:pt x="644525" y="659560"/>
                </a:cubicBezTo>
                <a:cubicBezTo>
                  <a:pt x="639626" y="626586"/>
                  <a:pt x="620316" y="571057"/>
                  <a:pt x="632619" y="583360"/>
                </a:cubicBezTo>
                <a:cubicBezTo>
                  <a:pt x="644922" y="595663"/>
                  <a:pt x="695325" y="711947"/>
                  <a:pt x="718344" y="733378"/>
                </a:cubicBezTo>
                <a:cubicBezTo>
                  <a:pt x="741363" y="754809"/>
                  <a:pt x="763985" y="738935"/>
                  <a:pt x="770732" y="711947"/>
                </a:cubicBezTo>
                <a:cubicBezTo>
                  <a:pt x="777479" y="684960"/>
                  <a:pt x="775891" y="623444"/>
                  <a:pt x="758825" y="571453"/>
                </a:cubicBezTo>
                <a:cubicBezTo>
                  <a:pt x="741759" y="519462"/>
                  <a:pt x="692395" y="483865"/>
                  <a:pt x="668338" y="400003"/>
                </a:cubicBezTo>
                <a:cubicBezTo>
                  <a:pt x="644281" y="316141"/>
                  <a:pt x="616867" y="147261"/>
                  <a:pt x="614486" y="68283"/>
                </a:cubicBezTo>
              </a:path>
            </a:pathLst>
          </a:custGeom>
          <a:solidFill>
            <a:srgbClr val="00CC00"/>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68" name="Freeform 67"/>
          <p:cNvSpPr/>
          <p:nvPr/>
        </p:nvSpPr>
        <p:spPr>
          <a:xfrm rot="17684810" flipH="1">
            <a:off x="4308694" y="3441334"/>
            <a:ext cx="489075" cy="684705"/>
          </a:xfrm>
          <a:custGeom>
            <a:avLst/>
            <a:gdLst>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75432 w 777479"/>
              <a:gd name="connsiteY8" fmla="*/ 659606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65919 w 777479"/>
              <a:gd name="connsiteY10" fmla="*/ 516731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62013 w 777479"/>
              <a:gd name="connsiteY20" fmla="*/ 605036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180 w 777479"/>
              <a:gd name="connsiteY0" fmla="*/ 0 h 909988"/>
              <a:gd name="connsiteX1" fmla="*/ 239713 w 777479"/>
              <a:gd name="connsiteY1" fmla="*/ 316660 h 909988"/>
              <a:gd name="connsiteX2" fmla="*/ 82550 w 777479"/>
              <a:gd name="connsiteY2" fmla="*/ 411910 h 909988"/>
              <a:gd name="connsiteX3" fmla="*/ 3969 w 777479"/>
              <a:gd name="connsiteY3" fmla="*/ 550022 h 909988"/>
              <a:gd name="connsiteX4" fmla="*/ 106363 w 777479"/>
              <a:gd name="connsiteY4" fmla="*/ 564310 h 909988"/>
              <a:gd name="connsiteX5" fmla="*/ 254000 w 777479"/>
              <a:gd name="connsiteY5" fmla="*/ 461916 h 909988"/>
              <a:gd name="connsiteX6" fmla="*/ 261144 w 777479"/>
              <a:gd name="connsiteY6" fmla="*/ 473822 h 909988"/>
              <a:gd name="connsiteX7" fmla="*/ 223044 w 777479"/>
              <a:gd name="connsiteY7" fmla="*/ 609553 h 909988"/>
              <a:gd name="connsiteX8" fmla="*/ 198834 w 777479"/>
              <a:gd name="connsiteY8" fmla="*/ 735760 h 909988"/>
              <a:gd name="connsiteX9" fmla="*/ 248147 w 777479"/>
              <a:gd name="connsiteY9" fmla="*/ 825875 h 909988"/>
              <a:gd name="connsiteX10" fmla="*/ 335682 w 777479"/>
              <a:gd name="connsiteY10" fmla="*/ 684141 h 909988"/>
              <a:gd name="connsiteX11" fmla="*/ 368300 w 777479"/>
              <a:gd name="connsiteY11" fmla="*/ 564309 h 909988"/>
              <a:gd name="connsiteX12" fmla="*/ 375444 w 777479"/>
              <a:gd name="connsiteY12" fmla="*/ 630985 h 909988"/>
              <a:gd name="connsiteX13" fmla="*/ 401638 w 777479"/>
              <a:gd name="connsiteY13" fmla="*/ 842916 h 909988"/>
              <a:gd name="connsiteX14" fmla="*/ 451644 w 777479"/>
              <a:gd name="connsiteY14" fmla="*/ 909591 h 909988"/>
              <a:gd name="connsiteX15" fmla="*/ 504032 w 777479"/>
              <a:gd name="connsiteY15" fmla="*/ 845297 h 909988"/>
              <a:gd name="connsiteX16" fmla="*/ 504032 w 777479"/>
              <a:gd name="connsiteY16" fmla="*/ 604790 h 909988"/>
              <a:gd name="connsiteX17" fmla="*/ 527844 w 777479"/>
              <a:gd name="connsiteY17" fmla="*/ 719091 h 909988"/>
              <a:gd name="connsiteX18" fmla="*/ 573088 w 777479"/>
              <a:gd name="connsiteY18" fmla="*/ 816722 h 909988"/>
              <a:gd name="connsiteX19" fmla="*/ 625475 w 777479"/>
              <a:gd name="connsiteY19" fmla="*/ 838153 h 909988"/>
              <a:gd name="connsiteX20" fmla="*/ 662013 w 777479"/>
              <a:gd name="connsiteY20" fmla="*/ 781202 h 909988"/>
              <a:gd name="connsiteX21" fmla="*/ 644525 w 777479"/>
              <a:gd name="connsiteY21" fmla="*/ 659560 h 909988"/>
              <a:gd name="connsiteX22" fmla="*/ 632619 w 777479"/>
              <a:gd name="connsiteY22" fmla="*/ 583360 h 909988"/>
              <a:gd name="connsiteX23" fmla="*/ 718344 w 777479"/>
              <a:gd name="connsiteY23" fmla="*/ 733378 h 909988"/>
              <a:gd name="connsiteX24" fmla="*/ 770732 w 777479"/>
              <a:gd name="connsiteY24" fmla="*/ 711947 h 909988"/>
              <a:gd name="connsiteX25" fmla="*/ 758825 w 777479"/>
              <a:gd name="connsiteY25" fmla="*/ 571453 h 909988"/>
              <a:gd name="connsiteX26" fmla="*/ 668338 w 777479"/>
              <a:gd name="connsiteY26" fmla="*/ 400003 h 909988"/>
              <a:gd name="connsiteX27" fmla="*/ 644525 w 777479"/>
              <a:gd name="connsiteY27" fmla="*/ 176166 h 909988"/>
              <a:gd name="connsiteX0" fmla="*/ 237180 w 777479"/>
              <a:gd name="connsiteY0" fmla="*/ 0 h 909988"/>
              <a:gd name="connsiteX1" fmla="*/ 239713 w 777479"/>
              <a:gd name="connsiteY1" fmla="*/ 316660 h 909988"/>
              <a:gd name="connsiteX2" fmla="*/ 82550 w 777479"/>
              <a:gd name="connsiteY2" fmla="*/ 411910 h 909988"/>
              <a:gd name="connsiteX3" fmla="*/ 3969 w 777479"/>
              <a:gd name="connsiteY3" fmla="*/ 550022 h 909988"/>
              <a:gd name="connsiteX4" fmla="*/ 106363 w 777479"/>
              <a:gd name="connsiteY4" fmla="*/ 564310 h 909988"/>
              <a:gd name="connsiteX5" fmla="*/ 254000 w 777479"/>
              <a:gd name="connsiteY5" fmla="*/ 461916 h 909988"/>
              <a:gd name="connsiteX6" fmla="*/ 261144 w 777479"/>
              <a:gd name="connsiteY6" fmla="*/ 473822 h 909988"/>
              <a:gd name="connsiteX7" fmla="*/ 223044 w 777479"/>
              <a:gd name="connsiteY7" fmla="*/ 609553 h 909988"/>
              <a:gd name="connsiteX8" fmla="*/ 198834 w 777479"/>
              <a:gd name="connsiteY8" fmla="*/ 735760 h 909988"/>
              <a:gd name="connsiteX9" fmla="*/ 248147 w 777479"/>
              <a:gd name="connsiteY9" fmla="*/ 825875 h 909988"/>
              <a:gd name="connsiteX10" fmla="*/ 335682 w 777479"/>
              <a:gd name="connsiteY10" fmla="*/ 684141 h 909988"/>
              <a:gd name="connsiteX11" fmla="*/ 368300 w 777479"/>
              <a:gd name="connsiteY11" fmla="*/ 564309 h 909988"/>
              <a:gd name="connsiteX12" fmla="*/ 375444 w 777479"/>
              <a:gd name="connsiteY12" fmla="*/ 630985 h 909988"/>
              <a:gd name="connsiteX13" fmla="*/ 401638 w 777479"/>
              <a:gd name="connsiteY13" fmla="*/ 842916 h 909988"/>
              <a:gd name="connsiteX14" fmla="*/ 451644 w 777479"/>
              <a:gd name="connsiteY14" fmla="*/ 909591 h 909988"/>
              <a:gd name="connsiteX15" fmla="*/ 504032 w 777479"/>
              <a:gd name="connsiteY15" fmla="*/ 845297 h 909988"/>
              <a:gd name="connsiteX16" fmla="*/ 504032 w 777479"/>
              <a:gd name="connsiteY16" fmla="*/ 604790 h 909988"/>
              <a:gd name="connsiteX17" fmla="*/ 527844 w 777479"/>
              <a:gd name="connsiteY17" fmla="*/ 719091 h 909988"/>
              <a:gd name="connsiteX18" fmla="*/ 573088 w 777479"/>
              <a:gd name="connsiteY18" fmla="*/ 816722 h 909988"/>
              <a:gd name="connsiteX19" fmla="*/ 625475 w 777479"/>
              <a:gd name="connsiteY19" fmla="*/ 838153 h 909988"/>
              <a:gd name="connsiteX20" fmla="*/ 662013 w 777479"/>
              <a:gd name="connsiteY20" fmla="*/ 781202 h 909988"/>
              <a:gd name="connsiteX21" fmla="*/ 644525 w 777479"/>
              <a:gd name="connsiteY21" fmla="*/ 659560 h 909988"/>
              <a:gd name="connsiteX22" fmla="*/ 632619 w 777479"/>
              <a:gd name="connsiteY22" fmla="*/ 583360 h 909988"/>
              <a:gd name="connsiteX23" fmla="*/ 718344 w 777479"/>
              <a:gd name="connsiteY23" fmla="*/ 733378 h 909988"/>
              <a:gd name="connsiteX24" fmla="*/ 770732 w 777479"/>
              <a:gd name="connsiteY24" fmla="*/ 711947 h 909988"/>
              <a:gd name="connsiteX25" fmla="*/ 758825 w 777479"/>
              <a:gd name="connsiteY25" fmla="*/ 571453 h 909988"/>
              <a:gd name="connsiteX26" fmla="*/ 668338 w 777479"/>
              <a:gd name="connsiteY26" fmla="*/ 400003 h 909988"/>
              <a:gd name="connsiteX27" fmla="*/ 614486 w 777479"/>
              <a:gd name="connsiteY27" fmla="*/ 68283 h 909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77479" h="909988">
                <a:moveTo>
                  <a:pt x="237180" y="0"/>
                </a:moveTo>
                <a:cubicBezTo>
                  <a:pt x="251269" y="45641"/>
                  <a:pt x="265485" y="248008"/>
                  <a:pt x="239713" y="316660"/>
                </a:cubicBezTo>
                <a:cubicBezTo>
                  <a:pt x="213941" y="385312"/>
                  <a:pt x="121841" y="373016"/>
                  <a:pt x="82550" y="411910"/>
                </a:cubicBezTo>
                <a:cubicBezTo>
                  <a:pt x="43259" y="450804"/>
                  <a:pt x="0" y="524622"/>
                  <a:pt x="3969" y="550022"/>
                </a:cubicBezTo>
                <a:cubicBezTo>
                  <a:pt x="7938" y="575422"/>
                  <a:pt x="64691" y="578994"/>
                  <a:pt x="106363" y="564310"/>
                </a:cubicBezTo>
                <a:cubicBezTo>
                  <a:pt x="148035" y="549626"/>
                  <a:pt x="228203" y="476997"/>
                  <a:pt x="254000" y="461916"/>
                </a:cubicBezTo>
                <a:cubicBezTo>
                  <a:pt x="279797" y="446835"/>
                  <a:pt x="266303" y="449216"/>
                  <a:pt x="261144" y="473822"/>
                </a:cubicBezTo>
                <a:cubicBezTo>
                  <a:pt x="255985" y="498428"/>
                  <a:pt x="233429" y="565897"/>
                  <a:pt x="223044" y="609553"/>
                </a:cubicBezTo>
                <a:cubicBezTo>
                  <a:pt x="212659" y="653209"/>
                  <a:pt x="194650" y="699706"/>
                  <a:pt x="198834" y="735760"/>
                </a:cubicBezTo>
                <a:cubicBezTo>
                  <a:pt x="203018" y="771814"/>
                  <a:pt x="225339" y="834478"/>
                  <a:pt x="248147" y="825875"/>
                </a:cubicBezTo>
                <a:cubicBezTo>
                  <a:pt x="270955" y="817272"/>
                  <a:pt x="315657" y="727735"/>
                  <a:pt x="335682" y="684141"/>
                </a:cubicBezTo>
                <a:cubicBezTo>
                  <a:pt x="355707" y="640547"/>
                  <a:pt x="361673" y="573168"/>
                  <a:pt x="368300" y="564309"/>
                </a:cubicBezTo>
                <a:cubicBezTo>
                  <a:pt x="374927" y="555450"/>
                  <a:pt x="369888" y="584551"/>
                  <a:pt x="375444" y="630985"/>
                </a:cubicBezTo>
                <a:cubicBezTo>
                  <a:pt x="381000" y="677420"/>
                  <a:pt x="388938" y="796482"/>
                  <a:pt x="401638" y="842916"/>
                </a:cubicBezTo>
                <a:cubicBezTo>
                  <a:pt x="414338" y="889350"/>
                  <a:pt x="434578" y="909194"/>
                  <a:pt x="451644" y="909591"/>
                </a:cubicBezTo>
                <a:cubicBezTo>
                  <a:pt x="468710" y="909988"/>
                  <a:pt x="495301" y="896097"/>
                  <a:pt x="504032" y="845297"/>
                </a:cubicBezTo>
                <a:cubicBezTo>
                  <a:pt x="512763" y="794497"/>
                  <a:pt x="500063" y="625824"/>
                  <a:pt x="504032" y="604790"/>
                </a:cubicBezTo>
                <a:cubicBezTo>
                  <a:pt x="508001" y="583756"/>
                  <a:pt x="516335" y="683769"/>
                  <a:pt x="527844" y="719091"/>
                </a:cubicBezTo>
                <a:cubicBezTo>
                  <a:pt x="539353" y="754413"/>
                  <a:pt x="556816" y="796878"/>
                  <a:pt x="573088" y="816722"/>
                </a:cubicBezTo>
                <a:cubicBezTo>
                  <a:pt x="589360" y="836566"/>
                  <a:pt x="610654" y="844073"/>
                  <a:pt x="625475" y="838153"/>
                </a:cubicBezTo>
                <a:cubicBezTo>
                  <a:pt x="640296" y="832233"/>
                  <a:pt x="658838" y="810968"/>
                  <a:pt x="662013" y="781202"/>
                </a:cubicBezTo>
                <a:cubicBezTo>
                  <a:pt x="665188" y="751436"/>
                  <a:pt x="649424" y="692534"/>
                  <a:pt x="644525" y="659560"/>
                </a:cubicBezTo>
                <a:cubicBezTo>
                  <a:pt x="639626" y="626586"/>
                  <a:pt x="620316" y="571057"/>
                  <a:pt x="632619" y="583360"/>
                </a:cubicBezTo>
                <a:cubicBezTo>
                  <a:pt x="644922" y="595663"/>
                  <a:pt x="695325" y="711947"/>
                  <a:pt x="718344" y="733378"/>
                </a:cubicBezTo>
                <a:cubicBezTo>
                  <a:pt x="741363" y="754809"/>
                  <a:pt x="763985" y="738935"/>
                  <a:pt x="770732" y="711947"/>
                </a:cubicBezTo>
                <a:cubicBezTo>
                  <a:pt x="777479" y="684960"/>
                  <a:pt x="775891" y="623444"/>
                  <a:pt x="758825" y="571453"/>
                </a:cubicBezTo>
                <a:cubicBezTo>
                  <a:pt x="741759" y="519462"/>
                  <a:pt x="692395" y="483865"/>
                  <a:pt x="668338" y="400003"/>
                </a:cubicBezTo>
                <a:cubicBezTo>
                  <a:pt x="644281" y="316141"/>
                  <a:pt x="616867" y="147261"/>
                  <a:pt x="614486" y="68283"/>
                </a:cubicBezTo>
              </a:path>
            </a:pathLst>
          </a:custGeom>
          <a:solidFill>
            <a:srgbClr val="00CC00"/>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grpSp>
        <p:nvGrpSpPr>
          <p:cNvPr id="15" name="Group 49"/>
          <p:cNvGrpSpPr/>
          <p:nvPr/>
        </p:nvGrpSpPr>
        <p:grpSpPr>
          <a:xfrm>
            <a:off x="-324544" y="4293096"/>
            <a:ext cx="9793088" cy="1008112"/>
            <a:chOff x="-324544" y="4653136"/>
            <a:chExt cx="9793088" cy="1008112"/>
          </a:xfrm>
        </p:grpSpPr>
        <p:sp>
          <p:nvSpPr>
            <p:cNvPr id="2" name="Rectangle 1"/>
            <p:cNvSpPr/>
            <p:nvPr/>
          </p:nvSpPr>
          <p:spPr>
            <a:xfrm>
              <a:off x="-324544" y="4653136"/>
              <a:ext cx="9793088" cy="360040"/>
            </a:xfrm>
            <a:prstGeom prst="rect">
              <a:avLst/>
            </a:prstGeom>
            <a:solidFill>
              <a:srgbClr val="CC99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8" name="Rectangle 47"/>
            <p:cNvSpPr/>
            <p:nvPr/>
          </p:nvSpPr>
          <p:spPr>
            <a:xfrm>
              <a:off x="-324544" y="4941168"/>
              <a:ext cx="9793088" cy="360040"/>
            </a:xfrm>
            <a:prstGeom prst="rect">
              <a:avLst/>
            </a:prstGeom>
            <a:solidFill>
              <a:srgbClr val="CC99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9" name="Rectangle 48"/>
            <p:cNvSpPr/>
            <p:nvPr/>
          </p:nvSpPr>
          <p:spPr>
            <a:xfrm>
              <a:off x="-324544" y="5301208"/>
              <a:ext cx="9793088" cy="360040"/>
            </a:xfrm>
            <a:prstGeom prst="rect">
              <a:avLst/>
            </a:prstGeom>
            <a:solidFill>
              <a:srgbClr val="CC99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12" name="Freeform 11"/>
          <p:cNvSpPr/>
          <p:nvPr/>
        </p:nvSpPr>
        <p:spPr>
          <a:xfrm>
            <a:off x="5240041" y="3982335"/>
            <a:ext cx="483130" cy="623327"/>
          </a:xfrm>
          <a:custGeom>
            <a:avLst/>
            <a:gdLst>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98859 w 625872"/>
              <a:gd name="connsiteY6" fmla="*/ 576262 h 840978"/>
              <a:gd name="connsiteX7" fmla="*/ 408384 w 625872"/>
              <a:gd name="connsiteY7" fmla="*/ 554831 h 840978"/>
              <a:gd name="connsiteX8" fmla="*/ 403622 w 625872"/>
              <a:gd name="connsiteY8" fmla="*/ 0 h 840978"/>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86581 w 625872"/>
              <a:gd name="connsiteY6" fmla="*/ 600620 h 840978"/>
              <a:gd name="connsiteX7" fmla="*/ 408384 w 625872"/>
              <a:gd name="connsiteY7" fmla="*/ 554831 h 840978"/>
              <a:gd name="connsiteX8" fmla="*/ 403622 w 625872"/>
              <a:gd name="connsiteY8" fmla="*/ 0 h 840978"/>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52338"/>
              <a:gd name="connsiteX1" fmla="*/ 586978 w 629778"/>
              <a:gd name="connsiteY1" fmla="*/ 707231 h 852338"/>
              <a:gd name="connsiteX2" fmla="*/ 332557 w 629778"/>
              <a:gd name="connsiteY2" fmla="*/ 850230 h 852338"/>
              <a:gd name="connsiteX3" fmla="*/ 65484 w 629778"/>
              <a:gd name="connsiteY3" fmla="*/ 809625 h 852338"/>
              <a:gd name="connsiteX4" fmla="*/ 15478 w 629778"/>
              <a:gd name="connsiteY4" fmla="*/ 671512 h 852338"/>
              <a:gd name="connsiteX5" fmla="*/ 158353 w 629778"/>
              <a:gd name="connsiteY5" fmla="*/ 540543 h 852338"/>
              <a:gd name="connsiteX6" fmla="*/ 386581 w 629778"/>
              <a:gd name="connsiteY6" fmla="*/ 600620 h 852338"/>
              <a:gd name="connsiteX7" fmla="*/ 408384 w 629778"/>
              <a:gd name="connsiteY7" fmla="*/ 554831 h 852338"/>
              <a:gd name="connsiteX8" fmla="*/ 403622 w 629778"/>
              <a:gd name="connsiteY8" fmla="*/ 0 h 852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9778" h="852338">
                <a:moveTo>
                  <a:pt x="589359" y="40481"/>
                </a:moveTo>
                <a:cubicBezTo>
                  <a:pt x="607615" y="308570"/>
                  <a:pt x="629778" y="572273"/>
                  <a:pt x="586978" y="707231"/>
                </a:cubicBezTo>
                <a:cubicBezTo>
                  <a:pt x="544178" y="842189"/>
                  <a:pt x="393081" y="852338"/>
                  <a:pt x="332557" y="850230"/>
                </a:cubicBezTo>
                <a:cubicBezTo>
                  <a:pt x="247154" y="847800"/>
                  <a:pt x="118330" y="839411"/>
                  <a:pt x="65484" y="809625"/>
                </a:cubicBezTo>
                <a:cubicBezTo>
                  <a:pt x="12638" y="779839"/>
                  <a:pt x="0" y="716359"/>
                  <a:pt x="15478" y="671512"/>
                </a:cubicBezTo>
                <a:cubicBezTo>
                  <a:pt x="30956" y="626665"/>
                  <a:pt x="96503" y="552358"/>
                  <a:pt x="158353" y="540543"/>
                </a:cubicBezTo>
                <a:cubicBezTo>
                  <a:pt x="220203" y="528728"/>
                  <a:pt x="344909" y="598239"/>
                  <a:pt x="386581" y="600620"/>
                </a:cubicBezTo>
                <a:cubicBezTo>
                  <a:pt x="428253" y="603001"/>
                  <a:pt x="405544" y="654934"/>
                  <a:pt x="408384" y="554831"/>
                </a:cubicBezTo>
                <a:cubicBezTo>
                  <a:pt x="411224" y="454728"/>
                  <a:pt x="406400" y="229393"/>
                  <a:pt x="403622" y="0"/>
                </a:cubicBezTo>
              </a:path>
            </a:pathLst>
          </a:custGeom>
          <a:solidFill>
            <a:srgbClr val="FFCC99"/>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11" name="Freeform 10"/>
          <p:cNvSpPr/>
          <p:nvPr/>
        </p:nvSpPr>
        <p:spPr>
          <a:xfrm flipH="1">
            <a:off x="5928101" y="3982335"/>
            <a:ext cx="556828" cy="623327"/>
          </a:xfrm>
          <a:custGeom>
            <a:avLst/>
            <a:gdLst>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98859 w 625872"/>
              <a:gd name="connsiteY6" fmla="*/ 576262 h 840978"/>
              <a:gd name="connsiteX7" fmla="*/ 408384 w 625872"/>
              <a:gd name="connsiteY7" fmla="*/ 554831 h 840978"/>
              <a:gd name="connsiteX8" fmla="*/ 403622 w 625872"/>
              <a:gd name="connsiteY8" fmla="*/ 0 h 840978"/>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86581 w 625872"/>
              <a:gd name="connsiteY6" fmla="*/ 600620 h 840978"/>
              <a:gd name="connsiteX7" fmla="*/ 408384 w 625872"/>
              <a:gd name="connsiteY7" fmla="*/ 554831 h 840978"/>
              <a:gd name="connsiteX8" fmla="*/ 403622 w 625872"/>
              <a:gd name="connsiteY8" fmla="*/ 0 h 840978"/>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52338"/>
              <a:gd name="connsiteX1" fmla="*/ 586978 w 629778"/>
              <a:gd name="connsiteY1" fmla="*/ 707231 h 852338"/>
              <a:gd name="connsiteX2" fmla="*/ 332557 w 629778"/>
              <a:gd name="connsiteY2" fmla="*/ 850230 h 852338"/>
              <a:gd name="connsiteX3" fmla="*/ 65484 w 629778"/>
              <a:gd name="connsiteY3" fmla="*/ 809625 h 852338"/>
              <a:gd name="connsiteX4" fmla="*/ 15478 w 629778"/>
              <a:gd name="connsiteY4" fmla="*/ 671512 h 852338"/>
              <a:gd name="connsiteX5" fmla="*/ 158353 w 629778"/>
              <a:gd name="connsiteY5" fmla="*/ 540543 h 852338"/>
              <a:gd name="connsiteX6" fmla="*/ 386581 w 629778"/>
              <a:gd name="connsiteY6" fmla="*/ 600620 h 852338"/>
              <a:gd name="connsiteX7" fmla="*/ 408384 w 629778"/>
              <a:gd name="connsiteY7" fmla="*/ 554831 h 852338"/>
              <a:gd name="connsiteX8" fmla="*/ 403622 w 629778"/>
              <a:gd name="connsiteY8" fmla="*/ 0 h 852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9778" h="852338">
                <a:moveTo>
                  <a:pt x="589359" y="40481"/>
                </a:moveTo>
                <a:cubicBezTo>
                  <a:pt x="607615" y="308570"/>
                  <a:pt x="629778" y="572273"/>
                  <a:pt x="586978" y="707231"/>
                </a:cubicBezTo>
                <a:cubicBezTo>
                  <a:pt x="544178" y="842189"/>
                  <a:pt x="393081" y="852338"/>
                  <a:pt x="332557" y="850230"/>
                </a:cubicBezTo>
                <a:cubicBezTo>
                  <a:pt x="247154" y="847800"/>
                  <a:pt x="118330" y="839411"/>
                  <a:pt x="65484" y="809625"/>
                </a:cubicBezTo>
                <a:cubicBezTo>
                  <a:pt x="12638" y="779839"/>
                  <a:pt x="0" y="716359"/>
                  <a:pt x="15478" y="671512"/>
                </a:cubicBezTo>
                <a:cubicBezTo>
                  <a:pt x="30956" y="626665"/>
                  <a:pt x="96503" y="552358"/>
                  <a:pt x="158353" y="540543"/>
                </a:cubicBezTo>
                <a:cubicBezTo>
                  <a:pt x="220203" y="528728"/>
                  <a:pt x="344909" y="598239"/>
                  <a:pt x="386581" y="600620"/>
                </a:cubicBezTo>
                <a:cubicBezTo>
                  <a:pt x="428253" y="603001"/>
                  <a:pt x="405544" y="654934"/>
                  <a:pt x="408384" y="554831"/>
                </a:cubicBezTo>
                <a:cubicBezTo>
                  <a:pt x="411224" y="454728"/>
                  <a:pt x="406400" y="229393"/>
                  <a:pt x="403622" y="0"/>
                </a:cubicBezTo>
              </a:path>
            </a:pathLst>
          </a:custGeom>
          <a:solidFill>
            <a:srgbClr val="FFCC99"/>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5" name="Freeform 4"/>
          <p:cNvSpPr/>
          <p:nvPr/>
        </p:nvSpPr>
        <p:spPr>
          <a:xfrm rot="1198201">
            <a:off x="4860789" y="2911279"/>
            <a:ext cx="309673" cy="902314"/>
          </a:xfrm>
          <a:custGeom>
            <a:avLst/>
            <a:gdLst>
              <a:gd name="connsiteX0" fmla="*/ 452907 w 646090"/>
              <a:gd name="connsiteY0" fmla="*/ 92298 h 1092558"/>
              <a:gd name="connsiteX1" fmla="*/ 15025 w 646090"/>
              <a:gd name="connsiteY1" fmla="*/ 581695 h 1092558"/>
              <a:gd name="connsiteX2" fmla="*/ 543059 w 646090"/>
              <a:gd name="connsiteY2" fmla="*/ 1032456 h 1092558"/>
              <a:gd name="connsiteX3" fmla="*/ 633211 w 646090"/>
              <a:gd name="connsiteY3" fmla="*/ 942304 h 1092558"/>
              <a:gd name="connsiteX4" fmla="*/ 581696 w 646090"/>
              <a:gd name="connsiteY4" fmla="*/ 143814 h 1092558"/>
              <a:gd name="connsiteX5" fmla="*/ 452907 w 646090"/>
              <a:gd name="connsiteY5" fmla="*/ 92298 h 1092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6090" h="1092558">
                <a:moveTo>
                  <a:pt x="452907" y="92298"/>
                </a:moveTo>
                <a:cubicBezTo>
                  <a:pt x="358462" y="165278"/>
                  <a:pt x="0" y="425002"/>
                  <a:pt x="15025" y="581695"/>
                </a:cubicBezTo>
                <a:cubicBezTo>
                  <a:pt x="30050" y="738388"/>
                  <a:pt x="440028" y="972354"/>
                  <a:pt x="543059" y="1032456"/>
                </a:cubicBezTo>
                <a:cubicBezTo>
                  <a:pt x="646090" y="1092558"/>
                  <a:pt x="626772" y="1090411"/>
                  <a:pt x="633211" y="942304"/>
                </a:cubicBezTo>
                <a:cubicBezTo>
                  <a:pt x="639650" y="794197"/>
                  <a:pt x="607454" y="287628"/>
                  <a:pt x="581696" y="143814"/>
                </a:cubicBezTo>
                <a:cubicBezTo>
                  <a:pt x="555938" y="0"/>
                  <a:pt x="547352" y="19318"/>
                  <a:pt x="452907" y="92298"/>
                </a:cubicBezTo>
                <a:close/>
              </a:path>
            </a:pathLst>
          </a:custGeom>
          <a:solidFill>
            <a:srgbClr val="FFCC99"/>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3" name="Freeform 12"/>
          <p:cNvSpPr/>
          <p:nvPr/>
        </p:nvSpPr>
        <p:spPr>
          <a:xfrm rot="20440877" flipH="1">
            <a:off x="6624054" y="2914386"/>
            <a:ext cx="294756" cy="858852"/>
          </a:xfrm>
          <a:custGeom>
            <a:avLst/>
            <a:gdLst>
              <a:gd name="connsiteX0" fmla="*/ 452907 w 646090"/>
              <a:gd name="connsiteY0" fmla="*/ 92298 h 1092558"/>
              <a:gd name="connsiteX1" fmla="*/ 15025 w 646090"/>
              <a:gd name="connsiteY1" fmla="*/ 581695 h 1092558"/>
              <a:gd name="connsiteX2" fmla="*/ 543059 w 646090"/>
              <a:gd name="connsiteY2" fmla="*/ 1032456 h 1092558"/>
              <a:gd name="connsiteX3" fmla="*/ 633211 w 646090"/>
              <a:gd name="connsiteY3" fmla="*/ 942304 h 1092558"/>
              <a:gd name="connsiteX4" fmla="*/ 581696 w 646090"/>
              <a:gd name="connsiteY4" fmla="*/ 143814 h 1092558"/>
              <a:gd name="connsiteX5" fmla="*/ 452907 w 646090"/>
              <a:gd name="connsiteY5" fmla="*/ 92298 h 1092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6090" h="1092558">
                <a:moveTo>
                  <a:pt x="452907" y="92298"/>
                </a:moveTo>
                <a:cubicBezTo>
                  <a:pt x="358462" y="165278"/>
                  <a:pt x="0" y="425002"/>
                  <a:pt x="15025" y="581695"/>
                </a:cubicBezTo>
                <a:cubicBezTo>
                  <a:pt x="30050" y="738388"/>
                  <a:pt x="440028" y="972354"/>
                  <a:pt x="543059" y="1032456"/>
                </a:cubicBezTo>
                <a:cubicBezTo>
                  <a:pt x="646090" y="1092558"/>
                  <a:pt x="626772" y="1090411"/>
                  <a:pt x="633211" y="942304"/>
                </a:cubicBezTo>
                <a:cubicBezTo>
                  <a:pt x="639650" y="794197"/>
                  <a:pt x="607454" y="287628"/>
                  <a:pt x="581696" y="143814"/>
                </a:cubicBezTo>
                <a:cubicBezTo>
                  <a:pt x="555938" y="0"/>
                  <a:pt x="547352" y="19318"/>
                  <a:pt x="452907" y="92298"/>
                </a:cubicBezTo>
                <a:close/>
              </a:path>
            </a:pathLst>
          </a:custGeom>
          <a:solidFill>
            <a:srgbClr val="FFCC99"/>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7" name="Chord 46"/>
          <p:cNvSpPr/>
          <p:nvPr/>
        </p:nvSpPr>
        <p:spPr>
          <a:xfrm>
            <a:off x="4994875" y="2636912"/>
            <a:ext cx="1763568" cy="2543419"/>
          </a:xfrm>
          <a:prstGeom prst="chord">
            <a:avLst>
              <a:gd name="adj1" fmla="val 10135620"/>
              <a:gd name="adj2" fmla="val 674418"/>
            </a:avLst>
          </a:prstGeom>
          <a:solidFill>
            <a:srgbClr val="FFCC99"/>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148" name="Group 147"/>
          <p:cNvGrpSpPr/>
          <p:nvPr/>
        </p:nvGrpSpPr>
        <p:grpSpPr>
          <a:xfrm>
            <a:off x="6333886" y="3006232"/>
            <a:ext cx="2971444" cy="598629"/>
            <a:chOff x="5998188" y="1817448"/>
            <a:chExt cx="3661261" cy="737601"/>
          </a:xfrm>
        </p:grpSpPr>
        <p:sp>
          <p:nvSpPr>
            <p:cNvPr id="149" name="Freeform 148"/>
            <p:cNvSpPr/>
            <p:nvPr/>
          </p:nvSpPr>
          <p:spPr>
            <a:xfrm rot="3812158">
              <a:off x="6157195" y="1658441"/>
              <a:ext cx="692527" cy="1010541"/>
            </a:xfrm>
            <a:custGeom>
              <a:avLst/>
              <a:gdLst>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75432 w 777479"/>
                <a:gd name="connsiteY8" fmla="*/ 659606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65919 w 777479"/>
                <a:gd name="connsiteY10" fmla="*/ 516731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62013 w 777479"/>
                <a:gd name="connsiteY20" fmla="*/ 605036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180 w 777479"/>
                <a:gd name="connsiteY0" fmla="*/ 0 h 909988"/>
                <a:gd name="connsiteX1" fmla="*/ 239713 w 777479"/>
                <a:gd name="connsiteY1" fmla="*/ 316660 h 909988"/>
                <a:gd name="connsiteX2" fmla="*/ 82550 w 777479"/>
                <a:gd name="connsiteY2" fmla="*/ 411910 h 909988"/>
                <a:gd name="connsiteX3" fmla="*/ 3969 w 777479"/>
                <a:gd name="connsiteY3" fmla="*/ 550022 h 909988"/>
                <a:gd name="connsiteX4" fmla="*/ 106363 w 777479"/>
                <a:gd name="connsiteY4" fmla="*/ 564310 h 909988"/>
                <a:gd name="connsiteX5" fmla="*/ 254000 w 777479"/>
                <a:gd name="connsiteY5" fmla="*/ 461916 h 909988"/>
                <a:gd name="connsiteX6" fmla="*/ 261144 w 777479"/>
                <a:gd name="connsiteY6" fmla="*/ 473822 h 909988"/>
                <a:gd name="connsiteX7" fmla="*/ 223044 w 777479"/>
                <a:gd name="connsiteY7" fmla="*/ 609553 h 909988"/>
                <a:gd name="connsiteX8" fmla="*/ 198834 w 777479"/>
                <a:gd name="connsiteY8" fmla="*/ 735760 h 909988"/>
                <a:gd name="connsiteX9" fmla="*/ 248147 w 777479"/>
                <a:gd name="connsiteY9" fmla="*/ 825875 h 909988"/>
                <a:gd name="connsiteX10" fmla="*/ 335682 w 777479"/>
                <a:gd name="connsiteY10" fmla="*/ 684141 h 909988"/>
                <a:gd name="connsiteX11" fmla="*/ 368300 w 777479"/>
                <a:gd name="connsiteY11" fmla="*/ 564309 h 909988"/>
                <a:gd name="connsiteX12" fmla="*/ 375444 w 777479"/>
                <a:gd name="connsiteY12" fmla="*/ 630985 h 909988"/>
                <a:gd name="connsiteX13" fmla="*/ 401638 w 777479"/>
                <a:gd name="connsiteY13" fmla="*/ 842916 h 909988"/>
                <a:gd name="connsiteX14" fmla="*/ 451644 w 777479"/>
                <a:gd name="connsiteY14" fmla="*/ 909591 h 909988"/>
                <a:gd name="connsiteX15" fmla="*/ 504032 w 777479"/>
                <a:gd name="connsiteY15" fmla="*/ 845297 h 909988"/>
                <a:gd name="connsiteX16" fmla="*/ 504032 w 777479"/>
                <a:gd name="connsiteY16" fmla="*/ 604790 h 909988"/>
                <a:gd name="connsiteX17" fmla="*/ 527844 w 777479"/>
                <a:gd name="connsiteY17" fmla="*/ 719091 h 909988"/>
                <a:gd name="connsiteX18" fmla="*/ 573088 w 777479"/>
                <a:gd name="connsiteY18" fmla="*/ 816722 h 909988"/>
                <a:gd name="connsiteX19" fmla="*/ 625475 w 777479"/>
                <a:gd name="connsiteY19" fmla="*/ 838153 h 909988"/>
                <a:gd name="connsiteX20" fmla="*/ 662013 w 777479"/>
                <a:gd name="connsiteY20" fmla="*/ 781202 h 909988"/>
                <a:gd name="connsiteX21" fmla="*/ 644525 w 777479"/>
                <a:gd name="connsiteY21" fmla="*/ 659560 h 909988"/>
                <a:gd name="connsiteX22" fmla="*/ 632619 w 777479"/>
                <a:gd name="connsiteY22" fmla="*/ 583360 h 909988"/>
                <a:gd name="connsiteX23" fmla="*/ 718344 w 777479"/>
                <a:gd name="connsiteY23" fmla="*/ 733378 h 909988"/>
                <a:gd name="connsiteX24" fmla="*/ 770732 w 777479"/>
                <a:gd name="connsiteY24" fmla="*/ 711947 h 909988"/>
                <a:gd name="connsiteX25" fmla="*/ 758825 w 777479"/>
                <a:gd name="connsiteY25" fmla="*/ 571453 h 909988"/>
                <a:gd name="connsiteX26" fmla="*/ 668338 w 777479"/>
                <a:gd name="connsiteY26" fmla="*/ 400003 h 909988"/>
                <a:gd name="connsiteX27" fmla="*/ 644525 w 777479"/>
                <a:gd name="connsiteY27" fmla="*/ 176166 h 909988"/>
                <a:gd name="connsiteX0" fmla="*/ 237180 w 777479"/>
                <a:gd name="connsiteY0" fmla="*/ 0 h 909988"/>
                <a:gd name="connsiteX1" fmla="*/ 239713 w 777479"/>
                <a:gd name="connsiteY1" fmla="*/ 316660 h 909988"/>
                <a:gd name="connsiteX2" fmla="*/ 82550 w 777479"/>
                <a:gd name="connsiteY2" fmla="*/ 411910 h 909988"/>
                <a:gd name="connsiteX3" fmla="*/ 3969 w 777479"/>
                <a:gd name="connsiteY3" fmla="*/ 550022 h 909988"/>
                <a:gd name="connsiteX4" fmla="*/ 106363 w 777479"/>
                <a:gd name="connsiteY4" fmla="*/ 564310 h 909988"/>
                <a:gd name="connsiteX5" fmla="*/ 254000 w 777479"/>
                <a:gd name="connsiteY5" fmla="*/ 461916 h 909988"/>
                <a:gd name="connsiteX6" fmla="*/ 261144 w 777479"/>
                <a:gd name="connsiteY6" fmla="*/ 473822 h 909988"/>
                <a:gd name="connsiteX7" fmla="*/ 223044 w 777479"/>
                <a:gd name="connsiteY7" fmla="*/ 609553 h 909988"/>
                <a:gd name="connsiteX8" fmla="*/ 198834 w 777479"/>
                <a:gd name="connsiteY8" fmla="*/ 735760 h 909988"/>
                <a:gd name="connsiteX9" fmla="*/ 248147 w 777479"/>
                <a:gd name="connsiteY9" fmla="*/ 825875 h 909988"/>
                <a:gd name="connsiteX10" fmla="*/ 335682 w 777479"/>
                <a:gd name="connsiteY10" fmla="*/ 684141 h 909988"/>
                <a:gd name="connsiteX11" fmla="*/ 368300 w 777479"/>
                <a:gd name="connsiteY11" fmla="*/ 564309 h 909988"/>
                <a:gd name="connsiteX12" fmla="*/ 375444 w 777479"/>
                <a:gd name="connsiteY12" fmla="*/ 630985 h 909988"/>
                <a:gd name="connsiteX13" fmla="*/ 401638 w 777479"/>
                <a:gd name="connsiteY13" fmla="*/ 842916 h 909988"/>
                <a:gd name="connsiteX14" fmla="*/ 451644 w 777479"/>
                <a:gd name="connsiteY14" fmla="*/ 909591 h 909988"/>
                <a:gd name="connsiteX15" fmla="*/ 504032 w 777479"/>
                <a:gd name="connsiteY15" fmla="*/ 845297 h 909988"/>
                <a:gd name="connsiteX16" fmla="*/ 504032 w 777479"/>
                <a:gd name="connsiteY16" fmla="*/ 604790 h 909988"/>
                <a:gd name="connsiteX17" fmla="*/ 527844 w 777479"/>
                <a:gd name="connsiteY17" fmla="*/ 719091 h 909988"/>
                <a:gd name="connsiteX18" fmla="*/ 573088 w 777479"/>
                <a:gd name="connsiteY18" fmla="*/ 816722 h 909988"/>
                <a:gd name="connsiteX19" fmla="*/ 625475 w 777479"/>
                <a:gd name="connsiteY19" fmla="*/ 838153 h 909988"/>
                <a:gd name="connsiteX20" fmla="*/ 662013 w 777479"/>
                <a:gd name="connsiteY20" fmla="*/ 781202 h 909988"/>
                <a:gd name="connsiteX21" fmla="*/ 644525 w 777479"/>
                <a:gd name="connsiteY21" fmla="*/ 659560 h 909988"/>
                <a:gd name="connsiteX22" fmla="*/ 632619 w 777479"/>
                <a:gd name="connsiteY22" fmla="*/ 583360 h 909988"/>
                <a:gd name="connsiteX23" fmla="*/ 718344 w 777479"/>
                <a:gd name="connsiteY23" fmla="*/ 733378 h 909988"/>
                <a:gd name="connsiteX24" fmla="*/ 770732 w 777479"/>
                <a:gd name="connsiteY24" fmla="*/ 711947 h 909988"/>
                <a:gd name="connsiteX25" fmla="*/ 758825 w 777479"/>
                <a:gd name="connsiteY25" fmla="*/ 571453 h 909988"/>
                <a:gd name="connsiteX26" fmla="*/ 668338 w 777479"/>
                <a:gd name="connsiteY26" fmla="*/ 400003 h 909988"/>
                <a:gd name="connsiteX27" fmla="*/ 614486 w 777479"/>
                <a:gd name="connsiteY27" fmla="*/ 68283 h 909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77479" h="909988">
                  <a:moveTo>
                    <a:pt x="237180" y="0"/>
                  </a:moveTo>
                  <a:cubicBezTo>
                    <a:pt x="251269" y="45641"/>
                    <a:pt x="265485" y="248008"/>
                    <a:pt x="239713" y="316660"/>
                  </a:cubicBezTo>
                  <a:cubicBezTo>
                    <a:pt x="213941" y="385312"/>
                    <a:pt x="121841" y="373016"/>
                    <a:pt x="82550" y="411910"/>
                  </a:cubicBezTo>
                  <a:cubicBezTo>
                    <a:pt x="43259" y="450804"/>
                    <a:pt x="0" y="524622"/>
                    <a:pt x="3969" y="550022"/>
                  </a:cubicBezTo>
                  <a:cubicBezTo>
                    <a:pt x="7938" y="575422"/>
                    <a:pt x="64691" y="578994"/>
                    <a:pt x="106363" y="564310"/>
                  </a:cubicBezTo>
                  <a:cubicBezTo>
                    <a:pt x="148035" y="549626"/>
                    <a:pt x="228203" y="476997"/>
                    <a:pt x="254000" y="461916"/>
                  </a:cubicBezTo>
                  <a:cubicBezTo>
                    <a:pt x="279797" y="446835"/>
                    <a:pt x="266303" y="449216"/>
                    <a:pt x="261144" y="473822"/>
                  </a:cubicBezTo>
                  <a:cubicBezTo>
                    <a:pt x="255985" y="498428"/>
                    <a:pt x="233429" y="565897"/>
                    <a:pt x="223044" y="609553"/>
                  </a:cubicBezTo>
                  <a:cubicBezTo>
                    <a:pt x="212659" y="653209"/>
                    <a:pt x="194650" y="699706"/>
                    <a:pt x="198834" y="735760"/>
                  </a:cubicBezTo>
                  <a:cubicBezTo>
                    <a:pt x="203018" y="771814"/>
                    <a:pt x="225339" y="834478"/>
                    <a:pt x="248147" y="825875"/>
                  </a:cubicBezTo>
                  <a:cubicBezTo>
                    <a:pt x="270955" y="817272"/>
                    <a:pt x="315657" y="727735"/>
                    <a:pt x="335682" y="684141"/>
                  </a:cubicBezTo>
                  <a:cubicBezTo>
                    <a:pt x="355707" y="640547"/>
                    <a:pt x="361673" y="573168"/>
                    <a:pt x="368300" y="564309"/>
                  </a:cubicBezTo>
                  <a:cubicBezTo>
                    <a:pt x="374927" y="555450"/>
                    <a:pt x="369888" y="584551"/>
                    <a:pt x="375444" y="630985"/>
                  </a:cubicBezTo>
                  <a:cubicBezTo>
                    <a:pt x="381000" y="677420"/>
                    <a:pt x="388938" y="796482"/>
                    <a:pt x="401638" y="842916"/>
                  </a:cubicBezTo>
                  <a:cubicBezTo>
                    <a:pt x="414338" y="889350"/>
                    <a:pt x="434578" y="909194"/>
                    <a:pt x="451644" y="909591"/>
                  </a:cubicBezTo>
                  <a:cubicBezTo>
                    <a:pt x="468710" y="909988"/>
                    <a:pt x="495301" y="896097"/>
                    <a:pt x="504032" y="845297"/>
                  </a:cubicBezTo>
                  <a:cubicBezTo>
                    <a:pt x="512763" y="794497"/>
                    <a:pt x="500063" y="625824"/>
                    <a:pt x="504032" y="604790"/>
                  </a:cubicBezTo>
                  <a:cubicBezTo>
                    <a:pt x="508001" y="583756"/>
                    <a:pt x="516335" y="683769"/>
                    <a:pt x="527844" y="719091"/>
                  </a:cubicBezTo>
                  <a:cubicBezTo>
                    <a:pt x="539353" y="754413"/>
                    <a:pt x="556816" y="796878"/>
                    <a:pt x="573088" y="816722"/>
                  </a:cubicBezTo>
                  <a:cubicBezTo>
                    <a:pt x="589360" y="836566"/>
                    <a:pt x="610654" y="844073"/>
                    <a:pt x="625475" y="838153"/>
                  </a:cubicBezTo>
                  <a:cubicBezTo>
                    <a:pt x="640296" y="832233"/>
                    <a:pt x="658838" y="810968"/>
                    <a:pt x="662013" y="781202"/>
                  </a:cubicBezTo>
                  <a:cubicBezTo>
                    <a:pt x="665188" y="751436"/>
                    <a:pt x="649424" y="692534"/>
                    <a:pt x="644525" y="659560"/>
                  </a:cubicBezTo>
                  <a:cubicBezTo>
                    <a:pt x="639626" y="626586"/>
                    <a:pt x="620316" y="571057"/>
                    <a:pt x="632619" y="583360"/>
                  </a:cubicBezTo>
                  <a:cubicBezTo>
                    <a:pt x="644922" y="595663"/>
                    <a:pt x="695325" y="711947"/>
                    <a:pt x="718344" y="733378"/>
                  </a:cubicBezTo>
                  <a:cubicBezTo>
                    <a:pt x="741363" y="754809"/>
                    <a:pt x="763985" y="738935"/>
                    <a:pt x="770732" y="711947"/>
                  </a:cubicBezTo>
                  <a:cubicBezTo>
                    <a:pt x="777479" y="684960"/>
                    <a:pt x="775891" y="623444"/>
                    <a:pt x="758825" y="571453"/>
                  </a:cubicBezTo>
                  <a:cubicBezTo>
                    <a:pt x="741759" y="519462"/>
                    <a:pt x="692395" y="483865"/>
                    <a:pt x="668338" y="400003"/>
                  </a:cubicBezTo>
                  <a:cubicBezTo>
                    <a:pt x="644281" y="316141"/>
                    <a:pt x="616867" y="147261"/>
                    <a:pt x="614486" y="68283"/>
                  </a:cubicBezTo>
                </a:path>
              </a:pathLst>
            </a:custGeom>
            <a:solidFill>
              <a:srgbClr val="0033CC"/>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150" name="Freeform 149"/>
            <p:cNvSpPr/>
            <p:nvPr/>
          </p:nvSpPr>
          <p:spPr>
            <a:xfrm rot="18090059" flipH="1">
              <a:off x="8796591" y="1692191"/>
              <a:ext cx="715175" cy="1010541"/>
            </a:xfrm>
            <a:custGeom>
              <a:avLst/>
              <a:gdLst>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75432 w 777479"/>
                <a:gd name="connsiteY8" fmla="*/ 659606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65919 w 777479"/>
                <a:gd name="connsiteY10" fmla="*/ 516731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62013 w 777479"/>
                <a:gd name="connsiteY20" fmla="*/ 605036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180 w 777479"/>
                <a:gd name="connsiteY0" fmla="*/ 0 h 909988"/>
                <a:gd name="connsiteX1" fmla="*/ 239713 w 777479"/>
                <a:gd name="connsiteY1" fmla="*/ 316660 h 909988"/>
                <a:gd name="connsiteX2" fmla="*/ 82550 w 777479"/>
                <a:gd name="connsiteY2" fmla="*/ 411910 h 909988"/>
                <a:gd name="connsiteX3" fmla="*/ 3969 w 777479"/>
                <a:gd name="connsiteY3" fmla="*/ 550022 h 909988"/>
                <a:gd name="connsiteX4" fmla="*/ 106363 w 777479"/>
                <a:gd name="connsiteY4" fmla="*/ 564310 h 909988"/>
                <a:gd name="connsiteX5" fmla="*/ 254000 w 777479"/>
                <a:gd name="connsiteY5" fmla="*/ 461916 h 909988"/>
                <a:gd name="connsiteX6" fmla="*/ 261144 w 777479"/>
                <a:gd name="connsiteY6" fmla="*/ 473822 h 909988"/>
                <a:gd name="connsiteX7" fmla="*/ 223044 w 777479"/>
                <a:gd name="connsiteY7" fmla="*/ 609553 h 909988"/>
                <a:gd name="connsiteX8" fmla="*/ 198834 w 777479"/>
                <a:gd name="connsiteY8" fmla="*/ 735760 h 909988"/>
                <a:gd name="connsiteX9" fmla="*/ 248147 w 777479"/>
                <a:gd name="connsiteY9" fmla="*/ 825875 h 909988"/>
                <a:gd name="connsiteX10" fmla="*/ 335682 w 777479"/>
                <a:gd name="connsiteY10" fmla="*/ 684141 h 909988"/>
                <a:gd name="connsiteX11" fmla="*/ 368300 w 777479"/>
                <a:gd name="connsiteY11" fmla="*/ 564309 h 909988"/>
                <a:gd name="connsiteX12" fmla="*/ 375444 w 777479"/>
                <a:gd name="connsiteY12" fmla="*/ 630985 h 909988"/>
                <a:gd name="connsiteX13" fmla="*/ 401638 w 777479"/>
                <a:gd name="connsiteY13" fmla="*/ 842916 h 909988"/>
                <a:gd name="connsiteX14" fmla="*/ 451644 w 777479"/>
                <a:gd name="connsiteY14" fmla="*/ 909591 h 909988"/>
                <a:gd name="connsiteX15" fmla="*/ 504032 w 777479"/>
                <a:gd name="connsiteY15" fmla="*/ 845297 h 909988"/>
                <a:gd name="connsiteX16" fmla="*/ 504032 w 777479"/>
                <a:gd name="connsiteY16" fmla="*/ 604790 h 909988"/>
                <a:gd name="connsiteX17" fmla="*/ 527844 w 777479"/>
                <a:gd name="connsiteY17" fmla="*/ 719091 h 909988"/>
                <a:gd name="connsiteX18" fmla="*/ 573088 w 777479"/>
                <a:gd name="connsiteY18" fmla="*/ 816722 h 909988"/>
                <a:gd name="connsiteX19" fmla="*/ 625475 w 777479"/>
                <a:gd name="connsiteY19" fmla="*/ 838153 h 909988"/>
                <a:gd name="connsiteX20" fmla="*/ 662013 w 777479"/>
                <a:gd name="connsiteY20" fmla="*/ 781202 h 909988"/>
                <a:gd name="connsiteX21" fmla="*/ 644525 w 777479"/>
                <a:gd name="connsiteY21" fmla="*/ 659560 h 909988"/>
                <a:gd name="connsiteX22" fmla="*/ 632619 w 777479"/>
                <a:gd name="connsiteY22" fmla="*/ 583360 h 909988"/>
                <a:gd name="connsiteX23" fmla="*/ 718344 w 777479"/>
                <a:gd name="connsiteY23" fmla="*/ 733378 h 909988"/>
                <a:gd name="connsiteX24" fmla="*/ 770732 w 777479"/>
                <a:gd name="connsiteY24" fmla="*/ 711947 h 909988"/>
                <a:gd name="connsiteX25" fmla="*/ 758825 w 777479"/>
                <a:gd name="connsiteY25" fmla="*/ 571453 h 909988"/>
                <a:gd name="connsiteX26" fmla="*/ 668338 w 777479"/>
                <a:gd name="connsiteY26" fmla="*/ 400003 h 909988"/>
                <a:gd name="connsiteX27" fmla="*/ 644525 w 777479"/>
                <a:gd name="connsiteY27" fmla="*/ 176166 h 909988"/>
                <a:gd name="connsiteX0" fmla="*/ 237180 w 777479"/>
                <a:gd name="connsiteY0" fmla="*/ 0 h 909988"/>
                <a:gd name="connsiteX1" fmla="*/ 239713 w 777479"/>
                <a:gd name="connsiteY1" fmla="*/ 316660 h 909988"/>
                <a:gd name="connsiteX2" fmla="*/ 82550 w 777479"/>
                <a:gd name="connsiteY2" fmla="*/ 411910 h 909988"/>
                <a:gd name="connsiteX3" fmla="*/ 3969 w 777479"/>
                <a:gd name="connsiteY3" fmla="*/ 550022 h 909988"/>
                <a:gd name="connsiteX4" fmla="*/ 106363 w 777479"/>
                <a:gd name="connsiteY4" fmla="*/ 564310 h 909988"/>
                <a:gd name="connsiteX5" fmla="*/ 254000 w 777479"/>
                <a:gd name="connsiteY5" fmla="*/ 461916 h 909988"/>
                <a:gd name="connsiteX6" fmla="*/ 261144 w 777479"/>
                <a:gd name="connsiteY6" fmla="*/ 473822 h 909988"/>
                <a:gd name="connsiteX7" fmla="*/ 223044 w 777479"/>
                <a:gd name="connsiteY7" fmla="*/ 609553 h 909988"/>
                <a:gd name="connsiteX8" fmla="*/ 198834 w 777479"/>
                <a:gd name="connsiteY8" fmla="*/ 735760 h 909988"/>
                <a:gd name="connsiteX9" fmla="*/ 248147 w 777479"/>
                <a:gd name="connsiteY9" fmla="*/ 825875 h 909988"/>
                <a:gd name="connsiteX10" fmla="*/ 335682 w 777479"/>
                <a:gd name="connsiteY10" fmla="*/ 684141 h 909988"/>
                <a:gd name="connsiteX11" fmla="*/ 368300 w 777479"/>
                <a:gd name="connsiteY11" fmla="*/ 564309 h 909988"/>
                <a:gd name="connsiteX12" fmla="*/ 375444 w 777479"/>
                <a:gd name="connsiteY12" fmla="*/ 630985 h 909988"/>
                <a:gd name="connsiteX13" fmla="*/ 401638 w 777479"/>
                <a:gd name="connsiteY13" fmla="*/ 842916 h 909988"/>
                <a:gd name="connsiteX14" fmla="*/ 451644 w 777479"/>
                <a:gd name="connsiteY14" fmla="*/ 909591 h 909988"/>
                <a:gd name="connsiteX15" fmla="*/ 504032 w 777479"/>
                <a:gd name="connsiteY15" fmla="*/ 845297 h 909988"/>
                <a:gd name="connsiteX16" fmla="*/ 504032 w 777479"/>
                <a:gd name="connsiteY16" fmla="*/ 604790 h 909988"/>
                <a:gd name="connsiteX17" fmla="*/ 527844 w 777479"/>
                <a:gd name="connsiteY17" fmla="*/ 719091 h 909988"/>
                <a:gd name="connsiteX18" fmla="*/ 573088 w 777479"/>
                <a:gd name="connsiteY18" fmla="*/ 816722 h 909988"/>
                <a:gd name="connsiteX19" fmla="*/ 625475 w 777479"/>
                <a:gd name="connsiteY19" fmla="*/ 838153 h 909988"/>
                <a:gd name="connsiteX20" fmla="*/ 662013 w 777479"/>
                <a:gd name="connsiteY20" fmla="*/ 781202 h 909988"/>
                <a:gd name="connsiteX21" fmla="*/ 644525 w 777479"/>
                <a:gd name="connsiteY21" fmla="*/ 659560 h 909988"/>
                <a:gd name="connsiteX22" fmla="*/ 632619 w 777479"/>
                <a:gd name="connsiteY22" fmla="*/ 583360 h 909988"/>
                <a:gd name="connsiteX23" fmla="*/ 718344 w 777479"/>
                <a:gd name="connsiteY23" fmla="*/ 733378 h 909988"/>
                <a:gd name="connsiteX24" fmla="*/ 770732 w 777479"/>
                <a:gd name="connsiteY24" fmla="*/ 711947 h 909988"/>
                <a:gd name="connsiteX25" fmla="*/ 758825 w 777479"/>
                <a:gd name="connsiteY25" fmla="*/ 571453 h 909988"/>
                <a:gd name="connsiteX26" fmla="*/ 668338 w 777479"/>
                <a:gd name="connsiteY26" fmla="*/ 400003 h 909988"/>
                <a:gd name="connsiteX27" fmla="*/ 614486 w 777479"/>
                <a:gd name="connsiteY27" fmla="*/ 68283 h 909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77479" h="909988">
                  <a:moveTo>
                    <a:pt x="237180" y="0"/>
                  </a:moveTo>
                  <a:cubicBezTo>
                    <a:pt x="251269" y="45641"/>
                    <a:pt x="265485" y="248008"/>
                    <a:pt x="239713" y="316660"/>
                  </a:cubicBezTo>
                  <a:cubicBezTo>
                    <a:pt x="213941" y="385312"/>
                    <a:pt x="121841" y="373016"/>
                    <a:pt x="82550" y="411910"/>
                  </a:cubicBezTo>
                  <a:cubicBezTo>
                    <a:pt x="43259" y="450804"/>
                    <a:pt x="0" y="524622"/>
                    <a:pt x="3969" y="550022"/>
                  </a:cubicBezTo>
                  <a:cubicBezTo>
                    <a:pt x="7938" y="575422"/>
                    <a:pt x="64691" y="578994"/>
                    <a:pt x="106363" y="564310"/>
                  </a:cubicBezTo>
                  <a:cubicBezTo>
                    <a:pt x="148035" y="549626"/>
                    <a:pt x="228203" y="476997"/>
                    <a:pt x="254000" y="461916"/>
                  </a:cubicBezTo>
                  <a:cubicBezTo>
                    <a:pt x="279797" y="446835"/>
                    <a:pt x="266303" y="449216"/>
                    <a:pt x="261144" y="473822"/>
                  </a:cubicBezTo>
                  <a:cubicBezTo>
                    <a:pt x="255985" y="498428"/>
                    <a:pt x="233429" y="565897"/>
                    <a:pt x="223044" y="609553"/>
                  </a:cubicBezTo>
                  <a:cubicBezTo>
                    <a:pt x="212659" y="653209"/>
                    <a:pt x="194650" y="699706"/>
                    <a:pt x="198834" y="735760"/>
                  </a:cubicBezTo>
                  <a:cubicBezTo>
                    <a:pt x="203018" y="771814"/>
                    <a:pt x="225339" y="834478"/>
                    <a:pt x="248147" y="825875"/>
                  </a:cubicBezTo>
                  <a:cubicBezTo>
                    <a:pt x="270955" y="817272"/>
                    <a:pt x="315657" y="727735"/>
                    <a:pt x="335682" y="684141"/>
                  </a:cubicBezTo>
                  <a:cubicBezTo>
                    <a:pt x="355707" y="640547"/>
                    <a:pt x="361673" y="573168"/>
                    <a:pt x="368300" y="564309"/>
                  </a:cubicBezTo>
                  <a:cubicBezTo>
                    <a:pt x="374927" y="555450"/>
                    <a:pt x="369888" y="584551"/>
                    <a:pt x="375444" y="630985"/>
                  </a:cubicBezTo>
                  <a:cubicBezTo>
                    <a:pt x="381000" y="677420"/>
                    <a:pt x="388938" y="796482"/>
                    <a:pt x="401638" y="842916"/>
                  </a:cubicBezTo>
                  <a:cubicBezTo>
                    <a:pt x="414338" y="889350"/>
                    <a:pt x="434578" y="909194"/>
                    <a:pt x="451644" y="909591"/>
                  </a:cubicBezTo>
                  <a:cubicBezTo>
                    <a:pt x="468710" y="909988"/>
                    <a:pt x="495301" y="896097"/>
                    <a:pt x="504032" y="845297"/>
                  </a:cubicBezTo>
                  <a:cubicBezTo>
                    <a:pt x="512763" y="794497"/>
                    <a:pt x="500063" y="625824"/>
                    <a:pt x="504032" y="604790"/>
                  </a:cubicBezTo>
                  <a:cubicBezTo>
                    <a:pt x="508001" y="583756"/>
                    <a:pt x="516335" y="683769"/>
                    <a:pt x="527844" y="719091"/>
                  </a:cubicBezTo>
                  <a:cubicBezTo>
                    <a:pt x="539353" y="754413"/>
                    <a:pt x="556816" y="796878"/>
                    <a:pt x="573088" y="816722"/>
                  </a:cubicBezTo>
                  <a:cubicBezTo>
                    <a:pt x="589360" y="836566"/>
                    <a:pt x="610654" y="844073"/>
                    <a:pt x="625475" y="838153"/>
                  </a:cubicBezTo>
                  <a:cubicBezTo>
                    <a:pt x="640296" y="832233"/>
                    <a:pt x="658838" y="810968"/>
                    <a:pt x="662013" y="781202"/>
                  </a:cubicBezTo>
                  <a:cubicBezTo>
                    <a:pt x="665188" y="751436"/>
                    <a:pt x="649424" y="692534"/>
                    <a:pt x="644525" y="659560"/>
                  </a:cubicBezTo>
                  <a:cubicBezTo>
                    <a:pt x="639626" y="626586"/>
                    <a:pt x="620316" y="571057"/>
                    <a:pt x="632619" y="583360"/>
                  </a:cubicBezTo>
                  <a:cubicBezTo>
                    <a:pt x="644922" y="595663"/>
                    <a:pt x="695325" y="711947"/>
                    <a:pt x="718344" y="733378"/>
                  </a:cubicBezTo>
                  <a:cubicBezTo>
                    <a:pt x="741363" y="754809"/>
                    <a:pt x="763985" y="738935"/>
                    <a:pt x="770732" y="711947"/>
                  </a:cubicBezTo>
                  <a:cubicBezTo>
                    <a:pt x="777479" y="684960"/>
                    <a:pt x="775891" y="623444"/>
                    <a:pt x="758825" y="571453"/>
                  </a:cubicBezTo>
                  <a:cubicBezTo>
                    <a:pt x="741759" y="519462"/>
                    <a:pt x="692395" y="483865"/>
                    <a:pt x="668338" y="400003"/>
                  </a:cubicBezTo>
                  <a:cubicBezTo>
                    <a:pt x="644281" y="316141"/>
                    <a:pt x="616867" y="147261"/>
                    <a:pt x="614486" y="68283"/>
                  </a:cubicBezTo>
                </a:path>
              </a:pathLst>
            </a:custGeom>
            <a:solidFill>
              <a:srgbClr val="0033CC"/>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grpSp>
      <p:grpSp>
        <p:nvGrpSpPr>
          <p:cNvPr id="142" name="Group 141"/>
          <p:cNvGrpSpPr/>
          <p:nvPr/>
        </p:nvGrpSpPr>
        <p:grpSpPr>
          <a:xfrm>
            <a:off x="6549323" y="2204864"/>
            <a:ext cx="2612106" cy="630948"/>
            <a:chOff x="6242163" y="1949648"/>
            <a:chExt cx="3218504" cy="777422"/>
          </a:xfrm>
        </p:grpSpPr>
        <p:sp>
          <p:nvSpPr>
            <p:cNvPr id="139" name="Freeform 138"/>
            <p:cNvSpPr/>
            <p:nvPr/>
          </p:nvSpPr>
          <p:spPr>
            <a:xfrm rot="7912557">
              <a:off x="6401170" y="1790641"/>
              <a:ext cx="692527" cy="1010541"/>
            </a:xfrm>
            <a:custGeom>
              <a:avLst/>
              <a:gdLst>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75432 w 777479"/>
                <a:gd name="connsiteY8" fmla="*/ 659606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65919 w 777479"/>
                <a:gd name="connsiteY10" fmla="*/ 516731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62013 w 777479"/>
                <a:gd name="connsiteY20" fmla="*/ 605036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180 w 777479"/>
                <a:gd name="connsiteY0" fmla="*/ 0 h 909988"/>
                <a:gd name="connsiteX1" fmla="*/ 239713 w 777479"/>
                <a:gd name="connsiteY1" fmla="*/ 316660 h 909988"/>
                <a:gd name="connsiteX2" fmla="*/ 82550 w 777479"/>
                <a:gd name="connsiteY2" fmla="*/ 411910 h 909988"/>
                <a:gd name="connsiteX3" fmla="*/ 3969 w 777479"/>
                <a:gd name="connsiteY3" fmla="*/ 550022 h 909988"/>
                <a:gd name="connsiteX4" fmla="*/ 106363 w 777479"/>
                <a:gd name="connsiteY4" fmla="*/ 564310 h 909988"/>
                <a:gd name="connsiteX5" fmla="*/ 254000 w 777479"/>
                <a:gd name="connsiteY5" fmla="*/ 461916 h 909988"/>
                <a:gd name="connsiteX6" fmla="*/ 261144 w 777479"/>
                <a:gd name="connsiteY6" fmla="*/ 473822 h 909988"/>
                <a:gd name="connsiteX7" fmla="*/ 223044 w 777479"/>
                <a:gd name="connsiteY7" fmla="*/ 609553 h 909988"/>
                <a:gd name="connsiteX8" fmla="*/ 198834 w 777479"/>
                <a:gd name="connsiteY8" fmla="*/ 735760 h 909988"/>
                <a:gd name="connsiteX9" fmla="*/ 248147 w 777479"/>
                <a:gd name="connsiteY9" fmla="*/ 825875 h 909988"/>
                <a:gd name="connsiteX10" fmla="*/ 335682 w 777479"/>
                <a:gd name="connsiteY10" fmla="*/ 684141 h 909988"/>
                <a:gd name="connsiteX11" fmla="*/ 368300 w 777479"/>
                <a:gd name="connsiteY11" fmla="*/ 564309 h 909988"/>
                <a:gd name="connsiteX12" fmla="*/ 375444 w 777479"/>
                <a:gd name="connsiteY12" fmla="*/ 630985 h 909988"/>
                <a:gd name="connsiteX13" fmla="*/ 401638 w 777479"/>
                <a:gd name="connsiteY13" fmla="*/ 842916 h 909988"/>
                <a:gd name="connsiteX14" fmla="*/ 451644 w 777479"/>
                <a:gd name="connsiteY14" fmla="*/ 909591 h 909988"/>
                <a:gd name="connsiteX15" fmla="*/ 504032 w 777479"/>
                <a:gd name="connsiteY15" fmla="*/ 845297 h 909988"/>
                <a:gd name="connsiteX16" fmla="*/ 504032 w 777479"/>
                <a:gd name="connsiteY16" fmla="*/ 604790 h 909988"/>
                <a:gd name="connsiteX17" fmla="*/ 527844 w 777479"/>
                <a:gd name="connsiteY17" fmla="*/ 719091 h 909988"/>
                <a:gd name="connsiteX18" fmla="*/ 573088 w 777479"/>
                <a:gd name="connsiteY18" fmla="*/ 816722 h 909988"/>
                <a:gd name="connsiteX19" fmla="*/ 625475 w 777479"/>
                <a:gd name="connsiteY19" fmla="*/ 838153 h 909988"/>
                <a:gd name="connsiteX20" fmla="*/ 662013 w 777479"/>
                <a:gd name="connsiteY20" fmla="*/ 781202 h 909988"/>
                <a:gd name="connsiteX21" fmla="*/ 644525 w 777479"/>
                <a:gd name="connsiteY21" fmla="*/ 659560 h 909988"/>
                <a:gd name="connsiteX22" fmla="*/ 632619 w 777479"/>
                <a:gd name="connsiteY22" fmla="*/ 583360 h 909988"/>
                <a:gd name="connsiteX23" fmla="*/ 718344 w 777479"/>
                <a:gd name="connsiteY23" fmla="*/ 733378 h 909988"/>
                <a:gd name="connsiteX24" fmla="*/ 770732 w 777479"/>
                <a:gd name="connsiteY24" fmla="*/ 711947 h 909988"/>
                <a:gd name="connsiteX25" fmla="*/ 758825 w 777479"/>
                <a:gd name="connsiteY25" fmla="*/ 571453 h 909988"/>
                <a:gd name="connsiteX26" fmla="*/ 668338 w 777479"/>
                <a:gd name="connsiteY26" fmla="*/ 400003 h 909988"/>
                <a:gd name="connsiteX27" fmla="*/ 644525 w 777479"/>
                <a:gd name="connsiteY27" fmla="*/ 176166 h 909988"/>
                <a:gd name="connsiteX0" fmla="*/ 237180 w 777479"/>
                <a:gd name="connsiteY0" fmla="*/ 0 h 909988"/>
                <a:gd name="connsiteX1" fmla="*/ 239713 w 777479"/>
                <a:gd name="connsiteY1" fmla="*/ 316660 h 909988"/>
                <a:gd name="connsiteX2" fmla="*/ 82550 w 777479"/>
                <a:gd name="connsiteY2" fmla="*/ 411910 h 909988"/>
                <a:gd name="connsiteX3" fmla="*/ 3969 w 777479"/>
                <a:gd name="connsiteY3" fmla="*/ 550022 h 909988"/>
                <a:gd name="connsiteX4" fmla="*/ 106363 w 777479"/>
                <a:gd name="connsiteY4" fmla="*/ 564310 h 909988"/>
                <a:gd name="connsiteX5" fmla="*/ 254000 w 777479"/>
                <a:gd name="connsiteY5" fmla="*/ 461916 h 909988"/>
                <a:gd name="connsiteX6" fmla="*/ 261144 w 777479"/>
                <a:gd name="connsiteY6" fmla="*/ 473822 h 909988"/>
                <a:gd name="connsiteX7" fmla="*/ 223044 w 777479"/>
                <a:gd name="connsiteY7" fmla="*/ 609553 h 909988"/>
                <a:gd name="connsiteX8" fmla="*/ 198834 w 777479"/>
                <a:gd name="connsiteY8" fmla="*/ 735760 h 909988"/>
                <a:gd name="connsiteX9" fmla="*/ 248147 w 777479"/>
                <a:gd name="connsiteY9" fmla="*/ 825875 h 909988"/>
                <a:gd name="connsiteX10" fmla="*/ 335682 w 777479"/>
                <a:gd name="connsiteY10" fmla="*/ 684141 h 909988"/>
                <a:gd name="connsiteX11" fmla="*/ 368300 w 777479"/>
                <a:gd name="connsiteY11" fmla="*/ 564309 h 909988"/>
                <a:gd name="connsiteX12" fmla="*/ 375444 w 777479"/>
                <a:gd name="connsiteY12" fmla="*/ 630985 h 909988"/>
                <a:gd name="connsiteX13" fmla="*/ 401638 w 777479"/>
                <a:gd name="connsiteY13" fmla="*/ 842916 h 909988"/>
                <a:gd name="connsiteX14" fmla="*/ 451644 w 777479"/>
                <a:gd name="connsiteY14" fmla="*/ 909591 h 909988"/>
                <a:gd name="connsiteX15" fmla="*/ 504032 w 777479"/>
                <a:gd name="connsiteY15" fmla="*/ 845297 h 909988"/>
                <a:gd name="connsiteX16" fmla="*/ 504032 w 777479"/>
                <a:gd name="connsiteY16" fmla="*/ 604790 h 909988"/>
                <a:gd name="connsiteX17" fmla="*/ 527844 w 777479"/>
                <a:gd name="connsiteY17" fmla="*/ 719091 h 909988"/>
                <a:gd name="connsiteX18" fmla="*/ 573088 w 777479"/>
                <a:gd name="connsiteY18" fmla="*/ 816722 h 909988"/>
                <a:gd name="connsiteX19" fmla="*/ 625475 w 777479"/>
                <a:gd name="connsiteY19" fmla="*/ 838153 h 909988"/>
                <a:gd name="connsiteX20" fmla="*/ 662013 w 777479"/>
                <a:gd name="connsiteY20" fmla="*/ 781202 h 909988"/>
                <a:gd name="connsiteX21" fmla="*/ 644525 w 777479"/>
                <a:gd name="connsiteY21" fmla="*/ 659560 h 909988"/>
                <a:gd name="connsiteX22" fmla="*/ 632619 w 777479"/>
                <a:gd name="connsiteY22" fmla="*/ 583360 h 909988"/>
                <a:gd name="connsiteX23" fmla="*/ 718344 w 777479"/>
                <a:gd name="connsiteY23" fmla="*/ 733378 h 909988"/>
                <a:gd name="connsiteX24" fmla="*/ 770732 w 777479"/>
                <a:gd name="connsiteY24" fmla="*/ 711947 h 909988"/>
                <a:gd name="connsiteX25" fmla="*/ 758825 w 777479"/>
                <a:gd name="connsiteY25" fmla="*/ 571453 h 909988"/>
                <a:gd name="connsiteX26" fmla="*/ 668338 w 777479"/>
                <a:gd name="connsiteY26" fmla="*/ 400003 h 909988"/>
                <a:gd name="connsiteX27" fmla="*/ 614486 w 777479"/>
                <a:gd name="connsiteY27" fmla="*/ 68283 h 909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77479" h="909988">
                  <a:moveTo>
                    <a:pt x="237180" y="0"/>
                  </a:moveTo>
                  <a:cubicBezTo>
                    <a:pt x="251269" y="45641"/>
                    <a:pt x="265485" y="248008"/>
                    <a:pt x="239713" y="316660"/>
                  </a:cubicBezTo>
                  <a:cubicBezTo>
                    <a:pt x="213941" y="385312"/>
                    <a:pt x="121841" y="373016"/>
                    <a:pt x="82550" y="411910"/>
                  </a:cubicBezTo>
                  <a:cubicBezTo>
                    <a:pt x="43259" y="450804"/>
                    <a:pt x="0" y="524622"/>
                    <a:pt x="3969" y="550022"/>
                  </a:cubicBezTo>
                  <a:cubicBezTo>
                    <a:pt x="7938" y="575422"/>
                    <a:pt x="64691" y="578994"/>
                    <a:pt x="106363" y="564310"/>
                  </a:cubicBezTo>
                  <a:cubicBezTo>
                    <a:pt x="148035" y="549626"/>
                    <a:pt x="228203" y="476997"/>
                    <a:pt x="254000" y="461916"/>
                  </a:cubicBezTo>
                  <a:cubicBezTo>
                    <a:pt x="279797" y="446835"/>
                    <a:pt x="266303" y="449216"/>
                    <a:pt x="261144" y="473822"/>
                  </a:cubicBezTo>
                  <a:cubicBezTo>
                    <a:pt x="255985" y="498428"/>
                    <a:pt x="233429" y="565897"/>
                    <a:pt x="223044" y="609553"/>
                  </a:cubicBezTo>
                  <a:cubicBezTo>
                    <a:pt x="212659" y="653209"/>
                    <a:pt x="194650" y="699706"/>
                    <a:pt x="198834" y="735760"/>
                  </a:cubicBezTo>
                  <a:cubicBezTo>
                    <a:pt x="203018" y="771814"/>
                    <a:pt x="225339" y="834478"/>
                    <a:pt x="248147" y="825875"/>
                  </a:cubicBezTo>
                  <a:cubicBezTo>
                    <a:pt x="270955" y="817272"/>
                    <a:pt x="315657" y="727735"/>
                    <a:pt x="335682" y="684141"/>
                  </a:cubicBezTo>
                  <a:cubicBezTo>
                    <a:pt x="355707" y="640547"/>
                    <a:pt x="361673" y="573168"/>
                    <a:pt x="368300" y="564309"/>
                  </a:cubicBezTo>
                  <a:cubicBezTo>
                    <a:pt x="374927" y="555450"/>
                    <a:pt x="369888" y="584551"/>
                    <a:pt x="375444" y="630985"/>
                  </a:cubicBezTo>
                  <a:cubicBezTo>
                    <a:pt x="381000" y="677420"/>
                    <a:pt x="388938" y="796482"/>
                    <a:pt x="401638" y="842916"/>
                  </a:cubicBezTo>
                  <a:cubicBezTo>
                    <a:pt x="414338" y="889350"/>
                    <a:pt x="434578" y="909194"/>
                    <a:pt x="451644" y="909591"/>
                  </a:cubicBezTo>
                  <a:cubicBezTo>
                    <a:pt x="468710" y="909988"/>
                    <a:pt x="495301" y="896097"/>
                    <a:pt x="504032" y="845297"/>
                  </a:cubicBezTo>
                  <a:cubicBezTo>
                    <a:pt x="512763" y="794497"/>
                    <a:pt x="500063" y="625824"/>
                    <a:pt x="504032" y="604790"/>
                  </a:cubicBezTo>
                  <a:cubicBezTo>
                    <a:pt x="508001" y="583756"/>
                    <a:pt x="516335" y="683769"/>
                    <a:pt x="527844" y="719091"/>
                  </a:cubicBezTo>
                  <a:cubicBezTo>
                    <a:pt x="539353" y="754413"/>
                    <a:pt x="556816" y="796878"/>
                    <a:pt x="573088" y="816722"/>
                  </a:cubicBezTo>
                  <a:cubicBezTo>
                    <a:pt x="589360" y="836566"/>
                    <a:pt x="610654" y="844073"/>
                    <a:pt x="625475" y="838153"/>
                  </a:cubicBezTo>
                  <a:cubicBezTo>
                    <a:pt x="640296" y="832233"/>
                    <a:pt x="658838" y="810968"/>
                    <a:pt x="662013" y="781202"/>
                  </a:cubicBezTo>
                  <a:cubicBezTo>
                    <a:pt x="665188" y="751436"/>
                    <a:pt x="649424" y="692534"/>
                    <a:pt x="644525" y="659560"/>
                  </a:cubicBezTo>
                  <a:cubicBezTo>
                    <a:pt x="639626" y="626586"/>
                    <a:pt x="620316" y="571057"/>
                    <a:pt x="632619" y="583360"/>
                  </a:cubicBezTo>
                  <a:cubicBezTo>
                    <a:pt x="644922" y="595663"/>
                    <a:pt x="695325" y="711947"/>
                    <a:pt x="718344" y="733378"/>
                  </a:cubicBezTo>
                  <a:cubicBezTo>
                    <a:pt x="741363" y="754809"/>
                    <a:pt x="763985" y="738935"/>
                    <a:pt x="770732" y="711947"/>
                  </a:cubicBezTo>
                  <a:cubicBezTo>
                    <a:pt x="777479" y="684960"/>
                    <a:pt x="775891" y="623444"/>
                    <a:pt x="758825" y="571453"/>
                  </a:cubicBezTo>
                  <a:cubicBezTo>
                    <a:pt x="741759" y="519462"/>
                    <a:pt x="692395" y="483865"/>
                    <a:pt x="668338" y="400003"/>
                  </a:cubicBezTo>
                  <a:cubicBezTo>
                    <a:pt x="644281" y="316141"/>
                    <a:pt x="616867" y="147261"/>
                    <a:pt x="614486" y="68283"/>
                  </a:cubicBezTo>
                </a:path>
              </a:pathLst>
            </a:custGeom>
            <a:solidFill>
              <a:srgbClr val="0033CC"/>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141" name="Freeform 140"/>
            <p:cNvSpPr/>
            <p:nvPr/>
          </p:nvSpPr>
          <p:spPr>
            <a:xfrm rot="13843631" flipH="1">
              <a:off x="8597809" y="1864212"/>
              <a:ext cx="715175" cy="1010541"/>
            </a:xfrm>
            <a:custGeom>
              <a:avLst/>
              <a:gdLst>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75432 w 777479"/>
                <a:gd name="connsiteY8" fmla="*/ 659606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65919 w 777479"/>
                <a:gd name="connsiteY10" fmla="*/ 516731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62013 w 777479"/>
                <a:gd name="connsiteY20" fmla="*/ 605036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180 w 777479"/>
                <a:gd name="connsiteY0" fmla="*/ 0 h 909988"/>
                <a:gd name="connsiteX1" fmla="*/ 239713 w 777479"/>
                <a:gd name="connsiteY1" fmla="*/ 316660 h 909988"/>
                <a:gd name="connsiteX2" fmla="*/ 82550 w 777479"/>
                <a:gd name="connsiteY2" fmla="*/ 411910 h 909988"/>
                <a:gd name="connsiteX3" fmla="*/ 3969 w 777479"/>
                <a:gd name="connsiteY3" fmla="*/ 550022 h 909988"/>
                <a:gd name="connsiteX4" fmla="*/ 106363 w 777479"/>
                <a:gd name="connsiteY4" fmla="*/ 564310 h 909988"/>
                <a:gd name="connsiteX5" fmla="*/ 254000 w 777479"/>
                <a:gd name="connsiteY5" fmla="*/ 461916 h 909988"/>
                <a:gd name="connsiteX6" fmla="*/ 261144 w 777479"/>
                <a:gd name="connsiteY6" fmla="*/ 473822 h 909988"/>
                <a:gd name="connsiteX7" fmla="*/ 223044 w 777479"/>
                <a:gd name="connsiteY7" fmla="*/ 609553 h 909988"/>
                <a:gd name="connsiteX8" fmla="*/ 198834 w 777479"/>
                <a:gd name="connsiteY8" fmla="*/ 735760 h 909988"/>
                <a:gd name="connsiteX9" fmla="*/ 248147 w 777479"/>
                <a:gd name="connsiteY9" fmla="*/ 825875 h 909988"/>
                <a:gd name="connsiteX10" fmla="*/ 335682 w 777479"/>
                <a:gd name="connsiteY10" fmla="*/ 684141 h 909988"/>
                <a:gd name="connsiteX11" fmla="*/ 368300 w 777479"/>
                <a:gd name="connsiteY11" fmla="*/ 564309 h 909988"/>
                <a:gd name="connsiteX12" fmla="*/ 375444 w 777479"/>
                <a:gd name="connsiteY12" fmla="*/ 630985 h 909988"/>
                <a:gd name="connsiteX13" fmla="*/ 401638 w 777479"/>
                <a:gd name="connsiteY13" fmla="*/ 842916 h 909988"/>
                <a:gd name="connsiteX14" fmla="*/ 451644 w 777479"/>
                <a:gd name="connsiteY14" fmla="*/ 909591 h 909988"/>
                <a:gd name="connsiteX15" fmla="*/ 504032 w 777479"/>
                <a:gd name="connsiteY15" fmla="*/ 845297 h 909988"/>
                <a:gd name="connsiteX16" fmla="*/ 504032 w 777479"/>
                <a:gd name="connsiteY16" fmla="*/ 604790 h 909988"/>
                <a:gd name="connsiteX17" fmla="*/ 527844 w 777479"/>
                <a:gd name="connsiteY17" fmla="*/ 719091 h 909988"/>
                <a:gd name="connsiteX18" fmla="*/ 573088 w 777479"/>
                <a:gd name="connsiteY18" fmla="*/ 816722 h 909988"/>
                <a:gd name="connsiteX19" fmla="*/ 625475 w 777479"/>
                <a:gd name="connsiteY19" fmla="*/ 838153 h 909988"/>
                <a:gd name="connsiteX20" fmla="*/ 662013 w 777479"/>
                <a:gd name="connsiteY20" fmla="*/ 781202 h 909988"/>
                <a:gd name="connsiteX21" fmla="*/ 644525 w 777479"/>
                <a:gd name="connsiteY21" fmla="*/ 659560 h 909988"/>
                <a:gd name="connsiteX22" fmla="*/ 632619 w 777479"/>
                <a:gd name="connsiteY22" fmla="*/ 583360 h 909988"/>
                <a:gd name="connsiteX23" fmla="*/ 718344 w 777479"/>
                <a:gd name="connsiteY23" fmla="*/ 733378 h 909988"/>
                <a:gd name="connsiteX24" fmla="*/ 770732 w 777479"/>
                <a:gd name="connsiteY24" fmla="*/ 711947 h 909988"/>
                <a:gd name="connsiteX25" fmla="*/ 758825 w 777479"/>
                <a:gd name="connsiteY25" fmla="*/ 571453 h 909988"/>
                <a:gd name="connsiteX26" fmla="*/ 668338 w 777479"/>
                <a:gd name="connsiteY26" fmla="*/ 400003 h 909988"/>
                <a:gd name="connsiteX27" fmla="*/ 644525 w 777479"/>
                <a:gd name="connsiteY27" fmla="*/ 176166 h 909988"/>
                <a:gd name="connsiteX0" fmla="*/ 237180 w 777479"/>
                <a:gd name="connsiteY0" fmla="*/ 0 h 909988"/>
                <a:gd name="connsiteX1" fmla="*/ 239713 w 777479"/>
                <a:gd name="connsiteY1" fmla="*/ 316660 h 909988"/>
                <a:gd name="connsiteX2" fmla="*/ 82550 w 777479"/>
                <a:gd name="connsiteY2" fmla="*/ 411910 h 909988"/>
                <a:gd name="connsiteX3" fmla="*/ 3969 w 777479"/>
                <a:gd name="connsiteY3" fmla="*/ 550022 h 909988"/>
                <a:gd name="connsiteX4" fmla="*/ 106363 w 777479"/>
                <a:gd name="connsiteY4" fmla="*/ 564310 h 909988"/>
                <a:gd name="connsiteX5" fmla="*/ 254000 w 777479"/>
                <a:gd name="connsiteY5" fmla="*/ 461916 h 909988"/>
                <a:gd name="connsiteX6" fmla="*/ 261144 w 777479"/>
                <a:gd name="connsiteY6" fmla="*/ 473822 h 909988"/>
                <a:gd name="connsiteX7" fmla="*/ 223044 w 777479"/>
                <a:gd name="connsiteY7" fmla="*/ 609553 h 909988"/>
                <a:gd name="connsiteX8" fmla="*/ 198834 w 777479"/>
                <a:gd name="connsiteY8" fmla="*/ 735760 h 909988"/>
                <a:gd name="connsiteX9" fmla="*/ 248147 w 777479"/>
                <a:gd name="connsiteY9" fmla="*/ 825875 h 909988"/>
                <a:gd name="connsiteX10" fmla="*/ 335682 w 777479"/>
                <a:gd name="connsiteY10" fmla="*/ 684141 h 909988"/>
                <a:gd name="connsiteX11" fmla="*/ 368300 w 777479"/>
                <a:gd name="connsiteY11" fmla="*/ 564309 h 909988"/>
                <a:gd name="connsiteX12" fmla="*/ 375444 w 777479"/>
                <a:gd name="connsiteY12" fmla="*/ 630985 h 909988"/>
                <a:gd name="connsiteX13" fmla="*/ 401638 w 777479"/>
                <a:gd name="connsiteY13" fmla="*/ 842916 h 909988"/>
                <a:gd name="connsiteX14" fmla="*/ 451644 w 777479"/>
                <a:gd name="connsiteY14" fmla="*/ 909591 h 909988"/>
                <a:gd name="connsiteX15" fmla="*/ 504032 w 777479"/>
                <a:gd name="connsiteY15" fmla="*/ 845297 h 909988"/>
                <a:gd name="connsiteX16" fmla="*/ 504032 w 777479"/>
                <a:gd name="connsiteY16" fmla="*/ 604790 h 909988"/>
                <a:gd name="connsiteX17" fmla="*/ 527844 w 777479"/>
                <a:gd name="connsiteY17" fmla="*/ 719091 h 909988"/>
                <a:gd name="connsiteX18" fmla="*/ 573088 w 777479"/>
                <a:gd name="connsiteY18" fmla="*/ 816722 h 909988"/>
                <a:gd name="connsiteX19" fmla="*/ 625475 w 777479"/>
                <a:gd name="connsiteY19" fmla="*/ 838153 h 909988"/>
                <a:gd name="connsiteX20" fmla="*/ 662013 w 777479"/>
                <a:gd name="connsiteY20" fmla="*/ 781202 h 909988"/>
                <a:gd name="connsiteX21" fmla="*/ 644525 w 777479"/>
                <a:gd name="connsiteY21" fmla="*/ 659560 h 909988"/>
                <a:gd name="connsiteX22" fmla="*/ 632619 w 777479"/>
                <a:gd name="connsiteY22" fmla="*/ 583360 h 909988"/>
                <a:gd name="connsiteX23" fmla="*/ 718344 w 777479"/>
                <a:gd name="connsiteY23" fmla="*/ 733378 h 909988"/>
                <a:gd name="connsiteX24" fmla="*/ 770732 w 777479"/>
                <a:gd name="connsiteY24" fmla="*/ 711947 h 909988"/>
                <a:gd name="connsiteX25" fmla="*/ 758825 w 777479"/>
                <a:gd name="connsiteY25" fmla="*/ 571453 h 909988"/>
                <a:gd name="connsiteX26" fmla="*/ 668338 w 777479"/>
                <a:gd name="connsiteY26" fmla="*/ 400003 h 909988"/>
                <a:gd name="connsiteX27" fmla="*/ 614486 w 777479"/>
                <a:gd name="connsiteY27" fmla="*/ 68283 h 909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77479" h="909988">
                  <a:moveTo>
                    <a:pt x="237180" y="0"/>
                  </a:moveTo>
                  <a:cubicBezTo>
                    <a:pt x="251269" y="45641"/>
                    <a:pt x="265485" y="248008"/>
                    <a:pt x="239713" y="316660"/>
                  </a:cubicBezTo>
                  <a:cubicBezTo>
                    <a:pt x="213941" y="385312"/>
                    <a:pt x="121841" y="373016"/>
                    <a:pt x="82550" y="411910"/>
                  </a:cubicBezTo>
                  <a:cubicBezTo>
                    <a:pt x="43259" y="450804"/>
                    <a:pt x="0" y="524622"/>
                    <a:pt x="3969" y="550022"/>
                  </a:cubicBezTo>
                  <a:cubicBezTo>
                    <a:pt x="7938" y="575422"/>
                    <a:pt x="64691" y="578994"/>
                    <a:pt x="106363" y="564310"/>
                  </a:cubicBezTo>
                  <a:cubicBezTo>
                    <a:pt x="148035" y="549626"/>
                    <a:pt x="228203" y="476997"/>
                    <a:pt x="254000" y="461916"/>
                  </a:cubicBezTo>
                  <a:cubicBezTo>
                    <a:pt x="279797" y="446835"/>
                    <a:pt x="266303" y="449216"/>
                    <a:pt x="261144" y="473822"/>
                  </a:cubicBezTo>
                  <a:cubicBezTo>
                    <a:pt x="255985" y="498428"/>
                    <a:pt x="233429" y="565897"/>
                    <a:pt x="223044" y="609553"/>
                  </a:cubicBezTo>
                  <a:cubicBezTo>
                    <a:pt x="212659" y="653209"/>
                    <a:pt x="194650" y="699706"/>
                    <a:pt x="198834" y="735760"/>
                  </a:cubicBezTo>
                  <a:cubicBezTo>
                    <a:pt x="203018" y="771814"/>
                    <a:pt x="225339" y="834478"/>
                    <a:pt x="248147" y="825875"/>
                  </a:cubicBezTo>
                  <a:cubicBezTo>
                    <a:pt x="270955" y="817272"/>
                    <a:pt x="315657" y="727735"/>
                    <a:pt x="335682" y="684141"/>
                  </a:cubicBezTo>
                  <a:cubicBezTo>
                    <a:pt x="355707" y="640547"/>
                    <a:pt x="361673" y="573168"/>
                    <a:pt x="368300" y="564309"/>
                  </a:cubicBezTo>
                  <a:cubicBezTo>
                    <a:pt x="374927" y="555450"/>
                    <a:pt x="369888" y="584551"/>
                    <a:pt x="375444" y="630985"/>
                  </a:cubicBezTo>
                  <a:cubicBezTo>
                    <a:pt x="381000" y="677420"/>
                    <a:pt x="388938" y="796482"/>
                    <a:pt x="401638" y="842916"/>
                  </a:cubicBezTo>
                  <a:cubicBezTo>
                    <a:pt x="414338" y="889350"/>
                    <a:pt x="434578" y="909194"/>
                    <a:pt x="451644" y="909591"/>
                  </a:cubicBezTo>
                  <a:cubicBezTo>
                    <a:pt x="468710" y="909988"/>
                    <a:pt x="495301" y="896097"/>
                    <a:pt x="504032" y="845297"/>
                  </a:cubicBezTo>
                  <a:cubicBezTo>
                    <a:pt x="512763" y="794497"/>
                    <a:pt x="500063" y="625824"/>
                    <a:pt x="504032" y="604790"/>
                  </a:cubicBezTo>
                  <a:cubicBezTo>
                    <a:pt x="508001" y="583756"/>
                    <a:pt x="516335" y="683769"/>
                    <a:pt x="527844" y="719091"/>
                  </a:cubicBezTo>
                  <a:cubicBezTo>
                    <a:pt x="539353" y="754413"/>
                    <a:pt x="556816" y="796878"/>
                    <a:pt x="573088" y="816722"/>
                  </a:cubicBezTo>
                  <a:cubicBezTo>
                    <a:pt x="589360" y="836566"/>
                    <a:pt x="610654" y="844073"/>
                    <a:pt x="625475" y="838153"/>
                  </a:cubicBezTo>
                  <a:cubicBezTo>
                    <a:pt x="640296" y="832233"/>
                    <a:pt x="658838" y="810968"/>
                    <a:pt x="662013" y="781202"/>
                  </a:cubicBezTo>
                  <a:cubicBezTo>
                    <a:pt x="665188" y="751436"/>
                    <a:pt x="649424" y="692534"/>
                    <a:pt x="644525" y="659560"/>
                  </a:cubicBezTo>
                  <a:cubicBezTo>
                    <a:pt x="639626" y="626586"/>
                    <a:pt x="620316" y="571057"/>
                    <a:pt x="632619" y="583360"/>
                  </a:cubicBezTo>
                  <a:cubicBezTo>
                    <a:pt x="644922" y="595663"/>
                    <a:pt x="695325" y="711947"/>
                    <a:pt x="718344" y="733378"/>
                  </a:cubicBezTo>
                  <a:cubicBezTo>
                    <a:pt x="741363" y="754809"/>
                    <a:pt x="763985" y="738935"/>
                    <a:pt x="770732" y="711947"/>
                  </a:cubicBezTo>
                  <a:cubicBezTo>
                    <a:pt x="777479" y="684960"/>
                    <a:pt x="775891" y="623444"/>
                    <a:pt x="758825" y="571453"/>
                  </a:cubicBezTo>
                  <a:cubicBezTo>
                    <a:pt x="741759" y="519462"/>
                    <a:pt x="692395" y="483865"/>
                    <a:pt x="668338" y="400003"/>
                  </a:cubicBezTo>
                  <a:cubicBezTo>
                    <a:pt x="644281" y="316141"/>
                    <a:pt x="616867" y="147261"/>
                    <a:pt x="614486" y="68283"/>
                  </a:cubicBezTo>
                </a:path>
              </a:pathLst>
            </a:custGeom>
            <a:solidFill>
              <a:srgbClr val="0033CC"/>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grpSp>
      <p:grpSp>
        <p:nvGrpSpPr>
          <p:cNvPr id="130" name="Group 129"/>
          <p:cNvGrpSpPr/>
          <p:nvPr/>
        </p:nvGrpSpPr>
        <p:grpSpPr>
          <a:xfrm rot="9292537" flipH="1" flipV="1">
            <a:off x="3910484" y="2445944"/>
            <a:ext cx="902704" cy="477017"/>
            <a:chOff x="-333721" y="835738"/>
            <a:chExt cx="2836640" cy="1893885"/>
          </a:xfrm>
          <a:solidFill>
            <a:srgbClr val="00CC00"/>
          </a:solidFill>
        </p:grpSpPr>
        <p:sp>
          <p:nvSpPr>
            <p:cNvPr id="132" name="Freeform 131"/>
            <p:cNvSpPr/>
            <p:nvPr/>
          </p:nvSpPr>
          <p:spPr>
            <a:xfrm rot="13838807" flipH="1">
              <a:off x="137656" y="364361"/>
              <a:ext cx="1893885" cy="2836640"/>
            </a:xfrm>
            <a:custGeom>
              <a:avLst/>
              <a:gdLst>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75432 w 777479"/>
                <a:gd name="connsiteY8" fmla="*/ 659606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65919 w 777479"/>
                <a:gd name="connsiteY10" fmla="*/ 516731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62013 w 777479"/>
                <a:gd name="connsiteY20" fmla="*/ 605036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2397 h 834313"/>
                <a:gd name="connsiteX1" fmla="*/ 239713 w 777479"/>
                <a:gd name="connsiteY1" fmla="*/ 240985 h 834313"/>
                <a:gd name="connsiteX2" fmla="*/ 82550 w 777479"/>
                <a:gd name="connsiteY2" fmla="*/ 336235 h 834313"/>
                <a:gd name="connsiteX3" fmla="*/ 3969 w 777479"/>
                <a:gd name="connsiteY3" fmla="*/ 474347 h 834313"/>
                <a:gd name="connsiteX4" fmla="*/ 106363 w 777479"/>
                <a:gd name="connsiteY4" fmla="*/ 488635 h 834313"/>
                <a:gd name="connsiteX5" fmla="*/ 254000 w 777479"/>
                <a:gd name="connsiteY5" fmla="*/ 386241 h 834313"/>
                <a:gd name="connsiteX6" fmla="*/ 261144 w 777479"/>
                <a:gd name="connsiteY6" fmla="*/ 398147 h 834313"/>
                <a:gd name="connsiteX7" fmla="*/ 223044 w 777479"/>
                <a:gd name="connsiteY7" fmla="*/ 533878 h 834313"/>
                <a:gd name="connsiteX8" fmla="*/ 198834 w 777479"/>
                <a:gd name="connsiteY8" fmla="*/ 660085 h 834313"/>
                <a:gd name="connsiteX9" fmla="*/ 248147 w 777479"/>
                <a:gd name="connsiteY9" fmla="*/ 750200 h 834313"/>
                <a:gd name="connsiteX10" fmla="*/ 335682 w 777479"/>
                <a:gd name="connsiteY10" fmla="*/ 608466 h 834313"/>
                <a:gd name="connsiteX11" fmla="*/ 368300 w 777479"/>
                <a:gd name="connsiteY11" fmla="*/ 488634 h 834313"/>
                <a:gd name="connsiteX12" fmla="*/ 375444 w 777479"/>
                <a:gd name="connsiteY12" fmla="*/ 555310 h 834313"/>
                <a:gd name="connsiteX13" fmla="*/ 401638 w 777479"/>
                <a:gd name="connsiteY13" fmla="*/ 767241 h 834313"/>
                <a:gd name="connsiteX14" fmla="*/ 451644 w 777479"/>
                <a:gd name="connsiteY14" fmla="*/ 833916 h 834313"/>
                <a:gd name="connsiteX15" fmla="*/ 504032 w 777479"/>
                <a:gd name="connsiteY15" fmla="*/ 769622 h 834313"/>
                <a:gd name="connsiteX16" fmla="*/ 504032 w 777479"/>
                <a:gd name="connsiteY16" fmla="*/ 529115 h 834313"/>
                <a:gd name="connsiteX17" fmla="*/ 527844 w 777479"/>
                <a:gd name="connsiteY17" fmla="*/ 643416 h 834313"/>
                <a:gd name="connsiteX18" fmla="*/ 573088 w 777479"/>
                <a:gd name="connsiteY18" fmla="*/ 741047 h 834313"/>
                <a:gd name="connsiteX19" fmla="*/ 625475 w 777479"/>
                <a:gd name="connsiteY19" fmla="*/ 762478 h 834313"/>
                <a:gd name="connsiteX20" fmla="*/ 662013 w 777479"/>
                <a:gd name="connsiteY20" fmla="*/ 705527 h 834313"/>
                <a:gd name="connsiteX21" fmla="*/ 644525 w 777479"/>
                <a:gd name="connsiteY21" fmla="*/ 583885 h 834313"/>
                <a:gd name="connsiteX22" fmla="*/ 632619 w 777479"/>
                <a:gd name="connsiteY22" fmla="*/ 507685 h 834313"/>
                <a:gd name="connsiteX23" fmla="*/ 718344 w 777479"/>
                <a:gd name="connsiteY23" fmla="*/ 657703 h 834313"/>
                <a:gd name="connsiteX24" fmla="*/ 770732 w 777479"/>
                <a:gd name="connsiteY24" fmla="*/ 636272 h 834313"/>
                <a:gd name="connsiteX25" fmla="*/ 758825 w 777479"/>
                <a:gd name="connsiteY25" fmla="*/ 495778 h 834313"/>
                <a:gd name="connsiteX26" fmla="*/ 668338 w 777479"/>
                <a:gd name="connsiteY26" fmla="*/ 324328 h 834313"/>
                <a:gd name="connsiteX27" fmla="*/ 668239 w 777479"/>
                <a:gd name="connsiteY27" fmla="*/ 0 h 834313"/>
                <a:gd name="connsiteX0" fmla="*/ 240017 w 777479"/>
                <a:gd name="connsiteY0" fmla="*/ 24652 h 834313"/>
                <a:gd name="connsiteX1" fmla="*/ 239713 w 777479"/>
                <a:gd name="connsiteY1" fmla="*/ 240985 h 834313"/>
                <a:gd name="connsiteX2" fmla="*/ 82550 w 777479"/>
                <a:gd name="connsiteY2" fmla="*/ 336235 h 834313"/>
                <a:gd name="connsiteX3" fmla="*/ 3969 w 777479"/>
                <a:gd name="connsiteY3" fmla="*/ 474347 h 834313"/>
                <a:gd name="connsiteX4" fmla="*/ 106363 w 777479"/>
                <a:gd name="connsiteY4" fmla="*/ 488635 h 834313"/>
                <a:gd name="connsiteX5" fmla="*/ 254000 w 777479"/>
                <a:gd name="connsiteY5" fmla="*/ 386241 h 834313"/>
                <a:gd name="connsiteX6" fmla="*/ 261144 w 777479"/>
                <a:gd name="connsiteY6" fmla="*/ 398147 h 834313"/>
                <a:gd name="connsiteX7" fmla="*/ 223044 w 777479"/>
                <a:gd name="connsiteY7" fmla="*/ 533878 h 834313"/>
                <a:gd name="connsiteX8" fmla="*/ 198834 w 777479"/>
                <a:gd name="connsiteY8" fmla="*/ 660085 h 834313"/>
                <a:gd name="connsiteX9" fmla="*/ 248147 w 777479"/>
                <a:gd name="connsiteY9" fmla="*/ 750200 h 834313"/>
                <a:gd name="connsiteX10" fmla="*/ 335682 w 777479"/>
                <a:gd name="connsiteY10" fmla="*/ 608466 h 834313"/>
                <a:gd name="connsiteX11" fmla="*/ 368300 w 777479"/>
                <a:gd name="connsiteY11" fmla="*/ 488634 h 834313"/>
                <a:gd name="connsiteX12" fmla="*/ 375444 w 777479"/>
                <a:gd name="connsiteY12" fmla="*/ 555310 h 834313"/>
                <a:gd name="connsiteX13" fmla="*/ 401638 w 777479"/>
                <a:gd name="connsiteY13" fmla="*/ 767241 h 834313"/>
                <a:gd name="connsiteX14" fmla="*/ 451644 w 777479"/>
                <a:gd name="connsiteY14" fmla="*/ 833916 h 834313"/>
                <a:gd name="connsiteX15" fmla="*/ 504032 w 777479"/>
                <a:gd name="connsiteY15" fmla="*/ 769622 h 834313"/>
                <a:gd name="connsiteX16" fmla="*/ 504032 w 777479"/>
                <a:gd name="connsiteY16" fmla="*/ 529115 h 834313"/>
                <a:gd name="connsiteX17" fmla="*/ 527844 w 777479"/>
                <a:gd name="connsiteY17" fmla="*/ 643416 h 834313"/>
                <a:gd name="connsiteX18" fmla="*/ 573088 w 777479"/>
                <a:gd name="connsiteY18" fmla="*/ 741047 h 834313"/>
                <a:gd name="connsiteX19" fmla="*/ 625475 w 777479"/>
                <a:gd name="connsiteY19" fmla="*/ 762478 h 834313"/>
                <a:gd name="connsiteX20" fmla="*/ 662013 w 777479"/>
                <a:gd name="connsiteY20" fmla="*/ 705527 h 834313"/>
                <a:gd name="connsiteX21" fmla="*/ 644525 w 777479"/>
                <a:gd name="connsiteY21" fmla="*/ 583885 h 834313"/>
                <a:gd name="connsiteX22" fmla="*/ 632619 w 777479"/>
                <a:gd name="connsiteY22" fmla="*/ 507685 h 834313"/>
                <a:gd name="connsiteX23" fmla="*/ 718344 w 777479"/>
                <a:gd name="connsiteY23" fmla="*/ 657703 h 834313"/>
                <a:gd name="connsiteX24" fmla="*/ 770732 w 777479"/>
                <a:gd name="connsiteY24" fmla="*/ 636272 h 834313"/>
                <a:gd name="connsiteX25" fmla="*/ 758825 w 777479"/>
                <a:gd name="connsiteY25" fmla="*/ 495778 h 834313"/>
                <a:gd name="connsiteX26" fmla="*/ 668338 w 777479"/>
                <a:gd name="connsiteY26" fmla="*/ 324328 h 834313"/>
                <a:gd name="connsiteX27" fmla="*/ 668239 w 777479"/>
                <a:gd name="connsiteY27" fmla="*/ 0 h 834313"/>
                <a:gd name="connsiteX0" fmla="*/ 240017 w 777479"/>
                <a:gd name="connsiteY0" fmla="*/ 164738 h 974399"/>
                <a:gd name="connsiteX1" fmla="*/ 239713 w 777479"/>
                <a:gd name="connsiteY1" fmla="*/ 381071 h 974399"/>
                <a:gd name="connsiteX2" fmla="*/ 82550 w 777479"/>
                <a:gd name="connsiteY2" fmla="*/ 476321 h 974399"/>
                <a:gd name="connsiteX3" fmla="*/ 3969 w 777479"/>
                <a:gd name="connsiteY3" fmla="*/ 614433 h 974399"/>
                <a:gd name="connsiteX4" fmla="*/ 106363 w 777479"/>
                <a:gd name="connsiteY4" fmla="*/ 628721 h 974399"/>
                <a:gd name="connsiteX5" fmla="*/ 254000 w 777479"/>
                <a:gd name="connsiteY5" fmla="*/ 526327 h 974399"/>
                <a:gd name="connsiteX6" fmla="*/ 261144 w 777479"/>
                <a:gd name="connsiteY6" fmla="*/ 538233 h 974399"/>
                <a:gd name="connsiteX7" fmla="*/ 223044 w 777479"/>
                <a:gd name="connsiteY7" fmla="*/ 673964 h 974399"/>
                <a:gd name="connsiteX8" fmla="*/ 198834 w 777479"/>
                <a:gd name="connsiteY8" fmla="*/ 800171 h 974399"/>
                <a:gd name="connsiteX9" fmla="*/ 248147 w 777479"/>
                <a:gd name="connsiteY9" fmla="*/ 890286 h 974399"/>
                <a:gd name="connsiteX10" fmla="*/ 335682 w 777479"/>
                <a:gd name="connsiteY10" fmla="*/ 748552 h 974399"/>
                <a:gd name="connsiteX11" fmla="*/ 368300 w 777479"/>
                <a:gd name="connsiteY11" fmla="*/ 628720 h 974399"/>
                <a:gd name="connsiteX12" fmla="*/ 375444 w 777479"/>
                <a:gd name="connsiteY12" fmla="*/ 695396 h 974399"/>
                <a:gd name="connsiteX13" fmla="*/ 401638 w 777479"/>
                <a:gd name="connsiteY13" fmla="*/ 907327 h 974399"/>
                <a:gd name="connsiteX14" fmla="*/ 451644 w 777479"/>
                <a:gd name="connsiteY14" fmla="*/ 974002 h 974399"/>
                <a:gd name="connsiteX15" fmla="*/ 504032 w 777479"/>
                <a:gd name="connsiteY15" fmla="*/ 909708 h 974399"/>
                <a:gd name="connsiteX16" fmla="*/ 504032 w 777479"/>
                <a:gd name="connsiteY16" fmla="*/ 669201 h 974399"/>
                <a:gd name="connsiteX17" fmla="*/ 527844 w 777479"/>
                <a:gd name="connsiteY17" fmla="*/ 783502 h 974399"/>
                <a:gd name="connsiteX18" fmla="*/ 573088 w 777479"/>
                <a:gd name="connsiteY18" fmla="*/ 881133 h 974399"/>
                <a:gd name="connsiteX19" fmla="*/ 625475 w 777479"/>
                <a:gd name="connsiteY19" fmla="*/ 902564 h 974399"/>
                <a:gd name="connsiteX20" fmla="*/ 662013 w 777479"/>
                <a:gd name="connsiteY20" fmla="*/ 845613 h 974399"/>
                <a:gd name="connsiteX21" fmla="*/ 644525 w 777479"/>
                <a:gd name="connsiteY21" fmla="*/ 723971 h 974399"/>
                <a:gd name="connsiteX22" fmla="*/ 632619 w 777479"/>
                <a:gd name="connsiteY22" fmla="*/ 647771 h 974399"/>
                <a:gd name="connsiteX23" fmla="*/ 718344 w 777479"/>
                <a:gd name="connsiteY23" fmla="*/ 797789 h 974399"/>
                <a:gd name="connsiteX24" fmla="*/ 770732 w 777479"/>
                <a:gd name="connsiteY24" fmla="*/ 776358 h 974399"/>
                <a:gd name="connsiteX25" fmla="*/ 758825 w 777479"/>
                <a:gd name="connsiteY25" fmla="*/ 635864 h 974399"/>
                <a:gd name="connsiteX26" fmla="*/ 668338 w 777479"/>
                <a:gd name="connsiteY26" fmla="*/ 464414 h 974399"/>
                <a:gd name="connsiteX27" fmla="*/ 577964 w 777479"/>
                <a:gd name="connsiteY27" fmla="*/ 0 h 974399"/>
                <a:gd name="connsiteX0" fmla="*/ 224488 w 777479"/>
                <a:gd name="connsiteY0" fmla="*/ 79294 h 974399"/>
                <a:gd name="connsiteX1" fmla="*/ 239713 w 777479"/>
                <a:gd name="connsiteY1" fmla="*/ 381071 h 974399"/>
                <a:gd name="connsiteX2" fmla="*/ 82550 w 777479"/>
                <a:gd name="connsiteY2" fmla="*/ 476321 h 974399"/>
                <a:gd name="connsiteX3" fmla="*/ 3969 w 777479"/>
                <a:gd name="connsiteY3" fmla="*/ 614433 h 974399"/>
                <a:gd name="connsiteX4" fmla="*/ 106363 w 777479"/>
                <a:gd name="connsiteY4" fmla="*/ 628721 h 974399"/>
                <a:gd name="connsiteX5" fmla="*/ 254000 w 777479"/>
                <a:gd name="connsiteY5" fmla="*/ 526327 h 974399"/>
                <a:gd name="connsiteX6" fmla="*/ 261144 w 777479"/>
                <a:gd name="connsiteY6" fmla="*/ 538233 h 974399"/>
                <a:gd name="connsiteX7" fmla="*/ 223044 w 777479"/>
                <a:gd name="connsiteY7" fmla="*/ 673964 h 974399"/>
                <a:gd name="connsiteX8" fmla="*/ 198834 w 777479"/>
                <a:gd name="connsiteY8" fmla="*/ 800171 h 974399"/>
                <a:gd name="connsiteX9" fmla="*/ 248147 w 777479"/>
                <a:gd name="connsiteY9" fmla="*/ 890286 h 974399"/>
                <a:gd name="connsiteX10" fmla="*/ 335682 w 777479"/>
                <a:gd name="connsiteY10" fmla="*/ 748552 h 974399"/>
                <a:gd name="connsiteX11" fmla="*/ 368300 w 777479"/>
                <a:gd name="connsiteY11" fmla="*/ 628720 h 974399"/>
                <a:gd name="connsiteX12" fmla="*/ 375444 w 777479"/>
                <a:gd name="connsiteY12" fmla="*/ 695396 h 974399"/>
                <a:gd name="connsiteX13" fmla="*/ 401638 w 777479"/>
                <a:gd name="connsiteY13" fmla="*/ 907327 h 974399"/>
                <a:gd name="connsiteX14" fmla="*/ 451644 w 777479"/>
                <a:gd name="connsiteY14" fmla="*/ 974002 h 974399"/>
                <a:gd name="connsiteX15" fmla="*/ 504032 w 777479"/>
                <a:gd name="connsiteY15" fmla="*/ 909708 h 974399"/>
                <a:gd name="connsiteX16" fmla="*/ 504032 w 777479"/>
                <a:gd name="connsiteY16" fmla="*/ 669201 h 974399"/>
                <a:gd name="connsiteX17" fmla="*/ 527844 w 777479"/>
                <a:gd name="connsiteY17" fmla="*/ 783502 h 974399"/>
                <a:gd name="connsiteX18" fmla="*/ 573088 w 777479"/>
                <a:gd name="connsiteY18" fmla="*/ 881133 h 974399"/>
                <a:gd name="connsiteX19" fmla="*/ 625475 w 777479"/>
                <a:gd name="connsiteY19" fmla="*/ 902564 h 974399"/>
                <a:gd name="connsiteX20" fmla="*/ 662013 w 777479"/>
                <a:gd name="connsiteY20" fmla="*/ 845613 h 974399"/>
                <a:gd name="connsiteX21" fmla="*/ 644525 w 777479"/>
                <a:gd name="connsiteY21" fmla="*/ 723971 h 974399"/>
                <a:gd name="connsiteX22" fmla="*/ 632619 w 777479"/>
                <a:gd name="connsiteY22" fmla="*/ 647771 h 974399"/>
                <a:gd name="connsiteX23" fmla="*/ 718344 w 777479"/>
                <a:gd name="connsiteY23" fmla="*/ 797789 h 974399"/>
                <a:gd name="connsiteX24" fmla="*/ 770732 w 777479"/>
                <a:gd name="connsiteY24" fmla="*/ 776358 h 974399"/>
                <a:gd name="connsiteX25" fmla="*/ 758825 w 777479"/>
                <a:gd name="connsiteY25" fmla="*/ 635864 h 974399"/>
                <a:gd name="connsiteX26" fmla="*/ 668338 w 777479"/>
                <a:gd name="connsiteY26" fmla="*/ 464414 h 974399"/>
                <a:gd name="connsiteX27" fmla="*/ 577964 w 777479"/>
                <a:gd name="connsiteY27" fmla="*/ 0 h 974399"/>
                <a:gd name="connsiteX0" fmla="*/ 224488 w 777479"/>
                <a:gd name="connsiteY0" fmla="*/ 79294 h 1000416"/>
                <a:gd name="connsiteX1" fmla="*/ 239713 w 777479"/>
                <a:gd name="connsiteY1" fmla="*/ 381071 h 1000416"/>
                <a:gd name="connsiteX2" fmla="*/ 82550 w 777479"/>
                <a:gd name="connsiteY2" fmla="*/ 476321 h 1000416"/>
                <a:gd name="connsiteX3" fmla="*/ 3969 w 777479"/>
                <a:gd name="connsiteY3" fmla="*/ 614433 h 1000416"/>
                <a:gd name="connsiteX4" fmla="*/ 106363 w 777479"/>
                <a:gd name="connsiteY4" fmla="*/ 628721 h 1000416"/>
                <a:gd name="connsiteX5" fmla="*/ 254000 w 777479"/>
                <a:gd name="connsiteY5" fmla="*/ 526327 h 1000416"/>
                <a:gd name="connsiteX6" fmla="*/ 261144 w 777479"/>
                <a:gd name="connsiteY6" fmla="*/ 538233 h 1000416"/>
                <a:gd name="connsiteX7" fmla="*/ 223044 w 777479"/>
                <a:gd name="connsiteY7" fmla="*/ 673964 h 1000416"/>
                <a:gd name="connsiteX8" fmla="*/ 198834 w 777479"/>
                <a:gd name="connsiteY8" fmla="*/ 800171 h 1000416"/>
                <a:gd name="connsiteX9" fmla="*/ 248147 w 777479"/>
                <a:gd name="connsiteY9" fmla="*/ 890286 h 1000416"/>
                <a:gd name="connsiteX10" fmla="*/ 335682 w 777479"/>
                <a:gd name="connsiteY10" fmla="*/ 748552 h 1000416"/>
                <a:gd name="connsiteX11" fmla="*/ 368300 w 777479"/>
                <a:gd name="connsiteY11" fmla="*/ 628720 h 1000416"/>
                <a:gd name="connsiteX12" fmla="*/ 375444 w 777479"/>
                <a:gd name="connsiteY12" fmla="*/ 695396 h 1000416"/>
                <a:gd name="connsiteX13" fmla="*/ 391828 w 777479"/>
                <a:gd name="connsiteY13" fmla="*/ 751222 h 1000416"/>
                <a:gd name="connsiteX14" fmla="*/ 451644 w 777479"/>
                <a:gd name="connsiteY14" fmla="*/ 974002 h 1000416"/>
                <a:gd name="connsiteX15" fmla="*/ 504032 w 777479"/>
                <a:gd name="connsiteY15" fmla="*/ 909708 h 1000416"/>
                <a:gd name="connsiteX16" fmla="*/ 504032 w 777479"/>
                <a:gd name="connsiteY16" fmla="*/ 669201 h 1000416"/>
                <a:gd name="connsiteX17" fmla="*/ 527844 w 777479"/>
                <a:gd name="connsiteY17" fmla="*/ 783502 h 1000416"/>
                <a:gd name="connsiteX18" fmla="*/ 573088 w 777479"/>
                <a:gd name="connsiteY18" fmla="*/ 881133 h 1000416"/>
                <a:gd name="connsiteX19" fmla="*/ 625475 w 777479"/>
                <a:gd name="connsiteY19" fmla="*/ 902564 h 1000416"/>
                <a:gd name="connsiteX20" fmla="*/ 662013 w 777479"/>
                <a:gd name="connsiteY20" fmla="*/ 845613 h 1000416"/>
                <a:gd name="connsiteX21" fmla="*/ 644525 w 777479"/>
                <a:gd name="connsiteY21" fmla="*/ 723971 h 1000416"/>
                <a:gd name="connsiteX22" fmla="*/ 632619 w 777479"/>
                <a:gd name="connsiteY22" fmla="*/ 647771 h 1000416"/>
                <a:gd name="connsiteX23" fmla="*/ 718344 w 777479"/>
                <a:gd name="connsiteY23" fmla="*/ 797789 h 1000416"/>
                <a:gd name="connsiteX24" fmla="*/ 770732 w 777479"/>
                <a:gd name="connsiteY24" fmla="*/ 776358 h 1000416"/>
                <a:gd name="connsiteX25" fmla="*/ 758825 w 777479"/>
                <a:gd name="connsiteY25" fmla="*/ 635864 h 1000416"/>
                <a:gd name="connsiteX26" fmla="*/ 668338 w 777479"/>
                <a:gd name="connsiteY26" fmla="*/ 464414 h 1000416"/>
                <a:gd name="connsiteX27" fmla="*/ 577964 w 777479"/>
                <a:gd name="connsiteY27" fmla="*/ 0 h 1000416"/>
                <a:gd name="connsiteX0" fmla="*/ 224488 w 777479"/>
                <a:gd name="connsiteY0" fmla="*/ 79294 h 935141"/>
                <a:gd name="connsiteX1" fmla="*/ 239713 w 777479"/>
                <a:gd name="connsiteY1" fmla="*/ 381071 h 935141"/>
                <a:gd name="connsiteX2" fmla="*/ 82550 w 777479"/>
                <a:gd name="connsiteY2" fmla="*/ 476321 h 935141"/>
                <a:gd name="connsiteX3" fmla="*/ 3969 w 777479"/>
                <a:gd name="connsiteY3" fmla="*/ 614433 h 935141"/>
                <a:gd name="connsiteX4" fmla="*/ 106363 w 777479"/>
                <a:gd name="connsiteY4" fmla="*/ 628721 h 935141"/>
                <a:gd name="connsiteX5" fmla="*/ 254000 w 777479"/>
                <a:gd name="connsiteY5" fmla="*/ 526327 h 935141"/>
                <a:gd name="connsiteX6" fmla="*/ 261144 w 777479"/>
                <a:gd name="connsiteY6" fmla="*/ 538233 h 935141"/>
                <a:gd name="connsiteX7" fmla="*/ 223044 w 777479"/>
                <a:gd name="connsiteY7" fmla="*/ 673964 h 935141"/>
                <a:gd name="connsiteX8" fmla="*/ 198834 w 777479"/>
                <a:gd name="connsiteY8" fmla="*/ 800171 h 935141"/>
                <a:gd name="connsiteX9" fmla="*/ 248147 w 777479"/>
                <a:gd name="connsiteY9" fmla="*/ 890286 h 935141"/>
                <a:gd name="connsiteX10" fmla="*/ 335682 w 777479"/>
                <a:gd name="connsiteY10" fmla="*/ 748552 h 935141"/>
                <a:gd name="connsiteX11" fmla="*/ 368300 w 777479"/>
                <a:gd name="connsiteY11" fmla="*/ 628720 h 935141"/>
                <a:gd name="connsiteX12" fmla="*/ 375444 w 777479"/>
                <a:gd name="connsiteY12" fmla="*/ 695396 h 935141"/>
                <a:gd name="connsiteX13" fmla="*/ 391828 w 777479"/>
                <a:gd name="connsiteY13" fmla="*/ 751222 h 935141"/>
                <a:gd name="connsiteX14" fmla="*/ 465593 w 777479"/>
                <a:gd name="connsiteY14" fmla="*/ 821799 h 935141"/>
                <a:gd name="connsiteX15" fmla="*/ 504032 w 777479"/>
                <a:gd name="connsiteY15" fmla="*/ 909708 h 935141"/>
                <a:gd name="connsiteX16" fmla="*/ 504032 w 777479"/>
                <a:gd name="connsiteY16" fmla="*/ 669201 h 935141"/>
                <a:gd name="connsiteX17" fmla="*/ 527844 w 777479"/>
                <a:gd name="connsiteY17" fmla="*/ 783502 h 935141"/>
                <a:gd name="connsiteX18" fmla="*/ 573088 w 777479"/>
                <a:gd name="connsiteY18" fmla="*/ 881133 h 935141"/>
                <a:gd name="connsiteX19" fmla="*/ 625475 w 777479"/>
                <a:gd name="connsiteY19" fmla="*/ 902564 h 935141"/>
                <a:gd name="connsiteX20" fmla="*/ 662013 w 777479"/>
                <a:gd name="connsiteY20" fmla="*/ 845613 h 935141"/>
                <a:gd name="connsiteX21" fmla="*/ 644525 w 777479"/>
                <a:gd name="connsiteY21" fmla="*/ 723971 h 935141"/>
                <a:gd name="connsiteX22" fmla="*/ 632619 w 777479"/>
                <a:gd name="connsiteY22" fmla="*/ 647771 h 935141"/>
                <a:gd name="connsiteX23" fmla="*/ 718344 w 777479"/>
                <a:gd name="connsiteY23" fmla="*/ 797789 h 935141"/>
                <a:gd name="connsiteX24" fmla="*/ 770732 w 777479"/>
                <a:gd name="connsiteY24" fmla="*/ 776358 h 935141"/>
                <a:gd name="connsiteX25" fmla="*/ 758825 w 777479"/>
                <a:gd name="connsiteY25" fmla="*/ 635864 h 935141"/>
                <a:gd name="connsiteX26" fmla="*/ 668338 w 777479"/>
                <a:gd name="connsiteY26" fmla="*/ 464414 h 935141"/>
                <a:gd name="connsiteX27" fmla="*/ 577964 w 777479"/>
                <a:gd name="connsiteY27" fmla="*/ 0 h 935141"/>
                <a:gd name="connsiteX0" fmla="*/ 224488 w 777479"/>
                <a:gd name="connsiteY0" fmla="*/ 79294 h 908484"/>
                <a:gd name="connsiteX1" fmla="*/ 239713 w 777479"/>
                <a:gd name="connsiteY1" fmla="*/ 381071 h 908484"/>
                <a:gd name="connsiteX2" fmla="*/ 82550 w 777479"/>
                <a:gd name="connsiteY2" fmla="*/ 476321 h 908484"/>
                <a:gd name="connsiteX3" fmla="*/ 3969 w 777479"/>
                <a:gd name="connsiteY3" fmla="*/ 614433 h 908484"/>
                <a:gd name="connsiteX4" fmla="*/ 106363 w 777479"/>
                <a:gd name="connsiteY4" fmla="*/ 628721 h 908484"/>
                <a:gd name="connsiteX5" fmla="*/ 254000 w 777479"/>
                <a:gd name="connsiteY5" fmla="*/ 526327 h 908484"/>
                <a:gd name="connsiteX6" fmla="*/ 261144 w 777479"/>
                <a:gd name="connsiteY6" fmla="*/ 538233 h 908484"/>
                <a:gd name="connsiteX7" fmla="*/ 223044 w 777479"/>
                <a:gd name="connsiteY7" fmla="*/ 673964 h 908484"/>
                <a:gd name="connsiteX8" fmla="*/ 198834 w 777479"/>
                <a:gd name="connsiteY8" fmla="*/ 800171 h 908484"/>
                <a:gd name="connsiteX9" fmla="*/ 248147 w 777479"/>
                <a:gd name="connsiteY9" fmla="*/ 890286 h 908484"/>
                <a:gd name="connsiteX10" fmla="*/ 335682 w 777479"/>
                <a:gd name="connsiteY10" fmla="*/ 748552 h 908484"/>
                <a:gd name="connsiteX11" fmla="*/ 368300 w 777479"/>
                <a:gd name="connsiteY11" fmla="*/ 628720 h 908484"/>
                <a:gd name="connsiteX12" fmla="*/ 375444 w 777479"/>
                <a:gd name="connsiteY12" fmla="*/ 695396 h 908484"/>
                <a:gd name="connsiteX13" fmla="*/ 391828 w 777479"/>
                <a:gd name="connsiteY13" fmla="*/ 751222 h 908484"/>
                <a:gd name="connsiteX14" fmla="*/ 465593 w 777479"/>
                <a:gd name="connsiteY14" fmla="*/ 821799 h 908484"/>
                <a:gd name="connsiteX15" fmla="*/ 477734 w 777479"/>
                <a:gd name="connsiteY15" fmla="*/ 725459 h 908484"/>
                <a:gd name="connsiteX16" fmla="*/ 504032 w 777479"/>
                <a:gd name="connsiteY16" fmla="*/ 669201 h 908484"/>
                <a:gd name="connsiteX17" fmla="*/ 527844 w 777479"/>
                <a:gd name="connsiteY17" fmla="*/ 783502 h 908484"/>
                <a:gd name="connsiteX18" fmla="*/ 573088 w 777479"/>
                <a:gd name="connsiteY18" fmla="*/ 881133 h 908484"/>
                <a:gd name="connsiteX19" fmla="*/ 625475 w 777479"/>
                <a:gd name="connsiteY19" fmla="*/ 902564 h 908484"/>
                <a:gd name="connsiteX20" fmla="*/ 662013 w 777479"/>
                <a:gd name="connsiteY20" fmla="*/ 845613 h 908484"/>
                <a:gd name="connsiteX21" fmla="*/ 644525 w 777479"/>
                <a:gd name="connsiteY21" fmla="*/ 723971 h 908484"/>
                <a:gd name="connsiteX22" fmla="*/ 632619 w 777479"/>
                <a:gd name="connsiteY22" fmla="*/ 647771 h 908484"/>
                <a:gd name="connsiteX23" fmla="*/ 718344 w 777479"/>
                <a:gd name="connsiteY23" fmla="*/ 797789 h 908484"/>
                <a:gd name="connsiteX24" fmla="*/ 770732 w 777479"/>
                <a:gd name="connsiteY24" fmla="*/ 776358 h 908484"/>
                <a:gd name="connsiteX25" fmla="*/ 758825 w 777479"/>
                <a:gd name="connsiteY25" fmla="*/ 635864 h 908484"/>
                <a:gd name="connsiteX26" fmla="*/ 668338 w 777479"/>
                <a:gd name="connsiteY26" fmla="*/ 464414 h 908484"/>
                <a:gd name="connsiteX27" fmla="*/ 577964 w 777479"/>
                <a:gd name="connsiteY27" fmla="*/ 0 h 908484"/>
                <a:gd name="connsiteX0" fmla="*/ 224488 w 777479"/>
                <a:gd name="connsiteY0" fmla="*/ 79294 h 908484"/>
                <a:gd name="connsiteX1" fmla="*/ 239713 w 777479"/>
                <a:gd name="connsiteY1" fmla="*/ 381071 h 908484"/>
                <a:gd name="connsiteX2" fmla="*/ 82550 w 777479"/>
                <a:gd name="connsiteY2" fmla="*/ 476321 h 908484"/>
                <a:gd name="connsiteX3" fmla="*/ 3969 w 777479"/>
                <a:gd name="connsiteY3" fmla="*/ 614433 h 908484"/>
                <a:gd name="connsiteX4" fmla="*/ 106363 w 777479"/>
                <a:gd name="connsiteY4" fmla="*/ 628721 h 908484"/>
                <a:gd name="connsiteX5" fmla="*/ 254000 w 777479"/>
                <a:gd name="connsiteY5" fmla="*/ 526327 h 908484"/>
                <a:gd name="connsiteX6" fmla="*/ 261144 w 777479"/>
                <a:gd name="connsiteY6" fmla="*/ 538233 h 908484"/>
                <a:gd name="connsiteX7" fmla="*/ 223044 w 777479"/>
                <a:gd name="connsiteY7" fmla="*/ 673964 h 908484"/>
                <a:gd name="connsiteX8" fmla="*/ 198834 w 777479"/>
                <a:gd name="connsiteY8" fmla="*/ 800171 h 908484"/>
                <a:gd name="connsiteX9" fmla="*/ 248147 w 777479"/>
                <a:gd name="connsiteY9" fmla="*/ 890286 h 908484"/>
                <a:gd name="connsiteX10" fmla="*/ 335682 w 777479"/>
                <a:gd name="connsiteY10" fmla="*/ 748552 h 908484"/>
                <a:gd name="connsiteX11" fmla="*/ 368300 w 777479"/>
                <a:gd name="connsiteY11" fmla="*/ 628720 h 908484"/>
                <a:gd name="connsiteX12" fmla="*/ 375444 w 777479"/>
                <a:gd name="connsiteY12" fmla="*/ 695396 h 908484"/>
                <a:gd name="connsiteX13" fmla="*/ 391828 w 777479"/>
                <a:gd name="connsiteY13" fmla="*/ 751222 h 908484"/>
                <a:gd name="connsiteX14" fmla="*/ 432757 w 777479"/>
                <a:gd name="connsiteY14" fmla="*/ 754397 h 908484"/>
                <a:gd name="connsiteX15" fmla="*/ 477734 w 777479"/>
                <a:gd name="connsiteY15" fmla="*/ 725459 h 908484"/>
                <a:gd name="connsiteX16" fmla="*/ 504032 w 777479"/>
                <a:gd name="connsiteY16" fmla="*/ 669201 h 908484"/>
                <a:gd name="connsiteX17" fmla="*/ 527844 w 777479"/>
                <a:gd name="connsiteY17" fmla="*/ 783502 h 908484"/>
                <a:gd name="connsiteX18" fmla="*/ 573088 w 777479"/>
                <a:gd name="connsiteY18" fmla="*/ 881133 h 908484"/>
                <a:gd name="connsiteX19" fmla="*/ 625475 w 777479"/>
                <a:gd name="connsiteY19" fmla="*/ 902564 h 908484"/>
                <a:gd name="connsiteX20" fmla="*/ 662013 w 777479"/>
                <a:gd name="connsiteY20" fmla="*/ 845613 h 908484"/>
                <a:gd name="connsiteX21" fmla="*/ 644525 w 777479"/>
                <a:gd name="connsiteY21" fmla="*/ 723971 h 908484"/>
                <a:gd name="connsiteX22" fmla="*/ 632619 w 777479"/>
                <a:gd name="connsiteY22" fmla="*/ 647771 h 908484"/>
                <a:gd name="connsiteX23" fmla="*/ 718344 w 777479"/>
                <a:gd name="connsiteY23" fmla="*/ 797789 h 908484"/>
                <a:gd name="connsiteX24" fmla="*/ 770732 w 777479"/>
                <a:gd name="connsiteY24" fmla="*/ 776358 h 908484"/>
                <a:gd name="connsiteX25" fmla="*/ 758825 w 777479"/>
                <a:gd name="connsiteY25" fmla="*/ 635864 h 908484"/>
                <a:gd name="connsiteX26" fmla="*/ 668338 w 777479"/>
                <a:gd name="connsiteY26" fmla="*/ 464414 h 908484"/>
                <a:gd name="connsiteX27" fmla="*/ 577964 w 777479"/>
                <a:gd name="connsiteY27" fmla="*/ 0 h 908484"/>
                <a:gd name="connsiteX0" fmla="*/ 224488 w 777479"/>
                <a:gd name="connsiteY0" fmla="*/ 79294 h 908484"/>
                <a:gd name="connsiteX1" fmla="*/ 239713 w 777479"/>
                <a:gd name="connsiteY1" fmla="*/ 381071 h 908484"/>
                <a:gd name="connsiteX2" fmla="*/ 82550 w 777479"/>
                <a:gd name="connsiteY2" fmla="*/ 476321 h 908484"/>
                <a:gd name="connsiteX3" fmla="*/ 3969 w 777479"/>
                <a:gd name="connsiteY3" fmla="*/ 614433 h 908484"/>
                <a:gd name="connsiteX4" fmla="*/ 106363 w 777479"/>
                <a:gd name="connsiteY4" fmla="*/ 628721 h 908484"/>
                <a:gd name="connsiteX5" fmla="*/ 254000 w 777479"/>
                <a:gd name="connsiteY5" fmla="*/ 526327 h 908484"/>
                <a:gd name="connsiteX6" fmla="*/ 261144 w 777479"/>
                <a:gd name="connsiteY6" fmla="*/ 538233 h 908484"/>
                <a:gd name="connsiteX7" fmla="*/ 223044 w 777479"/>
                <a:gd name="connsiteY7" fmla="*/ 673964 h 908484"/>
                <a:gd name="connsiteX8" fmla="*/ 198834 w 777479"/>
                <a:gd name="connsiteY8" fmla="*/ 800171 h 908484"/>
                <a:gd name="connsiteX9" fmla="*/ 248147 w 777479"/>
                <a:gd name="connsiteY9" fmla="*/ 890286 h 908484"/>
                <a:gd name="connsiteX10" fmla="*/ 335682 w 777479"/>
                <a:gd name="connsiteY10" fmla="*/ 748552 h 908484"/>
                <a:gd name="connsiteX11" fmla="*/ 368300 w 777479"/>
                <a:gd name="connsiteY11" fmla="*/ 628720 h 908484"/>
                <a:gd name="connsiteX12" fmla="*/ 375444 w 777479"/>
                <a:gd name="connsiteY12" fmla="*/ 695396 h 908484"/>
                <a:gd name="connsiteX13" fmla="*/ 395874 w 777479"/>
                <a:gd name="connsiteY13" fmla="*/ 719109 h 908484"/>
                <a:gd name="connsiteX14" fmla="*/ 432757 w 777479"/>
                <a:gd name="connsiteY14" fmla="*/ 754397 h 908484"/>
                <a:gd name="connsiteX15" fmla="*/ 477734 w 777479"/>
                <a:gd name="connsiteY15" fmla="*/ 725459 h 908484"/>
                <a:gd name="connsiteX16" fmla="*/ 504032 w 777479"/>
                <a:gd name="connsiteY16" fmla="*/ 669201 h 908484"/>
                <a:gd name="connsiteX17" fmla="*/ 527844 w 777479"/>
                <a:gd name="connsiteY17" fmla="*/ 783502 h 908484"/>
                <a:gd name="connsiteX18" fmla="*/ 573088 w 777479"/>
                <a:gd name="connsiteY18" fmla="*/ 881133 h 908484"/>
                <a:gd name="connsiteX19" fmla="*/ 625475 w 777479"/>
                <a:gd name="connsiteY19" fmla="*/ 902564 h 908484"/>
                <a:gd name="connsiteX20" fmla="*/ 662013 w 777479"/>
                <a:gd name="connsiteY20" fmla="*/ 845613 h 908484"/>
                <a:gd name="connsiteX21" fmla="*/ 644525 w 777479"/>
                <a:gd name="connsiteY21" fmla="*/ 723971 h 908484"/>
                <a:gd name="connsiteX22" fmla="*/ 632619 w 777479"/>
                <a:gd name="connsiteY22" fmla="*/ 647771 h 908484"/>
                <a:gd name="connsiteX23" fmla="*/ 718344 w 777479"/>
                <a:gd name="connsiteY23" fmla="*/ 797789 h 908484"/>
                <a:gd name="connsiteX24" fmla="*/ 770732 w 777479"/>
                <a:gd name="connsiteY24" fmla="*/ 776358 h 908484"/>
                <a:gd name="connsiteX25" fmla="*/ 758825 w 777479"/>
                <a:gd name="connsiteY25" fmla="*/ 635864 h 908484"/>
                <a:gd name="connsiteX26" fmla="*/ 668338 w 777479"/>
                <a:gd name="connsiteY26" fmla="*/ 464414 h 908484"/>
                <a:gd name="connsiteX27" fmla="*/ 577964 w 777479"/>
                <a:gd name="connsiteY27" fmla="*/ 0 h 908484"/>
                <a:gd name="connsiteX0" fmla="*/ 224488 w 777479"/>
                <a:gd name="connsiteY0" fmla="*/ 79294 h 908484"/>
                <a:gd name="connsiteX1" fmla="*/ 239713 w 777479"/>
                <a:gd name="connsiteY1" fmla="*/ 381071 h 908484"/>
                <a:gd name="connsiteX2" fmla="*/ 82550 w 777479"/>
                <a:gd name="connsiteY2" fmla="*/ 476321 h 908484"/>
                <a:gd name="connsiteX3" fmla="*/ 3969 w 777479"/>
                <a:gd name="connsiteY3" fmla="*/ 614433 h 908484"/>
                <a:gd name="connsiteX4" fmla="*/ 106363 w 777479"/>
                <a:gd name="connsiteY4" fmla="*/ 628721 h 908484"/>
                <a:gd name="connsiteX5" fmla="*/ 254000 w 777479"/>
                <a:gd name="connsiteY5" fmla="*/ 526327 h 908484"/>
                <a:gd name="connsiteX6" fmla="*/ 261144 w 777479"/>
                <a:gd name="connsiteY6" fmla="*/ 538233 h 908484"/>
                <a:gd name="connsiteX7" fmla="*/ 223044 w 777479"/>
                <a:gd name="connsiteY7" fmla="*/ 673964 h 908484"/>
                <a:gd name="connsiteX8" fmla="*/ 198834 w 777479"/>
                <a:gd name="connsiteY8" fmla="*/ 800171 h 908484"/>
                <a:gd name="connsiteX9" fmla="*/ 248147 w 777479"/>
                <a:gd name="connsiteY9" fmla="*/ 890286 h 908484"/>
                <a:gd name="connsiteX10" fmla="*/ 335682 w 777479"/>
                <a:gd name="connsiteY10" fmla="*/ 748552 h 908484"/>
                <a:gd name="connsiteX11" fmla="*/ 368300 w 777479"/>
                <a:gd name="connsiteY11" fmla="*/ 628720 h 908484"/>
                <a:gd name="connsiteX12" fmla="*/ 381480 w 777479"/>
                <a:gd name="connsiteY12" fmla="*/ 669351 h 908484"/>
                <a:gd name="connsiteX13" fmla="*/ 395874 w 777479"/>
                <a:gd name="connsiteY13" fmla="*/ 719109 h 908484"/>
                <a:gd name="connsiteX14" fmla="*/ 432757 w 777479"/>
                <a:gd name="connsiteY14" fmla="*/ 754397 h 908484"/>
                <a:gd name="connsiteX15" fmla="*/ 477734 w 777479"/>
                <a:gd name="connsiteY15" fmla="*/ 725459 h 908484"/>
                <a:gd name="connsiteX16" fmla="*/ 504032 w 777479"/>
                <a:gd name="connsiteY16" fmla="*/ 669201 h 908484"/>
                <a:gd name="connsiteX17" fmla="*/ 527844 w 777479"/>
                <a:gd name="connsiteY17" fmla="*/ 783502 h 908484"/>
                <a:gd name="connsiteX18" fmla="*/ 573088 w 777479"/>
                <a:gd name="connsiteY18" fmla="*/ 881133 h 908484"/>
                <a:gd name="connsiteX19" fmla="*/ 625475 w 777479"/>
                <a:gd name="connsiteY19" fmla="*/ 902564 h 908484"/>
                <a:gd name="connsiteX20" fmla="*/ 662013 w 777479"/>
                <a:gd name="connsiteY20" fmla="*/ 845613 h 908484"/>
                <a:gd name="connsiteX21" fmla="*/ 644525 w 777479"/>
                <a:gd name="connsiteY21" fmla="*/ 723971 h 908484"/>
                <a:gd name="connsiteX22" fmla="*/ 632619 w 777479"/>
                <a:gd name="connsiteY22" fmla="*/ 647771 h 908484"/>
                <a:gd name="connsiteX23" fmla="*/ 718344 w 777479"/>
                <a:gd name="connsiteY23" fmla="*/ 797789 h 908484"/>
                <a:gd name="connsiteX24" fmla="*/ 770732 w 777479"/>
                <a:gd name="connsiteY24" fmla="*/ 776358 h 908484"/>
                <a:gd name="connsiteX25" fmla="*/ 758825 w 777479"/>
                <a:gd name="connsiteY25" fmla="*/ 635864 h 908484"/>
                <a:gd name="connsiteX26" fmla="*/ 668338 w 777479"/>
                <a:gd name="connsiteY26" fmla="*/ 464414 h 908484"/>
                <a:gd name="connsiteX27" fmla="*/ 577964 w 777479"/>
                <a:gd name="connsiteY27" fmla="*/ 0 h 908484"/>
                <a:gd name="connsiteX0" fmla="*/ 224488 w 777479"/>
                <a:gd name="connsiteY0" fmla="*/ 79294 h 908484"/>
                <a:gd name="connsiteX1" fmla="*/ 239713 w 777479"/>
                <a:gd name="connsiteY1" fmla="*/ 381071 h 908484"/>
                <a:gd name="connsiteX2" fmla="*/ 82550 w 777479"/>
                <a:gd name="connsiteY2" fmla="*/ 476321 h 908484"/>
                <a:gd name="connsiteX3" fmla="*/ 3969 w 777479"/>
                <a:gd name="connsiteY3" fmla="*/ 614433 h 908484"/>
                <a:gd name="connsiteX4" fmla="*/ 106363 w 777479"/>
                <a:gd name="connsiteY4" fmla="*/ 628721 h 908484"/>
                <a:gd name="connsiteX5" fmla="*/ 254000 w 777479"/>
                <a:gd name="connsiteY5" fmla="*/ 526327 h 908484"/>
                <a:gd name="connsiteX6" fmla="*/ 261144 w 777479"/>
                <a:gd name="connsiteY6" fmla="*/ 538233 h 908484"/>
                <a:gd name="connsiteX7" fmla="*/ 223044 w 777479"/>
                <a:gd name="connsiteY7" fmla="*/ 673964 h 908484"/>
                <a:gd name="connsiteX8" fmla="*/ 198834 w 777479"/>
                <a:gd name="connsiteY8" fmla="*/ 800171 h 908484"/>
                <a:gd name="connsiteX9" fmla="*/ 248147 w 777479"/>
                <a:gd name="connsiteY9" fmla="*/ 890286 h 908484"/>
                <a:gd name="connsiteX10" fmla="*/ 335682 w 777479"/>
                <a:gd name="connsiteY10" fmla="*/ 748552 h 908484"/>
                <a:gd name="connsiteX11" fmla="*/ 368300 w 777479"/>
                <a:gd name="connsiteY11" fmla="*/ 628720 h 908484"/>
                <a:gd name="connsiteX12" fmla="*/ 381480 w 777479"/>
                <a:gd name="connsiteY12" fmla="*/ 669351 h 908484"/>
                <a:gd name="connsiteX13" fmla="*/ 395874 w 777479"/>
                <a:gd name="connsiteY13" fmla="*/ 719109 h 908484"/>
                <a:gd name="connsiteX14" fmla="*/ 432757 w 777479"/>
                <a:gd name="connsiteY14" fmla="*/ 754397 h 908484"/>
                <a:gd name="connsiteX15" fmla="*/ 463340 w 777479"/>
                <a:gd name="connsiteY15" fmla="*/ 675701 h 908484"/>
                <a:gd name="connsiteX16" fmla="*/ 477734 w 777479"/>
                <a:gd name="connsiteY16" fmla="*/ 725459 h 908484"/>
                <a:gd name="connsiteX17" fmla="*/ 504032 w 777479"/>
                <a:gd name="connsiteY17" fmla="*/ 669201 h 908484"/>
                <a:gd name="connsiteX18" fmla="*/ 527844 w 777479"/>
                <a:gd name="connsiteY18" fmla="*/ 783502 h 908484"/>
                <a:gd name="connsiteX19" fmla="*/ 573088 w 777479"/>
                <a:gd name="connsiteY19" fmla="*/ 881133 h 908484"/>
                <a:gd name="connsiteX20" fmla="*/ 625475 w 777479"/>
                <a:gd name="connsiteY20" fmla="*/ 902564 h 908484"/>
                <a:gd name="connsiteX21" fmla="*/ 662013 w 777479"/>
                <a:gd name="connsiteY21" fmla="*/ 845613 h 908484"/>
                <a:gd name="connsiteX22" fmla="*/ 644525 w 777479"/>
                <a:gd name="connsiteY22" fmla="*/ 723971 h 908484"/>
                <a:gd name="connsiteX23" fmla="*/ 632619 w 777479"/>
                <a:gd name="connsiteY23" fmla="*/ 647771 h 908484"/>
                <a:gd name="connsiteX24" fmla="*/ 718344 w 777479"/>
                <a:gd name="connsiteY24" fmla="*/ 797789 h 908484"/>
                <a:gd name="connsiteX25" fmla="*/ 770732 w 777479"/>
                <a:gd name="connsiteY25" fmla="*/ 776358 h 908484"/>
                <a:gd name="connsiteX26" fmla="*/ 758825 w 777479"/>
                <a:gd name="connsiteY26" fmla="*/ 635864 h 908484"/>
                <a:gd name="connsiteX27" fmla="*/ 668338 w 777479"/>
                <a:gd name="connsiteY27" fmla="*/ 464414 h 908484"/>
                <a:gd name="connsiteX28" fmla="*/ 577964 w 777479"/>
                <a:gd name="connsiteY28" fmla="*/ 0 h 908484"/>
                <a:gd name="connsiteX0" fmla="*/ 224488 w 777479"/>
                <a:gd name="connsiteY0" fmla="*/ 79294 h 908484"/>
                <a:gd name="connsiteX1" fmla="*/ 239713 w 777479"/>
                <a:gd name="connsiteY1" fmla="*/ 381071 h 908484"/>
                <a:gd name="connsiteX2" fmla="*/ 82550 w 777479"/>
                <a:gd name="connsiteY2" fmla="*/ 476321 h 908484"/>
                <a:gd name="connsiteX3" fmla="*/ 3969 w 777479"/>
                <a:gd name="connsiteY3" fmla="*/ 614433 h 908484"/>
                <a:gd name="connsiteX4" fmla="*/ 106363 w 777479"/>
                <a:gd name="connsiteY4" fmla="*/ 628721 h 908484"/>
                <a:gd name="connsiteX5" fmla="*/ 254000 w 777479"/>
                <a:gd name="connsiteY5" fmla="*/ 526327 h 908484"/>
                <a:gd name="connsiteX6" fmla="*/ 261144 w 777479"/>
                <a:gd name="connsiteY6" fmla="*/ 538233 h 908484"/>
                <a:gd name="connsiteX7" fmla="*/ 223044 w 777479"/>
                <a:gd name="connsiteY7" fmla="*/ 673964 h 908484"/>
                <a:gd name="connsiteX8" fmla="*/ 198834 w 777479"/>
                <a:gd name="connsiteY8" fmla="*/ 800171 h 908484"/>
                <a:gd name="connsiteX9" fmla="*/ 248147 w 777479"/>
                <a:gd name="connsiteY9" fmla="*/ 890286 h 908484"/>
                <a:gd name="connsiteX10" fmla="*/ 335682 w 777479"/>
                <a:gd name="connsiteY10" fmla="*/ 748552 h 908484"/>
                <a:gd name="connsiteX11" fmla="*/ 368300 w 777479"/>
                <a:gd name="connsiteY11" fmla="*/ 628720 h 908484"/>
                <a:gd name="connsiteX12" fmla="*/ 381480 w 777479"/>
                <a:gd name="connsiteY12" fmla="*/ 669351 h 908484"/>
                <a:gd name="connsiteX13" fmla="*/ 395874 w 777479"/>
                <a:gd name="connsiteY13" fmla="*/ 719109 h 908484"/>
                <a:gd name="connsiteX14" fmla="*/ 432757 w 777479"/>
                <a:gd name="connsiteY14" fmla="*/ 754397 h 908484"/>
                <a:gd name="connsiteX15" fmla="*/ 463340 w 777479"/>
                <a:gd name="connsiteY15" fmla="*/ 675701 h 908484"/>
                <a:gd name="connsiteX16" fmla="*/ 489875 w 777479"/>
                <a:gd name="connsiteY16" fmla="*/ 629119 h 908484"/>
                <a:gd name="connsiteX17" fmla="*/ 504032 w 777479"/>
                <a:gd name="connsiteY17" fmla="*/ 669201 h 908484"/>
                <a:gd name="connsiteX18" fmla="*/ 527844 w 777479"/>
                <a:gd name="connsiteY18" fmla="*/ 783502 h 908484"/>
                <a:gd name="connsiteX19" fmla="*/ 573088 w 777479"/>
                <a:gd name="connsiteY19" fmla="*/ 881133 h 908484"/>
                <a:gd name="connsiteX20" fmla="*/ 625475 w 777479"/>
                <a:gd name="connsiteY20" fmla="*/ 902564 h 908484"/>
                <a:gd name="connsiteX21" fmla="*/ 662013 w 777479"/>
                <a:gd name="connsiteY21" fmla="*/ 845613 h 908484"/>
                <a:gd name="connsiteX22" fmla="*/ 644525 w 777479"/>
                <a:gd name="connsiteY22" fmla="*/ 723971 h 908484"/>
                <a:gd name="connsiteX23" fmla="*/ 632619 w 777479"/>
                <a:gd name="connsiteY23" fmla="*/ 647771 h 908484"/>
                <a:gd name="connsiteX24" fmla="*/ 718344 w 777479"/>
                <a:gd name="connsiteY24" fmla="*/ 797789 h 908484"/>
                <a:gd name="connsiteX25" fmla="*/ 770732 w 777479"/>
                <a:gd name="connsiteY25" fmla="*/ 776358 h 908484"/>
                <a:gd name="connsiteX26" fmla="*/ 758825 w 777479"/>
                <a:gd name="connsiteY26" fmla="*/ 635864 h 908484"/>
                <a:gd name="connsiteX27" fmla="*/ 668338 w 777479"/>
                <a:gd name="connsiteY27" fmla="*/ 464414 h 908484"/>
                <a:gd name="connsiteX28" fmla="*/ 577964 w 777479"/>
                <a:gd name="connsiteY28" fmla="*/ 0 h 908484"/>
                <a:gd name="connsiteX0" fmla="*/ 224488 w 777479"/>
                <a:gd name="connsiteY0" fmla="*/ 79294 h 910121"/>
                <a:gd name="connsiteX1" fmla="*/ 239713 w 777479"/>
                <a:gd name="connsiteY1" fmla="*/ 381071 h 910121"/>
                <a:gd name="connsiteX2" fmla="*/ 82550 w 777479"/>
                <a:gd name="connsiteY2" fmla="*/ 476321 h 910121"/>
                <a:gd name="connsiteX3" fmla="*/ 3969 w 777479"/>
                <a:gd name="connsiteY3" fmla="*/ 614433 h 910121"/>
                <a:gd name="connsiteX4" fmla="*/ 106363 w 777479"/>
                <a:gd name="connsiteY4" fmla="*/ 628721 h 910121"/>
                <a:gd name="connsiteX5" fmla="*/ 254000 w 777479"/>
                <a:gd name="connsiteY5" fmla="*/ 526327 h 910121"/>
                <a:gd name="connsiteX6" fmla="*/ 261144 w 777479"/>
                <a:gd name="connsiteY6" fmla="*/ 538233 h 910121"/>
                <a:gd name="connsiteX7" fmla="*/ 223044 w 777479"/>
                <a:gd name="connsiteY7" fmla="*/ 673964 h 910121"/>
                <a:gd name="connsiteX8" fmla="*/ 198834 w 777479"/>
                <a:gd name="connsiteY8" fmla="*/ 800171 h 910121"/>
                <a:gd name="connsiteX9" fmla="*/ 248147 w 777479"/>
                <a:gd name="connsiteY9" fmla="*/ 890286 h 910121"/>
                <a:gd name="connsiteX10" fmla="*/ 335682 w 777479"/>
                <a:gd name="connsiteY10" fmla="*/ 748552 h 910121"/>
                <a:gd name="connsiteX11" fmla="*/ 368300 w 777479"/>
                <a:gd name="connsiteY11" fmla="*/ 628720 h 910121"/>
                <a:gd name="connsiteX12" fmla="*/ 381480 w 777479"/>
                <a:gd name="connsiteY12" fmla="*/ 669351 h 910121"/>
                <a:gd name="connsiteX13" fmla="*/ 395874 w 777479"/>
                <a:gd name="connsiteY13" fmla="*/ 719109 h 910121"/>
                <a:gd name="connsiteX14" fmla="*/ 432757 w 777479"/>
                <a:gd name="connsiteY14" fmla="*/ 754397 h 910121"/>
                <a:gd name="connsiteX15" fmla="*/ 463340 w 777479"/>
                <a:gd name="connsiteY15" fmla="*/ 675701 h 910121"/>
                <a:gd name="connsiteX16" fmla="*/ 489875 w 777479"/>
                <a:gd name="connsiteY16" fmla="*/ 629119 h 910121"/>
                <a:gd name="connsiteX17" fmla="*/ 504032 w 777479"/>
                <a:gd name="connsiteY17" fmla="*/ 669201 h 910121"/>
                <a:gd name="connsiteX18" fmla="*/ 518664 w 777479"/>
                <a:gd name="connsiteY18" fmla="*/ 728634 h 910121"/>
                <a:gd name="connsiteX19" fmla="*/ 573088 w 777479"/>
                <a:gd name="connsiteY19" fmla="*/ 881133 h 910121"/>
                <a:gd name="connsiteX20" fmla="*/ 625475 w 777479"/>
                <a:gd name="connsiteY20" fmla="*/ 902564 h 910121"/>
                <a:gd name="connsiteX21" fmla="*/ 662013 w 777479"/>
                <a:gd name="connsiteY21" fmla="*/ 845613 h 910121"/>
                <a:gd name="connsiteX22" fmla="*/ 644525 w 777479"/>
                <a:gd name="connsiteY22" fmla="*/ 723971 h 910121"/>
                <a:gd name="connsiteX23" fmla="*/ 632619 w 777479"/>
                <a:gd name="connsiteY23" fmla="*/ 647771 h 910121"/>
                <a:gd name="connsiteX24" fmla="*/ 718344 w 777479"/>
                <a:gd name="connsiteY24" fmla="*/ 797789 h 910121"/>
                <a:gd name="connsiteX25" fmla="*/ 770732 w 777479"/>
                <a:gd name="connsiteY25" fmla="*/ 776358 h 910121"/>
                <a:gd name="connsiteX26" fmla="*/ 758825 w 777479"/>
                <a:gd name="connsiteY26" fmla="*/ 635864 h 910121"/>
                <a:gd name="connsiteX27" fmla="*/ 668338 w 777479"/>
                <a:gd name="connsiteY27" fmla="*/ 464414 h 910121"/>
                <a:gd name="connsiteX28" fmla="*/ 577964 w 777479"/>
                <a:gd name="connsiteY28" fmla="*/ 0 h 910121"/>
                <a:gd name="connsiteX0" fmla="*/ 224488 w 777479"/>
                <a:gd name="connsiteY0" fmla="*/ 79294 h 916179"/>
                <a:gd name="connsiteX1" fmla="*/ 239713 w 777479"/>
                <a:gd name="connsiteY1" fmla="*/ 381071 h 916179"/>
                <a:gd name="connsiteX2" fmla="*/ 82550 w 777479"/>
                <a:gd name="connsiteY2" fmla="*/ 476321 h 916179"/>
                <a:gd name="connsiteX3" fmla="*/ 3969 w 777479"/>
                <a:gd name="connsiteY3" fmla="*/ 614433 h 916179"/>
                <a:gd name="connsiteX4" fmla="*/ 106363 w 777479"/>
                <a:gd name="connsiteY4" fmla="*/ 628721 h 916179"/>
                <a:gd name="connsiteX5" fmla="*/ 254000 w 777479"/>
                <a:gd name="connsiteY5" fmla="*/ 526327 h 916179"/>
                <a:gd name="connsiteX6" fmla="*/ 261144 w 777479"/>
                <a:gd name="connsiteY6" fmla="*/ 538233 h 916179"/>
                <a:gd name="connsiteX7" fmla="*/ 223044 w 777479"/>
                <a:gd name="connsiteY7" fmla="*/ 673964 h 916179"/>
                <a:gd name="connsiteX8" fmla="*/ 198834 w 777479"/>
                <a:gd name="connsiteY8" fmla="*/ 800171 h 916179"/>
                <a:gd name="connsiteX9" fmla="*/ 248147 w 777479"/>
                <a:gd name="connsiteY9" fmla="*/ 890286 h 916179"/>
                <a:gd name="connsiteX10" fmla="*/ 335682 w 777479"/>
                <a:gd name="connsiteY10" fmla="*/ 748552 h 916179"/>
                <a:gd name="connsiteX11" fmla="*/ 368300 w 777479"/>
                <a:gd name="connsiteY11" fmla="*/ 628720 h 916179"/>
                <a:gd name="connsiteX12" fmla="*/ 381480 w 777479"/>
                <a:gd name="connsiteY12" fmla="*/ 669351 h 916179"/>
                <a:gd name="connsiteX13" fmla="*/ 395874 w 777479"/>
                <a:gd name="connsiteY13" fmla="*/ 719109 h 916179"/>
                <a:gd name="connsiteX14" fmla="*/ 432757 w 777479"/>
                <a:gd name="connsiteY14" fmla="*/ 754397 h 916179"/>
                <a:gd name="connsiteX15" fmla="*/ 463340 w 777479"/>
                <a:gd name="connsiteY15" fmla="*/ 675701 h 916179"/>
                <a:gd name="connsiteX16" fmla="*/ 489875 w 777479"/>
                <a:gd name="connsiteY16" fmla="*/ 629119 h 916179"/>
                <a:gd name="connsiteX17" fmla="*/ 504032 w 777479"/>
                <a:gd name="connsiteY17" fmla="*/ 669201 h 916179"/>
                <a:gd name="connsiteX18" fmla="*/ 518664 w 777479"/>
                <a:gd name="connsiteY18" fmla="*/ 728634 h 916179"/>
                <a:gd name="connsiteX19" fmla="*/ 555548 w 777479"/>
                <a:gd name="connsiteY19" fmla="*/ 763923 h 916179"/>
                <a:gd name="connsiteX20" fmla="*/ 625475 w 777479"/>
                <a:gd name="connsiteY20" fmla="*/ 902564 h 916179"/>
                <a:gd name="connsiteX21" fmla="*/ 662013 w 777479"/>
                <a:gd name="connsiteY21" fmla="*/ 845613 h 916179"/>
                <a:gd name="connsiteX22" fmla="*/ 644525 w 777479"/>
                <a:gd name="connsiteY22" fmla="*/ 723971 h 916179"/>
                <a:gd name="connsiteX23" fmla="*/ 632619 w 777479"/>
                <a:gd name="connsiteY23" fmla="*/ 647771 h 916179"/>
                <a:gd name="connsiteX24" fmla="*/ 718344 w 777479"/>
                <a:gd name="connsiteY24" fmla="*/ 797789 h 916179"/>
                <a:gd name="connsiteX25" fmla="*/ 770732 w 777479"/>
                <a:gd name="connsiteY25" fmla="*/ 776358 h 916179"/>
                <a:gd name="connsiteX26" fmla="*/ 758825 w 777479"/>
                <a:gd name="connsiteY26" fmla="*/ 635864 h 916179"/>
                <a:gd name="connsiteX27" fmla="*/ 668338 w 777479"/>
                <a:gd name="connsiteY27" fmla="*/ 464414 h 916179"/>
                <a:gd name="connsiteX28" fmla="*/ 577964 w 777479"/>
                <a:gd name="connsiteY28" fmla="*/ 0 h 916179"/>
                <a:gd name="connsiteX0" fmla="*/ 224488 w 777479"/>
                <a:gd name="connsiteY0" fmla="*/ 79294 h 898889"/>
                <a:gd name="connsiteX1" fmla="*/ 239713 w 777479"/>
                <a:gd name="connsiteY1" fmla="*/ 381071 h 898889"/>
                <a:gd name="connsiteX2" fmla="*/ 82550 w 777479"/>
                <a:gd name="connsiteY2" fmla="*/ 476321 h 898889"/>
                <a:gd name="connsiteX3" fmla="*/ 3969 w 777479"/>
                <a:gd name="connsiteY3" fmla="*/ 614433 h 898889"/>
                <a:gd name="connsiteX4" fmla="*/ 106363 w 777479"/>
                <a:gd name="connsiteY4" fmla="*/ 628721 h 898889"/>
                <a:gd name="connsiteX5" fmla="*/ 254000 w 777479"/>
                <a:gd name="connsiteY5" fmla="*/ 526327 h 898889"/>
                <a:gd name="connsiteX6" fmla="*/ 261144 w 777479"/>
                <a:gd name="connsiteY6" fmla="*/ 538233 h 898889"/>
                <a:gd name="connsiteX7" fmla="*/ 223044 w 777479"/>
                <a:gd name="connsiteY7" fmla="*/ 673964 h 898889"/>
                <a:gd name="connsiteX8" fmla="*/ 198834 w 777479"/>
                <a:gd name="connsiteY8" fmla="*/ 800171 h 898889"/>
                <a:gd name="connsiteX9" fmla="*/ 248147 w 777479"/>
                <a:gd name="connsiteY9" fmla="*/ 890286 h 898889"/>
                <a:gd name="connsiteX10" fmla="*/ 335682 w 777479"/>
                <a:gd name="connsiteY10" fmla="*/ 748552 h 898889"/>
                <a:gd name="connsiteX11" fmla="*/ 368300 w 777479"/>
                <a:gd name="connsiteY11" fmla="*/ 628720 h 898889"/>
                <a:gd name="connsiteX12" fmla="*/ 381480 w 777479"/>
                <a:gd name="connsiteY12" fmla="*/ 669351 h 898889"/>
                <a:gd name="connsiteX13" fmla="*/ 395874 w 777479"/>
                <a:gd name="connsiteY13" fmla="*/ 719109 h 898889"/>
                <a:gd name="connsiteX14" fmla="*/ 432757 w 777479"/>
                <a:gd name="connsiteY14" fmla="*/ 754397 h 898889"/>
                <a:gd name="connsiteX15" fmla="*/ 463340 w 777479"/>
                <a:gd name="connsiteY15" fmla="*/ 675701 h 898889"/>
                <a:gd name="connsiteX16" fmla="*/ 489875 w 777479"/>
                <a:gd name="connsiteY16" fmla="*/ 629119 h 898889"/>
                <a:gd name="connsiteX17" fmla="*/ 504032 w 777479"/>
                <a:gd name="connsiteY17" fmla="*/ 669201 h 898889"/>
                <a:gd name="connsiteX18" fmla="*/ 518664 w 777479"/>
                <a:gd name="connsiteY18" fmla="*/ 728634 h 898889"/>
                <a:gd name="connsiteX19" fmla="*/ 555548 w 777479"/>
                <a:gd name="connsiteY19" fmla="*/ 763923 h 898889"/>
                <a:gd name="connsiteX20" fmla="*/ 600524 w 777479"/>
                <a:gd name="connsiteY20" fmla="*/ 734985 h 898889"/>
                <a:gd name="connsiteX21" fmla="*/ 662013 w 777479"/>
                <a:gd name="connsiteY21" fmla="*/ 845613 h 898889"/>
                <a:gd name="connsiteX22" fmla="*/ 644525 w 777479"/>
                <a:gd name="connsiteY22" fmla="*/ 723971 h 898889"/>
                <a:gd name="connsiteX23" fmla="*/ 632619 w 777479"/>
                <a:gd name="connsiteY23" fmla="*/ 647771 h 898889"/>
                <a:gd name="connsiteX24" fmla="*/ 718344 w 777479"/>
                <a:gd name="connsiteY24" fmla="*/ 797789 h 898889"/>
                <a:gd name="connsiteX25" fmla="*/ 770732 w 777479"/>
                <a:gd name="connsiteY25" fmla="*/ 776358 h 898889"/>
                <a:gd name="connsiteX26" fmla="*/ 758825 w 777479"/>
                <a:gd name="connsiteY26" fmla="*/ 635864 h 898889"/>
                <a:gd name="connsiteX27" fmla="*/ 668338 w 777479"/>
                <a:gd name="connsiteY27" fmla="*/ 464414 h 898889"/>
                <a:gd name="connsiteX28" fmla="*/ 577964 w 777479"/>
                <a:gd name="connsiteY28" fmla="*/ 0 h 898889"/>
                <a:gd name="connsiteX0" fmla="*/ 224488 w 777479"/>
                <a:gd name="connsiteY0" fmla="*/ 79294 h 898889"/>
                <a:gd name="connsiteX1" fmla="*/ 239713 w 777479"/>
                <a:gd name="connsiteY1" fmla="*/ 381071 h 898889"/>
                <a:gd name="connsiteX2" fmla="*/ 82550 w 777479"/>
                <a:gd name="connsiteY2" fmla="*/ 476321 h 898889"/>
                <a:gd name="connsiteX3" fmla="*/ 3969 w 777479"/>
                <a:gd name="connsiteY3" fmla="*/ 614433 h 898889"/>
                <a:gd name="connsiteX4" fmla="*/ 106363 w 777479"/>
                <a:gd name="connsiteY4" fmla="*/ 628721 h 898889"/>
                <a:gd name="connsiteX5" fmla="*/ 254000 w 777479"/>
                <a:gd name="connsiteY5" fmla="*/ 526327 h 898889"/>
                <a:gd name="connsiteX6" fmla="*/ 261144 w 777479"/>
                <a:gd name="connsiteY6" fmla="*/ 538233 h 898889"/>
                <a:gd name="connsiteX7" fmla="*/ 223044 w 777479"/>
                <a:gd name="connsiteY7" fmla="*/ 673964 h 898889"/>
                <a:gd name="connsiteX8" fmla="*/ 198834 w 777479"/>
                <a:gd name="connsiteY8" fmla="*/ 800171 h 898889"/>
                <a:gd name="connsiteX9" fmla="*/ 248147 w 777479"/>
                <a:gd name="connsiteY9" fmla="*/ 890286 h 898889"/>
                <a:gd name="connsiteX10" fmla="*/ 335682 w 777479"/>
                <a:gd name="connsiteY10" fmla="*/ 748552 h 898889"/>
                <a:gd name="connsiteX11" fmla="*/ 368300 w 777479"/>
                <a:gd name="connsiteY11" fmla="*/ 628720 h 898889"/>
                <a:gd name="connsiteX12" fmla="*/ 381480 w 777479"/>
                <a:gd name="connsiteY12" fmla="*/ 669351 h 898889"/>
                <a:gd name="connsiteX13" fmla="*/ 395874 w 777479"/>
                <a:gd name="connsiteY13" fmla="*/ 719109 h 898889"/>
                <a:gd name="connsiteX14" fmla="*/ 432757 w 777479"/>
                <a:gd name="connsiteY14" fmla="*/ 754397 h 898889"/>
                <a:gd name="connsiteX15" fmla="*/ 463340 w 777479"/>
                <a:gd name="connsiteY15" fmla="*/ 675701 h 898889"/>
                <a:gd name="connsiteX16" fmla="*/ 489875 w 777479"/>
                <a:gd name="connsiteY16" fmla="*/ 629119 h 898889"/>
                <a:gd name="connsiteX17" fmla="*/ 504032 w 777479"/>
                <a:gd name="connsiteY17" fmla="*/ 669201 h 898889"/>
                <a:gd name="connsiteX18" fmla="*/ 518664 w 777479"/>
                <a:gd name="connsiteY18" fmla="*/ 728634 h 898889"/>
                <a:gd name="connsiteX19" fmla="*/ 555548 w 777479"/>
                <a:gd name="connsiteY19" fmla="*/ 763923 h 898889"/>
                <a:gd name="connsiteX20" fmla="*/ 600524 w 777479"/>
                <a:gd name="connsiteY20" fmla="*/ 734985 h 898889"/>
                <a:gd name="connsiteX21" fmla="*/ 631107 w 777479"/>
                <a:gd name="connsiteY21" fmla="*/ 656289 h 898889"/>
                <a:gd name="connsiteX22" fmla="*/ 644525 w 777479"/>
                <a:gd name="connsiteY22" fmla="*/ 723971 h 898889"/>
                <a:gd name="connsiteX23" fmla="*/ 632619 w 777479"/>
                <a:gd name="connsiteY23" fmla="*/ 647771 h 898889"/>
                <a:gd name="connsiteX24" fmla="*/ 718344 w 777479"/>
                <a:gd name="connsiteY24" fmla="*/ 797789 h 898889"/>
                <a:gd name="connsiteX25" fmla="*/ 770732 w 777479"/>
                <a:gd name="connsiteY25" fmla="*/ 776358 h 898889"/>
                <a:gd name="connsiteX26" fmla="*/ 758825 w 777479"/>
                <a:gd name="connsiteY26" fmla="*/ 635864 h 898889"/>
                <a:gd name="connsiteX27" fmla="*/ 668338 w 777479"/>
                <a:gd name="connsiteY27" fmla="*/ 464414 h 898889"/>
                <a:gd name="connsiteX28" fmla="*/ 577964 w 777479"/>
                <a:gd name="connsiteY28" fmla="*/ 0 h 898889"/>
                <a:gd name="connsiteX0" fmla="*/ 224488 w 777479"/>
                <a:gd name="connsiteY0" fmla="*/ 79294 h 898889"/>
                <a:gd name="connsiteX1" fmla="*/ 239713 w 777479"/>
                <a:gd name="connsiteY1" fmla="*/ 381071 h 898889"/>
                <a:gd name="connsiteX2" fmla="*/ 82550 w 777479"/>
                <a:gd name="connsiteY2" fmla="*/ 476321 h 898889"/>
                <a:gd name="connsiteX3" fmla="*/ 3969 w 777479"/>
                <a:gd name="connsiteY3" fmla="*/ 614433 h 898889"/>
                <a:gd name="connsiteX4" fmla="*/ 106363 w 777479"/>
                <a:gd name="connsiteY4" fmla="*/ 628721 h 898889"/>
                <a:gd name="connsiteX5" fmla="*/ 254000 w 777479"/>
                <a:gd name="connsiteY5" fmla="*/ 526327 h 898889"/>
                <a:gd name="connsiteX6" fmla="*/ 261144 w 777479"/>
                <a:gd name="connsiteY6" fmla="*/ 538233 h 898889"/>
                <a:gd name="connsiteX7" fmla="*/ 223044 w 777479"/>
                <a:gd name="connsiteY7" fmla="*/ 673964 h 898889"/>
                <a:gd name="connsiteX8" fmla="*/ 198834 w 777479"/>
                <a:gd name="connsiteY8" fmla="*/ 800171 h 898889"/>
                <a:gd name="connsiteX9" fmla="*/ 248147 w 777479"/>
                <a:gd name="connsiteY9" fmla="*/ 890286 h 898889"/>
                <a:gd name="connsiteX10" fmla="*/ 335682 w 777479"/>
                <a:gd name="connsiteY10" fmla="*/ 748552 h 898889"/>
                <a:gd name="connsiteX11" fmla="*/ 368300 w 777479"/>
                <a:gd name="connsiteY11" fmla="*/ 628720 h 898889"/>
                <a:gd name="connsiteX12" fmla="*/ 381480 w 777479"/>
                <a:gd name="connsiteY12" fmla="*/ 669351 h 898889"/>
                <a:gd name="connsiteX13" fmla="*/ 395874 w 777479"/>
                <a:gd name="connsiteY13" fmla="*/ 719109 h 898889"/>
                <a:gd name="connsiteX14" fmla="*/ 432757 w 777479"/>
                <a:gd name="connsiteY14" fmla="*/ 754397 h 898889"/>
                <a:gd name="connsiteX15" fmla="*/ 463340 w 777479"/>
                <a:gd name="connsiteY15" fmla="*/ 675701 h 898889"/>
                <a:gd name="connsiteX16" fmla="*/ 489875 w 777479"/>
                <a:gd name="connsiteY16" fmla="*/ 629119 h 898889"/>
                <a:gd name="connsiteX17" fmla="*/ 504032 w 777479"/>
                <a:gd name="connsiteY17" fmla="*/ 669201 h 898889"/>
                <a:gd name="connsiteX18" fmla="*/ 518664 w 777479"/>
                <a:gd name="connsiteY18" fmla="*/ 728634 h 898889"/>
                <a:gd name="connsiteX19" fmla="*/ 555548 w 777479"/>
                <a:gd name="connsiteY19" fmla="*/ 763923 h 898889"/>
                <a:gd name="connsiteX20" fmla="*/ 600524 w 777479"/>
                <a:gd name="connsiteY20" fmla="*/ 734985 h 898889"/>
                <a:gd name="connsiteX21" fmla="*/ 631107 w 777479"/>
                <a:gd name="connsiteY21" fmla="*/ 656289 h 898889"/>
                <a:gd name="connsiteX22" fmla="*/ 632619 w 777479"/>
                <a:gd name="connsiteY22" fmla="*/ 647771 h 898889"/>
                <a:gd name="connsiteX23" fmla="*/ 718344 w 777479"/>
                <a:gd name="connsiteY23" fmla="*/ 797789 h 898889"/>
                <a:gd name="connsiteX24" fmla="*/ 770732 w 777479"/>
                <a:gd name="connsiteY24" fmla="*/ 776358 h 898889"/>
                <a:gd name="connsiteX25" fmla="*/ 758825 w 777479"/>
                <a:gd name="connsiteY25" fmla="*/ 635864 h 898889"/>
                <a:gd name="connsiteX26" fmla="*/ 668338 w 777479"/>
                <a:gd name="connsiteY26" fmla="*/ 464414 h 898889"/>
                <a:gd name="connsiteX27" fmla="*/ 577964 w 777479"/>
                <a:gd name="connsiteY27" fmla="*/ 0 h 898889"/>
                <a:gd name="connsiteX0" fmla="*/ 224488 w 764914"/>
                <a:gd name="connsiteY0" fmla="*/ 79294 h 898889"/>
                <a:gd name="connsiteX1" fmla="*/ 239713 w 764914"/>
                <a:gd name="connsiteY1" fmla="*/ 381071 h 898889"/>
                <a:gd name="connsiteX2" fmla="*/ 82550 w 764914"/>
                <a:gd name="connsiteY2" fmla="*/ 476321 h 898889"/>
                <a:gd name="connsiteX3" fmla="*/ 3969 w 764914"/>
                <a:gd name="connsiteY3" fmla="*/ 614433 h 898889"/>
                <a:gd name="connsiteX4" fmla="*/ 106363 w 764914"/>
                <a:gd name="connsiteY4" fmla="*/ 628721 h 898889"/>
                <a:gd name="connsiteX5" fmla="*/ 254000 w 764914"/>
                <a:gd name="connsiteY5" fmla="*/ 526327 h 898889"/>
                <a:gd name="connsiteX6" fmla="*/ 261144 w 764914"/>
                <a:gd name="connsiteY6" fmla="*/ 538233 h 898889"/>
                <a:gd name="connsiteX7" fmla="*/ 223044 w 764914"/>
                <a:gd name="connsiteY7" fmla="*/ 673964 h 898889"/>
                <a:gd name="connsiteX8" fmla="*/ 198834 w 764914"/>
                <a:gd name="connsiteY8" fmla="*/ 800171 h 898889"/>
                <a:gd name="connsiteX9" fmla="*/ 248147 w 764914"/>
                <a:gd name="connsiteY9" fmla="*/ 890286 h 898889"/>
                <a:gd name="connsiteX10" fmla="*/ 335682 w 764914"/>
                <a:gd name="connsiteY10" fmla="*/ 748552 h 898889"/>
                <a:gd name="connsiteX11" fmla="*/ 368300 w 764914"/>
                <a:gd name="connsiteY11" fmla="*/ 628720 h 898889"/>
                <a:gd name="connsiteX12" fmla="*/ 381480 w 764914"/>
                <a:gd name="connsiteY12" fmla="*/ 669351 h 898889"/>
                <a:gd name="connsiteX13" fmla="*/ 395874 w 764914"/>
                <a:gd name="connsiteY13" fmla="*/ 719109 h 898889"/>
                <a:gd name="connsiteX14" fmla="*/ 432757 w 764914"/>
                <a:gd name="connsiteY14" fmla="*/ 754397 h 898889"/>
                <a:gd name="connsiteX15" fmla="*/ 463340 w 764914"/>
                <a:gd name="connsiteY15" fmla="*/ 675701 h 898889"/>
                <a:gd name="connsiteX16" fmla="*/ 489875 w 764914"/>
                <a:gd name="connsiteY16" fmla="*/ 629119 h 898889"/>
                <a:gd name="connsiteX17" fmla="*/ 504032 w 764914"/>
                <a:gd name="connsiteY17" fmla="*/ 669201 h 898889"/>
                <a:gd name="connsiteX18" fmla="*/ 518664 w 764914"/>
                <a:gd name="connsiteY18" fmla="*/ 728634 h 898889"/>
                <a:gd name="connsiteX19" fmla="*/ 555548 w 764914"/>
                <a:gd name="connsiteY19" fmla="*/ 763923 h 898889"/>
                <a:gd name="connsiteX20" fmla="*/ 600524 w 764914"/>
                <a:gd name="connsiteY20" fmla="*/ 734985 h 898889"/>
                <a:gd name="connsiteX21" fmla="*/ 631107 w 764914"/>
                <a:gd name="connsiteY21" fmla="*/ 656289 h 898889"/>
                <a:gd name="connsiteX22" fmla="*/ 632619 w 764914"/>
                <a:gd name="connsiteY22" fmla="*/ 647771 h 898889"/>
                <a:gd name="connsiteX23" fmla="*/ 718344 w 764914"/>
                <a:gd name="connsiteY23" fmla="*/ 797789 h 898889"/>
                <a:gd name="connsiteX24" fmla="*/ 704873 w 764914"/>
                <a:gd name="connsiteY24" fmla="*/ 726866 h 898889"/>
                <a:gd name="connsiteX25" fmla="*/ 758825 w 764914"/>
                <a:gd name="connsiteY25" fmla="*/ 635864 h 898889"/>
                <a:gd name="connsiteX26" fmla="*/ 668338 w 764914"/>
                <a:gd name="connsiteY26" fmla="*/ 464414 h 898889"/>
                <a:gd name="connsiteX27" fmla="*/ 577964 w 764914"/>
                <a:gd name="connsiteY27" fmla="*/ 0 h 898889"/>
                <a:gd name="connsiteX0" fmla="*/ 224488 w 764914"/>
                <a:gd name="connsiteY0" fmla="*/ 79294 h 898889"/>
                <a:gd name="connsiteX1" fmla="*/ 239713 w 764914"/>
                <a:gd name="connsiteY1" fmla="*/ 381071 h 898889"/>
                <a:gd name="connsiteX2" fmla="*/ 82550 w 764914"/>
                <a:gd name="connsiteY2" fmla="*/ 476321 h 898889"/>
                <a:gd name="connsiteX3" fmla="*/ 3969 w 764914"/>
                <a:gd name="connsiteY3" fmla="*/ 614433 h 898889"/>
                <a:gd name="connsiteX4" fmla="*/ 106363 w 764914"/>
                <a:gd name="connsiteY4" fmla="*/ 628721 h 898889"/>
                <a:gd name="connsiteX5" fmla="*/ 254000 w 764914"/>
                <a:gd name="connsiteY5" fmla="*/ 526327 h 898889"/>
                <a:gd name="connsiteX6" fmla="*/ 261144 w 764914"/>
                <a:gd name="connsiteY6" fmla="*/ 538233 h 898889"/>
                <a:gd name="connsiteX7" fmla="*/ 223044 w 764914"/>
                <a:gd name="connsiteY7" fmla="*/ 673964 h 898889"/>
                <a:gd name="connsiteX8" fmla="*/ 198834 w 764914"/>
                <a:gd name="connsiteY8" fmla="*/ 800171 h 898889"/>
                <a:gd name="connsiteX9" fmla="*/ 248147 w 764914"/>
                <a:gd name="connsiteY9" fmla="*/ 890286 h 898889"/>
                <a:gd name="connsiteX10" fmla="*/ 335682 w 764914"/>
                <a:gd name="connsiteY10" fmla="*/ 748552 h 898889"/>
                <a:gd name="connsiteX11" fmla="*/ 368300 w 764914"/>
                <a:gd name="connsiteY11" fmla="*/ 628720 h 898889"/>
                <a:gd name="connsiteX12" fmla="*/ 381480 w 764914"/>
                <a:gd name="connsiteY12" fmla="*/ 669351 h 898889"/>
                <a:gd name="connsiteX13" fmla="*/ 395874 w 764914"/>
                <a:gd name="connsiteY13" fmla="*/ 719109 h 898889"/>
                <a:gd name="connsiteX14" fmla="*/ 432757 w 764914"/>
                <a:gd name="connsiteY14" fmla="*/ 754397 h 898889"/>
                <a:gd name="connsiteX15" fmla="*/ 463340 w 764914"/>
                <a:gd name="connsiteY15" fmla="*/ 675701 h 898889"/>
                <a:gd name="connsiteX16" fmla="*/ 489875 w 764914"/>
                <a:gd name="connsiteY16" fmla="*/ 629119 h 898889"/>
                <a:gd name="connsiteX17" fmla="*/ 504032 w 764914"/>
                <a:gd name="connsiteY17" fmla="*/ 669201 h 898889"/>
                <a:gd name="connsiteX18" fmla="*/ 518664 w 764914"/>
                <a:gd name="connsiteY18" fmla="*/ 728634 h 898889"/>
                <a:gd name="connsiteX19" fmla="*/ 555548 w 764914"/>
                <a:gd name="connsiteY19" fmla="*/ 763923 h 898889"/>
                <a:gd name="connsiteX20" fmla="*/ 600524 w 764914"/>
                <a:gd name="connsiteY20" fmla="*/ 734985 h 898889"/>
                <a:gd name="connsiteX21" fmla="*/ 631107 w 764914"/>
                <a:gd name="connsiteY21" fmla="*/ 656289 h 898889"/>
                <a:gd name="connsiteX22" fmla="*/ 632619 w 764914"/>
                <a:gd name="connsiteY22" fmla="*/ 647771 h 898889"/>
                <a:gd name="connsiteX23" fmla="*/ 704873 w 764914"/>
                <a:gd name="connsiteY23" fmla="*/ 726866 h 898889"/>
                <a:gd name="connsiteX24" fmla="*/ 758825 w 764914"/>
                <a:gd name="connsiteY24" fmla="*/ 635864 h 898889"/>
                <a:gd name="connsiteX25" fmla="*/ 668338 w 764914"/>
                <a:gd name="connsiteY25" fmla="*/ 464414 h 898889"/>
                <a:gd name="connsiteX26" fmla="*/ 577964 w 764914"/>
                <a:gd name="connsiteY26" fmla="*/ 0 h 898889"/>
                <a:gd name="connsiteX0" fmla="*/ 224488 w 764914"/>
                <a:gd name="connsiteY0" fmla="*/ 79294 h 898889"/>
                <a:gd name="connsiteX1" fmla="*/ 239713 w 764914"/>
                <a:gd name="connsiteY1" fmla="*/ 381071 h 898889"/>
                <a:gd name="connsiteX2" fmla="*/ 82550 w 764914"/>
                <a:gd name="connsiteY2" fmla="*/ 476321 h 898889"/>
                <a:gd name="connsiteX3" fmla="*/ 3969 w 764914"/>
                <a:gd name="connsiteY3" fmla="*/ 614433 h 898889"/>
                <a:gd name="connsiteX4" fmla="*/ 106363 w 764914"/>
                <a:gd name="connsiteY4" fmla="*/ 628721 h 898889"/>
                <a:gd name="connsiteX5" fmla="*/ 254000 w 764914"/>
                <a:gd name="connsiteY5" fmla="*/ 526327 h 898889"/>
                <a:gd name="connsiteX6" fmla="*/ 261144 w 764914"/>
                <a:gd name="connsiteY6" fmla="*/ 538233 h 898889"/>
                <a:gd name="connsiteX7" fmla="*/ 223044 w 764914"/>
                <a:gd name="connsiteY7" fmla="*/ 673964 h 898889"/>
                <a:gd name="connsiteX8" fmla="*/ 198834 w 764914"/>
                <a:gd name="connsiteY8" fmla="*/ 800171 h 898889"/>
                <a:gd name="connsiteX9" fmla="*/ 248147 w 764914"/>
                <a:gd name="connsiteY9" fmla="*/ 890286 h 898889"/>
                <a:gd name="connsiteX10" fmla="*/ 335682 w 764914"/>
                <a:gd name="connsiteY10" fmla="*/ 748552 h 898889"/>
                <a:gd name="connsiteX11" fmla="*/ 368300 w 764914"/>
                <a:gd name="connsiteY11" fmla="*/ 628720 h 898889"/>
                <a:gd name="connsiteX12" fmla="*/ 381480 w 764914"/>
                <a:gd name="connsiteY12" fmla="*/ 669351 h 898889"/>
                <a:gd name="connsiteX13" fmla="*/ 395874 w 764914"/>
                <a:gd name="connsiteY13" fmla="*/ 719109 h 898889"/>
                <a:gd name="connsiteX14" fmla="*/ 432757 w 764914"/>
                <a:gd name="connsiteY14" fmla="*/ 754397 h 898889"/>
                <a:gd name="connsiteX15" fmla="*/ 481781 w 764914"/>
                <a:gd name="connsiteY15" fmla="*/ 693346 h 898889"/>
                <a:gd name="connsiteX16" fmla="*/ 489875 w 764914"/>
                <a:gd name="connsiteY16" fmla="*/ 629119 h 898889"/>
                <a:gd name="connsiteX17" fmla="*/ 504032 w 764914"/>
                <a:gd name="connsiteY17" fmla="*/ 669201 h 898889"/>
                <a:gd name="connsiteX18" fmla="*/ 518664 w 764914"/>
                <a:gd name="connsiteY18" fmla="*/ 728634 h 898889"/>
                <a:gd name="connsiteX19" fmla="*/ 555548 w 764914"/>
                <a:gd name="connsiteY19" fmla="*/ 763923 h 898889"/>
                <a:gd name="connsiteX20" fmla="*/ 600524 w 764914"/>
                <a:gd name="connsiteY20" fmla="*/ 734985 h 898889"/>
                <a:gd name="connsiteX21" fmla="*/ 631107 w 764914"/>
                <a:gd name="connsiteY21" fmla="*/ 656289 h 898889"/>
                <a:gd name="connsiteX22" fmla="*/ 632619 w 764914"/>
                <a:gd name="connsiteY22" fmla="*/ 647771 h 898889"/>
                <a:gd name="connsiteX23" fmla="*/ 704873 w 764914"/>
                <a:gd name="connsiteY23" fmla="*/ 726866 h 898889"/>
                <a:gd name="connsiteX24" fmla="*/ 758825 w 764914"/>
                <a:gd name="connsiteY24" fmla="*/ 635864 h 898889"/>
                <a:gd name="connsiteX25" fmla="*/ 668338 w 764914"/>
                <a:gd name="connsiteY25" fmla="*/ 464414 h 898889"/>
                <a:gd name="connsiteX26" fmla="*/ 577964 w 764914"/>
                <a:gd name="connsiteY26" fmla="*/ 0 h 898889"/>
                <a:gd name="connsiteX0" fmla="*/ 224488 w 764914"/>
                <a:gd name="connsiteY0" fmla="*/ 79294 h 898889"/>
                <a:gd name="connsiteX1" fmla="*/ 239713 w 764914"/>
                <a:gd name="connsiteY1" fmla="*/ 381071 h 898889"/>
                <a:gd name="connsiteX2" fmla="*/ 82550 w 764914"/>
                <a:gd name="connsiteY2" fmla="*/ 476321 h 898889"/>
                <a:gd name="connsiteX3" fmla="*/ 3969 w 764914"/>
                <a:gd name="connsiteY3" fmla="*/ 614433 h 898889"/>
                <a:gd name="connsiteX4" fmla="*/ 106363 w 764914"/>
                <a:gd name="connsiteY4" fmla="*/ 628721 h 898889"/>
                <a:gd name="connsiteX5" fmla="*/ 254000 w 764914"/>
                <a:gd name="connsiteY5" fmla="*/ 526327 h 898889"/>
                <a:gd name="connsiteX6" fmla="*/ 261144 w 764914"/>
                <a:gd name="connsiteY6" fmla="*/ 538233 h 898889"/>
                <a:gd name="connsiteX7" fmla="*/ 223044 w 764914"/>
                <a:gd name="connsiteY7" fmla="*/ 673964 h 898889"/>
                <a:gd name="connsiteX8" fmla="*/ 198834 w 764914"/>
                <a:gd name="connsiteY8" fmla="*/ 800171 h 898889"/>
                <a:gd name="connsiteX9" fmla="*/ 248147 w 764914"/>
                <a:gd name="connsiteY9" fmla="*/ 890286 h 898889"/>
                <a:gd name="connsiteX10" fmla="*/ 335682 w 764914"/>
                <a:gd name="connsiteY10" fmla="*/ 748552 h 898889"/>
                <a:gd name="connsiteX11" fmla="*/ 368300 w 764914"/>
                <a:gd name="connsiteY11" fmla="*/ 628720 h 898889"/>
                <a:gd name="connsiteX12" fmla="*/ 381480 w 764914"/>
                <a:gd name="connsiteY12" fmla="*/ 669351 h 898889"/>
                <a:gd name="connsiteX13" fmla="*/ 395874 w 764914"/>
                <a:gd name="connsiteY13" fmla="*/ 719109 h 898889"/>
                <a:gd name="connsiteX14" fmla="*/ 436804 w 764914"/>
                <a:gd name="connsiteY14" fmla="*/ 722284 h 898889"/>
                <a:gd name="connsiteX15" fmla="*/ 481781 w 764914"/>
                <a:gd name="connsiteY15" fmla="*/ 693346 h 898889"/>
                <a:gd name="connsiteX16" fmla="*/ 489875 w 764914"/>
                <a:gd name="connsiteY16" fmla="*/ 629119 h 898889"/>
                <a:gd name="connsiteX17" fmla="*/ 504032 w 764914"/>
                <a:gd name="connsiteY17" fmla="*/ 669201 h 898889"/>
                <a:gd name="connsiteX18" fmla="*/ 518664 w 764914"/>
                <a:gd name="connsiteY18" fmla="*/ 728634 h 898889"/>
                <a:gd name="connsiteX19" fmla="*/ 555548 w 764914"/>
                <a:gd name="connsiteY19" fmla="*/ 763923 h 898889"/>
                <a:gd name="connsiteX20" fmla="*/ 600524 w 764914"/>
                <a:gd name="connsiteY20" fmla="*/ 734985 h 898889"/>
                <a:gd name="connsiteX21" fmla="*/ 631107 w 764914"/>
                <a:gd name="connsiteY21" fmla="*/ 656289 h 898889"/>
                <a:gd name="connsiteX22" fmla="*/ 632619 w 764914"/>
                <a:gd name="connsiteY22" fmla="*/ 647771 h 898889"/>
                <a:gd name="connsiteX23" fmla="*/ 704873 w 764914"/>
                <a:gd name="connsiteY23" fmla="*/ 726866 h 898889"/>
                <a:gd name="connsiteX24" fmla="*/ 758825 w 764914"/>
                <a:gd name="connsiteY24" fmla="*/ 635864 h 898889"/>
                <a:gd name="connsiteX25" fmla="*/ 668338 w 764914"/>
                <a:gd name="connsiteY25" fmla="*/ 464414 h 898889"/>
                <a:gd name="connsiteX26" fmla="*/ 577964 w 764914"/>
                <a:gd name="connsiteY26" fmla="*/ 0 h 898889"/>
                <a:gd name="connsiteX0" fmla="*/ 224488 w 764914"/>
                <a:gd name="connsiteY0" fmla="*/ 79294 h 898889"/>
                <a:gd name="connsiteX1" fmla="*/ 239713 w 764914"/>
                <a:gd name="connsiteY1" fmla="*/ 381071 h 898889"/>
                <a:gd name="connsiteX2" fmla="*/ 82550 w 764914"/>
                <a:gd name="connsiteY2" fmla="*/ 476321 h 898889"/>
                <a:gd name="connsiteX3" fmla="*/ 3969 w 764914"/>
                <a:gd name="connsiteY3" fmla="*/ 614433 h 898889"/>
                <a:gd name="connsiteX4" fmla="*/ 106363 w 764914"/>
                <a:gd name="connsiteY4" fmla="*/ 628721 h 898889"/>
                <a:gd name="connsiteX5" fmla="*/ 254000 w 764914"/>
                <a:gd name="connsiteY5" fmla="*/ 526327 h 898889"/>
                <a:gd name="connsiteX6" fmla="*/ 261144 w 764914"/>
                <a:gd name="connsiteY6" fmla="*/ 538233 h 898889"/>
                <a:gd name="connsiteX7" fmla="*/ 223044 w 764914"/>
                <a:gd name="connsiteY7" fmla="*/ 673964 h 898889"/>
                <a:gd name="connsiteX8" fmla="*/ 198834 w 764914"/>
                <a:gd name="connsiteY8" fmla="*/ 800171 h 898889"/>
                <a:gd name="connsiteX9" fmla="*/ 248147 w 764914"/>
                <a:gd name="connsiteY9" fmla="*/ 890286 h 898889"/>
                <a:gd name="connsiteX10" fmla="*/ 335682 w 764914"/>
                <a:gd name="connsiteY10" fmla="*/ 748552 h 898889"/>
                <a:gd name="connsiteX11" fmla="*/ 368300 w 764914"/>
                <a:gd name="connsiteY11" fmla="*/ 628720 h 898889"/>
                <a:gd name="connsiteX12" fmla="*/ 381480 w 764914"/>
                <a:gd name="connsiteY12" fmla="*/ 669351 h 898889"/>
                <a:gd name="connsiteX13" fmla="*/ 395874 w 764914"/>
                <a:gd name="connsiteY13" fmla="*/ 719109 h 898889"/>
                <a:gd name="connsiteX14" fmla="*/ 436804 w 764914"/>
                <a:gd name="connsiteY14" fmla="*/ 722284 h 898889"/>
                <a:gd name="connsiteX15" fmla="*/ 481781 w 764914"/>
                <a:gd name="connsiteY15" fmla="*/ 693346 h 898889"/>
                <a:gd name="connsiteX16" fmla="*/ 489875 w 764914"/>
                <a:gd name="connsiteY16" fmla="*/ 629119 h 898889"/>
                <a:gd name="connsiteX17" fmla="*/ 504032 w 764914"/>
                <a:gd name="connsiteY17" fmla="*/ 669201 h 898889"/>
                <a:gd name="connsiteX18" fmla="*/ 518664 w 764914"/>
                <a:gd name="connsiteY18" fmla="*/ 728634 h 898889"/>
                <a:gd name="connsiteX19" fmla="*/ 559595 w 764914"/>
                <a:gd name="connsiteY19" fmla="*/ 731809 h 898889"/>
                <a:gd name="connsiteX20" fmla="*/ 600524 w 764914"/>
                <a:gd name="connsiteY20" fmla="*/ 734985 h 898889"/>
                <a:gd name="connsiteX21" fmla="*/ 631107 w 764914"/>
                <a:gd name="connsiteY21" fmla="*/ 656289 h 898889"/>
                <a:gd name="connsiteX22" fmla="*/ 632619 w 764914"/>
                <a:gd name="connsiteY22" fmla="*/ 647771 h 898889"/>
                <a:gd name="connsiteX23" fmla="*/ 704873 w 764914"/>
                <a:gd name="connsiteY23" fmla="*/ 726866 h 898889"/>
                <a:gd name="connsiteX24" fmla="*/ 758825 w 764914"/>
                <a:gd name="connsiteY24" fmla="*/ 635864 h 898889"/>
                <a:gd name="connsiteX25" fmla="*/ 668338 w 764914"/>
                <a:gd name="connsiteY25" fmla="*/ 464414 h 898889"/>
                <a:gd name="connsiteX26" fmla="*/ 577964 w 764914"/>
                <a:gd name="connsiteY26" fmla="*/ 0 h 898889"/>
                <a:gd name="connsiteX0" fmla="*/ 224488 w 764914"/>
                <a:gd name="connsiteY0" fmla="*/ 79294 h 898889"/>
                <a:gd name="connsiteX1" fmla="*/ 239713 w 764914"/>
                <a:gd name="connsiteY1" fmla="*/ 381071 h 898889"/>
                <a:gd name="connsiteX2" fmla="*/ 82550 w 764914"/>
                <a:gd name="connsiteY2" fmla="*/ 476321 h 898889"/>
                <a:gd name="connsiteX3" fmla="*/ 3969 w 764914"/>
                <a:gd name="connsiteY3" fmla="*/ 614433 h 898889"/>
                <a:gd name="connsiteX4" fmla="*/ 106363 w 764914"/>
                <a:gd name="connsiteY4" fmla="*/ 628721 h 898889"/>
                <a:gd name="connsiteX5" fmla="*/ 254000 w 764914"/>
                <a:gd name="connsiteY5" fmla="*/ 526327 h 898889"/>
                <a:gd name="connsiteX6" fmla="*/ 261144 w 764914"/>
                <a:gd name="connsiteY6" fmla="*/ 538233 h 898889"/>
                <a:gd name="connsiteX7" fmla="*/ 223044 w 764914"/>
                <a:gd name="connsiteY7" fmla="*/ 673964 h 898889"/>
                <a:gd name="connsiteX8" fmla="*/ 198834 w 764914"/>
                <a:gd name="connsiteY8" fmla="*/ 800171 h 898889"/>
                <a:gd name="connsiteX9" fmla="*/ 248147 w 764914"/>
                <a:gd name="connsiteY9" fmla="*/ 890286 h 898889"/>
                <a:gd name="connsiteX10" fmla="*/ 335682 w 764914"/>
                <a:gd name="connsiteY10" fmla="*/ 748552 h 898889"/>
                <a:gd name="connsiteX11" fmla="*/ 368300 w 764914"/>
                <a:gd name="connsiteY11" fmla="*/ 628720 h 898889"/>
                <a:gd name="connsiteX12" fmla="*/ 381480 w 764914"/>
                <a:gd name="connsiteY12" fmla="*/ 669351 h 898889"/>
                <a:gd name="connsiteX13" fmla="*/ 395874 w 764914"/>
                <a:gd name="connsiteY13" fmla="*/ 719109 h 898889"/>
                <a:gd name="connsiteX14" fmla="*/ 436804 w 764914"/>
                <a:gd name="connsiteY14" fmla="*/ 722284 h 898889"/>
                <a:gd name="connsiteX15" fmla="*/ 481781 w 764914"/>
                <a:gd name="connsiteY15" fmla="*/ 693346 h 898889"/>
                <a:gd name="connsiteX16" fmla="*/ 489875 w 764914"/>
                <a:gd name="connsiteY16" fmla="*/ 629119 h 898889"/>
                <a:gd name="connsiteX17" fmla="*/ 504032 w 764914"/>
                <a:gd name="connsiteY17" fmla="*/ 669201 h 898889"/>
                <a:gd name="connsiteX18" fmla="*/ 522711 w 764914"/>
                <a:gd name="connsiteY18" fmla="*/ 696521 h 898889"/>
                <a:gd name="connsiteX19" fmla="*/ 559595 w 764914"/>
                <a:gd name="connsiteY19" fmla="*/ 731809 h 898889"/>
                <a:gd name="connsiteX20" fmla="*/ 600524 w 764914"/>
                <a:gd name="connsiteY20" fmla="*/ 734985 h 898889"/>
                <a:gd name="connsiteX21" fmla="*/ 631107 w 764914"/>
                <a:gd name="connsiteY21" fmla="*/ 656289 h 898889"/>
                <a:gd name="connsiteX22" fmla="*/ 632619 w 764914"/>
                <a:gd name="connsiteY22" fmla="*/ 647771 h 898889"/>
                <a:gd name="connsiteX23" fmla="*/ 704873 w 764914"/>
                <a:gd name="connsiteY23" fmla="*/ 726866 h 898889"/>
                <a:gd name="connsiteX24" fmla="*/ 758825 w 764914"/>
                <a:gd name="connsiteY24" fmla="*/ 635864 h 898889"/>
                <a:gd name="connsiteX25" fmla="*/ 668338 w 764914"/>
                <a:gd name="connsiteY25" fmla="*/ 464414 h 898889"/>
                <a:gd name="connsiteX26" fmla="*/ 577964 w 764914"/>
                <a:gd name="connsiteY26" fmla="*/ 0 h 898889"/>
                <a:gd name="connsiteX0" fmla="*/ 224488 w 764914"/>
                <a:gd name="connsiteY0" fmla="*/ 79294 h 898889"/>
                <a:gd name="connsiteX1" fmla="*/ 239713 w 764914"/>
                <a:gd name="connsiteY1" fmla="*/ 381071 h 898889"/>
                <a:gd name="connsiteX2" fmla="*/ 82550 w 764914"/>
                <a:gd name="connsiteY2" fmla="*/ 476321 h 898889"/>
                <a:gd name="connsiteX3" fmla="*/ 3969 w 764914"/>
                <a:gd name="connsiteY3" fmla="*/ 614433 h 898889"/>
                <a:gd name="connsiteX4" fmla="*/ 106363 w 764914"/>
                <a:gd name="connsiteY4" fmla="*/ 628721 h 898889"/>
                <a:gd name="connsiteX5" fmla="*/ 254000 w 764914"/>
                <a:gd name="connsiteY5" fmla="*/ 526327 h 898889"/>
                <a:gd name="connsiteX6" fmla="*/ 261144 w 764914"/>
                <a:gd name="connsiteY6" fmla="*/ 538233 h 898889"/>
                <a:gd name="connsiteX7" fmla="*/ 223044 w 764914"/>
                <a:gd name="connsiteY7" fmla="*/ 673964 h 898889"/>
                <a:gd name="connsiteX8" fmla="*/ 198834 w 764914"/>
                <a:gd name="connsiteY8" fmla="*/ 800171 h 898889"/>
                <a:gd name="connsiteX9" fmla="*/ 248147 w 764914"/>
                <a:gd name="connsiteY9" fmla="*/ 890286 h 898889"/>
                <a:gd name="connsiteX10" fmla="*/ 335682 w 764914"/>
                <a:gd name="connsiteY10" fmla="*/ 748552 h 898889"/>
                <a:gd name="connsiteX11" fmla="*/ 368300 w 764914"/>
                <a:gd name="connsiteY11" fmla="*/ 628720 h 898889"/>
                <a:gd name="connsiteX12" fmla="*/ 381480 w 764914"/>
                <a:gd name="connsiteY12" fmla="*/ 669351 h 898889"/>
                <a:gd name="connsiteX13" fmla="*/ 395874 w 764914"/>
                <a:gd name="connsiteY13" fmla="*/ 719109 h 898889"/>
                <a:gd name="connsiteX14" fmla="*/ 436804 w 764914"/>
                <a:gd name="connsiteY14" fmla="*/ 722284 h 898889"/>
                <a:gd name="connsiteX15" fmla="*/ 481781 w 764914"/>
                <a:gd name="connsiteY15" fmla="*/ 693346 h 898889"/>
                <a:gd name="connsiteX16" fmla="*/ 489875 w 764914"/>
                <a:gd name="connsiteY16" fmla="*/ 629119 h 898889"/>
                <a:gd name="connsiteX17" fmla="*/ 504032 w 764914"/>
                <a:gd name="connsiteY17" fmla="*/ 669201 h 898889"/>
                <a:gd name="connsiteX18" fmla="*/ 522711 w 764914"/>
                <a:gd name="connsiteY18" fmla="*/ 696521 h 898889"/>
                <a:gd name="connsiteX19" fmla="*/ 559595 w 764914"/>
                <a:gd name="connsiteY19" fmla="*/ 731809 h 898889"/>
                <a:gd name="connsiteX20" fmla="*/ 600524 w 764914"/>
                <a:gd name="connsiteY20" fmla="*/ 734985 h 898889"/>
                <a:gd name="connsiteX21" fmla="*/ 645501 w 764914"/>
                <a:gd name="connsiteY21" fmla="*/ 706047 h 898889"/>
                <a:gd name="connsiteX22" fmla="*/ 631107 w 764914"/>
                <a:gd name="connsiteY22" fmla="*/ 656289 h 898889"/>
                <a:gd name="connsiteX23" fmla="*/ 632619 w 764914"/>
                <a:gd name="connsiteY23" fmla="*/ 647771 h 898889"/>
                <a:gd name="connsiteX24" fmla="*/ 704873 w 764914"/>
                <a:gd name="connsiteY24" fmla="*/ 726866 h 898889"/>
                <a:gd name="connsiteX25" fmla="*/ 758825 w 764914"/>
                <a:gd name="connsiteY25" fmla="*/ 635864 h 898889"/>
                <a:gd name="connsiteX26" fmla="*/ 668338 w 764914"/>
                <a:gd name="connsiteY26" fmla="*/ 464414 h 898889"/>
                <a:gd name="connsiteX27" fmla="*/ 577964 w 764914"/>
                <a:gd name="connsiteY27" fmla="*/ 0 h 898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64914" h="898889">
                  <a:moveTo>
                    <a:pt x="224488" y="79294"/>
                  </a:moveTo>
                  <a:cubicBezTo>
                    <a:pt x="238577" y="124935"/>
                    <a:pt x="263369" y="314900"/>
                    <a:pt x="239713" y="381071"/>
                  </a:cubicBezTo>
                  <a:cubicBezTo>
                    <a:pt x="216057" y="447242"/>
                    <a:pt x="121841" y="437427"/>
                    <a:pt x="82550" y="476321"/>
                  </a:cubicBezTo>
                  <a:cubicBezTo>
                    <a:pt x="43259" y="515215"/>
                    <a:pt x="0" y="589033"/>
                    <a:pt x="3969" y="614433"/>
                  </a:cubicBezTo>
                  <a:cubicBezTo>
                    <a:pt x="7938" y="639833"/>
                    <a:pt x="64691" y="643405"/>
                    <a:pt x="106363" y="628721"/>
                  </a:cubicBezTo>
                  <a:cubicBezTo>
                    <a:pt x="148035" y="614037"/>
                    <a:pt x="228203" y="541408"/>
                    <a:pt x="254000" y="526327"/>
                  </a:cubicBezTo>
                  <a:cubicBezTo>
                    <a:pt x="279797" y="511246"/>
                    <a:pt x="266303" y="513627"/>
                    <a:pt x="261144" y="538233"/>
                  </a:cubicBezTo>
                  <a:cubicBezTo>
                    <a:pt x="255985" y="562839"/>
                    <a:pt x="233429" y="630308"/>
                    <a:pt x="223044" y="673964"/>
                  </a:cubicBezTo>
                  <a:cubicBezTo>
                    <a:pt x="212659" y="717620"/>
                    <a:pt x="194650" y="764117"/>
                    <a:pt x="198834" y="800171"/>
                  </a:cubicBezTo>
                  <a:cubicBezTo>
                    <a:pt x="203018" y="836225"/>
                    <a:pt x="225339" y="898889"/>
                    <a:pt x="248147" y="890286"/>
                  </a:cubicBezTo>
                  <a:cubicBezTo>
                    <a:pt x="270955" y="881683"/>
                    <a:pt x="315657" y="792146"/>
                    <a:pt x="335682" y="748552"/>
                  </a:cubicBezTo>
                  <a:cubicBezTo>
                    <a:pt x="355707" y="704958"/>
                    <a:pt x="360667" y="641920"/>
                    <a:pt x="368300" y="628720"/>
                  </a:cubicBezTo>
                  <a:cubicBezTo>
                    <a:pt x="375933" y="615520"/>
                    <a:pt x="376884" y="654286"/>
                    <a:pt x="381480" y="669351"/>
                  </a:cubicBezTo>
                  <a:cubicBezTo>
                    <a:pt x="386076" y="684416"/>
                    <a:pt x="386653" y="710287"/>
                    <a:pt x="395874" y="719109"/>
                  </a:cubicBezTo>
                  <a:cubicBezTo>
                    <a:pt x="405095" y="727931"/>
                    <a:pt x="422486" y="726578"/>
                    <a:pt x="436804" y="722284"/>
                  </a:cubicBezTo>
                  <a:cubicBezTo>
                    <a:pt x="451122" y="717990"/>
                    <a:pt x="472936" y="708874"/>
                    <a:pt x="481781" y="693346"/>
                  </a:cubicBezTo>
                  <a:cubicBezTo>
                    <a:pt x="490626" y="677818"/>
                    <a:pt x="486167" y="633143"/>
                    <a:pt x="489875" y="629119"/>
                  </a:cubicBezTo>
                  <a:cubicBezTo>
                    <a:pt x="493584" y="625095"/>
                    <a:pt x="498559" y="657967"/>
                    <a:pt x="504032" y="669201"/>
                  </a:cubicBezTo>
                  <a:cubicBezTo>
                    <a:pt x="509505" y="680435"/>
                    <a:pt x="513451" y="686086"/>
                    <a:pt x="522711" y="696521"/>
                  </a:cubicBezTo>
                  <a:cubicBezTo>
                    <a:pt x="531971" y="706956"/>
                    <a:pt x="546626" y="725398"/>
                    <a:pt x="559595" y="731809"/>
                  </a:cubicBezTo>
                  <a:cubicBezTo>
                    <a:pt x="572564" y="738220"/>
                    <a:pt x="586206" y="739279"/>
                    <a:pt x="600524" y="734985"/>
                  </a:cubicBezTo>
                  <a:cubicBezTo>
                    <a:pt x="614842" y="730691"/>
                    <a:pt x="640404" y="719163"/>
                    <a:pt x="645501" y="706047"/>
                  </a:cubicBezTo>
                  <a:cubicBezTo>
                    <a:pt x="650598" y="692931"/>
                    <a:pt x="633254" y="666002"/>
                    <a:pt x="631107" y="656289"/>
                  </a:cubicBezTo>
                  <a:cubicBezTo>
                    <a:pt x="628960" y="646576"/>
                    <a:pt x="620325" y="636008"/>
                    <a:pt x="632619" y="647771"/>
                  </a:cubicBezTo>
                  <a:cubicBezTo>
                    <a:pt x="644913" y="659534"/>
                    <a:pt x="683839" y="728850"/>
                    <a:pt x="704873" y="726866"/>
                  </a:cubicBezTo>
                  <a:cubicBezTo>
                    <a:pt x="725907" y="724882"/>
                    <a:pt x="764914" y="679606"/>
                    <a:pt x="758825" y="635864"/>
                  </a:cubicBezTo>
                  <a:cubicBezTo>
                    <a:pt x="752736" y="592122"/>
                    <a:pt x="698481" y="570391"/>
                    <a:pt x="668338" y="464414"/>
                  </a:cubicBezTo>
                  <a:cubicBezTo>
                    <a:pt x="638195" y="358437"/>
                    <a:pt x="580345" y="78978"/>
                    <a:pt x="577964" y="0"/>
                  </a:cubicBezTo>
                </a:path>
              </a:pathLst>
            </a:custGeom>
            <a:grp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133" name="Freeform 132"/>
            <p:cNvSpPr/>
            <p:nvPr/>
          </p:nvSpPr>
          <p:spPr>
            <a:xfrm>
              <a:off x="1154242" y="1394085"/>
              <a:ext cx="524656" cy="397240"/>
            </a:xfrm>
            <a:custGeom>
              <a:avLst/>
              <a:gdLst>
                <a:gd name="connsiteX0" fmla="*/ 374755 w 524656"/>
                <a:gd name="connsiteY0" fmla="*/ 0 h 397240"/>
                <a:gd name="connsiteX1" fmla="*/ 74951 w 524656"/>
                <a:gd name="connsiteY1" fmla="*/ 179882 h 397240"/>
                <a:gd name="connsiteX2" fmla="*/ 74951 w 524656"/>
                <a:gd name="connsiteY2" fmla="*/ 389745 h 397240"/>
                <a:gd name="connsiteX3" fmla="*/ 524656 w 524656"/>
                <a:gd name="connsiteY3" fmla="*/ 224853 h 397240"/>
              </a:gdLst>
              <a:ahLst/>
              <a:cxnLst>
                <a:cxn ang="0">
                  <a:pos x="connsiteX0" y="connsiteY0"/>
                </a:cxn>
                <a:cxn ang="0">
                  <a:pos x="connsiteX1" y="connsiteY1"/>
                </a:cxn>
                <a:cxn ang="0">
                  <a:pos x="connsiteX2" y="connsiteY2"/>
                </a:cxn>
                <a:cxn ang="0">
                  <a:pos x="connsiteX3" y="connsiteY3"/>
                </a:cxn>
              </a:cxnLst>
              <a:rect l="l" t="t" r="r" b="b"/>
              <a:pathLst>
                <a:path w="524656" h="397240">
                  <a:moveTo>
                    <a:pt x="374755" y="0"/>
                  </a:moveTo>
                  <a:cubicBezTo>
                    <a:pt x="249836" y="57462"/>
                    <a:pt x="124918" y="114925"/>
                    <a:pt x="74951" y="179882"/>
                  </a:cubicBezTo>
                  <a:cubicBezTo>
                    <a:pt x="24984" y="244839"/>
                    <a:pt x="0" y="382250"/>
                    <a:pt x="74951" y="389745"/>
                  </a:cubicBezTo>
                  <a:cubicBezTo>
                    <a:pt x="149902" y="397240"/>
                    <a:pt x="337279" y="311046"/>
                    <a:pt x="524656" y="224853"/>
                  </a:cubicBezTo>
                </a:path>
              </a:pathLst>
            </a:custGeom>
            <a:grpFill/>
            <a:ln w="28575">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134" name="Freeform 133"/>
            <p:cNvSpPr/>
            <p:nvPr/>
          </p:nvSpPr>
          <p:spPr>
            <a:xfrm>
              <a:off x="1346616" y="1603948"/>
              <a:ext cx="572125" cy="389744"/>
            </a:xfrm>
            <a:custGeom>
              <a:avLst/>
              <a:gdLst>
                <a:gd name="connsiteX0" fmla="*/ 347273 w 572125"/>
                <a:gd name="connsiteY0" fmla="*/ 0 h 389744"/>
                <a:gd name="connsiteX1" fmla="*/ 32479 w 572125"/>
                <a:gd name="connsiteY1" fmla="*/ 254832 h 389744"/>
                <a:gd name="connsiteX2" fmla="*/ 152400 w 572125"/>
                <a:gd name="connsiteY2" fmla="*/ 389744 h 389744"/>
                <a:gd name="connsiteX3" fmla="*/ 572125 w 572125"/>
                <a:gd name="connsiteY3" fmla="*/ 254832 h 389744"/>
              </a:gdLst>
              <a:ahLst/>
              <a:cxnLst>
                <a:cxn ang="0">
                  <a:pos x="connsiteX0" y="connsiteY0"/>
                </a:cxn>
                <a:cxn ang="0">
                  <a:pos x="connsiteX1" y="connsiteY1"/>
                </a:cxn>
                <a:cxn ang="0">
                  <a:pos x="connsiteX2" y="connsiteY2"/>
                </a:cxn>
                <a:cxn ang="0">
                  <a:pos x="connsiteX3" y="connsiteY3"/>
                </a:cxn>
              </a:cxnLst>
              <a:rect l="l" t="t" r="r" b="b"/>
              <a:pathLst>
                <a:path w="572125" h="389744">
                  <a:moveTo>
                    <a:pt x="347273" y="0"/>
                  </a:moveTo>
                  <a:cubicBezTo>
                    <a:pt x="206115" y="94937"/>
                    <a:pt x="64958" y="189875"/>
                    <a:pt x="32479" y="254832"/>
                  </a:cubicBezTo>
                  <a:cubicBezTo>
                    <a:pt x="0" y="319789"/>
                    <a:pt x="62459" y="389744"/>
                    <a:pt x="152400" y="389744"/>
                  </a:cubicBezTo>
                  <a:cubicBezTo>
                    <a:pt x="242341" y="389744"/>
                    <a:pt x="407233" y="322288"/>
                    <a:pt x="572125" y="254832"/>
                  </a:cubicBezTo>
                </a:path>
              </a:pathLst>
            </a:custGeom>
            <a:grpFill/>
            <a:ln w="28575">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136" name="Freeform 135"/>
            <p:cNvSpPr/>
            <p:nvPr/>
          </p:nvSpPr>
          <p:spPr>
            <a:xfrm>
              <a:off x="1638924" y="1888761"/>
              <a:ext cx="354768" cy="269822"/>
            </a:xfrm>
            <a:custGeom>
              <a:avLst/>
              <a:gdLst>
                <a:gd name="connsiteX0" fmla="*/ 294807 w 354768"/>
                <a:gd name="connsiteY0" fmla="*/ 0 h 269822"/>
                <a:gd name="connsiteX1" fmla="*/ 39974 w 354768"/>
                <a:gd name="connsiteY1" fmla="*/ 74950 h 269822"/>
                <a:gd name="connsiteX2" fmla="*/ 54965 w 354768"/>
                <a:gd name="connsiteY2" fmla="*/ 239842 h 269822"/>
                <a:gd name="connsiteX3" fmla="*/ 354768 w 354768"/>
                <a:gd name="connsiteY3" fmla="*/ 254832 h 269822"/>
              </a:gdLst>
              <a:ahLst/>
              <a:cxnLst>
                <a:cxn ang="0">
                  <a:pos x="connsiteX0" y="connsiteY0"/>
                </a:cxn>
                <a:cxn ang="0">
                  <a:pos x="connsiteX1" y="connsiteY1"/>
                </a:cxn>
                <a:cxn ang="0">
                  <a:pos x="connsiteX2" y="connsiteY2"/>
                </a:cxn>
                <a:cxn ang="0">
                  <a:pos x="connsiteX3" y="connsiteY3"/>
                </a:cxn>
              </a:cxnLst>
              <a:rect l="l" t="t" r="r" b="b"/>
              <a:pathLst>
                <a:path w="354768" h="269822">
                  <a:moveTo>
                    <a:pt x="294807" y="0"/>
                  </a:moveTo>
                  <a:cubicBezTo>
                    <a:pt x="187377" y="17488"/>
                    <a:pt x="79948" y="34976"/>
                    <a:pt x="39974" y="74950"/>
                  </a:cubicBezTo>
                  <a:cubicBezTo>
                    <a:pt x="0" y="114924"/>
                    <a:pt x="2499" y="209862"/>
                    <a:pt x="54965" y="239842"/>
                  </a:cubicBezTo>
                  <a:cubicBezTo>
                    <a:pt x="107431" y="269822"/>
                    <a:pt x="231099" y="262327"/>
                    <a:pt x="354768" y="254832"/>
                  </a:cubicBezTo>
                </a:path>
              </a:pathLst>
            </a:custGeom>
            <a:grpFill/>
            <a:ln w="28575">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grpSp>
      <p:grpSp>
        <p:nvGrpSpPr>
          <p:cNvPr id="7" name="Group 75"/>
          <p:cNvGrpSpPr/>
          <p:nvPr/>
        </p:nvGrpSpPr>
        <p:grpSpPr>
          <a:xfrm>
            <a:off x="2266602" y="2171001"/>
            <a:ext cx="926898" cy="1131351"/>
            <a:chOff x="2820552" y="2171001"/>
            <a:chExt cx="926898" cy="1131351"/>
          </a:xfrm>
        </p:grpSpPr>
        <p:sp>
          <p:nvSpPr>
            <p:cNvPr id="10" name="Freeform 9"/>
            <p:cNvSpPr/>
            <p:nvPr/>
          </p:nvSpPr>
          <p:spPr>
            <a:xfrm rot="6976890">
              <a:off x="3158985" y="2713887"/>
              <a:ext cx="490388" cy="686542"/>
            </a:xfrm>
            <a:custGeom>
              <a:avLst/>
              <a:gdLst>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75432 w 777479"/>
                <a:gd name="connsiteY8" fmla="*/ 659606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65919 w 777479"/>
                <a:gd name="connsiteY10" fmla="*/ 516731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62013 w 777479"/>
                <a:gd name="connsiteY20" fmla="*/ 605036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180 w 777479"/>
                <a:gd name="connsiteY0" fmla="*/ 0 h 909988"/>
                <a:gd name="connsiteX1" fmla="*/ 239713 w 777479"/>
                <a:gd name="connsiteY1" fmla="*/ 316660 h 909988"/>
                <a:gd name="connsiteX2" fmla="*/ 82550 w 777479"/>
                <a:gd name="connsiteY2" fmla="*/ 411910 h 909988"/>
                <a:gd name="connsiteX3" fmla="*/ 3969 w 777479"/>
                <a:gd name="connsiteY3" fmla="*/ 550022 h 909988"/>
                <a:gd name="connsiteX4" fmla="*/ 106363 w 777479"/>
                <a:gd name="connsiteY4" fmla="*/ 564310 h 909988"/>
                <a:gd name="connsiteX5" fmla="*/ 254000 w 777479"/>
                <a:gd name="connsiteY5" fmla="*/ 461916 h 909988"/>
                <a:gd name="connsiteX6" fmla="*/ 261144 w 777479"/>
                <a:gd name="connsiteY6" fmla="*/ 473822 h 909988"/>
                <a:gd name="connsiteX7" fmla="*/ 223044 w 777479"/>
                <a:gd name="connsiteY7" fmla="*/ 609553 h 909988"/>
                <a:gd name="connsiteX8" fmla="*/ 198834 w 777479"/>
                <a:gd name="connsiteY8" fmla="*/ 735760 h 909988"/>
                <a:gd name="connsiteX9" fmla="*/ 248147 w 777479"/>
                <a:gd name="connsiteY9" fmla="*/ 825875 h 909988"/>
                <a:gd name="connsiteX10" fmla="*/ 335682 w 777479"/>
                <a:gd name="connsiteY10" fmla="*/ 684141 h 909988"/>
                <a:gd name="connsiteX11" fmla="*/ 368300 w 777479"/>
                <a:gd name="connsiteY11" fmla="*/ 564309 h 909988"/>
                <a:gd name="connsiteX12" fmla="*/ 375444 w 777479"/>
                <a:gd name="connsiteY12" fmla="*/ 630985 h 909988"/>
                <a:gd name="connsiteX13" fmla="*/ 401638 w 777479"/>
                <a:gd name="connsiteY13" fmla="*/ 842916 h 909988"/>
                <a:gd name="connsiteX14" fmla="*/ 451644 w 777479"/>
                <a:gd name="connsiteY14" fmla="*/ 909591 h 909988"/>
                <a:gd name="connsiteX15" fmla="*/ 504032 w 777479"/>
                <a:gd name="connsiteY15" fmla="*/ 845297 h 909988"/>
                <a:gd name="connsiteX16" fmla="*/ 504032 w 777479"/>
                <a:gd name="connsiteY16" fmla="*/ 604790 h 909988"/>
                <a:gd name="connsiteX17" fmla="*/ 527844 w 777479"/>
                <a:gd name="connsiteY17" fmla="*/ 719091 h 909988"/>
                <a:gd name="connsiteX18" fmla="*/ 573088 w 777479"/>
                <a:gd name="connsiteY18" fmla="*/ 816722 h 909988"/>
                <a:gd name="connsiteX19" fmla="*/ 625475 w 777479"/>
                <a:gd name="connsiteY19" fmla="*/ 838153 h 909988"/>
                <a:gd name="connsiteX20" fmla="*/ 662013 w 777479"/>
                <a:gd name="connsiteY20" fmla="*/ 781202 h 909988"/>
                <a:gd name="connsiteX21" fmla="*/ 644525 w 777479"/>
                <a:gd name="connsiteY21" fmla="*/ 659560 h 909988"/>
                <a:gd name="connsiteX22" fmla="*/ 632619 w 777479"/>
                <a:gd name="connsiteY22" fmla="*/ 583360 h 909988"/>
                <a:gd name="connsiteX23" fmla="*/ 718344 w 777479"/>
                <a:gd name="connsiteY23" fmla="*/ 733378 h 909988"/>
                <a:gd name="connsiteX24" fmla="*/ 770732 w 777479"/>
                <a:gd name="connsiteY24" fmla="*/ 711947 h 909988"/>
                <a:gd name="connsiteX25" fmla="*/ 758825 w 777479"/>
                <a:gd name="connsiteY25" fmla="*/ 571453 h 909988"/>
                <a:gd name="connsiteX26" fmla="*/ 668338 w 777479"/>
                <a:gd name="connsiteY26" fmla="*/ 400003 h 909988"/>
                <a:gd name="connsiteX27" fmla="*/ 644525 w 777479"/>
                <a:gd name="connsiteY27" fmla="*/ 176166 h 909988"/>
                <a:gd name="connsiteX0" fmla="*/ 237180 w 777479"/>
                <a:gd name="connsiteY0" fmla="*/ 0 h 909988"/>
                <a:gd name="connsiteX1" fmla="*/ 239713 w 777479"/>
                <a:gd name="connsiteY1" fmla="*/ 316660 h 909988"/>
                <a:gd name="connsiteX2" fmla="*/ 82550 w 777479"/>
                <a:gd name="connsiteY2" fmla="*/ 411910 h 909988"/>
                <a:gd name="connsiteX3" fmla="*/ 3969 w 777479"/>
                <a:gd name="connsiteY3" fmla="*/ 550022 h 909988"/>
                <a:gd name="connsiteX4" fmla="*/ 106363 w 777479"/>
                <a:gd name="connsiteY4" fmla="*/ 564310 h 909988"/>
                <a:gd name="connsiteX5" fmla="*/ 254000 w 777479"/>
                <a:gd name="connsiteY5" fmla="*/ 461916 h 909988"/>
                <a:gd name="connsiteX6" fmla="*/ 261144 w 777479"/>
                <a:gd name="connsiteY6" fmla="*/ 473822 h 909988"/>
                <a:gd name="connsiteX7" fmla="*/ 223044 w 777479"/>
                <a:gd name="connsiteY7" fmla="*/ 609553 h 909988"/>
                <a:gd name="connsiteX8" fmla="*/ 198834 w 777479"/>
                <a:gd name="connsiteY8" fmla="*/ 735760 h 909988"/>
                <a:gd name="connsiteX9" fmla="*/ 248147 w 777479"/>
                <a:gd name="connsiteY9" fmla="*/ 825875 h 909988"/>
                <a:gd name="connsiteX10" fmla="*/ 335682 w 777479"/>
                <a:gd name="connsiteY10" fmla="*/ 684141 h 909988"/>
                <a:gd name="connsiteX11" fmla="*/ 368300 w 777479"/>
                <a:gd name="connsiteY11" fmla="*/ 564309 h 909988"/>
                <a:gd name="connsiteX12" fmla="*/ 375444 w 777479"/>
                <a:gd name="connsiteY12" fmla="*/ 630985 h 909988"/>
                <a:gd name="connsiteX13" fmla="*/ 401638 w 777479"/>
                <a:gd name="connsiteY13" fmla="*/ 842916 h 909988"/>
                <a:gd name="connsiteX14" fmla="*/ 451644 w 777479"/>
                <a:gd name="connsiteY14" fmla="*/ 909591 h 909988"/>
                <a:gd name="connsiteX15" fmla="*/ 504032 w 777479"/>
                <a:gd name="connsiteY15" fmla="*/ 845297 h 909988"/>
                <a:gd name="connsiteX16" fmla="*/ 504032 w 777479"/>
                <a:gd name="connsiteY16" fmla="*/ 604790 h 909988"/>
                <a:gd name="connsiteX17" fmla="*/ 527844 w 777479"/>
                <a:gd name="connsiteY17" fmla="*/ 719091 h 909988"/>
                <a:gd name="connsiteX18" fmla="*/ 573088 w 777479"/>
                <a:gd name="connsiteY18" fmla="*/ 816722 h 909988"/>
                <a:gd name="connsiteX19" fmla="*/ 625475 w 777479"/>
                <a:gd name="connsiteY19" fmla="*/ 838153 h 909988"/>
                <a:gd name="connsiteX20" fmla="*/ 662013 w 777479"/>
                <a:gd name="connsiteY20" fmla="*/ 781202 h 909988"/>
                <a:gd name="connsiteX21" fmla="*/ 644525 w 777479"/>
                <a:gd name="connsiteY21" fmla="*/ 659560 h 909988"/>
                <a:gd name="connsiteX22" fmla="*/ 632619 w 777479"/>
                <a:gd name="connsiteY22" fmla="*/ 583360 h 909988"/>
                <a:gd name="connsiteX23" fmla="*/ 718344 w 777479"/>
                <a:gd name="connsiteY23" fmla="*/ 733378 h 909988"/>
                <a:gd name="connsiteX24" fmla="*/ 770732 w 777479"/>
                <a:gd name="connsiteY24" fmla="*/ 711947 h 909988"/>
                <a:gd name="connsiteX25" fmla="*/ 758825 w 777479"/>
                <a:gd name="connsiteY25" fmla="*/ 571453 h 909988"/>
                <a:gd name="connsiteX26" fmla="*/ 668338 w 777479"/>
                <a:gd name="connsiteY26" fmla="*/ 400003 h 909988"/>
                <a:gd name="connsiteX27" fmla="*/ 614486 w 777479"/>
                <a:gd name="connsiteY27" fmla="*/ 68283 h 909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77479" h="909988">
                  <a:moveTo>
                    <a:pt x="237180" y="0"/>
                  </a:moveTo>
                  <a:cubicBezTo>
                    <a:pt x="251269" y="45641"/>
                    <a:pt x="265485" y="248008"/>
                    <a:pt x="239713" y="316660"/>
                  </a:cubicBezTo>
                  <a:cubicBezTo>
                    <a:pt x="213941" y="385312"/>
                    <a:pt x="121841" y="373016"/>
                    <a:pt x="82550" y="411910"/>
                  </a:cubicBezTo>
                  <a:cubicBezTo>
                    <a:pt x="43259" y="450804"/>
                    <a:pt x="0" y="524622"/>
                    <a:pt x="3969" y="550022"/>
                  </a:cubicBezTo>
                  <a:cubicBezTo>
                    <a:pt x="7938" y="575422"/>
                    <a:pt x="64691" y="578994"/>
                    <a:pt x="106363" y="564310"/>
                  </a:cubicBezTo>
                  <a:cubicBezTo>
                    <a:pt x="148035" y="549626"/>
                    <a:pt x="228203" y="476997"/>
                    <a:pt x="254000" y="461916"/>
                  </a:cubicBezTo>
                  <a:cubicBezTo>
                    <a:pt x="279797" y="446835"/>
                    <a:pt x="266303" y="449216"/>
                    <a:pt x="261144" y="473822"/>
                  </a:cubicBezTo>
                  <a:cubicBezTo>
                    <a:pt x="255985" y="498428"/>
                    <a:pt x="233429" y="565897"/>
                    <a:pt x="223044" y="609553"/>
                  </a:cubicBezTo>
                  <a:cubicBezTo>
                    <a:pt x="212659" y="653209"/>
                    <a:pt x="194650" y="699706"/>
                    <a:pt x="198834" y="735760"/>
                  </a:cubicBezTo>
                  <a:cubicBezTo>
                    <a:pt x="203018" y="771814"/>
                    <a:pt x="225339" y="834478"/>
                    <a:pt x="248147" y="825875"/>
                  </a:cubicBezTo>
                  <a:cubicBezTo>
                    <a:pt x="270955" y="817272"/>
                    <a:pt x="315657" y="727735"/>
                    <a:pt x="335682" y="684141"/>
                  </a:cubicBezTo>
                  <a:cubicBezTo>
                    <a:pt x="355707" y="640547"/>
                    <a:pt x="361673" y="573168"/>
                    <a:pt x="368300" y="564309"/>
                  </a:cubicBezTo>
                  <a:cubicBezTo>
                    <a:pt x="374927" y="555450"/>
                    <a:pt x="369888" y="584551"/>
                    <a:pt x="375444" y="630985"/>
                  </a:cubicBezTo>
                  <a:cubicBezTo>
                    <a:pt x="381000" y="677420"/>
                    <a:pt x="388938" y="796482"/>
                    <a:pt x="401638" y="842916"/>
                  </a:cubicBezTo>
                  <a:cubicBezTo>
                    <a:pt x="414338" y="889350"/>
                    <a:pt x="434578" y="909194"/>
                    <a:pt x="451644" y="909591"/>
                  </a:cubicBezTo>
                  <a:cubicBezTo>
                    <a:pt x="468710" y="909988"/>
                    <a:pt x="495301" y="896097"/>
                    <a:pt x="504032" y="845297"/>
                  </a:cubicBezTo>
                  <a:cubicBezTo>
                    <a:pt x="512763" y="794497"/>
                    <a:pt x="500063" y="625824"/>
                    <a:pt x="504032" y="604790"/>
                  </a:cubicBezTo>
                  <a:cubicBezTo>
                    <a:pt x="508001" y="583756"/>
                    <a:pt x="516335" y="683769"/>
                    <a:pt x="527844" y="719091"/>
                  </a:cubicBezTo>
                  <a:cubicBezTo>
                    <a:pt x="539353" y="754413"/>
                    <a:pt x="556816" y="796878"/>
                    <a:pt x="573088" y="816722"/>
                  </a:cubicBezTo>
                  <a:cubicBezTo>
                    <a:pt x="589360" y="836566"/>
                    <a:pt x="610654" y="844073"/>
                    <a:pt x="625475" y="838153"/>
                  </a:cubicBezTo>
                  <a:cubicBezTo>
                    <a:pt x="640296" y="832233"/>
                    <a:pt x="658838" y="810968"/>
                    <a:pt x="662013" y="781202"/>
                  </a:cubicBezTo>
                  <a:cubicBezTo>
                    <a:pt x="665188" y="751436"/>
                    <a:pt x="649424" y="692534"/>
                    <a:pt x="644525" y="659560"/>
                  </a:cubicBezTo>
                  <a:cubicBezTo>
                    <a:pt x="639626" y="626586"/>
                    <a:pt x="620316" y="571057"/>
                    <a:pt x="632619" y="583360"/>
                  </a:cubicBezTo>
                  <a:cubicBezTo>
                    <a:pt x="644922" y="595663"/>
                    <a:pt x="695325" y="711947"/>
                    <a:pt x="718344" y="733378"/>
                  </a:cubicBezTo>
                  <a:cubicBezTo>
                    <a:pt x="741363" y="754809"/>
                    <a:pt x="763985" y="738935"/>
                    <a:pt x="770732" y="711947"/>
                  </a:cubicBezTo>
                  <a:cubicBezTo>
                    <a:pt x="777479" y="684960"/>
                    <a:pt x="775891" y="623444"/>
                    <a:pt x="758825" y="571453"/>
                  </a:cubicBezTo>
                  <a:cubicBezTo>
                    <a:pt x="741759" y="519462"/>
                    <a:pt x="692395" y="483865"/>
                    <a:pt x="668338" y="400003"/>
                  </a:cubicBezTo>
                  <a:cubicBezTo>
                    <a:pt x="644281" y="316141"/>
                    <a:pt x="616867" y="147261"/>
                    <a:pt x="614486" y="68283"/>
                  </a:cubicBezTo>
                </a:path>
              </a:pathLst>
            </a:custGeom>
            <a:solidFill>
              <a:srgbClr val="00CC00"/>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grpSp>
          <p:nvGrpSpPr>
            <p:cNvPr id="14" name="Group 71"/>
            <p:cNvGrpSpPr/>
            <p:nvPr/>
          </p:nvGrpSpPr>
          <p:grpSpPr>
            <a:xfrm rot="322922">
              <a:off x="2820552" y="2171001"/>
              <a:ext cx="864096" cy="1080120"/>
              <a:chOff x="899592" y="1196752"/>
              <a:chExt cx="864096" cy="1080120"/>
            </a:xfrm>
          </p:grpSpPr>
          <p:sp>
            <p:nvSpPr>
              <p:cNvPr id="73" name="Isosceles Triangle 72"/>
              <p:cNvSpPr/>
              <p:nvPr/>
            </p:nvSpPr>
            <p:spPr>
              <a:xfrm>
                <a:off x="1187624" y="1916832"/>
                <a:ext cx="360040" cy="360040"/>
              </a:xfrm>
              <a:prstGeom prst="triangle">
                <a:avLst/>
              </a:prstGeom>
              <a:solidFill>
                <a:srgbClr val="333333"/>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4" name="Oval 73"/>
              <p:cNvSpPr/>
              <p:nvPr/>
            </p:nvSpPr>
            <p:spPr>
              <a:xfrm>
                <a:off x="971600" y="1268760"/>
                <a:ext cx="720080" cy="730366"/>
              </a:xfrm>
              <a:prstGeom prst="ellipse">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5" name="Block Arc 74"/>
              <p:cNvSpPr/>
              <p:nvPr/>
            </p:nvSpPr>
            <p:spPr>
              <a:xfrm rot="10800000">
                <a:off x="899592" y="1196752"/>
                <a:ext cx="864096" cy="864096"/>
              </a:xfrm>
              <a:prstGeom prst="blockArc">
                <a:avLst>
                  <a:gd name="adj1" fmla="val 6639602"/>
                  <a:gd name="adj2" fmla="val 18906092"/>
                  <a:gd name="adj3" fmla="val 16199"/>
                </a:avLst>
              </a:prstGeom>
              <a:solidFill>
                <a:srgbClr val="333333"/>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chemeClr val="tx1"/>
                  </a:solidFill>
                </a:endParaRPr>
              </a:p>
            </p:txBody>
          </p:sp>
        </p:grpSp>
      </p:grpSp>
      <p:sp>
        <p:nvSpPr>
          <p:cNvPr id="3" name="Freeform 2"/>
          <p:cNvSpPr/>
          <p:nvPr/>
        </p:nvSpPr>
        <p:spPr>
          <a:xfrm flipH="1">
            <a:off x="4234074" y="3029541"/>
            <a:ext cx="379487" cy="787772"/>
          </a:xfrm>
          <a:custGeom>
            <a:avLst/>
            <a:gdLst>
              <a:gd name="connsiteX0" fmla="*/ 452907 w 646090"/>
              <a:gd name="connsiteY0" fmla="*/ 92298 h 1092558"/>
              <a:gd name="connsiteX1" fmla="*/ 15025 w 646090"/>
              <a:gd name="connsiteY1" fmla="*/ 581695 h 1092558"/>
              <a:gd name="connsiteX2" fmla="*/ 543059 w 646090"/>
              <a:gd name="connsiteY2" fmla="*/ 1032456 h 1092558"/>
              <a:gd name="connsiteX3" fmla="*/ 633211 w 646090"/>
              <a:gd name="connsiteY3" fmla="*/ 942304 h 1092558"/>
              <a:gd name="connsiteX4" fmla="*/ 581696 w 646090"/>
              <a:gd name="connsiteY4" fmla="*/ 143814 h 1092558"/>
              <a:gd name="connsiteX5" fmla="*/ 452907 w 646090"/>
              <a:gd name="connsiteY5" fmla="*/ 92298 h 1092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6090" h="1092558">
                <a:moveTo>
                  <a:pt x="452907" y="92298"/>
                </a:moveTo>
                <a:cubicBezTo>
                  <a:pt x="358462" y="165278"/>
                  <a:pt x="0" y="425002"/>
                  <a:pt x="15025" y="581695"/>
                </a:cubicBezTo>
                <a:cubicBezTo>
                  <a:pt x="30050" y="738388"/>
                  <a:pt x="440028" y="972354"/>
                  <a:pt x="543059" y="1032456"/>
                </a:cubicBezTo>
                <a:cubicBezTo>
                  <a:pt x="646090" y="1092558"/>
                  <a:pt x="626772" y="1090411"/>
                  <a:pt x="633211" y="942304"/>
                </a:cubicBezTo>
                <a:cubicBezTo>
                  <a:pt x="639650" y="794197"/>
                  <a:pt x="607454" y="287628"/>
                  <a:pt x="581696" y="143814"/>
                </a:cubicBezTo>
                <a:cubicBezTo>
                  <a:pt x="555938" y="0"/>
                  <a:pt x="547352" y="19318"/>
                  <a:pt x="452907" y="92298"/>
                </a:cubicBezTo>
                <a:close/>
              </a:path>
            </a:pathLst>
          </a:custGeom>
          <a:solidFill>
            <a:srgbClr val="00CC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 name="Freeform 3"/>
          <p:cNvSpPr/>
          <p:nvPr/>
        </p:nvSpPr>
        <p:spPr>
          <a:xfrm>
            <a:off x="2804191" y="2957533"/>
            <a:ext cx="421771" cy="848370"/>
          </a:xfrm>
          <a:custGeom>
            <a:avLst/>
            <a:gdLst>
              <a:gd name="connsiteX0" fmla="*/ 452907 w 646090"/>
              <a:gd name="connsiteY0" fmla="*/ 92298 h 1092558"/>
              <a:gd name="connsiteX1" fmla="*/ 15025 w 646090"/>
              <a:gd name="connsiteY1" fmla="*/ 581695 h 1092558"/>
              <a:gd name="connsiteX2" fmla="*/ 543059 w 646090"/>
              <a:gd name="connsiteY2" fmla="*/ 1032456 h 1092558"/>
              <a:gd name="connsiteX3" fmla="*/ 633211 w 646090"/>
              <a:gd name="connsiteY3" fmla="*/ 942304 h 1092558"/>
              <a:gd name="connsiteX4" fmla="*/ 581696 w 646090"/>
              <a:gd name="connsiteY4" fmla="*/ 143814 h 1092558"/>
              <a:gd name="connsiteX5" fmla="*/ 452907 w 646090"/>
              <a:gd name="connsiteY5" fmla="*/ 92298 h 1092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6090" h="1092558">
                <a:moveTo>
                  <a:pt x="452907" y="92298"/>
                </a:moveTo>
                <a:cubicBezTo>
                  <a:pt x="358462" y="165278"/>
                  <a:pt x="0" y="425002"/>
                  <a:pt x="15025" y="581695"/>
                </a:cubicBezTo>
                <a:cubicBezTo>
                  <a:pt x="30050" y="738388"/>
                  <a:pt x="440028" y="972354"/>
                  <a:pt x="543059" y="1032456"/>
                </a:cubicBezTo>
                <a:cubicBezTo>
                  <a:pt x="646090" y="1092558"/>
                  <a:pt x="626772" y="1090411"/>
                  <a:pt x="633211" y="942304"/>
                </a:cubicBezTo>
                <a:cubicBezTo>
                  <a:pt x="639650" y="794197"/>
                  <a:pt x="607454" y="287628"/>
                  <a:pt x="581696" y="143814"/>
                </a:cubicBezTo>
                <a:cubicBezTo>
                  <a:pt x="555938" y="0"/>
                  <a:pt x="547352" y="19318"/>
                  <a:pt x="452907" y="92298"/>
                </a:cubicBezTo>
                <a:close/>
              </a:path>
            </a:pathLst>
          </a:custGeom>
          <a:solidFill>
            <a:srgbClr val="00CC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16" name="Group 99"/>
          <p:cNvGrpSpPr/>
          <p:nvPr/>
        </p:nvGrpSpPr>
        <p:grpSpPr>
          <a:xfrm>
            <a:off x="3153606" y="4059934"/>
            <a:ext cx="1075966" cy="586890"/>
            <a:chOff x="1619672" y="4221089"/>
            <a:chExt cx="1584176" cy="864095"/>
          </a:xfrm>
        </p:grpSpPr>
        <p:sp>
          <p:nvSpPr>
            <p:cNvPr id="8" name="Freeform 7"/>
            <p:cNvSpPr/>
            <p:nvPr/>
          </p:nvSpPr>
          <p:spPr>
            <a:xfrm>
              <a:off x="1619672" y="4246822"/>
              <a:ext cx="669997" cy="838362"/>
            </a:xfrm>
            <a:custGeom>
              <a:avLst/>
              <a:gdLst>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98859 w 625872"/>
                <a:gd name="connsiteY6" fmla="*/ 576262 h 840978"/>
                <a:gd name="connsiteX7" fmla="*/ 408384 w 625872"/>
                <a:gd name="connsiteY7" fmla="*/ 554831 h 840978"/>
                <a:gd name="connsiteX8" fmla="*/ 403622 w 625872"/>
                <a:gd name="connsiteY8" fmla="*/ 0 h 840978"/>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86581 w 625872"/>
                <a:gd name="connsiteY6" fmla="*/ 600620 h 840978"/>
                <a:gd name="connsiteX7" fmla="*/ 408384 w 625872"/>
                <a:gd name="connsiteY7" fmla="*/ 554831 h 840978"/>
                <a:gd name="connsiteX8" fmla="*/ 403622 w 625872"/>
                <a:gd name="connsiteY8" fmla="*/ 0 h 840978"/>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52338"/>
                <a:gd name="connsiteX1" fmla="*/ 586978 w 629778"/>
                <a:gd name="connsiteY1" fmla="*/ 707231 h 852338"/>
                <a:gd name="connsiteX2" fmla="*/ 332557 w 629778"/>
                <a:gd name="connsiteY2" fmla="*/ 850230 h 852338"/>
                <a:gd name="connsiteX3" fmla="*/ 65484 w 629778"/>
                <a:gd name="connsiteY3" fmla="*/ 809625 h 852338"/>
                <a:gd name="connsiteX4" fmla="*/ 15478 w 629778"/>
                <a:gd name="connsiteY4" fmla="*/ 671512 h 852338"/>
                <a:gd name="connsiteX5" fmla="*/ 158353 w 629778"/>
                <a:gd name="connsiteY5" fmla="*/ 540543 h 852338"/>
                <a:gd name="connsiteX6" fmla="*/ 386581 w 629778"/>
                <a:gd name="connsiteY6" fmla="*/ 600620 h 852338"/>
                <a:gd name="connsiteX7" fmla="*/ 408384 w 629778"/>
                <a:gd name="connsiteY7" fmla="*/ 554831 h 852338"/>
                <a:gd name="connsiteX8" fmla="*/ 403622 w 629778"/>
                <a:gd name="connsiteY8" fmla="*/ 0 h 852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9778" h="852338">
                  <a:moveTo>
                    <a:pt x="589359" y="40481"/>
                  </a:moveTo>
                  <a:cubicBezTo>
                    <a:pt x="607615" y="308570"/>
                    <a:pt x="629778" y="572273"/>
                    <a:pt x="586978" y="707231"/>
                  </a:cubicBezTo>
                  <a:cubicBezTo>
                    <a:pt x="544178" y="842189"/>
                    <a:pt x="393081" y="852338"/>
                    <a:pt x="332557" y="850230"/>
                  </a:cubicBezTo>
                  <a:cubicBezTo>
                    <a:pt x="247154" y="847800"/>
                    <a:pt x="118330" y="839411"/>
                    <a:pt x="65484" y="809625"/>
                  </a:cubicBezTo>
                  <a:cubicBezTo>
                    <a:pt x="12638" y="779839"/>
                    <a:pt x="0" y="716359"/>
                    <a:pt x="15478" y="671512"/>
                  </a:cubicBezTo>
                  <a:cubicBezTo>
                    <a:pt x="30956" y="626665"/>
                    <a:pt x="96503" y="552358"/>
                    <a:pt x="158353" y="540543"/>
                  </a:cubicBezTo>
                  <a:cubicBezTo>
                    <a:pt x="220203" y="528728"/>
                    <a:pt x="344909" y="598239"/>
                    <a:pt x="386581" y="600620"/>
                  </a:cubicBezTo>
                  <a:cubicBezTo>
                    <a:pt x="428253" y="603001"/>
                    <a:pt x="405544" y="654934"/>
                    <a:pt x="408384" y="554831"/>
                  </a:cubicBezTo>
                  <a:cubicBezTo>
                    <a:pt x="411224" y="454728"/>
                    <a:pt x="406400" y="229393"/>
                    <a:pt x="403622" y="0"/>
                  </a:cubicBezTo>
                </a:path>
              </a:pathLst>
            </a:custGeom>
            <a:solidFill>
              <a:srgbClr val="00CC00"/>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9" name="Freeform 8"/>
            <p:cNvSpPr/>
            <p:nvPr/>
          </p:nvSpPr>
          <p:spPr>
            <a:xfrm flipH="1">
              <a:off x="2555774" y="4221089"/>
              <a:ext cx="648074" cy="864095"/>
            </a:xfrm>
            <a:custGeom>
              <a:avLst/>
              <a:gdLst>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98859 w 625872"/>
                <a:gd name="connsiteY6" fmla="*/ 576262 h 840978"/>
                <a:gd name="connsiteX7" fmla="*/ 408384 w 625872"/>
                <a:gd name="connsiteY7" fmla="*/ 554831 h 840978"/>
                <a:gd name="connsiteX8" fmla="*/ 403622 w 625872"/>
                <a:gd name="connsiteY8" fmla="*/ 0 h 840978"/>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86581 w 625872"/>
                <a:gd name="connsiteY6" fmla="*/ 600620 h 840978"/>
                <a:gd name="connsiteX7" fmla="*/ 408384 w 625872"/>
                <a:gd name="connsiteY7" fmla="*/ 554831 h 840978"/>
                <a:gd name="connsiteX8" fmla="*/ 403622 w 625872"/>
                <a:gd name="connsiteY8" fmla="*/ 0 h 840978"/>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52338"/>
                <a:gd name="connsiteX1" fmla="*/ 586978 w 629778"/>
                <a:gd name="connsiteY1" fmla="*/ 707231 h 852338"/>
                <a:gd name="connsiteX2" fmla="*/ 332557 w 629778"/>
                <a:gd name="connsiteY2" fmla="*/ 850230 h 852338"/>
                <a:gd name="connsiteX3" fmla="*/ 65484 w 629778"/>
                <a:gd name="connsiteY3" fmla="*/ 809625 h 852338"/>
                <a:gd name="connsiteX4" fmla="*/ 15478 w 629778"/>
                <a:gd name="connsiteY4" fmla="*/ 671512 h 852338"/>
                <a:gd name="connsiteX5" fmla="*/ 158353 w 629778"/>
                <a:gd name="connsiteY5" fmla="*/ 540543 h 852338"/>
                <a:gd name="connsiteX6" fmla="*/ 386581 w 629778"/>
                <a:gd name="connsiteY6" fmla="*/ 600620 h 852338"/>
                <a:gd name="connsiteX7" fmla="*/ 408384 w 629778"/>
                <a:gd name="connsiteY7" fmla="*/ 554831 h 852338"/>
                <a:gd name="connsiteX8" fmla="*/ 403622 w 629778"/>
                <a:gd name="connsiteY8" fmla="*/ 0 h 852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9778" h="852338">
                  <a:moveTo>
                    <a:pt x="589359" y="40481"/>
                  </a:moveTo>
                  <a:cubicBezTo>
                    <a:pt x="607615" y="308570"/>
                    <a:pt x="629778" y="572273"/>
                    <a:pt x="586978" y="707231"/>
                  </a:cubicBezTo>
                  <a:cubicBezTo>
                    <a:pt x="544178" y="842189"/>
                    <a:pt x="393081" y="852338"/>
                    <a:pt x="332557" y="850230"/>
                  </a:cubicBezTo>
                  <a:cubicBezTo>
                    <a:pt x="247154" y="847800"/>
                    <a:pt x="118330" y="839411"/>
                    <a:pt x="65484" y="809625"/>
                  </a:cubicBezTo>
                  <a:cubicBezTo>
                    <a:pt x="12638" y="779839"/>
                    <a:pt x="0" y="716359"/>
                    <a:pt x="15478" y="671512"/>
                  </a:cubicBezTo>
                  <a:cubicBezTo>
                    <a:pt x="30956" y="626665"/>
                    <a:pt x="96503" y="552358"/>
                    <a:pt x="158353" y="540543"/>
                  </a:cubicBezTo>
                  <a:cubicBezTo>
                    <a:pt x="220203" y="528728"/>
                    <a:pt x="344909" y="598239"/>
                    <a:pt x="386581" y="600620"/>
                  </a:cubicBezTo>
                  <a:cubicBezTo>
                    <a:pt x="428253" y="603001"/>
                    <a:pt x="405544" y="654934"/>
                    <a:pt x="408384" y="554831"/>
                  </a:cubicBezTo>
                  <a:cubicBezTo>
                    <a:pt x="411224" y="454728"/>
                    <a:pt x="406400" y="229393"/>
                    <a:pt x="403622" y="0"/>
                  </a:cubicBezTo>
                </a:path>
              </a:pathLst>
            </a:custGeom>
            <a:solidFill>
              <a:srgbClr val="00CC00"/>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grpSp>
      <p:grpSp>
        <p:nvGrpSpPr>
          <p:cNvPr id="17" name="Group 158"/>
          <p:cNvGrpSpPr/>
          <p:nvPr/>
        </p:nvGrpSpPr>
        <p:grpSpPr>
          <a:xfrm>
            <a:off x="5619001" y="2923839"/>
            <a:ext cx="474173" cy="183108"/>
            <a:chOff x="5132526" y="2335236"/>
            <a:chExt cx="544258" cy="189913"/>
          </a:xfrm>
        </p:grpSpPr>
        <p:sp>
          <p:nvSpPr>
            <p:cNvPr id="18" name="Oval 17"/>
            <p:cNvSpPr/>
            <p:nvPr/>
          </p:nvSpPr>
          <p:spPr>
            <a:xfrm>
              <a:off x="5132526" y="2335236"/>
              <a:ext cx="96868" cy="189913"/>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9" name="Oval 18"/>
            <p:cNvSpPr/>
            <p:nvPr/>
          </p:nvSpPr>
          <p:spPr>
            <a:xfrm>
              <a:off x="5579916" y="2335237"/>
              <a:ext cx="96868" cy="189912"/>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20" name="Moon 19"/>
          <p:cNvSpPr/>
          <p:nvPr/>
        </p:nvSpPr>
        <p:spPr>
          <a:xfrm rot="16200000">
            <a:off x="5506471" y="2958533"/>
            <a:ext cx="716746" cy="1146793"/>
          </a:xfrm>
          <a:prstGeom prst="moon">
            <a:avLst>
              <a:gd name="adj" fmla="val 70665"/>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2" name="Oval 10"/>
          <p:cNvSpPr/>
          <p:nvPr/>
        </p:nvSpPr>
        <p:spPr>
          <a:xfrm>
            <a:off x="3006883" y="2641616"/>
            <a:ext cx="1369411" cy="1550006"/>
          </a:xfrm>
          <a:prstGeom prst="ellipse">
            <a:avLst/>
          </a:prstGeom>
          <a:solidFill>
            <a:srgbClr val="00CC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23" name="Group 107"/>
          <p:cNvGrpSpPr/>
          <p:nvPr/>
        </p:nvGrpSpPr>
        <p:grpSpPr>
          <a:xfrm>
            <a:off x="3495959" y="2886153"/>
            <a:ext cx="391260" cy="195631"/>
            <a:chOff x="6739030" y="3610677"/>
            <a:chExt cx="451036" cy="248044"/>
          </a:xfrm>
        </p:grpSpPr>
        <p:sp>
          <p:nvSpPr>
            <p:cNvPr id="24" name="Oval 23"/>
            <p:cNvSpPr/>
            <p:nvPr/>
          </p:nvSpPr>
          <p:spPr>
            <a:xfrm rot="190219">
              <a:off x="7099070" y="3610677"/>
              <a:ext cx="90996" cy="248044"/>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5" name="Oval 24"/>
            <p:cNvSpPr/>
            <p:nvPr/>
          </p:nvSpPr>
          <p:spPr>
            <a:xfrm rot="190219">
              <a:off x="6739030" y="3610677"/>
              <a:ext cx="90996" cy="248044"/>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26" name="Chord 25"/>
          <p:cNvSpPr/>
          <p:nvPr/>
        </p:nvSpPr>
        <p:spPr>
          <a:xfrm>
            <a:off x="3495959" y="3081784"/>
            <a:ext cx="391260" cy="342352"/>
          </a:xfrm>
          <a:prstGeom prst="chord">
            <a:avLst>
              <a:gd name="adj1" fmla="val 5430208"/>
              <a:gd name="adj2" fmla="val 5345722"/>
            </a:avLst>
          </a:prstGeom>
          <a:solidFill>
            <a:srgbClr val="FFFF66"/>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1" name="Freeform 30"/>
          <p:cNvSpPr/>
          <p:nvPr/>
        </p:nvSpPr>
        <p:spPr>
          <a:xfrm>
            <a:off x="560088" y="3049747"/>
            <a:ext cx="357109" cy="965835"/>
          </a:xfrm>
          <a:custGeom>
            <a:avLst/>
            <a:gdLst>
              <a:gd name="connsiteX0" fmla="*/ 452907 w 646090"/>
              <a:gd name="connsiteY0" fmla="*/ 92298 h 1092558"/>
              <a:gd name="connsiteX1" fmla="*/ 15025 w 646090"/>
              <a:gd name="connsiteY1" fmla="*/ 581695 h 1092558"/>
              <a:gd name="connsiteX2" fmla="*/ 543059 w 646090"/>
              <a:gd name="connsiteY2" fmla="*/ 1032456 h 1092558"/>
              <a:gd name="connsiteX3" fmla="*/ 633211 w 646090"/>
              <a:gd name="connsiteY3" fmla="*/ 942304 h 1092558"/>
              <a:gd name="connsiteX4" fmla="*/ 581696 w 646090"/>
              <a:gd name="connsiteY4" fmla="*/ 143814 h 1092558"/>
              <a:gd name="connsiteX5" fmla="*/ 452907 w 646090"/>
              <a:gd name="connsiteY5" fmla="*/ 92298 h 1092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6090" h="1092558">
                <a:moveTo>
                  <a:pt x="452907" y="92298"/>
                </a:moveTo>
                <a:cubicBezTo>
                  <a:pt x="358462" y="165278"/>
                  <a:pt x="0" y="425002"/>
                  <a:pt x="15025" y="581695"/>
                </a:cubicBezTo>
                <a:cubicBezTo>
                  <a:pt x="30050" y="738388"/>
                  <a:pt x="440028" y="972354"/>
                  <a:pt x="543059" y="1032456"/>
                </a:cubicBezTo>
                <a:cubicBezTo>
                  <a:pt x="646090" y="1092558"/>
                  <a:pt x="626772" y="1090411"/>
                  <a:pt x="633211" y="942304"/>
                </a:cubicBezTo>
                <a:cubicBezTo>
                  <a:pt x="639650" y="794197"/>
                  <a:pt x="607454" y="287628"/>
                  <a:pt x="581696" y="143814"/>
                </a:cubicBezTo>
                <a:cubicBezTo>
                  <a:pt x="555938" y="0"/>
                  <a:pt x="547352" y="19318"/>
                  <a:pt x="452907" y="92298"/>
                </a:cubicBezTo>
                <a:close/>
              </a:path>
            </a:pathLst>
          </a:custGeom>
          <a:solidFill>
            <a:srgbClr val="FFFF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2" name="Freeform 31"/>
          <p:cNvSpPr/>
          <p:nvPr/>
        </p:nvSpPr>
        <p:spPr>
          <a:xfrm flipH="1">
            <a:off x="1785921" y="3049747"/>
            <a:ext cx="357109" cy="965835"/>
          </a:xfrm>
          <a:custGeom>
            <a:avLst/>
            <a:gdLst>
              <a:gd name="connsiteX0" fmla="*/ 452907 w 646090"/>
              <a:gd name="connsiteY0" fmla="*/ 92298 h 1092558"/>
              <a:gd name="connsiteX1" fmla="*/ 15025 w 646090"/>
              <a:gd name="connsiteY1" fmla="*/ 581695 h 1092558"/>
              <a:gd name="connsiteX2" fmla="*/ 543059 w 646090"/>
              <a:gd name="connsiteY2" fmla="*/ 1032456 h 1092558"/>
              <a:gd name="connsiteX3" fmla="*/ 633211 w 646090"/>
              <a:gd name="connsiteY3" fmla="*/ 942304 h 1092558"/>
              <a:gd name="connsiteX4" fmla="*/ 581696 w 646090"/>
              <a:gd name="connsiteY4" fmla="*/ 143814 h 1092558"/>
              <a:gd name="connsiteX5" fmla="*/ 452907 w 646090"/>
              <a:gd name="connsiteY5" fmla="*/ 92298 h 1092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6090" h="1092558">
                <a:moveTo>
                  <a:pt x="452907" y="92298"/>
                </a:moveTo>
                <a:cubicBezTo>
                  <a:pt x="358462" y="165278"/>
                  <a:pt x="0" y="425002"/>
                  <a:pt x="15025" y="581695"/>
                </a:cubicBezTo>
                <a:cubicBezTo>
                  <a:pt x="30050" y="738388"/>
                  <a:pt x="440028" y="972354"/>
                  <a:pt x="543059" y="1032456"/>
                </a:cubicBezTo>
                <a:cubicBezTo>
                  <a:pt x="646090" y="1092558"/>
                  <a:pt x="626772" y="1090411"/>
                  <a:pt x="633211" y="942304"/>
                </a:cubicBezTo>
                <a:cubicBezTo>
                  <a:pt x="639650" y="794197"/>
                  <a:pt x="607454" y="287628"/>
                  <a:pt x="581696" y="143814"/>
                </a:cubicBezTo>
                <a:cubicBezTo>
                  <a:pt x="555938" y="0"/>
                  <a:pt x="547352" y="19318"/>
                  <a:pt x="452907" y="92298"/>
                </a:cubicBezTo>
                <a:close/>
              </a:path>
            </a:pathLst>
          </a:custGeom>
          <a:solidFill>
            <a:srgbClr val="FFFF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28" name="Group 54"/>
          <p:cNvGrpSpPr/>
          <p:nvPr/>
        </p:nvGrpSpPr>
        <p:grpSpPr>
          <a:xfrm>
            <a:off x="179512" y="2345464"/>
            <a:ext cx="2345598" cy="2379680"/>
            <a:chOff x="3203848" y="1700808"/>
            <a:chExt cx="3168352" cy="3419950"/>
          </a:xfrm>
        </p:grpSpPr>
        <p:sp>
          <p:nvSpPr>
            <p:cNvPr id="34" name="Freeform 33"/>
            <p:cNvSpPr/>
            <p:nvPr/>
          </p:nvSpPr>
          <p:spPr>
            <a:xfrm flipH="1">
              <a:off x="4932040" y="4149080"/>
              <a:ext cx="583644" cy="936104"/>
            </a:xfrm>
            <a:custGeom>
              <a:avLst/>
              <a:gdLst>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98859 w 625872"/>
                <a:gd name="connsiteY6" fmla="*/ 576262 h 840978"/>
                <a:gd name="connsiteX7" fmla="*/ 408384 w 625872"/>
                <a:gd name="connsiteY7" fmla="*/ 554831 h 840978"/>
                <a:gd name="connsiteX8" fmla="*/ 403622 w 625872"/>
                <a:gd name="connsiteY8" fmla="*/ 0 h 840978"/>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86581 w 625872"/>
                <a:gd name="connsiteY6" fmla="*/ 600620 h 840978"/>
                <a:gd name="connsiteX7" fmla="*/ 408384 w 625872"/>
                <a:gd name="connsiteY7" fmla="*/ 554831 h 840978"/>
                <a:gd name="connsiteX8" fmla="*/ 403622 w 625872"/>
                <a:gd name="connsiteY8" fmla="*/ 0 h 840978"/>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52338"/>
                <a:gd name="connsiteX1" fmla="*/ 586978 w 629778"/>
                <a:gd name="connsiteY1" fmla="*/ 707231 h 852338"/>
                <a:gd name="connsiteX2" fmla="*/ 332557 w 629778"/>
                <a:gd name="connsiteY2" fmla="*/ 850230 h 852338"/>
                <a:gd name="connsiteX3" fmla="*/ 65484 w 629778"/>
                <a:gd name="connsiteY3" fmla="*/ 809625 h 852338"/>
                <a:gd name="connsiteX4" fmla="*/ 15478 w 629778"/>
                <a:gd name="connsiteY4" fmla="*/ 671512 h 852338"/>
                <a:gd name="connsiteX5" fmla="*/ 158353 w 629778"/>
                <a:gd name="connsiteY5" fmla="*/ 540543 h 852338"/>
                <a:gd name="connsiteX6" fmla="*/ 386581 w 629778"/>
                <a:gd name="connsiteY6" fmla="*/ 600620 h 852338"/>
                <a:gd name="connsiteX7" fmla="*/ 408384 w 629778"/>
                <a:gd name="connsiteY7" fmla="*/ 554831 h 852338"/>
                <a:gd name="connsiteX8" fmla="*/ 403622 w 629778"/>
                <a:gd name="connsiteY8" fmla="*/ 0 h 852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9778" h="852338">
                  <a:moveTo>
                    <a:pt x="589359" y="40481"/>
                  </a:moveTo>
                  <a:cubicBezTo>
                    <a:pt x="607615" y="308570"/>
                    <a:pt x="629778" y="572273"/>
                    <a:pt x="586978" y="707231"/>
                  </a:cubicBezTo>
                  <a:cubicBezTo>
                    <a:pt x="544178" y="842189"/>
                    <a:pt x="393081" y="852338"/>
                    <a:pt x="332557" y="850230"/>
                  </a:cubicBezTo>
                  <a:cubicBezTo>
                    <a:pt x="247154" y="847800"/>
                    <a:pt x="118330" y="839411"/>
                    <a:pt x="65484" y="809625"/>
                  </a:cubicBezTo>
                  <a:cubicBezTo>
                    <a:pt x="12638" y="779839"/>
                    <a:pt x="0" y="716359"/>
                    <a:pt x="15478" y="671512"/>
                  </a:cubicBezTo>
                  <a:cubicBezTo>
                    <a:pt x="30956" y="626665"/>
                    <a:pt x="96503" y="552358"/>
                    <a:pt x="158353" y="540543"/>
                  </a:cubicBezTo>
                  <a:cubicBezTo>
                    <a:pt x="220203" y="528728"/>
                    <a:pt x="344909" y="598239"/>
                    <a:pt x="386581" y="600620"/>
                  </a:cubicBezTo>
                  <a:cubicBezTo>
                    <a:pt x="428253" y="603001"/>
                    <a:pt x="405544" y="654934"/>
                    <a:pt x="408384" y="554831"/>
                  </a:cubicBezTo>
                  <a:cubicBezTo>
                    <a:pt x="411224" y="454728"/>
                    <a:pt x="406400" y="229393"/>
                    <a:pt x="403622" y="0"/>
                  </a:cubicBezTo>
                </a:path>
              </a:pathLst>
            </a:custGeom>
            <a:solidFill>
              <a:srgbClr val="FFFF00"/>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35" name="Freeform 34"/>
            <p:cNvSpPr/>
            <p:nvPr/>
          </p:nvSpPr>
          <p:spPr>
            <a:xfrm>
              <a:off x="4139952" y="4184654"/>
              <a:ext cx="504056" cy="936104"/>
            </a:xfrm>
            <a:custGeom>
              <a:avLst/>
              <a:gdLst>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98859 w 625872"/>
                <a:gd name="connsiteY6" fmla="*/ 576262 h 840978"/>
                <a:gd name="connsiteX7" fmla="*/ 408384 w 625872"/>
                <a:gd name="connsiteY7" fmla="*/ 554831 h 840978"/>
                <a:gd name="connsiteX8" fmla="*/ 403622 w 625872"/>
                <a:gd name="connsiteY8" fmla="*/ 0 h 840978"/>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86581 w 625872"/>
                <a:gd name="connsiteY6" fmla="*/ 600620 h 840978"/>
                <a:gd name="connsiteX7" fmla="*/ 408384 w 625872"/>
                <a:gd name="connsiteY7" fmla="*/ 554831 h 840978"/>
                <a:gd name="connsiteX8" fmla="*/ 403622 w 625872"/>
                <a:gd name="connsiteY8" fmla="*/ 0 h 840978"/>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52338"/>
                <a:gd name="connsiteX1" fmla="*/ 586978 w 629778"/>
                <a:gd name="connsiteY1" fmla="*/ 707231 h 852338"/>
                <a:gd name="connsiteX2" fmla="*/ 332557 w 629778"/>
                <a:gd name="connsiteY2" fmla="*/ 850230 h 852338"/>
                <a:gd name="connsiteX3" fmla="*/ 65484 w 629778"/>
                <a:gd name="connsiteY3" fmla="*/ 809625 h 852338"/>
                <a:gd name="connsiteX4" fmla="*/ 15478 w 629778"/>
                <a:gd name="connsiteY4" fmla="*/ 671512 h 852338"/>
                <a:gd name="connsiteX5" fmla="*/ 158353 w 629778"/>
                <a:gd name="connsiteY5" fmla="*/ 540543 h 852338"/>
                <a:gd name="connsiteX6" fmla="*/ 386581 w 629778"/>
                <a:gd name="connsiteY6" fmla="*/ 600620 h 852338"/>
                <a:gd name="connsiteX7" fmla="*/ 408384 w 629778"/>
                <a:gd name="connsiteY7" fmla="*/ 554831 h 852338"/>
                <a:gd name="connsiteX8" fmla="*/ 403622 w 629778"/>
                <a:gd name="connsiteY8" fmla="*/ 0 h 852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9778" h="852338">
                  <a:moveTo>
                    <a:pt x="589359" y="40481"/>
                  </a:moveTo>
                  <a:cubicBezTo>
                    <a:pt x="607615" y="308570"/>
                    <a:pt x="629778" y="572273"/>
                    <a:pt x="586978" y="707231"/>
                  </a:cubicBezTo>
                  <a:cubicBezTo>
                    <a:pt x="544178" y="842189"/>
                    <a:pt x="393081" y="852338"/>
                    <a:pt x="332557" y="850230"/>
                  </a:cubicBezTo>
                  <a:cubicBezTo>
                    <a:pt x="247154" y="847800"/>
                    <a:pt x="118330" y="839411"/>
                    <a:pt x="65484" y="809625"/>
                  </a:cubicBezTo>
                  <a:cubicBezTo>
                    <a:pt x="12638" y="779839"/>
                    <a:pt x="0" y="716359"/>
                    <a:pt x="15478" y="671512"/>
                  </a:cubicBezTo>
                  <a:cubicBezTo>
                    <a:pt x="30956" y="626665"/>
                    <a:pt x="96503" y="552358"/>
                    <a:pt x="158353" y="540543"/>
                  </a:cubicBezTo>
                  <a:cubicBezTo>
                    <a:pt x="220203" y="528728"/>
                    <a:pt x="344909" y="598239"/>
                    <a:pt x="386581" y="600620"/>
                  </a:cubicBezTo>
                  <a:cubicBezTo>
                    <a:pt x="428253" y="603001"/>
                    <a:pt x="405544" y="654934"/>
                    <a:pt x="408384" y="554831"/>
                  </a:cubicBezTo>
                  <a:cubicBezTo>
                    <a:pt x="411224" y="454728"/>
                    <a:pt x="406400" y="229393"/>
                    <a:pt x="403622" y="0"/>
                  </a:cubicBezTo>
                </a:path>
              </a:pathLst>
            </a:custGeom>
            <a:solidFill>
              <a:srgbClr val="FFFF00"/>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36" name="Sun 35"/>
            <p:cNvSpPr/>
            <p:nvPr/>
          </p:nvSpPr>
          <p:spPr>
            <a:xfrm>
              <a:off x="3203848" y="1700808"/>
              <a:ext cx="3168352" cy="3348372"/>
            </a:xfrm>
            <a:prstGeom prst="sun">
              <a:avLst>
                <a:gd name="adj" fmla="val 21511"/>
              </a:avLst>
            </a:prstGeom>
            <a:solidFill>
              <a:srgbClr val="FFFF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29" name="Group 173"/>
          <p:cNvGrpSpPr/>
          <p:nvPr/>
        </p:nvGrpSpPr>
        <p:grpSpPr>
          <a:xfrm>
            <a:off x="1124296" y="3173322"/>
            <a:ext cx="464183" cy="168620"/>
            <a:chOff x="1715984" y="4220475"/>
            <a:chExt cx="538661" cy="195675"/>
          </a:xfrm>
        </p:grpSpPr>
        <p:sp>
          <p:nvSpPr>
            <p:cNvPr id="38" name="Oval 37"/>
            <p:cNvSpPr/>
            <p:nvPr/>
          </p:nvSpPr>
          <p:spPr>
            <a:xfrm>
              <a:off x="1715984" y="4220475"/>
              <a:ext cx="80057" cy="195675"/>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9" name="Oval 38"/>
            <p:cNvSpPr/>
            <p:nvPr/>
          </p:nvSpPr>
          <p:spPr>
            <a:xfrm>
              <a:off x="2174588" y="4220475"/>
              <a:ext cx="80057" cy="195675"/>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45" name="Arc 44"/>
          <p:cNvSpPr/>
          <p:nvPr/>
        </p:nvSpPr>
        <p:spPr>
          <a:xfrm>
            <a:off x="3292169" y="3620685"/>
            <a:ext cx="784283" cy="778327"/>
          </a:xfrm>
          <a:prstGeom prst="arc">
            <a:avLst>
              <a:gd name="adj1" fmla="val 11045684"/>
              <a:gd name="adj2" fmla="val 21237176"/>
            </a:avLst>
          </a:prstGeom>
          <a:no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dirty="0"/>
          </a:p>
        </p:txBody>
      </p:sp>
      <p:grpSp>
        <p:nvGrpSpPr>
          <p:cNvPr id="33" name="Group 11"/>
          <p:cNvGrpSpPr/>
          <p:nvPr/>
        </p:nvGrpSpPr>
        <p:grpSpPr>
          <a:xfrm>
            <a:off x="5243227" y="2348880"/>
            <a:ext cx="1222798" cy="1283590"/>
            <a:chOff x="827584" y="1124744"/>
            <a:chExt cx="1072119" cy="1368152"/>
          </a:xfrm>
        </p:grpSpPr>
        <p:sp>
          <p:nvSpPr>
            <p:cNvPr id="57" name="Chord 56"/>
            <p:cNvSpPr/>
            <p:nvPr/>
          </p:nvSpPr>
          <p:spPr>
            <a:xfrm>
              <a:off x="827584" y="1124744"/>
              <a:ext cx="1072119" cy="1368152"/>
            </a:xfrm>
            <a:prstGeom prst="chord">
              <a:avLst>
                <a:gd name="adj1" fmla="val 10688754"/>
                <a:gd name="adj2" fmla="val 108958"/>
              </a:avLst>
            </a:prstGeom>
            <a:solidFill>
              <a:srgbClr val="FFFF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8" name="Chord 57"/>
            <p:cNvSpPr/>
            <p:nvPr/>
          </p:nvSpPr>
          <p:spPr>
            <a:xfrm rot="10800000">
              <a:off x="827584" y="1700808"/>
              <a:ext cx="1072119" cy="216024"/>
            </a:xfrm>
            <a:prstGeom prst="chord">
              <a:avLst>
                <a:gd name="adj1" fmla="val 10688754"/>
                <a:gd name="adj2" fmla="val 108958"/>
              </a:avLst>
            </a:prstGeom>
            <a:solidFill>
              <a:srgbClr val="FFFF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cxnSp>
          <p:nvCxnSpPr>
            <p:cNvPr id="59" name="Straight Connector 58"/>
            <p:cNvCxnSpPr/>
            <p:nvPr/>
          </p:nvCxnSpPr>
          <p:spPr>
            <a:xfrm rot="5400000">
              <a:off x="935596" y="1448780"/>
              <a:ext cx="64807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0" name="Straight Connector 59"/>
            <p:cNvCxnSpPr/>
            <p:nvPr/>
          </p:nvCxnSpPr>
          <p:spPr>
            <a:xfrm rot="5400000">
              <a:off x="1151620" y="1448780"/>
              <a:ext cx="64807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7" name="Group 11"/>
          <p:cNvGrpSpPr/>
          <p:nvPr/>
        </p:nvGrpSpPr>
        <p:grpSpPr>
          <a:xfrm>
            <a:off x="3213268" y="2276872"/>
            <a:ext cx="962830" cy="1010698"/>
            <a:chOff x="827584" y="1124744"/>
            <a:chExt cx="1072119" cy="1368152"/>
          </a:xfrm>
        </p:grpSpPr>
        <p:sp>
          <p:nvSpPr>
            <p:cNvPr id="62" name="Chord 61"/>
            <p:cNvSpPr/>
            <p:nvPr/>
          </p:nvSpPr>
          <p:spPr>
            <a:xfrm>
              <a:off x="827584" y="1124744"/>
              <a:ext cx="1072119" cy="1368152"/>
            </a:xfrm>
            <a:prstGeom prst="chord">
              <a:avLst>
                <a:gd name="adj1" fmla="val 10688754"/>
                <a:gd name="adj2" fmla="val 108958"/>
              </a:avLst>
            </a:prstGeom>
            <a:solidFill>
              <a:srgbClr val="FFFF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3" name="Chord 62"/>
            <p:cNvSpPr/>
            <p:nvPr/>
          </p:nvSpPr>
          <p:spPr>
            <a:xfrm rot="10800000">
              <a:off x="827584" y="1700808"/>
              <a:ext cx="1072119" cy="216024"/>
            </a:xfrm>
            <a:prstGeom prst="chord">
              <a:avLst>
                <a:gd name="adj1" fmla="val 10688754"/>
                <a:gd name="adj2" fmla="val 108958"/>
              </a:avLst>
            </a:prstGeom>
            <a:solidFill>
              <a:srgbClr val="FFFF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cxnSp>
          <p:nvCxnSpPr>
            <p:cNvPr id="64" name="Straight Connector 63"/>
            <p:cNvCxnSpPr/>
            <p:nvPr/>
          </p:nvCxnSpPr>
          <p:spPr>
            <a:xfrm rot="5400000">
              <a:off x="935596" y="1448780"/>
              <a:ext cx="64807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5" name="Straight Connector 64"/>
            <p:cNvCxnSpPr/>
            <p:nvPr/>
          </p:nvCxnSpPr>
          <p:spPr>
            <a:xfrm rot="5400000">
              <a:off x="1151620" y="1448780"/>
              <a:ext cx="64807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66" name="Oval 65"/>
          <p:cNvSpPr/>
          <p:nvPr/>
        </p:nvSpPr>
        <p:spPr>
          <a:xfrm>
            <a:off x="3586002" y="3645024"/>
            <a:ext cx="216024" cy="288032"/>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9" name="Oval 68"/>
          <p:cNvSpPr/>
          <p:nvPr/>
        </p:nvSpPr>
        <p:spPr>
          <a:xfrm>
            <a:off x="1252718" y="3645024"/>
            <a:ext cx="216024" cy="216024"/>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82" name="Group 81"/>
          <p:cNvGrpSpPr/>
          <p:nvPr/>
        </p:nvGrpSpPr>
        <p:grpSpPr>
          <a:xfrm>
            <a:off x="179512" y="2345464"/>
            <a:ext cx="2345598" cy="2379680"/>
            <a:chOff x="-1172799" y="1049320"/>
            <a:chExt cx="2345598" cy="2379680"/>
          </a:xfrm>
        </p:grpSpPr>
        <p:grpSp>
          <p:nvGrpSpPr>
            <p:cNvPr id="72" name="Group 54"/>
            <p:cNvGrpSpPr/>
            <p:nvPr/>
          </p:nvGrpSpPr>
          <p:grpSpPr>
            <a:xfrm>
              <a:off x="-1172799" y="1049320"/>
              <a:ext cx="2345598" cy="2379680"/>
              <a:chOff x="3203848" y="1700808"/>
              <a:chExt cx="3168352" cy="3419950"/>
            </a:xfrm>
          </p:grpSpPr>
          <p:sp>
            <p:nvSpPr>
              <p:cNvPr id="76" name="Freeform 75"/>
              <p:cNvSpPr/>
              <p:nvPr/>
            </p:nvSpPr>
            <p:spPr>
              <a:xfrm flipH="1">
                <a:off x="4932040" y="4149080"/>
                <a:ext cx="583644" cy="936104"/>
              </a:xfrm>
              <a:custGeom>
                <a:avLst/>
                <a:gdLst>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98859 w 625872"/>
                  <a:gd name="connsiteY6" fmla="*/ 576262 h 840978"/>
                  <a:gd name="connsiteX7" fmla="*/ 408384 w 625872"/>
                  <a:gd name="connsiteY7" fmla="*/ 554831 h 840978"/>
                  <a:gd name="connsiteX8" fmla="*/ 403622 w 625872"/>
                  <a:gd name="connsiteY8" fmla="*/ 0 h 840978"/>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86581 w 625872"/>
                  <a:gd name="connsiteY6" fmla="*/ 600620 h 840978"/>
                  <a:gd name="connsiteX7" fmla="*/ 408384 w 625872"/>
                  <a:gd name="connsiteY7" fmla="*/ 554831 h 840978"/>
                  <a:gd name="connsiteX8" fmla="*/ 403622 w 625872"/>
                  <a:gd name="connsiteY8" fmla="*/ 0 h 840978"/>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52338"/>
                  <a:gd name="connsiteX1" fmla="*/ 586978 w 629778"/>
                  <a:gd name="connsiteY1" fmla="*/ 707231 h 852338"/>
                  <a:gd name="connsiteX2" fmla="*/ 332557 w 629778"/>
                  <a:gd name="connsiteY2" fmla="*/ 850230 h 852338"/>
                  <a:gd name="connsiteX3" fmla="*/ 65484 w 629778"/>
                  <a:gd name="connsiteY3" fmla="*/ 809625 h 852338"/>
                  <a:gd name="connsiteX4" fmla="*/ 15478 w 629778"/>
                  <a:gd name="connsiteY4" fmla="*/ 671512 h 852338"/>
                  <a:gd name="connsiteX5" fmla="*/ 158353 w 629778"/>
                  <a:gd name="connsiteY5" fmla="*/ 540543 h 852338"/>
                  <a:gd name="connsiteX6" fmla="*/ 386581 w 629778"/>
                  <a:gd name="connsiteY6" fmla="*/ 600620 h 852338"/>
                  <a:gd name="connsiteX7" fmla="*/ 408384 w 629778"/>
                  <a:gd name="connsiteY7" fmla="*/ 554831 h 852338"/>
                  <a:gd name="connsiteX8" fmla="*/ 403622 w 629778"/>
                  <a:gd name="connsiteY8" fmla="*/ 0 h 852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9778" h="852338">
                    <a:moveTo>
                      <a:pt x="589359" y="40481"/>
                    </a:moveTo>
                    <a:cubicBezTo>
                      <a:pt x="607615" y="308570"/>
                      <a:pt x="629778" y="572273"/>
                      <a:pt x="586978" y="707231"/>
                    </a:cubicBezTo>
                    <a:cubicBezTo>
                      <a:pt x="544178" y="842189"/>
                      <a:pt x="393081" y="852338"/>
                      <a:pt x="332557" y="850230"/>
                    </a:cubicBezTo>
                    <a:cubicBezTo>
                      <a:pt x="247154" y="847800"/>
                      <a:pt x="118330" y="839411"/>
                      <a:pt x="65484" y="809625"/>
                    </a:cubicBezTo>
                    <a:cubicBezTo>
                      <a:pt x="12638" y="779839"/>
                      <a:pt x="0" y="716359"/>
                      <a:pt x="15478" y="671512"/>
                    </a:cubicBezTo>
                    <a:cubicBezTo>
                      <a:pt x="30956" y="626665"/>
                      <a:pt x="96503" y="552358"/>
                      <a:pt x="158353" y="540543"/>
                    </a:cubicBezTo>
                    <a:cubicBezTo>
                      <a:pt x="220203" y="528728"/>
                      <a:pt x="344909" y="598239"/>
                      <a:pt x="386581" y="600620"/>
                    </a:cubicBezTo>
                    <a:cubicBezTo>
                      <a:pt x="428253" y="603001"/>
                      <a:pt x="405544" y="654934"/>
                      <a:pt x="408384" y="554831"/>
                    </a:cubicBezTo>
                    <a:cubicBezTo>
                      <a:pt x="411224" y="454728"/>
                      <a:pt x="406400" y="229393"/>
                      <a:pt x="403622" y="0"/>
                    </a:cubicBezTo>
                  </a:path>
                </a:pathLst>
              </a:custGeom>
              <a:solidFill>
                <a:srgbClr val="FFFF00"/>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77" name="Freeform 76"/>
              <p:cNvSpPr/>
              <p:nvPr/>
            </p:nvSpPr>
            <p:spPr>
              <a:xfrm>
                <a:off x="4139952" y="4184654"/>
                <a:ext cx="504056" cy="936104"/>
              </a:xfrm>
              <a:custGeom>
                <a:avLst/>
                <a:gdLst>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98859 w 625872"/>
                  <a:gd name="connsiteY6" fmla="*/ 576262 h 840978"/>
                  <a:gd name="connsiteX7" fmla="*/ 408384 w 625872"/>
                  <a:gd name="connsiteY7" fmla="*/ 554831 h 840978"/>
                  <a:gd name="connsiteX8" fmla="*/ 403622 w 625872"/>
                  <a:gd name="connsiteY8" fmla="*/ 0 h 840978"/>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86581 w 625872"/>
                  <a:gd name="connsiteY6" fmla="*/ 600620 h 840978"/>
                  <a:gd name="connsiteX7" fmla="*/ 408384 w 625872"/>
                  <a:gd name="connsiteY7" fmla="*/ 554831 h 840978"/>
                  <a:gd name="connsiteX8" fmla="*/ 403622 w 625872"/>
                  <a:gd name="connsiteY8" fmla="*/ 0 h 840978"/>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52338"/>
                  <a:gd name="connsiteX1" fmla="*/ 586978 w 629778"/>
                  <a:gd name="connsiteY1" fmla="*/ 707231 h 852338"/>
                  <a:gd name="connsiteX2" fmla="*/ 332557 w 629778"/>
                  <a:gd name="connsiteY2" fmla="*/ 850230 h 852338"/>
                  <a:gd name="connsiteX3" fmla="*/ 65484 w 629778"/>
                  <a:gd name="connsiteY3" fmla="*/ 809625 h 852338"/>
                  <a:gd name="connsiteX4" fmla="*/ 15478 w 629778"/>
                  <a:gd name="connsiteY4" fmla="*/ 671512 h 852338"/>
                  <a:gd name="connsiteX5" fmla="*/ 158353 w 629778"/>
                  <a:gd name="connsiteY5" fmla="*/ 540543 h 852338"/>
                  <a:gd name="connsiteX6" fmla="*/ 386581 w 629778"/>
                  <a:gd name="connsiteY6" fmla="*/ 600620 h 852338"/>
                  <a:gd name="connsiteX7" fmla="*/ 408384 w 629778"/>
                  <a:gd name="connsiteY7" fmla="*/ 554831 h 852338"/>
                  <a:gd name="connsiteX8" fmla="*/ 403622 w 629778"/>
                  <a:gd name="connsiteY8" fmla="*/ 0 h 852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9778" h="852338">
                    <a:moveTo>
                      <a:pt x="589359" y="40481"/>
                    </a:moveTo>
                    <a:cubicBezTo>
                      <a:pt x="607615" y="308570"/>
                      <a:pt x="629778" y="572273"/>
                      <a:pt x="586978" y="707231"/>
                    </a:cubicBezTo>
                    <a:cubicBezTo>
                      <a:pt x="544178" y="842189"/>
                      <a:pt x="393081" y="852338"/>
                      <a:pt x="332557" y="850230"/>
                    </a:cubicBezTo>
                    <a:cubicBezTo>
                      <a:pt x="247154" y="847800"/>
                      <a:pt x="118330" y="839411"/>
                      <a:pt x="65484" y="809625"/>
                    </a:cubicBezTo>
                    <a:cubicBezTo>
                      <a:pt x="12638" y="779839"/>
                      <a:pt x="0" y="716359"/>
                      <a:pt x="15478" y="671512"/>
                    </a:cubicBezTo>
                    <a:cubicBezTo>
                      <a:pt x="30956" y="626665"/>
                      <a:pt x="96503" y="552358"/>
                      <a:pt x="158353" y="540543"/>
                    </a:cubicBezTo>
                    <a:cubicBezTo>
                      <a:pt x="220203" y="528728"/>
                      <a:pt x="344909" y="598239"/>
                      <a:pt x="386581" y="600620"/>
                    </a:cubicBezTo>
                    <a:cubicBezTo>
                      <a:pt x="428253" y="603001"/>
                      <a:pt x="405544" y="654934"/>
                      <a:pt x="408384" y="554831"/>
                    </a:cubicBezTo>
                    <a:cubicBezTo>
                      <a:pt x="411224" y="454728"/>
                      <a:pt x="406400" y="229393"/>
                      <a:pt x="403622" y="0"/>
                    </a:cubicBezTo>
                  </a:path>
                </a:pathLst>
              </a:custGeom>
              <a:solidFill>
                <a:srgbClr val="FFFF00"/>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78" name="Sun 77"/>
              <p:cNvSpPr/>
              <p:nvPr/>
            </p:nvSpPr>
            <p:spPr>
              <a:xfrm>
                <a:off x="3203848" y="1700808"/>
                <a:ext cx="3168352" cy="3348372"/>
              </a:xfrm>
              <a:prstGeom prst="sun">
                <a:avLst>
                  <a:gd name="adj" fmla="val 21511"/>
                </a:avLst>
              </a:prstGeom>
              <a:solidFill>
                <a:srgbClr val="FFFF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44" name="Arc 43"/>
            <p:cNvSpPr/>
            <p:nvPr/>
          </p:nvSpPr>
          <p:spPr>
            <a:xfrm flipV="1">
              <a:off x="-900608" y="2420888"/>
              <a:ext cx="758871" cy="758869"/>
            </a:xfrm>
            <a:prstGeom prst="arc">
              <a:avLst>
                <a:gd name="adj1" fmla="val 430388"/>
                <a:gd name="adj2" fmla="val 6431699"/>
              </a:avLst>
            </a:prstGeom>
            <a:no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dirty="0"/>
            </a:p>
          </p:txBody>
        </p:sp>
        <p:sp>
          <p:nvSpPr>
            <p:cNvPr id="81" name="Oval 80"/>
            <p:cNvSpPr/>
            <p:nvPr/>
          </p:nvSpPr>
          <p:spPr>
            <a:xfrm>
              <a:off x="-465540" y="1916832"/>
              <a:ext cx="68988" cy="168620"/>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41" name="Freeform 40"/>
          <p:cNvSpPr/>
          <p:nvPr/>
        </p:nvSpPr>
        <p:spPr>
          <a:xfrm rot="10800000" flipH="1" flipV="1">
            <a:off x="1067484" y="3429000"/>
            <a:ext cx="569654" cy="743913"/>
          </a:xfrm>
          <a:custGeom>
            <a:avLst/>
            <a:gdLst>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75432 w 777479"/>
              <a:gd name="connsiteY8" fmla="*/ 659606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65919 w 777479"/>
              <a:gd name="connsiteY10" fmla="*/ 516731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62013 w 777479"/>
              <a:gd name="connsiteY20" fmla="*/ 605036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2397 h 834313"/>
              <a:gd name="connsiteX1" fmla="*/ 239713 w 777479"/>
              <a:gd name="connsiteY1" fmla="*/ 240985 h 834313"/>
              <a:gd name="connsiteX2" fmla="*/ 82550 w 777479"/>
              <a:gd name="connsiteY2" fmla="*/ 336235 h 834313"/>
              <a:gd name="connsiteX3" fmla="*/ 3969 w 777479"/>
              <a:gd name="connsiteY3" fmla="*/ 474347 h 834313"/>
              <a:gd name="connsiteX4" fmla="*/ 106363 w 777479"/>
              <a:gd name="connsiteY4" fmla="*/ 488635 h 834313"/>
              <a:gd name="connsiteX5" fmla="*/ 254000 w 777479"/>
              <a:gd name="connsiteY5" fmla="*/ 386241 h 834313"/>
              <a:gd name="connsiteX6" fmla="*/ 261144 w 777479"/>
              <a:gd name="connsiteY6" fmla="*/ 398147 h 834313"/>
              <a:gd name="connsiteX7" fmla="*/ 223044 w 777479"/>
              <a:gd name="connsiteY7" fmla="*/ 533878 h 834313"/>
              <a:gd name="connsiteX8" fmla="*/ 198834 w 777479"/>
              <a:gd name="connsiteY8" fmla="*/ 660085 h 834313"/>
              <a:gd name="connsiteX9" fmla="*/ 248147 w 777479"/>
              <a:gd name="connsiteY9" fmla="*/ 750200 h 834313"/>
              <a:gd name="connsiteX10" fmla="*/ 335682 w 777479"/>
              <a:gd name="connsiteY10" fmla="*/ 608466 h 834313"/>
              <a:gd name="connsiteX11" fmla="*/ 368300 w 777479"/>
              <a:gd name="connsiteY11" fmla="*/ 488634 h 834313"/>
              <a:gd name="connsiteX12" fmla="*/ 375444 w 777479"/>
              <a:gd name="connsiteY12" fmla="*/ 555310 h 834313"/>
              <a:gd name="connsiteX13" fmla="*/ 401638 w 777479"/>
              <a:gd name="connsiteY13" fmla="*/ 767241 h 834313"/>
              <a:gd name="connsiteX14" fmla="*/ 451644 w 777479"/>
              <a:gd name="connsiteY14" fmla="*/ 833916 h 834313"/>
              <a:gd name="connsiteX15" fmla="*/ 504032 w 777479"/>
              <a:gd name="connsiteY15" fmla="*/ 769622 h 834313"/>
              <a:gd name="connsiteX16" fmla="*/ 504032 w 777479"/>
              <a:gd name="connsiteY16" fmla="*/ 529115 h 834313"/>
              <a:gd name="connsiteX17" fmla="*/ 527844 w 777479"/>
              <a:gd name="connsiteY17" fmla="*/ 643416 h 834313"/>
              <a:gd name="connsiteX18" fmla="*/ 573088 w 777479"/>
              <a:gd name="connsiteY18" fmla="*/ 741047 h 834313"/>
              <a:gd name="connsiteX19" fmla="*/ 625475 w 777479"/>
              <a:gd name="connsiteY19" fmla="*/ 762478 h 834313"/>
              <a:gd name="connsiteX20" fmla="*/ 662013 w 777479"/>
              <a:gd name="connsiteY20" fmla="*/ 705527 h 834313"/>
              <a:gd name="connsiteX21" fmla="*/ 644525 w 777479"/>
              <a:gd name="connsiteY21" fmla="*/ 583885 h 834313"/>
              <a:gd name="connsiteX22" fmla="*/ 632619 w 777479"/>
              <a:gd name="connsiteY22" fmla="*/ 507685 h 834313"/>
              <a:gd name="connsiteX23" fmla="*/ 718344 w 777479"/>
              <a:gd name="connsiteY23" fmla="*/ 657703 h 834313"/>
              <a:gd name="connsiteX24" fmla="*/ 770732 w 777479"/>
              <a:gd name="connsiteY24" fmla="*/ 636272 h 834313"/>
              <a:gd name="connsiteX25" fmla="*/ 758825 w 777479"/>
              <a:gd name="connsiteY25" fmla="*/ 495778 h 834313"/>
              <a:gd name="connsiteX26" fmla="*/ 668338 w 777479"/>
              <a:gd name="connsiteY26" fmla="*/ 324328 h 834313"/>
              <a:gd name="connsiteX27" fmla="*/ 668239 w 777479"/>
              <a:gd name="connsiteY27" fmla="*/ 0 h 834313"/>
              <a:gd name="connsiteX0" fmla="*/ 240017 w 777479"/>
              <a:gd name="connsiteY0" fmla="*/ 24652 h 834313"/>
              <a:gd name="connsiteX1" fmla="*/ 239713 w 777479"/>
              <a:gd name="connsiteY1" fmla="*/ 240985 h 834313"/>
              <a:gd name="connsiteX2" fmla="*/ 82550 w 777479"/>
              <a:gd name="connsiteY2" fmla="*/ 336235 h 834313"/>
              <a:gd name="connsiteX3" fmla="*/ 3969 w 777479"/>
              <a:gd name="connsiteY3" fmla="*/ 474347 h 834313"/>
              <a:gd name="connsiteX4" fmla="*/ 106363 w 777479"/>
              <a:gd name="connsiteY4" fmla="*/ 488635 h 834313"/>
              <a:gd name="connsiteX5" fmla="*/ 254000 w 777479"/>
              <a:gd name="connsiteY5" fmla="*/ 386241 h 834313"/>
              <a:gd name="connsiteX6" fmla="*/ 261144 w 777479"/>
              <a:gd name="connsiteY6" fmla="*/ 398147 h 834313"/>
              <a:gd name="connsiteX7" fmla="*/ 223044 w 777479"/>
              <a:gd name="connsiteY7" fmla="*/ 533878 h 834313"/>
              <a:gd name="connsiteX8" fmla="*/ 198834 w 777479"/>
              <a:gd name="connsiteY8" fmla="*/ 660085 h 834313"/>
              <a:gd name="connsiteX9" fmla="*/ 248147 w 777479"/>
              <a:gd name="connsiteY9" fmla="*/ 750200 h 834313"/>
              <a:gd name="connsiteX10" fmla="*/ 335682 w 777479"/>
              <a:gd name="connsiteY10" fmla="*/ 608466 h 834313"/>
              <a:gd name="connsiteX11" fmla="*/ 368300 w 777479"/>
              <a:gd name="connsiteY11" fmla="*/ 488634 h 834313"/>
              <a:gd name="connsiteX12" fmla="*/ 375444 w 777479"/>
              <a:gd name="connsiteY12" fmla="*/ 555310 h 834313"/>
              <a:gd name="connsiteX13" fmla="*/ 401638 w 777479"/>
              <a:gd name="connsiteY13" fmla="*/ 767241 h 834313"/>
              <a:gd name="connsiteX14" fmla="*/ 451644 w 777479"/>
              <a:gd name="connsiteY14" fmla="*/ 833916 h 834313"/>
              <a:gd name="connsiteX15" fmla="*/ 504032 w 777479"/>
              <a:gd name="connsiteY15" fmla="*/ 769622 h 834313"/>
              <a:gd name="connsiteX16" fmla="*/ 504032 w 777479"/>
              <a:gd name="connsiteY16" fmla="*/ 529115 h 834313"/>
              <a:gd name="connsiteX17" fmla="*/ 527844 w 777479"/>
              <a:gd name="connsiteY17" fmla="*/ 643416 h 834313"/>
              <a:gd name="connsiteX18" fmla="*/ 573088 w 777479"/>
              <a:gd name="connsiteY18" fmla="*/ 741047 h 834313"/>
              <a:gd name="connsiteX19" fmla="*/ 625475 w 777479"/>
              <a:gd name="connsiteY19" fmla="*/ 762478 h 834313"/>
              <a:gd name="connsiteX20" fmla="*/ 662013 w 777479"/>
              <a:gd name="connsiteY20" fmla="*/ 705527 h 834313"/>
              <a:gd name="connsiteX21" fmla="*/ 644525 w 777479"/>
              <a:gd name="connsiteY21" fmla="*/ 583885 h 834313"/>
              <a:gd name="connsiteX22" fmla="*/ 632619 w 777479"/>
              <a:gd name="connsiteY22" fmla="*/ 507685 h 834313"/>
              <a:gd name="connsiteX23" fmla="*/ 718344 w 777479"/>
              <a:gd name="connsiteY23" fmla="*/ 657703 h 834313"/>
              <a:gd name="connsiteX24" fmla="*/ 770732 w 777479"/>
              <a:gd name="connsiteY24" fmla="*/ 636272 h 834313"/>
              <a:gd name="connsiteX25" fmla="*/ 758825 w 777479"/>
              <a:gd name="connsiteY25" fmla="*/ 495778 h 834313"/>
              <a:gd name="connsiteX26" fmla="*/ 668338 w 777479"/>
              <a:gd name="connsiteY26" fmla="*/ 324328 h 834313"/>
              <a:gd name="connsiteX27" fmla="*/ 668239 w 777479"/>
              <a:gd name="connsiteY27" fmla="*/ 0 h 834313"/>
              <a:gd name="connsiteX0" fmla="*/ 240017 w 777479"/>
              <a:gd name="connsiteY0" fmla="*/ 164738 h 974399"/>
              <a:gd name="connsiteX1" fmla="*/ 239713 w 777479"/>
              <a:gd name="connsiteY1" fmla="*/ 381071 h 974399"/>
              <a:gd name="connsiteX2" fmla="*/ 82550 w 777479"/>
              <a:gd name="connsiteY2" fmla="*/ 476321 h 974399"/>
              <a:gd name="connsiteX3" fmla="*/ 3969 w 777479"/>
              <a:gd name="connsiteY3" fmla="*/ 614433 h 974399"/>
              <a:gd name="connsiteX4" fmla="*/ 106363 w 777479"/>
              <a:gd name="connsiteY4" fmla="*/ 628721 h 974399"/>
              <a:gd name="connsiteX5" fmla="*/ 254000 w 777479"/>
              <a:gd name="connsiteY5" fmla="*/ 526327 h 974399"/>
              <a:gd name="connsiteX6" fmla="*/ 261144 w 777479"/>
              <a:gd name="connsiteY6" fmla="*/ 538233 h 974399"/>
              <a:gd name="connsiteX7" fmla="*/ 223044 w 777479"/>
              <a:gd name="connsiteY7" fmla="*/ 673964 h 974399"/>
              <a:gd name="connsiteX8" fmla="*/ 198834 w 777479"/>
              <a:gd name="connsiteY8" fmla="*/ 800171 h 974399"/>
              <a:gd name="connsiteX9" fmla="*/ 248147 w 777479"/>
              <a:gd name="connsiteY9" fmla="*/ 890286 h 974399"/>
              <a:gd name="connsiteX10" fmla="*/ 335682 w 777479"/>
              <a:gd name="connsiteY10" fmla="*/ 748552 h 974399"/>
              <a:gd name="connsiteX11" fmla="*/ 368300 w 777479"/>
              <a:gd name="connsiteY11" fmla="*/ 628720 h 974399"/>
              <a:gd name="connsiteX12" fmla="*/ 375444 w 777479"/>
              <a:gd name="connsiteY12" fmla="*/ 695396 h 974399"/>
              <a:gd name="connsiteX13" fmla="*/ 401638 w 777479"/>
              <a:gd name="connsiteY13" fmla="*/ 907327 h 974399"/>
              <a:gd name="connsiteX14" fmla="*/ 451644 w 777479"/>
              <a:gd name="connsiteY14" fmla="*/ 974002 h 974399"/>
              <a:gd name="connsiteX15" fmla="*/ 504032 w 777479"/>
              <a:gd name="connsiteY15" fmla="*/ 909708 h 974399"/>
              <a:gd name="connsiteX16" fmla="*/ 504032 w 777479"/>
              <a:gd name="connsiteY16" fmla="*/ 669201 h 974399"/>
              <a:gd name="connsiteX17" fmla="*/ 527844 w 777479"/>
              <a:gd name="connsiteY17" fmla="*/ 783502 h 974399"/>
              <a:gd name="connsiteX18" fmla="*/ 573088 w 777479"/>
              <a:gd name="connsiteY18" fmla="*/ 881133 h 974399"/>
              <a:gd name="connsiteX19" fmla="*/ 625475 w 777479"/>
              <a:gd name="connsiteY19" fmla="*/ 902564 h 974399"/>
              <a:gd name="connsiteX20" fmla="*/ 662013 w 777479"/>
              <a:gd name="connsiteY20" fmla="*/ 845613 h 974399"/>
              <a:gd name="connsiteX21" fmla="*/ 644525 w 777479"/>
              <a:gd name="connsiteY21" fmla="*/ 723971 h 974399"/>
              <a:gd name="connsiteX22" fmla="*/ 632619 w 777479"/>
              <a:gd name="connsiteY22" fmla="*/ 647771 h 974399"/>
              <a:gd name="connsiteX23" fmla="*/ 718344 w 777479"/>
              <a:gd name="connsiteY23" fmla="*/ 797789 h 974399"/>
              <a:gd name="connsiteX24" fmla="*/ 770732 w 777479"/>
              <a:gd name="connsiteY24" fmla="*/ 776358 h 974399"/>
              <a:gd name="connsiteX25" fmla="*/ 758825 w 777479"/>
              <a:gd name="connsiteY25" fmla="*/ 635864 h 974399"/>
              <a:gd name="connsiteX26" fmla="*/ 668338 w 777479"/>
              <a:gd name="connsiteY26" fmla="*/ 464414 h 974399"/>
              <a:gd name="connsiteX27" fmla="*/ 577964 w 777479"/>
              <a:gd name="connsiteY27" fmla="*/ 0 h 974399"/>
              <a:gd name="connsiteX0" fmla="*/ 224488 w 777479"/>
              <a:gd name="connsiteY0" fmla="*/ 79294 h 974399"/>
              <a:gd name="connsiteX1" fmla="*/ 239713 w 777479"/>
              <a:gd name="connsiteY1" fmla="*/ 381071 h 974399"/>
              <a:gd name="connsiteX2" fmla="*/ 82550 w 777479"/>
              <a:gd name="connsiteY2" fmla="*/ 476321 h 974399"/>
              <a:gd name="connsiteX3" fmla="*/ 3969 w 777479"/>
              <a:gd name="connsiteY3" fmla="*/ 614433 h 974399"/>
              <a:gd name="connsiteX4" fmla="*/ 106363 w 777479"/>
              <a:gd name="connsiteY4" fmla="*/ 628721 h 974399"/>
              <a:gd name="connsiteX5" fmla="*/ 254000 w 777479"/>
              <a:gd name="connsiteY5" fmla="*/ 526327 h 974399"/>
              <a:gd name="connsiteX6" fmla="*/ 261144 w 777479"/>
              <a:gd name="connsiteY6" fmla="*/ 538233 h 974399"/>
              <a:gd name="connsiteX7" fmla="*/ 223044 w 777479"/>
              <a:gd name="connsiteY7" fmla="*/ 673964 h 974399"/>
              <a:gd name="connsiteX8" fmla="*/ 198834 w 777479"/>
              <a:gd name="connsiteY8" fmla="*/ 800171 h 974399"/>
              <a:gd name="connsiteX9" fmla="*/ 248147 w 777479"/>
              <a:gd name="connsiteY9" fmla="*/ 890286 h 974399"/>
              <a:gd name="connsiteX10" fmla="*/ 335682 w 777479"/>
              <a:gd name="connsiteY10" fmla="*/ 748552 h 974399"/>
              <a:gd name="connsiteX11" fmla="*/ 368300 w 777479"/>
              <a:gd name="connsiteY11" fmla="*/ 628720 h 974399"/>
              <a:gd name="connsiteX12" fmla="*/ 375444 w 777479"/>
              <a:gd name="connsiteY12" fmla="*/ 695396 h 974399"/>
              <a:gd name="connsiteX13" fmla="*/ 401638 w 777479"/>
              <a:gd name="connsiteY13" fmla="*/ 907327 h 974399"/>
              <a:gd name="connsiteX14" fmla="*/ 451644 w 777479"/>
              <a:gd name="connsiteY14" fmla="*/ 974002 h 974399"/>
              <a:gd name="connsiteX15" fmla="*/ 504032 w 777479"/>
              <a:gd name="connsiteY15" fmla="*/ 909708 h 974399"/>
              <a:gd name="connsiteX16" fmla="*/ 504032 w 777479"/>
              <a:gd name="connsiteY16" fmla="*/ 669201 h 974399"/>
              <a:gd name="connsiteX17" fmla="*/ 527844 w 777479"/>
              <a:gd name="connsiteY17" fmla="*/ 783502 h 974399"/>
              <a:gd name="connsiteX18" fmla="*/ 573088 w 777479"/>
              <a:gd name="connsiteY18" fmla="*/ 881133 h 974399"/>
              <a:gd name="connsiteX19" fmla="*/ 625475 w 777479"/>
              <a:gd name="connsiteY19" fmla="*/ 902564 h 974399"/>
              <a:gd name="connsiteX20" fmla="*/ 662013 w 777479"/>
              <a:gd name="connsiteY20" fmla="*/ 845613 h 974399"/>
              <a:gd name="connsiteX21" fmla="*/ 644525 w 777479"/>
              <a:gd name="connsiteY21" fmla="*/ 723971 h 974399"/>
              <a:gd name="connsiteX22" fmla="*/ 632619 w 777479"/>
              <a:gd name="connsiteY22" fmla="*/ 647771 h 974399"/>
              <a:gd name="connsiteX23" fmla="*/ 718344 w 777479"/>
              <a:gd name="connsiteY23" fmla="*/ 797789 h 974399"/>
              <a:gd name="connsiteX24" fmla="*/ 770732 w 777479"/>
              <a:gd name="connsiteY24" fmla="*/ 776358 h 974399"/>
              <a:gd name="connsiteX25" fmla="*/ 758825 w 777479"/>
              <a:gd name="connsiteY25" fmla="*/ 635864 h 974399"/>
              <a:gd name="connsiteX26" fmla="*/ 668338 w 777479"/>
              <a:gd name="connsiteY26" fmla="*/ 464414 h 974399"/>
              <a:gd name="connsiteX27" fmla="*/ 577964 w 777479"/>
              <a:gd name="connsiteY27" fmla="*/ 0 h 974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77479" h="974399">
                <a:moveTo>
                  <a:pt x="224488" y="79294"/>
                </a:moveTo>
                <a:cubicBezTo>
                  <a:pt x="238577" y="124935"/>
                  <a:pt x="263369" y="314900"/>
                  <a:pt x="239713" y="381071"/>
                </a:cubicBezTo>
                <a:cubicBezTo>
                  <a:pt x="216057" y="447242"/>
                  <a:pt x="121841" y="437427"/>
                  <a:pt x="82550" y="476321"/>
                </a:cubicBezTo>
                <a:cubicBezTo>
                  <a:pt x="43259" y="515215"/>
                  <a:pt x="0" y="589033"/>
                  <a:pt x="3969" y="614433"/>
                </a:cubicBezTo>
                <a:cubicBezTo>
                  <a:pt x="7938" y="639833"/>
                  <a:pt x="64691" y="643405"/>
                  <a:pt x="106363" y="628721"/>
                </a:cubicBezTo>
                <a:cubicBezTo>
                  <a:pt x="148035" y="614037"/>
                  <a:pt x="228203" y="541408"/>
                  <a:pt x="254000" y="526327"/>
                </a:cubicBezTo>
                <a:cubicBezTo>
                  <a:pt x="279797" y="511246"/>
                  <a:pt x="266303" y="513627"/>
                  <a:pt x="261144" y="538233"/>
                </a:cubicBezTo>
                <a:cubicBezTo>
                  <a:pt x="255985" y="562839"/>
                  <a:pt x="233429" y="630308"/>
                  <a:pt x="223044" y="673964"/>
                </a:cubicBezTo>
                <a:cubicBezTo>
                  <a:pt x="212659" y="717620"/>
                  <a:pt x="194650" y="764117"/>
                  <a:pt x="198834" y="800171"/>
                </a:cubicBezTo>
                <a:cubicBezTo>
                  <a:pt x="203018" y="836225"/>
                  <a:pt x="225339" y="898889"/>
                  <a:pt x="248147" y="890286"/>
                </a:cubicBezTo>
                <a:cubicBezTo>
                  <a:pt x="270955" y="881683"/>
                  <a:pt x="315657" y="792146"/>
                  <a:pt x="335682" y="748552"/>
                </a:cubicBezTo>
                <a:cubicBezTo>
                  <a:pt x="355707" y="704958"/>
                  <a:pt x="361673" y="637579"/>
                  <a:pt x="368300" y="628720"/>
                </a:cubicBezTo>
                <a:cubicBezTo>
                  <a:pt x="374927" y="619861"/>
                  <a:pt x="369888" y="648962"/>
                  <a:pt x="375444" y="695396"/>
                </a:cubicBezTo>
                <a:cubicBezTo>
                  <a:pt x="381000" y="741831"/>
                  <a:pt x="388938" y="860893"/>
                  <a:pt x="401638" y="907327"/>
                </a:cubicBezTo>
                <a:cubicBezTo>
                  <a:pt x="414338" y="953761"/>
                  <a:pt x="434578" y="973605"/>
                  <a:pt x="451644" y="974002"/>
                </a:cubicBezTo>
                <a:cubicBezTo>
                  <a:pt x="468710" y="974399"/>
                  <a:pt x="495301" y="960508"/>
                  <a:pt x="504032" y="909708"/>
                </a:cubicBezTo>
                <a:cubicBezTo>
                  <a:pt x="512763" y="858908"/>
                  <a:pt x="500063" y="690235"/>
                  <a:pt x="504032" y="669201"/>
                </a:cubicBezTo>
                <a:cubicBezTo>
                  <a:pt x="508001" y="648167"/>
                  <a:pt x="516335" y="748180"/>
                  <a:pt x="527844" y="783502"/>
                </a:cubicBezTo>
                <a:cubicBezTo>
                  <a:pt x="539353" y="818824"/>
                  <a:pt x="556816" y="861289"/>
                  <a:pt x="573088" y="881133"/>
                </a:cubicBezTo>
                <a:cubicBezTo>
                  <a:pt x="589360" y="900977"/>
                  <a:pt x="610654" y="908484"/>
                  <a:pt x="625475" y="902564"/>
                </a:cubicBezTo>
                <a:cubicBezTo>
                  <a:pt x="640296" y="896644"/>
                  <a:pt x="658838" y="875379"/>
                  <a:pt x="662013" y="845613"/>
                </a:cubicBezTo>
                <a:cubicBezTo>
                  <a:pt x="665188" y="815847"/>
                  <a:pt x="649424" y="756945"/>
                  <a:pt x="644525" y="723971"/>
                </a:cubicBezTo>
                <a:cubicBezTo>
                  <a:pt x="639626" y="690997"/>
                  <a:pt x="620316" y="635468"/>
                  <a:pt x="632619" y="647771"/>
                </a:cubicBezTo>
                <a:cubicBezTo>
                  <a:pt x="644922" y="660074"/>
                  <a:pt x="695325" y="776358"/>
                  <a:pt x="718344" y="797789"/>
                </a:cubicBezTo>
                <a:cubicBezTo>
                  <a:pt x="741363" y="819220"/>
                  <a:pt x="763985" y="803346"/>
                  <a:pt x="770732" y="776358"/>
                </a:cubicBezTo>
                <a:cubicBezTo>
                  <a:pt x="777479" y="749371"/>
                  <a:pt x="775891" y="687855"/>
                  <a:pt x="758825" y="635864"/>
                </a:cubicBezTo>
                <a:cubicBezTo>
                  <a:pt x="741759" y="583873"/>
                  <a:pt x="698481" y="570391"/>
                  <a:pt x="668338" y="464414"/>
                </a:cubicBezTo>
                <a:cubicBezTo>
                  <a:pt x="638195" y="358437"/>
                  <a:pt x="580345" y="78978"/>
                  <a:pt x="577964" y="0"/>
                </a:cubicBezTo>
              </a:path>
            </a:pathLst>
          </a:custGeom>
          <a:solidFill>
            <a:srgbClr val="FFFF00"/>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83" name="Oval 82"/>
          <p:cNvSpPr/>
          <p:nvPr/>
        </p:nvSpPr>
        <p:spPr>
          <a:xfrm>
            <a:off x="5724128" y="3429000"/>
            <a:ext cx="216024" cy="288032"/>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9" name="Freeform 108"/>
          <p:cNvSpPr/>
          <p:nvPr/>
        </p:nvSpPr>
        <p:spPr>
          <a:xfrm flipH="1">
            <a:off x="8494463" y="2829209"/>
            <a:ext cx="493761" cy="1024993"/>
          </a:xfrm>
          <a:custGeom>
            <a:avLst/>
            <a:gdLst>
              <a:gd name="connsiteX0" fmla="*/ 452907 w 646090"/>
              <a:gd name="connsiteY0" fmla="*/ 92298 h 1092558"/>
              <a:gd name="connsiteX1" fmla="*/ 15025 w 646090"/>
              <a:gd name="connsiteY1" fmla="*/ 581695 h 1092558"/>
              <a:gd name="connsiteX2" fmla="*/ 543059 w 646090"/>
              <a:gd name="connsiteY2" fmla="*/ 1032456 h 1092558"/>
              <a:gd name="connsiteX3" fmla="*/ 633211 w 646090"/>
              <a:gd name="connsiteY3" fmla="*/ 942304 h 1092558"/>
              <a:gd name="connsiteX4" fmla="*/ 581696 w 646090"/>
              <a:gd name="connsiteY4" fmla="*/ 143814 h 1092558"/>
              <a:gd name="connsiteX5" fmla="*/ 452907 w 646090"/>
              <a:gd name="connsiteY5" fmla="*/ 92298 h 1092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6090" h="1092558">
                <a:moveTo>
                  <a:pt x="452907" y="92298"/>
                </a:moveTo>
                <a:cubicBezTo>
                  <a:pt x="358462" y="165278"/>
                  <a:pt x="0" y="425002"/>
                  <a:pt x="15025" y="581695"/>
                </a:cubicBezTo>
                <a:cubicBezTo>
                  <a:pt x="30050" y="738388"/>
                  <a:pt x="440028" y="972354"/>
                  <a:pt x="543059" y="1032456"/>
                </a:cubicBezTo>
                <a:cubicBezTo>
                  <a:pt x="646090" y="1092558"/>
                  <a:pt x="626772" y="1090411"/>
                  <a:pt x="633211" y="942304"/>
                </a:cubicBezTo>
                <a:cubicBezTo>
                  <a:pt x="639650" y="794197"/>
                  <a:pt x="607454" y="287628"/>
                  <a:pt x="581696" y="143814"/>
                </a:cubicBezTo>
                <a:cubicBezTo>
                  <a:pt x="555938" y="0"/>
                  <a:pt x="547352" y="19318"/>
                  <a:pt x="452907" y="92298"/>
                </a:cubicBezTo>
                <a:close/>
              </a:path>
            </a:pathLst>
          </a:custGeom>
          <a:solidFill>
            <a:srgbClr val="0033CC"/>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10" name="Freeform 109"/>
          <p:cNvSpPr/>
          <p:nvPr/>
        </p:nvSpPr>
        <p:spPr>
          <a:xfrm>
            <a:off x="6685674" y="2817635"/>
            <a:ext cx="509580" cy="1024993"/>
          </a:xfrm>
          <a:custGeom>
            <a:avLst/>
            <a:gdLst>
              <a:gd name="connsiteX0" fmla="*/ 452907 w 646090"/>
              <a:gd name="connsiteY0" fmla="*/ 92298 h 1092558"/>
              <a:gd name="connsiteX1" fmla="*/ 15025 w 646090"/>
              <a:gd name="connsiteY1" fmla="*/ 581695 h 1092558"/>
              <a:gd name="connsiteX2" fmla="*/ 543059 w 646090"/>
              <a:gd name="connsiteY2" fmla="*/ 1032456 h 1092558"/>
              <a:gd name="connsiteX3" fmla="*/ 633211 w 646090"/>
              <a:gd name="connsiteY3" fmla="*/ 942304 h 1092558"/>
              <a:gd name="connsiteX4" fmla="*/ 581696 w 646090"/>
              <a:gd name="connsiteY4" fmla="*/ 143814 h 1092558"/>
              <a:gd name="connsiteX5" fmla="*/ 452907 w 646090"/>
              <a:gd name="connsiteY5" fmla="*/ 92298 h 1092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6090" h="1092558">
                <a:moveTo>
                  <a:pt x="452907" y="92298"/>
                </a:moveTo>
                <a:cubicBezTo>
                  <a:pt x="358462" y="165278"/>
                  <a:pt x="0" y="425002"/>
                  <a:pt x="15025" y="581695"/>
                </a:cubicBezTo>
                <a:cubicBezTo>
                  <a:pt x="30050" y="738388"/>
                  <a:pt x="440028" y="972354"/>
                  <a:pt x="543059" y="1032456"/>
                </a:cubicBezTo>
                <a:cubicBezTo>
                  <a:pt x="646090" y="1092558"/>
                  <a:pt x="626772" y="1090411"/>
                  <a:pt x="633211" y="942304"/>
                </a:cubicBezTo>
                <a:cubicBezTo>
                  <a:pt x="639650" y="794197"/>
                  <a:pt x="607454" y="287628"/>
                  <a:pt x="581696" y="143814"/>
                </a:cubicBezTo>
                <a:cubicBezTo>
                  <a:pt x="555938" y="0"/>
                  <a:pt x="547352" y="19318"/>
                  <a:pt x="452907" y="92298"/>
                </a:cubicBezTo>
                <a:close/>
              </a:path>
            </a:pathLst>
          </a:custGeom>
          <a:solidFill>
            <a:srgbClr val="0033CC"/>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18" name="Freeform 10"/>
          <p:cNvSpPr/>
          <p:nvPr/>
        </p:nvSpPr>
        <p:spPr>
          <a:xfrm flipH="1">
            <a:off x="7850477" y="4033533"/>
            <a:ext cx="509081" cy="763619"/>
          </a:xfrm>
          <a:custGeom>
            <a:avLst/>
            <a:gdLst>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98859 w 625872"/>
              <a:gd name="connsiteY6" fmla="*/ 576262 h 840978"/>
              <a:gd name="connsiteX7" fmla="*/ 408384 w 625872"/>
              <a:gd name="connsiteY7" fmla="*/ 554831 h 840978"/>
              <a:gd name="connsiteX8" fmla="*/ 403622 w 625872"/>
              <a:gd name="connsiteY8" fmla="*/ 0 h 840978"/>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86581 w 625872"/>
              <a:gd name="connsiteY6" fmla="*/ 600620 h 840978"/>
              <a:gd name="connsiteX7" fmla="*/ 408384 w 625872"/>
              <a:gd name="connsiteY7" fmla="*/ 554831 h 840978"/>
              <a:gd name="connsiteX8" fmla="*/ 403622 w 625872"/>
              <a:gd name="connsiteY8" fmla="*/ 0 h 840978"/>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52338"/>
              <a:gd name="connsiteX1" fmla="*/ 586978 w 629778"/>
              <a:gd name="connsiteY1" fmla="*/ 707231 h 852338"/>
              <a:gd name="connsiteX2" fmla="*/ 332557 w 629778"/>
              <a:gd name="connsiteY2" fmla="*/ 850230 h 852338"/>
              <a:gd name="connsiteX3" fmla="*/ 65484 w 629778"/>
              <a:gd name="connsiteY3" fmla="*/ 809625 h 852338"/>
              <a:gd name="connsiteX4" fmla="*/ 15478 w 629778"/>
              <a:gd name="connsiteY4" fmla="*/ 671512 h 852338"/>
              <a:gd name="connsiteX5" fmla="*/ 158353 w 629778"/>
              <a:gd name="connsiteY5" fmla="*/ 540543 h 852338"/>
              <a:gd name="connsiteX6" fmla="*/ 386581 w 629778"/>
              <a:gd name="connsiteY6" fmla="*/ 600620 h 852338"/>
              <a:gd name="connsiteX7" fmla="*/ 408384 w 629778"/>
              <a:gd name="connsiteY7" fmla="*/ 554831 h 852338"/>
              <a:gd name="connsiteX8" fmla="*/ 403622 w 629778"/>
              <a:gd name="connsiteY8" fmla="*/ 0 h 852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9778" h="852338">
                <a:moveTo>
                  <a:pt x="589359" y="40481"/>
                </a:moveTo>
                <a:cubicBezTo>
                  <a:pt x="607615" y="308570"/>
                  <a:pt x="629778" y="572273"/>
                  <a:pt x="586978" y="707231"/>
                </a:cubicBezTo>
                <a:cubicBezTo>
                  <a:pt x="544178" y="842189"/>
                  <a:pt x="393081" y="852338"/>
                  <a:pt x="332557" y="850230"/>
                </a:cubicBezTo>
                <a:cubicBezTo>
                  <a:pt x="247154" y="847800"/>
                  <a:pt x="118330" y="839411"/>
                  <a:pt x="65484" y="809625"/>
                </a:cubicBezTo>
                <a:cubicBezTo>
                  <a:pt x="12638" y="779839"/>
                  <a:pt x="0" y="716359"/>
                  <a:pt x="15478" y="671512"/>
                </a:cubicBezTo>
                <a:cubicBezTo>
                  <a:pt x="30956" y="626665"/>
                  <a:pt x="96503" y="552358"/>
                  <a:pt x="158353" y="540543"/>
                </a:cubicBezTo>
                <a:cubicBezTo>
                  <a:pt x="220203" y="528728"/>
                  <a:pt x="344909" y="598239"/>
                  <a:pt x="386581" y="600620"/>
                </a:cubicBezTo>
                <a:cubicBezTo>
                  <a:pt x="428253" y="603001"/>
                  <a:pt x="405544" y="654934"/>
                  <a:pt x="408384" y="554831"/>
                </a:cubicBezTo>
                <a:cubicBezTo>
                  <a:pt x="411224" y="454728"/>
                  <a:pt x="406400" y="229393"/>
                  <a:pt x="403622" y="0"/>
                </a:cubicBezTo>
              </a:path>
            </a:pathLst>
          </a:custGeom>
          <a:solidFill>
            <a:srgbClr val="0033CC"/>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119" name="Freeform 118"/>
          <p:cNvSpPr/>
          <p:nvPr/>
        </p:nvSpPr>
        <p:spPr>
          <a:xfrm>
            <a:off x="7194753" y="4056274"/>
            <a:ext cx="528455" cy="740878"/>
          </a:xfrm>
          <a:custGeom>
            <a:avLst/>
            <a:gdLst>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98859 w 625872"/>
              <a:gd name="connsiteY6" fmla="*/ 576262 h 840978"/>
              <a:gd name="connsiteX7" fmla="*/ 408384 w 625872"/>
              <a:gd name="connsiteY7" fmla="*/ 554831 h 840978"/>
              <a:gd name="connsiteX8" fmla="*/ 403622 w 625872"/>
              <a:gd name="connsiteY8" fmla="*/ 0 h 840978"/>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86581 w 625872"/>
              <a:gd name="connsiteY6" fmla="*/ 600620 h 840978"/>
              <a:gd name="connsiteX7" fmla="*/ 408384 w 625872"/>
              <a:gd name="connsiteY7" fmla="*/ 554831 h 840978"/>
              <a:gd name="connsiteX8" fmla="*/ 403622 w 625872"/>
              <a:gd name="connsiteY8" fmla="*/ 0 h 840978"/>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52338"/>
              <a:gd name="connsiteX1" fmla="*/ 586978 w 629778"/>
              <a:gd name="connsiteY1" fmla="*/ 707231 h 852338"/>
              <a:gd name="connsiteX2" fmla="*/ 332557 w 629778"/>
              <a:gd name="connsiteY2" fmla="*/ 850230 h 852338"/>
              <a:gd name="connsiteX3" fmla="*/ 65484 w 629778"/>
              <a:gd name="connsiteY3" fmla="*/ 809625 h 852338"/>
              <a:gd name="connsiteX4" fmla="*/ 15478 w 629778"/>
              <a:gd name="connsiteY4" fmla="*/ 671512 h 852338"/>
              <a:gd name="connsiteX5" fmla="*/ 158353 w 629778"/>
              <a:gd name="connsiteY5" fmla="*/ 540543 h 852338"/>
              <a:gd name="connsiteX6" fmla="*/ 386581 w 629778"/>
              <a:gd name="connsiteY6" fmla="*/ 600620 h 852338"/>
              <a:gd name="connsiteX7" fmla="*/ 408384 w 629778"/>
              <a:gd name="connsiteY7" fmla="*/ 554831 h 852338"/>
              <a:gd name="connsiteX8" fmla="*/ 403622 w 629778"/>
              <a:gd name="connsiteY8" fmla="*/ 0 h 852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9778" h="852338">
                <a:moveTo>
                  <a:pt x="589359" y="40481"/>
                </a:moveTo>
                <a:cubicBezTo>
                  <a:pt x="607615" y="308570"/>
                  <a:pt x="629778" y="572273"/>
                  <a:pt x="586978" y="707231"/>
                </a:cubicBezTo>
                <a:cubicBezTo>
                  <a:pt x="544178" y="842189"/>
                  <a:pt x="393081" y="852338"/>
                  <a:pt x="332557" y="850230"/>
                </a:cubicBezTo>
                <a:cubicBezTo>
                  <a:pt x="247154" y="847800"/>
                  <a:pt x="118330" y="839411"/>
                  <a:pt x="65484" y="809625"/>
                </a:cubicBezTo>
                <a:cubicBezTo>
                  <a:pt x="12638" y="779839"/>
                  <a:pt x="0" y="716359"/>
                  <a:pt x="15478" y="671512"/>
                </a:cubicBezTo>
                <a:cubicBezTo>
                  <a:pt x="30956" y="626665"/>
                  <a:pt x="96503" y="552358"/>
                  <a:pt x="158353" y="540543"/>
                </a:cubicBezTo>
                <a:cubicBezTo>
                  <a:pt x="220203" y="528728"/>
                  <a:pt x="344909" y="598239"/>
                  <a:pt x="386581" y="600620"/>
                </a:cubicBezTo>
                <a:cubicBezTo>
                  <a:pt x="428253" y="603001"/>
                  <a:pt x="405544" y="654934"/>
                  <a:pt x="408384" y="554831"/>
                </a:cubicBezTo>
                <a:cubicBezTo>
                  <a:pt x="411224" y="454728"/>
                  <a:pt x="406400" y="229393"/>
                  <a:pt x="403622" y="0"/>
                </a:cubicBezTo>
              </a:path>
            </a:pathLst>
          </a:custGeom>
          <a:solidFill>
            <a:srgbClr val="0033CC"/>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grpSp>
        <p:nvGrpSpPr>
          <p:cNvPr id="120" name="Group 20"/>
          <p:cNvGrpSpPr/>
          <p:nvPr/>
        </p:nvGrpSpPr>
        <p:grpSpPr>
          <a:xfrm>
            <a:off x="7026012" y="2060848"/>
            <a:ext cx="1650444" cy="2207663"/>
            <a:chOff x="1475656" y="2564904"/>
            <a:chExt cx="2160240" cy="2808312"/>
          </a:xfrm>
        </p:grpSpPr>
        <p:sp>
          <p:nvSpPr>
            <p:cNvPr id="121" name="Oval 10"/>
            <p:cNvSpPr/>
            <p:nvPr/>
          </p:nvSpPr>
          <p:spPr>
            <a:xfrm>
              <a:off x="1475656" y="2564904"/>
              <a:ext cx="2160240" cy="2808312"/>
            </a:xfrm>
            <a:prstGeom prst="ellipse">
              <a:avLst/>
            </a:prstGeom>
            <a:solidFill>
              <a:srgbClr val="0033CC"/>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22" name="Freeform 6"/>
            <p:cNvSpPr/>
            <p:nvPr/>
          </p:nvSpPr>
          <p:spPr>
            <a:xfrm>
              <a:off x="1979712" y="2996952"/>
              <a:ext cx="1107584" cy="154547"/>
            </a:xfrm>
            <a:custGeom>
              <a:avLst/>
              <a:gdLst>
                <a:gd name="connsiteX0" fmla="*/ 0 w 1107584"/>
                <a:gd name="connsiteY0" fmla="*/ 154547 h 154547"/>
                <a:gd name="connsiteX1" fmla="*/ 103031 w 1107584"/>
                <a:gd name="connsiteY1" fmla="*/ 12879 h 154547"/>
                <a:gd name="connsiteX2" fmla="*/ 244699 w 1107584"/>
                <a:gd name="connsiteY2" fmla="*/ 154547 h 154547"/>
                <a:gd name="connsiteX3" fmla="*/ 386367 w 1107584"/>
                <a:gd name="connsiteY3" fmla="*/ 12879 h 154547"/>
                <a:gd name="connsiteX4" fmla="*/ 515155 w 1107584"/>
                <a:gd name="connsiteY4" fmla="*/ 141668 h 154547"/>
                <a:gd name="connsiteX5" fmla="*/ 669702 w 1107584"/>
                <a:gd name="connsiteY5" fmla="*/ 38637 h 154547"/>
                <a:gd name="connsiteX6" fmla="*/ 837127 w 1107584"/>
                <a:gd name="connsiteY6" fmla="*/ 115910 h 154547"/>
                <a:gd name="connsiteX7" fmla="*/ 978795 w 1107584"/>
                <a:gd name="connsiteY7" fmla="*/ 0 h 154547"/>
                <a:gd name="connsiteX8" fmla="*/ 1107584 w 1107584"/>
                <a:gd name="connsiteY8" fmla="*/ 115910 h 154547"/>
                <a:gd name="connsiteX9" fmla="*/ 1107584 w 1107584"/>
                <a:gd name="connsiteY9" fmla="*/ 115910 h 1545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07584" h="154547">
                  <a:moveTo>
                    <a:pt x="0" y="154547"/>
                  </a:moveTo>
                  <a:cubicBezTo>
                    <a:pt x="31124" y="83713"/>
                    <a:pt x="62248" y="12879"/>
                    <a:pt x="103031" y="12879"/>
                  </a:cubicBezTo>
                  <a:cubicBezTo>
                    <a:pt x="143814" y="12879"/>
                    <a:pt x="197476" y="154547"/>
                    <a:pt x="244699" y="154547"/>
                  </a:cubicBezTo>
                  <a:cubicBezTo>
                    <a:pt x="291922" y="154547"/>
                    <a:pt x="341291" y="15026"/>
                    <a:pt x="386367" y="12879"/>
                  </a:cubicBezTo>
                  <a:cubicBezTo>
                    <a:pt x="431443" y="10733"/>
                    <a:pt x="467933" y="137375"/>
                    <a:pt x="515155" y="141668"/>
                  </a:cubicBezTo>
                  <a:cubicBezTo>
                    <a:pt x="562378" y="145961"/>
                    <a:pt x="616040" y="42930"/>
                    <a:pt x="669702" y="38637"/>
                  </a:cubicBezTo>
                  <a:cubicBezTo>
                    <a:pt x="723364" y="34344"/>
                    <a:pt x="785612" y="122350"/>
                    <a:pt x="837127" y="115910"/>
                  </a:cubicBezTo>
                  <a:cubicBezTo>
                    <a:pt x="888643" y="109471"/>
                    <a:pt x="933719" y="0"/>
                    <a:pt x="978795" y="0"/>
                  </a:cubicBezTo>
                  <a:cubicBezTo>
                    <a:pt x="1023871" y="0"/>
                    <a:pt x="1107584" y="115910"/>
                    <a:pt x="1107584" y="115910"/>
                  </a:cubicBezTo>
                  <a:lnTo>
                    <a:pt x="1107584" y="115910"/>
                  </a:lnTo>
                </a:path>
              </a:pathLst>
            </a:custGeom>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123" name="Freeform 7"/>
            <p:cNvSpPr/>
            <p:nvPr/>
          </p:nvSpPr>
          <p:spPr>
            <a:xfrm>
              <a:off x="1979712" y="2852936"/>
              <a:ext cx="1107584" cy="154547"/>
            </a:xfrm>
            <a:custGeom>
              <a:avLst/>
              <a:gdLst>
                <a:gd name="connsiteX0" fmla="*/ 0 w 1107584"/>
                <a:gd name="connsiteY0" fmla="*/ 154547 h 154547"/>
                <a:gd name="connsiteX1" fmla="*/ 103031 w 1107584"/>
                <a:gd name="connsiteY1" fmla="*/ 12879 h 154547"/>
                <a:gd name="connsiteX2" fmla="*/ 244699 w 1107584"/>
                <a:gd name="connsiteY2" fmla="*/ 154547 h 154547"/>
                <a:gd name="connsiteX3" fmla="*/ 386367 w 1107584"/>
                <a:gd name="connsiteY3" fmla="*/ 12879 h 154547"/>
                <a:gd name="connsiteX4" fmla="*/ 515155 w 1107584"/>
                <a:gd name="connsiteY4" fmla="*/ 141668 h 154547"/>
                <a:gd name="connsiteX5" fmla="*/ 669702 w 1107584"/>
                <a:gd name="connsiteY5" fmla="*/ 38637 h 154547"/>
                <a:gd name="connsiteX6" fmla="*/ 837127 w 1107584"/>
                <a:gd name="connsiteY6" fmla="*/ 115910 h 154547"/>
                <a:gd name="connsiteX7" fmla="*/ 978795 w 1107584"/>
                <a:gd name="connsiteY7" fmla="*/ 0 h 154547"/>
                <a:gd name="connsiteX8" fmla="*/ 1107584 w 1107584"/>
                <a:gd name="connsiteY8" fmla="*/ 115910 h 154547"/>
                <a:gd name="connsiteX9" fmla="*/ 1107584 w 1107584"/>
                <a:gd name="connsiteY9" fmla="*/ 115910 h 1545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07584" h="154547">
                  <a:moveTo>
                    <a:pt x="0" y="154547"/>
                  </a:moveTo>
                  <a:cubicBezTo>
                    <a:pt x="31124" y="83713"/>
                    <a:pt x="62248" y="12879"/>
                    <a:pt x="103031" y="12879"/>
                  </a:cubicBezTo>
                  <a:cubicBezTo>
                    <a:pt x="143814" y="12879"/>
                    <a:pt x="197476" y="154547"/>
                    <a:pt x="244699" y="154547"/>
                  </a:cubicBezTo>
                  <a:cubicBezTo>
                    <a:pt x="291922" y="154547"/>
                    <a:pt x="341291" y="15026"/>
                    <a:pt x="386367" y="12879"/>
                  </a:cubicBezTo>
                  <a:cubicBezTo>
                    <a:pt x="431443" y="10733"/>
                    <a:pt x="467933" y="137375"/>
                    <a:pt x="515155" y="141668"/>
                  </a:cubicBezTo>
                  <a:cubicBezTo>
                    <a:pt x="562378" y="145961"/>
                    <a:pt x="616040" y="42930"/>
                    <a:pt x="669702" y="38637"/>
                  </a:cubicBezTo>
                  <a:cubicBezTo>
                    <a:pt x="723364" y="34344"/>
                    <a:pt x="785612" y="122350"/>
                    <a:pt x="837127" y="115910"/>
                  </a:cubicBezTo>
                  <a:cubicBezTo>
                    <a:pt x="888643" y="109471"/>
                    <a:pt x="933719" y="0"/>
                    <a:pt x="978795" y="0"/>
                  </a:cubicBezTo>
                  <a:cubicBezTo>
                    <a:pt x="1023871" y="0"/>
                    <a:pt x="1107584" y="115910"/>
                    <a:pt x="1107584" y="115910"/>
                  </a:cubicBezTo>
                  <a:lnTo>
                    <a:pt x="1107584" y="115910"/>
                  </a:lnTo>
                </a:path>
              </a:pathLst>
            </a:custGeom>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124" name="Freeform 8"/>
            <p:cNvSpPr/>
            <p:nvPr/>
          </p:nvSpPr>
          <p:spPr>
            <a:xfrm>
              <a:off x="1979712" y="2708920"/>
              <a:ext cx="1107584" cy="154547"/>
            </a:xfrm>
            <a:custGeom>
              <a:avLst/>
              <a:gdLst>
                <a:gd name="connsiteX0" fmla="*/ 0 w 1107584"/>
                <a:gd name="connsiteY0" fmla="*/ 154547 h 154547"/>
                <a:gd name="connsiteX1" fmla="*/ 103031 w 1107584"/>
                <a:gd name="connsiteY1" fmla="*/ 12879 h 154547"/>
                <a:gd name="connsiteX2" fmla="*/ 244699 w 1107584"/>
                <a:gd name="connsiteY2" fmla="*/ 154547 h 154547"/>
                <a:gd name="connsiteX3" fmla="*/ 386367 w 1107584"/>
                <a:gd name="connsiteY3" fmla="*/ 12879 h 154547"/>
                <a:gd name="connsiteX4" fmla="*/ 515155 w 1107584"/>
                <a:gd name="connsiteY4" fmla="*/ 141668 h 154547"/>
                <a:gd name="connsiteX5" fmla="*/ 669702 w 1107584"/>
                <a:gd name="connsiteY5" fmla="*/ 38637 h 154547"/>
                <a:gd name="connsiteX6" fmla="*/ 837127 w 1107584"/>
                <a:gd name="connsiteY6" fmla="*/ 115910 h 154547"/>
                <a:gd name="connsiteX7" fmla="*/ 978795 w 1107584"/>
                <a:gd name="connsiteY7" fmla="*/ 0 h 154547"/>
                <a:gd name="connsiteX8" fmla="*/ 1107584 w 1107584"/>
                <a:gd name="connsiteY8" fmla="*/ 115910 h 154547"/>
                <a:gd name="connsiteX9" fmla="*/ 1107584 w 1107584"/>
                <a:gd name="connsiteY9" fmla="*/ 115910 h 1545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07584" h="154547">
                  <a:moveTo>
                    <a:pt x="0" y="154547"/>
                  </a:moveTo>
                  <a:cubicBezTo>
                    <a:pt x="31124" y="83713"/>
                    <a:pt x="62248" y="12879"/>
                    <a:pt x="103031" y="12879"/>
                  </a:cubicBezTo>
                  <a:cubicBezTo>
                    <a:pt x="143814" y="12879"/>
                    <a:pt x="197476" y="154547"/>
                    <a:pt x="244699" y="154547"/>
                  </a:cubicBezTo>
                  <a:cubicBezTo>
                    <a:pt x="291922" y="154547"/>
                    <a:pt x="341291" y="15026"/>
                    <a:pt x="386367" y="12879"/>
                  </a:cubicBezTo>
                  <a:cubicBezTo>
                    <a:pt x="431443" y="10733"/>
                    <a:pt x="467933" y="137375"/>
                    <a:pt x="515155" y="141668"/>
                  </a:cubicBezTo>
                  <a:cubicBezTo>
                    <a:pt x="562378" y="145961"/>
                    <a:pt x="616040" y="42930"/>
                    <a:pt x="669702" y="38637"/>
                  </a:cubicBezTo>
                  <a:cubicBezTo>
                    <a:pt x="723364" y="34344"/>
                    <a:pt x="785612" y="122350"/>
                    <a:pt x="837127" y="115910"/>
                  </a:cubicBezTo>
                  <a:cubicBezTo>
                    <a:pt x="888643" y="109471"/>
                    <a:pt x="933719" y="0"/>
                    <a:pt x="978795" y="0"/>
                  </a:cubicBezTo>
                  <a:cubicBezTo>
                    <a:pt x="1023871" y="0"/>
                    <a:pt x="1107584" y="115910"/>
                    <a:pt x="1107584" y="115910"/>
                  </a:cubicBezTo>
                  <a:lnTo>
                    <a:pt x="1107584" y="115910"/>
                  </a:lnTo>
                </a:path>
              </a:pathLst>
            </a:custGeom>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grpSp>
      <p:sp>
        <p:nvSpPr>
          <p:cNvPr id="112" name="Chord 111"/>
          <p:cNvSpPr/>
          <p:nvPr/>
        </p:nvSpPr>
        <p:spPr>
          <a:xfrm>
            <a:off x="7606529" y="2996793"/>
            <a:ext cx="430719" cy="292268"/>
          </a:xfrm>
          <a:prstGeom prst="chord">
            <a:avLst>
              <a:gd name="adj1" fmla="val 5430208"/>
              <a:gd name="adj2" fmla="val 5345722"/>
            </a:avLst>
          </a:prstGeom>
          <a:solidFill>
            <a:srgbClr val="FF00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113" name="Group 12"/>
          <p:cNvGrpSpPr/>
          <p:nvPr/>
        </p:nvGrpSpPr>
        <p:grpSpPr>
          <a:xfrm>
            <a:off x="7623418" y="2666844"/>
            <a:ext cx="398590" cy="219202"/>
            <a:chOff x="6739030" y="3610677"/>
            <a:chExt cx="451036" cy="248044"/>
          </a:xfrm>
        </p:grpSpPr>
        <p:sp>
          <p:nvSpPr>
            <p:cNvPr id="116" name="Oval 115"/>
            <p:cNvSpPr/>
            <p:nvPr/>
          </p:nvSpPr>
          <p:spPr>
            <a:xfrm rot="190219">
              <a:off x="7099070" y="3610677"/>
              <a:ext cx="90996" cy="248044"/>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17" name="Oval 116"/>
            <p:cNvSpPr/>
            <p:nvPr/>
          </p:nvSpPr>
          <p:spPr>
            <a:xfrm rot="190219">
              <a:off x="6739030" y="3610677"/>
              <a:ext cx="90996" cy="248044"/>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114" name="Arc 113"/>
          <p:cNvSpPr/>
          <p:nvPr/>
        </p:nvSpPr>
        <p:spPr>
          <a:xfrm>
            <a:off x="7322023" y="3524453"/>
            <a:ext cx="1018159" cy="763620"/>
          </a:xfrm>
          <a:prstGeom prst="arc">
            <a:avLst>
              <a:gd name="adj1" fmla="val 13520168"/>
              <a:gd name="adj2" fmla="val 19023606"/>
            </a:avLst>
          </a:prstGeom>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115" name="Oval 114"/>
          <p:cNvSpPr/>
          <p:nvPr/>
        </p:nvSpPr>
        <p:spPr>
          <a:xfrm>
            <a:off x="7710286" y="3464029"/>
            <a:ext cx="253928" cy="253928"/>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159" name="Group 11"/>
          <p:cNvGrpSpPr/>
          <p:nvPr/>
        </p:nvGrpSpPr>
        <p:grpSpPr>
          <a:xfrm>
            <a:off x="7308304" y="1700808"/>
            <a:ext cx="1080120" cy="1067566"/>
            <a:chOff x="827584" y="1124744"/>
            <a:chExt cx="1072119" cy="1368152"/>
          </a:xfrm>
        </p:grpSpPr>
        <p:sp>
          <p:nvSpPr>
            <p:cNvPr id="160" name="Chord 159"/>
            <p:cNvSpPr/>
            <p:nvPr/>
          </p:nvSpPr>
          <p:spPr>
            <a:xfrm>
              <a:off x="827584" y="1124744"/>
              <a:ext cx="1072119" cy="1368152"/>
            </a:xfrm>
            <a:prstGeom prst="chord">
              <a:avLst>
                <a:gd name="adj1" fmla="val 10688754"/>
                <a:gd name="adj2" fmla="val 108958"/>
              </a:avLst>
            </a:prstGeom>
            <a:solidFill>
              <a:srgbClr val="FFFF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61" name="Chord 160"/>
            <p:cNvSpPr/>
            <p:nvPr/>
          </p:nvSpPr>
          <p:spPr>
            <a:xfrm rot="10800000">
              <a:off x="827584" y="1700808"/>
              <a:ext cx="1072119" cy="216024"/>
            </a:xfrm>
            <a:prstGeom prst="chord">
              <a:avLst>
                <a:gd name="adj1" fmla="val 10688754"/>
                <a:gd name="adj2" fmla="val 108958"/>
              </a:avLst>
            </a:prstGeom>
            <a:solidFill>
              <a:srgbClr val="FFFF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cxnSp>
          <p:nvCxnSpPr>
            <p:cNvPr id="162" name="Straight Connector 161"/>
            <p:cNvCxnSpPr/>
            <p:nvPr/>
          </p:nvCxnSpPr>
          <p:spPr>
            <a:xfrm rot="5400000">
              <a:off x="935596" y="1448780"/>
              <a:ext cx="64807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3" name="Straight Connector 162"/>
            <p:cNvCxnSpPr/>
            <p:nvPr/>
          </p:nvCxnSpPr>
          <p:spPr>
            <a:xfrm rot="5400000">
              <a:off x="1151620" y="1448780"/>
              <a:ext cx="64807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pic>
        <p:nvPicPr>
          <p:cNvPr id="138" name="applause.mp3">
            <a:hlinkClick r:id="" action="ppaction://media"/>
          </p:cNvPr>
          <p:cNvPicPr>
            <a:picLocks noRot="1" noChangeAspect="1"/>
          </p:cNvPicPr>
          <p:nvPr>
            <a:audioFile r:link="rId1"/>
          </p:nvPr>
        </p:nvPicPr>
        <p:blipFill>
          <a:blip r:embed="rId4" cstate="print"/>
          <a:stretch>
            <a:fillRect/>
          </a:stretch>
        </p:blipFill>
        <p:spPr>
          <a:xfrm>
            <a:off x="9396536" y="2348880"/>
            <a:ext cx="304800" cy="304800"/>
          </a:xfrm>
          <a:prstGeom prst="rect">
            <a:avLst/>
          </a:prstGeom>
        </p:spPr>
      </p:pic>
      <p:grpSp>
        <p:nvGrpSpPr>
          <p:cNvPr id="30" name="Group 11"/>
          <p:cNvGrpSpPr/>
          <p:nvPr/>
        </p:nvGrpSpPr>
        <p:grpSpPr>
          <a:xfrm>
            <a:off x="906726" y="2502642"/>
            <a:ext cx="951084" cy="998366"/>
            <a:chOff x="827584" y="1124744"/>
            <a:chExt cx="1072119" cy="1368152"/>
          </a:xfrm>
        </p:grpSpPr>
        <p:sp>
          <p:nvSpPr>
            <p:cNvPr id="52" name="Chord 51"/>
            <p:cNvSpPr/>
            <p:nvPr/>
          </p:nvSpPr>
          <p:spPr>
            <a:xfrm>
              <a:off x="827584" y="1124744"/>
              <a:ext cx="1072119" cy="1368152"/>
            </a:xfrm>
            <a:prstGeom prst="chord">
              <a:avLst>
                <a:gd name="adj1" fmla="val 10688754"/>
                <a:gd name="adj2" fmla="val 108958"/>
              </a:avLst>
            </a:prstGeom>
            <a:solidFill>
              <a:srgbClr val="FFFF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3" name="Chord 52"/>
            <p:cNvSpPr/>
            <p:nvPr/>
          </p:nvSpPr>
          <p:spPr>
            <a:xfrm rot="10800000">
              <a:off x="827584" y="1700808"/>
              <a:ext cx="1072119" cy="216024"/>
            </a:xfrm>
            <a:prstGeom prst="chord">
              <a:avLst>
                <a:gd name="adj1" fmla="val 10688754"/>
                <a:gd name="adj2" fmla="val 108958"/>
              </a:avLst>
            </a:prstGeom>
            <a:solidFill>
              <a:srgbClr val="FFFF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cxnSp>
          <p:nvCxnSpPr>
            <p:cNvPr id="54" name="Straight Connector 53"/>
            <p:cNvCxnSpPr/>
            <p:nvPr/>
          </p:nvCxnSpPr>
          <p:spPr>
            <a:xfrm rot="5400000">
              <a:off x="935596" y="1448780"/>
              <a:ext cx="64807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5" name="Straight Connector 54"/>
            <p:cNvCxnSpPr/>
            <p:nvPr/>
          </p:nvCxnSpPr>
          <p:spPr>
            <a:xfrm rot="5400000">
              <a:off x="1151620" y="1448780"/>
              <a:ext cx="64807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71" name="Freeform 70"/>
          <p:cNvSpPr/>
          <p:nvPr/>
        </p:nvSpPr>
        <p:spPr>
          <a:xfrm rot="2731415" flipV="1">
            <a:off x="1351504" y="2806064"/>
            <a:ext cx="586983" cy="750029"/>
          </a:xfrm>
          <a:custGeom>
            <a:avLst/>
            <a:gdLst>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75432 w 777479"/>
              <a:gd name="connsiteY8" fmla="*/ 659606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65919 w 777479"/>
              <a:gd name="connsiteY10" fmla="*/ 516731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62013 w 777479"/>
              <a:gd name="connsiteY20" fmla="*/ 605036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2397 h 834313"/>
              <a:gd name="connsiteX1" fmla="*/ 239713 w 777479"/>
              <a:gd name="connsiteY1" fmla="*/ 240985 h 834313"/>
              <a:gd name="connsiteX2" fmla="*/ 82550 w 777479"/>
              <a:gd name="connsiteY2" fmla="*/ 336235 h 834313"/>
              <a:gd name="connsiteX3" fmla="*/ 3969 w 777479"/>
              <a:gd name="connsiteY3" fmla="*/ 474347 h 834313"/>
              <a:gd name="connsiteX4" fmla="*/ 106363 w 777479"/>
              <a:gd name="connsiteY4" fmla="*/ 488635 h 834313"/>
              <a:gd name="connsiteX5" fmla="*/ 254000 w 777479"/>
              <a:gd name="connsiteY5" fmla="*/ 386241 h 834313"/>
              <a:gd name="connsiteX6" fmla="*/ 261144 w 777479"/>
              <a:gd name="connsiteY6" fmla="*/ 398147 h 834313"/>
              <a:gd name="connsiteX7" fmla="*/ 223044 w 777479"/>
              <a:gd name="connsiteY7" fmla="*/ 533878 h 834313"/>
              <a:gd name="connsiteX8" fmla="*/ 198834 w 777479"/>
              <a:gd name="connsiteY8" fmla="*/ 660085 h 834313"/>
              <a:gd name="connsiteX9" fmla="*/ 248147 w 777479"/>
              <a:gd name="connsiteY9" fmla="*/ 750200 h 834313"/>
              <a:gd name="connsiteX10" fmla="*/ 335682 w 777479"/>
              <a:gd name="connsiteY10" fmla="*/ 608466 h 834313"/>
              <a:gd name="connsiteX11" fmla="*/ 368300 w 777479"/>
              <a:gd name="connsiteY11" fmla="*/ 488634 h 834313"/>
              <a:gd name="connsiteX12" fmla="*/ 375444 w 777479"/>
              <a:gd name="connsiteY12" fmla="*/ 555310 h 834313"/>
              <a:gd name="connsiteX13" fmla="*/ 401638 w 777479"/>
              <a:gd name="connsiteY13" fmla="*/ 767241 h 834313"/>
              <a:gd name="connsiteX14" fmla="*/ 451644 w 777479"/>
              <a:gd name="connsiteY14" fmla="*/ 833916 h 834313"/>
              <a:gd name="connsiteX15" fmla="*/ 504032 w 777479"/>
              <a:gd name="connsiteY15" fmla="*/ 769622 h 834313"/>
              <a:gd name="connsiteX16" fmla="*/ 504032 w 777479"/>
              <a:gd name="connsiteY16" fmla="*/ 529115 h 834313"/>
              <a:gd name="connsiteX17" fmla="*/ 527844 w 777479"/>
              <a:gd name="connsiteY17" fmla="*/ 643416 h 834313"/>
              <a:gd name="connsiteX18" fmla="*/ 573088 w 777479"/>
              <a:gd name="connsiteY18" fmla="*/ 741047 h 834313"/>
              <a:gd name="connsiteX19" fmla="*/ 625475 w 777479"/>
              <a:gd name="connsiteY19" fmla="*/ 762478 h 834313"/>
              <a:gd name="connsiteX20" fmla="*/ 662013 w 777479"/>
              <a:gd name="connsiteY20" fmla="*/ 705527 h 834313"/>
              <a:gd name="connsiteX21" fmla="*/ 644525 w 777479"/>
              <a:gd name="connsiteY21" fmla="*/ 583885 h 834313"/>
              <a:gd name="connsiteX22" fmla="*/ 632619 w 777479"/>
              <a:gd name="connsiteY22" fmla="*/ 507685 h 834313"/>
              <a:gd name="connsiteX23" fmla="*/ 718344 w 777479"/>
              <a:gd name="connsiteY23" fmla="*/ 657703 h 834313"/>
              <a:gd name="connsiteX24" fmla="*/ 770732 w 777479"/>
              <a:gd name="connsiteY24" fmla="*/ 636272 h 834313"/>
              <a:gd name="connsiteX25" fmla="*/ 758825 w 777479"/>
              <a:gd name="connsiteY25" fmla="*/ 495778 h 834313"/>
              <a:gd name="connsiteX26" fmla="*/ 668338 w 777479"/>
              <a:gd name="connsiteY26" fmla="*/ 324328 h 834313"/>
              <a:gd name="connsiteX27" fmla="*/ 668239 w 777479"/>
              <a:gd name="connsiteY27" fmla="*/ 0 h 834313"/>
              <a:gd name="connsiteX0" fmla="*/ 240017 w 777479"/>
              <a:gd name="connsiteY0" fmla="*/ 24652 h 834313"/>
              <a:gd name="connsiteX1" fmla="*/ 239713 w 777479"/>
              <a:gd name="connsiteY1" fmla="*/ 240985 h 834313"/>
              <a:gd name="connsiteX2" fmla="*/ 82550 w 777479"/>
              <a:gd name="connsiteY2" fmla="*/ 336235 h 834313"/>
              <a:gd name="connsiteX3" fmla="*/ 3969 w 777479"/>
              <a:gd name="connsiteY3" fmla="*/ 474347 h 834313"/>
              <a:gd name="connsiteX4" fmla="*/ 106363 w 777479"/>
              <a:gd name="connsiteY4" fmla="*/ 488635 h 834313"/>
              <a:gd name="connsiteX5" fmla="*/ 254000 w 777479"/>
              <a:gd name="connsiteY5" fmla="*/ 386241 h 834313"/>
              <a:gd name="connsiteX6" fmla="*/ 261144 w 777479"/>
              <a:gd name="connsiteY6" fmla="*/ 398147 h 834313"/>
              <a:gd name="connsiteX7" fmla="*/ 223044 w 777479"/>
              <a:gd name="connsiteY7" fmla="*/ 533878 h 834313"/>
              <a:gd name="connsiteX8" fmla="*/ 198834 w 777479"/>
              <a:gd name="connsiteY8" fmla="*/ 660085 h 834313"/>
              <a:gd name="connsiteX9" fmla="*/ 248147 w 777479"/>
              <a:gd name="connsiteY9" fmla="*/ 750200 h 834313"/>
              <a:gd name="connsiteX10" fmla="*/ 335682 w 777479"/>
              <a:gd name="connsiteY10" fmla="*/ 608466 h 834313"/>
              <a:gd name="connsiteX11" fmla="*/ 368300 w 777479"/>
              <a:gd name="connsiteY11" fmla="*/ 488634 h 834313"/>
              <a:gd name="connsiteX12" fmla="*/ 375444 w 777479"/>
              <a:gd name="connsiteY12" fmla="*/ 555310 h 834313"/>
              <a:gd name="connsiteX13" fmla="*/ 401638 w 777479"/>
              <a:gd name="connsiteY13" fmla="*/ 767241 h 834313"/>
              <a:gd name="connsiteX14" fmla="*/ 451644 w 777479"/>
              <a:gd name="connsiteY14" fmla="*/ 833916 h 834313"/>
              <a:gd name="connsiteX15" fmla="*/ 504032 w 777479"/>
              <a:gd name="connsiteY15" fmla="*/ 769622 h 834313"/>
              <a:gd name="connsiteX16" fmla="*/ 504032 w 777479"/>
              <a:gd name="connsiteY16" fmla="*/ 529115 h 834313"/>
              <a:gd name="connsiteX17" fmla="*/ 527844 w 777479"/>
              <a:gd name="connsiteY17" fmla="*/ 643416 h 834313"/>
              <a:gd name="connsiteX18" fmla="*/ 573088 w 777479"/>
              <a:gd name="connsiteY18" fmla="*/ 741047 h 834313"/>
              <a:gd name="connsiteX19" fmla="*/ 625475 w 777479"/>
              <a:gd name="connsiteY19" fmla="*/ 762478 h 834313"/>
              <a:gd name="connsiteX20" fmla="*/ 662013 w 777479"/>
              <a:gd name="connsiteY20" fmla="*/ 705527 h 834313"/>
              <a:gd name="connsiteX21" fmla="*/ 644525 w 777479"/>
              <a:gd name="connsiteY21" fmla="*/ 583885 h 834313"/>
              <a:gd name="connsiteX22" fmla="*/ 632619 w 777479"/>
              <a:gd name="connsiteY22" fmla="*/ 507685 h 834313"/>
              <a:gd name="connsiteX23" fmla="*/ 718344 w 777479"/>
              <a:gd name="connsiteY23" fmla="*/ 657703 h 834313"/>
              <a:gd name="connsiteX24" fmla="*/ 770732 w 777479"/>
              <a:gd name="connsiteY24" fmla="*/ 636272 h 834313"/>
              <a:gd name="connsiteX25" fmla="*/ 758825 w 777479"/>
              <a:gd name="connsiteY25" fmla="*/ 495778 h 834313"/>
              <a:gd name="connsiteX26" fmla="*/ 668338 w 777479"/>
              <a:gd name="connsiteY26" fmla="*/ 324328 h 834313"/>
              <a:gd name="connsiteX27" fmla="*/ 668239 w 777479"/>
              <a:gd name="connsiteY27" fmla="*/ 0 h 834313"/>
              <a:gd name="connsiteX0" fmla="*/ 240017 w 777479"/>
              <a:gd name="connsiteY0" fmla="*/ 164738 h 974399"/>
              <a:gd name="connsiteX1" fmla="*/ 239713 w 777479"/>
              <a:gd name="connsiteY1" fmla="*/ 381071 h 974399"/>
              <a:gd name="connsiteX2" fmla="*/ 82550 w 777479"/>
              <a:gd name="connsiteY2" fmla="*/ 476321 h 974399"/>
              <a:gd name="connsiteX3" fmla="*/ 3969 w 777479"/>
              <a:gd name="connsiteY3" fmla="*/ 614433 h 974399"/>
              <a:gd name="connsiteX4" fmla="*/ 106363 w 777479"/>
              <a:gd name="connsiteY4" fmla="*/ 628721 h 974399"/>
              <a:gd name="connsiteX5" fmla="*/ 254000 w 777479"/>
              <a:gd name="connsiteY5" fmla="*/ 526327 h 974399"/>
              <a:gd name="connsiteX6" fmla="*/ 261144 w 777479"/>
              <a:gd name="connsiteY6" fmla="*/ 538233 h 974399"/>
              <a:gd name="connsiteX7" fmla="*/ 223044 w 777479"/>
              <a:gd name="connsiteY7" fmla="*/ 673964 h 974399"/>
              <a:gd name="connsiteX8" fmla="*/ 198834 w 777479"/>
              <a:gd name="connsiteY8" fmla="*/ 800171 h 974399"/>
              <a:gd name="connsiteX9" fmla="*/ 248147 w 777479"/>
              <a:gd name="connsiteY9" fmla="*/ 890286 h 974399"/>
              <a:gd name="connsiteX10" fmla="*/ 335682 w 777479"/>
              <a:gd name="connsiteY10" fmla="*/ 748552 h 974399"/>
              <a:gd name="connsiteX11" fmla="*/ 368300 w 777479"/>
              <a:gd name="connsiteY11" fmla="*/ 628720 h 974399"/>
              <a:gd name="connsiteX12" fmla="*/ 375444 w 777479"/>
              <a:gd name="connsiteY12" fmla="*/ 695396 h 974399"/>
              <a:gd name="connsiteX13" fmla="*/ 401638 w 777479"/>
              <a:gd name="connsiteY13" fmla="*/ 907327 h 974399"/>
              <a:gd name="connsiteX14" fmla="*/ 451644 w 777479"/>
              <a:gd name="connsiteY14" fmla="*/ 974002 h 974399"/>
              <a:gd name="connsiteX15" fmla="*/ 504032 w 777479"/>
              <a:gd name="connsiteY15" fmla="*/ 909708 h 974399"/>
              <a:gd name="connsiteX16" fmla="*/ 504032 w 777479"/>
              <a:gd name="connsiteY16" fmla="*/ 669201 h 974399"/>
              <a:gd name="connsiteX17" fmla="*/ 527844 w 777479"/>
              <a:gd name="connsiteY17" fmla="*/ 783502 h 974399"/>
              <a:gd name="connsiteX18" fmla="*/ 573088 w 777479"/>
              <a:gd name="connsiteY18" fmla="*/ 881133 h 974399"/>
              <a:gd name="connsiteX19" fmla="*/ 625475 w 777479"/>
              <a:gd name="connsiteY19" fmla="*/ 902564 h 974399"/>
              <a:gd name="connsiteX20" fmla="*/ 662013 w 777479"/>
              <a:gd name="connsiteY20" fmla="*/ 845613 h 974399"/>
              <a:gd name="connsiteX21" fmla="*/ 644525 w 777479"/>
              <a:gd name="connsiteY21" fmla="*/ 723971 h 974399"/>
              <a:gd name="connsiteX22" fmla="*/ 632619 w 777479"/>
              <a:gd name="connsiteY22" fmla="*/ 647771 h 974399"/>
              <a:gd name="connsiteX23" fmla="*/ 718344 w 777479"/>
              <a:gd name="connsiteY23" fmla="*/ 797789 h 974399"/>
              <a:gd name="connsiteX24" fmla="*/ 770732 w 777479"/>
              <a:gd name="connsiteY24" fmla="*/ 776358 h 974399"/>
              <a:gd name="connsiteX25" fmla="*/ 758825 w 777479"/>
              <a:gd name="connsiteY25" fmla="*/ 635864 h 974399"/>
              <a:gd name="connsiteX26" fmla="*/ 668338 w 777479"/>
              <a:gd name="connsiteY26" fmla="*/ 464414 h 974399"/>
              <a:gd name="connsiteX27" fmla="*/ 577964 w 777479"/>
              <a:gd name="connsiteY27" fmla="*/ 0 h 974399"/>
              <a:gd name="connsiteX0" fmla="*/ 224488 w 777479"/>
              <a:gd name="connsiteY0" fmla="*/ 79294 h 974399"/>
              <a:gd name="connsiteX1" fmla="*/ 239713 w 777479"/>
              <a:gd name="connsiteY1" fmla="*/ 381071 h 974399"/>
              <a:gd name="connsiteX2" fmla="*/ 82550 w 777479"/>
              <a:gd name="connsiteY2" fmla="*/ 476321 h 974399"/>
              <a:gd name="connsiteX3" fmla="*/ 3969 w 777479"/>
              <a:gd name="connsiteY3" fmla="*/ 614433 h 974399"/>
              <a:gd name="connsiteX4" fmla="*/ 106363 w 777479"/>
              <a:gd name="connsiteY4" fmla="*/ 628721 h 974399"/>
              <a:gd name="connsiteX5" fmla="*/ 254000 w 777479"/>
              <a:gd name="connsiteY5" fmla="*/ 526327 h 974399"/>
              <a:gd name="connsiteX6" fmla="*/ 261144 w 777479"/>
              <a:gd name="connsiteY6" fmla="*/ 538233 h 974399"/>
              <a:gd name="connsiteX7" fmla="*/ 223044 w 777479"/>
              <a:gd name="connsiteY7" fmla="*/ 673964 h 974399"/>
              <a:gd name="connsiteX8" fmla="*/ 198834 w 777479"/>
              <a:gd name="connsiteY8" fmla="*/ 800171 h 974399"/>
              <a:gd name="connsiteX9" fmla="*/ 248147 w 777479"/>
              <a:gd name="connsiteY9" fmla="*/ 890286 h 974399"/>
              <a:gd name="connsiteX10" fmla="*/ 335682 w 777479"/>
              <a:gd name="connsiteY10" fmla="*/ 748552 h 974399"/>
              <a:gd name="connsiteX11" fmla="*/ 368300 w 777479"/>
              <a:gd name="connsiteY11" fmla="*/ 628720 h 974399"/>
              <a:gd name="connsiteX12" fmla="*/ 375444 w 777479"/>
              <a:gd name="connsiteY12" fmla="*/ 695396 h 974399"/>
              <a:gd name="connsiteX13" fmla="*/ 401638 w 777479"/>
              <a:gd name="connsiteY13" fmla="*/ 907327 h 974399"/>
              <a:gd name="connsiteX14" fmla="*/ 451644 w 777479"/>
              <a:gd name="connsiteY14" fmla="*/ 974002 h 974399"/>
              <a:gd name="connsiteX15" fmla="*/ 504032 w 777479"/>
              <a:gd name="connsiteY15" fmla="*/ 909708 h 974399"/>
              <a:gd name="connsiteX16" fmla="*/ 504032 w 777479"/>
              <a:gd name="connsiteY16" fmla="*/ 669201 h 974399"/>
              <a:gd name="connsiteX17" fmla="*/ 527844 w 777479"/>
              <a:gd name="connsiteY17" fmla="*/ 783502 h 974399"/>
              <a:gd name="connsiteX18" fmla="*/ 573088 w 777479"/>
              <a:gd name="connsiteY18" fmla="*/ 881133 h 974399"/>
              <a:gd name="connsiteX19" fmla="*/ 625475 w 777479"/>
              <a:gd name="connsiteY19" fmla="*/ 902564 h 974399"/>
              <a:gd name="connsiteX20" fmla="*/ 662013 w 777479"/>
              <a:gd name="connsiteY20" fmla="*/ 845613 h 974399"/>
              <a:gd name="connsiteX21" fmla="*/ 644525 w 777479"/>
              <a:gd name="connsiteY21" fmla="*/ 723971 h 974399"/>
              <a:gd name="connsiteX22" fmla="*/ 632619 w 777479"/>
              <a:gd name="connsiteY22" fmla="*/ 647771 h 974399"/>
              <a:gd name="connsiteX23" fmla="*/ 718344 w 777479"/>
              <a:gd name="connsiteY23" fmla="*/ 797789 h 974399"/>
              <a:gd name="connsiteX24" fmla="*/ 770732 w 777479"/>
              <a:gd name="connsiteY24" fmla="*/ 776358 h 974399"/>
              <a:gd name="connsiteX25" fmla="*/ 758825 w 777479"/>
              <a:gd name="connsiteY25" fmla="*/ 635864 h 974399"/>
              <a:gd name="connsiteX26" fmla="*/ 668338 w 777479"/>
              <a:gd name="connsiteY26" fmla="*/ 464414 h 974399"/>
              <a:gd name="connsiteX27" fmla="*/ 577964 w 777479"/>
              <a:gd name="connsiteY27" fmla="*/ 0 h 974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77479" h="974399">
                <a:moveTo>
                  <a:pt x="224488" y="79294"/>
                </a:moveTo>
                <a:cubicBezTo>
                  <a:pt x="238577" y="124935"/>
                  <a:pt x="263369" y="314900"/>
                  <a:pt x="239713" y="381071"/>
                </a:cubicBezTo>
                <a:cubicBezTo>
                  <a:pt x="216057" y="447242"/>
                  <a:pt x="121841" y="437427"/>
                  <a:pt x="82550" y="476321"/>
                </a:cubicBezTo>
                <a:cubicBezTo>
                  <a:pt x="43259" y="515215"/>
                  <a:pt x="0" y="589033"/>
                  <a:pt x="3969" y="614433"/>
                </a:cubicBezTo>
                <a:cubicBezTo>
                  <a:pt x="7938" y="639833"/>
                  <a:pt x="64691" y="643405"/>
                  <a:pt x="106363" y="628721"/>
                </a:cubicBezTo>
                <a:cubicBezTo>
                  <a:pt x="148035" y="614037"/>
                  <a:pt x="228203" y="541408"/>
                  <a:pt x="254000" y="526327"/>
                </a:cubicBezTo>
                <a:cubicBezTo>
                  <a:pt x="279797" y="511246"/>
                  <a:pt x="266303" y="513627"/>
                  <a:pt x="261144" y="538233"/>
                </a:cubicBezTo>
                <a:cubicBezTo>
                  <a:pt x="255985" y="562839"/>
                  <a:pt x="233429" y="630308"/>
                  <a:pt x="223044" y="673964"/>
                </a:cubicBezTo>
                <a:cubicBezTo>
                  <a:pt x="212659" y="717620"/>
                  <a:pt x="194650" y="764117"/>
                  <a:pt x="198834" y="800171"/>
                </a:cubicBezTo>
                <a:cubicBezTo>
                  <a:pt x="203018" y="836225"/>
                  <a:pt x="225339" y="898889"/>
                  <a:pt x="248147" y="890286"/>
                </a:cubicBezTo>
                <a:cubicBezTo>
                  <a:pt x="270955" y="881683"/>
                  <a:pt x="315657" y="792146"/>
                  <a:pt x="335682" y="748552"/>
                </a:cubicBezTo>
                <a:cubicBezTo>
                  <a:pt x="355707" y="704958"/>
                  <a:pt x="361673" y="637579"/>
                  <a:pt x="368300" y="628720"/>
                </a:cubicBezTo>
                <a:cubicBezTo>
                  <a:pt x="374927" y="619861"/>
                  <a:pt x="369888" y="648962"/>
                  <a:pt x="375444" y="695396"/>
                </a:cubicBezTo>
                <a:cubicBezTo>
                  <a:pt x="381000" y="741831"/>
                  <a:pt x="388938" y="860893"/>
                  <a:pt x="401638" y="907327"/>
                </a:cubicBezTo>
                <a:cubicBezTo>
                  <a:pt x="414338" y="953761"/>
                  <a:pt x="434578" y="973605"/>
                  <a:pt x="451644" y="974002"/>
                </a:cubicBezTo>
                <a:cubicBezTo>
                  <a:pt x="468710" y="974399"/>
                  <a:pt x="495301" y="960508"/>
                  <a:pt x="504032" y="909708"/>
                </a:cubicBezTo>
                <a:cubicBezTo>
                  <a:pt x="512763" y="858908"/>
                  <a:pt x="500063" y="690235"/>
                  <a:pt x="504032" y="669201"/>
                </a:cubicBezTo>
                <a:cubicBezTo>
                  <a:pt x="508001" y="648167"/>
                  <a:pt x="516335" y="748180"/>
                  <a:pt x="527844" y="783502"/>
                </a:cubicBezTo>
                <a:cubicBezTo>
                  <a:pt x="539353" y="818824"/>
                  <a:pt x="556816" y="861289"/>
                  <a:pt x="573088" y="881133"/>
                </a:cubicBezTo>
                <a:cubicBezTo>
                  <a:pt x="589360" y="900977"/>
                  <a:pt x="610654" y="908484"/>
                  <a:pt x="625475" y="902564"/>
                </a:cubicBezTo>
                <a:cubicBezTo>
                  <a:pt x="640296" y="896644"/>
                  <a:pt x="658838" y="875379"/>
                  <a:pt x="662013" y="845613"/>
                </a:cubicBezTo>
                <a:cubicBezTo>
                  <a:pt x="665188" y="815847"/>
                  <a:pt x="649424" y="756945"/>
                  <a:pt x="644525" y="723971"/>
                </a:cubicBezTo>
                <a:cubicBezTo>
                  <a:pt x="639626" y="690997"/>
                  <a:pt x="620316" y="635468"/>
                  <a:pt x="632619" y="647771"/>
                </a:cubicBezTo>
                <a:cubicBezTo>
                  <a:pt x="644922" y="660074"/>
                  <a:pt x="695325" y="776358"/>
                  <a:pt x="718344" y="797789"/>
                </a:cubicBezTo>
                <a:cubicBezTo>
                  <a:pt x="741363" y="819220"/>
                  <a:pt x="763985" y="803346"/>
                  <a:pt x="770732" y="776358"/>
                </a:cubicBezTo>
                <a:cubicBezTo>
                  <a:pt x="777479" y="749371"/>
                  <a:pt x="775891" y="687855"/>
                  <a:pt x="758825" y="635864"/>
                </a:cubicBezTo>
                <a:cubicBezTo>
                  <a:pt x="741759" y="583873"/>
                  <a:pt x="698481" y="570391"/>
                  <a:pt x="668338" y="464414"/>
                </a:cubicBezTo>
                <a:cubicBezTo>
                  <a:pt x="638195" y="358437"/>
                  <a:pt x="580345" y="78978"/>
                  <a:pt x="577964" y="0"/>
                </a:cubicBezTo>
              </a:path>
            </a:pathLst>
          </a:custGeom>
          <a:solidFill>
            <a:srgbClr val="FFFF00"/>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xit" presetSubtype="0" fill="hold" nodeType="clickEffect">
                                  <p:stCondLst>
                                    <p:cond delay="0"/>
                                  </p:stCondLst>
                                  <p:childTnLst>
                                    <p:set>
                                      <p:cBhvr>
                                        <p:cTn id="6" dur="1" fill="hold">
                                          <p:stCondLst>
                                            <p:cond delay="0"/>
                                          </p:stCondLst>
                                        </p:cTn>
                                        <p:tgtEl>
                                          <p:spTgt spid="7"/>
                                        </p:tgtEl>
                                        <p:attrNameLst>
                                          <p:attrName>style.visibility</p:attrName>
                                        </p:attrNameLst>
                                      </p:cBhvr>
                                      <p:to>
                                        <p:strVal val="hidden"/>
                                      </p:to>
                                    </p:set>
                                  </p:childTnLst>
                                </p:cTn>
                              </p:par>
                              <p:par>
                                <p:cTn id="7" presetID="1" presetClass="entr" presetSubtype="0" fill="hold" grpId="0" nodeType="withEffect">
                                  <p:stCondLst>
                                    <p:cond delay="0"/>
                                  </p:stCondLst>
                                  <p:childTnLst>
                                    <p:set>
                                      <p:cBhvr>
                                        <p:cTn id="8" dur="1" fill="hold">
                                          <p:stCondLst>
                                            <p:cond delay="0"/>
                                          </p:stCondLst>
                                        </p:cTn>
                                        <p:tgtEl>
                                          <p:spTgt spid="4"/>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xit" presetSubtype="0" fill="hold" grpId="1" nodeType="clickEffect">
                                  <p:stCondLst>
                                    <p:cond delay="0"/>
                                  </p:stCondLst>
                                  <p:childTnLst>
                                    <p:set>
                                      <p:cBhvr>
                                        <p:cTn id="12" dur="1" fill="hold">
                                          <p:stCondLst>
                                            <p:cond delay="0"/>
                                          </p:stCondLst>
                                        </p:cTn>
                                        <p:tgtEl>
                                          <p:spTgt spid="3"/>
                                        </p:tgtEl>
                                        <p:attrNameLst>
                                          <p:attrName>style.visibility</p:attrName>
                                        </p:attrNameLst>
                                      </p:cBhvr>
                                      <p:to>
                                        <p:strVal val="hidden"/>
                                      </p:to>
                                    </p:set>
                                  </p:childTnLst>
                                </p:cTn>
                              </p:par>
                              <p:par>
                                <p:cTn id="13" presetID="1" presetClass="entr" presetSubtype="0" fill="hold" nodeType="withEffect">
                                  <p:stCondLst>
                                    <p:cond delay="0"/>
                                  </p:stCondLst>
                                  <p:childTnLst>
                                    <p:set>
                                      <p:cBhvr>
                                        <p:cTn id="14" dur="1" fill="hold">
                                          <p:stCondLst>
                                            <p:cond delay="0"/>
                                          </p:stCondLst>
                                        </p:cTn>
                                        <p:tgtEl>
                                          <p:spTgt spid="130"/>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xit" presetSubtype="0" fill="hold" nodeType="clickEffect">
                                  <p:stCondLst>
                                    <p:cond delay="0"/>
                                  </p:stCondLst>
                                  <p:childTnLst>
                                    <p:set>
                                      <p:cBhvr>
                                        <p:cTn id="18" dur="1" fill="hold">
                                          <p:stCondLst>
                                            <p:cond delay="0"/>
                                          </p:stCondLst>
                                        </p:cTn>
                                        <p:tgtEl>
                                          <p:spTgt spid="130"/>
                                        </p:tgtEl>
                                        <p:attrNameLst>
                                          <p:attrName>style.visibility</p:attrName>
                                        </p:attrNameLst>
                                      </p:cBhvr>
                                      <p:to>
                                        <p:strVal val="hidden"/>
                                      </p:to>
                                    </p:set>
                                  </p:childTnLst>
                                </p:cTn>
                              </p:par>
                              <p:par>
                                <p:cTn id="19" presetID="1" presetClass="entr" presetSubtype="0" fill="hold" grpId="2" nodeType="withEffect">
                                  <p:stCondLst>
                                    <p:cond delay="0"/>
                                  </p:stCondLst>
                                  <p:childTnLst>
                                    <p:set>
                                      <p:cBhvr>
                                        <p:cTn id="20" dur="1" fill="hold">
                                          <p:stCondLst>
                                            <p:cond delay="0"/>
                                          </p:stCondLst>
                                        </p:cTn>
                                        <p:tgtEl>
                                          <p:spTgt spid="3"/>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mediacall" presetSubtype="0" fill="hold" nodeType="clickEffect">
                                  <p:stCondLst>
                                    <p:cond delay="0"/>
                                  </p:stCondLst>
                                  <p:childTnLst>
                                    <p:cmd type="call" cmd="playFrom(0.0)">
                                      <p:cBhvr>
                                        <p:cTn id="24" dur="1" fill="hold"/>
                                        <p:tgtEl>
                                          <p:spTgt spid="138"/>
                                        </p:tgtEl>
                                      </p:cBhvr>
                                    </p:cmd>
                                  </p:childTnLst>
                                </p:cTn>
                              </p:par>
                            </p:childTnLst>
                          </p:cTn>
                        </p:par>
                      </p:childTnLst>
                    </p:cTn>
                  </p:par>
                  <p:par>
                    <p:cTn id="25" fill="hold">
                      <p:stCondLst>
                        <p:cond delay="indefinite"/>
                      </p:stCondLst>
                      <p:childTnLst>
                        <p:par>
                          <p:cTn id="26" fill="hold">
                            <p:stCondLst>
                              <p:cond delay="0"/>
                            </p:stCondLst>
                            <p:childTnLst>
                              <p:par>
                                <p:cTn id="27" presetID="1" presetClass="exit" presetSubtype="0" fill="hold" grpId="0" nodeType="clickEffect">
                                  <p:stCondLst>
                                    <p:cond delay="0"/>
                                  </p:stCondLst>
                                  <p:childTnLst>
                                    <p:set>
                                      <p:cBhvr>
                                        <p:cTn id="28" dur="1" fill="hold">
                                          <p:stCondLst>
                                            <p:cond delay="0"/>
                                          </p:stCondLst>
                                        </p:cTn>
                                        <p:tgtEl>
                                          <p:spTgt spid="69"/>
                                        </p:tgtEl>
                                        <p:attrNameLst>
                                          <p:attrName>style.visibility</p:attrName>
                                        </p:attrNameLst>
                                      </p:cBhvr>
                                      <p:to>
                                        <p:strVal val="hidden"/>
                                      </p:to>
                                    </p:set>
                                  </p:childTnLst>
                                </p:cTn>
                              </p:par>
                              <p:par>
                                <p:cTn id="29" presetID="1" presetClass="exit" presetSubtype="0" fill="hold" grpId="0" nodeType="withEffect">
                                  <p:stCondLst>
                                    <p:cond delay="0"/>
                                  </p:stCondLst>
                                  <p:childTnLst>
                                    <p:set>
                                      <p:cBhvr>
                                        <p:cTn id="30" dur="1" fill="hold">
                                          <p:stCondLst>
                                            <p:cond delay="0"/>
                                          </p:stCondLst>
                                        </p:cTn>
                                        <p:tgtEl>
                                          <p:spTgt spid="31"/>
                                        </p:tgtEl>
                                        <p:attrNameLst>
                                          <p:attrName>style.visibility</p:attrName>
                                        </p:attrNameLst>
                                      </p:cBhvr>
                                      <p:to>
                                        <p:strVal val="hidden"/>
                                      </p:to>
                                    </p:set>
                                  </p:childTnLst>
                                </p:cTn>
                              </p:par>
                              <p:par>
                                <p:cTn id="31" presetID="1" presetClass="exit" presetSubtype="0" fill="hold" grpId="0" nodeType="withEffect">
                                  <p:stCondLst>
                                    <p:cond delay="0"/>
                                  </p:stCondLst>
                                  <p:childTnLst>
                                    <p:set>
                                      <p:cBhvr>
                                        <p:cTn id="32" dur="1" fill="hold">
                                          <p:stCondLst>
                                            <p:cond delay="0"/>
                                          </p:stCondLst>
                                        </p:cTn>
                                        <p:tgtEl>
                                          <p:spTgt spid="32"/>
                                        </p:tgtEl>
                                        <p:attrNameLst>
                                          <p:attrName>style.visibility</p:attrName>
                                        </p:attrNameLst>
                                      </p:cBhvr>
                                      <p:to>
                                        <p:strVal val="hidden"/>
                                      </p:to>
                                    </p:set>
                                  </p:childTnLst>
                                </p:cTn>
                              </p:par>
                              <p:par>
                                <p:cTn id="33" presetID="1" presetClass="exit" presetSubtype="0" fill="hold" nodeType="withEffect">
                                  <p:stCondLst>
                                    <p:cond delay="0"/>
                                  </p:stCondLst>
                                  <p:childTnLst>
                                    <p:set>
                                      <p:cBhvr>
                                        <p:cTn id="34" dur="1" fill="hold">
                                          <p:stCondLst>
                                            <p:cond delay="0"/>
                                          </p:stCondLst>
                                        </p:cTn>
                                        <p:tgtEl>
                                          <p:spTgt spid="28"/>
                                        </p:tgtEl>
                                        <p:attrNameLst>
                                          <p:attrName>style.visibility</p:attrName>
                                        </p:attrNameLst>
                                      </p:cBhvr>
                                      <p:to>
                                        <p:strVal val="hidden"/>
                                      </p:to>
                                    </p:set>
                                  </p:childTnLst>
                                </p:cTn>
                              </p:par>
                              <p:par>
                                <p:cTn id="35" presetID="1" presetClass="exit" presetSubtype="0" fill="hold" nodeType="withEffect">
                                  <p:stCondLst>
                                    <p:cond delay="0"/>
                                  </p:stCondLst>
                                  <p:childTnLst>
                                    <p:set>
                                      <p:cBhvr>
                                        <p:cTn id="36" dur="1" fill="hold">
                                          <p:stCondLst>
                                            <p:cond delay="0"/>
                                          </p:stCondLst>
                                        </p:cTn>
                                        <p:tgtEl>
                                          <p:spTgt spid="29"/>
                                        </p:tgtEl>
                                        <p:attrNameLst>
                                          <p:attrName>style.visibility</p:attrName>
                                        </p:attrNameLst>
                                      </p:cBhvr>
                                      <p:to>
                                        <p:strVal val="hidden"/>
                                      </p:to>
                                    </p:set>
                                  </p:childTnLst>
                                </p:cTn>
                              </p:par>
                              <p:par>
                                <p:cTn id="37" presetID="1" presetClass="entr" presetSubtype="0" fill="hold" nodeType="withEffect">
                                  <p:stCondLst>
                                    <p:cond delay="0"/>
                                  </p:stCondLst>
                                  <p:childTnLst>
                                    <p:set>
                                      <p:cBhvr>
                                        <p:cTn id="38" dur="1" fill="hold">
                                          <p:stCondLst>
                                            <p:cond delay="0"/>
                                          </p:stCondLst>
                                        </p:cTn>
                                        <p:tgtEl>
                                          <p:spTgt spid="82"/>
                                        </p:tgtEl>
                                        <p:attrNameLst>
                                          <p:attrName>style.visibility</p:attrName>
                                        </p:attrNameLst>
                                      </p:cBhvr>
                                      <p:to>
                                        <p:strVal val="visible"/>
                                      </p:to>
                                    </p:set>
                                  </p:childTnLst>
                                </p:cTn>
                              </p:par>
                              <p:par>
                                <p:cTn id="39" presetID="1" presetClass="entr" presetSubtype="0" fill="hold" grpId="0" nodeType="withEffect">
                                  <p:stCondLst>
                                    <p:cond delay="0"/>
                                  </p:stCondLst>
                                  <p:childTnLst>
                                    <p:set>
                                      <p:cBhvr>
                                        <p:cTn id="40" dur="1" fill="hold">
                                          <p:stCondLst>
                                            <p:cond delay="0"/>
                                          </p:stCondLst>
                                        </p:cTn>
                                        <p:tgtEl>
                                          <p:spTgt spid="41"/>
                                        </p:tgtEl>
                                        <p:attrNameLst>
                                          <p:attrName>style.visibility</p:attrName>
                                        </p:attrNameLst>
                                      </p:cBhvr>
                                      <p:to>
                                        <p:strVal val="visible"/>
                                      </p:to>
                                    </p:set>
                                  </p:childTnLst>
                                </p:cTn>
                              </p:par>
                            </p:childTnLst>
                          </p:cTn>
                        </p:par>
                      </p:childTnLst>
                    </p:cTn>
                  </p:par>
                  <p:par>
                    <p:cTn id="41" fill="hold">
                      <p:stCondLst>
                        <p:cond delay="indefinite"/>
                      </p:stCondLst>
                      <p:childTnLst>
                        <p:par>
                          <p:cTn id="42" fill="hold">
                            <p:stCondLst>
                              <p:cond delay="0"/>
                            </p:stCondLst>
                            <p:childTnLst>
                              <p:par>
                                <p:cTn id="43" presetID="1" presetClass="exit" presetSubtype="0" fill="hold" grpId="1" nodeType="clickEffect">
                                  <p:stCondLst>
                                    <p:cond delay="0"/>
                                  </p:stCondLst>
                                  <p:childTnLst>
                                    <p:set>
                                      <p:cBhvr>
                                        <p:cTn id="44" dur="1" fill="hold">
                                          <p:stCondLst>
                                            <p:cond delay="0"/>
                                          </p:stCondLst>
                                        </p:cTn>
                                        <p:tgtEl>
                                          <p:spTgt spid="41"/>
                                        </p:tgtEl>
                                        <p:attrNameLst>
                                          <p:attrName>style.visibility</p:attrName>
                                        </p:attrNameLst>
                                      </p:cBhvr>
                                      <p:to>
                                        <p:strVal val="hidden"/>
                                      </p:to>
                                    </p:set>
                                  </p:childTnLst>
                                </p:cTn>
                              </p:par>
                              <p:par>
                                <p:cTn id="45" presetID="1" presetClass="entr" presetSubtype="0" fill="hold" grpId="0" nodeType="withEffect">
                                  <p:stCondLst>
                                    <p:cond delay="0"/>
                                  </p:stCondLst>
                                  <p:childTnLst>
                                    <p:set>
                                      <p:cBhvr>
                                        <p:cTn id="46" dur="1" fill="hold">
                                          <p:stCondLst>
                                            <p:cond delay="0"/>
                                          </p:stCondLst>
                                        </p:cTn>
                                        <p:tgtEl>
                                          <p:spTgt spid="71"/>
                                        </p:tgtEl>
                                        <p:attrNameLst>
                                          <p:attrName>style.visibility</p:attrName>
                                        </p:attrNameLst>
                                      </p:cBhvr>
                                      <p:to>
                                        <p:strVal val="visible"/>
                                      </p:to>
                                    </p:set>
                                  </p:childTnLst>
                                </p:cTn>
                              </p:par>
                            </p:childTnLst>
                          </p:cTn>
                        </p:par>
                      </p:childTnLst>
                    </p:cTn>
                  </p:par>
                  <p:par>
                    <p:cTn id="47" fill="hold">
                      <p:stCondLst>
                        <p:cond delay="indefinite"/>
                      </p:stCondLst>
                      <p:childTnLst>
                        <p:par>
                          <p:cTn id="48" fill="hold">
                            <p:stCondLst>
                              <p:cond delay="0"/>
                            </p:stCondLst>
                            <p:childTnLst>
                              <p:par>
                                <p:cTn id="49" presetID="1" presetClass="exit" presetSubtype="0" fill="hold" grpId="1" nodeType="clickEffect">
                                  <p:stCondLst>
                                    <p:cond delay="0"/>
                                  </p:stCondLst>
                                  <p:childTnLst>
                                    <p:set>
                                      <p:cBhvr>
                                        <p:cTn id="50" dur="1" fill="hold">
                                          <p:stCondLst>
                                            <p:cond delay="0"/>
                                          </p:stCondLst>
                                        </p:cTn>
                                        <p:tgtEl>
                                          <p:spTgt spid="4"/>
                                        </p:tgtEl>
                                        <p:attrNameLst>
                                          <p:attrName>style.visibility</p:attrName>
                                        </p:attrNameLst>
                                      </p:cBhvr>
                                      <p:to>
                                        <p:strVal val="hidden"/>
                                      </p:to>
                                    </p:set>
                                  </p:childTnLst>
                                </p:cTn>
                              </p:par>
                              <p:par>
                                <p:cTn id="51" presetID="1" presetClass="exit" presetSubtype="0" fill="hold" grpId="0" nodeType="withEffect">
                                  <p:stCondLst>
                                    <p:cond delay="0"/>
                                  </p:stCondLst>
                                  <p:childTnLst>
                                    <p:set>
                                      <p:cBhvr>
                                        <p:cTn id="52" dur="1" fill="hold">
                                          <p:stCondLst>
                                            <p:cond delay="0"/>
                                          </p:stCondLst>
                                        </p:cTn>
                                        <p:tgtEl>
                                          <p:spTgt spid="3"/>
                                        </p:tgtEl>
                                        <p:attrNameLst>
                                          <p:attrName>style.visibility</p:attrName>
                                        </p:attrNameLst>
                                      </p:cBhvr>
                                      <p:to>
                                        <p:strVal val="hidden"/>
                                      </p:to>
                                    </p:set>
                                  </p:childTnLst>
                                </p:cTn>
                              </p:par>
                              <p:par>
                                <p:cTn id="53" presetID="1" presetClass="entr" presetSubtype="0" fill="hold" grpId="0" nodeType="withEffect">
                                  <p:stCondLst>
                                    <p:cond delay="0"/>
                                  </p:stCondLst>
                                  <p:childTnLst>
                                    <p:set>
                                      <p:cBhvr>
                                        <p:cTn id="54" dur="1" fill="hold">
                                          <p:stCondLst>
                                            <p:cond delay="0"/>
                                          </p:stCondLst>
                                        </p:cTn>
                                        <p:tgtEl>
                                          <p:spTgt spid="67"/>
                                        </p:tgtEl>
                                        <p:attrNameLst>
                                          <p:attrName>style.visibility</p:attrName>
                                        </p:attrNameLst>
                                      </p:cBhvr>
                                      <p:to>
                                        <p:strVal val="visible"/>
                                      </p:to>
                                    </p:set>
                                  </p:childTnLst>
                                </p:cTn>
                              </p:par>
                              <p:par>
                                <p:cTn id="55" presetID="1" presetClass="entr" presetSubtype="0" fill="hold" grpId="0" nodeType="withEffect">
                                  <p:stCondLst>
                                    <p:cond delay="0"/>
                                  </p:stCondLst>
                                  <p:childTnLst>
                                    <p:set>
                                      <p:cBhvr>
                                        <p:cTn id="56" dur="1" fill="hold">
                                          <p:stCondLst>
                                            <p:cond delay="0"/>
                                          </p:stCondLst>
                                        </p:cTn>
                                        <p:tgtEl>
                                          <p:spTgt spid="68"/>
                                        </p:tgtEl>
                                        <p:attrNameLst>
                                          <p:attrName>style.visibility</p:attrName>
                                        </p:attrNameLst>
                                      </p:cBhvr>
                                      <p:to>
                                        <p:strVal val="visible"/>
                                      </p:to>
                                    </p:set>
                                  </p:childTnLst>
                                </p:cTn>
                              </p:par>
                            </p:childTnLst>
                          </p:cTn>
                        </p:par>
                      </p:childTnLst>
                    </p:cTn>
                  </p:par>
                  <p:par>
                    <p:cTn id="57" fill="hold">
                      <p:stCondLst>
                        <p:cond delay="indefinite"/>
                      </p:stCondLst>
                      <p:childTnLst>
                        <p:par>
                          <p:cTn id="58" fill="hold">
                            <p:stCondLst>
                              <p:cond delay="0"/>
                            </p:stCondLst>
                            <p:childTnLst>
                              <p:par>
                                <p:cTn id="59" presetID="1" presetClass="exit" presetSubtype="0" fill="hold" grpId="0" nodeType="clickEffect">
                                  <p:stCondLst>
                                    <p:cond delay="0"/>
                                  </p:stCondLst>
                                  <p:childTnLst>
                                    <p:set>
                                      <p:cBhvr>
                                        <p:cTn id="60" dur="1" fill="hold">
                                          <p:stCondLst>
                                            <p:cond delay="0"/>
                                          </p:stCondLst>
                                        </p:cTn>
                                        <p:tgtEl>
                                          <p:spTgt spid="66"/>
                                        </p:tgtEl>
                                        <p:attrNameLst>
                                          <p:attrName>style.visibility</p:attrName>
                                        </p:attrNameLst>
                                      </p:cBhvr>
                                      <p:to>
                                        <p:strVal val="hidden"/>
                                      </p:to>
                                    </p:set>
                                  </p:childTnLst>
                                </p:cTn>
                              </p:par>
                              <p:par>
                                <p:cTn id="61" presetID="1" presetClass="entr" presetSubtype="0" fill="hold" grpId="0" nodeType="withEffect">
                                  <p:stCondLst>
                                    <p:cond delay="0"/>
                                  </p:stCondLst>
                                  <p:childTnLst>
                                    <p:set>
                                      <p:cBhvr>
                                        <p:cTn id="62" dur="1" fill="hold">
                                          <p:stCondLst>
                                            <p:cond delay="0"/>
                                          </p:stCondLst>
                                        </p:cTn>
                                        <p:tgtEl>
                                          <p:spTgt spid="45"/>
                                        </p:tgtEl>
                                        <p:attrNameLst>
                                          <p:attrName>style.visibility</p:attrName>
                                        </p:attrNameLst>
                                      </p:cBhvr>
                                      <p:to>
                                        <p:strVal val="visible"/>
                                      </p:to>
                                    </p:set>
                                  </p:childTnLst>
                                </p:cTn>
                              </p:par>
                            </p:childTnLst>
                          </p:cTn>
                        </p:par>
                      </p:childTnLst>
                    </p:cTn>
                  </p:par>
                  <p:par>
                    <p:cTn id="63" fill="hold">
                      <p:stCondLst>
                        <p:cond delay="indefinite"/>
                      </p:stCondLst>
                      <p:childTnLst>
                        <p:par>
                          <p:cTn id="64" fill="hold">
                            <p:stCondLst>
                              <p:cond delay="0"/>
                            </p:stCondLst>
                            <p:childTnLst>
                              <p:par>
                                <p:cTn id="65" presetID="1" presetClass="exit" presetSubtype="0" fill="hold" nodeType="clickEffect">
                                  <p:stCondLst>
                                    <p:cond delay="0"/>
                                  </p:stCondLst>
                                  <p:childTnLst>
                                    <p:set>
                                      <p:cBhvr>
                                        <p:cTn id="66" dur="1" fill="hold">
                                          <p:stCondLst>
                                            <p:cond delay="0"/>
                                          </p:stCondLst>
                                        </p:cTn>
                                        <p:tgtEl>
                                          <p:spTgt spid="82"/>
                                        </p:tgtEl>
                                        <p:attrNameLst>
                                          <p:attrName>style.visibility</p:attrName>
                                        </p:attrNameLst>
                                      </p:cBhvr>
                                      <p:to>
                                        <p:strVal val="hidden"/>
                                      </p:to>
                                    </p:set>
                                  </p:childTnLst>
                                </p:cTn>
                              </p:par>
                              <p:par>
                                <p:cTn id="67" presetID="1" presetClass="exit" presetSubtype="0" fill="hold" grpId="1" nodeType="withEffect">
                                  <p:stCondLst>
                                    <p:cond delay="0"/>
                                  </p:stCondLst>
                                  <p:childTnLst>
                                    <p:set>
                                      <p:cBhvr>
                                        <p:cTn id="68" dur="1" fill="hold">
                                          <p:stCondLst>
                                            <p:cond delay="0"/>
                                          </p:stCondLst>
                                        </p:cTn>
                                        <p:tgtEl>
                                          <p:spTgt spid="71"/>
                                        </p:tgtEl>
                                        <p:attrNameLst>
                                          <p:attrName>style.visibility</p:attrName>
                                        </p:attrNameLst>
                                      </p:cBhvr>
                                      <p:to>
                                        <p:strVal val="hidden"/>
                                      </p:to>
                                    </p:set>
                                  </p:childTnLst>
                                </p:cTn>
                              </p:par>
                              <p:par>
                                <p:cTn id="69" presetID="1" presetClass="entr" presetSubtype="0" fill="hold" nodeType="withEffect">
                                  <p:stCondLst>
                                    <p:cond delay="0"/>
                                  </p:stCondLst>
                                  <p:childTnLst>
                                    <p:set>
                                      <p:cBhvr>
                                        <p:cTn id="70" dur="1" fill="hold">
                                          <p:stCondLst>
                                            <p:cond delay="0"/>
                                          </p:stCondLst>
                                        </p:cTn>
                                        <p:tgtEl>
                                          <p:spTgt spid="28"/>
                                        </p:tgtEl>
                                        <p:attrNameLst>
                                          <p:attrName>style.visibility</p:attrName>
                                        </p:attrNameLst>
                                      </p:cBhvr>
                                      <p:to>
                                        <p:strVal val="visible"/>
                                      </p:to>
                                    </p:set>
                                  </p:childTnLst>
                                </p:cTn>
                              </p:par>
                              <p:par>
                                <p:cTn id="71" presetID="1" presetClass="entr" presetSubtype="0" fill="hold" grpId="1" nodeType="withEffect">
                                  <p:stCondLst>
                                    <p:cond delay="0"/>
                                  </p:stCondLst>
                                  <p:childTnLst>
                                    <p:set>
                                      <p:cBhvr>
                                        <p:cTn id="72" dur="1" fill="hold">
                                          <p:stCondLst>
                                            <p:cond delay="0"/>
                                          </p:stCondLst>
                                        </p:cTn>
                                        <p:tgtEl>
                                          <p:spTgt spid="31"/>
                                        </p:tgtEl>
                                        <p:attrNameLst>
                                          <p:attrName>style.visibility</p:attrName>
                                        </p:attrNameLst>
                                      </p:cBhvr>
                                      <p:to>
                                        <p:strVal val="visible"/>
                                      </p:to>
                                    </p:set>
                                  </p:childTnLst>
                                </p:cTn>
                              </p:par>
                              <p:par>
                                <p:cTn id="73" presetID="1" presetClass="entr" presetSubtype="0" fill="hold" grpId="1" nodeType="withEffect">
                                  <p:stCondLst>
                                    <p:cond delay="0"/>
                                  </p:stCondLst>
                                  <p:childTnLst>
                                    <p:set>
                                      <p:cBhvr>
                                        <p:cTn id="74" dur="1" fill="hold">
                                          <p:stCondLst>
                                            <p:cond delay="0"/>
                                          </p:stCondLst>
                                        </p:cTn>
                                        <p:tgtEl>
                                          <p:spTgt spid="32"/>
                                        </p:tgtEl>
                                        <p:attrNameLst>
                                          <p:attrName>style.visibility</p:attrName>
                                        </p:attrNameLst>
                                      </p:cBhvr>
                                      <p:to>
                                        <p:strVal val="visible"/>
                                      </p:to>
                                    </p:set>
                                  </p:childTnLst>
                                </p:cTn>
                              </p:par>
                              <p:par>
                                <p:cTn id="75" presetID="1" presetClass="entr" presetSubtype="0" fill="hold" nodeType="withEffect">
                                  <p:stCondLst>
                                    <p:cond delay="0"/>
                                  </p:stCondLst>
                                  <p:childTnLst>
                                    <p:set>
                                      <p:cBhvr>
                                        <p:cTn id="76" dur="1" fill="hold">
                                          <p:stCondLst>
                                            <p:cond delay="0"/>
                                          </p:stCondLst>
                                        </p:cTn>
                                        <p:tgtEl>
                                          <p:spTgt spid="29"/>
                                        </p:tgtEl>
                                        <p:attrNameLst>
                                          <p:attrName>style.visibility</p:attrName>
                                        </p:attrNameLst>
                                      </p:cBhvr>
                                      <p:to>
                                        <p:strVal val="visible"/>
                                      </p:to>
                                    </p:set>
                                  </p:childTnLst>
                                </p:cTn>
                              </p:par>
                              <p:par>
                                <p:cTn id="77" presetID="1" presetClass="entr" presetSubtype="0" fill="hold" grpId="1" nodeType="withEffect">
                                  <p:stCondLst>
                                    <p:cond delay="0"/>
                                  </p:stCondLst>
                                  <p:childTnLst>
                                    <p:set>
                                      <p:cBhvr>
                                        <p:cTn id="78" dur="1" fill="hold">
                                          <p:stCondLst>
                                            <p:cond delay="0"/>
                                          </p:stCondLst>
                                        </p:cTn>
                                        <p:tgtEl>
                                          <p:spTgt spid="69"/>
                                        </p:tgtEl>
                                        <p:attrNameLst>
                                          <p:attrName>style.visibility</p:attrName>
                                        </p:attrNameLst>
                                      </p:cBhvr>
                                      <p:to>
                                        <p:strVal val="visible"/>
                                      </p:to>
                                    </p:set>
                                  </p:childTnLst>
                                </p:cTn>
                              </p:par>
                            </p:childTnLst>
                          </p:cTn>
                        </p:par>
                      </p:childTnLst>
                    </p:cTn>
                  </p:par>
                  <p:par>
                    <p:cTn id="79" fill="hold">
                      <p:stCondLst>
                        <p:cond delay="indefinite"/>
                      </p:stCondLst>
                      <p:childTnLst>
                        <p:par>
                          <p:cTn id="80" fill="hold">
                            <p:stCondLst>
                              <p:cond delay="0"/>
                            </p:stCondLst>
                            <p:childTnLst>
                              <p:par>
                                <p:cTn id="81" presetID="1" presetClass="exit" presetSubtype="0" fill="hold" grpId="0" nodeType="clickEffect">
                                  <p:stCondLst>
                                    <p:cond delay="0"/>
                                  </p:stCondLst>
                                  <p:childTnLst>
                                    <p:set>
                                      <p:cBhvr>
                                        <p:cTn id="82" dur="1" fill="hold">
                                          <p:stCondLst>
                                            <p:cond delay="0"/>
                                          </p:stCondLst>
                                        </p:cTn>
                                        <p:tgtEl>
                                          <p:spTgt spid="20"/>
                                        </p:tgtEl>
                                        <p:attrNameLst>
                                          <p:attrName>style.visibility</p:attrName>
                                        </p:attrNameLst>
                                      </p:cBhvr>
                                      <p:to>
                                        <p:strVal val="hidden"/>
                                      </p:to>
                                    </p:set>
                                  </p:childTnLst>
                                </p:cTn>
                              </p:par>
                              <p:par>
                                <p:cTn id="83" presetID="1" presetClass="entr" presetSubtype="0" fill="hold" grpId="1" nodeType="withEffect">
                                  <p:stCondLst>
                                    <p:cond delay="0"/>
                                  </p:stCondLst>
                                  <p:childTnLst>
                                    <p:set>
                                      <p:cBhvr>
                                        <p:cTn id="84" dur="1" fill="hold">
                                          <p:stCondLst>
                                            <p:cond delay="0"/>
                                          </p:stCondLst>
                                        </p:cTn>
                                        <p:tgtEl>
                                          <p:spTgt spid="83"/>
                                        </p:tgtEl>
                                        <p:attrNameLst>
                                          <p:attrName>style.visibility</p:attrName>
                                        </p:attrNameLst>
                                      </p:cBhvr>
                                      <p:to>
                                        <p:strVal val="visible"/>
                                      </p:to>
                                    </p:set>
                                  </p:childTnLst>
                                </p:cTn>
                              </p:par>
                            </p:childTnLst>
                          </p:cTn>
                        </p:par>
                      </p:childTnLst>
                    </p:cTn>
                  </p:par>
                  <p:par>
                    <p:cTn id="85" fill="hold">
                      <p:stCondLst>
                        <p:cond delay="indefinite"/>
                      </p:stCondLst>
                      <p:childTnLst>
                        <p:par>
                          <p:cTn id="86" fill="hold">
                            <p:stCondLst>
                              <p:cond delay="0"/>
                            </p:stCondLst>
                            <p:childTnLst>
                              <p:par>
                                <p:cTn id="87" presetID="2" presetClass="entr" presetSubtype="2" fill="hold" nodeType="clickEffect">
                                  <p:stCondLst>
                                    <p:cond delay="0"/>
                                  </p:stCondLst>
                                  <p:childTnLst>
                                    <p:set>
                                      <p:cBhvr>
                                        <p:cTn id="88" dur="1" fill="hold">
                                          <p:stCondLst>
                                            <p:cond delay="0"/>
                                          </p:stCondLst>
                                        </p:cTn>
                                        <p:tgtEl>
                                          <p:spTgt spid="164"/>
                                        </p:tgtEl>
                                        <p:attrNameLst>
                                          <p:attrName>style.visibility</p:attrName>
                                        </p:attrNameLst>
                                      </p:cBhvr>
                                      <p:to>
                                        <p:strVal val="visible"/>
                                      </p:to>
                                    </p:set>
                                    <p:anim calcmode="lin" valueType="num">
                                      <p:cBhvr additive="base">
                                        <p:cTn id="89" dur="500" fill="hold"/>
                                        <p:tgtEl>
                                          <p:spTgt spid="164"/>
                                        </p:tgtEl>
                                        <p:attrNameLst>
                                          <p:attrName>ppt_x</p:attrName>
                                        </p:attrNameLst>
                                      </p:cBhvr>
                                      <p:tavLst>
                                        <p:tav tm="0">
                                          <p:val>
                                            <p:strVal val="1+#ppt_w/2"/>
                                          </p:val>
                                        </p:tav>
                                        <p:tav tm="100000">
                                          <p:val>
                                            <p:strVal val="#ppt_x"/>
                                          </p:val>
                                        </p:tav>
                                      </p:tavLst>
                                    </p:anim>
                                    <p:anim calcmode="lin" valueType="num">
                                      <p:cBhvr additive="base">
                                        <p:cTn id="90" dur="500" fill="hold"/>
                                        <p:tgtEl>
                                          <p:spTgt spid="164"/>
                                        </p:tgtEl>
                                        <p:attrNameLst>
                                          <p:attrName>ppt_y</p:attrName>
                                        </p:attrNameLst>
                                      </p:cBhvr>
                                      <p:tavLst>
                                        <p:tav tm="0">
                                          <p:val>
                                            <p:strVal val="#ppt_y"/>
                                          </p:val>
                                        </p:tav>
                                        <p:tav tm="100000">
                                          <p:val>
                                            <p:strVal val="#ppt_y"/>
                                          </p:val>
                                        </p:tav>
                                      </p:tavLst>
                                    </p:anim>
                                  </p:childTnLst>
                                </p:cTn>
                              </p:par>
                            </p:childTnLst>
                          </p:cTn>
                        </p:par>
                        <p:par>
                          <p:cTn id="91" fill="hold">
                            <p:stCondLst>
                              <p:cond delay="500"/>
                            </p:stCondLst>
                            <p:childTnLst>
                              <p:par>
                                <p:cTn id="92" presetID="1" presetClass="exit" presetSubtype="0" fill="hold" nodeType="afterEffect">
                                  <p:stCondLst>
                                    <p:cond delay="0"/>
                                  </p:stCondLst>
                                  <p:childTnLst>
                                    <p:set>
                                      <p:cBhvr>
                                        <p:cTn id="93" dur="1" fill="hold">
                                          <p:stCondLst>
                                            <p:cond delay="0"/>
                                          </p:stCondLst>
                                        </p:cTn>
                                        <p:tgtEl>
                                          <p:spTgt spid="164"/>
                                        </p:tgtEl>
                                        <p:attrNameLst>
                                          <p:attrName>style.visibility</p:attrName>
                                        </p:attrNameLst>
                                      </p:cBhvr>
                                      <p:to>
                                        <p:strVal val="hidden"/>
                                      </p:to>
                                    </p:set>
                                  </p:childTnLst>
                                </p:cTn>
                              </p:par>
                              <p:par>
                                <p:cTn id="94" presetID="1" presetClass="entr" presetSubtype="0" fill="hold" grpId="0" nodeType="withEffect">
                                  <p:stCondLst>
                                    <p:cond delay="0"/>
                                  </p:stCondLst>
                                  <p:childTnLst>
                                    <p:set>
                                      <p:cBhvr>
                                        <p:cTn id="95" dur="1" fill="hold">
                                          <p:stCondLst>
                                            <p:cond delay="0"/>
                                          </p:stCondLst>
                                        </p:cTn>
                                        <p:tgtEl>
                                          <p:spTgt spid="118"/>
                                        </p:tgtEl>
                                        <p:attrNameLst>
                                          <p:attrName>style.visibility</p:attrName>
                                        </p:attrNameLst>
                                      </p:cBhvr>
                                      <p:to>
                                        <p:strVal val="visible"/>
                                      </p:to>
                                    </p:set>
                                  </p:childTnLst>
                                </p:cTn>
                              </p:par>
                              <p:par>
                                <p:cTn id="96" presetID="1" presetClass="entr" presetSubtype="0" fill="hold" grpId="0" nodeType="withEffect">
                                  <p:stCondLst>
                                    <p:cond delay="0"/>
                                  </p:stCondLst>
                                  <p:childTnLst>
                                    <p:set>
                                      <p:cBhvr>
                                        <p:cTn id="97" dur="1" fill="hold">
                                          <p:stCondLst>
                                            <p:cond delay="0"/>
                                          </p:stCondLst>
                                        </p:cTn>
                                        <p:tgtEl>
                                          <p:spTgt spid="119"/>
                                        </p:tgtEl>
                                        <p:attrNameLst>
                                          <p:attrName>style.visibility</p:attrName>
                                        </p:attrNameLst>
                                      </p:cBhvr>
                                      <p:to>
                                        <p:strVal val="visible"/>
                                      </p:to>
                                    </p:set>
                                  </p:childTnLst>
                                </p:cTn>
                              </p:par>
                              <p:par>
                                <p:cTn id="98" presetID="1" presetClass="entr" presetSubtype="0" fill="hold" nodeType="withEffect">
                                  <p:stCondLst>
                                    <p:cond delay="0"/>
                                  </p:stCondLst>
                                  <p:childTnLst>
                                    <p:set>
                                      <p:cBhvr>
                                        <p:cTn id="99" dur="1" fill="hold">
                                          <p:stCondLst>
                                            <p:cond delay="0"/>
                                          </p:stCondLst>
                                        </p:cTn>
                                        <p:tgtEl>
                                          <p:spTgt spid="120"/>
                                        </p:tgtEl>
                                        <p:attrNameLst>
                                          <p:attrName>style.visibility</p:attrName>
                                        </p:attrNameLst>
                                      </p:cBhvr>
                                      <p:to>
                                        <p:strVal val="visible"/>
                                      </p:to>
                                    </p:set>
                                  </p:childTnLst>
                                </p:cTn>
                              </p:par>
                              <p:par>
                                <p:cTn id="100" presetID="1" presetClass="entr" presetSubtype="0" fill="hold" grpId="0" nodeType="withEffect">
                                  <p:stCondLst>
                                    <p:cond delay="0"/>
                                  </p:stCondLst>
                                  <p:childTnLst>
                                    <p:set>
                                      <p:cBhvr>
                                        <p:cTn id="101" dur="1" fill="hold">
                                          <p:stCondLst>
                                            <p:cond delay="0"/>
                                          </p:stCondLst>
                                        </p:cTn>
                                        <p:tgtEl>
                                          <p:spTgt spid="110"/>
                                        </p:tgtEl>
                                        <p:attrNameLst>
                                          <p:attrName>style.visibility</p:attrName>
                                        </p:attrNameLst>
                                      </p:cBhvr>
                                      <p:to>
                                        <p:strVal val="visible"/>
                                      </p:to>
                                    </p:set>
                                  </p:childTnLst>
                                </p:cTn>
                              </p:par>
                              <p:par>
                                <p:cTn id="102" presetID="1" presetClass="entr" presetSubtype="0" fill="hold" grpId="0" nodeType="withEffect">
                                  <p:stCondLst>
                                    <p:cond delay="0"/>
                                  </p:stCondLst>
                                  <p:childTnLst>
                                    <p:set>
                                      <p:cBhvr>
                                        <p:cTn id="103" dur="1" fill="hold">
                                          <p:stCondLst>
                                            <p:cond delay="0"/>
                                          </p:stCondLst>
                                        </p:cTn>
                                        <p:tgtEl>
                                          <p:spTgt spid="114"/>
                                        </p:tgtEl>
                                        <p:attrNameLst>
                                          <p:attrName>style.visibility</p:attrName>
                                        </p:attrNameLst>
                                      </p:cBhvr>
                                      <p:to>
                                        <p:strVal val="visible"/>
                                      </p:to>
                                    </p:set>
                                  </p:childTnLst>
                                </p:cTn>
                              </p:par>
                              <p:par>
                                <p:cTn id="104" presetID="1" presetClass="entr" presetSubtype="0" fill="hold" grpId="0" nodeType="withEffect">
                                  <p:stCondLst>
                                    <p:cond delay="0"/>
                                  </p:stCondLst>
                                  <p:childTnLst>
                                    <p:set>
                                      <p:cBhvr>
                                        <p:cTn id="105" dur="1" fill="hold">
                                          <p:stCondLst>
                                            <p:cond delay="0"/>
                                          </p:stCondLst>
                                        </p:cTn>
                                        <p:tgtEl>
                                          <p:spTgt spid="109"/>
                                        </p:tgtEl>
                                        <p:attrNameLst>
                                          <p:attrName>style.visibility</p:attrName>
                                        </p:attrNameLst>
                                      </p:cBhvr>
                                      <p:to>
                                        <p:strVal val="visible"/>
                                      </p:to>
                                    </p:set>
                                  </p:childTnLst>
                                </p:cTn>
                              </p:par>
                              <p:par>
                                <p:cTn id="106" presetID="1" presetClass="entr" presetSubtype="0" fill="hold" nodeType="withEffect">
                                  <p:stCondLst>
                                    <p:cond delay="0"/>
                                  </p:stCondLst>
                                  <p:childTnLst>
                                    <p:set>
                                      <p:cBhvr>
                                        <p:cTn id="107" dur="1" fill="hold">
                                          <p:stCondLst>
                                            <p:cond delay="0"/>
                                          </p:stCondLst>
                                        </p:cTn>
                                        <p:tgtEl>
                                          <p:spTgt spid="113"/>
                                        </p:tgtEl>
                                        <p:attrNameLst>
                                          <p:attrName>style.visibility</p:attrName>
                                        </p:attrNameLst>
                                      </p:cBhvr>
                                      <p:to>
                                        <p:strVal val="visible"/>
                                      </p:to>
                                    </p:set>
                                  </p:childTnLst>
                                </p:cTn>
                              </p:par>
                              <p:par>
                                <p:cTn id="108" presetID="1" presetClass="entr" presetSubtype="0" fill="hold" nodeType="withEffect">
                                  <p:stCondLst>
                                    <p:cond delay="0"/>
                                  </p:stCondLst>
                                  <p:childTnLst>
                                    <p:set>
                                      <p:cBhvr>
                                        <p:cTn id="109" dur="1" fill="hold">
                                          <p:stCondLst>
                                            <p:cond delay="0"/>
                                          </p:stCondLst>
                                        </p:cTn>
                                        <p:tgtEl>
                                          <p:spTgt spid="159"/>
                                        </p:tgtEl>
                                        <p:attrNameLst>
                                          <p:attrName>style.visibility</p:attrName>
                                        </p:attrNameLst>
                                      </p:cBhvr>
                                      <p:to>
                                        <p:strVal val="visible"/>
                                      </p:to>
                                    </p:set>
                                  </p:childTnLst>
                                </p:cTn>
                              </p:par>
                              <p:par>
                                <p:cTn id="110" presetID="1" presetClass="entr" presetSubtype="0" fill="hold" grpId="0" nodeType="withEffect">
                                  <p:stCondLst>
                                    <p:cond delay="0"/>
                                  </p:stCondLst>
                                  <p:childTnLst>
                                    <p:set>
                                      <p:cBhvr>
                                        <p:cTn id="111" dur="1" fill="hold">
                                          <p:stCondLst>
                                            <p:cond delay="0"/>
                                          </p:stCondLst>
                                        </p:cTn>
                                        <p:tgtEl>
                                          <p:spTgt spid="112"/>
                                        </p:tgtEl>
                                        <p:attrNameLst>
                                          <p:attrName>style.visibility</p:attrName>
                                        </p:attrNameLst>
                                      </p:cBhvr>
                                      <p:to>
                                        <p:strVal val="visible"/>
                                      </p:to>
                                    </p:set>
                                  </p:childTnLst>
                                </p:cTn>
                              </p:par>
                            </p:childTnLst>
                          </p:cTn>
                        </p:par>
                      </p:childTnLst>
                    </p:cTn>
                  </p:par>
                  <p:par>
                    <p:cTn id="112" fill="hold">
                      <p:stCondLst>
                        <p:cond delay="indefinite"/>
                      </p:stCondLst>
                      <p:childTnLst>
                        <p:par>
                          <p:cTn id="113" fill="hold">
                            <p:stCondLst>
                              <p:cond delay="0"/>
                            </p:stCondLst>
                            <p:childTnLst>
                              <p:par>
                                <p:cTn id="114" presetID="1" presetClass="exit" presetSubtype="0" fill="hold" grpId="1" nodeType="clickEffect">
                                  <p:stCondLst>
                                    <p:cond delay="0"/>
                                  </p:stCondLst>
                                  <p:childTnLst>
                                    <p:set>
                                      <p:cBhvr>
                                        <p:cTn id="115" dur="1" fill="hold">
                                          <p:stCondLst>
                                            <p:cond delay="0"/>
                                          </p:stCondLst>
                                        </p:cTn>
                                        <p:tgtEl>
                                          <p:spTgt spid="110"/>
                                        </p:tgtEl>
                                        <p:attrNameLst>
                                          <p:attrName>style.visibility</p:attrName>
                                        </p:attrNameLst>
                                      </p:cBhvr>
                                      <p:to>
                                        <p:strVal val="hidden"/>
                                      </p:to>
                                    </p:set>
                                  </p:childTnLst>
                                </p:cTn>
                              </p:par>
                              <p:par>
                                <p:cTn id="116" presetID="1" presetClass="exit" presetSubtype="0" fill="hold" grpId="1" nodeType="withEffect">
                                  <p:stCondLst>
                                    <p:cond delay="0"/>
                                  </p:stCondLst>
                                  <p:childTnLst>
                                    <p:set>
                                      <p:cBhvr>
                                        <p:cTn id="117" dur="1" fill="hold">
                                          <p:stCondLst>
                                            <p:cond delay="0"/>
                                          </p:stCondLst>
                                        </p:cTn>
                                        <p:tgtEl>
                                          <p:spTgt spid="109"/>
                                        </p:tgtEl>
                                        <p:attrNameLst>
                                          <p:attrName>style.visibility</p:attrName>
                                        </p:attrNameLst>
                                      </p:cBhvr>
                                      <p:to>
                                        <p:strVal val="hidden"/>
                                      </p:to>
                                    </p:set>
                                  </p:childTnLst>
                                </p:cTn>
                              </p:par>
                              <p:par>
                                <p:cTn id="118" presetID="1" presetClass="entr" presetSubtype="0" fill="hold" nodeType="withEffect">
                                  <p:stCondLst>
                                    <p:cond delay="0"/>
                                  </p:stCondLst>
                                  <p:childTnLst>
                                    <p:set>
                                      <p:cBhvr>
                                        <p:cTn id="119" dur="1" fill="hold">
                                          <p:stCondLst>
                                            <p:cond delay="0"/>
                                          </p:stCondLst>
                                        </p:cTn>
                                        <p:tgtEl>
                                          <p:spTgt spid="142"/>
                                        </p:tgtEl>
                                        <p:attrNameLst>
                                          <p:attrName>style.visibility</p:attrName>
                                        </p:attrNameLst>
                                      </p:cBhvr>
                                      <p:to>
                                        <p:strVal val="visible"/>
                                      </p:to>
                                    </p:set>
                                  </p:childTnLst>
                                </p:cTn>
                              </p:par>
                            </p:childTnLst>
                          </p:cTn>
                        </p:par>
                      </p:childTnLst>
                    </p:cTn>
                  </p:par>
                  <p:par>
                    <p:cTn id="120" fill="hold">
                      <p:stCondLst>
                        <p:cond delay="indefinite"/>
                      </p:stCondLst>
                      <p:childTnLst>
                        <p:par>
                          <p:cTn id="121" fill="hold">
                            <p:stCondLst>
                              <p:cond delay="0"/>
                            </p:stCondLst>
                            <p:childTnLst>
                              <p:par>
                                <p:cTn id="122" presetID="1" presetClass="exit" presetSubtype="0" fill="hold" grpId="1" nodeType="clickEffect">
                                  <p:stCondLst>
                                    <p:cond delay="0"/>
                                  </p:stCondLst>
                                  <p:childTnLst>
                                    <p:set>
                                      <p:cBhvr>
                                        <p:cTn id="123" dur="1" fill="hold">
                                          <p:stCondLst>
                                            <p:cond delay="0"/>
                                          </p:stCondLst>
                                        </p:cTn>
                                        <p:tgtEl>
                                          <p:spTgt spid="114"/>
                                        </p:tgtEl>
                                        <p:attrNameLst>
                                          <p:attrName>style.visibility</p:attrName>
                                        </p:attrNameLst>
                                      </p:cBhvr>
                                      <p:to>
                                        <p:strVal val="hidden"/>
                                      </p:to>
                                    </p:set>
                                  </p:childTnLst>
                                </p:cTn>
                              </p:par>
                              <p:par>
                                <p:cTn id="124" presetID="1" presetClass="entr" presetSubtype="0" fill="hold" grpId="0" nodeType="withEffect">
                                  <p:stCondLst>
                                    <p:cond delay="0"/>
                                  </p:stCondLst>
                                  <p:childTnLst>
                                    <p:set>
                                      <p:cBhvr>
                                        <p:cTn id="125" dur="1" fill="hold">
                                          <p:stCondLst>
                                            <p:cond delay="0"/>
                                          </p:stCondLst>
                                        </p:cTn>
                                        <p:tgtEl>
                                          <p:spTgt spid="115"/>
                                        </p:tgtEl>
                                        <p:attrNameLst>
                                          <p:attrName>style.visibility</p:attrName>
                                        </p:attrNameLst>
                                      </p:cBhvr>
                                      <p:to>
                                        <p:strVal val="visible"/>
                                      </p:to>
                                    </p:set>
                                  </p:childTnLst>
                                </p:cTn>
                              </p:par>
                            </p:childTnLst>
                          </p:cTn>
                        </p:par>
                      </p:childTnLst>
                    </p:cTn>
                  </p:par>
                  <p:par>
                    <p:cTn id="126" fill="hold">
                      <p:stCondLst>
                        <p:cond delay="indefinite"/>
                      </p:stCondLst>
                      <p:childTnLst>
                        <p:par>
                          <p:cTn id="127" fill="hold">
                            <p:stCondLst>
                              <p:cond delay="0"/>
                            </p:stCondLst>
                            <p:childTnLst>
                              <p:par>
                                <p:cTn id="128" presetID="1" presetClass="exit" presetSubtype="0" fill="hold" nodeType="clickEffect">
                                  <p:stCondLst>
                                    <p:cond delay="0"/>
                                  </p:stCondLst>
                                  <p:childTnLst>
                                    <p:set>
                                      <p:cBhvr>
                                        <p:cTn id="129" dur="1" fill="hold">
                                          <p:stCondLst>
                                            <p:cond delay="0"/>
                                          </p:stCondLst>
                                        </p:cTn>
                                        <p:tgtEl>
                                          <p:spTgt spid="142"/>
                                        </p:tgtEl>
                                        <p:attrNameLst>
                                          <p:attrName>style.visibility</p:attrName>
                                        </p:attrNameLst>
                                      </p:cBhvr>
                                      <p:to>
                                        <p:strVal val="hidden"/>
                                      </p:to>
                                    </p:set>
                                  </p:childTnLst>
                                </p:cTn>
                              </p:par>
                              <p:par>
                                <p:cTn id="130" presetID="1" presetClass="entr" presetSubtype="0" fill="hold" nodeType="withEffect">
                                  <p:stCondLst>
                                    <p:cond delay="0"/>
                                  </p:stCondLst>
                                  <p:childTnLst>
                                    <p:set>
                                      <p:cBhvr>
                                        <p:cTn id="131" dur="1" fill="hold">
                                          <p:stCondLst>
                                            <p:cond delay="0"/>
                                          </p:stCondLst>
                                        </p:cTn>
                                        <p:tgtEl>
                                          <p:spTgt spid="148"/>
                                        </p:tgtEl>
                                        <p:attrNameLst>
                                          <p:attrName>style.visibility</p:attrName>
                                        </p:attrNameLst>
                                      </p:cBhvr>
                                      <p:to>
                                        <p:strVal val="visible"/>
                                      </p:to>
                                    </p:set>
                                  </p:childTnLst>
                                </p:cTn>
                              </p:par>
                            </p:childTnLst>
                          </p:cTn>
                        </p:par>
                      </p:childTnLst>
                    </p:cTn>
                  </p:par>
                  <p:par>
                    <p:cTn id="132" fill="hold">
                      <p:stCondLst>
                        <p:cond delay="indefinite"/>
                      </p:stCondLst>
                      <p:childTnLst>
                        <p:par>
                          <p:cTn id="133" fill="hold">
                            <p:stCondLst>
                              <p:cond delay="0"/>
                            </p:stCondLst>
                            <p:childTnLst>
                              <p:par>
                                <p:cTn id="134" presetID="1" presetClass="exit" presetSubtype="0" fill="hold" nodeType="clickEffect">
                                  <p:stCondLst>
                                    <p:cond delay="0"/>
                                  </p:stCondLst>
                                  <p:childTnLst>
                                    <p:set>
                                      <p:cBhvr>
                                        <p:cTn id="135" dur="1" fill="hold">
                                          <p:stCondLst>
                                            <p:cond delay="0"/>
                                          </p:stCondLst>
                                        </p:cTn>
                                        <p:tgtEl>
                                          <p:spTgt spid="120"/>
                                        </p:tgtEl>
                                        <p:attrNameLst>
                                          <p:attrName>style.visibility</p:attrName>
                                        </p:attrNameLst>
                                      </p:cBhvr>
                                      <p:to>
                                        <p:strVal val="hidden"/>
                                      </p:to>
                                    </p:set>
                                  </p:childTnLst>
                                </p:cTn>
                              </p:par>
                              <p:par>
                                <p:cTn id="136" presetID="1" presetClass="exit" presetSubtype="0" fill="hold" grpId="1" nodeType="withEffect">
                                  <p:stCondLst>
                                    <p:cond delay="0"/>
                                  </p:stCondLst>
                                  <p:childTnLst>
                                    <p:set>
                                      <p:cBhvr>
                                        <p:cTn id="137" dur="1" fill="hold">
                                          <p:stCondLst>
                                            <p:cond delay="0"/>
                                          </p:stCondLst>
                                        </p:cTn>
                                        <p:tgtEl>
                                          <p:spTgt spid="115"/>
                                        </p:tgtEl>
                                        <p:attrNameLst>
                                          <p:attrName>style.visibility</p:attrName>
                                        </p:attrNameLst>
                                      </p:cBhvr>
                                      <p:to>
                                        <p:strVal val="hidden"/>
                                      </p:to>
                                    </p:set>
                                  </p:childTnLst>
                                </p:cTn>
                              </p:par>
                              <p:par>
                                <p:cTn id="138" presetID="1" presetClass="exit" presetSubtype="0" fill="hold" grpId="1" nodeType="withEffect">
                                  <p:stCondLst>
                                    <p:cond delay="0"/>
                                  </p:stCondLst>
                                  <p:childTnLst>
                                    <p:set>
                                      <p:cBhvr>
                                        <p:cTn id="139" dur="1" fill="hold">
                                          <p:stCondLst>
                                            <p:cond delay="0"/>
                                          </p:stCondLst>
                                        </p:cTn>
                                        <p:tgtEl>
                                          <p:spTgt spid="112"/>
                                        </p:tgtEl>
                                        <p:attrNameLst>
                                          <p:attrName>style.visibility</p:attrName>
                                        </p:attrNameLst>
                                      </p:cBhvr>
                                      <p:to>
                                        <p:strVal val="hidden"/>
                                      </p:to>
                                    </p:set>
                                  </p:childTnLst>
                                </p:cTn>
                              </p:par>
                              <p:par>
                                <p:cTn id="140" presetID="1" presetClass="exit" presetSubtype="0" fill="hold" nodeType="withEffect">
                                  <p:stCondLst>
                                    <p:cond delay="0"/>
                                  </p:stCondLst>
                                  <p:childTnLst>
                                    <p:set>
                                      <p:cBhvr>
                                        <p:cTn id="141" dur="1" fill="hold">
                                          <p:stCondLst>
                                            <p:cond delay="0"/>
                                          </p:stCondLst>
                                        </p:cTn>
                                        <p:tgtEl>
                                          <p:spTgt spid="113"/>
                                        </p:tgtEl>
                                        <p:attrNameLst>
                                          <p:attrName>style.visibility</p:attrName>
                                        </p:attrNameLst>
                                      </p:cBhvr>
                                      <p:to>
                                        <p:strVal val="hidden"/>
                                      </p:to>
                                    </p:set>
                                  </p:childTnLst>
                                </p:cTn>
                              </p:par>
                              <p:par>
                                <p:cTn id="142" presetID="1" presetClass="exit" presetSubtype="0" fill="hold" nodeType="withEffect">
                                  <p:stCondLst>
                                    <p:cond delay="0"/>
                                  </p:stCondLst>
                                  <p:childTnLst>
                                    <p:set>
                                      <p:cBhvr>
                                        <p:cTn id="143" dur="1" fill="hold">
                                          <p:stCondLst>
                                            <p:cond delay="0"/>
                                          </p:stCondLst>
                                        </p:cTn>
                                        <p:tgtEl>
                                          <p:spTgt spid="148"/>
                                        </p:tgtEl>
                                        <p:attrNameLst>
                                          <p:attrName>style.visibility</p:attrName>
                                        </p:attrNameLst>
                                      </p:cBhvr>
                                      <p:to>
                                        <p:strVal val="hidden"/>
                                      </p:to>
                                    </p:set>
                                  </p:childTnLst>
                                </p:cTn>
                              </p:par>
                              <p:par>
                                <p:cTn id="144" presetID="1" presetClass="exit" presetSubtype="0" fill="hold" grpId="1" nodeType="withEffect">
                                  <p:stCondLst>
                                    <p:cond delay="0"/>
                                  </p:stCondLst>
                                  <p:childTnLst>
                                    <p:set>
                                      <p:cBhvr>
                                        <p:cTn id="145" dur="1" fill="hold">
                                          <p:stCondLst>
                                            <p:cond delay="0"/>
                                          </p:stCondLst>
                                        </p:cTn>
                                        <p:tgtEl>
                                          <p:spTgt spid="119"/>
                                        </p:tgtEl>
                                        <p:attrNameLst>
                                          <p:attrName>style.visibility</p:attrName>
                                        </p:attrNameLst>
                                      </p:cBhvr>
                                      <p:to>
                                        <p:strVal val="hidden"/>
                                      </p:to>
                                    </p:set>
                                  </p:childTnLst>
                                </p:cTn>
                              </p:par>
                              <p:par>
                                <p:cTn id="146" presetID="1" presetClass="exit" presetSubtype="0" fill="hold" grpId="1" nodeType="withEffect">
                                  <p:stCondLst>
                                    <p:cond delay="0"/>
                                  </p:stCondLst>
                                  <p:childTnLst>
                                    <p:set>
                                      <p:cBhvr>
                                        <p:cTn id="147" dur="1" fill="hold">
                                          <p:stCondLst>
                                            <p:cond delay="0"/>
                                          </p:stCondLst>
                                        </p:cTn>
                                        <p:tgtEl>
                                          <p:spTgt spid="118"/>
                                        </p:tgtEl>
                                        <p:attrNameLst>
                                          <p:attrName>style.visibility</p:attrName>
                                        </p:attrNameLst>
                                      </p:cBhvr>
                                      <p:to>
                                        <p:strVal val="hidden"/>
                                      </p:to>
                                    </p:set>
                                  </p:childTnLst>
                                </p:cTn>
                              </p:par>
                              <p:par>
                                <p:cTn id="148" presetID="1" presetClass="exit" presetSubtype="0" fill="hold" nodeType="withEffect">
                                  <p:stCondLst>
                                    <p:cond delay="0"/>
                                  </p:stCondLst>
                                  <p:childTnLst>
                                    <p:set>
                                      <p:cBhvr>
                                        <p:cTn id="149" dur="1" fill="hold">
                                          <p:stCondLst>
                                            <p:cond delay="0"/>
                                          </p:stCondLst>
                                        </p:cTn>
                                        <p:tgtEl>
                                          <p:spTgt spid="159"/>
                                        </p:tgtEl>
                                        <p:attrNameLst>
                                          <p:attrName>style.visibility</p:attrName>
                                        </p:attrNameLst>
                                      </p:cBhvr>
                                      <p:to>
                                        <p:strVal val="hidden"/>
                                      </p:to>
                                    </p:set>
                                  </p:childTnLst>
                                </p:cTn>
                              </p:par>
                              <p:par>
                                <p:cTn id="150" presetID="1" presetClass="entr" presetSubtype="0" fill="hold" nodeType="withEffect">
                                  <p:stCondLst>
                                    <p:cond delay="0"/>
                                  </p:stCondLst>
                                  <p:childTnLst>
                                    <p:set>
                                      <p:cBhvr>
                                        <p:cTn id="151" dur="1" fill="hold">
                                          <p:stCondLst>
                                            <p:cond delay="0"/>
                                          </p:stCondLst>
                                        </p:cTn>
                                        <p:tgtEl>
                                          <p:spTgt spid="151"/>
                                        </p:tgtEl>
                                        <p:attrNameLst>
                                          <p:attrName>style.visibility</p:attrName>
                                        </p:attrNameLst>
                                      </p:cBhvr>
                                      <p:to>
                                        <p:strVal val="visible"/>
                                      </p:to>
                                    </p:set>
                                  </p:childTnLst>
                                </p:cTn>
                              </p:par>
                            </p:childTnLst>
                          </p:cTn>
                        </p:par>
                        <p:par>
                          <p:cTn id="152" fill="hold">
                            <p:stCondLst>
                              <p:cond delay="0"/>
                            </p:stCondLst>
                            <p:childTnLst>
                              <p:par>
                                <p:cTn id="153" presetID="2" presetClass="exit" presetSubtype="2" fill="hold" nodeType="afterEffect">
                                  <p:stCondLst>
                                    <p:cond delay="0"/>
                                  </p:stCondLst>
                                  <p:childTnLst>
                                    <p:anim calcmode="lin" valueType="num">
                                      <p:cBhvr additive="base">
                                        <p:cTn id="154" dur="500"/>
                                        <p:tgtEl>
                                          <p:spTgt spid="151"/>
                                        </p:tgtEl>
                                        <p:attrNameLst>
                                          <p:attrName>ppt_x</p:attrName>
                                        </p:attrNameLst>
                                      </p:cBhvr>
                                      <p:tavLst>
                                        <p:tav tm="0">
                                          <p:val>
                                            <p:strVal val="ppt_x"/>
                                          </p:val>
                                        </p:tav>
                                        <p:tav tm="100000">
                                          <p:val>
                                            <p:strVal val="1+ppt_w/2"/>
                                          </p:val>
                                        </p:tav>
                                      </p:tavLst>
                                    </p:anim>
                                    <p:anim calcmode="lin" valueType="num">
                                      <p:cBhvr additive="base">
                                        <p:cTn id="155" dur="500"/>
                                        <p:tgtEl>
                                          <p:spTgt spid="151"/>
                                        </p:tgtEl>
                                        <p:attrNameLst>
                                          <p:attrName>ppt_y</p:attrName>
                                        </p:attrNameLst>
                                      </p:cBhvr>
                                      <p:tavLst>
                                        <p:tav tm="0">
                                          <p:val>
                                            <p:strVal val="ppt_y"/>
                                          </p:val>
                                        </p:tav>
                                        <p:tav tm="100000">
                                          <p:val>
                                            <p:strVal val="ppt_y"/>
                                          </p:val>
                                        </p:tav>
                                      </p:tavLst>
                                    </p:anim>
                                    <p:set>
                                      <p:cBhvr>
                                        <p:cTn id="156" dur="1" fill="hold">
                                          <p:stCondLst>
                                            <p:cond delay="499"/>
                                          </p:stCondLst>
                                        </p:cTn>
                                        <p:tgtEl>
                                          <p:spTgt spid="151"/>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audio>
              <p:cMediaNode>
                <p:cTn id="157" fill="hold" display="0">
                  <p:stCondLst>
                    <p:cond delay="indefinite"/>
                  </p:stCondLst>
                  <p:endCondLst>
                    <p:cond evt="onPrev" delay="0">
                      <p:tgtEl>
                        <p:sldTgt/>
                      </p:tgtEl>
                    </p:cond>
                    <p:cond evt="onStopAudio" delay="0">
                      <p:tgtEl>
                        <p:sldTgt/>
                      </p:tgtEl>
                    </p:cond>
                  </p:endCondLst>
                </p:cTn>
                <p:tgtEl>
                  <p:spTgt spid="138"/>
                </p:tgtEl>
              </p:cMediaNode>
            </p:audio>
          </p:childTnLst>
        </p:cTn>
      </p:par>
    </p:tnLst>
    <p:bldLst>
      <p:bldP spid="67" grpId="0" animBg="1"/>
      <p:bldP spid="68" grpId="0" animBg="1"/>
      <p:bldP spid="3" grpId="0" animBg="1"/>
      <p:bldP spid="3" grpId="1" animBg="1"/>
      <p:bldP spid="3" grpId="2" animBg="1"/>
      <p:bldP spid="4" grpId="0" animBg="1"/>
      <p:bldP spid="4" grpId="1" animBg="1"/>
      <p:bldP spid="20" grpId="0" animBg="1"/>
      <p:bldP spid="31" grpId="0" animBg="1"/>
      <p:bldP spid="31" grpId="1" animBg="1"/>
      <p:bldP spid="32" grpId="0" animBg="1"/>
      <p:bldP spid="32" grpId="1" animBg="1"/>
      <p:bldP spid="45" grpId="0" animBg="1"/>
      <p:bldP spid="66" grpId="0" animBg="1"/>
      <p:bldP spid="69" grpId="0" animBg="1"/>
      <p:bldP spid="69" grpId="1" animBg="1"/>
      <p:bldP spid="41" grpId="0" animBg="1"/>
      <p:bldP spid="41" grpId="1" animBg="1"/>
      <p:bldP spid="83" grpId="1" animBg="1"/>
      <p:bldP spid="109" grpId="0" animBg="1"/>
      <p:bldP spid="109" grpId="1" animBg="1"/>
      <p:bldP spid="110" grpId="0" animBg="1"/>
      <p:bldP spid="110" grpId="1" animBg="1"/>
      <p:bldP spid="118" grpId="0" animBg="1"/>
      <p:bldP spid="118" grpId="1" animBg="1"/>
      <p:bldP spid="119" grpId="0" animBg="1"/>
      <p:bldP spid="119" grpId="1" animBg="1"/>
      <p:bldP spid="112" grpId="0" animBg="1"/>
      <p:bldP spid="112" grpId="1" animBg="1"/>
      <p:bldP spid="114" grpId="0" animBg="1"/>
      <p:bldP spid="114" grpId="1" animBg="1"/>
      <p:bldP spid="115" grpId="0" animBg="1"/>
      <p:bldP spid="115" grpId="1" animBg="1"/>
      <p:bldP spid="71" grpId="0" animBg="1"/>
      <p:bldP spid="71" grpId="1" animBg="1"/>
    </p:bld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0" y="0"/>
            <a:ext cx="9144000" cy="6858000"/>
          </a:xfrm>
          <a:prstGeom prst="rect">
            <a:avLst/>
          </a:prstGeom>
          <a:solidFill>
            <a:schemeClr val="tx1"/>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Tree>
  </p:cSld>
  <p:clrMapOvr>
    <a:masterClrMapping/>
  </p:clrMapOvr>
  <p:transition>
    <p:fade/>
  </p:transition>
  <p:timing>
    <p:tnLst>
      <p:par>
        <p:cTn id="1" dur="indefinite" restart="never" nodeType="tmRoot"/>
      </p:par>
    </p:tn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4" name="Group 103"/>
          <p:cNvGrpSpPr/>
          <p:nvPr/>
        </p:nvGrpSpPr>
        <p:grpSpPr>
          <a:xfrm>
            <a:off x="-2484784" y="-2187624"/>
            <a:ext cx="14753168" cy="9045624"/>
            <a:chOff x="-2484784" y="-2187624"/>
            <a:chExt cx="14753168" cy="9045624"/>
          </a:xfrm>
        </p:grpSpPr>
        <p:grpSp>
          <p:nvGrpSpPr>
            <p:cNvPr id="105" name="Group 80"/>
            <p:cNvGrpSpPr/>
            <p:nvPr/>
          </p:nvGrpSpPr>
          <p:grpSpPr>
            <a:xfrm>
              <a:off x="-2484784" y="-2187624"/>
              <a:ext cx="12961440" cy="9045624"/>
              <a:chOff x="-900608" y="-1179512"/>
              <a:chExt cx="12961440" cy="8784975"/>
            </a:xfrm>
          </p:grpSpPr>
          <p:sp>
            <p:nvSpPr>
              <p:cNvPr id="147" name="Rectangle 146"/>
              <p:cNvSpPr/>
              <p:nvPr/>
            </p:nvSpPr>
            <p:spPr>
              <a:xfrm>
                <a:off x="-468560" y="3744415"/>
                <a:ext cx="12529392" cy="3861048"/>
              </a:xfrm>
              <a:prstGeom prst="rect">
                <a:avLst/>
              </a:prstGeom>
              <a:solidFill>
                <a:srgbClr val="0066FF"/>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148" name="Group 17"/>
              <p:cNvGrpSpPr/>
              <p:nvPr/>
            </p:nvGrpSpPr>
            <p:grpSpPr>
              <a:xfrm>
                <a:off x="-324544" y="-675456"/>
                <a:ext cx="4104456" cy="3240359"/>
                <a:chOff x="4283968" y="-315416"/>
                <a:chExt cx="3672408" cy="2232248"/>
              </a:xfrm>
            </p:grpSpPr>
            <p:sp>
              <p:nvSpPr>
                <p:cNvPr id="155" name="Rounded Rectangle 8"/>
                <p:cNvSpPr/>
                <p:nvPr/>
              </p:nvSpPr>
              <p:spPr>
                <a:xfrm>
                  <a:off x="4283968" y="-315416"/>
                  <a:ext cx="3672408" cy="2232248"/>
                </a:xfrm>
                <a:prstGeom prst="roundRect">
                  <a:avLst>
                    <a:gd name="adj" fmla="val 3504"/>
                  </a:avLst>
                </a:prstGeom>
                <a:solidFill>
                  <a:srgbClr val="B2B2B2"/>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56" name="Rounded Rectangle 155"/>
                <p:cNvSpPr/>
                <p:nvPr/>
              </p:nvSpPr>
              <p:spPr>
                <a:xfrm>
                  <a:off x="4355976" y="-243408"/>
                  <a:ext cx="3491880" cy="2088232"/>
                </a:xfrm>
                <a:prstGeom prst="roundRect">
                  <a:avLst>
                    <a:gd name="adj" fmla="val 7544"/>
                  </a:avLst>
                </a:prstGeom>
                <a:solidFill>
                  <a:schemeClr val="bg1"/>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grpSp>
          <p:cxnSp>
            <p:nvCxnSpPr>
              <p:cNvPr id="149" name="Straight Connector 148"/>
              <p:cNvCxnSpPr/>
              <p:nvPr/>
            </p:nvCxnSpPr>
            <p:spPr>
              <a:xfrm flipV="1">
                <a:off x="0" y="3717032"/>
                <a:ext cx="11412760" cy="27383"/>
              </a:xfrm>
              <a:prstGeom prst="line">
                <a:avLst/>
              </a:prstGeom>
              <a:ln w="762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0" name="Straight Connector 149"/>
              <p:cNvCxnSpPr/>
              <p:nvPr/>
            </p:nvCxnSpPr>
            <p:spPr>
              <a:xfrm flipV="1">
                <a:off x="-900608" y="116631"/>
                <a:ext cx="0" cy="3645024"/>
              </a:xfrm>
              <a:prstGeom prst="line">
                <a:avLst/>
              </a:prstGeom>
              <a:ln w="762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51" name="Group 63"/>
              <p:cNvGrpSpPr/>
              <p:nvPr/>
            </p:nvGrpSpPr>
            <p:grpSpPr>
              <a:xfrm rot="16200000">
                <a:off x="4824029" y="-1215516"/>
                <a:ext cx="4104456" cy="4176463"/>
                <a:chOff x="5868144" y="-603448"/>
                <a:chExt cx="3600400" cy="3024336"/>
              </a:xfrm>
            </p:grpSpPr>
            <p:sp>
              <p:nvSpPr>
                <p:cNvPr id="152" name="Rectangle 151"/>
                <p:cNvSpPr/>
                <p:nvPr/>
              </p:nvSpPr>
              <p:spPr>
                <a:xfrm>
                  <a:off x="6012160" y="980729"/>
                  <a:ext cx="3312368" cy="1335874"/>
                </a:xfrm>
                <a:prstGeom prst="rect">
                  <a:avLst/>
                </a:prstGeom>
                <a:solidFill>
                  <a:srgbClr val="00FFFF"/>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53" name="Rectangle 152"/>
                <p:cNvSpPr/>
                <p:nvPr/>
              </p:nvSpPr>
              <p:spPr>
                <a:xfrm>
                  <a:off x="6012160" y="-459432"/>
                  <a:ext cx="3312368" cy="1316009"/>
                </a:xfrm>
                <a:prstGeom prst="rect">
                  <a:avLst/>
                </a:prstGeom>
                <a:solidFill>
                  <a:srgbClr val="00FFFF"/>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54" name="Rectangle 153"/>
                <p:cNvSpPr/>
                <p:nvPr/>
              </p:nvSpPr>
              <p:spPr>
                <a:xfrm>
                  <a:off x="5868144" y="-603448"/>
                  <a:ext cx="3600400" cy="3024336"/>
                </a:xfrm>
                <a:prstGeom prst="rect">
                  <a:avLst/>
                </a:pr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sp>
          <p:nvSpPr>
            <p:cNvPr id="145" name="Rounded Rectangle 8"/>
            <p:cNvSpPr/>
            <p:nvPr/>
          </p:nvSpPr>
          <p:spPr>
            <a:xfrm>
              <a:off x="7812360" y="-1971600"/>
              <a:ext cx="4456024" cy="3888432"/>
            </a:xfrm>
            <a:prstGeom prst="roundRect">
              <a:avLst>
                <a:gd name="adj" fmla="val 3504"/>
              </a:avLst>
            </a:prstGeom>
            <a:solidFill>
              <a:srgbClr val="B2B2B2"/>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46" name="Rounded Rectangle 145"/>
            <p:cNvSpPr/>
            <p:nvPr/>
          </p:nvSpPr>
          <p:spPr>
            <a:xfrm>
              <a:off x="8244408" y="-1515652"/>
              <a:ext cx="3902689" cy="3031304"/>
            </a:xfrm>
            <a:prstGeom prst="roundRect">
              <a:avLst>
                <a:gd name="adj" fmla="val 7544"/>
              </a:avLst>
            </a:prstGeom>
            <a:solidFill>
              <a:srgbClr val="CC9900"/>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grpSp>
      <p:sp>
        <p:nvSpPr>
          <p:cNvPr id="78" name="Freeform 77"/>
          <p:cNvSpPr/>
          <p:nvPr/>
        </p:nvSpPr>
        <p:spPr>
          <a:xfrm>
            <a:off x="1114038" y="3049747"/>
            <a:ext cx="357109" cy="965835"/>
          </a:xfrm>
          <a:custGeom>
            <a:avLst/>
            <a:gdLst>
              <a:gd name="connsiteX0" fmla="*/ 452907 w 646090"/>
              <a:gd name="connsiteY0" fmla="*/ 92298 h 1092558"/>
              <a:gd name="connsiteX1" fmla="*/ 15025 w 646090"/>
              <a:gd name="connsiteY1" fmla="*/ 581695 h 1092558"/>
              <a:gd name="connsiteX2" fmla="*/ 543059 w 646090"/>
              <a:gd name="connsiteY2" fmla="*/ 1032456 h 1092558"/>
              <a:gd name="connsiteX3" fmla="*/ 633211 w 646090"/>
              <a:gd name="connsiteY3" fmla="*/ 942304 h 1092558"/>
              <a:gd name="connsiteX4" fmla="*/ 581696 w 646090"/>
              <a:gd name="connsiteY4" fmla="*/ 143814 h 1092558"/>
              <a:gd name="connsiteX5" fmla="*/ 452907 w 646090"/>
              <a:gd name="connsiteY5" fmla="*/ 92298 h 1092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6090" h="1092558">
                <a:moveTo>
                  <a:pt x="452907" y="92298"/>
                </a:moveTo>
                <a:cubicBezTo>
                  <a:pt x="358462" y="165278"/>
                  <a:pt x="0" y="425002"/>
                  <a:pt x="15025" y="581695"/>
                </a:cubicBezTo>
                <a:cubicBezTo>
                  <a:pt x="30050" y="738388"/>
                  <a:pt x="440028" y="972354"/>
                  <a:pt x="543059" y="1032456"/>
                </a:cubicBezTo>
                <a:cubicBezTo>
                  <a:pt x="646090" y="1092558"/>
                  <a:pt x="626772" y="1090411"/>
                  <a:pt x="633211" y="942304"/>
                </a:cubicBezTo>
                <a:cubicBezTo>
                  <a:pt x="639650" y="794197"/>
                  <a:pt x="607454" y="287628"/>
                  <a:pt x="581696" y="143814"/>
                </a:cubicBezTo>
                <a:cubicBezTo>
                  <a:pt x="555938" y="0"/>
                  <a:pt x="547352" y="19318"/>
                  <a:pt x="452907" y="92298"/>
                </a:cubicBezTo>
                <a:close/>
              </a:path>
            </a:pathLst>
          </a:custGeom>
          <a:solidFill>
            <a:srgbClr val="FFFF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9" name="Freeform 78"/>
          <p:cNvSpPr/>
          <p:nvPr/>
        </p:nvSpPr>
        <p:spPr>
          <a:xfrm flipH="1">
            <a:off x="2339871" y="3049747"/>
            <a:ext cx="357109" cy="965835"/>
          </a:xfrm>
          <a:custGeom>
            <a:avLst/>
            <a:gdLst>
              <a:gd name="connsiteX0" fmla="*/ 452907 w 646090"/>
              <a:gd name="connsiteY0" fmla="*/ 92298 h 1092558"/>
              <a:gd name="connsiteX1" fmla="*/ 15025 w 646090"/>
              <a:gd name="connsiteY1" fmla="*/ 581695 h 1092558"/>
              <a:gd name="connsiteX2" fmla="*/ 543059 w 646090"/>
              <a:gd name="connsiteY2" fmla="*/ 1032456 h 1092558"/>
              <a:gd name="connsiteX3" fmla="*/ 633211 w 646090"/>
              <a:gd name="connsiteY3" fmla="*/ 942304 h 1092558"/>
              <a:gd name="connsiteX4" fmla="*/ 581696 w 646090"/>
              <a:gd name="connsiteY4" fmla="*/ 143814 h 1092558"/>
              <a:gd name="connsiteX5" fmla="*/ 452907 w 646090"/>
              <a:gd name="connsiteY5" fmla="*/ 92298 h 1092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6090" h="1092558">
                <a:moveTo>
                  <a:pt x="452907" y="92298"/>
                </a:moveTo>
                <a:cubicBezTo>
                  <a:pt x="358462" y="165278"/>
                  <a:pt x="0" y="425002"/>
                  <a:pt x="15025" y="581695"/>
                </a:cubicBezTo>
                <a:cubicBezTo>
                  <a:pt x="30050" y="738388"/>
                  <a:pt x="440028" y="972354"/>
                  <a:pt x="543059" y="1032456"/>
                </a:cubicBezTo>
                <a:cubicBezTo>
                  <a:pt x="646090" y="1092558"/>
                  <a:pt x="626772" y="1090411"/>
                  <a:pt x="633211" y="942304"/>
                </a:cubicBezTo>
                <a:cubicBezTo>
                  <a:pt x="639650" y="794197"/>
                  <a:pt x="607454" y="287628"/>
                  <a:pt x="581696" y="143814"/>
                </a:cubicBezTo>
                <a:cubicBezTo>
                  <a:pt x="555938" y="0"/>
                  <a:pt x="547352" y="19318"/>
                  <a:pt x="452907" y="92298"/>
                </a:cubicBezTo>
                <a:close/>
              </a:path>
            </a:pathLst>
          </a:custGeom>
          <a:solidFill>
            <a:srgbClr val="FFFF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141" name="Group 140"/>
          <p:cNvGrpSpPr/>
          <p:nvPr/>
        </p:nvGrpSpPr>
        <p:grpSpPr>
          <a:xfrm>
            <a:off x="733462" y="2345464"/>
            <a:ext cx="2345598" cy="2379680"/>
            <a:chOff x="733462" y="2345464"/>
            <a:chExt cx="2345598" cy="2379680"/>
          </a:xfrm>
        </p:grpSpPr>
        <p:grpSp>
          <p:nvGrpSpPr>
            <p:cNvPr id="80" name="Group 54"/>
            <p:cNvGrpSpPr/>
            <p:nvPr/>
          </p:nvGrpSpPr>
          <p:grpSpPr>
            <a:xfrm>
              <a:off x="733462" y="2345464"/>
              <a:ext cx="2345598" cy="2379680"/>
              <a:chOff x="3203848" y="1700808"/>
              <a:chExt cx="3168352" cy="3419950"/>
            </a:xfrm>
          </p:grpSpPr>
          <p:sp>
            <p:nvSpPr>
              <p:cNvPr id="81" name="Freeform 80"/>
              <p:cNvSpPr/>
              <p:nvPr/>
            </p:nvSpPr>
            <p:spPr>
              <a:xfrm flipH="1">
                <a:off x="4932040" y="4149080"/>
                <a:ext cx="583644" cy="936104"/>
              </a:xfrm>
              <a:custGeom>
                <a:avLst/>
                <a:gdLst>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98859 w 625872"/>
                  <a:gd name="connsiteY6" fmla="*/ 576262 h 840978"/>
                  <a:gd name="connsiteX7" fmla="*/ 408384 w 625872"/>
                  <a:gd name="connsiteY7" fmla="*/ 554831 h 840978"/>
                  <a:gd name="connsiteX8" fmla="*/ 403622 w 625872"/>
                  <a:gd name="connsiteY8" fmla="*/ 0 h 840978"/>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86581 w 625872"/>
                  <a:gd name="connsiteY6" fmla="*/ 600620 h 840978"/>
                  <a:gd name="connsiteX7" fmla="*/ 408384 w 625872"/>
                  <a:gd name="connsiteY7" fmla="*/ 554831 h 840978"/>
                  <a:gd name="connsiteX8" fmla="*/ 403622 w 625872"/>
                  <a:gd name="connsiteY8" fmla="*/ 0 h 840978"/>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52338"/>
                  <a:gd name="connsiteX1" fmla="*/ 586978 w 629778"/>
                  <a:gd name="connsiteY1" fmla="*/ 707231 h 852338"/>
                  <a:gd name="connsiteX2" fmla="*/ 332557 w 629778"/>
                  <a:gd name="connsiteY2" fmla="*/ 850230 h 852338"/>
                  <a:gd name="connsiteX3" fmla="*/ 65484 w 629778"/>
                  <a:gd name="connsiteY3" fmla="*/ 809625 h 852338"/>
                  <a:gd name="connsiteX4" fmla="*/ 15478 w 629778"/>
                  <a:gd name="connsiteY4" fmla="*/ 671512 h 852338"/>
                  <a:gd name="connsiteX5" fmla="*/ 158353 w 629778"/>
                  <a:gd name="connsiteY5" fmla="*/ 540543 h 852338"/>
                  <a:gd name="connsiteX6" fmla="*/ 386581 w 629778"/>
                  <a:gd name="connsiteY6" fmla="*/ 600620 h 852338"/>
                  <a:gd name="connsiteX7" fmla="*/ 408384 w 629778"/>
                  <a:gd name="connsiteY7" fmla="*/ 554831 h 852338"/>
                  <a:gd name="connsiteX8" fmla="*/ 403622 w 629778"/>
                  <a:gd name="connsiteY8" fmla="*/ 0 h 852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9778" h="852338">
                    <a:moveTo>
                      <a:pt x="589359" y="40481"/>
                    </a:moveTo>
                    <a:cubicBezTo>
                      <a:pt x="607615" y="308570"/>
                      <a:pt x="629778" y="572273"/>
                      <a:pt x="586978" y="707231"/>
                    </a:cubicBezTo>
                    <a:cubicBezTo>
                      <a:pt x="544178" y="842189"/>
                      <a:pt x="393081" y="852338"/>
                      <a:pt x="332557" y="850230"/>
                    </a:cubicBezTo>
                    <a:cubicBezTo>
                      <a:pt x="247154" y="847800"/>
                      <a:pt x="118330" y="839411"/>
                      <a:pt x="65484" y="809625"/>
                    </a:cubicBezTo>
                    <a:cubicBezTo>
                      <a:pt x="12638" y="779839"/>
                      <a:pt x="0" y="716359"/>
                      <a:pt x="15478" y="671512"/>
                    </a:cubicBezTo>
                    <a:cubicBezTo>
                      <a:pt x="30956" y="626665"/>
                      <a:pt x="96503" y="552358"/>
                      <a:pt x="158353" y="540543"/>
                    </a:cubicBezTo>
                    <a:cubicBezTo>
                      <a:pt x="220203" y="528728"/>
                      <a:pt x="344909" y="598239"/>
                      <a:pt x="386581" y="600620"/>
                    </a:cubicBezTo>
                    <a:cubicBezTo>
                      <a:pt x="428253" y="603001"/>
                      <a:pt x="405544" y="654934"/>
                      <a:pt x="408384" y="554831"/>
                    </a:cubicBezTo>
                    <a:cubicBezTo>
                      <a:pt x="411224" y="454728"/>
                      <a:pt x="406400" y="229393"/>
                      <a:pt x="403622" y="0"/>
                    </a:cubicBezTo>
                  </a:path>
                </a:pathLst>
              </a:custGeom>
              <a:solidFill>
                <a:srgbClr val="FFFF00"/>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82" name="Freeform 81"/>
              <p:cNvSpPr/>
              <p:nvPr/>
            </p:nvSpPr>
            <p:spPr>
              <a:xfrm>
                <a:off x="4139952" y="4184654"/>
                <a:ext cx="504056" cy="936104"/>
              </a:xfrm>
              <a:custGeom>
                <a:avLst/>
                <a:gdLst>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98859 w 625872"/>
                  <a:gd name="connsiteY6" fmla="*/ 576262 h 840978"/>
                  <a:gd name="connsiteX7" fmla="*/ 408384 w 625872"/>
                  <a:gd name="connsiteY7" fmla="*/ 554831 h 840978"/>
                  <a:gd name="connsiteX8" fmla="*/ 403622 w 625872"/>
                  <a:gd name="connsiteY8" fmla="*/ 0 h 840978"/>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86581 w 625872"/>
                  <a:gd name="connsiteY6" fmla="*/ 600620 h 840978"/>
                  <a:gd name="connsiteX7" fmla="*/ 408384 w 625872"/>
                  <a:gd name="connsiteY7" fmla="*/ 554831 h 840978"/>
                  <a:gd name="connsiteX8" fmla="*/ 403622 w 625872"/>
                  <a:gd name="connsiteY8" fmla="*/ 0 h 840978"/>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52338"/>
                  <a:gd name="connsiteX1" fmla="*/ 586978 w 629778"/>
                  <a:gd name="connsiteY1" fmla="*/ 707231 h 852338"/>
                  <a:gd name="connsiteX2" fmla="*/ 332557 w 629778"/>
                  <a:gd name="connsiteY2" fmla="*/ 850230 h 852338"/>
                  <a:gd name="connsiteX3" fmla="*/ 65484 w 629778"/>
                  <a:gd name="connsiteY3" fmla="*/ 809625 h 852338"/>
                  <a:gd name="connsiteX4" fmla="*/ 15478 w 629778"/>
                  <a:gd name="connsiteY4" fmla="*/ 671512 h 852338"/>
                  <a:gd name="connsiteX5" fmla="*/ 158353 w 629778"/>
                  <a:gd name="connsiteY5" fmla="*/ 540543 h 852338"/>
                  <a:gd name="connsiteX6" fmla="*/ 386581 w 629778"/>
                  <a:gd name="connsiteY6" fmla="*/ 600620 h 852338"/>
                  <a:gd name="connsiteX7" fmla="*/ 408384 w 629778"/>
                  <a:gd name="connsiteY7" fmla="*/ 554831 h 852338"/>
                  <a:gd name="connsiteX8" fmla="*/ 403622 w 629778"/>
                  <a:gd name="connsiteY8" fmla="*/ 0 h 852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9778" h="852338">
                    <a:moveTo>
                      <a:pt x="589359" y="40481"/>
                    </a:moveTo>
                    <a:cubicBezTo>
                      <a:pt x="607615" y="308570"/>
                      <a:pt x="629778" y="572273"/>
                      <a:pt x="586978" y="707231"/>
                    </a:cubicBezTo>
                    <a:cubicBezTo>
                      <a:pt x="544178" y="842189"/>
                      <a:pt x="393081" y="852338"/>
                      <a:pt x="332557" y="850230"/>
                    </a:cubicBezTo>
                    <a:cubicBezTo>
                      <a:pt x="247154" y="847800"/>
                      <a:pt x="118330" y="839411"/>
                      <a:pt x="65484" y="809625"/>
                    </a:cubicBezTo>
                    <a:cubicBezTo>
                      <a:pt x="12638" y="779839"/>
                      <a:pt x="0" y="716359"/>
                      <a:pt x="15478" y="671512"/>
                    </a:cubicBezTo>
                    <a:cubicBezTo>
                      <a:pt x="30956" y="626665"/>
                      <a:pt x="96503" y="552358"/>
                      <a:pt x="158353" y="540543"/>
                    </a:cubicBezTo>
                    <a:cubicBezTo>
                      <a:pt x="220203" y="528728"/>
                      <a:pt x="344909" y="598239"/>
                      <a:pt x="386581" y="600620"/>
                    </a:cubicBezTo>
                    <a:cubicBezTo>
                      <a:pt x="428253" y="603001"/>
                      <a:pt x="405544" y="654934"/>
                      <a:pt x="408384" y="554831"/>
                    </a:cubicBezTo>
                    <a:cubicBezTo>
                      <a:pt x="411224" y="454728"/>
                      <a:pt x="406400" y="229393"/>
                      <a:pt x="403622" y="0"/>
                    </a:cubicBezTo>
                  </a:path>
                </a:pathLst>
              </a:custGeom>
              <a:solidFill>
                <a:srgbClr val="FFFF00"/>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83" name="Sun 82"/>
              <p:cNvSpPr/>
              <p:nvPr/>
            </p:nvSpPr>
            <p:spPr>
              <a:xfrm>
                <a:off x="3203848" y="1700808"/>
                <a:ext cx="3168352" cy="3348372"/>
              </a:xfrm>
              <a:prstGeom prst="sun">
                <a:avLst>
                  <a:gd name="adj" fmla="val 21511"/>
                </a:avLst>
              </a:prstGeom>
              <a:solidFill>
                <a:srgbClr val="FFFF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88" name="Group 11"/>
            <p:cNvGrpSpPr/>
            <p:nvPr/>
          </p:nvGrpSpPr>
          <p:grpSpPr>
            <a:xfrm>
              <a:off x="1460676" y="2502642"/>
              <a:ext cx="951084" cy="998366"/>
              <a:chOff x="827584" y="1124744"/>
              <a:chExt cx="1072119" cy="1368152"/>
            </a:xfrm>
          </p:grpSpPr>
          <p:sp>
            <p:nvSpPr>
              <p:cNvPr id="89" name="Chord 88"/>
              <p:cNvSpPr/>
              <p:nvPr/>
            </p:nvSpPr>
            <p:spPr>
              <a:xfrm>
                <a:off x="827584" y="1124744"/>
                <a:ext cx="1072119" cy="1368152"/>
              </a:xfrm>
              <a:prstGeom prst="chord">
                <a:avLst>
                  <a:gd name="adj1" fmla="val 10688754"/>
                  <a:gd name="adj2" fmla="val 108958"/>
                </a:avLst>
              </a:prstGeom>
              <a:solidFill>
                <a:srgbClr val="FFFF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90" name="Chord 89"/>
              <p:cNvSpPr/>
              <p:nvPr/>
            </p:nvSpPr>
            <p:spPr>
              <a:xfrm rot="10800000">
                <a:off x="827584" y="1700808"/>
                <a:ext cx="1072119" cy="216024"/>
              </a:xfrm>
              <a:prstGeom prst="chord">
                <a:avLst>
                  <a:gd name="adj1" fmla="val 10688754"/>
                  <a:gd name="adj2" fmla="val 108958"/>
                </a:avLst>
              </a:prstGeom>
              <a:solidFill>
                <a:srgbClr val="FFFF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cxnSp>
            <p:nvCxnSpPr>
              <p:cNvPr id="91" name="Straight Connector 90"/>
              <p:cNvCxnSpPr/>
              <p:nvPr/>
            </p:nvCxnSpPr>
            <p:spPr>
              <a:xfrm rot="5400000">
                <a:off x="935596" y="1448780"/>
                <a:ext cx="64807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2" name="Straight Connector 91"/>
              <p:cNvCxnSpPr/>
              <p:nvPr/>
            </p:nvCxnSpPr>
            <p:spPr>
              <a:xfrm rot="5400000">
                <a:off x="1151620" y="1448780"/>
                <a:ext cx="64807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sp>
        <p:nvSpPr>
          <p:cNvPr id="56" name="Freeform 55"/>
          <p:cNvSpPr/>
          <p:nvPr/>
        </p:nvSpPr>
        <p:spPr>
          <a:xfrm rot="1198201">
            <a:off x="5629722" y="2911279"/>
            <a:ext cx="309673" cy="902314"/>
          </a:xfrm>
          <a:custGeom>
            <a:avLst/>
            <a:gdLst>
              <a:gd name="connsiteX0" fmla="*/ 452907 w 646090"/>
              <a:gd name="connsiteY0" fmla="*/ 92298 h 1092558"/>
              <a:gd name="connsiteX1" fmla="*/ 15025 w 646090"/>
              <a:gd name="connsiteY1" fmla="*/ 581695 h 1092558"/>
              <a:gd name="connsiteX2" fmla="*/ 543059 w 646090"/>
              <a:gd name="connsiteY2" fmla="*/ 1032456 h 1092558"/>
              <a:gd name="connsiteX3" fmla="*/ 633211 w 646090"/>
              <a:gd name="connsiteY3" fmla="*/ 942304 h 1092558"/>
              <a:gd name="connsiteX4" fmla="*/ 581696 w 646090"/>
              <a:gd name="connsiteY4" fmla="*/ 143814 h 1092558"/>
              <a:gd name="connsiteX5" fmla="*/ 452907 w 646090"/>
              <a:gd name="connsiteY5" fmla="*/ 92298 h 1092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6090" h="1092558">
                <a:moveTo>
                  <a:pt x="452907" y="92298"/>
                </a:moveTo>
                <a:cubicBezTo>
                  <a:pt x="358462" y="165278"/>
                  <a:pt x="0" y="425002"/>
                  <a:pt x="15025" y="581695"/>
                </a:cubicBezTo>
                <a:cubicBezTo>
                  <a:pt x="30050" y="738388"/>
                  <a:pt x="440028" y="972354"/>
                  <a:pt x="543059" y="1032456"/>
                </a:cubicBezTo>
                <a:cubicBezTo>
                  <a:pt x="646090" y="1092558"/>
                  <a:pt x="626772" y="1090411"/>
                  <a:pt x="633211" y="942304"/>
                </a:cubicBezTo>
                <a:cubicBezTo>
                  <a:pt x="639650" y="794197"/>
                  <a:pt x="607454" y="287628"/>
                  <a:pt x="581696" y="143814"/>
                </a:cubicBezTo>
                <a:cubicBezTo>
                  <a:pt x="555938" y="0"/>
                  <a:pt x="547352" y="19318"/>
                  <a:pt x="452907" y="92298"/>
                </a:cubicBezTo>
                <a:close/>
              </a:path>
            </a:pathLst>
          </a:custGeom>
          <a:solidFill>
            <a:srgbClr val="FFCC99"/>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8" name="Freeform 57"/>
          <p:cNvSpPr/>
          <p:nvPr/>
        </p:nvSpPr>
        <p:spPr>
          <a:xfrm rot="20440877" flipH="1">
            <a:off x="7327907" y="2914386"/>
            <a:ext cx="294756" cy="858852"/>
          </a:xfrm>
          <a:custGeom>
            <a:avLst/>
            <a:gdLst>
              <a:gd name="connsiteX0" fmla="*/ 452907 w 646090"/>
              <a:gd name="connsiteY0" fmla="*/ 92298 h 1092558"/>
              <a:gd name="connsiteX1" fmla="*/ 15025 w 646090"/>
              <a:gd name="connsiteY1" fmla="*/ 581695 h 1092558"/>
              <a:gd name="connsiteX2" fmla="*/ 543059 w 646090"/>
              <a:gd name="connsiteY2" fmla="*/ 1032456 h 1092558"/>
              <a:gd name="connsiteX3" fmla="*/ 633211 w 646090"/>
              <a:gd name="connsiteY3" fmla="*/ 942304 h 1092558"/>
              <a:gd name="connsiteX4" fmla="*/ 581696 w 646090"/>
              <a:gd name="connsiteY4" fmla="*/ 143814 h 1092558"/>
              <a:gd name="connsiteX5" fmla="*/ 452907 w 646090"/>
              <a:gd name="connsiteY5" fmla="*/ 92298 h 1092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6090" h="1092558">
                <a:moveTo>
                  <a:pt x="452907" y="92298"/>
                </a:moveTo>
                <a:cubicBezTo>
                  <a:pt x="358462" y="165278"/>
                  <a:pt x="0" y="425002"/>
                  <a:pt x="15025" y="581695"/>
                </a:cubicBezTo>
                <a:cubicBezTo>
                  <a:pt x="30050" y="738388"/>
                  <a:pt x="440028" y="972354"/>
                  <a:pt x="543059" y="1032456"/>
                </a:cubicBezTo>
                <a:cubicBezTo>
                  <a:pt x="646090" y="1092558"/>
                  <a:pt x="626772" y="1090411"/>
                  <a:pt x="633211" y="942304"/>
                </a:cubicBezTo>
                <a:cubicBezTo>
                  <a:pt x="639650" y="794197"/>
                  <a:pt x="607454" y="287628"/>
                  <a:pt x="581696" y="143814"/>
                </a:cubicBezTo>
                <a:cubicBezTo>
                  <a:pt x="555938" y="0"/>
                  <a:pt x="547352" y="19318"/>
                  <a:pt x="452907" y="92298"/>
                </a:cubicBezTo>
                <a:close/>
              </a:path>
            </a:pathLst>
          </a:custGeom>
          <a:solidFill>
            <a:srgbClr val="FFCC99"/>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143" name="Group 142"/>
          <p:cNvGrpSpPr/>
          <p:nvPr/>
        </p:nvGrpSpPr>
        <p:grpSpPr>
          <a:xfrm>
            <a:off x="5724128" y="2348880"/>
            <a:ext cx="1763568" cy="2831451"/>
            <a:chOff x="5724128" y="2348880"/>
            <a:chExt cx="1763568" cy="2831451"/>
          </a:xfrm>
        </p:grpSpPr>
        <p:sp>
          <p:nvSpPr>
            <p:cNvPr id="54" name="Freeform 53"/>
            <p:cNvSpPr/>
            <p:nvPr/>
          </p:nvSpPr>
          <p:spPr>
            <a:xfrm flipH="1">
              <a:off x="6697034" y="3982335"/>
              <a:ext cx="556828" cy="623327"/>
            </a:xfrm>
            <a:custGeom>
              <a:avLst/>
              <a:gdLst>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98859 w 625872"/>
                <a:gd name="connsiteY6" fmla="*/ 576262 h 840978"/>
                <a:gd name="connsiteX7" fmla="*/ 408384 w 625872"/>
                <a:gd name="connsiteY7" fmla="*/ 554831 h 840978"/>
                <a:gd name="connsiteX8" fmla="*/ 403622 w 625872"/>
                <a:gd name="connsiteY8" fmla="*/ 0 h 840978"/>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86581 w 625872"/>
                <a:gd name="connsiteY6" fmla="*/ 600620 h 840978"/>
                <a:gd name="connsiteX7" fmla="*/ 408384 w 625872"/>
                <a:gd name="connsiteY7" fmla="*/ 554831 h 840978"/>
                <a:gd name="connsiteX8" fmla="*/ 403622 w 625872"/>
                <a:gd name="connsiteY8" fmla="*/ 0 h 840978"/>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52338"/>
                <a:gd name="connsiteX1" fmla="*/ 586978 w 629778"/>
                <a:gd name="connsiteY1" fmla="*/ 707231 h 852338"/>
                <a:gd name="connsiteX2" fmla="*/ 332557 w 629778"/>
                <a:gd name="connsiteY2" fmla="*/ 850230 h 852338"/>
                <a:gd name="connsiteX3" fmla="*/ 65484 w 629778"/>
                <a:gd name="connsiteY3" fmla="*/ 809625 h 852338"/>
                <a:gd name="connsiteX4" fmla="*/ 15478 w 629778"/>
                <a:gd name="connsiteY4" fmla="*/ 671512 h 852338"/>
                <a:gd name="connsiteX5" fmla="*/ 158353 w 629778"/>
                <a:gd name="connsiteY5" fmla="*/ 540543 h 852338"/>
                <a:gd name="connsiteX6" fmla="*/ 386581 w 629778"/>
                <a:gd name="connsiteY6" fmla="*/ 600620 h 852338"/>
                <a:gd name="connsiteX7" fmla="*/ 408384 w 629778"/>
                <a:gd name="connsiteY7" fmla="*/ 554831 h 852338"/>
                <a:gd name="connsiteX8" fmla="*/ 403622 w 629778"/>
                <a:gd name="connsiteY8" fmla="*/ 0 h 852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9778" h="852338">
                  <a:moveTo>
                    <a:pt x="589359" y="40481"/>
                  </a:moveTo>
                  <a:cubicBezTo>
                    <a:pt x="607615" y="308570"/>
                    <a:pt x="629778" y="572273"/>
                    <a:pt x="586978" y="707231"/>
                  </a:cubicBezTo>
                  <a:cubicBezTo>
                    <a:pt x="544178" y="842189"/>
                    <a:pt x="393081" y="852338"/>
                    <a:pt x="332557" y="850230"/>
                  </a:cubicBezTo>
                  <a:cubicBezTo>
                    <a:pt x="247154" y="847800"/>
                    <a:pt x="118330" y="839411"/>
                    <a:pt x="65484" y="809625"/>
                  </a:cubicBezTo>
                  <a:cubicBezTo>
                    <a:pt x="12638" y="779839"/>
                    <a:pt x="0" y="716359"/>
                    <a:pt x="15478" y="671512"/>
                  </a:cubicBezTo>
                  <a:cubicBezTo>
                    <a:pt x="30956" y="626665"/>
                    <a:pt x="96503" y="552358"/>
                    <a:pt x="158353" y="540543"/>
                  </a:cubicBezTo>
                  <a:cubicBezTo>
                    <a:pt x="220203" y="528728"/>
                    <a:pt x="344909" y="598239"/>
                    <a:pt x="386581" y="600620"/>
                  </a:cubicBezTo>
                  <a:cubicBezTo>
                    <a:pt x="428253" y="603001"/>
                    <a:pt x="405544" y="654934"/>
                    <a:pt x="408384" y="554831"/>
                  </a:cubicBezTo>
                  <a:cubicBezTo>
                    <a:pt x="411224" y="454728"/>
                    <a:pt x="406400" y="229393"/>
                    <a:pt x="403622" y="0"/>
                  </a:cubicBezTo>
                </a:path>
              </a:pathLst>
            </a:custGeom>
            <a:solidFill>
              <a:srgbClr val="FFCC99"/>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55" name="Freeform 54"/>
            <p:cNvSpPr/>
            <p:nvPr/>
          </p:nvSpPr>
          <p:spPr>
            <a:xfrm>
              <a:off x="6008974" y="3982335"/>
              <a:ext cx="483130" cy="623327"/>
            </a:xfrm>
            <a:custGeom>
              <a:avLst/>
              <a:gdLst>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98859 w 625872"/>
                <a:gd name="connsiteY6" fmla="*/ 576262 h 840978"/>
                <a:gd name="connsiteX7" fmla="*/ 408384 w 625872"/>
                <a:gd name="connsiteY7" fmla="*/ 554831 h 840978"/>
                <a:gd name="connsiteX8" fmla="*/ 403622 w 625872"/>
                <a:gd name="connsiteY8" fmla="*/ 0 h 840978"/>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86581 w 625872"/>
                <a:gd name="connsiteY6" fmla="*/ 600620 h 840978"/>
                <a:gd name="connsiteX7" fmla="*/ 408384 w 625872"/>
                <a:gd name="connsiteY7" fmla="*/ 554831 h 840978"/>
                <a:gd name="connsiteX8" fmla="*/ 403622 w 625872"/>
                <a:gd name="connsiteY8" fmla="*/ 0 h 840978"/>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52338"/>
                <a:gd name="connsiteX1" fmla="*/ 586978 w 629778"/>
                <a:gd name="connsiteY1" fmla="*/ 707231 h 852338"/>
                <a:gd name="connsiteX2" fmla="*/ 332557 w 629778"/>
                <a:gd name="connsiteY2" fmla="*/ 850230 h 852338"/>
                <a:gd name="connsiteX3" fmla="*/ 65484 w 629778"/>
                <a:gd name="connsiteY3" fmla="*/ 809625 h 852338"/>
                <a:gd name="connsiteX4" fmla="*/ 15478 w 629778"/>
                <a:gd name="connsiteY4" fmla="*/ 671512 h 852338"/>
                <a:gd name="connsiteX5" fmla="*/ 158353 w 629778"/>
                <a:gd name="connsiteY5" fmla="*/ 540543 h 852338"/>
                <a:gd name="connsiteX6" fmla="*/ 386581 w 629778"/>
                <a:gd name="connsiteY6" fmla="*/ 600620 h 852338"/>
                <a:gd name="connsiteX7" fmla="*/ 408384 w 629778"/>
                <a:gd name="connsiteY7" fmla="*/ 554831 h 852338"/>
                <a:gd name="connsiteX8" fmla="*/ 403622 w 629778"/>
                <a:gd name="connsiteY8" fmla="*/ 0 h 852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9778" h="852338">
                  <a:moveTo>
                    <a:pt x="589359" y="40481"/>
                  </a:moveTo>
                  <a:cubicBezTo>
                    <a:pt x="607615" y="308570"/>
                    <a:pt x="629778" y="572273"/>
                    <a:pt x="586978" y="707231"/>
                  </a:cubicBezTo>
                  <a:cubicBezTo>
                    <a:pt x="544178" y="842189"/>
                    <a:pt x="393081" y="852338"/>
                    <a:pt x="332557" y="850230"/>
                  </a:cubicBezTo>
                  <a:cubicBezTo>
                    <a:pt x="247154" y="847800"/>
                    <a:pt x="118330" y="839411"/>
                    <a:pt x="65484" y="809625"/>
                  </a:cubicBezTo>
                  <a:cubicBezTo>
                    <a:pt x="12638" y="779839"/>
                    <a:pt x="0" y="716359"/>
                    <a:pt x="15478" y="671512"/>
                  </a:cubicBezTo>
                  <a:cubicBezTo>
                    <a:pt x="30956" y="626665"/>
                    <a:pt x="96503" y="552358"/>
                    <a:pt x="158353" y="540543"/>
                  </a:cubicBezTo>
                  <a:cubicBezTo>
                    <a:pt x="220203" y="528728"/>
                    <a:pt x="344909" y="598239"/>
                    <a:pt x="386581" y="600620"/>
                  </a:cubicBezTo>
                  <a:cubicBezTo>
                    <a:pt x="428253" y="603001"/>
                    <a:pt x="405544" y="654934"/>
                    <a:pt x="408384" y="554831"/>
                  </a:cubicBezTo>
                  <a:cubicBezTo>
                    <a:pt x="411224" y="454728"/>
                    <a:pt x="406400" y="229393"/>
                    <a:pt x="403622" y="0"/>
                  </a:cubicBezTo>
                </a:path>
              </a:pathLst>
            </a:custGeom>
            <a:solidFill>
              <a:srgbClr val="FFCC99"/>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60" name="Chord 59"/>
            <p:cNvSpPr/>
            <p:nvPr/>
          </p:nvSpPr>
          <p:spPr>
            <a:xfrm>
              <a:off x="5724128" y="2636912"/>
              <a:ext cx="1763568" cy="2543419"/>
            </a:xfrm>
            <a:prstGeom prst="chord">
              <a:avLst>
                <a:gd name="adj1" fmla="val 10135620"/>
                <a:gd name="adj2" fmla="val 674418"/>
              </a:avLst>
            </a:prstGeom>
            <a:solidFill>
              <a:srgbClr val="FFCC99"/>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93" name="Group 11"/>
            <p:cNvGrpSpPr/>
            <p:nvPr/>
          </p:nvGrpSpPr>
          <p:grpSpPr>
            <a:xfrm>
              <a:off x="6012160" y="2348880"/>
              <a:ext cx="1222798" cy="1283590"/>
              <a:chOff x="827584" y="1124744"/>
              <a:chExt cx="1072119" cy="1368152"/>
            </a:xfrm>
          </p:grpSpPr>
          <p:sp>
            <p:nvSpPr>
              <p:cNvPr id="94" name="Chord 93"/>
              <p:cNvSpPr/>
              <p:nvPr/>
            </p:nvSpPr>
            <p:spPr>
              <a:xfrm>
                <a:off x="827584" y="1124744"/>
                <a:ext cx="1072119" cy="1368152"/>
              </a:xfrm>
              <a:prstGeom prst="chord">
                <a:avLst>
                  <a:gd name="adj1" fmla="val 10688754"/>
                  <a:gd name="adj2" fmla="val 108958"/>
                </a:avLst>
              </a:prstGeom>
              <a:solidFill>
                <a:srgbClr val="FFFF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95" name="Chord 94"/>
              <p:cNvSpPr/>
              <p:nvPr/>
            </p:nvSpPr>
            <p:spPr>
              <a:xfrm rot="10800000">
                <a:off x="827584" y="1700808"/>
                <a:ext cx="1072119" cy="216024"/>
              </a:xfrm>
              <a:prstGeom prst="chord">
                <a:avLst>
                  <a:gd name="adj1" fmla="val 10688754"/>
                  <a:gd name="adj2" fmla="val 108958"/>
                </a:avLst>
              </a:prstGeom>
              <a:solidFill>
                <a:srgbClr val="FFFF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cxnSp>
            <p:nvCxnSpPr>
              <p:cNvPr id="96" name="Straight Connector 95"/>
              <p:cNvCxnSpPr/>
              <p:nvPr/>
            </p:nvCxnSpPr>
            <p:spPr>
              <a:xfrm rot="5400000">
                <a:off x="935596" y="1448780"/>
                <a:ext cx="64807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7" name="Straight Connector 96"/>
              <p:cNvCxnSpPr/>
              <p:nvPr/>
            </p:nvCxnSpPr>
            <p:spPr>
              <a:xfrm rot="5400000">
                <a:off x="1151620" y="1448780"/>
                <a:ext cx="64807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sp>
        <p:nvSpPr>
          <p:cNvPr id="61" name="Freeform 60"/>
          <p:cNvSpPr/>
          <p:nvPr/>
        </p:nvSpPr>
        <p:spPr>
          <a:xfrm flipH="1">
            <a:off x="4788024" y="3029541"/>
            <a:ext cx="379487" cy="787772"/>
          </a:xfrm>
          <a:custGeom>
            <a:avLst/>
            <a:gdLst>
              <a:gd name="connsiteX0" fmla="*/ 452907 w 646090"/>
              <a:gd name="connsiteY0" fmla="*/ 92298 h 1092558"/>
              <a:gd name="connsiteX1" fmla="*/ 15025 w 646090"/>
              <a:gd name="connsiteY1" fmla="*/ 581695 h 1092558"/>
              <a:gd name="connsiteX2" fmla="*/ 543059 w 646090"/>
              <a:gd name="connsiteY2" fmla="*/ 1032456 h 1092558"/>
              <a:gd name="connsiteX3" fmla="*/ 633211 w 646090"/>
              <a:gd name="connsiteY3" fmla="*/ 942304 h 1092558"/>
              <a:gd name="connsiteX4" fmla="*/ 581696 w 646090"/>
              <a:gd name="connsiteY4" fmla="*/ 143814 h 1092558"/>
              <a:gd name="connsiteX5" fmla="*/ 452907 w 646090"/>
              <a:gd name="connsiteY5" fmla="*/ 92298 h 1092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6090" h="1092558">
                <a:moveTo>
                  <a:pt x="452907" y="92298"/>
                </a:moveTo>
                <a:cubicBezTo>
                  <a:pt x="358462" y="165278"/>
                  <a:pt x="0" y="425002"/>
                  <a:pt x="15025" y="581695"/>
                </a:cubicBezTo>
                <a:cubicBezTo>
                  <a:pt x="30050" y="738388"/>
                  <a:pt x="440028" y="972354"/>
                  <a:pt x="543059" y="1032456"/>
                </a:cubicBezTo>
                <a:cubicBezTo>
                  <a:pt x="646090" y="1092558"/>
                  <a:pt x="626772" y="1090411"/>
                  <a:pt x="633211" y="942304"/>
                </a:cubicBezTo>
                <a:cubicBezTo>
                  <a:pt x="639650" y="794197"/>
                  <a:pt x="607454" y="287628"/>
                  <a:pt x="581696" y="143814"/>
                </a:cubicBezTo>
                <a:cubicBezTo>
                  <a:pt x="555938" y="0"/>
                  <a:pt x="547352" y="19318"/>
                  <a:pt x="452907" y="92298"/>
                </a:cubicBezTo>
                <a:close/>
              </a:path>
            </a:pathLst>
          </a:custGeom>
          <a:solidFill>
            <a:srgbClr val="00CC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2" name="Freeform 61"/>
          <p:cNvSpPr/>
          <p:nvPr/>
        </p:nvSpPr>
        <p:spPr>
          <a:xfrm>
            <a:off x="3358141" y="2957533"/>
            <a:ext cx="421771" cy="848370"/>
          </a:xfrm>
          <a:custGeom>
            <a:avLst/>
            <a:gdLst>
              <a:gd name="connsiteX0" fmla="*/ 452907 w 646090"/>
              <a:gd name="connsiteY0" fmla="*/ 92298 h 1092558"/>
              <a:gd name="connsiteX1" fmla="*/ 15025 w 646090"/>
              <a:gd name="connsiteY1" fmla="*/ 581695 h 1092558"/>
              <a:gd name="connsiteX2" fmla="*/ 543059 w 646090"/>
              <a:gd name="connsiteY2" fmla="*/ 1032456 h 1092558"/>
              <a:gd name="connsiteX3" fmla="*/ 633211 w 646090"/>
              <a:gd name="connsiteY3" fmla="*/ 942304 h 1092558"/>
              <a:gd name="connsiteX4" fmla="*/ 581696 w 646090"/>
              <a:gd name="connsiteY4" fmla="*/ 143814 h 1092558"/>
              <a:gd name="connsiteX5" fmla="*/ 452907 w 646090"/>
              <a:gd name="connsiteY5" fmla="*/ 92298 h 1092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6090" h="1092558">
                <a:moveTo>
                  <a:pt x="452907" y="92298"/>
                </a:moveTo>
                <a:cubicBezTo>
                  <a:pt x="358462" y="165278"/>
                  <a:pt x="0" y="425002"/>
                  <a:pt x="15025" y="581695"/>
                </a:cubicBezTo>
                <a:cubicBezTo>
                  <a:pt x="30050" y="738388"/>
                  <a:pt x="440028" y="972354"/>
                  <a:pt x="543059" y="1032456"/>
                </a:cubicBezTo>
                <a:cubicBezTo>
                  <a:pt x="646090" y="1092558"/>
                  <a:pt x="626772" y="1090411"/>
                  <a:pt x="633211" y="942304"/>
                </a:cubicBezTo>
                <a:cubicBezTo>
                  <a:pt x="639650" y="794197"/>
                  <a:pt x="607454" y="287628"/>
                  <a:pt x="581696" y="143814"/>
                </a:cubicBezTo>
                <a:cubicBezTo>
                  <a:pt x="555938" y="0"/>
                  <a:pt x="547352" y="19318"/>
                  <a:pt x="452907" y="92298"/>
                </a:cubicBezTo>
                <a:close/>
              </a:path>
            </a:pathLst>
          </a:custGeom>
          <a:solidFill>
            <a:srgbClr val="00CC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142" name="Group 141"/>
          <p:cNvGrpSpPr/>
          <p:nvPr/>
        </p:nvGrpSpPr>
        <p:grpSpPr>
          <a:xfrm>
            <a:off x="3560833" y="2276872"/>
            <a:ext cx="1369411" cy="2369952"/>
            <a:chOff x="3560833" y="2276872"/>
            <a:chExt cx="1369411" cy="2369952"/>
          </a:xfrm>
        </p:grpSpPr>
        <p:grpSp>
          <p:nvGrpSpPr>
            <p:cNvPr id="63" name="Group 99"/>
            <p:cNvGrpSpPr/>
            <p:nvPr/>
          </p:nvGrpSpPr>
          <p:grpSpPr>
            <a:xfrm>
              <a:off x="3707556" y="4059934"/>
              <a:ext cx="1075966" cy="586890"/>
              <a:chOff x="1619672" y="4221089"/>
              <a:chExt cx="1584176" cy="864095"/>
            </a:xfrm>
          </p:grpSpPr>
          <p:sp>
            <p:nvSpPr>
              <p:cNvPr id="64" name="Freeform 63"/>
              <p:cNvSpPr/>
              <p:nvPr/>
            </p:nvSpPr>
            <p:spPr>
              <a:xfrm>
                <a:off x="1619672" y="4246822"/>
                <a:ext cx="669997" cy="838362"/>
              </a:xfrm>
              <a:custGeom>
                <a:avLst/>
                <a:gdLst>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98859 w 625872"/>
                  <a:gd name="connsiteY6" fmla="*/ 576262 h 840978"/>
                  <a:gd name="connsiteX7" fmla="*/ 408384 w 625872"/>
                  <a:gd name="connsiteY7" fmla="*/ 554831 h 840978"/>
                  <a:gd name="connsiteX8" fmla="*/ 403622 w 625872"/>
                  <a:gd name="connsiteY8" fmla="*/ 0 h 840978"/>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86581 w 625872"/>
                  <a:gd name="connsiteY6" fmla="*/ 600620 h 840978"/>
                  <a:gd name="connsiteX7" fmla="*/ 408384 w 625872"/>
                  <a:gd name="connsiteY7" fmla="*/ 554831 h 840978"/>
                  <a:gd name="connsiteX8" fmla="*/ 403622 w 625872"/>
                  <a:gd name="connsiteY8" fmla="*/ 0 h 840978"/>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52338"/>
                  <a:gd name="connsiteX1" fmla="*/ 586978 w 629778"/>
                  <a:gd name="connsiteY1" fmla="*/ 707231 h 852338"/>
                  <a:gd name="connsiteX2" fmla="*/ 332557 w 629778"/>
                  <a:gd name="connsiteY2" fmla="*/ 850230 h 852338"/>
                  <a:gd name="connsiteX3" fmla="*/ 65484 w 629778"/>
                  <a:gd name="connsiteY3" fmla="*/ 809625 h 852338"/>
                  <a:gd name="connsiteX4" fmla="*/ 15478 w 629778"/>
                  <a:gd name="connsiteY4" fmla="*/ 671512 h 852338"/>
                  <a:gd name="connsiteX5" fmla="*/ 158353 w 629778"/>
                  <a:gd name="connsiteY5" fmla="*/ 540543 h 852338"/>
                  <a:gd name="connsiteX6" fmla="*/ 386581 w 629778"/>
                  <a:gd name="connsiteY6" fmla="*/ 600620 h 852338"/>
                  <a:gd name="connsiteX7" fmla="*/ 408384 w 629778"/>
                  <a:gd name="connsiteY7" fmla="*/ 554831 h 852338"/>
                  <a:gd name="connsiteX8" fmla="*/ 403622 w 629778"/>
                  <a:gd name="connsiteY8" fmla="*/ 0 h 852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9778" h="852338">
                    <a:moveTo>
                      <a:pt x="589359" y="40481"/>
                    </a:moveTo>
                    <a:cubicBezTo>
                      <a:pt x="607615" y="308570"/>
                      <a:pt x="629778" y="572273"/>
                      <a:pt x="586978" y="707231"/>
                    </a:cubicBezTo>
                    <a:cubicBezTo>
                      <a:pt x="544178" y="842189"/>
                      <a:pt x="393081" y="852338"/>
                      <a:pt x="332557" y="850230"/>
                    </a:cubicBezTo>
                    <a:cubicBezTo>
                      <a:pt x="247154" y="847800"/>
                      <a:pt x="118330" y="839411"/>
                      <a:pt x="65484" y="809625"/>
                    </a:cubicBezTo>
                    <a:cubicBezTo>
                      <a:pt x="12638" y="779839"/>
                      <a:pt x="0" y="716359"/>
                      <a:pt x="15478" y="671512"/>
                    </a:cubicBezTo>
                    <a:cubicBezTo>
                      <a:pt x="30956" y="626665"/>
                      <a:pt x="96503" y="552358"/>
                      <a:pt x="158353" y="540543"/>
                    </a:cubicBezTo>
                    <a:cubicBezTo>
                      <a:pt x="220203" y="528728"/>
                      <a:pt x="344909" y="598239"/>
                      <a:pt x="386581" y="600620"/>
                    </a:cubicBezTo>
                    <a:cubicBezTo>
                      <a:pt x="428253" y="603001"/>
                      <a:pt x="405544" y="654934"/>
                      <a:pt x="408384" y="554831"/>
                    </a:cubicBezTo>
                    <a:cubicBezTo>
                      <a:pt x="411224" y="454728"/>
                      <a:pt x="406400" y="229393"/>
                      <a:pt x="403622" y="0"/>
                    </a:cubicBezTo>
                  </a:path>
                </a:pathLst>
              </a:custGeom>
              <a:solidFill>
                <a:srgbClr val="00CC00"/>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65" name="Freeform 64"/>
              <p:cNvSpPr/>
              <p:nvPr/>
            </p:nvSpPr>
            <p:spPr>
              <a:xfrm flipH="1">
                <a:off x="2555774" y="4221089"/>
                <a:ext cx="648074" cy="864095"/>
              </a:xfrm>
              <a:custGeom>
                <a:avLst/>
                <a:gdLst>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98859 w 625872"/>
                  <a:gd name="connsiteY6" fmla="*/ 576262 h 840978"/>
                  <a:gd name="connsiteX7" fmla="*/ 408384 w 625872"/>
                  <a:gd name="connsiteY7" fmla="*/ 554831 h 840978"/>
                  <a:gd name="connsiteX8" fmla="*/ 403622 w 625872"/>
                  <a:gd name="connsiteY8" fmla="*/ 0 h 840978"/>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86581 w 625872"/>
                  <a:gd name="connsiteY6" fmla="*/ 600620 h 840978"/>
                  <a:gd name="connsiteX7" fmla="*/ 408384 w 625872"/>
                  <a:gd name="connsiteY7" fmla="*/ 554831 h 840978"/>
                  <a:gd name="connsiteX8" fmla="*/ 403622 w 625872"/>
                  <a:gd name="connsiteY8" fmla="*/ 0 h 840978"/>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52338"/>
                  <a:gd name="connsiteX1" fmla="*/ 586978 w 629778"/>
                  <a:gd name="connsiteY1" fmla="*/ 707231 h 852338"/>
                  <a:gd name="connsiteX2" fmla="*/ 332557 w 629778"/>
                  <a:gd name="connsiteY2" fmla="*/ 850230 h 852338"/>
                  <a:gd name="connsiteX3" fmla="*/ 65484 w 629778"/>
                  <a:gd name="connsiteY3" fmla="*/ 809625 h 852338"/>
                  <a:gd name="connsiteX4" fmla="*/ 15478 w 629778"/>
                  <a:gd name="connsiteY4" fmla="*/ 671512 h 852338"/>
                  <a:gd name="connsiteX5" fmla="*/ 158353 w 629778"/>
                  <a:gd name="connsiteY5" fmla="*/ 540543 h 852338"/>
                  <a:gd name="connsiteX6" fmla="*/ 386581 w 629778"/>
                  <a:gd name="connsiteY6" fmla="*/ 600620 h 852338"/>
                  <a:gd name="connsiteX7" fmla="*/ 408384 w 629778"/>
                  <a:gd name="connsiteY7" fmla="*/ 554831 h 852338"/>
                  <a:gd name="connsiteX8" fmla="*/ 403622 w 629778"/>
                  <a:gd name="connsiteY8" fmla="*/ 0 h 852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9778" h="852338">
                    <a:moveTo>
                      <a:pt x="589359" y="40481"/>
                    </a:moveTo>
                    <a:cubicBezTo>
                      <a:pt x="607615" y="308570"/>
                      <a:pt x="629778" y="572273"/>
                      <a:pt x="586978" y="707231"/>
                    </a:cubicBezTo>
                    <a:cubicBezTo>
                      <a:pt x="544178" y="842189"/>
                      <a:pt x="393081" y="852338"/>
                      <a:pt x="332557" y="850230"/>
                    </a:cubicBezTo>
                    <a:cubicBezTo>
                      <a:pt x="247154" y="847800"/>
                      <a:pt x="118330" y="839411"/>
                      <a:pt x="65484" y="809625"/>
                    </a:cubicBezTo>
                    <a:cubicBezTo>
                      <a:pt x="12638" y="779839"/>
                      <a:pt x="0" y="716359"/>
                      <a:pt x="15478" y="671512"/>
                    </a:cubicBezTo>
                    <a:cubicBezTo>
                      <a:pt x="30956" y="626665"/>
                      <a:pt x="96503" y="552358"/>
                      <a:pt x="158353" y="540543"/>
                    </a:cubicBezTo>
                    <a:cubicBezTo>
                      <a:pt x="220203" y="528728"/>
                      <a:pt x="344909" y="598239"/>
                      <a:pt x="386581" y="600620"/>
                    </a:cubicBezTo>
                    <a:cubicBezTo>
                      <a:pt x="428253" y="603001"/>
                      <a:pt x="405544" y="654934"/>
                      <a:pt x="408384" y="554831"/>
                    </a:cubicBezTo>
                    <a:cubicBezTo>
                      <a:pt x="411224" y="454728"/>
                      <a:pt x="406400" y="229393"/>
                      <a:pt x="403622" y="0"/>
                    </a:cubicBezTo>
                  </a:path>
                </a:pathLst>
              </a:custGeom>
              <a:solidFill>
                <a:srgbClr val="00CC00"/>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grpSp>
        <p:sp>
          <p:nvSpPr>
            <p:cNvPr id="72" name="Oval 10"/>
            <p:cNvSpPr/>
            <p:nvPr/>
          </p:nvSpPr>
          <p:spPr>
            <a:xfrm>
              <a:off x="3560833" y="2641616"/>
              <a:ext cx="1369411" cy="1550006"/>
            </a:xfrm>
            <a:prstGeom prst="ellipse">
              <a:avLst/>
            </a:prstGeom>
            <a:solidFill>
              <a:srgbClr val="00CC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6" name="Chord 75"/>
            <p:cNvSpPr/>
            <p:nvPr/>
          </p:nvSpPr>
          <p:spPr>
            <a:xfrm>
              <a:off x="4049909" y="3081784"/>
              <a:ext cx="391260" cy="342352"/>
            </a:xfrm>
            <a:prstGeom prst="chord">
              <a:avLst>
                <a:gd name="adj1" fmla="val 5430208"/>
                <a:gd name="adj2" fmla="val 5345722"/>
              </a:avLst>
            </a:prstGeom>
            <a:solidFill>
              <a:srgbClr val="FFFF66"/>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98" name="Group 11"/>
            <p:cNvGrpSpPr/>
            <p:nvPr/>
          </p:nvGrpSpPr>
          <p:grpSpPr>
            <a:xfrm>
              <a:off x="3767218" y="2276872"/>
              <a:ext cx="962830" cy="1010698"/>
              <a:chOff x="827584" y="1124744"/>
              <a:chExt cx="1072119" cy="1368152"/>
            </a:xfrm>
          </p:grpSpPr>
          <p:sp>
            <p:nvSpPr>
              <p:cNvPr id="99" name="Chord 98"/>
              <p:cNvSpPr/>
              <p:nvPr/>
            </p:nvSpPr>
            <p:spPr>
              <a:xfrm>
                <a:off x="827584" y="1124744"/>
                <a:ext cx="1072119" cy="1368152"/>
              </a:xfrm>
              <a:prstGeom prst="chord">
                <a:avLst>
                  <a:gd name="adj1" fmla="val 10688754"/>
                  <a:gd name="adj2" fmla="val 108958"/>
                </a:avLst>
              </a:prstGeom>
              <a:solidFill>
                <a:srgbClr val="FFFF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0" name="Chord 99"/>
              <p:cNvSpPr/>
              <p:nvPr/>
            </p:nvSpPr>
            <p:spPr>
              <a:xfrm rot="10800000">
                <a:off x="827584" y="1700808"/>
                <a:ext cx="1072119" cy="216024"/>
              </a:xfrm>
              <a:prstGeom prst="chord">
                <a:avLst>
                  <a:gd name="adj1" fmla="val 10688754"/>
                  <a:gd name="adj2" fmla="val 108958"/>
                </a:avLst>
              </a:prstGeom>
              <a:solidFill>
                <a:srgbClr val="FFFF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cxnSp>
            <p:nvCxnSpPr>
              <p:cNvPr id="101" name="Straight Connector 100"/>
              <p:cNvCxnSpPr/>
              <p:nvPr/>
            </p:nvCxnSpPr>
            <p:spPr>
              <a:xfrm rot="5400000">
                <a:off x="935596" y="1448780"/>
                <a:ext cx="64807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2" name="Straight Connector 101"/>
              <p:cNvCxnSpPr/>
              <p:nvPr/>
            </p:nvCxnSpPr>
            <p:spPr>
              <a:xfrm rot="5400000">
                <a:off x="1151620" y="1448780"/>
                <a:ext cx="64807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sp>
        <p:nvSpPr>
          <p:cNvPr id="70" name="Moon 69"/>
          <p:cNvSpPr/>
          <p:nvPr/>
        </p:nvSpPr>
        <p:spPr>
          <a:xfrm rot="16200000">
            <a:off x="6275404" y="2958533"/>
            <a:ext cx="716746" cy="1146793"/>
          </a:xfrm>
          <a:prstGeom prst="moon">
            <a:avLst>
              <a:gd name="adj" fmla="val 70665"/>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73" name="Group 107"/>
          <p:cNvGrpSpPr/>
          <p:nvPr/>
        </p:nvGrpSpPr>
        <p:grpSpPr>
          <a:xfrm>
            <a:off x="4049909" y="2886153"/>
            <a:ext cx="391260" cy="195631"/>
            <a:chOff x="6739030" y="3610677"/>
            <a:chExt cx="451036" cy="248044"/>
          </a:xfrm>
        </p:grpSpPr>
        <p:sp>
          <p:nvSpPr>
            <p:cNvPr id="74" name="Oval 73"/>
            <p:cNvSpPr/>
            <p:nvPr/>
          </p:nvSpPr>
          <p:spPr>
            <a:xfrm rot="190219">
              <a:off x="7099070" y="3610677"/>
              <a:ext cx="90996" cy="248044"/>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5" name="Oval 74"/>
            <p:cNvSpPr/>
            <p:nvPr/>
          </p:nvSpPr>
          <p:spPr>
            <a:xfrm rot="190219">
              <a:off x="6739030" y="3610677"/>
              <a:ext cx="90996" cy="248044"/>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77" name="Arc 76"/>
          <p:cNvSpPr/>
          <p:nvPr/>
        </p:nvSpPr>
        <p:spPr>
          <a:xfrm rot="10800000">
            <a:off x="3852515" y="3134883"/>
            <a:ext cx="784283" cy="778327"/>
          </a:xfrm>
          <a:prstGeom prst="arc">
            <a:avLst>
              <a:gd name="adj1" fmla="val 11045684"/>
              <a:gd name="adj2" fmla="val 21237176"/>
            </a:avLst>
          </a:prstGeom>
          <a:no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dirty="0"/>
          </a:p>
        </p:txBody>
      </p:sp>
      <p:grpSp>
        <p:nvGrpSpPr>
          <p:cNvPr id="84" name="Group 173"/>
          <p:cNvGrpSpPr/>
          <p:nvPr/>
        </p:nvGrpSpPr>
        <p:grpSpPr>
          <a:xfrm>
            <a:off x="1678246" y="3173322"/>
            <a:ext cx="464183" cy="168620"/>
            <a:chOff x="1715984" y="4220475"/>
            <a:chExt cx="538661" cy="195675"/>
          </a:xfrm>
        </p:grpSpPr>
        <p:sp>
          <p:nvSpPr>
            <p:cNvPr id="85" name="Oval 84"/>
            <p:cNvSpPr/>
            <p:nvPr/>
          </p:nvSpPr>
          <p:spPr>
            <a:xfrm>
              <a:off x="1715984" y="4220475"/>
              <a:ext cx="80057" cy="195675"/>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6" name="Oval 85"/>
            <p:cNvSpPr/>
            <p:nvPr/>
          </p:nvSpPr>
          <p:spPr>
            <a:xfrm>
              <a:off x="2174588" y="4220475"/>
              <a:ext cx="80057" cy="195675"/>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87" name="Arc 86"/>
          <p:cNvSpPr/>
          <p:nvPr/>
        </p:nvSpPr>
        <p:spPr>
          <a:xfrm rot="10800000" flipV="1">
            <a:off x="1521535" y="3104334"/>
            <a:ext cx="758871" cy="758869"/>
          </a:xfrm>
          <a:prstGeom prst="arc">
            <a:avLst>
              <a:gd name="adj1" fmla="val 430388"/>
              <a:gd name="adj2" fmla="val 10457216"/>
            </a:avLst>
          </a:prstGeom>
          <a:no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dirty="0"/>
          </a:p>
        </p:txBody>
      </p:sp>
      <p:sp>
        <p:nvSpPr>
          <p:cNvPr id="103" name="Oval 102"/>
          <p:cNvSpPr/>
          <p:nvPr/>
        </p:nvSpPr>
        <p:spPr>
          <a:xfrm>
            <a:off x="4139952" y="3645024"/>
            <a:ext cx="216024" cy="288032"/>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6" name="Oval 105"/>
          <p:cNvSpPr/>
          <p:nvPr/>
        </p:nvSpPr>
        <p:spPr>
          <a:xfrm flipH="1">
            <a:off x="1763688" y="3645024"/>
            <a:ext cx="216024" cy="207640"/>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107" name="Group 106"/>
          <p:cNvGrpSpPr/>
          <p:nvPr/>
        </p:nvGrpSpPr>
        <p:grpSpPr>
          <a:xfrm>
            <a:off x="714234" y="2274941"/>
            <a:ext cx="7098126" cy="2903459"/>
            <a:chOff x="714234" y="2276872"/>
            <a:chExt cx="7098126" cy="2903459"/>
          </a:xfrm>
        </p:grpSpPr>
        <p:grpSp>
          <p:nvGrpSpPr>
            <p:cNvPr id="108" name="Group 81"/>
            <p:cNvGrpSpPr/>
            <p:nvPr/>
          </p:nvGrpSpPr>
          <p:grpSpPr>
            <a:xfrm>
              <a:off x="714234" y="2348880"/>
              <a:ext cx="2345598" cy="2329874"/>
              <a:chOff x="611560" y="836712"/>
              <a:chExt cx="2345598" cy="2329874"/>
            </a:xfrm>
          </p:grpSpPr>
          <p:sp>
            <p:nvSpPr>
              <p:cNvPr id="132" name="Sun 131"/>
              <p:cNvSpPr/>
              <p:nvPr/>
            </p:nvSpPr>
            <p:spPr>
              <a:xfrm>
                <a:off x="611560" y="836712"/>
                <a:ext cx="2345598" cy="2329874"/>
              </a:xfrm>
              <a:prstGeom prst="sun">
                <a:avLst>
                  <a:gd name="adj" fmla="val 21511"/>
                </a:avLst>
              </a:prstGeom>
              <a:solidFill>
                <a:srgbClr val="FFFF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33" name="Oval 132"/>
              <p:cNvSpPr/>
              <p:nvPr/>
            </p:nvSpPr>
            <p:spPr>
              <a:xfrm>
                <a:off x="2123728" y="1664570"/>
                <a:ext cx="68988" cy="168620"/>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34" name="Arc 133"/>
              <p:cNvSpPr/>
              <p:nvPr/>
            </p:nvSpPr>
            <p:spPr>
              <a:xfrm rot="10800000" flipV="1">
                <a:off x="1940921" y="1595582"/>
                <a:ext cx="758871" cy="758869"/>
              </a:xfrm>
              <a:prstGeom prst="arc">
                <a:avLst>
                  <a:gd name="adj1" fmla="val 430388"/>
                  <a:gd name="adj2" fmla="val 5374045"/>
                </a:avLst>
              </a:prstGeom>
              <a:no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dirty="0"/>
              </a:p>
            </p:txBody>
          </p:sp>
          <p:grpSp>
            <p:nvGrpSpPr>
              <p:cNvPr id="135" name="Group 11"/>
              <p:cNvGrpSpPr/>
              <p:nvPr/>
            </p:nvGrpSpPr>
            <p:grpSpPr>
              <a:xfrm>
                <a:off x="1316660" y="980728"/>
                <a:ext cx="951084" cy="998366"/>
                <a:chOff x="827584" y="1124744"/>
                <a:chExt cx="1072119" cy="1368152"/>
              </a:xfrm>
            </p:grpSpPr>
            <p:sp>
              <p:nvSpPr>
                <p:cNvPr id="137" name="Chord 136"/>
                <p:cNvSpPr/>
                <p:nvPr/>
              </p:nvSpPr>
              <p:spPr>
                <a:xfrm>
                  <a:off x="827584" y="1124744"/>
                  <a:ext cx="1072119" cy="1368152"/>
                </a:xfrm>
                <a:prstGeom prst="chord">
                  <a:avLst>
                    <a:gd name="adj1" fmla="val 10688754"/>
                    <a:gd name="adj2" fmla="val 108958"/>
                  </a:avLst>
                </a:prstGeom>
                <a:solidFill>
                  <a:srgbClr val="FFFF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38" name="Chord 137"/>
                <p:cNvSpPr/>
                <p:nvPr/>
              </p:nvSpPr>
              <p:spPr>
                <a:xfrm rot="10800000">
                  <a:off x="827584" y="1700808"/>
                  <a:ext cx="1072119" cy="216024"/>
                </a:xfrm>
                <a:prstGeom prst="chord">
                  <a:avLst>
                    <a:gd name="adj1" fmla="val 10688754"/>
                    <a:gd name="adj2" fmla="val 108958"/>
                  </a:avLst>
                </a:prstGeom>
                <a:solidFill>
                  <a:srgbClr val="FFFF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cxnSp>
              <p:nvCxnSpPr>
                <p:cNvPr id="139" name="Straight Connector 138"/>
                <p:cNvCxnSpPr/>
                <p:nvPr/>
              </p:nvCxnSpPr>
              <p:spPr>
                <a:xfrm rot="5400000">
                  <a:off x="935596" y="1448780"/>
                  <a:ext cx="64807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0" name="Straight Connector 139"/>
                <p:cNvCxnSpPr/>
                <p:nvPr/>
              </p:nvCxnSpPr>
              <p:spPr>
                <a:xfrm rot="5400000">
                  <a:off x="1151620" y="1448780"/>
                  <a:ext cx="64807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136" name="Freeform 135"/>
              <p:cNvSpPr/>
              <p:nvPr/>
            </p:nvSpPr>
            <p:spPr>
              <a:xfrm rot="10172950" flipV="1">
                <a:off x="1322787" y="1963848"/>
                <a:ext cx="586983" cy="750029"/>
              </a:xfrm>
              <a:custGeom>
                <a:avLst/>
                <a:gdLst>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75432 w 777479"/>
                  <a:gd name="connsiteY8" fmla="*/ 659606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65919 w 777479"/>
                  <a:gd name="connsiteY10" fmla="*/ 516731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62013 w 777479"/>
                  <a:gd name="connsiteY20" fmla="*/ 605036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2397 h 834313"/>
                  <a:gd name="connsiteX1" fmla="*/ 239713 w 777479"/>
                  <a:gd name="connsiteY1" fmla="*/ 240985 h 834313"/>
                  <a:gd name="connsiteX2" fmla="*/ 82550 w 777479"/>
                  <a:gd name="connsiteY2" fmla="*/ 336235 h 834313"/>
                  <a:gd name="connsiteX3" fmla="*/ 3969 w 777479"/>
                  <a:gd name="connsiteY3" fmla="*/ 474347 h 834313"/>
                  <a:gd name="connsiteX4" fmla="*/ 106363 w 777479"/>
                  <a:gd name="connsiteY4" fmla="*/ 488635 h 834313"/>
                  <a:gd name="connsiteX5" fmla="*/ 254000 w 777479"/>
                  <a:gd name="connsiteY5" fmla="*/ 386241 h 834313"/>
                  <a:gd name="connsiteX6" fmla="*/ 261144 w 777479"/>
                  <a:gd name="connsiteY6" fmla="*/ 398147 h 834313"/>
                  <a:gd name="connsiteX7" fmla="*/ 223044 w 777479"/>
                  <a:gd name="connsiteY7" fmla="*/ 533878 h 834313"/>
                  <a:gd name="connsiteX8" fmla="*/ 198834 w 777479"/>
                  <a:gd name="connsiteY8" fmla="*/ 660085 h 834313"/>
                  <a:gd name="connsiteX9" fmla="*/ 248147 w 777479"/>
                  <a:gd name="connsiteY9" fmla="*/ 750200 h 834313"/>
                  <a:gd name="connsiteX10" fmla="*/ 335682 w 777479"/>
                  <a:gd name="connsiteY10" fmla="*/ 608466 h 834313"/>
                  <a:gd name="connsiteX11" fmla="*/ 368300 w 777479"/>
                  <a:gd name="connsiteY11" fmla="*/ 488634 h 834313"/>
                  <a:gd name="connsiteX12" fmla="*/ 375444 w 777479"/>
                  <a:gd name="connsiteY12" fmla="*/ 555310 h 834313"/>
                  <a:gd name="connsiteX13" fmla="*/ 401638 w 777479"/>
                  <a:gd name="connsiteY13" fmla="*/ 767241 h 834313"/>
                  <a:gd name="connsiteX14" fmla="*/ 451644 w 777479"/>
                  <a:gd name="connsiteY14" fmla="*/ 833916 h 834313"/>
                  <a:gd name="connsiteX15" fmla="*/ 504032 w 777479"/>
                  <a:gd name="connsiteY15" fmla="*/ 769622 h 834313"/>
                  <a:gd name="connsiteX16" fmla="*/ 504032 w 777479"/>
                  <a:gd name="connsiteY16" fmla="*/ 529115 h 834313"/>
                  <a:gd name="connsiteX17" fmla="*/ 527844 w 777479"/>
                  <a:gd name="connsiteY17" fmla="*/ 643416 h 834313"/>
                  <a:gd name="connsiteX18" fmla="*/ 573088 w 777479"/>
                  <a:gd name="connsiteY18" fmla="*/ 741047 h 834313"/>
                  <a:gd name="connsiteX19" fmla="*/ 625475 w 777479"/>
                  <a:gd name="connsiteY19" fmla="*/ 762478 h 834313"/>
                  <a:gd name="connsiteX20" fmla="*/ 662013 w 777479"/>
                  <a:gd name="connsiteY20" fmla="*/ 705527 h 834313"/>
                  <a:gd name="connsiteX21" fmla="*/ 644525 w 777479"/>
                  <a:gd name="connsiteY21" fmla="*/ 583885 h 834313"/>
                  <a:gd name="connsiteX22" fmla="*/ 632619 w 777479"/>
                  <a:gd name="connsiteY22" fmla="*/ 507685 h 834313"/>
                  <a:gd name="connsiteX23" fmla="*/ 718344 w 777479"/>
                  <a:gd name="connsiteY23" fmla="*/ 657703 h 834313"/>
                  <a:gd name="connsiteX24" fmla="*/ 770732 w 777479"/>
                  <a:gd name="connsiteY24" fmla="*/ 636272 h 834313"/>
                  <a:gd name="connsiteX25" fmla="*/ 758825 w 777479"/>
                  <a:gd name="connsiteY25" fmla="*/ 495778 h 834313"/>
                  <a:gd name="connsiteX26" fmla="*/ 668338 w 777479"/>
                  <a:gd name="connsiteY26" fmla="*/ 324328 h 834313"/>
                  <a:gd name="connsiteX27" fmla="*/ 668239 w 777479"/>
                  <a:gd name="connsiteY27" fmla="*/ 0 h 834313"/>
                  <a:gd name="connsiteX0" fmla="*/ 240017 w 777479"/>
                  <a:gd name="connsiteY0" fmla="*/ 24652 h 834313"/>
                  <a:gd name="connsiteX1" fmla="*/ 239713 w 777479"/>
                  <a:gd name="connsiteY1" fmla="*/ 240985 h 834313"/>
                  <a:gd name="connsiteX2" fmla="*/ 82550 w 777479"/>
                  <a:gd name="connsiteY2" fmla="*/ 336235 h 834313"/>
                  <a:gd name="connsiteX3" fmla="*/ 3969 w 777479"/>
                  <a:gd name="connsiteY3" fmla="*/ 474347 h 834313"/>
                  <a:gd name="connsiteX4" fmla="*/ 106363 w 777479"/>
                  <a:gd name="connsiteY4" fmla="*/ 488635 h 834313"/>
                  <a:gd name="connsiteX5" fmla="*/ 254000 w 777479"/>
                  <a:gd name="connsiteY5" fmla="*/ 386241 h 834313"/>
                  <a:gd name="connsiteX6" fmla="*/ 261144 w 777479"/>
                  <a:gd name="connsiteY6" fmla="*/ 398147 h 834313"/>
                  <a:gd name="connsiteX7" fmla="*/ 223044 w 777479"/>
                  <a:gd name="connsiteY7" fmla="*/ 533878 h 834313"/>
                  <a:gd name="connsiteX8" fmla="*/ 198834 w 777479"/>
                  <a:gd name="connsiteY8" fmla="*/ 660085 h 834313"/>
                  <a:gd name="connsiteX9" fmla="*/ 248147 w 777479"/>
                  <a:gd name="connsiteY9" fmla="*/ 750200 h 834313"/>
                  <a:gd name="connsiteX10" fmla="*/ 335682 w 777479"/>
                  <a:gd name="connsiteY10" fmla="*/ 608466 h 834313"/>
                  <a:gd name="connsiteX11" fmla="*/ 368300 w 777479"/>
                  <a:gd name="connsiteY11" fmla="*/ 488634 h 834313"/>
                  <a:gd name="connsiteX12" fmla="*/ 375444 w 777479"/>
                  <a:gd name="connsiteY12" fmla="*/ 555310 h 834313"/>
                  <a:gd name="connsiteX13" fmla="*/ 401638 w 777479"/>
                  <a:gd name="connsiteY13" fmla="*/ 767241 h 834313"/>
                  <a:gd name="connsiteX14" fmla="*/ 451644 w 777479"/>
                  <a:gd name="connsiteY14" fmla="*/ 833916 h 834313"/>
                  <a:gd name="connsiteX15" fmla="*/ 504032 w 777479"/>
                  <a:gd name="connsiteY15" fmla="*/ 769622 h 834313"/>
                  <a:gd name="connsiteX16" fmla="*/ 504032 w 777479"/>
                  <a:gd name="connsiteY16" fmla="*/ 529115 h 834313"/>
                  <a:gd name="connsiteX17" fmla="*/ 527844 w 777479"/>
                  <a:gd name="connsiteY17" fmla="*/ 643416 h 834313"/>
                  <a:gd name="connsiteX18" fmla="*/ 573088 w 777479"/>
                  <a:gd name="connsiteY18" fmla="*/ 741047 h 834313"/>
                  <a:gd name="connsiteX19" fmla="*/ 625475 w 777479"/>
                  <a:gd name="connsiteY19" fmla="*/ 762478 h 834313"/>
                  <a:gd name="connsiteX20" fmla="*/ 662013 w 777479"/>
                  <a:gd name="connsiteY20" fmla="*/ 705527 h 834313"/>
                  <a:gd name="connsiteX21" fmla="*/ 644525 w 777479"/>
                  <a:gd name="connsiteY21" fmla="*/ 583885 h 834313"/>
                  <a:gd name="connsiteX22" fmla="*/ 632619 w 777479"/>
                  <a:gd name="connsiteY22" fmla="*/ 507685 h 834313"/>
                  <a:gd name="connsiteX23" fmla="*/ 718344 w 777479"/>
                  <a:gd name="connsiteY23" fmla="*/ 657703 h 834313"/>
                  <a:gd name="connsiteX24" fmla="*/ 770732 w 777479"/>
                  <a:gd name="connsiteY24" fmla="*/ 636272 h 834313"/>
                  <a:gd name="connsiteX25" fmla="*/ 758825 w 777479"/>
                  <a:gd name="connsiteY25" fmla="*/ 495778 h 834313"/>
                  <a:gd name="connsiteX26" fmla="*/ 668338 w 777479"/>
                  <a:gd name="connsiteY26" fmla="*/ 324328 h 834313"/>
                  <a:gd name="connsiteX27" fmla="*/ 668239 w 777479"/>
                  <a:gd name="connsiteY27" fmla="*/ 0 h 834313"/>
                  <a:gd name="connsiteX0" fmla="*/ 240017 w 777479"/>
                  <a:gd name="connsiteY0" fmla="*/ 164738 h 974399"/>
                  <a:gd name="connsiteX1" fmla="*/ 239713 w 777479"/>
                  <a:gd name="connsiteY1" fmla="*/ 381071 h 974399"/>
                  <a:gd name="connsiteX2" fmla="*/ 82550 w 777479"/>
                  <a:gd name="connsiteY2" fmla="*/ 476321 h 974399"/>
                  <a:gd name="connsiteX3" fmla="*/ 3969 w 777479"/>
                  <a:gd name="connsiteY3" fmla="*/ 614433 h 974399"/>
                  <a:gd name="connsiteX4" fmla="*/ 106363 w 777479"/>
                  <a:gd name="connsiteY4" fmla="*/ 628721 h 974399"/>
                  <a:gd name="connsiteX5" fmla="*/ 254000 w 777479"/>
                  <a:gd name="connsiteY5" fmla="*/ 526327 h 974399"/>
                  <a:gd name="connsiteX6" fmla="*/ 261144 w 777479"/>
                  <a:gd name="connsiteY6" fmla="*/ 538233 h 974399"/>
                  <a:gd name="connsiteX7" fmla="*/ 223044 w 777479"/>
                  <a:gd name="connsiteY7" fmla="*/ 673964 h 974399"/>
                  <a:gd name="connsiteX8" fmla="*/ 198834 w 777479"/>
                  <a:gd name="connsiteY8" fmla="*/ 800171 h 974399"/>
                  <a:gd name="connsiteX9" fmla="*/ 248147 w 777479"/>
                  <a:gd name="connsiteY9" fmla="*/ 890286 h 974399"/>
                  <a:gd name="connsiteX10" fmla="*/ 335682 w 777479"/>
                  <a:gd name="connsiteY10" fmla="*/ 748552 h 974399"/>
                  <a:gd name="connsiteX11" fmla="*/ 368300 w 777479"/>
                  <a:gd name="connsiteY11" fmla="*/ 628720 h 974399"/>
                  <a:gd name="connsiteX12" fmla="*/ 375444 w 777479"/>
                  <a:gd name="connsiteY12" fmla="*/ 695396 h 974399"/>
                  <a:gd name="connsiteX13" fmla="*/ 401638 w 777479"/>
                  <a:gd name="connsiteY13" fmla="*/ 907327 h 974399"/>
                  <a:gd name="connsiteX14" fmla="*/ 451644 w 777479"/>
                  <a:gd name="connsiteY14" fmla="*/ 974002 h 974399"/>
                  <a:gd name="connsiteX15" fmla="*/ 504032 w 777479"/>
                  <a:gd name="connsiteY15" fmla="*/ 909708 h 974399"/>
                  <a:gd name="connsiteX16" fmla="*/ 504032 w 777479"/>
                  <a:gd name="connsiteY16" fmla="*/ 669201 h 974399"/>
                  <a:gd name="connsiteX17" fmla="*/ 527844 w 777479"/>
                  <a:gd name="connsiteY17" fmla="*/ 783502 h 974399"/>
                  <a:gd name="connsiteX18" fmla="*/ 573088 w 777479"/>
                  <a:gd name="connsiteY18" fmla="*/ 881133 h 974399"/>
                  <a:gd name="connsiteX19" fmla="*/ 625475 w 777479"/>
                  <a:gd name="connsiteY19" fmla="*/ 902564 h 974399"/>
                  <a:gd name="connsiteX20" fmla="*/ 662013 w 777479"/>
                  <a:gd name="connsiteY20" fmla="*/ 845613 h 974399"/>
                  <a:gd name="connsiteX21" fmla="*/ 644525 w 777479"/>
                  <a:gd name="connsiteY21" fmla="*/ 723971 h 974399"/>
                  <a:gd name="connsiteX22" fmla="*/ 632619 w 777479"/>
                  <a:gd name="connsiteY22" fmla="*/ 647771 h 974399"/>
                  <a:gd name="connsiteX23" fmla="*/ 718344 w 777479"/>
                  <a:gd name="connsiteY23" fmla="*/ 797789 h 974399"/>
                  <a:gd name="connsiteX24" fmla="*/ 770732 w 777479"/>
                  <a:gd name="connsiteY24" fmla="*/ 776358 h 974399"/>
                  <a:gd name="connsiteX25" fmla="*/ 758825 w 777479"/>
                  <a:gd name="connsiteY25" fmla="*/ 635864 h 974399"/>
                  <a:gd name="connsiteX26" fmla="*/ 668338 w 777479"/>
                  <a:gd name="connsiteY26" fmla="*/ 464414 h 974399"/>
                  <a:gd name="connsiteX27" fmla="*/ 577964 w 777479"/>
                  <a:gd name="connsiteY27" fmla="*/ 0 h 974399"/>
                  <a:gd name="connsiteX0" fmla="*/ 224488 w 777479"/>
                  <a:gd name="connsiteY0" fmla="*/ 79294 h 974399"/>
                  <a:gd name="connsiteX1" fmla="*/ 239713 w 777479"/>
                  <a:gd name="connsiteY1" fmla="*/ 381071 h 974399"/>
                  <a:gd name="connsiteX2" fmla="*/ 82550 w 777479"/>
                  <a:gd name="connsiteY2" fmla="*/ 476321 h 974399"/>
                  <a:gd name="connsiteX3" fmla="*/ 3969 w 777479"/>
                  <a:gd name="connsiteY3" fmla="*/ 614433 h 974399"/>
                  <a:gd name="connsiteX4" fmla="*/ 106363 w 777479"/>
                  <a:gd name="connsiteY4" fmla="*/ 628721 h 974399"/>
                  <a:gd name="connsiteX5" fmla="*/ 254000 w 777479"/>
                  <a:gd name="connsiteY5" fmla="*/ 526327 h 974399"/>
                  <a:gd name="connsiteX6" fmla="*/ 261144 w 777479"/>
                  <a:gd name="connsiteY6" fmla="*/ 538233 h 974399"/>
                  <a:gd name="connsiteX7" fmla="*/ 223044 w 777479"/>
                  <a:gd name="connsiteY7" fmla="*/ 673964 h 974399"/>
                  <a:gd name="connsiteX8" fmla="*/ 198834 w 777479"/>
                  <a:gd name="connsiteY8" fmla="*/ 800171 h 974399"/>
                  <a:gd name="connsiteX9" fmla="*/ 248147 w 777479"/>
                  <a:gd name="connsiteY9" fmla="*/ 890286 h 974399"/>
                  <a:gd name="connsiteX10" fmla="*/ 335682 w 777479"/>
                  <a:gd name="connsiteY10" fmla="*/ 748552 h 974399"/>
                  <a:gd name="connsiteX11" fmla="*/ 368300 w 777479"/>
                  <a:gd name="connsiteY11" fmla="*/ 628720 h 974399"/>
                  <a:gd name="connsiteX12" fmla="*/ 375444 w 777479"/>
                  <a:gd name="connsiteY12" fmla="*/ 695396 h 974399"/>
                  <a:gd name="connsiteX13" fmla="*/ 401638 w 777479"/>
                  <a:gd name="connsiteY13" fmla="*/ 907327 h 974399"/>
                  <a:gd name="connsiteX14" fmla="*/ 451644 w 777479"/>
                  <a:gd name="connsiteY14" fmla="*/ 974002 h 974399"/>
                  <a:gd name="connsiteX15" fmla="*/ 504032 w 777479"/>
                  <a:gd name="connsiteY15" fmla="*/ 909708 h 974399"/>
                  <a:gd name="connsiteX16" fmla="*/ 504032 w 777479"/>
                  <a:gd name="connsiteY16" fmla="*/ 669201 h 974399"/>
                  <a:gd name="connsiteX17" fmla="*/ 527844 w 777479"/>
                  <a:gd name="connsiteY17" fmla="*/ 783502 h 974399"/>
                  <a:gd name="connsiteX18" fmla="*/ 573088 w 777479"/>
                  <a:gd name="connsiteY18" fmla="*/ 881133 h 974399"/>
                  <a:gd name="connsiteX19" fmla="*/ 625475 w 777479"/>
                  <a:gd name="connsiteY19" fmla="*/ 902564 h 974399"/>
                  <a:gd name="connsiteX20" fmla="*/ 662013 w 777479"/>
                  <a:gd name="connsiteY20" fmla="*/ 845613 h 974399"/>
                  <a:gd name="connsiteX21" fmla="*/ 644525 w 777479"/>
                  <a:gd name="connsiteY21" fmla="*/ 723971 h 974399"/>
                  <a:gd name="connsiteX22" fmla="*/ 632619 w 777479"/>
                  <a:gd name="connsiteY22" fmla="*/ 647771 h 974399"/>
                  <a:gd name="connsiteX23" fmla="*/ 718344 w 777479"/>
                  <a:gd name="connsiteY23" fmla="*/ 797789 h 974399"/>
                  <a:gd name="connsiteX24" fmla="*/ 770732 w 777479"/>
                  <a:gd name="connsiteY24" fmla="*/ 776358 h 974399"/>
                  <a:gd name="connsiteX25" fmla="*/ 758825 w 777479"/>
                  <a:gd name="connsiteY25" fmla="*/ 635864 h 974399"/>
                  <a:gd name="connsiteX26" fmla="*/ 668338 w 777479"/>
                  <a:gd name="connsiteY26" fmla="*/ 464414 h 974399"/>
                  <a:gd name="connsiteX27" fmla="*/ 577964 w 777479"/>
                  <a:gd name="connsiteY27" fmla="*/ 0 h 974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77479" h="974399">
                    <a:moveTo>
                      <a:pt x="224488" y="79294"/>
                    </a:moveTo>
                    <a:cubicBezTo>
                      <a:pt x="238577" y="124935"/>
                      <a:pt x="263369" y="314900"/>
                      <a:pt x="239713" y="381071"/>
                    </a:cubicBezTo>
                    <a:cubicBezTo>
                      <a:pt x="216057" y="447242"/>
                      <a:pt x="121841" y="437427"/>
                      <a:pt x="82550" y="476321"/>
                    </a:cubicBezTo>
                    <a:cubicBezTo>
                      <a:pt x="43259" y="515215"/>
                      <a:pt x="0" y="589033"/>
                      <a:pt x="3969" y="614433"/>
                    </a:cubicBezTo>
                    <a:cubicBezTo>
                      <a:pt x="7938" y="639833"/>
                      <a:pt x="64691" y="643405"/>
                      <a:pt x="106363" y="628721"/>
                    </a:cubicBezTo>
                    <a:cubicBezTo>
                      <a:pt x="148035" y="614037"/>
                      <a:pt x="228203" y="541408"/>
                      <a:pt x="254000" y="526327"/>
                    </a:cubicBezTo>
                    <a:cubicBezTo>
                      <a:pt x="279797" y="511246"/>
                      <a:pt x="266303" y="513627"/>
                      <a:pt x="261144" y="538233"/>
                    </a:cubicBezTo>
                    <a:cubicBezTo>
                      <a:pt x="255985" y="562839"/>
                      <a:pt x="233429" y="630308"/>
                      <a:pt x="223044" y="673964"/>
                    </a:cubicBezTo>
                    <a:cubicBezTo>
                      <a:pt x="212659" y="717620"/>
                      <a:pt x="194650" y="764117"/>
                      <a:pt x="198834" y="800171"/>
                    </a:cubicBezTo>
                    <a:cubicBezTo>
                      <a:pt x="203018" y="836225"/>
                      <a:pt x="225339" y="898889"/>
                      <a:pt x="248147" y="890286"/>
                    </a:cubicBezTo>
                    <a:cubicBezTo>
                      <a:pt x="270955" y="881683"/>
                      <a:pt x="315657" y="792146"/>
                      <a:pt x="335682" y="748552"/>
                    </a:cubicBezTo>
                    <a:cubicBezTo>
                      <a:pt x="355707" y="704958"/>
                      <a:pt x="361673" y="637579"/>
                      <a:pt x="368300" y="628720"/>
                    </a:cubicBezTo>
                    <a:cubicBezTo>
                      <a:pt x="374927" y="619861"/>
                      <a:pt x="369888" y="648962"/>
                      <a:pt x="375444" y="695396"/>
                    </a:cubicBezTo>
                    <a:cubicBezTo>
                      <a:pt x="381000" y="741831"/>
                      <a:pt x="388938" y="860893"/>
                      <a:pt x="401638" y="907327"/>
                    </a:cubicBezTo>
                    <a:cubicBezTo>
                      <a:pt x="414338" y="953761"/>
                      <a:pt x="434578" y="973605"/>
                      <a:pt x="451644" y="974002"/>
                    </a:cubicBezTo>
                    <a:cubicBezTo>
                      <a:pt x="468710" y="974399"/>
                      <a:pt x="495301" y="960508"/>
                      <a:pt x="504032" y="909708"/>
                    </a:cubicBezTo>
                    <a:cubicBezTo>
                      <a:pt x="512763" y="858908"/>
                      <a:pt x="500063" y="690235"/>
                      <a:pt x="504032" y="669201"/>
                    </a:cubicBezTo>
                    <a:cubicBezTo>
                      <a:pt x="508001" y="648167"/>
                      <a:pt x="516335" y="748180"/>
                      <a:pt x="527844" y="783502"/>
                    </a:cubicBezTo>
                    <a:cubicBezTo>
                      <a:pt x="539353" y="818824"/>
                      <a:pt x="556816" y="861289"/>
                      <a:pt x="573088" y="881133"/>
                    </a:cubicBezTo>
                    <a:cubicBezTo>
                      <a:pt x="589360" y="900977"/>
                      <a:pt x="610654" y="908484"/>
                      <a:pt x="625475" y="902564"/>
                    </a:cubicBezTo>
                    <a:cubicBezTo>
                      <a:pt x="640296" y="896644"/>
                      <a:pt x="658838" y="875379"/>
                      <a:pt x="662013" y="845613"/>
                    </a:cubicBezTo>
                    <a:cubicBezTo>
                      <a:pt x="665188" y="815847"/>
                      <a:pt x="649424" y="756945"/>
                      <a:pt x="644525" y="723971"/>
                    </a:cubicBezTo>
                    <a:cubicBezTo>
                      <a:pt x="639626" y="690997"/>
                      <a:pt x="620316" y="635468"/>
                      <a:pt x="632619" y="647771"/>
                    </a:cubicBezTo>
                    <a:cubicBezTo>
                      <a:pt x="644922" y="660074"/>
                      <a:pt x="695325" y="776358"/>
                      <a:pt x="718344" y="797789"/>
                    </a:cubicBezTo>
                    <a:cubicBezTo>
                      <a:pt x="741363" y="819220"/>
                      <a:pt x="763985" y="803346"/>
                      <a:pt x="770732" y="776358"/>
                    </a:cubicBezTo>
                    <a:cubicBezTo>
                      <a:pt x="777479" y="749371"/>
                      <a:pt x="775891" y="687855"/>
                      <a:pt x="758825" y="635864"/>
                    </a:cubicBezTo>
                    <a:cubicBezTo>
                      <a:pt x="741759" y="583873"/>
                      <a:pt x="698481" y="570391"/>
                      <a:pt x="668338" y="464414"/>
                    </a:cubicBezTo>
                    <a:cubicBezTo>
                      <a:pt x="638195" y="358437"/>
                      <a:pt x="580345" y="78978"/>
                      <a:pt x="577964" y="0"/>
                    </a:cubicBezTo>
                  </a:path>
                </a:pathLst>
              </a:custGeom>
              <a:solidFill>
                <a:srgbClr val="FFFF00"/>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grpSp>
        <p:grpSp>
          <p:nvGrpSpPr>
            <p:cNvPr id="109" name="Group 91"/>
            <p:cNvGrpSpPr/>
            <p:nvPr/>
          </p:nvGrpSpPr>
          <p:grpSpPr>
            <a:xfrm>
              <a:off x="3563888" y="2276872"/>
              <a:ext cx="1587231" cy="1914750"/>
              <a:chOff x="3848865" y="660107"/>
              <a:chExt cx="1587231" cy="1914750"/>
            </a:xfrm>
          </p:grpSpPr>
          <p:sp>
            <p:nvSpPr>
              <p:cNvPr id="122" name="Oval 10"/>
              <p:cNvSpPr/>
              <p:nvPr/>
            </p:nvSpPr>
            <p:spPr>
              <a:xfrm>
                <a:off x="3848865" y="1024851"/>
                <a:ext cx="1369411" cy="1550006"/>
              </a:xfrm>
              <a:prstGeom prst="ellipse">
                <a:avLst/>
              </a:prstGeom>
              <a:solidFill>
                <a:srgbClr val="00CC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23" name="Oval 122"/>
              <p:cNvSpPr/>
              <p:nvPr/>
            </p:nvSpPr>
            <p:spPr>
              <a:xfrm rot="190219">
                <a:off x="4900820" y="1269388"/>
                <a:ext cx="78936" cy="195631"/>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24" name="Chord 123"/>
              <p:cNvSpPr/>
              <p:nvPr/>
            </p:nvSpPr>
            <p:spPr>
              <a:xfrm>
                <a:off x="4972828" y="1465019"/>
                <a:ext cx="391260" cy="342352"/>
              </a:xfrm>
              <a:prstGeom prst="chord">
                <a:avLst>
                  <a:gd name="adj1" fmla="val 5430208"/>
                  <a:gd name="adj2" fmla="val 5345722"/>
                </a:avLst>
              </a:prstGeom>
              <a:solidFill>
                <a:srgbClr val="FFFF66"/>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25" name="Arc 124"/>
              <p:cNvSpPr/>
              <p:nvPr/>
            </p:nvSpPr>
            <p:spPr>
              <a:xfrm rot="10800000">
                <a:off x="4651813" y="1518118"/>
                <a:ext cx="784283" cy="778327"/>
              </a:xfrm>
              <a:prstGeom prst="arc">
                <a:avLst>
                  <a:gd name="adj1" fmla="val 15995684"/>
                  <a:gd name="adj2" fmla="val 21237176"/>
                </a:avLst>
              </a:prstGeom>
              <a:no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dirty="0"/>
              </a:p>
            </p:txBody>
          </p:sp>
          <p:grpSp>
            <p:nvGrpSpPr>
              <p:cNvPr id="126" name="Group 11"/>
              <p:cNvGrpSpPr/>
              <p:nvPr/>
            </p:nvGrpSpPr>
            <p:grpSpPr>
              <a:xfrm>
                <a:off x="4055250" y="660107"/>
                <a:ext cx="962830" cy="1010698"/>
                <a:chOff x="827584" y="1124744"/>
                <a:chExt cx="1072119" cy="1368152"/>
              </a:xfrm>
            </p:grpSpPr>
            <p:sp>
              <p:nvSpPr>
                <p:cNvPr id="128" name="Chord 127"/>
                <p:cNvSpPr/>
                <p:nvPr/>
              </p:nvSpPr>
              <p:spPr>
                <a:xfrm>
                  <a:off x="827584" y="1124744"/>
                  <a:ext cx="1072119" cy="1368152"/>
                </a:xfrm>
                <a:prstGeom prst="chord">
                  <a:avLst>
                    <a:gd name="adj1" fmla="val 10688754"/>
                    <a:gd name="adj2" fmla="val 108958"/>
                  </a:avLst>
                </a:prstGeom>
                <a:solidFill>
                  <a:srgbClr val="FFFF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29" name="Chord 128"/>
                <p:cNvSpPr/>
                <p:nvPr/>
              </p:nvSpPr>
              <p:spPr>
                <a:xfrm rot="10800000">
                  <a:off x="827584" y="1700808"/>
                  <a:ext cx="1072119" cy="216024"/>
                </a:xfrm>
                <a:prstGeom prst="chord">
                  <a:avLst>
                    <a:gd name="adj1" fmla="val 10688754"/>
                    <a:gd name="adj2" fmla="val 108958"/>
                  </a:avLst>
                </a:prstGeom>
                <a:solidFill>
                  <a:srgbClr val="FFFF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cxnSp>
              <p:nvCxnSpPr>
                <p:cNvPr id="130" name="Straight Connector 129"/>
                <p:cNvCxnSpPr/>
                <p:nvPr/>
              </p:nvCxnSpPr>
              <p:spPr>
                <a:xfrm rot="5400000">
                  <a:off x="935596" y="1448780"/>
                  <a:ext cx="64807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1" name="Straight Connector 130"/>
                <p:cNvCxnSpPr/>
                <p:nvPr/>
              </p:nvCxnSpPr>
              <p:spPr>
                <a:xfrm rot="5400000">
                  <a:off x="1151620" y="1448780"/>
                  <a:ext cx="64807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127" name="Freeform 126"/>
              <p:cNvSpPr/>
              <p:nvPr/>
            </p:nvSpPr>
            <p:spPr>
              <a:xfrm rot="21257915" flipH="1">
                <a:off x="4050124" y="1795417"/>
                <a:ext cx="489075" cy="684705"/>
              </a:xfrm>
              <a:custGeom>
                <a:avLst/>
                <a:gdLst>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75432 w 777479"/>
                  <a:gd name="connsiteY8" fmla="*/ 659606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65919 w 777479"/>
                  <a:gd name="connsiteY10" fmla="*/ 516731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62013 w 777479"/>
                  <a:gd name="connsiteY20" fmla="*/ 605036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180 w 777479"/>
                  <a:gd name="connsiteY0" fmla="*/ 0 h 909988"/>
                  <a:gd name="connsiteX1" fmla="*/ 239713 w 777479"/>
                  <a:gd name="connsiteY1" fmla="*/ 316660 h 909988"/>
                  <a:gd name="connsiteX2" fmla="*/ 82550 w 777479"/>
                  <a:gd name="connsiteY2" fmla="*/ 411910 h 909988"/>
                  <a:gd name="connsiteX3" fmla="*/ 3969 w 777479"/>
                  <a:gd name="connsiteY3" fmla="*/ 550022 h 909988"/>
                  <a:gd name="connsiteX4" fmla="*/ 106363 w 777479"/>
                  <a:gd name="connsiteY4" fmla="*/ 564310 h 909988"/>
                  <a:gd name="connsiteX5" fmla="*/ 254000 w 777479"/>
                  <a:gd name="connsiteY5" fmla="*/ 461916 h 909988"/>
                  <a:gd name="connsiteX6" fmla="*/ 261144 w 777479"/>
                  <a:gd name="connsiteY6" fmla="*/ 473822 h 909988"/>
                  <a:gd name="connsiteX7" fmla="*/ 223044 w 777479"/>
                  <a:gd name="connsiteY7" fmla="*/ 609553 h 909988"/>
                  <a:gd name="connsiteX8" fmla="*/ 198834 w 777479"/>
                  <a:gd name="connsiteY8" fmla="*/ 735760 h 909988"/>
                  <a:gd name="connsiteX9" fmla="*/ 248147 w 777479"/>
                  <a:gd name="connsiteY9" fmla="*/ 825875 h 909988"/>
                  <a:gd name="connsiteX10" fmla="*/ 335682 w 777479"/>
                  <a:gd name="connsiteY10" fmla="*/ 684141 h 909988"/>
                  <a:gd name="connsiteX11" fmla="*/ 368300 w 777479"/>
                  <a:gd name="connsiteY11" fmla="*/ 564309 h 909988"/>
                  <a:gd name="connsiteX12" fmla="*/ 375444 w 777479"/>
                  <a:gd name="connsiteY12" fmla="*/ 630985 h 909988"/>
                  <a:gd name="connsiteX13" fmla="*/ 401638 w 777479"/>
                  <a:gd name="connsiteY13" fmla="*/ 842916 h 909988"/>
                  <a:gd name="connsiteX14" fmla="*/ 451644 w 777479"/>
                  <a:gd name="connsiteY14" fmla="*/ 909591 h 909988"/>
                  <a:gd name="connsiteX15" fmla="*/ 504032 w 777479"/>
                  <a:gd name="connsiteY15" fmla="*/ 845297 h 909988"/>
                  <a:gd name="connsiteX16" fmla="*/ 504032 w 777479"/>
                  <a:gd name="connsiteY16" fmla="*/ 604790 h 909988"/>
                  <a:gd name="connsiteX17" fmla="*/ 527844 w 777479"/>
                  <a:gd name="connsiteY17" fmla="*/ 719091 h 909988"/>
                  <a:gd name="connsiteX18" fmla="*/ 573088 w 777479"/>
                  <a:gd name="connsiteY18" fmla="*/ 816722 h 909988"/>
                  <a:gd name="connsiteX19" fmla="*/ 625475 w 777479"/>
                  <a:gd name="connsiteY19" fmla="*/ 838153 h 909988"/>
                  <a:gd name="connsiteX20" fmla="*/ 662013 w 777479"/>
                  <a:gd name="connsiteY20" fmla="*/ 781202 h 909988"/>
                  <a:gd name="connsiteX21" fmla="*/ 644525 w 777479"/>
                  <a:gd name="connsiteY21" fmla="*/ 659560 h 909988"/>
                  <a:gd name="connsiteX22" fmla="*/ 632619 w 777479"/>
                  <a:gd name="connsiteY22" fmla="*/ 583360 h 909988"/>
                  <a:gd name="connsiteX23" fmla="*/ 718344 w 777479"/>
                  <a:gd name="connsiteY23" fmla="*/ 733378 h 909988"/>
                  <a:gd name="connsiteX24" fmla="*/ 770732 w 777479"/>
                  <a:gd name="connsiteY24" fmla="*/ 711947 h 909988"/>
                  <a:gd name="connsiteX25" fmla="*/ 758825 w 777479"/>
                  <a:gd name="connsiteY25" fmla="*/ 571453 h 909988"/>
                  <a:gd name="connsiteX26" fmla="*/ 668338 w 777479"/>
                  <a:gd name="connsiteY26" fmla="*/ 400003 h 909988"/>
                  <a:gd name="connsiteX27" fmla="*/ 644525 w 777479"/>
                  <a:gd name="connsiteY27" fmla="*/ 176166 h 909988"/>
                  <a:gd name="connsiteX0" fmla="*/ 237180 w 777479"/>
                  <a:gd name="connsiteY0" fmla="*/ 0 h 909988"/>
                  <a:gd name="connsiteX1" fmla="*/ 239713 w 777479"/>
                  <a:gd name="connsiteY1" fmla="*/ 316660 h 909988"/>
                  <a:gd name="connsiteX2" fmla="*/ 82550 w 777479"/>
                  <a:gd name="connsiteY2" fmla="*/ 411910 h 909988"/>
                  <a:gd name="connsiteX3" fmla="*/ 3969 w 777479"/>
                  <a:gd name="connsiteY3" fmla="*/ 550022 h 909988"/>
                  <a:gd name="connsiteX4" fmla="*/ 106363 w 777479"/>
                  <a:gd name="connsiteY4" fmla="*/ 564310 h 909988"/>
                  <a:gd name="connsiteX5" fmla="*/ 254000 w 777479"/>
                  <a:gd name="connsiteY5" fmla="*/ 461916 h 909988"/>
                  <a:gd name="connsiteX6" fmla="*/ 261144 w 777479"/>
                  <a:gd name="connsiteY6" fmla="*/ 473822 h 909988"/>
                  <a:gd name="connsiteX7" fmla="*/ 223044 w 777479"/>
                  <a:gd name="connsiteY7" fmla="*/ 609553 h 909988"/>
                  <a:gd name="connsiteX8" fmla="*/ 198834 w 777479"/>
                  <a:gd name="connsiteY8" fmla="*/ 735760 h 909988"/>
                  <a:gd name="connsiteX9" fmla="*/ 248147 w 777479"/>
                  <a:gd name="connsiteY9" fmla="*/ 825875 h 909988"/>
                  <a:gd name="connsiteX10" fmla="*/ 335682 w 777479"/>
                  <a:gd name="connsiteY10" fmla="*/ 684141 h 909988"/>
                  <a:gd name="connsiteX11" fmla="*/ 368300 w 777479"/>
                  <a:gd name="connsiteY11" fmla="*/ 564309 h 909988"/>
                  <a:gd name="connsiteX12" fmla="*/ 375444 w 777479"/>
                  <a:gd name="connsiteY12" fmla="*/ 630985 h 909988"/>
                  <a:gd name="connsiteX13" fmla="*/ 401638 w 777479"/>
                  <a:gd name="connsiteY13" fmla="*/ 842916 h 909988"/>
                  <a:gd name="connsiteX14" fmla="*/ 451644 w 777479"/>
                  <a:gd name="connsiteY14" fmla="*/ 909591 h 909988"/>
                  <a:gd name="connsiteX15" fmla="*/ 504032 w 777479"/>
                  <a:gd name="connsiteY15" fmla="*/ 845297 h 909988"/>
                  <a:gd name="connsiteX16" fmla="*/ 504032 w 777479"/>
                  <a:gd name="connsiteY16" fmla="*/ 604790 h 909988"/>
                  <a:gd name="connsiteX17" fmla="*/ 527844 w 777479"/>
                  <a:gd name="connsiteY17" fmla="*/ 719091 h 909988"/>
                  <a:gd name="connsiteX18" fmla="*/ 573088 w 777479"/>
                  <a:gd name="connsiteY18" fmla="*/ 816722 h 909988"/>
                  <a:gd name="connsiteX19" fmla="*/ 625475 w 777479"/>
                  <a:gd name="connsiteY19" fmla="*/ 838153 h 909988"/>
                  <a:gd name="connsiteX20" fmla="*/ 662013 w 777479"/>
                  <a:gd name="connsiteY20" fmla="*/ 781202 h 909988"/>
                  <a:gd name="connsiteX21" fmla="*/ 644525 w 777479"/>
                  <a:gd name="connsiteY21" fmla="*/ 659560 h 909988"/>
                  <a:gd name="connsiteX22" fmla="*/ 632619 w 777479"/>
                  <a:gd name="connsiteY22" fmla="*/ 583360 h 909988"/>
                  <a:gd name="connsiteX23" fmla="*/ 718344 w 777479"/>
                  <a:gd name="connsiteY23" fmla="*/ 733378 h 909988"/>
                  <a:gd name="connsiteX24" fmla="*/ 770732 w 777479"/>
                  <a:gd name="connsiteY24" fmla="*/ 711947 h 909988"/>
                  <a:gd name="connsiteX25" fmla="*/ 758825 w 777479"/>
                  <a:gd name="connsiteY25" fmla="*/ 571453 h 909988"/>
                  <a:gd name="connsiteX26" fmla="*/ 668338 w 777479"/>
                  <a:gd name="connsiteY26" fmla="*/ 400003 h 909988"/>
                  <a:gd name="connsiteX27" fmla="*/ 614486 w 777479"/>
                  <a:gd name="connsiteY27" fmla="*/ 68283 h 909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77479" h="909988">
                    <a:moveTo>
                      <a:pt x="237180" y="0"/>
                    </a:moveTo>
                    <a:cubicBezTo>
                      <a:pt x="251269" y="45641"/>
                      <a:pt x="265485" y="248008"/>
                      <a:pt x="239713" y="316660"/>
                    </a:cubicBezTo>
                    <a:cubicBezTo>
                      <a:pt x="213941" y="385312"/>
                      <a:pt x="121841" y="373016"/>
                      <a:pt x="82550" y="411910"/>
                    </a:cubicBezTo>
                    <a:cubicBezTo>
                      <a:pt x="43259" y="450804"/>
                      <a:pt x="0" y="524622"/>
                      <a:pt x="3969" y="550022"/>
                    </a:cubicBezTo>
                    <a:cubicBezTo>
                      <a:pt x="7938" y="575422"/>
                      <a:pt x="64691" y="578994"/>
                      <a:pt x="106363" y="564310"/>
                    </a:cubicBezTo>
                    <a:cubicBezTo>
                      <a:pt x="148035" y="549626"/>
                      <a:pt x="228203" y="476997"/>
                      <a:pt x="254000" y="461916"/>
                    </a:cubicBezTo>
                    <a:cubicBezTo>
                      <a:pt x="279797" y="446835"/>
                      <a:pt x="266303" y="449216"/>
                      <a:pt x="261144" y="473822"/>
                    </a:cubicBezTo>
                    <a:cubicBezTo>
                      <a:pt x="255985" y="498428"/>
                      <a:pt x="233429" y="565897"/>
                      <a:pt x="223044" y="609553"/>
                    </a:cubicBezTo>
                    <a:cubicBezTo>
                      <a:pt x="212659" y="653209"/>
                      <a:pt x="194650" y="699706"/>
                      <a:pt x="198834" y="735760"/>
                    </a:cubicBezTo>
                    <a:cubicBezTo>
                      <a:pt x="203018" y="771814"/>
                      <a:pt x="225339" y="834478"/>
                      <a:pt x="248147" y="825875"/>
                    </a:cubicBezTo>
                    <a:cubicBezTo>
                      <a:pt x="270955" y="817272"/>
                      <a:pt x="315657" y="727735"/>
                      <a:pt x="335682" y="684141"/>
                    </a:cubicBezTo>
                    <a:cubicBezTo>
                      <a:pt x="355707" y="640547"/>
                      <a:pt x="361673" y="573168"/>
                      <a:pt x="368300" y="564309"/>
                    </a:cubicBezTo>
                    <a:cubicBezTo>
                      <a:pt x="374927" y="555450"/>
                      <a:pt x="369888" y="584551"/>
                      <a:pt x="375444" y="630985"/>
                    </a:cubicBezTo>
                    <a:cubicBezTo>
                      <a:pt x="381000" y="677420"/>
                      <a:pt x="388938" y="796482"/>
                      <a:pt x="401638" y="842916"/>
                    </a:cubicBezTo>
                    <a:cubicBezTo>
                      <a:pt x="414338" y="889350"/>
                      <a:pt x="434578" y="909194"/>
                      <a:pt x="451644" y="909591"/>
                    </a:cubicBezTo>
                    <a:cubicBezTo>
                      <a:pt x="468710" y="909988"/>
                      <a:pt x="495301" y="896097"/>
                      <a:pt x="504032" y="845297"/>
                    </a:cubicBezTo>
                    <a:cubicBezTo>
                      <a:pt x="512763" y="794497"/>
                      <a:pt x="500063" y="625824"/>
                      <a:pt x="504032" y="604790"/>
                    </a:cubicBezTo>
                    <a:cubicBezTo>
                      <a:pt x="508001" y="583756"/>
                      <a:pt x="516335" y="683769"/>
                      <a:pt x="527844" y="719091"/>
                    </a:cubicBezTo>
                    <a:cubicBezTo>
                      <a:pt x="539353" y="754413"/>
                      <a:pt x="556816" y="796878"/>
                      <a:pt x="573088" y="816722"/>
                    </a:cubicBezTo>
                    <a:cubicBezTo>
                      <a:pt x="589360" y="836566"/>
                      <a:pt x="610654" y="844073"/>
                      <a:pt x="625475" y="838153"/>
                    </a:cubicBezTo>
                    <a:cubicBezTo>
                      <a:pt x="640296" y="832233"/>
                      <a:pt x="658838" y="810968"/>
                      <a:pt x="662013" y="781202"/>
                    </a:cubicBezTo>
                    <a:cubicBezTo>
                      <a:pt x="665188" y="751436"/>
                      <a:pt x="649424" y="692534"/>
                      <a:pt x="644525" y="659560"/>
                    </a:cubicBezTo>
                    <a:cubicBezTo>
                      <a:pt x="639626" y="626586"/>
                      <a:pt x="620316" y="571057"/>
                      <a:pt x="632619" y="583360"/>
                    </a:cubicBezTo>
                    <a:cubicBezTo>
                      <a:pt x="644922" y="595663"/>
                      <a:pt x="695325" y="711947"/>
                      <a:pt x="718344" y="733378"/>
                    </a:cubicBezTo>
                    <a:cubicBezTo>
                      <a:pt x="741363" y="754809"/>
                      <a:pt x="763985" y="738935"/>
                      <a:pt x="770732" y="711947"/>
                    </a:cubicBezTo>
                    <a:cubicBezTo>
                      <a:pt x="777479" y="684960"/>
                      <a:pt x="775891" y="623444"/>
                      <a:pt x="758825" y="571453"/>
                    </a:cubicBezTo>
                    <a:cubicBezTo>
                      <a:pt x="741759" y="519462"/>
                      <a:pt x="692395" y="483865"/>
                      <a:pt x="668338" y="400003"/>
                    </a:cubicBezTo>
                    <a:cubicBezTo>
                      <a:pt x="644281" y="316141"/>
                      <a:pt x="616867" y="147261"/>
                      <a:pt x="614486" y="68283"/>
                    </a:cubicBezTo>
                  </a:path>
                </a:pathLst>
              </a:custGeom>
              <a:solidFill>
                <a:srgbClr val="00CC00"/>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grpSp>
        <p:grpSp>
          <p:nvGrpSpPr>
            <p:cNvPr id="110" name="Group 102"/>
            <p:cNvGrpSpPr/>
            <p:nvPr/>
          </p:nvGrpSpPr>
          <p:grpSpPr>
            <a:xfrm>
              <a:off x="5724128" y="2348880"/>
              <a:ext cx="2088232" cy="2831451"/>
              <a:chOff x="5868144" y="597549"/>
              <a:chExt cx="2088232" cy="2831451"/>
            </a:xfrm>
          </p:grpSpPr>
          <p:sp>
            <p:nvSpPr>
              <p:cNvPr id="111" name="Chord 110"/>
              <p:cNvSpPr/>
              <p:nvPr/>
            </p:nvSpPr>
            <p:spPr>
              <a:xfrm>
                <a:off x="5868144" y="885581"/>
                <a:ext cx="1763568" cy="2543419"/>
              </a:xfrm>
              <a:prstGeom prst="chord">
                <a:avLst>
                  <a:gd name="adj1" fmla="val 10135620"/>
                  <a:gd name="adj2" fmla="val 674418"/>
                </a:avLst>
              </a:prstGeom>
              <a:solidFill>
                <a:srgbClr val="FFCC99"/>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112" name="Group 158"/>
              <p:cNvGrpSpPr/>
              <p:nvPr/>
            </p:nvGrpSpPr>
            <p:grpSpPr>
              <a:xfrm>
                <a:off x="6531950" y="1172508"/>
                <a:ext cx="474173" cy="183108"/>
                <a:chOff x="5132526" y="2335236"/>
                <a:chExt cx="544258" cy="189913"/>
              </a:xfrm>
            </p:grpSpPr>
            <p:sp>
              <p:nvSpPr>
                <p:cNvPr id="120" name="Oval 119"/>
                <p:cNvSpPr/>
                <p:nvPr/>
              </p:nvSpPr>
              <p:spPr>
                <a:xfrm>
                  <a:off x="5132526" y="2335236"/>
                  <a:ext cx="96868" cy="189913"/>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21" name="Oval 120"/>
                <p:cNvSpPr/>
                <p:nvPr/>
              </p:nvSpPr>
              <p:spPr>
                <a:xfrm>
                  <a:off x="5579916" y="2335237"/>
                  <a:ext cx="96868" cy="189912"/>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113" name="Group 11"/>
              <p:cNvGrpSpPr/>
              <p:nvPr/>
            </p:nvGrpSpPr>
            <p:grpSpPr>
              <a:xfrm>
                <a:off x="6156176" y="597549"/>
                <a:ext cx="1222798" cy="1283590"/>
                <a:chOff x="827584" y="1124744"/>
                <a:chExt cx="1072119" cy="1368152"/>
              </a:xfrm>
            </p:grpSpPr>
            <p:sp>
              <p:nvSpPr>
                <p:cNvPr id="116" name="Chord 115"/>
                <p:cNvSpPr/>
                <p:nvPr/>
              </p:nvSpPr>
              <p:spPr>
                <a:xfrm>
                  <a:off x="827584" y="1124744"/>
                  <a:ext cx="1072119" cy="1368152"/>
                </a:xfrm>
                <a:prstGeom prst="chord">
                  <a:avLst>
                    <a:gd name="adj1" fmla="val 10688754"/>
                    <a:gd name="adj2" fmla="val 108958"/>
                  </a:avLst>
                </a:prstGeom>
                <a:solidFill>
                  <a:srgbClr val="FFFF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17" name="Chord 116"/>
                <p:cNvSpPr/>
                <p:nvPr/>
              </p:nvSpPr>
              <p:spPr>
                <a:xfrm rot="10800000">
                  <a:off x="827584" y="1700808"/>
                  <a:ext cx="1072119" cy="216024"/>
                </a:xfrm>
                <a:prstGeom prst="chord">
                  <a:avLst>
                    <a:gd name="adj1" fmla="val 10688754"/>
                    <a:gd name="adj2" fmla="val 108958"/>
                  </a:avLst>
                </a:prstGeom>
                <a:solidFill>
                  <a:srgbClr val="FFFF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cxnSp>
              <p:nvCxnSpPr>
                <p:cNvPr id="118" name="Straight Connector 117"/>
                <p:cNvCxnSpPr/>
                <p:nvPr/>
              </p:nvCxnSpPr>
              <p:spPr>
                <a:xfrm rot="5400000">
                  <a:off x="935596" y="1448780"/>
                  <a:ext cx="64807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9" name="Straight Connector 118"/>
                <p:cNvCxnSpPr/>
                <p:nvPr/>
              </p:nvCxnSpPr>
              <p:spPr>
                <a:xfrm rot="5400000">
                  <a:off x="1151620" y="1448780"/>
                  <a:ext cx="64807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114" name="Arc 113"/>
              <p:cNvSpPr/>
              <p:nvPr/>
            </p:nvSpPr>
            <p:spPr>
              <a:xfrm rot="10800000">
                <a:off x="7172093" y="1052736"/>
                <a:ext cx="784283" cy="778327"/>
              </a:xfrm>
              <a:prstGeom prst="arc">
                <a:avLst>
                  <a:gd name="adj1" fmla="val 15995684"/>
                  <a:gd name="adj2" fmla="val 20168464"/>
                </a:avLst>
              </a:prstGeom>
              <a:no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dirty="0"/>
              </a:p>
            </p:txBody>
          </p:sp>
          <p:sp>
            <p:nvSpPr>
              <p:cNvPr id="115" name="Freeform 114"/>
              <p:cNvSpPr/>
              <p:nvPr/>
            </p:nvSpPr>
            <p:spPr>
              <a:xfrm rot="21086177" flipH="1">
                <a:off x="6272651" y="1734013"/>
                <a:ext cx="493454" cy="634190"/>
              </a:xfrm>
              <a:custGeom>
                <a:avLst/>
                <a:gdLst>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75432 w 777479"/>
                  <a:gd name="connsiteY8" fmla="*/ 659606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65919 w 777479"/>
                  <a:gd name="connsiteY10" fmla="*/ 516731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62013 w 777479"/>
                  <a:gd name="connsiteY20" fmla="*/ 605036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77479" h="733822">
                    <a:moveTo>
                      <a:pt x="237332" y="11906"/>
                    </a:moveTo>
                    <a:cubicBezTo>
                      <a:pt x="251421" y="57547"/>
                      <a:pt x="265510" y="103188"/>
                      <a:pt x="239713" y="140494"/>
                    </a:cubicBezTo>
                    <a:cubicBezTo>
                      <a:pt x="213916" y="177800"/>
                      <a:pt x="121841" y="196850"/>
                      <a:pt x="82550" y="235744"/>
                    </a:cubicBezTo>
                    <a:cubicBezTo>
                      <a:pt x="43259" y="274638"/>
                      <a:pt x="0" y="348456"/>
                      <a:pt x="3969" y="373856"/>
                    </a:cubicBezTo>
                    <a:cubicBezTo>
                      <a:pt x="7938" y="399256"/>
                      <a:pt x="64691" y="402828"/>
                      <a:pt x="106363" y="388144"/>
                    </a:cubicBezTo>
                    <a:cubicBezTo>
                      <a:pt x="148035" y="373460"/>
                      <a:pt x="228203" y="300831"/>
                      <a:pt x="254000" y="285750"/>
                    </a:cubicBezTo>
                    <a:cubicBezTo>
                      <a:pt x="279797" y="270669"/>
                      <a:pt x="266303" y="273050"/>
                      <a:pt x="261144" y="297656"/>
                    </a:cubicBezTo>
                    <a:cubicBezTo>
                      <a:pt x="255985" y="322262"/>
                      <a:pt x="233429" y="389731"/>
                      <a:pt x="223044" y="433387"/>
                    </a:cubicBezTo>
                    <a:cubicBezTo>
                      <a:pt x="212659" y="477043"/>
                      <a:pt x="194650" y="523540"/>
                      <a:pt x="198834" y="559594"/>
                    </a:cubicBezTo>
                    <a:cubicBezTo>
                      <a:pt x="203018" y="595648"/>
                      <a:pt x="225339" y="658312"/>
                      <a:pt x="248147" y="649709"/>
                    </a:cubicBezTo>
                    <a:cubicBezTo>
                      <a:pt x="270955" y="641106"/>
                      <a:pt x="315657" y="551569"/>
                      <a:pt x="335682" y="507975"/>
                    </a:cubicBezTo>
                    <a:cubicBezTo>
                      <a:pt x="355707" y="464381"/>
                      <a:pt x="361673" y="397002"/>
                      <a:pt x="368300" y="388143"/>
                    </a:cubicBezTo>
                    <a:cubicBezTo>
                      <a:pt x="374927" y="379284"/>
                      <a:pt x="369888" y="408385"/>
                      <a:pt x="375444" y="454819"/>
                    </a:cubicBezTo>
                    <a:cubicBezTo>
                      <a:pt x="381000" y="501254"/>
                      <a:pt x="388938" y="620316"/>
                      <a:pt x="401638" y="666750"/>
                    </a:cubicBezTo>
                    <a:cubicBezTo>
                      <a:pt x="414338" y="713184"/>
                      <a:pt x="434578" y="733028"/>
                      <a:pt x="451644" y="733425"/>
                    </a:cubicBezTo>
                    <a:cubicBezTo>
                      <a:pt x="468710" y="733822"/>
                      <a:pt x="495301" y="719931"/>
                      <a:pt x="504032" y="669131"/>
                    </a:cubicBezTo>
                    <a:cubicBezTo>
                      <a:pt x="512763" y="618331"/>
                      <a:pt x="500063" y="449658"/>
                      <a:pt x="504032" y="428624"/>
                    </a:cubicBezTo>
                    <a:cubicBezTo>
                      <a:pt x="508001" y="407590"/>
                      <a:pt x="516335" y="507603"/>
                      <a:pt x="527844" y="542925"/>
                    </a:cubicBezTo>
                    <a:cubicBezTo>
                      <a:pt x="539353" y="578247"/>
                      <a:pt x="556816" y="620712"/>
                      <a:pt x="573088" y="640556"/>
                    </a:cubicBezTo>
                    <a:cubicBezTo>
                      <a:pt x="589360" y="660400"/>
                      <a:pt x="610654" y="667907"/>
                      <a:pt x="625475" y="661987"/>
                    </a:cubicBezTo>
                    <a:cubicBezTo>
                      <a:pt x="640296" y="656067"/>
                      <a:pt x="658838" y="634802"/>
                      <a:pt x="662013" y="605036"/>
                    </a:cubicBezTo>
                    <a:cubicBezTo>
                      <a:pt x="665188" y="575270"/>
                      <a:pt x="649424" y="516368"/>
                      <a:pt x="644525" y="483394"/>
                    </a:cubicBezTo>
                    <a:cubicBezTo>
                      <a:pt x="639626" y="450420"/>
                      <a:pt x="620316" y="394891"/>
                      <a:pt x="632619" y="407194"/>
                    </a:cubicBezTo>
                    <a:cubicBezTo>
                      <a:pt x="644922" y="419497"/>
                      <a:pt x="695325" y="535781"/>
                      <a:pt x="718344" y="557212"/>
                    </a:cubicBezTo>
                    <a:cubicBezTo>
                      <a:pt x="741363" y="578643"/>
                      <a:pt x="763985" y="562769"/>
                      <a:pt x="770732" y="535781"/>
                    </a:cubicBezTo>
                    <a:cubicBezTo>
                      <a:pt x="777479" y="508794"/>
                      <a:pt x="775891" y="447278"/>
                      <a:pt x="758825" y="395287"/>
                    </a:cubicBezTo>
                    <a:cubicBezTo>
                      <a:pt x="741759" y="343296"/>
                      <a:pt x="687388" y="289718"/>
                      <a:pt x="668338" y="223837"/>
                    </a:cubicBezTo>
                    <a:cubicBezTo>
                      <a:pt x="649288" y="157956"/>
                      <a:pt x="646906" y="78978"/>
                      <a:pt x="644525" y="0"/>
                    </a:cubicBezTo>
                  </a:path>
                </a:pathLst>
              </a:custGeom>
              <a:solidFill>
                <a:srgbClr val="FFCC99"/>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grpSp>
      </p:grpSp>
      <p:sp>
        <p:nvSpPr>
          <p:cNvPr id="144" name="Oval 143"/>
          <p:cNvSpPr/>
          <p:nvPr/>
        </p:nvSpPr>
        <p:spPr>
          <a:xfrm>
            <a:off x="6516216" y="3356992"/>
            <a:ext cx="288032" cy="360040"/>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nodeType="clickEffect">
                                  <p:stCondLst>
                                    <p:cond delay="0"/>
                                  </p:stCondLst>
                                  <p:childTnLst>
                                    <p:set>
                                      <p:cBhvr>
                                        <p:cTn id="6" dur="1" fill="hold">
                                          <p:stCondLst>
                                            <p:cond delay="0"/>
                                          </p:stCondLst>
                                        </p:cTn>
                                        <p:tgtEl>
                                          <p:spTgt spid="107"/>
                                        </p:tgtEl>
                                        <p:attrNameLst>
                                          <p:attrName>style.visibility</p:attrName>
                                        </p:attrNameLst>
                                      </p:cBhvr>
                                      <p:to>
                                        <p:strVal val="visible"/>
                                      </p:to>
                                    </p:set>
                                    <p:anim calcmode="lin" valueType="num">
                                      <p:cBhvr additive="base">
                                        <p:cTn id="7" dur="2000" fill="hold"/>
                                        <p:tgtEl>
                                          <p:spTgt spid="107"/>
                                        </p:tgtEl>
                                        <p:attrNameLst>
                                          <p:attrName>ppt_x</p:attrName>
                                        </p:attrNameLst>
                                      </p:cBhvr>
                                      <p:tavLst>
                                        <p:tav tm="0">
                                          <p:val>
                                            <p:strVal val="0-#ppt_w/2"/>
                                          </p:val>
                                        </p:tav>
                                        <p:tav tm="100000">
                                          <p:val>
                                            <p:strVal val="#ppt_x"/>
                                          </p:val>
                                        </p:tav>
                                      </p:tavLst>
                                    </p:anim>
                                    <p:anim calcmode="lin" valueType="num">
                                      <p:cBhvr additive="base">
                                        <p:cTn id="8" dur="2000" fill="hold"/>
                                        <p:tgtEl>
                                          <p:spTgt spid="107"/>
                                        </p:tgtEl>
                                        <p:attrNameLst>
                                          <p:attrName>ppt_y</p:attrName>
                                        </p:attrNameLst>
                                      </p:cBhvr>
                                      <p:tavLst>
                                        <p:tav tm="0">
                                          <p:val>
                                            <p:strVal val="#ppt_y"/>
                                          </p:val>
                                        </p:tav>
                                        <p:tav tm="100000">
                                          <p:val>
                                            <p:strVal val="#ppt_y"/>
                                          </p:val>
                                        </p:tav>
                                      </p:tavLst>
                                    </p:anim>
                                  </p:childTnLst>
                                </p:cTn>
                              </p:par>
                            </p:childTnLst>
                          </p:cTn>
                        </p:par>
                        <p:par>
                          <p:cTn id="9" fill="hold">
                            <p:stCondLst>
                              <p:cond delay="2000"/>
                            </p:stCondLst>
                            <p:childTnLst>
                              <p:par>
                                <p:cTn id="10" presetID="1" presetClass="exit" presetSubtype="0" fill="hold" nodeType="afterEffect">
                                  <p:stCondLst>
                                    <p:cond delay="0"/>
                                  </p:stCondLst>
                                  <p:childTnLst>
                                    <p:set>
                                      <p:cBhvr>
                                        <p:cTn id="11" dur="1" fill="hold">
                                          <p:stCondLst>
                                            <p:cond delay="0"/>
                                          </p:stCondLst>
                                        </p:cTn>
                                        <p:tgtEl>
                                          <p:spTgt spid="107"/>
                                        </p:tgtEl>
                                        <p:attrNameLst>
                                          <p:attrName>style.visibility</p:attrName>
                                        </p:attrNameLst>
                                      </p:cBhvr>
                                      <p:to>
                                        <p:strVal val="hidden"/>
                                      </p:to>
                                    </p:set>
                                  </p:childTnLst>
                                </p:cTn>
                              </p:par>
                              <p:par>
                                <p:cTn id="12" presetID="1" presetClass="entr" presetSubtype="0" fill="hold" grpId="0" nodeType="withEffect">
                                  <p:stCondLst>
                                    <p:cond delay="0"/>
                                  </p:stCondLst>
                                  <p:childTnLst>
                                    <p:set>
                                      <p:cBhvr>
                                        <p:cTn id="13" dur="1" fill="hold">
                                          <p:stCondLst>
                                            <p:cond delay="0"/>
                                          </p:stCondLst>
                                        </p:cTn>
                                        <p:tgtEl>
                                          <p:spTgt spid="87"/>
                                        </p:tgtEl>
                                        <p:attrNameLst>
                                          <p:attrName>style.visibility</p:attrName>
                                        </p:attrNameLst>
                                      </p:cBhvr>
                                      <p:to>
                                        <p:strVal val="visible"/>
                                      </p:to>
                                    </p:set>
                                  </p:childTnLst>
                                </p:cTn>
                              </p:par>
                              <p:par>
                                <p:cTn id="14" presetID="1" presetClass="entr" presetSubtype="0" fill="hold" nodeType="withEffect">
                                  <p:stCondLst>
                                    <p:cond delay="0"/>
                                  </p:stCondLst>
                                  <p:childTnLst>
                                    <p:set>
                                      <p:cBhvr>
                                        <p:cTn id="15" dur="1" fill="hold">
                                          <p:stCondLst>
                                            <p:cond delay="0"/>
                                          </p:stCondLst>
                                        </p:cTn>
                                        <p:tgtEl>
                                          <p:spTgt spid="84"/>
                                        </p:tgtEl>
                                        <p:attrNameLst>
                                          <p:attrName>style.visibility</p:attrName>
                                        </p:attrNameLst>
                                      </p:cBhvr>
                                      <p:to>
                                        <p:strVal val="visible"/>
                                      </p:to>
                                    </p:set>
                                  </p:childTnLst>
                                </p:cTn>
                              </p:par>
                              <p:par>
                                <p:cTn id="16" presetID="1" presetClass="entr" presetSubtype="0" fill="hold" grpId="0" nodeType="withEffect">
                                  <p:stCondLst>
                                    <p:cond delay="0"/>
                                  </p:stCondLst>
                                  <p:childTnLst>
                                    <p:set>
                                      <p:cBhvr>
                                        <p:cTn id="17" dur="1" fill="hold">
                                          <p:stCondLst>
                                            <p:cond delay="0"/>
                                          </p:stCondLst>
                                        </p:cTn>
                                        <p:tgtEl>
                                          <p:spTgt spid="78"/>
                                        </p:tgtEl>
                                        <p:attrNameLst>
                                          <p:attrName>style.visibility</p:attrName>
                                        </p:attrNameLst>
                                      </p:cBhvr>
                                      <p:to>
                                        <p:strVal val="visible"/>
                                      </p:to>
                                    </p:set>
                                  </p:childTnLst>
                                </p:cTn>
                              </p:par>
                              <p:par>
                                <p:cTn id="18" presetID="1" presetClass="entr" presetSubtype="0" fill="hold" grpId="0" nodeType="withEffect">
                                  <p:stCondLst>
                                    <p:cond delay="0"/>
                                  </p:stCondLst>
                                  <p:childTnLst>
                                    <p:set>
                                      <p:cBhvr>
                                        <p:cTn id="19" dur="1" fill="hold">
                                          <p:stCondLst>
                                            <p:cond delay="0"/>
                                          </p:stCondLst>
                                        </p:cTn>
                                        <p:tgtEl>
                                          <p:spTgt spid="79"/>
                                        </p:tgtEl>
                                        <p:attrNameLst>
                                          <p:attrName>style.visibility</p:attrName>
                                        </p:attrNameLst>
                                      </p:cBhvr>
                                      <p:to>
                                        <p:strVal val="visible"/>
                                      </p:to>
                                    </p:set>
                                  </p:childTnLst>
                                </p:cTn>
                              </p:par>
                              <p:par>
                                <p:cTn id="20" presetID="1" presetClass="entr" presetSubtype="0" fill="hold" nodeType="withEffect">
                                  <p:stCondLst>
                                    <p:cond delay="0"/>
                                  </p:stCondLst>
                                  <p:childTnLst>
                                    <p:set>
                                      <p:cBhvr>
                                        <p:cTn id="21" dur="1" fill="hold">
                                          <p:stCondLst>
                                            <p:cond delay="0"/>
                                          </p:stCondLst>
                                        </p:cTn>
                                        <p:tgtEl>
                                          <p:spTgt spid="141"/>
                                        </p:tgtEl>
                                        <p:attrNameLst>
                                          <p:attrName>style.visibility</p:attrName>
                                        </p:attrNameLst>
                                      </p:cBhvr>
                                      <p:to>
                                        <p:strVal val="visible"/>
                                      </p:to>
                                    </p:set>
                                  </p:childTnLst>
                                </p:cTn>
                              </p:par>
                              <p:par>
                                <p:cTn id="22" presetID="1" presetClass="entr" presetSubtype="0" fill="hold" nodeType="withEffect">
                                  <p:stCondLst>
                                    <p:cond delay="0"/>
                                  </p:stCondLst>
                                  <p:childTnLst>
                                    <p:set>
                                      <p:cBhvr>
                                        <p:cTn id="23" dur="1" fill="hold">
                                          <p:stCondLst>
                                            <p:cond delay="0"/>
                                          </p:stCondLst>
                                        </p:cTn>
                                        <p:tgtEl>
                                          <p:spTgt spid="73"/>
                                        </p:tgtEl>
                                        <p:attrNameLst>
                                          <p:attrName>style.visibility</p:attrName>
                                        </p:attrNameLst>
                                      </p:cBhvr>
                                      <p:to>
                                        <p:strVal val="visible"/>
                                      </p:to>
                                    </p:set>
                                  </p:childTnLst>
                                </p:cTn>
                              </p:par>
                              <p:par>
                                <p:cTn id="24" presetID="1" presetClass="entr" presetSubtype="0" fill="hold" grpId="0" nodeType="withEffect">
                                  <p:stCondLst>
                                    <p:cond delay="0"/>
                                  </p:stCondLst>
                                  <p:childTnLst>
                                    <p:set>
                                      <p:cBhvr>
                                        <p:cTn id="25" dur="1" fill="hold">
                                          <p:stCondLst>
                                            <p:cond delay="0"/>
                                          </p:stCondLst>
                                        </p:cTn>
                                        <p:tgtEl>
                                          <p:spTgt spid="77"/>
                                        </p:tgtEl>
                                        <p:attrNameLst>
                                          <p:attrName>style.visibility</p:attrName>
                                        </p:attrNameLst>
                                      </p:cBhvr>
                                      <p:to>
                                        <p:strVal val="visible"/>
                                      </p:to>
                                    </p:set>
                                  </p:childTnLst>
                                </p:cTn>
                              </p:par>
                              <p:par>
                                <p:cTn id="26" presetID="1" presetClass="entr" presetSubtype="0" fill="hold" grpId="0" nodeType="withEffect">
                                  <p:stCondLst>
                                    <p:cond delay="0"/>
                                  </p:stCondLst>
                                  <p:childTnLst>
                                    <p:set>
                                      <p:cBhvr>
                                        <p:cTn id="27" dur="1" fill="hold">
                                          <p:stCondLst>
                                            <p:cond delay="0"/>
                                          </p:stCondLst>
                                        </p:cTn>
                                        <p:tgtEl>
                                          <p:spTgt spid="62"/>
                                        </p:tgtEl>
                                        <p:attrNameLst>
                                          <p:attrName>style.visibility</p:attrName>
                                        </p:attrNameLst>
                                      </p:cBhvr>
                                      <p:to>
                                        <p:strVal val="visible"/>
                                      </p:to>
                                    </p:set>
                                  </p:childTnLst>
                                </p:cTn>
                              </p:par>
                              <p:par>
                                <p:cTn id="28" presetID="1" presetClass="entr" presetSubtype="0" fill="hold" grpId="0" nodeType="withEffect">
                                  <p:stCondLst>
                                    <p:cond delay="0"/>
                                  </p:stCondLst>
                                  <p:childTnLst>
                                    <p:set>
                                      <p:cBhvr>
                                        <p:cTn id="29" dur="1" fill="hold">
                                          <p:stCondLst>
                                            <p:cond delay="0"/>
                                          </p:stCondLst>
                                        </p:cTn>
                                        <p:tgtEl>
                                          <p:spTgt spid="61"/>
                                        </p:tgtEl>
                                        <p:attrNameLst>
                                          <p:attrName>style.visibility</p:attrName>
                                        </p:attrNameLst>
                                      </p:cBhvr>
                                      <p:to>
                                        <p:strVal val="visible"/>
                                      </p:to>
                                    </p:set>
                                  </p:childTnLst>
                                </p:cTn>
                              </p:par>
                              <p:par>
                                <p:cTn id="30" presetID="1" presetClass="entr" presetSubtype="0" fill="hold" nodeType="withEffect">
                                  <p:stCondLst>
                                    <p:cond delay="0"/>
                                  </p:stCondLst>
                                  <p:childTnLst>
                                    <p:set>
                                      <p:cBhvr>
                                        <p:cTn id="31" dur="1" fill="hold">
                                          <p:stCondLst>
                                            <p:cond delay="0"/>
                                          </p:stCondLst>
                                        </p:cTn>
                                        <p:tgtEl>
                                          <p:spTgt spid="142"/>
                                        </p:tgtEl>
                                        <p:attrNameLst>
                                          <p:attrName>style.visibility</p:attrName>
                                        </p:attrNameLst>
                                      </p:cBhvr>
                                      <p:to>
                                        <p:strVal val="visible"/>
                                      </p:to>
                                    </p:set>
                                  </p:childTnLst>
                                </p:cTn>
                              </p:par>
                              <p:par>
                                <p:cTn id="32" presetID="1" presetClass="entr" presetSubtype="0" fill="hold" nodeType="withEffect">
                                  <p:stCondLst>
                                    <p:cond delay="0"/>
                                  </p:stCondLst>
                                  <p:childTnLst>
                                    <p:set>
                                      <p:cBhvr>
                                        <p:cTn id="33" dur="1" fill="hold">
                                          <p:stCondLst>
                                            <p:cond delay="0"/>
                                          </p:stCondLst>
                                        </p:cTn>
                                        <p:tgtEl>
                                          <p:spTgt spid="143"/>
                                        </p:tgtEl>
                                        <p:attrNameLst>
                                          <p:attrName>style.visibility</p:attrName>
                                        </p:attrNameLst>
                                      </p:cBhvr>
                                      <p:to>
                                        <p:strVal val="visible"/>
                                      </p:to>
                                    </p:set>
                                  </p:childTnLst>
                                </p:cTn>
                              </p:par>
                              <p:par>
                                <p:cTn id="34" presetID="1" presetClass="entr" presetSubtype="0" fill="hold" grpId="0" nodeType="withEffect">
                                  <p:stCondLst>
                                    <p:cond delay="0"/>
                                  </p:stCondLst>
                                  <p:childTnLst>
                                    <p:set>
                                      <p:cBhvr>
                                        <p:cTn id="35" dur="1" fill="hold">
                                          <p:stCondLst>
                                            <p:cond delay="0"/>
                                          </p:stCondLst>
                                        </p:cTn>
                                        <p:tgtEl>
                                          <p:spTgt spid="70"/>
                                        </p:tgtEl>
                                        <p:attrNameLst>
                                          <p:attrName>style.visibility</p:attrName>
                                        </p:attrNameLst>
                                      </p:cBhvr>
                                      <p:to>
                                        <p:strVal val="visible"/>
                                      </p:to>
                                    </p:set>
                                  </p:childTnLst>
                                </p:cTn>
                              </p:par>
                              <p:par>
                                <p:cTn id="36" presetID="1" presetClass="entr" presetSubtype="0" fill="hold" grpId="0" nodeType="withEffect">
                                  <p:stCondLst>
                                    <p:cond delay="0"/>
                                  </p:stCondLst>
                                  <p:childTnLst>
                                    <p:set>
                                      <p:cBhvr>
                                        <p:cTn id="37" dur="1" fill="hold">
                                          <p:stCondLst>
                                            <p:cond delay="0"/>
                                          </p:stCondLst>
                                        </p:cTn>
                                        <p:tgtEl>
                                          <p:spTgt spid="56"/>
                                        </p:tgtEl>
                                        <p:attrNameLst>
                                          <p:attrName>style.visibility</p:attrName>
                                        </p:attrNameLst>
                                      </p:cBhvr>
                                      <p:to>
                                        <p:strVal val="visible"/>
                                      </p:to>
                                    </p:set>
                                  </p:childTnLst>
                                </p:cTn>
                              </p:par>
                              <p:par>
                                <p:cTn id="38" presetID="1" presetClass="entr" presetSubtype="0" fill="hold" grpId="0" nodeType="withEffect">
                                  <p:stCondLst>
                                    <p:cond delay="0"/>
                                  </p:stCondLst>
                                  <p:childTnLst>
                                    <p:set>
                                      <p:cBhvr>
                                        <p:cTn id="39" dur="1" fill="hold">
                                          <p:stCondLst>
                                            <p:cond delay="0"/>
                                          </p:stCondLst>
                                        </p:cTn>
                                        <p:tgtEl>
                                          <p:spTgt spid="58"/>
                                        </p:tgtEl>
                                        <p:attrNameLst>
                                          <p:attrName>style.visibility</p:attrName>
                                        </p:attrNameLst>
                                      </p:cBhvr>
                                      <p:to>
                                        <p:strVal val="visible"/>
                                      </p:to>
                                    </p:set>
                                  </p:childTnLst>
                                </p:cTn>
                              </p:par>
                            </p:childTnLst>
                          </p:cTn>
                        </p:par>
                      </p:childTnLst>
                    </p:cTn>
                  </p:par>
                  <p:par>
                    <p:cTn id="40" fill="hold">
                      <p:stCondLst>
                        <p:cond delay="indefinite"/>
                      </p:stCondLst>
                      <p:childTnLst>
                        <p:par>
                          <p:cTn id="41" fill="hold">
                            <p:stCondLst>
                              <p:cond delay="0"/>
                            </p:stCondLst>
                            <p:childTnLst>
                              <p:par>
                                <p:cTn id="42" presetID="1" presetClass="exit" presetSubtype="0" fill="hold" grpId="1" nodeType="clickEffect">
                                  <p:stCondLst>
                                    <p:cond delay="0"/>
                                  </p:stCondLst>
                                  <p:childTnLst>
                                    <p:set>
                                      <p:cBhvr>
                                        <p:cTn id="43" dur="1" fill="hold">
                                          <p:stCondLst>
                                            <p:cond delay="0"/>
                                          </p:stCondLst>
                                        </p:cTn>
                                        <p:tgtEl>
                                          <p:spTgt spid="87"/>
                                        </p:tgtEl>
                                        <p:attrNameLst>
                                          <p:attrName>style.visibility</p:attrName>
                                        </p:attrNameLst>
                                      </p:cBhvr>
                                      <p:to>
                                        <p:strVal val="hidden"/>
                                      </p:to>
                                    </p:set>
                                  </p:childTnLst>
                                </p:cTn>
                              </p:par>
                              <p:par>
                                <p:cTn id="44" presetID="1" presetClass="entr" presetSubtype="0" fill="hold" grpId="0" nodeType="withEffect">
                                  <p:stCondLst>
                                    <p:cond delay="0"/>
                                  </p:stCondLst>
                                  <p:childTnLst>
                                    <p:set>
                                      <p:cBhvr>
                                        <p:cTn id="45" dur="1" fill="hold">
                                          <p:stCondLst>
                                            <p:cond delay="0"/>
                                          </p:stCondLst>
                                        </p:cTn>
                                        <p:tgtEl>
                                          <p:spTgt spid="106"/>
                                        </p:tgtEl>
                                        <p:attrNameLst>
                                          <p:attrName>style.visibility</p:attrName>
                                        </p:attrNameLst>
                                      </p:cBhvr>
                                      <p:to>
                                        <p:strVal val="visible"/>
                                      </p:to>
                                    </p:set>
                                  </p:childTnLst>
                                </p:cTn>
                              </p:par>
                            </p:childTnLst>
                          </p:cTn>
                        </p:par>
                      </p:childTnLst>
                    </p:cTn>
                  </p:par>
                  <p:par>
                    <p:cTn id="46" fill="hold">
                      <p:stCondLst>
                        <p:cond delay="indefinite"/>
                      </p:stCondLst>
                      <p:childTnLst>
                        <p:par>
                          <p:cTn id="47" fill="hold">
                            <p:stCondLst>
                              <p:cond delay="0"/>
                            </p:stCondLst>
                            <p:childTnLst>
                              <p:par>
                                <p:cTn id="48" presetID="1" presetClass="exit" presetSubtype="0" fill="hold" grpId="1" nodeType="clickEffect">
                                  <p:stCondLst>
                                    <p:cond delay="0"/>
                                  </p:stCondLst>
                                  <p:childTnLst>
                                    <p:set>
                                      <p:cBhvr>
                                        <p:cTn id="49" dur="1" fill="hold">
                                          <p:stCondLst>
                                            <p:cond delay="0"/>
                                          </p:stCondLst>
                                        </p:cTn>
                                        <p:tgtEl>
                                          <p:spTgt spid="77"/>
                                        </p:tgtEl>
                                        <p:attrNameLst>
                                          <p:attrName>style.visibility</p:attrName>
                                        </p:attrNameLst>
                                      </p:cBhvr>
                                      <p:to>
                                        <p:strVal val="hidden"/>
                                      </p:to>
                                    </p:set>
                                  </p:childTnLst>
                                </p:cTn>
                              </p:par>
                              <p:par>
                                <p:cTn id="50" presetID="1" presetClass="entr" presetSubtype="0" fill="hold" grpId="0" nodeType="withEffect">
                                  <p:stCondLst>
                                    <p:cond delay="0"/>
                                  </p:stCondLst>
                                  <p:childTnLst>
                                    <p:set>
                                      <p:cBhvr>
                                        <p:cTn id="51" dur="1" fill="hold">
                                          <p:stCondLst>
                                            <p:cond delay="0"/>
                                          </p:stCondLst>
                                        </p:cTn>
                                        <p:tgtEl>
                                          <p:spTgt spid="103"/>
                                        </p:tgtEl>
                                        <p:attrNameLst>
                                          <p:attrName>style.visibility</p:attrName>
                                        </p:attrNameLst>
                                      </p:cBhvr>
                                      <p:to>
                                        <p:strVal val="visible"/>
                                      </p:to>
                                    </p:set>
                                  </p:childTnLst>
                                </p:cTn>
                              </p:par>
                            </p:childTnLst>
                          </p:cTn>
                        </p:par>
                      </p:childTnLst>
                    </p:cTn>
                  </p:par>
                  <p:par>
                    <p:cTn id="52" fill="hold">
                      <p:stCondLst>
                        <p:cond delay="indefinite"/>
                      </p:stCondLst>
                      <p:childTnLst>
                        <p:par>
                          <p:cTn id="53" fill="hold">
                            <p:stCondLst>
                              <p:cond delay="0"/>
                            </p:stCondLst>
                            <p:childTnLst>
                              <p:par>
                                <p:cTn id="54" presetID="1" presetClass="exit" presetSubtype="0" fill="hold" grpId="1" nodeType="clickEffect">
                                  <p:stCondLst>
                                    <p:cond delay="0"/>
                                  </p:stCondLst>
                                  <p:childTnLst>
                                    <p:set>
                                      <p:cBhvr>
                                        <p:cTn id="55" dur="1" fill="hold">
                                          <p:stCondLst>
                                            <p:cond delay="0"/>
                                          </p:stCondLst>
                                        </p:cTn>
                                        <p:tgtEl>
                                          <p:spTgt spid="70"/>
                                        </p:tgtEl>
                                        <p:attrNameLst>
                                          <p:attrName>style.visibility</p:attrName>
                                        </p:attrNameLst>
                                      </p:cBhvr>
                                      <p:to>
                                        <p:strVal val="hidden"/>
                                      </p:to>
                                    </p:set>
                                  </p:childTnLst>
                                </p:cTn>
                              </p:par>
                              <p:par>
                                <p:cTn id="56" presetID="1" presetClass="entr" presetSubtype="0" fill="hold" grpId="0" nodeType="withEffect">
                                  <p:stCondLst>
                                    <p:cond delay="0"/>
                                  </p:stCondLst>
                                  <p:childTnLst>
                                    <p:set>
                                      <p:cBhvr>
                                        <p:cTn id="57" dur="1" fill="hold">
                                          <p:stCondLst>
                                            <p:cond delay="0"/>
                                          </p:stCondLst>
                                        </p:cTn>
                                        <p:tgtEl>
                                          <p:spTgt spid="14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8" grpId="0" animBg="1"/>
      <p:bldP spid="79" grpId="0" animBg="1"/>
      <p:bldP spid="56" grpId="0" animBg="1"/>
      <p:bldP spid="58" grpId="0" animBg="1"/>
      <p:bldP spid="61" grpId="0" animBg="1"/>
      <p:bldP spid="62" grpId="0" animBg="1"/>
      <p:bldP spid="70" grpId="0" animBg="1"/>
      <p:bldP spid="70" grpId="1" animBg="1"/>
      <p:bldP spid="77" grpId="0" animBg="1"/>
      <p:bldP spid="77" grpId="1" animBg="1"/>
      <p:bldP spid="87" grpId="0" animBg="1"/>
      <p:bldP spid="87" grpId="1" animBg="1"/>
      <p:bldP spid="103" grpId="0" animBg="1"/>
      <p:bldP spid="106" grpId="0" animBg="1"/>
      <p:bldP spid="144" grpId="0" animBg="1"/>
    </p:bld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6" name="Group 65"/>
          <p:cNvGrpSpPr/>
          <p:nvPr/>
        </p:nvGrpSpPr>
        <p:grpSpPr>
          <a:xfrm>
            <a:off x="-1692696" y="-3195736"/>
            <a:ext cx="15961096" cy="11637912"/>
            <a:chOff x="-1980728" y="-2907704"/>
            <a:chExt cx="15961096" cy="11637912"/>
          </a:xfrm>
        </p:grpSpPr>
        <p:sp>
          <p:nvSpPr>
            <p:cNvPr id="67" name="Rectangle 66"/>
            <p:cNvSpPr/>
            <p:nvPr/>
          </p:nvSpPr>
          <p:spPr>
            <a:xfrm>
              <a:off x="-900608" y="4985792"/>
              <a:ext cx="10585176" cy="3744416"/>
            </a:xfrm>
            <a:prstGeom prst="rect">
              <a:avLst/>
            </a:prstGeom>
            <a:solidFill>
              <a:srgbClr val="0066FF"/>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cxnSp>
          <p:nvCxnSpPr>
            <p:cNvPr id="68" name="Straight Connector 67"/>
            <p:cNvCxnSpPr/>
            <p:nvPr/>
          </p:nvCxnSpPr>
          <p:spPr>
            <a:xfrm>
              <a:off x="-684584" y="4985792"/>
              <a:ext cx="10225136" cy="0"/>
            </a:xfrm>
            <a:prstGeom prst="line">
              <a:avLst/>
            </a:prstGeom>
            <a:ln w="76200">
              <a:solidFill>
                <a:schemeClr val="tx1"/>
              </a:solidFill>
            </a:ln>
          </p:spPr>
          <p:style>
            <a:lnRef idx="1">
              <a:schemeClr val="accent1"/>
            </a:lnRef>
            <a:fillRef idx="0">
              <a:schemeClr val="accent1"/>
            </a:fillRef>
            <a:effectRef idx="0">
              <a:schemeClr val="accent1"/>
            </a:effectRef>
            <a:fontRef idx="minor">
              <a:schemeClr val="tx1"/>
            </a:fontRef>
          </p:style>
        </p:cxnSp>
        <p:pic>
          <p:nvPicPr>
            <p:cNvPr id="77" name="Picture 2" descr="https://www.wetterzentrale.de/maps/d2uic.jpg"/>
            <p:cNvPicPr>
              <a:picLocks noChangeAspect="1" noChangeArrowheads="1"/>
            </p:cNvPicPr>
            <p:nvPr/>
          </p:nvPicPr>
          <p:blipFill>
            <a:blip r:embed="rId3" cstate="print"/>
            <a:srcRect/>
            <a:stretch>
              <a:fillRect/>
            </a:stretch>
          </p:blipFill>
          <p:spPr bwMode="auto">
            <a:xfrm>
              <a:off x="7884368" y="-171400"/>
              <a:ext cx="6096000" cy="4267200"/>
            </a:xfrm>
            <a:prstGeom prst="rect">
              <a:avLst/>
            </a:prstGeom>
            <a:noFill/>
            <a:ln w="38100">
              <a:solidFill>
                <a:schemeClr val="tx1"/>
              </a:solidFill>
            </a:ln>
          </p:spPr>
        </p:pic>
        <p:pic>
          <p:nvPicPr>
            <p:cNvPr id="93" name="Picture 4" descr="https://www.wetterzentrale.de/maps/GFSOPEU18_6_1.png"/>
            <p:cNvPicPr>
              <a:picLocks noChangeAspect="1" noChangeArrowheads="1"/>
            </p:cNvPicPr>
            <p:nvPr/>
          </p:nvPicPr>
          <p:blipFill>
            <a:blip r:embed="rId4" cstate="print"/>
            <a:srcRect/>
            <a:stretch>
              <a:fillRect/>
            </a:stretch>
          </p:blipFill>
          <p:spPr bwMode="auto">
            <a:xfrm>
              <a:off x="-1980728" y="-2907704"/>
              <a:ext cx="5760640" cy="4451131"/>
            </a:xfrm>
            <a:prstGeom prst="rect">
              <a:avLst/>
            </a:prstGeom>
            <a:noFill/>
            <a:ln w="38100">
              <a:solidFill>
                <a:schemeClr val="tx1"/>
              </a:solidFill>
            </a:ln>
          </p:spPr>
        </p:pic>
      </p:grpSp>
      <p:grpSp>
        <p:nvGrpSpPr>
          <p:cNvPr id="130" name="Group 129"/>
          <p:cNvGrpSpPr/>
          <p:nvPr/>
        </p:nvGrpSpPr>
        <p:grpSpPr>
          <a:xfrm>
            <a:off x="-396552" y="0"/>
            <a:ext cx="8137736" cy="3390591"/>
            <a:chOff x="-396552" y="0"/>
            <a:chExt cx="8137736" cy="3390591"/>
          </a:xfrm>
        </p:grpSpPr>
        <p:grpSp>
          <p:nvGrpSpPr>
            <p:cNvPr id="131" name="Group 18"/>
            <p:cNvGrpSpPr/>
            <p:nvPr/>
          </p:nvGrpSpPr>
          <p:grpSpPr>
            <a:xfrm>
              <a:off x="-396552" y="2132856"/>
              <a:ext cx="6336704" cy="792088"/>
              <a:chOff x="-36512" y="2132856"/>
              <a:chExt cx="5012432" cy="792088"/>
            </a:xfrm>
          </p:grpSpPr>
          <p:cxnSp>
            <p:nvCxnSpPr>
              <p:cNvPr id="136" name="Straight Connector 135"/>
              <p:cNvCxnSpPr/>
              <p:nvPr/>
            </p:nvCxnSpPr>
            <p:spPr>
              <a:xfrm flipH="1">
                <a:off x="0" y="2132856"/>
                <a:ext cx="4860032" cy="0"/>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7" name="Straight Connector 136"/>
              <p:cNvCxnSpPr/>
              <p:nvPr/>
            </p:nvCxnSpPr>
            <p:spPr>
              <a:xfrm flipH="1">
                <a:off x="0" y="2204864"/>
                <a:ext cx="4860032" cy="0"/>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8" name="Straight Connector 137"/>
              <p:cNvCxnSpPr/>
              <p:nvPr/>
            </p:nvCxnSpPr>
            <p:spPr>
              <a:xfrm flipH="1">
                <a:off x="-36512" y="2276872"/>
                <a:ext cx="4860032" cy="0"/>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9" name="Straight Connector 138"/>
              <p:cNvCxnSpPr/>
              <p:nvPr/>
            </p:nvCxnSpPr>
            <p:spPr>
              <a:xfrm flipH="1">
                <a:off x="-36512" y="2348880"/>
                <a:ext cx="4860032" cy="0"/>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0" name="Straight Connector 139"/>
              <p:cNvCxnSpPr/>
              <p:nvPr/>
            </p:nvCxnSpPr>
            <p:spPr>
              <a:xfrm flipH="1">
                <a:off x="0" y="2420888"/>
                <a:ext cx="4860032" cy="0"/>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1" name="Straight Connector 140"/>
              <p:cNvCxnSpPr/>
              <p:nvPr/>
            </p:nvCxnSpPr>
            <p:spPr>
              <a:xfrm flipH="1">
                <a:off x="35496" y="2492896"/>
                <a:ext cx="4860032" cy="0"/>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2" name="Straight Connector 141"/>
              <p:cNvCxnSpPr/>
              <p:nvPr/>
            </p:nvCxnSpPr>
            <p:spPr>
              <a:xfrm flipH="1">
                <a:off x="115888" y="2636912"/>
                <a:ext cx="4860032" cy="0"/>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3" name="Straight Connector 142"/>
              <p:cNvCxnSpPr/>
              <p:nvPr/>
            </p:nvCxnSpPr>
            <p:spPr>
              <a:xfrm flipH="1">
                <a:off x="-36512" y="2780928"/>
                <a:ext cx="4860032" cy="0"/>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4" name="Straight Connector 143"/>
              <p:cNvCxnSpPr/>
              <p:nvPr/>
            </p:nvCxnSpPr>
            <p:spPr>
              <a:xfrm flipH="1">
                <a:off x="-36512" y="2708920"/>
                <a:ext cx="4860032" cy="0"/>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5" name="Straight Connector 144"/>
              <p:cNvCxnSpPr/>
              <p:nvPr/>
            </p:nvCxnSpPr>
            <p:spPr>
              <a:xfrm flipH="1">
                <a:off x="35496" y="2924944"/>
                <a:ext cx="4860032" cy="0"/>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6" name="Straight Connector 145"/>
              <p:cNvCxnSpPr/>
              <p:nvPr/>
            </p:nvCxnSpPr>
            <p:spPr>
              <a:xfrm flipH="1">
                <a:off x="0" y="2179464"/>
                <a:ext cx="4860032" cy="0"/>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7" name="Straight Connector 146"/>
              <p:cNvCxnSpPr/>
              <p:nvPr/>
            </p:nvCxnSpPr>
            <p:spPr>
              <a:xfrm flipH="1">
                <a:off x="5904" y="2547888"/>
                <a:ext cx="4860032" cy="0"/>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8" name="Straight Connector 147"/>
              <p:cNvCxnSpPr/>
              <p:nvPr/>
            </p:nvCxnSpPr>
            <p:spPr>
              <a:xfrm flipH="1">
                <a:off x="44004" y="2865636"/>
                <a:ext cx="4860032" cy="0"/>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132" name="TextBox 131"/>
            <p:cNvSpPr txBox="1"/>
            <p:nvPr/>
          </p:nvSpPr>
          <p:spPr>
            <a:xfrm rot="21082551">
              <a:off x="4848232" y="2867371"/>
              <a:ext cx="551754" cy="523220"/>
            </a:xfrm>
            <a:prstGeom prst="rect">
              <a:avLst/>
            </a:prstGeom>
            <a:noFill/>
          </p:spPr>
          <p:txBody>
            <a:bodyPr wrap="none" rtlCol="0">
              <a:spAutoFit/>
            </a:bodyPr>
            <a:lstStyle/>
            <a:p>
              <a:r>
                <a:rPr lang="en-GB" sz="2800" dirty="0" smtClean="0">
                  <a:latin typeface="Bradley Hand ITC" pitchFamily="66" charset="0"/>
                </a:rPr>
                <a:t>IN</a:t>
              </a:r>
              <a:endParaRPr lang="en-GB" sz="2800" dirty="0">
                <a:latin typeface="Bradley Hand ITC" pitchFamily="66" charset="0"/>
              </a:endParaRPr>
            </a:p>
          </p:txBody>
        </p:sp>
        <p:cxnSp>
          <p:nvCxnSpPr>
            <p:cNvPr id="133" name="Straight Connector 132"/>
            <p:cNvCxnSpPr/>
            <p:nvPr/>
          </p:nvCxnSpPr>
          <p:spPr>
            <a:xfrm>
              <a:off x="6732240" y="2492896"/>
              <a:ext cx="720080" cy="0"/>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4" name="Straight Connector 133"/>
            <p:cNvCxnSpPr/>
            <p:nvPr/>
          </p:nvCxnSpPr>
          <p:spPr>
            <a:xfrm>
              <a:off x="7452320" y="0"/>
              <a:ext cx="0" cy="2492896"/>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sp>
          <p:nvSpPr>
            <p:cNvPr id="135" name="TextBox 134"/>
            <p:cNvSpPr txBox="1"/>
            <p:nvPr/>
          </p:nvSpPr>
          <p:spPr>
            <a:xfrm rot="657747">
              <a:off x="6838373" y="2557627"/>
              <a:ext cx="902811" cy="523220"/>
            </a:xfrm>
            <a:prstGeom prst="rect">
              <a:avLst/>
            </a:prstGeom>
            <a:noFill/>
          </p:spPr>
          <p:txBody>
            <a:bodyPr wrap="none" rtlCol="0">
              <a:spAutoFit/>
            </a:bodyPr>
            <a:lstStyle/>
            <a:p>
              <a:r>
                <a:rPr lang="en-GB" sz="2800" dirty="0" smtClean="0">
                  <a:latin typeface="Bradley Hand ITC" pitchFamily="66" charset="0"/>
                </a:rPr>
                <a:t>OUT</a:t>
              </a:r>
              <a:endParaRPr lang="en-GB" sz="2800" dirty="0">
                <a:latin typeface="Bradley Hand ITC" pitchFamily="66" charset="0"/>
              </a:endParaRPr>
            </a:p>
          </p:txBody>
        </p:sp>
      </p:grpSp>
      <p:grpSp>
        <p:nvGrpSpPr>
          <p:cNvPr id="149" name="Group 148"/>
          <p:cNvGrpSpPr/>
          <p:nvPr/>
        </p:nvGrpSpPr>
        <p:grpSpPr>
          <a:xfrm>
            <a:off x="5724128" y="1844824"/>
            <a:ext cx="1008112" cy="1296144"/>
            <a:chOff x="7164288" y="1772816"/>
            <a:chExt cx="1008112" cy="1296144"/>
          </a:xfrm>
        </p:grpSpPr>
        <p:sp>
          <p:nvSpPr>
            <p:cNvPr id="150" name="Rectangle 2"/>
            <p:cNvSpPr/>
            <p:nvPr/>
          </p:nvSpPr>
          <p:spPr>
            <a:xfrm>
              <a:off x="7164288" y="1772816"/>
              <a:ext cx="1008112" cy="1296144"/>
            </a:xfrm>
            <a:prstGeom prst="rect">
              <a:avLst/>
            </a:prstGeom>
            <a:solidFill>
              <a:schemeClr val="bg1">
                <a:lumMod val="95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r>
                <a:rPr lang="en-GB" sz="1100" dirty="0" smtClean="0">
                  <a:solidFill>
                    <a:schemeClr val="tx1"/>
                  </a:solidFill>
                  <a:latin typeface="Arial Black" pitchFamily="34" charset="0"/>
                </a:rPr>
                <a:t>SOLAR SWITCH</a:t>
              </a:r>
              <a:endParaRPr lang="en-GB" sz="1100" dirty="0">
                <a:solidFill>
                  <a:schemeClr val="tx1"/>
                </a:solidFill>
                <a:latin typeface="Arial Black" pitchFamily="34" charset="0"/>
              </a:endParaRPr>
            </a:p>
          </p:txBody>
        </p:sp>
        <p:sp>
          <p:nvSpPr>
            <p:cNvPr id="151" name="Rectangle 3"/>
            <p:cNvSpPr/>
            <p:nvPr/>
          </p:nvSpPr>
          <p:spPr>
            <a:xfrm>
              <a:off x="7308304" y="2204864"/>
              <a:ext cx="720080" cy="720080"/>
            </a:xfrm>
            <a:prstGeom prst="rect">
              <a:avLst/>
            </a:prstGeom>
            <a:solidFill>
              <a:srgbClr val="FF00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dirty="0" smtClean="0">
                  <a:latin typeface="Arial Black" pitchFamily="34" charset="0"/>
                </a:rPr>
                <a:t>OFF</a:t>
              </a:r>
              <a:endParaRPr lang="en-GB" dirty="0">
                <a:latin typeface="Arial Black" pitchFamily="34" charset="0"/>
              </a:endParaRPr>
            </a:p>
          </p:txBody>
        </p:sp>
      </p:grpSp>
      <p:grpSp>
        <p:nvGrpSpPr>
          <p:cNvPr id="64" name="Group 27"/>
          <p:cNvGrpSpPr/>
          <p:nvPr/>
        </p:nvGrpSpPr>
        <p:grpSpPr>
          <a:xfrm>
            <a:off x="467544" y="1484784"/>
            <a:ext cx="2791118" cy="3412989"/>
            <a:chOff x="8892480" y="854289"/>
            <a:chExt cx="2105581" cy="2574711"/>
          </a:xfrm>
        </p:grpSpPr>
        <p:grpSp>
          <p:nvGrpSpPr>
            <p:cNvPr id="109" name="Group 128"/>
            <p:cNvGrpSpPr/>
            <p:nvPr/>
          </p:nvGrpSpPr>
          <p:grpSpPr>
            <a:xfrm>
              <a:off x="8892480" y="1201775"/>
              <a:ext cx="2105581" cy="2227225"/>
              <a:chOff x="209295" y="2341420"/>
              <a:chExt cx="2388371" cy="2526353"/>
            </a:xfrm>
          </p:grpSpPr>
          <p:sp>
            <p:nvSpPr>
              <p:cNvPr id="116" name="Freeform 115"/>
              <p:cNvSpPr/>
              <p:nvPr/>
            </p:nvSpPr>
            <p:spPr>
              <a:xfrm>
                <a:off x="1929289" y="2851356"/>
                <a:ext cx="446022" cy="577644"/>
              </a:xfrm>
              <a:custGeom>
                <a:avLst/>
                <a:gdLst>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98859 w 625872"/>
                  <a:gd name="connsiteY6" fmla="*/ 576262 h 840978"/>
                  <a:gd name="connsiteX7" fmla="*/ 408384 w 625872"/>
                  <a:gd name="connsiteY7" fmla="*/ 554831 h 840978"/>
                  <a:gd name="connsiteX8" fmla="*/ 403622 w 625872"/>
                  <a:gd name="connsiteY8" fmla="*/ 0 h 840978"/>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86581 w 625872"/>
                  <a:gd name="connsiteY6" fmla="*/ 600620 h 840978"/>
                  <a:gd name="connsiteX7" fmla="*/ 408384 w 625872"/>
                  <a:gd name="connsiteY7" fmla="*/ 554831 h 840978"/>
                  <a:gd name="connsiteX8" fmla="*/ 403622 w 625872"/>
                  <a:gd name="connsiteY8" fmla="*/ 0 h 840978"/>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52338"/>
                  <a:gd name="connsiteX1" fmla="*/ 586978 w 629778"/>
                  <a:gd name="connsiteY1" fmla="*/ 707231 h 852338"/>
                  <a:gd name="connsiteX2" fmla="*/ 332557 w 629778"/>
                  <a:gd name="connsiteY2" fmla="*/ 850230 h 852338"/>
                  <a:gd name="connsiteX3" fmla="*/ 65484 w 629778"/>
                  <a:gd name="connsiteY3" fmla="*/ 809625 h 852338"/>
                  <a:gd name="connsiteX4" fmla="*/ 15478 w 629778"/>
                  <a:gd name="connsiteY4" fmla="*/ 671512 h 852338"/>
                  <a:gd name="connsiteX5" fmla="*/ 158353 w 629778"/>
                  <a:gd name="connsiteY5" fmla="*/ 540543 h 852338"/>
                  <a:gd name="connsiteX6" fmla="*/ 386581 w 629778"/>
                  <a:gd name="connsiteY6" fmla="*/ 600620 h 852338"/>
                  <a:gd name="connsiteX7" fmla="*/ 408384 w 629778"/>
                  <a:gd name="connsiteY7" fmla="*/ 554831 h 852338"/>
                  <a:gd name="connsiteX8" fmla="*/ 403622 w 629778"/>
                  <a:gd name="connsiteY8" fmla="*/ 0 h 852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9778" h="852338">
                    <a:moveTo>
                      <a:pt x="589359" y="40481"/>
                    </a:moveTo>
                    <a:cubicBezTo>
                      <a:pt x="607615" y="308570"/>
                      <a:pt x="629778" y="572273"/>
                      <a:pt x="586978" y="707231"/>
                    </a:cubicBezTo>
                    <a:cubicBezTo>
                      <a:pt x="544178" y="842189"/>
                      <a:pt x="393081" y="852338"/>
                      <a:pt x="332557" y="850230"/>
                    </a:cubicBezTo>
                    <a:cubicBezTo>
                      <a:pt x="247154" y="847800"/>
                      <a:pt x="118330" y="839411"/>
                      <a:pt x="65484" y="809625"/>
                    </a:cubicBezTo>
                    <a:cubicBezTo>
                      <a:pt x="12638" y="779839"/>
                      <a:pt x="0" y="716359"/>
                      <a:pt x="15478" y="671512"/>
                    </a:cubicBezTo>
                    <a:cubicBezTo>
                      <a:pt x="30956" y="626665"/>
                      <a:pt x="96503" y="552358"/>
                      <a:pt x="158353" y="540543"/>
                    </a:cubicBezTo>
                    <a:cubicBezTo>
                      <a:pt x="220203" y="528728"/>
                      <a:pt x="344909" y="598239"/>
                      <a:pt x="386581" y="600620"/>
                    </a:cubicBezTo>
                    <a:cubicBezTo>
                      <a:pt x="428253" y="603001"/>
                      <a:pt x="405544" y="654934"/>
                      <a:pt x="408384" y="554831"/>
                    </a:cubicBezTo>
                    <a:cubicBezTo>
                      <a:pt x="411224" y="454728"/>
                      <a:pt x="406400" y="229393"/>
                      <a:pt x="403622" y="0"/>
                    </a:cubicBezTo>
                  </a:path>
                </a:pathLst>
              </a:custGeom>
              <a:solidFill>
                <a:srgbClr val="3399FF"/>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grpSp>
            <p:nvGrpSpPr>
              <p:cNvPr id="117" name="Group 20"/>
              <p:cNvGrpSpPr/>
              <p:nvPr/>
            </p:nvGrpSpPr>
            <p:grpSpPr>
              <a:xfrm>
                <a:off x="725559" y="2341420"/>
                <a:ext cx="1872107" cy="2504164"/>
                <a:chOff x="1475656" y="2564904"/>
                <a:chExt cx="2160240" cy="2808312"/>
              </a:xfrm>
            </p:grpSpPr>
            <p:sp>
              <p:nvSpPr>
                <p:cNvPr id="121" name="Oval 10"/>
                <p:cNvSpPr/>
                <p:nvPr/>
              </p:nvSpPr>
              <p:spPr>
                <a:xfrm>
                  <a:off x="1475656" y="2564904"/>
                  <a:ext cx="2160240" cy="2808312"/>
                </a:xfrm>
                <a:prstGeom prst="ellipse">
                  <a:avLst/>
                </a:prstGeom>
                <a:solidFill>
                  <a:srgbClr val="0033CC"/>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22" name="Freeform 6"/>
                <p:cNvSpPr/>
                <p:nvPr/>
              </p:nvSpPr>
              <p:spPr>
                <a:xfrm>
                  <a:off x="1979712" y="2996952"/>
                  <a:ext cx="1107584" cy="154547"/>
                </a:xfrm>
                <a:custGeom>
                  <a:avLst/>
                  <a:gdLst>
                    <a:gd name="connsiteX0" fmla="*/ 0 w 1107584"/>
                    <a:gd name="connsiteY0" fmla="*/ 154547 h 154547"/>
                    <a:gd name="connsiteX1" fmla="*/ 103031 w 1107584"/>
                    <a:gd name="connsiteY1" fmla="*/ 12879 h 154547"/>
                    <a:gd name="connsiteX2" fmla="*/ 244699 w 1107584"/>
                    <a:gd name="connsiteY2" fmla="*/ 154547 h 154547"/>
                    <a:gd name="connsiteX3" fmla="*/ 386367 w 1107584"/>
                    <a:gd name="connsiteY3" fmla="*/ 12879 h 154547"/>
                    <a:gd name="connsiteX4" fmla="*/ 515155 w 1107584"/>
                    <a:gd name="connsiteY4" fmla="*/ 141668 h 154547"/>
                    <a:gd name="connsiteX5" fmla="*/ 669702 w 1107584"/>
                    <a:gd name="connsiteY5" fmla="*/ 38637 h 154547"/>
                    <a:gd name="connsiteX6" fmla="*/ 837127 w 1107584"/>
                    <a:gd name="connsiteY6" fmla="*/ 115910 h 154547"/>
                    <a:gd name="connsiteX7" fmla="*/ 978795 w 1107584"/>
                    <a:gd name="connsiteY7" fmla="*/ 0 h 154547"/>
                    <a:gd name="connsiteX8" fmla="*/ 1107584 w 1107584"/>
                    <a:gd name="connsiteY8" fmla="*/ 115910 h 154547"/>
                    <a:gd name="connsiteX9" fmla="*/ 1107584 w 1107584"/>
                    <a:gd name="connsiteY9" fmla="*/ 115910 h 1545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07584" h="154547">
                      <a:moveTo>
                        <a:pt x="0" y="154547"/>
                      </a:moveTo>
                      <a:cubicBezTo>
                        <a:pt x="31124" y="83713"/>
                        <a:pt x="62248" y="12879"/>
                        <a:pt x="103031" y="12879"/>
                      </a:cubicBezTo>
                      <a:cubicBezTo>
                        <a:pt x="143814" y="12879"/>
                        <a:pt x="197476" y="154547"/>
                        <a:pt x="244699" y="154547"/>
                      </a:cubicBezTo>
                      <a:cubicBezTo>
                        <a:pt x="291922" y="154547"/>
                        <a:pt x="341291" y="15026"/>
                        <a:pt x="386367" y="12879"/>
                      </a:cubicBezTo>
                      <a:cubicBezTo>
                        <a:pt x="431443" y="10733"/>
                        <a:pt x="467933" y="137375"/>
                        <a:pt x="515155" y="141668"/>
                      </a:cubicBezTo>
                      <a:cubicBezTo>
                        <a:pt x="562378" y="145961"/>
                        <a:pt x="616040" y="42930"/>
                        <a:pt x="669702" y="38637"/>
                      </a:cubicBezTo>
                      <a:cubicBezTo>
                        <a:pt x="723364" y="34344"/>
                        <a:pt x="785612" y="122350"/>
                        <a:pt x="837127" y="115910"/>
                      </a:cubicBezTo>
                      <a:cubicBezTo>
                        <a:pt x="888643" y="109471"/>
                        <a:pt x="933719" y="0"/>
                        <a:pt x="978795" y="0"/>
                      </a:cubicBezTo>
                      <a:cubicBezTo>
                        <a:pt x="1023871" y="0"/>
                        <a:pt x="1107584" y="115910"/>
                        <a:pt x="1107584" y="115910"/>
                      </a:cubicBezTo>
                      <a:lnTo>
                        <a:pt x="1107584" y="115910"/>
                      </a:lnTo>
                    </a:path>
                  </a:pathLst>
                </a:custGeom>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123" name="Freeform 7"/>
                <p:cNvSpPr/>
                <p:nvPr/>
              </p:nvSpPr>
              <p:spPr>
                <a:xfrm>
                  <a:off x="1979712" y="2852936"/>
                  <a:ext cx="1107584" cy="154547"/>
                </a:xfrm>
                <a:custGeom>
                  <a:avLst/>
                  <a:gdLst>
                    <a:gd name="connsiteX0" fmla="*/ 0 w 1107584"/>
                    <a:gd name="connsiteY0" fmla="*/ 154547 h 154547"/>
                    <a:gd name="connsiteX1" fmla="*/ 103031 w 1107584"/>
                    <a:gd name="connsiteY1" fmla="*/ 12879 h 154547"/>
                    <a:gd name="connsiteX2" fmla="*/ 244699 w 1107584"/>
                    <a:gd name="connsiteY2" fmla="*/ 154547 h 154547"/>
                    <a:gd name="connsiteX3" fmla="*/ 386367 w 1107584"/>
                    <a:gd name="connsiteY3" fmla="*/ 12879 h 154547"/>
                    <a:gd name="connsiteX4" fmla="*/ 515155 w 1107584"/>
                    <a:gd name="connsiteY4" fmla="*/ 141668 h 154547"/>
                    <a:gd name="connsiteX5" fmla="*/ 669702 w 1107584"/>
                    <a:gd name="connsiteY5" fmla="*/ 38637 h 154547"/>
                    <a:gd name="connsiteX6" fmla="*/ 837127 w 1107584"/>
                    <a:gd name="connsiteY6" fmla="*/ 115910 h 154547"/>
                    <a:gd name="connsiteX7" fmla="*/ 978795 w 1107584"/>
                    <a:gd name="connsiteY7" fmla="*/ 0 h 154547"/>
                    <a:gd name="connsiteX8" fmla="*/ 1107584 w 1107584"/>
                    <a:gd name="connsiteY8" fmla="*/ 115910 h 154547"/>
                    <a:gd name="connsiteX9" fmla="*/ 1107584 w 1107584"/>
                    <a:gd name="connsiteY9" fmla="*/ 115910 h 1545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07584" h="154547">
                      <a:moveTo>
                        <a:pt x="0" y="154547"/>
                      </a:moveTo>
                      <a:cubicBezTo>
                        <a:pt x="31124" y="83713"/>
                        <a:pt x="62248" y="12879"/>
                        <a:pt x="103031" y="12879"/>
                      </a:cubicBezTo>
                      <a:cubicBezTo>
                        <a:pt x="143814" y="12879"/>
                        <a:pt x="197476" y="154547"/>
                        <a:pt x="244699" y="154547"/>
                      </a:cubicBezTo>
                      <a:cubicBezTo>
                        <a:pt x="291922" y="154547"/>
                        <a:pt x="341291" y="15026"/>
                        <a:pt x="386367" y="12879"/>
                      </a:cubicBezTo>
                      <a:cubicBezTo>
                        <a:pt x="431443" y="10733"/>
                        <a:pt x="467933" y="137375"/>
                        <a:pt x="515155" y="141668"/>
                      </a:cubicBezTo>
                      <a:cubicBezTo>
                        <a:pt x="562378" y="145961"/>
                        <a:pt x="616040" y="42930"/>
                        <a:pt x="669702" y="38637"/>
                      </a:cubicBezTo>
                      <a:cubicBezTo>
                        <a:pt x="723364" y="34344"/>
                        <a:pt x="785612" y="122350"/>
                        <a:pt x="837127" y="115910"/>
                      </a:cubicBezTo>
                      <a:cubicBezTo>
                        <a:pt x="888643" y="109471"/>
                        <a:pt x="933719" y="0"/>
                        <a:pt x="978795" y="0"/>
                      </a:cubicBezTo>
                      <a:cubicBezTo>
                        <a:pt x="1023871" y="0"/>
                        <a:pt x="1107584" y="115910"/>
                        <a:pt x="1107584" y="115910"/>
                      </a:cubicBezTo>
                      <a:lnTo>
                        <a:pt x="1107584" y="115910"/>
                      </a:lnTo>
                    </a:path>
                  </a:pathLst>
                </a:custGeom>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124" name="Freeform 8"/>
                <p:cNvSpPr/>
                <p:nvPr/>
              </p:nvSpPr>
              <p:spPr>
                <a:xfrm>
                  <a:off x="1979712" y="2708920"/>
                  <a:ext cx="1107584" cy="154547"/>
                </a:xfrm>
                <a:custGeom>
                  <a:avLst/>
                  <a:gdLst>
                    <a:gd name="connsiteX0" fmla="*/ 0 w 1107584"/>
                    <a:gd name="connsiteY0" fmla="*/ 154547 h 154547"/>
                    <a:gd name="connsiteX1" fmla="*/ 103031 w 1107584"/>
                    <a:gd name="connsiteY1" fmla="*/ 12879 h 154547"/>
                    <a:gd name="connsiteX2" fmla="*/ 244699 w 1107584"/>
                    <a:gd name="connsiteY2" fmla="*/ 154547 h 154547"/>
                    <a:gd name="connsiteX3" fmla="*/ 386367 w 1107584"/>
                    <a:gd name="connsiteY3" fmla="*/ 12879 h 154547"/>
                    <a:gd name="connsiteX4" fmla="*/ 515155 w 1107584"/>
                    <a:gd name="connsiteY4" fmla="*/ 141668 h 154547"/>
                    <a:gd name="connsiteX5" fmla="*/ 669702 w 1107584"/>
                    <a:gd name="connsiteY5" fmla="*/ 38637 h 154547"/>
                    <a:gd name="connsiteX6" fmla="*/ 837127 w 1107584"/>
                    <a:gd name="connsiteY6" fmla="*/ 115910 h 154547"/>
                    <a:gd name="connsiteX7" fmla="*/ 978795 w 1107584"/>
                    <a:gd name="connsiteY7" fmla="*/ 0 h 154547"/>
                    <a:gd name="connsiteX8" fmla="*/ 1107584 w 1107584"/>
                    <a:gd name="connsiteY8" fmla="*/ 115910 h 154547"/>
                    <a:gd name="connsiteX9" fmla="*/ 1107584 w 1107584"/>
                    <a:gd name="connsiteY9" fmla="*/ 115910 h 1545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07584" h="154547">
                      <a:moveTo>
                        <a:pt x="0" y="154547"/>
                      </a:moveTo>
                      <a:cubicBezTo>
                        <a:pt x="31124" y="83713"/>
                        <a:pt x="62248" y="12879"/>
                        <a:pt x="103031" y="12879"/>
                      </a:cubicBezTo>
                      <a:cubicBezTo>
                        <a:pt x="143814" y="12879"/>
                        <a:pt x="197476" y="154547"/>
                        <a:pt x="244699" y="154547"/>
                      </a:cubicBezTo>
                      <a:cubicBezTo>
                        <a:pt x="291922" y="154547"/>
                        <a:pt x="341291" y="15026"/>
                        <a:pt x="386367" y="12879"/>
                      </a:cubicBezTo>
                      <a:cubicBezTo>
                        <a:pt x="431443" y="10733"/>
                        <a:pt x="467933" y="137375"/>
                        <a:pt x="515155" y="141668"/>
                      </a:cubicBezTo>
                      <a:cubicBezTo>
                        <a:pt x="562378" y="145961"/>
                        <a:pt x="616040" y="42930"/>
                        <a:pt x="669702" y="38637"/>
                      </a:cubicBezTo>
                      <a:cubicBezTo>
                        <a:pt x="723364" y="34344"/>
                        <a:pt x="785612" y="122350"/>
                        <a:pt x="837127" y="115910"/>
                      </a:cubicBezTo>
                      <a:cubicBezTo>
                        <a:pt x="888643" y="109471"/>
                        <a:pt x="933719" y="0"/>
                        <a:pt x="978795" y="0"/>
                      </a:cubicBezTo>
                      <a:cubicBezTo>
                        <a:pt x="1023871" y="0"/>
                        <a:pt x="1107584" y="115910"/>
                        <a:pt x="1107584" y="115910"/>
                      </a:cubicBezTo>
                      <a:lnTo>
                        <a:pt x="1107584" y="115910"/>
                      </a:lnTo>
                    </a:path>
                  </a:pathLst>
                </a:custGeom>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grpSp>
          <p:sp>
            <p:nvSpPr>
              <p:cNvPr id="118" name="Chord 117"/>
              <p:cNvSpPr/>
              <p:nvPr/>
            </p:nvSpPr>
            <p:spPr>
              <a:xfrm>
                <a:off x="576219" y="3403067"/>
                <a:ext cx="488567" cy="331521"/>
              </a:xfrm>
              <a:prstGeom prst="chord">
                <a:avLst>
                  <a:gd name="adj1" fmla="val 5430208"/>
                  <a:gd name="adj2" fmla="val 5345722"/>
                </a:avLst>
              </a:prstGeom>
              <a:solidFill>
                <a:srgbClr val="FF00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19" name="Oval 118"/>
              <p:cNvSpPr/>
              <p:nvPr/>
            </p:nvSpPr>
            <p:spPr>
              <a:xfrm rot="190219">
                <a:off x="1049951" y="3028804"/>
                <a:ext cx="91215" cy="248642"/>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20" name="Arc 39"/>
              <p:cNvSpPr/>
              <p:nvPr/>
            </p:nvSpPr>
            <p:spPr>
              <a:xfrm>
                <a:off x="209295" y="4001595"/>
                <a:ext cx="1154903" cy="866178"/>
              </a:xfrm>
              <a:prstGeom prst="arc">
                <a:avLst>
                  <a:gd name="adj1" fmla="val 16427381"/>
                  <a:gd name="adj2" fmla="val 19023606"/>
                </a:avLst>
              </a:prstGeom>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grpSp>
        <p:sp>
          <p:nvSpPr>
            <p:cNvPr id="110" name="Freeform 109"/>
            <p:cNvSpPr/>
            <p:nvPr/>
          </p:nvSpPr>
          <p:spPr>
            <a:xfrm>
              <a:off x="10008047" y="2137879"/>
              <a:ext cx="585932" cy="788408"/>
            </a:xfrm>
            <a:custGeom>
              <a:avLst/>
              <a:gdLst>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75432 w 777479"/>
                <a:gd name="connsiteY8" fmla="*/ 659606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65919 w 777479"/>
                <a:gd name="connsiteY10" fmla="*/ 516731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62013 w 777479"/>
                <a:gd name="connsiteY20" fmla="*/ 605036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180 w 777479"/>
                <a:gd name="connsiteY0" fmla="*/ 0 h 909988"/>
                <a:gd name="connsiteX1" fmla="*/ 239713 w 777479"/>
                <a:gd name="connsiteY1" fmla="*/ 316660 h 909988"/>
                <a:gd name="connsiteX2" fmla="*/ 82550 w 777479"/>
                <a:gd name="connsiteY2" fmla="*/ 411910 h 909988"/>
                <a:gd name="connsiteX3" fmla="*/ 3969 w 777479"/>
                <a:gd name="connsiteY3" fmla="*/ 550022 h 909988"/>
                <a:gd name="connsiteX4" fmla="*/ 106363 w 777479"/>
                <a:gd name="connsiteY4" fmla="*/ 564310 h 909988"/>
                <a:gd name="connsiteX5" fmla="*/ 254000 w 777479"/>
                <a:gd name="connsiteY5" fmla="*/ 461916 h 909988"/>
                <a:gd name="connsiteX6" fmla="*/ 261144 w 777479"/>
                <a:gd name="connsiteY6" fmla="*/ 473822 h 909988"/>
                <a:gd name="connsiteX7" fmla="*/ 223044 w 777479"/>
                <a:gd name="connsiteY7" fmla="*/ 609553 h 909988"/>
                <a:gd name="connsiteX8" fmla="*/ 198834 w 777479"/>
                <a:gd name="connsiteY8" fmla="*/ 735760 h 909988"/>
                <a:gd name="connsiteX9" fmla="*/ 248147 w 777479"/>
                <a:gd name="connsiteY9" fmla="*/ 825875 h 909988"/>
                <a:gd name="connsiteX10" fmla="*/ 335682 w 777479"/>
                <a:gd name="connsiteY10" fmla="*/ 684141 h 909988"/>
                <a:gd name="connsiteX11" fmla="*/ 368300 w 777479"/>
                <a:gd name="connsiteY11" fmla="*/ 564309 h 909988"/>
                <a:gd name="connsiteX12" fmla="*/ 375444 w 777479"/>
                <a:gd name="connsiteY12" fmla="*/ 630985 h 909988"/>
                <a:gd name="connsiteX13" fmla="*/ 401638 w 777479"/>
                <a:gd name="connsiteY13" fmla="*/ 842916 h 909988"/>
                <a:gd name="connsiteX14" fmla="*/ 451644 w 777479"/>
                <a:gd name="connsiteY14" fmla="*/ 909591 h 909988"/>
                <a:gd name="connsiteX15" fmla="*/ 504032 w 777479"/>
                <a:gd name="connsiteY15" fmla="*/ 845297 h 909988"/>
                <a:gd name="connsiteX16" fmla="*/ 504032 w 777479"/>
                <a:gd name="connsiteY16" fmla="*/ 604790 h 909988"/>
                <a:gd name="connsiteX17" fmla="*/ 527844 w 777479"/>
                <a:gd name="connsiteY17" fmla="*/ 719091 h 909988"/>
                <a:gd name="connsiteX18" fmla="*/ 573088 w 777479"/>
                <a:gd name="connsiteY18" fmla="*/ 816722 h 909988"/>
                <a:gd name="connsiteX19" fmla="*/ 625475 w 777479"/>
                <a:gd name="connsiteY19" fmla="*/ 838153 h 909988"/>
                <a:gd name="connsiteX20" fmla="*/ 662013 w 777479"/>
                <a:gd name="connsiteY20" fmla="*/ 781202 h 909988"/>
                <a:gd name="connsiteX21" fmla="*/ 644525 w 777479"/>
                <a:gd name="connsiteY21" fmla="*/ 659560 h 909988"/>
                <a:gd name="connsiteX22" fmla="*/ 632619 w 777479"/>
                <a:gd name="connsiteY22" fmla="*/ 583360 h 909988"/>
                <a:gd name="connsiteX23" fmla="*/ 718344 w 777479"/>
                <a:gd name="connsiteY23" fmla="*/ 733378 h 909988"/>
                <a:gd name="connsiteX24" fmla="*/ 770732 w 777479"/>
                <a:gd name="connsiteY24" fmla="*/ 711947 h 909988"/>
                <a:gd name="connsiteX25" fmla="*/ 758825 w 777479"/>
                <a:gd name="connsiteY25" fmla="*/ 571453 h 909988"/>
                <a:gd name="connsiteX26" fmla="*/ 668338 w 777479"/>
                <a:gd name="connsiteY26" fmla="*/ 400003 h 909988"/>
                <a:gd name="connsiteX27" fmla="*/ 644525 w 777479"/>
                <a:gd name="connsiteY27" fmla="*/ 176166 h 909988"/>
                <a:gd name="connsiteX0" fmla="*/ 237180 w 777479"/>
                <a:gd name="connsiteY0" fmla="*/ 0 h 909988"/>
                <a:gd name="connsiteX1" fmla="*/ 239713 w 777479"/>
                <a:gd name="connsiteY1" fmla="*/ 316660 h 909988"/>
                <a:gd name="connsiteX2" fmla="*/ 82550 w 777479"/>
                <a:gd name="connsiteY2" fmla="*/ 411910 h 909988"/>
                <a:gd name="connsiteX3" fmla="*/ 3969 w 777479"/>
                <a:gd name="connsiteY3" fmla="*/ 550022 h 909988"/>
                <a:gd name="connsiteX4" fmla="*/ 106363 w 777479"/>
                <a:gd name="connsiteY4" fmla="*/ 564310 h 909988"/>
                <a:gd name="connsiteX5" fmla="*/ 254000 w 777479"/>
                <a:gd name="connsiteY5" fmla="*/ 461916 h 909988"/>
                <a:gd name="connsiteX6" fmla="*/ 261144 w 777479"/>
                <a:gd name="connsiteY6" fmla="*/ 473822 h 909988"/>
                <a:gd name="connsiteX7" fmla="*/ 223044 w 777479"/>
                <a:gd name="connsiteY7" fmla="*/ 609553 h 909988"/>
                <a:gd name="connsiteX8" fmla="*/ 198834 w 777479"/>
                <a:gd name="connsiteY8" fmla="*/ 735760 h 909988"/>
                <a:gd name="connsiteX9" fmla="*/ 248147 w 777479"/>
                <a:gd name="connsiteY9" fmla="*/ 825875 h 909988"/>
                <a:gd name="connsiteX10" fmla="*/ 335682 w 777479"/>
                <a:gd name="connsiteY10" fmla="*/ 684141 h 909988"/>
                <a:gd name="connsiteX11" fmla="*/ 368300 w 777479"/>
                <a:gd name="connsiteY11" fmla="*/ 564309 h 909988"/>
                <a:gd name="connsiteX12" fmla="*/ 375444 w 777479"/>
                <a:gd name="connsiteY12" fmla="*/ 630985 h 909988"/>
                <a:gd name="connsiteX13" fmla="*/ 401638 w 777479"/>
                <a:gd name="connsiteY13" fmla="*/ 842916 h 909988"/>
                <a:gd name="connsiteX14" fmla="*/ 451644 w 777479"/>
                <a:gd name="connsiteY14" fmla="*/ 909591 h 909988"/>
                <a:gd name="connsiteX15" fmla="*/ 504032 w 777479"/>
                <a:gd name="connsiteY15" fmla="*/ 845297 h 909988"/>
                <a:gd name="connsiteX16" fmla="*/ 504032 w 777479"/>
                <a:gd name="connsiteY16" fmla="*/ 604790 h 909988"/>
                <a:gd name="connsiteX17" fmla="*/ 527844 w 777479"/>
                <a:gd name="connsiteY17" fmla="*/ 719091 h 909988"/>
                <a:gd name="connsiteX18" fmla="*/ 573088 w 777479"/>
                <a:gd name="connsiteY18" fmla="*/ 816722 h 909988"/>
                <a:gd name="connsiteX19" fmla="*/ 625475 w 777479"/>
                <a:gd name="connsiteY19" fmla="*/ 838153 h 909988"/>
                <a:gd name="connsiteX20" fmla="*/ 662013 w 777479"/>
                <a:gd name="connsiteY20" fmla="*/ 781202 h 909988"/>
                <a:gd name="connsiteX21" fmla="*/ 644525 w 777479"/>
                <a:gd name="connsiteY21" fmla="*/ 659560 h 909988"/>
                <a:gd name="connsiteX22" fmla="*/ 632619 w 777479"/>
                <a:gd name="connsiteY22" fmla="*/ 583360 h 909988"/>
                <a:gd name="connsiteX23" fmla="*/ 718344 w 777479"/>
                <a:gd name="connsiteY23" fmla="*/ 733378 h 909988"/>
                <a:gd name="connsiteX24" fmla="*/ 770732 w 777479"/>
                <a:gd name="connsiteY24" fmla="*/ 711947 h 909988"/>
                <a:gd name="connsiteX25" fmla="*/ 758825 w 777479"/>
                <a:gd name="connsiteY25" fmla="*/ 571453 h 909988"/>
                <a:gd name="connsiteX26" fmla="*/ 668338 w 777479"/>
                <a:gd name="connsiteY26" fmla="*/ 400003 h 909988"/>
                <a:gd name="connsiteX27" fmla="*/ 614486 w 777479"/>
                <a:gd name="connsiteY27" fmla="*/ 68283 h 909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77479" h="909988">
                  <a:moveTo>
                    <a:pt x="237180" y="0"/>
                  </a:moveTo>
                  <a:cubicBezTo>
                    <a:pt x="251269" y="45641"/>
                    <a:pt x="265485" y="248008"/>
                    <a:pt x="239713" y="316660"/>
                  </a:cubicBezTo>
                  <a:cubicBezTo>
                    <a:pt x="213941" y="385312"/>
                    <a:pt x="121841" y="373016"/>
                    <a:pt x="82550" y="411910"/>
                  </a:cubicBezTo>
                  <a:cubicBezTo>
                    <a:pt x="43259" y="450804"/>
                    <a:pt x="0" y="524622"/>
                    <a:pt x="3969" y="550022"/>
                  </a:cubicBezTo>
                  <a:cubicBezTo>
                    <a:pt x="7938" y="575422"/>
                    <a:pt x="64691" y="578994"/>
                    <a:pt x="106363" y="564310"/>
                  </a:cubicBezTo>
                  <a:cubicBezTo>
                    <a:pt x="148035" y="549626"/>
                    <a:pt x="228203" y="476997"/>
                    <a:pt x="254000" y="461916"/>
                  </a:cubicBezTo>
                  <a:cubicBezTo>
                    <a:pt x="279797" y="446835"/>
                    <a:pt x="266303" y="449216"/>
                    <a:pt x="261144" y="473822"/>
                  </a:cubicBezTo>
                  <a:cubicBezTo>
                    <a:pt x="255985" y="498428"/>
                    <a:pt x="233429" y="565897"/>
                    <a:pt x="223044" y="609553"/>
                  </a:cubicBezTo>
                  <a:cubicBezTo>
                    <a:pt x="212659" y="653209"/>
                    <a:pt x="194650" y="699706"/>
                    <a:pt x="198834" y="735760"/>
                  </a:cubicBezTo>
                  <a:cubicBezTo>
                    <a:pt x="203018" y="771814"/>
                    <a:pt x="225339" y="834478"/>
                    <a:pt x="248147" y="825875"/>
                  </a:cubicBezTo>
                  <a:cubicBezTo>
                    <a:pt x="270955" y="817272"/>
                    <a:pt x="315657" y="727735"/>
                    <a:pt x="335682" y="684141"/>
                  </a:cubicBezTo>
                  <a:cubicBezTo>
                    <a:pt x="355707" y="640547"/>
                    <a:pt x="361673" y="573168"/>
                    <a:pt x="368300" y="564309"/>
                  </a:cubicBezTo>
                  <a:cubicBezTo>
                    <a:pt x="374927" y="555450"/>
                    <a:pt x="369888" y="584551"/>
                    <a:pt x="375444" y="630985"/>
                  </a:cubicBezTo>
                  <a:cubicBezTo>
                    <a:pt x="381000" y="677420"/>
                    <a:pt x="388938" y="796482"/>
                    <a:pt x="401638" y="842916"/>
                  </a:cubicBezTo>
                  <a:cubicBezTo>
                    <a:pt x="414338" y="889350"/>
                    <a:pt x="434578" y="909194"/>
                    <a:pt x="451644" y="909591"/>
                  </a:cubicBezTo>
                  <a:cubicBezTo>
                    <a:pt x="468710" y="909988"/>
                    <a:pt x="495301" y="896097"/>
                    <a:pt x="504032" y="845297"/>
                  </a:cubicBezTo>
                  <a:cubicBezTo>
                    <a:pt x="512763" y="794497"/>
                    <a:pt x="500063" y="625824"/>
                    <a:pt x="504032" y="604790"/>
                  </a:cubicBezTo>
                  <a:cubicBezTo>
                    <a:pt x="508001" y="583756"/>
                    <a:pt x="516335" y="683769"/>
                    <a:pt x="527844" y="719091"/>
                  </a:cubicBezTo>
                  <a:cubicBezTo>
                    <a:pt x="539353" y="754413"/>
                    <a:pt x="556816" y="796878"/>
                    <a:pt x="573088" y="816722"/>
                  </a:cubicBezTo>
                  <a:cubicBezTo>
                    <a:pt x="589360" y="836566"/>
                    <a:pt x="610654" y="844073"/>
                    <a:pt x="625475" y="838153"/>
                  </a:cubicBezTo>
                  <a:cubicBezTo>
                    <a:pt x="640296" y="832233"/>
                    <a:pt x="658838" y="810968"/>
                    <a:pt x="662013" y="781202"/>
                  </a:cubicBezTo>
                  <a:cubicBezTo>
                    <a:pt x="665188" y="751436"/>
                    <a:pt x="649424" y="692534"/>
                    <a:pt x="644525" y="659560"/>
                  </a:cubicBezTo>
                  <a:cubicBezTo>
                    <a:pt x="639626" y="626586"/>
                    <a:pt x="620316" y="571057"/>
                    <a:pt x="632619" y="583360"/>
                  </a:cubicBezTo>
                  <a:cubicBezTo>
                    <a:pt x="644922" y="595663"/>
                    <a:pt x="695325" y="711947"/>
                    <a:pt x="718344" y="733378"/>
                  </a:cubicBezTo>
                  <a:cubicBezTo>
                    <a:pt x="741363" y="754809"/>
                    <a:pt x="763985" y="738935"/>
                    <a:pt x="770732" y="711947"/>
                  </a:cubicBezTo>
                  <a:cubicBezTo>
                    <a:pt x="777479" y="684960"/>
                    <a:pt x="775891" y="623444"/>
                    <a:pt x="758825" y="571453"/>
                  </a:cubicBezTo>
                  <a:cubicBezTo>
                    <a:pt x="741759" y="519462"/>
                    <a:pt x="692395" y="483865"/>
                    <a:pt x="668338" y="400003"/>
                  </a:cubicBezTo>
                  <a:cubicBezTo>
                    <a:pt x="644281" y="316141"/>
                    <a:pt x="616867" y="147261"/>
                    <a:pt x="614486" y="68283"/>
                  </a:cubicBezTo>
                </a:path>
              </a:pathLst>
            </a:custGeom>
            <a:solidFill>
              <a:srgbClr val="0033CC"/>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grpSp>
          <p:nvGrpSpPr>
            <p:cNvPr id="111" name="Group 11"/>
            <p:cNvGrpSpPr/>
            <p:nvPr/>
          </p:nvGrpSpPr>
          <p:grpSpPr>
            <a:xfrm>
              <a:off x="9648007" y="854289"/>
              <a:ext cx="1080120" cy="1067566"/>
              <a:chOff x="827584" y="1124744"/>
              <a:chExt cx="1072119" cy="1368152"/>
            </a:xfrm>
          </p:grpSpPr>
          <p:sp>
            <p:nvSpPr>
              <p:cNvPr id="112" name="Chord 31"/>
              <p:cNvSpPr/>
              <p:nvPr/>
            </p:nvSpPr>
            <p:spPr>
              <a:xfrm>
                <a:off x="827584" y="1124744"/>
                <a:ext cx="1072119" cy="1368152"/>
              </a:xfrm>
              <a:prstGeom prst="chord">
                <a:avLst>
                  <a:gd name="adj1" fmla="val 10688754"/>
                  <a:gd name="adj2" fmla="val 108958"/>
                </a:avLst>
              </a:prstGeom>
              <a:solidFill>
                <a:srgbClr val="FFFF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13" name="Chord 112"/>
              <p:cNvSpPr/>
              <p:nvPr/>
            </p:nvSpPr>
            <p:spPr>
              <a:xfrm rot="10800000">
                <a:off x="827584" y="1700808"/>
                <a:ext cx="1072119" cy="216024"/>
              </a:xfrm>
              <a:prstGeom prst="chord">
                <a:avLst>
                  <a:gd name="adj1" fmla="val 10688754"/>
                  <a:gd name="adj2" fmla="val 108958"/>
                </a:avLst>
              </a:prstGeom>
              <a:solidFill>
                <a:srgbClr val="FFFF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cxnSp>
            <p:nvCxnSpPr>
              <p:cNvPr id="114" name="Straight Connector 33"/>
              <p:cNvCxnSpPr/>
              <p:nvPr/>
            </p:nvCxnSpPr>
            <p:spPr>
              <a:xfrm rot="5400000">
                <a:off x="935596" y="1448780"/>
                <a:ext cx="64807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5" name="Straight Connector 114"/>
              <p:cNvCxnSpPr/>
              <p:nvPr/>
            </p:nvCxnSpPr>
            <p:spPr>
              <a:xfrm rot="5400000">
                <a:off x="1151620" y="1448780"/>
                <a:ext cx="64807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sp>
        <p:nvSpPr>
          <p:cNvPr id="70" name="Freeform 69"/>
          <p:cNvSpPr/>
          <p:nvPr/>
        </p:nvSpPr>
        <p:spPr>
          <a:xfrm>
            <a:off x="645836" y="2857217"/>
            <a:ext cx="675490" cy="1358712"/>
          </a:xfrm>
          <a:custGeom>
            <a:avLst/>
            <a:gdLst>
              <a:gd name="connsiteX0" fmla="*/ 452907 w 646090"/>
              <a:gd name="connsiteY0" fmla="*/ 92298 h 1092558"/>
              <a:gd name="connsiteX1" fmla="*/ 15025 w 646090"/>
              <a:gd name="connsiteY1" fmla="*/ 581695 h 1092558"/>
              <a:gd name="connsiteX2" fmla="*/ 543059 w 646090"/>
              <a:gd name="connsiteY2" fmla="*/ 1032456 h 1092558"/>
              <a:gd name="connsiteX3" fmla="*/ 633211 w 646090"/>
              <a:gd name="connsiteY3" fmla="*/ 942304 h 1092558"/>
              <a:gd name="connsiteX4" fmla="*/ 581696 w 646090"/>
              <a:gd name="connsiteY4" fmla="*/ 143814 h 1092558"/>
              <a:gd name="connsiteX5" fmla="*/ 452907 w 646090"/>
              <a:gd name="connsiteY5" fmla="*/ 92298 h 1092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6090" h="1092558">
                <a:moveTo>
                  <a:pt x="452907" y="92298"/>
                </a:moveTo>
                <a:cubicBezTo>
                  <a:pt x="358462" y="165278"/>
                  <a:pt x="0" y="425002"/>
                  <a:pt x="15025" y="581695"/>
                </a:cubicBezTo>
                <a:cubicBezTo>
                  <a:pt x="30050" y="738388"/>
                  <a:pt x="440028" y="972354"/>
                  <a:pt x="543059" y="1032456"/>
                </a:cubicBezTo>
                <a:cubicBezTo>
                  <a:pt x="646090" y="1092558"/>
                  <a:pt x="626772" y="1090411"/>
                  <a:pt x="633211" y="942304"/>
                </a:cubicBezTo>
                <a:cubicBezTo>
                  <a:pt x="639650" y="794197"/>
                  <a:pt x="607454" y="287628"/>
                  <a:pt x="581696" y="143814"/>
                </a:cubicBezTo>
                <a:cubicBezTo>
                  <a:pt x="555938" y="0"/>
                  <a:pt x="547352" y="19318"/>
                  <a:pt x="452907" y="92298"/>
                </a:cubicBezTo>
                <a:close/>
              </a:path>
            </a:pathLst>
          </a:custGeom>
          <a:solidFill>
            <a:srgbClr val="0033CC"/>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91" name="Freeform 90"/>
          <p:cNvSpPr/>
          <p:nvPr/>
        </p:nvSpPr>
        <p:spPr>
          <a:xfrm rot="3812158">
            <a:off x="350577" y="2936153"/>
            <a:ext cx="745039" cy="1087169"/>
          </a:xfrm>
          <a:custGeom>
            <a:avLst/>
            <a:gdLst>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75432 w 777479"/>
              <a:gd name="connsiteY8" fmla="*/ 659606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65919 w 777479"/>
              <a:gd name="connsiteY10" fmla="*/ 516731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62013 w 777479"/>
              <a:gd name="connsiteY20" fmla="*/ 605036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180 w 777479"/>
              <a:gd name="connsiteY0" fmla="*/ 0 h 909988"/>
              <a:gd name="connsiteX1" fmla="*/ 239713 w 777479"/>
              <a:gd name="connsiteY1" fmla="*/ 316660 h 909988"/>
              <a:gd name="connsiteX2" fmla="*/ 82550 w 777479"/>
              <a:gd name="connsiteY2" fmla="*/ 411910 h 909988"/>
              <a:gd name="connsiteX3" fmla="*/ 3969 w 777479"/>
              <a:gd name="connsiteY3" fmla="*/ 550022 h 909988"/>
              <a:gd name="connsiteX4" fmla="*/ 106363 w 777479"/>
              <a:gd name="connsiteY4" fmla="*/ 564310 h 909988"/>
              <a:gd name="connsiteX5" fmla="*/ 254000 w 777479"/>
              <a:gd name="connsiteY5" fmla="*/ 461916 h 909988"/>
              <a:gd name="connsiteX6" fmla="*/ 261144 w 777479"/>
              <a:gd name="connsiteY6" fmla="*/ 473822 h 909988"/>
              <a:gd name="connsiteX7" fmla="*/ 223044 w 777479"/>
              <a:gd name="connsiteY7" fmla="*/ 609553 h 909988"/>
              <a:gd name="connsiteX8" fmla="*/ 198834 w 777479"/>
              <a:gd name="connsiteY8" fmla="*/ 735760 h 909988"/>
              <a:gd name="connsiteX9" fmla="*/ 248147 w 777479"/>
              <a:gd name="connsiteY9" fmla="*/ 825875 h 909988"/>
              <a:gd name="connsiteX10" fmla="*/ 335682 w 777479"/>
              <a:gd name="connsiteY10" fmla="*/ 684141 h 909988"/>
              <a:gd name="connsiteX11" fmla="*/ 368300 w 777479"/>
              <a:gd name="connsiteY11" fmla="*/ 564309 h 909988"/>
              <a:gd name="connsiteX12" fmla="*/ 375444 w 777479"/>
              <a:gd name="connsiteY12" fmla="*/ 630985 h 909988"/>
              <a:gd name="connsiteX13" fmla="*/ 401638 w 777479"/>
              <a:gd name="connsiteY13" fmla="*/ 842916 h 909988"/>
              <a:gd name="connsiteX14" fmla="*/ 451644 w 777479"/>
              <a:gd name="connsiteY14" fmla="*/ 909591 h 909988"/>
              <a:gd name="connsiteX15" fmla="*/ 504032 w 777479"/>
              <a:gd name="connsiteY15" fmla="*/ 845297 h 909988"/>
              <a:gd name="connsiteX16" fmla="*/ 504032 w 777479"/>
              <a:gd name="connsiteY16" fmla="*/ 604790 h 909988"/>
              <a:gd name="connsiteX17" fmla="*/ 527844 w 777479"/>
              <a:gd name="connsiteY17" fmla="*/ 719091 h 909988"/>
              <a:gd name="connsiteX18" fmla="*/ 573088 w 777479"/>
              <a:gd name="connsiteY18" fmla="*/ 816722 h 909988"/>
              <a:gd name="connsiteX19" fmla="*/ 625475 w 777479"/>
              <a:gd name="connsiteY19" fmla="*/ 838153 h 909988"/>
              <a:gd name="connsiteX20" fmla="*/ 662013 w 777479"/>
              <a:gd name="connsiteY20" fmla="*/ 781202 h 909988"/>
              <a:gd name="connsiteX21" fmla="*/ 644525 w 777479"/>
              <a:gd name="connsiteY21" fmla="*/ 659560 h 909988"/>
              <a:gd name="connsiteX22" fmla="*/ 632619 w 777479"/>
              <a:gd name="connsiteY22" fmla="*/ 583360 h 909988"/>
              <a:gd name="connsiteX23" fmla="*/ 718344 w 777479"/>
              <a:gd name="connsiteY23" fmla="*/ 733378 h 909988"/>
              <a:gd name="connsiteX24" fmla="*/ 770732 w 777479"/>
              <a:gd name="connsiteY24" fmla="*/ 711947 h 909988"/>
              <a:gd name="connsiteX25" fmla="*/ 758825 w 777479"/>
              <a:gd name="connsiteY25" fmla="*/ 571453 h 909988"/>
              <a:gd name="connsiteX26" fmla="*/ 668338 w 777479"/>
              <a:gd name="connsiteY26" fmla="*/ 400003 h 909988"/>
              <a:gd name="connsiteX27" fmla="*/ 644525 w 777479"/>
              <a:gd name="connsiteY27" fmla="*/ 176166 h 909988"/>
              <a:gd name="connsiteX0" fmla="*/ 237180 w 777479"/>
              <a:gd name="connsiteY0" fmla="*/ 0 h 909988"/>
              <a:gd name="connsiteX1" fmla="*/ 239713 w 777479"/>
              <a:gd name="connsiteY1" fmla="*/ 316660 h 909988"/>
              <a:gd name="connsiteX2" fmla="*/ 82550 w 777479"/>
              <a:gd name="connsiteY2" fmla="*/ 411910 h 909988"/>
              <a:gd name="connsiteX3" fmla="*/ 3969 w 777479"/>
              <a:gd name="connsiteY3" fmla="*/ 550022 h 909988"/>
              <a:gd name="connsiteX4" fmla="*/ 106363 w 777479"/>
              <a:gd name="connsiteY4" fmla="*/ 564310 h 909988"/>
              <a:gd name="connsiteX5" fmla="*/ 254000 w 777479"/>
              <a:gd name="connsiteY5" fmla="*/ 461916 h 909988"/>
              <a:gd name="connsiteX6" fmla="*/ 261144 w 777479"/>
              <a:gd name="connsiteY6" fmla="*/ 473822 h 909988"/>
              <a:gd name="connsiteX7" fmla="*/ 223044 w 777479"/>
              <a:gd name="connsiteY7" fmla="*/ 609553 h 909988"/>
              <a:gd name="connsiteX8" fmla="*/ 198834 w 777479"/>
              <a:gd name="connsiteY8" fmla="*/ 735760 h 909988"/>
              <a:gd name="connsiteX9" fmla="*/ 248147 w 777479"/>
              <a:gd name="connsiteY9" fmla="*/ 825875 h 909988"/>
              <a:gd name="connsiteX10" fmla="*/ 335682 w 777479"/>
              <a:gd name="connsiteY10" fmla="*/ 684141 h 909988"/>
              <a:gd name="connsiteX11" fmla="*/ 368300 w 777479"/>
              <a:gd name="connsiteY11" fmla="*/ 564309 h 909988"/>
              <a:gd name="connsiteX12" fmla="*/ 375444 w 777479"/>
              <a:gd name="connsiteY12" fmla="*/ 630985 h 909988"/>
              <a:gd name="connsiteX13" fmla="*/ 401638 w 777479"/>
              <a:gd name="connsiteY13" fmla="*/ 842916 h 909988"/>
              <a:gd name="connsiteX14" fmla="*/ 451644 w 777479"/>
              <a:gd name="connsiteY14" fmla="*/ 909591 h 909988"/>
              <a:gd name="connsiteX15" fmla="*/ 504032 w 777479"/>
              <a:gd name="connsiteY15" fmla="*/ 845297 h 909988"/>
              <a:gd name="connsiteX16" fmla="*/ 504032 w 777479"/>
              <a:gd name="connsiteY16" fmla="*/ 604790 h 909988"/>
              <a:gd name="connsiteX17" fmla="*/ 527844 w 777479"/>
              <a:gd name="connsiteY17" fmla="*/ 719091 h 909988"/>
              <a:gd name="connsiteX18" fmla="*/ 573088 w 777479"/>
              <a:gd name="connsiteY18" fmla="*/ 816722 h 909988"/>
              <a:gd name="connsiteX19" fmla="*/ 625475 w 777479"/>
              <a:gd name="connsiteY19" fmla="*/ 838153 h 909988"/>
              <a:gd name="connsiteX20" fmla="*/ 662013 w 777479"/>
              <a:gd name="connsiteY20" fmla="*/ 781202 h 909988"/>
              <a:gd name="connsiteX21" fmla="*/ 644525 w 777479"/>
              <a:gd name="connsiteY21" fmla="*/ 659560 h 909988"/>
              <a:gd name="connsiteX22" fmla="*/ 632619 w 777479"/>
              <a:gd name="connsiteY22" fmla="*/ 583360 h 909988"/>
              <a:gd name="connsiteX23" fmla="*/ 718344 w 777479"/>
              <a:gd name="connsiteY23" fmla="*/ 733378 h 909988"/>
              <a:gd name="connsiteX24" fmla="*/ 770732 w 777479"/>
              <a:gd name="connsiteY24" fmla="*/ 711947 h 909988"/>
              <a:gd name="connsiteX25" fmla="*/ 758825 w 777479"/>
              <a:gd name="connsiteY25" fmla="*/ 571453 h 909988"/>
              <a:gd name="connsiteX26" fmla="*/ 668338 w 777479"/>
              <a:gd name="connsiteY26" fmla="*/ 400003 h 909988"/>
              <a:gd name="connsiteX27" fmla="*/ 614486 w 777479"/>
              <a:gd name="connsiteY27" fmla="*/ 68283 h 909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77479" h="909988">
                <a:moveTo>
                  <a:pt x="237180" y="0"/>
                </a:moveTo>
                <a:cubicBezTo>
                  <a:pt x="251269" y="45641"/>
                  <a:pt x="265485" y="248008"/>
                  <a:pt x="239713" y="316660"/>
                </a:cubicBezTo>
                <a:cubicBezTo>
                  <a:pt x="213941" y="385312"/>
                  <a:pt x="121841" y="373016"/>
                  <a:pt x="82550" y="411910"/>
                </a:cubicBezTo>
                <a:cubicBezTo>
                  <a:pt x="43259" y="450804"/>
                  <a:pt x="0" y="524622"/>
                  <a:pt x="3969" y="550022"/>
                </a:cubicBezTo>
                <a:cubicBezTo>
                  <a:pt x="7938" y="575422"/>
                  <a:pt x="64691" y="578994"/>
                  <a:pt x="106363" y="564310"/>
                </a:cubicBezTo>
                <a:cubicBezTo>
                  <a:pt x="148035" y="549626"/>
                  <a:pt x="228203" y="476997"/>
                  <a:pt x="254000" y="461916"/>
                </a:cubicBezTo>
                <a:cubicBezTo>
                  <a:pt x="279797" y="446835"/>
                  <a:pt x="266303" y="449216"/>
                  <a:pt x="261144" y="473822"/>
                </a:cubicBezTo>
                <a:cubicBezTo>
                  <a:pt x="255985" y="498428"/>
                  <a:pt x="233429" y="565897"/>
                  <a:pt x="223044" y="609553"/>
                </a:cubicBezTo>
                <a:cubicBezTo>
                  <a:pt x="212659" y="653209"/>
                  <a:pt x="194650" y="699706"/>
                  <a:pt x="198834" y="735760"/>
                </a:cubicBezTo>
                <a:cubicBezTo>
                  <a:pt x="203018" y="771814"/>
                  <a:pt x="225339" y="834478"/>
                  <a:pt x="248147" y="825875"/>
                </a:cubicBezTo>
                <a:cubicBezTo>
                  <a:pt x="270955" y="817272"/>
                  <a:pt x="315657" y="727735"/>
                  <a:pt x="335682" y="684141"/>
                </a:cubicBezTo>
                <a:cubicBezTo>
                  <a:pt x="355707" y="640547"/>
                  <a:pt x="361673" y="573168"/>
                  <a:pt x="368300" y="564309"/>
                </a:cubicBezTo>
                <a:cubicBezTo>
                  <a:pt x="374927" y="555450"/>
                  <a:pt x="369888" y="584551"/>
                  <a:pt x="375444" y="630985"/>
                </a:cubicBezTo>
                <a:cubicBezTo>
                  <a:pt x="381000" y="677420"/>
                  <a:pt x="388938" y="796482"/>
                  <a:pt x="401638" y="842916"/>
                </a:cubicBezTo>
                <a:cubicBezTo>
                  <a:pt x="414338" y="889350"/>
                  <a:pt x="434578" y="909194"/>
                  <a:pt x="451644" y="909591"/>
                </a:cubicBezTo>
                <a:cubicBezTo>
                  <a:pt x="468710" y="909988"/>
                  <a:pt x="495301" y="896097"/>
                  <a:pt x="504032" y="845297"/>
                </a:cubicBezTo>
                <a:cubicBezTo>
                  <a:pt x="512763" y="794497"/>
                  <a:pt x="500063" y="625824"/>
                  <a:pt x="504032" y="604790"/>
                </a:cubicBezTo>
                <a:cubicBezTo>
                  <a:pt x="508001" y="583756"/>
                  <a:pt x="516335" y="683769"/>
                  <a:pt x="527844" y="719091"/>
                </a:cubicBezTo>
                <a:cubicBezTo>
                  <a:pt x="539353" y="754413"/>
                  <a:pt x="556816" y="796878"/>
                  <a:pt x="573088" y="816722"/>
                </a:cubicBezTo>
                <a:cubicBezTo>
                  <a:pt x="589360" y="836566"/>
                  <a:pt x="610654" y="844073"/>
                  <a:pt x="625475" y="838153"/>
                </a:cubicBezTo>
                <a:cubicBezTo>
                  <a:pt x="640296" y="832233"/>
                  <a:pt x="658838" y="810968"/>
                  <a:pt x="662013" y="781202"/>
                </a:cubicBezTo>
                <a:cubicBezTo>
                  <a:pt x="665188" y="751436"/>
                  <a:pt x="649424" y="692534"/>
                  <a:pt x="644525" y="659560"/>
                </a:cubicBezTo>
                <a:cubicBezTo>
                  <a:pt x="639626" y="626586"/>
                  <a:pt x="620316" y="571057"/>
                  <a:pt x="632619" y="583360"/>
                </a:cubicBezTo>
                <a:cubicBezTo>
                  <a:pt x="644922" y="595663"/>
                  <a:pt x="695325" y="711947"/>
                  <a:pt x="718344" y="733378"/>
                </a:cubicBezTo>
                <a:cubicBezTo>
                  <a:pt x="741363" y="754809"/>
                  <a:pt x="763985" y="738935"/>
                  <a:pt x="770732" y="711947"/>
                </a:cubicBezTo>
                <a:cubicBezTo>
                  <a:pt x="777479" y="684960"/>
                  <a:pt x="775891" y="623444"/>
                  <a:pt x="758825" y="571453"/>
                </a:cubicBezTo>
                <a:cubicBezTo>
                  <a:pt x="741759" y="519462"/>
                  <a:pt x="692395" y="483865"/>
                  <a:pt x="668338" y="400003"/>
                </a:cubicBezTo>
                <a:cubicBezTo>
                  <a:pt x="644281" y="316141"/>
                  <a:pt x="616867" y="147261"/>
                  <a:pt x="614486" y="68283"/>
                </a:cubicBezTo>
              </a:path>
            </a:pathLst>
          </a:custGeom>
          <a:solidFill>
            <a:srgbClr val="0033CC"/>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92" name="Freeform 91"/>
          <p:cNvSpPr/>
          <p:nvPr/>
        </p:nvSpPr>
        <p:spPr>
          <a:xfrm rot="18090059" flipH="1">
            <a:off x="3190115" y="2972462"/>
            <a:ext cx="769405" cy="1087169"/>
          </a:xfrm>
          <a:custGeom>
            <a:avLst/>
            <a:gdLst>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75432 w 777479"/>
              <a:gd name="connsiteY8" fmla="*/ 659606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65919 w 777479"/>
              <a:gd name="connsiteY10" fmla="*/ 516731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62013 w 777479"/>
              <a:gd name="connsiteY20" fmla="*/ 605036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180 w 777479"/>
              <a:gd name="connsiteY0" fmla="*/ 0 h 909988"/>
              <a:gd name="connsiteX1" fmla="*/ 239713 w 777479"/>
              <a:gd name="connsiteY1" fmla="*/ 316660 h 909988"/>
              <a:gd name="connsiteX2" fmla="*/ 82550 w 777479"/>
              <a:gd name="connsiteY2" fmla="*/ 411910 h 909988"/>
              <a:gd name="connsiteX3" fmla="*/ 3969 w 777479"/>
              <a:gd name="connsiteY3" fmla="*/ 550022 h 909988"/>
              <a:gd name="connsiteX4" fmla="*/ 106363 w 777479"/>
              <a:gd name="connsiteY4" fmla="*/ 564310 h 909988"/>
              <a:gd name="connsiteX5" fmla="*/ 254000 w 777479"/>
              <a:gd name="connsiteY5" fmla="*/ 461916 h 909988"/>
              <a:gd name="connsiteX6" fmla="*/ 261144 w 777479"/>
              <a:gd name="connsiteY6" fmla="*/ 473822 h 909988"/>
              <a:gd name="connsiteX7" fmla="*/ 223044 w 777479"/>
              <a:gd name="connsiteY7" fmla="*/ 609553 h 909988"/>
              <a:gd name="connsiteX8" fmla="*/ 198834 w 777479"/>
              <a:gd name="connsiteY8" fmla="*/ 735760 h 909988"/>
              <a:gd name="connsiteX9" fmla="*/ 248147 w 777479"/>
              <a:gd name="connsiteY9" fmla="*/ 825875 h 909988"/>
              <a:gd name="connsiteX10" fmla="*/ 335682 w 777479"/>
              <a:gd name="connsiteY10" fmla="*/ 684141 h 909988"/>
              <a:gd name="connsiteX11" fmla="*/ 368300 w 777479"/>
              <a:gd name="connsiteY11" fmla="*/ 564309 h 909988"/>
              <a:gd name="connsiteX12" fmla="*/ 375444 w 777479"/>
              <a:gd name="connsiteY12" fmla="*/ 630985 h 909988"/>
              <a:gd name="connsiteX13" fmla="*/ 401638 w 777479"/>
              <a:gd name="connsiteY13" fmla="*/ 842916 h 909988"/>
              <a:gd name="connsiteX14" fmla="*/ 451644 w 777479"/>
              <a:gd name="connsiteY14" fmla="*/ 909591 h 909988"/>
              <a:gd name="connsiteX15" fmla="*/ 504032 w 777479"/>
              <a:gd name="connsiteY15" fmla="*/ 845297 h 909988"/>
              <a:gd name="connsiteX16" fmla="*/ 504032 w 777479"/>
              <a:gd name="connsiteY16" fmla="*/ 604790 h 909988"/>
              <a:gd name="connsiteX17" fmla="*/ 527844 w 777479"/>
              <a:gd name="connsiteY17" fmla="*/ 719091 h 909988"/>
              <a:gd name="connsiteX18" fmla="*/ 573088 w 777479"/>
              <a:gd name="connsiteY18" fmla="*/ 816722 h 909988"/>
              <a:gd name="connsiteX19" fmla="*/ 625475 w 777479"/>
              <a:gd name="connsiteY19" fmla="*/ 838153 h 909988"/>
              <a:gd name="connsiteX20" fmla="*/ 662013 w 777479"/>
              <a:gd name="connsiteY20" fmla="*/ 781202 h 909988"/>
              <a:gd name="connsiteX21" fmla="*/ 644525 w 777479"/>
              <a:gd name="connsiteY21" fmla="*/ 659560 h 909988"/>
              <a:gd name="connsiteX22" fmla="*/ 632619 w 777479"/>
              <a:gd name="connsiteY22" fmla="*/ 583360 h 909988"/>
              <a:gd name="connsiteX23" fmla="*/ 718344 w 777479"/>
              <a:gd name="connsiteY23" fmla="*/ 733378 h 909988"/>
              <a:gd name="connsiteX24" fmla="*/ 770732 w 777479"/>
              <a:gd name="connsiteY24" fmla="*/ 711947 h 909988"/>
              <a:gd name="connsiteX25" fmla="*/ 758825 w 777479"/>
              <a:gd name="connsiteY25" fmla="*/ 571453 h 909988"/>
              <a:gd name="connsiteX26" fmla="*/ 668338 w 777479"/>
              <a:gd name="connsiteY26" fmla="*/ 400003 h 909988"/>
              <a:gd name="connsiteX27" fmla="*/ 644525 w 777479"/>
              <a:gd name="connsiteY27" fmla="*/ 176166 h 909988"/>
              <a:gd name="connsiteX0" fmla="*/ 237180 w 777479"/>
              <a:gd name="connsiteY0" fmla="*/ 0 h 909988"/>
              <a:gd name="connsiteX1" fmla="*/ 239713 w 777479"/>
              <a:gd name="connsiteY1" fmla="*/ 316660 h 909988"/>
              <a:gd name="connsiteX2" fmla="*/ 82550 w 777479"/>
              <a:gd name="connsiteY2" fmla="*/ 411910 h 909988"/>
              <a:gd name="connsiteX3" fmla="*/ 3969 w 777479"/>
              <a:gd name="connsiteY3" fmla="*/ 550022 h 909988"/>
              <a:gd name="connsiteX4" fmla="*/ 106363 w 777479"/>
              <a:gd name="connsiteY4" fmla="*/ 564310 h 909988"/>
              <a:gd name="connsiteX5" fmla="*/ 254000 w 777479"/>
              <a:gd name="connsiteY5" fmla="*/ 461916 h 909988"/>
              <a:gd name="connsiteX6" fmla="*/ 261144 w 777479"/>
              <a:gd name="connsiteY6" fmla="*/ 473822 h 909988"/>
              <a:gd name="connsiteX7" fmla="*/ 223044 w 777479"/>
              <a:gd name="connsiteY7" fmla="*/ 609553 h 909988"/>
              <a:gd name="connsiteX8" fmla="*/ 198834 w 777479"/>
              <a:gd name="connsiteY8" fmla="*/ 735760 h 909988"/>
              <a:gd name="connsiteX9" fmla="*/ 248147 w 777479"/>
              <a:gd name="connsiteY9" fmla="*/ 825875 h 909988"/>
              <a:gd name="connsiteX10" fmla="*/ 335682 w 777479"/>
              <a:gd name="connsiteY10" fmla="*/ 684141 h 909988"/>
              <a:gd name="connsiteX11" fmla="*/ 368300 w 777479"/>
              <a:gd name="connsiteY11" fmla="*/ 564309 h 909988"/>
              <a:gd name="connsiteX12" fmla="*/ 375444 w 777479"/>
              <a:gd name="connsiteY12" fmla="*/ 630985 h 909988"/>
              <a:gd name="connsiteX13" fmla="*/ 401638 w 777479"/>
              <a:gd name="connsiteY13" fmla="*/ 842916 h 909988"/>
              <a:gd name="connsiteX14" fmla="*/ 451644 w 777479"/>
              <a:gd name="connsiteY14" fmla="*/ 909591 h 909988"/>
              <a:gd name="connsiteX15" fmla="*/ 504032 w 777479"/>
              <a:gd name="connsiteY15" fmla="*/ 845297 h 909988"/>
              <a:gd name="connsiteX16" fmla="*/ 504032 w 777479"/>
              <a:gd name="connsiteY16" fmla="*/ 604790 h 909988"/>
              <a:gd name="connsiteX17" fmla="*/ 527844 w 777479"/>
              <a:gd name="connsiteY17" fmla="*/ 719091 h 909988"/>
              <a:gd name="connsiteX18" fmla="*/ 573088 w 777479"/>
              <a:gd name="connsiteY18" fmla="*/ 816722 h 909988"/>
              <a:gd name="connsiteX19" fmla="*/ 625475 w 777479"/>
              <a:gd name="connsiteY19" fmla="*/ 838153 h 909988"/>
              <a:gd name="connsiteX20" fmla="*/ 662013 w 777479"/>
              <a:gd name="connsiteY20" fmla="*/ 781202 h 909988"/>
              <a:gd name="connsiteX21" fmla="*/ 644525 w 777479"/>
              <a:gd name="connsiteY21" fmla="*/ 659560 h 909988"/>
              <a:gd name="connsiteX22" fmla="*/ 632619 w 777479"/>
              <a:gd name="connsiteY22" fmla="*/ 583360 h 909988"/>
              <a:gd name="connsiteX23" fmla="*/ 718344 w 777479"/>
              <a:gd name="connsiteY23" fmla="*/ 733378 h 909988"/>
              <a:gd name="connsiteX24" fmla="*/ 770732 w 777479"/>
              <a:gd name="connsiteY24" fmla="*/ 711947 h 909988"/>
              <a:gd name="connsiteX25" fmla="*/ 758825 w 777479"/>
              <a:gd name="connsiteY25" fmla="*/ 571453 h 909988"/>
              <a:gd name="connsiteX26" fmla="*/ 668338 w 777479"/>
              <a:gd name="connsiteY26" fmla="*/ 400003 h 909988"/>
              <a:gd name="connsiteX27" fmla="*/ 614486 w 777479"/>
              <a:gd name="connsiteY27" fmla="*/ 68283 h 909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77479" h="909988">
                <a:moveTo>
                  <a:pt x="237180" y="0"/>
                </a:moveTo>
                <a:cubicBezTo>
                  <a:pt x="251269" y="45641"/>
                  <a:pt x="265485" y="248008"/>
                  <a:pt x="239713" y="316660"/>
                </a:cubicBezTo>
                <a:cubicBezTo>
                  <a:pt x="213941" y="385312"/>
                  <a:pt x="121841" y="373016"/>
                  <a:pt x="82550" y="411910"/>
                </a:cubicBezTo>
                <a:cubicBezTo>
                  <a:pt x="43259" y="450804"/>
                  <a:pt x="0" y="524622"/>
                  <a:pt x="3969" y="550022"/>
                </a:cubicBezTo>
                <a:cubicBezTo>
                  <a:pt x="7938" y="575422"/>
                  <a:pt x="64691" y="578994"/>
                  <a:pt x="106363" y="564310"/>
                </a:cubicBezTo>
                <a:cubicBezTo>
                  <a:pt x="148035" y="549626"/>
                  <a:pt x="228203" y="476997"/>
                  <a:pt x="254000" y="461916"/>
                </a:cubicBezTo>
                <a:cubicBezTo>
                  <a:pt x="279797" y="446835"/>
                  <a:pt x="266303" y="449216"/>
                  <a:pt x="261144" y="473822"/>
                </a:cubicBezTo>
                <a:cubicBezTo>
                  <a:pt x="255985" y="498428"/>
                  <a:pt x="233429" y="565897"/>
                  <a:pt x="223044" y="609553"/>
                </a:cubicBezTo>
                <a:cubicBezTo>
                  <a:pt x="212659" y="653209"/>
                  <a:pt x="194650" y="699706"/>
                  <a:pt x="198834" y="735760"/>
                </a:cubicBezTo>
                <a:cubicBezTo>
                  <a:pt x="203018" y="771814"/>
                  <a:pt x="225339" y="834478"/>
                  <a:pt x="248147" y="825875"/>
                </a:cubicBezTo>
                <a:cubicBezTo>
                  <a:pt x="270955" y="817272"/>
                  <a:pt x="315657" y="727735"/>
                  <a:pt x="335682" y="684141"/>
                </a:cubicBezTo>
                <a:cubicBezTo>
                  <a:pt x="355707" y="640547"/>
                  <a:pt x="361673" y="573168"/>
                  <a:pt x="368300" y="564309"/>
                </a:cubicBezTo>
                <a:cubicBezTo>
                  <a:pt x="374927" y="555450"/>
                  <a:pt x="369888" y="584551"/>
                  <a:pt x="375444" y="630985"/>
                </a:cubicBezTo>
                <a:cubicBezTo>
                  <a:pt x="381000" y="677420"/>
                  <a:pt x="388938" y="796482"/>
                  <a:pt x="401638" y="842916"/>
                </a:cubicBezTo>
                <a:cubicBezTo>
                  <a:pt x="414338" y="889350"/>
                  <a:pt x="434578" y="909194"/>
                  <a:pt x="451644" y="909591"/>
                </a:cubicBezTo>
                <a:cubicBezTo>
                  <a:pt x="468710" y="909988"/>
                  <a:pt x="495301" y="896097"/>
                  <a:pt x="504032" y="845297"/>
                </a:cubicBezTo>
                <a:cubicBezTo>
                  <a:pt x="512763" y="794497"/>
                  <a:pt x="500063" y="625824"/>
                  <a:pt x="504032" y="604790"/>
                </a:cubicBezTo>
                <a:cubicBezTo>
                  <a:pt x="508001" y="583756"/>
                  <a:pt x="516335" y="683769"/>
                  <a:pt x="527844" y="719091"/>
                </a:cubicBezTo>
                <a:cubicBezTo>
                  <a:pt x="539353" y="754413"/>
                  <a:pt x="556816" y="796878"/>
                  <a:pt x="573088" y="816722"/>
                </a:cubicBezTo>
                <a:cubicBezTo>
                  <a:pt x="589360" y="836566"/>
                  <a:pt x="610654" y="844073"/>
                  <a:pt x="625475" y="838153"/>
                </a:cubicBezTo>
                <a:cubicBezTo>
                  <a:pt x="640296" y="832233"/>
                  <a:pt x="658838" y="810968"/>
                  <a:pt x="662013" y="781202"/>
                </a:cubicBezTo>
                <a:cubicBezTo>
                  <a:pt x="665188" y="751436"/>
                  <a:pt x="649424" y="692534"/>
                  <a:pt x="644525" y="659560"/>
                </a:cubicBezTo>
                <a:cubicBezTo>
                  <a:pt x="639626" y="626586"/>
                  <a:pt x="620316" y="571057"/>
                  <a:pt x="632619" y="583360"/>
                </a:cubicBezTo>
                <a:cubicBezTo>
                  <a:pt x="644922" y="595663"/>
                  <a:pt x="695325" y="711947"/>
                  <a:pt x="718344" y="733378"/>
                </a:cubicBezTo>
                <a:cubicBezTo>
                  <a:pt x="741363" y="754809"/>
                  <a:pt x="763985" y="738935"/>
                  <a:pt x="770732" y="711947"/>
                </a:cubicBezTo>
                <a:cubicBezTo>
                  <a:pt x="777479" y="684960"/>
                  <a:pt x="775891" y="623444"/>
                  <a:pt x="758825" y="571453"/>
                </a:cubicBezTo>
                <a:cubicBezTo>
                  <a:pt x="741759" y="519462"/>
                  <a:pt x="692395" y="483865"/>
                  <a:pt x="668338" y="400003"/>
                </a:cubicBezTo>
                <a:cubicBezTo>
                  <a:pt x="644281" y="316141"/>
                  <a:pt x="616867" y="147261"/>
                  <a:pt x="614486" y="68283"/>
                </a:cubicBezTo>
              </a:path>
            </a:pathLst>
          </a:custGeom>
          <a:solidFill>
            <a:srgbClr val="0033CC"/>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89" name="Freeform 88"/>
          <p:cNvSpPr/>
          <p:nvPr/>
        </p:nvSpPr>
        <p:spPr>
          <a:xfrm rot="7912557">
            <a:off x="636155" y="1873875"/>
            <a:ext cx="745041" cy="1087169"/>
          </a:xfrm>
          <a:custGeom>
            <a:avLst/>
            <a:gdLst>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75432 w 777479"/>
              <a:gd name="connsiteY8" fmla="*/ 659606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65919 w 777479"/>
              <a:gd name="connsiteY10" fmla="*/ 516731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62013 w 777479"/>
              <a:gd name="connsiteY20" fmla="*/ 605036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180 w 777479"/>
              <a:gd name="connsiteY0" fmla="*/ 0 h 909988"/>
              <a:gd name="connsiteX1" fmla="*/ 239713 w 777479"/>
              <a:gd name="connsiteY1" fmla="*/ 316660 h 909988"/>
              <a:gd name="connsiteX2" fmla="*/ 82550 w 777479"/>
              <a:gd name="connsiteY2" fmla="*/ 411910 h 909988"/>
              <a:gd name="connsiteX3" fmla="*/ 3969 w 777479"/>
              <a:gd name="connsiteY3" fmla="*/ 550022 h 909988"/>
              <a:gd name="connsiteX4" fmla="*/ 106363 w 777479"/>
              <a:gd name="connsiteY4" fmla="*/ 564310 h 909988"/>
              <a:gd name="connsiteX5" fmla="*/ 254000 w 777479"/>
              <a:gd name="connsiteY5" fmla="*/ 461916 h 909988"/>
              <a:gd name="connsiteX6" fmla="*/ 261144 w 777479"/>
              <a:gd name="connsiteY6" fmla="*/ 473822 h 909988"/>
              <a:gd name="connsiteX7" fmla="*/ 223044 w 777479"/>
              <a:gd name="connsiteY7" fmla="*/ 609553 h 909988"/>
              <a:gd name="connsiteX8" fmla="*/ 198834 w 777479"/>
              <a:gd name="connsiteY8" fmla="*/ 735760 h 909988"/>
              <a:gd name="connsiteX9" fmla="*/ 248147 w 777479"/>
              <a:gd name="connsiteY9" fmla="*/ 825875 h 909988"/>
              <a:gd name="connsiteX10" fmla="*/ 335682 w 777479"/>
              <a:gd name="connsiteY10" fmla="*/ 684141 h 909988"/>
              <a:gd name="connsiteX11" fmla="*/ 368300 w 777479"/>
              <a:gd name="connsiteY11" fmla="*/ 564309 h 909988"/>
              <a:gd name="connsiteX12" fmla="*/ 375444 w 777479"/>
              <a:gd name="connsiteY12" fmla="*/ 630985 h 909988"/>
              <a:gd name="connsiteX13" fmla="*/ 401638 w 777479"/>
              <a:gd name="connsiteY13" fmla="*/ 842916 h 909988"/>
              <a:gd name="connsiteX14" fmla="*/ 451644 w 777479"/>
              <a:gd name="connsiteY14" fmla="*/ 909591 h 909988"/>
              <a:gd name="connsiteX15" fmla="*/ 504032 w 777479"/>
              <a:gd name="connsiteY15" fmla="*/ 845297 h 909988"/>
              <a:gd name="connsiteX16" fmla="*/ 504032 w 777479"/>
              <a:gd name="connsiteY16" fmla="*/ 604790 h 909988"/>
              <a:gd name="connsiteX17" fmla="*/ 527844 w 777479"/>
              <a:gd name="connsiteY17" fmla="*/ 719091 h 909988"/>
              <a:gd name="connsiteX18" fmla="*/ 573088 w 777479"/>
              <a:gd name="connsiteY18" fmla="*/ 816722 h 909988"/>
              <a:gd name="connsiteX19" fmla="*/ 625475 w 777479"/>
              <a:gd name="connsiteY19" fmla="*/ 838153 h 909988"/>
              <a:gd name="connsiteX20" fmla="*/ 662013 w 777479"/>
              <a:gd name="connsiteY20" fmla="*/ 781202 h 909988"/>
              <a:gd name="connsiteX21" fmla="*/ 644525 w 777479"/>
              <a:gd name="connsiteY21" fmla="*/ 659560 h 909988"/>
              <a:gd name="connsiteX22" fmla="*/ 632619 w 777479"/>
              <a:gd name="connsiteY22" fmla="*/ 583360 h 909988"/>
              <a:gd name="connsiteX23" fmla="*/ 718344 w 777479"/>
              <a:gd name="connsiteY23" fmla="*/ 733378 h 909988"/>
              <a:gd name="connsiteX24" fmla="*/ 770732 w 777479"/>
              <a:gd name="connsiteY24" fmla="*/ 711947 h 909988"/>
              <a:gd name="connsiteX25" fmla="*/ 758825 w 777479"/>
              <a:gd name="connsiteY25" fmla="*/ 571453 h 909988"/>
              <a:gd name="connsiteX26" fmla="*/ 668338 w 777479"/>
              <a:gd name="connsiteY26" fmla="*/ 400003 h 909988"/>
              <a:gd name="connsiteX27" fmla="*/ 644525 w 777479"/>
              <a:gd name="connsiteY27" fmla="*/ 176166 h 909988"/>
              <a:gd name="connsiteX0" fmla="*/ 237180 w 777479"/>
              <a:gd name="connsiteY0" fmla="*/ 0 h 909988"/>
              <a:gd name="connsiteX1" fmla="*/ 239713 w 777479"/>
              <a:gd name="connsiteY1" fmla="*/ 316660 h 909988"/>
              <a:gd name="connsiteX2" fmla="*/ 82550 w 777479"/>
              <a:gd name="connsiteY2" fmla="*/ 411910 h 909988"/>
              <a:gd name="connsiteX3" fmla="*/ 3969 w 777479"/>
              <a:gd name="connsiteY3" fmla="*/ 550022 h 909988"/>
              <a:gd name="connsiteX4" fmla="*/ 106363 w 777479"/>
              <a:gd name="connsiteY4" fmla="*/ 564310 h 909988"/>
              <a:gd name="connsiteX5" fmla="*/ 254000 w 777479"/>
              <a:gd name="connsiteY5" fmla="*/ 461916 h 909988"/>
              <a:gd name="connsiteX6" fmla="*/ 261144 w 777479"/>
              <a:gd name="connsiteY6" fmla="*/ 473822 h 909988"/>
              <a:gd name="connsiteX7" fmla="*/ 223044 w 777479"/>
              <a:gd name="connsiteY7" fmla="*/ 609553 h 909988"/>
              <a:gd name="connsiteX8" fmla="*/ 198834 w 777479"/>
              <a:gd name="connsiteY8" fmla="*/ 735760 h 909988"/>
              <a:gd name="connsiteX9" fmla="*/ 248147 w 777479"/>
              <a:gd name="connsiteY9" fmla="*/ 825875 h 909988"/>
              <a:gd name="connsiteX10" fmla="*/ 335682 w 777479"/>
              <a:gd name="connsiteY10" fmla="*/ 684141 h 909988"/>
              <a:gd name="connsiteX11" fmla="*/ 368300 w 777479"/>
              <a:gd name="connsiteY11" fmla="*/ 564309 h 909988"/>
              <a:gd name="connsiteX12" fmla="*/ 375444 w 777479"/>
              <a:gd name="connsiteY12" fmla="*/ 630985 h 909988"/>
              <a:gd name="connsiteX13" fmla="*/ 401638 w 777479"/>
              <a:gd name="connsiteY13" fmla="*/ 842916 h 909988"/>
              <a:gd name="connsiteX14" fmla="*/ 451644 w 777479"/>
              <a:gd name="connsiteY14" fmla="*/ 909591 h 909988"/>
              <a:gd name="connsiteX15" fmla="*/ 504032 w 777479"/>
              <a:gd name="connsiteY15" fmla="*/ 845297 h 909988"/>
              <a:gd name="connsiteX16" fmla="*/ 504032 w 777479"/>
              <a:gd name="connsiteY16" fmla="*/ 604790 h 909988"/>
              <a:gd name="connsiteX17" fmla="*/ 527844 w 777479"/>
              <a:gd name="connsiteY17" fmla="*/ 719091 h 909988"/>
              <a:gd name="connsiteX18" fmla="*/ 573088 w 777479"/>
              <a:gd name="connsiteY18" fmla="*/ 816722 h 909988"/>
              <a:gd name="connsiteX19" fmla="*/ 625475 w 777479"/>
              <a:gd name="connsiteY19" fmla="*/ 838153 h 909988"/>
              <a:gd name="connsiteX20" fmla="*/ 662013 w 777479"/>
              <a:gd name="connsiteY20" fmla="*/ 781202 h 909988"/>
              <a:gd name="connsiteX21" fmla="*/ 644525 w 777479"/>
              <a:gd name="connsiteY21" fmla="*/ 659560 h 909988"/>
              <a:gd name="connsiteX22" fmla="*/ 632619 w 777479"/>
              <a:gd name="connsiteY22" fmla="*/ 583360 h 909988"/>
              <a:gd name="connsiteX23" fmla="*/ 718344 w 777479"/>
              <a:gd name="connsiteY23" fmla="*/ 733378 h 909988"/>
              <a:gd name="connsiteX24" fmla="*/ 770732 w 777479"/>
              <a:gd name="connsiteY24" fmla="*/ 711947 h 909988"/>
              <a:gd name="connsiteX25" fmla="*/ 758825 w 777479"/>
              <a:gd name="connsiteY25" fmla="*/ 571453 h 909988"/>
              <a:gd name="connsiteX26" fmla="*/ 668338 w 777479"/>
              <a:gd name="connsiteY26" fmla="*/ 400003 h 909988"/>
              <a:gd name="connsiteX27" fmla="*/ 614486 w 777479"/>
              <a:gd name="connsiteY27" fmla="*/ 68283 h 909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77479" h="909988">
                <a:moveTo>
                  <a:pt x="237180" y="0"/>
                </a:moveTo>
                <a:cubicBezTo>
                  <a:pt x="251269" y="45641"/>
                  <a:pt x="265485" y="248008"/>
                  <a:pt x="239713" y="316660"/>
                </a:cubicBezTo>
                <a:cubicBezTo>
                  <a:pt x="213941" y="385312"/>
                  <a:pt x="121841" y="373016"/>
                  <a:pt x="82550" y="411910"/>
                </a:cubicBezTo>
                <a:cubicBezTo>
                  <a:pt x="43259" y="450804"/>
                  <a:pt x="0" y="524622"/>
                  <a:pt x="3969" y="550022"/>
                </a:cubicBezTo>
                <a:cubicBezTo>
                  <a:pt x="7938" y="575422"/>
                  <a:pt x="64691" y="578994"/>
                  <a:pt x="106363" y="564310"/>
                </a:cubicBezTo>
                <a:cubicBezTo>
                  <a:pt x="148035" y="549626"/>
                  <a:pt x="228203" y="476997"/>
                  <a:pt x="254000" y="461916"/>
                </a:cubicBezTo>
                <a:cubicBezTo>
                  <a:pt x="279797" y="446835"/>
                  <a:pt x="266303" y="449216"/>
                  <a:pt x="261144" y="473822"/>
                </a:cubicBezTo>
                <a:cubicBezTo>
                  <a:pt x="255985" y="498428"/>
                  <a:pt x="233429" y="565897"/>
                  <a:pt x="223044" y="609553"/>
                </a:cubicBezTo>
                <a:cubicBezTo>
                  <a:pt x="212659" y="653209"/>
                  <a:pt x="194650" y="699706"/>
                  <a:pt x="198834" y="735760"/>
                </a:cubicBezTo>
                <a:cubicBezTo>
                  <a:pt x="203018" y="771814"/>
                  <a:pt x="225339" y="834478"/>
                  <a:pt x="248147" y="825875"/>
                </a:cubicBezTo>
                <a:cubicBezTo>
                  <a:pt x="270955" y="817272"/>
                  <a:pt x="315657" y="727735"/>
                  <a:pt x="335682" y="684141"/>
                </a:cubicBezTo>
                <a:cubicBezTo>
                  <a:pt x="355707" y="640547"/>
                  <a:pt x="361673" y="573168"/>
                  <a:pt x="368300" y="564309"/>
                </a:cubicBezTo>
                <a:cubicBezTo>
                  <a:pt x="374927" y="555450"/>
                  <a:pt x="369888" y="584551"/>
                  <a:pt x="375444" y="630985"/>
                </a:cubicBezTo>
                <a:cubicBezTo>
                  <a:pt x="381000" y="677420"/>
                  <a:pt x="388938" y="796482"/>
                  <a:pt x="401638" y="842916"/>
                </a:cubicBezTo>
                <a:cubicBezTo>
                  <a:pt x="414338" y="889350"/>
                  <a:pt x="434578" y="909194"/>
                  <a:pt x="451644" y="909591"/>
                </a:cubicBezTo>
                <a:cubicBezTo>
                  <a:pt x="468710" y="909988"/>
                  <a:pt x="495301" y="896097"/>
                  <a:pt x="504032" y="845297"/>
                </a:cubicBezTo>
                <a:cubicBezTo>
                  <a:pt x="512763" y="794497"/>
                  <a:pt x="500063" y="625824"/>
                  <a:pt x="504032" y="604790"/>
                </a:cubicBezTo>
                <a:cubicBezTo>
                  <a:pt x="508001" y="583756"/>
                  <a:pt x="516335" y="683769"/>
                  <a:pt x="527844" y="719091"/>
                </a:cubicBezTo>
                <a:cubicBezTo>
                  <a:pt x="539353" y="754413"/>
                  <a:pt x="556816" y="796878"/>
                  <a:pt x="573088" y="816722"/>
                </a:cubicBezTo>
                <a:cubicBezTo>
                  <a:pt x="589360" y="836566"/>
                  <a:pt x="610654" y="844073"/>
                  <a:pt x="625475" y="838153"/>
                </a:cubicBezTo>
                <a:cubicBezTo>
                  <a:pt x="640296" y="832233"/>
                  <a:pt x="658838" y="810968"/>
                  <a:pt x="662013" y="781202"/>
                </a:cubicBezTo>
                <a:cubicBezTo>
                  <a:pt x="665188" y="751436"/>
                  <a:pt x="649424" y="692534"/>
                  <a:pt x="644525" y="659560"/>
                </a:cubicBezTo>
                <a:cubicBezTo>
                  <a:pt x="639626" y="626586"/>
                  <a:pt x="620316" y="571057"/>
                  <a:pt x="632619" y="583360"/>
                </a:cubicBezTo>
                <a:cubicBezTo>
                  <a:pt x="644922" y="595663"/>
                  <a:pt x="695325" y="711947"/>
                  <a:pt x="718344" y="733378"/>
                </a:cubicBezTo>
                <a:cubicBezTo>
                  <a:pt x="741363" y="754809"/>
                  <a:pt x="763985" y="738935"/>
                  <a:pt x="770732" y="711947"/>
                </a:cubicBezTo>
                <a:cubicBezTo>
                  <a:pt x="777479" y="684960"/>
                  <a:pt x="775891" y="623444"/>
                  <a:pt x="758825" y="571453"/>
                </a:cubicBezTo>
                <a:cubicBezTo>
                  <a:pt x="741759" y="519462"/>
                  <a:pt x="692395" y="483865"/>
                  <a:pt x="668338" y="400003"/>
                </a:cubicBezTo>
                <a:cubicBezTo>
                  <a:pt x="644281" y="316141"/>
                  <a:pt x="616867" y="147261"/>
                  <a:pt x="614486" y="68283"/>
                </a:cubicBezTo>
              </a:path>
            </a:pathLst>
          </a:custGeom>
          <a:solidFill>
            <a:srgbClr val="0033CC"/>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90" name="Freeform 89"/>
          <p:cNvSpPr/>
          <p:nvPr/>
        </p:nvSpPr>
        <p:spPr>
          <a:xfrm rot="13843631" flipH="1">
            <a:off x="2999362" y="1953025"/>
            <a:ext cx="769406" cy="1087169"/>
          </a:xfrm>
          <a:custGeom>
            <a:avLst/>
            <a:gdLst>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75432 w 777479"/>
              <a:gd name="connsiteY8" fmla="*/ 659606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65919 w 777479"/>
              <a:gd name="connsiteY10" fmla="*/ 516731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62013 w 777479"/>
              <a:gd name="connsiteY20" fmla="*/ 605036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180 w 777479"/>
              <a:gd name="connsiteY0" fmla="*/ 0 h 909988"/>
              <a:gd name="connsiteX1" fmla="*/ 239713 w 777479"/>
              <a:gd name="connsiteY1" fmla="*/ 316660 h 909988"/>
              <a:gd name="connsiteX2" fmla="*/ 82550 w 777479"/>
              <a:gd name="connsiteY2" fmla="*/ 411910 h 909988"/>
              <a:gd name="connsiteX3" fmla="*/ 3969 w 777479"/>
              <a:gd name="connsiteY3" fmla="*/ 550022 h 909988"/>
              <a:gd name="connsiteX4" fmla="*/ 106363 w 777479"/>
              <a:gd name="connsiteY4" fmla="*/ 564310 h 909988"/>
              <a:gd name="connsiteX5" fmla="*/ 254000 w 777479"/>
              <a:gd name="connsiteY5" fmla="*/ 461916 h 909988"/>
              <a:gd name="connsiteX6" fmla="*/ 261144 w 777479"/>
              <a:gd name="connsiteY6" fmla="*/ 473822 h 909988"/>
              <a:gd name="connsiteX7" fmla="*/ 223044 w 777479"/>
              <a:gd name="connsiteY7" fmla="*/ 609553 h 909988"/>
              <a:gd name="connsiteX8" fmla="*/ 198834 w 777479"/>
              <a:gd name="connsiteY8" fmla="*/ 735760 h 909988"/>
              <a:gd name="connsiteX9" fmla="*/ 248147 w 777479"/>
              <a:gd name="connsiteY9" fmla="*/ 825875 h 909988"/>
              <a:gd name="connsiteX10" fmla="*/ 335682 w 777479"/>
              <a:gd name="connsiteY10" fmla="*/ 684141 h 909988"/>
              <a:gd name="connsiteX11" fmla="*/ 368300 w 777479"/>
              <a:gd name="connsiteY11" fmla="*/ 564309 h 909988"/>
              <a:gd name="connsiteX12" fmla="*/ 375444 w 777479"/>
              <a:gd name="connsiteY12" fmla="*/ 630985 h 909988"/>
              <a:gd name="connsiteX13" fmla="*/ 401638 w 777479"/>
              <a:gd name="connsiteY13" fmla="*/ 842916 h 909988"/>
              <a:gd name="connsiteX14" fmla="*/ 451644 w 777479"/>
              <a:gd name="connsiteY14" fmla="*/ 909591 h 909988"/>
              <a:gd name="connsiteX15" fmla="*/ 504032 w 777479"/>
              <a:gd name="connsiteY15" fmla="*/ 845297 h 909988"/>
              <a:gd name="connsiteX16" fmla="*/ 504032 w 777479"/>
              <a:gd name="connsiteY16" fmla="*/ 604790 h 909988"/>
              <a:gd name="connsiteX17" fmla="*/ 527844 w 777479"/>
              <a:gd name="connsiteY17" fmla="*/ 719091 h 909988"/>
              <a:gd name="connsiteX18" fmla="*/ 573088 w 777479"/>
              <a:gd name="connsiteY18" fmla="*/ 816722 h 909988"/>
              <a:gd name="connsiteX19" fmla="*/ 625475 w 777479"/>
              <a:gd name="connsiteY19" fmla="*/ 838153 h 909988"/>
              <a:gd name="connsiteX20" fmla="*/ 662013 w 777479"/>
              <a:gd name="connsiteY20" fmla="*/ 781202 h 909988"/>
              <a:gd name="connsiteX21" fmla="*/ 644525 w 777479"/>
              <a:gd name="connsiteY21" fmla="*/ 659560 h 909988"/>
              <a:gd name="connsiteX22" fmla="*/ 632619 w 777479"/>
              <a:gd name="connsiteY22" fmla="*/ 583360 h 909988"/>
              <a:gd name="connsiteX23" fmla="*/ 718344 w 777479"/>
              <a:gd name="connsiteY23" fmla="*/ 733378 h 909988"/>
              <a:gd name="connsiteX24" fmla="*/ 770732 w 777479"/>
              <a:gd name="connsiteY24" fmla="*/ 711947 h 909988"/>
              <a:gd name="connsiteX25" fmla="*/ 758825 w 777479"/>
              <a:gd name="connsiteY25" fmla="*/ 571453 h 909988"/>
              <a:gd name="connsiteX26" fmla="*/ 668338 w 777479"/>
              <a:gd name="connsiteY26" fmla="*/ 400003 h 909988"/>
              <a:gd name="connsiteX27" fmla="*/ 644525 w 777479"/>
              <a:gd name="connsiteY27" fmla="*/ 176166 h 909988"/>
              <a:gd name="connsiteX0" fmla="*/ 237180 w 777479"/>
              <a:gd name="connsiteY0" fmla="*/ 0 h 909988"/>
              <a:gd name="connsiteX1" fmla="*/ 239713 w 777479"/>
              <a:gd name="connsiteY1" fmla="*/ 316660 h 909988"/>
              <a:gd name="connsiteX2" fmla="*/ 82550 w 777479"/>
              <a:gd name="connsiteY2" fmla="*/ 411910 h 909988"/>
              <a:gd name="connsiteX3" fmla="*/ 3969 w 777479"/>
              <a:gd name="connsiteY3" fmla="*/ 550022 h 909988"/>
              <a:gd name="connsiteX4" fmla="*/ 106363 w 777479"/>
              <a:gd name="connsiteY4" fmla="*/ 564310 h 909988"/>
              <a:gd name="connsiteX5" fmla="*/ 254000 w 777479"/>
              <a:gd name="connsiteY5" fmla="*/ 461916 h 909988"/>
              <a:gd name="connsiteX6" fmla="*/ 261144 w 777479"/>
              <a:gd name="connsiteY6" fmla="*/ 473822 h 909988"/>
              <a:gd name="connsiteX7" fmla="*/ 223044 w 777479"/>
              <a:gd name="connsiteY7" fmla="*/ 609553 h 909988"/>
              <a:gd name="connsiteX8" fmla="*/ 198834 w 777479"/>
              <a:gd name="connsiteY8" fmla="*/ 735760 h 909988"/>
              <a:gd name="connsiteX9" fmla="*/ 248147 w 777479"/>
              <a:gd name="connsiteY9" fmla="*/ 825875 h 909988"/>
              <a:gd name="connsiteX10" fmla="*/ 335682 w 777479"/>
              <a:gd name="connsiteY10" fmla="*/ 684141 h 909988"/>
              <a:gd name="connsiteX11" fmla="*/ 368300 w 777479"/>
              <a:gd name="connsiteY11" fmla="*/ 564309 h 909988"/>
              <a:gd name="connsiteX12" fmla="*/ 375444 w 777479"/>
              <a:gd name="connsiteY12" fmla="*/ 630985 h 909988"/>
              <a:gd name="connsiteX13" fmla="*/ 401638 w 777479"/>
              <a:gd name="connsiteY13" fmla="*/ 842916 h 909988"/>
              <a:gd name="connsiteX14" fmla="*/ 451644 w 777479"/>
              <a:gd name="connsiteY14" fmla="*/ 909591 h 909988"/>
              <a:gd name="connsiteX15" fmla="*/ 504032 w 777479"/>
              <a:gd name="connsiteY15" fmla="*/ 845297 h 909988"/>
              <a:gd name="connsiteX16" fmla="*/ 504032 w 777479"/>
              <a:gd name="connsiteY16" fmla="*/ 604790 h 909988"/>
              <a:gd name="connsiteX17" fmla="*/ 527844 w 777479"/>
              <a:gd name="connsiteY17" fmla="*/ 719091 h 909988"/>
              <a:gd name="connsiteX18" fmla="*/ 573088 w 777479"/>
              <a:gd name="connsiteY18" fmla="*/ 816722 h 909988"/>
              <a:gd name="connsiteX19" fmla="*/ 625475 w 777479"/>
              <a:gd name="connsiteY19" fmla="*/ 838153 h 909988"/>
              <a:gd name="connsiteX20" fmla="*/ 662013 w 777479"/>
              <a:gd name="connsiteY20" fmla="*/ 781202 h 909988"/>
              <a:gd name="connsiteX21" fmla="*/ 644525 w 777479"/>
              <a:gd name="connsiteY21" fmla="*/ 659560 h 909988"/>
              <a:gd name="connsiteX22" fmla="*/ 632619 w 777479"/>
              <a:gd name="connsiteY22" fmla="*/ 583360 h 909988"/>
              <a:gd name="connsiteX23" fmla="*/ 718344 w 777479"/>
              <a:gd name="connsiteY23" fmla="*/ 733378 h 909988"/>
              <a:gd name="connsiteX24" fmla="*/ 770732 w 777479"/>
              <a:gd name="connsiteY24" fmla="*/ 711947 h 909988"/>
              <a:gd name="connsiteX25" fmla="*/ 758825 w 777479"/>
              <a:gd name="connsiteY25" fmla="*/ 571453 h 909988"/>
              <a:gd name="connsiteX26" fmla="*/ 668338 w 777479"/>
              <a:gd name="connsiteY26" fmla="*/ 400003 h 909988"/>
              <a:gd name="connsiteX27" fmla="*/ 614486 w 777479"/>
              <a:gd name="connsiteY27" fmla="*/ 68283 h 909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77479" h="909988">
                <a:moveTo>
                  <a:pt x="237180" y="0"/>
                </a:moveTo>
                <a:cubicBezTo>
                  <a:pt x="251269" y="45641"/>
                  <a:pt x="265485" y="248008"/>
                  <a:pt x="239713" y="316660"/>
                </a:cubicBezTo>
                <a:cubicBezTo>
                  <a:pt x="213941" y="385312"/>
                  <a:pt x="121841" y="373016"/>
                  <a:pt x="82550" y="411910"/>
                </a:cubicBezTo>
                <a:cubicBezTo>
                  <a:pt x="43259" y="450804"/>
                  <a:pt x="0" y="524622"/>
                  <a:pt x="3969" y="550022"/>
                </a:cubicBezTo>
                <a:cubicBezTo>
                  <a:pt x="7938" y="575422"/>
                  <a:pt x="64691" y="578994"/>
                  <a:pt x="106363" y="564310"/>
                </a:cubicBezTo>
                <a:cubicBezTo>
                  <a:pt x="148035" y="549626"/>
                  <a:pt x="228203" y="476997"/>
                  <a:pt x="254000" y="461916"/>
                </a:cubicBezTo>
                <a:cubicBezTo>
                  <a:pt x="279797" y="446835"/>
                  <a:pt x="266303" y="449216"/>
                  <a:pt x="261144" y="473822"/>
                </a:cubicBezTo>
                <a:cubicBezTo>
                  <a:pt x="255985" y="498428"/>
                  <a:pt x="233429" y="565897"/>
                  <a:pt x="223044" y="609553"/>
                </a:cubicBezTo>
                <a:cubicBezTo>
                  <a:pt x="212659" y="653209"/>
                  <a:pt x="194650" y="699706"/>
                  <a:pt x="198834" y="735760"/>
                </a:cubicBezTo>
                <a:cubicBezTo>
                  <a:pt x="203018" y="771814"/>
                  <a:pt x="225339" y="834478"/>
                  <a:pt x="248147" y="825875"/>
                </a:cubicBezTo>
                <a:cubicBezTo>
                  <a:pt x="270955" y="817272"/>
                  <a:pt x="315657" y="727735"/>
                  <a:pt x="335682" y="684141"/>
                </a:cubicBezTo>
                <a:cubicBezTo>
                  <a:pt x="355707" y="640547"/>
                  <a:pt x="361673" y="573168"/>
                  <a:pt x="368300" y="564309"/>
                </a:cubicBezTo>
                <a:cubicBezTo>
                  <a:pt x="374927" y="555450"/>
                  <a:pt x="369888" y="584551"/>
                  <a:pt x="375444" y="630985"/>
                </a:cubicBezTo>
                <a:cubicBezTo>
                  <a:pt x="381000" y="677420"/>
                  <a:pt x="388938" y="796482"/>
                  <a:pt x="401638" y="842916"/>
                </a:cubicBezTo>
                <a:cubicBezTo>
                  <a:pt x="414338" y="889350"/>
                  <a:pt x="434578" y="909194"/>
                  <a:pt x="451644" y="909591"/>
                </a:cubicBezTo>
                <a:cubicBezTo>
                  <a:pt x="468710" y="909988"/>
                  <a:pt x="495301" y="896097"/>
                  <a:pt x="504032" y="845297"/>
                </a:cubicBezTo>
                <a:cubicBezTo>
                  <a:pt x="512763" y="794497"/>
                  <a:pt x="500063" y="625824"/>
                  <a:pt x="504032" y="604790"/>
                </a:cubicBezTo>
                <a:cubicBezTo>
                  <a:pt x="508001" y="583756"/>
                  <a:pt x="516335" y="683769"/>
                  <a:pt x="527844" y="719091"/>
                </a:cubicBezTo>
                <a:cubicBezTo>
                  <a:pt x="539353" y="754413"/>
                  <a:pt x="556816" y="796878"/>
                  <a:pt x="573088" y="816722"/>
                </a:cubicBezTo>
                <a:cubicBezTo>
                  <a:pt x="589360" y="836566"/>
                  <a:pt x="610654" y="844073"/>
                  <a:pt x="625475" y="838153"/>
                </a:cubicBezTo>
                <a:cubicBezTo>
                  <a:pt x="640296" y="832233"/>
                  <a:pt x="658838" y="810968"/>
                  <a:pt x="662013" y="781202"/>
                </a:cubicBezTo>
                <a:cubicBezTo>
                  <a:pt x="665188" y="751436"/>
                  <a:pt x="649424" y="692534"/>
                  <a:pt x="644525" y="659560"/>
                </a:cubicBezTo>
                <a:cubicBezTo>
                  <a:pt x="639626" y="626586"/>
                  <a:pt x="620316" y="571057"/>
                  <a:pt x="632619" y="583360"/>
                </a:cubicBezTo>
                <a:cubicBezTo>
                  <a:pt x="644922" y="595663"/>
                  <a:pt x="695325" y="711947"/>
                  <a:pt x="718344" y="733378"/>
                </a:cubicBezTo>
                <a:cubicBezTo>
                  <a:pt x="741363" y="754809"/>
                  <a:pt x="763985" y="738935"/>
                  <a:pt x="770732" y="711947"/>
                </a:cubicBezTo>
                <a:cubicBezTo>
                  <a:pt x="777479" y="684960"/>
                  <a:pt x="775891" y="623444"/>
                  <a:pt x="758825" y="571453"/>
                </a:cubicBezTo>
                <a:cubicBezTo>
                  <a:pt x="741759" y="519462"/>
                  <a:pt x="692395" y="483865"/>
                  <a:pt x="668338" y="400003"/>
                </a:cubicBezTo>
                <a:cubicBezTo>
                  <a:pt x="644281" y="316141"/>
                  <a:pt x="616867" y="147261"/>
                  <a:pt x="614486" y="68283"/>
                </a:cubicBezTo>
              </a:path>
            </a:pathLst>
          </a:custGeom>
          <a:solidFill>
            <a:srgbClr val="0033CC"/>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69" name="Freeform 68"/>
          <p:cNvSpPr/>
          <p:nvPr/>
        </p:nvSpPr>
        <p:spPr>
          <a:xfrm flipH="1">
            <a:off x="3043532" y="2872559"/>
            <a:ext cx="654520" cy="1358712"/>
          </a:xfrm>
          <a:custGeom>
            <a:avLst/>
            <a:gdLst>
              <a:gd name="connsiteX0" fmla="*/ 452907 w 646090"/>
              <a:gd name="connsiteY0" fmla="*/ 92298 h 1092558"/>
              <a:gd name="connsiteX1" fmla="*/ 15025 w 646090"/>
              <a:gd name="connsiteY1" fmla="*/ 581695 h 1092558"/>
              <a:gd name="connsiteX2" fmla="*/ 543059 w 646090"/>
              <a:gd name="connsiteY2" fmla="*/ 1032456 h 1092558"/>
              <a:gd name="connsiteX3" fmla="*/ 633211 w 646090"/>
              <a:gd name="connsiteY3" fmla="*/ 942304 h 1092558"/>
              <a:gd name="connsiteX4" fmla="*/ 581696 w 646090"/>
              <a:gd name="connsiteY4" fmla="*/ 143814 h 1092558"/>
              <a:gd name="connsiteX5" fmla="*/ 452907 w 646090"/>
              <a:gd name="connsiteY5" fmla="*/ 92298 h 1092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6090" h="1092558">
                <a:moveTo>
                  <a:pt x="452907" y="92298"/>
                </a:moveTo>
                <a:cubicBezTo>
                  <a:pt x="358462" y="165278"/>
                  <a:pt x="0" y="425002"/>
                  <a:pt x="15025" y="581695"/>
                </a:cubicBezTo>
                <a:cubicBezTo>
                  <a:pt x="30050" y="738388"/>
                  <a:pt x="440028" y="972354"/>
                  <a:pt x="543059" y="1032456"/>
                </a:cubicBezTo>
                <a:cubicBezTo>
                  <a:pt x="646090" y="1092558"/>
                  <a:pt x="626772" y="1090411"/>
                  <a:pt x="633211" y="942304"/>
                </a:cubicBezTo>
                <a:cubicBezTo>
                  <a:pt x="639650" y="794197"/>
                  <a:pt x="607454" y="287628"/>
                  <a:pt x="581696" y="143814"/>
                </a:cubicBezTo>
                <a:cubicBezTo>
                  <a:pt x="555938" y="0"/>
                  <a:pt x="547352" y="19318"/>
                  <a:pt x="452907" y="92298"/>
                </a:cubicBezTo>
                <a:close/>
              </a:path>
            </a:pathLst>
          </a:custGeom>
          <a:solidFill>
            <a:srgbClr val="0033CC"/>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125" name="Group 124"/>
          <p:cNvGrpSpPr/>
          <p:nvPr/>
        </p:nvGrpSpPr>
        <p:grpSpPr>
          <a:xfrm>
            <a:off x="1043608" y="1484784"/>
            <a:ext cx="2187797" cy="3996444"/>
            <a:chOff x="1043608" y="1484784"/>
            <a:chExt cx="2187797" cy="3996444"/>
          </a:xfrm>
        </p:grpSpPr>
        <p:sp>
          <p:nvSpPr>
            <p:cNvPr id="71" name="Freeform 10"/>
            <p:cNvSpPr/>
            <p:nvPr/>
          </p:nvSpPr>
          <p:spPr>
            <a:xfrm flipH="1">
              <a:off x="2189876" y="4468989"/>
              <a:ext cx="674828" cy="1012239"/>
            </a:xfrm>
            <a:custGeom>
              <a:avLst/>
              <a:gdLst>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98859 w 625872"/>
                <a:gd name="connsiteY6" fmla="*/ 576262 h 840978"/>
                <a:gd name="connsiteX7" fmla="*/ 408384 w 625872"/>
                <a:gd name="connsiteY7" fmla="*/ 554831 h 840978"/>
                <a:gd name="connsiteX8" fmla="*/ 403622 w 625872"/>
                <a:gd name="connsiteY8" fmla="*/ 0 h 840978"/>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86581 w 625872"/>
                <a:gd name="connsiteY6" fmla="*/ 600620 h 840978"/>
                <a:gd name="connsiteX7" fmla="*/ 408384 w 625872"/>
                <a:gd name="connsiteY7" fmla="*/ 554831 h 840978"/>
                <a:gd name="connsiteX8" fmla="*/ 403622 w 625872"/>
                <a:gd name="connsiteY8" fmla="*/ 0 h 840978"/>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52338"/>
                <a:gd name="connsiteX1" fmla="*/ 586978 w 629778"/>
                <a:gd name="connsiteY1" fmla="*/ 707231 h 852338"/>
                <a:gd name="connsiteX2" fmla="*/ 332557 w 629778"/>
                <a:gd name="connsiteY2" fmla="*/ 850230 h 852338"/>
                <a:gd name="connsiteX3" fmla="*/ 65484 w 629778"/>
                <a:gd name="connsiteY3" fmla="*/ 809625 h 852338"/>
                <a:gd name="connsiteX4" fmla="*/ 15478 w 629778"/>
                <a:gd name="connsiteY4" fmla="*/ 671512 h 852338"/>
                <a:gd name="connsiteX5" fmla="*/ 158353 w 629778"/>
                <a:gd name="connsiteY5" fmla="*/ 540543 h 852338"/>
                <a:gd name="connsiteX6" fmla="*/ 386581 w 629778"/>
                <a:gd name="connsiteY6" fmla="*/ 600620 h 852338"/>
                <a:gd name="connsiteX7" fmla="*/ 408384 w 629778"/>
                <a:gd name="connsiteY7" fmla="*/ 554831 h 852338"/>
                <a:gd name="connsiteX8" fmla="*/ 403622 w 629778"/>
                <a:gd name="connsiteY8" fmla="*/ 0 h 852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9778" h="852338">
                  <a:moveTo>
                    <a:pt x="589359" y="40481"/>
                  </a:moveTo>
                  <a:cubicBezTo>
                    <a:pt x="607615" y="308570"/>
                    <a:pt x="629778" y="572273"/>
                    <a:pt x="586978" y="707231"/>
                  </a:cubicBezTo>
                  <a:cubicBezTo>
                    <a:pt x="544178" y="842189"/>
                    <a:pt x="393081" y="852338"/>
                    <a:pt x="332557" y="850230"/>
                  </a:cubicBezTo>
                  <a:cubicBezTo>
                    <a:pt x="247154" y="847800"/>
                    <a:pt x="118330" y="839411"/>
                    <a:pt x="65484" y="809625"/>
                  </a:cubicBezTo>
                  <a:cubicBezTo>
                    <a:pt x="12638" y="779839"/>
                    <a:pt x="0" y="716359"/>
                    <a:pt x="15478" y="671512"/>
                  </a:cubicBezTo>
                  <a:cubicBezTo>
                    <a:pt x="30956" y="626665"/>
                    <a:pt x="96503" y="552358"/>
                    <a:pt x="158353" y="540543"/>
                  </a:cubicBezTo>
                  <a:cubicBezTo>
                    <a:pt x="220203" y="528728"/>
                    <a:pt x="344909" y="598239"/>
                    <a:pt x="386581" y="600620"/>
                  </a:cubicBezTo>
                  <a:cubicBezTo>
                    <a:pt x="428253" y="603001"/>
                    <a:pt x="405544" y="654934"/>
                    <a:pt x="408384" y="554831"/>
                  </a:cubicBezTo>
                  <a:cubicBezTo>
                    <a:pt x="411224" y="454728"/>
                    <a:pt x="406400" y="229393"/>
                    <a:pt x="403622" y="0"/>
                  </a:cubicBezTo>
                </a:path>
              </a:pathLst>
            </a:custGeom>
            <a:solidFill>
              <a:srgbClr val="0033CC"/>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72" name="Freeform 71"/>
            <p:cNvSpPr/>
            <p:nvPr/>
          </p:nvSpPr>
          <p:spPr>
            <a:xfrm>
              <a:off x="1320661" y="4499134"/>
              <a:ext cx="700510" cy="982094"/>
            </a:xfrm>
            <a:custGeom>
              <a:avLst/>
              <a:gdLst>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98859 w 625872"/>
                <a:gd name="connsiteY6" fmla="*/ 576262 h 840978"/>
                <a:gd name="connsiteX7" fmla="*/ 408384 w 625872"/>
                <a:gd name="connsiteY7" fmla="*/ 554831 h 840978"/>
                <a:gd name="connsiteX8" fmla="*/ 403622 w 625872"/>
                <a:gd name="connsiteY8" fmla="*/ 0 h 840978"/>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86581 w 625872"/>
                <a:gd name="connsiteY6" fmla="*/ 600620 h 840978"/>
                <a:gd name="connsiteX7" fmla="*/ 408384 w 625872"/>
                <a:gd name="connsiteY7" fmla="*/ 554831 h 840978"/>
                <a:gd name="connsiteX8" fmla="*/ 403622 w 625872"/>
                <a:gd name="connsiteY8" fmla="*/ 0 h 840978"/>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52338"/>
                <a:gd name="connsiteX1" fmla="*/ 586978 w 629778"/>
                <a:gd name="connsiteY1" fmla="*/ 707231 h 852338"/>
                <a:gd name="connsiteX2" fmla="*/ 332557 w 629778"/>
                <a:gd name="connsiteY2" fmla="*/ 850230 h 852338"/>
                <a:gd name="connsiteX3" fmla="*/ 65484 w 629778"/>
                <a:gd name="connsiteY3" fmla="*/ 809625 h 852338"/>
                <a:gd name="connsiteX4" fmla="*/ 15478 w 629778"/>
                <a:gd name="connsiteY4" fmla="*/ 671512 h 852338"/>
                <a:gd name="connsiteX5" fmla="*/ 158353 w 629778"/>
                <a:gd name="connsiteY5" fmla="*/ 540543 h 852338"/>
                <a:gd name="connsiteX6" fmla="*/ 386581 w 629778"/>
                <a:gd name="connsiteY6" fmla="*/ 600620 h 852338"/>
                <a:gd name="connsiteX7" fmla="*/ 408384 w 629778"/>
                <a:gd name="connsiteY7" fmla="*/ 554831 h 852338"/>
                <a:gd name="connsiteX8" fmla="*/ 403622 w 629778"/>
                <a:gd name="connsiteY8" fmla="*/ 0 h 852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9778" h="852338">
                  <a:moveTo>
                    <a:pt x="589359" y="40481"/>
                  </a:moveTo>
                  <a:cubicBezTo>
                    <a:pt x="607615" y="308570"/>
                    <a:pt x="629778" y="572273"/>
                    <a:pt x="586978" y="707231"/>
                  </a:cubicBezTo>
                  <a:cubicBezTo>
                    <a:pt x="544178" y="842189"/>
                    <a:pt x="393081" y="852338"/>
                    <a:pt x="332557" y="850230"/>
                  </a:cubicBezTo>
                  <a:cubicBezTo>
                    <a:pt x="247154" y="847800"/>
                    <a:pt x="118330" y="839411"/>
                    <a:pt x="65484" y="809625"/>
                  </a:cubicBezTo>
                  <a:cubicBezTo>
                    <a:pt x="12638" y="779839"/>
                    <a:pt x="0" y="716359"/>
                    <a:pt x="15478" y="671512"/>
                  </a:cubicBezTo>
                  <a:cubicBezTo>
                    <a:pt x="30956" y="626665"/>
                    <a:pt x="96503" y="552358"/>
                    <a:pt x="158353" y="540543"/>
                  </a:cubicBezTo>
                  <a:cubicBezTo>
                    <a:pt x="220203" y="528728"/>
                    <a:pt x="344909" y="598239"/>
                    <a:pt x="386581" y="600620"/>
                  </a:cubicBezTo>
                  <a:cubicBezTo>
                    <a:pt x="428253" y="603001"/>
                    <a:pt x="405544" y="654934"/>
                    <a:pt x="408384" y="554831"/>
                  </a:cubicBezTo>
                  <a:cubicBezTo>
                    <a:pt x="411224" y="454728"/>
                    <a:pt x="406400" y="229393"/>
                    <a:pt x="403622" y="0"/>
                  </a:cubicBezTo>
                </a:path>
              </a:pathLst>
            </a:custGeom>
            <a:solidFill>
              <a:srgbClr val="0033CC"/>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grpSp>
          <p:nvGrpSpPr>
            <p:cNvPr id="73" name="Group 20"/>
            <p:cNvGrpSpPr/>
            <p:nvPr/>
          </p:nvGrpSpPr>
          <p:grpSpPr>
            <a:xfrm>
              <a:off x="1043608" y="1965781"/>
              <a:ext cx="2187797" cy="2926437"/>
              <a:chOff x="1475656" y="2564904"/>
              <a:chExt cx="2160240" cy="2808312"/>
            </a:xfrm>
          </p:grpSpPr>
          <p:sp>
            <p:nvSpPr>
              <p:cNvPr id="85" name="Oval 10"/>
              <p:cNvSpPr/>
              <p:nvPr/>
            </p:nvSpPr>
            <p:spPr>
              <a:xfrm>
                <a:off x="1475656" y="2564904"/>
                <a:ext cx="2160240" cy="2808312"/>
              </a:xfrm>
              <a:prstGeom prst="ellipse">
                <a:avLst/>
              </a:prstGeom>
              <a:solidFill>
                <a:srgbClr val="0033CC"/>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6" name="Freeform 6"/>
              <p:cNvSpPr/>
              <p:nvPr/>
            </p:nvSpPr>
            <p:spPr>
              <a:xfrm>
                <a:off x="1979712" y="2996952"/>
                <a:ext cx="1107584" cy="154547"/>
              </a:xfrm>
              <a:custGeom>
                <a:avLst/>
                <a:gdLst>
                  <a:gd name="connsiteX0" fmla="*/ 0 w 1107584"/>
                  <a:gd name="connsiteY0" fmla="*/ 154547 h 154547"/>
                  <a:gd name="connsiteX1" fmla="*/ 103031 w 1107584"/>
                  <a:gd name="connsiteY1" fmla="*/ 12879 h 154547"/>
                  <a:gd name="connsiteX2" fmla="*/ 244699 w 1107584"/>
                  <a:gd name="connsiteY2" fmla="*/ 154547 h 154547"/>
                  <a:gd name="connsiteX3" fmla="*/ 386367 w 1107584"/>
                  <a:gd name="connsiteY3" fmla="*/ 12879 h 154547"/>
                  <a:gd name="connsiteX4" fmla="*/ 515155 w 1107584"/>
                  <a:gd name="connsiteY4" fmla="*/ 141668 h 154547"/>
                  <a:gd name="connsiteX5" fmla="*/ 669702 w 1107584"/>
                  <a:gd name="connsiteY5" fmla="*/ 38637 h 154547"/>
                  <a:gd name="connsiteX6" fmla="*/ 837127 w 1107584"/>
                  <a:gd name="connsiteY6" fmla="*/ 115910 h 154547"/>
                  <a:gd name="connsiteX7" fmla="*/ 978795 w 1107584"/>
                  <a:gd name="connsiteY7" fmla="*/ 0 h 154547"/>
                  <a:gd name="connsiteX8" fmla="*/ 1107584 w 1107584"/>
                  <a:gd name="connsiteY8" fmla="*/ 115910 h 154547"/>
                  <a:gd name="connsiteX9" fmla="*/ 1107584 w 1107584"/>
                  <a:gd name="connsiteY9" fmla="*/ 115910 h 1545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07584" h="154547">
                    <a:moveTo>
                      <a:pt x="0" y="154547"/>
                    </a:moveTo>
                    <a:cubicBezTo>
                      <a:pt x="31124" y="83713"/>
                      <a:pt x="62248" y="12879"/>
                      <a:pt x="103031" y="12879"/>
                    </a:cubicBezTo>
                    <a:cubicBezTo>
                      <a:pt x="143814" y="12879"/>
                      <a:pt x="197476" y="154547"/>
                      <a:pt x="244699" y="154547"/>
                    </a:cubicBezTo>
                    <a:cubicBezTo>
                      <a:pt x="291922" y="154547"/>
                      <a:pt x="341291" y="15026"/>
                      <a:pt x="386367" y="12879"/>
                    </a:cubicBezTo>
                    <a:cubicBezTo>
                      <a:pt x="431443" y="10733"/>
                      <a:pt x="467933" y="137375"/>
                      <a:pt x="515155" y="141668"/>
                    </a:cubicBezTo>
                    <a:cubicBezTo>
                      <a:pt x="562378" y="145961"/>
                      <a:pt x="616040" y="42930"/>
                      <a:pt x="669702" y="38637"/>
                    </a:cubicBezTo>
                    <a:cubicBezTo>
                      <a:pt x="723364" y="34344"/>
                      <a:pt x="785612" y="122350"/>
                      <a:pt x="837127" y="115910"/>
                    </a:cubicBezTo>
                    <a:cubicBezTo>
                      <a:pt x="888643" y="109471"/>
                      <a:pt x="933719" y="0"/>
                      <a:pt x="978795" y="0"/>
                    </a:cubicBezTo>
                    <a:cubicBezTo>
                      <a:pt x="1023871" y="0"/>
                      <a:pt x="1107584" y="115910"/>
                      <a:pt x="1107584" y="115910"/>
                    </a:cubicBezTo>
                    <a:lnTo>
                      <a:pt x="1107584" y="115910"/>
                    </a:lnTo>
                  </a:path>
                </a:pathLst>
              </a:custGeom>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87" name="Freeform 7"/>
              <p:cNvSpPr/>
              <p:nvPr/>
            </p:nvSpPr>
            <p:spPr>
              <a:xfrm>
                <a:off x="1979712" y="2852936"/>
                <a:ext cx="1107584" cy="154547"/>
              </a:xfrm>
              <a:custGeom>
                <a:avLst/>
                <a:gdLst>
                  <a:gd name="connsiteX0" fmla="*/ 0 w 1107584"/>
                  <a:gd name="connsiteY0" fmla="*/ 154547 h 154547"/>
                  <a:gd name="connsiteX1" fmla="*/ 103031 w 1107584"/>
                  <a:gd name="connsiteY1" fmla="*/ 12879 h 154547"/>
                  <a:gd name="connsiteX2" fmla="*/ 244699 w 1107584"/>
                  <a:gd name="connsiteY2" fmla="*/ 154547 h 154547"/>
                  <a:gd name="connsiteX3" fmla="*/ 386367 w 1107584"/>
                  <a:gd name="connsiteY3" fmla="*/ 12879 h 154547"/>
                  <a:gd name="connsiteX4" fmla="*/ 515155 w 1107584"/>
                  <a:gd name="connsiteY4" fmla="*/ 141668 h 154547"/>
                  <a:gd name="connsiteX5" fmla="*/ 669702 w 1107584"/>
                  <a:gd name="connsiteY5" fmla="*/ 38637 h 154547"/>
                  <a:gd name="connsiteX6" fmla="*/ 837127 w 1107584"/>
                  <a:gd name="connsiteY6" fmla="*/ 115910 h 154547"/>
                  <a:gd name="connsiteX7" fmla="*/ 978795 w 1107584"/>
                  <a:gd name="connsiteY7" fmla="*/ 0 h 154547"/>
                  <a:gd name="connsiteX8" fmla="*/ 1107584 w 1107584"/>
                  <a:gd name="connsiteY8" fmla="*/ 115910 h 154547"/>
                  <a:gd name="connsiteX9" fmla="*/ 1107584 w 1107584"/>
                  <a:gd name="connsiteY9" fmla="*/ 115910 h 1545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07584" h="154547">
                    <a:moveTo>
                      <a:pt x="0" y="154547"/>
                    </a:moveTo>
                    <a:cubicBezTo>
                      <a:pt x="31124" y="83713"/>
                      <a:pt x="62248" y="12879"/>
                      <a:pt x="103031" y="12879"/>
                    </a:cubicBezTo>
                    <a:cubicBezTo>
                      <a:pt x="143814" y="12879"/>
                      <a:pt x="197476" y="154547"/>
                      <a:pt x="244699" y="154547"/>
                    </a:cubicBezTo>
                    <a:cubicBezTo>
                      <a:pt x="291922" y="154547"/>
                      <a:pt x="341291" y="15026"/>
                      <a:pt x="386367" y="12879"/>
                    </a:cubicBezTo>
                    <a:cubicBezTo>
                      <a:pt x="431443" y="10733"/>
                      <a:pt x="467933" y="137375"/>
                      <a:pt x="515155" y="141668"/>
                    </a:cubicBezTo>
                    <a:cubicBezTo>
                      <a:pt x="562378" y="145961"/>
                      <a:pt x="616040" y="42930"/>
                      <a:pt x="669702" y="38637"/>
                    </a:cubicBezTo>
                    <a:cubicBezTo>
                      <a:pt x="723364" y="34344"/>
                      <a:pt x="785612" y="122350"/>
                      <a:pt x="837127" y="115910"/>
                    </a:cubicBezTo>
                    <a:cubicBezTo>
                      <a:pt x="888643" y="109471"/>
                      <a:pt x="933719" y="0"/>
                      <a:pt x="978795" y="0"/>
                    </a:cubicBezTo>
                    <a:cubicBezTo>
                      <a:pt x="1023871" y="0"/>
                      <a:pt x="1107584" y="115910"/>
                      <a:pt x="1107584" y="115910"/>
                    </a:cubicBezTo>
                    <a:lnTo>
                      <a:pt x="1107584" y="115910"/>
                    </a:lnTo>
                  </a:path>
                </a:pathLst>
              </a:custGeom>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88" name="Freeform 8"/>
              <p:cNvSpPr/>
              <p:nvPr/>
            </p:nvSpPr>
            <p:spPr>
              <a:xfrm>
                <a:off x="1979712" y="2708920"/>
                <a:ext cx="1107584" cy="154547"/>
              </a:xfrm>
              <a:custGeom>
                <a:avLst/>
                <a:gdLst>
                  <a:gd name="connsiteX0" fmla="*/ 0 w 1107584"/>
                  <a:gd name="connsiteY0" fmla="*/ 154547 h 154547"/>
                  <a:gd name="connsiteX1" fmla="*/ 103031 w 1107584"/>
                  <a:gd name="connsiteY1" fmla="*/ 12879 h 154547"/>
                  <a:gd name="connsiteX2" fmla="*/ 244699 w 1107584"/>
                  <a:gd name="connsiteY2" fmla="*/ 154547 h 154547"/>
                  <a:gd name="connsiteX3" fmla="*/ 386367 w 1107584"/>
                  <a:gd name="connsiteY3" fmla="*/ 12879 h 154547"/>
                  <a:gd name="connsiteX4" fmla="*/ 515155 w 1107584"/>
                  <a:gd name="connsiteY4" fmla="*/ 141668 h 154547"/>
                  <a:gd name="connsiteX5" fmla="*/ 669702 w 1107584"/>
                  <a:gd name="connsiteY5" fmla="*/ 38637 h 154547"/>
                  <a:gd name="connsiteX6" fmla="*/ 837127 w 1107584"/>
                  <a:gd name="connsiteY6" fmla="*/ 115910 h 154547"/>
                  <a:gd name="connsiteX7" fmla="*/ 978795 w 1107584"/>
                  <a:gd name="connsiteY7" fmla="*/ 0 h 154547"/>
                  <a:gd name="connsiteX8" fmla="*/ 1107584 w 1107584"/>
                  <a:gd name="connsiteY8" fmla="*/ 115910 h 154547"/>
                  <a:gd name="connsiteX9" fmla="*/ 1107584 w 1107584"/>
                  <a:gd name="connsiteY9" fmla="*/ 115910 h 1545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07584" h="154547">
                    <a:moveTo>
                      <a:pt x="0" y="154547"/>
                    </a:moveTo>
                    <a:cubicBezTo>
                      <a:pt x="31124" y="83713"/>
                      <a:pt x="62248" y="12879"/>
                      <a:pt x="103031" y="12879"/>
                    </a:cubicBezTo>
                    <a:cubicBezTo>
                      <a:pt x="143814" y="12879"/>
                      <a:pt x="197476" y="154547"/>
                      <a:pt x="244699" y="154547"/>
                    </a:cubicBezTo>
                    <a:cubicBezTo>
                      <a:pt x="291922" y="154547"/>
                      <a:pt x="341291" y="15026"/>
                      <a:pt x="386367" y="12879"/>
                    </a:cubicBezTo>
                    <a:cubicBezTo>
                      <a:pt x="431443" y="10733"/>
                      <a:pt x="467933" y="137375"/>
                      <a:pt x="515155" y="141668"/>
                    </a:cubicBezTo>
                    <a:cubicBezTo>
                      <a:pt x="562378" y="145961"/>
                      <a:pt x="616040" y="42930"/>
                      <a:pt x="669702" y="38637"/>
                    </a:cubicBezTo>
                    <a:cubicBezTo>
                      <a:pt x="723364" y="34344"/>
                      <a:pt x="785612" y="122350"/>
                      <a:pt x="837127" y="115910"/>
                    </a:cubicBezTo>
                    <a:cubicBezTo>
                      <a:pt x="888643" y="109471"/>
                      <a:pt x="933719" y="0"/>
                      <a:pt x="978795" y="0"/>
                    </a:cubicBezTo>
                    <a:cubicBezTo>
                      <a:pt x="1023871" y="0"/>
                      <a:pt x="1107584" y="115910"/>
                      <a:pt x="1107584" y="115910"/>
                    </a:cubicBezTo>
                    <a:lnTo>
                      <a:pt x="1107584" y="115910"/>
                    </a:lnTo>
                  </a:path>
                </a:pathLst>
              </a:custGeom>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grpSp>
        <p:sp>
          <p:nvSpPr>
            <p:cNvPr id="74" name="Chord 73"/>
            <p:cNvSpPr/>
            <p:nvPr/>
          </p:nvSpPr>
          <p:spPr>
            <a:xfrm>
              <a:off x="1866504" y="3094706"/>
              <a:ext cx="570953" cy="387425"/>
            </a:xfrm>
            <a:prstGeom prst="chord">
              <a:avLst>
                <a:gd name="adj1" fmla="val 5430208"/>
                <a:gd name="adj2" fmla="val 5345722"/>
              </a:avLst>
            </a:prstGeom>
            <a:solidFill>
              <a:srgbClr val="FF00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78" name="Group 11"/>
            <p:cNvGrpSpPr/>
            <p:nvPr/>
          </p:nvGrpSpPr>
          <p:grpSpPr>
            <a:xfrm>
              <a:off x="1484029" y="1484784"/>
              <a:ext cx="1431787" cy="1415146"/>
              <a:chOff x="827584" y="1124744"/>
              <a:chExt cx="1072119" cy="1368152"/>
            </a:xfrm>
          </p:grpSpPr>
          <p:sp>
            <p:nvSpPr>
              <p:cNvPr id="79" name="Chord 78"/>
              <p:cNvSpPr/>
              <p:nvPr/>
            </p:nvSpPr>
            <p:spPr>
              <a:xfrm>
                <a:off x="827584" y="1124744"/>
                <a:ext cx="1072119" cy="1368152"/>
              </a:xfrm>
              <a:prstGeom prst="chord">
                <a:avLst>
                  <a:gd name="adj1" fmla="val 10688754"/>
                  <a:gd name="adj2" fmla="val 108958"/>
                </a:avLst>
              </a:prstGeom>
              <a:solidFill>
                <a:srgbClr val="FFFF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0" name="Chord 79"/>
              <p:cNvSpPr/>
              <p:nvPr/>
            </p:nvSpPr>
            <p:spPr>
              <a:xfrm rot="10800000">
                <a:off x="827584" y="1700808"/>
                <a:ext cx="1072119" cy="216024"/>
              </a:xfrm>
              <a:prstGeom prst="chord">
                <a:avLst>
                  <a:gd name="adj1" fmla="val 10688754"/>
                  <a:gd name="adj2" fmla="val 108958"/>
                </a:avLst>
              </a:prstGeom>
              <a:solidFill>
                <a:srgbClr val="FFFF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cxnSp>
            <p:nvCxnSpPr>
              <p:cNvPr id="81" name="Straight Connector 80"/>
              <p:cNvCxnSpPr/>
              <p:nvPr/>
            </p:nvCxnSpPr>
            <p:spPr>
              <a:xfrm rot="5400000">
                <a:off x="935596" y="1448780"/>
                <a:ext cx="64807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2" name="Straight Connector 81"/>
              <p:cNvCxnSpPr/>
              <p:nvPr/>
            </p:nvCxnSpPr>
            <p:spPr>
              <a:xfrm rot="5400000">
                <a:off x="1151620" y="1448780"/>
                <a:ext cx="64807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grpSp>
        <p:nvGrpSpPr>
          <p:cNvPr id="75" name="Group 12"/>
          <p:cNvGrpSpPr/>
          <p:nvPr/>
        </p:nvGrpSpPr>
        <p:grpSpPr>
          <a:xfrm>
            <a:off x="1888891" y="2657331"/>
            <a:ext cx="528363" cy="290570"/>
            <a:chOff x="6739030" y="3610677"/>
            <a:chExt cx="451036" cy="248044"/>
          </a:xfrm>
        </p:grpSpPr>
        <p:sp>
          <p:nvSpPr>
            <p:cNvPr id="83" name="Oval 82"/>
            <p:cNvSpPr/>
            <p:nvPr/>
          </p:nvSpPr>
          <p:spPr>
            <a:xfrm rot="190219">
              <a:off x="7099070" y="3610677"/>
              <a:ext cx="90996" cy="248044"/>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4" name="Oval 83"/>
            <p:cNvSpPr/>
            <p:nvPr/>
          </p:nvSpPr>
          <p:spPr>
            <a:xfrm rot="190219">
              <a:off x="6739030" y="3610677"/>
              <a:ext cx="90996" cy="248044"/>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76" name="Arc 75"/>
          <p:cNvSpPr/>
          <p:nvPr/>
        </p:nvSpPr>
        <p:spPr>
          <a:xfrm>
            <a:off x="1489368" y="3794162"/>
            <a:ext cx="1349652" cy="1012240"/>
          </a:xfrm>
          <a:prstGeom prst="arc">
            <a:avLst>
              <a:gd name="adj1" fmla="val 13520168"/>
              <a:gd name="adj2" fmla="val 19023606"/>
            </a:avLst>
          </a:prstGeom>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129" name="Arc 128"/>
          <p:cNvSpPr/>
          <p:nvPr/>
        </p:nvSpPr>
        <p:spPr>
          <a:xfrm rot="10800000">
            <a:off x="1494156" y="2924944"/>
            <a:ext cx="1349652" cy="1012240"/>
          </a:xfrm>
          <a:prstGeom prst="arc">
            <a:avLst>
              <a:gd name="adj1" fmla="val 13520168"/>
              <a:gd name="adj2" fmla="val 19023606"/>
            </a:avLst>
          </a:prstGeom>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2" fill="hold" nodeType="clickEffect">
                                  <p:stCondLst>
                                    <p:cond delay="0"/>
                                  </p:stCondLst>
                                  <p:childTnLst>
                                    <p:set>
                                      <p:cBhvr>
                                        <p:cTn id="6" dur="1" fill="hold">
                                          <p:stCondLst>
                                            <p:cond delay="0"/>
                                          </p:stCondLst>
                                        </p:cTn>
                                        <p:tgtEl>
                                          <p:spTgt spid="64"/>
                                        </p:tgtEl>
                                        <p:attrNameLst>
                                          <p:attrName>style.visibility</p:attrName>
                                        </p:attrNameLst>
                                      </p:cBhvr>
                                      <p:to>
                                        <p:strVal val="visible"/>
                                      </p:to>
                                    </p:set>
                                    <p:anim calcmode="lin" valueType="num">
                                      <p:cBhvr additive="base">
                                        <p:cTn id="7" dur="2000" fill="hold"/>
                                        <p:tgtEl>
                                          <p:spTgt spid="64"/>
                                        </p:tgtEl>
                                        <p:attrNameLst>
                                          <p:attrName>ppt_x</p:attrName>
                                        </p:attrNameLst>
                                      </p:cBhvr>
                                      <p:tavLst>
                                        <p:tav tm="0">
                                          <p:val>
                                            <p:strVal val="1+#ppt_w/2"/>
                                          </p:val>
                                        </p:tav>
                                        <p:tav tm="100000">
                                          <p:val>
                                            <p:strVal val="#ppt_x"/>
                                          </p:val>
                                        </p:tav>
                                      </p:tavLst>
                                    </p:anim>
                                    <p:anim calcmode="lin" valueType="num">
                                      <p:cBhvr additive="base">
                                        <p:cTn id="8" dur="2000" fill="hold"/>
                                        <p:tgtEl>
                                          <p:spTgt spid="64"/>
                                        </p:tgtEl>
                                        <p:attrNameLst>
                                          <p:attrName>ppt_y</p:attrName>
                                        </p:attrNameLst>
                                      </p:cBhvr>
                                      <p:tavLst>
                                        <p:tav tm="0">
                                          <p:val>
                                            <p:strVal val="#ppt_y"/>
                                          </p:val>
                                        </p:tav>
                                        <p:tav tm="100000">
                                          <p:val>
                                            <p:strVal val="#ppt_y"/>
                                          </p:val>
                                        </p:tav>
                                      </p:tavLst>
                                    </p:anim>
                                  </p:childTnLst>
                                </p:cTn>
                              </p:par>
                            </p:childTnLst>
                          </p:cTn>
                        </p:par>
                        <p:par>
                          <p:cTn id="9" fill="hold">
                            <p:stCondLst>
                              <p:cond delay="2000"/>
                            </p:stCondLst>
                            <p:childTnLst>
                              <p:par>
                                <p:cTn id="10" presetID="1" presetClass="exit" presetSubtype="0" fill="hold" nodeType="afterEffect">
                                  <p:stCondLst>
                                    <p:cond delay="0"/>
                                  </p:stCondLst>
                                  <p:childTnLst>
                                    <p:set>
                                      <p:cBhvr>
                                        <p:cTn id="11" dur="1" fill="hold">
                                          <p:stCondLst>
                                            <p:cond delay="0"/>
                                          </p:stCondLst>
                                        </p:cTn>
                                        <p:tgtEl>
                                          <p:spTgt spid="64"/>
                                        </p:tgtEl>
                                        <p:attrNameLst>
                                          <p:attrName>style.visibility</p:attrName>
                                        </p:attrNameLst>
                                      </p:cBhvr>
                                      <p:to>
                                        <p:strVal val="hidden"/>
                                      </p:to>
                                    </p:set>
                                  </p:childTnLst>
                                </p:cTn>
                              </p:par>
                              <p:par>
                                <p:cTn id="12" presetID="1" presetClass="entr" presetSubtype="0" fill="hold" grpId="0" nodeType="withEffect">
                                  <p:stCondLst>
                                    <p:cond delay="0"/>
                                  </p:stCondLst>
                                  <p:childTnLst>
                                    <p:set>
                                      <p:cBhvr>
                                        <p:cTn id="13" dur="1" fill="hold">
                                          <p:stCondLst>
                                            <p:cond delay="0"/>
                                          </p:stCondLst>
                                        </p:cTn>
                                        <p:tgtEl>
                                          <p:spTgt spid="69"/>
                                        </p:tgtEl>
                                        <p:attrNameLst>
                                          <p:attrName>style.visibility</p:attrName>
                                        </p:attrNameLst>
                                      </p:cBhvr>
                                      <p:to>
                                        <p:strVal val="visible"/>
                                      </p:to>
                                    </p:set>
                                  </p:childTnLst>
                                </p:cTn>
                              </p:par>
                              <p:par>
                                <p:cTn id="14" presetID="1" presetClass="entr" presetSubtype="0" fill="hold" grpId="0" nodeType="withEffect">
                                  <p:stCondLst>
                                    <p:cond delay="0"/>
                                  </p:stCondLst>
                                  <p:childTnLst>
                                    <p:set>
                                      <p:cBhvr>
                                        <p:cTn id="15" dur="1" fill="hold">
                                          <p:stCondLst>
                                            <p:cond delay="0"/>
                                          </p:stCondLst>
                                        </p:cTn>
                                        <p:tgtEl>
                                          <p:spTgt spid="70"/>
                                        </p:tgtEl>
                                        <p:attrNameLst>
                                          <p:attrName>style.visibility</p:attrName>
                                        </p:attrNameLst>
                                      </p:cBhvr>
                                      <p:to>
                                        <p:strVal val="visible"/>
                                      </p:to>
                                    </p:set>
                                  </p:childTnLst>
                                </p:cTn>
                              </p:par>
                              <p:par>
                                <p:cTn id="16" presetID="1" presetClass="entr" presetSubtype="0" fill="hold" grpId="0" nodeType="withEffect">
                                  <p:stCondLst>
                                    <p:cond delay="0"/>
                                  </p:stCondLst>
                                  <p:childTnLst>
                                    <p:set>
                                      <p:cBhvr>
                                        <p:cTn id="17" dur="1" fill="hold">
                                          <p:stCondLst>
                                            <p:cond delay="0"/>
                                          </p:stCondLst>
                                        </p:cTn>
                                        <p:tgtEl>
                                          <p:spTgt spid="76"/>
                                        </p:tgtEl>
                                        <p:attrNameLst>
                                          <p:attrName>style.visibility</p:attrName>
                                        </p:attrNameLst>
                                      </p:cBhvr>
                                      <p:to>
                                        <p:strVal val="visible"/>
                                      </p:to>
                                    </p:set>
                                  </p:childTnLst>
                                </p:cTn>
                              </p:par>
                              <p:par>
                                <p:cTn id="18" presetID="1" presetClass="entr" presetSubtype="0" fill="hold" nodeType="withEffect">
                                  <p:stCondLst>
                                    <p:cond delay="0"/>
                                  </p:stCondLst>
                                  <p:childTnLst>
                                    <p:set>
                                      <p:cBhvr>
                                        <p:cTn id="19" dur="1" fill="hold">
                                          <p:stCondLst>
                                            <p:cond delay="0"/>
                                          </p:stCondLst>
                                        </p:cTn>
                                        <p:tgtEl>
                                          <p:spTgt spid="125"/>
                                        </p:tgtEl>
                                        <p:attrNameLst>
                                          <p:attrName>style.visibility</p:attrName>
                                        </p:attrNameLst>
                                      </p:cBhvr>
                                      <p:to>
                                        <p:strVal val="visible"/>
                                      </p:to>
                                    </p:set>
                                  </p:childTnLst>
                                </p:cTn>
                              </p:par>
                              <p:par>
                                <p:cTn id="20" presetID="1" presetClass="entr" presetSubtype="0" fill="hold" nodeType="withEffect">
                                  <p:stCondLst>
                                    <p:cond delay="0"/>
                                  </p:stCondLst>
                                  <p:childTnLst>
                                    <p:set>
                                      <p:cBhvr>
                                        <p:cTn id="21" dur="1" fill="hold">
                                          <p:stCondLst>
                                            <p:cond delay="0"/>
                                          </p:stCondLst>
                                        </p:cTn>
                                        <p:tgtEl>
                                          <p:spTgt spid="75"/>
                                        </p:tgtEl>
                                        <p:attrNameLst>
                                          <p:attrName>style.visibility</p:attrName>
                                        </p:attrNameLst>
                                      </p:cBhvr>
                                      <p:to>
                                        <p:strVal val="visible"/>
                                      </p:to>
                                    </p:set>
                                  </p:childTnLst>
                                </p:cTn>
                              </p:par>
                            </p:childTnLst>
                          </p:cTn>
                        </p:par>
                      </p:childTnLst>
                    </p:cTn>
                  </p:par>
                  <p:par>
                    <p:cTn id="22" fill="hold">
                      <p:stCondLst>
                        <p:cond delay="indefinite"/>
                      </p:stCondLst>
                      <p:childTnLst>
                        <p:par>
                          <p:cTn id="23" fill="hold">
                            <p:stCondLst>
                              <p:cond delay="0"/>
                            </p:stCondLst>
                            <p:childTnLst>
                              <p:par>
                                <p:cTn id="24" presetID="1" presetClass="exit" presetSubtype="0" fill="hold" grpId="1" nodeType="clickEffect">
                                  <p:stCondLst>
                                    <p:cond delay="0"/>
                                  </p:stCondLst>
                                  <p:childTnLst>
                                    <p:set>
                                      <p:cBhvr>
                                        <p:cTn id="25" dur="1" fill="hold">
                                          <p:stCondLst>
                                            <p:cond delay="0"/>
                                          </p:stCondLst>
                                        </p:cTn>
                                        <p:tgtEl>
                                          <p:spTgt spid="70"/>
                                        </p:tgtEl>
                                        <p:attrNameLst>
                                          <p:attrName>style.visibility</p:attrName>
                                        </p:attrNameLst>
                                      </p:cBhvr>
                                      <p:to>
                                        <p:strVal val="hidden"/>
                                      </p:to>
                                    </p:set>
                                  </p:childTnLst>
                                </p:cTn>
                              </p:par>
                              <p:par>
                                <p:cTn id="26" presetID="1" presetClass="exit" presetSubtype="0" fill="hold" grpId="1" nodeType="withEffect">
                                  <p:stCondLst>
                                    <p:cond delay="0"/>
                                  </p:stCondLst>
                                  <p:childTnLst>
                                    <p:set>
                                      <p:cBhvr>
                                        <p:cTn id="27" dur="1" fill="hold">
                                          <p:stCondLst>
                                            <p:cond delay="0"/>
                                          </p:stCondLst>
                                        </p:cTn>
                                        <p:tgtEl>
                                          <p:spTgt spid="69"/>
                                        </p:tgtEl>
                                        <p:attrNameLst>
                                          <p:attrName>style.visibility</p:attrName>
                                        </p:attrNameLst>
                                      </p:cBhvr>
                                      <p:to>
                                        <p:strVal val="hidden"/>
                                      </p:to>
                                    </p:set>
                                  </p:childTnLst>
                                </p:cTn>
                              </p:par>
                              <p:par>
                                <p:cTn id="28" presetID="1" presetClass="entr" presetSubtype="0" fill="hold" grpId="0" nodeType="withEffect">
                                  <p:stCondLst>
                                    <p:cond delay="0"/>
                                  </p:stCondLst>
                                  <p:childTnLst>
                                    <p:set>
                                      <p:cBhvr>
                                        <p:cTn id="29" dur="1" fill="hold">
                                          <p:stCondLst>
                                            <p:cond delay="0"/>
                                          </p:stCondLst>
                                        </p:cTn>
                                        <p:tgtEl>
                                          <p:spTgt spid="89"/>
                                        </p:tgtEl>
                                        <p:attrNameLst>
                                          <p:attrName>style.visibility</p:attrName>
                                        </p:attrNameLst>
                                      </p:cBhvr>
                                      <p:to>
                                        <p:strVal val="visible"/>
                                      </p:to>
                                    </p:set>
                                  </p:childTnLst>
                                </p:cTn>
                              </p:par>
                              <p:par>
                                <p:cTn id="30" presetID="1" presetClass="entr" presetSubtype="0" fill="hold" grpId="0" nodeType="withEffect">
                                  <p:stCondLst>
                                    <p:cond delay="0"/>
                                  </p:stCondLst>
                                  <p:childTnLst>
                                    <p:set>
                                      <p:cBhvr>
                                        <p:cTn id="31" dur="1" fill="hold">
                                          <p:stCondLst>
                                            <p:cond delay="0"/>
                                          </p:stCondLst>
                                        </p:cTn>
                                        <p:tgtEl>
                                          <p:spTgt spid="90"/>
                                        </p:tgtEl>
                                        <p:attrNameLst>
                                          <p:attrName>style.visibility</p:attrName>
                                        </p:attrNameLst>
                                      </p:cBhvr>
                                      <p:to>
                                        <p:strVal val="visible"/>
                                      </p:to>
                                    </p:set>
                                  </p:childTnLst>
                                </p:cTn>
                              </p:par>
                            </p:childTnLst>
                          </p:cTn>
                        </p:par>
                      </p:childTnLst>
                    </p:cTn>
                  </p:par>
                  <p:par>
                    <p:cTn id="32" fill="hold">
                      <p:stCondLst>
                        <p:cond delay="indefinite"/>
                      </p:stCondLst>
                      <p:childTnLst>
                        <p:par>
                          <p:cTn id="33" fill="hold">
                            <p:stCondLst>
                              <p:cond delay="0"/>
                            </p:stCondLst>
                            <p:childTnLst>
                              <p:par>
                                <p:cTn id="34" presetID="1" presetClass="exit" presetSubtype="0" fill="hold" grpId="1" nodeType="clickEffect">
                                  <p:stCondLst>
                                    <p:cond delay="0"/>
                                  </p:stCondLst>
                                  <p:childTnLst>
                                    <p:set>
                                      <p:cBhvr>
                                        <p:cTn id="35" dur="1" fill="hold">
                                          <p:stCondLst>
                                            <p:cond delay="0"/>
                                          </p:stCondLst>
                                        </p:cTn>
                                        <p:tgtEl>
                                          <p:spTgt spid="89"/>
                                        </p:tgtEl>
                                        <p:attrNameLst>
                                          <p:attrName>style.visibility</p:attrName>
                                        </p:attrNameLst>
                                      </p:cBhvr>
                                      <p:to>
                                        <p:strVal val="hidden"/>
                                      </p:to>
                                    </p:set>
                                  </p:childTnLst>
                                </p:cTn>
                              </p:par>
                              <p:par>
                                <p:cTn id="36" presetID="1" presetClass="exit" presetSubtype="0" fill="hold" grpId="1" nodeType="withEffect">
                                  <p:stCondLst>
                                    <p:cond delay="0"/>
                                  </p:stCondLst>
                                  <p:childTnLst>
                                    <p:set>
                                      <p:cBhvr>
                                        <p:cTn id="37" dur="1" fill="hold">
                                          <p:stCondLst>
                                            <p:cond delay="0"/>
                                          </p:stCondLst>
                                        </p:cTn>
                                        <p:tgtEl>
                                          <p:spTgt spid="90"/>
                                        </p:tgtEl>
                                        <p:attrNameLst>
                                          <p:attrName>style.visibility</p:attrName>
                                        </p:attrNameLst>
                                      </p:cBhvr>
                                      <p:to>
                                        <p:strVal val="hidden"/>
                                      </p:to>
                                    </p:set>
                                  </p:childTnLst>
                                </p:cTn>
                              </p:par>
                              <p:par>
                                <p:cTn id="38" presetID="1" presetClass="entr" presetSubtype="0" fill="hold" grpId="0" nodeType="withEffect">
                                  <p:stCondLst>
                                    <p:cond delay="0"/>
                                  </p:stCondLst>
                                  <p:childTnLst>
                                    <p:set>
                                      <p:cBhvr>
                                        <p:cTn id="39" dur="1" fill="hold">
                                          <p:stCondLst>
                                            <p:cond delay="0"/>
                                          </p:stCondLst>
                                        </p:cTn>
                                        <p:tgtEl>
                                          <p:spTgt spid="91"/>
                                        </p:tgtEl>
                                        <p:attrNameLst>
                                          <p:attrName>style.visibility</p:attrName>
                                        </p:attrNameLst>
                                      </p:cBhvr>
                                      <p:to>
                                        <p:strVal val="visible"/>
                                      </p:to>
                                    </p:set>
                                  </p:childTnLst>
                                </p:cTn>
                              </p:par>
                              <p:par>
                                <p:cTn id="40" presetID="1" presetClass="entr" presetSubtype="0" fill="hold" grpId="0" nodeType="withEffect">
                                  <p:stCondLst>
                                    <p:cond delay="0"/>
                                  </p:stCondLst>
                                  <p:childTnLst>
                                    <p:set>
                                      <p:cBhvr>
                                        <p:cTn id="41" dur="1" fill="hold">
                                          <p:stCondLst>
                                            <p:cond delay="0"/>
                                          </p:stCondLst>
                                        </p:cTn>
                                        <p:tgtEl>
                                          <p:spTgt spid="92"/>
                                        </p:tgtEl>
                                        <p:attrNameLst>
                                          <p:attrName>style.visibility</p:attrName>
                                        </p:attrNameLst>
                                      </p:cBhvr>
                                      <p:to>
                                        <p:strVal val="visible"/>
                                      </p:to>
                                    </p:set>
                                  </p:childTnLst>
                                </p:cTn>
                              </p:par>
                            </p:childTnLst>
                          </p:cTn>
                        </p:par>
                      </p:childTnLst>
                    </p:cTn>
                  </p:par>
                  <p:par>
                    <p:cTn id="42" fill="hold">
                      <p:stCondLst>
                        <p:cond delay="indefinite"/>
                      </p:stCondLst>
                      <p:childTnLst>
                        <p:par>
                          <p:cTn id="43" fill="hold">
                            <p:stCondLst>
                              <p:cond delay="0"/>
                            </p:stCondLst>
                            <p:childTnLst>
                              <p:par>
                                <p:cTn id="44" presetID="1" presetClass="exit" presetSubtype="0" fill="hold" grpId="1" nodeType="clickEffect">
                                  <p:stCondLst>
                                    <p:cond delay="0"/>
                                  </p:stCondLst>
                                  <p:childTnLst>
                                    <p:set>
                                      <p:cBhvr>
                                        <p:cTn id="45" dur="1" fill="hold">
                                          <p:stCondLst>
                                            <p:cond delay="0"/>
                                          </p:stCondLst>
                                        </p:cTn>
                                        <p:tgtEl>
                                          <p:spTgt spid="91"/>
                                        </p:tgtEl>
                                        <p:attrNameLst>
                                          <p:attrName>style.visibility</p:attrName>
                                        </p:attrNameLst>
                                      </p:cBhvr>
                                      <p:to>
                                        <p:strVal val="hidden"/>
                                      </p:to>
                                    </p:set>
                                  </p:childTnLst>
                                </p:cTn>
                              </p:par>
                              <p:par>
                                <p:cTn id="46" presetID="1" presetClass="exit" presetSubtype="0" fill="hold" grpId="1" nodeType="withEffect">
                                  <p:stCondLst>
                                    <p:cond delay="0"/>
                                  </p:stCondLst>
                                  <p:childTnLst>
                                    <p:set>
                                      <p:cBhvr>
                                        <p:cTn id="47" dur="1" fill="hold">
                                          <p:stCondLst>
                                            <p:cond delay="0"/>
                                          </p:stCondLst>
                                        </p:cTn>
                                        <p:tgtEl>
                                          <p:spTgt spid="92"/>
                                        </p:tgtEl>
                                        <p:attrNameLst>
                                          <p:attrName>style.visibility</p:attrName>
                                        </p:attrNameLst>
                                      </p:cBhvr>
                                      <p:to>
                                        <p:strVal val="hidden"/>
                                      </p:to>
                                    </p:set>
                                  </p:childTnLst>
                                </p:cTn>
                              </p:par>
                              <p:par>
                                <p:cTn id="48" presetID="1" presetClass="entr" presetSubtype="0" fill="hold" grpId="2" nodeType="withEffect">
                                  <p:stCondLst>
                                    <p:cond delay="0"/>
                                  </p:stCondLst>
                                  <p:childTnLst>
                                    <p:set>
                                      <p:cBhvr>
                                        <p:cTn id="49" dur="1" fill="hold">
                                          <p:stCondLst>
                                            <p:cond delay="0"/>
                                          </p:stCondLst>
                                        </p:cTn>
                                        <p:tgtEl>
                                          <p:spTgt spid="70"/>
                                        </p:tgtEl>
                                        <p:attrNameLst>
                                          <p:attrName>style.visibility</p:attrName>
                                        </p:attrNameLst>
                                      </p:cBhvr>
                                      <p:to>
                                        <p:strVal val="visible"/>
                                      </p:to>
                                    </p:set>
                                  </p:childTnLst>
                                </p:cTn>
                              </p:par>
                              <p:par>
                                <p:cTn id="50" presetID="1" presetClass="entr" presetSubtype="0" fill="hold" grpId="2" nodeType="withEffect">
                                  <p:stCondLst>
                                    <p:cond delay="0"/>
                                  </p:stCondLst>
                                  <p:childTnLst>
                                    <p:set>
                                      <p:cBhvr>
                                        <p:cTn id="51" dur="1" fill="hold">
                                          <p:stCondLst>
                                            <p:cond delay="0"/>
                                          </p:stCondLst>
                                        </p:cTn>
                                        <p:tgtEl>
                                          <p:spTgt spid="69"/>
                                        </p:tgtEl>
                                        <p:attrNameLst>
                                          <p:attrName>style.visibility</p:attrName>
                                        </p:attrNameLst>
                                      </p:cBhvr>
                                      <p:to>
                                        <p:strVal val="visible"/>
                                      </p:to>
                                    </p:set>
                                  </p:childTnLst>
                                </p:cTn>
                              </p:par>
                            </p:childTnLst>
                          </p:cTn>
                        </p:par>
                      </p:childTnLst>
                    </p:cTn>
                  </p:par>
                  <p:par>
                    <p:cTn id="52" fill="hold">
                      <p:stCondLst>
                        <p:cond delay="indefinite"/>
                      </p:stCondLst>
                      <p:childTnLst>
                        <p:par>
                          <p:cTn id="53" fill="hold">
                            <p:stCondLst>
                              <p:cond delay="0"/>
                            </p:stCondLst>
                            <p:childTnLst>
                              <p:par>
                                <p:cTn id="54" presetID="1" presetClass="exit" presetSubtype="0" fill="hold" grpId="1" nodeType="clickEffect">
                                  <p:stCondLst>
                                    <p:cond delay="0"/>
                                  </p:stCondLst>
                                  <p:childTnLst>
                                    <p:set>
                                      <p:cBhvr>
                                        <p:cTn id="55" dur="1" fill="hold">
                                          <p:stCondLst>
                                            <p:cond delay="0"/>
                                          </p:stCondLst>
                                        </p:cTn>
                                        <p:tgtEl>
                                          <p:spTgt spid="76"/>
                                        </p:tgtEl>
                                        <p:attrNameLst>
                                          <p:attrName>style.visibility</p:attrName>
                                        </p:attrNameLst>
                                      </p:cBhvr>
                                      <p:to>
                                        <p:strVal val="hidden"/>
                                      </p:to>
                                    </p:set>
                                  </p:childTnLst>
                                </p:cTn>
                              </p:par>
                              <p:par>
                                <p:cTn id="56" presetID="1" presetClass="entr" presetSubtype="0" fill="hold" grpId="1" nodeType="withEffect">
                                  <p:stCondLst>
                                    <p:cond delay="0"/>
                                  </p:stCondLst>
                                  <p:childTnLst>
                                    <p:set>
                                      <p:cBhvr>
                                        <p:cTn id="57" dur="1" fill="hold">
                                          <p:stCondLst>
                                            <p:cond delay="0"/>
                                          </p:stCondLst>
                                        </p:cTn>
                                        <p:tgtEl>
                                          <p:spTgt spid="12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0" grpId="0" animBg="1"/>
      <p:bldP spid="70" grpId="1" animBg="1"/>
      <p:bldP spid="70" grpId="2" animBg="1"/>
      <p:bldP spid="91" grpId="0" animBg="1"/>
      <p:bldP spid="91" grpId="1" animBg="1"/>
      <p:bldP spid="92" grpId="0" animBg="1"/>
      <p:bldP spid="92" grpId="1" animBg="1"/>
      <p:bldP spid="89" grpId="0" animBg="1"/>
      <p:bldP spid="89" grpId="1" animBg="1"/>
      <p:bldP spid="90" grpId="0" animBg="1"/>
      <p:bldP spid="90" grpId="1" animBg="1"/>
      <p:bldP spid="69" grpId="0" animBg="1"/>
      <p:bldP spid="69" grpId="1" animBg="1"/>
      <p:bldP spid="69" grpId="2" animBg="1"/>
      <p:bldP spid="76" grpId="0" animBg="1"/>
      <p:bldP spid="76" grpId="1" animBg="1"/>
      <p:bldP spid="129" grpId="1" animBg="1"/>
    </p:bld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1" name="Group 50"/>
          <p:cNvGrpSpPr/>
          <p:nvPr/>
        </p:nvGrpSpPr>
        <p:grpSpPr>
          <a:xfrm>
            <a:off x="-2484784" y="-2187624"/>
            <a:ext cx="14753168" cy="9045624"/>
            <a:chOff x="-2484784" y="-2187624"/>
            <a:chExt cx="14753168" cy="9045624"/>
          </a:xfrm>
        </p:grpSpPr>
        <p:grpSp>
          <p:nvGrpSpPr>
            <p:cNvPr id="52" name="Group 80"/>
            <p:cNvGrpSpPr/>
            <p:nvPr/>
          </p:nvGrpSpPr>
          <p:grpSpPr>
            <a:xfrm>
              <a:off x="-2484784" y="-2187624"/>
              <a:ext cx="12961440" cy="9045624"/>
              <a:chOff x="-900608" y="-1179512"/>
              <a:chExt cx="12961440" cy="8784975"/>
            </a:xfrm>
          </p:grpSpPr>
          <p:sp>
            <p:nvSpPr>
              <p:cNvPr id="63" name="Rectangle 62"/>
              <p:cNvSpPr/>
              <p:nvPr/>
            </p:nvSpPr>
            <p:spPr>
              <a:xfrm>
                <a:off x="-468560" y="3744415"/>
                <a:ext cx="12529392" cy="3861048"/>
              </a:xfrm>
              <a:prstGeom prst="rect">
                <a:avLst/>
              </a:prstGeom>
              <a:solidFill>
                <a:srgbClr val="0066FF"/>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66" name="Group 17"/>
              <p:cNvGrpSpPr/>
              <p:nvPr/>
            </p:nvGrpSpPr>
            <p:grpSpPr>
              <a:xfrm>
                <a:off x="-324544" y="-675456"/>
                <a:ext cx="4104456" cy="3240359"/>
                <a:chOff x="4283968" y="-315416"/>
                <a:chExt cx="3672408" cy="2232248"/>
              </a:xfrm>
            </p:grpSpPr>
            <p:sp>
              <p:nvSpPr>
                <p:cNvPr id="80" name="Rounded Rectangle 8"/>
                <p:cNvSpPr/>
                <p:nvPr/>
              </p:nvSpPr>
              <p:spPr>
                <a:xfrm>
                  <a:off x="4283968" y="-315416"/>
                  <a:ext cx="3672408" cy="2232248"/>
                </a:xfrm>
                <a:prstGeom prst="roundRect">
                  <a:avLst>
                    <a:gd name="adj" fmla="val 3504"/>
                  </a:avLst>
                </a:prstGeom>
                <a:solidFill>
                  <a:srgbClr val="B2B2B2"/>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4" name="Rounded Rectangle 83"/>
                <p:cNvSpPr/>
                <p:nvPr/>
              </p:nvSpPr>
              <p:spPr>
                <a:xfrm>
                  <a:off x="4355976" y="-243408"/>
                  <a:ext cx="3491880" cy="2088232"/>
                </a:xfrm>
                <a:prstGeom prst="roundRect">
                  <a:avLst>
                    <a:gd name="adj" fmla="val 7544"/>
                  </a:avLst>
                </a:prstGeom>
                <a:solidFill>
                  <a:schemeClr val="bg1"/>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grpSp>
          <p:cxnSp>
            <p:nvCxnSpPr>
              <p:cNvPr id="67" name="Straight Connector 66"/>
              <p:cNvCxnSpPr/>
              <p:nvPr/>
            </p:nvCxnSpPr>
            <p:spPr>
              <a:xfrm flipV="1">
                <a:off x="0" y="3717032"/>
                <a:ext cx="11412760" cy="27383"/>
              </a:xfrm>
              <a:prstGeom prst="line">
                <a:avLst/>
              </a:prstGeom>
              <a:ln w="762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8" name="Straight Connector 67"/>
              <p:cNvCxnSpPr/>
              <p:nvPr/>
            </p:nvCxnSpPr>
            <p:spPr>
              <a:xfrm flipV="1">
                <a:off x="-900608" y="116631"/>
                <a:ext cx="0" cy="3645024"/>
              </a:xfrm>
              <a:prstGeom prst="line">
                <a:avLst/>
              </a:prstGeom>
              <a:ln w="762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69" name="Group 63"/>
              <p:cNvGrpSpPr/>
              <p:nvPr/>
            </p:nvGrpSpPr>
            <p:grpSpPr>
              <a:xfrm rot="16200000">
                <a:off x="4824029" y="-1215516"/>
                <a:ext cx="4104456" cy="4176463"/>
                <a:chOff x="5868144" y="-603448"/>
                <a:chExt cx="3600400" cy="3024336"/>
              </a:xfrm>
            </p:grpSpPr>
            <p:sp>
              <p:nvSpPr>
                <p:cNvPr id="70" name="Rectangle 69"/>
                <p:cNvSpPr/>
                <p:nvPr/>
              </p:nvSpPr>
              <p:spPr>
                <a:xfrm>
                  <a:off x="6012160" y="980729"/>
                  <a:ext cx="3312368" cy="1335874"/>
                </a:xfrm>
                <a:prstGeom prst="rect">
                  <a:avLst/>
                </a:prstGeom>
                <a:solidFill>
                  <a:srgbClr val="00FFFF"/>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3" name="Rectangle 72"/>
                <p:cNvSpPr/>
                <p:nvPr/>
              </p:nvSpPr>
              <p:spPr>
                <a:xfrm>
                  <a:off x="6012160" y="-459432"/>
                  <a:ext cx="3312368" cy="1316009"/>
                </a:xfrm>
                <a:prstGeom prst="rect">
                  <a:avLst/>
                </a:prstGeom>
                <a:solidFill>
                  <a:srgbClr val="00FFFF"/>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7" name="Rectangle 76"/>
                <p:cNvSpPr/>
                <p:nvPr/>
              </p:nvSpPr>
              <p:spPr>
                <a:xfrm>
                  <a:off x="5868144" y="-603448"/>
                  <a:ext cx="3600400" cy="3024336"/>
                </a:xfrm>
                <a:prstGeom prst="rect">
                  <a:avLst/>
                </a:pr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sp>
          <p:nvSpPr>
            <p:cNvPr id="53" name="Rounded Rectangle 8"/>
            <p:cNvSpPr/>
            <p:nvPr/>
          </p:nvSpPr>
          <p:spPr>
            <a:xfrm>
              <a:off x="7812360" y="-1971600"/>
              <a:ext cx="4456024" cy="3888432"/>
            </a:xfrm>
            <a:prstGeom prst="roundRect">
              <a:avLst>
                <a:gd name="adj" fmla="val 3504"/>
              </a:avLst>
            </a:prstGeom>
            <a:solidFill>
              <a:srgbClr val="B2B2B2"/>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9" name="Rounded Rectangle 58"/>
            <p:cNvSpPr/>
            <p:nvPr/>
          </p:nvSpPr>
          <p:spPr>
            <a:xfrm>
              <a:off x="8244408" y="-1515652"/>
              <a:ext cx="3902689" cy="3031304"/>
            </a:xfrm>
            <a:prstGeom prst="roundRect">
              <a:avLst>
                <a:gd name="adj" fmla="val 7544"/>
              </a:avLst>
            </a:prstGeom>
            <a:solidFill>
              <a:srgbClr val="CC9900"/>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grpSp>
      <p:sp>
        <p:nvSpPr>
          <p:cNvPr id="58" name="Freeform 57"/>
          <p:cNvSpPr/>
          <p:nvPr/>
        </p:nvSpPr>
        <p:spPr>
          <a:xfrm rot="20440877" flipH="1">
            <a:off x="7327907" y="2914386"/>
            <a:ext cx="294756" cy="858852"/>
          </a:xfrm>
          <a:custGeom>
            <a:avLst/>
            <a:gdLst>
              <a:gd name="connsiteX0" fmla="*/ 452907 w 646090"/>
              <a:gd name="connsiteY0" fmla="*/ 92298 h 1092558"/>
              <a:gd name="connsiteX1" fmla="*/ 15025 w 646090"/>
              <a:gd name="connsiteY1" fmla="*/ 581695 h 1092558"/>
              <a:gd name="connsiteX2" fmla="*/ 543059 w 646090"/>
              <a:gd name="connsiteY2" fmla="*/ 1032456 h 1092558"/>
              <a:gd name="connsiteX3" fmla="*/ 633211 w 646090"/>
              <a:gd name="connsiteY3" fmla="*/ 942304 h 1092558"/>
              <a:gd name="connsiteX4" fmla="*/ 581696 w 646090"/>
              <a:gd name="connsiteY4" fmla="*/ 143814 h 1092558"/>
              <a:gd name="connsiteX5" fmla="*/ 452907 w 646090"/>
              <a:gd name="connsiteY5" fmla="*/ 92298 h 1092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6090" h="1092558">
                <a:moveTo>
                  <a:pt x="452907" y="92298"/>
                </a:moveTo>
                <a:cubicBezTo>
                  <a:pt x="358462" y="165278"/>
                  <a:pt x="0" y="425002"/>
                  <a:pt x="15025" y="581695"/>
                </a:cubicBezTo>
                <a:cubicBezTo>
                  <a:pt x="30050" y="738388"/>
                  <a:pt x="440028" y="972354"/>
                  <a:pt x="543059" y="1032456"/>
                </a:cubicBezTo>
                <a:cubicBezTo>
                  <a:pt x="646090" y="1092558"/>
                  <a:pt x="626772" y="1090411"/>
                  <a:pt x="633211" y="942304"/>
                </a:cubicBezTo>
                <a:cubicBezTo>
                  <a:pt x="639650" y="794197"/>
                  <a:pt x="607454" y="287628"/>
                  <a:pt x="581696" y="143814"/>
                </a:cubicBezTo>
                <a:cubicBezTo>
                  <a:pt x="555938" y="0"/>
                  <a:pt x="547352" y="19318"/>
                  <a:pt x="452907" y="92298"/>
                </a:cubicBezTo>
                <a:close/>
              </a:path>
            </a:pathLst>
          </a:custGeom>
          <a:solidFill>
            <a:srgbClr val="FFCC99"/>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8" name="Freeform 77"/>
          <p:cNvSpPr/>
          <p:nvPr/>
        </p:nvSpPr>
        <p:spPr>
          <a:xfrm>
            <a:off x="1114038" y="3049747"/>
            <a:ext cx="357109" cy="965835"/>
          </a:xfrm>
          <a:custGeom>
            <a:avLst/>
            <a:gdLst>
              <a:gd name="connsiteX0" fmla="*/ 452907 w 646090"/>
              <a:gd name="connsiteY0" fmla="*/ 92298 h 1092558"/>
              <a:gd name="connsiteX1" fmla="*/ 15025 w 646090"/>
              <a:gd name="connsiteY1" fmla="*/ 581695 h 1092558"/>
              <a:gd name="connsiteX2" fmla="*/ 543059 w 646090"/>
              <a:gd name="connsiteY2" fmla="*/ 1032456 h 1092558"/>
              <a:gd name="connsiteX3" fmla="*/ 633211 w 646090"/>
              <a:gd name="connsiteY3" fmla="*/ 942304 h 1092558"/>
              <a:gd name="connsiteX4" fmla="*/ 581696 w 646090"/>
              <a:gd name="connsiteY4" fmla="*/ 143814 h 1092558"/>
              <a:gd name="connsiteX5" fmla="*/ 452907 w 646090"/>
              <a:gd name="connsiteY5" fmla="*/ 92298 h 1092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6090" h="1092558">
                <a:moveTo>
                  <a:pt x="452907" y="92298"/>
                </a:moveTo>
                <a:cubicBezTo>
                  <a:pt x="358462" y="165278"/>
                  <a:pt x="0" y="425002"/>
                  <a:pt x="15025" y="581695"/>
                </a:cubicBezTo>
                <a:cubicBezTo>
                  <a:pt x="30050" y="738388"/>
                  <a:pt x="440028" y="972354"/>
                  <a:pt x="543059" y="1032456"/>
                </a:cubicBezTo>
                <a:cubicBezTo>
                  <a:pt x="646090" y="1092558"/>
                  <a:pt x="626772" y="1090411"/>
                  <a:pt x="633211" y="942304"/>
                </a:cubicBezTo>
                <a:cubicBezTo>
                  <a:pt x="639650" y="794197"/>
                  <a:pt x="607454" y="287628"/>
                  <a:pt x="581696" y="143814"/>
                </a:cubicBezTo>
                <a:cubicBezTo>
                  <a:pt x="555938" y="0"/>
                  <a:pt x="547352" y="19318"/>
                  <a:pt x="452907" y="92298"/>
                </a:cubicBezTo>
                <a:close/>
              </a:path>
            </a:pathLst>
          </a:custGeom>
          <a:solidFill>
            <a:srgbClr val="FFFF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9" name="Freeform 78"/>
          <p:cNvSpPr/>
          <p:nvPr/>
        </p:nvSpPr>
        <p:spPr>
          <a:xfrm flipH="1">
            <a:off x="2339871" y="3049747"/>
            <a:ext cx="357109" cy="965835"/>
          </a:xfrm>
          <a:custGeom>
            <a:avLst/>
            <a:gdLst>
              <a:gd name="connsiteX0" fmla="*/ 452907 w 646090"/>
              <a:gd name="connsiteY0" fmla="*/ 92298 h 1092558"/>
              <a:gd name="connsiteX1" fmla="*/ 15025 w 646090"/>
              <a:gd name="connsiteY1" fmla="*/ 581695 h 1092558"/>
              <a:gd name="connsiteX2" fmla="*/ 543059 w 646090"/>
              <a:gd name="connsiteY2" fmla="*/ 1032456 h 1092558"/>
              <a:gd name="connsiteX3" fmla="*/ 633211 w 646090"/>
              <a:gd name="connsiteY3" fmla="*/ 942304 h 1092558"/>
              <a:gd name="connsiteX4" fmla="*/ 581696 w 646090"/>
              <a:gd name="connsiteY4" fmla="*/ 143814 h 1092558"/>
              <a:gd name="connsiteX5" fmla="*/ 452907 w 646090"/>
              <a:gd name="connsiteY5" fmla="*/ 92298 h 1092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6090" h="1092558">
                <a:moveTo>
                  <a:pt x="452907" y="92298"/>
                </a:moveTo>
                <a:cubicBezTo>
                  <a:pt x="358462" y="165278"/>
                  <a:pt x="0" y="425002"/>
                  <a:pt x="15025" y="581695"/>
                </a:cubicBezTo>
                <a:cubicBezTo>
                  <a:pt x="30050" y="738388"/>
                  <a:pt x="440028" y="972354"/>
                  <a:pt x="543059" y="1032456"/>
                </a:cubicBezTo>
                <a:cubicBezTo>
                  <a:pt x="646090" y="1092558"/>
                  <a:pt x="626772" y="1090411"/>
                  <a:pt x="633211" y="942304"/>
                </a:cubicBezTo>
                <a:cubicBezTo>
                  <a:pt x="639650" y="794197"/>
                  <a:pt x="607454" y="287628"/>
                  <a:pt x="581696" y="143814"/>
                </a:cubicBezTo>
                <a:cubicBezTo>
                  <a:pt x="555938" y="0"/>
                  <a:pt x="547352" y="19318"/>
                  <a:pt x="452907" y="92298"/>
                </a:cubicBezTo>
                <a:close/>
              </a:path>
            </a:pathLst>
          </a:custGeom>
          <a:solidFill>
            <a:srgbClr val="FFFF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2" name="Group 140"/>
          <p:cNvGrpSpPr/>
          <p:nvPr/>
        </p:nvGrpSpPr>
        <p:grpSpPr>
          <a:xfrm>
            <a:off x="733462" y="2345464"/>
            <a:ext cx="2345598" cy="2379680"/>
            <a:chOff x="733462" y="2345464"/>
            <a:chExt cx="2345598" cy="2379680"/>
          </a:xfrm>
        </p:grpSpPr>
        <p:grpSp>
          <p:nvGrpSpPr>
            <p:cNvPr id="3" name="Group 54"/>
            <p:cNvGrpSpPr/>
            <p:nvPr/>
          </p:nvGrpSpPr>
          <p:grpSpPr>
            <a:xfrm>
              <a:off x="733462" y="2345464"/>
              <a:ext cx="2345598" cy="2379680"/>
              <a:chOff x="3203848" y="1700808"/>
              <a:chExt cx="3168352" cy="3419950"/>
            </a:xfrm>
          </p:grpSpPr>
          <p:sp>
            <p:nvSpPr>
              <p:cNvPr id="81" name="Freeform 80"/>
              <p:cNvSpPr/>
              <p:nvPr/>
            </p:nvSpPr>
            <p:spPr>
              <a:xfrm flipH="1">
                <a:off x="4932040" y="4149080"/>
                <a:ext cx="583644" cy="936104"/>
              </a:xfrm>
              <a:custGeom>
                <a:avLst/>
                <a:gdLst>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98859 w 625872"/>
                  <a:gd name="connsiteY6" fmla="*/ 576262 h 840978"/>
                  <a:gd name="connsiteX7" fmla="*/ 408384 w 625872"/>
                  <a:gd name="connsiteY7" fmla="*/ 554831 h 840978"/>
                  <a:gd name="connsiteX8" fmla="*/ 403622 w 625872"/>
                  <a:gd name="connsiteY8" fmla="*/ 0 h 840978"/>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86581 w 625872"/>
                  <a:gd name="connsiteY6" fmla="*/ 600620 h 840978"/>
                  <a:gd name="connsiteX7" fmla="*/ 408384 w 625872"/>
                  <a:gd name="connsiteY7" fmla="*/ 554831 h 840978"/>
                  <a:gd name="connsiteX8" fmla="*/ 403622 w 625872"/>
                  <a:gd name="connsiteY8" fmla="*/ 0 h 840978"/>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52338"/>
                  <a:gd name="connsiteX1" fmla="*/ 586978 w 629778"/>
                  <a:gd name="connsiteY1" fmla="*/ 707231 h 852338"/>
                  <a:gd name="connsiteX2" fmla="*/ 332557 w 629778"/>
                  <a:gd name="connsiteY2" fmla="*/ 850230 h 852338"/>
                  <a:gd name="connsiteX3" fmla="*/ 65484 w 629778"/>
                  <a:gd name="connsiteY3" fmla="*/ 809625 h 852338"/>
                  <a:gd name="connsiteX4" fmla="*/ 15478 w 629778"/>
                  <a:gd name="connsiteY4" fmla="*/ 671512 h 852338"/>
                  <a:gd name="connsiteX5" fmla="*/ 158353 w 629778"/>
                  <a:gd name="connsiteY5" fmla="*/ 540543 h 852338"/>
                  <a:gd name="connsiteX6" fmla="*/ 386581 w 629778"/>
                  <a:gd name="connsiteY6" fmla="*/ 600620 h 852338"/>
                  <a:gd name="connsiteX7" fmla="*/ 408384 w 629778"/>
                  <a:gd name="connsiteY7" fmla="*/ 554831 h 852338"/>
                  <a:gd name="connsiteX8" fmla="*/ 403622 w 629778"/>
                  <a:gd name="connsiteY8" fmla="*/ 0 h 852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9778" h="852338">
                    <a:moveTo>
                      <a:pt x="589359" y="40481"/>
                    </a:moveTo>
                    <a:cubicBezTo>
                      <a:pt x="607615" y="308570"/>
                      <a:pt x="629778" y="572273"/>
                      <a:pt x="586978" y="707231"/>
                    </a:cubicBezTo>
                    <a:cubicBezTo>
                      <a:pt x="544178" y="842189"/>
                      <a:pt x="393081" y="852338"/>
                      <a:pt x="332557" y="850230"/>
                    </a:cubicBezTo>
                    <a:cubicBezTo>
                      <a:pt x="247154" y="847800"/>
                      <a:pt x="118330" y="839411"/>
                      <a:pt x="65484" y="809625"/>
                    </a:cubicBezTo>
                    <a:cubicBezTo>
                      <a:pt x="12638" y="779839"/>
                      <a:pt x="0" y="716359"/>
                      <a:pt x="15478" y="671512"/>
                    </a:cubicBezTo>
                    <a:cubicBezTo>
                      <a:pt x="30956" y="626665"/>
                      <a:pt x="96503" y="552358"/>
                      <a:pt x="158353" y="540543"/>
                    </a:cubicBezTo>
                    <a:cubicBezTo>
                      <a:pt x="220203" y="528728"/>
                      <a:pt x="344909" y="598239"/>
                      <a:pt x="386581" y="600620"/>
                    </a:cubicBezTo>
                    <a:cubicBezTo>
                      <a:pt x="428253" y="603001"/>
                      <a:pt x="405544" y="654934"/>
                      <a:pt x="408384" y="554831"/>
                    </a:cubicBezTo>
                    <a:cubicBezTo>
                      <a:pt x="411224" y="454728"/>
                      <a:pt x="406400" y="229393"/>
                      <a:pt x="403622" y="0"/>
                    </a:cubicBezTo>
                  </a:path>
                </a:pathLst>
              </a:custGeom>
              <a:solidFill>
                <a:srgbClr val="FFFF00"/>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82" name="Freeform 81"/>
              <p:cNvSpPr/>
              <p:nvPr/>
            </p:nvSpPr>
            <p:spPr>
              <a:xfrm>
                <a:off x="4139952" y="4184654"/>
                <a:ext cx="504056" cy="936104"/>
              </a:xfrm>
              <a:custGeom>
                <a:avLst/>
                <a:gdLst>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98859 w 625872"/>
                  <a:gd name="connsiteY6" fmla="*/ 576262 h 840978"/>
                  <a:gd name="connsiteX7" fmla="*/ 408384 w 625872"/>
                  <a:gd name="connsiteY7" fmla="*/ 554831 h 840978"/>
                  <a:gd name="connsiteX8" fmla="*/ 403622 w 625872"/>
                  <a:gd name="connsiteY8" fmla="*/ 0 h 840978"/>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86581 w 625872"/>
                  <a:gd name="connsiteY6" fmla="*/ 600620 h 840978"/>
                  <a:gd name="connsiteX7" fmla="*/ 408384 w 625872"/>
                  <a:gd name="connsiteY7" fmla="*/ 554831 h 840978"/>
                  <a:gd name="connsiteX8" fmla="*/ 403622 w 625872"/>
                  <a:gd name="connsiteY8" fmla="*/ 0 h 840978"/>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52338"/>
                  <a:gd name="connsiteX1" fmla="*/ 586978 w 629778"/>
                  <a:gd name="connsiteY1" fmla="*/ 707231 h 852338"/>
                  <a:gd name="connsiteX2" fmla="*/ 332557 w 629778"/>
                  <a:gd name="connsiteY2" fmla="*/ 850230 h 852338"/>
                  <a:gd name="connsiteX3" fmla="*/ 65484 w 629778"/>
                  <a:gd name="connsiteY3" fmla="*/ 809625 h 852338"/>
                  <a:gd name="connsiteX4" fmla="*/ 15478 w 629778"/>
                  <a:gd name="connsiteY4" fmla="*/ 671512 h 852338"/>
                  <a:gd name="connsiteX5" fmla="*/ 158353 w 629778"/>
                  <a:gd name="connsiteY5" fmla="*/ 540543 h 852338"/>
                  <a:gd name="connsiteX6" fmla="*/ 386581 w 629778"/>
                  <a:gd name="connsiteY6" fmla="*/ 600620 h 852338"/>
                  <a:gd name="connsiteX7" fmla="*/ 408384 w 629778"/>
                  <a:gd name="connsiteY7" fmla="*/ 554831 h 852338"/>
                  <a:gd name="connsiteX8" fmla="*/ 403622 w 629778"/>
                  <a:gd name="connsiteY8" fmla="*/ 0 h 852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9778" h="852338">
                    <a:moveTo>
                      <a:pt x="589359" y="40481"/>
                    </a:moveTo>
                    <a:cubicBezTo>
                      <a:pt x="607615" y="308570"/>
                      <a:pt x="629778" y="572273"/>
                      <a:pt x="586978" y="707231"/>
                    </a:cubicBezTo>
                    <a:cubicBezTo>
                      <a:pt x="544178" y="842189"/>
                      <a:pt x="393081" y="852338"/>
                      <a:pt x="332557" y="850230"/>
                    </a:cubicBezTo>
                    <a:cubicBezTo>
                      <a:pt x="247154" y="847800"/>
                      <a:pt x="118330" y="839411"/>
                      <a:pt x="65484" y="809625"/>
                    </a:cubicBezTo>
                    <a:cubicBezTo>
                      <a:pt x="12638" y="779839"/>
                      <a:pt x="0" y="716359"/>
                      <a:pt x="15478" y="671512"/>
                    </a:cubicBezTo>
                    <a:cubicBezTo>
                      <a:pt x="30956" y="626665"/>
                      <a:pt x="96503" y="552358"/>
                      <a:pt x="158353" y="540543"/>
                    </a:cubicBezTo>
                    <a:cubicBezTo>
                      <a:pt x="220203" y="528728"/>
                      <a:pt x="344909" y="598239"/>
                      <a:pt x="386581" y="600620"/>
                    </a:cubicBezTo>
                    <a:cubicBezTo>
                      <a:pt x="428253" y="603001"/>
                      <a:pt x="405544" y="654934"/>
                      <a:pt x="408384" y="554831"/>
                    </a:cubicBezTo>
                    <a:cubicBezTo>
                      <a:pt x="411224" y="454728"/>
                      <a:pt x="406400" y="229393"/>
                      <a:pt x="403622" y="0"/>
                    </a:cubicBezTo>
                  </a:path>
                </a:pathLst>
              </a:custGeom>
              <a:solidFill>
                <a:srgbClr val="FFFF00"/>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83" name="Sun 82"/>
              <p:cNvSpPr/>
              <p:nvPr/>
            </p:nvSpPr>
            <p:spPr>
              <a:xfrm>
                <a:off x="3203848" y="1700808"/>
                <a:ext cx="3168352" cy="3348372"/>
              </a:xfrm>
              <a:prstGeom prst="sun">
                <a:avLst>
                  <a:gd name="adj" fmla="val 21511"/>
                </a:avLst>
              </a:prstGeom>
              <a:solidFill>
                <a:srgbClr val="FFFF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4" name="Group 11"/>
            <p:cNvGrpSpPr/>
            <p:nvPr/>
          </p:nvGrpSpPr>
          <p:grpSpPr>
            <a:xfrm>
              <a:off x="1460676" y="2502642"/>
              <a:ext cx="951084" cy="998366"/>
              <a:chOff x="827584" y="1124744"/>
              <a:chExt cx="1072119" cy="1368152"/>
            </a:xfrm>
          </p:grpSpPr>
          <p:sp>
            <p:nvSpPr>
              <p:cNvPr id="89" name="Chord 88"/>
              <p:cNvSpPr/>
              <p:nvPr/>
            </p:nvSpPr>
            <p:spPr>
              <a:xfrm>
                <a:off x="827584" y="1124744"/>
                <a:ext cx="1072119" cy="1368152"/>
              </a:xfrm>
              <a:prstGeom prst="chord">
                <a:avLst>
                  <a:gd name="adj1" fmla="val 10688754"/>
                  <a:gd name="adj2" fmla="val 108958"/>
                </a:avLst>
              </a:prstGeom>
              <a:solidFill>
                <a:srgbClr val="FFFF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90" name="Chord 89"/>
              <p:cNvSpPr/>
              <p:nvPr/>
            </p:nvSpPr>
            <p:spPr>
              <a:xfrm rot="10800000">
                <a:off x="827584" y="1700808"/>
                <a:ext cx="1072119" cy="216024"/>
              </a:xfrm>
              <a:prstGeom prst="chord">
                <a:avLst>
                  <a:gd name="adj1" fmla="val 10688754"/>
                  <a:gd name="adj2" fmla="val 108958"/>
                </a:avLst>
              </a:prstGeom>
              <a:solidFill>
                <a:srgbClr val="FFFF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cxnSp>
            <p:nvCxnSpPr>
              <p:cNvPr id="91" name="Straight Connector 90"/>
              <p:cNvCxnSpPr/>
              <p:nvPr/>
            </p:nvCxnSpPr>
            <p:spPr>
              <a:xfrm rot="5400000">
                <a:off x="935596" y="1448780"/>
                <a:ext cx="64807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2" name="Straight Connector 91"/>
              <p:cNvCxnSpPr/>
              <p:nvPr/>
            </p:nvCxnSpPr>
            <p:spPr>
              <a:xfrm rot="5400000">
                <a:off x="1151620" y="1448780"/>
                <a:ext cx="64807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sp>
        <p:nvSpPr>
          <p:cNvPr id="57" name="Freeform 56"/>
          <p:cNvSpPr/>
          <p:nvPr/>
        </p:nvSpPr>
        <p:spPr>
          <a:xfrm rot="17752533" flipH="1">
            <a:off x="7310541" y="3040235"/>
            <a:ext cx="493454" cy="634190"/>
          </a:xfrm>
          <a:custGeom>
            <a:avLst/>
            <a:gdLst>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75432 w 777479"/>
              <a:gd name="connsiteY8" fmla="*/ 659606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65919 w 777479"/>
              <a:gd name="connsiteY10" fmla="*/ 516731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62013 w 777479"/>
              <a:gd name="connsiteY20" fmla="*/ 605036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77479" h="733822">
                <a:moveTo>
                  <a:pt x="237332" y="11906"/>
                </a:moveTo>
                <a:cubicBezTo>
                  <a:pt x="251421" y="57547"/>
                  <a:pt x="265510" y="103188"/>
                  <a:pt x="239713" y="140494"/>
                </a:cubicBezTo>
                <a:cubicBezTo>
                  <a:pt x="213916" y="177800"/>
                  <a:pt x="121841" y="196850"/>
                  <a:pt x="82550" y="235744"/>
                </a:cubicBezTo>
                <a:cubicBezTo>
                  <a:pt x="43259" y="274638"/>
                  <a:pt x="0" y="348456"/>
                  <a:pt x="3969" y="373856"/>
                </a:cubicBezTo>
                <a:cubicBezTo>
                  <a:pt x="7938" y="399256"/>
                  <a:pt x="64691" y="402828"/>
                  <a:pt x="106363" y="388144"/>
                </a:cubicBezTo>
                <a:cubicBezTo>
                  <a:pt x="148035" y="373460"/>
                  <a:pt x="228203" y="300831"/>
                  <a:pt x="254000" y="285750"/>
                </a:cubicBezTo>
                <a:cubicBezTo>
                  <a:pt x="279797" y="270669"/>
                  <a:pt x="266303" y="273050"/>
                  <a:pt x="261144" y="297656"/>
                </a:cubicBezTo>
                <a:cubicBezTo>
                  <a:pt x="255985" y="322262"/>
                  <a:pt x="233429" y="389731"/>
                  <a:pt x="223044" y="433387"/>
                </a:cubicBezTo>
                <a:cubicBezTo>
                  <a:pt x="212659" y="477043"/>
                  <a:pt x="194650" y="523540"/>
                  <a:pt x="198834" y="559594"/>
                </a:cubicBezTo>
                <a:cubicBezTo>
                  <a:pt x="203018" y="595648"/>
                  <a:pt x="225339" y="658312"/>
                  <a:pt x="248147" y="649709"/>
                </a:cubicBezTo>
                <a:cubicBezTo>
                  <a:pt x="270955" y="641106"/>
                  <a:pt x="315657" y="551569"/>
                  <a:pt x="335682" y="507975"/>
                </a:cubicBezTo>
                <a:cubicBezTo>
                  <a:pt x="355707" y="464381"/>
                  <a:pt x="361673" y="397002"/>
                  <a:pt x="368300" y="388143"/>
                </a:cubicBezTo>
                <a:cubicBezTo>
                  <a:pt x="374927" y="379284"/>
                  <a:pt x="369888" y="408385"/>
                  <a:pt x="375444" y="454819"/>
                </a:cubicBezTo>
                <a:cubicBezTo>
                  <a:pt x="381000" y="501254"/>
                  <a:pt x="388938" y="620316"/>
                  <a:pt x="401638" y="666750"/>
                </a:cubicBezTo>
                <a:cubicBezTo>
                  <a:pt x="414338" y="713184"/>
                  <a:pt x="434578" y="733028"/>
                  <a:pt x="451644" y="733425"/>
                </a:cubicBezTo>
                <a:cubicBezTo>
                  <a:pt x="468710" y="733822"/>
                  <a:pt x="495301" y="719931"/>
                  <a:pt x="504032" y="669131"/>
                </a:cubicBezTo>
                <a:cubicBezTo>
                  <a:pt x="512763" y="618331"/>
                  <a:pt x="500063" y="449658"/>
                  <a:pt x="504032" y="428624"/>
                </a:cubicBezTo>
                <a:cubicBezTo>
                  <a:pt x="508001" y="407590"/>
                  <a:pt x="516335" y="507603"/>
                  <a:pt x="527844" y="542925"/>
                </a:cubicBezTo>
                <a:cubicBezTo>
                  <a:pt x="539353" y="578247"/>
                  <a:pt x="556816" y="620712"/>
                  <a:pt x="573088" y="640556"/>
                </a:cubicBezTo>
                <a:cubicBezTo>
                  <a:pt x="589360" y="660400"/>
                  <a:pt x="610654" y="667907"/>
                  <a:pt x="625475" y="661987"/>
                </a:cubicBezTo>
                <a:cubicBezTo>
                  <a:pt x="640296" y="656067"/>
                  <a:pt x="658838" y="634802"/>
                  <a:pt x="662013" y="605036"/>
                </a:cubicBezTo>
                <a:cubicBezTo>
                  <a:pt x="665188" y="575270"/>
                  <a:pt x="649424" y="516368"/>
                  <a:pt x="644525" y="483394"/>
                </a:cubicBezTo>
                <a:cubicBezTo>
                  <a:pt x="639626" y="450420"/>
                  <a:pt x="620316" y="394891"/>
                  <a:pt x="632619" y="407194"/>
                </a:cubicBezTo>
                <a:cubicBezTo>
                  <a:pt x="644922" y="419497"/>
                  <a:pt x="695325" y="535781"/>
                  <a:pt x="718344" y="557212"/>
                </a:cubicBezTo>
                <a:cubicBezTo>
                  <a:pt x="741363" y="578643"/>
                  <a:pt x="763985" y="562769"/>
                  <a:pt x="770732" y="535781"/>
                </a:cubicBezTo>
                <a:cubicBezTo>
                  <a:pt x="777479" y="508794"/>
                  <a:pt x="775891" y="447278"/>
                  <a:pt x="758825" y="395287"/>
                </a:cubicBezTo>
                <a:cubicBezTo>
                  <a:pt x="741759" y="343296"/>
                  <a:pt x="687388" y="289718"/>
                  <a:pt x="668338" y="223837"/>
                </a:cubicBezTo>
                <a:cubicBezTo>
                  <a:pt x="649288" y="157956"/>
                  <a:pt x="646906" y="78978"/>
                  <a:pt x="644525" y="0"/>
                </a:cubicBezTo>
              </a:path>
            </a:pathLst>
          </a:custGeom>
          <a:solidFill>
            <a:srgbClr val="FFCC99"/>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56" name="Freeform 55"/>
          <p:cNvSpPr/>
          <p:nvPr/>
        </p:nvSpPr>
        <p:spPr>
          <a:xfrm rot="1198201">
            <a:off x="5629722" y="2911279"/>
            <a:ext cx="309673" cy="902314"/>
          </a:xfrm>
          <a:custGeom>
            <a:avLst/>
            <a:gdLst>
              <a:gd name="connsiteX0" fmla="*/ 452907 w 646090"/>
              <a:gd name="connsiteY0" fmla="*/ 92298 h 1092558"/>
              <a:gd name="connsiteX1" fmla="*/ 15025 w 646090"/>
              <a:gd name="connsiteY1" fmla="*/ 581695 h 1092558"/>
              <a:gd name="connsiteX2" fmla="*/ 543059 w 646090"/>
              <a:gd name="connsiteY2" fmla="*/ 1032456 h 1092558"/>
              <a:gd name="connsiteX3" fmla="*/ 633211 w 646090"/>
              <a:gd name="connsiteY3" fmla="*/ 942304 h 1092558"/>
              <a:gd name="connsiteX4" fmla="*/ 581696 w 646090"/>
              <a:gd name="connsiteY4" fmla="*/ 143814 h 1092558"/>
              <a:gd name="connsiteX5" fmla="*/ 452907 w 646090"/>
              <a:gd name="connsiteY5" fmla="*/ 92298 h 1092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6090" h="1092558">
                <a:moveTo>
                  <a:pt x="452907" y="92298"/>
                </a:moveTo>
                <a:cubicBezTo>
                  <a:pt x="358462" y="165278"/>
                  <a:pt x="0" y="425002"/>
                  <a:pt x="15025" y="581695"/>
                </a:cubicBezTo>
                <a:cubicBezTo>
                  <a:pt x="30050" y="738388"/>
                  <a:pt x="440028" y="972354"/>
                  <a:pt x="543059" y="1032456"/>
                </a:cubicBezTo>
                <a:cubicBezTo>
                  <a:pt x="646090" y="1092558"/>
                  <a:pt x="626772" y="1090411"/>
                  <a:pt x="633211" y="942304"/>
                </a:cubicBezTo>
                <a:cubicBezTo>
                  <a:pt x="639650" y="794197"/>
                  <a:pt x="607454" y="287628"/>
                  <a:pt x="581696" y="143814"/>
                </a:cubicBezTo>
                <a:cubicBezTo>
                  <a:pt x="555938" y="0"/>
                  <a:pt x="547352" y="19318"/>
                  <a:pt x="452907" y="92298"/>
                </a:cubicBezTo>
                <a:close/>
              </a:path>
            </a:pathLst>
          </a:custGeom>
          <a:solidFill>
            <a:srgbClr val="FFCC99"/>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5" name="Group 142"/>
          <p:cNvGrpSpPr/>
          <p:nvPr/>
        </p:nvGrpSpPr>
        <p:grpSpPr>
          <a:xfrm>
            <a:off x="5724128" y="2348880"/>
            <a:ext cx="1763568" cy="2831451"/>
            <a:chOff x="5724128" y="2348880"/>
            <a:chExt cx="1763568" cy="2831451"/>
          </a:xfrm>
        </p:grpSpPr>
        <p:sp>
          <p:nvSpPr>
            <p:cNvPr id="54" name="Freeform 53"/>
            <p:cNvSpPr/>
            <p:nvPr/>
          </p:nvSpPr>
          <p:spPr>
            <a:xfrm flipH="1">
              <a:off x="6697034" y="3982335"/>
              <a:ext cx="556828" cy="623327"/>
            </a:xfrm>
            <a:custGeom>
              <a:avLst/>
              <a:gdLst>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98859 w 625872"/>
                <a:gd name="connsiteY6" fmla="*/ 576262 h 840978"/>
                <a:gd name="connsiteX7" fmla="*/ 408384 w 625872"/>
                <a:gd name="connsiteY7" fmla="*/ 554831 h 840978"/>
                <a:gd name="connsiteX8" fmla="*/ 403622 w 625872"/>
                <a:gd name="connsiteY8" fmla="*/ 0 h 840978"/>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86581 w 625872"/>
                <a:gd name="connsiteY6" fmla="*/ 600620 h 840978"/>
                <a:gd name="connsiteX7" fmla="*/ 408384 w 625872"/>
                <a:gd name="connsiteY7" fmla="*/ 554831 h 840978"/>
                <a:gd name="connsiteX8" fmla="*/ 403622 w 625872"/>
                <a:gd name="connsiteY8" fmla="*/ 0 h 840978"/>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52338"/>
                <a:gd name="connsiteX1" fmla="*/ 586978 w 629778"/>
                <a:gd name="connsiteY1" fmla="*/ 707231 h 852338"/>
                <a:gd name="connsiteX2" fmla="*/ 332557 w 629778"/>
                <a:gd name="connsiteY2" fmla="*/ 850230 h 852338"/>
                <a:gd name="connsiteX3" fmla="*/ 65484 w 629778"/>
                <a:gd name="connsiteY3" fmla="*/ 809625 h 852338"/>
                <a:gd name="connsiteX4" fmla="*/ 15478 w 629778"/>
                <a:gd name="connsiteY4" fmla="*/ 671512 h 852338"/>
                <a:gd name="connsiteX5" fmla="*/ 158353 w 629778"/>
                <a:gd name="connsiteY5" fmla="*/ 540543 h 852338"/>
                <a:gd name="connsiteX6" fmla="*/ 386581 w 629778"/>
                <a:gd name="connsiteY6" fmla="*/ 600620 h 852338"/>
                <a:gd name="connsiteX7" fmla="*/ 408384 w 629778"/>
                <a:gd name="connsiteY7" fmla="*/ 554831 h 852338"/>
                <a:gd name="connsiteX8" fmla="*/ 403622 w 629778"/>
                <a:gd name="connsiteY8" fmla="*/ 0 h 852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9778" h="852338">
                  <a:moveTo>
                    <a:pt x="589359" y="40481"/>
                  </a:moveTo>
                  <a:cubicBezTo>
                    <a:pt x="607615" y="308570"/>
                    <a:pt x="629778" y="572273"/>
                    <a:pt x="586978" y="707231"/>
                  </a:cubicBezTo>
                  <a:cubicBezTo>
                    <a:pt x="544178" y="842189"/>
                    <a:pt x="393081" y="852338"/>
                    <a:pt x="332557" y="850230"/>
                  </a:cubicBezTo>
                  <a:cubicBezTo>
                    <a:pt x="247154" y="847800"/>
                    <a:pt x="118330" y="839411"/>
                    <a:pt x="65484" y="809625"/>
                  </a:cubicBezTo>
                  <a:cubicBezTo>
                    <a:pt x="12638" y="779839"/>
                    <a:pt x="0" y="716359"/>
                    <a:pt x="15478" y="671512"/>
                  </a:cubicBezTo>
                  <a:cubicBezTo>
                    <a:pt x="30956" y="626665"/>
                    <a:pt x="96503" y="552358"/>
                    <a:pt x="158353" y="540543"/>
                  </a:cubicBezTo>
                  <a:cubicBezTo>
                    <a:pt x="220203" y="528728"/>
                    <a:pt x="344909" y="598239"/>
                    <a:pt x="386581" y="600620"/>
                  </a:cubicBezTo>
                  <a:cubicBezTo>
                    <a:pt x="428253" y="603001"/>
                    <a:pt x="405544" y="654934"/>
                    <a:pt x="408384" y="554831"/>
                  </a:cubicBezTo>
                  <a:cubicBezTo>
                    <a:pt x="411224" y="454728"/>
                    <a:pt x="406400" y="229393"/>
                    <a:pt x="403622" y="0"/>
                  </a:cubicBezTo>
                </a:path>
              </a:pathLst>
            </a:custGeom>
            <a:solidFill>
              <a:srgbClr val="FFCC99"/>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55" name="Freeform 54"/>
            <p:cNvSpPr/>
            <p:nvPr/>
          </p:nvSpPr>
          <p:spPr>
            <a:xfrm>
              <a:off x="6008974" y="3982335"/>
              <a:ext cx="483130" cy="623327"/>
            </a:xfrm>
            <a:custGeom>
              <a:avLst/>
              <a:gdLst>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98859 w 625872"/>
                <a:gd name="connsiteY6" fmla="*/ 576262 h 840978"/>
                <a:gd name="connsiteX7" fmla="*/ 408384 w 625872"/>
                <a:gd name="connsiteY7" fmla="*/ 554831 h 840978"/>
                <a:gd name="connsiteX8" fmla="*/ 403622 w 625872"/>
                <a:gd name="connsiteY8" fmla="*/ 0 h 840978"/>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86581 w 625872"/>
                <a:gd name="connsiteY6" fmla="*/ 600620 h 840978"/>
                <a:gd name="connsiteX7" fmla="*/ 408384 w 625872"/>
                <a:gd name="connsiteY7" fmla="*/ 554831 h 840978"/>
                <a:gd name="connsiteX8" fmla="*/ 403622 w 625872"/>
                <a:gd name="connsiteY8" fmla="*/ 0 h 840978"/>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52338"/>
                <a:gd name="connsiteX1" fmla="*/ 586978 w 629778"/>
                <a:gd name="connsiteY1" fmla="*/ 707231 h 852338"/>
                <a:gd name="connsiteX2" fmla="*/ 332557 w 629778"/>
                <a:gd name="connsiteY2" fmla="*/ 850230 h 852338"/>
                <a:gd name="connsiteX3" fmla="*/ 65484 w 629778"/>
                <a:gd name="connsiteY3" fmla="*/ 809625 h 852338"/>
                <a:gd name="connsiteX4" fmla="*/ 15478 w 629778"/>
                <a:gd name="connsiteY4" fmla="*/ 671512 h 852338"/>
                <a:gd name="connsiteX5" fmla="*/ 158353 w 629778"/>
                <a:gd name="connsiteY5" fmla="*/ 540543 h 852338"/>
                <a:gd name="connsiteX6" fmla="*/ 386581 w 629778"/>
                <a:gd name="connsiteY6" fmla="*/ 600620 h 852338"/>
                <a:gd name="connsiteX7" fmla="*/ 408384 w 629778"/>
                <a:gd name="connsiteY7" fmla="*/ 554831 h 852338"/>
                <a:gd name="connsiteX8" fmla="*/ 403622 w 629778"/>
                <a:gd name="connsiteY8" fmla="*/ 0 h 852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9778" h="852338">
                  <a:moveTo>
                    <a:pt x="589359" y="40481"/>
                  </a:moveTo>
                  <a:cubicBezTo>
                    <a:pt x="607615" y="308570"/>
                    <a:pt x="629778" y="572273"/>
                    <a:pt x="586978" y="707231"/>
                  </a:cubicBezTo>
                  <a:cubicBezTo>
                    <a:pt x="544178" y="842189"/>
                    <a:pt x="393081" y="852338"/>
                    <a:pt x="332557" y="850230"/>
                  </a:cubicBezTo>
                  <a:cubicBezTo>
                    <a:pt x="247154" y="847800"/>
                    <a:pt x="118330" y="839411"/>
                    <a:pt x="65484" y="809625"/>
                  </a:cubicBezTo>
                  <a:cubicBezTo>
                    <a:pt x="12638" y="779839"/>
                    <a:pt x="0" y="716359"/>
                    <a:pt x="15478" y="671512"/>
                  </a:cubicBezTo>
                  <a:cubicBezTo>
                    <a:pt x="30956" y="626665"/>
                    <a:pt x="96503" y="552358"/>
                    <a:pt x="158353" y="540543"/>
                  </a:cubicBezTo>
                  <a:cubicBezTo>
                    <a:pt x="220203" y="528728"/>
                    <a:pt x="344909" y="598239"/>
                    <a:pt x="386581" y="600620"/>
                  </a:cubicBezTo>
                  <a:cubicBezTo>
                    <a:pt x="428253" y="603001"/>
                    <a:pt x="405544" y="654934"/>
                    <a:pt x="408384" y="554831"/>
                  </a:cubicBezTo>
                  <a:cubicBezTo>
                    <a:pt x="411224" y="454728"/>
                    <a:pt x="406400" y="229393"/>
                    <a:pt x="403622" y="0"/>
                  </a:cubicBezTo>
                </a:path>
              </a:pathLst>
            </a:custGeom>
            <a:solidFill>
              <a:srgbClr val="FFCC99"/>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60" name="Chord 59"/>
            <p:cNvSpPr/>
            <p:nvPr/>
          </p:nvSpPr>
          <p:spPr>
            <a:xfrm>
              <a:off x="5724128" y="2636912"/>
              <a:ext cx="1763568" cy="2543419"/>
            </a:xfrm>
            <a:prstGeom prst="chord">
              <a:avLst>
                <a:gd name="adj1" fmla="val 10135620"/>
                <a:gd name="adj2" fmla="val 674418"/>
              </a:avLst>
            </a:prstGeom>
            <a:solidFill>
              <a:srgbClr val="FFCC99"/>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6" name="Group 11"/>
            <p:cNvGrpSpPr/>
            <p:nvPr/>
          </p:nvGrpSpPr>
          <p:grpSpPr>
            <a:xfrm>
              <a:off x="6012160" y="2348880"/>
              <a:ext cx="1222798" cy="1283590"/>
              <a:chOff x="827584" y="1124744"/>
              <a:chExt cx="1072119" cy="1368152"/>
            </a:xfrm>
          </p:grpSpPr>
          <p:sp>
            <p:nvSpPr>
              <p:cNvPr id="94" name="Chord 93"/>
              <p:cNvSpPr/>
              <p:nvPr/>
            </p:nvSpPr>
            <p:spPr>
              <a:xfrm>
                <a:off x="827584" y="1124744"/>
                <a:ext cx="1072119" cy="1368152"/>
              </a:xfrm>
              <a:prstGeom prst="chord">
                <a:avLst>
                  <a:gd name="adj1" fmla="val 10688754"/>
                  <a:gd name="adj2" fmla="val 108958"/>
                </a:avLst>
              </a:prstGeom>
              <a:solidFill>
                <a:srgbClr val="FFFF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95" name="Chord 94"/>
              <p:cNvSpPr/>
              <p:nvPr/>
            </p:nvSpPr>
            <p:spPr>
              <a:xfrm rot="10800000">
                <a:off x="827584" y="1700808"/>
                <a:ext cx="1072119" cy="216024"/>
              </a:xfrm>
              <a:prstGeom prst="chord">
                <a:avLst>
                  <a:gd name="adj1" fmla="val 10688754"/>
                  <a:gd name="adj2" fmla="val 108958"/>
                </a:avLst>
              </a:prstGeom>
              <a:solidFill>
                <a:srgbClr val="FFFF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cxnSp>
            <p:nvCxnSpPr>
              <p:cNvPr id="96" name="Straight Connector 95"/>
              <p:cNvCxnSpPr/>
              <p:nvPr/>
            </p:nvCxnSpPr>
            <p:spPr>
              <a:xfrm rot="5400000">
                <a:off x="935596" y="1448780"/>
                <a:ext cx="64807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7" name="Straight Connector 96"/>
              <p:cNvCxnSpPr/>
              <p:nvPr/>
            </p:nvCxnSpPr>
            <p:spPr>
              <a:xfrm rot="5400000">
                <a:off x="1151620" y="1448780"/>
                <a:ext cx="64807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sp>
        <p:nvSpPr>
          <p:cNvPr id="61" name="Freeform 60"/>
          <p:cNvSpPr/>
          <p:nvPr/>
        </p:nvSpPr>
        <p:spPr>
          <a:xfrm flipH="1">
            <a:off x="4788024" y="3029541"/>
            <a:ext cx="379487" cy="787772"/>
          </a:xfrm>
          <a:custGeom>
            <a:avLst/>
            <a:gdLst>
              <a:gd name="connsiteX0" fmla="*/ 452907 w 646090"/>
              <a:gd name="connsiteY0" fmla="*/ 92298 h 1092558"/>
              <a:gd name="connsiteX1" fmla="*/ 15025 w 646090"/>
              <a:gd name="connsiteY1" fmla="*/ 581695 h 1092558"/>
              <a:gd name="connsiteX2" fmla="*/ 543059 w 646090"/>
              <a:gd name="connsiteY2" fmla="*/ 1032456 h 1092558"/>
              <a:gd name="connsiteX3" fmla="*/ 633211 w 646090"/>
              <a:gd name="connsiteY3" fmla="*/ 942304 h 1092558"/>
              <a:gd name="connsiteX4" fmla="*/ 581696 w 646090"/>
              <a:gd name="connsiteY4" fmla="*/ 143814 h 1092558"/>
              <a:gd name="connsiteX5" fmla="*/ 452907 w 646090"/>
              <a:gd name="connsiteY5" fmla="*/ 92298 h 1092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6090" h="1092558">
                <a:moveTo>
                  <a:pt x="452907" y="92298"/>
                </a:moveTo>
                <a:cubicBezTo>
                  <a:pt x="358462" y="165278"/>
                  <a:pt x="0" y="425002"/>
                  <a:pt x="15025" y="581695"/>
                </a:cubicBezTo>
                <a:cubicBezTo>
                  <a:pt x="30050" y="738388"/>
                  <a:pt x="440028" y="972354"/>
                  <a:pt x="543059" y="1032456"/>
                </a:cubicBezTo>
                <a:cubicBezTo>
                  <a:pt x="646090" y="1092558"/>
                  <a:pt x="626772" y="1090411"/>
                  <a:pt x="633211" y="942304"/>
                </a:cubicBezTo>
                <a:cubicBezTo>
                  <a:pt x="639650" y="794197"/>
                  <a:pt x="607454" y="287628"/>
                  <a:pt x="581696" y="143814"/>
                </a:cubicBezTo>
                <a:cubicBezTo>
                  <a:pt x="555938" y="0"/>
                  <a:pt x="547352" y="19318"/>
                  <a:pt x="452907" y="92298"/>
                </a:cubicBezTo>
                <a:close/>
              </a:path>
            </a:pathLst>
          </a:custGeom>
          <a:solidFill>
            <a:srgbClr val="00CC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1" name="Freeform 70"/>
          <p:cNvSpPr/>
          <p:nvPr/>
        </p:nvSpPr>
        <p:spPr>
          <a:xfrm rot="12331776" flipH="1">
            <a:off x="4623663" y="2420844"/>
            <a:ext cx="489075" cy="684705"/>
          </a:xfrm>
          <a:custGeom>
            <a:avLst/>
            <a:gdLst>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75432 w 777479"/>
              <a:gd name="connsiteY8" fmla="*/ 659606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65919 w 777479"/>
              <a:gd name="connsiteY10" fmla="*/ 516731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62013 w 777479"/>
              <a:gd name="connsiteY20" fmla="*/ 605036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180 w 777479"/>
              <a:gd name="connsiteY0" fmla="*/ 0 h 909988"/>
              <a:gd name="connsiteX1" fmla="*/ 239713 w 777479"/>
              <a:gd name="connsiteY1" fmla="*/ 316660 h 909988"/>
              <a:gd name="connsiteX2" fmla="*/ 82550 w 777479"/>
              <a:gd name="connsiteY2" fmla="*/ 411910 h 909988"/>
              <a:gd name="connsiteX3" fmla="*/ 3969 w 777479"/>
              <a:gd name="connsiteY3" fmla="*/ 550022 h 909988"/>
              <a:gd name="connsiteX4" fmla="*/ 106363 w 777479"/>
              <a:gd name="connsiteY4" fmla="*/ 564310 h 909988"/>
              <a:gd name="connsiteX5" fmla="*/ 254000 w 777479"/>
              <a:gd name="connsiteY5" fmla="*/ 461916 h 909988"/>
              <a:gd name="connsiteX6" fmla="*/ 261144 w 777479"/>
              <a:gd name="connsiteY6" fmla="*/ 473822 h 909988"/>
              <a:gd name="connsiteX7" fmla="*/ 223044 w 777479"/>
              <a:gd name="connsiteY7" fmla="*/ 609553 h 909988"/>
              <a:gd name="connsiteX8" fmla="*/ 198834 w 777479"/>
              <a:gd name="connsiteY8" fmla="*/ 735760 h 909988"/>
              <a:gd name="connsiteX9" fmla="*/ 248147 w 777479"/>
              <a:gd name="connsiteY9" fmla="*/ 825875 h 909988"/>
              <a:gd name="connsiteX10" fmla="*/ 335682 w 777479"/>
              <a:gd name="connsiteY10" fmla="*/ 684141 h 909988"/>
              <a:gd name="connsiteX11" fmla="*/ 368300 w 777479"/>
              <a:gd name="connsiteY11" fmla="*/ 564309 h 909988"/>
              <a:gd name="connsiteX12" fmla="*/ 375444 w 777479"/>
              <a:gd name="connsiteY12" fmla="*/ 630985 h 909988"/>
              <a:gd name="connsiteX13" fmla="*/ 401638 w 777479"/>
              <a:gd name="connsiteY13" fmla="*/ 842916 h 909988"/>
              <a:gd name="connsiteX14" fmla="*/ 451644 w 777479"/>
              <a:gd name="connsiteY14" fmla="*/ 909591 h 909988"/>
              <a:gd name="connsiteX15" fmla="*/ 504032 w 777479"/>
              <a:gd name="connsiteY15" fmla="*/ 845297 h 909988"/>
              <a:gd name="connsiteX16" fmla="*/ 504032 w 777479"/>
              <a:gd name="connsiteY16" fmla="*/ 604790 h 909988"/>
              <a:gd name="connsiteX17" fmla="*/ 527844 w 777479"/>
              <a:gd name="connsiteY17" fmla="*/ 719091 h 909988"/>
              <a:gd name="connsiteX18" fmla="*/ 573088 w 777479"/>
              <a:gd name="connsiteY18" fmla="*/ 816722 h 909988"/>
              <a:gd name="connsiteX19" fmla="*/ 625475 w 777479"/>
              <a:gd name="connsiteY19" fmla="*/ 838153 h 909988"/>
              <a:gd name="connsiteX20" fmla="*/ 662013 w 777479"/>
              <a:gd name="connsiteY20" fmla="*/ 781202 h 909988"/>
              <a:gd name="connsiteX21" fmla="*/ 644525 w 777479"/>
              <a:gd name="connsiteY21" fmla="*/ 659560 h 909988"/>
              <a:gd name="connsiteX22" fmla="*/ 632619 w 777479"/>
              <a:gd name="connsiteY22" fmla="*/ 583360 h 909988"/>
              <a:gd name="connsiteX23" fmla="*/ 718344 w 777479"/>
              <a:gd name="connsiteY23" fmla="*/ 733378 h 909988"/>
              <a:gd name="connsiteX24" fmla="*/ 770732 w 777479"/>
              <a:gd name="connsiteY24" fmla="*/ 711947 h 909988"/>
              <a:gd name="connsiteX25" fmla="*/ 758825 w 777479"/>
              <a:gd name="connsiteY25" fmla="*/ 571453 h 909988"/>
              <a:gd name="connsiteX26" fmla="*/ 668338 w 777479"/>
              <a:gd name="connsiteY26" fmla="*/ 400003 h 909988"/>
              <a:gd name="connsiteX27" fmla="*/ 644525 w 777479"/>
              <a:gd name="connsiteY27" fmla="*/ 176166 h 909988"/>
              <a:gd name="connsiteX0" fmla="*/ 237180 w 777479"/>
              <a:gd name="connsiteY0" fmla="*/ 0 h 909988"/>
              <a:gd name="connsiteX1" fmla="*/ 239713 w 777479"/>
              <a:gd name="connsiteY1" fmla="*/ 316660 h 909988"/>
              <a:gd name="connsiteX2" fmla="*/ 82550 w 777479"/>
              <a:gd name="connsiteY2" fmla="*/ 411910 h 909988"/>
              <a:gd name="connsiteX3" fmla="*/ 3969 w 777479"/>
              <a:gd name="connsiteY3" fmla="*/ 550022 h 909988"/>
              <a:gd name="connsiteX4" fmla="*/ 106363 w 777479"/>
              <a:gd name="connsiteY4" fmla="*/ 564310 h 909988"/>
              <a:gd name="connsiteX5" fmla="*/ 254000 w 777479"/>
              <a:gd name="connsiteY5" fmla="*/ 461916 h 909988"/>
              <a:gd name="connsiteX6" fmla="*/ 261144 w 777479"/>
              <a:gd name="connsiteY6" fmla="*/ 473822 h 909988"/>
              <a:gd name="connsiteX7" fmla="*/ 223044 w 777479"/>
              <a:gd name="connsiteY7" fmla="*/ 609553 h 909988"/>
              <a:gd name="connsiteX8" fmla="*/ 198834 w 777479"/>
              <a:gd name="connsiteY8" fmla="*/ 735760 h 909988"/>
              <a:gd name="connsiteX9" fmla="*/ 248147 w 777479"/>
              <a:gd name="connsiteY9" fmla="*/ 825875 h 909988"/>
              <a:gd name="connsiteX10" fmla="*/ 335682 w 777479"/>
              <a:gd name="connsiteY10" fmla="*/ 684141 h 909988"/>
              <a:gd name="connsiteX11" fmla="*/ 368300 w 777479"/>
              <a:gd name="connsiteY11" fmla="*/ 564309 h 909988"/>
              <a:gd name="connsiteX12" fmla="*/ 375444 w 777479"/>
              <a:gd name="connsiteY12" fmla="*/ 630985 h 909988"/>
              <a:gd name="connsiteX13" fmla="*/ 401638 w 777479"/>
              <a:gd name="connsiteY13" fmla="*/ 842916 h 909988"/>
              <a:gd name="connsiteX14" fmla="*/ 451644 w 777479"/>
              <a:gd name="connsiteY14" fmla="*/ 909591 h 909988"/>
              <a:gd name="connsiteX15" fmla="*/ 504032 w 777479"/>
              <a:gd name="connsiteY15" fmla="*/ 845297 h 909988"/>
              <a:gd name="connsiteX16" fmla="*/ 504032 w 777479"/>
              <a:gd name="connsiteY16" fmla="*/ 604790 h 909988"/>
              <a:gd name="connsiteX17" fmla="*/ 527844 w 777479"/>
              <a:gd name="connsiteY17" fmla="*/ 719091 h 909988"/>
              <a:gd name="connsiteX18" fmla="*/ 573088 w 777479"/>
              <a:gd name="connsiteY18" fmla="*/ 816722 h 909988"/>
              <a:gd name="connsiteX19" fmla="*/ 625475 w 777479"/>
              <a:gd name="connsiteY19" fmla="*/ 838153 h 909988"/>
              <a:gd name="connsiteX20" fmla="*/ 662013 w 777479"/>
              <a:gd name="connsiteY20" fmla="*/ 781202 h 909988"/>
              <a:gd name="connsiteX21" fmla="*/ 644525 w 777479"/>
              <a:gd name="connsiteY21" fmla="*/ 659560 h 909988"/>
              <a:gd name="connsiteX22" fmla="*/ 632619 w 777479"/>
              <a:gd name="connsiteY22" fmla="*/ 583360 h 909988"/>
              <a:gd name="connsiteX23" fmla="*/ 718344 w 777479"/>
              <a:gd name="connsiteY23" fmla="*/ 733378 h 909988"/>
              <a:gd name="connsiteX24" fmla="*/ 770732 w 777479"/>
              <a:gd name="connsiteY24" fmla="*/ 711947 h 909988"/>
              <a:gd name="connsiteX25" fmla="*/ 758825 w 777479"/>
              <a:gd name="connsiteY25" fmla="*/ 571453 h 909988"/>
              <a:gd name="connsiteX26" fmla="*/ 668338 w 777479"/>
              <a:gd name="connsiteY26" fmla="*/ 400003 h 909988"/>
              <a:gd name="connsiteX27" fmla="*/ 614486 w 777479"/>
              <a:gd name="connsiteY27" fmla="*/ 68283 h 909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77479" h="909988">
                <a:moveTo>
                  <a:pt x="237180" y="0"/>
                </a:moveTo>
                <a:cubicBezTo>
                  <a:pt x="251269" y="45641"/>
                  <a:pt x="265485" y="248008"/>
                  <a:pt x="239713" y="316660"/>
                </a:cubicBezTo>
                <a:cubicBezTo>
                  <a:pt x="213941" y="385312"/>
                  <a:pt x="121841" y="373016"/>
                  <a:pt x="82550" y="411910"/>
                </a:cubicBezTo>
                <a:cubicBezTo>
                  <a:pt x="43259" y="450804"/>
                  <a:pt x="0" y="524622"/>
                  <a:pt x="3969" y="550022"/>
                </a:cubicBezTo>
                <a:cubicBezTo>
                  <a:pt x="7938" y="575422"/>
                  <a:pt x="64691" y="578994"/>
                  <a:pt x="106363" y="564310"/>
                </a:cubicBezTo>
                <a:cubicBezTo>
                  <a:pt x="148035" y="549626"/>
                  <a:pt x="228203" y="476997"/>
                  <a:pt x="254000" y="461916"/>
                </a:cubicBezTo>
                <a:cubicBezTo>
                  <a:pt x="279797" y="446835"/>
                  <a:pt x="266303" y="449216"/>
                  <a:pt x="261144" y="473822"/>
                </a:cubicBezTo>
                <a:cubicBezTo>
                  <a:pt x="255985" y="498428"/>
                  <a:pt x="233429" y="565897"/>
                  <a:pt x="223044" y="609553"/>
                </a:cubicBezTo>
                <a:cubicBezTo>
                  <a:pt x="212659" y="653209"/>
                  <a:pt x="194650" y="699706"/>
                  <a:pt x="198834" y="735760"/>
                </a:cubicBezTo>
                <a:cubicBezTo>
                  <a:pt x="203018" y="771814"/>
                  <a:pt x="225339" y="834478"/>
                  <a:pt x="248147" y="825875"/>
                </a:cubicBezTo>
                <a:cubicBezTo>
                  <a:pt x="270955" y="817272"/>
                  <a:pt x="315657" y="727735"/>
                  <a:pt x="335682" y="684141"/>
                </a:cubicBezTo>
                <a:cubicBezTo>
                  <a:pt x="355707" y="640547"/>
                  <a:pt x="361673" y="573168"/>
                  <a:pt x="368300" y="564309"/>
                </a:cubicBezTo>
                <a:cubicBezTo>
                  <a:pt x="374927" y="555450"/>
                  <a:pt x="369888" y="584551"/>
                  <a:pt x="375444" y="630985"/>
                </a:cubicBezTo>
                <a:cubicBezTo>
                  <a:pt x="381000" y="677420"/>
                  <a:pt x="388938" y="796482"/>
                  <a:pt x="401638" y="842916"/>
                </a:cubicBezTo>
                <a:cubicBezTo>
                  <a:pt x="414338" y="889350"/>
                  <a:pt x="434578" y="909194"/>
                  <a:pt x="451644" y="909591"/>
                </a:cubicBezTo>
                <a:cubicBezTo>
                  <a:pt x="468710" y="909988"/>
                  <a:pt x="495301" y="896097"/>
                  <a:pt x="504032" y="845297"/>
                </a:cubicBezTo>
                <a:cubicBezTo>
                  <a:pt x="512763" y="794497"/>
                  <a:pt x="500063" y="625824"/>
                  <a:pt x="504032" y="604790"/>
                </a:cubicBezTo>
                <a:cubicBezTo>
                  <a:pt x="508001" y="583756"/>
                  <a:pt x="516335" y="683769"/>
                  <a:pt x="527844" y="719091"/>
                </a:cubicBezTo>
                <a:cubicBezTo>
                  <a:pt x="539353" y="754413"/>
                  <a:pt x="556816" y="796878"/>
                  <a:pt x="573088" y="816722"/>
                </a:cubicBezTo>
                <a:cubicBezTo>
                  <a:pt x="589360" y="836566"/>
                  <a:pt x="610654" y="844073"/>
                  <a:pt x="625475" y="838153"/>
                </a:cubicBezTo>
                <a:cubicBezTo>
                  <a:pt x="640296" y="832233"/>
                  <a:pt x="658838" y="810968"/>
                  <a:pt x="662013" y="781202"/>
                </a:cubicBezTo>
                <a:cubicBezTo>
                  <a:pt x="665188" y="751436"/>
                  <a:pt x="649424" y="692534"/>
                  <a:pt x="644525" y="659560"/>
                </a:cubicBezTo>
                <a:cubicBezTo>
                  <a:pt x="639626" y="626586"/>
                  <a:pt x="620316" y="571057"/>
                  <a:pt x="632619" y="583360"/>
                </a:cubicBezTo>
                <a:cubicBezTo>
                  <a:pt x="644922" y="595663"/>
                  <a:pt x="695325" y="711947"/>
                  <a:pt x="718344" y="733378"/>
                </a:cubicBezTo>
                <a:cubicBezTo>
                  <a:pt x="741363" y="754809"/>
                  <a:pt x="763985" y="738935"/>
                  <a:pt x="770732" y="711947"/>
                </a:cubicBezTo>
                <a:cubicBezTo>
                  <a:pt x="777479" y="684960"/>
                  <a:pt x="775891" y="623444"/>
                  <a:pt x="758825" y="571453"/>
                </a:cubicBezTo>
                <a:cubicBezTo>
                  <a:pt x="741759" y="519462"/>
                  <a:pt x="692395" y="483865"/>
                  <a:pt x="668338" y="400003"/>
                </a:cubicBezTo>
                <a:cubicBezTo>
                  <a:pt x="644281" y="316141"/>
                  <a:pt x="616867" y="147261"/>
                  <a:pt x="614486" y="68283"/>
                </a:cubicBezTo>
              </a:path>
            </a:pathLst>
          </a:custGeom>
          <a:solidFill>
            <a:srgbClr val="00CC00"/>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62" name="Freeform 61"/>
          <p:cNvSpPr/>
          <p:nvPr/>
        </p:nvSpPr>
        <p:spPr>
          <a:xfrm>
            <a:off x="3358141" y="2957533"/>
            <a:ext cx="421771" cy="848370"/>
          </a:xfrm>
          <a:custGeom>
            <a:avLst/>
            <a:gdLst>
              <a:gd name="connsiteX0" fmla="*/ 452907 w 646090"/>
              <a:gd name="connsiteY0" fmla="*/ 92298 h 1092558"/>
              <a:gd name="connsiteX1" fmla="*/ 15025 w 646090"/>
              <a:gd name="connsiteY1" fmla="*/ 581695 h 1092558"/>
              <a:gd name="connsiteX2" fmla="*/ 543059 w 646090"/>
              <a:gd name="connsiteY2" fmla="*/ 1032456 h 1092558"/>
              <a:gd name="connsiteX3" fmla="*/ 633211 w 646090"/>
              <a:gd name="connsiteY3" fmla="*/ 942304 h 1092558"/>
              <a:gd name="connsiteX4" fmla="*/ 581696 w 646090"/>
              <a:gd name="connsiteY4" fmla="*/ 143814 h 1092558"/>
              <a:gd name="connsiteX5" fmla="*/ 452907 w 646090"/>
              <a:gd name="connsiteY5" fmla="*/ 92298 h 1092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6090" h="1092558">
                <a:moveTo>
                  <a:pt x="452907" y="92298"/>
                </a:moveTo>
                <a:cubicBezTo>
                  <a:pt x="358462" y="165278"/>
                  <a:pt x="0" y="425002"/>
                  <a:pt x="15025" y="581695"/>
                </a:cubicBezTo>
                <a:cubicBezTo>
                  <a:pt x="30050" y="738388"/>
                  <a:pt x="440028" y="972354"/>
                  <a:pt x="543059" y="1032456"/>
                </a:cubicBezTo>
                <a:cubicBezTo>
                  <a:pt x="646090" y="1092558"/>
                  <a:pt x="626772" y="1090411"/>
                  <a:pt x="633211" y="942304"/>
                </a:cubicBezTo>
                <a:cubicBezTo>
                  <a:pt x="639650" y="794197"/>
                  <a:pt x="607454" y="287628"/>
                  <a:pt x="581696" y="143814"/>
                </a:cubicBezTo>
                <a:cubicBezTo>
                  <a:pt x="555938" y="0"/>
                  <a:pt x="547352" y="19318"/>
                  <a:pt x="452907" y="92298"/>
                </a:cubicBezTo>
                <a:close/>
              </a:path>
            </a:pathLst>
          </a:custGeom>
          <a:solidFill>
            <a:srgbClr val="00CC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7" name="Group 141"/>
          <p:cNvGrpSpPr/>
          <p:nvPr/>
        </p:nvGrpSpPr>
        <p:grpSpPr>
          <a:xfrm>
            <a:off x="3560833" y="2276872"/>
            <a:ext cx="1369411" cy="2369952"/>
            <a:chOff x="3560833" y="2276872"/>
            <a:chExt cx="1369411" cy="2369952"/>
          </a:xfrm>
        </p:grpSpPr>
        <p:grpSp>
          <p:nvGrpSpPr>
            <p:cNvPr id="8" name="Group 99"/>
            <p:cNvGrpSpPr/>
            <p:nvPr/>
          </p:nvGrpSpPr>
          <p:grpSpPr>
            <a:xfrm>
              <a:off x="3707556" y="4059934"/>
              <a:ext cx="1075966" cy="586890"/>
              <a:chOff x="1619672" y="4221089"/>
              <a:chExt cx="1584176" cy="864095"/>
            </a:xfrm>
          </p:grpSpPr>
          <p:sp>
            <p:nvSpPr>
              <p:cNvPr id="64" name="Freeform 63"/>
              <p:cNvSpPr/>
              <p:nvPr/>
            </p:nvSpPr>
            <p:spPr>
              <a:xfrm>
                <a:off x="1619672" y="4246822"/>
                <a:ext cx="669997" cy="838362"/>
              </a:xfrm>
              <a:custGeom>
                <a:avLst/>
                <a:gdLst>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98859 w 625872"/>
                  <a:gd name="connsiteY6" fmla="*/ 576262 h 840978"/>
                  <a:gd name="connsiteX7" fmla="*/ 408384 w 625872"/>
                  <a:gd name="connsiteY7" fmla="*/ 554831 h 840978"/>
                  <a:gd name="connsiteX8" fmla="*/ 403622 w 625872"/>
                  <a:gd name="connsiteY8" fmla="*/ 0 h 840978"/>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86581 w 625872"/>
                  <a:gd name="connsiteY6" fmla="*/ 600620 h 840978"/>
                  <a:gd name="connsiteX7" fmla="*/ 408384 w 625872"/>
                  <a:gd name="connsiteY7" fmla="*/ 554831 h 840978"/>
                  <a:gd name="connsiteX8" fmla="*/ 403622 w 625872"/>
                  <a:gd name="connsiteY8" fmla="*/ 0 h 840978"/>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52338"/>
                  <a:gd name="connsiteX1" fmla="*/ 586978 w 629778"/>
                  <a:gd name="connsiteY1" fmla="*/ 707231 h 852338"/>
                  <a:gd name="connsiteX2" fmla="*/ 332557 w 629778"/>
                  <a:gd name="connsiteY2" fmla="*/ 850230 h 852338"/>
                  <a:gd name="connsiteX3" fmla="*/ 65484 w 629778"/>
                  <a:gd name="connsiteY3" fmla="*/ 809625 h 852338"/>
                  <a:gd name="connsiteX4" fmla="*/ 15478 w 629778"/>
                  <a:gd name="connsiteY4" fmla="*/ 671512 h 852338"/>
                  <a:gd name="connsiteX5" fmla="*/ 158353 w 629778"/>
                  <a:gd name="connsiteY5" fmla="*/ 540543 h 852338"/>
                  <a:gd name="connsiteX6" fmla="*/ 386581 w 629778"/>
                  <a:gd name="connsiteY6" fmla="*/ 600620 h 852338"/>
                  <a:gd name="connsiteX7" fmla="*/ 408384 w 629778"/>
                  <a:gd name="connsiteY7" fmla="*/ 554831 h 852338"/>
                  <a:gd name="connsiteX8" fmla="*/ 403622 w 629778"/>
                  <a:gd name="connsiteY8" fmla="*/ 0 h 852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9778" h="852338">
                    <a:moveTo>
                      <a:pt x="589359" y="40481"/>
                    </a:moveTo>
                    <a:cubicBezTo>
                      <a:pt x="607615" y="308570"/>
                      <a:pt x="629778" y="572273"/>
                      <a:pt x="586978" y="707231"/>
                    </a:cubicBezTo>
                    <a:cubicBezTo>
                      <a:pt x="544178" y="842189"/>
                      <a:pt x="393081" y="852338"/>
                      <a:pt x="332557" y="850230"/>
                    </a:cubicBezTo>
                    <a:cubicBezTo>
                      <a:pt x="247154" y="847800"/>
                      <a:pt x="118330" y="839411"/>
                      <a:pt x="65484" y="809625"/>
                    </a:cubicBezTo>
                    <a:cubicBezTo>
                      <a:pt x="12638" y="779839"/>
                      <a:pt x="0" y="716359"/>
                      <a:pt x="15478" y="671512"/>
                    </a:cubicBezTo>
                    <a:cubicBezTo>
                      <a:pt x="30956" y="626665"/>
                      <a:pt x="96503" y="552358"/>
                      <a:pt x="158353" y="540543"/>
                    </a:cubicBezTo>
                    <a:cubicBezTo>
                      <a:pt x="220203" y="528728"/>
                      <a:pt x="344909" y="598239"/>
                      <a:pt x="386581" y="600620"/>
                    </a:cubicBezTo>
                    <a:cubicBezTo>
                      <a:pt x="428253" y="603001"/>
                      <a:pt x="405544" y="654934"/>
                      <a:pt x="408384" y="554831"/>
                    </a:cubicBezTo>
                    <a:cubicBezTo>
                      <a:pt x="411224" y="454728"/>
                      <a:pt x="406400" y="229393"/>
                      <a:pt x="403622" y="0"/>
                    </a:cubicBezTo>
                  </a:path>
                </a:pathLst>
              </a:custGeom>
              <a:solidFill>
                <a:srgbClr val="00CC00"/>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65" name="Freeform 64"/>
              <p:cNvSpPr/>
              <p:nvPr/>
            </p:nvSpPr>
            <p:spPr>
              <a:xfrm flipH="1">
                <a:off x="2555774" y="4221089"/>
                <a:ext cx="648074" cy="864095"/>
              </a:xfrm>
              <a:custGeom>
                <a:avLst/>
                <a:gdLst>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98859 w 625872"/>
                  <a:gd name="connsiteY6" fmla="*/ 576262 h 840978"/>
                  <a:gd name="connsiteX7" fmla="*/ 408384 w 625872"/>
                  <a:gd name="connsiteY7" fmla="*/ 554831 h 840978"/>
                  <a:gd name="connsiteX8" fmla="*/ 403622 w 625872"/>
                  <a:gd name="connsiteY8" fmla="*/ 0 h 840978"/>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86581 w 625872"/>
                  <a:gd name="connsiteY6" fmla="*/ 600620 h 840978"/>
                  <a:gd name="connsiteX7" fmla="*/ 408384 w 625872"/>
                  <a:gd name="connsiteY7" fmla="*/ 554831 h 840978"/>
                  <a:gd name="connsiteX8" fmla="*/ 403622 w 625872"/>
                  <a:gd name="connsiteY8" fmla="*/ 0 h 840978"/>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52338"/>
                  <a:gd name="connsiteX1" fmla="*/ 586978 w 629778"/>
                  <a:gd name="connsiteY1" fmla="*/ 707231 h 852338"/>
                  <a:gd name="connsiteX2" fmla="*/ 332557 w 629778"/>
                  <a:gd name="connsiteY2" fmla="*/ 850230 h 852338"/>
                  <a:gd name="connsiteX3" fmla="*/ 65484 w 629778"/>
                  <a:gd name="connsiteY3" fmla="*/ 809625 h 852338"/>
                  <a:gd name="connsiteX4" fmla="*/ 15478 w 629778"/>
                  <a:gd name="connsiteY4" fmla="*/ 671512 h 852338"/>
                  <a:gd name="connsiteX5" fmla="*/ 158353 w 629778"/>
                  <a:gd name="connsiteY5" fmla="*/ 540543 h 852338"/>
                  <a:gd name="connsiteX6" fmla="*/ 386581 w 629778"/>
                  <a:gd name="connsiteY6" fmla="*/ 600620 h 852338"/>
                  <a:gd name="connsiteX7" fmla="*/ 408384 w 629778"/>
                  <a:gd name="connsiteY7" fmla="*/ 554831 h 852338"/>
                  <a:gd name="connsiteX8" fmla="*/ 403622 w 629778"/>
                  <a:gd name="connsiteY8" fmla="*/ 0 h 852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9778" h="852338">
                    <a:moveTo>
                      <a:pt x="589359" y="40481"/>
                    </a:moveTo>
                    <a:cubicBezTo>
                      <a:pt x="607615" y="308570"/>
                      <a:pt x="629778" y="572273"/>
                      <a:pt x="586978" y="707231"/>
                    </a:cubicBezTo>
                    <a:cubicBezTo>
                      <a:pt x="544178" y="842189"/>
                      <a:pt x="393081" y="852338"/>
                      <a:pt x="332557" y="850230"/>
                    </a:cubicBezTo>
                    <a:cubicBezTo>
                      <a:pt x="247154" y="847800"/>
                      <a:pt x="118330" y="839411"/>
                      <a:pt x="65484" y="809625"/>
                    </a:cubicBezTo>
                    <a:cubicBezTo>
                      <a:pt x="12638" y="779839"/>
                      <a:pt x="0" y="716359"/>
                      <a:pt x="15478" y="671512"/>
                    </a:cubicBezTo>
                    <a:cubicBezTo>
                      <a:pt x="30956" y="626665"/>
                      <a:pt x="96503" y="552358"/>
                      <a:pt x="158353" y="540543"/>
                    </a:cubicBezTo>
                    <a:cubicBezTo>
                      <a:pt x="220203" y="528728"/>
                      <a:pt x="344909" y="598239"/>
                      <a:pt x="386581" y="600620"/>
                    </a:cubicBezTo>
                    <a:cubicBezTo>
                      <a:pt x="428253" y="603001"/>
                      <a:pt x="405544" y="654934"/>
                      <a:pt x="408384" y="554831"/>
                    </a:cubicBezTo>
                    <a:cubicBezTo>
                      <a:pt x="411224" y="454728"/>
                      <a:pt x="406400" y="229393"/>
                      <a:pt x="403622" y="0"/>
                    </a:cubicBezTo>
                  </a:path>
                </a:pathLst>
              </a:custGeom>
              <a:solidFill>
                <a:srgbClr val="00CC00"/>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grpSp>
        <p:sp>
          <p:nvSpPr>
            <p:cNvPr id="72" name="Oval 10"/>
            <p:cNvSpPr/>
            <p:nvPr/>
          </p:nvSpPr>
          <p:spPr>
            <a:xfrm>
              <a:off x="3560833" y="2641616"/>
              <a:ext cx="1369411" cy="1550006"/>
            </a:xfrm>
            <a:prstGeom prst="ellipse">
              <a:avLst/>
            </a:prstGeom>
            <a:solidFill>
              <a:srgbClr val="00CC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6" name="Chord 75"/>
            <p:cNvSpPr/>
            <p:nvPr/>
          </p:nvSpPr>
          <p:spPr>
            <a:xfrm>
              <a:off x="4049909" y="3081784"/>
              <a:ext cx="391260" cy="342352"/>
            </a:xfrm>
            <a:prstGeom prst="chord">
              <a:avLst>
                <a:gd name="adj1" fmla="val 5430208"/>
                <a:gd name="adj2" fmla="val 5345722"/>
              </a:avLst>
            </a:prstGeom>
            <a:solidFill>
              <a:srgbClr val="FFFF66"/>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9" name="Group 11"/>
            <p:cNvGrpSpPr/>
            <p:nvPr/>
          </p:nvGrpSpPr>
          <p:grpSpPr>
            <a:xfrm>
              <a:off x="3767218" y="2276872"/>
              <a:ext cx="962830" cy="1010698"/>
              <a:chOff x="827584" y="1124744"/>
              <a:chExt cx="1072119" cy="1368152"/>
            </a:xfrm>
          </p:grpSpPr>
          <p:sp>
            <p:nvSpPr>
              <p:cNvPr id="99" name="Chord 98"/>
              <p:cNvSpPr/>
              <p:nvPr/>
            </p:nvSpPr>
            <p:spPr>
              <a:xfrm>
                <a:off x="827584" y="1124744"/>
                <a:ext cx="1072119" cy="1368152"/>
              </a:xfrm>
              <a:prstGeom prst="chord">
                <a:avLst>
                  <a:gd name="adj1" fmla="val 10688754"/>
                  <a:gd name="adj2" fmla="val 108958"/>
                </a:avLst>
              </a:prstGeom>
              <a:solidFill>
                <a:srgbClr val="FFFF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0" name="Chord 99"/>
              <p:cNvSpPr/>
              <p:nvPr/>
            </p:nvSpPr>
            <p:spPr>
              <a:xfrm rot="10800000">
                <a:off x="827584" y="1700808"/>
                <a:ext cx="1072119" cy="216024"/>
              </a:xfrm>
              <a:prstGeom prst="chord">
                <a:avLst>
                  <a:gd name="adj1" fmla="val 10688754"/>
                  <a:gd name="adj2" fmla="val 108958"/>
                </a:avLst>
              </a:prstGeom>
              <a:solidFill>
                <a:srgbClr val="FFFF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cxnSp>
            <p:nvCxnSpPr>
              <p:cNvPr id="101" name="Straight Connector 100"/>
              <p:cNvCxnSpPr/>
              <p:nvPr/>
            </p:nvCxnSpPr>
            <p:spPr>
              <a:xfrm rot="5400000">
                <a:off x="935596" y="1448780"/>
                <a:ext cx="64807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2" name="Straight Connector 101"/>
              <p:cNvCxnSpPr/>
              <p:nvPr/>
            </p:nvCxnSpPr>
            <p:spPr>
              <a:xfrm rot="5400000">
                <a:off x="1151620" y="1448780"/>
                <a:ext cx="64807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grpSp>
        <p:nvGrpSpPr>
          <p:cNvPr id="10" name="Group 107"/>
          <p:cNvGrpSpPr/>
          <p:nvPr/>
        </p:nvGrpSpPr>
        <p:grpSpPr>
          <a:xfrm>
            <a:off x="4049909" y="2886153"/>
            <a:ext cx="391260" cy="195631"/>
            <a:chOff x="6739030" y="3610677"/>
            <a:chExt cx="451036" cy="248044"/>
          </a:xfrm>
        </p:grpSpPr>
        <p:sp>
          <p:nvSpPr>
            <p:cNvPr id="74" name="Oval 73"/>
            <p:cNvSpPr/>
            <p:nvPr/>
          </p:nvSpPr>
          <p:spPr>
            <a:xfrm rot="190219">
              <a:off x="7099070" y="3610677"/>
              <a:ext cx="90996" cy="248044"/>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5" name="Oval 74"/>
            <p:cNvSpPr/>
            <p:nvPr/>
          </p:nvSpPr>
          <p:spPr>
            <a:xfrm rot="190219">
              <a:off x="6739030" y="3610677"/>
              <a:ext cx="90996" cy="248044"/>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11" name="Group 173"/>
          <p:cNvGrpSpPr/>
          <p:nvPr/>
        </p:nvGrpSpPr>
        <p:grpSpPr>
          <a:xfrm>
            <a:off x="1678246" y="3173322"/>
            <a:ext cx="464183" cy="168620"/>
            <a:chOff x="1715984" y="4220475"/>
            <a:chExt cx="538661" cy="195675"/>
          </a:xfrm>
        </p:grpSpPr>
        <p:sp>
          <p:nvSpPr>
            <p:cNvPr id="85" name="Oval 84"/>
            <p:cNvSpPr/>
            <p:nvPr/>
          </p:nvSpPr>
          <p:spPr>
            <a:xfrm>
              <a:off x="1715984" y="4220475"/>
              <a:ext cx="80057" cy="195675"/>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6" name="Oval 85"/>
            <p:cNvSpPr/>
            <p:nvPr/>
          </p:nvSpPr>
          <p:spPr>
            <a:xfrm>
              <a:off x="2174588" y="4220475"/>
              <a:ext cx="80057" cy="195675"/>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103" name="Oval 102"/>
          <p:cNvSpPr/>
          <p:nvPr/>
        </p:nvSpPr>
        <p:spPr>
          <a:xfrm>
            <a:off x="4139952" y="3645024"/>
            <a:ext cx="216024" cy="288032"/>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6" name="Oval 105"/>
          <p:cNvSpPr/>
          <p:nvPr/>
        </p:nvSpPr>
        <p:spPr>
          <a:xfrm flipH="1">
            <a:off x="1805216" y="3645024"/>
            <a:ext cx="216024" cy="207640"/>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44" name="Oval 143"/>
          <p:cNvSpPr/>
          <p:nvPr/>
        </p:nvSpPr>
        <p:spPr>
          <a:xfrm>
            <a:off x="6516216" y="3356992"/>
            <a:ext cx="288032" cy="360040"/>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93" name="Freeform 92"/>
          <p:cNvSpPr/>
          <p:nvPr/>
        </p:nvSpPr>
        <p:spPr>
          <a:xfrm rot="4061998" flipV="1">
            <a:off x="2432586" y="2784158"/>
            <a:ext cx="586983" cy="750029"/>
          </a:xfrm>
          <a:custGeom>
            <a:avLst/>
            <a:gdLst>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75432 w 777479"/>
              <a:gd name="connsiteY8" fmla="*/ 659606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65919 w 777479"/>
              <a:gd name="connsiteY10" fmla="*/ 516731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62013 w 777479"/>
              <a:gd name="connsiteY20" fmla="*/ 605036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2397 h 834313"/>
              <a:gd name="connsiteX1" fmla="*/ 239713 w 777479"/>
              <a:gd name="connsiteY1" fmla="*/ 240985 h 834313"/>
              <a:gd name="connsiteX2" fmla="*/ 82550 w 777479"/>
              <a:gd name="connsiteY2" fmla="*/ 336235 h 834313"/>
              <a:gd name="connsiteX3" fmla="*/ 3969 w 777479"/>
              <a:gd name="connsiteY3" fmla="*/ 474347 h 834313"/>
              <a:gd name="connsiteX4" fmla="*/ 106363 w 777479"/>
              <a:gd name="connsiteY4" fmla="*/ 488635 h 834313"/>
              <a:gd name="connsiteX5" fmla="*/ 254000 w 777479"/>
              <a:gd name="connsiteY5" fmla="*/ 386241 h 834313"/>
              <a:gd name="connsiteX6" fmla="*/ 261144 w 777479"/>
              <a:gd name="connsiteY6" fmla="*/ 398147 h 834313"/>
              <a:gd name="connsiteX7" fmla="*/ 223044 w 777479"/>
              <a:gd name="connsiteY7" fmla="*/ 533878 h 834313"/>
              <a:gd name="connsiteX8" fmla="*/ 198834 w 777479"/>
              <a:gd name="connsiteY8" fmla="*/ 660085 h 834313"/>
              <a:gd name="connsiteX9" fmla="*/ 248147 w 777479"/>
              <a:gd name="connsiteY9" fmla="*/ 750200 h 834313"/>
              <a:gd name="connsiteX10" fmla="*/ 335682 w 777479"/>
              <a:gd name="connsiteY10" fmla="*/ 608466 h 834313"/>
              <a:gd name="connsiteX11" fmla="*/ 368300 w 777479"/>
              <a:gd name="connsiteY11" fmla="*/ 488634 h 834313"/>
              <a:gd name="connsiteX12" fmla="*/ 375444 w 777479"/>
              <a:gd name="connsiteY12" fmla="*/ 555310 h 834313"/>
              <a:gd name="connsiteX13" fmla="*/ 401638 w 777479"/>
              <a:gd name="connsiteY13" fmla="*/ 767241 h 834313"/>
              <a:gd name="connsiteX14" fmla="*/ 451644 w 777479"/>
              <a:gd name="connsiteY14" fmla="*/ 833916 h 834313"/>
              <a:gd name="connsiteX15" fmla="*/ 504032 w 777479"/>
              <a:gd name="connsiteY15" fmla="*/ 769622 h 834313"/>
              <a:gd name="connsiteX16" fmla="*/ 504032 w 777479"/>
              <a:gd name="connsiteY16" fmla="*/ 529115 h 834313"/>
              <a:gd name="connsiteX17" fmla="*/ 527844 w 777479"/>
              <a:gd name="connsiteY17" fmla="*/ 643416 h 834313"/>
              <a:gd name="connsiteX18" fmla="*/ 573088 w 777479"/>
              <a:gd name="connsiteY18" fmla="*/ 741047 h 834313"/>
              <a:gd name="connsiteX19" fmla="*/ 625475 w 777479"/>
              <a:gd name="connsiteY19" fmla="*/ 762478 h 834313"/>
              <a:gd name="connsiteX20" fmla="*/ 662013 w 777479"/>
              <a:gd name="connsiteY20" fmla="*/ 705527 h 834313"/>
              <a:gd name="connsiteX21" fmla="*/ 644525 w 777479"/>
              <a:gd name="connsiteY21" fmla="*/ 583885 h 834313"/>
              <a:gd name="connsiteX22" fmla="*/ 632619 w 777479"/>
              <a:gd name="connsiteY22" fmla="*/ 507685 h 834313"/>
              <a:gd name="connsiteX23" fmla="*/ 718344 w 777479"/>
              <a:gd name="connsiteY23" fmla="*/ 657703 h 834313"/>
              <a:gd name="connsiteX24" fmla="*/ 770732 w 777479"/>
              <a:gd name="connsiteY24" fmla="*/ 636272 h 834313"/>
              <a:gd name="connsiteX25" fmla="*/ 758825 w 777479"/>
              <a:gd name="connsiteY25" fmla="*/ 495778 h 834313"/>
              <a:gd name="connsiteX26" fmla="*/ 668338 w 777479"/>
              <a:gd name="connsiteY26" fmla="*/ 324328 h 834313"/>
              <a:gd name="connsiteX27" fmla="*/ 668239 w 777479"/>
              <a:gd name="connsiteY27" fmla="*/ 0 h 834313"/>
              <a:gd name="connsiteX0" fmla="*/ 240017 w 777479"/>
              <a:gd name="connsiteY0" fmla="*/ 24652 h 834313"/>
              <a:gd name="connsiteX1" fmla="*/ 239713 w 777479"/>
              <a:gd name="connsiteY1" fmla="*/ 240985 h 834313"/>
              <a:gd name="connsiteX2" fmla="*/ 82550 w 777479"/>
              <a:gd name="connsiteY2" fmla="*/ 336235 h 834313"/>
              <a:gd name="connsiteX3" fmla="*/ 3969 w 777479"/>
              <a:gd name="connsiteY3" fmla="*/ 474347 h 834313"/>
              <a:gd name="connsiteX4" fmla="*/ 106363 w 777479"/>
              <a:gd name="connsiteY4" fmla="*/ 488635 h 834313"/>
              <a:gd name="connsiteX5" fmla="*/ 254000 w 777479"/>
              <a:gd name="connsiteY5" fmla="*/ 386241 h 834313"/>
              <a:gd name="connsiteX6" fmla="*/ 261144 w 777479"/>
              <a:gd name="connsiteY6" fmla="*/ 398147 h 834313"/>
              <a:gd name="connsiteX7" fmla="*/ 223044 w 777479"/>
              <a:gd name="connsiteY7" fmla="*/ 533878 h 834313"/>
              <a:gd name="connsiteX8" fmla="*/ 198834 w 777479"/>
              <a:gd name="connsiteY8" fmla="*/ 660085 h 834313"/>
              <a:gd name="connsiteX9" fmla="*/ 248147 w 777479"/>
              <a:gd name="connsiteY9" fmla="*/ 750200 h 834313"/>
              <a:gd name="connsiteX10" fmla="*/ 335682 w 777479"/>
              <a:gd name="connsiteY10" fmla="*/ 608466 h 834313"/>
              <a:gd name="connsiteX11" fmla="*/ 368300 w 777479"/>
              <a:gd name="connsiteY11" fmla="*/ 488634 h 834313"/>
              <a:gd name="connsiteX12" fmla="*/ 375444 w 777479"/>
              <a:gd name="connsiteY12" fmla="*/ 555310 h 834313"/>
              <a:gd name="connsiteX13" fmla="*/ 401638 w 777479"/>
              <a:gd name="connsiteY13" fmla="*/ 767241 h 834313"/>
              <a:gd name="connsiteX14" fmla="*/ 451644 w 777479"/>
              <a:gd name="connsiteY14" fmla="*/ 833916 h 834313"/>
              <a:gd name="connsiteX15" fmla="*/ 504032 w 777479"/>
              <a:gd name="connsiteY15" fmla="*/ 769622 h 834313"/>
              <a:gd name="connsiteX16" fmla="*/ 504032 w 777479"/>
              <a:gd name="connsiteY16" fmla="*/ 529115 h 834313"/>
              <a:gd name="connsiteX17" fmla="*/ 527844 w 777479"/>
              <a:gd name="connsiteY17" fmla="*/ 643416 h 834313"/>
              <a:gd name="connsiteX18" fmla="*/ 573088 w 777479"/>
              <a:gd name="connsiteY18" fmla="*/ 741047 h 834313"/>
              <a:gd name="connsiteX19" fmla="*/ 625475 w 777479"/>
              <a:gd name="connsiteY19" fmla="*/ 762478 h 834313"/>
              <a:gd name="connsiteX20" fmla="*/ 662013 w 777479"/>
              <a:gd name="connsiteY20" fmla="*/ 705527 h 834313"/>
              <a:gd name="connsiteX21" fmla="*/ 644525 w 777479"/>
              <a:gd name="connsiteY21" fmla="*/ 583885 h 834313"/>
              <a:gd name="connsiteX22" fmla="*/ 632619 w 777479"/>
              <a:gd name="connsiteY22" fmla="*/ 507685 h 834313"/>
              <a:gd name="connsiteX23" fmla="*/ 718344 w 777479"/>
              <a:gd name="connsiteY23" fmla="*/ 657703 h 834313"/>
              <a:gd name="connsiteX24" fmla="*/ 770732 w 777479"/>
              <a:gd name="connsiteY24" fmla="*/ 636272 h 834313"/>
              <a:gd name="connsiteX25" fmla="*/ 758825 w 777479"/>
              <a:gd name="connsiteY25" fmla="*/ 495778 h 834313"/>
              <a:gd name="connsiteX26" fmla="*/ 668338 w 777479"/>
              <a:gd name="connsiteY26" fmla="*/ 324328 h 834313"/>
              <a:gd name="connsiteX27" fmla="*/ 668239 w 777479"/>
              <a:gd name="connsiteY27" fmla="*/ 0 h 834313"/>
              <a:gd name="connsiteX0" fmla="*/ 240017 w 777479"/>
              <a:gd name="connsiteY0" fmla="*/ 164738 h 974399"/>
              <a:gd name="connsiteX1" fmla="*/ 239713 w 777479"/>
              <a:gd name="connsiteY1" fmla="*/ 381071 h 974399"/>
              <a:gd name="connsiteX2" fmla="*/ 82550 w 777479"/>
              <a:gd name="connsiteY2" fmla="*/ 476321 h 974399"/>
              <a:gd name="connsiteX3" fmla="*/ 3969 w 777479"/>
              <a:gd name="connsiteY3" fmla="*/ 614433 h 974399"/>
              <a:gd name="connsiteX4" fmla="*/ 106363 w 777479"/>
              <a:gd name="connsiteY4" fmla="*/ 628721 h 974399"/>
              <a:gd name="connsiteX5" fmla="*/ 254000 w 777479"/>
              <a:gd name="connsiteY5" fmla="*/ 526327 h 974399"/>
              <a:gd name="connsiteX6" fmla="*/ 261144 w 777479"/>
              <a:gd name="connsiteY6" fmla="*/ 538233 h 974399"/>
              <a:gd name="connsiteX7" fmla="*/ 223044 w 777479"/>
              <a:gd name="connsiteY7" fmla="*/ 673964 h 974399"/>
              <a:gd name="connsiteX8" fmla="*/ 198834 w 777479"/>
              <a:gd name="connsiteY8" fmla="*/ 800171 h 974399"/>
              <a:gd name="connsiteX9" fmla="*/ 248147 w 777479"/>
              <a:gd name="connsiteY9" fmla="*/ 890286 h 974399"/>
              <a:gd name="connsiteX10" fmla="*/ 335682 w 777479"/>
              <a:gd name="connsiteY10" fmla="*/ 748552 h 974399"/>
              <a:gd name="connsiteX11" fmla="*/ 368300 w 777479"/>
              <a:gd name="connsiteY11" fmla="*/ 628720 h 974399"/>
              <a:gd name="connsiteX12" fmla="*/ 375444 w 777479"/>
              <a:gd name="connsiteY12" fmla="*/ 695396 h 974399"/>
              <a:gd name="connsiteX13" fmla="*/ 401638 w 777479"/>
              <a:gd name="connsiteY13" fmla="*/ 907327 h 974399"/>
              <a:gd name="connsiteX14" fmla="*/ 451644 w 777479"/>
              <a:gd name="connsiteY14" fmla="*/ 974002 h 974399"/>
              <a:gd name="connsiteX15" fmla="*/ 504032 w 777479"/>
              <a:gd name="connsiteY15" fmla="*/ 909708 h 974399"/>
              <a:gd name="connsiteX16" fmla="*/ 504032 w 777479"/>
              <a:gd name="connsiteY16" fmla="*/ 669201 h 974399"/>
              <a:gd name="connsiteX17" fmla="*/ 527844 w 777479"/>
              <a:gd name="connsiteY17" fmla="*/ 783502 h 974399"/>
              <a:gd name="connsiteX18" fmla="*/ 573088 w 777479"/>
              <a:gd name="connsiteY18" fmla="*/ 881133 h 974399"/>
              <a:gd name="connsiteX19" fmla="*/ 625475 w 777479"/>
              <a:gd name="connsiteY19" fmla="*/ 902564 h 974399"/>
              <a:gd name="connsiteX20" fmla="*/ 662013 w 777479"/>
              <a:gd name="connsiteY20" fmla="*/ 845613 h 974399"/>
              <a:gd name="connsiteX21" fmla="*/ 644525 w 777479"/>
              <a:gd name="connsiteY21" fmla="*/ 723971 h 974399"/>
              <a:gd name="connsiteX22" fmla="*/ 632619 w 777479"/>
              <a:gd name="connsiteY22" fmla="*/ 647771 h 974399"/>
              <a:gd name="connsiteX23" fmla="*/ 718344 w 777479"/>
              <a:gd name="connsiteY23" fmla="*/ 797789 h 974399"/>
              <a:gd name="connsiteX24" fmla="*/ 770732 w 777479"/>
              <a:gd name="connsiteY24" fmla="*/ 776358 h 974399"/>
              <a:gd name="connsiteX25" fmla="*/ 758825 w 777479"/>
              <a:gd name="connsiteY25" fmla="*/ 635864 h 974399"/>
              <a:gd name="connsiteX26" fmla="*/ 668338 w 777479"/>
              <a:gd name="connsiteY26" fmla="*/ 464414 h 974399"/>
              <a:gd name="connsiteX27" fmla="*/ 577964 w 777479"/>
              <a:gd name="connsiteY27" fmla="*/ 0 h 974399"/>
              <a:gd name="connsiteX0" fmla="*/ 224488 w 777479"/>
              <a:gd name="connsiteY0" fmla="*/ 79294 h 974399"/>
              <a:gd name="connsiteX1" fmla="*/ 239713 w 777479"/>
              <a:gd name="connsiteY1" fmla="*/ 381071 h 974399"/>
              <a:gd name="connsiteX2" fmla="*/ 82550 w 777479"/>
              <a:gd name="connsiteY2" fmla="*/ 476321 h 974399"/>
              <a:gd name="connsiteX3" fmla="*/ 3969 w 777479"/>
              <a:gd name="connsiteY3" fmla="*/ 614433 h 974399"/>
              <a:gd name="connsiteX4" fmla="*/ 106363 w 777479"/>
              <a:gd name="connsiteY4" fmla="*/ 628721 h 974399"/>
              <a:gd name="connsiteX5" fmla="*/ 254000 w 777479"/>
              <a:gd name="connsiteY5" fmla="*/ 526327 h 974399"/>
              <a:gd name="connsiteX6" fmla="*/ 261144 w 777479"/>
              <a:gd name="connsiteY6" fmla="*/ 538233 h 974399"/>
              <a:gd name="connsiteX7" fmla="*/ 223044 w 777479"/>
              <a:gd name="connsiteY7" fmla="*/ 673964 h 974399"/>
              <a:gd name="connsiteX8" fmla="*/ 198834 w 777479"/>
              <a:gd name="connsiteY8" fmla="*/ 800171 h 974399"/>
              <a:gd name="connsiteX9" fmla="*/ 248147 w 777479"/>
              <a:gd name="connsiteY9" fmla="*/ 890286 h 974399"/>
              <a:gd name="connsiteX10" fmla="*/ 335682 w 777479"/>
              <a:gd name="connsiteY10" fmla="*/ 748552 h 974399"/>
              <a:gd name="connsiteX11" fmla="*/ 368300 w 777479"/>
              <a:gd name="connsiteY11" fmla="*/ 628720 h 974399"/>
              <a:gd name="connsiteX12" fmla="*/ 375444 w 777479"/>
              <a:gd name="connsiteY12" fmla="*/ 695396 h 974399"/>
              <a:gd name="connsiteX13" fmla="*/ 401638 w 777479"/>
              <a:gd name="connsiteY13" fmla="*/ 907327 h 974399"/>
              <a:gd name="connsiteX14" fmla="*/ 451644 w 777479"/>
              <a:gd name="connsiteY14" fmla="*/ 974002 h 974399"/>
              <a:gd name="connsiteX15" fmla="*/ 504032 w 777479"/>
              <a:gd name="connsiteY15" fmla="*/ 909708 h 974399"/>
              <a:gd name="connsiteX16" fmla="*/ 504032 w 777479"/>
              <a:gd name="connsiteY16" fmla="*/ 669201 h 974399"/>
              <a:gd name="connsiteX17" fmla="*/ 527844 w 777479"/>
              <a:gd name="connsiteY17" fmla="*/ 783502 h 974399"/>
              <a:gd name="connsiteX18" fmla="*/ 573088 w 777479"/>
              <a:gd name="connsiteY18" fmla="*/ 881133 h 974399"/>
              <a:gd name="connsiteX19" fmla="*/ 625475 w 777479"/>
              <a:gd name="connsiteY19" fmla="*/ 902564 h 974399"/>
              <a:gd name="connsiteX20" fmla="*/ 662013 w 777479"/>
              <a:gd name="connsiteY20" fmla="*/ 845613 h 974399"/>
              <a:gd name="connsiteX21" fmla="*/ 644525 w 777479"/>
              <a:gd name="connsiteY21" fmla="*/ 723971 h 974399"/>
              <a:gd name="connsiteX22" fmla="*/ 632619 w 777479"/>
              <a:gd name="connsiteY22" fmla="*/ 647771 h 974399"/>
              <a:gd name="connsiteX23" fmla="*/ 718344 w 777479"/>
              <a:gd name="connsiteY23" fmla="*/ 797789 h 974399"/>
              <a:gd name="connsiteX24" fmla="*/ 770732 w 777479"/>
              <a:gd name="connsiteY24" fmla="*/ 776358 h 974399"/>
              <a:gd name="connsiteX25" fmla="*/ 758825 w 777479"/>
              <a:gd name="connsiteY25" fmla="*/ 635864 h 974399"/>
              <a:gd name="connsiteX26" fmla="*/ 668338 w 777479"/>
              <a:gd name="connsiteY26" fmla="*/ 464414 h 974399"/>
              <a:gd name="connsiteX27" fmla="*/ 577964 w 777479"/>
              <a:gd name="connsiteY27" fmla="*/ 0 h 974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77479" h="974399">
                <a:moveTo>
                  <a:pt x="224488" y="79294"/>
                </a:moveTo>
                <a:cubicBezTo>
                  <a:pt x="238577" y="124935"/>
                  <a:pt x="263369" y="314900"/>
                  <a:pt x="239713" y="381071"/>
                </a:cubicBezTo>
                <a:cubicBezTo>
                  <a:pt x="216057" y="447242"/>
                  <a:pt x="121841" y="437427"/>
                  <a:pt x="82550" y="476321"/>
                </a:cubicBezTo>
                <a:cubicBezTo>
                  <a:pt x="43259" y="515215"/>
                  <a:pt x="0" y="589033"/>
                  <a:pt x="3969" y="614433"/>
                </a:cubicBezTo>
                <a:cubicBezTo>
                  <a:pt x="7938" y="639833"/>
                  <a:pt x="64691" y="643405"/>
                  <a:pt x="106363" y="628721"/>
                </a:cubicBezTo>
                <a:cubicBezTo>
                  <a:pt x="148035" y="614037"/>
                  <a:pt x="228203" y="541408"/>
                  <a:pt x="254000" y="526327"/>
                </a:cubicBezTo>
                <a:cubicBezTo>
                  <a:pt x="279797" y="511246"/>
                  <a:pt x="266303" y="513627"/>
                  <a:pt x="261144" y="538233"/>
                </a:cubicBezTo>
                <a:cubicBezTo>
                  <a:pt x="255985" y="562839"/>
                  <a:pt x="233429" y="630308"/>
                  <a:pt x="223044" y="673964"/>
                </a:cubicBezTo>
                <a:cubicBezTo>
                  <a:pt x="212659" y="717620"/>
                  <a:pt x="194650" y="764117"/>
                  <a:pt x="198834" y="800171"/>
                </a:cubicBezTo>
                <a:cubicBezTo>
                  <a:pt x="203018" y="836225"/>
                  <a:pt x="225339" y="898889"/>
                  <a:pt x="248147" y="890286"/>
                </a:cubicBezTo>
                <a:cubicBezTo>
                  <a:pt x="270955" y="881683"/>
                  <a:pt x="315657" y="792146"/>
                  <a:pt x="335682" y="748552"/>
                </a:cubicBezTo>
                <a:cubicBezTo>
                  <a:pt x="355707" y="704958"/>
                  <a:pt x="361673" y="637579"/>
                  <a:pt x="368300" y="628720"/>
                </a:cubicBezTo>
                <a:cubicBezTo>
                  <a:pt x="374927" y="619861"/>
                  <a:pt x="369888" y="648962"/>
                  <a:pt x="375444" y="695396"/>
                </a:cubicBezTo>
                <a:cubicBezTo>
                  <a:pt x="381000" y="741831"/>
                  <a:pt x="388938" y="860893"/>
                  <a:pt x="401638" y="907327"/>
                </a:cubicBezTo>
                <a:cubicBezTo>
                  <a:pt x="414338" y="953761"/>
                  <a:pt x="434578" y="973605"/>
                  <a:pt x="451644" y="974002"/>
                </a:cubicBezTo>
                <a:cubicBezTo>
                  <a:pt x="468710" y="974399"/>
                  <a:pt x="495301" y="960508"/>
                  <a:pt x="504032" y="909708"/>
                </a:cubicBezTo>
                <a:cubicBezTo>
                  <a:pt x="512763" y="858908"/>
                  <a:pt x="500063" y="690235"/>
                  <a:pt x="504032" y="669201"/>
                </a:cubicBezTo>
                <a:cubicBezTo>
                  <a:pt x="508001" y="648167"/>
                  <a:pt x="516335" y="748180"/>
                  <a:pt x="527844" y="783502"/>
                </a:cubicBezTo>
                <a:cubicBezTo>
                  <a:pt x="539353" y="818824"/>
                  <a:pt x="556816" y="861289"/>
                  <a:pt x="573088" y="881133"/>
                </a:cubicBezTo>
                <a:cubicBezTo>
                  <a:pt x="589360" y="900977"/>
                  <a:pt x="610654" y="908484"/>
                  <a:pt x="625475" y="902564"/>
                </a:cubicBezTo>
                <a:cubicBezTo>
                  <a:pt x="640296" y="896644"/>
                  <a:pt x="658838" y="875379"/>
                  <a:pt x="662013" y="845613"/>
                </a:cubicBezTo>
                <a:cubicBezTo>
                  <a:pt x="665188" y="815847"/>
                  <a:pt x="649424" y="756945"/>
                  <a:pt x="644525" y="723971"/>
                </a:cubicBezTo>
                <a:cubicBezTo>
                  <a:pt x="639626" y="690997"/>
                  <a:pt x="620316" y="635468"/>
                  <a:pt x="632619" y="647771"/>
                </a:cubicBezTo>
                <a:cubicBezTo>
                  <a:pt x="644922" y="660074"/>
                  <a:pt x="695325" y="776358"/>
                  <a:pt x="718344" y="797789"/>
                </a:cubicBezTo>
                <a:cubicBezTo>
                  <a:pt x="741363" y="819220"/>
                  <a:pt x="763985" y="803346"/>
                  <a:pt x="770732" y="776358"/>
                </a:cubicBezTo>
                <a:cubicBezTo>
                  <a:pt x="777479" y="749371"/>
                  <a:pt x="775891" y="687855"/>
                  <a:pt x="758825" y="635864"/>
                </a:cubicBezTo>
                <a:cubicBezTo>
                  <a:pt x="741759" y="583873"/>
                  <a:pt x="698481" y="570391"/>
                  <a:pt x="668338" y="464414"/>
                </a:cubicBezTo>
                <a:cubicBezTo>
                  <a:pt x="638195" y="358437"/>
                  <a:pt x="580345" y="78978"/>
                  <a:pt x="577964" y="0"/>
                </a:cubicBezTo>
              </a:path>
            </a:pathLst>
          </a:custGeom>
          <a:solidFill>
            <a:srgbClr val="FFFF00"/>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98" name="Freeform 97"/>
          <p:cNvSpPr/>
          <p:nvPr/>
        </p:nvSpPr>
        <p:spPr>
          <a:xfrm rot="6602969">
            <a:off x="833604" y="2816746"/>
            <a:ext cx="586983" cy="730060"/>
          </a:xfrm>
          <a:custGeom>
            <a:avLst/>
            <a:gdLst>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75432 w 777479"/>
              <a:gd name="connsiteY8" fmla="*/ 659606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65919 w 777479"/>
              <a:gd name="connsiteY10" fmla="*/ 516731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62013 w 777479"/>
              <a:gd name="connsiteY20" fmla="*/ 605036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2397 h 834313"/>
              <a:gd name="connsiteX1" fmla="*/ 239713 w 777479"/>
              <a:gd name="connsiteY1" fmla="*/ 240985 h 834313"/>
              <a:gd name="connsiteX2" fmla="*/ 82550 w 777479"/>
              <a:gd name="connsiteY2" fmla="*/ 336235 h 834313"/>
              <a:gd name="connsiteX3" fmla="*/ 3969 w 777479"/>
              <a:gd name="connsiteY3" fmla="*/ 474347 h 834313"/>
              <a:gd name="connsiteX4" fmla="*/ 106363 w 777479"/>
              <a:gd name="connsiteY4" fmla="*/ 488635 h 834313"/>
              <a:gd name="connsiteX5" fmla="*/ 254000 w 777479"/>
              <a:gd name="connsiteY5" fmla="*/ 386241 h 834313"/>
              <a:gd name="connsiteX6" fmla="*/ 261144 w 777479"/>
              <a:gd name="connsiteY6" fmla="*/ 398147 h 834313"/>
              <a:gd name="connsiteX7" fmla="*/ 223044 w 777479"/>
              <a:gd name="connsiteY7" fmla="*/ 533878 h 834313"/>
              <a:gd name="connsiteX8" fmla="*/ 198834 w 777479"/>
              <a:gd name="connsiteY8" fmla="*/ 660085 h 834313"/>
              <a:gd name="connsiteX9" fmla="*/ 248147 w 777479"/>
              <a:gd name="connsiteY9" fmla="*/ 750200 h 834313"/>
              <a:gd name="connsiteX10" fmla="*/ 335682 w 777479"/>
              <a:gd name="connsiteY10" fmla="*/ 608466 h 834313"/>
              <a:gd name="connsiteX11" fmla="*/ 368300 w 777479"/>
              <a:gd name="connsiteY11" fmla="*/ 488634 h 834313"/>
              <a:gd name="connsiteX12" fmla="*/ 375444 w 777479"/>
              <a:gd name="connsiteY12" fmla="*/ 555310 h 834313"/>
              <a:gd name="connsiteX13" fmla="*/ 401638 w 777479"/>
              <a:gd name="connsiteY13" fmla="*/ 767241 h 834313"/>
              <a:gd name="connsiteX14" fmla="*/ 451644 w 777479"/>
              <a:gd name="connsiteY14" fmla="*/ 833916 h 834313"/>
              <a:gd name="connsiteX15" fmla="*/ 504032 w 777479"/>
              <a:gd name="connsiteY15" fmla="*/ 769622 h 834313"/>
              <a:gd name="connsiteX16" fmla="*/ 504032 w 777479"/>
              <a:gd name="connsiteY16" fmla="*/ 529115 h 834313"/>
              <a:gd name="connsiteX17" fmla="*/ 527844 w 777479"/>
              <a:gd name="connsiteY17" fmla="*/ 643416 h 834313"/>
              <a:gd name="connsiteX18" fmla="*/ 573088 w 777479"/>
              <a:gd name="connsiteY18" fmla="*/ 741047 h 834313"/>
              <a:gd name="connsiteX19" fmla="*/ 625475 w 777479"/>
              <a:gd name="connsiteY19" fmla="*/ 762478 h 834313"/>
              <a:gd name="connsiteX20" fmla="*/ 662013 w 777479"/>
              <a:gd name="connsiteY20" fmla="*/ 705527 h 834313"/>
              <a:gd name="connsiteX21" fmla="*/ 644525 w 777479"/>
              <a:gd name="connsiteY21" fmla="*/ 583885 h 834313"/>
              <a:gd name="connsiteX22" fmla="*/ 632619 w 777479"/>
              <a:gd name="connsiteY22" fmla="*/ 507685 h 834313"/>
              <a:gd name="connsiteX23" fmla="*/ 718344 w 777479"/>
              <a:gd name="connsiteY23" fmla="*/ 657703 h 834313"/>
              <a:gd name="connsiteX24" fmla="*/ 770732 w 777479"/>
              <a:gd name="connsiteY24" fmla="*/ 636272 h 834313"/>
              <a:gd name="connsiteX25" fmla="*/ 758825 w 777479"/>
              <a:gd name="connsiteY25" fmla="*/ 495778 h 834313"/>
              <a:gd name="connsiteX26" fmla="*/ 668338 w 777479"/>
              <a:gd name="connsiteY26" fmla="*/ 324328 h 834313"/>
              <a:gd name="connsiteX27" fmla="*/ 668239 w 777479"/>
              <a:gd name="connsiteY27" fmla="*/ 0 h 834313"/>
              <a:gd name="connsiteX0" fmla="*/ 240017 w 777479"/>
              <a:gd name="connsiteY0" fmla="*/ 24652 h 834313"/>
              <a:gd name="connsiteX1" fmla="*/ 239713 w 777479"/>
              <a:gd name="connsiteY1" fmla="*/ 240985 h 834313"/>
              <a:gd name="connsiteX2" fmla="*/ 82550 w 777479"/>
              <a:gd name="connsiteY2" fmla="*/ 336235 h 834313"/>
              <a:gd name="connsiteX3" fmla="*/ 3969 w 777479"/>
              <a:gd name="connsiteY3" fmla="*/ 474347 h 834313"/>
              <a:gd name="connsiteX4" fmla="*/ 106363 w 777479"/>
              <a:gd name="connsiteY4" fmla="*/ 488635 h 834313"/>
              <a:gd name="connsiteX5" fmla="*/ 254000 w 777479"/>
              <a:gd name="connsiteY5" fmla="*/ 386241 h 834313"/>
              <a:gd name="connsiteX6" fmla="*/ 261144 w 777479"/>
              <a:gd name="connsiteY6" fmla="*/ 398147 h 834313"/>
              <a:gd name="connsiteX7" fmla="*/ 223044 w 777479"/>
              <a:gd name="connsiteY7" fmla="*/ 533878 h 834313"/>
              <a:gd name="connsiteX8" fmla="*/ 198834 w 777479"/>
              <a:gd name="connsiteY8" fmla="*/ 660085 h 834313"/>
              <a:gd name="connsiteX9" fmla="*/ 248147 w 777479"/>
              <a:gd name="connsiteY9" fmla="*/ 750200 h 834313"/>
              <a:gd name="connsiteX10" fmla="*/ 335682 w 777479"/>
              <a:gd name="connsiteY10" fmla="*/ 608466 h 834313"/>
              <a:gd name="connsiteX11" fmla="*/ 368300 w 777479"/>
              <a:gd name="connsiteY11" fmla="*/ 488634 h 834313"/>
              <a:gd name="connsiteX12" fmla="*/ 375444 w 777479"/>
              <a:gd name="connsiteY12" fmla="*/ 555310 h 834313"/>
              <a:gd name="connsiteX13" fmla="*/ 401638 w 777479"/>
              <a:gd name="connsiteY13" fmla="*/ 767241 h 834313"/>
              <a:gd name="connsiteX14" fmla="*/ 451644 w 777479"/>
              <a:gd name="connsiteY14" fmla="*/ 833916 h 834313"/>
              <a:gd name="connsiteX15" fmla="*/ 504032 w 777479"/>
              <a:gd name="connsiteY15" fmla="*/ 769622 h 834313"/>
              <a:gd name="connsiteX16" fmla="*/ 504032 w 777479"/>
              <a:gd name="connsiteY16" fmla="*/ 529115 h 834313"/>
              <a:gd name="connsiteX17" fmla="*/ 527844 w 777479"/>
              <a:gd name="connsiteY17" fmla="*/ 643416 h 834313"/>
              <a:gd name="connsiteX18" fmla="*/ 573088 w 777479"/>
              <a:gd name="connsiteY18" fmla="*/ 741047 h 834313"/>
              <a:gd name="connsiteX19" fmla="*/ 625475 w 777479"/>
              <a:gd name="connsiteY19" fmla="*/ 762478 h 834313"/>
              <a:gd name="connsiteX20" fmla="*/ 662013 w 777479"/>
              <a:gd name="connsiteY20" fmla="*/ 705527 h 834313"/>
              <a:gd name="connsiteX21" fmla="*/ 644525 w 777479"/>
              <a:gd name="connsiteY21" fmla="*/ 583885 h 834313"/>
              <a:gd name="connsiteX22" fmla="*/ 632619 w 777479"/>
              <a:gd name="connsiteY22" fmla="*/ 507685 h 834313"/>
              <a:gd name="connsiteX23" fmla="*/ 718344 w 777479"/>
              <a:gd name="connsiteY23" fmla="*/ 657703 h 834313"/>
              <a:gd name="connsiteX24" fmla="*/ 770732 w 777479"/>
              <a:gd name="connsiteY24" fmla="*/ 636272 h 834313"/>
              <a:gd name="connsiteX25" fmla="*/ 758825 w 777479"/>
              <a:gd name="connsiteY25" fmla="*/ 495778 h 834313"/>
              <a:gd name="connsiteX26" fmla="*/ 668338 w 777479"/>
              <a:gd name="connsiteY26" fmla="*/ 324328 h 834313"/>
              <a:gd name="connsiteX27" fmla="*/ 668239 w 777479"/>
              <a:gd name="connsiteY27" fmla="*/ 0 h 834313"/>
              <a:gd name="connsiteX0" fmla="*/ 240017 w 777479"/>
              <a:gd name="connsiteY0" fmla="*/ 164738 h 974399"/>
              <a:gd name="connsiteX1" fmla="*/ 239713 w 777479"/>
              <a:gd name="connsiteY1" fmla="*/ 381071 h 974399"/>
              <a:gd name="connsiteX2" fmla="*/ 82550 w 777479"/>
              <a:gd name="connsiteY2" fmla="*/ 476321 h 974399"/>
              <a:gd name="connsiteX3" fmla="*/ 3969 w 777479"/>
              <a:gd name="connsiteY3" fmla="*/ 614433 h 974399"/>
              <a:gd name="connsiteX4" fmla="*/ 106363 w 777479"/>
              <a:gd name="connsiteY4" fmla="*/ 628721 h 974399"/>
              <a:gd name="connsiteX5" fmla="*/ 254000 w 777479"/>
              <a:gd name="connsiteY5" fmla="*/ 526327 h 974399"/>
              <a:gd name="connsiteX6" fmla="*/ 261144 w 777479"/>
              <a:gd name="connsiteY6" fmla="*/ 538233 h 974399"/>
              <a:gd name="connsiteX7" fmla="*/ 223044 w 777479"/>
              <a:gd name="connsiteY7" fmla="*/ 673964 h 974399"/>
              <a:gd name="connsiteX8" fmla="*/ 198834 w 777479"/>
              <a:gd name="connsiteY8" fmla="*/ 800171 h 974399"/>
              <a:gd name="connsiteX9" fmla="*/ 248147 w 777479"/>
              <a:gd name="connsiteY9" fmla="*/ 890286 h 974399"/>
              <a:gd name="connsiteX10" fmla="*/ 335682 w 777479"/>
              <a:gd name="connsiteY10" fmla="*/ 748552 h 974399"/>
              <a:gd name="connsiteX11" fmla="*/ 368300 w 777479"/>
              <a:gd name="connsiteY11" fmla="*/ 628720 h 974399"/>
              <a:gd name="connsiteX12" fmla="*/ 375444 w 777479"/>
              <a:gd name="connsiteY12" fmla="*/ 695396 h 974399"/>
              <a:gd name="connsiteX13" fmla="*/ 401638 w 777479"/>
              <a:gd name="connsiteY13" fmla="*/ 907327 h 974399"/>
              <a:gd name="connsiteX14" fmla="*/ 451644 w 777479"/>
              <a:gd name="connsiteY14" fmla="*/ 974002 h 974399"/>
              <a:gd name="connsiteX15" fmla="*/ 504032 w 777479"/>
              <a:gd name="connsiteY15" fmla="*/ 909708 h 974399"/>
              <a:gd name="connsiteX16" fmla="*/ 504032 w 777479"/>
              <a:gd name="connsiteY16" fmla="*/ 669201 h 974399"/>
              <a:gd name="connsiteX17" fmla="*/ 527844 w 777479"/>
              <a:gd name="connsiteY17" fmla="*/ 783502 h 974399"/>
              <a:gd name="connsiteX18" fmla="*/ 573088 w 777479"/>
              <a:gd name="connsiteY18" fmla="*/ 881133 h 974399"/>
              <a:gd name="connsiteX19" fmla="*/ 625475 w 777479"/>
              <a:gd name="connsiteY19" fmla="*/ 902564 h 974399"/>
              <a:gd name="connsiteX20" fmla="*/ 662013 w 777479"/>
              <a:gd name="connsiteY20" fmla="*/ 845613 h 974399"/>
              <a:gd name="connsiteX21" fmla="*/ 644525 w 777479"/>
              <a:gd name="connsiteY21" fmla="*/ 723971 h 974399"/>
              <a:gd name="connsiteX22" fmla="*/ 632619 w 777479"/>
              <a:gd name="connsiteY22" fmla="*/ 647771 h 974399"/>
              <a:gd name="connsiteX23" fmla="*/ 718344 w 777479"/>
              <a:gd name="connsiteY23" fmla="*/ 797789 h 974399"/>
              <a:gd name="connsiteX24" fmla="*/ 770732 w 777479"/>
              <a:gd name="connsiteY24" fmla="*/ 776358 h 974399"/>
              <a:gd name="connsiteX25" fmla="*/ 758825 w 777479"/>
              <a:gd name="connsiteY25" fmla="*/ 635864 h 974399"/>
              <a:gd name="connsiteX26" fmla="*/ 668338 w 777479"/>
              <a:gd name="connsiteY26" fmla="*/ 464414 h 974399"/>
              <a:gd name="connsiteX27" fmla="*/ 577964 w 777479"/>
              <a:gd name="connsiteY27" fmla="*/ 0 h 974399"/>
              <a:gd name="connsiteX0" fmla="*/ 224488 w 777479"/>
              <a:gd name="connsiteY0" fmla="*/ 79294 h 974399"/>
              <a:gd name="connsiteX1" fmla="*/ 239713 w 777479"/>
              <a:gd name="connsiteY1" fmla="*/ 381071 h 974399"/>
              <a:gd name="connsiteX2" fmla="*/ 82550 w 777479"/>
              <a:gd name="connsiteY2" fmla="*/ 476321 h 974399"/>
              <a:gd name="connsiteX3" fmla="*/ 3969 w 777479"/>
              <a:gd name="connsiteY3" fmla="*/ 614433 h 974399"/>
              <a:gd name="connsiteX4" fmla="*/ 106363 w 777479"/>
              <a:gd name="connsiteY4" fmla="*/ 628721 h 974399"/>
              <a:gd name="connsiteX5" fmla="*/ 254000 w 777479"/>
              <a:gd name="connsiteY5" fmla="*/ 526327 h 974399"/>
              <a:gd name="connsiteX6" fmla="*/ 261144 w 777479"/>
              <a:gd name="connsiteY6" fmla="*/ 538233 h 974399"/>
              <a:gd name="connsiteX7" fmla="*/ 223044 w 777479"/>
              <a:gd name="connsiteY7" fmla="*/ 673964 h 974399"/>
              <a:gd name="connsiteX8" fmla="*/ 198834 w 777479"/>
              <a:gd name="connsiteY8" fmla="*/ 800171 h 974399"/>
              <a:gd name="connsiteX9" fmla="*/ 248147 w 777479"/>
              <a:gd name="connsiteY9" fmla="*/ 890286 h 974399"/>
              <a:gd name="connsiteX10" fmla="*/ 335682 w 777479"/>
              <a:gd name="connsiteY10" fmla="*/ 748552 h 974399"/>
              <a:gd name="connsiteX11" fmla="*/ 368300 w 777479"/>
              <a:gd name="connsiteY11" fmla="*/ 628720 h 974399"/>
              <a:gd name="connsiteX12" fmla="*/ 375444 w 777479"/>
              <a:gd name="connsiteY12" fmla="*/ 695396 h 974399"/>
              <a:gd name="connsiteX13" fmla="*/ 401638 w 777479"/>
              <a:gd name="connsiteY13" fmla="*/ 907327 h 974399"/>
              <a:gd name="connsiteX14" fmla="*/ 451644 w 777479"/>
              <a:gd name="connsiteY14" fmla="*/ 974002 h 974399"/>
              <a:gd name="connsiteX15" fmla="*/ 504032 w 777479"/>
              <a:gd name="connsiteY15" fmla="*/ 909708 h 974399"/>
              <a:gd name="connsiteX16" fmla="*/ 504032 w 777479"/>
              <a:gd name="connsiteY16" fmla="*/ 669201 h 974399"/>
              <a:gd name="connsiteX17" fmla="*/ 527844 w 777479"/>
              <a:gd name="connsiteY17" fmla="*/ 783502 h 974399"/>
              <a:gd name="connsiteX18" fmla="*/ 573088 w 777479"/>
              <a:gd name="connsiteY18" fmla="*/ 881133 h 974399"/>
              <a:gd name="connsiteX19" fmla="*/ 625475 w 777479"/>
              <a:gd name="connsiteY19" fmla="*/ 902564 h 974399"/>
              <a:gd name="connsiteX20" fmla="*/ 662013 w 777479"/>
              <a:gd name="connsiteY20" fmla="*/ 845613 h 974399"/>
              <a:gd name="connsiteX21" fmla="*/ 644525 w 777479"/>
              <a:gd name="connsiteY21" fmla="*/ 723971 h 974399"/>
              <a:gd name="connsiteX22" fmla="*/ 632619 w 777479"/>
              <a:gd name="connsiteY22" fmla="*/ 647771 h 974399"/>
              <a:gd name="connsiteX23" fmla="*/ 718344 w 777479"/>
              <a:gd name="connsiteY23" fmla="*/ 797789 h 974399"/>
              <a:gd name="connsiteX24" fmla="*/ 770732 w 777479"/>
              <a:gd name="connsiteY24" fmla="*/ 776358 h 974399"/>
              <a:gd name="connsiteX25" fmla="*/ 758825 w 777479"/>
              <a:gd name="connsiteY25" fmla="*/ 635864 h 974399"/>
              <a:gd name="connsiteX26" fmla="*/ 668338 w 777479"/>
              <a:gd name="connsiteY26" fmla="*/ 464414 h 974399"/>
              <a:gd name="connsiteX27" fmla="*/ 577964 w 777479"/>
              <a:gd name="connsiteY27" fmla="*/ 0 h 974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77479" h="974399">
                <a:moveTo>
                  <a:pt x="224488" y="79294"/>
                </a:moveTo>
                <a:cubicBezTo>
                  <a:pt x="238577" y="124935"/>
                  <a:pt x="263369" y="314900"/>
                  <a:pt x="239713" y="381071"/>
                </a:cubicBezTo>
                <a:cubicBezTo>
                  <a:pt x="216057" y="447242"/>
                  <a:pt x="121841" y="437427"/>
                  <a:pt x="82550" y="476321"/>
                </a:cubicBezTo>
                <a:cubicBezTo>
                  <a:pt x="43259" y="515215"/>
                  <a:pt x="0" y="589033"/>
                  <a:pt x="3969" y="614433"/>
                </a:cubicBezTo>
                <a:cubicBezTo>
                  <a:pt x="7938" y="639833"/>
                  <a:pt x="64691" y="643405"/>
                  <a:pt x="106363" y="628721"/>
                </a:cubicBezTo>
                <a:cubicBezTo>
                  <a:pt x="148035" y="614037"/>
                  <a:pt x="228203" y="541408"/>
                  <a:pt x="254000" y="526327"/>
                </a:cubicBezTo>
                <a:cubicBezTo>
                  <a:pt x="279797" y="511246"/>
                  <a:pt x="266303" y="513627"/>
                  <a:pt x="261144" y="538233"/>
                </a:cubicBezTo>
                <a:cubicBezTo>
                  <a:pt x="255985" y="562839"/>
                  <a:pt x="233429" y="630308"/>
                  <a:pt x="223044" y="673964"/>
                </a:cubicBezTo>
                <a:cubicBezTo>
                  <a:pt x="212659" y="717620"/>
                  <a:pt x="194650" y="764117"/>
                  <a:pt x="198834" y="800171"/>
                </a:cubicBezTo>
                <a:cubicBezTo>
                  <a:pt x="203018" y="836225"/>
                  <a:pt x="225339" y="898889"/>
                  <a:pt x="248147" y="890286"/>
                </a:cubicBezTo>
                <a:cubicBezTo>
                  <a:pt x="270955" y="881683"/>
                  <a:pt x="315657" y="792146"/>
                  <a:pt x="335682" y="748552"/>
                </a:cubicBezTo>
                <a:cubicBezTo>
                  <a:pt x="355707" y="704958"/>
                  <a:pt x="361673" y="637579"/>
                  <a:pt x="368300" y="628720"/>
                </a:cubicBezTo>
                <a:cubicBezTo>
                  <a:pt x="374927" y="619861"/>
                  <a:pt x="369888" y="648962"/>
                  <a:pt x="375444" y="695396"/>
                </a:cubicBezTo>
                <a:cubicBezTo>
                  <a:pt x="381000" y="741831"/>
                  <a:pt x="388938" y="860893"/>
                  <a:pt x="401638" y="907327"/>
                </a:cubicBezTo>
                <a:cubicBezTo>
                  <a:pt x="414338" y="953761"/>
                  <a:pt x="434578" y="973605"/>
                  <a:pt x="451644" y="974002"/>
                </a:cubicBezTo>
                <a:cubicBezTo>
                  <a:pt x="468710" y="974399"/>
                  <a:pt x="495301" y="960508"/>
                  <a:pt x="504032" y="909708"/>
                </a:cubicBezTo>
                <a:cubicBezTo>
                  <a:pt x="512763" y="858908"/>
                  <a:pt x="500063" y="690235"/>
                  <a:pt x="504032" y="669201"/>
                </a:cubicBezTo>
                <a:cubicBezTo>
                  <a:pt x="508001" y="648167"/>
                  <a:pt x="516335" y="748180"/>
                  <a:pt x="527844" y="783502"/>
                </a:cubicBezTo>
                <a:cubicBezTo>
                  <a:pt x="539353" y="818824"/>
                  <a:pt x="556816" y="861289"/>
                  <a:pt x="573088" y="881133"/>
                </a:cubicBezTo>
                <a:cubicBezTo>
                  <a:pt x="589360" y="900977"/>
                  <a:pt x="610654" y="908484"/>
                  <a:pt x="625475" y="902564"/>
                </a:cubicBezTo>
                <a:cubicBezTo>
                  <a:pt x="640296" y="896644"/>
                  <a:pt x="658838" y="875379"/>
                  <a:pt x="662013" y="845613"/>
                </a:cubicBezTo>
                <a:cubicBezTo>
                  <a:pt x="665188" y="815847"/>
                  <a:pt x="649424" y="756945"/>
                  <a:pt x="644525" y="723971"/>
                </a:cubicBezTo>
                <a:cubicBezTo>
                  <a:pt x="639626" y="690997"/>
                  <a:pt x="620316" y="635468"/>
                  <a:pt x="632619" y="647771"/>
                </a:cubicBezTo>
                <a:cubicBezTo>
                  <a:pt x="644922" y="660074"/>
                  <a:pt x="695325" y="776358"/>
                  <a:pt x="718344" y="797789"/>
                </a:cubicBezTo>
                <a:cubicBezTo>
                  <a:pt x="741363" y="819220"/>
                  <a:pt x="763985" y="803346"/>
                  <a:pt x="770732" y="776358"/>
                </a:cubicBezTo>
                <a:cubicBezTo>
                  <a:pt x="777479" y="749371"/>
                  <a:pt x="775891" y="687855"/>
                  <a:pt x="758825" y="635864"/>
                </a:cubicBezTo>
                <a:cubicBezTo>
                  <a:pt x="741759" y="583873"/>
                  <a:pt x="698481" y="570391"/>
                  <a:pt x="668338" y="464414"/>
                </a:cubicBezTo>
                <a:cubicBezTo>
                  <a:pt x="638195" y="358437"/>
                  <a:pt x="580345" y="78978"/>
                  <a:pt x="577964" y="0"/>
                </a:cubicBezTo>
              </a:path>
            </a:pathLst>
          </a:custGeom>
          <a:solidFill>
            <a:srgbClr val="FFFF00"/>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xit" presetSubtype="0" fill="hold" grpId="0" nodeType="clickEffect">
                                  <p:stCondLst>
                                    <p:cond delay="0"/>
                                  </p:stCondLst>
                                  <p:childTnLst>
                                    <p:set>
                                      <p:cBhvr>
                                        <p:cTn id="6" dur="1" fill="hold">
                                          <p:stCondLst>
                                            <p:cond delay="0"/>
                                          </p:stCondLst>
                                        </p:cTn>
                                        <p:tgtEl>
                                          <p:spTgt spid="78"/>
                                        </p:tgtEl>
                                        <p:attrNameLst>
                                          <p:attrName>style.visibility</p:attrName>
                                        </p:attrNameLst>
                                      </p:cBhvr>
                                      <p:to>
                                        <p:strVal val="hidden"/>
                                      </p:to>
                                    </p:set>
                                  </p:childTnLst>
                                </p:cTn>
                              </p:par>
                              <p:par>
                                <p:cTn id="7" presetID="1" presetClass="exit" presetSubtype="0" fill="hold" grpId="0" nodeType="withEffect">
                                  <p:stCondLst>
                                    <p:cond delay="0"/>
                                  </p:stCondLst>
                                  <p:childTnLst>
                                    <p:set>
                                      <p:cBhvr>
                                        <p:cTn id="8" dur="1" fill="hold">
                                          <p:stCondLst>
                                            <p:cond delay="0"/>
                                          </p:stCondLst>
                                        </p:cTn>
                                        <p:tgtEl>
                                          <p:spTgt spid="79"/>
                                        </p:tgtEl>
                                        <p:attrNameLst>
                                          <p:attrName>style.visibility</p:attrName>
                                        </p:attrNameLst>
                                      </p:cBhvr>
                                      <p:to>
                                        <p:strVal val="hidden"/>
                                      </p:to>
                                    </p:set>
                                  </p:childTnLst>
                                </p:cTn>
                              </p:par>
                              <p:par>
                                <p:cTn id="9" presetID="1" presetClass="entr" presetSubtype="0" fill="hold" grpId="0" nodeType="withEffect">
                                  <p:stCondLst>
                                    <p:cond delay="0"/>
                                  </p:stCondLst>
                                  <p:childTnLst>
                                    <p:set>
                                      <p:cBhvr>
                                        <p:cTn id="10" dur="1" fill="hold">
                                          <p:stCondLst>
                                            <p:cond delay="0"/>
                                          </p:stCondLst>
                                        </p:cTn>
                                        <p:tgtEl>
                                          <p:spTgt spid="98"/>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93"/>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xit" presetSubtype="0" fill="hold" grpId="0" nodeType="clickEffect">
                                  <p:stCondLst>
                                    <p:cond delay="0"/>
                                  </p:stCondLst>
                                  <p:childTnLst>
                                    <p:set>
                                      <p:cBhvr>
                                        <p:cTn id="16" dur="1" fill="hold">
                                          <p:stCondLst>
                                            <p:cond delay="0"/>
                                          </p:stCondLst>
                                        </p:cTn>
                                        <p:tgtEl>
                                          <p:spTgt spid="61"/>
                                        </p:tgtEl>
                                        <p:attrNameLst>
                                          <p:attrName>style.visibility</p:attrName>
                                        </p:attrNameLst>
                                      </p:cBhvr>
                                      <p:to>
                                        <p:strVal val="hidden"/>
                                      </p:to>
                                    </p:set>
                                  </p:childTnLst>
                                </p:cTn>
                              </p:par>
                              <p:par>
                                <p:cTn id="17" presetID="1" presetClass="entr" presetSubtype="0" fill="hold" grpId="0" nodeType="withEffect">
                                  <p:stCondLst>
                                    <p:cond delay="0"/>
                                  </p:stCondLst>
                                  <p:childTnLst>
                                    <p:set>
                                      <p:cBhvr>
                                        <p:cTn id="18" dur="1" fill="hold">
                                          <p:stCondLst>
                                            <p:cond delay="0"/>
                                          </p:stCondLst>
                                        </p:cTn>
                                        <p:tgtEl>
                                          <p:spTgt spid="71"/>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xit" presetSubtype="0" fill="hold" grpId="0" nodeType="clickEffect">
                                  <p:stCondLst>
                                    <p:cond delay="0"/>
                                  </p:stCondLst>
                                  <p:childTnLst>
                                    <p:set>
                                      <p:cBhvr>
                                        <p:cTn id="22" dur="1" fill="hold">
                                          <p:stCondLst>
                                            <p:cond delay="0"/>
                                          </p:stCondLst>
                                        </p:cTn>
                                        <p:tgtEl>
                                          <p:spTgt spid="58"/>
                                        </p:tgtEl>
                                        <p:attrNameLst>
                                          <p:attrName>style.visibility</p:attrName>
                                        </p:attrNameLst>
                                      </p:cBhvr>
                                      <p:to>
                                        <p:strVal val="hidden"/>
                                      </p:to>
                                    </p:set>
                                  </p:childTnLst>
                                </p:cTn>
                              </p:par>
                              <p:par>
                                <p:cTn id="23" presetID="1" presetClass="entr" presetSubtype="0" fill="hold" grpId="0" nodeType="withEffect">
                                  <p:stCondLst>
                                    <p:cond delay="0"/>
                                  </p:stCondLst>
                                  <p:childTnLst>
                                    <p:set>
                                      <p:cBhvr>
                                        <p:cTn id="24" dur="1" fill="hold">
                                          <p:stCondLst>
                                            <p:cond delay="0"/>
                                          </p:stCondLst>
                                        </p:cTn>
                                        <p:tgtEl>
                                          <p:spTgt spid="5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8" grpId="0" animBg="1"/>
      <p:bldP spid="78" grpId="0" animBg="1"/>
      <p:bldP spid="79" grpId="0" animBg="1"/>
      <p:bldP spid="57" grpId="0" animBg="1"/>
      <p:bldP spid="61" grpId="0" animBg="1"/>
      <p:bldP spid="71" grpId="0" animBg="1"/>
      <p:bldP spid="93" grpId="0" animBg="1"/>
      <p:bldP spid="98" grpId="0" animBg="1"/>
    </p:bld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8" name="Group 67"/>
          <p:cNvGrpSpPr/>
          <p:nvPr/>
        </p:nvGrpSpPr>
        <p:grpSpPr>
          <a:xfrm>
            <a:off x="-1692696" y="-3195736"/>
            <a:ext cx="15961096" cy="11637912"/>
            <a:chOff x="-1980728" y="-2907704"/>
            <a:chExt cx="15961096" cy="11637912"/>
          </a:xfrm>
        </p:grpSpPr>
        <p:sp>
          <p:nvSpPr>
            <p:cNvPr id="76" name="Rectangle 75"/>
            <p:cNvSpPr/>
            <p:nvPr/>
          </p:nvSpPr>
          <p:spPr>
            <a:xfrm>
              <a:off x="-900608" y="4985792"/>
              <a:ext cx="10585176" cy="3744416"/>
            </a:xfrm>
            <a:prstGeom prst="rect">
              <a:avLst/>
            </a:prstGeom>
            <a:solidFill>
              <a:srgbClr val="0066FF"/>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cxnSp>
          <p:nvCxnSpPr>
            <p:cNvPr id="77" name="Straight Connector 76"/>
            <p:cNvCxnSpPr/>
            <p:nvPr/>
          </p:nvCxnSpPr>
          <p:spPr>
            <a:xfrm>
              <a:off x="-684584" y="4985792"/>
              <a:ext cx="10225136" cy="0"/>
            </a:xfrm>
            <a:prstGeom prst="line">
              <a:avLst/>
            </a:prstGeom>
            <a:ln w="76200">
              <a:solidFill>
                <a:schemeClr val="tx1"/>
              </a:solidFill>
            </a:ln>
          </p:spPr>
          <p:style>
            <a:lnRef idx="1">
              <a:schemeClr val="accent1"/>
            </a:lnRef>
            <a:fillRef idx="0">
              <a:schemeClr val="accent1"/>
            </a:fillRef>
            <a:effectRef idx="0">
              <a:schemeClr val="accent1"/>
            </a:effectRef>
            <a:fontRef idx="minor">
              <a:schemeClr val="tx1"/>
            </a:fontRef>
          </p:style>
        </p:cxnSp>
        <p:pic>
          <p:nvPicPr>
            <p:cNvPr id="89" name="Picture 2" descr="https://www.wetterzentrale.de/maps/d2uic.jpg"/>
            <p:cNvPicPr>
              <a:picLocks noChangeAspect="1" noChangeArrowheads="1"/>
            </p:cNvPicPr>
            <p:nvPr/>
          </p:nvPicPr>
          <p:blipFill>
            <a:blip r:embed="rId3" cstate="print"/>
            <a:srcRect/>
            <a:stretch>
              <a:fillRect/>
            </a:stretch>
          </p:blipFill>
          <p:spPr bwMode="auto">
            <a:xfrm>
              <a:off x="7884368" y="-171400"/>
              <a:ext cx="6096000" cy="4267200"/>
            </a:xfrm>
            <a:prstGeom prst="rect">
              <a:avLst/>
            </a:prstGeom>
            <a:noFill/>
            <a:ln w="38100">
              <a:solidFill>
                <a:schemeClr val="tx1"/>
              </a:solidFill>
            </a:ln>
          </p:spPr>
        </p:pic>
        <p:pic>
          <p:nvPicPr>
            <p:cNvPr id="91" name="Picture 4" descr="https://www.wetterzentrale.de/maps/GFSOPEU18_6_1.png"/>
            <p:cNvPicPr>
              <a:picLocks noChangeAspect="1" noChangeArrowheads="1"/>
            </p:cNvPicPr>
            <p:nvPr/>
          </p:nvPicPr>
          <p:blipFill>
            <a:blip r:embed="rId4" cstate="print"/>
            <a:srcRect/>
            <a:stretch>
              <a:fillRect/>
            </a:stretch>
          </p:blipFill>
          <p:spPr bwMode="auto">
            <a:xfrm>
              <a:off x="-1980728" y="-2907704"/>
              <a:ext cx="5760640" cy="4451131"/>
            </a:xfrm>
            <a:prstGeom prst="rect">
              <a:avLst/>
            </a:prstGeom>
            <a:noFill/>
            <a:ln w="38100">
              <a:solidFill>
                <a:schemeClr val="tx1"/>
              </a:solidFill>
            </a:ln>
          </p:spPr>
        </p:pic>
      </p:grpSp>
      <p:grpSp>
        <p:nvGrpSpPr>
          <p:cNvPr id="73" name="Group 72"/>
          <p:cNvGrpSpPr/>
          <p:nvPr/>
        </p:nvGrpSpPr>
        <p:grpSpPr>
          <a:xfrm>
            <a:off x="-396552" y="0"/>
            <a:ext cx="8137736" cy="3390591"/>
            <a:chOff x="-396552" y="0"/>
            <a:chExt cx="8137736" cy="3390591"/>
          </a:xfrm>
        </p:grpSpPr>
        <p:grpSp>
          <p:nvGrpSpPr>
            <p:cNvPr id="75" name="Group 18"/>
            <p:cNvGrpSpPr/>
            <p:nvPr/>
          </p:nvGrpSpPr>
          <p:grpSpPr>
            <a:xfrm>
              <a:off x="-396552" y="2132856"/>
              <a:ext cx="6336704" cy="792088"/>
              <a:chOff x="-36512" y="2132856"/>
              <a:chExt cx="5012432" cy="792088"/>
            </a:xfrm>
          </p:grpSpPr>
          <p:cxnSp>
            <p:nvCxnSpPr>
              <p:cNvPr id="109" name="Straight Connector 108"/>
              <p:cNvCxnSpPr/>
              <p:nvPr/>
            </p:nvCxnSpPr>
            <p:spPr>
              <a:xfrm flipH="1">
                <a:off x="0" y="2132856"/>
                <a:ext cx="4860032" cy="0"/>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1" name="Straight Connector 110"/>
              <p:cNvCxnSpPr/>
              <p:nvPr/>
            </p:nvCxnSpPr>
            <p:spPr>
              <a:xfrm flipH="1">
                <a:off x="0" y="2204864"/>
                <a:ext cx="4860032" cy="0"/>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7" name="Straight Connector 116"/>
              <p:cNvCxnSpPr/>
              <p:nvPr/>
            </p:nvCxnSpPr>
            <p:spPr>
              <a:xfrm flipH="1">
                <a:off x="-36512" y="2276872"/>
                <a:ext cx="4860032" cy="0"/>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5" name="Straight Connector 124"/>
              <p:cNvCxnSpPr/>
              <p:nvPr/>
            </p:nvCxnSpPr>
            <p:spPr>
              <a:xfrm flipH="1">
                <a:off x="-36512" y="2348880"/>
                <a:ext cx="4860032" cy="0"/>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8" name="Straight Connector 127"/>
              <p:cNvCxnSpPr/>
              <p:nvPr/>
            </p:nvCxnSpPr>
            <p:spPr>
              <a:xfrm flipH="1">
                <a:off x="0" y="2420888"/>
                <a:ext cx="4860032" cy="0"/>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0" name="Straight Connector 129"/>
              <p:cNvCxnSpPr/>
              <p:nvPr/>
            </p:nvCxnSpPr>
            <p:spPr>
              <a:xfrm flipH="1">
                <a:off x="35496" y="2492896"/>
                <a:ext cx="4860032" cy="0"/>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1" name="Straight Connector 130"/>
              <p:cNvCxnSpPr/>
              <p:nvPr/>
            </p:nvCxnSpPr>
            <p:spPr>
              <a:xfrm flipH="1">
                <a:off x="115888" y="2636912"/>
                <a:ext cx="4860032" cy="0"/>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2" name="Straight Connector 131"/>
              <p:cNvCxnSpPr/>
              <p:nvPr/>
            </p:nvCxnSpPr>
            <p:spPr>
              <a:xfrm flipH="1">
                <a:off x="-36512" y="2780928"/>
                <a:ext cx="4860032" cy="0"/>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3" name="Straight Connector 132"/>
              <p:cNvCxnSpPr/>
              <p:nvPr/>
            </p:nvCxnSpPr>
            <p:spPr>
              <a:xfrm flipH="1">
                <a:off x="-36512" y="2708920"/>
                <a:ext cx="4860032" cy="0"/>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4" name="Straight Connector 133"/>
              <p:cNvCxnSpPr/>
              <p:nvPr/>
            </p:nvCxnSpPr>
            <p:spPr>
              <a:xfrm flipH="1">
                <a:off x="35496" y="2924944"/>
                <a:ext cx="4860032" cy="0"/>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5" name="Straight Connector 134"/>
              <p:cNvCxnSpPr/>
              <p:nvPr/>
            </p:nvCxnSpPr>
            <p:spPr>
              <a:xfrm flipH="1">
                <a:off x="0" y="2179464"/>
                <a:ext cx="4860032" cy="0"/>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6" name="Straight Connector 135"/>
              <p:cNvCxnSpPr/>
              <p:nvPr/>
            </p:nvCxnSpPr>
            <p:spPr>
              <a:xfrm flipH="1">
                <a:off x="5904" y="2547888"/>
                <a:ext cx="4860032" cy="0"/>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7" name="Straight Connector 136"/>
              <p:cNvCxnSpPr/>
              <p:nvPr/>
            </p:nvCxnSpPr>
            <p:spPr>
              <a:xfrm flipH="1">
                <a:off x="44004" y="2865636"/>
                <a:ext cx="4860032" cy="0"/>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78" name="TextBox 77"/>
            <p:cNvSpPr txBox="1"/>
            <p:nvPr/>
          </p:nvSpPr>
          <p:spPr>
            <a:xfrm rot="21082551">
              <a:off x="4848232" y="2867371"/>
              <a:ext cx="551754" cy="523220"/>
            </a:xfrm>
            <a:prstGeom prst="rect">
              <a:avLst/>
            </a:prstGeom>
            <a:noFill/>
          </p:spPr>
          <p:txBody>
            <a:bodyPr wrap="none" rtlCol="0">
              <a:spAutoFit/>
            </a:bodyPr>
            <a:lstStyle/>
            <a:p>
              <a:r>
                <a:rPr lang="en-GB" sz="2800" dirty="0" smtClean="0">
                  <a:latin typeface="Bradley Hand ITC" pitchFamily="66" charset="0"/>
                </a:rPr>
                <a:t>IN</a:t>
              </a:r>
              <a:endParaRPr lang="en-GB" sz="2800" dirty="0">
                <a:latin typeface="Bradley Hand ITC" pitchFamily="66" charset="0"/>
              </a:endParaRPr>
            </a:p>
          </p:txBody>
        </p:sp>
        <p:cxnSp>
          <p:nvCxnSpPr>
            <p:cNvPr id="93" name="Straight Connector 92"/>
            <p:cNvCxnSpPr/>
            <p:nvPr/>
          </p:nvCxnSpPr>
          <p:spPr>
            <a:xfrm>
              <a:off x="6732240" y="2492896"/>
              <a:ext cx="720080" cy="0"/>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5" name="Straight Connector 94"/>
            <p:cNvCxnSpPr/>
            <p:nvPr/>
          </p:nvCxnSpPr>
          <p:spPr>
            <a:xfrm>
              <a:off x="7452320" y="0"/>
              <a:ext cx="0" cy="2492896"/>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sp>
          <p:nvSpPr>
            <p:cNvPr id="101" name="TextBox 100"/>
            <p:cNvSpPr txBox="1"/>
            <p:nvPr/>
          </p:nvSpPr>
          <p:spPr>
            <a:xfrm rot="657747">
              <a:off x="6838373" y="2557627"/>
              <a:ext cx="902811" cy="523220"/>
            </a:xfrm>
            <a:prstGeom prst="rect">
              <a:avLst/>
            </a:prstGeom>
            <a:noFill/>
          </p:spPr>
          <p:txBody>
            <a:bodyPr wrap="none" rtlCol="0">
              <a:spAutoFit/>
            </a:bodyPr>
            <a:lstStyle/>
            <a:p>
              <a:r>
                <a:rPr lang="en-GB" sz="2800" dirty="0" smtClean="0">
                  <a:latin typeface="Bradley Hand ITC" pitchFamily="66" charset="0"/>
                </a:rPr>
                <a:t>OUT</a:t>
              </a:r>
              <a:endParaRPr lang="en-GB" sz="2800" dirty="0">
                <a:latin typeface="Bradley Hand ITC" pitchFamily="66" charset="0"/>
              </a:endParaRPr>
            </a:p>
          </p:txBody>
        </p:sp>
      </p:grpSp>
      <p:grpSp>
        <p:nvGrpSpPr>
          <p:cNvPr id="138" name="Group 137"/>
          <p:cNvGrpSpPr/>
          <p:nvPr/>
        </p:nvGrpSpPr>
        <p:grpSpPr>
          <a:xfrm>
            <a:off x="5724128" y="1844824"/>
            <a:ext cx="1008112" cy="1296144"/>
            <a:chOff x="7164288" y="1772816"/>
            <a:chExt cx="1008112" cy="1296144"/>
          </a:xfrm>
        </p:grpSpPr>
        <p:sp>
          <p:nvSpPr>
            <p:cNvPr id="139" name="Rectangle 2"/>
            <p:cNvSpPr/>
            <p:nvPr/>
          </p:nvSpPr>
          <p:spPr>
            <a:xfrm>
              <a:off x="7164288" y="1772816"/>
              <a:ext cx="1008112" cy="1296144"/>
            </a:xfrm>
            <a:prstGeom prst="rect">
              <a:avLst/>
            </a:prstGeom>
            <a:solidFill>
              <a:schemeClr val="bg1">
                <a:lumMod val="95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r>
                <a:rPr lang="en-GB" sz="1100" dirty="0" smtClean="0">
                  <a:solidFill>
                    <a:schemeClr val="tx1"/>
                  </a:solidFill>
                  <a:latin typeface="Arial Black" pitchFamily="34" charset="0"/>
                </a:rPr>
                <a:t>SOLAR SWITCH</a:t>
              </a:r>
              <a:endParaRPr lang="en-GB" sz="1100" dirty="0">
                <a:solidFill>
                  <a:schemeClr val="tx1"/>
                </a:solidFill>
                <a:latin typeface="Arial Black" pitchFamily="34" charset="0"/>
              </a:endParaRPr>
            </a:p>
          </p:txBody>
        </p:sp>
        <p:sp>
          <p:nvSpPr>
            <p:cNvPr id="140" name="Rectangle 3"/>
            <p:cNvSpPr/>
            <p:nvPr/>
          </p:nvSpPr>
          <p:spPr>
            <a:xfrm>
              <a:off x="7308304" y="2204864"/>
              <a:ext cx="720080" cy="720080"/>
            </a:xfrm>
            <a:prstGeom prst="rect">
              <a:avLst/>
            </a:prstGeom>
            <a:solidFill>
              <a:srgbClr val="FF00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dirty="0" smtClean="0">
                  <a:latin typeface="Arial Black" pitchFamily="34" charset="0"/>
                </a:rPr>
                <a:t>OFF</a:t>
              </a:r>
              <a:endParaRPr lang="en-GB" dirty="0">
                <a:latin typeface="Arial Black" pitchFamily="34" charset="0"/>
              </a:endParaRPr>
            </a:p>
          </p:txBody>
        </p:sp>
      </p:grpSp>
      <p:sp>
        <p:nvSpPr>
          <p:cNvPr id="67" name="Freeform 66"/>
          <p:cNvSpPr/>
          <p:nvPr/>
        </p:nvSpPr>
        <p:spPr>
          <a:xfrm rot="16768198" flipH="1">
            <a:off x="3263285" y="2416519"/>
            <a:ext cx="769406" cy="1087169"/>
          </a:xfrm>
          <a:custGeom>
            <a:avLst/>
            <a:gdLst>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75432 w 777479"/>
              <a:gd name="connsiteY8" fmla="*/ 659606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65919 w 777479"/>
              <a:gd name="connsiteY10" fmla="*/ 516731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62013 w 777479"/>
              <a:gd name="connsiteY20" fmla="*/ 605036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180 w 777479"/>
              <a:gd name="connsiteY0" fmla="*/ 0 h 909988"/>
              <a:gd name="connsiteX1" fmla="*/ 239713 w 777479"/>
              <a:gd name="connsiteY1" fmla="*/ 316660 h 909988"/>
              <a:gd name="connsiteX2" fmla="*/ 82550 w 777479"/>
              <a:gd name="connsiteY2" fmla="*/ 411910 h 909988"/>
              <a:gd name="connsiteX3" fmla="*/ 3969 w 777479"/>
              <a:gd name="connsiteY3" fmla="*/ 550022 h 909988"/>
              <a:gd name="connsiteX4" fmla="*/ 106363 w 777479"/>
              <a:gd name="connsiteY4" fmla="*/ 564310 h 909988"/>
              <a:gd name="connsiteX5" fmla="*/ 254000 w 777479"/>
              <a:gd name="connsiteY5" fmla="*/ 461916 h 909988"/>
              <a:gd name="connsiteX6" fmla="*/ 261144 w 777479"/>
              <a:gd name="connsiteY6" fmla="*/ 473822 h 909988"/>
              <a:gd name="connsiteX7" fmla="*/ 223044 w 777479"/>
              <a:gd name="connsiteY7" fmla="*/ 609553 h 909988"/>
              <a:gd name="connsiteX8" fmla="*/ 198834 w 777479"/>
              <a:gd name="connsiteY8" fmla="*/ 735760 h 909988"/>
              <a:gd name="connsiteX9" fmla="*/ 248147 w 777479"/>
              <a:gd name="connsiteY9" fmla="*/ 825875 h 909988"/>
              <a:gd name="connsiteX10" fmla="*/ 335682 w 777479"/>
              <a:gd name="connsiteY10" fmla="*/ 684141 h 909988"/>
              <a:gd name="connsiteX11" fmla="*/ 368300 w 777479"/>
              <a:gd name="connsiteY11" fmla="*/ 564309 h 909988"/>
              <a:gd name="connsiteX12" fmla="*/ 375444 w 777479"/>
              <a:gd name="connsiteY12" fmla="*/ 630985 h 909988"/>
              <a:gd name="connsiteX13" fmla="*/ 401638 w 777479"/>
              <a:gd name="connsiteY13" fmla="*/ 842916 h 909988"/>
              <a:gd name="connsiteX14" fmla="*/ 451644 w 777479"/>
              <a:gd name="connsiteY14" fmla="*/ 909591 h 909988"/>
              <a:gd name="connsiteX15" fmla="*/ 504032 w 777479"/>
              <a:gd name="connsiteY15" fmla="*/ 845297 h 909988"/>
              <a:gd name="connsiteX16" fmla="*/ 504032 w 777479"/>
              <a:gd name="connsiteY16" fmla="*/ 604790 h 909988"/>
              <a:gd name="connsiteX17" fmla="*/ 527844 w 777479"/>
              <a:gd name="connsiteY17" fmla="*/ 719091 h 909988"/>
              <a:gd name="connsiteX18" fmla="*/ 573088 w 777479"/>
              <a:gd name="connsiteY18" fmla="*/ 816722 h 909988"/>
              <a:gd name="connsiteX19" fmla="*/ 625475 w 777479"/>
              <a:gd name="connsiteY19" fmla="*/ 838153 h 909988"/>
              <a:gd name="connsiteX20" fmla="*/ 662013 w 777479"/>
              <a:gd name="connsiteY20" fmla="*/ 781202 h 909988"/>
              <a:gd name="connsiteX21" fmla="*/ 644525 w 777479"/>
              <a:gd name="connsiteY21" fmla="*/ 659560 h 909988"/>
              <a:gd name="connsiteX22" fmla="*/ 632619 w 777479"/>
              <a:gd name="connsiteY22" fmla="*/ 583360 h 909988"/>
              <a:gd name="connsiteX23" fmla="*/ 718344 w 777479"/>
              <a:gd name="connsiteY23" fmla="*/ 733378 h 909988"/>
              <a:gd name="connsiteX24" fmla="*/ 770732 w 777479"/>
              <a:gd name="connsiteY24" fmla="*/ 711947 h 909988"/>
              <a:gd name="connsiteX25" fmla="*/ 758825 w 777479"/>
              <a:gd name="connsiteY25" fmla="*/ 571453 h 909988"/>
              <a:gd name="connsiteX26" fmla="*/ 668338 w 777479"/>
              <a:gd name="connsiteY26" fmla="*/ 400003 h 909988"/>
              <a:gd name="connsiteX27" fmla="*/ 644525 w 777479"/>
              <a:gd name="connsiteY27" fmla="*/ 176166 h 909988"/>
              <a:gd name="connsiteX0" fmla="*/ 237180 w 777479"/>
              <a:gd name="connsiteY0" fmla="*/ 0 h 909988"/>
              <a:gd name="connsiteX1" fmla="*/ 239713 w 777479"/>
              <a:gd name="connsiteY1" fmla="*/ 316660 h 909988"/>
              <a:gd name="connsiteX2" fmla="*/ 82550 w 777479"/>
              <a:gd name="connsiteY2" fmla="*/ 411910 h 909988"/>
              <a:gd name="connsiteX3" fmla="*/ 3969 w 777479"/>
              <a:gd name="connsiteY3" fmla="*/ 550022 h 909988"/>
              <a:gd name="connsiteX4" fmla="*/ 106363 w 777479"/>
              <a:gd name="connsiteY4" fmla="*/ 564310 h 909988"/>
              <a:gd name="connsiteX5" fmla="*/ 254000 w 777479"/>
              <a:gd name="connsiteY5" fmla="*/ 461916 h 909988"/>
              <a:gd name="connsiteX6" fmla="*/ 261144 w 777479"/>
              <a:gd name="connsiteY6" fmla="*/ 473822 h 909988"/>
              <a:gd name="connsiteX7" fmla="*/ 223044 w 777479"/>
              <a:gd name="connsiteY7" fmla="*/ 609553 h 909988"/>
              <a:gd name="connsiteX8" fmla="*/ 198834 w 777479"/>
              <a:gd name="connsiteY8" fmla="*/ 735760 h 909988"/>
              <a:gd name="connsiteX9" fmla="*/ 248147 w 777479"/>
              <a:gd name="connsiteY9" fmla="*/ 825875 h 909988"/>
              <a:gd name="connsiteX10" fmla="*/ 335682 w 777479"/>
              <a:gd name="connsiteY10" fmla="*/ 684141 h 909988"/>
              <a:gd name="connsiteX11" fmla="*/ 368300 w 777479"/>
              <a:gd name="connsiteY11" fmla="*/ 564309 h 909988"/>
              <a:gd name="connsiteX12" fmla="*/ 375444 w 777479"/>
              <a:gd name="connsiteY12" fmla="*/ 630985 h 909988"/>
              <a:gd name="connsiteX13" fmla="*/ 401638 w 777479"/>
              <a:gd name="connsiteY13" fmla="*/ 842916 h 909988"/>
              <a:gd name="connsiteX14" fmla="*/ 451644 w 777479"/>
              <a:gd name="connsiteY14" fmla="*/ 909591 h 909988"/>
              <a:gd name="connsiteX15" fmla="*/ 504032 w 777479"/>
              <a:gd name="connsiteY15" fmla="*/ 845297 h 909988"/>
              <a:gd name="connsiteX16" fmla="*/ 504032 w 777479"/>
              <a:gd name="connsiteY16" fmla="*/ 604790 h 909988"/>
              <a:gd name="connsiteX17" fmla="*/ 527844 w 777479"/>
              <a:gd name="connsiteY17" fmla="*/ 719091 h 909988"/>
              <a:gd name="connsiteX18" fmla="*/ 573088 w 777479"/>
              <a:gd name="connsiteY18" fmla="*/ 816722 h 909988"/>
              <a:gd name="connsiteX19" fmla="*/ 625475 w 777479"/>
              <a:gd name="connsiteY19" fmla="*/ 838153 h 909988"/>
              <a:gd name="connsiteX20" fmla="*/ 662013 w 777479"/>
              <a:gd name="connsiteY20" fmla="*/ 781202 h 909988"/>
              <a:gd name="connsiteX21" fmla="*/ 644525 w 777479"/>
              <a:gd name="connsiteY21" fmla="*/ 659560 h 909988"/>
              <a:gd name="connsiteX22" fmla="*/ 632619 w 777479"/>
              <a:gd name="connsiteY22" fmla="*/ 583360 h 909988"/>
              <a:gd name="connsiteX23" fmla="*/ 718344 w 777479"/>
              <a:gd name="connsiteY23" fmla="*/ 733378 h 909988"/>
              <a:gd name="connsiteX24" fmla="*/ 770732 w 777479"/>
              <a:gd name="connsiteY24" fmla="*/ 711947 h 909988"/>
              <a:gd name="connsiteX25" fmla="*/ 758825 w 777479"/>
              <a:gd name="connsiteY25" fmla="*/ 571453 h 909988"/>
              <a:gd name="connsiteX26" fmla="*/ 668338 w 777479"/>
              <a:gd name="connsiteY26" fmla="*/ 400003 h 909988"/>
              <a:gd name="connsiteX27" fmla="*/ 614486 w 777479"/>
              <a:gd name="connsiteY27" fmla="*/ 68283 h 909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77479" h="909988">
                <a:moveTo>
                  <a:pt x="237180" y="0"/>
                </a:moveTo>
                <a:cubicBezTo>
                  <a:pt x="251269" y="45641"/>
                  <a:pt x="265485" y="248008"/>
                  <a:pt x="239713" y="316660"/>
                </a:cubicBezTo>
                <a:cubicBezTo>
                  <a:pt x="213941" y="385312"/>
                  <a:pt x="121841" y="373016"/>
                  <a:pt x="82550" y="411910"/>
                </a:cubicBezTo>
                <a:cubicBezTo>
                  <a:pt x="43259" y="450804"/>
                  <a:pt x="0" y="524622"/>
                  <a:pt x="3969" y="550022"/>
                </a:cubicBezTo>
                <a:cubicBezTo>
                  <a:pt x="7938" y="575422"/>
                  <a:pt x="64691" y="578994"/>
                  <a:pt x="106363" y="564310"/>
                </a:cubicBezTo>
                <a:cubicBezTo>
                  <a:pt x="148035" y="549626"/>
                  <a:pt x="228203" y="476997"/>
                  <a:pt x="254000" y="461916"/>
                </a:cubicBezTo>
                <a:cubicBezTo>
                  <a:pt x="279797" y="446835"/>
                  <a:pt x="266303" y="449216"/>
                  <a:pt x="261144" y="473822"/>
                </a:cubicBezTo>
                <a:cubicBezTo>
                  <a:pt x="255985" y="498428"/>
                  <a:pt x="233429" y="565897"/>
                  <a:pt x="223044" y="609553"/>
                </a:cubicBezTo>
                <a:cubicBezTo>
                  <a:pt x="212659" y="653209"/>
                  <a:pt x="194650" y="699706"/>
                  <a:pt x="198834" y="735760"/>
                </a:cubicBezTo>
                <a:cubicBezTo>
                  <a:pt x="203018" y="771814"/>
                  <a:pt x="225339" y="834478"/>
                  <a:pt x="248147" y="825875"/>
                </a:cubicBezTo>
                <a:cubicBezTo>
                  <a:pt x="270955" y="817272"/>
                  <a:pt x="315657" y="727735"/>
                  <a:pt x="335682" y="684141"/>
                </a:cubicBezTo>
                <a:cubicBezTo>
                  <a:pt x="355707" y="640547"/>
                  <a:pt x="361673" y="573168"/>
                  <a:pt x="368300" y="564309"/>
                </a:cubicBezTo>
                <a:cubicBezTo>
                  <a:pt x="374927" y="555450"/>
                  <a:pt x="369888" y="584551"/>
                  <a:pt x="375444" y="630985"/>
                </a:cubicBezTo>
                <a:cubicBezTo>
                  <a:pt x="381000" y="677420"/>
                  <a:pt x="388938" y="796482"/>
                  <a:pt x="401638" y="842916"/>
                </a:cubicBezTo>
                <a:cubicBezTo>
                  <a:pt x="414338" y="889350"/>
                  <a:pt x="434578" y="909194"/>
                  <a:pt x="451644" y="909591"/>
                </a:cubicBezTo>
                <a:cubicBezTo>
                  <a:pt x="468710" y="909988"/>
                  <a:pt x="495301" y="896097"/>
                  <a:pt x="504032" y="845297"/>
                </a:cubicBezTo>
                <a:cubicBezTo>
                  <a:pt x="512763" y="794497"/>
                  <a:pt x="500063" y="625824"/>
                  <a:pt x="504032" y="604790"/>
                </a:cubicBezTo>
                <a:cubicBezTo>
                  <a:pt x="508001" y="583756"/>
                  <a:pt x="516335" y="683769"/>
                  <a:pt x="527844" y="719091"/>
                </a:cubicBezTo>
                <a:cubicBezTo>
                  <a:pt x="539353" y="754413"/>
                  <a:pt x="556816" y="796878"/>
                  <a:pt x="573088" y="816722"/>
                </a:cubicBezTo>
                <a:cubicBezTo>
                  <a:pt x="589360" y="836566"/>
                  <a:pt x="610654" y="844073"/>
                  <a:pt x="625475" y="838153"/>
                </a:cubicBezTo>
                <a:cubicBezTo>
                  <a:pt x="640296" y="832233"/>
                  <a:pt x="658838" y="810968"/>
                  <a:pt x="662013" y="781202"/>
                </a:cubicBezTo>
                <a:cubicBezTo>
                  <a:pt x="665188" y="751436"/>
                  <a:pt x="649424" y="692534"/>
                  <a:pt x="644525" y="659560"/>
                </a:cubicBezTo>
                <a:cubicBezTo>
                  <a:pt x="639626" y="626586"/>
                  <a:pt x="620316" y="571057"/>
                  <a:pt x="632619" y="583360"/>
                </a:cubicBezTo>
                <a:cubicBezTo>
                  <a:pt x="644922" y="595663"/>
                  <a:pt x="695325" y="711947"/>
                  <a:pt x="718344" y="733378"/>
                </a:cubicBezTo>
                <a:cubicBezTo>
                  <a:pt x="741363" y="754809"/>
                  <a:pt x="763985" y="738935"/>
                  <a:pt x="770732" y="711947"/>
                </a:cubicBezTo>
                <a:cubicBezTo>
                  <a:pt x="777479" y="684960"/>
                  <a:pt x="775891" y="623444"/>
                  <a:pt x="758825" y="571453"/>
                </a:cubicBezTo>
                <a:cubicBezTo>
                  <a:pt x="741759" y="519462"/>
                  <a:pt x="692395" y="483865"/>
                  <a:pt x="668338" y="400003"/>
                </a:cubicBezTo>
                <a:cubicBezTo>
                  <a:pt x="644281" y="316141"/>
                  <a:pt x="616867" y="147261"/>
                  <a:pt x="614486" y="68283"/>
                </a:cubicBezTo>
              </a:path>
            </a:pathLst>
          </a:custGeom>
          <a:solidFill>
            <a:srgbClr val="0033CC"/>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r>
              <a:rPr lang="en-GB" dirty="0" smtClean="0"/>
              <a:t>\</a:t>
            </a:r>
            <a:endParaRPr lang="en-GB" dirty="0"/>
          </a:p>
        </p:txBody>
      </p:sp>
      <p:sp>
        <p:nvSpPr>
          <p:cNvPr id="66" name="Freeform 65"/>
          <p:cNvSpPr/>
          <p:nvPr/>
        </p:nvSpPr>
        <p:spPr>
          <a:xfrm rot="13843631" flipH="1">
            <a:off x="2979423" y="1727124"/>
            <a:ext cx="769406" cy="1087169"/>
          </a:xfrm>
          <a:custGeom>
            <a:avLst/>
            <a:gdLst>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75432 w 777479"/>
              <a:gd name="connsiteY8" fmla="*/ 659606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65919 w 777479"/>
              <a:gd name="connsiteY10" fmla="*/ 516731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62013 w 777479"/>
              <a:gd name="connsiteY20" fmla="*/ 605036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180 w 777479"/>
              <a:gd name="connsiteY0" fmla="*/ 0 h 909988"/>
              <a:gd name="connsiteX1" fmla="*/ 239713 w 777479"/>
              <a:gd name="connsiteY1" fmla="*/ 316660 h 909988"/>
              <a:gd name="connsiteX2" fmla="*/ 82550 w 777479"/>
              <a:gd name="connsiteY2" fmla="*/ 411910 h 909988"/>
              <a:gd name="connsiteX3" fmla="*/ 3969 w 777479"/>
              <a:gd name="connsiteY3" fmla="*/ 550022 h 909988"/>
              <a:gd name="connsiteX4" fmla="*/ 106363 w 777479"/>
              <a:gd name="connsiteY4" fmla="*/ 564310 h 909988"/>
              <a:gd name="connsiteX5" fmla="*/ 254000 w 777479"/>
              <a:gd name="connsiteY5" fmla="*/ 461916 h 909988"/>
              <a:gd name="connsiteX6" fmla="*/ 261144 w 777479"/>
              <a:gd name="connsiteY6" fmla="*/ 473822 h 909988"/>
              <a:gd name="connsiteX7" fmla="*/ 223044 w 777479"/>
              <a:gd name="connsiteY7" fmla="*/ 609553 h 909988"/>
              <a:gd name="connsiteX8" fmla="*/ 198834 w 777479"/>
              <a:gd name="connsiteY8" fmla="*/ 735760 h 909988"/>
              <a:gd name="connsiteX9" fmla="*/ 248147 w 777479"/>
              <a:gd name="connsiteY9" fmla="*/ 825875 h 909988"/>
              <a:gd name="connsiteX10" fmla="*/ 335682 w 777479"/>
              <a:gd name="connsiteY10" fmla="*/ 684141 h 909988"/>
              <a:gd name="connsiteX11" fmla="*/ 368300 w 777479"/>
              <a:gd name="connsiteY11" fmla="*/ 564309 h 909988"/>
              <a:gd name="connsiteX12" fmla="*/ 375444 w 777479"/>
              <a:gd name="connsiteY12" fmla="*/ 630985 h 909988"/>
              <a:gd name="connsiteX13" fmla="*/ 401638 w 777479"/>
              <a:gd name="connsiteY13" fmla="*/ 842916 h 909988"/>
              <a:gd name="connsiteX14" fmla="*/ 451644 w 777479"/>
              <a:gd name="connsiteY14" fmla="*/ 909591 h 909988"/>
              <a:gd name="connsiteX15" fmla="*/ 504032 w 777479"/>
              <a:gd name="connsiteY15" fmla="*/ 845297 h 909988"/>
              <a:gd name="connsiteX16" fmla="*/ 504032 w 777479"/>
              <a:gd name="connsiteY16" fmla="*/ 604790 h 909988"/>
              <a:gd name="connsiteX17" fmla="*/ 527844 w 777479"/>
              <a:gd name="connsiteY17" fmla="*/ 719091 h 909988"/>
              <a:gd name="connsiteX18" fmla="*/ 573088 w 777479"/>
              <a:gd name="connsiteY18" fmla="*/ 816722 h 909988"/>
              <a:gd name="connsiteX19" fmla="*/ 625475 w 777479"/>
              <a:gd name="connsiteY19" fmla="*/ 838153 h 909988"/>
              <a:gd name="connsiteX20" fmla="*/ 662013 w 777479"/>
              <a:gd name="connsiteY20" fmla="*/ 781202 h 909988"/>
              <a:gd name="connsiteX21" fmla="*/ 644525 w 777479"/>
              <a:gd name="connsiteY21" fmla="*/ 659560 h 909988"/>
              <a:gd name="connsiteX22" fmla="*/ 632619 w 777479"/>
              <a:gd name="connsiteY22" fmla="*/ 583360 h 909988"/>
              <a:gd name="connsiteX23" fmla="*/ 718344 w 777479"/>
              <a:gd name="connsiteY23" fmla="*/ 733378 h 909988"/>
              <a:gd name="connsiteX24" fmla="*/ 770732 w 777479"/>
              <a:gd name="connsiteY24" fmla="*/ 711947 h 909988"/>
              <a:gd name="connsiteX25" fmla="*/ 758825 w 777479"/>
              <a:gd name="connsiteY25" fmla="*/ 571453 h 909988"/>
              <a:gd name="connsiteX26" fmla="*/ 668338 w 777479"/>
              <a:gd name="connsiteY26" fmla="*/ 400003 h 909988"/>
              <a:gd name="connsiteX27" fmla="*/ 644525 w 777479"/>
              <a:gd name="connsiteY27" fmla="*/ 176166 h 909988"/>
              <a:gd name="connsiteX0" fmla="*/ 237180 w 777479"/>
              <a:gd name="connsiteY0" fmla="*/ 0 h 909988"/>
              <a:gd name="connsiteX1" fmla="*/ 239713 w 777479"/>
              <a:gd name="connsiteY1" fmla="*/ 316660 h 909988"/>
              <a:gd name="connsiteX2" fmla="*/ 82550 w 777479"/>
              <a:gd name="connsiteY2" fmla="*/ 411910 h 909988"/>
              <a:gd name="connsiteX3" fmla="*/ 3969 w 777479"/>
              <a:gd name="connsiteY3" fmla="*/ 550022 h 909988"/>
              <a:gd name="connsiteX4" fmla="*/ 106363 w 777479"/>
              <a:gd name="connsiteY4" fmla="*/ 564310 h 909988"/>
              <a:gd name="connsiteX5" fmla="*/ 254000 w 777479"/>
              <a:gd name="connsiteY5" fmla="*/ 461916 h 909988"/>
              <a:gd name="connsiteX6" fmla="*/ 261144 w 777479"/>
              <a:gd name="connsiteY6" fmla="*/ 473822 h 909988"/>
              <a:gd name="connsiteX7" fmla="*/ 223044 w 777479"/>
              <a:gd name="connsiteY7" fmla="*/ 609553 h 909988"/>
              <a:gd name="connsiteX8" fmla="*/ 198834 w 777479"/>
              <a:gd name="connsiteY8" fmla="*/ 735760 h 909988"/>
              <a:gd name="connsiteX9" fmla="*/ 248147 w 777479"/>
              <a:gd name="connsiteY9" fmla="*/ 825875 h 909988"/>
              <a:gd name="connsiteX10" fmla="*/ 335682 w 777479"/>
              <a:gd name="connsiteY10" fmla="*/ 684141 h 909988"/>
              <a:gd name="connsiteX11" fmla="*/ 368300 w 777479"/>
              <a:gd name="connsiteY11" fmla="*/ 564309 h 909988"/>
              <a:gd name="connsiteX12" fmla="*/ 375444 w 777479"/>
              <a:gd name="connsiteY12" fmla="*/ 630985 h 909988"/>
              <a:gd name="connsiteX13" fmla="*/ 401638 w 777479"/>
              <a:gd name="connsiteY13" fmla="*/ 842916 h 909988"/>
              <a:gd name="connsiteX14" fmla="*/ 451644 w 777479"/>
              <a:gd name="connsiteY14" fmla="*/ 909591 h 909988"/>
              <a:gd name="connsiteX15" fmla="*/ 504032 w 777479"/>
              <a:gd name="connsiteY15" fmla="*/ 845297 h 909988"/>
              <a:gd name="connsiteX16" fmla="*/ 504032 w 777479"/>
              <a:gd name="connsiteY16" fmla="*/ 604790 h 909988"/>
              <a:gd name="connsiteX17" fmla="*/ 527844 w 777479"/>
              <a:gd name="connsiteY17" fmla="*/ 719091 h 909988"/>
              <a:gd name="connsiteX18" fmla="*/ 573088 w 777479"/>
              <a:gd name="connsiteY18" fmla="*/ 816722 h 909988"/>
              <a:gd name="connsiteX19" fmla="*/ 625475 w 777479"/>
              <a:gd name="connsiteY19" fmla="*/ 838153 h 909988"/>
              <a:gd name="connsiteX20" fmla="*/ 662013 w 777479"/>
              <a:gd name="connsiteY20" fmla="*/ 781202 h 909988"/>
              <a:gd name="connsiteX21" fmla="*/ 644525 w 777479"/>
              <a:gd name="connsiteY21" fmla="*/ 659560 h 909988"/>
              <a:gd name="connsiteX22" fmla="*/ 632619 w 777479"/>
              <a:gd name="connsiteY22" fmla="*/ 583360 h 909988"/>
              <a:gd name="connsiteX23" fmla="*/ 718344 w 777479"/>
              <a:gd name="connsiteY23" fmla="*/ 733378 h 909988"/>
              <a:gd name="connsiteX24" fmla="*/ 770732 w 777479"/>
              <a:gd name="connsiteY24" fmla="*/ 711947 h 909988"/>
              <a:gd name="connsiteX25" fmla="*/ 758825 w 777479"/>
              <a:gd name="connsiteY25" fmla="*/ 571453 h 909988"/>
              <a:gd name="connsiteX26" fmla="*/ 668338 w 777479"/>
              <a:gd name="connsiteY26" fmla="*/ 400003 h 909988"/>
              <a:gd name="connsiteX27" fmla="*/ 614486 w 777479"/>
              <a:gd name="connsiteY27" fmla="*/ 68283 h 909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77479" h="909988">
                <a:moveTo>
                  <a:pt x="237180" y="0"/>
                </a:moveTo>
                <a:cubicBezTo>
                  <a:pt x="251269" y="45641"/>
                  <a:pt x="265485" y="248008"/>
                  <a:pt x="239713" y="316660"/>
                </a:cubicBezTo>
                <a:cubicBezTo>
                  <a:pt x="213941" y="385312"/>
                  <a:pt x="121841" y="373016"/>
                  <a:pt x="82550" y="411910"/>
                </a:cubicBezTo>
                <a:cubicBezTo>
                  <a:pt x="43259" y="450804"/>
                  <a:pt x="0" y="524622"/>
                  <a:pt x="3969" y="550022"/>
                </a:cubicBezTo>
                <a:cubicBezTo>
                  <a:pt x="7938" y="575422"/>
                  <a:pt x="64691" y="578994"/>
                  <a:pt x="106363" y="564310"/>
                </a:cubicBezTo>
                <a:cubicBezTo>
                  <a:pt x="148035" y="549626"/>
                  <a:pt x="228203" y="476997"/>
                  <a:pt x="254000" y="461916"/>
                </a:cubicBezTo>
                <a:cubicBezTo>
                  <a:pt x="279797" y="446835"/>
                  <a:pt x="266303" y="449216"/>
                  <a:pt x="261144" y="473822"/>
                </a:cubicBezTo>
                <a:cubicBezTo>
                  <a:pt x="255985" y="498428"/>
                  <a:pt x="233429" y="565897"/>
                  <a:pt x="223044" y="609553"/>
                </a:cubicBezTo>
                <a:cubicBezTo>
                  <a:pt x="212659" y="653209"/>
                  <a:pt x="194650" y="699706"/>
                  <a:pt x="198834" y="735760"/>
                </a:cubicBezTo>
                <a:cubicBezTo>
                  <a:pt x="203018" y="771814"/>
                  <a:pt x="225339" y="834478"/>
                  <a:pt x="248147" y="825875"/>
                </a:cubicBezTo>
                <a:cubicBezTo>
                  <a:pt x="270955" y="817272"/>
                  <a:pt x="315657" y="727735"/>
                  <a:pt x="335682" y="684141"/>
                </a:cubicBezTo>
                <a:cubicBezTo>
                  <a:pt x="355707" y="640547"/>
                  <a:pt x="361673" y="573168"/>
                  <a:pt x="368300" y="564309"/>
                </a:cubicBezTo>
                <a:cubicBezTo>
                  <a:pt x="374927" y="555450"/>
                  <a:pt x="369888" y="584551"/>
                  <a:pt x="375444" y="630985"/>
                </a:cubicBezTo>
                <a:cubicBezTo>
                  <a:pt x="381000" y="677420"/>
                  <a:pt x="388938" y="796482"/>
                  <a:pt x="401638" y="842916"/>
                </a:cubicBezTo>
                <a:cubicBezTo>
                  <a:pt x="414338" y="889350"/>
                  <a:pt x="434578" y="909194"/>
                  <a:pt x="451644" y="909591"/>
                </a:cubicBezTo>
                <a:cubicBezTo>
                  <a:pt x="468710" y="909988"/>
                  <a:pt x="495301" y="896097"/>
                  <a:pt x="504032" y="845297"/>
                </a:cubicBezTo>
                <a:cubicBezTo>
                  <a:pt x="512763" y="794497"/>
                  <a:pt x="500063" y="625824"/>
                  <a:pt x="504032" y="604790"/>
                </a:cubicBezTo>
                <a:cubicBezTo>
                  <a:pt x="508001" y="583756"/>
                  <a:pt x="516335" y="683769"/>
                  <a:pt x="527844" y="719091"/>
                </a:cubicBezTo>
                <a:cubicBezTo>
                  <a:pt x="539353" y="754413"/>
                  <a:pt x="556816" y="796878"/>
                  <a:pt x="573088" y="816722"/>
                </a:cubicBezTo>
                <a:cubicBezTo>
                  <a:pt x="589360" y="836566"/>
                  <a:pt x="610654" y="844073"/>
                  <a:pt x="625475" y="838153"/>
                </a:cubicBezTo>
                <a:cubicBezTo>
                  <a:pt x="640296" y="832233"/>
                  <a:pt x="658838" y="810968"/>
                  <a:pt x="662013" y="781202"/>
                </a:cubicBezTo>
                <a:cubicBezTo>
                  <a:pt x="665188" y="751436"/>
                  <a:pt x="649424" y="692534"/>
                  <a:pt x="644525" y="659560"/>
                </a:cubicBezTo>
                <a:cubicBezTo>
                  <a:pt x="639626" y="626586"/>
                  <a:pt x="620316" y="571057"/>
                  <a:pt x="632619" y="583360"/>
                </a:cubicBezTo>
                <a:cubicBezTo>
                  <a:pt x="644922" y="595663"/>
                  <a:pt x="695325" y="711947"/>
                  <a:pt x="718344" y="733378"/>
                </a:cubicBezTo>
                <a:cubicBezTo>
                  <a:pt x="741363" y="754809"/>
                  <a:pt x="763985" y="738935"/>
                  <a:pt x="770732" y="711947"/>
                </a:cubicBezTo>
                <a:cubicBezTo>
                  <a:pt x="777479" y="684960"/>
                  <a:pt x="775891" y="623444"/>
                  <a:pt x="758825" y="571453"/>
                </a:cubicBezTo>
                <a:cubicBezTo>
                  <a:pt x="741759" y="519462"/>
                  <a:pt x="692395" y="483865"/>
                  <a:pt x="668338" y="400003"/>
                </a:cubicBezTo>
                <a:cubicBezTo>
                  <a:pt x="644281" y="316141"/>
                  <a:pt x="616867" y="147261"/>
                  <a:pt x="614486" y="68283"/>
                </a:cubicBezTo>
              </a:path>
            </a:pathLst>
          </a:custGeom>
          <a:solidFill>
            <a:srgbClr val="0033CC"/>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r>
              <a:rPr lang="en-GB" dirty="0" smtClean="0"/>
              <a:t>\\</a:t>
            </a:r>
            <a:endParaRPr lang="en-GB" dirty="0"/>
          </a:p>
        </p:txBody>
      </p:sp>
      <p:sp>
        <p:nvSpPr>
          <p:cNvPr id="70" name="Freeform 69"/>
          <p:cNvSpPr/>
          <p:nvPr/>
        </p:nvSpPr>
        <p:spPr>
          <a:xfrm>
            <a:off x="645836" y="2857217"/>
            <a:ext cx="675490" cy="1358712"/>
          </a:xfrm>
          <a:custGeom>
            <a:avLst/>
            <a:gdLst>
              <a:gd name="connsiteX0" fmla="*/ 452907 w 646090"/>
              <a:gd name="connsiteY0" fmla="*/ 92298 h 1092558"/>
              <a:gd name="connsiteX1" fmla="*/ 15025 w 646090"/>
              <a:gd name="connsiteY1" fmla="*/ 581695 h 1092558"/>
              <a:gd name="connsiteX2" fmla="*/ 543059 w 646090"/>
              <a:gd name="connsiteY2" fmla="*/ 1032456 h 1092558"/>
              <a:gd name="connsiteX3" fmla="*/ 633211 w 646090"/>
              <a:gd name="connsiteY3" fmla="*/ 942304 h 1092558"/>
              <a:gd name="connsiteX4" fmla="*/ 581696 w 646090"/>
              <a:gd name="connsiteY4" fmla="*/ 143814 h 1092558"/>
              <a:gd name="connsiteX5" fmla="*/ 452907 w 646090"/>
              <a:gd name="connsiteY5" fmla="*/ 92298 h 1092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6090" h="1092558">
                <a:moveTo>
                  <a:pt x="452907" y="92298"/>
                </a:moveTo>
                <a:cubicBezTo>
                  <a:pt x="358462" y="165278"/>
                  <a:pt x="0" y="425002"/>
                  <a:pt x="15025" y="581695"/>
                </a:cubicBezTo>
                <a:cubicBezTo>
                  <a:pt x="30050" y="738388"/>
                  <a:pt x="440028" y="972354"/>
                  <a:pt x="543059" y="1032456"/>
                </a:cubicBezTo>
                <a:cubicBezTo>
                  <a:pt x="646090" y="1092558"/>
                  <a:pt x="626772" y="1090411"/>
                  <a:pt x="633211" y="942304"/>
                </a:cubicBezTo>
                <a:cubicBezTo>
                  <a:pt x="639650" y="794197"/>
                  <a:pt x="607454" y="287628"/>
                  <a:pt x="581696" y="143814"/>
                </a:cubicBezTo>
                <a:cubicBezTo>
                  <a:pt x="555938" y="0"/>
                  <a:pt x="547352" y="19318"/>
                  <a:pt x="452907" y="92298"/>
                </a:cubicBezTo>
                <a:close/>
              </a:path>
            </a:pathLst>
          </a:custGeom>
          <a:solidFill>
            <a:srgbClr val="0033CC"/>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90" name="Freeform 89"/>
          <p:cNvSpPr/>
          <p:nvPr/>
        </p:nvSpPr>
        <p:spPr>
          <a:xfrm rot="13843631" flipH="1">
            <a:off x="2907413" y="1943150"/>
            <a:ext cx="769406" cy="1087169"/>
          </a:xfrm>
          <a:custGeom>
            <a:avLst/>
            <a:gdLst>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75432 w 777479"/>
              <a:gd name="connsiteY8" fmla="*/ 659606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65919 w 777479"/>
              <a:gd name="connsiteY10" fmla="*/ 516731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62013 w 777479"/>
              <a:gd name="connsiteY20" fmla="*/ 605036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180 w 777479"/>
              <a:gd name="connsiteY0" fmla="*/ 0 h 909988"/>
              <a:gd name="connsiteX1" fmla="*/ 239713 w 777479"/>
              <a:gd name="connsiteY1" fmla="*/ 316660 h 909988"/>
              <a:gd name="connsiteX2" fmla="*/ 82550 w 777479"/>
              <a:gd name="connsiteY2" fmla="*/ 411910 h 909988"/>
              <a:gd name="connsiteX3" fmla="*/ 3969 w 777479"/>
              <a:gd name="connsiteY3" fmla="*/ 550022 h 909988"/>
              <a:gd name="connsiteX4" fmla="*/ 106363 w 777479"/>
              <a:gd name="connsiteY4" fmla="*/ 564310 h 909988"/>
              <a:gd name="connsiteX5" fmla="*/ 254000 w 777479"/>
              <a:gd name="connsiteY5" fmla="*/ 461916 h 909988"/>
              <a:gd name="connsiteX6" fmla="*/ 261144 w 777479"/>
              <a:gd name="connsiteY6" fmla="*/ 473822 h 909988"/>
              <a:gd name="connsiteX7" fmla="*/ 223044 w 777479"/>
              <a:gd name="connsiteY7" fmla="*/ 609553 h 909988"/>
              <a:gd name="connsiteX8" fmla="*/ 198834 w 777479"/>
              <a:gd name="connsiteY8" fmla="*/ 735760 h 909988"/>
              <a:gd name="connsiteX9" fmla="*/ 248147 w 777479"/>
              <a:gd name="connsiteY9" fmla="*/ 825875 h 909988"/>
              <a:gd name="connsiteX10" fmla="*/ 335682 w 777479"/>
              <a:gd name="connsiteY10" fmla="*/ 684141 h 909988"/>
              <a:gd name="connsiteX11" fmla="*/ 368300 w 777479"/>
              <a:gd name="connsiteY11" fmla="*/ 564309 h 909988"/>
              <a:gd name="connsiteX12" fmla="*/ 375444 w 777479"/>
              <a:gd name="connsiteY12" fmla="*/ 630985 h 909988"/>
              <a:gd name="connsiteX13" fmla="*/ 401638 w 777479"/>
              <a:gd name="connsiteY13" fmla="*/ 842916 h 909988"/>
              <a:gd name="connsiteX14" fmla="*/ 451644 w 777479"/>
              <a:gd name="connsiteY14" fmla="*/ 909591 h 909988"/>
              <a:gd name="connsiteX15" fmla="*/ 504032 w 777479"/>
              <a:gd name="connsiteY15" fmla="*/ 845297 h 909988"/>
              <a:gd name="connsiteX16" fmla="*/ 504032 w 777479"/>
              <a:gd name="connsiteY16" fmla="*/ 604790 h 909988"/>
              <a:gd name="connsiteX17" fmla="*/ 527844 w 777479"/>
              <a:gd name="connsiteY17" fmla="*/ 719091 h 909988"/>
              <a:gd name="connsiteX18" fmla="*/ 573088 w 777479"/>
              <a:gd name="connsiteY18" fmla="*/ 816722 h 909988"/>
              <a:gd name="connsiteX19" fmla="*/ 625475 w 777479"/>
              <a:gd name="connsiteY19" fmla="*/ 838153 h 909988"/>
              <a:gd name="connsiteX20" fmla="*/ 662013 w 777479"/>
              <a:gd name="connsiteY20" fmla="*/ 781202 h 909988"/>
              <a:gd name="connsiteX21" fmla="*/ 644525 w 777479"/>
              <a:gd name="connsiteY21" fmla="*/ 659560 h 909988"/>
              <a:gd name="connsiteX22" fmla="*/ 632619 w 777479"/>
              <a:gd name="connsiteY22" fmla="*/ 583360 h 909988"/>
              <a:gd name="connsiteX23" fmla="*/ 718344 w 777479"/>
              <a:gd name="connsiteY23" fmla="*/ 733378 h 909988"/>
              <a:gd name="connsiteX24" fmla="*/ 770732 w 777479"/>
              <a:gd name="connsiteY24" fmla="*/ 711947 h 909988"/>
              <a:gd name="connsiteX25" fmla="*/ 758825 w 777479"/>
              <a:gd name="connsiteY25" fmla="*/ 571453 h 909988"/>
              <a:gd name="connsiteX26" fmla="*/ 668338 w 777479"/>
              <a:gd name="connsiteY26" fmla="*/ 400003 h 909988"/>
              <a:gd name="connsiteX27" fmla="*/ 644525 w 777479"/>
              <a:gd name="connsiteY27" fmla="*/ 176166 h 909988"/>
              <a:gd name="connsiteX0" fmla="*/ 237180 w 777479"/>
              <a:gd name="connsiteY0" fmla="*/ 0 h 909988"/>
              <a:gd name="connsiteX1" fmla="*/ 239713 w 777479"/>
              <a:gd name="connsiteY1" fmla="*/ 316660 h 909988"/>
              <a:gd name="connsiteX2" fmla="*/ 82550 w 777479"/>
              <a:gd name="connsiteY2" fmla="*/ 411910 h 909988"/>
              <a:gd name="connsiteX3" fmla="*/ 3969 w 777479"/>
              <a:gd name="connsiteY3" fmla="*/ 550022 h 909988"/>
              <a:gd name="connsiteX4" fmla="*/ 106363 w 777479"/>
              <a:gd name="connsiteY4" fmla="*/ 564310 h 909988"/>
              <a:gd name="connsiteX5" fmla="*/ 254000 w 777479"/>
              <a:gd name="connsiteY5" fmla="*/ 461916 h 909988"/>
              <a:gd name="connsiteX6" fmla="*/ 261144 w 777479"/>
              <a:gd name="connsiteY6" fmla="*/ 473822 h 909988"/>
              <a:gd name="connsiteX7" fmla="*/ 223044 w 777479"/>
              <a:gd name="connsiteY7" fmla="*/ 609553 h 909988"/>
              <a:gd name="connsiteX8" fmla="*/ 198834 w 777479"/>
              <a:gd name="connsiteY8" fmla="*/ 735760 h 909988"/>
              <a:gd name="connsiteX9" fmla="*/ 248147 w 777479"/>
              <a:gd name="connsiteY9" fmla="*/ 825875 h 909988"/>
              <a:gd name="connsiteX10" fmla="*/ 335682 w 777479"/>
              <a:gd name="connsiteY10" fmla="*/ 684141 h 909988"/>
              <a:gd name="connsiteX11" fmla="*/ 368300 w 777479"/>
              <a:gd name="connsiteY11" fmla="*/ 564309 h 909988"/>
              <a:gd name="connsiteX12" fmla="*/ 375444 w 777479"/>
              <a:gd name="connsiteY12" fmla="*/ 630985 h 909988"/>
              <a:gd name="connsiteX13" fmla="*/ 401638 w 777479"/>
              <a:gd name="connsiteY13" fmla="*/ 842916 h 909988"/>
              <a:gd name="connsiteX14" fmla="*/ 451644 w 777479"/>
              <a:gd name="connsiteY14" fmla="*/ 909591 h 909988"/>
              <a:gd name="connsiteX15" fmla="*/ 504032 w 777479"/>
              <a:gd name="connsiteY15" fmla="*/ 845297 h 909988"/>
              <a:gd name="connsiteX16" fmla="*/ 504032 w 777479"/>
              <a:gd name="connsiteY16" fmla="*/ 604790 h 909988"/>
              <a:gd name="connsiteX17" fmla="*/ 527844 w 777479"/>
              <a:gd name="connsiteY17" fmla="*/ 719091 h 909988"/>
              <a:gd name="connsiteX18" fmla="*/ 573088 w 777479"/>
              <a:gd name="connsiteY18" fmla="*/ 816722 h 909988"/>
              <a:gd name="connsiteX19" fmla="*/ 625475 w 777479"/>
              <a:gd name="connsiteY19" fmla="*/ 838153 h 909988"/>
              <a:gd name="connsiteX20" fmla="*/ 662013 w 777479"/>
              <a:gd name="connsiteY20" fmla="*/ 781202 h 909988"/>
              <a:gd name="connsiteX21" fmla="*/ 644525 w 777479"/>
              <a:gd name="connsiteY21" fmla="*/ 659560 h 909988"/>
              <a:gd name="connsiteX22" fmla="*/ 632619 w 777479"/>
              <a:gd name="connsiteY22" fmla="*/ 583360 h 909988"/>
              <a:gd name="connsiteX23" fmla="*/ 718344 w 777479"/>
              <a:gd name="connsiteY23" fmla="*/ 733378 h 909988"/>
              <a:gd name="connsiteX24" fmla="*/ 770732 w 777479"/>
              <a:gd name="connsiteY24" fmla="*/ 711947 h 909988"/>
              <a:gd name="connsiteX25" fmla="*/ 758825 w 777479"/>
              <a:gd name="connsiteY25" fmla="*/ 571453 h 909988"/>
              <a:gd name="connsiteX26" fmla="*/ 668338 w 777479"/>
              <a:gd name="connsiteY26" fmla="*/ 400003 h 909988"/>
              <a:gd name="connsiteX27" fmla="*/ 614486 w 777479"/>
              <a:gd name="connsiteY27" fmla="*/ 68283 h 909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77479" h="909988">
                <a:moveTo>
                  <a:pt x="237180" y="0"/>
                </a:moveTo>
                <a:cubicBezTo>
                  <a:pt x="251269" y="45641"/>
                  <a:pt x="265485" y="248008"/>
                  <a:pt x="239713" y="316660"/>
                </a:cubicBezTo>
                <a:cubicBezTo>
                  <a:pt x="213941" y="385312"/>
                  <a:pt x="121841" y="373016"/>
                  <a:pt x="82550" y="411910"/>
                </a:cubicBezTo>
                <a:cubicBezTo>
                  <a:pt x="43259" y="450804"/>
                  <a:pt x="0" y="524622"/>
                  <a:pt x="3969" y="550022"/>
                </a:cubicBezTo>
                <a:cubicBezTo>
                  <a:pt x="7938" y="575422"/>
                  <a:pt x="64691" y="578994"/>
                  <a:pt x="106363" y="564310"/>
                </a:cubicBezTo>
                <a:cubicBezTo>
                  <a:pt x="148035" y="549626"/>
                  <a:pt x="228203" y="476997"/>
                  <a:pt x="254000" y="461916"/>
                </a:cubicBezTo>
                <a:cubicBezTo>
                  <a:pt x="279797" y="446835"/>
                  <a:pt x="266303" y="449216"/>
                  <a:pt x="261144" y="473822"/>
                </a:cubicBezTo>
                <a:cubicBezTo>
                  <a:pt x="255985" y="498428"/>
                  <a:pt x="233429" y="565897"/>
                  <a:pt x="223044" y="609553"/>
                </a:cubicBezTo>
                <a:cubicBezTo>
                  <a:pt x="212659" y="653209"/>
                  <a:pt x="194650" y="699706"/>
                  <a:pt x="198834" y="735760"/>
                </a:cubicBezTo>
                <a:cubicBezTo>
                  <a:pt x="203018" y="771814"/>
                  <a:pt x="225339" y="834478"/>
                  <a:pt x="248147" y="825875"/>
                </a:cubicBezTo>
                <a:cubicBezTo>
                  <a:pt x="270955" y="817272"/>
                  <a:pt x="315657" y="727735"/>
                  <a:pt x="335682" y="684141"/>
                </a:cubicBezTo>
                <a:cubicBezTo>
                  <a:pt x="355707" y="640547"/>
                  <a:pt x="361673" y="573168"/>
                  <a:pt x="368300" y="564309"/>
                </a:cubicBezTo>
                <a:cubicBezTo>
                  <a:pt x="374927" y="555450"/>
                  <a:pt x="369888" y="584551"/>
                  <a:pt x="375444" y="630985"/>
                </a:cubicBezTo>
                <a:cubicBezTo>
                  <a:pt x="381000" y="677420"/>
                  <a:pt x="388938" y="796482"/>
                  <a:pt x="401638" y="842916"/>
                </a:cubicBezTo>
                <a:cubicBezTo>
                  <a:pt x="414338" y="889350"/>
                  <a:pt x="434578" y="909194"/>
                  <a:pt x="451644" y="909591"/>
                </a:cubicBezTo>
                <a:cubicBezTo>
                  <a:pt x="468710" y="909988"/>
                  <a:pt x="495301" y="896097"/>
                  <a:pt x="504032" y="845297"/>
                </a:cubicBezTo>
                <a:cubicBezTo>
                  <a:pt x="512763" y="794497"/>
                  <a:pt x="500063" y="625824"/>
                  <a:pt x="504032" y="604790"/>
                </a:cubicBezTo>
                <a:cubicBezTo>
                  <a:pt x="508001" y="583756"/>
                  <a:pt x="516335" y="683769"/>
                  <a:pt x="527844" y="719091"/>
                </a:cubicBezTo>
                <a:cubicBezTo>
                  <a:pt x="539353" y="754413"/>
                  <a:pt x="556816" y="796878"/>
                  <a:pt x="573088" y="816722"/>
                </a:cubicBezTo>
                <a:cubicBezTo>
                  <a:pt x="589360" y="836566"/>
                  <a:pt x="610654" y="844073"/>
                  <a:pt x="625475" y="838153"/>
                </a:cubicBezTo>
                <a:cubicBezTo>
                  <a:pt x="640296" y="832233"/>
                  <a:pt x="658838" y="810968"/>
                  <a:pt x="662013" y="781202"/>
                </a:cubicBezTo>
                <a:cubicBezTo>
                  <a:pt x="665188" y="751436"/>
                  <a:pt x="649424" y="692534"/>
                  <a:pt x="644525" y="659560"/>
                </a:cubicBezTo>
                <a:cubicBezTo>
                  <a:pt x="639626" y="626586"/>
                  <a:pt x="620316" y="571057"/>
                  <a:pt x="632619" y="583360"/>
                </a:cubicBezTo>
                <a:cubicBezTo>
                  <a:pt x="644922" y="595663"/>
                  <a:pt x="695325" y="711947"/>
                  <a:pt x="718344" y="733378"/>
                </a:cubicBezTo>
                <a:cubicBezTo>
                  <a:pt x="741363" y="754809"/>
                  <a:pt x="763985" y="738935"/>
                  <a:pt x="770732" y="711947"/>
                </a:cubicBezTo>
                <a:cubicBezTo>
                  <a:pt x="777479" y="684960"/>
                  <a:pt x="775891" y="623444"/>
                  <a:pt x="758825" y="571453"/>
                </a:cubicBezTo>
                <a:cubicBezTo>
                  <a:pt x="741759" y="519462"/>
                  <a:pt x="692395" y="483865"/>
                  <a:pt x="668338" y="400003"/>
                </a:cubicBezTo>
                <a:cubicBezTo>
                  <a:pt x="644281" y="316141"/>
                  <a:pt x="616867" y="147261"/>
                  <a:pt x="614486" y="68283"/>
                </a:cubicBezTo>
              </a:path>
            </a:pathLst>
          </a:custGeom>
          <a:solidFill>
            <a:srgbClr val="0033CC"/>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69" name="Freeform 68"/>
          <p:cNvSpPr/>
          <p:nvPr/>
        </p:nvSpPr>
        <p:spPr>
          <a:xfrm flipH="1">
            <a:off x="3043532" y="2872559"/>
            <a:ext cx="654520" cy="1358712"/>
          </a:xfrm>
          <a:custGeom>
            <a:avLst/>
            <a:gdLst>
              <a:gd name="connsiteX0" fmla="*/ 452907 w 646090"/>
              <a:gd name="connsiteY0" fmla="*/ 92298 h 1092558"/>
              <a:gd name="connsiteX1" fmla="*/ 15025 w 646090"/>
              <a:gd name="connsiteY1" fmla="*/ 581695 h 1092558"/>
              <a:gd name="connsiteX2" fmla="*/ 543059 w 646090"/>
              <a:gd name="connsiteY2" fmla="*/ 1032456 h 1092558"/>
              <a:gd name="connsiteX3" fmla="*/ 633211 w 646090"/>
              <a:gd name="connsiteY3" fmla="*/ 942304 h 1092558"/>
              <a:gd name="connsiteX4" fmla="*/ 581696 w 646090"/>
              <a:gd name="connsiteY4" fmla="*/ 143814 h 1092558"/>
              <a:gd name="connsiteX5" fmla="*/ 452907 w 646090"/>
              <a:gd name="connsiteY5" fmla="*/ 92298 h 1092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6090" h="1092558">
                <a:moveTo>
                  <a:pt x="452907" y="92298"/>
                </a:moveTo>
                <a:cubicBezTo>
                  <a:pt x="358462" y="165278"/>
                  <a:pt x="0" y="425002"/>
                  <a:pt x="15025" y="581695"/>
                </a:cubicBezTo>
                <a:cubicBezTo>
                  <a:pt x="30050" y="738388"/>
                  <a:pt x="440028" y="972354"/>
                  <a:pt x="543059" y="1032456"/>
                </a:cubicBezTo>
                <a:cubicBezTo>
                  <a:pt x="646090" y="1092558"/>
                  <a:pt x="626772" y="1090411"/>
                  <a:pt x="633211" y="942304"/>
                </a:cubicBezTo>
                <a:cubicBezTo>
                  <a:pt x="639650" y="794197"/>
                  <a:pt x="607454" y="287628"/>
                  <a:pt x="581696" y="143814"/>
                </a:cubicBezTo>
                <a:cubicBezTo>
                  <a:pt x="555938" y="0"/>
                  <a:pt x="547352" y="19318"/>
                  <a:pt x="452907" y="92298"/>
                </a:cubicBezTo>
                <a:close/>
              </a:path>
            </a:pathLst>
          </a:custGeom>
          <a:solidFill>
            <a:srgbClr val="0033CC"/>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6" name="Group 124"/>
          <p:cNvGrpSpPr/>
          <p:nvPr/>
        </p:nvGrpSpPr>
        <p:grpSpPr>
          <a:xfrm>
            <a:off x="1043608" y="1484784"/>
            <a:ext cx="2187797" cy="3996444"/>
            <a:chOff x="1043608" y="1484784"/>
            <a:chExt cx="2187797" cy="3996444"/>
          </a:xfrm>
        </p:grpSpPr>
        <p:sp>
          <p:nvSpPr>
            <p:cNvPr id="71" name="Freeform 10"/>
            <p:cNvSpPr/>
            <p:nvPr/>
          </p:nvSpPr>
          <p:spPr>
            <a:xfrm flipH="1">
              <a:off x="2189876" y="4468989"/>
              <a:ext cx="674828" cy="1012239"/>
            </a:xfrm>
            <a:custGeom>
              <a:avLst/>
              <a:gdLst>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98859 w 625872"/>
                <a:gd name="connsiteY6" fmla="*/ 576262 h 840978"/>
                <a:gd name="connsiteX7" fmla="*/ 408384 w 625872"/>
                <a:gd name="connsiteY7" fmla="*/ 554831 h 840978"/>
                <a:gd name="connsiteX8" fmla="*/ 403622 w 625872"/>
                <a:gd name="connsiteY8" fmla="*/ 0 h 840978"/>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86581 w 625872"/>
                <a:gd name="connsiteY6" fmla="*/ 600620 h 840978"/>
                <a:gd name="connsiteX7" fmla="*/ 408384 w 625872"/>
                <a:gd name="connsiteY7" fmla="*/ 554831 h 840978"/>
                <a:gd name="connsiteX8" fmla="*/ 403622 w 625872"/>
                <a:gd name="connsiteY8" fmla="*/ 0 h 840978"/>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52338"/>
                <a:gd name="connsiteX1" fmla="*/ 586978 w 629778"/>
                <a:gd name="connsiteY1" fmla="*/ 707231 h 852338"/>
                <a:gd name="connsiteX2" fmla="*/ 332557 w 629778"/>
                <a:gd name="connsiteY2" fmla="*/ 850230 h 852338"/>
                <a:gd name="connsiteX3" fmla="*/ 65484 w 629778"/>
                <a:gd name="connsiteY3" fmla="*/ 809625 h 852338"/>
                <a:gd name="connsiteX4" fmla="*/ 15478 w 629778"/>
                <a:gd name="connsiteY4" fmla="*/ 671512 h 852338"/>
                <a:gd name="connsiteX5" fmla="*/ 158353 w 629778"/>
                <a:gd name="connsiteY5" fmla="*/ 540543 h 852338"/>
                <a:gd name="connsiteX6" fmla="*/ 386581 w 629778"/>
                <a:gd name="connsiteY6" fmla="*/ 600620 h 852338"/>
                <a:gd name="connsiteX7" fmla="*/ 408384 w 629778"/>
                <a:gd name="connsiteY7" fmla="*/ 554831 h 852338"/>
                <a:gd name="connsiteX8" fmla="*/ 403622 w 629778"/>
                <a:gd name="connsiteY8" fmla="*/ 0 h 852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9778" h="852338">
                  <a:moveTo>
                    <a:pt x="589359" y="40481"/>
                  </a:moveTo>
                  <a:cubicBezTo>
                    <a:pt x="607615" y="308570"/>
                    <a:pt x="629778" y="572273"/>
                    <a:pt x="586978" y="707231"/>
                  </a:cubicBezTo>
                  <a:cubicBezTo>
                    <a:pt x="544178" y="842189"/>
                    <a:pt x="393081" y="852338"/>
                    <a:pt x="332557" y="850230"/>
                  </a:cubicBezTo>
                  <a:cubicBezTo>
                    <a:pt x="247154" y="847800"/>
                    <a:pt x="118330" y="839411"/>
                    <a:pt x="65484" y="809625"/>
                  </a:cubicBezTo>
                  <a:cubicBezTo>
                    <a:pt x="12638" y="779839"/>
                    <a:pt x="0" y="716359"/>
                    <a:pt x="15478" y="671512"/>
                  </a:cubicBezTo>
                  <a:cubicBezTo>
                    <a:pt x="30956" y="626665"/>
                    <a:pt x="96503" y="552358"/>
                    <a:pt x="158353" y="540543"/>
                  </a:cubicBezTo>
                  <a:cubicBezTo>
                    <a:pt x="220203" y="528728"/>
                    <a:pt x="344909" y="598239"/>
                    <a:pt x="386581" y="600620"/>
                  </a:cubicBezTo>
                  <a:cubicBezTo>
                    <a:pt x="428253" y="603001"/>
                    <a:pt x="405544" y="654934"/>
                    <a:pt x="408384" y="554831"/>
                  </a:cubicBezTo>
                  <a:cubicBezTo>
                    <a:pt x="411224" y="454728"/>
                    <a:pt x="406400" y="229393"/>
                    <a:pt x="403622" y="0"/>
                  </a:cubicBezTo>
                </a:path>
              </a:pathLst>
            </a:custGeom>
            <a:solidFill>
              <a:srgbClr val="0033CC"/>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72" name="Freeform 71"/>
            <p:cNvSpPr/>
            <p:nvPr/>
          </p:nvSpPr>
          <p:spPr>
            <a:xfrm>
              <a:off x="1320661" y="4499134"/>
              <a:ext cx="700510" cy="982094"/>
            </a:xfrm>
            <a:custGeom>
              <a:avLst/>
              <a:gdLst>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98859 w 625872"/>
                <a:gd name="connsiteY6" fmla="*/ 576262 h 840978"/>
                <a:gd name="connsiteX7" fmla="*/ 408384 w 625872"/>
                <a:gd name="connsiteY7" fmla="*/ 554831 h 840978"/>
                <a:gd name="connsiteX8" fmla="*/ 403622 w 625872"/>
                <a:gd name="connsiteY8" fmla="*/ 0 h 840978"/>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86581 w 625872"/>
                <a:gd name="connsiteY6" fmla="*/ 600620 h 840978"/>
                <a:gd name="connsiteX7" fmla="*/ 408384 w 625872"/>
                <a:gd name="connsiteY7" fmla="*/ 554831 h 840978"/>
                <a:gd name="connsiteX8" fmla="*/ 403622 w 625872"/>
                <a:gd name="connsiteY8" fmla="*/ 0 h 840978"/>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52338"/>
                <a:gd name="connsiteX1" fmla="*/ 586978 w 629778"/>
                <a:gd name="connsiteY1" fmla="*/ 707231 h 852338"/>
                <a:gd name="connsiteX2" fmla="*/ 332557 w 629778"/>
                <a:gd name="connsiteY2" fmla="*/ 850230 h 852338"/>
                <a:gd name="connsiteX3" fmla="*/ 65484 w 629778"/>
                <a:gd name="connsiteY3" fmla="*/ 809625 h 852338"/>
                <a:gd name="connsiteX4" fmla="*/ 15478 w 629778"/>
                <a:gd name="connsiteY4" fmla="*/ 671512 h 852338"/>
                <a:gd name="connsiteX5" fmla="*/ 158353 w 629778"/>
                <a:gd name="connsiteY5" fmla="*/ 540543 h 852338"/>
                <a:gd name="connsiteX6" fmla="*/ 386581 w 629778"/>
                <a:gd name="connsiteY6" fmla="*/ 600620 h 852338"/>
                <a:gd name="connsiteX7" fmla="*/ 408384 w 629778"/>
                <a:gd name="connsiteY7" fmla="*/ 554831 h 852338"/>
                <a:gd name="connsiteX8" fmla="*/ 403622 w 629778"/>
                <a:gd name="connsiteY8" fmla="*/ 0 h 852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9778" h="852338">
                  <a:moveTo>
                    <a:pt x="589359" y="40481"/>
                  </a:moveTo>
                  <a:cubicBezTo>
                    <a:pt x="607615" y="308570"/>
                    <a:pt x="629778" y="572273"/>
                    <a:pt x="586978" y="707231"/>
                  </a:cubicBezTo>
                  <a:cubicBezTo>
                    <a:pt x="544178" y="842189"/>
                    <a:pt x="393081" y="852338"/>
                    <a:pt x="332557" y="850230"/>
                  </a:cubicBezTo>
                  <a:cubicBezTo>
                    <a:pt x="247154" y="847800"/>
                    <a:pt x="118330" y="839411"/>
                    <a:pt x="65484" y="809625"/>
                  </a:cubicBezTo>
                  <a:cubicBezTo>
                    <a:pt x="12638" y="779839"/>
                    <a:pt x="0" y="716359"/>
                    <a:pt x="15478" y="671512"/>
                  </a:cubicBezTo>
                  <a:cubicBezTo>
                    <a:pt x="30956" y="626665"/>
                    <a:pt x="96503" y="552358"/>
                    <a:pt x="158353" y="540543"/>
                  </a:cubicBezTo>
                  <a:cubicBezTo>
                    <a:pt x="220203" y="528728"/>
                    <a:pt x="344909" y="598239"/>
                    <a:pt x="386581" y="600620"/>
                  </a:cubicBezTo>
                  <a:cubicBezTo>
                    <a:pt x="428253" y="603001"/>
                    <a:pt x="405544" y="654934"/>
                    <a:pt x="408384" y="554831"/>
                  </a:cubicBezTo>
                  <a:cubicBezTo>
                    <a:pt x="411224" y="454728"/>
                    <a:pt x="406400" y="229393"/>
                    <a:pt x="403622" y="0"/>
                  </a:cubicBezTo>
                </a:path>
              </a:pathLst>
            </a:custGeom>
            <a:solidFill>
              <a:srgbClr val="0033CC"/>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grpSp>
          <p:nvGrpSpPr>
            <p:cNvPr id="7" name="Group 20"/>
            <p:cNvGrpSpPr/>
            <p:nvPr/>
          </p:nvGrpSpPr>
          <p:grpSpPr>
            <a:xfrm>
              <a:off x="1043608" y="1965781"/>
              <a:ext cx="2187797" cy="2926437"/>
              <a:chOff x="1475656" y="2564904"/>
              <a:chExt cx="2160240" cy="2808312"/>
            </a:xfrm>
          </p:grpSpPr>
          <p:sp>
            <p:nvSpPr>
              <p:cNvPr id="85" name="Oval 10"/>
              <p:cNvSpPr/>
              <p:nvPr/>
            </p:nvSpPr>
            <p:spPr>
              <a:xfrm>
                <a:off x="1475656" y="2564904"/>
                <a:ext cx="2160240" cy="2808312"/>
              </a:xfrm>
              <a:prstGeom prst="ellipse">
                <a:avLst/>
              </a:prstGeom>
              <a:solidFill>
                <a:srgbClr val="0033CC"/>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6" name="Freeform 6"/>
              <p:cNvSpPr/>
              <p:nvPr/>
            </p:nvSpPr>
            <p:spPr>
              <a:xfrm>
                <a:off x="1979712" y="2996952"/>
                <a:ext cx="1107584" cy="154547"/>
              </a:xfrm>
              <a:custGeom>
                <a:avLst/>
                <a:gdLst>
                  <a:gd name="connsiteX0" fmla="*/ 0 w 1107584"/>
                  <a:gd name="connsiteY0" fmla="*/ 154547 h 154547"/>
                  <a:gd name="connsiteX1" fmla="*/ 103031 w 1107584"/>
                  <a:gd name="connsiteY1" fmla="*/ 12879 h 154547"/>
                  <a:gd name="connsiteX2" fmla="*/ 244699 w 1107584"/>
                  <a:gd name="connsiteY2" fmla="*/ 154547 h 154547"/>
                  <a:gd name="connsiteX3" fmla="*/ 386367 w 1107584"/>
                  <a:gd name="connsiteY3" fmla="*/ 12879 h 154547"/>
                  <a:gd name="connsiteX4" fmla="*/ 515155 w 1107584"/>
                  <a:gd name="connsiteY4" fmla="*/ 141668 h 154547"/>
                  <a:gd name="connsiteX5" fmla="*/ 669702 w 1107584"/>
                  <a:gd name="connsiteY5" fmla="*/ 38637 h 154547"/>
                  <a:gd name="connsiteX6" fmla="*/ 837127 w 1107584"/>
                  <a:gd name="connsiteY6" fmla="*/ 115910 h 154547"/>
                  <a:gd name="connsiteX7" fmla="*/ 978795 w 1107584"/>
                  <a:gd name="connsiteY7" fmla="*/ 0 h 154547"/>
                  <a:gd name="connsiteX8" fmla="*/ 1107584 w 1107584"/>
                  <a:gd name="connsiteY8" fmla="*/ 115910 h 154547"/>
                  <a:gd name="connsiteX9" fmla="*/ 1107584 w 1107584"/>
                  <a:gd name="connsiteY9" fmla="*/ 115910 h 1545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07584" h="154547">
                    <a:moveTo>
                      <a:pt x="0" y="154547"/>
                    </a:moveTo>
                    <a:cubicBezTo>
                      <a:pt x="31124" y="83713"/>
                      <a:pt x="62248" y="12879"/>
                      <a:pt x="103031" y="12879"/>
                    </a:cubicBezTo>
                    <a:cubicBezTo>
                      <a:pt x="143814" y="12879"/>
                      <a:pt x="197476" y="154547"/>
                      <a:pt x="244699" y="154547"/>
                    </a:cubicBezTo>
                    <a:cubicBezTo>
                      <a:pt x="291922" y="154547"/>
                      <a:pt x="341291" y="15026"/>
                      <a:pt x="386367" y="12879"/>
                    </a:cubicBezTo>
                    <a:cubicBezTo>
                      <a:pt x="431443" y="10733"/>
                      <a:pt x="467933" y="137375"/>
                      <a:pt x="515155" y="141668"/>
                    </a:cubicBezTo>
                    <a:cubicBezTo>
                      <a:pt x="562378" y="145961"/>
                      <a:pt x="616040" y="42930"/>
                      <a:pt x="669702" y="38637"/>
                    </a:cubicBezTo>
                    <a:cubicBezTo>
                      <a:pt x="723364" y="34344"/>
                      <a:pt x="785612" y="122350"/>
                      <a:pt x="837127" y="115910"/>
                    </a:cubicBezTo>
                    <a:cubicBezTo>
                      <a:pt x="888643" y="109471"/>
                      <a:pt x="933719" y="0"/>
                      <a:pt x="978795" y="0"/>
                    </a:cubicBezTo>
                    <a:cubicBezTo>
                      <a:pt x="1023871" y="0"/>
                      <a:pt x="1107584" y="115910"/>
                      <a:pt x="1107584" y="115910"/>
                    </a:cubicBezTo>
                    <a:lnTo>
                      <a:pt x="1107584" y="115910"/>
                    </a:lnTo>
                  </a:path>
                </a:pathLst>
              </a:custGeom>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87" name="Freeform 7"/>
              <p:cNvSpPr/>
              <p:nvPr/>
            </p:nvSpPr>
            <p:spPr>
              <a:xfrm>
                <a:off x="1979712" y="2852936"/>
                <a:ext cx="1107584" cy="154547"/>
              </a:xfrm>
              <a:custGeom>
                <a:avLst/>
                <a:gdLst>
                  <a:gd name="connsiteX0" fmla="*/ 0 w 1107584"/>
                  <a:gd name="connsiteY0" fmla="*/ 154547 h 154547"/>
                  <a:gd name="connsiteX1" fmla="*/ 103031 w 1107584"/>
                  <a:gd name="connsiteY1" fmla="*/ 12879 h 154547"/>
                  <a:gd name="connsiteX2" fmla="*/ 244699 w 1107584"/>
                  <a:gd name="connsiteY2" fmla="*/ 154547 h 154547"/>
                  <a:gd name="connsiteX3" fmla="*/ 386367 w 1107584"/>
                  <a:gd name="connsiteY3" fmla="*/ 12879 h 154547"/>
                  <a:gd name="connsiteX4" fmla="*/ 515155 w 1107584"/>
                  <a:gd name="connsiteY4" fmla="*/ 141668 h 154547"/>
                  <a:gd name="connsiteX5" fmla="*/ 669702 w 1107584"/>
                  <a:gd name="connsiteY5" fmla="*/ 38637 h 154547"/>
                  <a:gd name="connsiteX6" fmla="*/ 837127 w 1107584"/>
                  <a:gd name="connsiteY6" fmla="*/ 115910 h 154547"/>
                  <a:gd name="connsiteX7" fmla="*/ 978795 w 1107584"/>
                  <a:gd name="connsiteY7" fmla="*/ 0 h 154547"/>
                  <a:gd name="connsiteX8" fmla="*/ 1107584 w 1107584"/>
                  <a:gd name="connsiteY8" fmla="*/ 115910 h 154547"/>
                  <a:gd name="connsiteX9" fmla="*/ 1107584 w 1107584"/>
                  <a:gd name="connsiteY9" fmla="*/ 115910 h 1545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07584" h="154547">
                    <a:moveTo>
                      <a:pt x="0" y="154547"/>
                    </a:moveTo>
                    <a:cubicBezTo>
                      <a:pt x="31124" y="83713"/>
                      <a:pt x="62248" y="12879"/>
                      <a:pt x="103031" y="12879"/>
                    </a:cubicBezTo>
                    <a:cubicBezTo>
                      <a:pt x="143814" y="12879"/>
                      <a:pt x="197476" y="154547"/>
                      <a:pt x="244699" y="154547"/>
                    </a:cubicBezTo>
                    <a:cubicBezTo>
                      <a:pt x="291922" y="154547"/>
                      <a:pt x="341291" y="15026"/>
                      <a:pt x="386367" y="12879"/>
                    </a:cubicBezTo>
                    <a:cubicBezTo>
                      <a:pt x="431443" y="10733"/>
                      <a:pt x="467933" y="137375"/>
                      <a:pt x="515155" y="141668"/>
                    </a:cubicBezTo>
                    <a:cubicBezTo>
                      <a:pt x="562378" y="145961"/>
                      <a:pt x="616040" y="42930"/>
                      <a:pt x="669702" y="38637"/>
                    </a:cubicBezTo>
                    <a:cubicBezTo>
                      <a:pt x="723364" y="34344"/>
                      <a:pt x="785612" y="122350"/>
                      <a:pt x="837127" y="115910"/>
                    </a:cubicBezTo>
                    <a:cubicBezTo>
                      <a:pt x="888643" y="109471"/>
                      <a:pt x="933719" y="0"/>
                      <a:pt x="978795" y="0"/>
                    </a:cubicBezTo>
                    <a:cubicBezTo>
                      <a:pt x="1023871" y="0"/>
                      <a:pt x="1107584" y="115910"/>
                      <a:pt x="1107584" y="115910"/>
                    </a:cubicBezTo>
                    <a:lnTo>
                      <a:pt x="1107584" y="115910"/>
                    </a:lnTo>
                  </a:path>
                </a:pathLst>
              </a:custGeom>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88" name="Freeform 8"/>
              <p:cNvSpPr/>
              <p:nvPr/>
            </p:nvSpPr>
            <p:spPr>
              <a:xfrm>
                <a:off x="1979712" y="2708920"/>
                <a:ext cx="1107584" cy="154547"/>
              </a:xfrm>
              <a:custGeom>
                <a:avLst/>
                <a:gdLst>
                  <a:gd name="connsiteX0" fmla="*/ 0 w 1107584"/>
                  <a:gd name="connsiteY0" fmla="*/ 154547 h 154547"/>
                  <a:gd name="connsiteX1" fmla="*/ 103031 w 1107584"/>
                  <a:gd name="connsiteY1" fmla="*/ 12879 h 154547"/>
                  <a:gd name="connsiteX2" fmla="*/ 244699 w 1107584"/>
                  <a:gd name="connsiteY2" fmla="*/ 154547 h 154547"/>
                  <a:gd name="connsiteX3" fmla="*/ 386367 w 1107584"/>
                  <a:gd name="connsiteY3" fmla="*/ 12879 h 154547"/>
                  <a:gd name="connsiteX4" fmla="*/ 515155 w 1107584"/>
                  <a:gd name="connsiteY4" fmla="*/ 141668 h 154547"/>
                  <a:gd name="connsiteX5" fmla="*/ 669702 w 1107584"/>
                  <a:gd name="connsiteY5" fmla="*/ 38637 h 154547"/>
                  <a:gd name="connsiteX6" fmla="*/ 837127 w 1107584"/>
                  <a:gd name="connsiteY6" fmla="*/ 115910 h 154547"/>
                  <a:gd name="connsiteX7" fmla="*/ 978795 w 1107584"/>
                  <a:gd name="connsiteY7" fmla="*/ 0 h 154547"/>
                  <a:gd name="connsiteX8" fmla="*/ 1107584 w 1107584"/>
                  <a:gd name="connsiteY8" fmla="*/ 115910 h 154547"/>
                  <a:gd name="connsiteX9" fmla="*/ 1107584 w 1107584"/>
                  <a:gd name="connsiteY9" fmla="*/ 115910 h 1545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07584" h="154547">
                    <a:moveTo>
                      <a:pt x="0" y="154547"/>
                    </a:moveTo>
                    <a:cubicBezTo>
                      <a:pt x="31124" y="83713"/>
                      <a:pt x="62248" y="12879"/>
                      <a:pt x="103031" y="12879"/>
                    </a:cubicBezTo>
                    <a:cubicBezTo>
                      <a:pt x="143814" y="12879"/>
                      <a:pt x="197476" y="154547"/>
                      <a:pt x="244699" y="154547"/>
                    </a:cubicBezTo>
                    <a:cubicBezTo>
                      <a:pt x="291922" y="154547"/>
                      <a:pt x="341291" y="15026"/>
                      <a:pt x="386367" y="12879"/>
                    </a:cubicBezTo>
                    <a:cubicBezTo>
                      <a:pt x="431443" y="10733"/>
                      <a:pt x="467933" y="137375"/>
                      <a:pt x="515155" y="141668"/>
                    </a:cubicBezTo>
                    <a:cubicBezTo>
                      <a:pt x="562378" y="145961"/>
                      <a:pt x="616040" y="42930"/>
                      <a:pt x="669702" y="38637"/>
                    </a:cubicBezTo>
                    <a:cubicBezTo>
                      <a:pt x="723364" y="34344"/>
                      <a:pt x="785612" y="122350"/>
                      <a:pt x="837127" y="115910"/>
                    </a:cubicBezTo>
                    <a:cubicBezTo>
                      <a:pt x="888643" y="109471"/>
                      <a:pt x="933719" y="0"/>
                      <a:pt x="978795" y="0"/>
                    </a:cubicBezTo>
                    <a:cubicBezTo>
                      <a:pt x="1023871" y="0"/>
                      <a:pt x="1107584" y="115910"/>
                      <a:pt x="1107584" y="115910"/>
                    </a:cubicBezTo>
                    <a:lnTo>
                      <a:pt x="1107584" y="115910"/>
                    </a:lnTo>
                  </a:path>
                </a:pathLst>
              </a:custGeom>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grpSp>
        <p:sp>
          <p:nvSpPr>
            <p:cNvPr id="74" name="Chord 73"/>
            <p:cNvSpPr/>
            <p:nvPr/>
          </p:nvSpPr>
          <p:spPr>
            <a:xfrm>
              <a:off x="1866504" y="3212976"/>
              <a:ext cx="570953" cy="387425"/>
            </a:xfrm>
            <a:prstGeom prst="chord">
              <a:avLst>
                <a:gd name="adj1" fmla="val 5430208"/>
                <a:gd name="adj2" fmla="val 5345722"/>
              </a:avLst>
            </a:prstGeom>
            <a:solidFill>
              <a:srgbClr val="FF00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8" name="Group 11"/>
            <p:cNvGrpSpPr/>
            <p:nvPr/>
          </p:nvGrpSpPr>
          <p:grpSpPr>
            <a:xfrm>
              <a:off x="1484029" y="1484784"/>
              <a:ext cx="1431787" cy="1415146"/>
              <a:chOff x="827584" y="1124744"/>
              <a:chExt cx="1072119" cy="1368152"/>
            </a:xfrm>
          </p:grpSpPr>
          <p:sp>
            <p:nvSpPr>
              <p:cNvPr id="79" name="Chord 78"/>
              <p:cNvSpPr/>
              <p:nvPr/>
            </p:nvSpPr>
            <p:spPr>
              <a:xfrm>
                <a:off x="827584" y="1124744"/>
                <a:ext cx="1072119" cy="1368152"/>
              </a:xfrm>
              <a:prstGeom prst="chord">
                <a:avLst>
                  <a:gd name="adj1" fmla="val 10688754"/>
                  <a:gd name="adj2" fmla="val 108958"/>
                </a:avLst>
              </a:prstGeom>
              <a:solidFill>
                <a:srgbClr val="FFFF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0" name="Chord 79"/>
              <p:cNvSpPr/>
              <p:nvPr/>
            </p:nvSpPr>
            <p:spPr>
              <a:xfrm rot="10800000">
                <a:off x="827584" y="1700808"/>
                <a:ext cx="1072119" cy="216024"/>
              </a:xfrm>
              <a:prstGeom prst="chord">
                <a:avLst>
                  <a:gd name="adj1" fmla="val 10688754"/>
                  <a:gd name="adj2" fmla="val 108958"/>
                </a:avLst>
              </a:prstGeom>
              <a:solidFill>
                <a:srgbClr val="FFFF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cxnSp>
            <p:nvCxnSpPr>
              <p:cNvPr id="81" name="Straight Connector 80"/>
              <p:cNvCxnSpPr/>
              <p:nvPr/>
            </p:nvCxnSpPr>
            <p:spPr>
              <a:xfrm rot="5400000">
                <a:off x="935596" y="1448780"/>
                <a:ext cx="64807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2" name="Straight Connector 81"/>
              <p:cNvCxnSpPr/>
              <p:nvPr/>
            </p:nvCxnSpPr>
            <p:spPr>
              <a:xfrm rot="5400000">
                <a:off x="1151620" y="1448780"/>
                <a:ext cx="64807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grpSp>
        <p:nvGrpSpPr>
          <p:cNvPr id="9" name="Group 12"/>
          <p:cNvGrpSpPr/>
          <p:nvPr/>
        </p:nvGrpSpPr>
        <p:grpSpPr>
          <a:xfrm>
            <a:off x="1888891" y="2778390"/>
            <a:ext cx="528363" cy="290570"/>
            <a:chOff x="6739030" y="3610677"/>
            <a:chExt cx="451036" cy="248044"/>
          </a:xfrm>
        </p:grpSpPr>
        <p:sp>
          <p:nvSpPr>
            <p:cNvPr id="83" name="Oval 82"/>
            <p:cNvSpPr/>
            <p:nvPr/>
          </p:nvSpPr>
          <p:spPr>
            <a:xfrm rot="190219">
              <a:off x="7099070" y="3610677"/>
              <a:ext cx="90996" cy="248044"/>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4" name="Oval 83"/>
            <p:cNvSpPr/>
            <p:nvPr/>
          </p:nvSpPr>
          <p:spPr>
            <a:xfrm rot="190219">
              <a:off x="6739030" y="3610677"/>
              <a:ext cx="90996" cy="248044"/>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10" name="Group 127"/>
          <p:cNvGrpSpPr/>
          <p:nvPr/>
        </p:nvGrpSpPr>
        <p:grpSpPr>
          <a:xfrm>
            <a:off x="1043608" y="1522884"/>
            <a:ext cx="2463468" cy="3981648"/>
            <a:chOff x="1043611" y="1484784"/>
            <a:chExt cx="2463468" cy="3981648"/>
          </a:xfrm>
        </p:grpSpPr>
        <p:sp>
          <p:nvSpPr>
            <p:cNvPr id="126" name="Freeform 10"/>
            <p:cNvSpPr/>
            <p:nvPr/>
          </p:nvSpPr>
          <p:spPr>
            <a:xfrm flipH="1">
              <a:off x="2195736" y="4454193"/>
              <a:ext cx="674828" cy="1012239"/>
            </a:xfrm>
            <a:custGeom>
              <a:avLst/>
              <a:gdLst>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98859 w 625872"/>
                <a:gd name="connsiteY6" fmla="*/ 576262 h 840978"/>
                <a:gd name="connsiteX7" fmla="*/ 408384 w 625872"/>
                <a:gd name="connsiteY7" fmla="*/ 554831 h 840978"/>
                <a:gd name="connsiteX8" fmla="*/ 403622 w 625872"/>
                <a:gd name="connsiteY8" fmla="*/ 0 h 840978"/>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86581 w 625872"/>
                <a:gd name="connsiteY6" fmla="*/ 600620 h 840978"/>
                <a:gd name="connsiteX7" fmla="*/ 408384 w 625872"/>
                <a:gd name="connsiteY7" fmla="*/ 554831 h 840978"/>
                <a:gd name="connsiteX8" fmla="*/ 403622 w 625872"/>
                <a:gd name="connsiteY8" fmla="*/ 0 h 840978"/>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52338"/>
                <a:gd name="connsiteX1" fmla="*/ 586978 w 629778"/>
                <a:gd name="connsiteY1" fmla="*/ 707231 h 852338"/>
                <a:gd name="connsiteX2" fmla="*/ 332557 w 629778"/>
                <a:gd name="connsiteY2" fmla="*/ 850230 h 852338"/>
                <a:gd name="connsiteX3" fmla="*/ 65484 w 629778"/>
                <a:gd name="connsiteY3" fmla="*/ 809625 h 852338"/>
                <a:gd name="connsiteX4" fmla="*/ 15478 w 629778"/>
                <a:gd name="connsiteY4" fmla="*/ 671512 h 852338"/>
                <a:gd name="connsiteX5" fmla="*/ 158353 w 629778"/>
                <a:gd name="connsiteY5" fmla="*/ 540543 h 852338"/>
                <a:gd name="connsiteX6" fmla="*/ 386581 w 629778"/>
                <a:gd name="connsiteY6" fmla="*/ 600620 h 852338"/>
                <a:gd name="connsiteX7" fmla="*/ 408384 w 629778"/>
                <a:gd name="connsiteY7" fmla="*/ 554831 h 852338"/>
                <a:gd name="connsiteX8" fmla="*/ 403622 w 629778"/>
                <a:gd name="connsiteY8" fmla="*/ 0 h 852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9778" h="852338">
                  <a:moveTo>
                    <a:pt x="589359" y="40481"/>
                  </a:moveTo>
                  <a:cubicBezTo>
                    <a:pt x="607615" y="308570"/>
                    <a:pt x="629778" y="572273"/>
                    <a:pt x="586978" y="707231"/>
                  </a:cubicBezTo>
                  <a:cubicBezTo>
                    <a:pt x="544178" y="842189"/>
                    <a:pt x="393081" y="852338"/>
                    <a:pt x="332557" y="850230"/>
                  </a:cubicBezTo>
                  <a:cubicBezTo>
                    <a:pt x="247154" y="847800"/>
                    <a:pt x="118330" y="839411"/>
                    <a:pt x="65484" y="809625"/>
                  </a:cubicBezTo>
                  <a:cubicBezTo>
                    <a:pt x="12638" y="779839"/>
                    <a:pt x="0" y="716359"/>
                    <a:pt x="15478" y="671512"/>
                  </a:cubicBezTo>
                  <a:cubicBezTo>
                    <a:pt x="30956" y="626665"/>
                    <a:pt x="96503" y="552358"/>
                    <a:pt x="158353" y="540543"/>
                  </a:cubicBezTo>
                  <a:cubicBezTo>
                    <a:pt x="220203" y="528728"/>
                    <a:pt x="344909" y="598239"/>
                    <a:pt x="386581" y="600620"/>
                  </a:cubicBezTo>
                  <a:cubicBezTo>
                    <a:pt x="428253" y="603001"/>
                    <a:pt x="405544" y="654934"/>
                    <a:pt x="408384" y="554831"/>
                  </a:cubicBezTo>
                  <a:cubicBezTo>
                    <a:pt x="411224" y="454728"/>
                    <a:pt x="406400" y="229393"/>
                    <a:pt x="403622" y="0"/>
                  </a:cubicBezTo>
                </a:path>
              </a:pathLst>
            </a:custGeom>
            <a:solidFill>
              <a:srgbClr val="0033CC"/>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127" name="Freeform 126"/>
            <p:cNvSpPr/>
            <p:nvPr/>
          </p:nvSpPr>
          <p:spPr>
            <a:xfrm>
              <a:off x="1326521" y="4484338"/>
              <a:ext cx="700510" cy="982094"/>
            </a:xfrm>
            <a:custGeom>
              <a:avLst/>
              <a:gdLst>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98859 w 625872"/>
                <a:gd name="connsiteY6" fmla="*/ 576262 h 840978"/>
                <a:gd name="connsiteX7" fmla="*/ 408384 w 625872"/>
                <a:gd name="connsiteY7" fmla="*/ 554831 h 840978"/>
                <a:gd name="connsiteX8" fmla="*/ 403622 w 625872"/>
                <a:gd name="connsiteY8" fmla="*/ 0 h 840978"/>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86581 w 625872"/>
                <a:gd name="connsiteY6" fmla="*/ 600620 h 840978"/>
                <a:gd name="connsiteX7" fmla="*/ 408384 w 625872"/>
                <a:gd name="connsiteY7" fmla="*/ 554831 h 840978"/>
                <a:gd name="connsiteX8" fmla="*/ 403622 w 625872"/>
                <a:gd name="connsiteY8" fmla="*/ 0 h 840978"/>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52338"/>
                <a:gd name="connsiteX1" fmla="*/ 586978 w 629778"/>
                <a:gd name="connsiteY1" fmla="*/ 707231 h 852338"/>
                <a:gd name="connsiteX2" fmla="*/ 332557 w 629778"/>
                <a:gd name="connsiteY2" fmla="*/ 850230 h 852338"/>
                <a:gd name="connsiteX3" fmla="*/ 65484 w 629778"/>
                <a:gd name="connsiteY3" fmla="*/ 809625 h 852338"/>
                <a:gd name="connsiteX4" fmla="*/ 15478 w 629778"/>
                <a:gd name="connsiteY4" fmla="*/ 671512 h 852338"/>
                <a:gd name="connsiteX5" fmla="*/ 158353 w 629778"/>
                <a:gd name="connsiteY5" fmla="*/ 540543 h 852338"/>
                <a:gd name="connsiteX6" fmla="*/ 386581 w 629778"/>
                <a:gd name="connsiteY6" fmla="*/ 600620 h 852338"/>
                <a:gd name="connsiteX7" fmla="*/ 408384 w 629778"/>
                <a:gd name="connsiteY7" fmla="*/ 554831 h 852338"/>
                <a:gd name="connsiteX8" fmla="*/ 403622 w 629778"/>
                <a:gd name="connsiteY8" fmla="*/ 0 h 852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9778" h="852338">
                  <a:moveTo>
                    <a:pt x="589359" y="40481"/>
                  </a:moveTo>
                  <a:cubicBezTo>
                    <a:pt x="607615" y="308570"/>
                    <a:pt x="629778" y="572273"/>
                    <a:pt x="586978" y="707231"/>
                  </a:cubicBezTo>
                  <a:cubicBezTo>
                    <a:pt x="544178" y="842189"/>
                    <a:pt x="393081" y="852338"/>
                    <a:pt x="332557" y="850230"/>
                  </a:cubicBezTo>
                  <a:cubicBezTo>
                    <a:pt x="247154" y="847800"/>
                    <a:pt x="118330" y="839411"/>
                    <a:pt x="65484" y="809625"/>
                  </a:cubicBezTo>
                  <a:cubicBezTo>
                    <a:pt x="12638" y="779839"/>
                    <a:pt x="0" y="716359"/>
                    <a:pt x="15478" y="671512"/>
                  </a:cubicBezTo>
                  <a:cubicBezTo>
                    <a:pt x="30956" y="626665"/>
                    <a:pt x="96503" y="552358"/>
                    <a:pt x="158353" y="540543"/>
                  </a:cubicBezTo>
                  <a:cubicBezTo>
                    <a:pt x="220203" y="528728"/>
                    <a:pt x="344909" y="598239"/>
                    <a:pt x="386581" y="600620"/>
                  </a:cubicBezTo>
                  <a:cubicBezTo>
                    <a:pt x="428253" y="603001"/>
                    <a:pt x="405544" y="654934"/>
                    <a:pt x="408384" y="554831"/>
                  </a:cubicBezTo>
                  <a:cubicBezTo>
                    <a:pt x="411224" y="454728"/>
                    <a:pt x="406400" y="229393"/>
                    <a:pt x="403622" y="0"/>
                  </a:cubicBezTo>
                </a:path>
              </a:pathLst>
            </a:custGeom>
            <a:solidFill>
              <a:srgbClr val="0033CC"/>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grpSp>
          <p:nvGrpSpPr>
            <p:cNvPr id="11" name="Group 44"/>
            <p:cNvGrpSpPr/>
            <p:nvPr/>
          </p:nvGrpSpPr>
          <p:grpSpPr>
            <a:xfrm flipH="1">
              <a:off x="1043611" y="1484784"/>
              <a:ext cx="2463468" cy="3387058"/>
              <a:chOff x="9215959" y="854289"/>
              <a:chExt cx="1782102" cy="2555149"/>
            </a:xfrm>
          </p:grpSpPr>
          <p:grpSp>
            <p:nvGrpSpPr>
              <p:cNvPr id="12" name="Group 128"/>
              <p:cNvGrpSpPr/>
              <p:nvPr/>
            </p:nvGrpSpPr>
            <p:grpSpPr>
              <a:xfrm>
                <a:off x="9215959" y="1201775"/>
                <a:ext cx="1782102" cy="2207663"/>
                <a:chOff x="576219" y="2341420"/>
                <a:chExt cx="2021447" cy="2504164"/>
              </a:xfrm>
            </p:grpSpPr>
            <p:sp>
              <p:nvSpPr>
                <p:cNvPr id="100" name="Freeform 99"/>
                <p:cNvSpPr/>
                <p:nvPr/>
              </p:nvSpPr>
              <p:spPr>
                <a:xfrm>
                  <a:off x="1929289" y="2851356"/>
                  <a:ext cx="446022" cy="577644"/>
                </a:xfrm>
                <a:custGeom>
                  <a:avLst/>
                  <a:gdLst>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98859 w 625872"/>
                    <a:gd name="connsiteY6" fmla="*/ 576262 h 840978"/>
                    <a:gd name="connsiteX7" fmla="*/ 408384 w 625872"/>
                    <a:gd name="connsiteY7" fmla="*/ 554831 h 840978"/>
                    <a:gd name="connsiteX8" fmla="*/ 403622 w 625872"/>
                    <a:gd name="connsiteY8" fmla="*/ 0 h 840978"/>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86581 w 625872"/>
                    <a:gd name="connsiteY6" fmla="*/ 600620 h 840978"/>
                    <a:gd name="connsiteX7" fmla="*/ 408384 w 625872"/>
                    <a:gd name="connsiteY7" fmla="*/ 554831 h 840978"/>
                    <a:gd name="connsiteX8" fmla="*/ 403622 w 625872"/>
                    <a:gd name="connsiteY8" fmla="*/ 0 h 840978"/>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52338"/>
                    <a:gd name="connsiteX1" fmla="*/ 586978 w 629778"/>
                    <a:gd name="connsiteY1" fmla="*/ 707231 h 852338"/>
                    <a:gd name="connsiteX2" fmla="*/ 332557 w 629778"/>
                    <a:gd name="connsiteY2" fmla="*/ 850230 h 852338"/>
                    <a:gd name="connsiteX3" fmla="*/ 65484 w 629778"/>
                    <a:gd name="connsiteY3" fmla="*/ 809625 h 852338"/>
                    <a:gd name="connsiteX4" fmla="*/ 15478 w 629778"/>
                    <a:gd name="connsiteY4" fmla="*/ 671512 h 852338"/>
                    <a:gd name="connsiteX5" fmla="*/ 158353 w 629778"/>
                    <a:gd name="connsiteY5" fmla="*/ 540543 h 852338"/>
                    <a:gd name="connsiteX6" fmla="*/ 386581 w 629778"/>
                    <a:gd name="connsiteY6" fmla="*/ 600620 h 852338"/>
                    <a:gd name="connsiteX7" fmla="*/ 408384 w 629778"/>
                    <a:gd name="connsiteY7" fmla="*/ 554831 h 852338"/>
                    <a:gd name="connsiteX8" fmla="*/ 403622 w 629778"/>
                    <a:gd name="connsiteY8" fmla="*/ 0 h 852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9778" h="852338">
                      <a:moveTo>
                        <a:pt x="589359" y="40481"/>
                      </a:moveTo>
                      <a:cubicBezTo>
                        <a:pt x="607615" y="308570"/>
                        <a:pt x="629778" y="572273"/>
                        <a:pt x="586978" y="707231"/>
                      </a:cubicBezTo>
                      <a:cubicBezTo>
                        <a:pt x="544178" y="842189"/>
                        <a:pt x="393081" y="852338"/>
                        <a:pt x="332557" y="850230"/>
                      </a:cubicBezTo>
                      <a:cubicBezTo>
                        <a:pt x="247154" y="847800"/>
                        <a:pt x="118330" y="839411"/>
                        <a:pt x="65484" y="809625"/>
                      </a:cubicBezTo>
                      <a:cubicBezTo>
                        <a:pt x="12638" y="779839"/>
                        <a:pt x="0" y="716359"/>
                        <a:pt x="15478" y="671512"/>
                      </a:cubicBezTo>
                      <a:cubicBezTo>
                        <a:pt x="30956" y="626665"/>
                        <a:pt x="96503" y="552358"/>
                        <a:pt x="158353" y="540543"/>
                      </a:cubicBezTo>
                      <a:cubicBezTo>
                        <a:pt x="220203" y="528728"/>
                        <a:pt x="344909" y="598239"/>
                        <a:pt x="386581" y="600620"/>
                      </a:cubicBezTo>
                      <a:cubicBezTo>
                        <a:pt x="428253" y="603001"/>
                        <a:pt x="405544" y="654934"/>
                        <a:pt x="408384" y="554831"/>
                      </a:cubicBezTo>
                      <a:cubicBezTo>
                        <a:pt x="411224" y="454728"/>
                        <a:pt x="406400" y="229393"/>
                        <a:pt x="403622" y="0"/>
                      </a:cubicBezTo>
                    </a:path>
                  </a:pathLst>
                </a:custGeom>
                <a:solidFill>
                  <a:srgbClr val="3399FF"/>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grpSp>
              <p:nvGrpSpPr>
                <p:cNvPr id="13" name="Group 20"/>
                <p:cNvGrpSpPr/>
                <p:nvPr/>
              </p:nvGrpSpPr>
              <p:grpSpPr>
                <a:xfrm>
                  <a:off x="725559" y="2341420"/>
                  <a:ext cx="1872107" cy="2504164"/>
                  <a:chOff x="1475656" y="2564904"/>
                  <a:chExt cx="2160240" cy="2808312"/>
                </a:xfrm>
              </p:grpSpPr>
              <p:sp>
                <p:nvSpPr>
                  <p:cNvPr id="105" name="Oval 10"/>
                  <p:cNvSpPr/>
                  <p:nvPr/>
                </p:nvSpPr>
                <p:spPr>
                  <a:xfrm>
                    <a:off x="1475656" y="2564904"/>
                    <a:ext cx="2160240" cy="2808312"/>
                  </a:xfrm>
                  <a:prstGeom prst="ellipse">
                    <a:avLst/>
                  </a:prstGeom>
                  <a:solidFill>
                    <a:srgbClr val="0033CC"/>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6" name="Freeform 6"/>
                  <p:cNvSpPr/>
                  <p:nvPr/>
                </p:nvSpPr>
                <p:spPr>
                  <a:xfrm>
                    <a:off x="1979712" y="2996952"/>
                    <a:ext cx="1107584" cy="154547"/>
                  </a:xfrm>
                  <a:custGeom>
                    <a:avLst/>
                    <a:gdLst>
                      <a:gd name="connsiteX0" fmla="*/ 0 w 1107584"/>
                      <a:gd name="connsiteY0" fmla="*/ 154547 h 154547"/>
                      <a:gd name="connsiteX1" fmla="*/ 103031 w 1107584"/>
                      <a:gd name="connsiteY1" fmla="*/ 12879 h 154547"/>
                      <a:gd name="connsiteX2" fmla="*/ 244699 w 1107584"/>
                      <a:gd name="connsiteY2" fmla="*/ 154547 h 154547"/>
                      <a:gd name="connsiteX3" fmla="*/ 386367 w 1107584"/>
                      <a:gd name="connsiteY3" fmla="*/ 12879 h 154547"/>
                      <a:gd name="connsiteX4" fmla="*/ 515155 w 1107584"/>
                      <a:gd name="connsiteY4" fmla="*/ 141668 h 154547"/>
                      <a:gd name="connsiteX5" fmla="*/ 669702 w 1107584"/>
                      <a:gd name="connsiteY5" fmla="*/ 38637 h 154547"/>
                      <a:gd name="connsiteX6" fmla="*/ 837127 w 1107584"/>
                      <a:gd name="connsiteY6" fmla="*/ 115910 h 154547"/>
                      <a:gd name="connsiteX7" fmla="*/ 978795 w 1107584"/>
                      <a:gd name="connsiteY7" fmla="*/ 0 h 154547"/>
                      <a:gd name="connsiteX8" fmla="*/ 1107584 w 1107584"/>
                      <a:gd name="connsiteY8" fmla="*/ 115910 h 154547"/>
                      <a:gd name="connsiteX9" fmla="*/ 1107584 w 1107584"/>
                      <a:gd name="connsiteY9" fmla="*/ 115910 h 1545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07584" h="154547">
                        <a:moveTo>
                          <a:pt x="0" y="154547"/>
                        </a:moveTo>
                        <a:cubicBezTo>
                          <a:pt x="31124" y="83713"/>
                          <a:pt x="62248" y="12879"/>
                          <a:pt x="103031" y="12879"/>
                        </a:cubicBezTo>
                        <a:cubicBezTo>
                          <a:pt x="143814" y="12879"/>
                          <a:pt x="197476" y="154547"/>
                          <a:pt x="244699" y="154547"/>
                        </a:cubicBezTo>
                        <a:cubicBezTo>
                          <a:pt x="291922" y="154547"/>
                          <a:pt x="341291" y="15026"/>
                          <a:pt x="386367" y="12879"/>
                        </a:cubicBezTo>
                        <a:cubicBezTo>
                          <a:pt x="431443" y="10733"/>
                          <a:pt x="467933" y="137375"/>
                          <a:pt x="515155" y="141668"/>
                        </a:cubicBezTo>
                        <a:cubicBezTo>
                          <a:pt x="562378" y="145961"/>
                          <a:pt x="616040" y="42930"/>
                          <a:pt x="669702" y="38637"/>
                        </a:cubicBezTo>
                        <a:cubicBezTo>
                          <a:pt x="723364" y="34344"/>
                          <a:pt x="785612" y="122350"/>
                          <a:pt x="837127" y="115910"/>
                        </a:cubicBezTo>
                        <a:cubicBezTo>
                          <a:pt x="888643" y="109471"/>
                          <a:pt x="933719" y="0"/>
                          <a:pt x="978795" y="0"/>
                        </a:cubicBezTo>
                        <a:cubicBezTo>
                          <a:pt x="1023871" y="0"/>
                          <a:pt x="1107584" y="115910"/>
                          <a:pt x="1107584" y="115910"/>
                        </a:cubicBezTo>
                        <a:lnTo>
                          <a:pt x="1107584" y="115910"/>
                        </a:lnTo>
                      </a:path>
                    </a:pathLst>
                  </a:custGeom>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107" name="Freeform 7"/>
                  <p:cNvSpPr/>
                  <p:nvPr/>
                </p:nvSpPr>
                <p:spPr>
                  <a:xfrm>
                    <a:off x="1979712" y="2852936"/>
                    <a:ext cx="1107584" cy="154547"/>
                  </a:xfrm>
                  <a:custGeom>
                    <a:avLst/>
                    <a:gdLst>
                      <a:gd name="connsiteX0" fmla="*/ 0 w 1107584"/>
                      <a:gd name="connsiteY0" fmla="*/ 154547 h 154547"/>
                      <a:gd name="connsiteX1" fmla="*/ 103031 w 1107584"/>
                      <a:gd name="connsiteY1" fmla="*/ 12879 h 154547"/>
                      <a:gd name="connsiteX2" fmla="*/ 244699 w 1107584"/>
                      <a:gd name="connsiteY2" fmla="*/ 154547 h 154547"/>
                      <a:gd name="connsiteX3" fmla="*/ 386367 w 1107584"/>
                      <a:gd name="connsiteY3" fmla="*/ 12879 h 154547"/>
                      <a:gd name="connsiteX4" fmla="*/ 515155 w 1107584"/>
                      <a:gd name="connsiteY4" fmla="*/ 141668 h 154547"/>
                      <a:gd name="connsiteX5" fmla="*/ 669702 w 1107584"/>
                      <a:gd name="connsiteY5" fmla="*/ 38637 h 154547"/>
                      <a:gd name="connsiteX6" fmla="*/ 837127 w 1107584"/>
                      <a:gd name="connsiteY6" fmla="*/ 115910 h 154547"/>
                      <a:gd name="connsiteX7" fmla="*/ 978795 w 1107584"/>
                      <a:gd name="connsiteY7" fmla="*/ 0 h 154547"/>
                      <a:gd name="connsiteX8" fmla="*/ 1107584 w 1107584"/>
                      <a:gd name="connsiteY8" fmla="*/ 115910 h 154547"/>
                      <a:gd name="connsiteX9" fmla="*/ 1107584 w 1107584"/>
                      <a:gd name="connsiteY9" fmla="*/ 115910 h 1545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07584" h="154547">
                        <a:moveTo>
                          <a:pt x="0" y="154547"/>
                        </a:moveTo>
                        <a:cubicBezTo>
                          <a:pt x="31124" y="83713"/>
                          <a:pt x="62248" y="12879"/>
                          <a:pt x="103031" y="12879"/>
                        </a:cubicBezTo>
                        <a:cubicBezTo>
                          <a:pt x="143814" y="12879"/>
                          <a:pt x="197476" y="154547"/>
                          <a:pt x="244699" y="154547"/>
                        </a:cubicBezTo>
                        <a:cubicBezTo>
                          <a:pt x="291922" y="154547"/>
                          <a:pt x="341291" y="15026"/>
                          <a:pt x="386367" y="12879"/>
                        </a:cubicBezTo>
                        <a:cubicBezTo>
                          <a:pt x="431443" y="10733"/>
                          <a:pt x="467933" y="137375"/>
                          <a:pt x="515155" y="141668"/>
                        </a:cubicBezTo>
                        <a:cubicBezTo>
                          <a:pt x="562378" y="145961"/>
                          <a:pt x="616040" y="42930"/>
                          <a:pt x="669702" y="38637"/>
                        </a:cubicBezTo>
                        <a:cubicBezTo>
                          <a:pt x="723364" y="34344"/>
                          <a:pt x="785612" y="122350"/>
                          <a:pt x="837127" y="115910"/>
                        </a:cubicBezTo>
                        <a:cubicBezTo>
                          <a:pt x="888643" y="109471"/>
                          <a:pt x="933719" y="0"/>
                          <a:pt x="978795" y="0"/>
                        </a:cubicBezTo>
                        <a:cubicBezTo>
                          <a:pt x="1023871" y="0"/>
                          <a:pt x="1107584" y="115910"/>
                          <a:pt x="1107584" y="115910"/>
                        </a:cubicBezTo>
                        <a:lnTo>
                          <a:pt x="1107584" y="115910"/>
                        </a:lnTo>
                      </a:path>
                    </a:pathLst>
                  </a:custGeom>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108" name="Freeform 8"/>
                  <p:cNvSpPr/>
                  <p:nvPr/>
                </p:nvSpPr>
                <p:spPr>
                  <a:xfrm>
                    <a:off x="1979712" y="2708920"/>
                    <a:ext cx="1107584" cy="154547"/>
                  </a:xfrm>
                  <a:custGeom>
                    <a:avLst/>
                    <a:gdLst>
                      <a:gd name="connsiteX0" fmla="*/ 0 w 1107584"/>
                      <a:gd name="connsiteY0" fmla="*/ 154547 h 154547"/>
                      <a:gd name="connsiteX1" fmla="*/ 103031 w 1107584"/>
                      <a:gd name="connsiteY1" fmla="*/ 12879 h 154547"/>
                      <a:gd name="connsiteX2" fmla="*/ 244699 w 1107584"/>
                      <a:gd name="connsiteY2" fmla="*/ 154547 h 154547"/>
                      <a:gd name="connsiteX3" fmla="*/ 386367 w 1107584"/>
                      <a:gd name="connsiteY3" fmla="*/ 12879 h 154547"/>
                      <a:gd name="connsiteX4" fmla="*/ 515155 w 1107584"/>
                      <a:gd name="connsiteY4" fmla="*/ 141668 h 154547"/>
                      <a:gd name="connsiteX5" fmla="*/ 669702 w 1107584"/>
                      <a:gd name="connsiteY5" fmla="*/ 38637 h 154547"/>
                      <a:gd name="connsiteX6" fmla="*/ 837127 w 1107584"/>
                      <a:gd name="connsiteY6" fmla="*/ 115910 h 154547"/>
                      <a:gd name="connsiteX7" fmla="*/ 978795 w 1107584"/>
                      <a:gd name="connsiteY7" fmla="*/ 0 h 154547"/>
                      <a:gd name="connsiteX8" fmla="*/ 1107584 w 1107584"/>
                      <a:gd name="connsiteY8" fmla="*/ 115910 h 154547"/>
                      <a:gd name="connsiteX9" fmla="*/ 1107584 w 1107584"/>
                      <a:gd name="connsiteY9" fmla="*/ 115910 h 1545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07584" h="154547">
                        <a:moveTo>
                          <a:pt x="0" y="154547"/>
                        </a:moveTo>
                        <a:cubicBezTo>
                          <a:pt x="31124" y="83713"/>
                          <a:pt x="62248" y="12879"/>
                          <a:pt x="103031" y="12879"/>
                        </a:cubicBezTo>
                        <a:cubicBezTo>
                          <a:pt x="143814" y="12879"/>
                          <a:pt x="197476" y="154547"/>
                          <a:pt x="244699" y="154547"/>
                        </a:cubicBezTo>
                        <a:cubicBezTo>
                          <a:pt x="291922" y="154547"/>
                          <a:pt x="341291" y="15026"/>
                          <a:pt x="386367" y="12879"/>
                        </a:cubicBezTo>
                        <a:cubicBezTo>
                          <a:pt x="431443" y="10733"/>
                          <a:pt x="467933" y="137375"/>
                          <a:pt x="515155" y="141668"/>
                        </a:cubicBezTo>
                        <a:cubicBezTo>
                          <a:pt x="562378" y="145961"/>
                          <a:pt x="616040" y="42930"/>
                          <a:pt x="669702" y="38637"/>
                        </a:cubicBezTo>
                        <a:cubicBezTo>
                          <a:pt x="723364" y="34344"/>
                          <a:pt x="785612" y="122350"/>
                          <a:pt x="837127" y="115910"/>
                        </a:cubicBezTo>
                        <a:cubicBezTo>
                          <a:pt x="888643" y="109471"/>
                          <a:pt x="933719" y="0"/>
                          <a:pt x="978795" y="0"/>
                        </a:cubicBezTo>
                        <a:cubicBezTo>
                          <a:pt x="1023871" y="0"/>
                          <a:pt x="1107584" y="115910"/>
                          <a:pt x="1107584" y="115910"/>
                        </a:cubicBezTo>
                        <a:lnTo>
                          <a:pt x="1107584" y="115910"/>
                        </a:lnTo>
                      </a:path>
                    </a:pathLst>
                  </a:custGeom>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grpSp>
            <p:sp>
              <p:nvSpPr>
                <p:cNvPr id="102" name="Chord 101"/>
                <p:cNvSpPr/>
                <p:nvPr/>
              </p:nvSpPr>
              <p:spPr>
                <a:xfrm>
                  <a:off x="576219" y="3403067"/>
                  <a:ext cx="488567" cy="331521"/>
                </a:xfrm>
                <a:prstGeom prst="chord">
                  <a:avLst>
                    <a:gd name="adj1" fmla="val 5430208"/>
                    <a:gd name="adj2" fmla="val 5345722"/>
                  </a:avLst>
                </a:prstGeom>
                <a:solidFill>
                  <a:srgbClr val="FF00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3" name="Oval 102"/>
                <p:cNvSpPr/>
                <p:nvPr/>
              </p:nvSpPr>
              <p:spPr>
                <a:xfrm rot="190219">
                  <a:off x="1049951" y="3028804"/>
                  <a:ext cx="91215" cy="248642"/>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94" name="Freeform 93"/>
              <p:cNvSpPr/>
              <p:nvPr/>
            </p:nvSpPr>
            <p:spPr>
              <a:xfrm>
                <a:off x="10008047" y="2137879"/>
                <a:ext cx="585932" cy="788408"/>
              </a:xfrm>
              <a:custGeom>
                <a:avLst/>
                <a:gdLst>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75432 w 777479"/>
                  <a:gd name="connsiteY8" fmla="*/ 659606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65919 w 777479"/>
                  <a:gd name="connsiteY10" fmla="*/ 516731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62013 w 777479"/>
                  <a:gd name="connsiteY20" fmla="*/ 605036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180 w 777479"/>
                  <a:gd name="connsiteY0" fmla="*/ 0 h 909988"/>
                  <a:gd name="connsiteX1" fmla="*/ 239713 w 777479"/>
                  <a:gd name="connsiteY1" fmla="*/ 316660 h 909988"/>
                  <a:gd name="connsiteX2" fmla="*/ 82550 w 777479"/>
                  <a:gd name="connsiteY2" fmla="*/ 411910 h 909988"/>
                  <a:gd name="connsiteX3" fmla="*/ 3969 w 777479"/>
                  <a:gd name="connsiteY3" fmla="*/ 550022 h 909988"/>
                  <a:gd name="connsiteX4" fmla="*/ 106363 w 777479"/>
                  <a:gd name="connsiteY4" fmla="*/ 564310 h 909988"/>
                  <a:gd name="connsiteX5" fmla="*/ 254000 w 777479"/>
                  <a:gd name="connsiteY5" fmla="*/ 461916 h 909988"/>
                  <a:gd name="connsiteX6" fmla="*/ 261144 w 777479"/>
                  <a:gd name="connsiteY6" fmla="*/ 473822 h 909988"/>
                  <a:gd name="connsiteX7" fmla="*/ 223044 w 777479"/>
                  <a:gd name="connsiteY7" fmla="*/ 609553 h 909988"/>
                  <a:gd name="connsiteX8" fmla="*/ 198834 w 777479"/>
                  <a:gd name="connsiteY8" fmla="*/ 735760 h 909988"/>
                  <a:gd name="connsiteX9" fmla="*/ 248147 w 777479"/>
                  <a:gd name="connsiteY9" fmla="*/ 825875 h 909988"/>
                  <a:gd name="connsiteX10" fmla="*/ 335682 w 777479"/>
                  <a:gd name="connsiteY10" fmla="*/ 684141 h 909988"/>
                  <a:gd name="connsiteX11" fmla="*/ 368300 w 777479"/>
                  <a:gd name="connsiteY11" fmla="*/ 564309 h 909988"/>
                  <a:gd name="connsiteX12" fmla="*/ 375444 w 777479"/>
                  <a:gd name="connsiteY12" fmla="*/ 630985 h 909988"/>
                  <a:gd name="connsiteX13" fmla="*/ 401638 w 777479"/>
                  <a:gd name="connsiteY13" fmla="*/ 842916 h 909988"/>
                  <a:gd name="connsiteX14" fmla="*/ 451644 w 777479"/>
                  <a:gd name="connsiteY14" fmla="*/ 909591 h 909988"/>
                  <a:gd name="connsiteX15" fmla="*/ 504032 w 777479"/>
                  <a:gd name="connsiteY15" fmla="*/ 845297 h 909988"/>
                  <a:gd name="connsiteX16" fmla="*/ 504032 w 777479"/>
                  <a:gd name="connsiteY16" fmla="*/ 604790 h 909988"/>
                  <a:gd name="connsiteX17" fmla="*/ 527844 w 777479"/>
                  <a:gd name="connsiteY17" fmla="*/ 719091 h 909988"/>
                  <a:gd name="connsiteX18" fmla="*/ 573088 w 777479"/>
                  <a:gd name="connsiteY18" fmla="*/ 816722 h 909988"/>
                  <a:gd name="connsiteX19" fmla="*/ 625475 w 777479"/>
                  <a:gd name="connsiteY19" fmla="*/ 838153 h 909988"/>
                  <a:gd name="connsiteX20" fmla="*/ 662013 w 777479"/>
                  <a:gd name="connsiteY20" fmla="*/ 781202 h 909988"/>
                  <a:gd name="connsiteX21" fmla="*/ 644525 w 777479"/>
                  <a:gd name="connsiteY21" fmla="*/ 659560 h 909988"/>
                  <a:gd name="connsiteX22" fmla="*/ 632619 w 777479"/>
                  <a:gd name="connsiteY22" fmla="*/ 583360 h 909988"/>
                  <a:gd name="connsiteX23" fmla="*/ 718344 w 777479"/>
                  <a:gd name="connsiteY23" fmla="*/ 733378 h 909988"/>
                  <a:gd name="connsiteX24" fmla="*/ 770732 w 777479"/>
                  <a:gd name="connsiteY24" fmla="*/ 711947 h 909988"/>
                  <a:gd name="connsiteX25" fmla="*/ 758825 w 777479"/>
                  <a:gd name="connsiteY25" fmla="*/ 571453 h 909988"/>
                  <a:gd name="connsiteX26" fmla="*/ 668338 w 777479"/>
                  <a:gd name="connsiteY26" fmla="*/ 400003 h 909988"/>
                  <a:gd name="connsiteX27" fmla="*/ 644525 w 777479"/>
                  <a:gd name="connsiteY27" fmla="*/ 176166 h 909988"/>
                  <a:gd name="connsiteX0" fmla="*/ 237180 w 777479"/>
                  <a:gd name="connsiteY0" fmla="*/ 0 h 909988"/>
                  <a:gd name="connsiteX1" fmla="*/ 239713 w 777479"/>
                  <a:gd name="connsiteY1" fmla="*/ 316660 h 909988"/>
                  <a:gd name="connsiteX2" fmla="*/ 82550 w 777479"/>
                  <a:gd name="connsiteY2" fmla="*/ 411910 h 909988"/>
                  <a:gd name="connsiteX3" fmla="*/ 3969 w 777479"/>
                  <a:gd name="connsiteY3" fmla="*/ 550022 h 909988"/>
                  <a:gd name="connsiteX4" fmla="*/ 106363 w 777479"/>
                  <a:gd name="connsiteY4" fmla="*/ 564310 h 909988"/>
                  <a:gd name="connsiteX5" fmla="*/ 254000 w 777479"/>
                  <a:gd name="connsiteY5" fmla="*/ 461916 h 909988"/>
                  <a:gd name="connsiteX6" fmla="*/ 261144 w 777479"/>
                  <a:gd name="connsiteY6" fmla="*/ 473822 h 909988"/>
                  <a:gd name="connsiteX7" fmla="*/ 223044 w 777479"/>
                  <a:gd name="connsiteY7" fmla="*/ 609553 h 909988"/>
                  <a:gd name="connsiteX8" fmla="*/ 198834 w 777479"/>
                  <a:gd name="connsiteY8" fmla="*/ 735760 h 909988"/>
                  <a:gd name="connsiteX9" fmla="*/ 248147 w 777479"/>
                  <a:gd name="connsiteY9" fmla="*/ 825875 h 909988"/>
                  <a:gd name="connsiteX10" fmla="*/ 335682 w 777479"/>
                  <a:gd name="connsiteY10" fmla="*/ 684141 h 909988"/>
                  <a:gd name="connsiteX11" fmla="*/ 368300 w 777479"/>
                  <a:gd name="connsiteY11" fmla="*/ 564309 h 909988"/>
                  <a:gd name="connsiteX12" fmla="*/ 375444 w 777479"/>
                  <a:gd name="connsiteY12" fmla="*/ 630985 h 909988"/>
                  <a:gd name="connsiteX13" fmla="*/ 401638 w 777479"/>
                  <a:gd name="connsiteY13" fmla="*/ 842916 h 909988"/>
                  <a:gd name="connsiteX14" fmla="*/ 451644 w 777479"/>
                  <a:gd name="connsiteY14" fmla="*/ 909591 h 909988"/>
                  <a:gd name="connsiteX15" fmla="*/ 504032 w 777479"/>
                  <a:gd name="connsiteY15" fmla="*/ 845297 h 909988"/>
                  <a:gd name="connsiteX16" fmla="*/ 504032 w 777479"/>
                  <a:gd name="connsiteY16" fmla="*/ 604790 h 909988"/>
                  <a:gd name="connsiteX17" fmla="*/ 527844 w 777479"/>
                  <a:gd name="connsiteY17" fmla="*/ 719091 h 909988"/>
                  <a:gd name="connsiteX18" fmla="*/ 573088 w 777479"/>
                  <a:gd name="connsiteY18" fmla="*/ 816722 h 909988"/>
                  <a:gd name="connsiteX19" fmla="*/ 625475 w 777479"/>
                  <a:gd name="connsiteY19" fmla="*/ 838153 h 909988"/>
                  <a:gd name="connsiteX20" fmla="*/ 662013 w 777479"/>
                  <a:gd name="connsiteY20" fmla="*/ 781202 h 909988"/>
                  <a:gd name="connsiteX21" fmla="*/ 644525 w 777479"/>
                  <a:gd name="connsiteY21" fmla="*/ 659560 h 909988"/>
                  <a:gd name="connsiteX22" fmla="*/ 632619 w 777479"/>
                  <a:gd name="connsiteY22" fmla="*/ 583360 h 909988"/>
                  <a:gd name="connsiteX23" fmla="*/ 718344 w 777479"/>
                  <a:gd name="connsiteY23" fmla="*/ 733378 h 909988"/>
                  <a:gd name="connsiteX24" fmla="*/ 770732 w 777479"/>
                  <a:gd name="connsiteY24" fmla="*/ 711947 h 909988"/>
                  <a:gd name="connsiteX25" fmla="*/ 758825 w 777479"/>
                  <a:gd name="connsiteY25" fmla="*/ 571453 h 909988"/>
                  <a:gd name="connsiteX26" fmla="*/ 668338 w 777479"/>
                  <a:gd name="connsiteY26" fmla="*/ 400003 h 909988"/>
                  <a:gd name="connsiteX27" fmla="*/ 614486 w 777479"/>
                  <a:gd name="connsiteY27" fmla="*/ 68283 h 909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77479" h="909988">
                    <a:moveTo>
                      <a:pt x="237180" y="0"/>
                    </a:moveTo>
                    <a:cubicBezTo>
                      <a:pt x="251269" y="45641"/>
                      <a:pt x="265485" y="248008"/>
                      <a:pt x="239713" y="316660"/>
                    </a:cubicBezTo>
                    <a:cubicBezTo>
                      <a:pt x="213941" y="385312"/>
                      <a:pt x="121841" y="373016"/>
                      <a:pt x="82550" y="411910"/>
                    </a:cubicBezTo>
                    <a:cubicBezTo>
                      <a:pt x="43259" y="450804"/>
                      <a:pt x="0" y="524622"/>
                      <a:pt x="3969" y="550022"/>
                    </a:cubicBezTo>
                    <a:cubicBezTo>
                      <a:pt x="7938" y="575422"/>
                      <a:pt x="64691" y="578994"/>
                      <a:pt x="106363" y="564310"/>
                    </a:cubicBezTo>
                    <a:cubicBezTo>
                      <a:pt x="148035" y="549626"/>
                      <a:pt x="228203" y="476997"/>
                      <a:pt x="254000" y="461916"/>
                    </a:cubicBezTo>
                    <a:cubicBezTo>
                      <a:pt x="279797" y="446835"/>
                      <a:pt x="266303" y="449216"/>
                      <a:pt x="261144" y="473822"/>
                    </a:cubicBezTo>
                    <a:cubicBezTo>
                      <a:pt x="255985" y="498428"/>
                      <a:pt x="233429" y="565897"/>
                      <a:pt x="223044" y="609553"/>
                    </a:cubicBezTo>
                    <a:cubicBezTo>
                      <a:pt x="212659" y="653209"/>
                      <a:pt x="194650" y="699706"/>
                      <a:pt x="198834" y="735760"/>
                    </a:cubicBezTo>
                    <a:cubicBezTo>
                      <a:pt x="203018" y="771814"/>
                      <a:pt x="225339" y="834478"/>
                      <a:pt x="248147" y="825875"/>
                    </a:cubicBezTo>
                    <a:cubicBezTo>
                      <a:pt x="270955" y="817272"/>
                      <a:pt x="315657" y="727735"/>
                      <a:pt x="335682" y="684141"/>
                    </a:cubicBezTo>
                    <a:cubicBezTo>
                      <a:pt x="355707" y="640547"/>
                      <a:pt x="361673" y="573168"/>
                      <a:pt x="368300" y="564309"/>
                    </a:cubicBezTo>
                    <a:cubicBezTo>
                      <a:pt x="374927" y="555450"/>
                      <a:pt x="369888" y="584551"/>
                      <a:pt x="375444" y="630985"/>
                    </a:cubicBezTo>
                    <a:cubicBezTo>
                      <a:pt x="381000" y="677420"/>
                      <a:pt x="388938" y="796482"/>
                      <a:pt x="401638" y="842916"/>
                    </a:cubicBezTo>
                    <a:cubicBezTo>
                      <a:pt x="414338" y="889350"/>
                      <a:pt x="434578" y="909194"/>
                      <a:pt x="451644" y="909591"/>
                    </a:cubicBezTo>
                    <a:cubicBezTo>
                      <a:pt x="468710" y="909988"/>
                      <a:pt x="495301" y="896097"/>
                      <a:pt x="504032" y="845297"/>
                    </a:cubicBezTo>
                    <a:cubicBezTo>
                      <a:pt x="512763" y="794497"/>
                      <a:pt x="500063" y="625824"/>
                      <a:pt x="504032" y="604790"/>
                    </a:cubicBezTo>
                    <a:cubicBezTo>
                      <a:pt x="508001" y="583756"/>
                      <a:pt x="516335" y="683769"/>
                      <a:pt x="527844" y="719091"/>
                    </a:cubicBezTo>
                    <a:cubicBezTo>
                      <a:pt x="539353" y="754413"/>
                      <a:pt x="556816" y="796878"/>
                      <a:pt x="573088" y="816722"/>
                    </a:cubicBezTo>
                    <a:cubicBezTo>
                      <a:pt x="589360" y="836566"/>
                      <a:pt x="610654" y="844073"/>
                      <a:pt x="625475" y="838153"/>
                    </a:cubicBezTo>
                    <a:cubicBezTo>
                      <a:pt x="640296" y="832233"/>
                      <a:pt x="658838" y="810968"/>
                      <a:pt x="662013" y="781202"/>
                    </a:cubicBezTo>
                    <a:cubicBezTo>
                      <a:pt x="665188" y="751436"/>
                      <a:pt x="649424" y="692534"/>
                      <a:pt x="644525" y="659560"/>
                    </a:cubicBezTo>
                    <a:cubicBezTo>
                      <a:pt x="639626" y="626586"/>
                      <a:pt x="620316" y="571057"/>
                      <a:pt x="632619" y="583360"/>
                    </a:cubicBezTo>
                    <a:cubicBezTo>
                      <a:pt x="644922" y="595663"/>
                      <a:pt x="695325" y="711947"/>
                      <a:pt x="718344" y="733378"/>
                    </a:cubicBezTo>
                    <a:cubicBezTo>
                      <a:pt x="741363" y="754809"/>
                      <a:pt x="763985" y="738935"/>
                      <a:pt x="770732" y="711947"/>
                    </a:cubicBezTo>
                    <a:cubicBezTo>
                      <a:pt x="777479" y="684960"/>
                      <a:pt x="775891" y="623444"/>
                      <a:pt x="758825" y="571453"/>
                    </a:cubicBezTo>
                    <a:cubicBezTo>
                      <a:pt x="741759" y="519462"/>
                      <a:pt x="692395" y="483865"/>
                      <a:pt x="668338" y="400003"/>
                    </a:cubicBezTo>
                    <a:cubicBezTo>
                      <a:pt x="644281" y="316141"/>
                      <a:pt x="616867" y="147261"/>
                      <a:pt x="614486" y="68283"/>
                    </a:cubicBezTo>
                  </a:path>
                </a:pathLst>
              </a:custGeom>
              <a:solidFill>
                <a:srgbClr val="0033CC"/>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grpSp>
            <p:nvGrpSpPr>
              <p:cNvPr id="14" name="Group 11"/>
              <p:cNvGrpSpPr/>
              <p:nvPr/>
            </p:nvGrpSpPr>
            <p:grpSpPr>
              <a:xfrm>
                <a:off x="9648007" y="854289"/>
                <a:ext cx="1080120" cy="1067566"/>
                <a:chOff x="827584" y="1124744"/>
                <a:chExt cx="1072119" cy="1368152"/>
              </a:xfrm>
            </p:grpSpPr>
            <p:sp>
              <p:nvSpPr>
                <p:cNvPr id="96" name="Chord 95"/>
                <p:cNvSpPr/>
                <p:nvPr/>
              </p:nvSpPr>
              <p:spPr>
                <a:xfrm>
                  <a:off x="827584" y="1124744"/>
                  <a:ext cx="1072119" cy="1368152"/>
                </a:xfrm>
                <a:prstGeom prst="chord">
                  <a:avLst>
                    <a:gd name="adj1" fmla="val 10688754"/>
                    <a:gd name="adj2" fmla="val 108958"/>
                  </a:avLst>
                </a:prstGeom>
                <a:solidFill>
                  <a:srgbClr val="FFFF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97" name="Chord 96"/>
                <p:cNvSpPr/>
                <p:nvPr/>
              </p:nvSpPr>
              <p:spPr>
                <a:xfrm rot="10800000">
                  <a:off x="827584" y="1700808"/>
                  <a:ext cx="1072119" cy="216024"/>
                </a:xfrm>
                <a:prstGeom prst="chord">
                  <a:avLst>
                    <a:gd name="adj1" fmla="val 10688754"/>
                    <a:gd name="adj2" fmla="val 108958"/>
                  </a:avLst>
                </a:prstGeom>
                <a:solidFill>
                  <a:srgbClr val="FFFF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cxnSp>
              <p:nvCxnSpPr>
                <p:cNvPr id="98" name="Straight Connector 97"/>
                <p:cNvCxnSpPr/>
                <p:nvPr/>
              </p:nvCxnSpPr>
              <p:spPr>
                <a:xfrm rot="5400000">
                  <a:off x="935596" y="1448780"/>
                  <a:ext cx="64807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9" name="Straight Connector 98"/>
                <p:cNvCxnSpPr/>
                <p:nvPr/>
              </p:nvCxnSpPr>
              <p:spPr>
                <a:xfrm rot="5400000">
                  <a:off x="1151620" y="1448780"/>
                  <a:ext cx="64807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grpSp>
      <p:sp>
        <p:nvSpPr>
          <p:cNvPr id="129" name="Arc 128"/>
          <p:cNvSpPr/>
          <p:nvPr/>
        </p:nvSpPr>
        <p:spPr>
          <a:xfrm rot="10800000">
            <a:off x="1494156" y="2992823"/>
            <a:ext cx="1349652" cy="1012240"/>
          </a:xfrm>
          <a:prstGeom prst="arc">
            <a:avLst>
              <a:gd name="adj1" fmla="val 13520168"/>
              <a:gd name="adj2" fmla="val 19023606"/>
            </a:avLst>
          </a:prstGeom>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65" name="Arc 64"/>
          <p:cNvSpPr/>
          <p:nvPr/>
        </p:nvSpPr>
        <p:spPr>
          <a:xfrm flipH="1">
            <a:off x="2602384" y="3861048"/>
            <a:ext cx="1407441" cy="1012240"/>
          </a:xfrm>
          <a:prstGeom prst="arc">
            <a:avLst>
              <a:gd name="adj1" fmla="val 16427381"/>
              <a:gd name="adj2" fmla="val 19023606"/>
            </a:avLst>
          </a:prstGeom>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xit" presetSubtype="0" fill="hold" grpId="0" nodeType="clickEffect">
                                  <p:stCondLst>
                                    <p:cond delay="0"/>
                                  </p:stCondLst>
                                  <p:childTnLst>
                                    <p:set>
                                      <p:cBhvr>
                                        <p:cTn id="6" dur="1" fill="hold">
                                          <p:stCondLst>
                                            <p:cond delay="0"/>
                                          </p:stCondLst>
                                        </p:cTn>
                                        <p:tgtEl>
                                          <p:spTgt spid="69"/>
                                        </p:tgtEl>
                                        <p:attrNameLst>
                                          <p:attrName>style.visibility</p:attrName>
                                        </p:attrNameLst>
                                      </p:cBhvr>
                                      <p:to>
                                        <p:strVal val="hidden"/>
                                      </p:to>
                                    </p:set>
                                  </p:childTnLst>
                                </p:cTn>
                              </p:par>
                              <p:par>
                                <p:cTn id="7" presetID="1" presetClass="entr" presetSubtype="0" fill="hold" grpId="0" nodeType="withEffect">
                                  <p:stCondLst>
                                    <p:cond delay="0"/>
                                  </p:stCondLst>
                                  <p:childTnLst>
                                    <p:set>
                                      <p:cBhvr>
                                        <p:cTn id="8" dur="1" fill="hold">
                                          <p:stCondLst>
                                            <p:cond delay="0"/>
                                          </p:stCondLst>
                                        </p:cTn>
                                        <p:tgtEl>
                                          <p:spTgt spid="90"/>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xit" presetSubtype="0" fill="hold" nodeType="clickEffect">
                                  <p:stCondLst>
                                    <p:cond delay="0"/>
                                  </p:stCondLst>
                                  <p:childTnLst>
                                    <p:set>
                                      <p:cBhvr>
                                        <p:cTn id="12" dur="1" fill="hold">
                                          <p:stCondLst>
                                            <p:cond delay="0"/>
                                          </p:stCondLst>
                                        </p:cTn>
                                        <p:tgtEl>
                                          <p:spTgt spid="6"/>
                                        </p:tgtEl>
                                        <p:attrNameLst>
                                          <p:attrName>style.visibility</p:attrName>
                                        </p:attrNameLst>
                                      </p:cBhvr>
                                      <p:to>
                                        <p:strVal val="hidden"/>
                                      </p:to>
                                    </p:set>
                                  </p:childTnLst>
                                </p:cTn>
                              </p:par>
                              <p:par>
                                <p:cTn id="13" presetID="1" presetClass="exit" presetSubtype="0" fill="hold" grpId="0" nodeType="withEffect">
                                  <p:stCondLst>
                                    <p:cond delay="0"/>
                                  </p:stCondLst>
                                  <p:childTnLst>
                                    <p:set>
                                      <p:cBhvr>
                                        <p:cTn id="14" dur="1" fill="hold">
                                          <p:stCondLst>
                                            <p:cond delay="0"/>
                                          </p:stCondLst>
                                        </p:cTn>
                                        <p:tgtEl>
                                          <p:spTgt spid="129"/>
                                        </p:tgtEl>
                                        <p:attrNameLst>
                                          <p:attrName>style.visibility</p:attrName>
                                        </p:attrNameLst>
                                      </p:cBhvr>
                                      <p:to>
                                        <p:strVal val="hidden"/>
                                      </p:to>
                                    </p:set>
                                  </p:childTnLst>
                                </p:cTn>
                              </p:par>
                              <p:par>
                                <p:cTn id="15" presetID="1" presetClass="exit" presetSubtype="0" fill="hold" nodeType="withEffect">
                                  <p:stCondLst>
                                    <p:cond delay="0"/>
                                  </p:stCondLst>
                                  <p:childTnLst>
                                    <p:set>
                                      <p:cBhvr>
                                        <p:cTn id="16" dur="1" fill="hold">
                                          <p:stCondLst>
                                            <p:cond delay="0"/>
                                          </p:stCondLst>
                                        </p:cTn>
                                        <p:tgtEl>
                                          <p:spTgt spid="9"/>
                                        </p:tgtEl>
                                        <p:attrNameLst>
                                          <p:attrName>style.visibility</p:attrName>
                                        </p:attrNameLst>
                                      </p:cBhvr>
                                      <p:to>
                                        <p:strVal val="hidden"/>
                                      </p:to>
                                    </p:set>
                                  </p:childTnLst>
                                </p:cTn>
                              </p:par>
                              <p:par>
                                <p:cTn id="17" presetID="1" presetClass="exit" presetSubtype="0" fill="hold" grpId="1" nodeType="withEffect">
                                  <p:stCondLst>
                                    <p:cond delay="0"/>
                                  </p:stCondLst>
                                  <p:childTnLst>
                                    <p:set>
                                      <p:cBhvr>
                                        <p:cTn id="18" dur="1" fill="hold">
                                          <p:stCondLst>
                                            <p:cond delay="0"/>
                                          </p:stCondLst>
                                        </p:cTn>
                                        <p:tgtEl>
                                          <p:spTgt spid="70"/>
                                        </p:tgtEl>
                                        <p:attrNameLst>
                                          <p:attrName>style.visibility</p:attrName>
                                        </p:attrNameLst>
                                      </p:cBhvr>
                                      <p:to>
                                        <p:strVal val="hidden"/>
                                      </p:to>
                                    </p:set>
                                  </p:childTnLst>
                                </p:cTn>
                              </p:par>
                              <p:par>
                                <p:cTn id="19" presetID="1" presetClass="exit" presetSubtype="0" fill="hold" grpId="1" nodeType="withEffect">
                                  <p:stCondLst>
                                    <p:cond delay="0"/>
                                  </p:stCondLst>
                                  <p:childTnLst>
                                    <p:set>
                                      <p:cBhvr>
                                        <p:cTn id="20" dur="1" fill="hold">
                                          <p:stCondLst>
                                            <p:cond delay="0"/>
                                          </p:stCondLst>
                                        </p:cTn>
                                        <p:tgtEl>
                                          <p:spTgt spid="90"/>
                                        </p:tgtEl>
                                        <p:attrNameLst>
                                          <p:attrName>style.visibility</p:attrName>
                                        </p:attrNameLst>
                                      </p:cBhvr>
                                      <p:to>
                                        <p:strVal val="hidden"/>
                                      </p:to>
                                    </p:set>
                                  </p:childTnLst>
                                </p:cTn>
                              </p:par>
                              <p:par>
                                <p:cTn id="21" presetID="1" presetClass="entr" presetSubtype="0" fill="hold" nodeType="withEffect">
                                  <p:stCondLst>
                                    <p:cond delay="0"/>
                                  </p:stCondLst>
                                  <p:childTnLst>
                                    <p:set>
                                      <p:cBhvr>
                                        <p:cTn id="22" dur="1" fill="hold">
                                          <p:stCondLst>
                                            <p:cond delay="0"/>
                                          </p:stCondLst>
                                        </p:cTn>
                                        <p:tgtEl>
                                          <p:spTgt spid="10"/>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65"/>
                                        </p:tgtEl>
                                        <p:attrNameLst>
                                          <p:attrName>style.visibility</p:attrName>
                                        </p:attrNameLst>
                                      </p:cBhvr>
                                      <p:to>
                                        <p:strVal val="visible"/>
                                      </p:to>
                                    </p:set>
                                  </p:childTnLst>
                                </p:cTn>
                              </p:par>
                            </p:childTnLst>
                          </p:cTn>
                        </p:par>
                      </p:childTnLst>
                    </p:cTn>
                  </p:par>
                  <p:par>
                    <p:cTn id="25" fill="hold">
                      <p:stCondLst>
                        <p:cond delay="indefinite"/>
                      </p:stCondLst>
                      <p:childTnLst>
                        <p:par>
                          <p:cTn id="26" fill="hold">
                            <p:stCondLst>
                              <p:cond delay="0"/>
                            </p:stCondLst>
                            <p:childTnLst>
                              <p:par>
                                <p:cTn id="27" presetID="1" presetClass="entr" presetSubtype="0" fill="hold" grpId="3" nodeType="clickEffect">
                                  <p:stCondLst>
                                    <p:cond delay="0"/>
                                  </p:stCondLst>
                                  <p:childTnLst>
                                    <p:set>
                                      <p:cBhvr>
                                        <p:cTn id="28" dur="1" fill="hold">
                                          <p:stCondLst>
                                            <p:cond delay="0"/>
                                          </p:stCondLst>
                                        </p:cTn>
                                        <p:tgtEl>
                                          <p:spTgt spid="66"/>
                                        </p:tgtEl>
                                        <p:attrNameLst>
                                          <p:attrName>style.visibility</p:attrName>
                                        </p:attrNameLst>
                                      </p:cBhvr>
                                      <p:to>
                                        <p:strVal val="visible"/>
                                      </p:to>
                                    </p:set>
                                  </p:childTnLst>
                                </p:cTn>
                              </p:par>
                            </p:childTnLst>
                          </p:cTn>
                        </p:par>
                      </p:childTnLst>
                    </p:cTn>
                  </p:par>
                  <p:par>
                    <p:cTn id="29" fill="hold">
                      <p:stCondLst>
                        <p:cond delay="indefinite"/>
                      </p:stCondLst>
                      <p:childTnLst>
                        <p:par>
                          <p:cTn id="30" fill="hold">
                            <p:stCondLst>
                              <p:cond delay="0"/>
                            </p:stCondLst>
                            <p:childTnLst>
                              <p:par>
                                <p:cTn id="31" presetID="1" presetClass="exit" presetSubtype="0" fill="hold" grpId="1" nodeType="clickEffect">
                                  <p:stCondLst>
                                    <p:cond delay="0"/>
                                  </p:stCondLst>
                                  <p:childTnLst>
                                    <p:set>
                                      <p:cBhvr>
                                        <p:cTn id="32" dur="1" fill="hold">
                                          <p:stCondLst>
                                            <p:cond delay="0"/>
                                          </p:stCondLst>
                                        </p:cTn>
                                        <p:tgtEl>
                                          <p:spTgt spid="66"/>
                                        </p:tgtEl>
                                        <p:attrNameLst>
                                          <p:attrName>style.visibility</p:attrName>
                                        </p:attrNameLst>
                                      </p:cBhvr>
                                      <p:to>
                                        <p:strVal val="hidden"/>
                                      </p:to>
                                    </p:set>
                                  </p:childTnLst>
                                </p:cTn>
                              </p:par>
                              <p:par>
                                <p:cTn id="33" presetID="1" presetClass="entr" presetSubtype="0" fill="hold" grpId="0" nodeType="withEffect">
                                  <p:stCondLst>
                                    <p:cond delay="0"/>
                                  </p:stCondLst>
                                  <p:childTnLst>
                                    <p:set>
                                      <p:cBhvr>
                                        <p:cTn id="34" dur="1" fill="hold">
                                          <p:stCondLst>
                                            <p:cond delay="0"/>
                                          </p:stCondLst>
                                        </p:cTn>
                                        <p:tgtEl>
                                          <p:spTgt spid="67"/>
                                        </p:tgtEl>
                                        <p:attrNameLst>
                                          <p:attrName>style.visibility</p:attrName>
                                        </p:attrNameLst>
                                      </p:cBhvr>
                                      <p:to>
                                        <p:strVal val="visible"/>
                                      </p:to>
                                    </p:set>
                                  </p:childTnLst>
                                </p:cTn>
                              </p:par>
                            </p:childTnLst>
                          </p:cTn>
                        </p:par>
                      </p:childTnLst>
                    </p:cTn>
                  </p:par>
                  <p:par>
                    <p:cTn id="35" fill="hold">
                      <p:stCondLst>
                        <p:cond delay="indefinite"/>
                      </p:stCondLst>
                      <p:childTnLst>
                        <p:par>
                          <p:cTn id="36" fill="hold">
                            <p:stCondLst>
                              <p:cond delay="0"/>
                            </p:stCondLst>
                            <p:childTnLst>
                              <p:par>
                                <p:cTn id="37" presetID="1" presetClass="exit" presetSubtype="0" fill="hold" grpId="3" nodeType="clickEffect">
                                  <p:stCondLst>
                                    <p:cond delay="0"/>
                                  </p:stCondLst>
                                  <p:childTnLst>
                                    <p:set>
                                      <p:cBhvr>
                                        <p:cTn id="38" dur="1" fill="hold">
                                          <p:stCondLst>
                                            <p:cond delay="0"/>
                                          </p:stCondLst>
                                        </p:cTn>
                                        <p:tgtEl>
                                          <p:spTgt spid="67"/>
                                        </p:tgtEl>
                                        <p:attrNameLst>
                                          <p:attrName>style.visibility</p:attrName>
                                        </p:attrNameLst>
                                      </p:cBhvr>
                                      <p:to>
                                        <p:strVal val="hidden"/>
                                      </p:to>
                                    </p:set>
                                  </p:childTnLst>
                                </p:cTn>
                              </p:par>
                              <p:par>
                                <p:cTn id="39" presetID="1" presetClass="exit" presetSubtype="0" fill="hold" nodeType="withEffect">
                                  <p:stCondLst>
                                    <p:cond delay="0"/>
                                  </p:stCondLst>
                                  <p:childTnLst>
                                    <p:set>
                                      <p:cBhvr>
                                        <p:cTn id="40" dur="1" fill="hold">
                                          <p:stCondLst>
                                            <p:cond delay="0"/>
                                          </p:stCondLst>
                                        </p:cTn>
                                        <p:tgtEl>
                                          <p:spTgt spid="10"/>
                                        </p:tgtEl>
                                        <p:attrNameLst>
                                          <p:attrName>style.visibility</p:attrName>
                                        </p:attrNameLst>
                                      </p:cBhvr>
                                      <p:to>
                                        <p:strVal val="hidden"/>
                                      </p:to>
                                    </p:set>
                                  </p:childTnLst>
                                </p:cTn>
                              </p:par>
                              <p:par>
                                <p:cTn id="41" presetID="1" presetClass="exit" presetSubtype="0" fill="hold" grpId="1" nodeType="withEffect">
                                  <p:stCondLst>
                                    <p:cond delay="0"/>
                                  </p:stCondLst>
                                  <p:childTnLst>
                                    <p:set>
                                      <p:cBhvr>
                                        <p:cTn id="42" dur="1" fill="hold">
                                          <p:stCondLst>
                                            <p:cond delay="0"/>
                                          </p:stCondLst>
                                        </p:cTn>
                                        <p:tgtEl>
                                          <p:spTgt spid="65"/>
                                        </p:tgtEl>
                                        <p:attrNameLst>
                                          <p:attrName>style.visibility</p:attrName>
                                        </p:attrNameLst>
                                      </p:cBhvr>
                                      <p:to>
                                        <p:strVal val="hidden"/>
                                      </p:to>
                                    </p:set>
                                  </p:childTnLst>
                                </p:cTn>
                              </p:par>
                              <p:par>
                                <p:cTn id="43" presetID="1" presetClass="entr" presetSubtype="0" fill="hold" grpId="1" nodeType="withEffect">
                                  <p:stCondLst>
                                    <p:cond delay="0"/>
                                  </p:stCondLst>
                                  <p:childTnLst>
                                    <p:set>
                                      <p:cBhvr>
                                        <p:cTn id="44" dur="1" fill="hold">
                                          <p:stCondLst>
                                            <p:cond delay="0"/>
                                          </p:stCondLst>
                                        </p:cTn>
                                        <p:tgtEl>
                                          <p:spTgt spid="69"/>
                                        </p:tgtEl>
                                        <p:attrNameLst>
                                          <p:attrName>style.visibility</p:attrName>
                                        </p:attrNameLst>
                                      </p:cBhvr>
                                      <p:to>
                                        <p:strVal val="visible"/>
                                      </p:to>
                                    </p:set>
                                  </p:childTnLst>
                                </p:cTn>
                              </p:par>
                              <p:par>
                                <p:cTn id="45" presetID="1" presetClass="entr" presetSubtype="0" fill="hold" grpId="0" nodeType="withEffect">
                                  <p:stCondLst>
                                    <p:cond delay="0"/>
                                  </p:stCondLst>
                                  <p:childTnLst>
                                    <p:set>
                                      <p:cBhvr>
                                        <p:cTn id="46" dur="1" fill="hold">
                                          <p:stCondLst>
                                            <p:cond delay="0"/>
                                          </p:stCondLst>
                                        </p:cTn>
                                        <p:tgtEl>
                                          <p:spTgt spid="70"/>
                                        </p:tgtEl>
                                        <p:attrNameLst>
                                          <p:attrName>style.visibility</p:attrName>
                                        </p:attrNameLst>
                                      </p:cBhvr>
                                      <p:to>
                                        <p:strVal val="visible"/>
                                      </p:to>
                                    </p:set>
                                  </p:childTnLst>
                                </p:cTn>
                              </p:par>
                              <p:par>
                                <p:cTn id="47" presetID="1" presetClass="entr" presetSubtype="0" fill="hold" nodeType="withEffect">
                                  <p:stCondLst>
                                    <p:cond delay="0"/>
                                  </p:stCondLst>
                                  <p:childTnLst>
                                    <p:set>
                                      <p:cBhvr>
                                        <p:cTn id="48" dur="1" fill="hold">
                                          <p:stCondLst>
                                            <p:cond delay="0"/>
                                          </p:stCondLst>
                                        </p:cTn>
                                        <p:tgtEl>
                                          <p:spTgt spid="6"/>
                                        </p:tgtEl>
                                        <p:attrNameLst>
                                          <p:attrName>style.visibility</p:attrName>
                                        </p:attrNameLst>
                                      </p:cBhvr>
                                      <p:to>
                                        <p:strVal val="visible"/>
                                      </p:to>
                                    </p:set>
                                  </p:childTnLst>
                                </p:cTn>
                              </p:par>
                              <p:par>
                                <p:cTn id="49" presetID="1" presetClass="entr" presetSubtype="0" fill="hold" nodeType="withEffect">
                                  <p:stCondLst>
                                    <p:cond delay="0"/>
                                  </p:stCondLst>
                                  <p:childTnLst>
                                    <p:set>
                                      <p:cBhvr>
                                        <p:cTn id="50" dur="1" fill="hold">
                                          <p:stCondLst>
                                            <p:cond delay="0"/>
                                          </p:stCondLst>
                                        </p:cTn>
                                        <p:tgtEl>
                                          <p:spTgt spid="9"/>
                                        </p:tgtEl>
                                        <p:attrNameLst>
                                          <p:attrName>style.visibility</p:attrName>
                                        </p:attrNameLst>
                                      </p:cBhvr>
                                      <p:to>
                                        <p:strVal val="visible"/>
                                      </p:to>
                                    </p:set>
                                  </p:childTnLst>
                                </p:cTn>
                              </p:par>
                              <p:par>
                                <p:cTn id="51" presetID="1" presetClass="entr" presetSubtype="0" fill="hold" grpId="1" nodeType="withEffect">
                                  <p:stCondLst>
                                    <p:cond delay="0"/>
                                  </p:stCondLst>
                                  <p:childTnLst>
                                    <p:set>
                                      <p:cBhvr>
                                        <p:cTn id="52" dur="1" fill="hold">
                                          <p:stCondLst>
                                            <p:cond delay="0"/>
                                          </p:stCondLst>
                                        </p:cTn>
                                        <p:tgtEl>
                                          <p:spTgt spid="12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7" grpId="0" animBg="1"/>
      <p:bldP spid="67" grpId="3" animBg="1"/>
      <p:bldP spid="66" grpId="1" animBg="1"/>
      <p:bldP spid="66" grpId="3" animBg="1"/>
      <p:bldP spid="70" grpId="0" animBg="1"/>
      <p:bldP spid="70" grpId="1" animBg="1"/>
      <p:bldP spid="90" grpId="0" animBg="1"/>
      <p:bldP spid="90" grpId="1" animBg="1"/>
      <p:bldP spid="69" grpId="0" animBg="1"/>
      <p:bldP spid="69" grpId="1" animBg="1"/>
      <p:bldP spid="129" grpId="0" animBg="1"/>
      <p:bldP spid="129" grpId="1" animBg="1"/>
      <p:bldP spid="65" grpId="0" animBg="1"/>
      <p:bldP spid="65" grpId="1" animBg="1"/>
    </p:bld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0" name="Group 49"/>
          <p:cNvGrpSpPr/>
          <p:nvPr/>
        </p:nvGrpSpPr>
        <p:grpSpPr>
          <a:xfrm>
            <a:off x="-2484784" y="-2187624"/>
            <a:ext cx="14753168" cy="9045624"/>
            <a:chOff x="-2484784" y="-2187624"/>
            <a:chExt cx="14753168" cy="9045624"/>
          </a:xfrm>
        </p:grpSpPr>
        <p:grpSp>
          <p:nvGrpSpPr>
            <p:cNvPr id="51" name="Group 80"/>
            <p:cNvGrpSpPr/>
            <p:nvPr/>
          </p:nvGrpSpPr>
          <p:grpSpPr>
            <a:xfrm>
              <a:off x="-2484784" y="-2187624"/>
              <a:ext cx="12961440" cy="9045624"/>
              <a:chOff x="-900608" y="-1179512"/>
              <a:chExt cx="12961440" cy="8784975"/>
            </a:xfrm>
          </p:grpSpPr>
          <p:sp>
            <p:nvSpPr>
              <p:cNvPr id="63" name="Rectangle 62"/>
              <p:cNvSpPr/>
              <p:nvPr/>
            </p:nvSpPr>
            <p:spPr>
              <a:xfrm>
                <a:off x="-468560" y="3744415"/>
                <a:ext cx="12529392" cy="3861048"/>
              </a:xfrm>
              <a:prstGeom prst="rect">
                <a:avLst/>
              </a:prstGeom>
              <a:solidFill>
                <a:srgbClr val="0066FF"/>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66" name="Group 17"/>
              <p:cNvGrpSpPr/>
              <p:nvPr/>
            </p:nvGrpSpPr>
            <p:grpSpPr>
              <a:xfrm>
                <a:off x="-324544" y="-675456"/>
                <a:ext cx="4104456" cy="3240359"/>
                <a:chOff x="4283968" y="-315416"/>
                <a:chExt cx="3672408" cy="2232248"/>
              </a:xfrm>
            </p:grpSpPr>
            <p:sp>
              <p:nvSpPr>
                <p:cNvPr id="80" name="Rounded Rectangle 8"/>
                <p:cNvSpPr/>
                <p:nvPr/>
              </p:nvSpPr>
              <p:spPr>
                <a:xfrm>
                  <a:off x="4283968" y="-315416"/>
                  <a:ext cx="3672408" cy="2232248"/>
                </a:xfrm>
                <a:prstGeom prst="roundRect">
                  <a:avLst>
                    <a:gd name="adj" fmla="val 3504"/>
                  </a:avLst>
                </a:prstGeom>
                <a:solidFill>
                  <a:srgbClr val="B2B2B2"/>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4" name="Rounded Rectangle 83"/>
                <p:cNvSpPr/>
                <p:nvPr/>
              </p:nvSpPr>
              <p:spPr>
                <a:xfrm>
                  <a:off x="4355976" y="-243408"/>
                  <a:ext cx="3491880" cy="2088232"/>
                </a:xfrm>
                <a:prstGeom prst="roundRect">
                  <a:avLst>
                    <a:gd name="adj" fmla="val 7544"/>
                  </a:avLst>
                </a:prstGeom>
                <a:solidFill>
                  <a:schemeClr val="bg1"/>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grpSp>
          <p:cxnSp>
            <p:nvCxnSpPr>
              <p:cNvPr id="67" name="Straight Connector 66"/>
              <p:cNvCxnSpPr/>
              <p:nvPr/>
            </p:nvCxnSpPr>
            <p:spPr>
              <a:xfrm flipV="1">
                <a:off x="0" y="3717032"/>
                <a:ext cx="11412760" cy="27383"/>
              </a:xfrm>
              <a:prstGeom prst="line">
                <a:avLst/>
              </a:prstGeom>
              <a:ln w="762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8" name="Straight Connector 67"/>
              <p:cNvCxnSpPr/>
              <p:nvPr/>
            </p:nvCxnSpPr>
            <p:spPr>
              <a:xfrm flipV="1">
                <a:off x="-900608" y="116631"/>
                <a:ext cx="0" cy="3645024"/>
              </a:xfrm>
              <a:prstGeom prst="line">
                <a:avLst/>
              </a:prstGeom>
              <a:ln w="762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69" name="Group 63"/>
              <p:cNvGrpSpPr/>
              <p:nvPr/>
            </p:nvGrpSpPr>
            <p:grpSpPr>
              <a:xfrm rot="16200000">
                <a:off x="4824029" y="-1215516"/>
                <a:ext cx="4104456" cy="4176463"/>
                <a:chOff x="5868144" y="-603448"/>
                <a:chExt cx="3600400" cy="3024336"/>
              </a:xfrm>
            </p:grpSpPr>
            <p:sp>
              <p:nvSpPr>
                <p:cNvPr id="71" name="Rectangle 70"/>
                <p:cNvSpPr/>
                <p:nvPr/>
              </p:nvSpPr>
              <p:spPr>
                <a:xfrm>
                  <a:off x="6012160" y="980729"/>
                  <a:ext cx="3312368" cy="1335874"/>
                </a:xfrm>
                <a:prstGeom prst="rect">
                  <a:avLst/>
                </a:prstGeom>
                <a:solidFill>
                  <a:srgbClr val="00FFFF"/>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3" name="Rectangle 72"/>
                <p:cNvSpPr/>
                <p:nvPr/>
              </p:nvSpPr>
              <p:spPr>
                <a:xfrm>
                  <a:off x="6012160" y="-459432"/>
                  <a:ext cx="3312368" cy="1316009"/>
                </a:xfrm>
                <a:prstGeom prst="rect">
                  <a:avLst/>
                </a:prstGeom>
                <a:solidFill>
                  <a:srgbClr val="00FFFF"/>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7" name="Rectangle 76"/>
                <p:cNvSpPr/>
                <p:nvPr/>
              </p:nvSpPr>
              <p:spPr>
                <a:xfrm>
                  <a:off x="5868144" y="-603448"/>
                  <a:ext cx="3600400" cy="3024336"/>
                </a:xfrm>
                <a:prstGeom prst="rect">
                  <a:avLst/>
                </a:pr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sp>
          <p:nvSpPr>
            <p:cNvPr id="52" name="Rounded Rectangle 8"/>
            <p:cNvSpPr/>
            <p:nvPr/>
          </p:nvSpPr>
          <p:spPr>
            <a:xfrm>
              <a:off x="7812360" y="-1971600"/>
              <a:ext cx="4456024" cy="3888432"/>
            </a:xfrm>
            <a:prstGeom prst="roundRect">
              <a:avLst>
                <a:gd name="adj" fmla="val 3504"/>
              </a:avLst>
            </a:prstGeom>
            <a:solidFill>
              <a:srgbClr val="B2B2B2"/>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3" name="Rounded Rectangle 52"/>
            <p:cNvSpPr/>
            <p:nvPr/>
          </p:nvSpPr>
          <p:spPr>
            <a:xfrm>
              <a:off x="8244408" y="-1515652"/>
              <a:ext cx="3902689" cy="3031304"/>
            </a:xfrm>
            <a:prstGeom prst="roundRect">
              <a:avLst>
                <a:gd name="adj" fmla="val 7544"/>
              </a:avLst>
            </a:prstGeom>
            <a:solidFill>
              <a:srgbClr val="CC9900"/>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grpSp>
      <p:sp>
        <p:nvSpPr>
          <p:cNvPr id="58" name="Freeform 57"/>
          <p:cNvSpPr/>
          <p:nvPr/>
        </p:nvSpPr>
        <p:spPr>
          <a:xfrm rot="20440877" flipH="1">
            <a:off x="7327907" y="2914386"/>
            <a:ext cx="294756" cy="858852"/>
          </a:xfrm>
          <a:custGeom>
            <a:avLst/>
            <a:gdLst>
              <a:gd name="connsiteX0" fmla="*/ 452907 w 646090"/>
              <a:gd name="connsiteY0" fmla="*/ 92298 h 1092558"/>
              <a:gd name="connsiteX1" fmla="*/ 15025 w 646090"/>
              <a:gd name="connsiteY1" fmla="*/ 581695 h 1092558"/>
              <a:gd name="connsiteX2" fmla="*/ 543059 w 646090"/>
              <a:gd name="connsiteY2" fmla="*/ 1032456 h 1092558"/>
              <a:gd name="connsiteX3" fmla="*/ 633211 w 646090"/>
              <a:gd name="connsiteY3" fmla="*/ 942304 h 1092558"/>
              <a:gd name="connsiteX4" fmla="*/ 581696 w 646090"/>
              <a:gd name="connsiteY4" fmla="*/ 143814 h 1092558"/>
              <a:gd name="connsiteX5" fmla="*/ 452907 w 646090"/>
              <a:gd name="connsiteY5" fmla="*/ 92298 h 1092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6090" h="1092558">
                <a:moveTo>
                  <a:pt x="452907" y="92298"/>
                </a:moveTo>
                <a:cubicBezTo>
                  <a:pt x="358462" y="165278"/>
                  <a:pt x="0" y="425002"/>
                  <a:pt x="15025" y="581695"/>
                </a:cubicBezTo>
                <a:cubicBezTo>
                  <a:pt x="30050" y="738388"/>
                  <a:pt x="440028" y="972354"/>
                  <a:pt x="543059" y="1032456"/>
                </a:cubicBezTo>
                <a:cubicBezTo>
                  <a:pt x="646090" y="1092558"/>
                  <a:pt x="626772" y="1090411"/>
                  <a:pt x="633211" y="942304"/>
                </a:cubicBezTo>
                <a:cubicBezTo>
                  <a:pt x="639650" y="794197"/>
                  <a:pt x="607454" y="287628"/>
                  <a:pt x="581696" y="143814"/>
                </a:cubicBezTo>
                <a:cubicBezTo>
                  <a:pt x="555938" y="0"/>
                  <a:pt x="547352" y="19318"/>
                  <a:pt x="452907" y="92298"/>
                </a:cubicBezTo>
                <a:close/>
              </a:path>
            </a:pathLst>
          </a:custGeom>
          <a:solidFill>
            <a:srgbClr val="FFCC99"/>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8" name="Freeform 77"/>
          <p:cNvSpPr/>
          <p:nvPr/>
        </p:nvSpPr>
        <p:spPr>
          <a:xfrm>
            <a:off x="1114038" y="3049747"/>
            <a:ext cx="357109" cy="965835"/>
          </a:xfrm>
          <a:custGeom>
            <a:avLst/>
            <a:gdLst>
              <a:gd name="connsiteX0" fmla="*/ 452907 w 646090"/>
              <a:gd name="connsiteY0" fmla="*/ 92298 h 1092558"/>
              <a:gd name="connsiteX1" fmla="*/ 15025 w 646090"/>
              <a:gd name="connsiteY1" fmla="*/ 581695 h 1092558"/>
              <a:gd name="connsiteX2" fmla="*/ 543059 w 646090"/>
              <a:gd name="connsiteY2" fmla="*/ 1032456 h 1092558"/>
              <a:gd name="connsiteX3" fmla="*/ 633211 w 646090"/>
              <a:gd name="connsiteY3" fmla="*/ 942304 h 1092558"/>
              <a:gd name="connsiteX4" fmla="*/ 581696 w 646090"/>
              <a:gd name="connsiteY4" fmla="*/ 143814 h 1092558"/>
              <a:gd name="connsiteX5" fmla="*/ 452907 w 646090"/>
              <a:gd name="connsiteY5" fmla="*/ 92298 h 1092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6090" h="1092558">
                <a:moveTo>
                  <a:pt x="452907" y="92298"/>
                </a:moveTo>
                <a:cubicBezTo>
                  <a:pt x="358462" y="165278"/>
                  <a:pt x="0" y="425002"/>
                  <a:pt x="15025" y="581695"/>
                </a:cubicBezTo>
                <a:cubicBezTo>
                  <a:pt x="30050" y="738388"/>
                  <a:pt x="440028" y="972354"/>
                  <a:pt x="543059" y="1032456"/>
                </a:cubicBezTo>
                <a:cubicBezTo>
                  <a:pt x="646090" y="1092558"/>
                  <a:pt x="626772" y="1090411"/>
                  <a:pt x="633211" y="942304"/>
                </a:cubicBezTo>
                <a:cubicBezTo>
                  <a:pt x="639650" y="794197"/>
                  <a:pt x="607454" y="287628"/>
                  <a:pt x="581696" y="143814"/>
                </a:cubicBezTo>
                <a:cubicBezTo>
                  <a:pt x="555938" y="0"/>
                  <a:pt x="547352" y="19318"/>
                  <a:pt x="452907" y="92298"/>
                </a:cubicBezTo>
                <a:close/>
              </a:path>
            </a:pathLst>
          </a:custGeom>
          <a:solidFill>
            <a:srgbClr val="FFFF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9" name="Freeform 78"/>
          <p:cNvSpPr/>
          <p:nvPr/>
        </p:nvSpPr>
        <p:spPr>
          <a:xfrm flipH="1">
            <a:off x="2339871" y="3049747"/>
            <a:ext cx="357109" cy="965835"/>
          </a:xfrm>
          <a:custGeom>
            <a:avLst/>
            <a:gdLst>
              <a:gd name="connsiteX0" fmla="*/ 452907 w 646090"/>
              <a:gd name="connsiteY0" fmla="*/ 92298 h 1092558"/>
              <a:gd name="connsiteX1" fmla="*/ 15025 w 646090"/>
              <a:gd name="connsiteY1" fmla="*/ 581695 h 1092558"/>
              <a:gd name="connsiteX2" fmla="*/ 543059 w 646090"/>
              <a:gd name="connsiteY2" fmla="*/ 1032456 h 1092558"/>
              <a:gd name="connsiteX3" fmla="*/ 633211 w 646090"/>
              <a:gd name="connsiteY3" fmla="*/ 942304 h 1092558"/>
              <a:gd name="connsiteX4" fmla="*/ 581696 w 646090"/>
              <a:gd name="connsiteY4" fmla="*/ 143814 h 1092558"/>
              <a:gd name="connsiteX5" fmla="*/ 452907 w 646090"/>
              <a:gd name="connsiteY5" fmla="*/ 92298 h 1092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6090" h="1092558">
                <a:moveTo>
                  <a:pt x="452907" y="92298"/>
                </a:moveTo>
                <a:cubicBezTo>
                  <a:pt x="358462" y="165278"/>
                  <a:pt x="0" y="425002"/>
                  <a:pt x="15025" y="581695"/>
                </a:cubicBezTo>
                <a:cubicBezTo>
                  <a:pt x="30050" y="738388"/>
                  <a:pt x="440028" y="972354"/>
                  <a:pt x="543059" y="1032456"/>
                </a:cubicBezTo>
                <a:cubicBezTo>
                  <a:pt x="646090" y="1092558"/>
                  <a:pt x="626772" y="1090411"/>
                  <a:pt x="633211" y="942304"/>
                </a:cubicBezTo>
                <a:cubicBezTo>
                  <a:pt x="639650" y="794197"/>
                  <a:pt x="607454" y="287628"/>
                  <a:pt x="581696" y="143814"/>
                </a:cubicBezTo>
                <a:cubicBezTo>
                  <a:pt x="555938" y="0"/>
                  <a:pt x="547352" y="19318"/>
                  <a:pt x="452907" y="92298"/>
                </a:cubicBezTo>
                <a:close/>
              </a:path>
            </a:pathLst>
          </a:custGeom>
          <a:solidFill>
            <a:srgbClr val="FFFF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2" name="Group 140"/>
          <p:cNvGrpSpPr/>
          <p:nvPr/>
        </p:nvGrpSpPr>
        <p:grpSpPr>
          <a:xfrm>
            <a:off x="733462" y="2345464"/>
            <a:ext cx="2345598" cy="2379680"/>
            <a:chOff x="733462" y="2345464"/>
            <a:chExt cx="2345598" cy="2379680"/>
          </a:xfrm>
        </p:grpSpPr>
        <p:grpSp>
          <p:nvGrpSpPr>
            <p:cNvPr id="3" name="Group 54"/>
            <p:cNvGrpSpPr/>
            <p:nvPr/>
          </p:nvGrpSpPr>
          <p:grpSpPr>
            <a:xfrm>
              <a:off x="733462" y="2345464"/>
              <a:ext cx="2345598" cy="2379680"/>
              <a:chOff x="3203848" y="1700808"/>
              <a:chExt cx="3168352" cy="3419950"/>
            </a:xfrm>
          </p:grpSpPr>
          <p:sp>
            <p:nvSpPr>
              <p:cNvPr id="81" name="Freeform 80"/>
              <p:cNvSpPr/>
              <p:nvPr/>
            </p:nvSpPr>
            <p:spPr>
              <a:xfrm flipH="1">
                <a:off x="4932040" y="4149080"/>
                <a:ext cx="583644" cy="936104"/>
              </a:xfrm>
              <a:custGeom>
                <a:avLst/>
                <a:gdLst>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98859 w 625872"/>
                  <a:gd name="connsiteY6" fmla="*/ 576262 h 840978"/>
                  <a:gd name="connsiteX7" fmla="*/ 408384 w 625872"/>
                  <a:gd name="connsiteY7" fmla="*/ 554831 h 840978"/>
                  <a:gd name="connsiteX8" fmla="*/ 403622 w 625872"/>
                  <a:gd name="connsiteY8" fmla="*/ 0 h 840978"/>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86581 w 625872"/>
                  <a:gd name="connsiteY6" fmla="*/ 600620 h 840978"/>
                  <a:gd name="connsiteX7" fmla="*/ 408384 w 625872"/>
                  <a:gd name="connsiteY7" fmla="*/ 554831 h 840978"/>
                  <a:gd name="connsiteX8" fmla="*/ 403622 w 625872"/>
                  <a:gd name="connsiteY8" fmla="*/ 0 h 840978"/>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52338"/>
                  <a:gd name="connsiteX1" fmla="*/ 586978 w 629778"/>
                  <a:gd name="connsiteY1" fmla="*/ 707231 h 852338"/>
                  <a:gd name="connsiteX2" fmla="*/ 332557 w 629778"/>
                  <a:gd name="connsiteY2" fmla="*/ 850230 h 852338"/>
                  <a:gd name="connsiteX3" fmla="*/ 65484 w 629778"/>
                  <a:gd name="connsiteY3" fmla="*/ 809625 h 852338"/>
                  <a:gd name="connsiteX4" fmla="*/ 15478 w 629778"/>
                  <a:gd name="connsiteY4" fmla="*/ 671512 h 852338"/>
                  <a:gd name="connsiteX5" fmla="*/ 158353 w 629778"/>
                  <a:gd name="connsiteY5" fmla="*/ 540543 h 852338"/>
                  <a:gd name="connsiteX6" fmla="*/ 386581 w 629778"/>
                  <a:gd name="connsiteY6" fmla="*/ 600620 h 852338"/>
                  <a:gd name="connsiteX7" fmla="*/ 408384 w 629778"/>
                  <a:gd name="connsiteY7" fmla="*/ 554831 h 852338"/>
                  <a:gd name="connsiteX8" fmla="*/ 403622 w 629778"/>
                  <a:gd name="connsiteY8" fmla="*/ 0 h 852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9778" h="852338">
                    <a:moveTo>
                      <a:pt x="589359" y="40481"/>
                    </a:moveTo>
                    <a:cubicBezTo>
                      <a:pt x="607615" y="308570"/>
                      <a:pt x="629778" y="572273"/>
                      <a:pt x="586978" y="707231"/>
                    </a:cubicBezTo>
                    <a:cubicBezTo>
                      <a:pt x="544178" y="842189"/>
                      <a:pt x="393081" y="852338"/>
                      <a:pt x="332557" y="850230"/>
                    </a:cubicBezTo>
                    <a:cubicBezTo>
                      <a:pt x="247154" y="847800"/>
                      <a:pt x="118330" y="839411"/>
                      <a:pt x="65484" y="809625"/>
                    </a:cubicBezTo>
                    <a:cubicBezTo>
                      <a:pt x="12638" y="779839"/>
                      <a:pt x="0" y="716359"/>
                      <a:pt x="15478" y="671512"/>
                    </a:cubicBezTo>
                    <a:cubicBezTo>
                      <a:pt x="30956" y="626665"/>
                      <a:pt x="96503" y="552358"/>
                      <a:pt x="158353" y="540543"/>
                    </a:cubicBezTo>
                    <a:cubicBezTo>
                      <a:pt x="220203" y="528728"/>
                      <a:pt x="344909" y="598239"/>
                      <a:pt x="386581" y="600620"/>
                    </a:cubicBezTo>
                    <a:cubicBezTo>
                      <a:pt x="428253" y="603001"/>
                      <a:pt x="405544" y="654934"/>
                      <a:pt x="408384" y="554831"/>
                    </a:cubicBezTo>
                    <a:cubicBezTo>
                      <a:pt x="411224" y="454728"/>
                      <a:pt x="406400" y="229393"/>
                      <a:pt x="403622" y="0"/>
                    </a:cubicBezTo>
                  </a:path>
                </a:pathLst>
              </a:custGeom>
              <a:solidFill>
                <a:srgbClr val="FFFF00"/>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82" name="Freeform 81"/>
              <p:cNvSpPr/>
              <p:nvPr/>
            </p:nvSpPr>
            <p:spPr>
              <a:xfrm>
                <a:off x="4139952" y="4184654"/>
                <a:ext cx="504056" cy="936104"/>
              </a:xfrm>
              <a:custGeom>
                <a:avLst/>
                <a:gdLst>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98859 w 625872"/>
                  <a:gd name="connsiteY6" fmla="*/ 576262 h 840978"/>
                  <a:gd name="connsiteX7" fmla="*/ 408384 w 625872"/>
                  <a:gd name="connsiteY7" fmla="*/ 554831 h 840978"/>
                  <a:gd name="connsiteX8" fmla="*/ 403622 w 625872"/>
                  <a:gd name="connsiteY8" fmla="*/ 0 h 840978"/>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86581 w 625872"/>
                  <a:gd name="connsiteY6" fmla="*/ 600620 h 840978"/>
                  <a:gd name="connsiteX7" fmla="*/ 408384 w 625872"/>
                  <a:gd name="connsiteY7" fmla="*/ 554831 h 840978"/>
                  <a:gd name="connsiteX8" fmla="*/ 403622 w 625872"/>
                  <a:gd name="connsiteY8" fmla="*/ 0 h 840978"/>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52338"/>
                  <a:gd name="connsiteX1" fmla="*/ 586978 w 629778"/>
                  <a:gd name="connsiteY1" fmla="*/ 707231 h 852338"/>
                  <a:gd name="connsiteX2" fmla="*/ 332557 w 629778"/>
                  <a:gd name="connsiteY2" fmla="*/ 850230 h 852338"/>
                  <a:gd name="connsiteX3" fmla="*/ 65484 w 629778"/>
                  <a:gd name="connsiteY3" fmla="*/ 809625 h 852338"/>
                  <a:gd name="connsiteX4" fmla="*/ 15478 w 629778"/>
                  <a:gd name="connsiteY4" fmla="*/ 671512 h 852338"/>
                  <a:gd name="connsiteX5" fmla="*/ 158353 w 629778"/>
                  <a:gd name="connsiteY5" fmla="*/ 540543 h 852338"/>
                  <a:gd name="connsiteX6" fmla="*/ 386581 w 629778"/>
                  <a:gd name="connsiteY6" fmla="*/ 600620 h 852338"/>
                  <a:gd name="connsiteX7" fmla="*/ 408384 w 629778"/>
                  <a:gd name="connsiteY7" fmla="*/ 554831 h 852338"/>
                  <a:gd name="connsiteX8" fmla="*/ 403622 w 629778"/>
                  <a:gd name="connsiteY8" fmla="*/ 0 h 852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9778" h="852338">
                    <a:moveTo>
                      <a:pt x="589359" y="40481"/>
                    </a:moveTo>
                    <a:cubicBezTo>
                      <a:pt x="607615" y="308570"/>
                      <a:pt x="629778" y="572273"/>
                      <a:pt x="586978" y="707231"/>
                    </a:cubicBezTo>
                    <a:cubicBezTo>
                      <a:pt x="544178" y="842189"/>
                      <a:pt x="393081" y="852338"/>
                      <a:pt x="332557" y="850230"/>
                    </a:cubicBezTo>
                    <a:cubicBezTo>
                      <a:pt x="247154" y="847800"/>
                      <a:pt x="118330" y="839411"/>
                      <a:pt x="65484" y="809625"/>
                    </a:cubicBezTo>
                    <a:cubicBezTo>
                      <a:pt x="12638" y="779839"/>
                      <a:pt x="0" y="716359"/>
                      <a:pt x="15478" y="671512"/>
                    </a:cubicBezTo>
                    <a:cubicBezTo>
                      <a:pt x="30956" y="626665"/>
                      <a:pt x="96503" y="552358"/>
                      <a:pt x="158353" y="540543"/>
                    </a:cubicBezTo>
                    <a:cubicBezTo>
                      <a:pt x="220203" y="528728"/>
                      <a:pt x="344909" y="598239"/>
                      <a:pt x="386581" y="600620"/>
                    </a:cubicBezTo>
                    <a:cubicBezTo>
                      <a:pt x="428253" y="603001"/>
                      <a:pt x="405544" y="654934"/>
                      <a:pt x="408384" y="554831"/>
                    </a:cubicBezTo>
                    <a:cubicBezTo>
                      <a:pt x="411224" y="454728"/>
                      <a:pt x="406400" y="229393"/>
                      <a:pt x="403622" y="0"/>
                    </a:cubicBezTo>
                  </a:path>
                </a:pathLst>
              </a:custGeom>
              <a:solidFill>
                <a:srgbClr val="FFFF00"/>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83" name="Sun 82"/>
              <p:cNvSpPr/>
              <p:nvPr/>
            </p:nvSpPr>
            <p:spPr>
              <a:xfrm>
                <a:off x="3203848" y="1700808"/>
                <a:ext cx="3168352" cy="3348372"/>
              </a:xfrm>
              <a:prstGeom prst="sun">
                <a:avLst>
                  <a:gd name="adj" fmla="val 21511"/>
                </a:avLst>
              </a:prstGeom>
              <a:solidFill>
                <a:srgbClr val="FFFF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4" name="Group 11"/>
            <p:cNvGrpSpPr/>
            <p:nvPr/>
          </p:nvGrpSpPr>
          <p:grpSpPr>
            <a:xfrm>
              <a:off x="1460676" y="2502642"/>
              <a:ext cx="951084" cy="998366"/>
              <a:chOff x="827584" y="1124744"/>
              <a:chExt cx="1072119" cy="1368152"/>
            </a:xfrm>
          </p:grpSpPr>
          <p:sp>
            <p:nvSpPr>
              <p:cNvPr id="89" name="Chord 88"/>
              <p:cNvSpPr/>
              <p:nvPr/>
            </p:nvSpPr>
            <p:spPr>
              <a:xfrm>
                <a:off x="827584" y="1124744"/>
                <a:ext cx="1072119" cy="1368152"/>
              </a:xfrm>
              <a:prstGeom prst="chord">
                <a:avLst>
                  <a:gd name="adj1" fmla="val 10688754"/>
                  <a:gd name="adj2" fmla="val 108958"/>
                </a:avLst>
              </a:prstGeom>
              <a:solidFill>
                <a:srgbClr val="FFFF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90" name="Chord 89"/>
              <p:cNvSpPr/>
              <p:nvPr/>
            </p:nvSpPr>
            <p:spPr>
              <a:xfrm rot="10800000">
                <a:off x="827584" y="1700808"/>
                <a:ext cx="1072119" cy="216024"/>
              </a:xfrm>
              <a:prstGeom prst="chord">
                <a:avLst>
                  <a:gd name="adj1" fmla="val 10688754"/>
                  <a:gd name="adj2" fmla="val 108958"/>
                </a:avLst>
              </a:prstGeom>
              <a:solidFill>
                <a:srgbClr val="FFFF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cxnSp>
            <p:nvCxnSpPr>
              <p:cNvPr id="91" name="Straight Connector 90"/>
              <p:cNvCxnSpPr/>
              <p:nvPr/>
            </p:nvCxnSpPr>
            <p:spPr>
              <a:xfrm rot="5400000">
                <a:off x="935596" y="1448780"/>
                <a:ext cx="64807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2" name="Straight Connector 91"/>
              <p:cNvCxnSpPr/>
              <p:nvPr/>
            </p:nvCxnSpPr>
            <p:spPr>
              <a:xfrm rot="5400000">
                <a:off x="1151620" y="1448780"/>
                <a:ext cx="64807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sp>
        <p:nvSpPr>
          <p:cNvPr id="57" name="Freeform 56"/>
          <p:cNvSpPr/>
          <p:nvPr/>
        </p:nvSpPr>
        <p:spPr>
          <a:xfrm rot="14777366" flipH="1">
            <a:off x="7320107" y="2758495"/>
            <a:ext cx="493454" cy="634190"/>
          </a:xfrm>
          <a:custGeom>
            <a:avLst/>
            <a:gdLst>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75432 w 777479"/>
              <a:gd name="connsiteY8" fmla="*/ 659606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65919 w 777479"/>
              <a:gd name="connsiteY10" fmla="*/ 516731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62013 w 777479"/>
              <a:gd name="connsiteY20" fmla="*/ 605036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77479" h="733822">
                <a:moveTo>
                  <a:pt x="237332" y="11906"/>
                </a:moveTo>
                <a:cubicBezTo>
                  <a:pt x="251421" y="57547"/>
                  <a:pt x="265510" y="103188"/>
                  <a:pt x="239713" y="140494"/>
                </a:cubicBezTo>
                <a:cubicBezTo>
                  <a:pt x="213916" y="177800"/>
                  <a:pt x="121841" y="196850"/>
                  <a:pt x="82550" y="235744"/>
                </a:cubicBezTo>
                <a:cubicBezTo>
                  <a:pt x="43259" y="274638"/>
                  <a:pt x="0" y="348456"/>
                  <a:pt x="3969" y="373856"/>
                </a:cubicBezTo>
                <a:cubicBezTo>
                  <a:pt x="7938" y="399256"/>
                  <a:pt x="64691" y="402828"/>
                  <a:pt x="106363" y="388144"/>
                </a:cubicBezTo>
                <a:cubicBezTo>
                  <a:pt x="148035" y="373460"/>
                  <a:pt x="228203" y="300831"/>
                  <a:pt x="254000" y="285750"/>
                </a:cubicBezTo>
                <a:cubicBezTo>
                  <a:pt x="279797" y="270669"/>
                  <a:pt x="266303" y="273050"/>
                  <a:pt x="261144" y="297656"/>
                </a:cubicBezTo>
                <a:cubicBezTo>
                  <a:pt x="255985" y="322262"/>
                  <a:pt x="233429" y="389731"/>
                  <a:pt x="223044" y="433387"/>
                </a:cubicBezTo>
                <a:cubicBezTo>
                  <a:pt x="212659" y="477043"/>
                  <a:pt x="194650" y="523540"/>
                  <a:pt x="198834" y="559594"/>
                </a:cubicBezTo>
                <a:cubicBezTo>
                  <a:pt x="203018" y="595648"/>
                  <a:pt x="225339" y="658312"/>
                  <a:pt x="248147" y="649709"/>
                </a:cubicBezTo>
                <a:cubicBezTo>
                  <a:pt x="270955" y="641106"/>
                  <a:pt x="315657" y="551569"/>
                  <a:pt x="335682" y="507975"/>
                </a:cubicBezTo>
                <a:cubicBezTo>
                  <a:pt x="355707" y="464381"/>
                  <a:pt x="361673" y="397002"/>
                  <a:pt x="368300" y="388143"/>
                </a:cubicBezTo>
                <a:cubicBezTo>
                  <a:pt x="374927" y="379284"/>
                  <a:pt x="369888" y="408385"/>
                  <a:pt x="375444" y="454819"/>
                </a:cubicBezTo>
                <a:cubicBezTo>
                  <a:pt x="381000" y="501254"/>
                  <a:pt x="388938" y="620316"/>
                  <a:pt x="401638" y="666750"/>
                </a:cubicBezTo>
                <a:cubicBezTo>
                  <a:pt x="414338" y="713184"/>
                  <a:pt x="434578" y="733028"/>
                  <a:pt x="451644" y="733425"/>
                </a:cubicBezTo>
                <a:cubicBezTo>
                  <a:pt x="468710" y="733822"/>
                  <a:pt x="495301" y="719931"/>
                  <a:pt x="504032" y="669131"/>
                </a:cubicBezTo>
                <a:cubicBezTo>
                  <a:pt x="512763" y="618331"/>
                  <a:pt x="500063" y="449658"/>
                  <a:pt x="504032" y="428624"/>
                </a:cubicBezTo>
                <a:cubicBezTo>
                  <a:pt x="508001" y="407590"/>
                  <a:pt x="516335" y="507603"/>
                  <a:pt x="527844" y="542925"/>
                </a:cubicBezTo>
                <a:cubicBezTo>
                  <a:pt x="539353" y="578247"/>
                  <a:pt x="556816" y="620712"/>
                  <a:pt x="573088" y="640556"/>
                </a:cubicBezTo>
                <a:cubicBezTo>
                  <a:pt x="589360" y="660400"/>
                  <a:pt x="610654" y="667907"/>
                  <a:pt x="625475" y="661987"/>
                </a:cubicBezTo>
                <a:cubicBezTo>
                  <a:pt x="640296" y="656067"/>
                  <a:pt x="658838" y="634802"/>
                  <a:pt x="662013" y="605036"/>
                </a:cubicBezTo>
                <a:cubicBezTo>
                  <a:pt x="665188" y="575270"/>
                  <a:pt x="649424" y="516368"/>
                  <a:pt x="644525" y="483394"/>
                </a:cubicBezTo>
                <a:cubicBezTo>
                  <a:pt x="639626" y="450420"/>
                  <a:pt x="620316" y="394891"/>
                  <a:pt x="632619" y="407194"/>
                </a:cubicBezTo>
                <a:cubicBezTo>
                  <a:pt x="644922" y="419497"/>
                  <a:pt x="695325" y="535781"/>
                  <a:pt x="718344" y="557212"/>
                </a:cubicBezTo>
                <a:cubicBezTo>
                  <a:pt x="741363" y="578643"/>
                  <a:pt x="763985" y="562769"/>
                  <a:pt x="770732" y="535781"/>
                </a:cubicBezTo>
                <a:cubicBezTo>
                  <a:pt x="777479" y="508794"/>
                  <a:pt x="775891" y="447278"/>
                  <a:pt x="758825" y="395287"/>
                </a:cubicBezTo>
                <a:cubicBezTo>
                  <a:pt x="741759" y="343296"/>
                  <a:pt x="687388" y="289718"/>
                  <a:pt x="668338" y="223837"/>
                </a:cubicBezTo>
                <a:cubicBezTo>
                  <a:pt x="649288" y="157956"/>
                  <a:pt x="646906" y="78978"/>
                  <a:pt x="644525" y="0"/>
                </a:cubicBezTo>
              </a:path>
            </a:pathLst>
          </a:custGeom>
          <a:solidFill>
            <a:srgbClr val="FFCC99"/>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59" name="Freeform 58"/>
          <p:cNvSpPr/>
          <p:nvPr/>
        </p:nvSpPr>
        <p:spPr>
          <a:xfrm rot="17998723" flipH="1" flipV="1">
            <a:off x="5452575" y="2702067"/>
            <a:ext cx="518426" cy="670009"/>
          </a:xfrm>
          <a:custGeom>
            <a:avLst/>
            <a:gdLst>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75432 w 777479"/>
              <a:gd name="connsiteY8" fmla="*/ 659606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65919 w 777479"/>
              <a:gd name="connsiteY10" fmla="*/ 516731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62013 w 777479"/>
              <a:gd name="connsiteY20" fmla="*/ 605036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77479" h="733822">
                <a:moveTo>
                  <a:pt x="237332" y="11906"/>
                </a:moveTo>
                <a:cubicBezTo>
                  <a:pt x="251421" y="57547"/>
                  <a:pt x="265510" y="103188"/>
                  <a:pt x="239713" y="140494"/>
                </a:cubicBezTo>
                <a:cubicBezTo>
                  <a:pt x="213916" y="177800"/>
                  <a:pt x="121841" y="196850"/>
                  <a:pt x="82550" y="235744"/>
                </a:cubicBezTo>
                <a:cubicBezTo>
                  <a:pt x="43259" y="274638"/>
                  <a:pt x="0" y="348456"/>
                  <a:pt x="3969" y="373856"/>
                </a:cubicBezTo>
                <a:cubicBezTo>
                  <a:pt x="7938" y="399256"/>
                  <a:pt x="64691" y="402828"/>
                  <a:pt x="106363" y="388144"/>
                </a:cubicBezTo>
                <a:cubicBezTo>
                  <a:pt x="148035" y="373460"/>
                  <a:pt x="228203" y="300831"/>
                  <a:pt x="254000" y="285750"/>
                </a:cubicBezTo>
                <a:cubicBezTo>
                  <a:pt x="279797" y="270669"/>
                  <a:pt x="266303" y="273050"/>
                  <a:pt x="261144" y="297656"/>
                </a:cubicBezTo>
                <a:cubicBezTo>
                  <a:pt x="255985" y="322262"/>
                  <a:pt x="233429" y="389731"/>
                  <a:pt x="223044" y="433387"/>
                </a:cubicBezTo>
                <a:cubicBezTo>
                  <a:pt x="212659" y="477043"/>
                  <a:pt x="194650" y="523540"/>
                  <a:pt x="198834" y="559594"/>
                </a:cubicBezTo>
                <a:cubicBezTo>
                  <a:pt x="203018" y="595648"/>
                  <a:pt x="225339" y="658312"/>
                  <a:pt x="248147" y="649709"/>
                </a:cubicBezTo>
                <a:cubicBezTo>
                  <a:pt x="270955" y="641106"/>
                  <a:pt x="315657" y="551569"/>
                  <a:pt x="335682" y="507975"/>
                </a:cubicBezTo>
                <a:cubicBezTo>
                  <a:pt x="355707" y="464381"/>
                  <a:pt x="361673" y="397002"/>
                  <a:pt x="368300" y="388143"/>
                </a:cubicBezTo>
                <a:cubicBezTo>
                  <a:pt x="374927" y="379284"/>
                  <a:pt x="369888" y="408385"/>
                  <a:pt x="375444" y="454819"/>
                </a:cubicBezTo>
                <a:cubicBezTo>
                  <a:pt x="381000" y="501254"/>
                  <a:pt x="388938" y="620316"/>
                  <a:pt x="401638" y="666750"/>
                </a:cubicBezTo>
                <a:cubicBezTo>
                  <a:pt x="414338" y="713184"/>
                  <a:pt x="434578" y="733028"/>
                  <a:pt x="451644" y="733425"/>
                </a:cubicBezTo>
                <a:cubicBezTo>
                  <a:pt x="468710" y="733822"/>
                  <a:pt x="495301" y="719931"/>
                  <a:pt x="504032" y="669131"/>
                </a:cubicBezTo>
                <a:cubicBezTo>
                  <a:pt x="512763" y="618331"/>
                  <a:pt x="500063" y="449658"/>
                  <a:pt x="504032" y="428624"/>
                </a:cubicBezTo>
                <a:cubicBezTo>
                  <a:pt x="508001" y="407590"/>
                  <a:pt x="516335" y="507603"/>
                  <a:pt x="527844" y="542925"/>
                </a:cubicBezTo>
                <a:cubicBezTo>
                  <a:pt x="539353" y="578247"/>
                  <a:pt x="556816" y="620712"/>
                  <a:pt x="573088" y="640556"/>
                </a:cubicBezTo>
                <a:cubicBezTo>
                  <a:pt x="589360" y="660400"/>
                  <a:pt x="610654" y="667907"/>
                  <a:pt x="625475" y="661987"/>
                </a:cubicBezTo>
                <a:cubicBezTo>
                  <a:pt x="640296" y="656067"/>
                  <a:pt x="658838" y="634802"/>
                  <a:pt x="662013" y="605036"/>
                </a:cubicBezTo>
                <a:cubicBezTo>
                  <a:pt x="665188" y="575270"/>
                  <a:pt x="649424" y="516368"/>
                  <a:pt x="644525" y="483394"/>
                </a:cubicBezTo>
                <a:cubicBezTo>
                  <a:pt x="639626" y="450420"/>
                  <a:pt x="620316" y="394891"/>
                  <a:pt x="632619" y="407194"/>
                </a:cubicBezTo>
                <a:cubicBezTo>
                  <a:pt x="644922" y="419497"/>
                  <a:pt x="695325" y="535781"/>
                  <a:pt x="718344" y="557212"/>
                </a:cubicBezTo>
                <a:cubicBezTo>
                  <a:pt x="741363" y="578643"/>
                  <a:pt x="763985" y="562769"/>
                  <a:pt x="770732" y="535781"/>
                </a:cubicBezTo>
                <a:cubicBezTo>
                  <a:pt x="777479" y="508794"/>
                  <a:pt x="775891" y="447278"/>
                  <a:pt x="758825" y="395287"/>
                </a:cubicBezTo>
                <a:cubicBezTo>
                  <a:pt x="741759" y="343296"/>
                  <a:pt x="687388" y="289718"/>
                  <a:pt x="668338" y="223837"/>
                </a:cubicBezTo>
                <a:cubicBezTo>
                  <a:pt x="649288" y="157956"/>
                  <a:pt x="646906" y="78978"/>
                  <a:pt x="644525" y="0"/>
                </a:cubicBezTo>
              </a:path>
            </a:pathLst>
          </a:custGeom>
          <a:solidFill>
            <a:srgbClr val="FFCC99"/>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56" name="Freeform 55"/>
          <p:cNvSpPr/>
          <p:nvPr/>
        </p:nvSpPr>
        <p:spPr>
          <a:xfrm rot="1198201">
            <a:off x="5629722" y="2911279"/>
            <a:ext cx="309673" cy="902314"/>
          </a:xfrm>
          <a:custGeom>
            <a:avLst/>
            <a:gdLst>
              <a:gd name="connsiteX0" fmla="*/ 452907 w 646090"/>
              <a:gd name="connsiteY0" fmla="*/ 92298 h 1092558"/>
              <a:gd name="connsiteX1" fmla="*/ 15025 w 646090"/>
              <a:gd name="connsiteY1" fmla="*/ 581695 h 1092558"/>
              <a:gd name="connsiteX2" fmla="*/ 543059 w 646090"/>
              <a:gd name="connsiteY2" fmla="*/ 1032456 h 1092558"/>
              <a:gd name="connsiteX3" fmla="*/ 633211 w 646090"/>
              <a:gd name="connsiteY3" fmla="*/ 942304 h 1092558"/>
              <a:gd name="connsiteX4" fmla="*/ 581696 w 646090"/>
              <a:gd name="connsiteY4" fmla="*/ 143814 h 1092558"/>
              <a:gd name="connsiteX5" fmla="*/ 452907 w 646090"/>
              <a:gd name="connsiteY5" fmla="*/ 92298 h 1092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6090" h="1092558">
                <a:moveTo>
                  <a:pt x="452907" y="92298"/>
                </a:moveTo>
                <a:cubicBezTo>
                  <a:pt x="358462" y="165278"/>
                  <a:pt x="0" y="425002"/>
                  <a:pt x="15025" y="581695"/>
                </a:cubicBezTo>
                <a:cubicBezTo>
                  <a:pt x="30050" y="738388"/>
                  <a:pt x="440028" y="972354"/>
                  <a:pt x="543059" y="1032456"/>
                </a:cubicBezTo>
                <a:cubicBezTo>
                  <a:pt x="646090" y="1092558"/>
                  <a:pt x="626772" y="1090411"/>
                  <a:pt x="633211" y="942304"/>
                </a:cubicBezTo>
                <a:cubicBezTo>
                  <a:pt x="639650" y="794197"/>
                  <a:pt x="607454" y="287628"/>
                  <a:pt x="581696" y="143814"/>
                </a:cubicBezTo>
                <a:cubicBezTo>
                  <a:pt x="555938" y="0"/>
                  <a:pt x="547352" y="19318"/>
                  <a:pt x="452907" y="92298"/>
                </a:cubicBezTo>
                <a:close/>
              </a:path>
            </a:pathLst>
          </a:custGeom>
          <a:solidFill>
            <a:srgbClr val="FFCC99"/>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5" name="Group 142"/>
          <p:cNvGrpSpPr/>
          <p:nvPr/>
        </p:nvGrpSpPr>
        <p:grpSpPr>
          <a:xfrm>
            <a:off x="5724128" y="2348880"/>
            <a:ext cx="1763568" cy="2831451"/>
            <a:chOff x="5724128" y="2348880"/>
            <a:chExt cx="1763568" cy="2831451"/>
          </a:xfrm>
        </p:grpSpPr>
        <p:sp>
          <p:nvSpPr>
            <p:cNvPr id="54" name="Freeform 53"/>
            <p:cNvSpPr/>
            <p:nvPr/>
          </p:nvSpPr>
          <p:spPr>
            <a:xfrm flipH="1">
              <a:off x="6697034" y="3982335"/>
              <a:ext cx="556828" cy="623327"/>
            </a:xfrm>
            <a:custGeom>
              <a:avLst/>
              <a:gdLst>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98859 w 625872"/>
                <a:gd name="connsiteY6" fmla="*/ 576262 h 840978"/>
                <a:gd name="connsiteX7" fmla="*/ 408384 w 625872"/>
                <a:gd name="connsiteY7" fmla="*/ 554831 h 840978"/>
                <a:gd name="connsiteX8" fmla="*/ 403622 w 625872"/>
                <a:gd name="connsiteY8" fmla="*/ 0 h 840978"/>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86581 w 625872"/>
                <a:gd name="connsiteY6" fmla="*/ 600620 h 840978"/>
                <a:gd name="connsiteX7" fmla="*/ 408384 w 625872"/>
                <a:gd name="connsiteY7" fmla="*/ 554831 h 840978"/>
                <a:gd name="connsiteX8" fmla="*/ 403622 w 625872"/>
                <a:gd name="connsiteY8" fmla="*/ 0 h 840978"/>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52338"/>
                <a:gd name="connsiteX1" fmla="*/ 586978 w 629778"/>
                <a:gd name="connsiteY1" fmla="*/ 707231 h 852338"/>
                <a:gd name="connsiteX2" fmla="*/ 332557 w 629778"/>
                <a:gd name="connsiteY2" fmla="*/ 850230 h 852338"/>
                <a:gd name="connsiteX3" fmla="*/ 65484 w 629778"/>
                <a:gd name="connsiteY3" fmla="*/ 809625 h 852338"/>
                <a:gd name="connsiteX4" fmla="*/ 15478 w 629778"/>
                <a:gd name="connsiteY4" fmla="*/ 671512 h 852338"/>
                <a:gd name="connsiteX5" fmla="*/ 158353 w 629778"/>
                <a:gd name="connsiteY5" fmla="*/ 540543 h 852338"/>
                <a:gd name="connsiteX6" fmla="*/ 386581 w 629778"/>
                <a:gd name="connsiteY6" fmla="*/ 600620 h 852338"/>
                <a:gd name="connsiteX7" fmla="*/ 408384 w 629778"/>
                <a:gd name="connsiteY7" fmla="*/ 554831 h 852338"/>
                <a:gd name="connsiteX8" fmla="*/ 403622 w 629778"/>
                <a:gd name="connsiteY8" fmla="*/ 0 h 852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9778" h="852338">
                  <a:moveTo>
                    <a:pt x="589359" y="40481"/>
                  </a:moveTo>
                  <a:cubicBezTo>
                    <a:pt x="607615" y="308570"/>
                    <a:pt x="629778" y="572273"/>
                    <a:pt x="586978" y="707231"/>
                  </a:cubicBezTo>
                  <a:cubicBezTo>
                    <a:pt x="544178" y="842189"/>
                    <a:pt x="393081" y="852338"/>
                    <a:pt x="332557" y="850230"/>
                  </a:cubicBezTo>
                  <a:cubicBezTo>
                    <a:pt x="247154" y="847800"/>
                    <a:pt x="118330" y="839411"/>
                    <a:pt x="65484" y="809625"/>
                  </a:cubicBezTo>
                  <a:cubicBezTo>
                    <a:pt x="12638" y="779839"/>
                    <a:pt x="0" y="716359"/>
                    <a:pt x="15478" y="671512"/>
                  </a:cubicBezTo>
                  <a:cubicBezTo>
                    <a:pt x="30956" y="626665"/>
                    <a:pt x="96503" y="552358"/>
                    <a:pt x="158353" y="540543"/>
                  </a:cubicBezTo>
                  <a:cubicBezTo>
                    <a:pt x="220203" y="528728"/>
                    <a:pt x="344909" y="598239"/>
                    <a:pt x="386581" y="600620"/>
                  </a:cubicBezTo>
                  <a:cubicBezTo>
                    <a:pt x="428253" y="603001"/>
                    <a:pt x="405544" y="654934"/>
                    <a:pt x="408384" y="554831"/>
                  </a:cubicBezTo>
                  <a:cubicBezTo>
                    <a:pt x="411224" y="454728"/>
                    <a:pt x="406400" y="229393"/>
                    <a:pt x="403622" y="0"/>
                  </a:cubicBezTo>
                </a:path>
              </a:pathLst>
            </a:custGeom>
            <a:solidFill>
              <a:srgbClr val="FFCC99"/>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55" name="Freeform 54"/>
            <p:cNvSpPr/>
            <p:nvPr/>
          </p:nvSpPr>
          <p:spPr>
            <a:xfrm>
              <a:off x="6008974" y="3982335"/>
              <a:ext cx="483130" cy="623327"/>
            </a:xfrm>
            <a:custGeom>
              <a:avLst/>
              <a:gdLst>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98859 w 625872"/>
                <a:gd name="connsiteY6" fmla="*/ 576262 h 840978"/>
                <a:gd name="connsiteX7" fmla="*/ 408384 w 625872"/>
                <a:gd name="connsiteY7" fmla="*/ 554831 h 840978"/>
                <a:gd name="connsiteX8" fmla="*/ 403622 w 625872"/>
                <a:gd name="connsiteY8" fmla="*/ 0 h 840978"/>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86581 w 625872"/>
                <a:gd name="connsiteY6" fmla="*/ 600620 h 840978"/>
                <a:gd name="connsiteX7" fmla="*/ 408384 w 625872"/>
                <a:gd name="connsiteY7" fmla="*/ 554831 h 840978"/>
                <a:gd name="connsiteX8" fmla="*/ 403622 w 625872"/>
                <a:gd name="connsiteY8" fmla="*/ 0 h 840978"/>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52338"/>
                <a:gd name="connsiteX1" fmla="*/ 586978 w 629778"/>
                <a:gd name="connsiteY1" fmla="*/ 707231 h 852338"/>
                <a:gd name="connsiteX2" fmla="*/ 332557 w 629778"/>
                <a:gd name="connsiteY2" fmla="*/ 850230 h 852338"/>
                <a:gd name="connsiteX3" fmla="*/ 65484 w 629778"/>
                <a:gd name="connsiteY3" fmla="*/ 809625 h 852338"/>
                <a:gd name="connsiteX4" fmla="*/ 15478 w 629778"/>
                <a:gd name="connsiteY4" fmla="*/ 671512 h 852338"/>
                <a:gd name="connsiteX5" fmla="*/ 158353 w 629778"/>
                <a:gd name="connsiteY5" fmla="*/ 540543 h 852338"/>
                <a:gd name="connsiteX6" fmla="*/ 386581 w 629778"/>
                <a:gd name="connsiteY6" fmla="*/ 600620 h 852338"/>
                <a:gd name="connsiteX7" fmla="*/ 408384 w 629778"/>
                <a:gd name="connsiteY7" fmla="*/ 554831 h 852338"/>
                <a:gd name="connsiteX8" fmla="*/ 403622 w 629778"/>
                <a:gd name="connsiteY8" fmla="*/ 0 h 852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9778" h="852338">
                  <a:moveTo>
                    <a:pt x="589359" y="40481"/>
                  </a:moveTo>
                  <a:cubicBezTo>
                    <a:pt x="607615" y="308570"/>
                    <a:pt x="629778" y="572273"/>
                    <a:pt x="586978" y="707231"/>
                  </a:cubicBezTo>
                  <a:cubicBezTo>
                    <a:pt x="544178" y="842189"/>
                    <a:pt x="393081" y="852338"/>
                    <a:pt x="332557" y="850230"/>
                  </a:cubicBezTo>
                  <a:cubicBezTo>
                    <a:pt x="247154" y="847800"/>
                    <a:pt x="118330" y="839411"/>
                    <a:pt x="65484" y="809625"/>
                  </a:cubicBezTo>
                  <a:cubicBezTo>
                    <a:pt x="12638" y="779839"/>
                    <a:pt x="0" y="716359"/>
                    <a:pt x="15478" y="671512"/>
                  </a:cubicBezTo>
                  <a:cubicBezTo>
                    <a:pt x="30956" y="626665"/>
                    <a:pt x="96503" y="552358"/>
                    <a:pt x="158353" y="540543"/>
                  </a:cubicBezTo>
                  <a:cubicBezTo>
                    <a:pt x="220203" y="528728"/>
                    <a:pt x="344909" y="598239"/>
                    <a:pt x="386581" y="600620"/>
                  </a:cubicBezTo>
                  <a:cubicBezTo>
                    <a:pt x="428253" y="603001"/>
                    <a:pt x="405544" y="654934"/>
                    <a:pt x="408384" y="554831"/>
                  </a:cubicBezTo>
                  <a:cubicBezTo>
                    <a:pt x="411224" y="454728"/>
                    <a:pt x="406400" y="229393"/>
                    <a:pt x="403622" y="0"/>
                  </a:cubicBezTo>
                </a:path>
              </a:pathLst>
            </a:custGeom>
            <a:solidFill>
              <a:srgbClr val="FFCC99"/>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60" name="Chord 59"/>
            <p:cNvSpPr/>
            <p:nvPr/>
          </p:nvSpPr>
          <p:spPr>
            <a:xfrm>
              <a:off x="5724128" y="2636912"/>
              <a:ext cx="1763568" cy="2543419"/>
            </a:xfrm>
            <a:prstGeom prst="chord">
              <a:avLst>
                <a:gd name="adj1" fmla="val 10135620"/>
                <a:gd name="adj2" fmla="val 674418"/>
              </a:avLst>
            </a:prstGeom>
            <a:solidFill>
              <a:srgbClr val="FFCC99"/>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6" name="Group 11"/>
            <p:cNvGrpSpPr/>
            <p:nvPr/>
          </p:nvGrpSpPr>
          <p:grpSpPr>
            <a:xfrm>
              <a:off x="6012160" y="2348880"/>
              <a:ext cx="1222798" cy="1283590"/>
              <a:chOff x="827584" y="1124744"/>
              <a:chExt cx="1072119" cy="1368152"/>
            </a:xfrm>
          </p:grpSpPr>
          <p:sp>
            <p:nvSpPr>
              <p:cNvPr id="94" name="Chord 93"/>
              <p:cNvSpPr/>
              <p:nvPr/>
            </p:nvSpPr>
            <p:spPr>
              <a:xfrm>
                <a:off x="827584" y="1124744"/>
                <a:ext cx="1072119" cy="1368152"/>
              </a:xfrm>
              <a:prstGeom prst="chord">
                <a:avLst>
                  <a:gd name="adj1" fmla="val 10688754"/>
                  <a:gd name="adj2" fmla="val 108958"/>
                </a:avLst>
              </a:prstGeom>
              <a:solidFill>
                <a:srgbClr val="FFFF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95" name="Chord 94"/>
              <p:cNvSpPr/>
              <p:nvPr/>
            </p:nvSpPr>
            <p:spPr>
              <a:xfrm rot="10800000">
                <a:off x="827584" y="1700808"/>
                <a:ext cx="1072119" cy="216024"/>
              </a:xfrm>
              <a:prstGeom prst="chord">
                <a:avLst>
                  <a:gd name="adj1" fmla="val 10688754"/>
                  <a:gd name="adj2" fmla="val 108958"/>
                </a:avLst>
              </a:prstGeom>
              <a:solidFill>
                <a:srgbClr val="FFFF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cxnSp>
            <p:nvCxnSpPr>
              <p:cNvPr id="96" name="Straight Connector 95"/>
              <p:cNvCxnSpPr/>
              <p:nvPr/>
            </p:nvCxnSpPr>
            <p:spPr>
              <a:xfrm rot="5400000">
                <a:off x="935596" y="1448780"/>
                <a:ext cx="64807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7" name="Straight Connector 96"/>
              <p:cNvCxnSpPr/>
              <p:nvPr/>
            </p:nvCxnSpPr>
            <p:spPr>
              <a:xfrm rot="5400000">
                <a:off x="1151620" y="1448780"/>
                <a:ext cx="64807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sp>
        <p:nvSpPr>
          <p:cNvPr id="61" name="Freeform 60"/>
          <p:cNvSpPr/>
          <p:nvPr/>
        </p:nvSpPr>
        <p:spPr>
          <a:xfrm flipH="1">
            <a:off x="4788024" y="3029541"/>
            <a:ext cx="379487" cy="787772"/>
          </a:xfrm>
          <a:custGeom>
            <a:avLst/>
            <a:gdLst>
              <a:gd name="connsiteX0" fmla="*/ 452907 w 646090"/>
              <a:gd name="connsiteY0" fmla="*/ 92298 h 1092558"/>
              <a:gd name="connsiteX1" fmla="*/ 15025 w 646090"/>
              <a:gd name="connsiteY1" fmla="*/ 581695 h 1092558"/>
              <a:gd name="connsiteX2" fmla="*/ 543059 w 646090"/>
              <a:gd name="connsiteY2" fmla="*/ 1032456 h 1092558"/>
              <a:gd name="connsiteX3" fmla="*/ 633211 w 646090"/>
              <a:gd name="connsiteY3" fmla="*/ 942304 h 1092558"/>
              <a:gd name="connsiteX4" fmla="*/ 581696 w 646090"/>
              <a:gd name="connsiteY4" fmla="*/ 143814 h 1092558"/>
              <a:gd name="connsiteX5" fmla="*/ 452907 w 646090"/>
              <a:gd name="connsiteY5" fmla="*/ 92298 h 1092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6090" h="1092558">
                <a:moveTo>
                  <a:pt x="452907" y="92298"/>
                </a:moveTo>
                <a:cubicBezTo>
                  <a:pt x="358462" y="165278"/>
                  <a:pt x="0" y="425002"/>
                  <a:pt x="15025" y="581695"/>
                </a:cubicBezTo>
                <a:cubicBezTo>
                  <a:pt x="30050" y="738388"/>
                  <a:pt x="440028" y="972354"/>
                  <a:pt x="543059" y="1032456"/>
                </a:cubicBezTo>
                <a:cubicBezTo>
                  <a:pt x="646090" y="1092558"/>
                  <a:pt x="626772" y="1090411"/>
                  <a:pt x="633211" y="942304"/>
                </a:cubicBezTo>
                <a:cubicBezTo>
                  <a:pt x="639650" y="794197"/>
                  <a:pt x="607454" y="287628"/>
                  <a:pt x="581696" y="143814"/>
                </a:cubicBezTo>
                <a:cubicBezTo>
                  <a:pt x="555938" y="0"/>
                  <a:pt x="547352" y="19318"/>
                  <a:pt x="452907" y="92298"/>
                </a:cubicBezTo>
                <a:close/>
              </a:path>
            </a:pathLst>
          </a:custGeom>
          <a:solidFill>
            <a:srgbClr val="00CC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2" name="Freeform 61"/>
          <p:cNvSpPr/>
          <p:nvPr/>
        </p:nvSpPr>
        <p:spPr>
          <a:xfrm>
            <a:off x="3358141" y="2957533"/>
            <a:ext cx="421771" cy="848370"/>
          </a:xfrm>
          <a:custGeom>
            <a:avLst/>
            <a:gdLst>
              <a:gd name="connsiteX0" fmla="*/ 452907 w 646090"/>
              <a:gd name="connsiteY0" fmla="*/ 92298 h 1092558"/>
              <a:gd name="connsiteX1" fmla="*/ 15025 w 646090"/>
              <a:gd name="connsiteY1" fmla="*/ 581695 h 1092558"/>
              <a:gd name="connsiteX2" fmla="*/ 543059 w 646090"/>
              <a:gd name="connsiteY2" fmla="*/ 1032456 h 1092558"/>
              <a:gd name="connsiteX3" fmla="*/ 633211 w 646090"/>
              <a:gd name="connsiteY3" fmla="*/ 942304 h 1092558"/>
              <a:gd name="connsiteX4" fmla="*/ 581696 w 646090"/>
              <a:gd name="connsiteY4" fmla="*/ 143814 h 1092558"/>
              <a:gd name="connsiteX5" fmla="*/ 452907 w 646090"/>
              <a:gd name="connsiteY5" fmla="*/ 92298 h 1092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6090" h="1092558">
                <a:moveTo>
                  <a:pt x="452907" y="92298"/>
                </a:moveTo>
                <a:cubicBezTo>
                  <a:pt x="358462" y="165278"/>
                  <a:pt x="0" y="425002"/>
                  <a:pt x="15025" y="581695"/>
                </a:cubicBezTo>
                <a:cubicBezTo>
                  <a:pt x="30050" y="738388"/>
                  <a:pt x="440028" y="972354"/>
                  <a:pt x="543059" y="1032456"/>
                </a:cubicBezTo>
                <a:cubicBezTo>
                  <a:pt x="646090" y="1092558"/>
                  <a:pt x="626772" y="1090411"/>
                  <a:pt x="633211" y="942304"/>
                </a:cubicBezTo>
                <a:cubicBezTo>
                  <a:pt x="639650" y="794197"/>
                  <a:pt x="607454" y="287628"/>
                  <a:pt x="581696" y="143814"/>
                </a:cubicBezTo>
                <a:cubicBezTo>
                  <a:pt x="555938" y="0"/>
                  <a:pt x="547352" y="19318"/>
                  <a:pt x="452907" y="92298"/>
                </a:cubicBezTo>
                <a:close/>
              </a:path>
            </a:pathLst>
          </a:custGeom>
          <a:solidFill>
            <a:srgbClr val="00CC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7" name="Group 141"/>
          <p:cNvGrpSpPr/>
          <p:nvPr/>
        </p:nvGrpSpPr>
        <p:grpSpPr>
          <a:xfrm>
            <a:off x="3560833" y="2276872"/>
            <a:ext cx="1369411" cy="2369952"/>
            <a:chOff x="3560833" y="2276872"/>
            <a:chExt cx="1369411" cy="2369952"/>
          </a:xfrm>
        </p:grpSpPr>
        <p:grpSp>
          <p:nvGrpSpPr>
            <p:cNvPr id="8" name="Group 99"/>
            <p:cNvGrpSpPr/>
            <p:nvPr/>
          </p:nvGrpSpPr>
          <p:grpSpPr>
            <a:xfrm>
              <a:off x="3707556" y="4059934"/>
              <a:ext cx="1075966" cy="586890"/>
              <a:chOff x="1619672" y="4221089"/>
              <a:chExt cx="1584176" cy="864095"/>
            </a:xfrm>
          </p:grpSpPr>
          <p:sp>
            <p:nvSpPr>
              <p:cNvPr id="64" name="Freeform 63"/>
              <p:cNvSpPr/>
              <p:nvPr/>
            </p:nvSpPr>
            <p:spPr>
              <a:xfrm>
                <a:off x="1619672" y="4246822"/>
                <a:ext cx="669997" cy="838362"/>
              </a:xfrm>
              <a:custGeom>
                <a:avLst/>
                <a:gdLst>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98859 w 625872"/>
                  <a:gd name="connsiteY6" fmla="*/ 576262 h 840978"/>
                  <a:gd name="connsiteX7" fmla="*/ 408384 w 625872"/>
                  <a:gd name="connsiteY7" fmla="*/ 554831 h 840978"/>
                  <a:gd name="connsiteX8" fmla="*/ 403622 w 625872"/>
                  <a:gd name="connsiteY8" fmla="*/ 0 h 840978"/>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86581 w 625872"/>
                  <a:gd name="connsiteY6" fmla="*/ 600620 h 840978"/>
                  <a:gd name="connsiteX7" fmla="*/ 408384 w 625872"/>
                  <a:gd name="connsiteY7" fmla="*/ 554831 h 840978"/>
                  <a:gd name="connsiteX8" fmla="*/ 403622 w 625872"/>
                  <a:gd name="connsiteY8" fmla="*/ 0 h 840978"/>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52338"/>
                  <a:gd name="connsiteX1" fmla="*/ 586978 w 629778"/>
                  <a:gd name="connsiteY1" fmla="*/ 707231 h 852338"/>
                  <a:gd name="connsiteX2" fmla="*/ 332557 w 629778"/>
                  <a:gd name="connsiteY2" fmla="*/ 850230 h 852338"/>
                  <a:gd name="connsiteX3" fmla="*/ 65484 w 629778"/>
                  <a:gd name="connsiteY3" fmla="*/ 809625 h 852338"/>
                  <a:gd name="connsiteX4" fmla="*/ 15478 w 629778"/>
                  <a:gd name="connsiteY4" fmla="*/ 671512 h 852338"/>
                  <a:gd name="connsiteX5" fmla="*/ 158353 w 629778"/>
                  <a:gd name="connsiteY5" fmla="*/ 540543 h 852338"/>
                  <a:gd name="connsiteX6" fmla="*/ 386581 w 629778"/>
                  <a:gd name="connsiteY6" fmla="*/ 600620 h 852338"/>
                  <a:gd name="connsiteX7" fmla="*/ 408384 w 629778"/>
                  <a:gd name="connsiteY7" fmla="*/ 554831 h 852338"/>
                  <a:gd name="connsiteX8" fmla="*/ 403622 w 629778"/>
                  <a:gd name="connsiteY8" fmla="*/ 0 h 852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9778" h="852338">
                    <a:moveTo>
                      <a:pt x="589359" y="40481"/>
                    </a:moveTo>
                    <a:cubicBezTo>
                      <a:pt x="607615" y="308570"/>
                      <a:pt x="629778" y="572273"/>
                      <a:pt x="586978" y="707231"/>
                    </a:cubicBezTo>
                    <a:cubicBezTo>
                      <a:pt x="544178" y="842189"/>
                      <a:pt x="393081" y="852338"/>
                      <a:pt x="332557" y="850230"/>
                    </a:cubicBezTo>
                    <a:cubicBezTo>
                      <a:pt x="247154" y="847800"/>
                      <a:pt x="118330" y="839411"/>
                      <a:pt x="65484" y="809625"/>
                    </a:cubicBezTo>
                    <a:cubicBezTo>
                      <a:pt x="12638" y="779839"/>
                      <a:pt x="0" y="716359"/>
                      <a:pt x="15478" y="671512"/>
                    </a:cubicBezTo>
                    <a:cubicBezTo>
                      <a:pt x="30956" y="626665"/>
                      <a:pt x="96503" y="552358"/>
                      <a:pt x="158353" y="540543"/>
                    </a:cubicBezTo>
                    <a:cubicBezTo>
                      <a:pt x="220203" y="528728"/>
                      <a:pt x="344909" y="598239"/>
                      <a:pt x="386581" y="600620"/>
                    </a:cubicBezTo>
                    <a:cubicBezTo>
                      <a:pt x="428253" y="603001"/>
                      <a:pt x="405544" y="654934"/>
                      <a:pt x="408384" y="554831"/>
                    </a:cubicBezTo>
                    <a:cubicBezTo>
                      <a:pt x="411224" y="454728"/>
                      <a:pt x="406400" y="229393"/>
                      <a:pt x="403622" y="0"/>
                    </a:cubicBezTo>
                  </a:path>
                </a:pathLst>
              </a:custGeom>
              <a:solidFill>
                <a:srgbClr val="00CC00"/>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65" name="Freeform 64"/>
              <p:cNvSpPr/>
              <p:nvPr/>
            </p:nvSpPr>
            <p:spPr>
              <a:xfrm flipH="1">
                <a:off x="2555774" y="4221089"/>
                <a:ext cx="648074" cy="864095"/>
              </a:xfrm>
              <a:custGeom>
                <a:avLst/>
                <a:gdLst>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98859 w 625872"/>
                  <a:gd name="connsiteY6" fmla="*/ 576262 h 840978"/>
                  <a:gd name="connsiteX7" fmla="*/ 408384 w 625872"/>
                  <a:gd name="connsiteY7" fmla="*/ 554831 h 840978"/>
                  <a:gd name="connsiteX8" fmla="*/ 403622 w 625872"/>
                  <a:gd name="connsiteY8" fmla="*/ 0 h 840978"/>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86581 w 625872"/>
                  <a:gd name="connsiteY6" fmla="*/ 600620 h 840978"/>
                  <a:gd name="connsiteX7" fmla="*/ 408384 w 625872"/>
                  <a:gd name="connsiteY7" fmla="*/ 554831 h 840978"/>
                  <a:gd name="connsiteX8" fmla="*/ 403622 w 625872"/>
                  <a:gd name="connsiteY8" fmla="*/ 0 h 840978"/>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52338"/>
                  <a:gd name="connsiteX1" fmla="*/ 586978 w 629778"/>
                  <a:gd name="connsiteY1" fmla="*/ 707231 h 852338"/>
                  <a:gd name="connsiteX2" fmla="*/ 332557 w 629778"/>
                  <a:gd name="connsiteY2" fmla="*/ 850230 h 852338"/>
                  <a:gd name="connsiteX3" fmla="*/ 65484 w 629778"/>
                  <a:gd name="connsiteY3" fmla="*/ 809625 h 852338"/>
                  <a:gd name="connsiteX4" fmla="*/ 15478 w 629778"/>
                  <a:gd name="connsiteY4" fmla="*/ 671512 h 852338"/>
                  <a:gd name="connsiteX5" fmla="*/ 158353 w 629778"/>
                  <a:gd name="connsiteY5" fmla="*/ 540543 h 852338"/>
                  <a:gd name="connsiteX6" fmla="*/ 386581 w 629778"/>
                  <a:gd name="connsiteY6" fmla="*/ 600620 h 852338"/>
                  <a:gd name="connsiteX7" fmla="*/ 408384 w 629778"/>
                  <a:gd name="connsiteY7" fmla="*/ 554831 h 852338"/>
                  <a:gd name="connsiteX8" fmla="*/ 403622 w 629778"/>
                  <a:gd name="connsiteY8" fmla="*/ 0 h 852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9778" h="852338">
                    <a:moveTo>
                      <a:pt x="589359" y="40481"/>
                    </a:moveTo>
                    <a:cubicBezTo>
                      <a:pt x="607615" y="308570"/>
                      <a:pt x="629778" y="572273"/>
                      <a:pt x="586978" y="707231"/>
                    </a:cubicBezTo>
                    <a:cubicBezTo>
                      <a:pt x="544178" y="842189"/>
                      <a:pt x="393081" y="852338"/>
                      <a:pt x="332557" y="850230"/>
                    </a:cubicBezTo>
                    <a:cubicBezTo>
                      <a:pt x="247154" y="847800"/>
                      <a:pt x="118330" y="839411"/>
                      <a:pt x="65484" y="809625"/>
                    </a:cubicBezTo>
                    <a:cubicBezTo>
                      <a:pt x="12638" y="779839"/>
                      <a:pt x="0" y="716359"/>
                      <a:pt x="15478" y="671512"/>
                    </a:cubicBezTo>
                    <a:cubicBezTo>
                      <a:pt x="30956" y="626665"/>
                      <a:pt x="96503" y="552358"/>
                      <a:pt x="158353" y="540543"/>
                    </a:cubicBezTo>
                    <a:cubicBezTo>
                      <a:pt x="220203" y="528728"/>
                      <a:pt x="344909" y="598239"/>
                      <a:pt x="386581" y="600620"/>
                    </a:cubicBezTo>
                    <a:cubicBezTo>
                      <a:pt x="428253" y="603001"/>
                      <a:pt x="405544" y="654934"/>
                      <a:pt x="408384" y="554831"/>
                    </a:cubicBezTo>
                    <a:cubicBezTo>
                      <a:pt x="411224" y="454728"/>
                      <a:pt x="406400" y="229393"/>
                      <a:pt x="403622" y="0"/>
                    </a:cubicBezTo>
                  </a:path>
                </a:pathLst>
              </a:custGeom>
              <a:solidFill>
                <a:srgbClr val="00CC00"/>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grpSp>
        <p:sp>
          <p:nvSpPr>
            <p:cNvPr id="72" name="Oval 10"/>
            <p:cNvSpPr/>
            <p:nvPr/>
          </p:nvSpPr>
          <p:spPr>
            <a:xfrm>
              <a:off x="3560833" y="2641616"/>
              <a:ext cx="1369411" cy="1550006"/>
            </a:xfrm>
            <a:prstGeom prst="ellipse">
              <a:avLst/>
            </a:prstGeom>
            <a:solidFill>
              <a:srgbClr val="00CC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6" name="Chord 75"/>
            <p:cNvSpPr/>
            <p:nvPr/>
          </p:nvSpPr>
          <p:spPr>
            <a:xfrm>
              <a:off x="4049909" y="3081784"/>
              <a:ext cx="391260" cy="342352"/>
            </a:xfrm>
            <a:prstGeom prst="chord">
              <a:avLst>
                <a:gd name="adj1" fmla="val 5430208"/>
                <a:gd name="adj2" fmla="val 5345722"/>
              </a:avLst>
            </a:prstGeom>
            <a:solidFill>
              <a:srgbClr val="FFFF66"/>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9" name="Group 11"/>
            <p:cNvGrpSpPr/>
            <p:nvPr/>
          </p:nvGrpSpPr>
          <p:grpSpPr>
            <a:xfrm>
              <a:off x="3767218" y="2276872"/>
              <a:ext cx="962830" cy="1010698"/>
              <a:chOff x="827584" y="1124744"/>
              <a:chExt cx="1072119" cy="1368152"/>
            </a:xfrm>
          </p:grpSpPr>
          <p:sp>
            <p:nvSpPr>
              <p:cNvPr id="99" name="Chord 98"/>
              <p:cNvSpPr/>
              <p:nvPr/>
            </p:nvSpPr>
            <p:spPr>
              <a:xfrm>
                <a:off x="827584" y="1124744"/>
                <a:ext cx="1072119" cy="1368152"/>
              </a:xfrm>
              <a:prstGeom prst="chord">
                <a:avLst>
                  <a:gd name="adj1" fmla="val 10688754"/>
                  <a:gd name="adj2" fmla="val 108958"/>
                </a:avLst>
              </a:prstGeom>
              <a:solidFill>
                <a:srgbClr val="FFFF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0" name="Chord 99"/>
              <p:cNvSpPr/>
              <p:nvPr/>
            </p:nvSpPr>
            <p:spPr>
              <a:xfrm rot="10800000">
                <a:off x="827584" y="1700808"/>
                <a:ext cx="1072119" cy="216024"/>
              </a:xfrm>
              <a:prstGeom prst="chord">
                <a:avLst>
                  <a:gd name="adj1" fmla="val 10688754"/>
                  <a:gd name="adj2" fmla="val 108958"/>
                </a:avLst>
              </a:prstGeom>
              <a:solidFill>
                <a:srgbClr val="FFFF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cxnSp>
            <p:nvCxnSpPr>
              <p:cNvPr id="101" name="Straight Connector 100"/>
              <p:cNvCxnSpPr/>
              <p:nvPr/>
            </p:nvCxnSpPr>
            <p:spPr>
              <a:xfrm rot="5400000">
                <a:off x="935596" y="1448780"/>
                <a:ext cx="64807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2" name="Straight Connector 101"/>
              <p:cNvCxnSpPr/>
              <p:nvPr/>
            </p:nvCxnSpPr>
            <p:spPr>
              <a:xfrm rot="5400000">
                <a:off x="1151620" y="1448780"/>
                <a:ext cx="64807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sp>
        <p:nvSpPr>
          <p:cNvPr id="70" name="Moon 69"/>
          <p:cNvSpPr/>
          <p:nvPr/>
        </p:nvSpPr>
        <p:spPr>
          <a:xfrm rot="16200000">
            <a:off x="6299192" y="3001286"/>
            <a:ext cx="716746" cy="1146793"/>
          </a:xfrm>
          <a:prstGeom prst="moon">
            <a:avLst>
              <a:gd name="adj" fmla="val 70665"/>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10" name="Group 107"/>
          <p:cNvGrpSpPr/>
          <p:nvPr/>
        </p:nvGrpSpPr>
        <p:grpSpPr>
          <a:xfrm>
            <a:off x="4049909" y="2886153"/>
            <a:ext cx="391260" cy="195631"/>
            <a:chOff x="6739030" y="3610677"/>
            <a:chExt cx="451036" cy="248044"/>
          </a:xfrm>
        </p:grpSpPr>
        <p:sp>
          <p:nvSpPr>
            <p:cNvPr id="74" name="Oval 73"/>
            <p:cNvSpPr/>
            <p:nvPr/>
          </p:nvSpPr>
          <p:spPr>
            <a:xfrm rot="190219">
              <a:off x="7099070" y="3610677"/>
              <a:ext cx="90996" cy="248044"/>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5" name="Oval 74"/>
            <p:cNvSpPr/>
            <p:nvPr/>
          </p:nvSpPr>
          <p:spPr>
            <a:xfrm rot="190219">
              <a:off x="6739030" y="3610677"/>
              <a:ext cx="90996" cy="248044"/>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11" name="Group 173"/>
          <p:cNvGrpSpPr/>
          <p:nvPr/>
        </p:nvGrpSpPr>
        <p:grpSpPr>
          <a:xfrm>
            <a:off x="1678246" y="3173322"/>
            <a:ext cx="464183" cy="168620"/>
            <a:chOff x="1715984" y="4220475"/>
            <a:chExt cx="538661" cy="195675"/>
          </a:xfrm>
        </p:grpSpPr>
        <p:sp>
          <p:nvSpPr>
            <p:cNvPr id="85" name="Oval 84"/>
            <p:cNvSpPr/>
            <p:nvPr/>
          </p:nvSpPr>
          <p:spPr>
            <a:xfrm>
              <a:off x="1715984" y="4220475"/>
              <a:ext cx="80057" cy="195675"/>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6" name="Oval 85"/>
            <p:cNvSpPr/>
            <p:nvPr/>
          </p:nvSpPr>
          <p:spPr>
            <a:xfrm>
              <a:off x="2174588" y="4220475"/>
              <a:ext cx="80057" cy="195675"/>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103" name="Oval 102"/>
          <p:cNvSpPr/>
          <p:nvPr/>
        </p:nvSpPr>
        <p:spPr>
          <a:xfrm>
            <a:off x="4139952" y="3645024"/>
            <a:ext cx="216024" cy="288032"/>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6" name="Oval 105"/>
          <p:cNvSpPr/>
          <p:nvPr/>
        </p:nvSpPr>
        <p:spPr>
          <a:xfrm flipH="1">
            <a:off x="1805216" y="3645024"/>
            <a:ext cx="216024" cy="207640"/>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44" name="Oval 143"/>
          <p:cNvSpPr/>
          <p:nvPr/>
        </p:nvSpPr>
        <p:spPr>
          <a:xfrm>
            <a:off x="6516216" y="3356992"/>
            <a:ext cx="288032" cy="360040"/>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xit" presetSubtype="0" fill="hold" grpId="0" nodeType="clickEffect">
                                  <p:stCondLst>
                                    <p:cond delay="0"/>
                                  </p:stCondLst>
                                  <p:childTnLst>
                                    <p:set>
                                      <p:cBhvr>
                                        <p:cTn id="6" dur="1" fill="hold">
                                          <p:stCondLst>
                                            <p:cond delay="0"/>
                                          </p:stCondLst>
                                        </p:cTn>
                                        <p:tgtEl>
                                          <p:spTgt spid="56"/>
                                        </p:tgtEl>
                                        <p:attrNameLst>
                                          <p:attrName>style.visibility</p:attrName>
                                        </p:attrNameLst>
                                      </p:cBhvr>
                                      <p:to>
                                        <p:strVal val="hidden"/>
                                      </p:to>
                                    </p:set>
                                  </p:childTnLst>
                                </p:cTn>
                              </p:par>
                              <p:par>
                                <p:cTn id="7" presetID="1" presetClass="exit" presetSubtype="0" fill="hold" grpId="0" nodeType="withEffect">
                                  <p:stCondLst>
                                    <p:cond delay="0"/>
                                  </p:stCondLst>
                                  <p:childTnLst>
                                    <p:set>
                                      <p:cBhvr>
                                        <p:cTn id="8" dur="1" fill="hold">
                                          <p:stCondLst>
                                            <p:cond delay="0"/>
                                          </p:stCondLst>
                                        </p:cTn>
                                        <p:tgtEl>
                                          <p:spTgt spid="58"/>
                                        </p:tgtEl>
                                        <p:attrNameLst>
                                          <p:attrName>style.visibility</p:attrName>
                                        </p:attrNameLst>
                                      </p:cBhvr>
                                      <p:to>
                                        <p:strVal val="hidden"/>
                                      </p:to>
                                    </p:set>
                                  </p:childTnLst>
                                </p:cTn>
                              </p:par>
                              <p:par>
                                <p:cTn id="9" presetID="1" presetClass="entr" presetSubtype="0" fill="hold" grpId="0" nodeType="withEffect">
                                  <p:stCondLst>
                                    <p:cond delay="0"/>
                                  </p:stCondLst>
                                  <p:childTnLst>
                                    <p:set>
                                      <p:cBhvr>
                                        <p:cTn id="10" dur="1" fill="hold">
                                          <p:stCondLst>
                                            <p:cond delay="0"/>
                                          </p:stCondLst>
                                        </p:cTn>
                                        <p:tgtEl>
                                          <p:spTgt spid="59"/>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57"/>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xit" presetSubtype="0" fill="hold" grpId="0" nodeType="clickEffect">
                                  <p:stCondLst>
                                    <p:cond delay="0"/>
                                  </p:stCondLst>
                                  <p:childTnLst>
                                    <p:set>
                                      <p:cBhvr>
                                        <p:cTn id="16" dur="1" fill="hold">
                                          <p:stCondLst>
                                            <p:cond delay="0"/>
                                          </p:stCondLst>
                                        </p:cTn>
                                        <p:tgtEl>
                                          <p:spTgt spid="144"/>
                                        </p:tgtEl>
                                        <p:attrNameLst>
                                          <p:attrName>style.visibility</p:attrName>
                                        </p:attrNameLst>
                                      </p:cBhvr>
                                      <p:to>
                                        <p:strVal val="hidden"/>
                                      </p:to>
                                    </p:set>
                                  </p:childTnLst>
                                </p:cTn>
                              </p:par>
                              <p:par>
                                <p:cTn id="17" presetID="1" presetClass="entr" presetSubtype="0" fill="hold" grpId="0" nodeType="withEffect">
                                  <p:stCondLst>
                                    <p:cond delay="0"/>
                                  </p:stCondLst>
                                  <p:childTnLst>
                                    <p:set>
                                      <p:cBhvr>
                                        <p:cTn id="18" dur="1" fill="hold">
                                          <p:stCondLst>
                                            <p:cond delay="0"/>
                                          </p:stCondLst>
                                        </p:cTn>
                                        <p:tgtEl>
                                          <p:spTgt spid="7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8" grpId="0" animBg="1"/>
      <p:bldP spid="57" grpId="0" animBg="1"/>
      <p:bldP spid="59" grpId="0" animBg="1"/>
      <p:bldP spid="56" grpId="0" animBg="1"/>
      <p:bldP spid="70" grpId="0" animBg="1"/>
      <p:bldP spid="144" grpId="0" animBg="1"/>
    </p:bld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3" name="Group 112"/>
          <p:cNvGrpSpPr/>
          <p:nvPr/>
        </p:nvGrpSpPr>
        <p:grpSpPr>
          <a:xfrm>
            <a:off x="-1692696" y="-3195736"/>
            <a:ext cx="15961096" cy="11637912"/>
            <a:chOff x="-1980728" y="-2907704"/>
            <a:chExt cx="15961096" cy="11637912"/>
          </a:xfrm>
        </p:grpSpPr>
        <p:sp>
          <p:nvSpPr>
            <p:cNvPr id="114" name="Rectangle 113"/>
            <p:cNvSpPr/>
            <p:nvPr/>
          </p:nvSpPr>
          <p:spPr>
            <a:xfrm>
              <a:off x="-900608" y="4985792"/>
              <a:ext cx="10585176" cy="3744416"/>
            </a:xfrm>
            <a:prstGeom prst="rect">
              <a:avLst/>
            </a:prstGeom>
            <a:solidFill>
              <a:srgbClr val="0066FF"/>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cxnSp>
          <p:nvCxnSpPr>
            <p:cNvPr id="115" name="Straight Connector 114"/>
            <p:cNvCxnSpPr/>
            <p:nvPr/>
          </p:nvCxnSpPr>
          <p:spPr>
            <a:xfrm>
              <a:off x="-684584" y="4985792"/>
              <a:ext cx="10225136" cy="0"/>
            </a:xfrm>
            <a:prstGeom prst="line">
              <a:avLst/>
            </a:prstGeom>
            <a:ln w="76200">
              <a:solidFill>
                <a:schemeClr val="tx1"/>
              </a:solidFill>
            </a:ln>
          </p:spPr>
          <p:style>
            <a:lnRef idx="1">
              <a:schemeClr val="accent1"/>
            </a:lnRef>
            <a:fillRef idx="0">
              <a:schemeClr val="accent1"/>
            </a:fillRef>
            <a:effectRef idx="0">
              <a:schemeClr val="accent1"/>
            </a:effectRef>
            <a:fontRef idx="minor">
              <a:schemeClr val="tx1"/>
            </a:fontRef>
          </p:style>
        </p:cxnSp>
        <p:pic>
          <p:nvPicPr>
            <p:cNvPr id="116" name="Picture 2" descr="https://www.wetterzentrale.de/maps/d2uic.jpg"/>
            <p:cNvPicPr>
              <a:picLocks noChangeAspect="1" noChangeArrowheads="1"/>
            </p:cNvPicPr>
            <p:nvPr/>
          </p:nvPicPr>
          <p:blipFill>
            <a:blip r:embed="rId5" cstate="print"/>
            <a:srcRect/>
            <a:stretch>
              <a:fillRect/>
            </a:stretch>
          </p:blipFill>
          <p:spPr bwMode="auto">
            <a:xfrm>
              <a:off x="7884368" y="-171400"/>
              <a:ext cx="6096000" cy="4267200"/>
            </a:xfrm>
            <a:prstGeom prst="rect">
              <a:avLst/>
            </a:prstGeom>
            <a:noFill/>
            <a:ln w="38100">
              <a:solidFill>
                <a:schemeClr val="tx1"/>
              </a:solidFill>
            </a:ln>
          </p:spPr>
        </p:pic>
        <p:pic>
          <p:nvPicPr>
            <p:cNvPr id="118" name="Picture 4" descr="https://www.wetterzentrale.de/maps/GFSOPEU18_6_1.png"/>
            <p:cNvPicPr>
              <a:picLocks noChangeAspect="1" noChangeArrowheads="1"/>
            </p:cNvPicPr>
            <p:nvPr/>
          </p:nvPicPr>
          <p:blipFill>
            <a:blip r:embed="rId6" cstate="print"/>
            <a:srcRect/>
            <a:stretch>
              <a:fillRect/>
            </a:stretch>
          </p:blipFill>
          <p:spPr bwMode="auto">
            <a:xfrm>
              <a:off x="-1980728" y="-2907704"/>
              <a:ext cx="5760640" cy="4451131"/>
            </a:xfrm>
            <a:prstGeom prst="rect">
              <a:avLst/>
            </a:prstGeom>
            <a:noFill/>
            <a:ln w="38100">
              <a:solidFill>
                <a:schemeClr val="tx1"/>
              </a:solidFill>
            </a:ln>
          </p:spPr>
        </p:pic>
      </p:grpSp>
      <p:grpSp>
        <p:nvGrpSpPr>
          <p:cNvPr id="163" name="Group 162"/>
          <p:cNvGrpSpPr/>
          <p:nvPr/>
        </p:nvGrpSpPr>
        <p:grpSpPr>
          <a:xfrm>
            <a:off x="-396552" y="0"/>
            <a:ext cx="8137736" cy="3390591"/>
            <a:chOff x="-396552" y="0"/>
            <a:chExt cx="8137736" cy="3390591"/>
          </a:xfrm>
        </p:grpSpPr>
        <p:grpSp>
          <p:nvGrpSpPr>
            <p:cNvPr id="142" name="Group 18"/>
            <p:cNvGrpSpPr/>
            <p:nvPr/>
          </p:nvGrpSpPr>
          <p:grpSpPr>
            <a:xfrm>
              <a:off x="-396552" y="2132856"/>
              <a:ext cx="6336704" cy="792088"/>
              <a:chOff x="-36512" y="2132856"/>
              <a:chExt cx="5012432" cy="792088"/>
            </a:xfrm>
          </p:grpSpPr>
          <p:cxnSp>
            <p:nvCxnSpPr>
              <p:cNvPr id="147" name="Straight Connector 146"/>
              <p:cNvCxnSpPr/>
              <p:nvPr/>
            </p:nvCxnSpPr>
            <p:spPr>
              <a:xfrm flipH="1">
                <a:off x="0" y="2132856"/>
                <a:ext cx="4860032" cy="0"/>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8" name="Straight Connector 147"/>
              <p:cNvCxnSpPr/>
              <p:nvPr/>
            </p:nvCxnSpPr>
            <p:spPr>
              <a:xfrm flipH="1">
                <a:off x="0" y="2204864"/>
                <a:ext cx="4860032" cy="0"/>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9" name="Straight Connector 148"/>
              <p:cNvCxnSpPr/>
              <p:nvPr/>
            </p:nvCxnSpPr>
            <p:spPr>
              <a:xfrm flipH="1">
                <a:off x="-36512" y="2276872"/>
                <a:ext cx="4860032" cy="0"/>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0" name="Straight Connector 149"/>
              <p:cNvCxnSpPr/>
              <p:nvPr/>
            </p:nvCxnSpPr>
            <p:spPr>
              <a:xfrm flipH="1">
                <a:off x="-36512" y="2348880"/>
                <a:ext cx="4860032" cy="0"/>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1" name="Straight Connector 150"/>
              <p:cNvCxnSpPr/>
              <p:nvPr/>
            </p:nvCxnSpPr>
            <p:spPr>
              <a:xfrm flipH="1">
                <a:off x="0" y="2420888"/>
                <a:ext cx="4860032" cy="0"/>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2" name="Straight Connector 151"/>
              <p:cNvCxnSpPr/>
              <p:nvPr/>
            </p:nvCxnSpPr>
            <p:spPr>
              <a:xfrm flipH="1">
                <a:off x="35496" y="2492896"/>
                <a:ext cx="4860032" cy="0"/>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3" name="Straight Connector 152"/>
              <p:cNvCxnSpPr/>
              <p:nvPr/>
            </p:nvCxnSpPr>
            <p:spPr>
              <a:xfrm flipH="1">
                <a:off x="115888" y="2636912"/>
                <a:ext cx="4860032" cy="0"/>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4" name="Straight Connector 153"/>
              <p:cNvCxnSpPr/>
              <p:nvPr/>
            </p:nvCxnSpPr>
            <p:spPr>
              <a:xfrm flipH="1">
                <a:off x="-36512" y="2780928"/>
                <a:ext cx="4860032" cy="0"/>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5" name="Straight Connector 154"/>
              <p:cNvCxnSpPr/>
              <p:nvPr/>
            </p:nvCxnSpPr>
            <p:spPr>
              <a:xfrm flipH="1">
                <a:off x="-36512" y="2708920"/>
                <a:ext cx="4860032" cy="0"/>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6" name="Straight Connector 155"/>
              <p:cNvCxnSpPr/>
              <p:nvPr/>
            </p:nvCxnSpPr>
            <p:spPr>
              <a:xfrm flipH="1">
                <a:off x="35496" y="2924944"/>
                <a:ext cx="4860032" cy="0"/>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7" name="Straight Connector 156"/>
              <p:cNvCxnSpPr/>
              <p:nvPr/>
            </p:nvCxnSpPr>
            <p:spPr>
              <a:xfrm flipH="1">
                <a:off x="0" y="2179464"/>
                <a:ext cx="4860032" cy="0"/>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8" name="Straight Connector 157"/>
              <p:cNvCxnSpPr/>
              <p:nvPr/>
            </p:nvCxnSpPr>
            <p:spPr>
              <a:xfrm flipH="1">
                <a:off x="5904" y="2547888"/>
                <a:ext cx="4860032" cy="0"/>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9" name="Straight Connector 158"/>
              <p:cNvCxnSpPr/>
              <p:nvPr/>
            </p:nvCxnSpPr>
            <p:spPr>
              <a:xfrm flipH="1">
                <a:off x="44004" y="2865636"/>
                <a:ext cx="4860032" cy="0"/>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143" name="TextBox 142"/>
            <p:cNvSpPr txBox="1"/>
            <p:nvPr/>
          </p:nvSpPr>
          <p:spPr>
            <a:xfrm rot="21082551">
              <a:off x="4848232" y="2867371"/>
              <a:ext cx="551754" cy="523220"/>
            </a:xfrm>
            <a:prstGeom prst="rect">
              <a:avLst/>
            </a:prstGeom>
            <a:noFill/>
          </p:spPr>
          <p:txBody>
            <a:bodyPr wrap="none" rtlCol="0">
              <a:spAutoFit/>
            </a:bodyPr>
            <a:lstStyle/>
            <a:p>
              <a:r>
                <a:rPr lang="en-GB" sz="2800" dirty="0" smtClean="0">
                  <a:latin typeface="Bradley Hand ITC" pitchFamily="66" charset="0"/>
                </a:rPr>
                <a:t>IN</a:t>
              </a:r>
              <a:endParaRPr lang="en-GB" sz="2800" dirty="0">
                <a:latin typeface="Bradley Hand ITC" pitchFamily="66" charset="0"/>
              </a:endParaRPr>
            </a:p>
          </p:txBody>
        </p:sp>
        <p:cxnSp>
          <p:nvCxnSpPr>
            <p:cNvPr id="144" name="Straight Connector 143"/>
            <p:cNvCxnSpPr/>
            <p:nvPr/>
          </p:nvCxnSpPr>
          <p:spPr>
            <a:xfrm>
              <a:off x="6732240" y="2492896"/>
              <a:ext cx="720080" cy="0"/>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5" name="Straight Connector 144"/>
            <p:cNvCxnSpPr/>
            <p:nvPr/>
          </p:nvCxnSpPr>
          <p:spPr>
            <a:xfrm>
              <a:off x="7452320" y="0"/>
              <a:ext cx="0" cy="2492896"/>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sp>
          <p:nvSpPr>
            <p:cNvPr id="146" name="TextBox 145"/>
            <p:cNvSpPr txBox="1"/>
            <p:nvPr/>
          </p:nvSpPr>
          <p:spPr>
            <a:xfrm rot="657747">
              <a:off x="6838373" y="2557627"/>
              <a:ext cx="902811" cy="523220"/>
            </a:xfrm>
            <a:prstGeom prst="rect">
              <a:avLst/>
            </a:prstGeom>
            <a:noFill/>
          </p:spPr>
          <p:txBody>
            <a:bodyPr wrap="none" rtlCol="0">
              <a:spAutoFit/>
            </a:bodyPr>
            <a:lstStyle/>
            <a:p>
              <a:r>
                <a:rPr lang="en-GB" sz="2800" dirty="0" smtClean="0">
                  <a:latin typeface="Bradley Hand ITC" pitchFamily="66" charset="0"/>
                </a:rPr>
                <a:t>OUT</a:t>
              </a:r>
              <a:endParaRPr lang="en-GB" sz="2800" dirty="0">
                <a:latin typeface="Bradley Hand ITC" pitchFamily="66" charset="0"/>
              </a:endParaRPr>
            </a:p>
          </p:txBody>
        </p:sp>
      </p:grpSp>
      <p:sp>
        <p:nvSpPr>
          <p:cNvPr id="183" name="Freeform 182"/>
          <p:cNvSpPr/>
          <p:nvPr/>
        </p:nvSpPr>
        <p:spPr>
          <a:xfrm>
            <a:off x="4139952" y="1340768"/>
            <a:ext cx="1597699" cy="1296144"/>
          </a:xfrm>
          <a:custGeom>
            <a:avLst/>
            <a:gdLst>
              <a:gd name="connsiteX0" fmla="*/ 0 w 1756229"/>
              <a:gd name="connsiteY0" fmla="*/ 899886 h 899886"/>
              <a:gd name="connsiteX1" fmla="*/ 58057 w 1756229"/>
              <a:gd name="connsiteY1" fmla="*/ 101600 h 899886"/>
              <a:gd name="connsiteX2" fmla="*/ 711200 w 1756229"/>
              <a:gd name="connsiteY2" fmla="*/ 551543 h 899886"/>
              <a:gd name="connsiteX3" fmla="*/ 870857 w 1756229"/>
              <a:gd name="connsiteY3" fmla="*/ 232229 h 899886"/>
              <a:gd name="connsiteX4" fmla="*/ 1509486 w 1756229"/>
              <a:gd name="connsiteY4" fmla="*/ 551543 h 899886"/>
              <a:gd name="connsiteX5" fmla="*/ 1422400 w 1756229"/>
              <a:gd name="connsiteY5" fmla="*/ 0 h 899886"/>
              <a:gd name="connsiteX6" fmla="*/ 1756229 w 1756229"/>
              <a:gd name="connsiteY6" fmla="*/ 319315 h 899886"/>
              <a:gd name="connsiteX7" fmla="*/ 1741715 w 1756229"/>
              <a:gd name="connsiteY7" fmla="*/ 667658 h 899886"/>
              <a:gd name="connsiteX0" fmla="*/ 0 w 1756229"/>
              <a:gd name="connsiteY0" fmla="*/ 798286 h 798286"/>
              <a:gd name="connsiteX1" fmla="*/ 58057 w 1756229"/>
              <a:gd name="connsiteY1" fmla="*/ 0 h 798286"/>
              <a:gd name="connsiteX2" fmla="*/ 711200 w 1756229"/>
              <a:gd name="connsiteY2" fmla="*/ 449943 h 798286"/>
              <a:gd name="connsiteX3" fmla="*/ 870857 w 1756229"/>
              <a:gd name="connsiteY3" fmla="*/ 130629 h 798286"/>
              <a:gd name="connsiteX4" fmla="*/ 1509486 w 1756229"/>
              <a:gd name="connsiteY4" fmla="*/ 449943 h 798286"/>
              <a:gd name="connsiteX5" fmla="*/ 1368152 w 1756229"/>
              <a:gd name="connsiteY5" fmla="*/ 42416 h 798286"/>
              <a:gd name="connsiteX6" fmla="*/ 1756229 w 1756229"/>
              <a:gd name="connsiteY6" fmla="*/ 217715 h 798286"/>
              <a:gd name="connsiteX7" fmla="*/ 1741715 w 1756229"/>
              <a:gd name="connsiteY7" fmla="*/ 566058 h 798286"/>
              <a:gd name="connsiteX0" fmla="*/ 0 w 1741715"/>
              <a:gd name="connsiteY0" fmla="*/ 798286 h 798286"/>
              <a:gd name="connsiteX1" fmla="*/ 58057 w 1741715"/>
              <a:gd name="connsiteY1" fmla="*/ 0 h 798286"/>
              <a:gd name="connsiteX2" fmla="*/ 711200 w 1741715"/>
              <a:gd name="connsiteY2" fmla="*/ 449943 h 798286"/>
              <a:gd name="connsiteX3" fmla="*/ 870857 w 1741715"/>
              <a:gd name="connsiteY3" fmla="*/ 130629 h 798286"/>
              <a:gd name="connsiteX4" fmla="*/ 1509486 w 1741715"/>
              <a:gd name="connsiteY4" fmla="*/ 449943 h 798286"/>
              <a:gd name="connsiteX5" fmla="*/ 1368152 w 1741715"/>
              <a:gd name="connsiteY5" fmla="*/ 42416 h 798286"/>
              <a:gd name="connsiteX6" fmla="*/ 1656184 w 1741715"/>
              <a:gd name="connsiteY6" fmla="*/ 330448 h 798286"/>
              <a:gd name="connsiteX7" fmla="*/ 1741715 w 1741715"/>
              <a:gd name="connsiteY7" fmla="*/ 566058 h 798286"/>
              <a:gd name="connsiteX0" fmla="*/ 0 w 1741715"/>
              <a:gd name="connsiteY0" fmla="*/ 798286 h 834504"/>
              <a:gd name="connsiteX1" fmla="*/ 58057 w 1741715"/>
              <a:gd name="connsiteY1" fmla="*/ 0 h 834504"/>
              <a:gd name="connsiteX2" fmla="*/ 711200 w 1741715"/>
              <a:gd name="connsiteY2" fmla="*/ 449943 h 834504"/>
              <a:gd name="connsiteX3" fmla="*/ 870857 w 1741715"/>
              <a:gd name="connsiteY3" fmla="*/ 130629 h 834504"/>
              <a:gd name="connsiteX4" fmla="*/ 1224136 w 1741715"/>
              <a:gd name="connsiteY4" fmla="*/ 834504 h 834504"/>
              <a:gd name="connsiteX5" fmla="*/ 1368152 w 1741715"/>
              <a:gd name="connsiteY5" fmla="*/ 42416 h 834504"/>
              <a:gd name="connsiteX6" fmla="*/ 1656184 w 1741715"/>
              <a:gd name="connsiteY6" fmla="*/ 330448 h 834504"/>
              <a:gd name="connsiteX7" fmla="*/ 1741715 w 1741715"/>
              <a:gd name="connsiteY7" fmla="*/ 566058 h 834504"/>
              <a:gd name="connsiteX0" fmla="*/ 0 w 1741715"/>
              <a:gd name="connsiteY0" fmla="*/ 798286 h 978520"/>
              <a:gd name="connsiteX1" fmla="*/ 58057 w 1741715"/>
              <a:gd name="connsiteY1" fmla="*/ 0 h 978520"/>
              <a:gd name="connsiteX2" fmla="*/ 648072 w 1741715"/>
              <a:gd name="connsiteY2" fmla="*/ 978520 h 978520"/>
              <a:gd name="connsiteX3" fmla="*/ 870857 w 1741715"/>
              <a:gd name="connsiteY3" fmla="*/ 130629 h 978520"/>
              <a:gd name="connsiteX4" fmla="*/ 1224136 w 1741715"/>
              <a:gd name="connsiteY4" fmla="*/ 834504 h 978520"/>
              <a:gd name="connsiteX5" fmla="*/ 1368152 w 1741715"/>
              <a:gd name="connsiteY5" fmla="*/ 42416 h 978520"/>
              <a:gd name="connsiteX6" fmla="*/ 1656184 w 1741715"/>
              <a:gd name="connsiteY6" fmla="*/ 330448 h 978520"/>
              <a:gd name="connsiteX7" fmla="*/ 1741715 w 1741715"/>
              <a:gd name="connsiteY7" fmla="*/ 566058 h 978520"/>
              <a:gd name="connsiteX0" fmla="*/ 0 w 1741715"/>
              <a:gd name="connsiteY0" fmla="*/ 798286 h 978520"/>
              <a:gd name="connsiteX1" fmla="*/ 58057 w 1741715"/>
              <a:gd name="connsiteY1" fmla="*/ 0 h 978520"/>
              <a:gd name="connsiteX2" fmla="*/ 648072 w 1741715"/>
              <a:gd name="connsiteY2" fmla="*/ 978520 h 978520"/>
              <a:gd name="connsiteX3" fmla="*/ 792088 w 1741715"/>
              <a:gd name="connsiteY3" fmla="*/ 474464 h 978520"/>
              <a:gd name="connsiteX4" fmla="*/ 1224136 w 1741715"/>
              <a:gd name="connsiteY4" fmla="*/ 834504 h 978520"/>
              <a:gd name="connsiteX5" fmla="*/ 1368152 w 1741715"/>
              <a:gd name="connsiteY5" fmla="*/ 42416 h 978520"/>
              <a:gd name="connsiteX6" fmla="*/ 1656184 w 1741715"/>
              <a:gd name="connsiteY6" fmla="*/ 330448 h 978520"/>
              <a:gd name="connsiteX7" fmla="*/ 1741715 w 1741715"/>
              <a:gd name="connsiteY7" fmla="*/ 566058 h 978520"/>
              <a:gd name="connsiteX0" fmla="*/ 0 w 1741715"/>
              <a:gd name="connsiteY0" fmla="*/ 755870 h 1080120"/>
              <a:gd name="connsiteX1" fmla="*/ 144016 w 1741715"/>
              <a:gd name="connsiteY1" fmla="*/ 1080120 h 1080120"/>
              <a:gd name="connsiteX2" fmla="*/ 648072 w 1741715"/>
              <a:gd name="connsiteY2" fmla="*/ 936104 h 1080120"/>
              <a:gd name="connsiteX3" fmla="*/ 792088 w 1741715"/>
              <a:gd name="connsiteY3" fmla="*/ 432048 h 1080120"/>
              <a:gd name="connsiteX4" fmla="*/ 1224136 w 1741715"/>
              <a:gd name="connsiteY4" fmla="*/ 792088 h 1080120"/>
              <a:gd name="connsiteX5" fmla="*/ 1368152 w 1741715"/>
              <a:gd name="connsiteY5" fmla="*/ 0 h 1080120"/>
              <a:gd name="connsiteX6" fmla="*/ 1656184 w 1741715"/>
              <a:gd name="connsiteY6" fmla="*/ 288032 h 1080120"/>
              <a:gd name="connsiteX7" fmla="*/ 1741715 w 1741715"/>
              <a:gd name="connsiteY7" fmla="*/ 523642 h 1080120"/>
              <a:gd name="connsiteX0" fmla="*/ 0 w 2029747"/>
              <a:gd name="connsiteY0" fmla="*/ 720080 h 1080120"/>
              <a:gd name="connsiteX1" fmla="*/ 432048 w 2029747"/>
              <a:gd name="connsiteY1" fmla="*/ 1080120 h 1080120"/>
              <a:gd name="connsiteX2" fmla="*/ 936104 w 2029747"/>
              <a:gd name="connsiteY2" fmla="*/ 936104 h 1080120"/>
              <a:gd name="connsiteX3" fmla="*/ 1080120 w 2029747"/>
              <a:gd name="connsiteY3" fmla="*/ 432048 h 1080120"/>
              <a:gd name="connsiteX4" fmla="*/ 1512168 w 2029747"/>
              <a:gd name="connsiteY4" fmla="*/ 792088 h 1080120"/>
              <a:gd name="connsiteX5" fmla="*/ 1656184 w 2029747"/>
              <a:gd name="connsiteY5" fmla="*/ 0 h 1080120"/>
              <a:gd name="connsiteX6" fmla="*/ 1944216 w 2029747"/>
              <a:gd name="connsiteY6" fmla="*/ 288032 h 1080120"/>
              <a:gd name="connsiteX7" fmla="*/ 2029747 w 2029747"/>
              <a:gd name="connsiteY7" fmla="*/ 523642 h 1080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29747" h="1080120">
                <a:moveTo>
                  <a:pt x="0" y="720080"/>
                </a:moveTo>
                <a:lnTo>
                  <a:pt x="432048" y="1080120"/>
                </a:lnTo>
                <a:lnTo>
                  <a:pt x="936104" y="936104"/>
                </a:lnTo>
                <a:lnTo>
                  <a:pt x="1080120" y="432048"/>
                </a:lnTo>
                <a:lnTo>
                  <a:pt x="1512168" y="792088"/>
                </a:lnTo>
                <a:lnTo>
                  <a:pt x="1656184" y="0"/>
                </a:lnTo>
                <a:lnTo>
                  <a:pt x="1944216" y="288032"/>
                </a:lnTo>
                <a:lnTo>
                  <a:pt x="2029747" y="523642"/>
                </a:lnTo>
              </a:path>
            </a:pathLst>
          </a:custGeom>
          <a:ln w="38100">
            <a:solidFill>
              <a:srgbClr val="CCFFFF"/>
            </a:solidFill>
          </a:ln>
          <a:effectLst>
            <a:glow rad="63500">
              <a:schemeClr val="accent5">
                <a:satMod val="175000"/>
                <a:alpha val="40000"/>
              </a:schemeClr>
            </a:glo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182" name="Freeform 181"/>
          <p:cNvSpPr/>
          <p:nvPr/>
        </p:nvSpPr>
        <p:spPr>
          <a:xfrm>
            <a:off x="6588224" y="1556792"/>
            <a:ext cx="1756229" cy="899886"/>
          </a:xfrm>
          <a:custGeom>
            <a:avLst/>
            <a:gdLst>
              <a:gd name="connsiteX0" fmla="*/ 0 w 1756229"/>
              <a:gd name="connsiteY0" fmla="*/ 899886 h 899886"/>
              <a:gd name="connsiteX1" fmla="*/ 58057 w 1756229"/>
              <a:gd name="connsiteY1" fmla="*/ 101600 h 899886"/>
              <a:gd name="connsiteX2" fmla="*/ 711200 w 1756229"/>
              <a:gd name="connsiteY2" fmla="*/ 551543 h 899886"/>
              <a:gd name="connsiteX3" fmla="*/ 870857 w 1756229"/>
              <a:gd name="connsiteY3" fmla="*/ 232229 h 899886"/>
              <a:gd name="connsiteX4" fmla="*/ 1509486 w 1756229"/>
              <a:gd name="connsiteY4" fmla="*/ 551543 h 899886"/>
              <a:gd name="connsiteX5" fmla="*/ 1422400 w 1756229"/>
              <a:gd name="connsiteY5" fmla="*/ 0 h 899886"/>
              <a:gd name="connsiteX6" fmla="*/ 1756229 w 1756229"/>
              <a:gd name="connsiteY6" fmla="*/ 319315 h 899886"/>
              <a:gd name="connsiteX7" fmla="*/ 1741715 w 1756229"/>
              <a:gd name="connsiteY7" fmla="*/ 667658 h 899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56229" h="899886">
                <a:moveTo>
                  <a:pt x="0" y="899886"/>
                </a:moveTo>
                <a:lnTo>
                  <a:pt x="58057" y="101600"/>
                </a:lnTo>
                <a:lnTo>
                  <a:pt x="711200" y="551543"/>
                </a:lnTo>
                <a:lnTo>
                  <a:pt x="870857" y="232229"/>
                </a:lnTo>
                <a:lnTo>
                  <a:pt x="1509486" y="551543"/>
                </a:lnTo>
                <a:lnTo>
                  <a:pt x="1422400" y="0"/>
                </a:lnTo>
                <a:lnTo>
                  <a:pt x="1756229" y="319315"/>
                </a:lnTo>
                <a:lnTo>
                  <a:pt x="1741715" y="667658"/>
                </a:lnTo>
              </a:path>
            </a:pathLst>
          </a:custGeom>
          <a:ln w="38100">
            <a:solidFill>
              <a:srgbClr val="CCFFFF"/>
            </a:solidFill>
          </a:ln>
          <a:effectLst>
            <a:glow rad="63500">
              <a:schemeClr val="accent5">
                <a:satMod val="175000"/>
                <a:alpha val="40000"/>
              </a:schemeClr>
            </a:glo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grpSp>
        <p:nvGrpSpPr>
          <p:cNvPr id="160" name="Group 159"/>
          <p:cNvGrpSpPr/>
          <p:nvPr/>
        </p:nvGrpSpPr>
        <p:grpSpPr>
          <a:xfrm>
            <a:off x="5724128" y="1844824"/>
            <a:ext cx="1008112" cy="1296144"/>
            <a:chOff x="7164288" y="1772816"/>
            <a:chExt cx="1008112" cy="1296144"/>
          </a:xfrm>
        </p:grpSpPr>
        <p:sp>
          <p:nvSpPr>
            <p:cNvPr id="161" name="Rectangle 2"/>
            <p:cNvSpPr/>
            <p:nvPr/>
          </p:nvSpPr>
          <p:spPr>
            <a:xfrm>
              <a:off x="7164288" y="1772816"/>
              <a:ext cx="1008112" cy="1296144"/>
            </a:xfrm>
            <a:prstGeom prst="rect">
              <a:avLst/>
            </a:prstGeom>
            <a:solidFill>
              <a:schemeClr val="bg1">
                <a:lumMod val="95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r>
                <a:rPr lang="en-GB" sz="1100" dirty="0" smtClean="0">
                  <a:solidFill>
                    <a:schemeClr val="tx1"/>
                  </a:solidFill>
                  <a:latin typeface="Arial Black" pitchFamily="34" charset="0"/>
                </a:rPr>
                <a:t>SOLAR SWITCH</a:t>
              </a:r>
              <a:endParaRPr lang="en-GB" sz="1100" dirty="0">
                <a:solidFill>
                  <a:schemeClr val="tx1"/>
                </a:solidFill>
                <a:latin typeface="Arial Black" pitchFamily="34" charset="0"/>
              </a:endParaRPr>
            </a:p>
          </p:txBody>
        </p:sp>
        <p:sp>
          <p:nvSpPr>
            <p:cNvPr id="162" name="Rectangle 3"/>
            <p:cNvSpPr/>
            <p:nvPr/>
          </p:nvSpPr>
          <p:spPr>
            <a:xfrm>
              <a:off x="7308304" y="2204864"/>
              <a:ext cx="720080" cy="720080"/>
            </a:xfrm>
            <a:prstGeom prst="rect">
              <a:avLst/>
            </a:prstGeom>
            <a:solidFill>
              <a:srgbClr val="FF00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dirty="0" smtClean="0">
                  <a:latin typeface="Arial Black" pitchFamily="34" charset="0"/>
                </a:rPr>
                <a:t>OFF</a:t>
              </a:r>
              <a:endParaRPr lang="en-GB" dirty="0">
                <a:latin typeface="Arial Black" pitchFamily="34" charset="0"/>
              </a:endParaRPr>
            </a:p>
          </p:txBody>
        </p:sp>
      </p:grpSp>
      <p:sp>
        <p:nvSpPr>
          <p:cNvPr id="68" name="Freeform 67"/>
          <p:cNvSpPr/>
          <p:nvPr/>
        </p:nvSpPr>
        <p:spPr>
          <a:xfrm rot="13843631" flipH="1">
            <a:off x="2979422" y="1799135"/>
            <a:ext cx="769406" cy="1087169"/>
          </a:xfrm>
          <a:custGeom>
            <a:avLst/>
            <a:gdLst>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75432 w 777479"/>
              <a:gd name="connsiteY8" fmla="*/ 659606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65919 w 777479"/>
              <a:gd name="connsiteY10" fmla="*/ 516731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62013 w 777479"/>
              <a:gd name="connsiteY20" fmla="*/ 605036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180 w 777479"/>
              <a:gd name="connsiteY0" fmla="*/ 0 h 909988"/>
              <a:gd name="connsiteX1" fmla="*/ 239713 w 777479"/>
              <a:gd name="connsiteY1" fmla="*/ 316660 h 909988"/>
              <a:gd name="connsiteX2" fmla="*/ 82550 w 777479"/>
              <a:gd name="connsiteY2" fmla="*/ 411910 h 909988"/>
              <a:gd name="connsiteX3" fmla="*/ 3969 w 777479"/>
              <a:gd name="connsiteY3" fmla="*/ 550022 h 909988"/>
              <a:gd name="connsiteX4" fmla="*/ 106363 w 777479"/>
              <a:gd name="connsiteY4" fmla="*/ 564310 h 909988"/>
              <a:gd name="connsiteX5" fmla="*/ 254000 w 777479"/>
              <a:gd name="connsiteY5" fmla="*/ 461916 h 909988"/>
              <a:gd name="connsiteX6" fmla="*/ 261144 w 777479"/>
              <a:gd name="connsiteY6" fmla="*/ 473822 h 909988"/>
              <a:gd name="connsiteX7" fmla="*/ 223044 w 777479"/>
              <a:gd name="connsiteY7" fmla="*/ 609553 h 909988"/>
              <a:gd name="connsiteX8" fmla="*/ 198834 w 777479"/>
              <a:gd name="connsiteY8" fmla="*/ 735760 h 909988"/>
              <a:gd name="connsiteX9" fmla="*/ 248147 w 777479"/>
              <a:gd name="connsiteY9" fmla="*/ 825875 h 909988"/>
              <a:gd name="connsiteX10" fmla="*/ 335682 w 777479"/>
              <a:gd name="connsiteY10" fmla="*/ 684141 h 909988"/>
              <a:gd name="connsiteX11" fmla="*/ 368300 w 777479"/>
              <a:gd name="connsiteY11" fmla="*/ 564309 h 909988"/>
              <a:gd name="connsiteX12" fmla="*/ 375444 w 777479"/>
              <a:gd name="connsiteY12" fmla="*/ 630985 h 909988"/>
              <a:gd name="connsiteX13" fmla="*/ 401638 w 777479"/>
              <a:gd name="connsiteY13" fmla="*/ 842916 h 909988"/>
              <a:gd name="connsiteX14" fmla="*/ 451644 w 777479"/>
              <a:gd name="connsiteY14" fmla="*/ 909591 h 909988"/>
              <a:gd name="connsiteX15" fmla="*/ 504032 w 777479"/>
              <a:gd name="connsiteY15" fmla="*/ 845297 h 909988"/>
              <a:gd name="connsiteX16" fmla="*/ 504032 w 777479"/>
              <a:gd name="connsiteY16" fmla="*/ 604790 h 909988"/>
              <a:gd name="connsiteX17" fmla="*/ 527844 w 777479"/>
              <a:gd name="connsiteY17" fmla="*/ 719091 h 909988"/>
              <a:gd name="connsiteX18" fmla="*/ 573088 w 777479"/>
              <a:gd name="connsiteY18" fmla="*/ 816722 h 909988"/>
              <a:gd name="connsiteX19" fmla="*/ 625475 w 777479"/>
              <a:gd name="connsiteY19" fmla="*/ 838153 h 909988"/>
              <a:gd name="connsiteX20" fmla="*/ 662013 w 777479"/>
              <a:gd name="connsiteY20" fmla="*/ 781202 h 909988"/>
              <a:gd name="connsiteX21" fmla="*/ 644525 w 777479"/>
              <a:gd name="connsiteY21" fmla="*/ 659560 h 909988"/>
              <a:gd name="connsiteX22" fmla="*/ 632619 w 777479"/>
              <a:gd name="connsiteY22" fmla="*/ 583360 h 909988"/>
              <a:gd name="connsiteX23" fmla="*/ 718344 w 777479"/>
              <a:gd name="connsiteY23" fmla="*/ 733378 h 909988"/>
              <a:gd name="connsiteX24" fmla="*/ 770732 w 777479"/>
              <a:gd name="connsiteY24" fmla="*/ 711947 h 909988"/>
              <a:gd name="connsiteX25" fmla="*/ 758825 w 777479"/>
              <a:gd name="connsiteY25" fmla="*/ 571453 h 909988"/>
              <a:gd name="connsiteX26" fmla="*/ 668338 w 777479"/>
              <a:gd name="connsiteY26" fmla="*/ 400003 h 909988"/>
              <a:gd name="connsiteX27" fmla="*/ 644525 w 777479"/>
              <a:gd name="connsiteY27" fmla="*/ 176166 h 909988"/>
              <a:gd name="connsiteX0" fmla="*/ 237180 w 777479"/>
              <a:gd name="connsiteY0" fmla="*/ 0 h 909988"/>
              <a:gd name="connsiteX1" fmla="*/ 239713 w 777479"/>
              <a:gd name="connsiteY1" fmla="*/ 316660 h 909988"/>
              <a:gd name="connsiteX2" fmla="*/ 82550 w 777479"/>
              <a:gd name="connsiteY2" fmla="*/ 411910 h 909988"/>
              <a:gd name="connsiteX3" fmla="*/ 3969 w 777479"/>
              <a:gd name="connsiteY3" fmla="*/ 550022 h 909988"/>
              <a:gd name="connsiteX4" fmla="*/ 106363 w 777479"/>
              <a:gd name="connsiteY4" fmla="*/ 564310 h 909988"/>
              <a:gd name="connsiteX5" fmla="*/ 254000 w 777479"/>
              <a:gd name="connsiteY5" fmla="*/ 461916 h 909988"/>
              <a:gd name="connsiteX6" fmla="*/ 261144 w 777479"/>
              <a:gd name="connsiteY6" fmla="*/ 473822 h 909988"/>
              <a:gd name="connsiteX7" fmla="*/ 223044 w 777479"/>
              <a:gd name="connsiteY7" fmla="*/ 609553 h 909988"/>
              <a:gd name="connsiteX8" fmla="*/ 198834 w 777479"/>
              <a:gd name="connsiteY8" fmla="*/ 735760 h 909988"/>
              <a:gd name="connsiteX9" fmla="*/ 248147 w 777479"/>
              <a:gd name="connsiteY9" fmla="*/ 825875 h 909988"/>
              <a:gd name="connsiteX10" fmla="*/ 335682 w 777479"/>
              <a:gd name="connsiteY10" fmla="*/ 684141 h 909988"/>
              <a:gd name="connsiteX11" fmla="*/ 368300 w 777479"/>
              <a:gd name="connsiteY11" fmla="*/ 564309 h 909988"/>
              <a:gd name="connsiteX12" fmla="*/ 375444 w 777479"/>
              <a:gd name="connsiteY12" fmla="*/ 630985 h 909988"/>
              <a:gd name="connsiteX13" fmla="*/ 401638 w 777479"/>
              <a:gd name="connsiteY13" fmla="*/ 842916 h 909988"/>
              <a:gd name="connsiteX14" fmla="*/ 451644 w 777479"/>
              <a:gd name="connsiteY14" fmla="*/ 909591 h 909988"/>
              <a:gd name="connsiteX15" fmla="*/ 504032 w 777479"/>
              <a:gd name="connsiteY15" fmla="*/ 845297 h 909988"/>
              <a:gd name="connsiteX16" fmla="*/ 504032 w 777479"/>
              <a:gd name="connsiteY16" fmla="*/ 604790 h 909988"/>
              <a:gd name="connsiteX17" fmla="*/ 527844 w 777479"/>
              <a:gd name="connsiteY17" fmla="*/ 719091 h 909988"/>
              <a:gd name="connsiteX18" fmla="*/ 573088 w 777479"/>
              <a:gd name="connsiteY18" fmla="*/ 816722 h 909988"/>
              <a:gd name="connsiteX19" fmla="*/ 625475 w 777479"/>
              <a:gd name="connsiteY19" fmla="*/ 838153 h 909988"/>
              <a:gd name="connsiteX20" fmla="*/ 662013 w 777479"/>
              <a:gd name="connsiteY20" fmla="*/ 781202 h 909988"/>
              <a:gd name="connsiteX21" fmla="*/ 644525 w 777479"/>
              <a:gd name="connsiteY21" fmla="*/ 659560 h 909988"/>
              <a:gd name="connsiteX22" fmla="*/ 632619 w 777479"/>
              <a:gd name="connsiteY22" fmla="*/ 583360 h 909988"/>
              <a:gd name="connsiteX23" fmla="*/ 718344 w 777479"/>
              <a:gd name="connsiteY23" fmla="*/ 733378 h 909988"/>
              <a:gd name="connsiteX24" fmla="*/ 770732 w 777479"/>
              <a:gd name="connsiteY24" fmla="*/ 711947 h 909988"/>
              <a:gd name="connsiteX25" fmla="*/ 758825 w 777479"/>
              <a:gd name="connsiteY25" fmla="*/ 571453 h 909988"/>
              <a:gd name="connsiteX26" fmla="*/ 668338 w 777479"/>
              <a:gd name="connsiteY26" fmla="*/ 400003 h 909988"/>
              <a:gd name="connsiteX27" fmla="*/ 614486 w 777479"/>
              <a:gd name="connsiteY27" fmla="*/ 68283 h 909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77479" h="909988">
                <a:moveTo>
                  <a:pt x="237180" y="0"/>
                </a:moveTo>
                <a:cubicBezTo>
                  <a:pt x="251269" y="45641"/>
                  <a:pt x="265485" y="248008"/>
                  <a:pt x="239713" y="316660"/>
                </a:cubicBezTo>
                <a:cubicBezTo>
                  <a:pt x="213941" y="385312"/>
                  <a:pt x="121841" y="373016"/>
                  <a:pt x="82550" y="411910"/>
                </a:cubicBezTo>
                <a:cubicBezTo>
                  <a:pt x="43259" y="450804"/>
                  <a:pt x="0" y="524622"/>
                  <a:pt x="3969" y="550022"/>
                </a:cubicBezTo>
                <a:cubicBezTo>
                  <a:pt x="7938" y="575422"/>
                  <a:pt x="64691" y="578994"/>
                  <a:pt x="106363" y="564310"/>
                </a:cubicBezTo>
                <a:cubicBezTo>
                  <a:pt x="148035" y="549626"/>
                  <a:pt x="228203" y="476997"/>
                  <a:pt x="254000" y="461916"/>
                </a:cubicBezTo>
                <a:cubicBezTo>
                  <a:pt x="279797" y="446835"/>
                  <a:pt x="266303" y="449216"/>
                  <a:pt x="261144" y="473822"/>
                </a:cubicBezTo>
                <a:cubicBezTo>
                  <a:pt x="255985" y="498428"/>
                  <a:pt x="233429" y="565897"/>
                  <a:pt x="223044" y="609553"/>
                </a:cubicBezTo>
                <a:cubicBezTo>
                  <a:pt x="212659" y="653209"/>
                  <a:pt x="194650" y="699706"/>
                  <a:pt x="198834" y="735760"/>
                </a:cubicBezTo>
                <a:cubicBezTo>
                  <a:pt x="203018" y="771814"/>
                  <a:pt x="225339" y="834478"/>
                  <a:pt x="248147" y="825875"/>
                </a:cubicBezTo>
                <a:cubicBezTo>
                  <a:pt x="270955" y="817272"/>
                  <a:pt x="315657" y="727735"/>
                  <a:pt x="335682" y="684141"/>
                </a:cubicBezTo>
                <a:cubicBezTo>
                  <a:pt x="355707" y="640547"/>
                  <a:pt x="361673" y="573168"/>
                  <a:pt x="368300" y="564309"/>
                </a:cubicBezTo>
                <a:cubicBezTo>
                  <a:pt x="374927" y="555450"/>
                  <a:pt x="369888" y="584551"/>
                  <a:pt x="375444" y="630985"/>
                </a:cubicBezTo>
                <a:cubicBezTo>
                  <a:pt x="381000" y="677420"/>
                  <a:pt x="388938" y="796482"/>
                  <a:pt x="401638" y="842916"/>
                </a:cubicBezTo>
                <a:cubicBezTo>
                  <a:pt x="414338" y="889350"/>
                  <a:pt x="434578" y="909194"/>
                  <a:pt x="451644" y="909591"/>
                </a:cubicBezTo>
                <a:cubicBezTo>
                  <a:pt x="468710" y="909988"/>
                  <a:pt x="495301" y="896097"/>
                  <a:pt x="504032" y="845297"/>
                </a:cubicBezTo>
                <a:cubicBezTo>
                  <a:pt x="512763" y="794497"/>
                  <a:pt x="500063" y="625824"/>
                  <a:pt x="504032" y="604790"/>
                </a:cubicBezTo>
                <a:cubicBezTo>
                  <a:pt x="508001" y="583756"/>
                  <a:pt x="516335" y="683769"/>
                  <a:pt x="527844" y="719091"/>
                </a:cubicBezTo>
                <a:cubicBezTo>
                  <a:pt x="539353" y="754413"/>
                  <a:pt x="556816" y="796878"/>
                  <a:pt x="573088" y="816722"/>
                </a:cubicBezTo>
                <a:cubicBezTo>
                  <a:pt x="589360" y="836566"/>
                  <a:pt x="610654" y="844073"/>
                  <a:pt x="625475" y="838153"/>
                </a:cubicBezTo>
                <a:cubicBezTo>
                  <a:pt x="640296" y="832233"/>
                  <a:pt x="658838" y="810968"/>
                  <a:pt x="662013" y="781202"/>
                </a:cubicBezTo>
                <a:cubicBezTo>
                  <a:pt x="665188" y="751436"/>
                  <a:pt x="649424" y="692534"/>
                  <a:pt x="644525" y="659560"/>
                </a:cubicBezTo>
                <a:cubicBezTo>
                  <a:pt x="639626" y="626586"/>
                  <a:pt x="620316" y="571057"/>
                  <a:pt x="632619" y="583360"/>
                </a:cubicBezTo>
                <a:cubicBezTo>
                  <a:pt x="644922" y="595663"/>
                  <a:pt x="695325" y="711947"/>
                  <a:pt x="718344" y="733378"/>
                </a:cubicBezTo>
                <a:cubicBezTo>
                  <a:pt x="741363" y="754809"/>
                  <a:pt x="763985" y="738935"/>
                  <a:pt x="770732" y="711947"/>
                </a:cubicBezTo>
                <a:cubicBezTo>
                  <a:pt x="777479" y="684960"/>
                  <a:pt x="775891" y="623444"/>
                  <a:pt x="758825" y="571453"/>
                </a:cubicBezTo>
                <a:cubicBezTo>
                  <a:pt x="741759" y="519462"/>
                  <a:pt x="692395" y="483865"/>
                  <a:pt x="668338" y="400003"/>
                </a:cubicBezTo>
                <a:cubicBezTo>
                  <a:pt x="644281" y="316141"/>
                  <a:pt x="616867" y="147261"/>
                  <a:pt x="614486" y="68283"/>
                </a:cubicBezTo>
              </a:path>
            </a:pathLst>
          </a:custGeom>
          <a:solidFill>
            <a:srgbClr val="0033CC"/>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70" name="Freeform 69"/>
          <p:cNvSpPr/>
          <p:nvPr/>
        </p:nvSpPr>
        <p:spPr>
          <a:xfrm>
            <a:off x="645836" y="2857217"/>
            <a:ext cx="675490" cy="1358712"/>
          </a:xfrm>
          <a:custGeom>
            <a:avLst/>
            <a:gdLst>
              <a:gd name="connsiteX0" fmla="*/ 452907 w 646090"/>
              <a:gd name="connsiteY0" fmla="*/ 92298 h 1092558"/>
              <a:gd name="connsiteX1" fmla="*/ 15025 w 646090"/>
              <a:gd name="connsiteY1" fmla="*/ 581695 h 1092558"/>
              <a:gd name="connsiteX2" fmla="*/ 543059 w 646090"/>
              <a:gd name="connsiteY2" fmla="*/ 1032456 h 1092558"/>
              <a:gd name="connsiteX3" fmla="*/ 633211 w 646090"/>
              <a:gd name="connsiteY3" fmla="*/ 942304 h 1092558"/>
              <a:gd name="connsiteX4" fmla="*/ 581696 w 646090"/>
              <a:gd name="connsiteY4" fmla="*/ 143814 h 1092558"/>
              <a:gd name="connsiteX5" fmla="*/ 452907 w 646090"/>
              <a:gd name="connsiteY5" fmla="*/ 92298 h 1092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6090" h="1092558">
                <a:moveTo>
                  <a:pt x="452907" y="92298"/>
                </a:moveTo>
                <a:cubicBezTo>
                  <a:pt x="358462" y="165278"/>
                  <a:pt x="0" y="425002"/>
                  <a:pt x="15025" y="581695"/>
                </a:cubicBezTo>
                <a:cubicBezTo>
                  <a:pt x="30050" y="738388"/>
                  <a:pt x="440028" y="972354"/>
                  <a:pt x="543059" y="1032456"/>
                </a:cubicBezTo>
                <a:cubicBezTo>
                  <a:pt x="646090" y="1092558"/>
                  <a:pt x="626772" y="1090411"/>
                  <a:pt x="633211" y="942304"/>
                </a:cubicBezTo>
                <a:cubicBezTo>
                  <a:pt x="639650" y="794197"/>
                  <a:pt x="607454" y="287628"/>
                  <a:pt x="581696" y="143814"/>
                </a:cubicBezTo>
                <a:cubicBezTo>
                  <a:pt x="555938" y="0"/>
                  <a:pt x="547352" y="19318"/>
                  <a:pt x="452907" y="92298"/>
                </a:cubicBezTo>
                <a:close/>
              </a:path>
            </a:pathLst>
          </a:custGeom>
          <a:solidFill>
            <a:srgbClr val="0033CC"/>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9" name="Freeform 88"/>
          <p:cNvSpPr/>
          <p:nvPr/>
        </p:nvSpPr>
        <p:spPr>
          <a:xfrm rot="7912557">
            <a:off x="636155" y="1873875"/>
            <a:ext cx="745041" cy="1087169"/>
          </a:xfrm>
          <a:custGeom>
            <a:avLst/>
            <a:gdLst>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75432 w 777479"/>
              <a:gd name="connsiteY8" fmla="*/ 659606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65919 w 777479"/>
              <a:gd name="connsiteY10" fmla="*/ 516731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62013 w 777479"/>
              <a:gd name="connsiteY20" fmla="*/ 605036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180 w 777479"/>
              <a:gd name="connsiteY0" fmla="*/ 0 h 909988"/>
              <a:gd name="connsiteX1" fmla="*/ 239713 w 777479"/>
              <a:gd name="connsiteY1" fmla="*/ 316660 h 909988"/>
              <a:gd name="connsiteX2" fmla="*/ 82550 w 777479"/>
              <a:gd name="connsiteY2" fmla="*/ 411910 h 909988"/>
              <a:gd name="connsiteX3" fmla="*/ 3969 w 777479"/>
              <a:gd name="connsiteY3" fmla="*/ 550022 h 909988"/>
              <a:gd name="connsiteX4" fmla="*/ 106363 w 777479"/>
              <a:gd name="connsiteY4" fmla="*/ 564310 h 909988"/>
              <a:gd name="connsiteX5" fmla="*/ 254000 w 777479"/>
              <a:gd name="connsiteY5" fmla="*/ 461916 h 909988"/>
              <a:gd name="connsiteX6" fmla="*/ 261144 w 777479"/>
              <a:gd name="connsiteY6" fmla="*/ 473822 h 909988"/>
              <a:gd name="connsiteX7" fmla="*/ 223044 w 777479"/>
              <a:gd name="connsiteY7" fmla="*/ 609553 h 909988"/>
              <a:gd name="connsiteX8" fmla="*/ 198834 w 777479"/>
              <a:gd name="connsiteY8" fmla="*/ 735760 h 909988"/>
              <a:gd name="connsiteX9" fmla="*/ 248147 w 777479"/>
              <a:gd name="connsiteY9" fmla="*/ 825875 h 909988"/>
              <a:gd name="connsiteX10" fmla="*/ 335682 w 777479"/>
              <a:gd name="connsiteY10" fmla="*/ 684141 h 909988"/>
              <a:gd name="connsiteX11" fmla="*/ 368300 w 777479"/>
              <a:gd name="connsiteY11" fmla="*/ 564309 h 909988"/>
              <a:gd name="connsiteX12" fmla="*/ 375444 w 777479"/>
              <a:gd name="connsiteY12" fmla="*/ 630985 h 909988"/>
              <a:gd name="connsiteX13" fmla="*/ 401638 w 777479"/>
              <a:gd name="connsiteY13" fmla="*/ 842916 h 909988"/>
              <a:gd name="connsiteX14" fmla="*/ 451644 w 777479"/>
              <a:gd name="connsiteY14" fmla="*/ 909591 h 909988"/>
              <a:gd name="connsiteX15" fmla="*/ 504032 w 777479"/>
              <a:gd name="connsiteY15" fmla="*/ 845297 h 909988"/>
              <a:gd name="connsiteX16" fmla="*/ 504032 w 777479"/>
              <a:gd name="connsiteY16" fmla="*/ 604790 h 909988"/>
              <a:gd name="connsiteX17" fmla="*/ 527844 w 777479"/>
              <a:gd name="connsiteY17" fmla="*/ 719091 h 909988"/>
              <a:gd name="connsiteX18" fmla="*/ 573088 w 777479"/>
              <a:gd name="connsiteY18" fmla="*/ 816722 h 909988"/>
              <a:gd name="connsiteX19" fmla="*/ 625475 w 777479"/>
              <a:gd name="connsiteY19" fmla="*/ 838153 h 909988"/>
              <a:gd name="connsiteX20" fmla="*/ 662013 w 777479"/>
              <a:gd name="connsiteY20" fmla="*/ 781202 h 909988"/>
              <a:gd name="connsiteX21" fmla="*/ 644525 w 777479"/>
              <a:gd name="connsiteY21" fmla="*/ 659560 h 909988"/>
              <a:gd name="connsiteX22" fmla="*/ 632619 w 777479"/>
              <a:gd name="connsiteY22" fmla="*/ 583360 h 909988"/>
              <a:gd name="connsiteX23" fmla="*/ 718344 w 777479"/>
              <a:gd name="connsiteY23" fmla="*/ 733378 h 909988"/>
              <a:gd name="connsiteX24" fmla="*/ 770732 w 777479"/>
              <a:gd name="connsiteY24" fmla="*/ 711947 h 909988"/>
              <a:gd name="connsiteX25" fmla="*/ 758825 w 777479"/>
              <a:gd name="connsiteY25" fmla="*/ 571453 h 909988"/>
              <a:gd name="connsiteX26" fmla="*/ 668338 w 777479"/>
              <a:gd name="connsiteY26" fmla="*/ 400003 h 909988"/>
              <a:gd name="connsiteX27" fmla="*/ 644525 w 777479"/>
              <a:gd name="connsiteY27" fmla="*/ 176166 h 909988"/>
              <a:gd name="connsiteX0" fmla="*/ 237180 w 777479"/>
              <a:gd name="connsiteY0" fmla="*/ 0 h 909988"/>
              <a:gd name="connsiteX1" fmla="*/ 239713 w 777479"/>
              <a:gd name="connsiteY1" fmla="*/ 316660 h 909988"/>
              <a:gd name="connsiteX2" fmla="*/ 82550 w 777479"/>
              <a:gd name="connsiteY2" fmla="*/ 411910 h 909988"/>
              <a:gd name="connsiteX3" fmla="*/ 3969 w 777479"/>
              <a:gd name="connsiteY3" fmla="*/ 550022 h 909988"/>
              <a:gd name="connsiteX4" fmla="*/ 106363 w 777479"/>
              <a:gd name="connsiteY4" fmla="*/ 564310 h 909988"/>
              <a:gd name="connsiteX5" fmla="*/ 254000 w 777479"/>
              <a:gd name="connsiteY5" fmla="*/ 461916 h 909988"/>
              <a:gd name="connsiteX6" fmla="*/ 261144 w 777479"/>
              <a:gd name="connsiteY6" fmla="*/ 473822 h 909988"/>
              <a:gd name="connsiteX7" fmla="*/ 223044 w 777479"/>
              <a:gd name="connsiteY7" fmla="*/ 609553 h 909988"/>
              <a:gd name="connsiteX8" fmla="*/ 198834 w 777479"/>
              <a:gd name="connsiteY8" fmla="*/ 735760 h 909988"/>
              <a:gd name="connsiteX9" fmla="*/ 248147 w 777479"/>
              <a:gd name="connsiteY9" fmla="*/ 825875 h 909988"/>
              <a:gd name="connsiteX10" fmla="*/ 335682 w 777479"/>
              <a:gd name="connsiteY10" fmla="*/ 684141 h 909988"/>
              <a:gd name="connsiteX11" fmla="*/ 368300 w 777479"/>
              <a:gd name="connsiteY11" fmla="*/ 564309 h 909988"/>
              <a:gd name="connsiteX12" fmla="*/ 375444 w 777479"/>
              <a:gd name="connsiteY12" fmla="*/ 630985 h 909988"/>
              <a:gd name="connsiteX13" fmla="*/ 401638 w 777479"/>
              <a:gd name="connsiteY13" fmla="*/ 842916 h 909988"/>
              <a:gd name="connsiteX14" fmla="*/ 451644 w 777479"/>
              <a:gd name="connsiteY14" fmla="*/ 909591 h 909988"/>
              <a:gd name="connsiteX15" fmla="*/ 504032 w 777479"/>
              <a:gd name="connsiteY15" fmla="*/ 845297 h 909988"/>
              <a:gd name="connsiteX16" fmla="*/ 504032 w 777479"/>
              <a:gd name="connsiteY16" fmla="*/ 604790 h 909988"/>
              <a:gd name="connsiteX17" fmla="*/ 527844 w 777479"/>
              <a:gd name="connsiteY17" fmla="*/ 719091 h 909988"/>
              <a:gd name="connsiteX18" fmla="*/ 573088 w 777479"/>
              <a:gd name="connsiteY18" fmla="*/ 816722 h 909988"/>
              <a:gd name="connsiteX19" fmla="*/ 625475 w 777479"/>
              <a:gd name="connsiteY19" fmla="*/ 838153 h 909988"/>
              <a:gd name="connsiteX20" fmla="*/ 662013 w 777479"/>
              <a:gd name="connsiteY20" fmla="*/ 781202 h 909988"/>
              <a:gd name="connsiteX21" fmla="*/ 644525 w 777479"/>
              <a:gd name="connsiteY21" fmla="*/ 659560 h 909988"/>
              <a:gd name="connsiteX22" fmla="*/ 632619 w 777479"/>
              <a:gd name="connsiteY22" fmla="*/ 583360 h 909988"/>
              <a:gd name="connsiteX23" fmla="*/ 718344 w 777479"/>
              <a:gd name="connsiteY23" fmla="*/ 733378 h 909988"/>
              <a:gd name="connsiteX24" fmla="*/ 770732 w 777479"/>
              <a:gd name="connsiteY24" fmla="*/ 711947 h 909988"/>
              <a:gd name="connsiteX25" fmla="*/ 758825 w 777479"/>
              <a:gd name="connsiteY25" fmla="*/ 571453 h 909988"/>
              <a:gd name="connsiteX26" fmla="*/ 668338 w 777479"/>
              <a:gd name="connsiteY26" fmla="*/ 400003 h 909988"/>
              <a:gd name="connsiteX27" fmla="*/ 614486 w 777479"/>
              <a:gd name="connsiteY27" fmla="*/ 68283 h 909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77479" h="909988">
                <a:moveTo>
                  <a:pt x="237180" y="0"/>
                </a:moveTo>
                <a:cubicBezTo>
                  <a:pt x="251269" y="45641"/>
                  <a:pt x="265485" y="248008"/>
                  <a:pt x="239713" y="316660"/>
                </a:cubicBezTo>
                <a:cubicBezTo>
                  <a:pt x="213941" y="385312"/>
                  <a:pt x="121841" y="373016"/>
                  <a:pt x="82550" y="411910"/>
                </a:cubicBezTo>
                <a:cubicBezTo>
                  <a:pt x="43259" y="450804"/>
                  <a:pt x="0" y="524622"/>
                  <a:pt x="3969" y="550022"/>
                </a:cubicBezTo>
                <a:cubicBezTo>
                  <a:pt x="7938" y="575422"/>
                  <a:pt x="64691" y="578994"/>
                  <a:pt x="106363" y="564310"/>
                </a:cubicBezTo>
                <a:cubicBezTo>
                  <a:pt x="148035" y="549626"/>
                  <a:pt x="228203" y="476997"/>
                  <a:pt x="254000" y="461916"/>
                </a:cubicBezTo>
                <a:cubicBezTo>
                  <a:pt x="279797" y="446835"/>
                  <a:pt x="266303" y="449216"/>
                  <a:pt x="261144" y="473822"/>
                </a:cubicBezTo>
                <a:cubicBezTo>
                  <a:pt x="255985" y="498428"/>
                  <a:pt x="233429" y="565897"/>
                  <a:pt x="223044" y="609553"/>
                </a:cubicBezTo>
                <a:cubicBezTo>
                  <a:pt x="212659" y="653209"/>
                  <a:pt x="194650" y="699706"/>
                  <a:pt x="198834" y="735760"/>
                </a:cubicBezTo>
                <a:cubicBezTo>
                  <a:pt x="203018" y="771814"/>
                  <a:pt x="225339" y="834478"/>
                  <a:pt x="248147" y="825875"/>
                </a:cubicBezTo>
                <a:cubicBezTo>
                  <a:pt x="270955" y="817272"/>
                  <a:pt x="315657" y="727735"/>
                  <a:pt x="335682" y="684141"/>
                </a:cubicBezTo>
                <a:cubicBezTo>
                  <a:pt x="355707" y="640547"/>
                  <a:pt x="361673" y="573168"/>
                  <a:pt x="368300" y="564309"/>
                </a:cubicBezTo>
                <a:cubicBezTo>
                  <a:pt x="374927" y="555450"/>
                  <a:pt x="369888" y="584551"/>
                  <a:pt x="375444" y="630985"/>
                </a:cubicBezTo>
                <a:cubicBezTo>
                  <a:pt x="381000" y="677420"/>
                  <a:pt x="388938" y="796482"/>
                  <a:pt x="401638" y="842916"/>
                </a:cubicBezTo>
                <a:cubicBezTo>
                  <a:pt x="414338" y="889350"/>
                  <a:pt x="434578" y="909194"/>
                  <a:pt x="451644" y="909591"/>
                </a:cubicBezTo>
                <a:cubicBezTo>
                  <a:pt x="468710" y="909988"/>
                  <a:pt x="495301" y="896097"/>
                  <a:pt x="504032" y="845297"/>
                </a:cubicBezTo>
                <a:cubicBezTo>
                  <a:pt x="512763" y="794497"/>
                  <a:pt x="500063" y="625824"/>
                  <a:pt x="504032" y="604790"/>
                </a:cubicBezTo>
                <a:cubicBezTo>
                  <a:pt x="508001" y="583756"/>
                  <a:pt x="516335" y="683769"/>
                  <a:pt x="527844" y="719091"/>
                </a:cubicBezTo>
                <a:cubicBezTo>
                  <a:pt x="539353" y="754413"/>
                  <a:pt x="556816" y="796878"/>
                  <a:pt x="573088" y="816722"/>
                </a:cubicBezTo>
                <a:cubicBezTo>
                  <a:pt x="589360" y="836566"/>
                  <a:pt x="610654" y="844073"/>
                  <a:pt x="625475" y="838153"/>
                </a:cubicBezTo>
                <a:cubicBezTo>
                  <a:pt x="640296" y="832233"/>
                  <a:pt x="658838" y="810968"/>
                  <a:pt x="662013" y="781202"/>
                </a:cubicBezTo>
                <a:cubicBezTo>
                  <a:pt x="665188" y="751436"/>
                  <a:pt x="649424" y="692534"/>
                  <a:pt x="644525" y="659560"/>
                </a:cubicBezTo>
                <a:cubicBezTo>
                  <a:pt x="639626" y="626586"/>
                  <a:pt x="620316" y="571057"/>
                  <a:pt x="632619" y="583360"/>
                </a:cubicBezTo>
                <a:cubicBezTo>
                  <a:pt x="644922" y="595663"/>
                  <a:pt x="695325" y="711947"/>
                  <a:pt x="718344" y="733378"/>
                </a:cubicBezTo>
                <a:cubicBezTo>
                  <a:pt x="741363" y="754809"/>
                  <a:pt x="763985" y="738935"/>
                  <a:pt x="770732" y="711947"/>
                </a:cubicBezTo>
                <a:cubicBezTo>
                  <a:pt x="777479" y="684960"/>
                  <a:pt x="775891" y="623444"/>
                  <a:pt x="758825" y="571453"/>
                </a:cubicBezTo>
                <a:cubicBezTo>
                  <a:pt x="741759" y="519462"/>
                  <a:pt x="692395" y="483865"/>
                  <a:pt x="668338" y="400003"/>
                </a:cubicBezTo>
                <a:cubicBezTo>
                  <a:pt x="644281" y="316141"/>
                  <a:pt x="616867" y="147261"/>
                  <a:pt x="614486" y="68283"/>
                </a:cubicBezTo>
              </a:path>
            </a:pathLst>
          </a:custGeom>
          <a:solidFill>
            <a:srgbClr val="0033CC"/>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90" name="Freeform 89"/>
          <p:cNvSpPr/>
          <p:nvPr/>
        </p:nvSpPr>
        <p:spPr>
          <a:xfrm rot="13843631" flipH="1">
            <a:off x="2999362" y="1953025"/>
            <a:ext cx="769406" cy="1087169"/>
          </a:xfrm>
          <a:custGeom>
            <a:avLst/>
            <a:gdLst>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75432 w 777479"/>
              <a:gd name="connsiteY8" fmla="*/ 659606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65919 w 777479"/>
              <a:gd name="connsiteY10" fmla="*/ 516731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62013 w 777479"/>
              <a:gd name="connsiteY20" fmla="*/ 605036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180 w 777479"/>
              <a:gd name="connsiteY0" fmla="*/ 0 h 909988"/>
              <a:gd name="connsiteX1" fmla="*/ 239713 w 777479"/>
              <a:gd name="connsiteY1" fmla="*/ 316660 h 909988"/>
              <a:gd name="connsiteX2" fmla="*/ 82550 w 777479"/>
              <a:gd name="connsiteY2" fmla="*/ 411910 h 909988"/>
              <a:gd name="connsiteX3" fmla="*/ 3969 w 777479"/>
              <a:gd name="connsiteY3" fmla="*/ 550022 h 909988"/>
              <a:gd name="connsiteX4" fmla="*/ 106363 w 777479"/>
              <a:gd name="connsiteY4" fmla="*/ 564310 h 909988"/>
              <a:gd name="connsiteX5" fmla="*/ 254000 w 777479"/>
              <a:gd name="connsiteY5" fmla="*/ 461916 h 909988"/>
              <a:gd name="connsiteX6" fmla="*/ 261144 w 777479"/>
              <a:gd name="connsiteY6" fmla="*/ 473822 h 909988"/>
              <a:gd name="connsiteX7" fmla="*/ 223044 w 777479"/>
              <a:gd name="connsiteY7" fmla="*/ 609553 h 909988"/>
              <a:gd name="connsiteX8" fmla="*/ 198834 w 777479"/>
              <a:gd name="connsiteY8" fmla="*/ 735760 h 909988"/>
              <a:gd name="connsiteX9" fmla="*/ 248147 w 777479"/>
              <a:gd name="connsiteY9" fmla="*/ 825875 h 909988"/>
              <a:gd name="connsiteX10" fmla="*/ 335682 w 777479"/>
              <a:gd name="connsiteY10" fmla="*/ 684141 h 909988"/>
              <a:gd name="connsiteX11" fmla="*/ 368300 w 777479"/>
              <a:gd name="connsiteY11" fmla="*/ 564309 h 909988"/>
              <a:gd name="connsiteX12" fmla="*/ 375444 w 777479"/>
              <a:gd name="connsiteY12" fmla="*/ 630985 h 909988"/>
              <a:gd name="connsiteX13" fmla="*/ 401638 w 777479"/>
              <a:gd name="connsiteY13" fmla="*/ 842916 h 909988"/>
              <a:gd name="connsiteX14" fmla="*/ 451644 w 777479"/>
              <a:gd name="connsiteY14" fmla="*/ 909591 h 909988"/>
              <a:gd name="connsiteX15" fmla="*/ 504032 w 777479"/>
              <a:gd name="connsiteY15" fmla="*/ 845297 h 909988"/>
              <a:gd name="connsiteX16" fmla="*/ 504032 w 777479"/>
              <a:gd name="connsiteY16" fmla="*/ 604790 h 909988"/>
              <a:gd name="connsiteX17" fmla="*/ 527844 w 777479"/>
              <a:gd name="connsiteY17" fmla="*/ 719091 h 909988"/>
              <a:gd name="connsiteX18" fmla="*/ 573088 w 777479"/>
              <a:gd name="connsiteY18" fmla="*/ 816722 h 909988"/>
              <a:gd name="connsiteX19" fmla="*/ 625475 w 777479"/>
              <a:gd name="connsiteY19" fmla="*/ 838153 h 909988"/>
              <a:gd name="connsiteX20" fmla="*/ 662013 w 777479"/>
              <a:gd name="connsiteY20" fmla="*/ 781202 h 909988"/>
              <a:gd name="connsiteX21" fmla="*/ 644525 w 777479"/>
              <a:gd name="connsiteY21" fmla="*/ 659560 h 909988"/>
              <a:gd name="connsiteX22" fmla="*/ 632619 w 777479"/>
              <a:gd name="connsiteY22" fmla="*/ 583360 h 909988"/>
              <a:gd name="connsiteX23" fmla="*/ 718344 w 777479"/>
              <a:gd name="connsiteY23" fmla="*/ 733378 h 909988"/>
              <a:gd name="connsiteX24" fmla="*/ 770732 w 777479"/>
              <a:gd name="connsiteY24" fmla="*/ 711947 h 909988"/>
              <a:gd name="connsiteX25" fmla="*/ 758825 w 777479"/>
              <a:gd name="connsiteY25" fmla="*/ 571453 h 909988"/>
              <a:gd name="connsiteX26" fmla="*/ 668338 w 777479"/>
              <a:gd name="connsiteY26" fmla="*/ 400003 h 909988"/>
              <a:gd name="connsiteX27" fmla="*/ 644525 w 777479"/>
              <a:gd name="connsiteY27" fmla="*/ 176166 h 909988"/>
              <a:gd name="connsiteX0" fmla="*/ 237180 w 777479"/>
              <a:gd name="connsiteY0" fmla="*/ 0 h 909988"/>
              <a:gd name="connsiteX1" fmla="*/ 239713 w 777479"/>
              <a:gd name="connsiteY1" fmla="*/ 316660 h 909988"/>
              <a:gd name="connsiteX2" fmla="*/ 82550 w 777479"/>
              <a:gd name="connsiteY2" fmla="*/ 411910 h 909988"/>
              <a:gd name="connsiteX3" fmla="*/ 3969 w 777479"/>
              <a:gd name="connsiteY3" fmla="*/ 550022 h 909988"/>
              <a:gd name="connsiteX4" fmla="*/ 106363 w 777479"/>
              <a:gd name="connsiteY4" fmla="*/ 564310 h 909988"/>
              <a:gd name="connsiteX5" fmla="*/ 254000 w 777479"/>
              <a:gd name="connsiteY5" fmla="*/ 461916 h 909988"/>
              <a:gd name="connsiteX6" fmla="*/ 261144 w 777479"/>
              <a:gd name="connsiteY6" fmla="*/ 473822 h 909988"/>
              <a:gd name="connsiteX7" fmla="*/ 223044 w 777479"/>
              <a:gd name="connsiteY7" fmla="*/ 609553 h 909988"/>
              <a:gd name="connsiteX8" fmla="*/ 198834 w 777479"/>
              <a:gd name="connsiteY8" fmla="*/ 735760 h 909988"/>
              <a:gd name="connsiteX9" fmla="*/ 248147 w 777479"/>
              <a:gd name="connsiteY9" fmla="*/ 825875 h 909988"/>
              <a:gd name="connsiteX10" fmla="*/ 335682 w 777479"/>
              <a:gd name="connsiteY10" fmla="*/ 684141 h 909988"/>
              <a:gd name="connsiteX11" fmla="*/ 368300 w 777479"/>
              <a:gd name="connsiteY11" fmla="*/ 564309 h 909988"/>
              <a:gd name="connsiteX12" fmla="*/ 375444 w 777479"/>
              <a:gd name="connsiteY12" fmla="*/ 630985 h 909988"/>
              <a:gd name="connsiteX13" fmla="*/ 401638 w 777479"/>
              <a:gd name="connsiteY13" fmla="*/ 842916 h 909988"/>
              <a:gd name="connsiteX14" fmla="*/ 451644 w 777479"/>
              <a:gd name="connsiteY14" fmla="*/ 909591 h 909988"/>
              <a:gd name="connsiteX15" fmla="*/ 504032 w 777479"/>
              <a:gd name="connsiteY15" fmla="*/ 845297 h 909988"/>
              <a:gd name="connsiteX16" fmla="*/ 504032 w 777479"/>
              <a:gd name="connsiteY16" fmla="*/ 604790 h 909988"/>
              <a:gd name="connsiteX17" fmla="*/ 527844 w 777479"/>
              <a:gd name="connsiteY17" fmla="*/ 719091 h 909988"/>
              <a:gd name="connsiteX18" fmla="*/ 573088 w 777479"/>
              <a:gd name="connsiteY18" fmla="*/ 816722 h 909988"/>
              <a:gd name="connsiteX19" fmla="*/ 625475 w 777479"/>
              <a:gd name="connsiteY19" fmla="*/ 838153 h 909988"/>
              <a:gd name="connsiteX20" fmla="*/ 662013 w 777479"/>
              <a:gd name="connsiteY20" fmla="*/ 781202 h 909988"/>
              <a:gd name="connsiteX21" fmla="*/ 644525 w 777479"/>
              <a:gd name="connsiteY21" fmla="*/ 659560 h 909988"/>
              <a:gd name="connsiteX22" fmla="*/ 632619 w 777479"/>
              <a:gd name="connsiteY22" fmla="*/ 583360 h 909988"/>
              <a:gd name="connsiteX23" fmla="*/ 718344 w 777479"/>
              <a:gd name="connsiteY23" fmla="*/ 733378 h 909988"/>
              <a:gd name="connsiteX24" fmla="*/ 770732 w 777479"/>
              <a:gd name="connsiteY24" fmla="*/ 711947 h 909988"/>
              <a:gd name="connsiteX25" fmla="*/ 758825 w 777479"/>
              <a:gd name="connsiteY25" fmla="*/ 571453 h 909988"/>
              <a:gd name="connsiteX26" fmla="*/ 668338 w 777479"/>
              <a:gd name="connsiteY26" fmla="*/ 400003 h 909988"/>
              <a:gd name="connsiteX27" fmla="*/ 614486 w 777479"/>
              <a:gd name="connsiteY27" fmla="*/ 68283 h 909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77479" h="909988">
                <a:moveTo>
                  <a:pt x="237180" y="0"/>
                </a:moveTo>
                <a:cubicBezTo>
                  <a:pt x="251269" y="45641"/>
                  <a:pt x="265485" y="248008"/>
                  <a:pt x="239713" y="316660"/>
                </a:cubicBezTo>
                <a:cubicBezTo>
                  <a:pt x="213941" y="385312"/>
                  <a:pt x="121841" y="373016"/>
                  <a:pt x="82550" y="411910"/>
                </a:cubicBezTo>
                <a:cubicBezTo>
                  <a:pt x="43259" y="450804"/>
                  <a:pt x="0" y="524622"/>
                  <a:pt x="3969" y="550022"/>
                </a:cubicBezTo>
                <a:cubicBezTo>
                  <a:pt x="7938" y="575422"/>
                  <a:pt x="64691" y="578994"/>
                  <a:pt x="106363" y="564310"/>
                </a:cubicBezTo>
                <a:cubicBezTo>
                  <a:pt x="148035" y="549626"/>
                  <a:pt x="228203" y="476997"/>
                  <a:pt x="254000" y="461916"/>
                </a:cubicBezTo>
                <a:cubicBezTo>
                  <a:pt x="279797" y="446835"/>
                  <a:pt x="266303" y="449216"/>
                  <a:pt x="261144" y="473822"/>
                </a:cubicBezTo>
                <a:cubicBezTo>
                  <a:pt x="255985" y="498428"/>
                  <a:pt x="233429" y="565897"/>
                  <a:pt x="223044" y="609553"/>
                </a:cubicBezTo>
                <a:cubicBezTo>
                  <a:pt x="212659" y="653209"/>
                  <a:pt x="194650" y="699706"/>
                  <a:pt x="198834" y="735760"/>
                </a:cubicBezTo>
                <a:cubicBezTo>
                  <a:pt x="203018" y="771814"/>
                  <a:pt x="225339" y="834478"/>
                  <a:pt x="248147" y="825875"/>
                </a:cubicBezTo>
                <a:cubicBezTo>
                  <a:pt x="270955" y="817272"/>
                  <a:pt x="315657" y="727735"/>
                  <a:pt x="335682" y="684141"/>
                </a:cubicBezTo>
                <a:cubicBezTo>
                  <a:pt x="355707" y="640547"/>
                  <a:pt x="361673" y="573168"/>
                  <a:pt x="368300" y="564309"/>
                </a:cubicBezTo>
                <a:cubicBezTo>
                  <a:pt x="374927" y="555450"/>
                  <a:pt x="369888" y="584551"/>
                  <a:pt x="375444" y="630985"/>
                </a:cubicBezTo>
                <a:cubicBezTo>
                  <a:pt x="381000" y="677420"/>
                  <a:pt x="388938" y="796482"/>
                  <a:pt x="401638" y="842916"/>
                </a:cubicBezTo>
                <a:cubicBezTo>
                  <a:pt x="414338" y="889350"/>
                  <a:pt x="434578" y="909194"/>
                  <a:pt x="451644" y="909591"/>
                </a:cubicBezTo>
                <a:cubicBezTo>
                  <a:pt x="468710" y="909988"/>
                  <a:pt x="495301" y="896097"/>
                  <a:pt x="504032" y="845297"/>
                </a:cubicBezTo>
                <a:cubicBezTo>
                  <a:pt x="512763" y="794497"/>
                  <a:pt x="500063" y="625824"/>
                  <a:pt x="504032" y="604790"/>
                </a:cubicBezTo>
                <a:cubicBezTo>
                  <a:pt x="508001" y="583756"/>
                  <a:pt x="516335" y="683769"/>
                  <a:pt x="527844" y="719091"/>
                </a:cubicBezTo>
                <a:cubicBezTo>
                  <a:pt x="539353" y="754413"/>
                  <a:pt x="556816" y="796878"/>
                  <a:pt x="573088" y="816722"/>
                </a:cubicBezTo>
                <a:cubicBezTo>
                  <a:pt x="589360" y="836566"/>
                  <a:pt x="610654" y="844073"/>
                  <a:pt x="625475" y="838153"/>
                </a:cubicBezTo>
                <a:cubicBezTo>
                  <a:pt x="640296" y="832233"/>
                  <a:pt x="658838" y="810968"/>
                  <a:pt x="662013" y="781202"/>
                </a:cubicBezTo>
                <a:cubicBezTo>
                  <a:pt x="665188" y="751436"/>
                  <a:pt x="649424" y="692534"/>
                  <a:pt x="644525" y="659560"/>
                </a:cubicBezTo>
                <a:cubicBezTo>
                  <a:pt x="639626" y="626586"/>
                  <a:pt x="620316" y="571057"/>
                  <a:pt x="632619" y="583360"/>
                </a:cubicBezTo>
                <a:cubicBezTo>
                  <a:pt x="644922" y="595663"/>
                  <a:pt x="695325" y="711947"/>
                  <a:pt x="718344" y="733378"/>
                </a:cubicBezTo>
                <a:cubicBezTo>
                  <a:pt x="741363" y="754809"/>
                  <a:pt x="763985" y="738935"/>
                  <a:pt x="770732" y="711947"/>
                </a:cubicBezTo>
                <a:cubicBezTo>
                  <a:pt x="777479" y="684960"/>
                  <a:pt x="775891" y="623444"/>
                  <a:pt x="758825" y="571453"/>
                </a:cubicBezTo>
                <a:cubicBezTo>
                  <a:pt x="741759" y="519462"/>
                  <a:pt x="692395" y="483865"/>
                  <a:pt x="668338" y="400003"/>
                </a:cubicBezTo>
                <a:cubicBezTo>
                  <a:pt x="644281" y="316141"/>
                  <a:pt x="616867" y="147261"/>
                  <a:pt x="614486" y="68283"/>
                </a:cubicBezTo>
              </a:path>
            </a:pathLst>
          </a:custGeom>
          <a:solidFill>
            <a:srgbClr val="0033CC"/>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69" name="Freeform 68"/>
          <p:cNvSpPr/>
          <p:nvPr/>
        </p:nvSpPr>
        <p:spPr>
          <a:xfrm flipH="1">
            <a:off x="3043532" y="2872559"/>
            <a:ext cx="654520" cy="1358712"/>
          </a:xfrm>
          <a:custGeom>
            <a:avLst/>
            <a:gdLst>
              <a:gd name="connsiteX0" fmla="*/ 452907 w 646090"/>
              <a:gd name="connsiteY0" fmla="*/ 92298 h 1092558"/>
              <a:gd name="connsiteX1" fmla="*/ 15025 w 646090"/>
              <a:gd name="connsiteY1" fmla="*/ 581695 h 1092558"/>
              <a:gd name="connsiteX2" fmla="*/ 543059 w 646090"/>
              <a:gd name="connsiteY2" fmla="*/ 1032456 h 1092558"/>
              <a:gd name="connsiteX3" fmla="*/ 633211 w 646090"/>
              <a:gd name="connsiteY3" fmla="*/ 942304 h 1092558"/>
              <a:gd name="connsiteX4" fmla="*/ 581696 w 646090"/>
              <a:gd name="connsiteY4" fmla="*/ 143814 h 1092558"/>
              <a:gd name="connsiteX5" fmla="*/ 452907 w 646090"/>
              <a:gd name="connsiteY5" fmla="*/ 92298 h 1092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6090" h="1092558">
                <a:moveTo>
                  <a:pt x="452907" y="92298"/>
                </a:moveTo>
                <a:cubicBezTo>
                  <a:pt x="358462" y="165278"/>
                  <a:pt x="0" y="425002"/>
                  <a:pt x="15025" y="581695"/>
                </a:cubicBezTo>
                <a:cubicBezTo>
                  <a:pt x="30050" y="738388"/>
                  <a:pt x="440028" y="972354"/>
                  <a:pt x="543059" y="1032456"/>
                </a:cubicBezTo>
                <a:cubicBezTo>
                  <a:pt x="646090" y="1092558"/>
                  <a:pt x="626772" y="1090411"/>
                  <a:pt x="633211" y="942304"/>
                </a:cubicBezTo>
                <a:cubicBezTo>
                  <a:pt x="639650" y="794197"/>
                  <a:pt x="607454" y="287628"/>
                  <a:pt x="581696" y="143814"/>
                </a:cubicBezTo>
                <a:cubicBezTo>
                  <a:pt x="555938" y="0"/>
                  <a:pt x="547352" y="19318"/>
                  <a:pt x="452907" y="92298"/>
                </a:cubicBezTo>
                <a:close/>
              </a:path>
            </a:pathLst>
          </a:custGeom>
          <a:solidFill>
            <a:srgbClr val="0033CC"/>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6" name="Group 124"/>
          <p:cNvGrpSpPr/>
          <p:nvPr/>
        </p:nvGrpSpPr>
        <p:grpSpPr>
          <a:xfrm>
            <a:off x="1043608" y="1484784"/>
            <a:ext cx="2187797" cy="3996444"/>
            <a:chOff x="1043608" y="1484784"/>
            <a:chExt cx="2187797" cy="3996444"/>
          </a:xfrm>
        </p:grpSpPr>
        <p:sp>
          <p:nvSpPr>
            <p:cNvPr id="71" name="Freeform 10"/>
            <p:cNvSpPr/>
            <p:nvPr/>
          </p:nvSpPr>
          <p:spPr>
            <a:xfrm flipH="1">
              <a:off x="2189876" y="4468989"/>
              <a:ext cx="674828" cy="1012239"/>
            </a:xfrm>
            <a:custGeom>
              <a:avLst/>
              <a:gdLst>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98859 w 625872"/>
                <a:gd name="connsiteY6" fmla="*/ 576262 h 840978"/>
                <a:gd name="connsiteX7" fmla="*/ 408384 w 625872"/>
                <a:gd name="connsiteY7" fmla="*/ 554831 h 840978"/>
                <a:gd name="connsiteX8" fmla="*/ 403622 w 625872"/>
                <a:gd name="connsiteY8" fmla="*/ 0 h 840978"/>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86581 w 625872"/>
                <a:gd name="connsiteY6" fmla="*/ 600620 h 840978"/>
                <a:gd name="connsiteX7" fmla="*/ 408384 w 625872"/>
                <a:gd name="connsiteY7" fmla="*/ 554831 h 840978"/>
                <a:gd name="connsiteX8" fmla="*/ 403622 w 625872"/>
                <a:gd name="connsiteY8" fmla="*/ 0 h 840978"/>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52338"/>
                <a:gd name="connsiteX1" fmla="*/ 586978 w 629778"/>
                <a:gd name="connsiteY1" fmla="*/ 707231 h 852338"/>
                <a:gd name="connsiteX2" fmla="*/ 332557 w 629778"/>
                <a:gd name="connsiteY2" fmla="*/ 850230 h 852338"/>
                <a:gd name="connsiteX3" fmla="*/ 65484 w 629778"/>
                <a:gd name="connsiteY3" fmla="*/ 809625 h 852338"/>
                <a:gd name="connsiteX4" fmla="*/ 15478 w 629778"/>
                <a:gd name="connsiteY4" fmla="*/ 671512 h 852338"/>
                <a:gd name="connsiteX5" fmla="*/ 158353 w 629778"/>
                <a:gd name="connsiteY5" fmla="*/ 540543 h 852338"/>
                <a:gd name="connsiteX6" fmla="*/ 386581 w 629778"/>
                <a:gd name="connsiteY6" fmla="*/ 600620 h 852338"/>
                <a:gd name="connsiteX7" fmla="*/ 408384 w 629778"/>
                <a:gd name="connsiteY7" fmla="*/ 554831 h 852338"/>
                <a:gd name="connsiteX8" fmla="*/ 403622 w 629778"/>
                <a:gd name="connsiteY8" fmla="*/ 0 h 852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9778" h="852338">
                  <a:moveTo>
                    <a:pt x="589359" y="40481"/>
                  </a:moveTo>
                  <a:cubicBezTo>
                    <a:pt x="607615" y="308570"/>
                    <a:pt x="629778" y="572273"/>
                    <a:pt x="586978" y="707231"/>
                  </a:cubicBezTo>
                  <a:cubicBezTo>
                    <a:pt x="544178" y="842189"/>
                    <a:pt x="393081" y="852338"/>
                    <a:pt x="332557" y="850230"/>
                  </a:cubicBezTo>
                  <a:cubicBezTo>
                    <a:pt x="247154" y="847800"/>
                    <a:pt x="118330" y="839411"/>
                    <a:pt x="65484" y="809625"/>
                  </a:cubicBezTo>
                  <a:cubicBezTo>
                    <a:pt x="12638" y="779839"/>
                    <a:pt x="0" y="716359"/>
                    <a:pt x="15478" y="671512"/>
                  </a:cubicBezTo>
                  <a:cubicBezTo>
                    <a:pt x="30956" y="626665"/>
                    <a:pt x="96503" y="552358"/>
                    <a:pt x="158353" y="540543"/>
                  </a:cubicBezTo>
                  <a:cubicBezTo>
                    <a:pt x="220203" y="528728"/>
                    <a:pt x="344909" y="598239"/>
                    <a:pt x="386581" y="600620"/>
                  </a:cubicBezTo>
                  <a:cubicBezTo>
                    <a:pt x="428253" y="603001"/>
                    <a:pt x="405544" y="654934"/>
                    <a:pt x="408384" y="554831"/>
                  </a:cubicBezTo>
                  <a:cubicBezTo>
                    <a:pt x="411224" y="454728"/>
                    <a:pt x="406400" y="229393"/>
                    <a:pt x="403622" y="0"/>
                  </a:cubicBezTo>
                </a:path>
              </a:pathLst>
            </a:custGeom>
            <a:solidFill>
              <a:srgbClr val="0033CC"/>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72" name="Freeform 71"/>
            <p:cNvSpPr/>
            <p:nvPr/>
          </p:nvSpPr>
          <p:spPr>
            <a:xfrm>
              <a:off x="1320661" y="4499134"/>
              <a:ext cx="700510" cy="982094"/>
            </a:xfrm>
            <a:custGeom>
              <a:avLst/>
              <a:gdLst>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98859 w 625872"/>
                <a:gd name="connsiteY6" fmla="*/ 576262 h 840978"/>
                <a:gd name="connsiteX7" fmla="*/ 408384 w 625872"/>
                <a:gd name="connsiteY7" fmla="*/ 554831 h 840978"/>
                <a:gd name="connsiteX8" fmla="*/ 403622 w 625872"/>
                <a:gd name="connsiteY8" fmla="*/ 0 h 840978"/>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86581 w 625872"/>
                <a:gd name="connsiteY6" fmla="*/ 600620 h 840978"/>
                <a:gd name="connsiteX7" fmla="*/ 408384 w 625872"/>
                <a:gd name="connsiteY7" fmla="*/ 554831 h 840978"/>
                <a:gd name="connsiteX8" fmla="*/ 403622 w 625872"/>
                <a:gd name="connsiteY8" fmla="*/ 0 h 840978"/>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52338"/>
                <a:gd name="connsiteX1" fmla="*/ 586978 w 629778"/>
                <a:gd name="connsiteY1" fmla="*/ 707231 h 852338"/>
                <a:gd name="connsiteX2" fmla="*/ 332557 w 629778"/>
                <a:gd name="connsiteY2" fmla="*/ 850230 h 852338"/>
                <a:gd name="connsiteX3" fmla="*/ 65484 w 629778"/>
                <a:gd name="connsiteY3" fmla="*/ 809625 h 852338"/>
                <a:gd name="connsiteX4" fmla="*/ 15478 w 629778"/>
                <a:gd name="connsiteY4" fmla="*/ 671512 h 852338"/>
                <a:gd name="connsiteX5" fmla="*/ 158353 w 629778"/>
                <a:gd name="connsiteY5" fmla="*/ 540543 h 852338"/>
                <a:gd name="connsiteX6" fmla="*/ 386581 w 629778"/>
                <a:gd name="connsiteY6" fmla="*/ 600620 h 852338"/>
                <a:gd name="connsiteX7" fmla="*/ 408384 w 629778"/>
                <a:gd name="connsiteY7" fmla="*/ 554831 h 852338"/>
                <a:gd name="connsiteX8" fmla="*/ 403622 w 629778"/>
                <a:gd name="connsiteY8" fmla="*/ 0 h 852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9778" h="852338">
                  <a:moveTo>
                    <a:pt x="589359" y="40481"/>
                  </a:moveTo>
                  <a:cubicBezTo>
                    <a:pt x="607615" y="308570"/>
                    <a:pt x="629778" y="572273"/>
                    <a:pt x="586978" y="707231"/>
                  </a:cubicBezTo>
                  <a:cubicBezTo>
                    <a:pt x="544178" y="842189"/>
                    <a:pt x="393081" y="852338"/>
                    <a:pt x="332557" y="850230"/>
                  </a:cubicBezTo>
                  <a:cubicBezTo>
                    <a:pt x="247154" y="847800"/>
                    <a:pt x="118330" y="839411"/>
                    <a:pt x="65484" y="809625"/>
                  </a:cubicBezTo>
                  <a:cubicBezTo>
                    <a:pt x="12638" y="779839"/>
                    <a:pt x="0" y="716359"/>
                    <a:pt x="15478" y="671512"/>
                  </a:cubicBezTo>
                  <a:cubicBezTo>
                    <a:pt x="30956" y="626665"/>
                    <a:pt x="96503" y="552358"/>
                    <a:pt x="158353" y="540543"/>
                  </a:cubicBezTo>
                  <a:cubicBezTo>
                    <a:pt x="220203" y="528728"/>
                    <a:pt x="344909" y="598239"/>
                    <a:pt x="386581" y="600620"/>
                  </a:cubicBezTo>
                  <a:cubicBezTo>
                    <a:pt x="428253" y="603001"/>
                    <a:pt x="405544" y="654934"/>
                    <a:pt x="408384" y="554831"/>
                  </a:cubicBezTo>
                  <a:cubicBezTo>
                    <a:pt x="411224" y="454728"/>
                    <a:pt x="406400" y="229393"/>
                    <a:pt x="403622" y="0"/>
                  </a:cubicBezTo>
                </a:path>
              </a:pathLst>
            </a:custGeom>
            <a:solidFill>
              <a:srgbClr val="0033CC"/>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grpSp>
          <p:nvGrpSpPr>
            <p:cNvPr id="7" name="Group 20"/>
            <p:cNvGrpSpPr/>
            <p:nvPr/>
          </p:nvGrpSpPr>
          <p:grpSpPr>
            <a:xfrm>
              <a:off x="1043608" y="1965781"/>
              <a:ext cx="2187797" cy="2926437"/>
              <a:chOff x="1475656" y="2564904"/>
              <a:chExt cx="2160240" cy="2808312"/>
            </a:xfrm>
          </p:grpSpPr>
          <p:sp>
            <p:nvSpPr>
              <p:cNvPr id="85" name="Oval 10"/>
              <p:cNvSpPr/>
              <p:nvPr/>
            </p:nvSpPr>
            <p:spPr>
              <a:xfrm>
                <a:off x="1475656" y="2564904"/>
                <a:ext cx="2160240" cy="2808312"/>
              </a:xfrm>
              <a:prstGeom prst="ellipse">
                <a:avLst/>
              </a:prstGeom>
              <a:solidFill>
                <a:srgbClr val="0033CC"/>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6" name="Freeform 6"/>
              <p:cNvSpPr/>
              <p:nvPr/>
            </p:nvSpPr>
            <p:spPr>
              <a:xfrm>
                <a:off x="1979712" y="2996952"/>
                <a:ext cx="1107584" cy="154547"/>
              </a:xfrm>
              <a:custGeom>
                <a:avLst/>
                <a:gdLst>
                  <a:gd name="connsiteX0" fmla="*/ 0 w 1107584"/>
                  <a:gd name="connsiteY0" fmla="*/ 154547 h 154547"/>
                  <a:gd name="connsiteX1" fmla="*/ 103031 w 1107584"/>
                  <a:gd name="connsiteY1" fmla="*/ 12879 h 154547"/>
                  <a:gd name="connsiteX2" fmla="*/ 244699 w 1107584"/>
                  <a:gd name="connsiteY2" fmla="*/ 154547 h 154547"/>
                  <a:gd name="connsiteX3" fmla="*/ 386367 w 1107584"/>
                  <a:gd name="connsiteY3" fmla="*/ 12879 h 154547"/>
                  <a:gd name="connsiteX4" fmla="*/ 515155 w 1107584"/>
                  <a:gd name="connsiteY4" fmla="*/ 141668 h 154547"/>
                  <a:gd name="connsiteX5" fmla="*/ 669702 w 1107584"/>
                  <a:gd name="connsiteY5" fmla="*/ 38637 h 154547"/>
                  <a:gd name="connsiteX6" fmla="*/ 837127 w 1107584"/>
                  <a:gd name="connsiteY6" fmla="*/ 115910 h 154547"/>
                  <a:gd name="connsiteX7" fmla="*/ 978795 w 1107584"/>
                  <a:gd name="connsiteY7" fmla="*/ 0 h 154547"/>
                  <a:gd name="connsiteX8" fmla="*/ 1107584 w 1107584"/>
                  <a:gd name="connsiteY8" fmla="*/ 115910 h 154547"/>
                  <a:gd name="connsiteX9" fmla="*/ 1107584 w 1107584"/>
                  <a:gd name="connsiteY9" fmla="*/ 115910 h 1545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07584" h="154547">
                    <a:moveTo>
                      <a:pt x="0" y="154547"/>
                    </a:moveTo>
                    <a:cubicBezTo>
                      <a:pt x="31124" y="83713"/>
                      <a:pt x="62248" y="12879"/>
                      <a:pt x="103031" y="12879"/>
                    </a:cubicBezTo>
                    <a:cubicBezTo>
                      <a:pt x="143814" y="12879"/>
                      <a:pt x="197476" y="154547"/>
                      <a:pt x="244699" y="154547"/>
                    </a:cubicBezTo>
                    <a:cubicBezTo>
                      <a:pt x="291922" y="154547"/>
                      <a:pt x="341291" y="15026"/>
                      <a:pt x="386367" y="12879"/>
                    </a:cubicBezTo>
                    <a:cubicBezTo>
                      <a:pt x="431443" y="10733"/>
                      <a:pt x="467933" y="137375"/>
                      <a:pt x="515155" y="141668"/>
                    </a:cubicBezTo>
                    <a:cubicBezTo>
                      <a:pt x="562378" y="145961"/>
                      <a:pt x="616040" y="42930"/>
                      <a:pt x="669702" y="38637"/>
                    </a:cubicBezTo>
                    <a:cubicBezTo>
                      <a:pt x="723364" y="34344"/>
                      <a:pt x="785612" y="122350"/>
                      <a:pt x="837127" y="115910"/>
                    </a:cubicBezTo>
                    <a:cubicBezTo>
                      <a:pt x="888643" y="109471"/>
                      <a:pt x="933719" y="0"/>
                      <a:pt x="978795" y="0"/>
                    </a:cubicBezTo>
                    <a:cubicBezTo>
                      <a:pt x="1023871" y="0"/>
                      <a:pt x="1107584" y="115910"/>
                      <a:pt x="1107584" y="115910"/>
                    </a:cubicBezTo>
                    <a:lnTo>
                      <a:pt x="1107584" y="115910"/>
                    </a:lnTo>
                  </a:path>
                </a:pathLst>
              </a:custGeom>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87" name="Freeform 7"/>
              <p:cNvSpPr/>
              <p:nvPr/>
            </p:nvSpPr>
            <p:spPr>
              <a:xfrm>
                <a:off x="1979712" y="2852936"/>
                <a:ext cx="1107584" cy="154547"/>
              </a:xfrm>
              <a:custGeom>
                <a:avLst/>
                <a:gdLst>
                  <a:gd name="connsiteX0" fmla="*/ 0 w 1107584"/>
                  <a:gd name="connsiteY0" fmla="*/ 154547 h 154547"/>
                  <a:gd name="connsiteX1" fmla="*/ 103031 w 1107584"/>
                  <a:gd name="connsiteY1" fmla="*/ 12879 h 154547"/>
                  <a:gd name="connsiteX2" fmla="*/ 244699 w 1107584"/>
                  <a:gd name="connsiteY2" fmla="*/ 154547 h 154547"/>
                  <a:gd name="connsiteX3" fmla="*/ 386367 w 1107584"/>
                  <a:gd name="connsiteY3" fmla="*/ 12879 h 154547"/>
                  <a:gd name="connsiteX4" fmla="*/ 515155 w 1107584"/>
                  <a:gd name="connsiteY4" fmla="*/ 141668 h 154547"/>
                  <a:gd name="connsiteX5" fmla="*/ 669702 w 1107584"/>
                  <a:gd name="connsiteY5" fmla="*/ 38637 h 154547"/>
                  <a:gd name="connsiteX6" fmla="*/ 837127 w 1107584"/>
                  <a:gd name="connsiteY6" fmla="*/ 115910 h 154547"/>
                  <a:gd name="connsiteX7" fmla="*/ 978795 w 1107584"/>
                  <a:gd name="connsiteY7" fmla="*/ 0 h 154547"/>
                  <a:gd name="connsiteX8" fmla="*/ 1107584 w 1107584"/>
                  <a:gd name="connsiteY8" fmla="*/ 115910 h 154547"/>
                  <a:gd name="connsiteX9" fmla="*/ 1107584 w 1107584"/>
                  <a:gd name="connsiteY9" fmla="*/ 115910 h 1545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07584" h="154547">
                    <a:moveTo>
                      <a:pt x="0" y="154547"/>
                    </a:moveTo>
                    <a:cubicBezTo>
                      <a:pt x="31124" y="83713"/>
                      <a:pt x="62248" y="12879"/>
                      <a:pt x="103031" y="12879"/>
                    </a:cubicBezTo>
                    <a:cubicBezTo>
                      <a:pt x="143814" y="12879"/>
                      <a:pt x="197476" y="154547"/>
                      <a:pt x="244699" y="154547"/>
                    </a:cubicBezTo>
                    <a:cubicBezTo>
                      <a:pt x="291922" y="154547"/>
                      <a:pt x="341291" y="15026"/>
                      <a:pt x="386367" y="12879"/>
                    </a:cubicBezTo>
                    <a:cubicBezTo>
                      <a:pt x="431443" y="10733"/>
                      <a:pt x="467933" y="137375"/>
                      <a:pt x="515155" y="141668"/>
                    </a:cubicBezTo>
                    <a:cubicBezTo>
                      <a:pt x="562378" y="145961"/>
                      <a:pt x="616040" y="42930"/>
                      <a:pt x="669702" y="38637"/>
                    </a:cubicBezTo>
                    <a:cubicBezTo>
                      <a:pt x="723364" y="34344"/>
                      <a:pt x="785612" y="122350"/>
                      <a:pt x="837127" y="115910"/>
                    </a:cubicBezTo>
                    <a:cubicBezTo>
                      <a:pt x="888643" y="109471"/>
                      <a:pt x="933719" y="0"/>
                      <a:pt x="978795" y="0"/>
                    </a:cubicBezTo>
                    <a:cubicBezTo>
                      <a:pt x="1023871" y="0"/>
                      <a:pt x="1107584" y="115910"/>
                      <a:pt x="1107584" y="115910"/>
                    </a:cubicBezTo>
                    <a:lnTo>
                      <a:pt x="1107584" y="115910"/>
                    </a:lnTo>
                  </a:path>
                </a:pathLst>
              </a:custGeom>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88" name="Freeform 8"/>
              <p:cNvSpPr/>
              <p:nvPr/>
            </p:nvSpPr>
            <p:spPr>
              <a:xfrm>
                <a:off x="1979712" y="2708920"/>
                <a:ext cx="1107584" cy="154547"/>
              </a:xfrm>
              <a:custGeom>
                <a:avLst/>
                <a:gdLst>
                  <a:gd name="connsiteX0" fmla="*/ 0 w 1107584"/>
                  <a:gd name="connsiteY0" fmla="*/ 154547 h 154547"/>
                  <a:gd name="connsiteX1" fmla="*/ 103031 w 1107584"/>
                  <a:gd name="connsiteY1" fmla="*/ 12879 h 154547"/>
                  <a:gd name="connsiteX2" fmla="*/ 244699 w 1107584"/>
                  <a:gd name="connsiteY2" fmla="*/ 154547 h 154547"/>
                  <a:gd name="connsiteX3" fmla="*/ 386367 w 1107584"/>
                  <a:gd name="connsiteY3" fmla="*/ 12879 h 154547"/>
                  <a:gd name="connsiteX4" fmla="*/ 515155 w 1107584"/>
                  <a:gd name="connsiteY4" fmla="*/ 141668 h 154547"/>
                  <a:gd name="connsiteX5" fmla="*/ 669702 w 1107584"/>
                  <a:gd name="connsiteY5" fmla="*/ 38637 h 154547"/>
                  <a:gd name="connsiteX6" fmla="*/ 837127 w 1107584"/>
                  <a:gd name="connsiteY6" fmla="*/ 115910 h 154547"/>
                  <a:gd name="connsiteX7" fmla="*/ 978795 w 1107584"/>
                  <a:gd name="connsiteY7" fmla="*/ 0 h 154547"/>
                  <a:gd name="connsiteX8" fmla="*/ 1107584 w 1107584"/>
                  <a:gd name="connsiteY8" fmla="*/ 115910 h 154547"/>
                  <a:gd name="connsiteX9" fmla="*/ 1107584 w 1107584"/>
                  <a:gd name="connsiteY9" fmla="*/ 115910 h 1545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07584" h="154547">
                    <a:moveTo>
                      <a:pt x="0" y="154547"/>
                    </a:moveTo>
                    <a:cubicBezTo>
                      <a:pt x="31124" y="83713"/>
                      <a:pt x="62248" y="12879"/>
                      <a:pt x="103031" y="12879"/>
                    </a:cubicBezTo>
                    <a:cubicBezTo>
                      <a:pt x="143814" y="12879"/>
                      <a:pt x="197476" y="154547"/>
                      <a:pt x="244699" y="154547"/>
                    </a:cubicBezTo>
                    <a:cubicBezTo>
                      <a:pt x="291922" y="154547"/>
                      <a:pt x="341291" y="15026"/>
                      <a:pt x="386367" y="12879"/>
                    </a:cubicBezTo>
                    <a:cubicBezTo>
                      <a:pt x="431443" y="10733"/>
                      <a:pt x="467933" y="137375"/>
                      <a:pt x="515155" y="141668"/>
                    </a:cubicBezTo>
                    <a:cubicBezTo>
                      <a:pt x="562378" y="145961"/>
                      <a:pt x="616040" y="42930"/>
                      <a:pt x="669702" y="38637"/>
                    </a:cubicBezTo>
                    <a:cubicBezTo>
                      <a:pt x="723364" y="34344"/>
                      <a:pt x="785612" y="122350"/>
                      <a:pt x="837127" y="115910"/>
                    </a:cubicBezTo>
                    <a:cubicBezTo>
                      <a:pt x="888643" y="109471"/>
                      <a:pt x="933719" y="0"/>
                      <a:pt x="978795" y="0"/>
                    </a:cubicBezTo>
                    <a:cubicBezTo>
                      <a:pt x="1023871" y="0"/>
                      <a:pt x="1107584" y="115910"/>
                      <a:pt x="1107584" y="115910"/>
                    </a:cubicBezTo>
                    <a:lnTo>
                      <a:pt x="1107584" y="115910"/>
                    </a:lnTo>
                  </a:path>
                </a:pathLst>
              </a:custGeom>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grpSp>
        <p:sp>
          <p:nvSpPr>
            <p:cNvPr id="74" name="Chord 73"/>
            <p:cNvSpPr/>
            <p:nvPr/>
          </p:nvSpPr>
          <p:spPr>
            <a:xfrm>
              <a:off x="1866504" y="3185591"/>
              <a:ext cx="570953" cy="387425"/>
            </a:xfrm>
            <a:prstGeom prst="chord">
              <a:avLst>
                <a:gd name="adj1" fmla="val 5430208"/>
                <a:gd name="adj2" fmla="val 5345722"/>
              </a:avLst>
            </a:prstGeom>
            <a:solidFill>
              <a:srgbClr val="FF00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8" name="Group 11"/>
            <p:cNvGrpSpPr/>
            <p:nvPr/>
          </p:nvGrpSpPr>
          <p:grpSpPr>
            <a:xfrm>
              <a:off x="1484029" y="1484784"/>
              <a:ext cx="1431787" cy="1415146"/>
              <a:chOff x="827584" y="1124744"/>
              <a:chExt cx="1072119" cy="1368152"/>
            </a:xfrm>
          </p:grpSpPr>
          <p:sp>
            <p:nvSpPr>
              <p:cNvPr id="79" name="Chord 78"/>
              <p:cNvSpPr/>
              <p:nvPr/>
            </p:nvSpPr>
            <p:spPr>
              <a:xfrm>
                <a:off x="827584" y="1124744"/>
                <a:ext cx="1072119" cy="1368152"/>
              </a:xfrm>
              <a:prstGeom prst="chord">
                <a:avLst>
                  <a:gd name="adj1" fmla="val 10688754"/>
                  <a:gd name="adj2" fmla="val 108958"/>
                </a:avLst>
              </a:prstGeom>
              <a:solidFill>
                <a:srgbClr val="FFFF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0" name="Chord 79"/>
              <p:cNvSpPr/>
              <p:nvPr/>
            </p:nvSpPr>
            <p:spPr>
              <a:xfrm rot="10800000">
                <a:off x="827584" y="1700808"/>
                <a:ext cx="1072119" cy="216024"/>
              </a:xfrm>
              <a:prstGeom prst="chord">
                <a:avLst>
                  <a:gd name="adj1" fmla="val 10688754"/>
                  <a:gd name="adj2" fmla="val 108958"/>
                </a:avLst>
              </a:prstGeom>
              <a:solidFill>
                <a:srgbClr val="FFFF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cxnSp>
            <p:nvCxnSpPr>
              <p:cNvPr id="81" name="Straight Connector 80"/>
              <p:cNvCxnSpPr/>
              <p:nvPr/>
            </p:nvCxnSpPr>
            <p:spPr>
              <a:xfrm rot="5400000">
                <a:off x="935596" y="1448780"/>
                <a:ext cx="64807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2" name="Straight Connector 81"/>
              <p:cNvCxnSpPr/>
              <p:nvPr/>
            </p:nvCxnSpPr>
            <p:spPr>
              <a:xfrm rot="5400000">
                <a:off x="1151620" y="1448780"/>
                <a:ext cx="64807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grpSp>
        <p:nvGrpSpPr>
          <p:cNvPr id="9" name="Group 12"/>
          <p:cNvGrpSpPr/>
          <p:nvPr/>
        </p:nvGrpSpPr>
        <p:grpSpPr>
          <a:xfrm>
            <a:off x="1888891" y="2778390"/>
            <a:ext cx="528363" cy="290570"/>
            <a:chOff x="6739030" y="3610677"/>
            <a:chExt cx="451036" cy="248044"/>
          </a:xfrm>
        </p:grpSpPr>
        <p:sp>
          <p:nvSpPr>
            <p:cNvPr id="83" name="Oval 82"/>
            <p:cNvSpPr/>
            <p:nvPr/>
          </p:nvSpPr>
          <p:spPr>
            <a:xfrm rot="190219">
              <a:off x="7099070" y="3610677"/>
              <a:ext cx="90996" cy="248044"/>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4" name="Oval 83"/>
            <p:cNvSpPr/>
            <p:nvPr/>
          </p:nvSpPr>
          <p:spPr>
            <a:xfrm rot="190219">
              <a:off x="6739030" y="3610677"/>
              <a:ext cx="90996" cy="248044"/>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10" name="Group 127"/>
          <p:cNvGrpSpPr/>
          <p:nvPr/>
        </p:nvGrpSpPr>
        <p:grpSpPr>
          <a:xfrm>
            <a:off x="1043608" y="1484784"/>
            <a:ext cx="2914230" cy="4032448"/>
            <a:chOff x="1043605" y="1484784"/>
            <a:chExt cx="2914230" cy="4032448"/>
          </a:xfrm>
        </p:grpSpPr>
        <p:sp>
          <p:nvSpPr>
            <p:cNvPr id="126" name="Freeform 10"/>
            <p:cNvSpPr/>
            <p:nvPr/>
          </p:nvSpPr>
          <p:spPr>
            <a:xfrm flipH="1">
              <a:off x="2195736" y="4504993"/>
              <a:ext cx="674828" cy="1012239"/>
            </a:xfrm>
            <a:custGeom>
              <a:avLst/>
              <a:gdLst>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98859 w 625872"/>
                <a:gd name="connsiteY6" fmla="*/ 576262 h 840978"/>
                <a:gd name="connsiteX7" fmla="*/ 408384 w 625872"/>
                <a:gd name="connsiteY7" fmla="*/ 554831 h 840978"/>
                <a:gd name="connsiteX8" fmla="*/ 403622 w 625872"/>
                <a:gd name="connsiteY8" fmla="*/ 0 h 840978"/>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86581 w 625872"/>
                <a:gd name="connsiteY6" fmla="*/ 600620 h 840978"/>
                <a:gd name="connsiteX7" fmla="*/ 408384 w 625872"/>
                <a:gd name="connsiteY7" fmla="*/ 554831 h 840978"/>
                <a:gd name="connsiteX8" fmla="*/ 403622 w 625872"/>
                <a:gd name="connsiteY8" fmla="*/ 0 h 840978"/>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52338"/>
                <a:gd name="connsiteX1" fmla="*/ 586978 w 629778"/>
                <a:gd name="connsiteY1" fmla="*/ 707231 h 852338"/>
                <a:gd name="connsiteX2" fmla="*/ 332557 w 629778"/>
                <a:gd name="connsiteY2" fmla="*/ 850230 h 852338"/>
                <a:gd name="connsiteX3" fmla="*/ 65484 w 629778"/>
                <a:gd name="connsiteY3" fmla="*/ 809625 h 852338"/>
                <a:gd name="connsiteX4" fmla="*/ 15478 w 629778"/>
                <a:gd name="connsiteY4" fmla="*/ 671512 h 852338"/>
                <a:gd name="connsiteX5" fmla="*/ 158353 w 629778"/>
                <a:gd name="connsiteY5" fmla="*/ 540543 h 852338"/>
                <a:gd name="connsiteX6" fmla="*/ 386581 w 629778"/>
                <a:gd name="connsiteY6" fmla="*/ 600620 h 852338"/>
                <a:gd name="connsiteX7" fmla="*/ 408384 w 629778"/>
                <a:gd name="connsiteY7" fmla="*/ 554831 h 852338"/>
                <a:gd name="connsiteX8" fmla="*/ 403622 w 629778"/>
                <a:gd name="connsiteY8" fmla="*/ 0 h 852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9778" h="852338">
                  <a:moveTo>
                    <a:pt x="589359" y="40481"/>
                  </a:moveTo>
                  <a:cubicBezTo>
                    <a:pt x="607615" y="308570"/>
                    <a:pt x="629778" y="572273"/>
                    <a:pt x="586978" y="707231"/>
                  </a:cubicBezTo>
                  <a:cubicBezTo>
                    <a:pt x="544178" y="842189"/>
                    <a:pt x="393081" y="852338"/>
                    <a:pt x="332557" y="850230"/>
                  </a:cubicBezTo>
                  <a:cubicBezTo>
                    <a:pt x="247154" y="847800"/>
                    <a:pt x="118330" y="839411"/>
                    <a:pt x="65484" y="809625"/>
                  </a:cubicBezTo>
                  <a:cubicBezTo>
                    <a:pt x="12638" y="779839"/>
                    <a:pt x="0" y="716359"/>
                    <a:pt x="15478" y="671512"/>
                  </a:cubicBezTo>
                  <a:cubicBezTo>
                    <a:pt x="30956" y="626665"/>
                    <a:pt x="96503" y="552358"/>
                    <a:pt x="158353" y="540543"/>
                  </a:cubicBezTo>
                  <a:cubicBezTo>
                    <a:pt x="220203" y="528728"/>
                    <a:pt x="344909" y="598239"/>
                    <a:pt x="386581" y="600620"/>
                  </a:cubicBezTo>
                  <a:cubicBezTo>
                    <a:pt x="428253" y="603001"/>
                    <a:pt x="405544" y="654934"/>
                    <a:pt x="408384" y="554831"/>
                  </a:cubicBezTo>
                  <a:cubicBezTo>
                    <a:pt x="411224" y="454728"/>
                    <a:pt x="406400" y="229393"/>
                    <a:pt x="403622" y="0"/>
                  </a:cubicBezTo>
                </a:path>
              </a:pathLst>
            </a:custGeom>
            <a:solidFill>
              <a:srgbClr val="0033CC"/>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127" name="Freeform 126"/>
            <p:cNvSpPr/>
            <p:nvPr/>
          </p:nvSpPr>
          <p:spPr>
            <a:xfrm>
              <a:off x="1326521" y="4535138"/>
              <a:ext cx="700510" cy="982094"/>
            </a:xfrm>
            <a:custGeom>
              <a:avLst/>
              <a:gdLst>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98859 w 625872"/>
                <a:gd name="connsiteY6" fmla="*/ 576262 h 840978"/>
                <a:gd name="connsiteX7" fmla="*/ 408384 w 625872"/>
                <a:gd name="connsiteY7" fmla="*/ 554831 h 840978"/>
                <a:gd name="connsiteX8" fmla="*/ 403622 w 625872"/>
                <a:gd name="connsiteY8" fmla="*/ 0 h 840978"/>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86581 w 625872"/>
                <a:gd name="connsiteY6" fmla="*/ 600620 h 840978"/>
                <a:gd name="connsiteX7" fmla="*/ 408384 w 625872"/>
                <a:gd name="connsiteY7" fmla="*/ 554831 h 840978"/>
                <a:gd name="connsiteX8" fmla="*/ 403622 w 625872"/>
                <a:gd name="connsiteY8" fmla="*/ 0 h 840978"/>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52338"/>
                <a:gd name="connsiteX1" fmla="*/ 586978 w 629778"/>
                <a:gd name="connsiteY1" fmla="*/ 707231 h 852338"/>
                <a:gd name="connsiteX2" fmla="*/ 332557 w 629778"/>
                <a:gd name="connsiteY2" fmla="*/ 850230 h 852338"/>
                <a:gd name="connsiteX3" fmla="*/ 65484 w 629778"/>
                <a:gd name="connsiteY3" fmla="*/ 809625 h 852338"/>
                <a:gd name="connsiteX4" fmla="*/ 15478 w 629778"/>
                <a:gd name="connsiteY4" fmla="*/ 671512 h 852338"/>
                <a:gd name="connsiteX5" fmla="*/ 158353 w 629778"/>
                <a:gd name="connsiteY5" fmla="*/ 540543 h 852338"/>
                <a:gd name="connsiteX6" fmla="*/ 386581 w 629778"/>
                <a:gd name="connsiteY6" fmla="*/ 600620 h 852338"/>
                <a:gd name="connsiteX7" fmla="*/ 408384 w 629778"/>
                <a:gd name="connsiteY7" fmla="*/ 554831 h 852338"/>
                <a:gd name="connsiteX8" fmla="*/ 403622 w 629778"/>
                <a:gd name="connsiteY8" fmla="*/ 0 h 852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9778" h="852338">
                  <a:moveTo>
                    <a:pt x="589359" y="40481"/>
                  </a:moveTo>
                  <a:cubicBezTo>
                    <a:pt x="607615" y="308570"/>
                    <a:pt x="629778" y="572273"/>
                    <a:pt x="586978" y="707231"/>
                  </a:cubicBezTo>
                  <a:cubicBezTo>
                    <a:pt x="544178" y="842189"/>
                    <a:pt x="393081" y="852338"/>
                    <a:pt x="332557" y="850230"/>
                  </a:cubicBezTo>
                  <a:cubicBezTo>
                    <a:pt x="247154" y="847800"/>
                    <a:pt x="118330" y="839411"/>
                    <a:pt x="65484" y="809625"/>
                  </a:cubicBezTo>
                  <a:cubicBezTo>
                    <a:pt x="12638" y="779839"/>
                    <a:pt x="0" y="716359"/>
                    <a:pt x="15478" y="671512"/>
                  </a:cubicBezTo>
                  <a:cubicBezTo>
                    <a:pt x="30956" y="626665"/>
                    <a:pt x="96503" y="552358"/>
                    <a:pt x="158353" y="540543"/>
                  </a:cubicBezTo>
                  <a:cubicBezTo>
                    <a:pt x="220203" y="528728"/>
                    <a:pt x="344909" y="598239"/>
                    <a:pt x="386581" y="600620"/>
                  </a:cubicBezTo>
                  <a:cubicBezTo>
                    <a:pt x="428253" y="603001"/>
                    <a:pt x="405544" y="654934"/>
                    <a:pt x="408384" y="554831"/>
                  </a:cubicBezTo>
                  <a:cubicBezTo>
                    <a:pt x="411224" y="454728"/>
                    <a:pt x="406400" y="229393"/>
                    <a:pt x="403622" y="0"/>
                  </a:cubicBezTo>
                </a:path>
              </a:pathLst>
            </a:custGeom>
            <a:solidFill>
              <a:srgbClr val="0033CC"/>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grpSp>
          <p:nvGrpSpPr>
            <p:cNvPr id="11" name="Group 44"/>
            <p:cNvGrpSpPr/>
            <p:nvPr/>
          </p:nvGrpSpPr>
          <p:grpSpPr>
            <a:xfrm flipH="1">
              <a:off x="1043605" y="1484784"/>
              <a:ext cx="2914230" cy="3387058"/>
              <a:chOff x="8889874" y="854289"/>
              <a:chExt cx="2108188" cy="2555149"/>
            </a:xfrm>
          </p:grpSpPr>
          <p:grpSp>
            <p:nvGrpSpPr>
              <p:cNvPr id="12" name="Group 128"/>
              <p:cNvGrpSpPr/>
              <p:nvPr/>
            </p:nvGrpSpPr>
            <p:grpSpPr>
              <a:xfrm>
                <a:off x="8889874" y="1201775"/>
                <a:ext cx="2108188" cy="2207663"/>
                <a:chOff x="206339" y="2341420"/>
                <a:chExt cx="2391327" cy="2504164"/>
              </a:xfrm>
            </p:grpSpPr>
            <p:sp>
              <p:nvSpPr>
                <p:cNvPr id="100" name="Freeform 99"/>
                <p:cNvSpPr/>
                <p:nvPr/>
              </p:nvSpPr>
              <p:spPr>
                <a:xfrm>
                  <a:off x="1929289" y="2851356"/>
                  <a:ext cx="446022" cy="577644"/>
                </a:xfrm>
                <a:custGeom>
                  <a:avLst/>
                  <a:gdLst>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98859 w 625872"/>
                    <a:gd name="connsiteY6" fmla="*/ 576262 h 840978"/>
                    <a:gd name="connsiteX7" fmla="*/ 408384 w 625872"/>
                    <a:gd name="connsiteY7" fmla="*/ 554831 h 840978"/>
                    <a:gd name="connsiteX8" fmla="*/ 403622 w 625872"/>
                    <a:gd name="connsiteY8" fmla="*/ 0 h 840978"/>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86581 w 625872"/>
                    <a:gd name="connsiteY6" fmla="*/ 600620 h 840978"/>
                    <a:gd name="connsiteX7" fmla="*/ 408384 w 625872"/>
                    <a:gd name="connsiteY7" fmla="*/ 554831 h 840978"/>
                    <a:gd name="connsiteX8" fmla="*/ 403622 w 625872"/>
                    <a:gd name="connsiteY8" fmla="*/ 0 h 840978"/>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52338"/>
                    <a:gd name="connsiteX1" fmla="*/ 586978 w 629778"/>
                    <a:gd name="connsiteY1" fmla="*/ 707231 h 852338"/>
                    <a:gd name="connsiteX2" fmla="*/ 332557 w 629778"/>
                    <a:gd name="connsiteY2" fmla="*/ 850230 h 852338"/>
                    <a:gd name="connsiteX3" fmla="*/ 65484 w 629778"/>
                    <a:gd name="connsiteY3" fmla="*/ 809625 h 852338"/>
                    <a:gd name="connsiteX4" fmla="*/ 15478 w 629778"/>
                    <a:gd name="connsiteY4" fmla="*/ 671512 h 852338"/>
                    <a:gd name="connsiteX5" fmla="*/ 158353 w 629778"/>
                    <a:gd name="connsiteY5" fmla="*/ 540543 h 852338"/>
                    <a:gd name="connsiteX6" fmla="*/ 386581 w 629778"/>
                    <a:gd name="connsiteY6" fmla="*/ 600620 h 852338"/>
                    <a:gd name="connsiteX7" fmla="*/ 408384 w 629778"/>
                    <a:gd name="connsiteY7" fmla="*/ 554831 h 852338"/>
                    <a:gd name="connsiteX8" fmla="*/ 403622 w 629778"/>
                    <a:gd name="connsiteY8" fmla="*/ 0 h 852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9778" h="852338">
                      <a:moveTo>
                        <a:pt x="589359" y="40481"/>
                      </a:moveTo>
                      <a:cubicBezTo>
                        <a:pt x="607615" y="308570"/>
                        <a:pt x="629778" y="572273"/>
                        <a:pt x="586978" y="707231"/>
                      </a:cubicBezTo>
                      <a:cubicBezTo>
                        <a:pt x="544178" y="842189"/>
                        <a:pt x="393081" y="852338"/>
                        <a:pt x="332557" y="850230"/>
                      </a:cubicBezTo>
                      <a:cubicBezTo>
                        <a:pt x="247154" y="847800"/>
                        <a:pt x="118330" y="839411"/>
                        <a:pt x="65484" y="809625"/>
                      </a:cubicBezTo>
                      <a:cubicBezTo>
                        <a:pt x="12638" y="779839"/>
                        <a:pt x="0" y="716359"/>
                        <a:pt x="15478" y="671512"/>
                      </a:cubicBezTo>
                      <a:cubicBezTo>
                        <a:pt x="30956" y="626665"/>
                        <a:pt x="96503" y="552358"/>
                        <a:pt x="158353" y="540543"/>
                      </a:cubicBezTo>
                      <a:cubicBezTo>
                        <a:pt x="220203" y="528728"/>
                        <a:pt x="344909" y="598239"/>
                        <a:pt x="386581" y="600620"/>
                      </a:cubicBezTo>
                      <a:cubicBezTo>
                        <a:pt x="428253" y="603001"/>
                        <a:pt x="405544" y="654934"/>
                        <a:pt x="408384" y="554831"/>
                      </a:cubicBezTo>
                      <a:cubicBezTo>
                        <a:pt x="411224" y="454728"/>
                        <a:pt x="406400" y="229393"/>
                        <a:pt x="403622" y="0"/>
                      </a:cubicBezTo>
                    </a:path>
                  </a:pathLst>
                </a:custGeom>
                <a:solidFill>
                  <a:srgbClr val="3399FF"/>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grpSp>
              <p:nvGrpSpPr>
                <p:cNvPr id="13" name="Group 20"/>
                <p:cNvGrpSpPr/>
                <p:nvPr/>
              </p:nvGrpSpPr>
              <p:grpSpPr>
                <a:xfrm>
                  <a:off x="725559" y="2341420"/>
                  <a:ext cx="1872107" cy="2504164"/>
                  <a:chOff x="1475656" y="2564904"/>
                  <a:chExt cx="2160240" cy="2808312"/>
                </a:xfrm>
              </p:grpSpPr>
              <p:sp>
                <p:nvSpPr>
                  <p:cNvPr id="105" name="Oval 10"/>
                  <p:cNvSpPr/>
                  <p:nvPr/>
                </p:nvSpPr>
                <p:spPr>
                  <a:xfrm>
                    <a:off x="1475656" y="2564904"/>
                    <a:ext cx="2160240" cy="2808312"/>
                  </a:xfrm>
                  <a:prstGeom prst="ellipse">
                    <a:avLst/>
                  </a:prstGeom>
                  <a:solidFill>
                    <a:srgbClr val="0033CC"/>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6" name="Freeform 6"/>
                  <p:cNvSpPr/>
                  <p:nvPr/>
                </p:nvSpPr>
                <p:spPr>
                  <a:xfrm>
                    <a:off x="1979712" y="2996952"/>
                    <a:ext cx="1107584" cy="154547"/>
                  </a:xfrm>
                  <a:custGeom>
                    <a:avLst/>
                    <a:gdLst>
                      <a:gd name="connsiteX0" fmla="*/ 0 w 1107584"/>
                      <a:gd name="connsiteY0" fmla="*/ 154547 h 154547"/>
                      <a:gd name="connsiteX1" fmla="*/ 103031 w 1107584"/>
                      <a:gd name="connsiteY1" fmla="*/ 12879 h 154547"/>
                      <a:gd name="connsiteX2" fmla="*/ 244699 w 1107584"/>
                      <a:gd name="connsiteY2" fmla="*/ 154547 h 154547"/>
                      <a:gd name="connsiteX3" fmla="*/ 386367 w 1107584"/>
                      <a:gd name="connsiteY3" fmla="*/ 12879 h 154547"/>
                      <a:gd name="connsiteX4" fmla="*/ 515155 w 1107584"/>
                      <a:gd name="connsiteY4" fmla="*/ 141668 h 154547"/>
                      <a:gd name="connsiteX5" fmla="*/ 669702 w 1107584"/>
                      <a:gd name="connsiteY5" fmla="*/ 38637 h 154547"/>
                      <a:gd name="connsiteX6" fmla="*/ 837127 w 1107584"/>
                      <a:gd name="connsiteY6" fmla="*/ 115910 h 154547"/>
                      <a:gd name="connsiteX7" fmla="*/ 978795 w 1107584"/>
                      <a:gd name="connsiteY7" fmla="*/ 0 h 154547"/>
                      <a:gd name="connsiteX8" fmla="*/ 1107584 w 1107584"/>
                      <a:gd name="connsiteY8" fmla="*/ 115910 h 154547"/>
                      <a:gd name="connsiteX9" fmla="*/ 1107584 w 1107584"/>
                      <a:gd name="connsiteY9" fmla="*/ 115910 h 1545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07584" h="154547">
                        <a:moveTo>
                          <a:pt x="0" y="154547"/>
                        </a:moveTo>
                        <a:cubicBezTo>
                          <a:pt x="31124" y="83713"/>
                          <a:pt x="62248" y="12879"/>
                          <a:pt x="103031" y="12879"/>
                        </a:cubicBezTo>
                        <a:cubicBezTo>
                          <a:pt x="143814" y="12879"/>
                          <a:pt x="197476" y="154547"/>
                          <a:pt x="244699" y="154547"/>
                        </a:cubicBezTo>
                        <a:cubicBezTo>
                          <a:pt x="291922" y="154547"/>
                          <a:pt x="341291" y="15026"/>
                          <a:pt x="386367" y="12879"/>
                        </a:cubicBezTo>
                        <a:cubicBezTo>
                          <a:pt x="431443" y="10733"/>
                          <a:pt x="467933" y="137375"/>
                          <a:pt x="515155" y="141668"/>
                        </a:cubicBezTo>
                        <a:cubicBezTo>
                          <a:pt x="562378" y="145961"/>
                          <a:pt x="616040" y="42930"/>
                          <a:pt x="669702" y="38637"/>
                        </a:cubicBezTo>
                        <a:cubicBezTo>
                          <a:pt x="723364" y="34344"/>
                          <a:pt x="785612" y="122350"/>
                          <a:pt x="837127" y="115910"/>
                        </a:cubicBezTo>
                        <a:cubicBezTo>
                          <a:pt x="888643" y="109471"/>
                          <a:pt x="933719" y="0"/>
                          <a:pt x="978795" y="0"/>
                        </a:cubicBezTo>
                        <a:cubicBezTo>
                          <a:pt x="1023871" y="0"/>
                          <a:pt x="1107584" y="115910"/>
                          <a:pt x="1107584" y="115910"/>
                        </a:cubicBezTo>
                        <a:lnTo>
                          <a:pt x="1107584" y="115910"/>
                        </a:lnTo>
                      </a:path>
                    </a:pathLst>
                  </a:custGeom>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107" name="Freeform 7"/>
                  <p:cNvSpPr/>
                  <p:nvPr/>
                </p:nvSpPr>
                <p:spPr>
                  <a:xfrm>
                    <a:off x="1979712" y="2852936"/>
                    <a:ext cx="1107584" cy="154547"/>
                  </a:xfrm>
                  <a:custGeom>
                    <a:avLst/>
                    <a:gdLst>
                      <a:gd name="connsiteX0" fmla="*/ 0 w 1107584"/>
                      <a:gd name="connsiteY0" fmla="*/ 154547 h 154547"/>
                      <a:gd name="connsiteX1" fmla="*/ 103031 w 1107584"/>
                      <a:gd name="connsiteY1" fmla="*/ 12879 h 154547"/>
                      <a:gd name="connsiteX2" fmla="*/ 244699 w 1107584"/>
                      <a:gd name="connsiteY2" fmla="*/ 154547 h 154547"/>
                      <a:gd name="connsiteX3" fmla="*/ 386367 w 1107584"/>
                      <a:gd name="connsiteY3" fmla="*/ 12879 h 154547"/>
                      <a:gd name="connsiteX4" fmla="*/ 515155 w 1107584"/>
                      <a:gd name="connsiteY4" fmla="*/ 141668 h 154547"/>
                      <a:gd name="connsiteX5" fmla="*/ 669702 w 1107584"/>
                      <a:gd name="connsiteY5" fmla="*/ 38637 h 154547"/>
                      <a:gd name="connsiteX6" fmla="*/ 837127 w 1107584"/>
                      <a:gd name="connsiteY6" fmla="*/ 115910 h 154547"/>
                      <a:gd name="connsiteX7" fmla="*/ 978795 w 1107584"/>
                      <a:gd name="connsiteY7" fmla="*/ 0 h 154547"/>
                      <a:gd name="connsiteX8" fmla="*/ 1107584 w 1107584"/>
                      <a:gd name="connsiteY8" fmla="*/ 115910 h 154547"/>
                      <a:gd name="connsiteX9" fmla="*/ 1107584 w 1107584"/>
                      <a:gd name="connsiteY9" fmla="*/ 115910 h 1545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07584" h="154547">
                        <a:moveTo>
                          <a:pt x="0" y="154547"/>
                        </a:moveTo>
                        <a:cubicBezTo>
                          <a:pt x="31124" y="83713"/>
                          <a:pt x="62248" y="12879"/>
                          <a:pt x="103031" y="12879"/>
                        </a:cubicBezTo>
                        <a:cubicBezTo>
                          <a:pt x="143814" y="12879"/>
                          <a:pt x="197476" y="154547"/>
                          <a:pt x="244699" y="154547"/>
                        </a:cubicBezTo>
                        <a:cubicBezTo>
                          <a:pt x="291922" y="154547"/>
                          <a:pt x="341291" y="15026"/>
                          <a:pt x="386367" y="12879"/>
                        </a:cubicBezTo>
                        <a:cubicBezTo>
                          <a:pt x="431443" y="10733"/>
                          <a:pt x="467933" y="137375"/>
                          <a:pt x="515155" y="141668"/>
                        </a:cubicBezTo>
                        <a:cubicBezTo>
                          <a:pt x="562378" y="145961"/>
                          <a:pt x="616040" y="42930"/>
                          <a:pt x="669702" y="38637"/>
                        </a:cubicBezTo>
                        <a:cubicBezTo>
                          <a:pt x="723364" y="34344"/>
                          <a:pt x="785612" y="122350"/>
                          <a:pt x="837127" y="115910"/>
                        </a:cubicBezTo>
                        <a:cubicBezTo>
                          <a:pt x="888643" y="109471"/>
                          <a:pt x="933719" y="0"/>
                          <a:pt x="978795" y="0"/>
                        </a:cubicBezTo>
                        <a:cubicBezTo>
                          <a:pt x="1023871" y="0"/>
                          <a:pt x="1107584" y="115910"/>
                          <a:pt x="1107584" y="115910"/>
                        </a:cubicBezTo>
                        <a:lnTo>
                          <a:pt x="1107584" y="115910"/>
                        </a:lnTo>
                      </a:path>
                    </a:pathLst>
                  </a:custGeom>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108" name="Freeform 8"/>
                  <p:cNvSpPr/>
                  <p:nvPr/>
                </p:nvSpPr>
                <p:spPr>
                  <a:xfrm>
                    <a:off x="1979712" y="2708920"/>
                    <a:ext cx="1107584" cy="154547"/>
                  </a:xfrm>
                  <a:custGeom>
                    <a:avLst/>
                    <a:gdLst>
                      <a:gd name="connsiteX0" fmla="*/ 0 w 1107584"/>
                      <a:gd name="connsiteY0" fmla="*/ 154547 h 154547"/>
                      <a:gd name="connsiteX1" fmla="*/ 103031 w 1107584"/>
                      <a:gd name="connsiteY1" fmla="*/ 12879 h 154547"/>
                      <a:gd name="connsiteX2" fmla="*/ 244699 w 1107584"/>
                      <a:gd name="connsiteY2" fmla="*/ 154547 h 154547"/>
                      <a:gd name="connsiteX3" fmla="*/ 386367 w 1107584"/>
                      <a:gd name="connsiteY3" fmla="*/ 12879 h 154547"/>
                      <a:gd name="connsiteX4" fmla="*/ 515155 w 1107584"/>
                      <a:gd name="connsiteY4" fmla="*/ 141668 h 154547"/>
                      <a:gd name="connsiteX5" fmla="*/ 669702 w 1107584"/>
                      <a:gd name="connsiteY5" fmla="*/ 38637 h 154547"/>
                      <a:gd name="connsiteX6" fmla="*/ 837127 w 1107584"/>
                      <a:gd name="connsiteY6" fmla="*/ 115910 h 154547"/>
                      <a:gd name="connsiteX7" fmla="*/ 978795 w 1107584"/>
                      <a:gd name="connsiteY7" fmla="*/ 0 h 154547"/>
                      <a:gd name="connsiteX8" fmla="*/ 1107584 w 1107584"/>
                      <a:gd name="connsiteY8" fmla="*/ 115910 h 154547"/>
                      <a:gd name="connsiteX9" fmla="*/ 1107584 w 1107584"/>
                      <a:gd name="connsiteY9" fmla="*/ 115910 h 1545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07584" h="154547">
                        <a:moveTo>
                          <a:pt x="0" y="154547"/>
                        </a:moveTo>
                        <a:cubicBezTo>
                          <a:pt x="31124" y="83713"/>
                          <a:pt x="62248" y="12879"/>
                          <a:pt x="103031" y="12879"/>
                        </a:cubicBezTo>
                        <a:cubicBezTo>
                          <a:pt x="143814" y="12879"/>
                          <a:pt x="197476" y="154547"/>
                          <a:pt x="244699" y="154547"/>
                        </a:cubicBezTo>
                        <a:cubicBezTo>
                          <a:pt x="291922" y="154547"/>
                          <a:pt x="341291" y="15026"/>
                          <a:pt x="386367" y="12879"/>
                        </a:cubicBezTo>
                        <a:cubicBezTo>
                          <a:pt x="431443" y="10733"/>
                          <a:pt x="467933" y="137375"/>
                          <a:pt x="515155" y="141668"/>
                        </a:cubicBezTo>
                        <a:cubicBezTo>
                          <a:pt x="562378" y="145961"/>
                          <a:pt x="616040" y="42930"/>
                          <a:pt x="669702" y="38637"/>
                        </a:cubicBezTo>
                        <a:cubicBezTo>
                          <a:pt x="723364" y="34344"/>
                          <a:pt x="785612" y="122350"/>
                          <a:pt x="837127" y="115910"/>
                        </a:cubicBezTo>
                        <a:cubicBezTo>
                          <a:pt x="888643" y="109471"/>
                          <a:pt x="933719" y="0"/>
                          <a:pt x="978795" y="0"/>
                        </a:cubicBezTo>
                        <a:cubicBezTo>
                          <a:pt x="1023871" y="0"/>
                          <a:pt x="1107584" y="115910"/>
                          <a:pt x="1107584" y="115910"/>
                        </a:cubicBezTo>
                        <a:lnTo>
                          <a:pt x="1107584" y="115910"/>
                        </a:lnTo>
                      </a:path>
                    </a:pathLst>
                  </a:custGeom>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grpSp>
            <p:sp>
              <p:nvSpPr>
                <p:cNvPr id="102" name="Chord 101"/>
                <p:cNvSpPr/>
                <p:nvPr/>
              </p:nvSpPr>
              <p:spPr>
                <a:xfrm>
                  <a:off x="576219" y="3403067"/>
                  <a:ext cx="488567" cy="331521"/>
                </a:xfrm>
                <a:prstGeom prst="chord">
                  <a:avLst>
                    <a:gd name="adj1" fmla="val 5430208"/>
                    <a:gd name="adj2" fmla="val 5345722"/>
                  </a:avLst>
                </a:prstGeom>
                <a:solidFill>
                  <a:srgbClr val="FF00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3" name="Oval 102"/>
                <p:cNvSpPr/>
                <p:nvPr/>
              </p:nvSpPr>
              <p:spPr>
                <a:xfrm rot="190219">
                  <a:off x="1049951" y="3028804"/>
                  <a:ext cx="91215" cy="248642"/>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4" name="Arc 103"/>
                <p:cNvSpPr/>
                <p:nvPr/>
              </p:nvSpPr>
              <p:spPr>
                <a:xfrm rot="10800000" flipH="1">
                  <a:off x="206339" y="3241233"/>
                  <a:ext cx="1140160" cy="866178"/>
                </a:xfrm>
                <a:prstGeom prst="arc">
                  <a:avLst>
                    <a:gd name="adj1" fmla="val 16427381"/>
                    <a:gd name="adj2" fmla="val 19023606"/>
                  </a:avLst>
                </a:prstGeom>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grpSp>
          <p:sp>
            <p:nvSpPr>
              <p:cNvPr id="94" name="Freeform 93"/>
              <p:cNvSpPr/>
              <p:nvPr/>
            </p:nvSpPr>
            <p:spPr>
              <a:xfrm>
                <a:off x="10008047" y="2137879"/>
                <a:ext cx="585932" cy="788408"/>
              </a:xfrm>
              <a:custGeom>
                <a:avLst/>
                <a:gdLst>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75432 w 777479"/>
                  <a:gd name="connsiteY8" fmla="*/ 659606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65919 w 777479"/>
                  <a:gd name="connsiteY10" fmla="*/ 516731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62013 w 777479"/>
                  <a:gd name="connsiteY20" fmla="*/ 605036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180 w 777479"/>
                  <a:gd name="connsiteY0" fmla="*/ 0 h 909988"/>
                  <a:gd name="connsiteX1" fmla="*/ 239713 w 777479"/>
                  <a:gd name="connsiteY1" fmla="*/ 316660 h 909988"/>
                  <a:gd name="connsiteX2" fmla="*/ 82550 w 777479"/>
                  <a:gd name="connsiteY2" fmla="*/ 411910 h 909988"/>
                  <a:gd name="connsiteX3" fmla="*/ 3969 w 777479"/>
                  <a:gd name="connsiteY3" fmla="*/ 550022 h 909988"/>
                  <a:gd name="connsiteX4" fmla="*/ 106363 w 777479"/>
                  <a:gd name="connsiteY4" fmla="*/ 564310 h 909988"/>
                  <a:gd name="connsiteX5" fmla="*/ 254000 w 777479"/>
                  <a:gd name="connsiteY5" fmla="*/ 461916 h 909988"/>
                  <a:gd name="connsiteX6" fmla="*/ 261144 w 777479"/>
                  <a:gd name="connsiteY6" fmla="*/ 473822 h 909988"/>
                  <a:gd name="connsiteX7" fmla="*/ 223044 w 777479"/>
                  <a:gd name="connsiteY7" fmla="*/ 609553 h 909988"/>
                  <a:gd name="connsiteX8" fmla="*/ 198834 w 777479"/>
                  <a:gd name="connsiteY8" fmla="*/ 735760 h 909988"/>
                  <a:gd name="connsiteX9" fmla="*/ 248147 w 777479"/>
                  <a:gd name="connsiteY9" fmla="*/ 825875 h 909988"/>
                  <a:gd name="connsiteX10" fmla="*/ 335682 w 777479"/>
                  <a:gd name="connsiteY10" fmla="*/ 684141 h 909988"/>
                  <a:gd name="connsiteX11" fmla="*/ 368300 w 777479"/>
                  <a:gd name="connsiteY11" fmla="*/ 564309 h 909988"/>
                  <a:gd name="connsiteX12" fmla="*/ 375444 w 777479"/>
                  <a:gd name="connsiteY12" fmla="*/ 630985 h 909988"/>
                  <a:gd name="connsiteX13" fmla="*/ 401638 w 777479"/>
                  <a:gd name="connsiteY13" fmla="*/ 842916 h 909988"/>
                  <a:gd name="connsiteX14" fmla="*/ 451644 w 777479"/>
                  <a:gd name="connsiteY14" fmla="*/ 909591 h 909988"/>
                  <a:gd name="connsiteX15" fmla="*/ 504032 w 777479"/>
                  <a:gd name="connsiteY15" fmla="*/ 845297 h 909988"/>
                  <a:gd name="connsiteX16" fmla="*/ 504032 w 777479"/>
                  <a:gd name="connsiteY16" fmla="*/ 604790 h 909988"/>
                  <a:gd name="connsiteX17" fmla="*/ 527844 w 777479"/>
                  <a:gd name="connsiteY17" fmla="*/ 719091 h 909988"/>
                  <a:gd name="connsiteX18" fmla="*/ 573088 w 777479"/>
                  <a:gd name="connsiteY18" fmla="*/ 816722 h 909988"/>
                  <a:gd name="connsiteX19" fmla="*/ 625475 w 777479"/>
                  <a:gd name="connsiteY19" fmla="*/ 838153 h 909988"/>
                  <a:gd name="connsiteX20" fmla="*/ 662013 w 777479"/>
                  <a:gd name="connsiteY20" fmla="*/ 781202 h 909988"/>
                  <a:gd name="connsiteX21" fmla="*/ 644525 w 777479"/>
                  <a:gd name="connsiteY21" fmla="*/ 659560 h 909988"/>
                  <a:gd name="connsiteX22" fmla="*/ 632619 w 777479"/>
                  <a:gd name="connsiteY22" fmla="*/ 583360 h 909988"/>
                  <a:gd name="connsiteX23" fmla="*/ 718344 w 777479"/>
                  <a:gd name="connsiteY23" fmla="*/ 733378 h 909988"/>
                  <a:gd name="connsiteX24" fmla="*/ 770732 w 777479"/>
                  <a:gd name="connsiteY24" fmla="*/ 711947 h 909988"/>
                  <a:gd name="connsiteX25" fmla="*/ 758825 w 777479"/>
                  <a:gd name="connsiteY25" fmla="*/ 571453 h 909988"/>
                  <a:gd name="connsiteX26" fmla="*/ 668338 w 777479"/>
                  <a:gd name="connsiteY26" fmla="*/ 400003 h 909988"/>
                  <a:gd name="connsiteX27" fmla="*/ 644525 w 777479"/>
                  <a:gd name="connsiteY27" fmla="*/ 176166 h 909988"/>
                  <a:gd name="connsiteX0" fmla="*/ 237180 w 777479"/>
                  <a:gd name="connsiteY0" fmla="*/ 0 h 909988"/>
                  <a:gd name="connsiteX1" fmla="*/ 239713 w 777479"/>
                  <a:gd name="connsiteY1" fmla="*/ 316660 h 909988"/>
                  <a:gd name="connsiteX2" fmla="*/ 82550 w 777479"/>
                  <a:gd name="connsiteY2" fmla="*/ 411910 h 909988"/>
                  <a:gd name="connsiteX3" fmla="*/ 3969 w 777479"/>
                  <a:gd name="connsiteY3" fmla="*/ 550022 h 909988"/>
                  <a:gd name="connsiteX4" fmla="*/ 106363 w 777479"/>
                  <a:gd name="connsiteY4" fmla="*/ 564310 h 909988"/>
                  <a:gd name="connsiteX5" fmla="*/ 254000 w 777479"/>
                  <a:gd name="connsiteY5" fmla="*/ 461916 h 909988"/>
                  <a:gd name="connsiteX6" fmla="*/ 261144 w 777479"/>
                  <a:gd name="connsiteY6" fmla="*/ 473822 h 909988"/>
                  <a:gd name="connsiteX7" fmla="*/ 223044 w 777479"/>
                  <a:gd name="connsiteY7" fmla="*/ 609553 h 909988"/>
                  <a:gd name="connsiteX8" fmla="*/ 198834 w 777479"/>
                  <a:gd name="connsiteY8" fmla="*/ 735760 h 909988"/>
                  <a:gd name="connsiteX9" fmla="*/ 248147 w 777479"/>
                  <a:gd name="connsiteY9" fmla="*/ 825875 h 909988"/>
                  <a:gd name="connsiteX10" fmla="*/ 335682 w 777479"/>
                  <a:gd name="connsiteY10" fmla="*/ 684141 h 909988"/>
                  <a:gd name="connsiteX11" fmla="*/ 368300 w 777479"/>
                  <a:gd name="connsiteY11" fmla="*/ 564309 h 909988"/>
                  <a:gd name="connsiteX12" fmla="*/ 375444 w 777479"/>
                  <a:gd name="connsiteY12" fmla="*/ 630985 h 909988"/>
                  <a:gd name="connsiteX13" fmla="*/ 401638 w 777479"/>
                  <a:gd name="connsiteY13" fmla="*/ 842916 h 909988"/>
                  <a:gd name="connsiteX14" fmla="*/ 451644 w 777479"/>
                  <a:gd name="connsiteY14" fmla="*/ 909591 h 909988"/>
                  <a:gd name="connsiteX15" fmla="*/ 504032 w 777479"/>
                  <a:gd name="connsiteY15" fmla="*/ 845297 h 909988"/>
                  <a:gd name="connsiteX16" fmla="*/ 504032 w 777479"/>
                  <a:gd name="connsiteY16" fmla="*/ 604790 h 909988"/>
                  <a:gd name="connsiteX17" fmla="*/ 527844 w 777479"/>
                  <a:gd name="connsiteY17" fmla="*/ 719091 h 909988"/>
                  <a:gd name="connsiteX18" fmla="*/ 573088 w 777479"/>
                  <a:gd name="connsiteY18" fmla="*/ 816722 h 909988"/>
                  <a:gd name="connsiteX19" fmla="*/ 625475 w 777479"/>
                  <a:gd name="connsiteY19" fmla="*/ 838153 h 909988"/>
                  <a:gd name="connsiteX20" fmla="*/ 662013 w 777479"/>
                  <a:gd name="connsiteY20" fmla="*/ 781202 h 909988"/>
                  <a:gd name="connsiteX21" fmla="*/ 644525 w 777479"/>
                  <a:gd name="connsiteY21" fmla="*/ 659560 h 909988"/>
                  <a:gd name="connsiteX22" fmla="*/ 632619 w 777479"/>
                  <a:gd name="connsiteY22" fmla="*/ 583360 h 909988"/>
                  <a:gd name="connsiteX23" fmla="*/ 718344 w 777479"/>
                  <a:gd name="connsiteY23" fmla="*/ 733378 h 909988"/>
                  <a:gd name="connsiteX24" fmla="*/ 770732 w 777479"/>
                  <a:gd name="connsiteY24" fmla="*/ 711947 h 909988"/>
                  <a:gd name="connsiteX25" fmla="*/ 758825 w 777479"/>
                  <a:gd name="connsiteY25" fmla="*/ 571453 h 909988"/>
                  <a:gd name="connsiteX26" fmla="*/ 668338 w 777479"/>
                  <a:gd name="connsiteY26" fmla="*/ 400003 h 909988"/>
                  <a:gd name="connsiteX27" fmla="*/ 614486 w 777479"/>
                  <a:gd name="connsiteY27" fmla="*/ 68283 h 909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77479" h="909988">
                    <a:moveTo>
                      <a:pt x="237180" y="0"/>
                    </a:moveTo>
                    <a:cubicBezTo>
                      <a:pt x="251269" y="45641"/>
                      <a:pt x="265485" y="248008"/>
                      <a:pt x="239713" y="316660"/>
                    </a:cubicBezTo>
                    <a:cubicBezTo>
                      <a:pt x="213941" y="385312"/>
                      <a:pt x="121841" y="373016"/>
                      <a:pt x="82550" y="411910"/>
                    </a:cubicBezTo>
                    <a:cubicBezTo>
                      <a:pt x="43259" y="450804"/>
                      <a:pt x="0" y="524622"/>
                      <a:pt x="3969" y="550022"/>
                    </a:cubicBezTo>
                    <a:cubicBezTo>
                      <a:pt x="7938" y="575422"/>
                      <a:pt x="64691" y="578994"/>
                      <a:pt x="106363" y="564310"/>
                    </a:cubicBezTo>
                    <a:cubicBezTo>
                      <a:pt x="148035" y="549626"/>
                      <a:pt x="228203" y="476997"/>
                      <a:pt x="254000" y="461916"/>
                    </a:cubicBezTo>
                    <a:cubicBezTo>
                      <a:pt x="279797" y="446835"/>
                      <a:pt x="266303" y="449216"/>
                      <a:pt x="261144" y="473822"/>
                    </a:cubicBezTo>
                    <a:cubicBezTo>
                      <a:pt x="255985" y="498428"/>
                      <a:pt x="233429" y="565897"/>
                      <a:pt x="223044" y="609553"/>
                    </a:cubicBezTo>
                    <a:cubicBezTo>
                      <a:pt x="212659" y="653209"/>
                      <a:pt x="194650" y="699706"/>
                      <a:pt x="198834" y="735760"/>
                    </a:cubicBezTo>
                    <a:cubicBezTo>
                      <a:pt x="203018" y="771814"/>
                      <a:pt x="225339" y="834478"/>
                      <a:pt x="248147" y="825875"/>
                    </a:cubicBezTo>
                    <a:cubicBezTo>
                      <a:pt x="270955" y="817272"/>
                      <a:pt x="315657" y="727735"/>
                      <a:pt x="335682" y="684141"/>
                    </a:cubicBezTo>
                    <a:cubicBezTo>
                      <a:pt x="355707" y="640547"/>
                      <a:pt x="361673" y="573168"/>
                      <a:pt x="368300" y="564309"/>
                    </a:cubicBezTo>
                    <a:cubicBezTo>
                      <a:pt x="374927" y="555450"/>
                      <a:pt x="369888" y="584551"/>
                      <a:pt x="375444" y="630985"/>
                    </a:cubicBezTo>
                    <a:cubicBezTo>
                      <a:pt x="381000" y="677420"/>
                      <a:pt x="388938" y="796482"/>
                      <a:pt x="401638" y="842916"/>
                    </a:cubicBezTo>
                    <a:cubicBezTo>
                      <a:pt x="414338" y="889350"/>
                      <a:pt x="434578" y="909194"/>
                      <a:pt x="451644" y="909591"/>
                    </a:cubicBezTo>
                    <a:cubicBezTo>
                      <a:pt x="468710" y="909988"/>
                      <a:pt x="495301" y="896097"/>
                      <a:pt x="504032" y="845297"/>
                    </a:cubicBezTo>
                    <a:cubicBezTo>
                      <a:pt x="512763" y="794497"/>
                      <a:pt x="500063" y="625824"/>
                      <a:pt x="504032" y="604790"/>
                    </a:cubicBezTo>
                    <a:cubicBezTo>
                      <a:pt x="508001" y="583756"/>
                      <a:pt x="516335" y="683769"/>
                      <a:pt x="527844" y="719091"/>
                    </a:cubicBezTo>
                    <a:cubicBezTo>
                      <a:pt x="539353" y="754413"/>
                      <a:pt x="556816" y="796878"/>
                      <a:pt x="573088" y="816722"/>
                    </a:cubicBezTo>
                    <a:cubicBezTo>
                      <a:pt x="589360" y="836566"/>
                      <a:pt x="610654" y="844073"/>
                      <a:pt x="625475" y="838153"/>
                    </a:cubicBezTo>
                    <a:cubicBezTo>
                      <a:pt x="640296" y="832233"/>
                      <a:pt x="658838" y="810968"/>
                      <a:pt x="662013" y="781202"/>
                    </a:cubicBezTo>
                    <a:cubicBezTo>
                      <a:pt x="665188" y="751436"/>
                      <a:pt x="649424" y="692534"/>
                      <a:pt x="644525" y="659560"/>
                    </a:cubicBezTo>
                    <a:cubicBezTo>
                      <a:pt x="639626" y="626586"/>
                      <a:pt x="620316" y="571057"/>
                      <a:pt x="632619" y="583360"/>
                    </a:cubicBezTo>
                    <a:cubicBezTo>
                      <a:pt x="644922" y="595663"/>
                      <a:pt x="695325" y="711947"/>
                      <a:pt x="718344" y="733378"/>
                    </a:cubicBezTo>
                    <a:cubicBezTo>
                      <a:pt x="741363" y="754809"/>
                      <a:pt x="763985" y="738935"/>
                      <a:pt x="770732" y="711947"/>
                    </a:cubicBezTo>
                    <a:cubicBezTo>
                      <a:pt x="777479" y="684960"/>
                      <a:pt x="775891" y="623444"/>
                      <a:pt x="758825" y="571453"/>
                    </a:cubicBezTo>
                    <a:cubicBezTo>
                      <a:pt x="741759" y="519462"/>
                      <a:pt x="692395" y="483865"/>
                      <a:pt x="668338" y="400003"/>
                    </a:cubicBezTo>
                    <a:cubicBezTo>
                      <a:pt x="644281" y="316141"/>
                      <a:pt x="616867" y="147261"/>
                      <a:pt x="614486" y="68283"/>
                    </a:cubicBezTo>
                  </a:path>
                </a:pathLst>
              </a:custGeom>
              <a:solidFill>
                <a:srgbClr val="0033CC"/>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grpSp>
            <p:nvGrpSpPr>
              <p:cNvPr id="14" name="Group 11"/>
              <p:cNvGrpSpPr/>
              <p:nvPr/>
            </p:nvGrpSpPr>
            <p:grpSpPr>
              <a:xfrm>
                <a:off x="9648007" y="854289"/>
                <a:ext cx="1080120" cy="1067566"/>
                <a:chOff x="827584" y="1124744"/>
                <a:chExt cx="1072119" cy="1368152"/>
              </a:xfrm>
            </p:grpSpPr>
            <p:sp>
              <p:nvSpPr>
                <p:cNvPr id="96" name="Chord 95"/>
                <p:cNvSpPr/>
                <p:nvPr/>
              </p:nvSpPr>
              <p:spPr>
                <a:xfrm>
                  <a:off x="827584" y="1124744"/>
                  <a:ext cx="1072119" cy="1368152"/>
                </a:xfrm>
                <a:prstGeom prst="chord">
                  <a:avLst>
                    <a:gd name="adj1" fmla="val 10688754"/>
                    <a:gd name="adj2" fmla="val 108958"/>
                  </a:avLst>
                </a:prstGeom>
                <a:solidFill>
                  <a:srgbClr val="FFFF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97" name="Chord 96"/>
                <p:cNvSpPr/>
                <p:nvPr/>
              </p:nvSpPr>
              <p:spPr>
                <a:xfrm rot="10800000">
                  <a:off x="827584" y="1700808"/>
                  <a:ext cx="1072119" cy="216024"/>
                </a:xfrm>
                <a:prstGeom prst="chord">
                  <a:avLst>
                    <a:gd name="adj1" fmla="val 10688754"/>
                    <a:gd name="adj2" fmla="val 108958"/>
                  </a:avLst>
                </a:prstGeom>
                <a:solidFill>
                  <a:srgbClr val="FFFF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cxnSp>
              <p:nvCxnSpPr>
                <p:cNvPr id="98" name="Straight Connector 97"/>
                <p:cNvCxnSpPr/>
                <p:nvPr/>
              </p:nvCxnSpPr>
              <p:spPr>
                <a:xfrm rot="5400000">
                  <a:off x="935596" y="1448780"/>
                  <a:ext cx="64807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9" name="Straight Connector 98"/>
                <p:cNvCxnSpPr/>
                <p:nvPr/>
              </p:nvCxnSpPr>
              <p:spPr>
                <a:xfrm rot="5400000">
                  <a:off x="1151620" y="1448780"/>
                  <a:ext cx="64807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grpSp>
      <p:sp>
        <p:nvSpPr>
          <p:cNvPr id="129" name="Arc 128"/>
          <p:cNvSpPr/>
          <p:nvPr/>
        </p:nvSpPr>
        <p:spPr>
          <a:xfrm rot="10800000">
            <a:off x="1494156" y="3064831"/>
            <a:ext cx="1349652" cy="1012240"/>
          </a:xfrm>
          <a:prstGeom prst="arc">
            <a:avLst>
              <a:gd name="adj1" fmla="val 13520168"/>
              <a:gd name="adj2" fmla="val 19023606"/>
            </a:avLst>
          </a:prstGeom>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grpSp>
        <p:nvGrpSpPr>
          <p:cNvPr id="65" name="Group 30"/>
          <p:cNvGrpSpPr/>
          <p:nvPr/>
        </p:nvGrpSpPr>
        <p:grpSpPr>
          <a:xfrm flipV="1">
            <a:off x="1835696" y="2924944"/>
            <a:ext cx="648072" cy="45719"/>
            <a:chOff x="3347864" y="2492896"/>
            <a:chExt cx="665183" cy="144016"/>
          </a:xfrm>
        </p:grpSpPr>
        <p:cxnSp>
          <p:nvCxnSpPr>
            <p:cNvPr id="66" name="Straight Connector 65"/>
            <p:cNvCxnSpPr/>
            <p:nvPr/>
          </p:nvCxnSpPr>
          <p:spPr>
            <a:xfrm>
              <a:off x="3347864" y="2492896"/>
              <a:ext cx="216024" cy="144016"/>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7" name="Straight Connector 66"/>
            <p:cNvCxnSpPr/>
            <p:nvPr/>
          </p:nvCxnSpPr>
          <p:spPr>
            <a:xfrm flipV="1">
              <a:off x="3797023" y="2492896"/>
              <a:ext cx="216024" cy="144016"/>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75" name="Freeform 74"/>
          <p:cNvSpPr/>
          <p:nvPr/>
        </p:nvSpPr>
        <p:spPr>
          <a:xfrm flipH="1">
            <a:off x="6310344" y="3535664"/>
            <a:ext cx="416994" cy="1012646"/>
          </a:xfrm>
          <a:custGeom>
            <a:avLst/>
            <a:gdLst>
              <a:gd name="connsiteX0" fmla="*/ 452907 w 646090"/>
              <a:gd name="connsiteY0" fmla="*/ 92298 h 1092558"/>
              <a:gd name="connsiteX1" fmla="*/ 15025 w 646090"/>
              <a:gd name="connsiteY1" fmla="*/ 581695 h 1092558"/>
              <a:gd name="connsiteX2" fmla="*/ 543059 w 646090"/>
              <a:gd name="connsiteY2" fmla="*/ 1032456 h 1092558"/>
              <a:gd name="connsiteX3" fmla="*/ 633211 w 646090"/>
              <a:gd name="connsiteY3" fmla="*/ 942304 h 1092558"/>
              <a:gd name="connsiteX4" fmla="*/ 581696 w 646090"/>
              <a:gd name="connsiteY4" fmla="*/ 143814 h 1092558"/>
              <a:gd name="connsiteX5" fmla="*/ 452907 w 646090"/>
              <a:gd name="connsiteY5" fmla="*/ 92298 h 1092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6090" h="1092558">
                <a:moveTo>
                  <a:pt x="452907" y="92298"/>
                </a:moveTo>
                <a:cubicBezTo>
                  <a:pt x="358462" y="165278"/>
                  <a:pt x="0" y="425002"/>
                  <a:pt x="15025" y="581695"/>
                </a:cubicBezTo>
                <a:cubicBezTo>
                  <a:pt x="30050" y="738388"/>
                  <a:pt x="440028" y="972354"/>
                  <a:pt x="543059" y="1032456"/>
                </a:cubicBezTo>
                <a:cubicBezTo>
                  <a:pt x="646090" y="1092558"/>
                  <a:pt x="626772" y="1090411"/>
                  <a:pt x="633211" y="942304"/>
                </a:cubicBezTo>
                <a:cubicBezTo>
                  <a:pt x="639650" y="794197"/>
                  <a:pt x="607454" y="287628"/>
                  <a:pt x="581696" y="143814"/>
                </a:cubicBezTo>
                <a:cubicBezTo>
                  <a:pt x="555938" y="0"/>
                  <a:pt x="547352" y="19318"/>
                  <a:pt x="452907" y="92298"/>
                </a:cubicBezTo>
                <a:close/>
              </a:path>
            </a:pathLst>
          </a:custGeom>
          <a:solidFill>
            <a:srgbClr val="FF99CC"/>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165" name="Group 164"/>
          <p:cNvGrpSpPr/>
          <p:nvPr/>
        </p:nvGrpSpPr>
        <p:grpSpPr>
          <a:xfrm>
            <a:off x="5051978" y="4514090"/>
            <a:ext cx="1235490" cy="925892"/>
            <a:chOff x="5051978" y="4514090"/>
            <a:chExt cx="1235490" cy="925892"/>
          </a:xfrm>
        </p:grpSpPr>
        <p:sp>
          <p:nvSpPr>
            <p:cNvPr id="101" name="Freeform 100"/>
            <p:cNvSpPr/>
            <p:nvPr/>
          </p:nvSpPr>
          <p:spPr>
            <a:xfrm>
              <a:off x="5051978" y="4514090"/>
              <a:ext cx="583793" cy="925891"/>
            </a:xfrm>
            <a:custGeom>
              <a:avLst/>
              <a:gdLst>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98859 w 625872"/>
                <a:gd name="connsiteY6" fmla="*/ 576262 h 840978"/>
                <a:gd name="connsiteX7" fmla="*/ 408384 w 625872"/>
                <a:gd name="connsiteY7" fmla="*/ 554831 h 840978"/>
                <a:gd name="connsiteX8" fmla="*/ 403622 w 625872"/>
                <a:gd name="connsiteY8" fmla="*/ 0 h 840978"/>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86581 w 625872"/>
                <a:gd name="connsiteY6" fmla="*/ 600620 h 840978"/>
                <a:gd name="connsiteX7" fmla="*/ 408384 w 625872"/>
                <a:gd name="connsiteY7" fmla="*/ 554831 h 840978"/>
                <a:gd name="connsiteX8" fmla="*/ 403622 w 625872"/>
                <a:gd name="connsiteY8" fmla="*/ 0 h 840978"/>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52338"/>
                <a:gd name="connsiteX1" fmla="*/ 586978 w 629778"/>
                <a:gd name="connsiteY1" fmla="*/ 707231 h 852338"/>
                <a:gd name="connsiteX2" fmla="*/ 332557 w 629778"/>
                <a:gd name="connsiteY2" fmla="*/ 850230 h 852338"/>
                <a:gd name="connsiteX3" fmla="*/ 65484 w 629778"/>
                <a:gd name="connsiteY3" fmla="*/ 809625 h 852338"/>
                <a:gd name="connsiteX4" fmla="*/ 15478 w 629778"/>
                <a:gd name="connsiteY4" fmla="*/ 671512 h 852338"/>
                <a:gd name="connsiteX5" fmla="*/ 158353 w 629778"/>
                <a:gd name="connsiteY5" fmla="*/ 540543 h 852338"/>
                <a:gd name="connsiteX6" fmla="*/ 386581 w 629778"/>
                <a:gd name="connsiteY6" fmla="*/ 600620 h 852338"/>
                <a:gd name="connsiteX7" fmla="*/ 408384 w 629778"/>
                <a:gd name="connsiteY7" fmla="*/ 554831 h 852338"/>
                <a:gd name="connsiteX8" fmla="*/ 403622 w 629778"/>
                <a:gd name="connsiteY8" fmla="*/ 0 h 852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9778" h="852338">
                  <a:moveTo>
                    <a:pt x="589359" y="40481"/>
                  </a:moveTo>
                  <a:cubicBezTo>
                    <a:pt x="607615" y="308570"/>
                    <a:pt x="629778" y="572273"/>
                    <a:pt x="586978" y="707231"/>
                  </a:cubicBezTo>
                  <a:cubicBezTo>
                    <a:pt x="544178" y="842189"/>
                    <a:pt x="393081" y="852338"/>
                    <a:pt x="332557" y="850230"/>
                  </a:cubicBezTo>
                  <a:cubicBezTo>
                    <a:pt x="247154" y="847800"/>
                    <a:pt x="118330" y="839411"/>
                    <a:pt x="65484" y="809625"/>
                  </a:cubicBezTo>
                  <a:cubicBezTo>
                    <a:pt x="12638" y="779839"/>
                    <a:pt x="0" y="716359"/>
                    <a:pt x="15478" y="671512"/>
                  </a:cubicBezTo>
                  <a:cubicBezTo>
                    <a:pt x="30956" y="626665"/>
                    <a:pt x="96503" y="552358"/>
                    <a:pt x="158353" y="540543"/>
                  </a:cubicBezTo>
                  <a:cubicBezTo>
                    <a:pt x="220203" y="528728"/>
                    <a:pt x="344909" y="598239"/>
                    <a:pt x="386581" y="600620"/>
                  </a:cubicBezTo>
                  <a:cubicBezTo>
                    <a:pt x="428253" y="603001"/>
                    <a:pt x="405544" y="654934"/>
                    <a:pt x="408384" y="554831"/>
                  </a:cubicBezTo>
                  <a:cubicBezTo>
                    <a:pt x="411224" y="454728"/>
                    <a:pt x="406400" y="229393"/>
                    <a:pt x="403622" y="0"/>
                  </a:cubicBezTo>
                </a:path>
              </a:pathLst>
            </a:custGeom>
            <a:solidFill>
              <a:srgbClr val="FF99CC"/>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109" name="Freeform 108"/>
            <p:cNvSpPr/>
            <p:nvPr/>
          </p:nvSpPr>
          <p:spPr>
            <a:xfrm flipH="1">
              <a:off x="5669758" y="4514091"/>
              <a:ext cx="617710" cy="925891"/>
            </a:xfrm>
            <a:custGeom>
              <a:avLst/>
              <a:gdLst>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98859 w 625872"/>
                <a:gd name="connsiteY6" fmla="*/ 576262 h 840978"/>
                <a:gd name="connsiteX7" fmla="*/ 408384 w 625872"/>
                <a:gd name="connsiteY7" fmla="*/ 554831 h 840978"/>
                <a:gd name="connsiteX8" fmla="*/ 403622 w 625872"/>
                <a:gd name="connsiteY8" fmla="*/ 0 h 840978"/>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86581 w 625872"/>
                <a:gd name="connsiteY6" fmla="*/ 600620 h 840978"/>
                <a:gd name="connsiteX7" fmla="*/ 408384 w 625872"/>
                <a:gd name="connsiteY7" fmla="*/ 554831 h 840978"/>
                <a:gd name="connsiteX8" fmla="*/ 403622 w 625872"/>
                <a:gd name="connsiteY8" fmla="*/ 0 h 840978"/>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52338"/>
                <a:gd name="connsiteX1" fmla="*/ 586978 w 629778"/>
                <a:gd name="connsiteY1" fmla="*/ 707231 h 852338"/>
                <a:gd name="connsiteX2" fmla="*/ 332557 w 629778"/>
                <a:gd name="connsiteY2" fmla="*/ 850230 h 852338"/>
                <a:gd name="connsiteX3" fmla="*/ 65484 w 629778"/>
                <a:gd name="connsiteY3" fmla="*/ 809625 h 852338"/>
                <a:gd name="connsiteX4" fmla="*/ 15478 w 629778"/>
                <a:gd name="connsiteY4" fmla="*/ 671512 h 852338"/>
                <a:gd name="connsiteX5" fmla="*/ 158353 w 629778"/>
                <a:gd name="connsiteY5" fmla="*/ 540543 h 852338"/>
                <a:gd name="connsiteX6" fmla="*/ 386581 w 629778"/>
                <a:gd name="connsiteY6" fmla="*/ 600620 h 852338"/>
                <a:gd name="connsiteX7" fmla="*/ 408384 w 629778"/>
                <a:gd name="connsiteY7" fmla="*/ 554831 h 852338"/>
                <a:gd name="connsiteX8" fmla="*/ 403622 w 629778"/>
                <a:gd name="connsiteY8" fmla="*/ 0 h 852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9778" h="852338">
                  <a:moveTo>
                    <a:pt x="589359" y="40481"/>
                  </a:moveTo>
                  <a:cubicBezTo>
                    <a:pt x="607615" y="308570"/>
                    <a:pt x="629778" y="572273"/>
                    <a:pt x="586978" y="707231"/>
                  </a:cubicBezTo>
                  <a:cubicBezTo>
                    <a:pt x="544178" y="842189"/>
                    <a:pt x="393081" y="852338"/>
                    <a:pt x="332557" y="850230"/>
                  </a:cubicBezTo>
                  <a:cubicBezTo>
                    <a:pt x="247154" y="847800"/>
                    <a:pt x="118330" y="839411"/>
                    <a:pt x="65484" y="809625"/>
                  </a:cubicBezTo>
                  <a:cubicBezTo>
                    <a:pt x="12638" y="779839"/>
                    <a:pt x="0" y="716359"/>
                    <a:pt x="15478" y="671512"/>
                  </a:cubicBezTo>
                  <a:cubicBezTo>
                    <a:pt x="30956" y="626665"/>
                    <a:pt x="96503" y="552358"/>
                    <a:pt x="158353" y="540543"/>
                  </a:cubicBezTo>
                  <a:cubicBezTo>
                    <a:pt x="220203" y="528728"/>
                    <a:pt x="344909" y="598239"/>
                    <a:pt x="386581" y="600620"/>
                  </a:cubicBezTo>
                  <a:cubicBezTo>
                    <a:pt x="428253" y="603001"/>
                    <a:pt x="405544" y="654934"/>
                    <a:pt x="408384" y="554831"/>
                  </a:cubicBezTo>
                  <a:cubicBezTo>
                    <a:pt x="411224" y="454728"/>
                    <a:pt x="406400" y="229393"/>
                    <a:pt x="403622" y="0"/>
                  </a:cubicBezTo>
                </a:path>
              </a:pathLst>
            </a:custGeom>
            <a:solidFill>
              <a:srgbClr val="FF99CC"/>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grpSp>
      <p:grpSp>
        <p:nvGrpSpPr>
          <p:cNvPr id="128" name="Group 127"/>
          <p:cNvGrpSpPr/>
          <p:nvPr/>
        </p:nvGrpSpPr>
        <p:grpSpPr>
          <a:xfrm flipH="1">
            <a:off x="4932040" y="2852936"/>
            <a:ext cx="1800200" cy="2201902"/>
            <a:chOff x="899591" y="1484784"/>
            <a:chExt cx="1432711" cy="1728192"/>
          </a:xfrm>
        </p:grpSpPr>
        <p:grpSp>
          <p:nvGrpSpPr>
            <p:cNvPr id="130" name="Group 88"/>
            <p:cNvGrpSpPr/>
            <p:nvPr/>
          </p:nvGrpSpPr>
          <p:grpSpPr>
            <a:xfrm>
              <a:off x="899591" y="1484784"/>
              <a:ext cx="1432711" cy="1728192"/>
              <a:chOff x="251520" y="980728"/>
              <a:chExt cx="1432712" cy="1728192"/>
            </a:xfrm>
          </p:grpSpPr>
          <p:grpSp>
            <p:nvGrpSpPr>
              <p:cNvPr id="132" name="Group 33"/>
              <p:cNvGrpSpPr/>
              <p:nvPr/>
            </p:nvGrpSpPr>
            <p:grpSpPr>
              <a:xfrm>
                <a:off x="869181" y="980728"/>
                <a:ext cx="469222" cy="243300"/>
                <a:chOff x="4343400" y="3450332"/>
                <a:chExt cx="514350" cy="266700"/>
              </a:xfrm>
            </p:grpSpPr>
            <p:sp>
              <p:nvSpPr>
                <p:cNvPr id="138" name="Freeform 4"/>
                <p:cNvSpPr/>
                <p:nvPr/>
              </p:nvSpPr>
              <p:spPr>
                <a:xfrm>
                  <a:off x="4343400" y="3526532"/>
                  <a:ext cx="514350" cy="190500"/>
                </a:xfrm>
                <a:custGeom>
                  <a:avLst/>
                  <a:gdLst>
                    <a:gd name="connsiteX0" fmla="*/ 0 w 514350"/>
                    <a:gd name="connsiteY0" fmla="*/ 0 h 190500"/>
                    <a:gd name="connsiteX1" fmla="*/ 247650 w 514350"/>
                    <a:gd name="connsiteY1" fmla="*/ 190500 h 190500"/>
                    <a:gd name="connsiteX2" fmla="*/ 514350 w 514350"/>
                    <a:gd name="connsiteY2" fmla="*/ 9525 h 190500"/>
                    <a:gd name="connsiteX3" fmla="*/ 514350 w 514350"/>
                    <a:gd name="connsiteY3" fmla="*/ 9525 h 190500"/>
                  </a:gdLst>
                  <a:ahLst/>
                  <a:cxnLst>
                    <a:cxn ang="0">
                      <a:pos x="connsiteX0" y="connsiteY0"/>
                    </a:cxn>
                    <a:cxn ang="0">
                      <a:pos x="connsiteX1" y="connsiteY1"/>
                    </a:cxn>
                    <a:cxn ang="0">
                      <a:pos x="connsiteX2" y="connsiteY2"/>
                    </a:cxn>
                    <a:cxn ang="0">
                      <a:pos x="connsiteX3" y="connsiteY3"/>
                    </a:cxn>
                  </a:cxnLst>
                  <a:rect l="l" t="t" r="r" b="b"/>
                  <a:pathLst>
                    <a:path w="514350" h="190500">
                      <a:moveTo>
                        <a:pt x="0" y="0"/>
                      </a:moveTo>
                      <a:lnTo>
                        <a:pt x="247650" y="190500"/>
                      </a:lnTo>
                      <a:lnTo>
                        <a:pt x="514350" y="9525"/>
                      </a:lnTo>
                      <a:lnTo>
                        <a:pt x="514350" y="9525"/>
                      </a:lnTo>
                    </a:path>
                  </a:pathLst>
                </a:custGeom>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139" name="Freeform 138"/>
                <p:cNvSpPr/>
                <p:nvPr/>
              </p:nvSpPr>
              <p:spPr>
                <a:xfrm>
                  <a:off x="4457700" y="3450332"/>
                  <a:ext cx="257175" cy="257175"/>
                </a:xfrm>
                <a:custGeom>
                  <a:avLst/>
                  <a:gdLst>
                    <a:gd name="connsiteX0" fmla="*/ 0 w 257175"/>
                    <a:gd name="connsiteY0" fmla="*/ 0 h 257175"/>
                    <a:gd name="connsiteX1" fmla="*/ 123825 w 257175"/>
                    <a:gd name="connsiteY1" fmla="*/ 257175 h 257175"/>
                    <a:gd name="connsiteX2" fmla="*/ 257175 w 257175"/>
                    <a:gd name="connsiteY2" fmla="*/ 19050 h 257175"/>
                  </a:gdLst>
                  <a:ahLst/>
                  <a:cxnLst>
                    <a:cxn ang="0">
                      <a:pos x="connsiteX0" y="connsiteY0"/>
                    </a:cxn>
                    <a:cxn ang="0">
                      <a:pos x="connsiteX1" y="connsiteY1"/>
                    </a:cxn>
                    <a:cxn ang="0">
                      <a:pos x="connsiteX2" y="connsiteY2"/>
                    </a:cxn>
                  </a:cxnLst>
                  <a:rect l="l" t="t" r="r" b="b"/>
                  <a:pathLst>
                    <a:path w="257175" h="257175">
                      <a:moveTo>
                        <a:pt x="0" y="0"/>
                      </a:moveTo>
                      <a:lnTo>
                        <a:pt x="123825" y="257175"/>
                      </a:lnTo>
                      <a:lnTo>
                        <a:pt x="257175" y="19050"/>
                      </a:lnTo>
                    </a:path>
                  </a:pathLst>
                </a:custGeom>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grpSp>
          <p:sp>
            <p:nvSpPr>
              <p:cNvPr id="133" name="Rounded Rectangle 132"/>
              <p:cNvSpPr/>
              <p:nvPr/>
            </p:nvSpPr>
            <p:spPr>
              <a:xfrm>
                <a:off x="501809" y="1175717"/>
                <a:ext cx="1182423" cy="1379492"/>
              </a:xfrm>
              <a:prstGeom prst="roundRect">
                <a:avLst>
                  <a:gd name="adj" fmla="val 40327"/>
                </a:avLst>
              </a:prstGeom>
              <a:solidFill>
                <a:srgbClr val="FF99CC"/>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34" name="Oval 133"/>
              <p:cNvSpPr/>
              <p:nvPr/>
            </p:nvSpPr>
            <p:spPr>
              <a:xfrm flipH="1">
                <a:off x="687051" y="1560238"/>
                <a:ext cx="86735" cy="150618"/>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35" name="Oval 134"/>
              <p:cNvSpPr/>
              <p:nvPr/>
            </p:nvSpPr>
            <p:spPr>
              <a:xfrm flipH="1">
                <a:off x="395536" y="1755570"/>
                <a:ext cx="197071" cy="216308"/>
              </a:xfrm>
              <a:prstGeom prst="ellipse">
                <a:avLst/>
              </a:prstGeom>
              <a:solidFill>
                <a:srgbClr val="FF99CC"/>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36" name="Freeform 135"/>
              <p:cNvSpPr/>
              <p:nvPr/>
            </p:nvSpPr>
            <p:spPr>
              <a:xfrm rot="10800000" flipH="1" flipV="1">
                <a:off x="971600" y="1772816"/>
                <a:ext cx="560810" cy="737999"/>
              </a:xfrm>
              <a:custGeom>
                <a:avLst/>
                <a:gdLst>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75432 w 777479"/>
                  <a:gd name="connsiteY8" fmla="*/ 659606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65919 w 777479"/>
                  <a:gd name="connsiteY10" fmla="*/ 516731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62013 w 777479"/>
                  <a:gd name="connsiteY20" fmla="*/ 605036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2397 h 834313"/>
                  <a:gd name="connsiteX1" fmla="*/ 239713 w 777479"/>
                  <a:gd name="connsiteY1" fmla="*/ 240985 h 834313"/>
                  <a:gd name="connsiteX2" fmla="*/ 82550 w 777479"/>
                  <a:gd name="connsiteY2" fmla="*/ 336235 h 834313"/>
                  <a:gd name="connsiteX3" fmla="*/ 3969 w 777479"/>
                  <a:gd name="connsiteY3" fmla="*/ 474347 h 834313"/>
                  <a:gd name="connsiteX4" fmla="*/ 106363 w 777479"/>
                  <a:gd name="connsiteY4" fmla="*/ 488635 h 834313"/>
                  <a:gd name="connsiteX5" fmla="*/ 254000 w 777479"/>
                  <a:gd name="connsiteY5" fmla="*/ 386241 h 834313"/>
                  <a:gd name="connsiteX6" fmla="*/ 261144 w 777479"/>
                  <a:gd name="connsiteY6" fmla="*/ 398147 h 834313"/>
                  <a:gd name="connsiteX7" fmla="*/ 223044 w 777479"/>
                  <a:gd name="connsiteY7" fmla="*/ 533878 h 834313"/>
                  <a:gd name="connsiteX8" fmla="*/ 198834 w 777479"/>
                  <a:gd name="connsiteY8" fmla="*/ 660085 h 834313"/>
                  <a:gd name="connsiteX9" fmla="*/ 248147 w 777479"/>
                  <a:gd name="connsiteY9" fmla="*/ 750200 h 834313"/>
                  <a:gd name="connsiteX10" fmla="*/ 335682 w 777479"/>
                  <a:gd name="connsiteY10" fmla="*/ 608466 h 834313"/>
                  <a:gd name="connsiteX11" fmla="*/ 368300 w 777479"/>
                  <a:gd name="connsiteY11" fmla="*/ 488634 h 834313"/>
                  <a:gd name="connsiteX12" fmla="*/ 375444 w 777479"/>
                  <a:gd name="connsiteY12" fmla="*/ 555310 h 834313"/>
                  <a:gd name="connsiteX13" fmla="*/ 401638 w 777479"/>
                  <a:gd name="connsiteY13" fmla="*/ 767241 h 834313"/>
                  <a:gd name="connsiteX14" fmla="*/ 451644 w 777479"/>
                  <a:gd name="connsiteY14" fmla="*/ 833916 h 834313"/>
                  <a:gd name="connsiteX15" fmla="*/ 504032 w 777479"/>
                  <a:gd name="connsiteY15" fmla="*/ 769622 h 834313"/>
                  <a:gd name="connsiteX16" fmla="*/ 504032 w 777479"/>
                  <a:gd name="connsiteY16" fmla="*/ 529115 h 834313"/>
                  <a:gd name="connsiteX17" fmla="*/ 527844 w 777479"/>
                  <a:gd name="connsiteY17" fmla="*/ 643416 h 834313"/>
                  <a:gd name="connsiteX18" fmla="*/ 573088 w 777479"/>
                  <a:gd name="connsiteY18" fmla="*/ 741047 h 834313"/>
                  <a:gd name="connsiteX19" fmla="*/ 625475 w 777479"/>
                  <a:gd name="connsiteY19" fmla="*/ 762478 h 834313"/>
                  <a:gd name="connsiteX20" fmla="*/ 662013 w 777479"/>
                  <a:gd name="connsiteY20" fmla="*/ 705527 h 834313"/>
                  <a:gd name="connsiteX21" fmla="*/ 644525 w 777479"/>
                  <a:gd name="connsiteY21" fmla="*/ 583885 h 834313"/>
                  <a:gd name="connsiteX22" fmla="*/ 632619 w 777479"/>
                  <a:gd name="connsiteY22" fmla="*/ 507685 h 834313"/>
                  <a:gd name="connsiteX23" fmla="*/ 718344 w 777479"/>
                  <a:gd name="connsiteY23" fmla="*/ 657703 h 834313"/>
                  <a:gd name="connsiteX24" fmla="*/ 770732 w 777479"/>
                  <a:gd name="connsiteY24" fmla="*/ 636272 h 834313"/>
                  <a:gd name="connsiteX25" fmla="*/ 758825 w 777479"/>
                  <a:gd name="connsiteY25" fmla="*/ 495778 h 834313"/>
                  <a:gd name="connsiteX26" fmla="*/ 668338 w 777479"/>
                  <a:gd name="connsiteY26" fmla="*/ 324328 h 834313"/>
                  <a:gd name="connsiteX27" fmla="*/ 668239 w 777479"/>
                  <a:gd name="connsiteY27" fmla="*/ 0 h 834313"/>
                  <a:gd name="connsiteX0" fmla="*/ 240017 w 777479"/>
                  <a:gd name="connsiteY0" fmla="*/ 24652 h 834313"/>
                  <a:gd name="connsiteX1" fmla="*/ 239713 w 777479"/>
                  <a:gd name="connsiteY1" fmla="*/ 240985 h 834313"/>
                  <a:gd name="connsiteX2" fmla="*/ 82550 w 777479"/>
                  <a:gd name="connsiteY2" fmla="*/ 336235 h 834313"/>
                  <a:gd name="connsiteX3" fmla="*/ 3969 w 777479"/>
                  <a:gd name="connsiteY3" fmla="*/ 474347 h 834313"/>
                  <a:gd name="connsiteX4" fmla="*/ 106363 w 777479"/>
                  <a:gd name="connsiteY4" fmla="*/ 488635 h 834313"/>
                  <a:gd name="connsiteX5" fmla="*/ 254000 w 777479"/>
                  <a:gd name="connsiteY5" fmla="*/ 386241 h 834313"/>
                  <a:gd name="connsiteX6" fmla="*/ 261144 w 777479"/>
                  <a:gd name="connsiteY6" fmla="*/ 398147 h 834313"/>
                  <a:gd name="connsiteX7" fmla="*/ 223044 w 777479"/>
                  <a:gd name="connsiteY7" fmla="*/ 533878 h 834313"/>
                  <a:gd name="connsiteX8" fmla="*/ 198834 w 777479"/>
                  <a:gd name="connsiteY8" fmla="*/ 660085 h 834313"/>
                  <a:gd name="connsiteX9" fmla="*/ 248147 w 777479"/>
                  <a:gd name="connsiteY9" fmla="*/ 750200 h 834313"/>
                  <a:gd name="connsiteX10" fmla="*/ 335682 w 777479"/>
                  <a:gd name="connsiteY10" fmla="*/ 608466 h 834313"/>
                  <a:gd name="connsiteX11" fmla="*/ 368300 w 777479"/>
                  <a:gd name="connsiteY11" fmla="*/ 488634 h 834313"/>
                  <a:gd name="connsiteX12" fmla="*/ 375444 w 777479"/>
                  <a:gd name="connsiteY12" fmla="*/ 555310 h 834313"/>
                  <a:gd name="connsiteX13" fmla="*/ 401638 w 777479"/>
                  <a:gd name="connsiteY13" fmla="*/ 767241 h 834313"/>
                  <a:gd name="connsiteX14" fmla="*/ 451644 w 777479"/>
                  <a:gd name="connsiteY14" fmla="*/ 833916 h 834313"/>
                  <a:gd name="connsiteX15" fmla="*/ 504032 w 777479"/>
                  <a:gd name="connsiteY15" fmla="*/ 769622 h 834313"/>
                  <a:gd name="connsiteX16" fmla="*/ 504032 w 777479"/>
                  <a:gd name="connsiteY16" fmla="*/ 529115 h 834313"/>
                  <a:gd name="connsiteX17" fmla="*/ 527844 w 777479"/>
                  <a:gd name="connsiteY17" fmla="*/ 643416 h 834313"/>
                  <a:gd name="connsiteX18" fmla="*/ 573088 w 777479"/>
                  <a:gd name="connsiteY18" fmla="*/ 741047 h 834313"/>
                  <a:gd name="connsiteX19" fmla="*/ 625475 w 777479"/>
                  <a:gd name="connsiteY19" fmla="*/ 762478 h 834313"/>
                  <a:gd name="connsiteX20" fmla="*/ 662013 w 777479"/>
                  <a:gd name="connsiteY20" fmla="*/ 705527 h 834313"/>
                  <a:gd name="connsiteX21" fmla="*/ 644525 w 777479"/>
                  <a:gd name="connsiteY21" fmla="*/ 583885 h 834313"/>
                  <a:gd name="connsiteX22" fmla="*/ 632619 w 777479"/>
                  <a:gd name="connsiteY22" fmla="*/ 507685 h 834313"/>
                  <a:gd name="connsiteX23" fmla="*/ 718344 w 777479"/>
                  <a:gd name="connsiteY23" fmla="*/ 657703 h 834313"/>
                  <a:gd name="connsiteX24" fmla="*/ 770732 w 777479"/>
                  <a:gd name="connsiteY24" fmla="*/ 636272 h 834313"/>
                  <a:gd name="connsiteX25" fmla="*/ 758825 w 777479"/>
                  <a:gd name="connsiteY25" fmla="*/ 495778 h 834313"/>
                  <a:gd name="connsiteX26" fmla="*/ 668338 w 777479"/>
                  <a:gd name="connsiteY26" fmla="*/ 324328 h 834313"/>
                  <a:gd name="connsiteX27" fmla="*/ 668239 w 777479"/>
                  <a:gd name="connsiteY27" fmla="*/ 0 h 834313"/>
                  <a:gd name="connsiteX0" fmla="*/ 240017 w 777479"/>
                  <a:gd name="connsiteY0" fmla="*/ 164738 h 974399"/>
                  <a:gd name="connsiteX1" fmla="*/ 239713 w 777479"/>
                  <a:gd name="connsiteY1" fmla="*/ 381071 h 974399"/>
                  <a:gd name="connsiteX2" fmla="*/ 82550 w 777479"/>
                  <a:gd name="connsiteY2" fmla="*/ 476321 h 974399"/>
                  <a:gd name="connsiteX3" fmla="*/ 3969 w 777479"/>
                  <a:gd name="connsiteY3" fmla="*/ 614433 h 974399"/>
                  <a:gd name="connsiteX4" fmla="*/ 106363 w 777479"/>
                  <a:gd name="connsiteY4" fmla="*/ 628721 h 974399"/>
                  <a:gd name="connsiteX5" fmla="*/ 254000 w 777479"/>
                  <a:gd name="connsiteY5" fmla="*/ 526327 h 974399"/>
                  <a:gd name="connsiteX6" fmla="*/ 261144 w 777479"/>
                  <a:gd name="connsiteY6" fmla="*/ 538233 h 974399"/>
                  <a:gd name="connsiteX7" fmla="*/ 223044 w 777479"/>
                  <a:gd name="connsiteY7" fmla="*/ 673964 h 974399"/>
                  <a:gd name="connsiteX8" fmla="*/ 198834 w 777479"/>
                  <a:gd name="connsiteY8" fmla="*/ 800171 h 974399"/>
                  <a:gd name="connsiteX9" fmla="*/ 248147 w 777479"/>
                  <a:gd name="connsiteY9" fmla="*/ 890286 h 974399"/>
                  <a:gd name="connsiteX10" fmla="*/ 335682 w 777479"/>
                  <a:gd name="connsiteY10" fmla="*/ 748552 h 974399"/>
                  <a:gd name="connsiteX11" fmla="*/ 368300 w 777479"/>
                  <a:gd name="connsiteY11" fmla="*/ 628720 h 974399"/>
                  <a:gd name="connsiteX12" fmla="*/ 375444 w 777479"/>
                  <a:gd name="connsiteY12" fmla="*/ 695396 h 974399"/>
                  <a:gd name="connsiteX13" fmla="*/ 401638 w 777479"/>
                  <a:gd name="connsiteY13" fmla="*/ 907327 h 974399"/>
                  <a:gd name="connsiteX14" fmla="*/ 451644 w 777479"/>
                  <a:gd name="connsiteY14" fmla="*/ 974002 h 974399"/>
                  <a:gd name="connsiteX15" fmla="*/ 504032 w 777479"/>
                  <a:gd name="connsiteY15" fmla="*/ 909708 h 974399"/>
                  <a:gd name="connsiteX16" fmla="*/ 504032 w 777479"/>
                  <a:gd name="connsiteY16" fmla="*/ 669201 h 974399"/>
                  <a:gd name="connsiteX17" fmla="*/ 527844 w 777479"/>
                  <a:gd name="connsiteY17" fmla="*/ 783502 h 974399"/>
                  <a:gd name="connsiteX18" fmla="*/ 573088 w 777479"/>
                  <a:gd name="connsiteY18" fmla="*/ 881133 h 974399"/>
                  <a:gd name="connsiteX19" fmla="*/ 625475 w 777479"/>
                  <a:gd name="connsiteY19" fmla="*/ 902564 h 974399"/>
                  <a:gd name="connsiteX20" fmla="*/ 662013 w 777479"/>
                  <a:gd name="connsiteY20" fmla="*/ 845613 h 974399"/>
                  <a:gd name="connsiteX21" fmla="*/ 644525 w 777479"/>
                  <a:gd name="connsiteY21" fmla="*/ 723971 h 974399"/>
                  <a:gd name="connsiteX22" fmla="*/ 632619 w 777479"/>
                  <a:gd name="connsiteY22" fmla="*/ 647771 h 974399"/>
                  <a:gd name="connsiteX23" fmla="*/ 718344 w 777479"/>
                  <a:gd name="connsiteY23" fmla="*/ 797789 h 974399"/>
                  <a:gd name="connsiteX24" fmla="*/ 770732 w 777479"/>
                  <a:gd name="connsiteY24" fmla="*/ 776358 h 974399"/>
                  <a:gd name="connsiteX25" fmla="*/ 758825 w 777479"/>
                  <a:gd name="connsiteY25" fmla="*/ 635864 h 974399"/>
                  <a:gd name="connsiteX26" fmla="*/ 668338 w 777479"/>
                  <a:gd name="connsiteY26" fmla="*/ 464414 h 974399"/>
                  <a:gd name="connsiteX27" fmla="*/ 577964 w 777479"/>
                  <a:gd name="connsiteY27" fmla="*/ 0 h 974399"/>
                  <a:gd name="connsiteX0" fmla="*/ 224488 w 777479"/>
                  <a:gd name="connsiteY0" fmla="*/ 79294 h 974399"/>
                  <a:gd name="connsiteX1" fmla="*/ 239713 w 777479"/>
                  <a:gd name="connsiteY1" fmla="*/ 381071 h 974399"/>
                  <a:gd name="connsiteX2" fmla="*/ 82550 w 777479"/>
                  <a:gd name="connsiteY2" fmla="*/ 476321 h 974399"/>
                  <a:gd name="connsiteX3" fmla="*/ 3969 w 777479"/>
                  <a:gd name="connsiteY3" fmla="*/ 614433 h 974399"/>
                  <a:gd name="connsiteX4" fmla="*/ 106363 w 777479"/>
                  <a:gd name="connsiteY4" fmla="*/ 628721 h 974399"/>
                  <a:gd name="connsiteX5" fmla="*/ 254000 w 777479"/>
                  <a:gd name="connsiteY5" fmla="*/ 526327 h 974399"/>
                  <a:gd name="connsiteX6" fmla="*/ 261144 w 777479"/>
                  <a:gd name="connsiteY6" fmla="*/ 538233 h 974399"/>
                  <a:gd name="connsiteX7" fmla="*/ 223044 w 777479"/>
                  <a:gd name="connsiteY7" fmla="*/ 673964 h 974399"/>
                  <a:gd name="connsiteX8" fmla="*/ 198834 w 777479"/>
                  <a:gd name="connsiteY8" fmla="*/ 800171 h 974399"/>
                  <a:gd name="connsiteX9" fmla="*/ 248147 w 777479"/>
                  <a:gd name="connsiteY9" fmla="*/ 890286 h 974399"/>
                  <a:gd name="connsiteX10" fmla="*/ 335682 w 777479"/>
                  <a:gd name="connsiteY10" fmla="*/ 748552 h 974399"/>
                  <a:gd name="connsiteX11" fmla="*/ 368300 w 777479"/>
                  <a:gd name="connsiteY11" fmla="*/ 628720 h 974399"/>
                  <a:gd name="connsiteX12" fmla="*/ 375444 w 777479"/>
                  <a:gd name="connsiteY12" fmla="*/ 695396 h 974399"/>
                  <a:gd name="connsiteX13" fmla="*/ 401638 w 777479"/>
                  <a:gd name="connsiteY13" fmla="*/ 907327 h 974399"/>
                  <a:gd name="connsiteX14" fmla="*/ 451644 w 777479"/>
                  <a:gd name="connsiteY14" fmla="*/ 974002 h 974399"/>
                  <a:gd name="connsiteX15" fmla="*/ 504032 w 777479"/>
                  <a:gd name="connsiteY15" fmla="*/ 909708 h 974399"/>
                  <a:gd name="connsiteX16" fmla="*/ 504032 w 777479"/>
                  <a:gd name="connsiteY16" fmla="*/ 669201 h 974399"/>
                  <a:gd name="connsiteX17" fmla="*/ 527844 w 777479"/>
                  <a:gd name="connsiteY17" fmla="*/ 783502 h 974399"/>
                  <a:gd name="connsiteX18" fmla="*/ 573088 w 777479"/>
                  <a:gd name="connsiteY18" fmla="*/ 881133 h 974399"/>
                  <a:gd name="connsiteX19" fmla="*/ 625475 w 777479"/>
                  <a:gd name="connsiteY19" fmla="*/ 902564 h 974399"/>
                  <a:gd name="connsiteX20" fmla="*/ 662013 w 777479"/>
                  <a:gd name="connsiteY20" fmla="*/ 845613 h 974399"/>
                  <a:gd name="connsiteX21" fmla="*/ 644525 w 777479"/>
                  <a:gd name="connsiteY21" fmla="*/ 723971 h 974399"/>
                  <a:gd name="connsiteX22" fmla="*/ 632619 w 777479"/>
                  <a:gd name="connsiteY22" fmla="*/ 647771 h 974399"/>
                  <a:gd name="connsiteX23" fmla="*/ 718344 w 777479"/>
                  <a:gd name="connsiteY23" fmla="*/ 797789 h 974399"/>
                  <a:gd name="connsiteX24" fmla="*/ 770732 w 777479"/>
                  <a:gd name="connsiteY24" fmla="*/ 776358 h 974399"/>
                  <a:gd name="connsiteX25" fmla="*/ 758825 w 777479"/>
                  <a:gd name="connsiteY25" fmla="*/ 635864 h 974399"/>
                  <a:gd name="connsiteX26" fmla="*/ 668338 w 777479"/>
                  <a:gd name="connsiteY26" fmla="*/ 464414 h 974399"/>
                  <a:gd name="connsiteX27" fmla="*/ 577964 w 777479"/>
                  <a:gd name="connsiteY27" fmla="*/ 0 h 974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77479" h="974399">
                    <a:moveTo>
                      <a:pt x="224488" y="79294"/>
                    </a:moveTo>
                    <a:cubicBezTo>
                      <a:pt x="238577" y="124935"/>
                      <a:pt x="263369" y="314900"/>
                      <a:pt x="239713" y="381071"/>
                    </a:cubicBezTo>
                    <a:cubicBezTo>
                      <a:pt x="216057" y="447242"/>
                      <a:pt x="121841" y="437427"/>
                      <a:pt x="82550" y="476321"/>
                    </a:cubicBezTo>
                    <a:cubicBezTo>
                      <a:pt x="43259" y="515215"/>
                      <a:pt x="0" y="589033"/>
                      <a:pt x="3969" y="614433"/>
                    </a:cubicBezTo>
                    <a:cubicBezTo>
                      <a:pt x="7938" y="639833"/>
                      <a:pt x="64691" y="643405"/>
                      <a:pt x="106363" y="628721"/>
                    </a:cubicBezTo>
                    <a:cubicBezTo>
                      <a:pt x="148035" y="614037"/>
                      <a:pt x="228203" y="541408"/>
                      <a:pt x="254000" y="526327"/>
                    </a:cubicBezTo>
                    <a:cubicBezTo>
                      <a:pt x="279797" y="511246"/>
                      <a:pt x="266303" y="513627"/>
                      <a:pt x="261144" y="538233"/>
                    </a:cubicBezTo>
                    <a:cubicBezTo>
                      <a:pt x="255985" y="562839"/>
                      <a:pt x="233429" y="630308"/>
                      <a:pt x="223044" y="673964"/>
                    </a:cubicBezTo>
                    <a:cubicBezTo>
                      <a:pt x="212659" y="717620"/>
                      <a:pt x="194650" y="764117"/>
                      <a:pt x="198834" y="800171"/>
                    </a:cubicBezTo>
                    <a:cubicBezTo>
                      <a:pt x="203018" y="836225"/>
                      <a:pt x="225339" y="898889"/>
                      <a:pt x="248147" y="890286"/>
                    </a:cubicBezTo>
                    <a:cubicBezTo>
                      <a:pt x="270955" y="881683"/>
                      <a:pt x="315657" y="792146"/>
                      <a:pt x="335682" y="748552"/>
                    </a:cubicBezTo>
                    <a:cubicBezTo>
                      <a:pt x="355707" y="704958"/>
                      <a:pt x="361673" y="637579"/>
                      <a:pt x="368300" y="628720"/>
                    </a:cubicBezTo>
                    <a:cubicBezTo>
                      <a:pt x="374927" y="619861"/>
                      <a:pt x="369888" y="648962"/>
                      <a:pt x="375444" y="695396"/>
                    </a:cubicBezTo>
                    <a:cubicBezTo>
                      <a:pt x="381000" y="741831"/>
                      <a:pt x="388938" y="860893"/>
                      <a:pt x="401638" y="907327"/>
                    </a:cubicBezTo>
                    <a:cubicBezTo>
                      <a:pt x="414338" y="953761"/>
                      <a:pt x="434578" y="973605"/>
                      <a:pt x="451644" y="974002"/>
                    </a:cubicBezTo>
                    <a:cubicBezTo>
                      <a:pt x="468710" y="974399"/>
                      <a:pt x="495301" y="960508"/>
                      <a:pt x="504032" y="909708"/>
                    </a:cubicBezTo>
                    <a:cubicBezTo>
                      <a:pt x="512763" y="858908"/>
                      <a:pt x="500063" y="690235"/>
                      <a:pt x="504032" y="669201"/>
                    </a:cubicBezTo>
                    <a:cubicBezTo>
                      <a:pt x="508001" y="648167"/>
                      <a:pt x="516335" y="748180"/>
                      <a:pt x="527844" y="783502"/>
                    </a:cubicBezTo>
                    <a:cubicBezTo>
                      <a:pt x="539353" y="818824"/>
                      <a:pt x="556816" y="861289"/>
                      <a:pt x="573088" y="881133"/>
                    </a:cubicBezTo>
                    <a:cubicBezTo>
                      <a:pt x="589360" y="900977"/>
                      <a:pt x="610654" y="908484"/>
                      <a:pt x="625475" y="902564"/>
                    </a:cubicBezTo>
                    <a:cubicBezTo>
                      <a:pt x="640296" y="896644"/>
                      <a:pt x="658838" y="875379"/>
                      <a:pt x="662013" y="845613"/>
                    </a:cubicBezTo>
                    <a:cubicBezTo>
                      <a:pt x="665188" y="815847"/>
                      <a:pt x="649424" y="756945"/>
                      <a:pt x="644525" y="723971"/>
                    </a:cubicBezTo>
                    <a:cubicBezTo>
                      <a:pt x="639626" y="690997"/>
                      <a:pt x="620316" y="635468"/>
                      <a:pt x="632619" y="647771"/>
                    </a:cubicBezTo>
                    <a:cubicBezTo>
                      <a:pt x="644922" y="660074"/>
                      <a:pt x="695325" y="776358"/>
                      <a:pt x="718344" y="797789"/>
                    </a:cubicBezTo>
                    <a:cubicBezTo>
                      <a:pt x="741363" y="819220"/>
                      <a:pt x="763985" y="803346"/>
                      <a:pt x="770732" y="776358"/>
                    </a:cubicBezTo>
                    <a:cubicBezTo>
                      <a:pt x="777479" y="749371"/>
                      <a:pt x="775891" y="687855"/>
                      <a:pt x="758825" y="635864"/>
                    </a:cubicBezTo>
                    <a:cubicBezTo>
                      <a:pt x="741759" y="583873"/>
                      <a:pt x="698481" y="570391"/>
                      <a:pt x="668338" y="464414"/>
                    </a:cubicBezTo>
                    <a:cubicBezTo>
                      <a:pt x="638195" y="358437"/>
                      <a:pt x="580345" y="78978"/>
                      <a:pt x="577964" y="0"/>
                    </a:cubicBezTo>
                  </a:path>
                </a:pathLst>
              </a:custGeom>
              <a:solidFill>
                <a:srgbClr val="FF99CC"/>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137" name="Arc 136"/>
              <p:cNvSpPr/>
              <p:nvPr/>
            </p:nvSpPr>
            <p:spPr>
              <a:xfrm rot="10800000" flipV="1">
                <a:off x="251520" y="2116088"/>
                <a:ext cx="504057" cy="592832"/>
              </a:xfrm>
              <a:prstGeom prst="arc">
                <a:avLst>
                  <a:gd name="adj1" fmla="val 13254210"/>
                  <a:gd name="adj2" fmla="val 16154068"/>
                </a:avLst>
              </a:prstGeom>
              <a:no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dirty="0"/>
              </a:p>
            </p:txBody>
          </p:sp>
        </p:grpSp>
        <p:cxnSp>
          <p:nvCxnSpPr>
            <p:cNvPr id="131" name="Straight Connector 130"/>
            <p:cNvCxnSpPr/>
            <p:nvPr/>
          </p:nvCxnSpPr>
          <p:spPr>
            <a:xfrm flipV="1">
              <a:off x="1307936" y="1959812"/>
              <a:ext cx="168742" cy="57732"/>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66" name="Group 165"/>
          <p:cNvGrpSpPr/>
          <p:nvPr/>
        </p:nvGrpSpPr>
        <p:grpSpPr>
          <a:xfrm>
            <a:off x="4572000" y="2852936"/>
            <a:ext cx="1872208" cy="2201902"/>
            <a:chOff x="899591" y="1484784"/>
            <a:chExt cx="1432711" cy="1728192"/>
          </a:xfrm>
        </p:grpSpPr>
        <p:grpSp>
          <p:nvGrpSpPr>
            <p:cNvPr id="167" name="Group 88"/>
            <p:cNvGrpSpPr/>
            <p:nvPr/>
          </p:nvGrpSpPr>
          <p:grpSpPr>
            <a:xfrm>
              <a:off x="899591" y="1484784"/>
              <a:ext cx="1432711" cy="1728192"/>
              <a:chOff x="251520" y="980728"/>
              <a:chExt cx="1432712" cy="1728192"/>
            </a:xfrm>
          </p:grpSpPr>
          <p:grpSp>
            <p:nvGrpSpPr>
              <p:cNvPr id="169" name="Group 33"/>
              <p:cNvGrpSpPr/>
              <p:nvPr/>
            </p:nvGrpSpPr>
            <p:grpSpPr>
              <a:xfrm>
                <a:off x="869181" y="980728"/>
                <a:ext cx="469222" cy="243300"/>
                <a:chOff x="4343400" y="3450332"/>
                <a:chExt cx="514350" cy="266700"/>
              </a:xfrm>
            </p:grpSpPr>
            <p:sp>
              <p:nvSpPr>
                <p:cNvPr id="175" name="Freeform 4"/>
                <p:cNvSpPr/>
                <p:nvPr/>
              </p:nvSpPr>
              <p:spPr>
                <a:xfrm>
                  <a:off x="4343400" y="3526532"/>
                  <a:ext cx="514350" cy="190500"/>
                </a:xfrm>
                <a:custGeom>
                  <a:avLst/>
                  <a:gdLst>
                    <a:gd name="connsiteX0" fmla="*/ 0 w 514350"/>
                    <a:gd name="connsiteY0" fmla="*/ 0 h 190500"/>
                    <a:gd name="connsiteX1" fmla="*/ 247650 w 514350"/>
                    <a:gd name="connsiteY1" fmla="*/ 190500 h 190500"/>
                    <a:gd name="connsiteX2" fmla="*/ 514350 w 514350"/>
                    <a:gd name="connsiteY2" fmla="*/ 9525 h 190500"/>
                    <a:gd name="connsiteX3" fmla="*/ 514350 w 514350"/>
                    <a:gd name="connsiteY3" fmla="*/ 9525 h 190500"/>
                  </a:gdLst>
                  <a:ahLst/>
                  <a:cxnLst>
                    <a:cxn ang="0">
                      <a:pos x="connsiteX0" y="connsiteY0"/>
                    </a:cxn>
                    <a:cxn ang="0">
                      <a:pos x="connsiteX1" y="connsiteY1"/>
                    </a:cxn>
                    <a:cxn ang="0">
                      <a:pos x="connsiteX2" y="connsiteY2"/>
                    </a:cxn>
                    <a:cxn ang="0">
                      <a:pos x="connsiteX3" y="connsiteY3"/>
                    </a:cxn>
                  </a:cxnLst>
                  <a:rect l="l" t="t" r="r" b="b"/>
                  <a:pathLst>
                    <a:path w="514350" h="190500">
                      <a:moveTo>
                        <a:pt x="0" y="0"/>
                      </a:moveTo>
                      <a:lnTo>
                        <a:pt x="247650" y="190500"/>
                      </a:lnTo>
                      <a:lnTo>
                        <a:pt x="514350" y="9525"/>
                      </a:lnTo>
                      <a:lnTo>
                        <a:pt x="514350" y="9525"/>
                      </a:lnTo>
                    </a:path>
                  </a:pathLst>
                </a:custGeom>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176" name="Freeform 175"/>
                <p:cNvSpPr/>
                <p:nvPr/>
              </p:nvSpPr>
              <p:spPr>
                <a:xfrm>
                  <a:off x="4457700" y="3450332"/>
                  <a:ext cx="257175" cy="257175"/>
                </a:xfrm>
                <a:custGeom>
                  <a:avLst/>
                  <a:gdLst>
                    <a:gd name="connsiteX0" fmla="*/ 0 w 257175"/>
                    <a:gd name="connsiteY0" fmla="*/ 0 h 257175"/>
                    <a:gd name="connsiteX1" fmla="*/ 123825 w 257175"/>
                    <a:gd name="connsiteY1" fmla="*/ 257175 h 257175"/>
                    <a:gd name="connsiteX2" fmla="*/ 257175 w 257175"/>
                    <a:gd name="connsiteY2" fmla="*/ 19050 h 257175"/>
                  </a:gdLst>
                  <a:ahLst/>
                  <a:cxnLst>
                    <a:cxn ang="0">
                      <a:pos x="connsiteX0" y="connsiteY0"/>
                    </a:cxn>
                    <a:cxn ang="0">
                      <a:pos x="connsiteX1" y="connsiteY1"/>
                    </a:cxn>
                    <a:cxn ang="0">
                      <a:pos x="connsiteX2" y="connsiteY2"/>
                    </a:cxn>
                  </a:cxnLst>
                  <a:rect l="l" t="t" r="r" b="b"/>
                  <a:pathLst>
                    <a:path w="257175" h="257175">
                      <a:moveTo>
                        <a:pt x="0" y="0"/>
                      </a:moveTo>
                      <a:lnTo>
                        <a:pt x="123825" y="257175"/>
                      </a:lnTo>
                      <a:lnTo>
                        <a:pt x="257175" y="19050"/>
                      </a:lnTo>
                    </a:path>
                  </a:pathLst>
                </a:custGeom>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grpSp>
          <p:sp>
            <p:nvSpPr>
              <p:cNvPr id="170" name="Rounded Rectangle 169"/>
              <p:cNvSpPr/>
              <p:nvPr/>
            </p:nvSpPr>
            <p:spPr>
              <a:xfrm>
                <a:off x="501809" y="1175717"/>
                <a:ext cx="1182423" cy="1379492"/>
              </a:xfrm>
              <a:prstGeom prst="roundRect">
                <a:avLst>
                  <a:gd name="adj" fmla="val 40327"/>
                </a:avLst>
              </a:prstGeom>
              <a:solidFill>
                <a:srgbClr val="FF99CC"/>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1" name="Oval 170"/>
              <p:cNvSpPr/>
              <p:nvPr/>
            </p:nvSpPr>
            <p:spPr>
              <a:xfrm flipH="1">
                <a:off x="687051" y="1560238"/>
                <a:ext cx="86735" cy="150618"/>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2" name="Oval 171"/>
              <p:cNvSpPr/>
              <p:nvPr/>
            </p:nvSpPr>
            <p:spPr>
              <a:xfrm flipH="1">
                <a:off x="395536" y="1755570"/>
                <a:ext cx="197071" cy="216308"/>
              </a:xfrm>
              <a:prstGeom prst="ellipse">
                <a:avLst/>
              </a:prstGeom>
              <a:solidFill>
                <a:srgbClr val="FF99CC"/>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3" name="Freeform 172"/>
              <p:cNvSpPr/>
              <p:nvPr/>
            </p:nvSpPr>
            <p:spPr>
              <a:xfrm rot="10800000" flipH="1" flipV="1">
                <a:off x="971600" y="1772816"/>
                <a:ext cx="560810" cy="737999"/>
              </a:xfrm>
              <a:custGeom>
                <a:avLst/>
                <a:gdLst>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75432 w 777479"/>
                  <a:gd name="connsiteY8" fmla="*/ 659606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65919 w 777479"/>
                  <a:gd name="connsiteY10" fmla="*/ 516731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62013 w 777479"/>
                  <a:gd name="connsiteY20" fmla="*/ 605036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2397 h 834313"/>
                  <a:gd name="connsiteX1" fmla="*/ 239713 w 777479"/>
                  <a:gd name="connsiteY1" fmla="*/ 240985 h 834313"/>
                  <a:gd name="connsiteX2" fmla="*/ 82550 w 777479"/>
                  <a:gd name="connsiteY2" fmla="*/ 336235 h 834313"/>
                  <a:gd name="connsiteX3" fmla="*/ 3969 w 777479"/>
                  <a:gd name="connsiteY3" fmla="*/ 474347 h 834313"/>
                  <a:gd name="connsiteX4" fmla="*/ 106363 w 777479"/>
                  <a:gd name="connsiteY4" fmla="*/ 488635 h 834313"/>
                  <a:gd name="connsiteX5" fmla="*/ 254000 w 777479"/>
                  <a:gd name="connsiteY5" fmla="*/ 386241 h 834313"/>
                  <a:gd name="connsiteX6" fmla="*/ 261144 w 777479"/>
                  <a:gd name="connsiteY6" fmla="*/ 398147 h 834313"/>
                  <a:gd name="connsiteX7" fmla="*/ 223044 w 777479"/>
                  <a:gd name="connsiteY7" fmla="*/ 533878 h 834313"/>
                  <a:gd name="connsiteX8" fmla="*/ 198834 w 777479"/>
                  <a:gd name="connsiteY8" fmla="*/ 660085 h 834313"/>
                  <a:gd name="connsiteX9" fmla="*/ 248147 w 777479"/>
                  <a:gd name="connsiteY9" fmla="*/ 750200 h 834313"/>
                  <a:gd name="connsiteX10" fmla="*/ 335682 w 777479"/>
                  <a:gd name="connsiteY10" fmla="*/ 608466 h 834313"/>
                  <a:gd name="connsiteX11" fmla="*/ 368300 w 777479"/>
                  <a:gd name="connsiteY11" fmla="*/ 488634 h 834313"/>
                  <a:gd name="connsiteX12" fmla="*/ 375444 w 777479"/>
                  <a:gd name="connsiteY12" fmla="*/ 555310 h 834313"/>
                  <a:gd name="connsiteX13" fmla="*/ 401638 w 777479"/>
                  <a:gd name="connsiteY13" fmla="*/ 767241 h 834313"/>
                  <a:gd name="connsiteX14" fmla="*/ 451644 w 777479"/>
                  <a:gd name="connsiteY14" fmla="*/ 833916 h 834313"/>
                  <a:gd name="connsiteX15" fmla="*/ 504032 w 777479"/>
                  <a:gd name="connsiteY15" fmla="*/ 769622 h 834313"/>
                  <a:gd name="connsiteX16" fmla="*/ 504032 w 777479"/>
                  <a:gd name="connsiteY16" fmla="*/ 529115 h 834313"/>
                  <a:gd name="connsiteX17" fmla="*/ 527844 w 777479"/>
                  <a:gd name="connsiteY17" fmla="*/ 643416 h 834313"/>
                  <a:gd name="connsiteX18" fmla="*/ 573088 w 777479"/>
                  <a:gd name="connsiteY18" fmla="*/ 741047 h 834313"/>
                  <a:gd name="connsiteX19" fmla="*/ 625475 w 777479"/>
                  <a:gd name="connsiteY19" fmla="*/ 762478 h 834313"/>
                  <a:gd name="connsiteX20" fmla="*/ 662013 w 777479"/>
                  <a:gd name="connsiteY20" fmla="*/ 705527 h 834313"/>
                  <a:gd name="connsiteX21" fmla="*/ 644525 w 777479"/>
                  <a:gd name="connsiteY21" fmla="*/ 583885 h 834313"/>
                  <a:gd name="connsiteX22" fmla="*/ 632619 w 777479"/>
                  <a:gd name="connsiteY22" fmla="*/ 507685 h 834313"/>
                  <a:gd name="connsiteX23" fmla="*/ 718344 w 777479"/>
                  <a:gd name="connsiteY23" fmla="*/ 657703 h 834313"/>
                  <a:gd name="connsiteX24" fmla="*/ 770732 w 777479"/>
                  <a:gd name="connsiteY24" fmla="*/ 636272 h 834313"/>
                  <a:gd name="connsiteX25" fmla="*/ 758825 w 777479"/>
                  <a:gd name="connsiteY25" fmla="*/ 495778 h 834313"/>
                  <a:gd name="connsiteX26" fmla="*/ 668338 w 777479"/>
                  <a:gd name="connsiteY26" fmla="*/ 324328 h 834313"/>
                  <a:gd name="connsiteX27" fmla="*/ 668239 w 777479"/>
                  <a:gd name="connsiteY27" fmla="*/ 0 h 834313"/>
                  <a:gd name="connsiteX0" fmla="*/ 240017 w 777479"/>
                  <a:gd name="connsiteY0" fmla="*/ 24652 h 834313"/>
                  <a:gd name="connsiteX1" fmla="*/ 239713 w 777479"/>
                  <a:gd name="connsiteY1" fmla="*/ 240985 h 834313"/>
                  <a:gd name="connsiteX2" fmla="*/ 82550 w 777479"/>
                  <a:gd name="connsiteY2" fmla="*/ 336235 h 834313"/>
                  <a:gd name="connsiteX3" fmla="*/ 3969 w 777479"/>
                  <a:gd name="connsiteY3" fmla="*/ 474347 h 834313"/>
                  <a:gd name="connsiteX4" fmla="*/ 106363 w 777479"/>
                  <a:gd name="connsiteY4" fmla="*/ 488635 h 834313"/>
                  <a:gd name="connsiteX5" fmla="*/ 254000 w 777479"/>
                  <a:gd name="connsiteY5" fmla="*/ 386241 h 834313"/>
                  <a:gd name="connsiteX6" fmla="*/ 261144 w 777479"/>
                  <a:gd name="connsiteY6" fmla="*/ 398147 h 834313"/>
                  <a:gd name="connsiteX7" fmla="*/ 223044 w 777479"/>
                  <a:gd name="connsiteY7" fmla="*/ 533878 h 834313"/>
                  <a:gd name="connsiteX8" fmla="*/ 198834 w 777479"/>
                  <a:gd name="connsiteY8" fmla="*/ 660085 h 834313"/>
                  <a:gd name="connsiteX9" fmla="*/ 248147 w 777479"/>
                  <a:gd name="connsiteY9" fmla="*/ 750200 h 834313"/>
                  <a:gd name="connsiteX10" fmla="*/ 335682 w 777479"/>
                  <a:gd name="connsiteY10" fmla="*/ 608466 h 834313"/>
                  <a:gd name="connsiteX11" fmla="*/ 368300 w 777479"/>
                  <a:gd name="connsiteY11" fmla="*/ 488634 h 834313"/>
                  <a:gd name="connsiteX12" fmla="*/ 375444 w 777479"/>
                  <a:gd name="connsiteY12" fmla="*/ 555310 h 834313"/>
                  <a:gd name="connsiteX13" fmla="*/ 401638 w 777479"/>
                  <a:gd name="connsiteY13" fmla="*/ 767241 h 834313"/>
                  <a:gd name="connsiteX14" fmla="*/ 451644 w 777479"/>
                  <a:gd name="connsiteY14" fmla="*/ 833916 h 834313"/>
                  <a:gd name="connsiteX15" fmla="*/ 504032 w 777479"/>
                  <a:gd name="connsiteY15" fmla="*/ 769622 h 834313"/>
                  <a:gd name="connsiteX16" fmla="*/ 504032 w 777479"/>
                  <a:gd name="connsiteY16" fmla="*/ 529115 h 834313"/>
                  <a:gd name="connsiteX17" fmla="*/ 527844 w 777479"/>
                  <a:gd name="connsiteY17" fmla="*/ 643416 h 834313"/>
                  <a:gd name="connsiteX18" fmla="*/ 573088 w 777479"/>
                  <a:gd name="connsiteY18" fmla="*/ 741047 h 834313"/>
                  <a:gd name="connsiteX19" fmla="*/ 625475 w 777479"/>
                  <a:gd name="connsiteY19" fmla="*/ 762478 h 834313"/>
                  <a:gd name="connsiteX20" fmla="*/ 662013 w 777479"/>
                  <a:gd name="connsiteY20" fmla="*/ 705527 h 834313"/>
                  <a:gd name="connsiteX21" fmla="*/ 644525 w 777479"/>
                  <a:gd name="connsiteY21" fmla="*/ 583885 h 834313"/>
                  <a:gd name="connsiteX22" fmla="*/ 632619 w 777479"/>
                  <a:gd name="connsiteY22" fmla="*/ 507685 h 834313"/>
                  <a:gd name="connsiteX23" fmla="*/ 718344 w 777479"/>
                  <a:gd name="connsiteY23" fmla="*/ 657703 h 834313"/>
                  <a:gd name="connsiteX24" fmla="*/ 770732 w 777479"/>
                  <a:gd name="connsiteY24" fmla="*/ 636272 h 834313"/>
                  <a:gd name="connsiteX25" fmla="*/ 758825 w 777479"/>
                  <a:gd name="connsiteY25" fmla="*/ 495778 h 834313"/>
                  <a:gd name="connsiteX26" fmla="*/ 668338 w 777479"/>
                  <a:gd name="connsiteY26" fmla="*/ 324328 h 834313"/>
                  <a:gd name="connsiteX27" fmla="*/ 668239 w 777479"/>
                  <a:gd name="connsiteY27" fmla="*/ 0 h 834313"/>
                  <a:gd name="connsiteX0" fmla="*/ 240017 w 777479"/>
                  <a:gd name="connsiteY0" fmla="*/ 164738 h 974399"/>
                  <a:gd name="connsiteX1" fmla="*/ 239713 w 777479"/>
                  <a:gd name="connsiteY1" fmla="*/ 381071 h 974399"/>
                  <a:gd name="connsiteX2" fmla="*/ 82550 w 777479"/>
                  <a:gd name="connsiteY2" fmla="*/ 476321 h 974399"/>
                  <a:gd name="connsiteX3" fmla="*/ 3969 w 777479"/>
                  <a:gd name="connsiteY3" fmla="*/ 614433 h 974399"/>
                  <a:gd name="connsiteX4" fmla="*/ 106363 w 777479"/>
                  <a:gd name="connsiteY4" fmla="*/ 628721 h 974399"/>
                  <a:gd name="connsiteX5" fmla="*/ 254000 w 777479"/>
                  <a:gd name="connsiteY5" fmla="*/ 526327 h 974399"/>
                  <a:gd name="connsiteX6" fmla="*/ 261144 w 777479"/>
                  <a:gd name="connsiteY6" fmla="*/ 538233 h 974399"/>
                  <a:gd name="connsiteX7" fmla="*/ 223044 w 777479"/>
                  <a:gd name="connsiteY7" fmla="*/ 673964 h 974399"/>
                  <a:gd name="connsiteX8" fmla="*/ 198834 w 777479"/>
                  <a:gd name="connsiteY8" fmla="*/ 800171 h 974399"/>
                  <a:gd name="connsiteX9" fmla="*/ 248147 w 777479"/>
                  <a:gd name="connsiteY9" fmla="*/ 890286 h 974399"/>
                  <a:gd name="connsiteX10" fmla="*/ 335682 w 777479"/>
                  <a:gd name="connsiteY10" fmla="*/ 748552 h 974399"/>
                  <a:gd name="connsiteX11" fmla="*/ 368300 w 777479"/>
                  <a:gd name="connsiteY11" fmla="*/ 628720 h 974399"/>
                  <a:gd name="connsiteX12" fmla="*/ 375444 w 777479"/>
                  <a:gd name="connsiteY12" fmla="*/ 695396 h 974399"/>
                  <a:gd name="connsiteX13" fmla="*/ 401638 w 777479"/>
                  <a:gd name="connsiteY13" fmla="*/ 907327 h 974399"/>
                  <a:gd name="connsiteX14" fmla="*/ 451644 w 777479"/>
                  <a:gd name="connsiteY14" fmla="*/ 974002 h 974399"/>
                  <a:gd name="connsiteX15" fmla="*/ 504032 w 777479"/>
                  <a:gd name="connsiteY15" fmla="*/ 909708 h 974399"/>
                  <a:gd name="connsiteX16" fmla="*/ 504032 w 777479"/>
                  <a:gd name="connsiteY16" fmla="*/ 669201 h 974399"/>
                  <a:gd name="connsiteX17" fmla="*/ 527844 w 777479"/>
                  <a:gd name="connsiteY17" fmla="*/ 783502 h 974399"/>
                  <a:gd name="connsiteX18" fmla="*/ 573088 w 777479"/>
                  <a:gd name="connsiteY18" fmla="*/ 881133 h 974399"/>
                  <a:gd name="connsiteX19" fmla="*/ 625475 w 777479"/>
                  <a:gd name="connsiteY19" fmla="*/ 902564 h 974399"/>
                  <a:gd name="connsiteX20" fmla="*/ 662013 w 777479"/>
                  <a:gd name="connsiteY20" fmla="*/ 845613 h 974399"/>
                  <a:gd name="connsiteX21" fmla="*/ 644525 w 777479"/>
                  <a:gd name="connsiteY21" fmla="*/ 723971 h 974399"/>
                  <a:gd name="connsiteX22" fmla="*/ 632619 w 777479"/>
                  <a:gd name="connsiteY22" fmla="*/ 647771 h 974399"/>
                  <a:gd name="connsiteX23" fmla="*/ 718344 w 777479"/>
                  <a:gd name="connsiteY23" fmla="*/ 797789 h 974399"/>
                  <a:gd name="connsiteX24" fmla="*/ 770732 w 777479"/>
                  <a:gd name="connsiteY24" fmla="*/ 776358 h 974399"/>
                  <a:gd name="connsiteX25" fmla="*/ 758825 w 777479"/>
                  <a:gd name="connsiteY25" fmla="*/ 635864 h 974399"/>
                  <a:gd name="connsiteX26" fmla="*/ 668338 w 777479"/>
                  <a:gd name="connsiteY26" fmla="*/ 464414 h 974399"/>
                  <a:gd name="connsiteX27" fmla="*/ 577964 w 777479"/>
                  <a:gd name="connsiteY27" fmla="*/ 0 h 974399"/>
                  <a:gd name="connsiteX0" fmla="*/ 224488 w 777479"/>
                  <a:gd name="connsiteY0" fmla="*/ 79294 h 974399"/>
                  <a:gd name="connsiteX1" fmla="*/ 239713 w 777479"/>
                  <a:gd name="connsiteY1" fmla="*/ 381071 h 974399"/>
                  <a:gd name="connsiteX2" fmla="*/ 82550 w 777479"/>
                  <a:gd name="connsiteY2" fmla="*/ 476321 h 974399"/>
                  <a:gd name="connsiteX3" fmla="*/ 3969 w 777479"/>
                  <a:gd name="connsiteY3" fmla="*/ 614433 h 974399"/>
                  <a:gd name="connsiteX4" fmla="*/ 106363 w 777479"/>
                  <a:gd name="connsiteY4" fmla="*/ 628721 h 974399"/>
                  <a:gd name="connsiteX5" fmla="*/ 254000 w 777479"/>
                  <a:gd name="connsiteY5" fmla="*/ 526327 h 974399"/>
                  <a:gd name="connsiteX6" fmla="*/ 261144 w 777479"/>
                  <a:gd name="connsiteY6" fmla="*/ 538233 h 974399"/>
                  <a:gd name="connsiteX7" fmla="*/ 223044 w 777479"/>
                  <a:gd name="connsiteY7" fmla="*/ 673964 h 974399"/>
                  <a:gd name="connsiteX8" fmla="*/ 198834 w 777479"/>
                  <a:gd name="connsiteY8" fmla="*/ 800171 h 974399"/>
                  <a:gd name="connsiteX9" fmla="*/ 248147 w 777479"/>
                  <a:gd name="connsiteY9" fmla="*/ 890286 h 974399"/>
                  <a:gd name="connsiteX10" fmla="*/ 335682 w 777479"/>
                  <a:gd name="connsiteY10" fmla="*/ 748552 h 974399"/>
                  <a:gd name="connsiteX11" fmla="*/ 368300 w 777479"/>
                  <a:gd name="connsiteY11" fmla="*/ 628720 h 974399"/>
                  <a:gd name="connsiteX12" fmla="*/ 375444 w 777479"/>
                  <a:gd name="connsiteY12" fmla="*/ 695396 h 974399"/>
                  <a:gd name="connsiteX13" fmla="*/ 401638 w 777479"/>
                  <a:gd name="connsiteY13" fmla="*/ 907327 h 974399"/>
                  <a:gd name="connsiteX14" fmla="*/ 451644 w 777479"/>
                  <a:gd name="connsiteY14" fmla="*/ 974002 h 974399"/>
                  <a:gd name="connsiteX15" fmla="*/ 504032 w 777479"/>
                  <a:gd name="connsiteY15" fmla="*/ 909708 h 974399"/>
                  <a:gd name="connsiteX16" fmla="*/ 504032 w 777479"/>
                  <a:gd name="connsiteY16" fmla="*/ 669201 h 974399"/>
                  <a:gd name="connsiteX17" fmla="*/ 527844 w 777479"/>
                  <a:gd name="connsiteY17" fmla="*/ 783502 h 974399"/>
                  <a:gd name="connsiteX18" fmla="*/ 573088 w 777479"/>
                  <a:gd name="connsiteY18" fmla="*/ 881133 h 974399"/>
                  <a:gd name="connsiteX19" fmla="*/ 625475 w 777479"/>
                  <a:gd name="connsiteY19" fmla="*/ 902564 h 974399"/>
                  <a:gd name="connsiteX20" fmla="*/ 662013 w 777479"/>
                  <a:gd name="connsiteY20" fmla="*/ 845613 h 974399"/>
                  <a:gd name="connsiteX21" fmla="*/ 644525 w 777479"/>
                  <a:gd name="connsiteY21" fmla="*/ 723971 h 974399"/>
                  <a:gd name="connsiteX22" fmla="*/ 632619 w 777479"/>
                  <a:gd name="connsiteY22" fmla="*/ 647771 h 974399"/>
                  <a:gd name="connsiteX23" fmla="*/ 718344 w 777479"/>
                  <a:gd name="connsiteY23" fmla="*/ 797789 h 974399"/>
                  <a:gd name="connsiteX24" fmla="*/ 770732 w 777479"/>
                  <a:gd name="connsiteY24" fmla="*/ 776358 h 974399"/>
                  <a:gd name="connsiteX25" fmla="*/ 758825 w 777479"/>
                  <a:gd name="connsiteY25" fmla="*/ 635864 h 974399"/>
                  <a:gd name="connsiteX26" fmla="*/ 668338 w 777479"/>
                  <a:gd name="connsiteY26" fmla="*/ 464414 h 974399"/>
                  <a:gd name="connsiteX27" fmla="*/ 577964 w 777479"/>
                  <a:gd name="connsiteY27" fmla="*/ 0 h 974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77479" h="974399">
                    <a:moveTo>
                      <a:pt x="224488" y="79294"/>
                    </a:moveTo>
                    <a:cubicBezTo>
                      <a:pt x="238577" y="124935"/>
                      <a:pt x="263369" y="314900"/>
                      <a:pt x="239713" y="381071"/>
                    </a:cubicBezTo>
                    <a:cubicBezTo>
                      <a:pt x="216057" y="447242"/>
                      <a:pt x="121841" y="437427"/>
                      <a:pt x="82550" y="476321"/>
                    </a:cubicBezTo>
                    <a:cubicBezTo>
                      <a:pt x="43259" y="515215"/>
                      <a:pt x="0" y="589033"/>
                      <a:pt x="3969" y="614433"/>
                    </a:cubicBezTo>
                    <a:cubicBezTo>
                      <a:pt x="7938" y="639833"/>
                      <a:pt x="64691" y="643405"/>
                      <a:pt x="106363" y="628721"/>
                    </a:cubicBezTo>
                    <a:cubicBezTo>
                      <a:pt x="148035" y="614037"/>
                      <a:pt x="228203" y="541408"/>
                      <a:pt x="254000" y="526327"/>
                    </a:cubicBezTo>
                    <a:cubicBezTo>
                      <a:pt x="279797" y="511246"/>
                      <a:pt x="266303" y="513627"/>
                      <a:pt x="261144" y="538233"/>
                    </a:cubicBezTo>
                    <a:cubicBezTo>
                      <a:pt x="255985" y="562839"/>
                      <a:pt x="233429" y="630308"/>
                      <a:pt x="223044" y="673964"/>
                    </a:cubicBezTo>
                    <a:cubicBezTo>
                      <a:pt x="212659" y="717620"/>
                      <a:pt x="194650" y="764117"/>
                      <a:pt x="198834" y="800171"/>
                    </a:cubicBezTo>
                    <a:cubicBezTo>
                      <a:pt x="203018" y="836225"/>
                      <a:pt x="225339" y="898889"/>
                      <a:pt x="248147" y="890286"/>
                    </a:cubicBezTo>
                    <a:cubicBezTo>
                      <a:pt x="270955" y="881683"/>
                      <a:pt x="315657" y="792146"/>
                      <a:pt x="335682" y="748552"/>
                    </a:cubicBezTo>
                    <a:cubicBezTo>
                      <a:pt x="355707" y="704958"/>
                      <a:pt x="361673" y="637579"/>
                      <a:pt x="368300" y="628720"/>
                    </a:cubicBezTo>
                    <a:cubicBezTo>
                      <a:pt x="374927" y="619861"/>
                      <a:pt x="369888" y="648962"/>
                      <a:pt x="375444" y="695396"/>
                    </a:cubicBezTo>
                    <a:cubicBezTo>
                      <a:pt x="381000" y="741831"/>
                      <a:pt x="388938" y="860893"/>
                      <a:pt x="401638" y="907327"/>
                    </a:cubicBezTo>
                    <a:cubicBezTo>
                      <a:pt x="414338" y="953761"/>
                      <a:pt x="434578" y="973605"/>
                      <a:pt x="451644" y="974002"/>
                    </a:cubicBezTo>
                    <a:cubicBezTo>
                      <a:pt x="468710" y="974399"/>
                      <a:pt x="495301" y="960508"/>
                      <a:pt x="504032" y="909708"/>
                    </a:cubicBezTo>
                    <a:cubicBezTo>
                      <a:pt x="512763" y="858908"/>
                      <a:pt x="500063" y="690235"/>
                      <a:pt x="504032" y="669201"/>
                    </a:cubicBezTo>
                    <a:cubicBezTo>
                      <a:pt x="508001" y="648167"/>
                      <a:pt x="516335" y="748180"/>
                      <a:pt x="527844" y="783502"/>
                    </a:cubicBezTo>
                    <a:cubicBezTo>
                      <a:pt x="539353" y="818824"/>
                      <a:pt x="556816" y="861289"/>
                      <a:pt x="573088" y="881133"/>
                    </a:cubicBezTo>
                    <a:cubicBezTo>
                      <a:pt x="589360" y="900977"/>
                      <a:pt x="610654" y="908484"/>
                      <a:pt x="625475" y="902564"/>
                    </a:cubicBezTo>
                    <a:cubicBezTo>
                      <a:pt x="640296" y="896644"/>
                      <a:pt x="658838" y="875379"/>
                      <a:pt x="662013" y="845613"/>
                    </a:cubicBezTo>
                    <a:cubicBezTo>
                      <a:pt x="665188" y="815847"/>
                      <a:pt x="649424" y="756945"/>
                      <a:pt x="644525" y="723971"/>
                    </a:cubicBezTo>
                    <a:cubicBezTo>
                      <a:pt x="639626" y="690997"/>
                      <a:pt x="620316" y="635468"/>
                      <a:pt x="632619" y="647771"/>
                    </a:cubicBezTo>
                    <a:cubicBezTo>
                      <a:pt x="644922" y="660074"/>
                      <a:pt x="695325" y="776358"/>
                      <a:pt x="718344" y="797789"/>
                    </a:cubicBezTo>
                    <a:cubicBezTo>
                      <a:pt x="741363" y="819220"/>
                      <a:pt x="763985" y="803346"/>
                      <a:pt x="770732" y="776358"/>
                    </a:cubicBezTo>
                    <a:cubicBezTo>
                      <a:pt x="777479" y="749371"/>
                      <a:pt x="775891" y="687855"/>
                      <a:pt x="758825" y="635864"/>
                    </a:cubicBezTo>
                    <a:cubicBezTo>
                      <a:pt x="741759" y="583873"/>
                      <a:pt x="698481" y="570391"/>
                      <a:pt x="668338" y="464414"/>
                    </a:cubicBezTo>
                    <a:cubicBezTo>
                      <a:pt x="638195" y="358437"/>
                      <a:pt x="580345" y="78978"/>
                      <a:pt x="577964" y="0"/>
                    </a:cubicBezTo>
                  </a:path>
                </a:pathLst>
              </a:custGeom>
              <a:solidFill>
                <a:srgbClr val="FF99CC"/>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174" name="Arc 173"/>
              <p:cNvSpPr/>
              <p:nvPr/>
            </p:nvSpPr>
            <p:spPr>
              <a:xfrm rot="10800000" flipV="1">
                <a:off x="251520" y="2116088"/>
                <a:ext cx="504057" cy="592832"/>
              </a:xfrm>
              <a:prstGeom prst="arc">
                <a:avLst>
                  <a:gd name="adj1" fmla="val 13254210"/>
                  <a:gd name="adj2" fmla="val 16154068"/>
                </a:avLst>
              </a:prstGeom>
              <a:no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dirty="0"/>
              </a:p>
            </p:txBody>
          </p:sp>
        </p:grpSp>
        <p:cxnSp>
          <p:nvCxnSpPr>
            <p:cNvPr id="168" name="Straight Connector 167"/>
            <p:cNvCxnSpPr/>
            <p:nvPr/>
          </p:nvCxnSpPr>
          <p:spPr>
            <a:xfrm flipV="1">
              <a:off x="1307936" y="1959812"/>
              <a:ext cx="168742" cy="57732"/>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181" name="Rectangle 180"/>
          <p:cNvSpPr/>
          <p:nvPr/>
        </p:nvSpPr>
        <p:spPr>
          <a:xfrm>
            <a:off x="5868144" y="2276872"/>
            <a:ext cx="720080" cy="720080"/>
          </a:xfrm>
          <a:prstGeom prst="rect">
            <a:avLst/>
          </a:prstGeom>
          <a:solidFill>
            <a:srgbClr val="00FF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dirty="0" smtClean="0">
                <a:latin typeface="Arial Black" pitchFamily="34" charset="0"/>
              </a:rPr>
              <a:t>ON</a:t>
            </a:r>
            <a:endParaRPr lang="en-GB" dirty="0">
              <a:latin typeface="Arial Black" pitchFamily="34" charset="0"/>
            </a:endParaRPr>
          </a:p>
        </p:txBody>
      </p:sp>
      <p:sp>
        <p:nvSpPr>
          <p:cNvPr id="78" name="Freeform 77"/>
          <p:cNvSpPr/>
          <p:nvPr/>
        </p:nvSpPr>
        <p:spPr>
          <a:xfrm rot="1341764" flipV="1">
            <a:off x="6014810" y="2492896"/>
            <a:ext cx="740516" cy="946207"/>
          </a:xfrm>
          <a:custGeom>
            <a:avLst/>
            <a:gdLst>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75432 w 777479"/>
              <a:gd name="connsiteY8" fmla="*/ 659606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65919 w 777479"/>
              <a:gd name="connsiteY10" fmla="*/ 516731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62013 w 777479"/>
              <a:gd name="connsiteY20" fmla="*/ 605036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2397 h 834313"/>
              <a:gd name="connsiteX1" fmla="*/ 239713 w 777479"/>
              <a:gd name="connsiteY1" fmla="*/ 240985 h 834313"/>
              <a:gd name="connsiteX2" fmla="*/ 82550 w 777479"/>
              <a:gd name="connsiteY2" fmla="*/ 336235 h 834313"/>
              <a:gd name="connsiteX3" fmla="*/ 3969 w 777479"/>
              <a:gd name="connsiteY3" fmla="*/ 474347 h 834313"/>
              <a:gd name="connsiteX4" fmla="*/ 106363 w 777479"/>
              <a:gd name="connsiteY4" fmla="*/ 488635 h 834313"/>
              <a:gd name="connsiteX5" fmla="*/ 254000 w 777479"/>
              <a:gd name="connsiteY5" fmla="*/ 386241 h 834313"/>
              <a:gd name="connsiteX6" fmla="*/ 261144 w 777479"/>
              <a:gd name="connsiteY6" fmla="*/ 398147 h 834313"/>
              <a:gd name="connsiteX7" fmla="*/ 223044 w 777479"/>
              <a:gd name="connsiteY7" fmla="*/ 533878 h 834313"/>
              <a:gd name="connsiteX8" fmla="*/ 198834 w 777479"/>
              <a:gd name="connsiteY8" fmla="*/ 660085 h 834313"/>
              <a:gd name="connsiteX9" fmla="*/ 248147 w 777479"/>
              <a:gd name="connsiteY9" fmla="*/ 750200 h 834313"/>
              <a:gd name="connsiteX10" fmla="*/ 335682 w 777479"/>
              <a:gd name="connsiteY10" fmla="*/ 608466 h 834313"/>
              <a:gd name="connsiteX11" fmla="*/ 368300 w 777479"/>
              <a:gd name="connsiteY11" fmla="*/ 488634 h 834313"/>
              <a:gd name="connsiteX12" fmla="*/ 375444 w 777479"/>
              <a:gd name="connsiteY12" fmla="*/ 555310 h 834313"/>
              <a:gd name="connsiteX13" fmla="*/ 401638 w 777479"/>
              <a:gd name="connsiteY13" fmla="*/ 767241 h 834313"/>
              <a:gd name="connsiteX14" fmla="*/ 451644 w 777479"/>
              <a:gd name="connsiteY14" fmla="*/ 833916 h 834313"/>
              <a:gd name="connsiteX15" fmla="*/ 504032 w 777479"/>
              <a:gd name="connsiteY15" fmla="*/ 769622 h 834313"/>
              <a:gd name="connsiteX16" fmla="*/ 504032 w 777479"/>
              <a:gd name="connsiteY16" fmla="*/ 529115 h 834313"/>
              <a:gd name="connsiteX17" fmla="*/ 527844 w 777479"/>
              <a:gd name="connsiteY17" fmla="*/ 643416 h 834313"/>
              <a:gd name="connsiteX18" fmla="*/ 573088 w 777479"/>
              <a:gd name="connsiteY18" fmla="*/ 741047 h 834313"/>
              <a:gd name="connsiteX19" fmla="*/ 625475 w 777479"/>
              <a:gd name="connsiteY19" fmla="*/ 762478 h 834313"/>
              <a:gd name="connsiteX20" fmla="*/ 662013 w 777479"/>
              <a:gd name="connsiteY20" fmla="*/ 705527 h 834313"/>
              <a:gd name="connsiteX21" fmla="*/ 644525 w 777479"/>
              <a:gd name="connsiteY21" fmla="*/ 583885 h 834313"/>
              <a:gd name="connsiteX22" fmla="*/ 632619 w 777479"/>
              <a:gd name="connsiteY22" fmla="*/ 507685 h 834313"/>
              <a:gd name="connsiteX23" fmla="*/ 718344 w 777479"/>
              <a:gd name="connsiteY23" fmla="*/ 657703 h 834313"/>
              <a:gd name="connsiteX24" fmla="*/ 770732 w 777479"/>
              <a:gd name="connsiteY24" fmla="*/ 636272 h 834313"/>
              <a:gd name="connsiteX25" fmla="*/ 758825 w 777479"/>
              <a:gd name="connsiteY25" fmla="*/ 495778 h 834313"/>
              <a:gd name="connsiteX26" fmla="*/ 668338 w 777479"/>
              <a:gd name="connsiteY26" fmla="*/ 324328 h 834313"/>
              <a:gd name="connsiteX27" fmla="*/ 668239 w 777479"/>
              <a:gd name="connsiteY27" fmla="*/ 0 h 834313"/>
              <a:gd name="connsiteX0" fmla="*/ 240017 w 777479"/>
              <a:gd name="connsiteY0" fmla="*/ 24652 h 834313"/>
              <a:gd name="connsiteX1" fmla="*/ 239713 w 777479"/>
              <a:gd name="connsiteY1" fmla="*/ 240985 h 834313"/>
              <a:gd name="connsiteX2" fmla="*/ 82550 w 777479"/>
              <a:gd name="connsiteY2" fmla="*/ 336235 h 834313"/>
              <a:gd name="connsiteX3" fmla="*/ 3969 w 777479"/>
              <a:gd name="connsiteY3" fmla="*/ 474347 h 834313"/>
              <a:gd name="connsiteX4" fmla="*/ 106363 w 777479"/>
              <a:gd name="connsiteY4" fmla="*/ 488635 h 834313"/>
              <a:gd name="connsiteX5" fmla="*/ 254000 w 777479"/>
              <a:gd name="connsiteY5" fmla="*/ 386241 h 834313"/>
              <a:gd name="connsiteX6" fmla="*/ 261144 w 777479"/>
              <a:gd name="connsiteY6" fmla="*/ 398147 h 834313"/>
              <a:gd name="connsiteX7" fmla="*/ 223044 w 777479"/>
              <a:gd name="connsiteY7" fmla="*/ 533878 h 834313"/>
              <a:gd name="connsiteX8" fmla="*/ 198834 w 777479"/>
              <a:gd name="connsiteY8" fmla="*/ 660085 h 834313"/>
              <a:gd name="connsiteX9" fmla="*/ 248147 w 777479"/>
              <a:gd name="connsiteY9" fmla="*/ 750200 h 834313"/>
              <a:gd name="connsiteX10" fmla="*/ 335682 w 777479"/>
              <a:gd name="connsiteY10" fmla="*/ 608466 h 834313"/>
              <a:gd name="connsiteX11" fmla="*/ 368300 w 777479"/>
              <a:gd name="connsiteY11" fmla="*/ 488634 h 834313"/>
              <a:gd name="connsiteX12" fmla="*/ 375444 w 777479"/>
              <a:gd name="connsiteY12" fmla="*/ 555310 h 834313"/>
              <a:gd name="connsiteX13" fmla="*/ 401638 w 777479"/>
              <a:gd name="connsiteY13" fmla="*/ 767241 h 834313"/>
              <a:gd name="connsiteX14" fmla="*/ 451644 w 777479"/>
              <a:gd name="connsiteY14" fmla="*/ 833916 h 834313"/>
              <a:gd name="connsiteX15" fmla="*/ 504032 w 777479"/>
              <a:gd name="connsiteY15" fmla="*/ 769622 h 834313"/>
              <a:gd name="connsiteX16" fmla="*/ 504032 w 777479"/>
              <a:gd name="connsiteY16" fmla="*/ 529115 h 834313"/>
              <a:gd name="connsiteX17" fmla="*/ 527844 w 777479"/>
              <a:gd name="connsiteY17" fmla="*/ 643416 h 834313"/>
              <a:gd name="connsiteX18" fmla="*/ 573088 w 777479"/>
              <a:gd name="connsiteY18" fmla="*/ 741047 h 834313"/>
              <a:gd name="connsiteX19" fmla="*/ 625475 w 777479"/>
              <a:gd name="connsiteY19" fmla="*/ 762478 h 834313"/>
              <a:gd name="connsiteX20" fmla="*/ 662013 w 777479"/>
              <a:gd name="connsiteY20" fmla="*/ 705527 h 834313"/>
              <a:gd name="connsiteX21" fmla="*/ 644525 w 777479"/>
              <a:gd name="connsiteY21" fmla="*/ 583885 h 834313"/>
              <a:gd name="connsiteX22" fmla="*/ 632619 w 777479"/>
              <a:gd name="connsiteY22" fmla="*/ 507685 h 834313"/>
              <a:gd name="connsiteX23" fmla="*/ 718344 w 777479"/>
              <a:gd name="connsiteY23" fmla="*/ 657703 h 834313"/>
              <a:gd name="connsiteX24" fmla="*/ 770732 w 777479"/>
              <a:gd name="connsiteY24" fmla="*/ 636272 h 834313"/>
              <a:gd name="connsiteX25" fmla="*/ 758825 w 777479"/>
              <a:gd name="connsiteY25" fmla="*/ 495778 h 834313"/>
              <a:gd name="connsiteX26" fmla="*/ 668338 w 777479"/>
              <a:gd name="connsiteY26" fmla="*/ 324328 h 834313"/>
              <a:gd name="connsiteX27" fmla="*/ 668239 w 777479"/>
              <a:gd name="connsiteY27" fmla="*/ 0 h 834313"/>
              <a:gd name="connsiteX0" fmla="*/ 240017 w 777479"/>
              <a:gd name="connsiteY0" fmla="*/ 164738 h 974399"/>
              <a:gd name="connsiteX1" fmla="*/ 239713 w 777479"/>
              <a:gd name="connsiteY1" fmla="*/ 381071 h 974399"/>
              <a:gd name="connsiteX2" fmla="*/ 82550 w 777479"/>
              <a:gd name="connsiteY2" fmla="*/ 476321 h 974399"/>
              <a:gd name="connsiteX3" fmla="*/ 3969 w 777479"/>
              <a:gd name="connsiteY3" fmla="*/ 614433 h 974399"/>
              <a:gd name="connsiteX4" fmla="*/ 106363 w 777479"/>
              <a:gd name="connsiteY4" fmla="*/ 628721 h 974399"/>
              <a:gd name="connsiteX5" fmla="*/ 254000 w 777479"/>
              <a:gd name="connsiteY5" fmla="*/ 526327 h 974399"/>
              <a:gd name="connsiteX6" fmla="*/ 261144 w 777479"/>
              <a:gd name="connsiteY6" fmla="*/ 538233 h 974399"/>
              <a:gd name="connsiteX7" fmla="*/ 223044 w 777479"/>
              <a:gd name="connsiteY7" fmla="*/ 673964 h 974399"/>
              <a:gd name="connsiteX8" fmla="*/ 198834 w 777479"/>
              <a:gd name="connsiteY8" fmla="*/ 800171 h 974399"/>
              <a:gd name="connsiteX9" fmla="*/ 248147 w 777479"/>
              <a:gd name="connsiteY9" fmla="*/ 890286 h 974399"/>
              <a:gd name="connsiteX10" fmla="*/ 335682 w 777479"/>
              <a:gd name="connsiteY10" fmla="*/ 748552 h 974399"/>
              <a:gd name="connsiteX11" fmla="*/ 368300 w 777479"/>
              <a:gd name="connsiteY11" fmla="*/ 628720 h 974399"/>
              <a:gd name="connsiteX12" fmla="*/ 375444 w 777479"/>
              <a:gd name="connsiteY12" fmla="*/ 695396 h 974399"/>
              <a:gd name="connsiteX13" fmla="*/ 401638 w 777479"/>
              <a:gd name="connsiteY13" fmla="*/ 907327 h 974399"/>
              <a:gd name="connsiteX14" fmla="*/ 451644 w 777479"/>
              <a:gd name="connsiteY14" fmla="*/ 974002 h 974399"/>
              <a:gd name="connsiteX15" fmla="*/ 504032 w 777479"/>
              <a:gd name="connsiteY15" fmla="*/ 909708 h 974399"/>
              <a:gd name="connsiteX16" fmla="*/ 504032 w 777479"/>
              <a:gd name="connsiteY16" fmla="*/ 669201 h 974399"/>
              <a:gd name="connsiteX17" fmla="*/ 527844 w 777479"/>
              <a:gd name="connsiteY17" fmla="*/ 783502 h 974399"/>
              <a:gd name="connsiteX18" fmla="*/ 573088 w 777479"/>
              <a:gd name="connsiteY18" fmla="*/ 881133 h 974399"/>
              <a:gd name="connsiteX19" fmla="*/ 625475 w 777479"/>
              <a:gd name="connsiteY19" fmla="*/ 902564 h 974399"/>
              <a:gd name="connsiteX20" fmla="*/ 662013 w 777479"/>
              <a:gd name="connsiteY20" fmla="*/ 845613 h 974399"/>
              <a:gd name="connsiteX21" fmla="*/ 644525 w 777479"/>
              <a:gd name="connsiteY21" fmla="*/ 723971 h 974399"/>
              <a:gd name="connsiteX22" fmla="*/ 632619 w 777479"/>
              <a:gd name="connsiteY22" fmla="*/ 647771 h 974399"/>
              <a:gd name="connsiteX23" fmla="*/ 718344 w 777479"/>
              <a:gd name="connsiteY23" fmla="*/ 797789 h 974399"/>
              <a:gd name="connsiteX24" fmla="*/ 770732 w 777479"/>
              <a:gd name="connsiteY24" fmla="*/ 776358 h 974399"/>
              <a:gd name="connsiteX25" fmla="*/ 758825 w 777479"/>
              <a:gd name="connsiteY25" fmla="*/ 635864 h 974399"/>
              <a:gd name="connsiteX26" fmla="*/ 668338 w 777479"/>
              <a:gd name="connsiteY26" fmla="*/ 464414 h 974399"/>
              <a:gd name="connsiteX27" fmla="*/ 577964 w 777479"/>
              <a:gd name="connsiteY27" fmla="*/ 0 h 974399"/>
              <a:gd name="connsiteX0" fmla="*/ 224488 w 777479"/>
              <a:gd name="connsiteY0" fmla="*/ 79294 h 974399"/>
              <a:gd name="connsiteX1" fmla="*/ 239713 w 777479"/>
              <a:gd name="connsiteY1" fmla="*/ 381071 h 974399"/>
              <a:gd name="connsiteX2" fmla="*/ 82550 w 777479"/>
              <a:gd name="connsiteY2" fmla="*/ 476321 h 974399"/>
              <a:gd name="connsiteX3" fmla="*/ 3969 w 777479"/>
              <a:gd name="connsiteY3" fmla="*/ 614433 h 974399"/>
              <a:gd name="connsiteX4" fmla="*/ 106363 w 777479"/>
              <a:gd name="connsiteY4" fmla="*/ 628721 h 974399"/>
              <a:gd name="connsiteX5" fmla="*/ 254000 w 777479"/>
              <a:gd name="connsiteY5" fmla="*/ 526327 h 974399"/>
              <a:gd name="connsiteX6" fmla="*/ 261144 w 777479"/>
              <a:gd name="connsiteY6" fmla="*/ 538233 h 974399"/>
              <a:gd name="connsiteX7" fmla="*/ 223044 w 777479"/>
              <a:gd name="connsiteY7" fmla="*/ 673964 h 974399"/>
              <a:gd name="connsiteX8" fmla="*/ 198834 w 777479"/>
              <a:gd name="connsiteY8" fmla="*/ 800171 h 974399"/>
              <a:gd name="connsiteX9" fmla="*/ 248147 w 777479"/>
              <a:gd name="connsiteY9" fmla="*/ 890286 h 974399"/>
              <a:gd name="connsiteX10" fmla="*/ 335682 w 777479"/>
              <a:gd name="connsiteY10" fmla="*/ 748552 h 974399"/>
              <a:gd name="connsiteX11" fmla="*/ 368300 w 777479"/>
              <a:gd name="connsiteY11" fmla="*/ 628720 h 974399"/>
              <a:gd name="connsiteX12" fmla="*/ 375444 w 777479"/>
              <a:gd name="connsiteY12" fmla="*/ 695396 h 974399"/>
              <a:gd name="connsiteX13" fmla="*/ 401638 w 777479"/>
              <a:gd name="connsiteY13" fmla="*/ 907327 h 974399"/>
              <a:gd name="connsiteX14" fmla="*/ 451644 w 777479"/>
              <a:gd name="connsiteY14" fmla="*/ 974002 h 974399"/>
              <a:gd name="connsiteX15" fmla="*/ 504032 w 777479"/>
              <a:gd name="connsiteY15" fmla="*/ 909708 h 974399"/>
              <a:gd name="connsiteX16" fmla="*/ 504032 w 777479"/>
              <a:gd name="connsiteY16" fmla="*/ 669201 h 974399"/>
              <a:gd name="connsiteX17" fmla="*/ 527844 w 777479"/>
              <a:gd name="connsiteY17" fmla="*/ 783502 h 974399"/>
              <a:gd name="connsiteX18" fmla="*/ 573088 w 777479"/>
              <a:gd name="connsiteY18" fmla="*/ 881133 h 974399"/>
              <a:gd name="connsiteX19" fmla="*/ 625475 w 777479"/>
              <a:gd name="connsiteY19" fmla="*/ 902564 h 974399"/>
              <a:gd name="connsiteX20" fmla="*/ 662013 w 777479"/>
              <a:gd name="connsiteY20" fmla="*/ 845613 h 974399"/>
              <a:gd name="connsiteX21" fmla="*/ 644525 w 777479"/>
              <a:gd name="connsiteY21" fmla="*/ 723971 h 974399"/>
              <a:gd name="connsiteX22" fmla="*/ 632619 w 777479"/>
              <a:gd name="connsiteY22" fmla="*/ 647771 h 974399"/>
              <a:gd name="connsiteX23" fmla="*/ 718344 w 777479"/>
              <a:gd name="connsiteY23" fmla="*/ 797789 h 974399"/>
              <a:gd name="connsiteX24" fmla="*/ 770732 w 777479"/>
              <a:gd name="connsiteY24" fmla="*/ 776358 h 974399"/>
              <a:gd name="connsiteX25" fmla="*/ 758825 w 777479"/>
              <a:gd name="connsiteY25" fmla="*/ 635864 h 974399"/>
              <a:gd name="connsiteX26" fmla="*/ 668338 w 777479"/>
              <a:gd name="connsiteY26" fmla="*/ 464414 h 974399"/>
              <a:gd name="connsiteX27" fmla="*/ 577964 w 777479"/>
              <a:gd name="connsiteY27" fmla="*/ 0 h 974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77479" h="974399">
                <a:moveTo>
                  <a:pt x="224488" y="79294"/>
                </a:moveTo>
                <a:cubicBezTo>
                  <a:pt x="238577" y="124935"/>
                  <a:pt x="263369" y="314900"/>
                  <a:pt x="239713" y="381071"/>
                </a:cubicBezTo>
                <a:cubicBezTo>
                  <a:pt x="216057" y="447242"/>
                  <a:pt x="121841" y="437427"/>
                  <a:pt x="82550" y="476321"/>
                </a:cubicBezTo>
                <a:cubicBezTo>
                  <a:pt x="43259" y="515215"/>
                  <a:pt x="0" y="589033"/>
                  <a:pt x="3969" y="614433"/>
                </a:cubicBezTo>
                <a:cubicBezTo>
                  <a:pt x="7938" y="639833"/>
                  <a:pt x="64691" y="643405"/>
                  <a:pt x="106363" y="628721"/>
                </a:cubicBezTo>
                <a:cubicBezTo>
                  <a:pt x="148035" y="614037"/>
                  <a:pt x="228203" y="541408"/>
                  <a:pt x="254000" y="526327"/>
                </a:cubicBezTo>
                <a:cubicBezTo>
                  <a:pt x="279797" y="511246"/>
                  <a:pt x="266303" y="513627"/>
                  <a:pt x="261144" y="538233"/>
                </a:cubicBezTo>
                <a:cubicBezTo>
                  <a:pt x="255985" y="562839"/>
                  <a:pt x="233429" y="630308"/>
                  <a:pt x="223044" y="673964"/>
                </a:cubicBezTo>
                <a:cubicBezTo>
                  <a:pt x="212659" y="717620"/>
                  <a:pt x="194650" y="764117"/>
                  <a:pt x="198834" y="800171"/>
                </a:cubicBezTo>
                <a:cubicBezTo>
                  <a:pt x="203018" y="836225"/>
                  <a:pt x="225339" y="898889"/>
                  <a:pt x="248147" y="890286"/>
                </a:cubicBezTo>
                <a:cubicBezTo>
                  <a:pt x="270955" y="881683"/>
                  <a:pt x="315657" y="792146"/>
                  <a:pt x="335682" y="748552"/>
                </a:cubicBezTo>
                <a:cubicBezTo>
                  <a:pt x="355707" y="704958"/>
                  <a:pt x="361673" y="637579"/>
                  <a:pt x="368300" y="628720"/>
                </a:cubicBezTo>
                <a:cubicBezTo>
                  <a:pt x="374927" y="619861"/>
                  <a:pt x="369888" y="648962"/>
                  <a:pt x="375444" y="695396"/>
                </a:cubicBezTo>
                <a:cubicBezTo>
                  <a:pt x="381000" y="741831"/>
                  <a:pt x="388938" y="860893"/>
                  <a:pt x="401638" y="907327"/>
                </a:cubicBezTo>
                <a:cubicBezTo>
                  <a:pt x="414338" y="953761"/>
                  <a:pt x="434578" y="973605"/>
                  <a:pt x="451644" y="974002"/>
                </a:cubicBezTo>
                <a:cubicBezTo>
                  <a:pt x="468710" y="974399"/>
                  <a:pt x="495301" y="960508"/>
                  <a:pt x="504032" y="909708"/>
                </a:cubicBezTo>
                <a:cubicBezTo>
                  <a:pt x="512763" y="858908"/>
                  <a:pt x="500063" y="690235"/>
                  <a:pt x="504032" y="669201"/>
                </a:cubicBezTo>
                <a:cubicBezTo>
                  <a:pt x="508001" y="648167"/>
                  <a:pt x="516335" y="748180"/>
                  <a:pt x="527844" y="783502"/>
                </a:cubicBezTo>
                <a:cubicBezTo>
                  <a:pt x="539353" y="818824"/>
                  <a:pt x="556816" y="861289"/>
                  <a:pt x="573088" y="881133"/>
                </a:cubicBezTo>
                <a:cubicBezTo>
                  <a:pt x="589360" y="900977"/>
                  <a:pt x="610654" y="908484"/>
                  <a:pt x="625475" y="902564"/>
                </a:cubicBezTo>
                <a:cubicBezTo>
                  <a:pt x="640296" y="896644"/>
                  <a:pt x="658838" y="875379"/>
                  <a:pt x="662013" y="845613"/>
                </a:cubicBezTo>
                <a:cubicBezTo>
                  <a:pt x="665188" y="815847"/>
                  <a:pt x="649424" y="756945"/>
                  <a:pt x="644525" y="723971"/>
                </a:cubicBezTo>
                <a:cubicBezTo>
                  <a:pt x="639626" y="690997"/>
                  <a:pt x="620316" y="635468"/>
                  <a:pt x="632619" y="647771"/>
                </a:cubicBezTo>
                <a:cubicBezTo>
                  <a:pt x="644922" y="660074"/>
                  <a:pt x="695325" y="776358"/>
                  <a:pt x="718344" y="797789"/>
                </a:cubicBezTo>
                <a:cubicBezTo>
                  <a:pt x="741363" y="819220"/>
                  <a:pt x="763985" y="803346"/>
                  <a:pt x="770732" y="776358"/>
                </a:cubicBezTo>
                <a:cubicBezTo>
                  <a:pt x="777479" y="749371"/>
                  <a:pt x="775891" y="687855"/>
                  <a:pt x="758825" y="635864"/>
                </a:cubicBezTo>
                <a:cubicBezTo>
                  <a:pt x="741759" y="583873"/>
                  <a:pt x="698481" y="570391"/>
                  <a:pt x="668338" y="464414"/>
                </a:cubicBezTo>
                <a:cubicBezTo>
                  <a:pt x="638195" y="358437"/>
                  <a:pt x="580345" y="78978"/>
                  <a:pt x="577964" y="0"/>
                </a:cubicBezTo>
              </a:path>
            </a:pathLst>
          </a:custGeom>
          <a:solidFill>
            <a:srgbClr val="FF99CC"/>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grpSp>
        <p:nvGrpSpPr>
          <p:cNvPr id="177" name="Group 176"/>
          <p:cNvGrpSpPr/>
          <p:nvPr/>
        </p:nvGrpSpPr>
        <p:grpSpPr>
          <a:xfrm>
            <a:off x="4572000" y="2852271"/>
            <a:ext cx="1848850" cy="1998930"/>
            <a:chOff x="4572000" y="2852271"/>
            <a:chExt cx="1848850" cy="1998930"/>
          </a:xfrm>
        </p:grpSpPr>
        <p:grpSp>
          <p:nvGrpSpPr>
            <p:cNvPr id="95" name="Group 33"/>
            <p:cNvGrpSpPr/>
            <p:nvPr/>
          </p:nvGrpSpPr>
          <p:grpSpPr>
            <a:xfrm>
              <a:off x="5386077" y="2852271"/>
              <a:ext cx="595715" cy="308890"/>
              <a:chOff x="4343400" y="3450332"/>
              <a:chExt cx="514350" cy="266700"/>
            </a:xfrm>
          </p:grpSpPr>
          <p:sp>
            <p:nvSpPr>
              <p:cNvPr id="117" name="Freeform 4"/>
              <p:cNvSpPr/>
              <p:nvPr/>
            </p:nvSpPr>
            <p:spPr>
              <a:xfrm>
                <a:off x="4343400" y="3526532"/>
                <a:ext cx="514350" cy="190500"/>
              </a:xfrm>
              <a:custGeom>
                <a:avLst/>
                <a:gdLst>
                  <a:gd name="connsiteX0" fmla="*/ 0 w 514350"/>
                  <a:gd name="connsiteY0" fmla="*/ 0 h 190500"/>
                  <a:gd name="connsiteX1" fmla="*/ 247650 w 514350"/>
                  <a:gd name="connsiteY1" fmla="*/ 190500 h 190500"/>
                  <a:gd name="connsiteX2" fmla="*/ 514350 w 514350"/>
                  <a:gd name="connsiteY2" fmla="*/ 9525 h 190500"/>
                  <a:gd name="connsiteX3" fmla="*/ 514350 w 514350"/>
                  <a:gd name="connsiteY3" fmla="*/ 9525 h 190500"/>
                </a:gdLst>
                <a:ahLst/>
                <a:cxnLst>
                  <a:cxn ang="0">
                    <a:pos x="connsiteX0" y="connsiteY0"/>
                  </a:cxn>
                  <a:cxn ang="0">
                    <a:pos x="connsiteX1" y="connsiteY1"/>
                  </a:cxn>
                  <a:cxn ang="0">
                    <a:pos x="connsiteX2" y="connsiteY2"/>
                  </a:cxn>
                  <a:cxn ang="0">
                    <a:pos x="connsiteX3" y="connsiteY3"/>
                  </a:cxn>
                </a:cxnLst>
                <a:rect l="l" t="t" r="r" b="b"/>
                <a:pathLst>
                  <a:path w="514350" h="190500">
                    <a:moveTo>
                      <a:pt x="0" y="0"/>
                    </a:moveTo>
                    <a:lnTo>
                      <a:pt x="247650" y="190500"/>
                    </a:lnTo>
                    <a:lnTo>
                      <a:pt x="514350" y="9525"/>
                    </a:lnTo>
                    <a:lnTo>
                      <a:pt x="514350" y="9525"/>
                    </a:lnTo>
                  </a:path>
                </a:pathLst>
              </a:custGeom>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125" name="Freeform 124"/>
              <p:cNvSpPr/>
              <p:nvPr/>
            </p:nvSpPr>
            <p:spPr>
              <a:xfrm>
                <a:off x="4457700" y="3450332"/>
                <a:ext cx="257175" cy="257175"/>
              </a:xfrm>
              <a:custGeom>
                <a:avLst/>
                <a:gdLst>
                  <a:gd name="connsiteX0" fmla="*/ 0 w 257175"/>
                  <a:gd name="connsiteY0" fmla="*/ 0 h 257175"/>
                  <a:gd name="connsiteX1" fmla="*/ 123825 w 257175"/>
                  <a:gd name="connsiteY1" fmla="*/ 257175 h 257175"/>
                  <a:gd name="connsiteX2" fmla="*/ 257175 w 257175"/>
                  <a:gd name="connsiteY2" fmla="*/ 19050 h 257175"/>
                </a:gdLst>
                <a:ahLst/>
                <a:cxnLst>
                  <a:cxn ang="0">
                    <a:pos x="connsiteX0" y="connsiteY0"/>
                  </a:cxn>
                  <a:cxn ang="0">
                    <a:pos x="connsiteX1" y="connsiteY1"/>
                  </a:cxn>
                  <a:cxn ang="0">
                    <a:pos x="connsiteX2" y="connsiteY2"/>
                  </a:cxn>
                </a:cxnLst>
                <a:rect l="l" t="t" r="r" b="b"/>
                <a:pathLst>
                  <a:path w="257175" h="257175">
                    <a:moveTo>
                      <a:pt x="0" y="0"/>
                    </a:moveTo>
                    <a:lnTo>
                      <a:pt x="123825" y="257175"/>
                    </a:lnTo>
                    <a:lnTo>
                      <a:pt x="257175" y="19050"/>
                    </a:lnTo>
                  </a:path>
                </a:pathLst>
              </a:custGeom>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grpSp>
        <p:grpSp>
          <p:nvGrpSpPr>
            <p:cNvPr id="164" name="Group 163"/>
            <p:cNvGrpSpPr/>
            <p:nvPr/>
          </p:nvGrpSpPr>
          <p:grpSpPr>
            <a:xfrm>
              <a:off x="4572000" y="3099826"/>
              <a:ext cx="1848850" cy="1751375"/>
              <a:chOff x="4572000" y="3099826"/>
              <a:chExt cx="1848850" cy="1751375"/>
            </a:xfrm>
          </p:grpSpPr>
          <p:sp>
            <p:nvSpPr>
              <p:cNvPr id="73" name="Freeform 72"/>
              <p:cNvSpPr/>
              <p:nvPr/>
            </p:nvSpPr>
            <p:spPr>
              <a:xfrm>
                <a:off x="4572000" y="3547608"/>
                <a:ext cx="416995" cy="1012646"/>
              </a:xfrm>
              <a:custGeom>
                <a:avLst/>
                <a:gdLst>
                  <a:gd name="connsiteX0" fmla="*/ 452907 w 646090"/>
                  <a:gd name="connsiteY0" fmla="*/ 92298 h 1092558"/>
                  <a:gd name="connsiteX1" fmla="*/ 15025 w 646090"/>
                  <a:gd name="connsiteY1" fmla="*/ 581695 h 1092558"/>
                  <a:gd name="connsiteX2" fmla="*/ 543059 w 646090"/>
                  <a:gd name="connsiteY2" fmla="*/ 1032456 h 1092558"/>
                  <a:gd name="connsiteX3" fmla="*/ 633211 w 646090"/>
                  <a:gd name="connsiteY3" fmla="*/ 942304 h 1092558"/>
                  <a:gd name="connsiteX4" fmla="*/ 581696 w 646090"/>
                  <a:gd name="connsiteY4" fmla="*/ 143814 h 1092558"/>
                  <a:gd name="connsiteX5" fmla="*/ 452907 w 646090"/>
                  <a:gd name="connsiteY5" fmla="*/ 92298 h 1092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6090" h="1092558">
                    <a:moveTo>
                      <a:pt x="452907" y="92298"/>
                    </a:moveTo>
                    <a:cubicBezTo>
                      <a:pt x="358462" y="165278"/>
                      <a:pt x="0" y="425002"/>
                      <a:pt x="15025" y="581695"/>
                    </a:cubicBezTo>
                    <a:cubicBezTo>
                      <a:pt x="30050" y="738388"/>
                      <a:pt x="440028" y="972354"/>
                      <a:pt x="543059" y="1032456"/>
                    </a:cubicBezTo>
                    <a:cubicBezTo>
                      <a:pt x="646090" y="1092558"/>
                      <a:pt x="626772" y="1090411"/>
                      <a:pt x="633211" y="942304"/>
                    </a:cubicBezTo>
                    <a:cubicBezTo>
                      <a:pt x="639650" y="794197"/>
                      <a:pt x="607454" y="287628"/>
                      <a:pt x="581696" y="143814"/>
                    </a:cubicBezTo>
                    <a:cubicBezTo>
                      <a:pt x="555938" y="0"/>
                      <a:pt x="547352" y="19318"/>
                      <a:pt x="452907" y="92298"/>
                    </a:cubicBezTo>
                    <a:close/>
                  </a:path>
                </a:pathLst>
              </a:custGeom>
              <a:solidFill>
                <a:srgbClr val="FF99CC"/>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11" name="Rounded Rectangle 110"/>
              <p:cNvSpPr/>
              <p:nvPr/>
            </p:nvSpPr>
            <p:spPr>
              <a:xfrm>
                <a:off x="4919669" y="3099826"/>
                <a:ext cx="1501181" cy="1751375"/>
              </a:xfrm>
              <a:prstGeom prst="roundRect">
                <a:avLst>
                  <a:gd name="adj" fmla="val 40327"/>
                </a:avLst>
              </a:prstGeom>
              <a:solidFill>
                <a:srgbClr val="FF99CC"/>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pic>
        <p:nvPicPr>
          <p:cNvPr id="184" name="shock.wav">
            <a:hlinkClick r:id="" action="ppaction://media"/>
          </p:cNvPr>
          <p:cNvPicPr>
            <a:picLocks noRot="1" noChangeAspect="1"/>
          </p:cNvPicPr>
          <p:nvPr>
            <a:wavAudioFile r:embed="rId1" name="shock.wav"/>
          </p:nvPr>
        </p:nvPicPr>
        <p:blipFill>
          <a:blip r:embed="rId7" cstate="print"/>
          <a:stretch>
            <a:fillRect/>
          </a:stretch>
        </p:blipFill>
        <p:spPr>
          <a:xfrm>
            <a:off x="10357792" y="2878088"/>
            <a:ext cx="304800" cy="304800"/>
          </a:xfrm>
          <a:prstGeom prst="rect">
            <a:avLst/>
          </a:prstGeom>
        </p:spPr>
      </p:pic>
      <p:pic>
        <p:nvPicPr>
          <p:cNvPr id="185" name="shock.wav">
            <a:hlinkClick r:id="" action="ppaction://media"/>
          </p:cNvPr>
          <p:cNvPicPr>
            <a:picLocks noRot="1" noChangeAspect="1"/>
          </p:cNvPicPr>
          <p:nvPr>
            <a:wavAudioFile r:embed="rId1" name="shock.wav"/>
          </p:nvPr>
        </p:nvPicPr>
        <p:blipFill>
          <a:blip r:embed="rId7" cstate="print"/>
          <a:stretch>
            <a:fillRect/>
          </a:stretch>
        </p:blipFill>
        <p:spPr>
          <a:xfrm>
            <a:off x="10510192" y="3030488"/>
            <a:ext cx="304800" cy="304800"/>
          </a:xfrm>
          <a:prstGeom prst="rect">
            <a:avLst/>
          </a:prstGeom>
        </p:spPr>
      </p:pic>
      <p:pic>
        <p:nvPicPr>
          <p:cNvPr id="119" name="spacey.wav">
            <a:hlinkClick r:id="" action="ppaction://media"/>
          </p:cNvPr>
          <p:cNvPicPr>
            <a:picLocks noRot="1" noChangeAspect="1"/>
          </p:cNvPicPr>
          <p:nvPr>
            <a:wavAudioFile r:embed="rId2" name="spacey.wav"/>
          </p:nvPr>
        </p:nvPicPr>
        <p:blipFill>
          <a:blip r:embed="rId8" cstate="print"/>
          <a:stretch>
            <a:fillRect/>
          </a:stretch>
        </p:blipFill>
        <p:spPr>
          <a:xfrm>
            <a:off x="9684568" y="4437112"/>
            <a:ext cx="304800" cy="304800"/>
          </a:xfrm>
          <a:prstGeom prst="rect">
            <a:avLst/>
          </a:prstGeom>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xit" presetSubtype="0" fill="hold" grpId="0" nodeType="clickEffect">
                                  <p:stCondLst>
                                    <p:cond delay="0"/>
                                  </p:stCondLst>
                                  <p:childTnLst>
                                    <p:set>
                                      <p:cBhvr>
                                        <p:cTn id="6" dur="1" fill="hold">
                                          <p:stCondLst>
                                            <p:cond delay="0"/>
                                          </p:stCondLst>
                                        </p:cTn>
                                        <p:tgtEl>
                                          <p:spTgt spid="70"/>
                                        </p:tgtEl>
                                        <p:attrNameLst>
                                          <p:attrName>style.visibility</p:attrName>
                                        </p:attrNameLst>
                                      </p:cBhvr>
                                      <p:to>
                                        <p:strVal val="hidden"/>
                                      </p:to>
                                    </p:set>
                                  </p:childTnLst>
                                </p:cTn>
                              </p:par>
                              <p:par>
                                <p:cTn id="7" presetID="1" presetClass="exit" presetSubtype="0" fill="hold" grpId="0" nodeType="withEffect">
                                  <p:stCondLst>
                                    <p:cond delay="0"/>
                                  </p:stCondLst>
                                  <p:childTnLst>
                                    <p:set>
                                      <p:cBhvr>
                                        <p:cTn id="8" dur="1" fill="hold">
                                          <p:stCondLst>
                                            <p:cond delay="0"/>
                                          </p:stCondLst>
                                        </p:cTn>
                                        <p:tgtEl>
                                          <p:spTgt spid="69"/>
                                        </p:tgtEl>
                                        <p:attrNameLst>
                                          <p:attrName>style.visibility</p:attrName>
                                        </p:attrNameLst>
                                      </p:cBhvr>
                                      <p:to>
                                        <p:strVal val="hidden"/>
                                      </p:to>
                                    </p:set>
                                  </p:childTnLst>
                                </p:cTn>
                              </p:par>
                              <p:par>
                                <p:cTn id="9" presetID="1" presetClass="entr" presetSubtype="0" fill="hold" grpId="0" nodeType="withEffect">
                                  <p:stCondLst>
                                    <p:cond delay="0"/>
                                  </p:stCondLst>
                                  <p:childTnLst>
                                    <p:set>
                                      <p:cBhvr>
                                        <p:cTn id="10" dur="1" fill="hold">
                                          <p:stCondLst>
                                            <p:cond delay="0"/>
                                          </p:stCondLst>
                                        </p:cTn>
                                        <p:tgtEl>
                                          <p:spTgt spid="89"/>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90"/>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xit" presetSubtype="0" fill="hold" nodeType="clickEffect">
                                  <p:stCondLst>
                                    <p:cond delay="0"/>
                                  </p:stCondLst>
                                  <p:childTnLst>
                                    <p:set>
                                      <p:cBhvr>
                                        <p:cTn id="16" dur="1" fill="hold">
                                          <p:stCondLst>
                                            <p:cond delay="0"/>
                                          </p:stCondLst>
                                        </p:cTn>
                                        <p:tgtEl>
                                          <p:spTgt spid="9"/>
                                        </p:tgtEl>
                                        <p:attrNameLst>
                                          <p:attrName>style.visibility</p:attrName>
                                        </p:attrNameLst>
                                      </p:cBhvr>
                                      <p:to>
                                        <p:strVal val="hidden"/>
                                      </p:to>
                                    </p:set>
                                  </p:childTnLst>
                                </p:cTn>
                              </p:par>
                              <p:par>
                                <p:cTn id="17" presetID="1" presetClass="entr" presetSubtype="0" fill="hold" nodeType="withEffect">
                                  <p:stCondLst>
                                    <p:cond delay="0"/>
                                  </p:stCondLst>
                                  <p:childTnLst>
                                    <p:set>
                                      <p:cBhvr>
                                        <p:cTn id="18" dur="1" fill="hold">
                                          <p:stCondLst>
                                            <p:cond delay="0"/>
                                          </p:stCondLst>
                                        </p:cTn>
                                        <p:tgtEl>
                                          <p:spTgt spid="65"/>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xit" presetSubtype="0" fill="hold" grpId="0" nodeType="clickEffect">
                                  <p:stCondLst>
                                    <p:cond delay="0"/>
                                  </p:stCondLst>
                                  <p:childTnLst>
                                    <p:set>
                                      <p:cBhvr>
                                        <p:cTn id="22" dur="1" fill="hold">
                                          <p:stCondLst>
                                            <p:cond delay="0"/>
                                          </p:stCondLst>
                                        </p:cTn>
                                        <p:tgtEl>
                                          <p:spTgt spid="129"/>
                                        </p:tgtEl>
                                        <p:attrNameLst>
                                          <p:attrName>style.visibility</p:attrName>
                                        </p:attrNameLst>
                                      </p:cBhvr>
                                      <p:to>
                                        <p:strVal val="hidden"/>
                                      </p:to>
                                    </p:set>
                                  </p:childTnLst>
                                </p:cTn>
                              </p:par>
                              <p:par>
                                <p:cTn id="23" presetID="1" presetClass="exit" presetSubtype="0" fill="hold" nodeType="withEffect">
                                  <p:stCondLst>
                                    <p:cond delay="0"/>
                                  </p:stCondLst>
                                  <p:childTnLst>
                                    <p:set>
                                      <p:cBhvr>
                                        <p:cTn id="24" dur="1" fill="hold">
                                          <p:stCondLst>
                                            <p:cond delay="0"/>
                                          </p:stCondLst>
                                        </p:cTn>
                                        <p:tgtEl>
                                          <p:spTgt spid="6"/>
                                        </p:tgtEl>
                                        <p:attrNameLst>
                                          <p:attrName>style.visibility</p:attrName>
                                        </p:attrNameLst>
                                      </p:cBhvr>
                                      <p:to>
                                        <p:strVal val="hidden"/>
                                      </p:to>
                                    </p:set>
                                  </p:childTnLst>
                                </p:cTn>
                              </p:par>
                              <p:par>
                                <p:cTn id="25" presetID="1" presetClass="exit" presetSubtype="0" fill="hold" nodeType="withEffect">
                                  <p:stCondLst>
                                    <p:cond delay="0"/>
                                  </p:stCondLst>
                                  <p:childTnLst>
                                    <p:set>
                                      <p:cBhvr>
                                        <p:cTn id="26" dur="1" fill="hold">
                                          <p:stCondLst>
                                            <p:cond delay="0"/>
                                          </p:stCondLst>
                                        </p:cTn>
                                        <p:tgtEl>
                                          <p:spTgt spid="65"/>
                                        </p:tgtEl>
                                        <p:attrNameLst>
                                          <p:attrName>style.visibility</p:attrName>
                                        </p:attrNameLst>
                                      </p:cBhvr>
                                      <p:to>
                                        <p:strVal val="hidden"/>
                                      </p:to>
                                    </p:set>
                                  </p:childTnLst>
                                </p:cTn>
                              </p:par>
                              <p:par>
                                <p:cTn id="27" presetID="1" presetClass="exit" presetSubtype="0" fill="hold" grpId="1" nodeType="withEffect">
                                  <p:stCondLst>
                                    <p:cond delay="0"/>
                                  </p:stCondLst>
                                  <p:childTnLst>
                                    <p:set>
                                      <p:cBhvr>
                                        <p:cTn id="28" dur="1" fill="hold">
                                          <p:stCondLst>
                                            <p:cond delay="0"/>
                                          </p:stCondLst>
                                        </p:cTn>
                                        <p:tgtEl>
                                          <p:spTgt spid="90"/>
                                        </p:tgtEl>
                                        <p:attrNameLst>
                                          <p:attrName>style.visibility</p:attrName>
                                        </p:attrNameLst>
                                      </p:cBhvr>
                                      <p:to>
                                        <p:strVal val="hidden"/>
                                      </p:to>
                                    </p:set>
                                  </p:childTnLst>
                                </p:cTn>
                              </p:par>
                              <p:par>
                                <p:cTn id="29" presetID="1" presetClass="exit" presetSubtype="0" fill="hold" grpId="1" nodeType="withEffect">
                                  <p:stCondLst>
                                    <p:cond delay="0"/>
                                  </p:stCondLst>
                                  <p:childTnLst>
                                    <p:set>
                                      <p:cBhvr>
                                        <p:cTn id="30" dur="1" fill="hold">
                                          <p:stCondLst>
                                            <p:cond delay="0"/>
                                          </p:stCondLst>
                                        </p:cTn>
                                        <p:tgtEl>
                                          <p:spTgt spid="89"/>
                                        </p:tgtEl>
                                        <p:attrNameLst>
                                          <p:attrName>style.visibility</p:attrName>
                                        </p:attrNameLst>
                                      </p:cBhvr>
                                      <p:to>
                                        <p:strVal val="hidden"/>
                                      </p:to>
                                    </p:set>
                                  </p:childTnLst>
                                </p:cTn>
                              </p:par>
                              <p:par>
                                <p:cTn id="31" presetID="1" presetClass="entr" presetSubtype="0" fill="hold" nodeType="withEffect">
                                  <p:stCondLst>
                                    <p:cond delay="0"/>
                                  </p:stCondLst>
                                  <p:childTnLst>
                                    <p:set>
                                      <p:cBhvr>
                                        <p:cTn id="32" dur="1" fill="hold">
                                          <p:stCondLst>
                                            <p:cond delay="0"/>
                                          </p:stCondLst>
                                        </p:cTn>
                                        <p:tgtEl>
                                          <p:spTgt spid="10"/>
                                        </p:tgtEl>
                                        <p:attrNameLst>
                                          <p:attrName>style.visibility</p:attrName>
                                        </p:attrNameLst>
                                      </p:cBhvr>
                                      <p:to>
                                        <p:strVal val="visible"/>
                                      </p:to>
                                    </p:set>
                                  </p:childTnLst>
                                </p:cTn>
                              </p:par>
                            </p:childTnLst>
                          </p:cTn>
                        </p:par>
                      </p:childTnLst>
                    </p:cTn>
                  </p:par>
                  <p:par>
                    <p:cTn id="33" fill="hold">
                      <p:stCondLst>
                        <p:cond delay="indefinite"/>
                      </p:stCondLst>
                      <p:childTnLst>
                        <p:par>
                          <p:cTn id="34" fill="hold">
                            <p:stCondLst>
                              <p:cond delay="0"/>
                            </p:stCondLst>
                            <p:childTnLst>
                              <p:par>
                                <p:cTn id="35" presetID="1" presetClass="entr" presetSubtype="0" fill="hold" grpId="0" nodeType="clickEffect">
                                  <p:stCondLst>
                                    <p:cond delay="0"/>
                                  </p:stCondLst>
                                  <p:childTnLst>
                                    <p:set>
                                      <p:cBhvr>
                                        <p:cTn id="36" dur="1" fill="hold">
                                          <p:stCondLst>
                                            <p:cond delay="0"/>
                                          </p:stCondLst>
                                        </p:cTn>
                                        <p:tgtEl>
                                          <p:spTgt spid="68"/>
                                        </p:tgtEl>
                                        <p:attrNameLst>
                                          <p:attrName>style.visibility</p:attrName>
                                        </p:attrNameLst>
                                      </p:cBhvr>
                                      <p:to>
                                        <p:strVal val="visible"/>
                                      </p:to>
                                    </p:set>
                                  </p:childTnLst>
                                </p:cTn>
                              </p:par>
                            </p:childTnLst>
                          </p:cTn>
                        </p:par>
                      </p:childTnLst>
                    </p:cTn>
                  </p:par>
                  <p:par>
                    <p:cTn id="37" fill="hold">
                      <p:stCondLst>
                        <p:cond delay="indefinite"/>
                      </p:stCondLst>
                      <p:childTnLst>
                        <p:par>
                          <p:cTn id="38" fill="hold">
                            <p:stCondLst>
                              <p:cond delay="0"/>
                            </p:stCondLst>
                            <p:childTnLst>
                              <p:par>
                                <p:cTn id="39" presetID="1" presetClass="exit" presetSubtype="0" fill="hold" grpId="1" nodeType="clickEffect">
                                  <p:stCondLst>
                                    <p:cond delay="0"/>
                                  </p:stCondLst>
                                  <p:childTnLst>
                                    <p:set>
                                      <p:cBhvr>
                                        <p:cTn id="40" dur="1" fill="hold">
                                          <p:stCondLst>
                                            <p:cond delay="0"/>
                                          </p:stCondLst>
                                        </p:cTn>
                                        <p:tgtEl>
                                          <p:spTgt spid="68"/>
                                        </p:tgtEl>
                                        <p:attrNameLst>
                                          <p:attrName>style.visibility</p:attrName>
                                        </p:attrNameLst>
                                      </p:cBhvr>
                                      <p:to>
                                        <p:strVal val="hidden"/>
                                      </p:to>
                                    </p:set>
                                  </p:childTnLst>
                                </p:cTn>
                              </p:par>
                            </p:childTnLst>
                          </p:cTn>
                        </p:par>
                      </p:childTnLst>
                    </p:cTn>
                  </p:par>
                  <p:par>
                    <p:cTn id="41" fill="hold">
                      <p:stCondLst>
                        <p:cond delay="indefinite"/>
                      </p:stCondLst>
                      <p:childTnLst>
                        <p:par>
                          <p:cTn id="42" fill="hold">
                            <p:stCondLst>
                              <p:cond delay="0"/>
                            </p:stCondLst>
                            <p:childTnLst>
                              <p:par>
                                <p:cTn id="43" presetID="2" presetClass="entr" presetSubtype="2" fill="hold" nodeType="clickEffect">
                                  <p:stCondLst>
                                    <p:cond delay="0"/>
                                  </p:stCondLst>
                                  <p:childTnLst>
                                    <p:set>
                                      <p:cBhvr>
                                        <p:cTn id="44" dur="1" fill="hold">
                                          <p:stCondLst>
                                            <p:cond delay="0"/>
                                          </p:stCondLst>
                                        </p:cTn>
                                        <p:tgtEl>
                                          <p:spTgt spid="166"/>
                                        </p:tgtEl>
                                        <p:attrNameLst>
                                          <p:attrName>style.visibility</p:attrName>
                                        </p:attrNameLst>
                                      </p:cBhvr>
                                      <p:to>
                                        <p:strVal val="visible"/>
                                      </p:to>
                                    </p:set>
                                    <p:anim calcmode="lin" valueType="num">
                                      <p:cBhvr additive="base">
                                        <p:cTn id="45" dur="1000" fill="hold"/>
                                        <p:tgtEl>
                                          <p:spTgt spid="166"/>
                                        </p:tgtEl>
                                        <p:attrNameLst>
                                          <p:attrName>ppt_x</p:attrName>
                                        </p:attrNameLst>
                                      </p:cBhvr>
                                      <p:tavLst>
                                        <p:tav tm="0">
                                          <p:val>
                                            <p:strVal val="1+#ppt_w/2"/>
                                          </p:val>
                                        </p:tav>
                                        <p:tav tm="100000">
                                          <p:val>
                                            <p:strVal val="#ppt_x"/>
                                          </p:val>
                                        </p:tav>
                                      </p:tavLst>
                                    </p:anim>
                                    <p:anim calcmode="lin" valueType="num">
                                      <p:cBhvr additive="base">
                                        <p:cTn id="46" dur="1000" fill="hold"/>
                                        <p:tgtEl>
                                          <p:spTgt spid="166"/>
                                        </p:tgtEl>
                                        <p:attrNameLst>
                                          <p:attrName>ppt_y</p:attrName>
                                        </p:attrNameLst>
                                      </p:cBhvr>
                                      <p:tavLst>
                                        <p:tav tm="0">
                                          <p:val>
                                            <p:strVal val="#ppt_y"/>
                                          </p:val>
                                        </p:tav>
                                        <p:tav tm="100000">
                                          <p:val>
                                            <p:strVal val="#ppt_y"/>
                                          </p:val>
                                        </p:tav>
                                      </p:tavLst>
                                    </p:anim>
                                  </p:childTnLst>
                                </p:cTn>
                              </p:par>
                            </p:childTnLst>
                          </p:cTn>
                        </p:par>
                        <p:par>
                          <p:cTn id="47" fill="hold">
                            <p:stCondLst>
                              <p:cond delay="1000"/>
                            </p:stCondLst>
                            <p:childTnLst>
                              <p:par>
                                <p:cTn id="48" presetID="1" presetClass="entr" presetSubtype="0" fill="hold" nodeType="afterEffect">
                                  <p:stCondLst>
                                    <p:cond delay="0"/>
                                  </p:stCondLst>
                                  <p:childTnLst>
                                    <p:set>
                                      <p:cBhvr>
                                        <p:cTn id="49" dur="1" fill="hold">
                                          <p:stCondLst>
                                            <p:cond delay="0"/>
                                          </p:stCondLst>
                                        </p:cTn>
                                        <p:tgtEl>
                                          <p:spTgt spid="165"/>
                                        </p:tgtEl>
                                        <p:attrNameLst>
                                          <p:attrName>style.visibility</p:attrName>
                                        </p:attrNameLst>
                                      </p:cBhvr>
                                      <p:to>
                                        <p:strVal val="visible"/>
                                      </p:to>
                                    </p:set>
                                  </p:childTnLst>
                                </p:cTn>
                              </p:par>
                            </p:childTnLst>
                          </p:cTn>
                        </p:par>
                      </p:childTnLst>
                    </p:cTn>
                  </p:par>
                  <p:par>
                    <p:cTn id="50" fill="hold">
                      <p:stCondLst>
                        <p:cond delay="indefinite"/>
                      </p:stCondLst>
                      <p:childTnLst>
                        <p:par>
                          <p:cTn id="51" fill="hold">
                            <p:stCondLst>
                              <p:cond delay="0"/>
                            </p:stCondLst>
                            <p:childTnLst>
                              <p:par>
                                <p:cTn id="52" presetID="1" presetClass="exit" presetSubtype="0" fill="hold" nodeType="clickEffect">
                                  <p:stCondLst>
                                    <p:cond delay="0"/>
                                  </p:stCondLst>
                                  <p:childTnLst>
                                    <p:set>
                                      <p:cBhvr>
                                        <p:cTn id="53" dur="1" fill="hold">
                                          <p:stCondLst>
                                            <p:cond delay="0"/>
                                          </p:stCondLst>
                                        </p:cTn>
                                        <p:tgtEl>
                                          <p:spTgt spid="166"/>
                                        </p:tgtEl>
                                        <p:attrNameLst>
                                          <p:attrName>style.visibility</p:attrName>
                                        </p:attrNameLst>
                                      </p:cBhvr>
                                      <p:to>
                                        <p:strVal val="hidden"/>
                                      </p:to>
                                    </p:set>
                                  </p:childTnLst>
                                </p:cTn>
                              </p:par>
                              <p:par>
                                <p:cTn id="54" presetID="1" presetClass="entr" presetSubtype="0" fill="hold" grpId="0" nodeType="withEffect">
                                  <p:stCondLst>
                                    <p:cond delay="0"/>
                                  </p:stCondLst>
                                  <p:childTnLst>
                                    <p:set>
                                      <p:cBhvr>
                                        <p:cTn id="55" dur="1" fill="hold">
                                          <p:stCondLst>
                                            <p:cond delay="0"/>
                                          </p:stCondLst>
                                        </p:cTn>
                                        <p:tgtEl>
                                          <p:spTgt spid="75"/>
                                        </p:tgtEl>
                                        <p:attrNameLst>
                                          <p:attrName>style.visibility</p:attrName>
                                        </p:attrNameLst>
                                      </p:cBhvr>
                                      <p:to>
                                        <p:strVal val="visible"/>
                                      </p:to>
                                    </p:set>
                                  </p:childTnLst>
                                </p:cTn>
                              </p:par>
                              <p:par>
                                <p:cTn id="56" presetID="1" presetClass="entr" presetSubtype="0" fill="hold" nodeType="withEffect">
                                  <p:stCondLst>
                                    <p:cond delay="0"/>
                                  </p:stCondLst>
                                  <p:childTnLst>
                                    <p:set>
                                      <p:cBhvr>
                                        <p:cTn id="57" dur="1" fill="hold">
                                          <p:stCondLst>
                                            <p:cond delay="0"/>
                                          </p:stCondLst>
                                        </p:cTn>
                                        <p:tgtEl>
                                          <p:spTgt spid="177"/>
                                        </p:tgtEl>
                                        <p:attrNameLst>
                                          <p:attrName>style.visibility</p:attrName>
                                        </p:attrNameLst>
                                      </p:cBhvr>
                                      <p:to>
                                        <p:strVal val="visible"/>
                                      </p:to>
                                    </p:set>
                                  </p:childTnLst>
                                </p:cTn>
                              </p:par>
                            </p:childTnLst>
                          </p:cTn>
                        </p:par>
                      </p:childTnLst>
                    </p:cTn>
                  </p:par>
                  <p:par>
                    <p:cTn id="58" fill="hold">
                      <p:stCondLst>
                        <p:cond delay="indefinite"/>
                      </p:stCondLst>
                      <p:childTnLst>
                        <p:par>
                          <p:cTn id="59" fill="hold">
                            <p:stCondLst>
                              <p:cond delay="0"/>
                            </p:stCondLst>
                            <p:childTnLst>
                              <p:par>
                                <p:cTn id="60" presetID="1" presetClass="exit" presetSubtype="0" fill="hold" grpId="1" nodeType="clickEffect">
                                  <p:stCondLst>
                                    <p:cond delay="0"/>
                                  </p:stCondLst>
                                  <p:childTnLst>
                                    <p:set>
                                      <p:cBhvr>
                                        <p:cTn id="61" dur="1" fill="hold">
                                          <p:stCondLst>
                                            <p:cond delay="0"/>
                                          </p:stCondLst>
                                        </p:cTn>
                                        <p:tgtEl>
                                          <p:spTgt spid="75"/>
                                        </p:tgtEl>
                                        <p:attrNameLst>
                                          <p:attrName>style.visibility</p:attrName>
                                        </p:attrNameLst>
                                      </p:cBhvr>
                                      <p:to>
                                        <p:strVal val="hidden"/>
                                      </p:to>
                                    </p:set>
                                  </p:childTnLst>
                                </p:cTn>
                              </p:par>
                              <p:par>
                                <p:cTn id="62" presetID="1" presetClass="entr" presetSubtype="0" fill="hold" grpId="0" nodeType="withEffect">
                                  <p:stCondLst>
                                    <p:cond delay="0"/>
                                  </p:stCondLst>
                                  <p:childTnLst>
                                    <p:set>
                                      <p:cBhvr>
                                        <p:cTn id="63" dur="1" fill="hold">
                                          <p:stCondLst>
                                            <p:cond delay="0"/>
                                          </p:stCondLst>
                                        </p:cTn>
                                        <p:tgtEl>
                                          <p:spTgt spid="78"/>
                                        </p:tgtEl>
                                        <p:attrNameLst>
                                          <p:attrName>style.visibility</p:attrName>
                                        </p:attrNameLst>
                                      </p:cBhvr>
                                      <p:to>
                                        <p:strVal val="visible"/>
                                      </p:to>
                                    </p:set>
                                  </p:childTnLst>
                                </p:cTn>
                              </p:par>
                            </p:childTnLst>
                          </p:cTn>
                        </p:par>
                      </p:childTnLst>
                    </p:cTn>
                  </p:par>
                  <p:par>
                    <p:cTn id="64" fill="hold">
                      <p:stCondLst>
                        <p:cond delay="indefinite"/>
                      </p:stCondLst>
                      <p:childTnLst>
                        <p:par>
                          <p:cTn id="65" fill="hold">
                            <p:stCondLst>
                              <p:cond delay="0"/>
                            </p:stCondLst>
                            <p:childTnLst>
                              <p:par>
                                <p:cTn id="66" presetID="22" presetClass="entr" presetSubtype="1" fill="hold" grpId="1" nodeType="clickEffect">
                                  <p:stCondLst>
                                    <p:cond delay="0"/>
                                  </p:stCondLst>
                                  <p:childTnLst>
                                    <p:set>
                                      <p:cBhvr>
                                        <p:cTn id="67" dur="1" fill="hold">
                                          <p:stCondLst>
                                            <p:cond delay="0"/>
                                          </p:stCondLst>
                                        </p:cTn>
                                        <p:tgtEl>
                                          <p:spTgt spid="181"/>
                                        </p:tgtEl>
                                        <p:attrNameLst>
                                          <p:attrName>style.visibility</p:attrName>
                                        </p:attrNameLst>
                                      </p:cBhvr>
                                      <p:to>
                                        <p:strVal val="visible"/>
                                      </p:to>
                                    </p:set>
                                    <p:animEffect transition="in" filter="wipe(up)">
                                      <p:cBhvr>
                                        <p:cTn id="68" dur="500"/>
                                        <p:tgtEl>
                                          <p:spTgt spid="181"/>
                                        </p:tgtEl>
                                      </p:cBhvr>
                                    </p:animEffect>
                                  </p:childTnLst>
                                </p:cTn>
                              </p:par>
                              <p:par>
                                <p:cTn id="69" presetID="1" presetClass="mediacall" presetSubtype="0" fill="hold" nodeType="withEffect">
                                  <p:stCondLst>
                                    <p:cond delay="0"/>
                                  </p:stCondLst>
                                  <p:childTnLst>
                                    <p:cmd type="call" cmd="playFrom(0.0)">
                                      <p:cBhvr>
                                        <p:cTn id="70" dur="2024" fill="hold"/>
                                        <p:tgtEl>
                                          <p:spTgt spid="119"/>
                                        </p:tgtEl>
                                      </p:cBhvr>
                                    </p:cmd>
                                  </p:childTnLst>
                                </p:cTn>
                              </p:par>
                            </p:childTnLst>
                          </p:cTn>
                        </p:par>
                      </p:childTnLst>
                    </p:cTn>
                  </p:par>
                  <p:par>
                    <p:cTn id="71" fill="hold">
                      <p:stCondLst>
                        <p:cond delay="indefinite"/>
                      </p:stCondLst>
                      <p:childTnLst>
                        <p:par>
                          <p:cTn id="72" fill="hold">
                            <p:stCondLst>
                              <p:cond delay="0"/>
                            </p:stCondLst>
                            <p:childTnLst>
                              <p:par>
                                <p:cTn id="73" presetID="1" presetClass="exit" presetSubtype="0" fill="hold" grpId="1" nodeType="clickEffect">
                                  <p:stCondLst>
                                    <p:cond delay="0"/>
                                  </p:stCondLst>
                                  <p:childTnLst>
                                    <p:set>
                                      <p:cBhvr>
                                        <p:cTn id="74" dur="1" fill="hold">
                                          <p:stCondLst>
                                            <p:cond delay="0"/>
                                          </p:stCondLst>
                                        </p:cTn>
                                        <p:tgtEl>
                                          <p:spTgt spid="78"/>
                                        </p:tgtEl>
                                        <p:attrNameLst>
                                          <p:attrName>style.visibility</p:attrName>
                                        </p:attrNameLst>
                                      </p:cBhvr>
                                      <p:to>
                                        <p:strVal val="hidden"/>
                                      </p:to>
                                    </p:set>
                                  </p:childTnLst>
                                </p:cTn>
                              </p:par>
                              <p:par>
                                <p:cTn id="75" presetID="1" presetClass="exit" presetSubtype="0" fill="hold" nodeType="withEffect">
                                  <p:stCondLst>
                                    <p:cond delay="0"/>
                                  </p:stCondLst>
                                  <p:childTnLst>
                                    <p:set>
                                      <p:cBhvr>
                                        <p:cTn id="76" dur="1" fill="hold">
                                          <p:stCondLst>
                                            <p:cond delay="0"/>
                                          </p:stCondLst>
                                        </p:cTn>
                                        <p:tgtEl>
                                          <p:spTgt spid="165"/>
                                        </p:tgtEl>
                                        <p:attrNameLst>
                                          <p:attrName>style.visibility</p:attrName>
                                        </p:attrNameLst>
                                      </p:cBhvr>
                                      <p:to>
                                        <p:strVal val="hidden"/>
                                      </p:to>
                                    </p:set>
                                  </p:childTnLst>
                                </p:cTn>
                              </p:par>
                              <p:par>
                                <p:cTn id="77" presetID="1" presetClass="exit" presetSubtype="0" fill="hold" nodeType="withEffect">
                                  <p:stCondLst>
                                    <p:cond delay="0"/>
                                  </p:stCondLst>
                                  <p:childTnLst>
                                    <p:set>
                                      <p:cBhvr>
                                        <p:cTn id="78" dur="1" fill="hold">
                                          <p:stCondLst>
                                            <p:cond delay="0"/>
                                          </p:stCondLst>
                                        </p:cTn>
                                        <p:tgtEl>
                                          <p:spTgt spid="177"/>
                                        </p:tgtEl>
                                        <p:attrNameLst>
                                          <p:attrName>style.visibility</p:attrName>
                                        </p:attrNameLst>
                                      </p:cBhvr>
                                      <p:to>
                                        <p:strVal val="hidden"/>
                                      </p:to>
                                    </p:set>
                                  </p:childTnLst>
                                </p:cTn>
                              </p:par>
                              <p:par>
                                <p:cTn id="79" presetID="1" presetClass="entr" presetSubtype="0" fill="hold" nodeType="withEffect">
                                  <p:stCondLst>
                                    <p:cond delay="0"/>
                                  </p:stCondLst>
                                  <p:childTnLst>
                                    <p:set>
                                      <p:cBhvr>
                                        <p:cTn id="80" dur="1" fill="hold">
                                          <p:stCondLst>
                                            <p:cond delay="0"/>
                                          </p:stCondLst>
                                        </p:cTn>
                                        <p:tgtEl>
                                          <p:spTgt spid="128"/>
                                        </p:tgtEl>
                                        <p:attrNameLst>
                                          <p:attrName>style.visibility</p:attrName>
                                        </p:attrNameLst>
                                      </p:cBhvr>
                                      <p:to>
                                        <p:strVal val="visible"/>
                                      </p:to>
                                    </p:set>
                                  </p:childTnLst>
                                </p:cTn>
                              </p:par>
                            </p:childTnLst>
                          </p:cTn>
                        </p:par>
                        <p:par>
                          <p:cTn id="81" fill="hold">
                            <p:stCondLst>
                              <p:cond delay="0"/>
                            </p:stCondLst>
                            <p:childTnLst>
                              <p:par>
                                <p:cTn id="82" presetID="2" presetClass="exit" presetSubtype="2" fill="hold" nodeType="afterEffect">
                                  <p:stCondLst>
                                    <p:cond delay="0"/>
                                  </p:stCondLst>
                                  <p:childTnLst>
                                    <p:anim calcmode="lin" valueType="num">
                                      <p:cBhvr additive="base">
                                        <p:cTn id="83" dur="1000"/>
                                        <p:tgtEl>
                                          <p:spTgt spid="128"/>
                                        </p:tgtEl>
                                        <p:attrNameLst>
                                          <p:attrName>ppt_x</p:attrName>
                                        </p:attrNameLst>
                                      </p:cBhvr>
                                      <p:tavLst>
                                        <p:tav tm="0">
                                          <p:val>
                                            <p:strVal val="ppt_x"/>
                                          </p:val>
                                        </p:tav>
                                        <p:tav tm="100000">
                                          <p:val>
                                            <p:strVal val="1+ppt_w/2"/>
                                          </p:val>
                                        </p:tav>
                                      </p:tavLst>
                                    </p:anim>
                                    <p:anim calcmode="lin" valueType="num">
                                      <p:cBhvr additive="base">
                                        <p:cTn id="84" dur="1000"/>
                                        <p:tgtEl>
                                          <p:spTgt spid="128"/>
                                        </p:tgtEl>
                                        <p:attrNameLst>
                                          <p:attrName>ppt_y</p:attrName>
                                        </p:attrNameLst>
                                      </p:cBhvr>
                                      <p:tavLst>
                                        <p:tav tm="0">
                                          <p:val>
                                            <p:strVal val="ppt_y"/>
                                          </p:val>
                                        </p:tav>
                                        <p:tav tm="100000">
                                          <p:val>
                                            <p:strVal val="ppt_y"/>
                                          </p:val>
                                        </p:tav>
                                      </p:tavLst>
                                    </p:anim>
                                    <p:set>
                                      <p:cBhvr>
                                        <p:cTn id="85" dur="1" fill="hold">
                                          <p:stCondLst>
                                            <p:cond delay="999"/>
                                          </p:stCondLst>
                                        </p:cTn>
                                        <p:tgtEl>
                                          <p:spTgt spid="128"/>
                                        </p:tgtEl>
                                        <p:attrNameLst>
                                          <p:attrName>style.visibility</p:attrName>
                                        </p:attrNameLst>
                                      </p:cBhvr>
                                      <p:to>
                                        <p:strVal val="hidden"/>
                                      </p:to>
                                    </p:set>
                                  </p:childTnLst>
                                </p:cTn>
                              </p:par>
                            </p:childTnLst>
                          </p:cTn>
                        </p:par>
                      </p:childTnLst>
                    </p:cTn>
                  </p:par>
                  <p:par>
                    <p:cTn id="86" fill="hold">
                      <p:stCondLst>
                        <p:cond delay="indefinite"/>
                      </p:stCondLst>
                      <p:childTnLst>
                        <p:par>
                          <p:cTn id="87" fill="hold">
                            <p:stCondLst>
                              <p:cond delay="0"/>
                            </p:stCondLst>
                            <p:childTnLst>
                              <p:par>
                                <p:cTn id="88" presetID="1" presetClass="entr" presetSubtype="0" fill="hold" grpId="0" nodeType="clickEffect">
                                  <p:stCondLst>
                                    <p:cond delay="0"/>
                                  </p:stCondLst>
                                  <p:childTnLst>
                                    <p:set>
                                      <p:cBhvr>
                                        <p:cTn id="89" dur="1" fill="hold">
                                          <p:stCondLst>
                                            <p:cond delay="0"/>
                                          </p:stCondLst>
                                        </p:cTn>
                                        <p:tgtEl>
                                          <p:spTgt spid="182"/>
                                        </p:tgtEl>
                                        <p:attrNameLst>
                                          <p:attrName>style.visibility</p:attrName>
                                        </p:attrNameLst>
                                      </p:cBhvr>
                                      <p:to>
                                        <p:strVal val="visible"/>
                                      </p:to>
                                    </p:set>
                                  </p:childTnLst>
                                </p:cTn>
                              </p:par>
                              <p:par>
                                <p:cTn id="90" presetID="1" presetClass="exit" presetSubtype="0" fill="hold" grpId="1" nodeType="withEffect">
                                  <p:stCondLst>
                                    <p:cond delay="200"/>
                                  </p:stCondLst>
                                  <p:childTnLst>
                                    <p:set>
                                      <p:cBhvr>
                                        <p:cTn id="91" dur="1" fill="hold">
                                          <p:stCondLst>
                                            <p:cond delay="0"/>
                                          </p:stCondLst>
                                        </p:cTn>
                                        <p:tgtEl>
                                          <p:spTgt spid="182"/>
                                        </p:tgtEl>
                                        <p:attrNameLst>
                                          <p:attrName>style.visibility</p:attrName>
                                        </p:attrNameLst>
                                      </p:cBhvr>
                                      <p:to>
                                        <p:strVal val="hidden"/>
                                      </p:to>
                                    </p:set>
                                  </p:childTnLst>
                                </p:cTn>
                              </p:par>
                              <p:par>
                                <p:cTn id="92" presetID="1" presetClass="mediacall" presetSubtype="0" fill="hold" nodeType="withEffect">
                                  <p:stCondLst>
                                    <p:cond delay="200"/>
                                  </p:stCondLst>
                                  <p:childTnLst>
                                    <p:cmd type="call" cmd="playFrom(0.0)">
                                      <p:cBhvr>
                                        <p:cTn id="93" dur="517" fill="hold"/>
                                        <p:tgtEl>
                                          <p:spTgt spid="184"/>
                                        </p:tgtEl>
                                      </p:cBhvr>
                                    </p:cmd>
                                  </p:childTnLst>
                                </p:cTn>
                              </p:par>
                            </p:childTnLst>
                          </p:cTn>
                        </p:par>
                      </p:childTnLst>
                    </p:cTn>
                  </p:par>
                  <p:par>
                    <p:cTn id="94" fill="hold">
                      <p:stCondLst>
                        <p:cond delay="indefinite"/>
                      </p:stCondLst>
                      <p:childTnLst>
                        <p:par>
                          <p:cTn id="95" fill="hold">
                            <p:stCondLst>
                              <p:cond delay="0"/>
                            </p:stCondLst>
                            <p:childTnLst>
                              <p:par>
                                <p:cTn id="96" presetID="1" presetClass="entr" presetSubtype="0" fill="hold" grpId="0" nodeType="clickEffect">
                                  <p:stCondLst>
                                    <p:cond delay="0"/>
                                  </p:stCondLst>
                                  <p:childTnLst>
                                    <p:set>
                                      <p:cBhvr>
                                        <p:cTn id="97" dur="1" fill="hold">
                                          <p:stCondLst>
                                            <p:cond delay="0"/>
                                          </p:stCondLst>
                                        </p:cTn>
                                        <p:tgtEl>
                                          <p:spTgt spid="183"/>
                                        </p:tgtEl>
                                        <p:attrNameLst>
                                          <p:attrName>style.visibility</p:attrName>
                                        </p:attrNameLst>
                                      </p:cBhvr>
                                      <p:to>
                                        <p:strVal val="visible"/>
                                      </p:to>
                                    </p:set>
                                  </p:childTnLst>
                                </p:cTn>
                              </p:par>
                              <p:par>
                                <p:cTn id="98" presetID="1" presetClass="exit" presetSubtype="0" fill="hold" grpId="1" nodeType="withEffect">
                                  <p:stCondLst>
                                    <p:cond delay="200"/>
                                  </p:stCondLst>
                                  <p:childTnLst>
                                    <p:set>
                                      <p:cBhvr>
                                        <p:cTn id="99" dur="1" fill="hold">
                                          <p:stCondLst>
                                            <p:cond delay="0"/>
                                          </p:stCondLst>
                                        </p:cTn>
                                        <p:tgtEl>
                                          <p:spTgt spid="183"/>
                                        </p:tgtEl>
                                        <p:attrNameLst>
                                          <p:attrName>style.visibility</p:attrName>
                                        </p:attrNameLst>
                                      </p:cBhvr>
                                      <p:to>
                                        <p:strVal val="hidden"/>
                                      </p:to>
                                    </p:set>
                                  </p:childTnLst>
                                </p:cTn>
                              </p:par>
                              <p:par>
                                <p:cTn id="100" presetID="1" presetClass="mediacall" presetSubtype="0" fill="hold" nodeType="withEffect">
                                  <p:stCondLst>
                                    <p:cond delay="0"/>
                                  </p:stCondLst>
                                  <p:childTnLst>
                                    <p:cmd type="call" cmd="playFrom(0.0)">
                                      <p:cBhvr>
                                        <p:cTn id="101" dur="517" fill="hold"/>
                                        <p:tgtEl>
                                          <p:spTgt spid="185"/>
                                        </p:tgtEl>
                                      </p:cBhvr>
                                    </p:cmd>
                                  </p:childTnLst>
                                </p:cTn>
                              </p:par>
                            </p:childTnLst>
                          </p:cTn>
                        </p:par>
                      </p:childTnLst>
                    </p:cTn>
                  </p:par>
                </p:childTnLst>
              </p:cTn>
              <p:prevCondLst>
                <p:cond evt="onPrev" delay="0">
                  <p:tgtEl>
                    <p:sldTgt/>
                  </p:tgtEl>
                </p:cond>
              </p:prevCondLst>
              <p:nextCondLst>
                <p:cond evt="onNext" delay="0">
                  <p:tgtEl>
                    <p:sldTgt/>
                  </p:tgtEl>
                </p:cond>
              </p:nextCondLst>
            </p:seq>
            <p:audio>
              <p:cMediaNode>
                <p:cTn id="102" fill="hold" display="0">
                  <p:stCondLst>
                    <p:cond delay="indefinite"/>
                  </p:stCondLst>
                  <p:endCondLst>
                    <p:cond evt="onNext" delay="0">
                      <p:tgtEl>
                        <p:sldTgt/>
                      </p:tgtEl>
                    </p:cond>
                    <p:cond evt="onPrev" delay="0">
                      <p:tgtEl>
                        <p:sldTgt/>
                      </p:tgtEl>
                    </p:cond>
                    <p:cond evt="onStopAudio" delay="0">
                      <p:tgtEl>
                        <p:sldTgt/>
                      </p:tgtEl>
                    </p:cond>
                  </p:endCondLst>
                </p:cTn>
                <p:tgtEl>
                  <p:spTgt spid="184"/>
                </p:tgtEl>
              </p:cMediaNode>
            </p:audio>
            <p:audio>
              <p:cMediaNode>
                <p:cTn id="103" fill="hold" display="0">
                  <p:stCondLst>
                    <p:cond delay="indefinite"/>
                  </p:stCondLst>
                  <p:endCondLst>
                    <p:cond evt="onNext" delay="0">
                      <p:tgtEl>
                        <p:sldTgt/>
                      </p:tgtEl>
                    </p:cond>
                    <p:cond evt="onPrev" delay="0">
                      <p:tgtEl>
                        <p:sldTgt/>
                      </p:tgtEl>
                    </p:cond>
                    <p:cond evt="onStopAudio" delay="0">
                      <p:tgtEl>
                        <p:sldTgt/>
                      </p:tgtEl>
                    </p:cond>
                  </p:endCondLst>
                </p:cTn>
                <p:tgtEl>
                  <p:spTgt spid="185"/>
                </p:tgtEl>
              </p:cMediaNode>
            </p:audio>
            <p:audio>
              <p:cMediaNode>
                <p:cTn id="104" fill="hold" display="0">
                  <p:stCondLst>
                    <p:cond delay="indefinite"/>
                  </p:stCondLst>
                  <p:endCondLst>
                    <p:cond evt="onNext" delay="0">
                      <p:tgtEl>
                        <p:sldTgt/>
                      </p:tgtEl>
                    </p:cond>
                    <p:cond evt="onPrev" delay="0">
                      <p:tgtEl>
                        <p:sldTgt/>
                      </p:tgtEl>
                    </p:cond>
                    <p:cond evt="onStopAudio" delay="0">
                      <p:tgtEl>
                        <p:sldTgt/>
                      </p:tgtEl>
                    </p:cond>
                  </p:endCondLst>
                </p:cTn>
                <p:tgtEl>
                  <p:spTgt spid="119"/>
                </p:tgtEl>
              </p:cMediaNode>
            </p:audio>
          </p:childTnLst>
        </p:cTn>
      </p:par>
    </p:tnLst>
    <p:bldLst>
      <p:bldP spid="183" grpId="0" animBg="1"/>
      <p:bldP spid="183" grpId="1" animBg="1"/>
      <p:bldP spid="182" grpId="0" animBg="1"/>
      <p:bldP spid="182" grpId="1" animBg="1"/>
      <p:bldP spid="68" grpId="0" animBg="1"/>
      <p:bldP spid="68" grpId="1" animBg="1"/>
      <p:bldP spid="70" grpId="0" animBg="1"/>
      <p:bldP spid="89" grpId="0" animBg="1"/>
      <p:bldP spid="89" grpId="1" animBg="1"/>
      <p:bldP spid="90" grpId="0" animBg="1"/>
      <p:bldP spid="90" grpId="1" animBg="1"/>
      <p:bldP spid="69" grpId="0" animBg="1"/>
      <p:bldP spid="129" grpId="0" animBg="1"/>
      <p:bldP spid="75" grpId="0" animBg="1"/>
      <p:bldP spid="75" grpId="1" animBg="1"/>
      <p:bldP spid="181" grpId="1" animBg="1"/>
      <p:bldP spid="78" grpId="0" animBg="1"/>
      <p:bldP spid="78" grpId="1" animBg="1"/>
    </p:bld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 name="Group 182"/>
          <p:cNvGrpSpPr/>
          <p:nvPr/>
        </p:nvGrpSpPr>
        <p:grpSpPr>
          <a:xfrm>
            <a:off x="2699792" y="1143000"/>
            <a:ext cx="2418308" cy="2718048"/>
            <a:chOff x="2699792" y="1143000"/>
            <a:chExt cx="2418308" cy="2718048"/>
          </a:xfrm>
        </p:grpSpPr>
        <p:sp>
          <p:nvSpPr>
            <p:cNvPr id="171" name="Freeform 170"/>
            <p:cNvSpPr/>
            <p:nvPr/>
          </p:nvSpPr>
          <p:spPr>
            <a:xfrm>
              <a:off x="2915816" y="1143000"/>
              <a:ext cx="2202284" cy="2108200"/>
            </a:xfrm>
            <a:custGeom>
              <a:avLst/>
              <a:gdLst>
                <a:gd name="connsiteX0" fmla="*/ 596900 w 2641600"/>
                <a:gd name="connsiteY0" fmla="*/ 0 h 2108200"/>
                <a:gd name="connsiteX1" fmla="*/ 63500 w 2641600"/>
                <a:gd name="connsiteY1" fmla="*/ 317500 h 2108200"/>
                <a:gd name="connsiteX2" fmla="*/ 254000 w 2641600"/>
                <a:gd name="connsiteY2" fmla="*/ 571500 h 2108200"/>
                <a:gd name="connsiteX3" fmla="*/ 0 w 2641600"/>
                <a:gd name="connsiteY3" fmla="*/ 1041400 h 2108200"/>
                <a:gd name="connsiteX4" fmla="*/ 76200 w 2641600"/>
                <a:gd name="connsiteY4" fmla="*/ 1790700 h 2108200"/>
                <a:gd name="connsiteX5" fmla="*/ 825500 w 2641600"/>
                <a:gd name="connsiteY5" fmla="*/ 2108200 h 2108200"/>
                <a:gd name="connsiteX6" fmla="*/ 1295400 w 2641600"/>
                <a:gd name="connsiteY6" fmla="*/ 1752600 h 2108200"/>
                <a:gd name="connsiteX7" fmla="*/ 2425700 w 2641600"/>
                <a:gd name="connsiteY7" fmla="*/ 2082800 h 2108200"/>
                <a:gd name="connsiteX8" fmla="*/ 2641600 w 2641600"/>
                <a:gd name="connsiteY8" fmla="*/ 1181100 h 2108200"/>
                <a:gd name="connsiteX9" fmla="*/ 1981200 w 2641600"/>
                <a:gd name="connsiteY9" fmla="*/ 368300 h 2108200"/>
                <a:gd name="connsiteX10" fmla="*/ 596900 w 2641600"/>
                <a:gd name="connsiteY10" fmla="*/ 0 h 2108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641600" h="2108200">
                  <a:moveTo>
                    <a:pt x="596900" y="0"/>
                  </a:moveTo>
                  <a:lnTo>
                    <a:pt x="63500" y="317500"/>
                  </a:lnTo>
                  <a:lnTo>
                    <a:pt x="254000" y="571500"/>
                  </a:lnTo>
                  <a:lnTo>
                    <a:pt x="0" y="1041400"/>
                  </a:lnTo>
                  <a:lnTo>
                    <a:pt x="76200" y="1790700"/>
                  </a:lnTo>
                  <a:lnTo>
                    <a:pt x="825500" y="2108200"/>
                  </a:lnTo>
                  <a:lnTo>
                    <a:pt x="1295400" y="1752600"/>
                  </a:lnTo>
                  <a:lnTo>
                    <a:pt x="2425700" y="2082800"/>
                  </a:lnTo>
                  <a:lnTo>
                    <a:pt x="2641600" y="1181100"/>
                  </a:lnTo>
                  <a:lnTo>
                    <a:pt x="1981200" y="368300"/>
                  </a:lnTo>
                  <a:lnTo>
                    <a:pt x="596900" y="0"/>
                  </a:lnTo>
                  <a:close/>
                </a:path>
              </a:pathLst>
            </a:custGeom>
            <a:solidFill>
              <a:srgbClr val="9933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cxnSp>
          <p:nvCxnSpPr>
            <p:cNvPr id="177" name="Straight Connector 176"/>
            <p:cNvCxnSpPr>
              <a:endCxn id="171" idx="4"/>
            </p:cNvCxnSpPr>
            <p:nvPr/>
          </p:nvCxnSpPr>
          <p:spPr>
            <a:xfrm flipV="1">
              <a:off x="2699792" y="2933700"/>
              <a:ext cx="279551" cy="927348"/>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8" name="Straight Connector 177"/>
            <p:cNvCxnSpPr>
              <a:stCxn id="171" idx="5"/>
            </p:cNvCxnSpPr>
            <p:nvPr/>
          </p:nvCxnSpPr>
          <p:spPr>
            <a:xfrm flipH="1">
              <a:off x="3059834" y="3251200"/>
              <a:ext cx="544196" cy="321816"/>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1" name="Straight Connector 180"/>
            <p:cNvCxnSpPr/>
            <p:nvPr/>
          </p:nvCxnSpPr>
          <p:spPr>
            <a:xfrm>
              <a:off x="3275856" y="3429000"/>
              <a:ext cx="288032" cy="216024"/>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2" name="Straight Connector 141"/>
            <p:cNvCxnSpPr>
              <a:endCxn id="172" idx="11"/>
            </p:cNvCxnSpPr>
            <p:nvPr/>
          </p:nvCxnSpPr>
          <p:spPr>
            <a:xfrm>
              <a:off x="2915816" y="2492896"/>
              <a:ext cx="936104"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3" name="Straight Connector 142"/>
            <p:cNvCxnSpPr/>
            <p:nvPr/>
          </p:nvCxnSpPr>
          <p:spPr>
            <a:xfrm>
              <a:off x="2987824" y="2780928"/>
              <a:ext cx="2016224"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6" name="Straight Connector 145"/>
            <p:cNvCxnSpPr/>
            <p:nvPr/>
          </p:nvCxnSpPr>
          <p:spPr>
            <a:xfrm>
              <a:off x="3203848" y="3068960"/>
              <a:ext cx="576064"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8" name="Straight Connector 147"/>
            <p:cNvCxnSpPr/>
            <p:nvPr/>
          </p:nvCxnSpPr>
          <p:spPr>
            <a:xfrm>
              <a:off x="4499992" y="3068960"/>
              <a:ext cx="43204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1" name="Straight Connector 150"/>
            <p:cNvCxnSpPr/>
            <p:nvPr/>
          </p:nvCxnSpPr>
          <p:spPr>
            <a:xfrm>
              <a:off x="4860032" y="2492896"/>
              <a:ext cx="216024"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3" name="Straight Connector 152"/>
            <p:cNvCxnSpPr/>
            <p:nvPr/>
          </p:nvCxnSpPr>
          <p:spPr>
            <a:xfrm>
              <a:off x="2915816" y="2204864"/>
              <a:ext cx="36004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9" name="Straight Connector 158"/>
            <p:cNvCxnSpPr/>
            <p:nvPr/>
          </p:nvCxnSpPr>
          <p:spPr>
            <a:xfrm>
              <a:off x="3059832" y="1916832"/>
              <a:ext cx="216024"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3" name="Straight Connector 162"/>
            <p:cNvCxnSpPr/>
            <p:nvPr/>
          </p:nvCxnSpPr>
          <p:spPr>
            <a:xfrm>
              <a:off x="3059832" y="2204864"/>
              <a:ext cx="0" cy="28803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5" name="Straight Connector 164"/>
            <p:cNvCxnSpPr/>
            <p:nvPr/>
          </p:nvCxnSpPr>
          <p:spPr>
            <a:xfrm>
              <a:off x="3491880" y="2492896"/>
              <a:ext cx="0" cy="28803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6" name="Straight Connector 165"/>
            <p:cNvCxnSpPr/>
            <p:nvPr/>
          </p:nvCxnSpPr>
          <p:spPr>
            <a:xfrm>
              <a:off x="3923928" y="2780928"/>
              <a:ext cx="0" cy="21602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8" name="Straight Connector 167"/>
            <p:cNvCxnSpPr/>
            <p:nvPr/>
          </p:nvCxnSpPr>
          <p:spPr>
            <a:xfrm>
              <a:off x="3059832" y="2780928"/>
              <a:ext cx="0" cy="21602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9" name="Straight Connector 168"/>
            <p:cNvCxnSpPr/>
            <p:nvPr/>
          </p:nvCxnSpPr>
          <p:spPr>
            <a:xfrm>
              <a:off x="4644008" y="2780928"/>
              <a:ext cx="0" cy="28803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5" name="Straight Connector 174"/>
            <p:cNvCxnSpPr/>
            <p:nvPr/>
          </p:nvCxnSpPr>
          <p:spPr>
            <a:xfrm>
              <a:off x="5004048" y="2492896"/>
              <a:ext cx="0" cy="28803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5" name="Group 125"/>
          <p:cNvGrpSpPr/>
          <p:nvPr/>
        </p:nvGrpSpPr>
        <p:grpSpPr>
          <a:xfrm>
            <a:off x="2987824" y="3889809"/>
            <a:ext cx="728495" cy="252415"/>
            <a:chOff x="2987824" y="3889809"/>
            <a:chExt cx="728495" cy="252415"/>
          </a:xfrm>
        </p:grpSpPr>
        <p:sp>
          <p:nvSpPr>
            <p:cNvPr id="127" name="Rectangle 126"/>
            <p:cNvSpPr/>
            <p:nvPr/>
          </p:nvSpPr>
          <p:spPr>
            <a:xfrm rot="310213">
              <a:off x="3068247" y="3889809"/>
              <a:ext cx="648072" cy="216024"/>
            </a:xfrm>
            <a:prstGeom prst="rect">
              <a:avLst/>
            </a:prstGeom>
            <a:solidFill>
              <a:srgbClr val="9933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28" name="Freeform 127"/>
            <p:cNvSpPr/>
            <p:nvPr/>
          </p:nvSpPr>
          <p:spPr>
            <a:xfrm>
              <a:off x="2987824" y="3933056"/>
              <a:ext cx="360040" cy="209168"/>
            </a:xfrm>
            <a:custGeom>
              <a:avLst/>
              <a:gdLst>
                <a:gd name="connsiteX0" fmla="*/ 0 w 449580"/>
                <a:gd name="connsiteY0" fmla="*/ 0 h 137160"/>
                <a:gd name="connsiteX1" fmla="*/ 0 w 449580"/>
                <a:gd name="connsiteY1" fmla="*/ 0 h 137160"/>
                <a:gd name="connsiteX2" fmla="*/ 449580 w 449580"/>
                <a:gd name="connsiteY2" fmla="*/ 76200 h 137160"/>
                <a:gd name="connsiteX3" fmla="*/ 106680 w 449580"/>
                <a:gd name="connsiteY3" fmla="*/ 137160 h 137160"/>
                <a:gd name="connsiteX4" fmla="*/ 0 w 449580"/>
                <a:gd name="connsiteY4" fmla="*/ 0 h 1371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9580" h="137160">
                  <a:moveTo>
                    <a:pt x="0" y="0"/>
                  </a:moveTo>
                  <a:lnTo>
                    <a:pt x="0" y="0"/>
                  </a:lnTo>
                  <a:lnTo>
                    <a:pt x="449580" y="76200"/>
                  </a:lnTo>
                  <a:lnTo>
                    <a:pt x="106680" y="137160"/>
                  </a:lnTo>
                  <a:lnTo>
                    <a:pt x="0" y="0"/>
                  </a:lnTo>
                  <a:close/>
                </a:path>
              </a:pathLst>
            </a:custGeom>
            <a:solidFill>
              <a:srgbClr val="00CCFF"/>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172" name="Freeform 171"/>
          <p:cNvSpPr/>
          <p:nvPr/>
        </p:nvSpPr>
        <p:spPr>
          <a:xfrm>
            <a:off x="2915816" y="-243408"/>
            <a:ext cx="3681834" cy="3024336"/>
          </a:xfrm>
          <a:custGeom>
            <a:avLst/>
            <a:gdLst>
              <a:gd name="connsiteX0" fmla="*/ 3187700 w 3702050"/>
              <a:gd name="connsiteY0" fmla="*/ 1695450 h 2667000"/>
              <a:gd name="connsiteX1" fmla="*/ 2374900 w 3702050"/>
              <a:gd name="connsiteY1" fmla="*/ 1695450 h 2667000"/>
              <a:gd name="connsiteX2" fmla="*/ 2197100 w 3702050"/>
              <a:gd name="connsiteY2" fmla="*/ 2247900 h 2667000"/>
              <a:gd name="connsiteX3" fmla="*/ 2032000 w 3702050"/>
              <a:gd name="connsiteY3" fmla="*/ 2044700 h 2667000"/>
              <a:gd name="connsiteX4" fmla="*/ 1790700 w 3702050"/>
              <a:gd name="connsiteY4" fmla="*/ 2616200 h 2667000"/>
              <a:gd name="connsiteX5" fmla="*/ 1174750 w 3702050"/>
              <a:gd name="connsiteY5" fmla="*/ 2667000 h 2667000"/>
              <a:gd name="connsiteX6" fmla="*/ 901700 w 3702050"/>
              <a:gd name="connsiteY6" fmla="*/ 2209800 h 2667000"/>
              <a:gd name="connsiteX7" fmla="*/ 361950 w 3702050"/>
              <a:gd name="connsiteY7" fmla="*/ 2222500 h 2667000"/>
              <a:gd name="connsiteX8" fmla="*/ 203200 w 3702050"/>
              <a:gd name="connsiteY8" fmla="*/ 1619250 h 2667000"/>
              <a:gd name="connsiteX9" fmla="*/ 0 w 3702050"/>
              <a:gd name="connsiteY9" fmla="*/ 1536700 h 2667000"/>
              <a:gd name="connsiteX10" fmla="*/ 311150 w 3702050"/>
              <a:gd name="connsiteY10" fmla="*/ 1333500 h 2667000"/>
              <a:gd name="connsiteX11" fmla="*/ 190500 w 3702050"/>
              <a:gd name="connsiteY11" fmla="*/ 1009650 h 2667000"/>
              <a:gd name="connsiteX12" fmla="*/ 628650 w 3702050"/>
              <a:gd name="connsiteY12" fmla="*/ 1009650 h 2667000"/>
              <a:gd name="connsiteX13" fmla="*/ 806450 w 3702050"/>
              <a:gd name="connsiteY13" fmla="*/ 806450 h 2667000"/>
              <a:gd name="connsiteX14" fmla="*/ 787400 w 3702050"/>
              <a:gd name="connsiteY14" fmla="*/ 438150 h 2667000"/>
              <a:gd name="connsiteX15" fmla="*/ 1054100 w 3702050"/>
              <a:gd name="connsiteY15" fmla="*/ 0 h 2667000"/>
              <a:gd name="connsiteX16" fmla="*/ 1155700 w 3702050"/>
              <a:gd name="connsiteY16" fmla="*/ 254000 h 2667000"/>
              <a:gd name="connsiteX17" fmla="*/ 1250950 w 3702050"/>
              <a:gd name="connsiteY17" fmla="*/ 19050 h 2667000"/>
              <a:gd name="connsiteX18" fmla="*/ 1485900 w 3702050"/>
              <a:gd name="connsiteY18" fmla="*/ 361950 h 2667000"/>
              <a:gd name="connsiteX19" fmla="*/ 1720850 w 3702050"/>
              <a:gd name="connsiteY19" fmla="*/ 12700 h 2667000"/>
              <a:gd name="connsiteX20" fmla="*/ 1892300 w 3702050"/>
              <a:gd name="connsiteY20" fmla="*/ 260350 h 2667000"/>
              <a:gd name="connsiteX21" fmla="*/ 2127250 w 3702050"/>
              <a:gd name="connsiteY21" fmla="*/ 44450 h 2667000"/>
              <a:gd name="connsiteX22" fmla="*/ 2038350 w 3702050"/>
              <a:gd name="connsiteY22" fmla="*/ 330200 h 2667000"/>
              <a:gd name="connsiteX23" fmla="*/ 2406650 w 3702050"/>
              <a:gd name="connsiteY23" fmla="*/ 127000 h 2667000"/>
              <a:gd name="connsiteX24" fmla="*/ 2349500 w 3702050"/>
              <a:gd name="connsiteY24" fmla="*/ 330200 h 2667000"/>
              <a:gd name="connsiteX25" fmla="*/ 2686050 w 3702050"/>
              <a:gd name="connsiteY25" fmla="*/ 222250 h 2667000"/>
              <a:gd name="connsiteX26" fmla="*/ 3111500 w 3702050"/>
              <a:gd name="connsiteY26" fmla="*/ 304800 h 2667000"/>
              <a:gd name="connsiteX27" fmla="*/ 3536950 w 3702050"/>
              <a:gd name="connsiteY27" fmla="*/ 679450 h 2667000"/>
              <a:gd name="connsiteX28" fmla="*/ 3702050 w 3702050"/>
              <a:gd name="connsiteY28" fmla="*/ 1149350 h 2667000"/>
              <a:gd name="connsiteX29" fmla="*/ 3625850 w 3702050"/>
              <a:gd name="connsiteY29" fmla="*/ 1454150 h 2667000"/>
              <a:gd name="connsiteX30" fmla="*/ 3187700 w 3702050"/>
              <a:gd name="connsiteY30" fmla="*/ 1695450 h 2667000"/>
              <a:gd name="connsiteX0" fmla="*/ 3187700 w 3702050"/>
              <a:gd name="connsiteY0" fmla="*/ 1908770 h 2880320"/>
              <a:gd name="connsiteX1" fmla="*/ 2374900 w 3702050"/>
              <a:gd name="connsiteY1" fmla="*/ 1908770 h 2880320"/>
              <a:gd name="connsiteX2" fmla="*/ 2197100 w 3702050"/>
              <a:gd name="connsiteY2" fmla="*/ 2461220 h 2880320"/>
              <a:gd name="connsiteX3" fmla="*/ 2032000 w 3702050"/>
              <a:gd name="connsiteY3" fmla="*/ 2258020 h 2880320"/>
              <a:gd name="connsiteX4" fmla="*/ 1790700 w 3702050"/>
              <a:gd name="connsiteY4" fmla="*/ 2829520 h 2880320"/>
              <a:gd name="connsiteX5" fmla="*/ 1174750 w 3702050"/>
              <a:gd name="connsiteY5" fmla="*/ 2880320 h 2880320"/>
              <a:gd name="connsiteX6" fmla="*/ 901700 w 3702050"/>
              <a:gd name="connsiteY6" fmla="*/ 2423120 h 2880320"/>
              <a:gd name="connsiteX7" fmla="*/ 361950 w 3702050"/>
              <a:gd name="connsiteY7" fmla="*/ 2435820 h 2880320"/>
              <a:gd name="connsiteX8" fmla="*/ 203200 w 3702050"/>
              <a:gd name="connsiteY8" fmla="*/ 1832570 h 2880320"/>
              <a:gd name="connsiteX9" fmla="*/ 0 w 3702050"/>
              <a:gd name="connsiteY9" fmla="*/ 1750020 h 2880320"/>
              <a:gd name="connsiteX10" fmla="*/ 311150 w 3702050"/>
              <a:gd name="connsiteY10" fmla="*/ 1546820 h 2880320"/>
              <a:gd name="connsiteX11" fmla="*/ 190500 w 3702050"/>
              <a:gd name="connsiteY11" fmla="*/ 1222970 h 2880320"/>
              <a:gd name="connsiteX12" fmla="*/ 628650 w 3702050"/>
              <a:gd name="connsiteY12" fmla="*/ 1222970 h 2880320"/>
              <a:gd name="connsiteX13" fmla="*/ 806450 w 3702050"/>
              <a:gd name="connsiteY13" fmla="*/ 1019770 h 2880320"/>
              <a:gd name="connsiteX14" fmla="*/ 787400 w 3702050"/>
              <a:gd name="connsiteY14" fmla="*/ 651470 h 2880320"/>
              <a:gd name="connsiteX15" fmla="*/ 1028328 w 3702050"/>
              <a:gd name="connsiteY15" fmla="*/ 0 h 2880320"/>
              <a:gd name="connsiteX16" fmla="*/ 1155700 w 3702050"/>
              <a:gd name="connsiteY16" fmla="*/ 467320 h 2880320"/>
              <a:gd name="connsiteX17" fmla="*/ 1250950 w 3702050"/>
              <a:gd name="connsiteY17" fmla="*/ 232370 h 2880320"/>
              <a:gd name="connsiteX18" fmla="*/ 1485900 w 3702050"/>
              <a:gd name="connsiteY18" fmla="*/ 575270 h 2880320"/>
              <a:gd name="connsiteX19" fmla="*/ 1720850 w 3702050"/>
              <a:gd name="connsiteY19" fmla="*/ 226020 h 2880320"/>
              <a:gd name="connsiteX20" fmla="*/ 1892300 w 3702050"/>
              <a:gd name="connsiteY20" fmla="*/ 473670 h 2880320"/>
              <a:gd name="connsiteX21" fmla="*/ 2127250 w 3702050"/>
              <a:gd name="connsiteY21" fmla="*/ 257770 h 2880320"/>
              <a:gd name="connsiteX22" fmla="*/ 2038350 w 3702050"/>
              <a:gd name="connsiteY22" fmla="*/ 543520 h 2880320"/>
              <a:gd name="connsiteX23" fmla="*/ 2406650 w 3702050"/>
              <a:gd name="connsiteY23" fmla="*/ 340320 h 2880320"/>
              <a:gd name="connsiteX24" fmla="*/ 2349500 w 3702050"/>
              <a:gd name="connsiteY24" fmla="*/ 543520 h 2880320"/>
              <a:gd name="connsiteX25" fmla="*/ 2686050 w 3702050"/>
              <a:gd name="connsiteY25" fmla="*/ 435570 h 2880320"/>
              <a:gd name="connsiteX26" fmla="*/ 3111500 w 3702050"/>
              <a:gd name="connsiteY26" fmla="*/ 518120 h 2880320"/>
              <a:gd name="connsiteX27" fmla="*/ 3536950 w 3702050"/>
              <a:gd name="connsiteY27" fmla="*/ 892770 h 2880320"/>
              <a:gd name="connsiteX28" fmla="*/ 3702050 w 3702050"/>
              <a:gd name="connsiteY28" fmla="*/ 1362670 h 2880320"/>
              <a:gd name="connsiteX29" fmla="*/ 3625850 w 3702050"/>
              <a:gd name="connsiteY29" fmla="*/ 1667470 h 2880320"/>
              <a:gd name="connsiteX30" fmla="*/ 3187700 w 3702050"/>
              <a:gd name="connsiteY30" fmla="*/ 1908770 h 2880320"/>
              <a:gd name="connsiteX0" fmla="*/ 3187700 w 3702050"/>
              <a:gd name="connsiteY0" fmla="*/ 1980778 h 2952328"/>
              <a:gd name="connsiteX1" fmla="*/ 2374900 w 3702050"/>
              <a:gd name="connsiteY1" fmla="*/ 1980778 h 2952328"/>
              <a:gd name="connsiteX2" fmla="*/ 2197100 w 3702050"/>
              <a:gd name="connsiteY2" fmla="*/ 2533228 h 2952328"/>
              <a:gd name="connsiteX3" fmla="*/ 2032000 w 3702050"/>
              <a:gd name="connsiteY3" fmla="*/ 2330028 h 2952328"/>
              <a:gd name="connsiteX4" fmla="*/ 1790700 w 3702050"/>
              <a:gd name="connsiteY4" fmla="*/ 2901528 h 2952328"/>
              <a:gd name="connsiteX5" fmla="*/ 1174750 w 3702050"/>
              <a:gd name="connsiteY5" fmla="*/ 2952328 h 2952328"/>
              <a:gd name="connsiteX6" fmla="*/ 901700 w 3702050"/>
              <a:gd name="connsiteY6" fmla="*/ 2495128 h 2952328"/>
              <a:gd name="connsiteX7" fmla="*/ 361950 w 3702050"/>
              <a:gd name="connsiteY7" fmla="*/ 2507828 h 2952328"/>
              <a:gd name="connsiteX8" fmla="*/ 203200 w 3702050"/>
              <a:gd name="connsiteY8" fmla="*/ 1904578 h 2952328"/>
              <a:gd name="connsiteX9" fmla="*/ 0 w 3702050"/>
              <a:gd name="connsiteY9" fmla="*/ 1822028 h 2952328"/>
              <a:gd name="connsiteX10" fmla="*/ 311150 w 3702050"/>
              <a:gd name="connsiteY10" fmla="*/ 1618828 h 2952328"/>
              <a:gd name="connsiteX11" fmla="*/ 190500 w 3702050"/>
              <a:gd name="connsiteY11" fmla="*/ 1294978 h 2952328"/>
              <a:gd name="connsiteX12" fmla="*/ 628650 w 3702050"/>
              <a:gd name="connsiteY12" fmla="*/ 1294978 h 2952328"/>
              <a:gd name="connsiteX13" fmla="*/ 806450 w 3702050"/>
              <a:gd name="connsiteY13" fmla="*/ 1091778 h 2952328"/>
              <a:gd name="connsiteX14" fmla="*/ 787400 w 3702050"/>
              <a:gd name="connsiteY14" fmla="*/ 723478 h 2952328"/>
              <a:gd name="connsiteX15" fmla="*/ 1028328 w 3702050"/>
              <a:gd name="connsiteY15" fmla="*/ 72008 h 2952328"/>
              <a:gd name="connsiteX16" fmla="*/ 1155700 w 3702050"/>
              <a:gd name="connsiteY16" fmla="*/ 539328 h 2952328"/>
              <a:gd name="connsiteX17" fmla="*/ 1316360 w 3702050"/>
              <a:gd name="connsiteY17" fmla="*/ 0 h 2952328"/>
              <a:gd name="connsiteX18" fmla="*/ 1485900 w 3702050"/>
              <a:gd name="connsiteY18" fmla="*/ 647278 h 2952328"/>
              <a:gd name="connsiteX19" fmla="*/ 1720850 w 3702050"/>
              <a:gd name="connsiteY19" fmla="*/ 298028 h 2952328"/>
              <a:gd name="connsiteX20" fmla="*/ 1892300 w 3702050"/>
              <a:gd name="connsiteY20" fmla="*/ 545678 h 2952328"/>
              <a:gd name="connsiteX21" fmla="*/ 2127250 w 3702050"/>
              <a:gd name="connsiteY21" fmla="*/ 329778 h 2952328"/>
              <a:gd name="connsiteX22" fmla="*/ 2038350 w 3702050"/>
              <a:gd name="connsiteY22" fmla="*/ 615528 h 2952328"/>
              <a:gd name="connsiteX23" fmla="*/ 2406650 w 3702050"/>
              <a:gd name="connsiteY23" fmla="*/ 412328 h 2952328"/>
              <a:gd name="connsiteX24" fmla="*/ 2349500 w 3702050"/>
              <a:gd name="connsiteY24" fmla="*/ 615528 h 2952328"/>
              <a:gd name="connsiteX25" fmla="*/ 2686050 w 3702050"/>
              <a:gd name="connsiteY25" fmla="*/ 507578 h 2952328"/>
              <a:gd name="connsiteX26" fmla="*/ 3111500 w 3702050"/>
              <a:gd name="connsiteY26" fmla="*/ 590128 h 2952328"/>
              <a:gd name="connsiteX27" fmla="*/ 3536950 w 3702050"/>
              <a:gd name="connsiteY27" fmla="*/ 964778 h 2952328"/>
              <a:gd name="connsiteX28" fmla="*/ 3702050 w 3702050"/>
              <a:gd name="connsiteY28" fmla="*/ 1434678 h 2952328"/>
              <a:gd name="connsiteX29" fmla="*/ 3625850 w 3702050"/>
              <a:gd name="connsiteY29" fmla="*/ 1739478 h 2952328"/>
              <a:gd name="connsiteX30" fmla="*/ 3187700 w 3702050"/>
              <a:gd name="connsiteY30" fmla="*/ 1980778 h 2952328"/>
              <a:gd name="connsiteX0" fmla="*/ 3187700 w 3702050"/>
              <a:gd name="connsiteY0" fmla="*/ 1980778 h 2952328"/>
              <a:gd name="connsiteX1" fmla="*/ 2374900 w 3702050"/>
              <a:gd name="connsiteY1" fmla="*/ 1980778 h 2952328"/>
              <a:gd name="connsiteX2" fmla="*/ 2197100 w 3702050"/>
              <a:gd name="connsiteY2" fmla="*/ 2533228 h 2952328"/>
              <a:gd name="connsiteX3" fmla="*/ 2032000 w 3702050"/>
              <a:gd name="connsiteY3" fmla="*/ 2330028 h 2952328"/>
              <a:gd name="connsiteX4" fmla="*/ 1790700 w 3702050"/>
              <a:gd name="connsiteY4" fmla="*/ 2901528 h 2952328"/>
              <a:gd name="connsiteX5" fmla="*/ 1174750 w 3702050"/>
              <a:gd name="connsiteY5" fmla="*/ 2952328 h 2952328"/>
              <a:gd name="connsiteX6" fmla="*/ 901700 w 3702050"/>
              <a:gd name="connsiteY6" fmla="*/ 2495128 h 2952328"/>
              <a:gd name="connsiteX7" fmla="*/ 361950 w 3702050"/>
              <a:gd name="connsiteY7" fmla="*/ 2507828 h 2952328"/>
              <a:gd name="connsiteX8" fmla="*/ 203200 w 3702050"/>
              <a:gd name="connsiteY8" fmla="*/ 1904578 h 2952328"/>
              <a:gd name="connsiteX9" fmla="*/ 0 w 3702050"/>
              <a:gd name="connsiteY9" fmla="*/ 1822028 h 2952328"/>
              <a:gd name="connsiteX10" fmla="*/ 311150 w 3702050"/>
              <a:gd name="connsiteY10" fmla="*/ 1618828 h 2952328"/>
              <a:gd name="connsiteX11" fmla="*/ 190500 w 3702050"/>
              <a:gd name="connsiteY11" fmla="*/ 1294978 h 2952328"/>
              <a:gd name="connsiteX12" fmla="*/ 628650 w 3702050"/>
              <a:gd name="connsiteY12" fmla="*/ 1294978 h 2952328"/>
              <a:gd name="connsiteX13" fmla="*/ 806450 w 3702050"/>
              <a:gd name="connsiteY13" fmla="*/ 1091778 h 2952328"/>
              <a:gd name="connsiteX14" fmla="*/ 787400 w 3702050"/>
              <a:gd name="connsiteY14" fmla="*/ 723478 h 2952328"/>
              <a:gd name="connsiteX15" fmla="*/ 1028328 w 3702050"/>
              <a:gd name="connsiteY15" fmla="*/ 72008 h 2952328"/>
              <a:gd name="connsiteX16" fmla="*/ 1172344 w 3702050"/>
              <a:gd name="connsiteY16" fmla="*/ 360040 h 2952328"/>
              <a:gd name="connsiteX17" fmla="*/ 1316360 w 3702050"/>
              <a:gd name="connsiteY17" fmla="*/ 0 h 2952328"/>
              <a:gd name="connsiteX18" fmla="*/ 1485900 w 3702050"/>
              <a:gd name="connsiteY18" fmla="*/ 647278 h 2952328"/>
              <a:gd name="connsiteX19" fmla="*/ 1720850 w 3702050"/>
              <a:gd name="connsiteY19" fmla="*/ 298028 h 2952328"/>
              <a:gd name="connsiteX20" fmla="*/ 1892300 w 3702050"/>
              <a:gd name="connsiteY20" fmla="*/ 545678 h 2952328"/>
              <a:gd name="connsiteX21" fmla="*/ 2127250 w 3702050"/>
              <a:gd name="connsiteY21" fmla="*/ 329778 h 2952328"/>
              <a:gd name="connsiteX22" fmla="*/ 2038350 w 3702050"/>
              <a:gd name="connsiteY22" fmla="*/ 615528 h 2952328"/>
              <a:gd name="connsiteX23" fmla="*/ 2406650 w 3702050"/>
              <a:gd name="connsiteY23" fmla="*/ 412328 h 2952328"/>
              <a:gd name="connsiteX24" fmla="*/ 2349500 w 3702050"/>
              <a:gd name="connsiteY24" fmla="*/ 615528 h 2952328"/>
              <a:gd name="connsiteX25" fmla="*/ 2686050 w 3702050"/>
              <a:gd name="connsiteY25" fmla="*/ 507578 h 2952328"/>
              <a:gd name="connsiteX26" fmla="*/ 3111500 w 3702050"/>
              <a:gd name="connsiteY26" fmla="*/ 590128 h 2952328"/>
              <a:gd name="connsiteX27" fmla="*/ 3536950 w 3702050"/>
              <a:gd name="connsiteY27" fmla="*/ 964778 h 2952328"/>
              <a:gd name="connsiteX28" fmla="*/ 3702050 w 3702050"/>
              <a:gd name="connsiteY28" fmla="*/ 1434678 h 2952328"/>
              <a:gd name="connsiteX29" fmla="*/ 3625850 w 3702050"/>
              <a:gd name="connsiteY29" fmla="*/ 1739478 h 2952328"/>
              <a:gd name="connsiteX30" fmla="*/ 3187700 w 3702050"/>
              <a:gd name="connsiteY30" fmla="*/ 1980778 h 2952328"/>
              <a:gd name="connsiteX0" fmla="*/ 3187700 w 3702050"/>
              <a:gd name="connsiteY0" fmla="*/ 1980778 h 2952328"/>
              <a:gd name="connsiteX1" fmla="*/ 2374900 w 3702050"/>
              <a:gd name="connsiteY1" fmla="*/ 1980778 h 2952328"/>
              <a:gd name="connsiteX2" fmla="*/ 2197100 w 3702050"/>
              <a:gd name="connsiteY2" fmla="*/ 2533228 h 2952328"/>
              <a:gd name="connsiteX3" fmla="*/ 2032000 w 3702050"/>
              <a:gd name="connsiteY3" fmla="*/ 2330028 h 2952328"/>
              <a:gd name="connsiteX4" fmla="*/ 1790700 w 3702050"/>
              <a:gd name="connsiteY4" fmla="*/ 2901528 h 2952328"/>
              <a:gd name="connsiteX5" fmla="*/ 1174750 w 3702050"/>
              <a:gd name="connsiteY5" fmla="*/ 2952328 h 2952328"/>
              <a:gd name="connsiteX6" fmla="*/ 901700 w 3702050"/>
              <a:gd name="connsiteY6" fmla="*/ 2495128 h 2952328"/>
              <a:gd name="connsiteX7" fmla="*/ 361950 w 3702050"/>
              <a:gd name="connsiteY7" fmla="*/ 2507828 h 2952328"/>
              <a:gd name="connsiteX8" fmla="*/ 203200 w 3702050"/>
              <a:gd name="connsiteY8" fmla="*/ 1904578 h 2952328"/>
              <a:gd name="connsiteX9" fmla="*/ 0 w 3702050"/>
              <a:gd name="connsiteY9" fmla="*/ 1822028 h 2952328"/>
              <a:gd name="connsiteX10" fmla="*/ 311150 w 3702050"/>
              <a:gd name="connsiteY10" fmla="*/ 1618828 h 2952328"/>
              <a:gd name="connsiteX11" fmla="*/ 190500 w 3702050"/>
              <a:gd name="connsiteY11" fmla="*/ 1294978 h 2952328"/>
              <a:gd name="connsiteX12" fmla="*/ 628650 w 3702050"/>
              <a:gd name="connsiteY12" fmla="*/ 1294978 h 2952328"/>
              <a:gd name="connsiteX13" fmla="*/ 806450 w 3702050"/>
              <a:gd name="connsiteY13" fmla="*/ 1091778 h 2952328"/>
              <a:gd name="connsiteX14" fmla="*/ 787400 w 3702050"/>
              <a:gd name="connsiteY14" fmla="*/ 723478 h 2952328"/>
              <a:gd name="connsiteX15" fmla="*/ 1028328 w 3702050"/>
              <a:gd name="connsiteY15" fmla="*/ 72008 h 2952328"/>
              <a:gd name="connsiteX16" fmla="*/ 1172344 w 3702050"/>
              <a:gd name="connsiteY16" fmla="*/ 360040 h 2952328"/>
              <a:gd name="connsiteX17" fmla="*/ 1316360 w 3702050"/>
              <a:gd name="connsiteY17" fmla="*/ 0 h 2952328"/>
              <a:gd name="connsiteX18" fmla="*/ 1532384 w 3702050"/>
              <a:gd name="connsiteY18" fmla="*/ 288032 h 2952328"/>
              <a:gd name="connsiteX19" fmla="*/ 1720850 w 3702050"/>
              <a:gd name="connsiteY19" fmla="*/ 298028 h 2952328"/>
              <a:gd name="connsiteX20" fmla="*/ 1892300 w 3702050"/>
              <a:gd name="connsiteY20" fmla="*/ 545678 h 2952328"/>
              <a:gd name="connsiteX21" fmla="*/ 2127250 w 3702050"/>
              <a:gd name="connsiteY21" fmla="*/ 329778 h 2952328"/>
              <a:gd name="connsiteX22" fmla="*/ 2038350 w 3702050"/>
              <a:gd name="connsiteY22" fmla="*/ 615528 h 2952328"/>
              <a:gd name="connsiteX23" fmla="*/ 2406650 w 3702050"/>
              <a:gd name="connsiteY23" fmla="*/ 412328 h 2952328"/>
              <a:gd name="connsiteX24" fmla="*/ 2349500 w 3702050"/>
              <a:gd name="connsiteY24" fmla="*/ 615528 h 2952328"/>
              <a:gd name="connsiteX25" fmla="*/ 2686050 w 3702050"/>
              <a:gd name="connsiteY25" fmla="*/ 507578 h 2952328"/>
              <a:gd name="connsiteX26" fmla="*/ 3111500 w 3702050"/>
              <a:gd name="connsiteY26" fmla="*/ 590128 h 2952328"/>
              <a:gd name="connsiteX27" fmla="*/ 3536950 w 3702050"/>
              <a:gd name="connsiteY27" fmla="*/ 964778 h 2952328"/>
              <a:gd name="connsiteX28" fmla="*/ 3702050 w 3702050"/>
              <a:gd name="connsiteY28" fmla="*/ 1434678 h 2952328"/>
              <a:gd name="connsiteX29" fmla="*/ 3625850 w 3702050"/>
              <a:gd name="connsiteY29" fmla="*/ 1739478 h 2952328"/>
              <a:gd name="connsiteX30" fmla="*/ 3187700 w 3702050"/>
              <a:gd name="connsiteY30" fmla="*/ 1980778 h 2952328"/>
              <a:gd name="connsiteX0" fmla="*/ 3187700 w 3702050"/>
              <a:gd name="connsiteY0" fmla="*/ 2052786 h 3024336"/>
              <a:gd name="connsiteX1" fmla="*/ 2374900 w 3702050"/>
              <a:gd name="connsiteY1" fmla="*/ 2052786 h 3024336"/>
              <a:gd name="connsiteX2" fmla="*/ 2197100 w 3702050"/>
              <a:gd name="connsiteY2" fmla="*/ 2605236 h 3024336"/>
              <a:gd name="connsiteX3" fmla="*/ 2032000 w 3702050"/>
              <a:gd name="connsiteY3" fmla="*/ 2402036 h 3024336"/>
              <a:gd name="connsiteX4" fmla="*/ 1790700 w 3702050"/>
              <a:gd name="connsiteY4" fmla="*/ 2973536 h 3024336"/>
              <a:gd name="connsiteX5" fmla="*/ 1174750 w 3702050"/>
              <a:gd name="connsiteY5" fmla="*/ 3024336 h 3024336"/>
              <a:gd name="connsiteX6" fmla="*/ 901700 w 3702050"/>
              <a:gd name="connsiteY6" fmla="*/ 2567136 h 3024336"/>
              <a:gd name="connsiteX7" fmla="*/ 361950 w 3702050"/>
              <a:gd name="connsiteY7" fmla="*/ 2579836 h 3024336"/>
              <a:gd name="connsiteX8" fmla="*/ 203200 w 3702050"/>
              <a:gd name="connsiteY8" fmla="*/ 1976586 h 3024336"/>
              <a:gd name="connsiteX9" fmla="*/ 0 w 3702050"/>
              <a:gd name="connsiteY9" fmla="*/ 1894036 h 3024336"/>
              <a:gd name="connsiteX10" fmla="*/ 311150 w 3702050"/>
              <a:gd name="connsiteY10" fmla="*/ 1690836 h 3024336"/>
              <a:gd name="connsiteX11" fmla="*/ 190500 w 3702050"/>
              <a:gd name="connsiteY11" fmla="*/ 1366986 h 3024336"/>
              <a:gd name="connsiteX12" fmla="*/ 628650 w 3702050"/>
              <a:gd name="connsiteY12" fmla="*/ 1366986 h 3024336"/>
              <a:gd name="connsiteX13" fmla="*/ 806450 w 3702050"/>
              <a:gd name="connsiteY13" fmla="*/ 1163786 h 3024336"/>
              <a:gd name="connsiteX14" fmla="*/ 787400 w 3702050"/>
              <a:gd name="connsiteY14" fmla="*/ 795486 h 3024336"/>
              <a:gd name="connsiteX15" fmla="*/ 1028328 w 3702050"/>
              <a:gd name="connsiteY15" fmla="*/ 144016 h 3024336"/>
              <a:gd name="connsiteX16" fmla="*/ 1172344 w 3702050"/>
              <a:gd name="connsiteY16" fmla="*/ 432048 h 3024336"/>
              <a:gd name="connsiteX17" fmla="*/ 1316360 w 3702050"/>
              <a:gd name="connsiteY17" fmla="*/ 72008 h 3024336"/>
              <a:gd name="connsiteX18" fmla="*/ 1532384 w 3702050"/>
              <a:gd name="connsiteY18" fmla="*/ 360040 h 3024336"/>
              <a:gd name="connsiteX19" fmla="*/ 1892424 w 3702050"/>
              <a:gd name="connsiteY19" fmla="*/ 0 h 3024336"/>
              <a:gd name="connsiteX20" fmla="*/ 1892300 w 3702050"/>
              <a:gd name="connsiteY20" fmla="*/ 617686 h 3024336"/>
              <a:gd name="connsiteX21" fmla="*/ 2127250 w 3702050"/>
              <a:gd name="connsiteY21" fmla="*/ 401786 h 3024336"/>
              <a:gd name="connsiteX22" fmla="*/ 2038350 w 3702050"/>
              <a:gd name="connsiteY22" fmla="*/ 687536 h 3024336"/>
              <a:gd name="connsiteX23" fmla="*/ 2406650 w 3702050"/>
              <a:gd name="connsiteY23" fmla="*/ 484336 h 3024336"/>
              <a:gd name="connsiteX24" fmla="*/ 2349500 w 3702050"/>
              <a:gd name="connsiteY24" fmla="*/ 687536 h 3024336"/>
              <a:gd name="connsiteX25" fmla="*/ 2686050 w 3702050"/>
              <a:gd name="connsiteY25" fmla="*/ 579586 h 3024336"/>
              <a:gd name="connsiteX26" fmla="*/ 3111500 w 3702050"/>
              <a:gd name="connsiteY26" fmla="*/ 662136 h 3024336"/>
              <a:gd name="connsiteX27" fmla="*/ 3536950 w 3702050"/>
              <a:gd name="connsiteY27" fmla="*/ 1036786 h 3024336"/>
              <a:gd name="connsiteX28" fmla="*/ 3702050 w 3702050"/>
              <a:gd name="connsiteY28" fmla="*/ 1506686 h 3024336"/>
              <a:gd name="connsiteX29" fmla="*/ 3625850 w 3702050"/>
              <a:gd name="connsiteY29" fmla="*/ 1811486 h 3024336"/>
              <a:gd name="connsiteX30" fmla="*/ 3187700 w 3702050"/>
              <a:gd name="connsiteY30" fmla="*/ 2052786 h 3024336"/>
              <a:gd name="connsiteX0" fmla="*/ 3187700 w 3702050"/>
              <a:gd name="connsiteY0" fmla="*/ 2052786 h 3024336"/>
              <a:gd name="connsiteX1" fmla="*/ 2374900 w 3702050"/>
              <a:gd name="connsiteY1" fmla="*/ 2052786 h 3024336"/>
              <a:gd name="connsiteX2" fmla="*/ 2197100 w 3702050"/>
              <a:gd name="connsiteY2" fmla="*/ 2605236 h 3024336"/>
              <a:gd name="connsiteX3" fmla="*/ 2032000 w 3702050"/>
              <a:gd name="connsiteY3" fmla="*/ 2402036 h 3024336"/>
              <a:gd name="connsiteX4" fmla="*/ 1790700 w 3702050"/>
              <a:gd name="connsiteY4" fmla="*/ 2973536 h 3024336"/>
              <a:gd name="connsiteX5" fmla="*/ 1174750 w 3702050"/>
              <a:gd name="connsiteY5" fmla="*/ 3024336 h 3024336"/>
              <a:gd name="connsiteX6" fmla="*/ 901700 w 3702050"/>
              <a:gd name="connsiteY6" fmla="*/ 2567136 h 3024336"/>
              <a:gd name="connsiteX7" fmla="*/ 361950 w 3702050"/>
              <a:gd name="connsiteY7" fmla="*/ 2579836 h 3024336"/>
              <a:gd name="connsiteX8" fmla="*/ 203200 w 3702050"/>
              <a:gd name="connsiteY8" fmla="*/ 1976586 h 3024336"/>
              <a:gd name="connsiteX9" fmla="*/ 0 w 3702050"/>
              <a:gd name="connsiteY9" fmla="*/ 1894036 h 3024336"/>
              <a:gd name="connsiteX10" fmla="*/ 311150 w 3702050"/>
              <a:gd name="connsiteY10" fmla="*/ 1690836 h 3024336"/>
              <a:gd name="connsiteX11" fmla="*/ 190500 w 3702050"/>
              <a:gd name="connsiteY11" fmla="*/ 1366986 h 3024336"/>
              <a:gd name="connsiteX12" fmla="*/ 628650 w 3702050"/>
              <a:gd name="connsiteY12" fmla="*/ 1366986 h 3024336"/>
              <a:gd name="connsiteX13" fmla="*/ 806450 w 3702050"/>
              <a:gd name="connsiteY13" fmla="*/ 1163786 h 3024336"/>
              <a:gd name="connsiteX14" fmla="*/ 787400 w 3702050"/>
              <a:gd name="connsiteY14" fmla="*/ 795486 h 3024336"/>
              <a:gd name="connsiteX15" fmla="*/ 1028328 w 3702050"/>
              <a:gd name="connsiteY15" fmla="*/ 144016 h 3024336"/>
              <a:gd name="connsiteX16" fmla="*/ 1172344 w 3702050"/>
              <a:gd name="connsiteY16" fmla="*/ 432048 h 3024336"/>
              <a:gd name="connsiteX17" fmla="*/ 1316360 w 3702050"/>
              <a:gd name="connsiteY17" fmla="*/ 72008 h 3024336"/>
              <a:gd name="connsiteX18" fmla="*/ 1532384 w 3702050"/>
              <a:gd name="connsiteY18" fmla="*/ 360040 h 3024336"/>
              <a:gd name="connsiteX19" fmla="*/ 1892424 w 3702050"/>
              <a:gd name="connsiteY19" fmla="*/ 0 h 3024336"/>
              <a:gd name="connsiteX20" fmla="*/ 2180456 w 3702050"/>
              <a:gd name="connsiteY20" fmla="*/ 243408 h 3024336"/>
              <a:gd name="connsiteX21" fmla="*/ 2127250 w 3702050"/>
              <a:gd name="connsiteY21" fmla="*/ 401786 h 3024336"/>
              <a:gd name="connsiteX22" fmla="*/ 2038350 w 3702050"/>
              <a:gd name="connsiteY22" fmla="*/ 687536 h 3024336"/>
              <a:gd name="connsiteX23" fmla="*/ 2406650 w 3702050"/>
              <a:gd name="connsiteY23" fmla="*/ 484336 h 3024336"/>
              <a:gd name="connsiteX24" fmla="*/ 2349500 w 3702050"/>
              <a:gd name="connsiteY24" fmla="*/ 687536 h 3024336"/>
              <a:gd name="connsiteX25" fmla="*/ 2686050 w 3702050"/>
              <a:gd name="connsiteY25" fmla="*/ 579586 h 3024336"/>
              <a:gd name="connsiteX26" fmla="*/ 3111500 w 3702050"/>
              <a:gd name="connsiteY26" fmla="*/ 662136 h 3024336"/>
              <a:gd name="connsiteX27" fmla="*/ 3536950 w 3702050"/>
              <a:gd name="connsiteY27" fmla="*/ 1036786 h 3024336"/>
              <a:gd name="connsiteX28" fmla="*/ 3702050 w 3702050"/>
              <a:gd name="connsiteY28" fmla="*/ 1506686 h 3024336"/>
              <a:gd name="connsiteX29" fmla="*/ 3625850 w 3702050"/>
              <a:gd name="connsiteY29" fmla="*/ 1811486 h 3024336"/>
              <a:gd name="connsiteX30" fmla="*/ 3187700 w 3702050"/>
              <a:gd name="connsiteY30" fmla="*/ 2052786 h 3024336"/>
              <a:gd name="connsiteX0" fmla="*/ 3187700 w 3702050"/>
              <a:gd name="connsiteY0" fmla="*/ 2052786 h 3024336"/>
              <a:gd name="connsiteX1" fmla="*/ 2374900 w 3702050"/>
              <a:gd name="connsiteY1" fmla="*/ 2052786 h 3024336"/>
              <a:gd name="connsiteX2" fmla="*/ 2197100 w 3702050"/>
              <a:gd name="connsiteY2" fmla="*/ 2605236 h 3024336"/>
              <a:gd name="connsiteX3" fmla="*/ 2032000 w 3702050"/>
              <a:gd name="connsiteY3" fmla="*/ 2402036 h 3024336"/>
              <a:gd name="connsiteX4" fmla="*/ 1790700 w 3702050"/>
              <a:gd name="connsiteY4" fmla="*/ 2973536 h 3024336"/>
              <a:gd name="connsiteX5" fmla="*/ 1174750 w 3702050"/>
              <a:gd name="connsiteY5" fmla="*/ 3024336 h 3024336"/>
              <a:gd name="connsiteX6" fmla="*/ 901700 w 3702050"/>
              <a:gd name="connsiteY6" fmla="*/ 2567136 h 3024336"/>
              <a:gd name="connsiteX7" fmla="*/ 361950 w 3702050"/>
              <a:gd name="connsiteY7" fmla="*/ 2579836 h 3024336"/>
              <a:gd name="connsiteX8" fmla="*/ 203200 w 3702050"/>
              <a:gd name="connsiteY8" fmla="*/ 1976586 h 3024336"/>
              <a:gd name="connsiteX9" fmla="*/ 0 w 3702050"/>
              <a:gd name="connsiteY9" fmla="*/ 1894036 h 3024336"/>
              <a:gd name="connsiteX10" fmla="*/ 311150 w 3702050"/>
              <a:gd name="connsiteY10" fmla="*/ 1690836 h 3024336"/>
              <a:gd name="connsiteX11" fmla="*/ 190500 w 3702050"/>
              <a:gd name="connsiteY11" fmla="*/ 1366986 h 3024336"/>
              <a:gd name="connsiteX12" fmla="*/ 628650 w 3702050"/>
              <a:gd name="connsiteY12" fmla="*/ 1366986 h 3024336"/>
              <a:gd name="connsiteX13" fmla="*/ 806450 w 3702050"/>
              <a:gd name="connsiteY13" fmla="*/ 1163786 h 3024336"/>
              <a:gd name="connsiteX14" fmla="*/ 787400 w 3702050"/>
              <a:gd name="connsiteY14" fmla="*/ 795486 h 3024336"/>
              <a:gd name="connsiteX15" fmla="*/ 1028328 w 3702050"/>
              <a:gd name="connsiteY15" fmla="*/ 144016 h 3024336"/>
              <a:gd name="connsiteX16" fmla="*/ 1172344 w 3702050"/>
              <a:gd name="connsiteY16" fmla="*/ 432048 h 3024336"/>
              <a:gd name="connsiteX17" fmla="*/ 1316360 w 3702050"/>
              <a:gd name="connsiteY17" fmla="*/ 72008 h 3024336"/>
              <a:gd name="connsiteX18" fmla="*/ 1532384 w 3702050"/>
              <a:gd name="connsiteY18" fmla="*/ 360040 h 3024336"/>
              <a:gd name="connsiteX19" fmla="*/ 1892424 w 3702050"/>
              <a:gd name="connsiteY19" fmla="*/ 0 h 3024336"/>
              <a:gd name="connsiteX20" fmla="*/ 2180456 w 3702050"/>
              <a:gd name="connsiteY20" fmla="*/ 243408 h 3024336"/>
              <a:gd name="connsiteX21" fmla="*/ 2127250 w 3702050"/>
              <a:gd name="connsiteY21" fmla="*/ 401786 h 3024336"/>
              <a:gd name="connsiteX22" fmla="*/ 2324472 w 3702050"/>
              <a:gd name="connsiteY22" fmla="*/ 360040 h 3024336"/>
              <a:gd name="connsiteX23" fmla="*/ 2406650 w 3702050"/>
              <a:gd name="connsiteY23" fmla="*/ 484336 h 3024336"/>
              <a:gd name="connsiteX24" fmla="*/ 2349500 w 3702050"/>
              <a:gd name="connsiteY24" fmla="*/ 687536 h 3024336"/>
              <a:gd name="connsiteX25" fmla="*/ 2686050 w 3702050"/>
              <a:gd name="connsiteY25" fmla="*/ 579586 h 3024336"/>
              <a:gd name="connsiteX26" fmla="*/ 3111500 w 3702050"/>
              <a:gd name="connsiteY26" fmla="*/ 662136 h 3024336"/>
              <a:gd name="connsiteX27" fmla="*/ 3536950 w 3702050"/>
              <a:gd name="connsiteY27" fmla="*/ 1036786 h 3024336"/>
              <a:gd name="connsiteX28" fmla="*/ 3702050 w 3702050"/>
              <a:gd name="connsiteY28" fmla="*/ 1506686 h 3024336"/>
              <a:gd name="connsiteX29" fmla="*/ 3625850 w 3702050"/>
              <a:gd name="connsiteY29" fmla="*/ 1811486 h 3024336"/>
              <a:gd name="connsiteX30" fmla="*/ 3187700 w 3702050"/>
              <a:gd name="connsiteY30" fmla="*/ 2052786 h 3024336"/>
              <a:gd name="connsiteX0" fmla="*/ 3187700 w 3702050"/>
              <a:gd name="connsiteY0" fmla="*/ 2052786 h 3024336"/>
              <a:gd name="connsiteX1" fmla="*/ 2374900 w 3702050"/>
              <a:gd name="connsiteY1" fmla="*/ 2052786 h 3024336"/>
              <a:gd name="connsiteX2" fmla="*/ 2197100 w 3702050"/>
              <a:gd name="connsiteY2" fmla="*/ 2605236 h 3024336"/>
              <a:gd name="connsiteX3" fmla="*/ 2032000 w 3702050"/>
              <a:gd name="connsiteY3" fmla="*/ 2402036 h 3024336"/>
              <a:gd name="connsiteX4" fmla="*/ 1790700 w 3702050"/>
              <a:gd name="connsiteY4" fmla="*/ 2973536 h 3024336"/>
              <a:gd name="connsiteX5" fmla="*/ 1174750 w 3702050"/>
              <a:gd name="connsiteY5" fmla="*/ 3024336 h 3024336"/>
              <a:gd name="connsiteX6" fmla="*/ 901700 w 3702050"/>
              <a:gd name="connsiteY6" fmla="*/ 2567136 h 3024336"/>
              <a:gd name="connsiteX7" fmla="*/ 361950 w 3702050"/>
              <a:gd name="connsiteY7" fmla="*/ 2579836 h 3024336"/>
              <a:gd name="connsiteX8" fmla="*/ 203200 w 3702050"/>
              <a:gd name="connsiteY8" fmla="*/ 1976586 h 3024336"/>
              <a:gd name="connsiteX9" fmla="*/ 0 w 3702050"/>
              <a:gd name="connsiteY9" fmla="*/ 1894036 h 3024336"/>
              <a:gd name="connsiteX10" fmla="*/ 311150 w 3702050"/>
              <a:gd name="connsiteY10" fmla="*/ 1690836 h 3024336"/>
              <a:gd name="connsiteX11" fmla="*/ 190500 w 3702050"/>
              <a:gd name="connsiteY11" fmla="*/ 1366986 h 3024336"/>
              <a:gd name="connsiteX12" fmla="*/ 628650 w 3702050"/>
              <a:gd name="connsiteY12" fmla="*/ 1366986 h 3024336"/>
              <a:gd name="connsiteX13" fmla="*/ 806450 w 3702050"/>
              <a:gd name="connsiteY13" fmla="*/ 1163786 h 3024336"/>
              <a:gd name="connsiteX14" fmla="*/ 787400 w 3702050"/>
              <a:gd name="connsiteY14" fmla="*/ 795486 h 3024336"/>
              <a:gd name="connsiteX15" fmla="*/ 1028328 w 3702050"/>
              <a:gd name="connsiteY15" fmla="*/ 144016 h 3024336"/>
              <a:gd name="connsiteX16" fmla="*/ 1172344 w 3702050"/>
              <a:gd name="connsiteY16" fmla="*/ 432048 h 3024336"/>
              <a:gd name="connsiteX17" fmla="*/ 1316360 w 3702050"/>
              <a:gd name="connsiteY17" fmla="*/ 72008 h 3024336"/>
              <a:gd name="connsiteX18" fmla="*/ 1532384 w 3702050"/>
              <a:gd name="connsiteY18" fmla="*/ 360040 h 3024336"/>
              <a:gd name="connsiteX19" fmla="*/ 1892424 w 3702050"/>
              <a:gd name="connsiteY19" fmla="*/ 0 h 3024336"/>
              <a:gd name="connsiteX20" fmla="*/ 2180456 w 3702050"/>
              <a:gd name="connsiteY20" fmla="*/ 243408 h 3024336"/>
              <a:gd name="connsiteX21" fmla="*/ 2127250 w 3702050"/>
              <a:gd name="connsiteY21" fmla="*/ 401786 h 3024336"/>
              <a:gd name="connsiteX22" fmla="*/ 2324472 w 3702050"/>
              <a:gd name="connsiteY22" fmla="*/ 360040 h 3024336"/>
              <a:gd name="connsiteX23" fmla="*/ 2540496 w 3702050"/>
              <a:gd name="connsiteY23" fmla="*/ 360040 h 3024336"/>
              <a:gd name="connsiteX24" fmla="*/ 2349500 w 3702050"/>
              <a:gd name="connsiteY24" fmla="*/ 687536 h 3024336"/>
              <a:gd name="connsiteX25" fmla="*/ 2686050 w 3702050"/>
              <a:gd name="connsiteY25" fmla="*/ 579586 h 3024336"/>
              <a:gd name="connsiteX26" fmla="*/ 3111500 w 3702050"/>
              <a:gd name="connsiteY26" fmla="*/ 662136 h 3024336"/>
              <a:gd name="connsiteX27" fmla="*/ 3536950 w 3702050"/>
              <a:gd name="connsiteY27" fmla="*/ 1036786 h 3024336"/>
              <a:gd name="connsiteX28" fmla="*/ 3702050 w 3702050"/>
              <a:gd name="connsiteY28" fmla="*/ 1506686 h 3024336"/>
              <a:gd name="connsiteX29" fmla="*/ 3625850 w 3702050"/>
              <a:gd name="connsiteY29" fmla="*/ 1811486 h 3024336"/>
              <a:gd name="connsiteX30" fmla="*/ 3187700 w 3702050"/>
              <a:gd name="connsiteY30" fmla="*/ 2052786 h 3024336"/>
              <a:gd name="connsiteX0" fmla="*/ 3187700 w 3702050"/>
              <a:gd name="connsiteY0" fmla="*/ 2052786 h 3024336"/>
              <a:gd name="connsiteX1" fmla="*/ 2374900 w 3702050"/>
              <a:gd name="connsiteY1" fmla="*/ 2052786 h 3024336"/>
              <a:gd name="connsiteX2" fmla="*/ 2197100 w 3702050"/>
              <a:gd name="connsiteY2" fmla="*/ 2605236 h 3024336"/>
              <a:gd name="connsiteX3" fmla="*/ 2032000 w 3702050"/>
              <a:gd name="connsiteY3" fmla="*/ 2402036 h 3024336"/>
              <a:gd name="connsiteX4" fmla="*/ 1790700 w 3702050"/>
              <a:gd name="connsiteY4" fmla="*/ 2973536 h 3024336"/>
              <a:gd name="connsiteX5" fmla="*/ 1174750 w 3702050"/>
              <a:gd name="connsiteY5" fmla="*/ 3024336 h 3024336"/>
              <a:gd name="connsiteX6" fmla="*/ 901700 w 3702050"/>
              <a:gd name="connsiteY6" fmla="*/ 2567136 h 3024336"/>
              <a:gd name="connsiteX7" fmla="*/ 361950 w 3702050"/>
              <a:gd name="connsiteY7" fmla="*/ 2579836 h 3024336"/>
              <a:gd name="connsiteX8" fmla="*/ 203200 w 3702050"/>
              <a:gd name="connsiteY8" fmla="*/ 1976586 h 3024336"/>
              <a:gd name="connsiteX9" fmla="*/ 0 w 3702050"/>
              <a:gd name="connsiteY9" fmla="*/ 1894036 h 3024336"/>
              <a:gd name="connsiteX10" fmla="*/ 311150 w 3702050"/>
              <a:gd name="connsiteY10" fmla="*/ 1690836 h 3024336"/>
              <a:gd name="connsiteX11" fmla="*/ 190500 w 3702050"/>
              <a:gd name="connsiteY11" fmla="*/ 1366986 h 3024336"/>
              <a:gd name="connsiteX12" fmla="*/ 628650 w 3702050"/>
              <a:gd name="connsiteY12" fmla="*/ 1366986 h 3024336"/>
              <a:gd name="connsiteX13" fmla="*/ 806450 w 3702050"/>
              <a:gd name="connsiteY13" fmla="*/ 1163786 h 3024336"/>
              <a:gd name="connsiteX14" fmla="*/ 787400 w 3702050"/>
              <a:gd name="connsiteY14" fmla="*/ 795486 h 3024336"/>
              <a:gd name="connsiteX15" fmla="*/ 1028328 w 3702050"/>
              <a:gd name="connsiteY15" fmla="*/ 144016 h 3024336"/>
              <a:gd name="connsiteX16" fmla="*/ 1172344 w 3702050"/>
              <a:gd name="connsiteY16" fmla="*/ 432048 h 3024336"/>
              <a:gd name="connsiteX17" fmla="*/ 1316360 w 3702050"/>
              <a:gd name="connsiteY17" fmla="*/ 72008 h 3024336"/>
              <a:gd name="connsiteX18" fmla="*/ 1532384 w 3702050"/>
              <a:gd name="connsiteY18" fmla="*/ 360040 h 3024336"/>
              <a:gd name="connsiteX19" fmla="*/ 1892424 w 3702050"/>
              <a:gd name="connsiteY19" fmla="*/ 0 h 3024336"/>
              <a:gd name="connsiteX20" fmla="*/ 2180456 w 3702050"/>
              <a:gd name="connsiteY20" fmla="*/ 243408 h 3024336"/>
              <a:gd name="connsiteX21" fmla="*/ 2127250 w 3702050"/>
              <a:gd name="connsiteY21" fmla="*/ 401786 h 3024336"/>
              <a:gd name="connsiteX22" fmla="*/ 2324472 w 3702050"/>
              <a:gd name="connsiteY22" fmla="*/ 360040 h 3024336"/>
              <a:gd name="connsiteX23" fmla="*/ 2540496 w 3702050"/>
              <a:gd name="connsiteY23" fmla="*/ 360040 h 3024336"/>
              <a:gd name="connsiteX24" fmla="*/ 2828528 w 3702050"/>
              <a:gd name="connsiteY24" fmla="*/ 360040 h 3024336"/>
              <a:gd name="connsiteX25" fmla="*/ 2686050 w 3702050"/>
              <a:gd name="connsiteY25" fmla="*/ 579586 h 3024336"/>
              <a:gd name="connsiteX26" fmla="*/ 3111500 w 3702050"/>
              <a:gd name="connsiteY26" fmla="*/ 662136 h 3024336"/>
              <a:gd name="connsiteX27" fmla="*/ 3536950 w 3702050"/>
              <a:gd name="connsiteY27" fmla="*/ 1036786 h 3024336"/>
              <a:gd name="connsiteX28" fmla="*/ 3702050 w 3702050"/>
              <a:gd name="connsiteY28" fmla="*/ 1506686 h 3024336"/>
              <a:gd name="connsiteX29" fmla="*/ 3625850 w 3702050"/>
              <a:gd name="connsiteY29" fmla="*/ 1811486 h 3024336"/>
              <a:gd name="connsiteX30" fmla="*/ 3187700 w 3702050"/>
              <a:gd name="connsiteY30" fmla="*/ 2052786 h 3024336"/>
              <a:gd name="connsiteX0" fmla="*/ 3187700 w 3702050"/>
              <a:gd name="connsiteY0" fmla="*/ 2052786 h 3024336"/>
              <a:gd name="connsiteX1" fmla="*/ 2374900 w 3702050"/>
              <a:gd name="connsiteY1" fmla="*/ 2052786 h 3024336"/>
              <a:gd name="connsiteX2" fmla="*/ 2197100 w 3702050"/>
              <a:gd name="connsiteY2" fmla="*/ 2605236 h 3024336"/>
              <a:gd name="connsiteX3" fmla="*/ 2032000 w 3702050"/>
              <a:gd name="connsiteY3" fmla="*/ 2402036 h 3024336"/>
              <a:gd name="connsiteX4" fmla="*/ 1790700 w 3702050"/>
              <a:gd name="connsiteY4" fmla="*/ 2973536 h 3024336"/>
              <a:gd name="connsiteX5" fmla="*/ 1174750 w 3702050"/>
              <a:gd name="connsiteY5" fmla="*/ 3024336 h 3024336"/>
              <a:gd name="connsiteX6" fmla="*/ 901700 w 3702050"/>
              <a:gd name="connsiteY6" fmla="*/ 2567136 h 3024336"/>
              <a:gd name="connsiteX7" fmla="*/ 361950 w 3702050"/>
              <a:gd name="connsiteY7" fmla="*/ 2579836 h 3024336"/>
              <a:gd name="connsiteX8" fmla="*/ 203200 w 3702050"/>
              <a:gd name="connsiteY8" fmla="*/ 1976586 h 3024336"/>
              <a:gd name="connsiteX9" fmla="*/ 0 w 3702050"/>
              <a:gd name="connsiteY9" fmla="*/ 1894036 h 3024336"/>
              <a:gd name="connsiteX10" fmla="*/ 311150 w 3702050"/>
              <a:gd name="connsiteY10" fmla="*/ 1690836 h 3024336"/>
              <a:gd name="connsiteX11" fmla="*/ 190500 w 3702050"/>
              <a:gd name="connsiteY11" fmla="*/ 1366986 h 3024336"/>
              <a:gd name="connsiteX12" fmla="*/ 628650 w 3702050"/>
              <a:gd name="connsiteY12" fmla="*/ 1366986 h 3024336"/>
              <a:gd name="connsiteX13" fmla="*/ 806450 w 3702050"/>
              <a:gd name="connsiteY13" fmla="*/ 1163786 h 3024336"/>
              <a:gd name="connsiteX14" fmla="*/ 787400 w 3702050"/>
              <a:gd name="connsiteY14" fmla="*/ 795486 h 3024336"/>
              <a:gd name="connsiteX15" fmla="*/ 1028328 w 3702050"/>
              <a:gd name="connsiteY15" fmla="*/ 144016 h 3024336"/>
              <a:gd name="connsiteX16" fmla="*/ 1172344 w 3702050"/>
              <a:gd name="connsiteY16" fmla="*/ 432048 h 3024336"/>
              <a:gd name="connsiteX17" fmla="*/ 1316360 w 3702050"/>
              <a:gd name="connsiteY17" fmla="*/ 72008 h 3024336"/>
              <a:gd name="connsiteX18" fmla="*/ 1532384 w 3702050"/>
              <a:gd name="connsiteY18" fmla="*/ 360040 h 3024336"/>
              <a:gd name="connsiteX19" fmla="*/ 1892424 w 3702050"/>
              <a:gd name="connsiteY19" fmla="*/ 0 h 3024336"/>
              <a:gd name="connsiteX20" fmla="*/ 2180456 w 3702050"/>
              <a:gd name="connsiteY20" fmla="*/ 243408 h 3024336"/>
              <a:gd name="connsiteX21" fmla="*/ 2127250 w 3702050"/>
              <a:gd name="connsiteY21" fmla="*/ 401786 h 3024336"/>
              <a:gd name="connsiteX22" fmla="*/ 2324472 w 3702050"/>
              <a:gd name="connsiteY22" fmla="*/ 360040 h 3024336"/>
              <a:gd name="connsiteX23" fmla="*/ 2540496 w 3702050"/>
              <a:gd name="connsiteY23" fmla="*/ 360040 h 3024336"/>
              <a:gd name="connsiteX24" fmla="*/ 2828528 w 3702050"/>
              <a:gd name="connsiteY24" fmla="*/ 360040 h 3024336"/>
              <a:gd name="connsiteX25" fmla="*/ 3044552 w 3702050"/>
              <a:gd name="connsiteY25" fmla="*/ 432048 h 3024336"/>
              <a:gd name="connsiteX26" fmla="*/ 3111500 w 3702050"/>
              <a:gd name="connsiteY26" fmla="*/ 662136 h 3024336"/>
              <a:gd name="connsiteX27" fmla="*/ 3536950 w 3702050"/>
              <a:gd name="connsiteY27" fmla="*/ 1036786 h 3024336"/>
              <a:gd name="connsiteX28" fmla="*/ 3702050 w 3702050"/>
              <a:gd name="connsiteY28" fmla="*/ 1506686 h 3024336"/>
              <a:gd name="connsiteX29" fmla="*/ 3625850 w 3702050"/>
              <a:gd name="connsiteY29" fmla="*/ 1811486 h 3024336"/>
              <a:gd name="connsiteX30" fmla="*/ 3187700 w 3702050"/>
              <a:gd name="connsiteY30" fmla="*/ 2052786 h 3024336"/>
              <a:gd name="connsiteX0" fmla="*/ 3187700 w 3702050"/>
              <a:gd name="connsiteY0" fmla="*/ 2052786 h 3024336"/>
              <a:gd name="connsiteX1" fmla="*/ 2374900 w 3702050"/>
              <a:gd name="connsiteY1" fmla="*/ 2052786 h 3024336"/>
              <a:gd name="connsiteX2" fmla="*/ 2396480 w 3702050"/>
              <a:gd name="connsiteY2" fmla="*/ 2376264 h 3024336"/>
              <a:gd name="connsiteX3" fmla="*/ 2032000 w 3702050"/>
              <a:gd name="connsiteY3" fmla="*/ 2402036 h 3024336"/>
              <a:gd name="connsiteX4" fmla="*/ 1790700 w 3702050"/>
              <a:gd name="connsiteY4" fmla="*/ 2973536 h 3024336"/>
              <a:gd name="connsiteX5" fmla="*/ 1174750 w 3702050"/>
              <a:gd name="connsiteY5" fmla="*/ 3024336 h 3024336"/>
              <a:gd name="connsiteX6" fmla="*/ 901700 w 3702050"/>
              <a:gd name="connsiteY6" fmla="*/ 2567136 h 3024336"/>
              <a:gd name="connsiteX7" fmla="*/ 361950 w 3702050"/>
              <a:gd name="connsiteY7" fmla="*/ 2579836 h 3024336"/>
              <a:gd name="connsiteX8" fmla="*/ 203200 w 3702050"/>
              <a:gd name="connsiteY8" fmla="*/ 1976586 h 3024336"/>
              <a:gd name="connsiteX9" fmla="*/ 0 w 3702050"/>
              <a:gd name="connsiteY9" fmla="*/ 1894036 h 3024336"/>
              <a:gd name="connsiteX10" fmla="*/ 311150 w 3702050"/>
              <a:gd name="connsiteY10" fmla="*/ 1690836 h 3024336"/>
              <a:gd name="connsiteX11" fmla="*/ 190500 w 3702050"/>
              <a:gd name="connsiteY11" fmla="*/ 1366986 h 3024336"/>
              <a:gd name="connsiteX12" fmla="*/ 628650 w 3702050"/>
              <a:gd name="connsiteY12" fmla="*/ 1366986 h 3024336"/>
              <a:gd name="connsiteX13" fmla="*/ 806450 w 3702050"/>
              <a:gd name="connsiteY13" fmla="*/ 1163786 h 3024336"/>
              <a:gd name="connsiteX14" fmla="*/ 787400 w 3702050"/>
              <a:gd name="connsiteY14" fmla="*/ 795486 h 3024336"/>
              <a:gd name="connsiteX15" fmla="*/ 1028328 w 3702050"/>
              <a:gd name="connsiteY15" fmla="*/ 144016 h 3024336"/>
              <a:gd name="connsiteX16" fmla="*/ 1172344 w 3702050"/>
              <a:gd name="connsiteY16" fmla="*/ 432048 h 3024336"/>
              <a:gd name="connsiteX17" fmla="*/ 1316360 w 3702050"/>
              <a:gd name="connsiteY17" fmla="*/ 72008 h 3024336"/>
              <a:gd name="connsiteX18" fmla="*/ 1532384 w 3702050"/>
              <a:gd name="connsiteY18" fmla="*/ 360040 h 3024336"/>
              <a:gd name="connsiteX19" fmla="*/ 1892424 w 3702050"/>
              <a:gd name="connsiteY19" fmla="*/ 0 h 3024336"/>
              <a:gd name="connsiteX20" fmla="*/ 2180456 w 3702050"/>
              <a:gd name="connsiteY20" fmla="*/ 243408 h 3024336"/>
              <a:gd name="connsiteX21" fmla="*/ 2127250 w 3702050"/>
              <a:gd name="connsiteY21" fmla="*/ 401786 h 3024336"/>
              <a:gd name="connsiteX22" fmla="*/ 2324472 w 3702050"/>
              <a:gd name="connsiteY22" fmla="*/ 360040 h 3024336"/>
              <a:gd name="connsiteX23" fmla="*/ 2540496 w 3702050"/>
              <a:gd name="connsiteY23" fmla="*/ 360040 h 3024336"/>
              <a:gd name="connsiteX24" fmla="*/ 2828528 w 3702050"/>
              <a:gd name="connsiteY24" fmla="*/ 360040 h 3024336"/>
              <a:gd name="connsiteX25" fmla="*/ 3044552 w 3702050"/>
              <a:gd name="connsiteY25" fmla="*/ 432048 h 3024336"/>
              <a:gd name="connsiteX26" fmla="*/ 3111500 w 3702050"/>
              <a:gd name="connsiteY26" fmla="*/ 662136 h 3024336"/>
              <a:gd name="connsiteX27" fmla="*/ 3536950 w 3702050"/>
              <a:gd name="connsiteY27" fmla="*/ 1036786 h 3024336"/>
              <a:gd name="connsiteX28" fmla="*/ 3702050 w 3702050"/>
              <a:gd name="connsiteY28" fmla="*/ 1506686 h 3024336"/>
              <a:gd name="connsiteX29" fmla="*/ 3625850 w 3702050"/>
              <a:gd name="connsiteY29" fmla="*/ 1811486 h 3024336"/>
              <a:gd name="connsiteX30" fmla="*/ 3187700 w 3702050"/>
              <a:gd name="connsiteY30" fmla="*/ 2052786 h 3024336"/>
              <a:gd name="connsiteX0" fmla="*/ 3187700 w 3702050"/>
              <a:gd name="connsiteY0" fmla="*/ 2052786 h 3024336"/>
              <a:gd name="connsiteX1" fmla="*/ 2396480 w 3702050"/>
              <a:gd name="connsiteY1" fmla="*/ 2088232 h 3024336"/>
              <a:gd name="connsiteX2" fmla="*/ 2396480 w 3702050"/>
              <a:gd name="connsiteY2" fmla="*/ 2376264 h 3024336"/>
              <a:gd name="connsiteX3" fmla="*/ 2032000 w 3702050"/>
              <a:gd name="connsiteY3" fmla="*/ 2402036 h 3024336"/>
              <a:gd name="connsiteX4" fmla="*/ 1790700 w 3702050"/>
              <a:gd name="connsiteY4" fmla="*/ 2973536 h 3024336"/>
              <a:gd name="connsiteX5" fmla="*/ 1174750 w 3702050"/>
              <a:gd name="connsiteY5" fmla="*/ 3024336 h 3024336"/>
              <a:gd name="connsiteX6" fmla="*/ 901700 w 3702050"/>
              <a:gd name="connsiteY6" fmla="*/ 2567136 h 3024336"/>
              <a:gd name="connsiteX7" fmla="*/ 361950 w 3702050"/>
              <a:gd name="connsiteY7" fmla="*/ 2579836 h 3024336"/>
              <a:gd name="connsiteX8" fmla="*/ 203200 w 3702050"/>
              <a:gd name="connsiteY8" fmla="*/ 1976586 h 3024336"/>
              <a:gd name="connsiteX9" fmla="*/ 0 w 3702050"/>
              <a:gd name="connsiteY9" fmla="*/ 1894036 h 3024336"/>
              <a:gd name="connsiteX10" fmla="*/ 311150 w 3702050"/>
              <a:gd name="connsiteY10" fmla="*/ 1690836 h 3024336"/>
              <a:gd name="connsiteX11" fmla="*/ 190500 w 3702050"/>
              <a:gd name="connsiteY11" fmla="*/ 1366986 h 3024336"/>
              <a:gd name="connsiteX12" fmla="*/ 628650 w 3702050"/>
              <a:gd name="connsiteY12" fmla="*/ 1366986 h 3024336"/>
              <a:gd name="connsiteX13" fmla="*/ 806450 w 3702050"/>
              <a:gd name="connsiteY13" fmla="*/ 1163786 h 3024336"/>
              <a:gd name="connsiteX14" fmla="*/ 787400 w 3702050"/>
              <a:gd name="connsiteY14" fmla="*/ 795486 h 3024336"/>
              <a:gd name="connsiteX15" fmla="*/ 1028328 w 3702050"/>
              <a:gd name="connsiteY15" fmla="*/ 144016 h 3024336"/>
              <a:gd name="connsiteX16" fmla="*/ 1172344 w 3702050"/>
              <a:gd name="connsiteY16" fmla="*/ 432048 h 3024336"/>
              <a:gd name="connsiteX17" fmla="*/ 1316360 w 3702050"/>
              <a:gd name="connsiteY17" fmla="*/ 72008 h 3024336"/>
              <a:gd name="connsiteX18" fmla="*/ 1532384 w 3702050"/>
              <a:gd name="connsiteY18" fmla="*/ 360040 h 3024336"/>
              <a:gd name="connsiteX19" fmla="*/ 1892424 w 3702050"/>
              <a:gd name="connsiteY19" fmla="*/ 0 h 3024336"/>
              <a:gd name="connsiteX20" fmla="*/ 2180456 w 3702050"/>
              <a:gd name="connsiteY20" fmla="*/ 243408 h 3024336"/>
              <a:gd name="connsiteX21" fmla="*/ 2127250 w 3702050"/>
              <a:gd name="connsiteY21" fmla="*/ 401786 h 3024336"/>
              <a:gd name="connsiteX22" fmla="*/ 2324472 w 3702050"/>
              <a:gd name="connsiteY22" fmla="*/ 360040 h 3024336"/>
              <a:gd name="connsiteX23" fmla="*/ 2540496 w 3702050"/>
              <a:gd name="connsiteY23" fmla="*/ 360040 h 3024336"/>
              <a:gd name="connsiteX24" fmla="*/ 2828528 w 3702050"/>
              <a:gd name="connsiteY24" fmla="*/ 360040 h 3024336"/>
              <a:gd name="connsiteX25" fmla="*/ 3044552 w 3702050"/>
              <a:gd name="connsiteY25" fmla="*/ 432048 h 3024336"/>
              <a:gd name="connsiteX26" fmla="*/ 3111500 w 3702050"/>
              <a:gd name="connsiteY26" fmla="*/ 662136 h 3024336"/>
              <a:gd name="connsiteX27" fmla="*/ 3536950 w 3702050"/>
              <a:gd name="connsiteY27" fmla="*/ 1036786 h 3024336"/>
              <a:gd name="connsiteX28" fmla="*/ 3702050 w 3702050"/>
              <a:gd name="connsiteY28" fmla="*/ 1506686 h 3024336"/>
              <a:gd name="connsiteX29" fmla="*/ 3625850 w 3702050"/>
              <a:gd name="connsiteY29" fmla="*/ 1811486 h 3024336"/>
              <a:gd name="connsiteX30" fmla="*/ 3187700 w 3702050"/>
              <a:gd name="connsiteY30" fmla="*/ 2052786 h 3024336"/>
              <a:gd name="connsiteX0" fmla="*/ 3188568 w 3702050"/>
              <a:gd name="connsiteY0" fmla="*/ 2088232 h 3024336"/>
              <a:gd name="connsiteX1" fmla="*/ 2396480 w 3702050"/>
              <a:gd name="connsiteY1" fmla="*/ 2088232 h 3024336"/>
              <a:gd name="connsiteX2" fmla="*/ 2396480 w 3702050"/>
              <a:gd name="connsiteY2" fmla="*/ 2376264 h 3024336"/>
              <a:gd name="connsiteX3" fmla="*/ 2032000 w 3702050"/>
              <a:gd name="connsiteY3" fmla="*/ 2402036 h 3024336"/>
              <a:gd name="connsiteX4" fmla="*/ 1790700 w 3702050"/>
              <a:gd name="connsiteY4" fmla="*/ 2973536 h 3024336"/>
              <a:gd name="connsiteX5" fmla="*/ 1174750 w 3702050"/>
              <a:gd name="connsiteY5" fmla="*/ 3024336 h 3024336"/>
              <a:gd name="connsiteX6" fmla="*/ 901700 w 3702050"/>
              <a:gd name="connsiteY6" fmla="*/ 2567136 h 3024336"/>
              <a:gd name="connsiteX7" fmla="*/ 361950 w 3702050"/>
              <a:gd name="connsiteY7" fmla="*/ 2579836 h 3024336"/>
              <a:gd name="connsiteX8" fmla="*/ 203200 w 3702050"/>
              <a:gd name="connsiteY8" fmla="*/ 1976586 h 3024336"/>
              <a:gd name="connsiteX9" fmla="*/ 0 w 3702050"/>
              <a:gd name="connsiteY9" fmla="*/ 1894036 h 3024336"/>
              <a:gd name="connsiteX10" fmla="*/ 311150 w 3702050"/>
              <a:gd name="connsiteY10" fmla="*/ 1690836 h 3024336"/>
              <a:gd name="connsiteX11" fmla="*/ 190500 w 3702050"/>
              <a:gd name="connsiteY11" fmla="*/ 1366986 h 3024336"/>
              <a:gd name="connsiteX12" fmla="*/ 628650 w 3702050"/>
              <a:gd name="connsiteY12" fmla="*/ 1366986 h 3024336"/>
              <a:gd name="connsiteX13" fmla="*/ 806450 w 3702050"/>
              <a:gd name="connsiteY13" fmla="*/ 1163786 h 3024336"/>
              <a:gd name="connsiteX14" fmla="*/ 787400 w 3702050"/>
              <a:gd name="connsiteY14" fmla="*/ 795486 h 3024336"/>
              <a:gd name="connsiteX15" fmla="*/ 1028328 w 3702050"/>
              <a:gd name="connsiteY15" fmla="*/ 144016 h 3024336"/>
              <a:gd name="connsiteX16" fmla="*/ 1172344 w 3702050"/>
              <a:gd name="connsiteY16" fmla="*/ 432048 h 3024336"/>
              <a:gd name="connsiteX17" fmla="*/ 1316360 w 3702050"/>
              <a:gd name="connsiteY17" fmla="*/ 72008 h 3024336"/>
              <a:gd name="connsiteX18" fmla="*/ 1532384 w 3702050"/>
              <a:gd name="connsiteY18" fmla="*/ 360040 h 3024336"/>
              <a:gd name="connsiteX19" fmla="*/ 1892424 w 3702050"/>
              <a:gd name="connsiteY19" fmla="*/ 0 h 3024336"/>
              <a:gd name="connsiteX20" fmla="*/ 2180456 w 3702050"/>
              <a:gd name="connsiteY20" fmla="*/ 243408 h 3024336"/>
              <a:gd name="connsiteX21" fmla="*/ 2127250 w 3702050"/>
              <a:gd name="connsiteY21" fmla="*/ 401786 h 3024336"/>
              <a:gd name="connsiteX22" fmla="*/ 2324472 w 3702050"/>
              <a:gd name="connsiteY22" fmla="*/ 360040 h 3024336"/>
              <a:gd name="connsiteX23" fmla="*/ 2540496 w 3702050"/>
              <a:gd name="connsiteY23" fmla="*/ 360040 h 3024336"/>
              <a:gd name="connsiteX24" fmla="*/ 2828528 w 3702050"/>
              <a:gd name="connsiteY24" fmla="*/ 360040 h 3024336"/>
              <a:gd name="connsiteX25" fmla="*/ 3044552 w 3702050"/>
              <a:gd name="connsiteY25" fmla="*/ 432048 h 3024336"/>
              <a:gd name="connsiteX26" fmla="*/ 3111500 w 3702050"/>
              <a:gd name="connsiteY26" fmla="*/ 662136 h 3024336"/>
              <a:gd name="connsiteX27" fmla="*/ 3536950 w 3702050"/>
              <a:gd name="connsiteY27" fmla="*/ 1036786 h 3024336"/>
              <a:gd name="connsiteX28" fmla="*/ 3702050 w 3702050"/>
              <a:gd name="connsiteY28" fmla="*/ 1506686 h 3024336"/>
              <a:gd name="connsiteX29" fmla="*/ 3625850 w 3702050"/>
              <a:gd name="connsiteY29" fmla="*/ 1811486 h 3024336"/>
              <a:gd name="connsiteX30" fmla="*/ 3188568 w 3702050"/>
              <a:gd name="connsiteY30" fmla="*/ 2088232 h 3024336"/>
              <a:gd name="connsiteX0" fmla="*/ 3188568 w 3702050"/>
              <a:gd name="connsiteY0" fmla="*/ 2088232 h 3024336"/>
              <a:gd name="connsiteX1" fmla="*/ 2396480 w 3702050"/>
              <a:gd name="connsiteY1" fmla="*/ 2088232 h 3024336"/>
              <a:gd name="connsiteX2" fmla="*/ 2396480 w 3702050"/>
              <a:gd name="connsiteY2" fmla="*/ 2376264 h 3024336"/>
              <a:gd name="connsiteX3" fmla="*/ 2032000 w 3702050"/>
              <a:gd name="connsiteY3" fmla="*/ 2402036 h 3024336"/>
              <a:gd name="connsiteX4" fmla="*/ 1748408 w 3702050"/>
              <a:gd name="connsiteY4" fmla="*/ 3024336 h 3024336"/>
              <a:gd name="connsiteX5" fmla="*/ 1174750 w 3702050"/>
              <a:gd name="connsiteY5" fmla="*/ 3024336 h 3024336"/>
              <a:gd name="connsiteX6" fmla="*/ 901700 w 3702050"/>
              <a:gd name="connsiteY6" fmla="*/ 2567136 h 3024336"/>
              <a:gd name="connsiteX7" fmla="*/ 361950 w 3702050"/>
              <a:gd name="connsiteY7" fmla="*/ 2579836 h 3024336"/>
              <a:gd name="connsiteX8" fmla="*/ 203200 w 3702050"/>
              <a:gd name="connsiteY8" fmla="*/ 1976586 h 3024336"/>
              <a:gd name="connsiteX9" fmla="*/ 0 w 3702050"/>
              <a:gd name="connsiteY9" fmla="*/ 1894036 h 3024336"/>
              <a:gd name="connsiteX10" fmla="*/ 311150 w 3702050"/>
              <a:gd name="connsiteY10" fmla="*/ 1690836 h 3024336"/>
              <a:gd name="connsiteX11" fmla="*/ 190500 w 3702050"/>
              <a:gd name="connsiteY11" fmla="*/ 1366986 h 3024336"/>
              <a:gd name="connsiteX12" fmla="*/ 628650 w 3702050"/>
              <a:gd name="connsiteY12" fmla="*/ 1366986 h 3024336"/>
              <a:gd name="connsiteX13" fmla="*/ 806450 w 3702050"/>
              <a:gd name="connsiteY13" fmla="*/ 1163786 h 3024336"/>
              <a:gd name="connsiteX14" fmla="*/ 787400 w 3702050"/>
              <a:gd name="connsiteY14" fmla="*/ 795486 h 3024336"/>
              <a:gd name="connsiteX15" fmla="*/ 1028328 w 3702050"/>
              <a:gd name="connsiteY15" fmla="*/ 144016 h 3024336"/>
              <a:gd name="connsiteX16" fmla="*/ 1172344 w 3702050"/>
              <a:gd name="connsiteY16" fmla="*/ 432048 h 3024336"/>
              <a:gd name="connsiteX17" fmla="*/ 1316360 w 3702050"/>
              <a:gd name="connsiteY17" fmla="*/ 72008 h 3024336"/>
              <a:gd name="connsiteX18" fmla="*/ 1532384 w 3702050"/>
              <a:gd name="connsiteY18" fmla="*/ 360040 h 3024336"/>
              <a:gd name="connsiteX19" fmla="*/ 1892424 w 3702050"/>
              <a:gd name="connsiteY19" fmla="*/ 0 h 3024336"/>
              <a:gd name="connsiteX20" fmla="*/ 2180456 w 3702050"/>
              <a:gd name="connsiteY20" fmla="*/ 243408 h 3024336"/>
              <a:gd name="connsiteX21" fmla="*/ 2127250 w 3702050"/>
              <a:gd name="connsiteY21" fmla="*/ 401786 h 3024336"/>
              <a:gd name="connsiteX22" fmla="*/ 2324472 w 3702050"/>
              <a:gd name="connsiteY22" fmla="*/ 360040 h 3024336"/>
              <a:gd name="connsiteX23" fmla="*/ 2540496 w 3702050"/>
              <a:gd name="connsiteY23" fmla="*/ 360040 h 3024336"/>
              <a:gd name="connsiteX24" fmla="*/ 2828528 w 3702050"/>
              <a:gd name="connsiteY24" fmla="*/ 360040 h 3024336"/>
              <a:gd name="connsiteX25" fmla="*/ 3044552 w 3702050"/>
              <a:gd name="connsiteY25" fmla="*/ 432048 h 3024336"/>
              <a:gd name="connsiteX26" fmla="*/ 3111500 w 3702050"/>
              <a:gd name="connsiteY26" fmla="*/ 662136 h 3024336"/>
              <a:gd name="connsiteX27" fmla="*/ 3536950 w 3702050"/>
              <a:gd name="connsiteY27" fmla="*/ 1036786 h 3024336"/>
              <a:gd name="connsiteX28" fmla="*/ 3702050 w 3702050"/>
              <a:gd name="connsiteY28" fmla="*/ 1506686 h 3024336"/>
              <a:gd name="connsiteX29" fmla="*/ 3625850 w 3702050"/>
              <a:gd name="connsiteY29" fmla="*/ 1811486 h 3024336"/>
              <a:gd name="connsiteX30" fmla="*/ 3188568 w 3702050"/>
              <a:gd name="connsiteY30" fmla="*/ 2088232 h 3024336"/>
              <a:gd name="connsiteX0" fmla="*/ 3188568 w 3702050"/>
              <a:gd name="connsiteY0" fmla="*/ 2088232 h 3024336"/>
              <a:gd name="connsiteX1" fmla="*/ 2396480 w 3702050"/>
              <a:gd name="connsiteY1" fmla="*/ 2088232 h 3024336"/>
              <a:gd name="connsiteX2" fmla="*/ 2396480 w 3702050"/>
              <a:gd name="connsiteY2" fmla="*/ 2376264 h 3024336"/>
              <a:gd name="connsiteX3" fmla="*/ 2032000 w 3702050"/>
              <a:gd name="connsiteY3" fmla="*/ 2402036 h 3024336"/>
              <a:gd name="connsiteX4" fmla="*/ 1809750 w 3702050"/>
              <a:gd name="connsiteY4" fmla="*/ 2904058 h 3024336"/>
              <a:gd name="connsiteX5" fmla="*/ 1748408 w 3702050"/>
              <a:gd name="connsiteY5" fmla="*/ 3024336 h 3024336"/>
              <a:gd name="connsiteX6" fmla="*/ 1174750 w 3702050"/>
              <a:gd name="connsiteY6" fmla="*/ 3024336 h 3024336"/>
              <a:gd name="connsiteX7" fmla="*/ 901700 w 3702050"/>
              <a:gd name="connsiteY7" fmla="*/ 2567136 h 3024336"/>
              <a:gd name="connsiteX8" fmla="*/ 361950 w 3702050"/>
              <a:gd name="connsiteY8" fmla="*/ 2579836 h 3024336"/>
              <a:gd name="connsiteX9" fmla="*/ 203200 w 3702050"/>
              <a:gd name="connsiteY9" fmla="*/ 1976586 h 3024336"/>
              <a:gd name="connsiteX10" fmla="*/ 0 w 3702050"/>
              <a:gd name="connsiteY10" fmla="*/ 1894036 h 3024336"/>
              <a:gd name="connsiteX11" fmla="*/ 311150 w 3702050"/>
              <a:gd name="connsiteY11" fmla="*/ 1690836 h 3024336"/>
              <a:gd name="connsiteX12" fmla="*/ 190500 w 3702050"/>
              <a:gd name="connsiteY12" fmla="*/ 1366986 h 3024336"/>
              <a:gd name="connsiteX13" fmla="*/ 628650 w 3702050"/>
              <a:gd name="connsiteY13" fmla="*/ 1366986 h 3024336"/>
              <a:gd name="connsiteX14" fmla="*/ 806450 w 3702050"/>
              <a:gd name="connsiteY14" fmla="*/ 1163786 h 3024336"/>
              <a:gd name="connsiteX15" fmla="*/ 787400 w 3702050"/>
              <a:gd name="connsiteY15" fmla="*/ 795486 h 3024336"/>
              <a:gd name="connsiteX16" fmla="*/ 1028328 w 3702050"/>
              <a:gd name="connsiteY16" fmla="*/ 144016 h 3024336"/>
              <a:gd name="connsiteX17" fmla="*/ 1172344 w 3702050"/>
              <a:gd name="connsiteY17" fmla="*/ 432048 h 3024336"/>
              <a:gd name="connsiteX18" fmla="*/ 1316360 w 3702050"/>
              <a:gd name="connsiteY18" fmla="*/ 72008 h 3024336"/>
              <a:gd name="connsiteX19" fmla="*/ 1532384 w 3702050"/>
              <a:gd name="connsiteY19" fmla="*/ 360040 h 3024336"/>
              <a:gd name="connsiteX20" fmla="*/ 1892424 w 3702050"/>
              <a:gd name="connsiteY20" fmla="*/ 0 h 3024336"/>
              <a:gd name="connsiteX21" fmla="*/ 2180456 w 3702050"/>
              <a:gd name="connsiteY21" fmla="*/ 243408 h 3024336"/>
              <a:gd name="connsiteX22" fmla="*/ 2127250 w 3702050"/>
              <a:gd name="connsiteY22" fmla="*/ 401786 h 3024336"/>
              <a:gd name="connsiteX23" fmla="*/ 2324472 w 3702050"/>
              <a:gd name="connsiteY23" fmla="*/ 360040 h 3024336"/>
              <a:gd name="connsiteX24" fmla="*/ 2540496 w 3702050"/>
              <a:gd name="connsiteY24" fmla="*/ 360040 h 3024336"/>
              <a:gd name="connsiteX25" fmla="*/ 2828528 w 3702050"/>
              <a:gd name="connsiteY25" fmla="*/ 360040 h 3024336"/>
              <a:gd name="connsiteX26" fmla="*/ 3044552 w 3702050"/>
              <a:gd name="connsiteY26" fmla="*/ 432048 h 3024336"/>
              <a:gd name="connsiteX27" fmla="*/ 3111500 w 3702050"/>
              <a:gd name="connsiteY27" fmla="*/ 662136 h 3024336"/>
              <a:gd name="connsiteX28" fmla="*/ 3536950 w 3702050"/>
              <a:gd name="connsiteY28" fmla="*/ 1036786 h 3024336"/>
              <a:gd name="connsiteX29" fmla="*/ 3702050 w 3702050"/>
              <a:gd name="connsiteY29" fmla="*/ 1506686 h 3024336"/>
              <a:gd name="connsiteX30" fmla="*/ 3625850 w 3702050"/>
              <a:gd name="connsiteY30" fmla="*/ 1811486 h 3024336"/>
              <a:gd name="connsiteX31" fmla="*/ 3188568 w 3702050"/>
              <a:gd name="connsiteY31" fmla="*/ 2088232 h 3024336"/>
              <a:gd name="connsiteX0" fmla="*/ 3188568 w 3702050"/>
              <a:gd name="connsiteY0" fmla="*/ 2088232 h 3024336"/>
              <a:gd name="connsiteX1" fmla="*/ 2396480 w 3702050"/>
              <a:gd name="connsiteY1" fmla="*/ 2088232 h 3024336"/>
              <a:gd name="connsiteX2" fmla="*/ 2396480 w 3702050"/>
              <a:gd name="connsiteY2" fmla="*/ 2376264 h 3024336"/>
              <a:gd name="connsiteX3" fmla="*/ 2032000 w 3702050"/>
              <a:gd name="connsiteY3" fmla="*/ 2402036 h 3024336"/>
              <a:gd name="connsiteX4" fmla="*/ 1820416 w 3702050"/>
              <a:gd name="connsiteY4" fmla="*/ 2736304 h 3024336"/>
              <a:gd name="connsiteX5" fmla="*/ 1809750 w 3702050"/>
              <a:gd name="connsiteY5" fmla="*/ 2904058 h 3024336"/>
              <a:gd name="connsiteX6" fmla="*/ 1748408 w 3702050"/>
              <a:gd name="connsiteY6" fmla="*/ 3024336 h 3024336"/>
              <a:gd name="connsiteX7" fmla="*/ 1174750 w 3702050"/>
              <a:gd name="connsiteY7" fmla="*/ 3024336 h 3024336"/>
              <a:gd name="connsiteX8" fmla="*/ 901700 w 3702050"/>
              <a:gd name="connsiteY8" fmla="*/ 2567136 h 3024336"/>
              <a:gd name="connsiteX9" fmla="*/ 361950 w 3702050"/>
              <a:gd name="connsiteY9" fmla="*/ 2579836 h 3024336"/>
              <a:gd name="connsiteX10" fmla="*/ 203200 w 3702050"/>
              <a:gd name="connsiteY10" fmla="*/ 1976586 h 3024336"/>
              <a:gd name="connsiteX11" fmla="*/ 0 w 3702050"/>
              <a:gd name="connsiteY11" fmla="*/ 1894036 h 3024336"/>
              <a:gd name="connsiteX12" fmla="*/ 311150 w 3702050"/>
              <a:gd name="connsiteY12" fmla="*/ 1690836 h 3024336"/>
              <a:gd name="connsiteX13" fmla="*/ 190500 w 3702050"/>
              <a:gd name="connsiteY13" fmla="*/ 1366986 h 3024336"/>
              <a:gd name="connsiteX14" fmla="*/ 628650 w 3702050"/>
              <a:gd name="connsiteY14" fmla="*/ 1366986 h 3024336"/>
              <a:gd name="connsiteX15" fmla="*/ 806450 w 3702050"/>
              <a:gd name="connsiteY15" fmla="*/ 1163786 h 3024336"/>
              <a:gd name="connsiteX16" fmla="*/ 787400 w 3702050"/>
              <a:gd name="connsiteY16" fmla="*/ 795486 h 3024336"/>
              <a:gd name="connsiteX17" fmla="*/ 1028328 w 3702050"/>
              <a:gd name="connsiteY17" fmla="*/ 144016 h 3024336"/>
              <a:gd name="connsiteX18" fmla="*/ 1172344 w 3702050"/>
              <a:gd name="connsiteY18" fmla="*/ 432048 h 3024336"/>
              <a:gd name="connsiteX19" fmla="*/ 1316360 w 3702050"/>
              <a:gd name="connsiteY19" fmla="*/ 72008 h 3024336"/>
              <a:gd name="connsiteX20" fmla="*/ 1532384 w 3702050"/>
              <a:gd name="connsiteY20" fmla="*/ 360040 h 3024336"/>
              <a:gd name="connsiteX21" fmla="*/ 1892424 w 3702050"/>
              <a:gd name="connsiteY21" fmla="*/ 0 h 3024336"/>
              <a:gd name="connsiteX22" fmla="*/ 2180456 w 3702050"/>
              <a:gd name="connsiteY22" fmla="*/ 243408 h 3024336"/>
              <a:gd name="connsiteX23" fmla="*/ 2127250 w 3702050"/>
              <a:gd name="connsiteY23" fmla="*/ 401786 h 3024336"/>
              <a:gd name="connsiteX24" fmla="*/ 2324472 w 3702050"/>
              <a:gd name="connsiteY24" fmla="*/ 360040 h 3024336"/>
              <a:gd name="connsiteX25" fmla="*/ 2540496 w 3702050"/>
              <a:gd name="connsiteY25" fmla="*/ 360040 h 3024336"/>
              <a:gd name="connsiteX26" fmla="*/ 2828528 w 3702050"/>
              <a:gd name="connsiteY26" fmla="*/ 360040 h 3024336"/>
              <a:gd name="connsiteX27" fmla="*/ 3044552 w 3702050"/>
              <a:gd name="connsiteY27" fmla="*/ 432048 h 3024336"/>
              <a:gd name="connsiteX28" fmla="*/ 3111500 w 3702050"/>
              <a:gd name="connsiteY28" fmla="*/ 662136 h 3024336"/>
              <a:gd name="connsiteX29" fmla="*/ 3536950 w 3702050"/>
              <a:gd name="connsiteY29" fmla="*/ 1036786 h 3024336"/>
              <a:gd name="connsiteX30" fmla="*/ 3702050 w 3702050"/>
              <a:gd name="connsiteY30" fmla="*/ 1506686 h 3024336"/>
              <a:gd name="connsiteX31" fmla="*/ 3625850 w 3702050"/>
              <a:gd name="connsiteY31" fmla="*/ 1811486 h 3024336"/>
              <a:gd name="connsiteX32" fmla="*/ 3188568 w 3702050"/>
              <a:gd name="connsiteY32" fmla="*/ 2088232 h 3024336"/>
              <a:gd name="connsiteX0" fmla="*/ 3188568 w 3702050"/>
              <a:gd name="connsiteY0" fmla="*/ 2088232 h 3024336"/>
              <a:gd name="connsiteX1" fmla="*/ 2396480 w 3702050"/>
              <a:gd name="connsiteY1" fmla="*/ 2088232 h 3024336"/>
              <a:gd name="connsiteX2" fmla="*/ 2396480 w 3702050"/>
              <a:gd name="connsiteY2" fmla="*/ 2376264 h 3024336"/>
              <a:gd name="connsiteX3" fmla="*/ 2032000 w 3702050"/>
              <a:gd name="connsiteY3" fmla="*/ 2402036 h 3024336"/>
              <a:gd name="connsiteX4" fmla="*/ 1820416 w 3702050"/>
              <a:gd name="connsiteY4" fmla="*/ 2736304 h 3024336"/>
              <a:gd name="connsiteX5" fmla="*/ 1748408 w 3702050"/>
              <a:gd name="connsiteY5" fmla="*/ 2880320 h 3024336"/>
              <a:gd name="connsiteX6" fmla="*/ 1748408 w 3702050"/>
              <a:gd name="connsiteY6" fmla="*/ 3024336 h 3024336"/>
              <a:gd name="connsiteX7" fmla="*/ 1174750 w 3702050"/>
              <a:gd name="connsiteY7" fmla="*/ 3024336 h 3024336"/>
              <a:gd name="connsiteX8" fmla="*/ 901700 w 3702050"/>
              <a:gd name="connsiteY8" fmla="*/ 2567136 h 3024336"/>
              <a:gd name="connsiteX9" fmla="*/ 361950 w 3702050"/>
              <a:gd name="connsiteY9" fmla="*/ 2579836 h 3024336"/>
              <a:gd name="connsiteX10" fmla="*/ 203200 w 3702050"/>
              <a:gd name="connsiteY10" fmla="*/ 1976586 h 3024336"/>
              <a:gd name="connsiteX11" fmla="*/ 0 w 3702050"/>
              <a:gd name="connsiteY11" fmla="*/ 1894036 h 3024336"/>
              <a:gd name="connsiteX12" fmla="*/ 311150 w 3702050"/>
              <a:gd name="connsiteY12" fmla="*/ 1690836 h 3024336"/>
              <a:gd name="connsiteX13" fmla="*/ 190500 w 3702050"/>
              <a:gd name="connsiteY13" fmla="*/ 1366986 h 3024336"/>
              <a:gd name="connsiteX14" fmla="*/ 628650 w 3702050"/>
              <a:gd name="connsiteY14" fmla="*/ 1366986 h 3024336"/>
              <a:gd name="connsiteX15" fmla="*/ 806450 w 3702050"/>
              <a:gd name="connsiteY15" fmla="*/ 1163786 h 3024336"/>
              <a:gd name="connsiteX16" fmla="*/ 787400 w 3702050"/>
              <a:gd name="connsiteY16" fmla="*/ 795486 h 3024336"/>
              <a:gd name="connsiteX17" fmla="*/ 1028328 w 3702050"/>
              <a:gd name="connsiteY17" fmla="*/ 144016 h 3024336"/>
              <a:gd name="connsiteX18" fmla="*/ 1172344 w 3702050"/>
              <a:gd name="connsiteY18" fmla="*/ 432048 h 3024336"/>
              <a:gd name="connsiteX19" fmla="*/ 1316360 w 3702050"/>
              <a:gd name="connsiteY19" fmla="*/ 72008 h 3024336"/>
              <a:gd name="connsiteX20" fmla="*/ 1532384 w 3702050"/>
              <a:gd name="connsiteY20" fmla="*/ 360040 h 3024336"/>
              <a:gd name="connsiteX21" fmla="*/ 1892424 w 3702050"/>
              <a:gd name="connsiteY21" fmla="*/ 0 h 3024336"/>
              <a:gd name="connsiteX22" fmla="*/ 2180456 w 3702050"/>
              <a:gd name="connsiteY22" fmla="*/ 243408 h 3024336"/>
              <a:gd name="connsiteX23" fmla="*/ 2127250 w 3702050"/>
              <a:gd name="connsiteY23" fmla="*/ 401786 h 3024336"/>
              <a:gd name="connsiteX24" fmla="*/ 2324472 w 3702050"/>
              <a:gd name="connsiteY24" fmla="*/ 360040 h 3024336"/>
              <a:gd name="connsiteX25" fmla="*/ 2540496 w 3702050"/>
              <a:gd name="connsiteY25" fmla="*/ 360040 h 3024336"/>
              <a:gd name="connsiteX26" fmla="*/ 2828528 w 3702050"/>
              <a:gd name="connsiteY26" fmla="*/ 360040 h 3024336"/>
              <a:gd name="connsiteX27" fmla="*/ 3044552 w 3702050"/>
              <a:gd name="connsiteY27" fmla="*/ 432048 h 3024336"/>
              <a:gd name="connsiteX28" fmla="*/ 3111500 w 3702050"/>
              <a:gd name="connsiteY28" fmla="*/ 662136 h 3024336"/>
              <a:gd name="connsiteX29" fmla="*/ 3536950 w 3702050"/>
              <a:gd name="connsiteY29" fmla="*/ 1036786 h 3024336"/>
              <a:gd name="connsiteX30" fmla="*/ 3702050 w 3702050"/>
              <a:gd name="connsiteY30" fmla="*/ 1506686 h 3024336"/>
              <a:gd name="connsiteX31" fmla="*/ 3625850 w 3702050"/>
              <a:gd name="connsiteY31" fmla="*/ 1811486 h 3024336"/>
              <a:gd name="connsiteX32" fmla="*/ 3188568 w 3702050"/>
              <a:gd name="connsiteY32" fmla="*/ 2088232 h 3024336"/>
              <a:gd name="connsiteX0" fmla="*/ 3188568 w 3702050"/>
              <a:gd name="connsiteY0" fmla="*/ 2088232 h 3024336"/>
              <a:gd name="connsiteX1" fmla="*/ 2396480 w 3702050"/>
              <a:gd name="connsiteY1" fmla="*/ 2088232 h 3024336"/>
              <a:gd name="connsiteX2" fmla="*/ 2396480 w 3702050"/>
              <a:gd name="connsiteY2" fmla="*/ 2376264 h 3024336"/>
              <a:gd name="connsiteX3" fmla="*/ 2032000 w 3702050"/>
              <a:gd name="connsiteY3" fmla="*/ 2402036 h 3024336"/>
              <a:gd name="connsiteX4" fmla="*/ 1964432 w 3702050"/>
              <a:gd name="connsiteY4" fmla="*/ 2880320 h 3024336"/>
              <a:gd name="connsiteX5" fmla="*/ 1748408 w 3702050"/>
              <a:gd name="connsiteY5" fmla="*/ 2880320 h 3024336"/>
              <a:gd name="connsiteX6" fmla="*/ 1748408 w 3702050"/>
              <a:gd name="connsiteY6" fmla="*/ 3024336 h 3024336"/>
              <a:gd name="connsiteX7" fmla="*/ 1174750 w 3702050"/>
              <a:gd name="connsiteY7" fmla="*/ 3024336 h 3024336"/>
              <a:gd name="connsiteX8" fmla="*/ 901700 w 3702050"/>
              <a:gd name="connsiteY8" fmla="*/ 2567136 h 3024336"/>
              <a:gd name="connsiteX9" fmla="*/ 361950 w 3702050"/>
              <a:gd name="connsiteY9" fmla="*/ 2579836 h 3024336"/>
              <a:gd name="connsiteX10" fmla="*/ 203200 w 3702050"/>
              <a:gd name="connsiteY10" fmla="*/ 1976586 h 3024336"/>
              <a:gd name="connsiteX11" fmla="*/ 0 w 3702050"/>
              <a:gd name="connsiteY11" fmla="*/ 1894036 h 3024336"/>
              <a:gd name="connsiteX12" fmla="*/ 311150 w 3702050"/>
              <a:gd name="connsiteY12" fmla="*/ 1690836 h 3024336"/>
              <a:gd name="connsiteX13" fmla="*/ 190500 w 3702050"/>
              <a:gd name="connsiteY13" fmla="*/ 1366986 h 3024336"/>
              <a:gd name="connsiteX14" fmla="*/ 628650 w 3702050"/>
              <a:gd name="connsiteY14" fmla="*/ 1366986 h 3024336"/>
              <a:gd name="connsiteX15" fmla="*/ 806450 w 3702050"/>
              <a:gd name="connsiteY15" fmla="*/ 1163786 h 3024336"/>
              <a:gd name="connsiteX16" fmla="*/ 787400 w 3702050"/>
              <a:gd name="connsiteY16" fmla="*/ 795486 h 3024336"/>
              <a:gd name="connsiteX17" fmla="*/ 1028328 w 3702050"/>
              <a:gd name="connsiteY17" fmla="*/ 144016 h 3024336"/>
              <a:gd name="connsiteX18" fmla="*/ 1172344 w 3702050"/>
              <a:gd name="connsiteY18" fmla="*/ 432048 h 3024336"/>
              <a:gd name="connsiteX19" fmla="*/ 1316360 w 3702050"/>
              <a:gd name="connsiteY19" fmla="*/ 72008 h 3024336"/>
              <a:gd name="connsiteX20" fmla="*/ 1532384 w 3702050"/>
              <a:gd name="connsiteY20" fmla="*/ 360040 h 3024336"/>
              <a:gd name="connsiteX21" fmla="*/ 1892424 w 3702050"/>
              <a:gd name="connsiteY21" fmla="*/ 0 h 3024336"/>
              <a:gd name="connsiteX22" fmla="*/ 2180456 w 3702050"/>
              <a:gd name="connsiteY22" fmla="*/ 243408 h 3024336"/>
              <a:gd name="connsiteX23" fmla="*/ 2127250 w 3702050"/>
              <a:gd name="connsiteY23" fmla="*/ 401786 h 3024336"/>
              <a:gd name="connsiteX24" fmla="*/ 2324472 w 3702050"/>
              <a:gd name="connsiteY24" fmla="*/ 360040 h 3024336"/>
              <a:gd name="connsiteX25" fmla="*/ 2540496 w 3702050"/>
              <a:gd name="connsiteY25" fmla="*/ 360040 h 3024336"/>
              <a:gd name="connsiteX26" fmla="*/ 2828528 w 3702050"/>
              <a:gd name="connsiteY26" fmla="*/ 360040 h 3024336"/>
              <a:gd name="connsiteX27" fmla="*/ 3044552 w 3702050"/>
              <a:gd name="connsiteY27" fmla="*/ 432048 h 3024336"/>
              <a:gd name="connsiteX28" fmla="*/ 3111500 w 3702050"/>
              <a:gd name="connsiteY28" fmla="*/ 662136 h 3024336"/>
              <a:gd name="connsiteX29" fmla="*/ 3536950 w 3702050"/>
              <a:gd name="connsiteY29" fmla="*/ 1036786 h 3024336"/>
              <a:gd name="connsiteX30" fmla="*/ 3702050 w 3702050"/>
              <a:gd name="connsiteY30" fmla="*/ 1506686 h 3024336"/>
              <a:gd name="connsiteX31" fmla="*/ 3625850 w 3702050"/>
              <a:gd name="connsiteY31" fmla="*/ 1811486 h 3024336"/>
              <a:gd name="connsiteX32" fmla="*/ 3188568 w 3702050"/>
              <a:gd name="connsiteY32" fmla="*/ 2088232 h 3024336"/>
              <a:gd name="connsiteX0" fmla="*/ 3188568 w 3702050"/>
              <a:gd name="connsiteY0" fmla="*/ 2088232 h 3024336"/>
              <a:gd name="connsiteX1" fmla="*/ 2396480 w 3702050"/>
              <a:gd name="connsiteY1" fmla="*/ 2088232 h 3024336"/>
              <a:gd name="connsiteX2" fmla="*/ 2396480 w 3702050"/>
              <a:gd name="connsiteY2" fmla="*/ 2376264 h 3024336"/>
              <a:gd name="connsiteX3" fmla="*/ 2032000 w 3702050"/>
              <a:gd name="connsiteY3" fmla="*/ 2402036 h 3024336"/>
              <a:gd name="connsiteX4" fmla="*/ 2012950 w 3702050"/>
              <a:gd name="connsiteY4" fmla="*/ 2624658 h 3024336"/>
              <a:gd name="connsiteX5" fmla="*/ 1964432 w 3702050"/>
              <a:gd name="connsiteY5" fmla="*/ 2880320 h 3024336"/>
              <a:gd name="connsiteX6" fmla="*/ 1748408 w 3702050"/>
              <a:gd name="connsiteY6" fmla="*/ 2880320 h 3024336"/>
              <a:gd name="connsiteX7" fmla="*/ 1748408 w 3702050"/>
              <a:gd name="connsiteY7" fmla="*/ 3024336 h 3024336"/>
              <a:gd name="connsiteX8" fmla="*/ 1174750 w 3702050"/>
              <a:gd name="connsiteY8" fmla="*/ 3024336 h 3024336"/>
              <a:gd name="connsiteX9" fmla="*/ 901700 w 3702050"/>
              <a:gd name="connsiteY9" fmla="*/ 2567136 h 3024336"/>
              <a:gd name="connsiteX10" fmla="*/ 361950 w 3702050"/>
              <a:gd name="connsiteY10" fmla="*/ 2579836 h 3024336"/>
              <a:gd name="connsiteX11" fmla="*/ 203200 w 3702050"/>
              <a:gd name="connsiteY11" fmla="*/ 1976586 h 3024336"/>
              <a:gd name="connsiteX12" fmla="*/ 0 w 3702050"/>
              <a:gd name="connsiteY12" fmla="*/ 1894036 h 3024336"/>
              <a:gd name="connsiteX13" fmla="*/ 311150 w 3702050"/>
              <a:gd name="connsiteY13" fmla="*/ 1690836 h 3024336"/>
              <a:gd name="connsiteX14" fmla="*/ 190500 w 3702050"/>
              <a:gd name="connsiteY14" fmla="*/ 1366986 h 3024336"/>
              <a:gd name="connsiteX15" fmla="*/ 628650 w 3702050"/>
              <a:gd name="connsiteY15" fmla="*/ 1366986 h 3024336"/>
              <a:gd name="connsiteX16" fmla="*/ 806450 w 3702050"/>
              <a:gd name="connsiteY16" fmla="*/ 1163786 h 3024336"/>
              <a:gd name="connsiteX17" fmla="*/ 787400 w 3702050"/>
              <a:gd name="connsiteY17" fmla="*/ 795486 h 3024336"/>
              <a:gd name="connsiteX18" fmla="*/ 1028328 w 3702050"/>
              <a:gd name="connsiteY18" fmla="*/ 144016 h 3024336"/>
              <a:gd name="connsiteX19" fmla="*/ 1172344 w 3702050"/>
              <a:gd name="connsiteY19" fmla="*/ 432048 h 3024336"/>
              <a:gd name="connsiteX20" fmla="*/ 1316360 w 3702050"/>
              <a:gd name="connsiteY20" fmla="*/ 72008 h 3024336"/>
              <a:gd name="connsiteX21" fmla="*/ 1532384 w 3702050"/>
              <a:gd name="connsiteY21" fmla="*/ 360040 h 3024336"/>
              <a:gd name="connsiteX22" fmla="*/ 1892424 w 3702050"/>
              <a:gd name="connsiteY22" fmla="*/ 0 h 3024336"/>
              <a:gd name="connsiteX23" fmla="*/ 2180456 w 3702050"/>
              <a:gd name="connsiteY23" fmla="*/ 243408 h 3024336"/>
              <a:gd name="connsiteX24" fmla="*/ 2127250 w 3702050"/>
              <a:gd name="connsiteY24" fmla="*/ 401786 h 3024336"/>
              <a:gd name="connsiteX25" fmla="*/ 2324472 w 3702050"/>
              <a:gd name="connsiteY25" fmla="*/ 360040 h 3024336"/>
              <a:gd name="connsiteX26" fmla="*/ 2540496 w 3702050"/>
              <a:gd name="connsiteY26" fmla="*/ 360040 h 3024336"/>
              <a:gd name="connsiteX27" fmla="*/ 2828528 w 3702050"/>
              <a:gd name="connsiteY27" fmla="*/ 360040 h 3024336"/>
              <a:gd name="connsiteX28" fmla="*/ 3044552 w 3702050"/>
              <a:gd name="connsiteY28" fmla="*/ 432048 h 3024336"/>
              <a:gd name="connsiteX29" fmla="*/ 3111500 w 3702050"/>
              <a:gd name="connsiteY29" fmla="*/ 662136 h 3024336"/>
              <a:gd name="connsiteX30" fmla="*/ 3536950 w 3702050"/>
              <a:gd name="connsiteY30" fmla="*/ 1036786 h 3024336"/>
              <a:gd name="connsiteX31" fmla="*/ 3702050 w 3702050"/>
              <a:gd name="connsiteY31" fmla="*/ 1506686 h 3024336"/>
              <a:gd name="connsiteX32" fmla="*/ 3625850 w 3702050"/>
              <a:gd name="connsiteY32" fmla="*/ 1811486 h 3024336"/>
              <a:gd name="connsiteX33" fmla="*/ 3188568 w 3702050"/>
              <a:gd name="connsiteY33" fmla="*/ 2088232 h 3024336"/>
              <a:gd name="connsiteX0" fmla="*/ 3188568 w 3702050"/>
              <a:gd name="connsiteY0" fmla="*/ 2088232 h 3024336"/>
              <a:gd name="connsiteX1" fmla="*/ 2396480 w 3702050"/>
              <a:gd name="connsiteY1" fmla="*/ 2088232 h 3024336"/>
              <a:gd name="connsiteX2" fmla="*/ 2396480 w 3702050"/>
              <a:gd name="connsiteY2" fmla="*/ 2376264 h 3024336"/>
              <a:gd name="connsiteX3" fmla="*/ 2032000 w 3702050"/>
              <a:gd name="connsiteY3" fmla="*/ 2402036 h 3024336"/>
              <a:gd name="connsiteX4" fmla="*/ 1964432 w 3702050"/>
              <a:gd name="connsiteY4" fmla="*/ 2520280 h 3024336"/>
              <a:gd name="connsiteX5" fmla="*/ 1964432 w 3702050"/>
              <a:gd name="connsiteY5" fmla="*/ 2880320 h 3024336"/>
              <a:gd name="connsiteX6" fmla="*/ 1748408 w 3702050"/>
              <a:gd name="connsiteY6" fmla="*/ 2880320 h 3024336"/>
              <a:gd name="connsiteX7" fmla="*/ 1748408 w 3702050"/>
              <a:gd name="connsiteY7" fmla="*/ 3024336 h 3024336"/>
              <a:gd name="connsiteX8" fmla="*/ 1174750 w 3702050"/>
              <a:gd name="connsiteY8" fmla="*/ 3024336 h 3024336"/>
              <a:gd name="connsiteX9" fmla="*/ 901700 w 3702050"/>
              <a:gd name="connsiteY9" fmla="*/ 2567136 h 3024336"/>
              <a:gd name="connsiteX10" fmla="*/ 361950 w 3702050"/>
              <a:gd name="connsiteY10" fmla="*/ 2579836 h 3024336"/>
              <a:gd name="connsiteX11" fmla="*/ 203200 w 3702050"/>
              <a:gd name="connsiteY11" fmla="*/ 1976586 h 3024336"/>
              <a:gd name="connsiteX12" fmla="*/ 0 w 3702050"/>
              <a:gd name="connsiteY12" fmla="*/ 1894036 h 3024336"/>
              <a:gd name="connsiteX13" fmla="*/ 311150 w 3702050"/>
              <a:gd name="connsiteY13" fmla="*/ 1690836 h 3024336"/>
              <a:gd name="connsiteX14" fmla="*/ 190500 w 3702050"/>
              <a:gd name="connsiteY14" fmla="*/ 1366986 h 3024336"/>
              <a:gd name="connsiteX15" fmla="*/ 628650 w 3702050"/>
              <a:gd name="connsiteY15" fmla="*/ 1366986 h 3024336"/>
              <a:gd name="connsiteX16" fmla="*/ 806450 w 3702050"/>
              <a:gd name="connsiteY16" fmla="*/ 1163786 h 3024336"/>
              <a:gd name="connsiteX17" fmla="*/ 787400 w 3702050"/>
              <a:gd name="connsiteY17" fmla="*/ 795486 h 3024336"/>
              <a:gd name="connsiteX18" fmla="*/ 1028328 w 3702050"/>
              <a:gd name="connsiteY18" fmla="*/ 144016 h 3024336"/>
              <a:gd name="connsiteX19" fmla="*/ 1172344 w 3702050"/>
              <a:gd name="connsiteY19" fmla="*/ 432048 h 3024336"/>
              <a:gd name="connsiteX20" fmla="*/ 1316360 w 3702050"/>
              <a:gd name="connsiteY20" fmla="*/ 72008 h 3024336"/>
              <a:gd name="connsiteX21" fmla="*/ 1532384 w 3702050"/>
              <a:gd name="connsiteY21" fmla="*/ 360040 h 3024336"/>
              <a:gd name="connsiteX22" fmla="*/ 1892424 w 3702050"/>
              <a:gd name="connsiteY22" fmla="*/ 0 h 3024336"/>
              <a:gd name="connsiteX23" fmla="*/ 2180456 w 3702050"/>
              <a:gd name="connsiteY23" fmla="*/ 243408 h 3024336"/>
              <a:gd name="connsiteX24" fmla="*/ 2127250 w 3702050"/>
              <a:gd name="connsiteY24" fmla="*/ 401786 h 3024336"/>
              <a:gd name="connsiteX25" fmla="*/ 2324472 w 3702050"/>
              <a:gd name="connsiteY25" fmla="*/ 360040 h 3024336"/>
              <a:gd name="connsiteX26" fmla="*/ 2540496 w 3702050"/>
              <a:gd name="connsiteY26" fmla="*/ 360040 h 3024336"/>
              <a:gd name="connsiteX27" fmla="*/ 2828528 w 3702050"/>
              <a:gd name="connsiteY27" fmla="*/ 360040 h 3024336"/>
              <a:gd name="connsiteX28" fmla="*/ 3044552 w 3702050"/>
              <a:gd name="connsiteY28" fmla="*/ 432048 h 3024336"/>
              <a:gd name="connsiteX29" fmla="*/ 3111500 w 3702050"/>
              <a:gd name="connsiteY29" fmla="*/ 662136 h 3024336"/>
              <a:gd name="connsiteX30" fmla="*/ 3536950 w 3702050"/>
              <a:gd name="connsiteY30" fmla="*/ 1036786 h 3024336"/>
              <a:gd name="connsiteX31" fmla="*/ 3702050 w 3702050"/>
              <a:gd name="connsiteY31" fmla="*/ 1506686 h 3024336"/>
              <a:gd name="connsiteX32" fmla="*/ 3625850 w 3702050"/>
              <a:gd name="connsiteY32" fmla="*/ 1811486 h 3024336"/>
              <a:gd name="connsiteX33" fmla="*/ 3188568 w 3702050"/>
              <a:gd name="connsiteY33" fmla="*/ 2088232 h 3024336"/>
              <a:gd name="connsiteX0" fmla="*/ 3188568 w 3702050"/>
              <a:gd name="connsiteY0" fmla="*/ 2088232 h 3024336"/>
              <a:gd name="connsiteX1" fmla="*/ 2396480 w 3702050"/>
              <a:gd name="connsiteY1" fmla="*/ 2088232 h 3024336"/>
              <a:gd name="connsiteX2" fmla="*/ 2396480 w 3702050"/>
              <a:gd name="connsiteY2" fmla="*/ 2376264 h 3024336"/>
              <a:gd name="connsiteX3" fmla="*/ 2108448 w 3702050"/>
              <a:gd name="connsiteY3" fmla="*/ 2520280 h 3024336"/>
              <a:gd name="connsiteX4" fmla="*/ 1964432 w 3702050"/>
              <a:gd name="connsiteY4" fmla="*/ 2520280 h 3024336"/>
              <a:gd name="connsiteX5" fmla="*/ 1964432 w 3702050"/>
              <a:gd name="connsiteY5" fmla="*/ 2880320 h 3024336"/>
              <a:gd name="connsiteX6" fmla="*/ 1748408 w 3702050"/>
              <a:gd name="connsiteY6" fmla="*/ 2880320 h 3024336"/>
              <a:gd name="connsiteX7" fmla="*/ 1748408 w 3702050"/>
              <a:gd name="connsiteY7" fmla="*/ 3024336 h 3024336"/>
              <a:gd name="connsiteX8" fmla="*/ 1174750 w 3702050"/>
              <a:gd name="connsiteY8" fmla="*/ 3024336 h 3024336"/>
              <a:gd name="connsiteX9" fmla="*/ 901700 w 3702050"/>
              <a:gd name="connsiteY9" fmla="*/ 2567136 h 3024336"/>
              <a:gd name="connsiteX10" fmla="*/ 361950 w 3702050"/>
              <a:gd name="connsiteY10" fmla="*/ 2579836 h 3024336"/>
              <a:gd name="connsiteX11" fmla="*/ 203200 w 3702050"/>
              <a:gd name="connsiteY11" fmla="*/ 1976586 h 3024336"/>
              <a:gd name="connsiteX12" fmla="*/ 0 w 3702050"/>
              <a:gd name="connsiteY12" fmla="*/ 1894036 h 3024336"/>
              <a:gd name="connsiteX13" fmla="*/ 311150 w 3702050"/>
              <a:gd name="connsiteY13" fmla="*/ 1690836 h 3024336"/>
              <a:gd name="connsiteX14" fmla="*/ 190500 w 3702050"/>
              <a:gd name="connsiteY14" fmla="*/ 1366986 h 3024336"/>
              <a:gd name="connsiteX15" fmla="*/ 628650 w 3702050"/>
              <a:gd name="connsiteY15" fmla="*/ 1366986 h 3024336"/>
              <a:gd name="connsiteX16" fmla="*/ 806450 w 3702050"/>
              <a:gd name="connsiteY16" fmla="*/ 1163786 h 3024336"/>
              <a:gd name="connsiteX17" fmla="*/ 787400 w 3702050"/>
              <a:gd name="connsiteY17" fmla="*/ 795486 h 3024336"/>
              <a:gd name="connsiteX18" fmla="*/ 1028328 w 3702050"/>
              <a:gd name="connsiteY18" fmla="*/ 144016 h 3024336"/>
              <a:gd name="connsiteX19" fmla="*/ 1172344 w 3702050"/>
              <a:gd name="connsiteY19" fmla="*/ 432048 h 3024336"/>
              <a:gd name="connsiteX20" fmla="*/ 1316360 w 3702050"/>
              <a:gd name="connsiteY20" fmla="*/ 72008 h 3024336"/>
              <a:gd name="connsiteX21" fmla="*/ 1532384 w 3702050"/>
              <a:gd name="connsiteY21" fmla="*/ 360040 h 3024336"/>
              <a:gd name="connsiteX22" fmla="*/ 1892424 w 3702050"/>
              <a:gd name="connsiteY22" fmla="*/ 0 h 3024336"/>
              <a:gd name="connsiteX23" fmla="*/ 2180456 w 3702050"/>
              <a:gd name="connsiteY23" fmla="*/ 243408 h 3024336"/>
              <a:gd name="connsiteX24" fmla="*/ 2127250 w 3702050"/>
              <a:gd name="connsiteY24" fmla="*/ 401786 h 3024336"/>
              <a:gd name="connsiteX25" fmla="*/ 2324472 w 3702050"/>
              <a:gd name="connsiteY25" fmla="*/ 360040 h 3024336"/>
              <a:gd name="connsiteX26" fmla="*/ 2540496 w 3702050"/>
              <a:gd name="connsiteY26" fmla="*/ 360040 h 3024336"/>
              <a:gd name="connsiteX27" fmla="*/ 2828528 w 3702050"/>
              <a:gd name="connsiteY27" fmla="*/ 360040 h 3024336"/>
              <a:gd name="connsiteX28" fmla="*/ 3044552 w 3702050"/>
              <a:gd name="connsiteY28" fmla="*/ 432048 h 3024336"/>
              <a:gd name="connsiteX29" fmla="*/ 3111500 w 3702050"/>
              <a:gd name="connsiteY29" fmla="*/ 662136 h 3024336"/>
              <a:gd name="connsiteX30" fmla="*/ 3536950 w 3702050"/>
              <a:gd name="connsiteY30" fmla="*/ 1036786 h 3024336"/>
              <a:gd name="connsiteX31" fmla="*/ 3702050 w 3702050"/>
              <a:gd name="connsiteY31" fmla="*/ 1506686 h 3024336"/>
              <a:gd name="connsiteX32" fmla="*/ 3625850 w 3702050"/>
              <a:gd name="connsiteY32" fmla="*/ 1811486 h 3024336"/>
              <a:gd name="connsiteX33" fmla="*/ 3188568 w 3702050"/>
              <a:gd name="connsiteY33" fmla="*/ 2088232 h 3024336"/>
              <a:gd name="connsiteX0" fmla="*/ 3188568 w 3702050"/>
              <a:gd name="connsiteY0" fmla="*/ 2088232 h 3024336"/>
              <a:gd name="connsiteX1" fmla="*/ 2396480 w 3702050"/>
              <a:gd name="connsiteY1" fmla="*/ 2088232 h 3024336"/>
              <a:gd name="connsiteX2" fmla="*/ 2396480 w 3702050"/>
              <a:gd name="connsiteY2" fmla="*/ 2376264 h 3024336"/>
              <a:gd name="connsiteX3" fmla="*/ 2152650 w 3702050"/>
              <a:gd name="connsiteY3" fmla="*/ 2504008 h 3024336"/>
              <a:gd name="connsiteX4" fmla="*/ 2108448 w 3702050"/>
              <a:gd name="connsiteY4" fmla="*/ 2520280 h 3024336"/>
              <a:gd name="connsiteX5" fmla="*/ 1964432 w 3702050"/>
              <a:gd name="connsiteY5" fmla="*/ 2520280 h 3024336"/>
              <a:gd name="connsiteX6" fmla="*/ 1964432 w 3702050"/>
              <a:gd name="connsiteY6" fmla="*/ 2880320 h 3024336"/>
              <a:gd name="connsiteX7" fmla="*/ 1748408 w 3702050"/>
              <a:gd name="connsiteY7" fmla="*/ 2880320 h 3024336"/>
              <a:gd name="connsiteX8" fmla="*/ 1748408 w 3702050"/>
              <a:gd name="connsiteY8" fmla="*/ 3024336 h 3024336"/>
              <a:gd name="connsiteX9" fmla="*/ 1174750 w 3702050"/>
              <a:gd name="connsiteY9" fmla="*/ 3024336 h 3024336"/>
              <a:gd name="connsiteX10" fmla="*/ 901700 w 3702050"/>
              <a:gd name="connsiteY10" fmla="*/ 2567136 h 3024336"/>
              <a:gd name="connsiteX11" fmla="*/ 361950 w 3702050"/>
              <a:gd name="connsiteY11" fmla="*/ 2579836 h 3024336"/>
              <a:gd name="connsiteX12" fmla="*/ 203200 w 3702050"/>
              <a:gd name="connsiteY12" fmla="*/ 1976586 h 3024336"/>
              <a:gd name="connsiteX13" fmla="*/ 0 w 3702050"/>
              <a:gd name="connsiteY13" fmla="*/ 1894036 h 3024336"/>
              <a:gd name="connsiteX14" fmla="*/ 311150 w 3702050"/>
              <a:gd name="connsiteY14" fmla="*/ 1690836 h 3024336"/>
              <a:gd name="connsiteX15" fmla="*/ 190500 w 3702050"/>
              <a:gd name="connsiteY15" fmla="*/ 1366986 h 3024336"/>
              <a:gd name="connsiteX16" fmla="*/ 628650 w 3702050"/>
              <a:gd name="connsiteY16" fmla="*/ 1366986 h 3024336"/>
              <a:gd name="connsiteX17" fmla="*/ 806450 w 3702050"/>
              <a:gd name="connsiteY17" fmla="*/ 1163786 h 3024336"/>
              <a:gd name="connsiteX18" fmla="*/ 787400 w 3702050"/>
              <a:gd name="connsiteY18" fmla="*/ 795486 h 3024336"/>
              <a:gd name="connsiteX19" fmla="*/ 1028328 w 3702050"/>
              <a:gd name="connsiteY19" fmla="*/ 144016 h 3024336"/>
              <a:gd name="connsiteX20" fmla="*/ 1172344 w 3702050"/>
              <a:gd name="connsiteY20" fmla="*/ 432048 h 3024336"/>
              <a:gd name="connsiteX21" fmla="*/ 1316360 w 3702050"/>
              <a:gd name="connsiteY21" fmla="*/ 72008 h 3024336"/>
              <a:gd name="connsiteX22" fmla="*/ 1532384 w 3702050"/>
              <a:gd name="connsiteY22" fmla="*/ 360040 h 3024336"/>
              <a:gd name="connsiteX23" fmla="*/ 1892424 w 3702050"/>
              <a:gd name="connsiteY23" fmla="*/ 0 h 3024336"/>
              <a:gd name="connsiteX24" fmla="*/ 2180456 w 3702050"/>
              <a:gd name="connsiteY24" fmla="*/ 243408 h 3024336"/>
              <a:gd name="connsiteX25" fmla="*/ 2127250 w 3702050"/>
              <a:gd name="connsiteY25" fmla="*/ 401786 h 3024336"/>
              <a:gd name="connsiteX26" fmla="*/ 2324472 w 3702050"/>
              <a:gd name="connsiteY26" fmla="*/ 360040 h 3024336"/>
              <a:gd name="connsiteX27" fmla="*/ 2540496 w 3702050"/>
              <a:gd name="connsiteY27" fmla="*/ 360040 h 3024336"/>
              <a:gd name="connsiteX28" fmla="*/ 2828528 w 3702050"/>
              <a:gd name="connsiteY28" fmla="*/ 360040 h 3024336"/>
              <a:gd name="connsiteX29" fmla="*/ 3044552 w 3702050"/>
              <a:gd name="connsiteY29" fmla="*/ 432048 h 3024336"/>
              <a:gd name="connsiteX30" fmla="*/ 3111500 w 3702050"/>
              <a:gd name="connsiteY30" fmla="*/ 662136 h 3024336"/>
              <a:gd name="connsiteX31" fmla="*/ 3536950 w 3702050"/>
              <a:gd name="connsiteY31" fmla="*/ 1036786 h 3024336"/>
              <a:gd name="connsiteX32" fmla="*/ 3702050 w 3702050"/>
              <a:gd name="connsiteY32" fmla="*/ 1506686 h 3024336"/>
              <a:gd name="connsiteX33" fmla="*/ 3625850 w 3702050"/>
              <a:gd name="connsiteY33" fmla="*/ 1811486 h 3024336"/>
              <a:gd name="connsiteX34" fmla="*/ 3188568 w 3702050"/>
              <a:gd name="connsiteY34" fmla="*/ 2088232 h 3024336"/>
              <a:gd name="connsiteX0" fmla="*/ 3188568 w 3702050"/>
              <a:gd name="connsiteY0" fmla="*/ 2088232 h 3024336"/>
              <a:gd name="connsiteX1" fmla="*/ 2396480 w 3702050"/>
              <a:gd name="connsiteY1" fmla="*/ 2088232 h 3024336"/>
              <a:gd name="connsiteX2" fmla="*/ 2396480 w 3702050"/>
              <a:gd name="connsiteY2" fmla="*/ 2376264 h 3024336"/>
              <a:gd name="connsiteX3" fmla="*/ 2108448 w 3702050"/>
              <a:gd name="connsiteY3" fmla="*/ 2376264 h 3024336"/>
              <a:gd name="connsiteX4" fmla="*/ 2108448 w 3702050"/>
              <a:gd name="connsiteY4" fmla="*/ 2520280 h 3024336"/>
              <a:gd name="connsiteX5" fmla="*/ 1964432 w 3702050"/>
              <a:gd name="connsiteY5" fmla="*/ 2520280 h 3024336"/>
              <a:gd name="connsiteX6" fmla="*/ 1964432 w 3702050"/>
              <a:gd name="connsiteY6" fmla="*/ 2880320 h 3024336"/>
              <a:gd name="connsiteX7" fmla="*/ 1748408 w 3702050"/>
              <a:gd name="connsiteY7" fmla="*/ 2880320 h 3024336"/>
              <a:gd name="connsiteX8" fmla="*/ 1748408 w 3702050"/>
              <a:gd name="connsiteY8" fmla="*/ 3024336 h 3024336"/>
              <a:gd name="connsiteX9" fmla="*/ 1174750 w 3702050"/>
              <a:gd name="connsiteY9" fmla="*/ 3024336 h 3024336"/>
              <a:gd name="connsiteX10" fmla="*/ 901700 w 3702050"/>
              <a:gd name="connsiteY10" fmla="*/ 2567136 h 3024336"/>
              <a:gd name="connsiteX11" fmla="*/ 361950 w 3702050"/>
              <a:gd name="connsiteY11" fmla="*/ 2579836 h 3024336"/>
              <a:gd name="connsiteX12" fmla="*/ 203200 w 3702050"/>
              <a:gd name="connsiteY12" fmla="*/ 1976586 h 3024336"/>
              <a:gd name="connsiteX13" fmla="*/ 0 w 3702050"/>
              <a:gd name="connsiteY13" fmla="*/ 1894036 h 3024336"/>
              <a:gd name="connsiteX14" fmla="*/ 311150 w 3702050"/>
              <a:gd name="connsiteY14" fmla="*/ 1690836 h 3024336"/>
              <a:gd name="connsiteX15" fmla="*/ 190500 w 3702050"/>
              <a:gd name="connsiteY15" fmla="*/ 1366986 h 3024336"/>
              <a:gd name="connsiteX16" fmla="*/ 628650 w 3702050"/>
              <a:gd name="connsiteY16" fmla="*/ 1366986 h 3024336"/>
              <a:gd name="connsiteX17" fmla="*/ 806450 w 3702050"/>
              <a:gd name="connsiteY17" fmla="*/ 1163786 h 3024336"/>
              <a:gd name="connsiteX18" fmla="*/ 787400 w 3702050"/>
              <a:gd name="connsiteY18" fmla="*/ 795486 h 3024336"/>
              <a:gd name="connsiteX19" fmla="*/ 1028328 w 3702050"/>
              <a:gd name="connsiteY19" fmla="*/ 144016 h 3024336"/>
              <a:gd name="connsiteX20" fmla="*/ 1172344 w 3702050"/>
              <a:gd name="connsiteY20" fmla="*/ 432048 h 3024336"/>
              <a:gd name="connsiteX21" fmla="*/ 1316360 w 3702050"/>
              <a:gd name="connsiteY21" fmla="*/ 72008 h 3024336"/>
              <a:gd name="connsiteX22" fmla="*/ 1532384 w 3702050"/>
              <a:gd name="connsiteY22" fmla="*/ 360040 h 3024336"/>
              <a:gd name="connsiteX23" fmla="*/ 1892424 w 3702050"/>
              <a:gd name="connsiteY23" fmla="*/ 0 h 3024336"/>
              <a:gd name="connsiteX24" fmla="*/ 2180456 w 3702050"/>
              <a:gd name="connsiteY24" fmla="*/ 243408 h 3024336"/>
              <a:gd name="connsiteX25" fmla="*/ 2127250 w 3702050"/>
              <a:gd name="connsiteY25" fmla="*/ 401786 h 3024336"/>
              <a:gd name="connsiteX26" fmla="*/ 2324472 w 3702050"/>
              <a:gd name="connsiteY26" fmla="*/ 360040 h 3024336"/>
              <a:gd name="connsiteX27" fmla="*/ 2540496 w 3702050"/>
              <a:gd name="connsiteY27" fmla="*/ 360040 h 3024336"/>
              <a:gd name="connsiteX28" fmla="*/ 2828528 w 3702050"/>
              <a:gd name="connsiteY28" fmla="*/ 360040 h 3024336"/>
              <a:gd name="connsiteX29" fmla="*/ 3044552 w 3702050"/>
              <a:gd name="connsiteY29" fmla="*/ 432048 h 3024336"/>
              <a:gd name="connsiteX30" fmla="*/ 3111500 w 3702050"/>
              <a:gd name="connsiteY30" fmla="*/ 662136 h 3024336"/>
              <a:gd name="connsiteX31" fmla="*/ 3536950 w 3702050"/>
              <a:gd name="connsiteY31" fmla="*/ 1036786 h 3024336"/>
              <a:gd name="connsiteX32" fmla="*/ 3702050 w 3702050"/>
              <a:gd name="connsiteY32" fmla="*/ 1506686 h 3024336"/>
              <a:gd name="connsiteX33" fmla="*/ 3625850 w 3702050"/>
              <a:gd name="connsiteY33" fmla="*/ 1811486 h 3024336"/>
              <a:gd name="connsiteX34" fmla="*/ 3188568 w 3702050"/>
              <a:gd name="connsiteY34" fmla="*/ 2088232 h 3024336"/>
              <a:gd name="connsiteX0" fmla="*/ 3188568 w 3702050"/>
              <a:gd name="connsiteY0" fmla="*/ 2088232 h 3024336"/>
              <a:gd name="connsiteX1" fmla="*/ 2396480 w 3702050"/>
              <a:gd name="connsiteY1" fmla="*/ 2088232 h 3024336"/>
              <a:gd name="connsiteX2" fmla="*/ 2396480 w 3702050"/>
              <a:gd name="connsiteY2" fmla="*/ 2376264 h 3024336"/>
              <a:gd name="connsiteX3" fmla="*/ 2108448 w 3702050"/>
              <a:gd name="connsiteY3" fmla="*/ 2376264 h 3024336"/>
              <a:gd name="connsiteX4" fmla="*/ 2108448 w 3702050"/>
              <a:gd name="connsiteY4" fmla="*/ 2520280 h 3024336"/>
              <a:gd name="connsiteX5" fmla="*/ 1964432 w 3702050"/>
              <a:gd name="connsiteY5" fmla="*/ 2520280 h 3024336"/>
              <a:gd name="connsiteX6" fmla="*/ 1964432 w 3702050"/>
              <a:gd name="connsiteY6" fmla="*/ 2880320 h 3024336"/>
              <a:gd name="connsiteX7" fmla="*/ 1748408 w 3702050"/>
              <a:gd name="connsiteY7" fmla="*/ 2880320 h 3024336"/>
              <a:gd name="connsiteX8" fmla="*/ 1748408 w 3702050"/>
              <a:gd name="connsiteY8" fmla="*/ 3024336 h 3024336"/>
              <a:gd name="connsiteX9" fmla="*/ 1174750 w 3702050"/>
              <a:gd name="connsiteY9" fmla="*/ 3024336 h 3024336"/>
              <a:gd name="connsiteX10" fmla="*/ 1009650 w 3702050"/>
              <a:gd name="connsiteY10" fmla="*/ 2758008 h 3024336"/>
              <a:gd name="connsiteX11" fmla="*/ 901700 w 3702050"/>
              <a:gd name="connsiteY11" fmla="*/ 2567136 h 3024336"/>
              <a:gd name="connsiteX12" fmla="*/ 361950 w 3702050"/>
              <a:gd name="connsiteY12" fmla="*/ 2579836 h 3024336"/>
              <a:gd name="connsiteX13" fmla="*/ 203200 w 3702050"/>
              <a:gd name="connsiteY13" fmla="*/ 1976586 h 3024336"/>
              <a:gd name="connsiteX14" fmla="*/ 0 w 3702050"/>
              <a:gd name="connsiteY14" fmla="*/ 1894036 h 3024336"/>
              <a:gd name="connsiteX15" fmla="*/ 311150 w 3702050"/>
              <a:gd name="connsiteY15" fmla="*/ 1690836 h 3024336"/>
              <a:gd name="connsiteX16" fmla="*/ 190500 w 3702050"/>
              <a:gd name="connsiteY16" fmla="*/ 1366986 h 3024336"/>
              <a:gd name="connsiteX17" fmla="*/ 628650 w 3702050"/>
              <a:gd name="connsiteY17" fmla="*/ 1366986 h 3024336"/>
              <a:gd name="connsiteX18" fmla="*/ 806450 w 3702050"/>
              <a:gd name="connsiteY18" fmla="*/ 1163786 h 3024336"/>
              <a:gd name="connsiteX19" fmla="*/ 787400 w 3702050"/>
              <a:gd name="connsiteY19" fmla="*/ 795486 h 3024336"/>
              <a:gd name="connsiteX20" fmla="*/ 1028328 w 3702050"/>
              <a:gd name="connsiteY20" fmla="*/ 144016 h 3024336"/>
              <a:gd name="connsiteX21" fmla="*/ 1172344 w 3702050"/>
              <a:gd name="connsiteY21" fmla="*/ 432048 h 3024336"/>
              <a:gd name="connsiteX22" fmla="*/ 1316360 w 3702050"/>
              <a:gd name="connsiteY22" fmla="*/ 72008 h 3024336"/>
              <a:gd name="connsiteX23" fmla="*/ 1532384 w 3702050"/>
              <a:gd name="connsiteY23" fmla="*/ 360040 h 3024336"/>
              <a:gd name="connsiteX24" fmla="*/ 1892424 w 3702050"/>
              <a:gd name="connsiteY24" fmla="*/ 0 h 3024336"/>
              <a:gd name="connsiteX25" fmla="*/ 2180456 w 3702050"/>
              <a:gd name="connsiteY25" fmla="*/ 243408 h 3024336"/>
              <a:gd name="connsiteX26" fmla="*/ 2127250 w 3702050"/>
              <a:gd name="connsiteY26" fmla="*/ 401786 h 3024336"/>
              <a:gd name="connsiteX27" fmla="*/ 2324472 w 3702050"/>
              <a:gd name="connsiteY27" fmla="*/ 360040 h 3024336"/>
              <a:gd name="connsiteX28" fmla="*/ 2540496 w 3702050"/>
              <a:gd name="connsiteY28" fmla="*/ 360040 h 3024336"/>
              <a:gd name="connsiteX29" fmla="*/ 2828528 w 3702050"/>
              <a:gd name="connsiteY29" fmla="*/ 360040 h 3024336"/>
              <a:gd name="connsiteX30" fmla="*/ 3044552 w 3702050"/>
              <a:gd name="connsiteY30" fmla="*/ 432048 h 3024336"/>
              <a:gd name="connsiteX31" fmla="*/ 3111500 w 3702050"/>
              <a:gd name="connsiteY31" fmla="*/ 662136 h 3024336"/>
              <a:gd name="connsiteX32" fmla="*/ 3536950 w 3702050"/>
              <a:gd name="connsiteY32" fmla="*/ 1036786 h 3024336"/>
              <a:gd name="connsiteX33" fmla="*/ 3702050 w 3702050"/>
              <a:gd name="connsiteY33" fmla="*/ 1506686 h 3024336"/>
              <a:gd name="connsiteX34" fmla="*/ 3625850 w 3702050"/>
              <a:gd name="connsiteY34" fmla="*/ 1811486 h 3024336"/>
              <a:gd name="connsiteX35" fmla="*/ 3188568 w 3702050"/>
              <a:gd name="connsiteY35" fmla="*/ 2088232 h 3024336"/>
              <a:gd name="connsiteX0" fmla="*/ 3188568 w 3702050"/>
              <a:gd name="connsiteY0" fmla="*/ 2088232 h 3024336"/>
              <a:gd name="connsiteX1" fmla="*/ 2396480 w 3702050"/>
              <a:gd name="connsiteY1" fmla="*/ 2088232 h 3024336"/>
              <a:gd name="connsiteX2" fmla="*/ 2396480 w 3702050"/>
              <a:gd name="connsiteY2" fmla="*/ 2376264 h 3024336"/>
              <a:gd name="connsiteX3" fmla="*/ 2108448 w 3702050"/>
              <a:gd name="connsiteY3" fmla="*/ 2376264 h 3024336"/>
              <a:gd name="connsiteX4" fmla="*/ 2108448 w 3702050"/>
              <a:gd name="connsiteY4" fmla="*/ 2520280 h 3024336"/>
              <a:gd name="connsiteX5" fmla="*/ 1964432 w 3702050"/>
              <a:gd name="connsiteY5" fmla="*/ 2520280 h 3024336"/>
              <a:gd name="connsiteX6" fmla="*/ 1964432 w 3702050"/>
              <a:gd name="connsiteY6" fmla="*/ 2880320 h 3024336"/>
              <a:gd name="connsiteX7" fmla="*/ 1748408 w 3702050"/>
              <a:gd name="connsiteY7" fmla="*/ 2880320 h 3024336"/>
              <a:gd name="connsiteX8" fmla="*/ 1748408 w 3702050"/>
              <a:gd name="connsiteY8" fmla="*/ 3024336 h 3024336"/>
              <a:gd name="connsiteX9" fmla="*/ 1174750 w 3702050"/>
              <a:gd name="connsiteY9" fmla="*/ 3024336 h 3024336"/>
              <a:gd name="connsiteX10" fmla="*/ 1172344 w 3702050"/>
              <a:gd name="connsiteY10" fmla="*/ 2736304 h 3024336"/>
              <a:gd name="connsiteX11" fmla="*/ 901700 w 3702050"/>
              <a:gd name="connsiteY11" fmla="*/ 2567136 h 3024336"/>
              <a:gd name="connsiteX12" fmla="*/ 361950 w 3702050"/>
              <a:gd name="connsiteY12" fmla="*/ 2579836 h 3024336"/>
              <a:gd name="connsiteX13" fmla="*/ 203200 w 3702050"/>
              <a:gd name="connsiteY13" fmla="*/ 1976586 h 3024336"/>
              <a:gd name="connsiteX14" fmla="*/ 0 w 3702050"/>
              <a:gd name="connsiteY14" fmla="*/ 1894036 h 3024336"/>
              <a:gd name="connsiteX15" fmla="*/ 311150 w 3702050"/>
              <a:gd name="connsiteY15" fmla="*/ 1690836 h 3024336"/>
              <a:gd name="connsiteX16" fmla="*/ 190500 w 3702050"/>
              <a:gd name="connsiteY16" fmla="*/ 1366986 h 3024336"/>
              <a:gd name="connsiteX17" fmla="*/ 628650 w 3702050"/>
              <a:gd name="connsiteY17" fmla="*/ 1366986 h 3024336"/>
              <a:gd name="connsiteX18" fmla="*/ 806450 w 3702050"/>
              <a:gd name="connsiteY18" fmla="*/ 1163786 h 3024336"/>
              <a:gd name="connsiteX19" fmla="*/ 787400 w 3702050"/>
              <a:gd name="connsiteY19" fmla="*/ 795486 h 3024336"/>
              <a:gd name="connsiteX20" fmla="*/ 1028328 w 3702050"/>
              <a:gd name="connsiteY20" fmla="*/ 144016 h 3024336"/>
              <a:gd name="connsiteX21" fmla="*/ 1172344 w 3702050"/>
              <a:gd name="connsiteY21" fmla="*/ 432048 h 3024336"/>
              <a:gd name="connsiteX22" fmla="*/ 1316360 w 3702050"/>
              <a:gd name="connsiteY22" fmla="*/ 72008 h 3024336"/>
              <a:gd name="connsiteX23" fmla="*/ 1532384 w 3702050"/>
              <a:gd name="connsiteY23" fmla="*/ 360040 h 3024336"/>
              <a:gd name="connsiteX24" fmla="*/ 1892424 w 3702050"/>
              <a:gd name="connsiteY24" fmla="*/ 0 h 3024336"/>
              <a:gd name="connsiteX25" fmla="*/ 2180456 w 3702050"/>
              <a:gd name="connsiteY25" fmla="*/ 243408 h 3024336"/>
              <a:gd name="connsiteX26" fmla="*/ 2127250 w 3702050"/>
              <a:gd name="connsiteY26" fmla="*/ 401786 h 3024336"/>
              <a:gd name="connsiteX27" fmla="*/ 2324472 w 3702050"/>
              <a:gd name="connsiteY27" fmla="*/ 360040 h 3024336"/>
              <a:gd name="connsiteX28" fmla="*/ 2540496 w 3702050"/>
              <a:gd name="connsiteY28" fmla="*/ 360040 h 3024336"/>
              <a:gd name="connsiteX29" fmla="*/ 2828528 w 3702050"/>
              <a:gd name="connsiteY29" fmla="*/ 360040 h 3024336"/>
              <a:gd name="connsiteX30" fmla="*/ 3044552 w 3702050"/>
              <a:gd name="connsiteY30" fmla="*/ 432048 h 3024336"/>
              <a:gd name="connsiteX31" fmla="*/ 3111500 w 3702050"/>
              <a:gd name="connsiteY31" fmla="*/ 662136 h 3024336"/>
              <a:gd name="connsiteX32" fmla="*/ 3536950 w 3702050"/>
              <a:gd name="connsiteY32" fmla="*/ 1036786 h 3024336"/>
              <a:gd name="connsiteX33" fmla="*/ 3702050 w 3702050"/>
              <a:gd name="connsiteY33" fmla="*/ 1506686 h 3024336"/>
              <a:gd name="connsiteX34" fmla="*/ 3625850 w 3702050"/>
              <a:gd name="connsiteY34" fmla="*/ 1811486 h 3024336"/>
              <a:gd name="connsiteX35" fmla="*/ 3188568 w 3702050"/>
              <a:gd name="connsiteY35" fmla="*/ 2088232 h 3024336"/>
              <a:gd name="connsiteX0" fmla="*/ 3188568 w 3702050"/>
              <a:gd name="connsiteY0" fmla="*/ 2088232 h 3024336"/>
              <a:gd name="connsiteX1" fmla="*/ 2396480 w 3702050"/>
              <a:gd name="connsiteY1" fmla="*/ 2088232 h 3024336"/>
              <a:gd name="connsiteX2" fmla="*/ 2396480 w 3702050"/>
              <a:gd name="connsiteY2" fmla="*/ 2376264 h 3024336"/>
              <a:gd name="connsiteX3" fmla="*/ 2108448 w 3702050"/>
              <a:gd name="connsiteY3" fmla="*/ 2376264 h 3024336"/>
              <a:gd name="connsiteX4" fmla="*/ 2108448 w 3702050"/>
              <a:gd name="connsiteY4" fmla="*/ 2520280 h 3024336"/>
              <a:gd name="connsiteX5" fmla="*/ 1964432 w 3702050"/>
              <a:gd name="connsiteY5" fmla="*/ 2520280 h 3024336"/>
              <a:gd name="connsiteX6" fmla="*/ 1964432 w 3702050"/>
              <a:gd name="connsiteY6" fmla="*/ 2880320 h 3024336"/>
              <a:gd name="connsiteX7" fmla="*/ 1748408 w 3702050"/>
              <a:gd name="connsiteY7" fmla="*/ 2880320 h 3024336"/>
              <a:gd name="connsiteX8" fmla="*/ 1748408 w 3702050"/>
              <a:gd name="connsiteY8" fmla="*/ 3024336 h 3024336"/>
              <a:gd name="connsiteX9" fmla="*/ 1174750 w 3702050"/>
              <a:gd name="connsiteY9" fmla="*/ 3024336 h 3024336"/>
              <a:gd name="connsiteX10" fmla="*/ 1172344 w 3702050"/>
              <a:gd name="connsiteY10" fmla="*/ 2736304 h 3024336"/>
              <a:gd name="connsiteX11" fmla="*/ 956320 w 3702050"/>
              <a:gd name="connsiteY11" fmla="*/ 2736304 h 3024336"/>
              <a:gd name="connsiteX12" fmla="*/ 361950 w 3702050"/>
              <a:gd name="connsiteY12" fmla="*/ 2579836 h 3024336"/>
              <a:gd name="connsiteX13" fmla="*/ 203200 w 3702050"/>
              <a:gd name="connsiteY13" fmla="*/ 1976586 h 3024336"/>
              <a:gd name="connsiteX14" fmla="*/ 0 w 3702050"/>
              <a:gd name="connsiteY14" fmla="*/ 1894036 h 3024336"/>
              <a:gd name="connsiteX15" fmla="*/ 311150 w 3702050"/>
              <a:gd name="connsiteY15" fmla="*/ 1690836 h 3024336"/>
              <a:gd name="connsiteX16" fmla="*/ 190500 w 3702050"/>
              <a:gd name="connsiteY16" fmla="*/ 1366986 h 3024336"/>
              <a:gd name="connsiteX17" fmla="*/ 628650 w 3702050"/>
              <a:gd name="connsiteY17" fmla="*/ 1366986 h 3024336"/>
              <a:gd name="connsiteX18" fmla="*/ 806450 w 3702050"/>
              <a:gd name="connsiteY18" fmla="*/ 1163786 h 3024336"/>
              <a:gd name="connsiteX19" fmla="*/ 787400 w 3702050"/>
              <a:gd name="connsiteY19" fmla="*/ 795486 h 3024336"/>
              <a:gd name="connsiteX20" fmla="*/ 1028328 w 3702050"/>
              <a:gd name="connsiteY20" fmla="*/ 144016 h 3024336"/>
              <a:gd name="connsiteX21" fmla="*/ 1172344 w 3702050"/>
              <a:gd name="connsiteY21" fmla="*/ 432048 h 3024336"/>
              <a:gd name="connsiteX22" fmla="*/ 1316360 w 3702050"/>
              <a:gd name="connsiteY22" fmla="*/ 72008 h 3024336"/>
              <a:gd name="connsiteX23" fmla="*/ 1532384 w 3702050"/>
              <a:gd name="connsiteY23" fmla="*/ 360040 h 3024336"/>
              <a:gd name="connsiteX24" fmla="*/ 1892424 w 3702050"/>
              <a:gd name="connsiteY24" fmla="*/ 0 h 3024336"/>
              <a:gd name="connsiteX25" fmla="*/ 2180456 w 3702050"/>
              <a:gd name="connsiteY25" fmla="*/ 243408 h 3024336"/>
              <a:gd name="connsiteX26" fmla="*/ 2127250 w 3702050"/>
              <a:gd name="connsiteY26" fmla="*/ 401786 h 3024336"/>
              <a:gd name="connsiteX27" fmla="*/ 2324472 w 3702050"/>
              <a:gd name="connsiteY27" fmla="*/ 360040 h 3024336"/>
              <a:gd name="connsiteX28" fmla="*/ 2540496 w 3702050"/>
              <a:gd name="connsiteY28" fmla="*/ 360040 h 3024336"/>
              <a:gd name="connsiteX29" fmla="*/ 2828528 w 3702050"/>
              <a:gd name="connsiteY29" fmla="*/ 360040 h 3024336"/>
              <a:gd name="connsiteX30" fmla="*/ 3044552 w 3702050"/>
              <a:gd name="connsiteY30" fmla="*/ 432048 h 3024336"/>
              <a:gd name="connsiteX31" fmla="*/ 3111500 w 3702050"/>
              <a:gd name="connsiteY31" fmla="*/ 662136 h 3024336"/>
              <a:gd name="connsiteX32" fmla="*/ 3536950 w 3702050"/>
              <a:gd name="connsiteY32" fmla="*/ 1036786 h 3024336"/>
              <a:gd name="connsiteX33" fmla="*/ 3702050 w 3702050"/>
              <a:gd name="connsiteY33" fmla="*/ 1506686 h 3024336"/>
              <a:gd name="connsiteX34" fmla="*/ 3625850 w 3702050"/>
              <a:gd name="connsiteY34" fmla="*/ 1811486 h 3024336"/>
              <a:gd name="connsiteX35" fmla="*/ 3188568 w 3702050"/>
              <a:gd name="connsiteY35" fmla="*/ 2088232 h 3024336"/>
              <a:gd name="connsiteX0" fmla="*/ 3188568 w 3702050"/>
              <a:gd name="connsiteY0" fmla="*/ 2088232 h 3024336"/>
              <a:gd name="connsiteX1" fmla="*/ 2396480 w 3702050"/>
              <a:gd name="connsiteY1" fmla="*/ 2088232 h 3024336"/>
              <a:gd name="connsiteX2" fmla="*/ 2396480 w 3702050"/>
              <a:gd name="connsiteY2" fmla="*/ 2376264 h 3024336"/>
              <a:gd name="connsiteX3" fmla="*/ 2108448 w 3702050"/>
              <a:gd name="connsiteY3" fmla="*/ 2376264 h 3024336"/>
              <a:gd name="connsiteX4" fmla="*/ 2108448 w 3702050"/>
              <a:gd name="connsiteY4" fmla="*/ 2520280 h 3024336"/>
              <a:gd name="connsiteX5" fmla="*/ 1964432 w 3702050"/>
              <a:gd name="connsiteY5" fmla="*/ 2520280 h 3024336"/>
              <a:gd name="connsiteX6" fmla="*/ 1964432 w 3702050"/>
              <a:gd name="connsiteY6" fmla="*/ 2880320 h 3024336"/>
              <a:gd name="connsiteX7" fmla="*/ 1748408 w 3702050"/>
              <a:gd name="connsiteY7" fmla="*/ 2880320 h 3024336"/>
              <a:gd name="connsiteX8" fmla="*/ 1748408 w 3702050"/>
              <a:gd name="connsiteY8" fmla="*/ 3024336 h 3024336"/>
              <a:gd name="connsiteX9" fmla="*/ 1174750 w 3702050"/>
              <a:gd name="connsiteY9" fmla="*/ 3024336 h 3024336"/>
              <a:gd name="connsiteX10" fmla="*/ 1172344 w 3702050"/>
              <a:gd name="connsiteY10" fmla="*/ 2736304 h 3024336"/>
              <a:gd name="connsiteX11" fmla="*/ 956320 w 3702050"/>
              <a:gd name="connsiteY11" fmla="*/ 2736304 h 3024336"/>
              <a:gd name="connsiteX12" fmla="*/ 380256 w 3702050"/>
              <a:gd name="connsiteY12" fmla="*/ 2592288 h 3024336"/>
              <a:gd name="connsiteX13" fmla="*/ 203200 w 3702050"/>
              <a:gd name="connsiteY13" fmla="*/ 1976586 h 3024336"/>
              <a:gd name="connsiteX14" fmla="*/ 0 w 3702050"/>
              <a:gd name="connsiteY14" fmla="*/ 1894036 h 3024336"/>
              <a:gd name="connsiteX15" fmla="*/ 311150 w 3702050"/>
              <a:gd name="connsiteY15" fmla="*/ 1690836 h 3024336"/>
              <a:gd name="connsiteX16" fmla="*/ 190500 w 3702050"/>
              <a:gd name="connsiteY16" fmla="*/ 1366986 h 3024336"/>
              <a:gd name="connsiteX17" fmla="*/ 628650 w 3702050"/>
              <a:gd name="connsiteY17" fmla="*/ 1366986 h 3024336"/>
              <a:gd name="connsiteX18" fmla="*/ 806450 w 3702050"/>
              <a:gd name="connsiteY18" fmla="*/ 1163786 h 3024336"/>
              <a:gd name="connsiteX19" fmla="*/ 787400 w 3702050"/>
              <a:gd name="connsiteY19" fmla="*/ 795486 h 3024336"/>
              <a:gd name="connsiteX20" fmla="*/ 1028328 w 3702050"/>
              <a:gd name="connsiteY20" fmla="*/ 144016 h 3024336"/>
              <a:gd name="connsiteX21" fmla="*/ 1172344 w 3702050"/>
              <a:gd name="connsiteY21" fmla="*/ 432048 h 3024336"/>
              <a:gd name="connsiteX22" fmla="*/ 1316360 w 3702050"/>
              <a:gd name="connsiteY22" fmla="*/ 72008 h 3024336"/>
              <a:gd name="connsiteX23" fmla="*/ 1532384 w 3702050"/>
              <a:gd name="connsiteY23" fmla="*/ 360040 h 3024336"/>
              <a:gd name="connsiteX24" fmla="*/ 1892424 w 3702050"/>
              <a:gd name="connsiteY24" fmla="*/ 0 h 3024336"/>
              <a:gd name="connsiteX25" fmla="*/ 2180456 w 3702050"/>
              <a:gd name="connsiteY25" fmla="*/ 243408 h 3024336"/>
              <a:gd name="connsiteX26" fmla="*/ 2127250 w 3702050"/>
              <a:gd name="connsiteY26" fmla="*/ 401786 h 3024336"/>
              <a:gd name="connsiteX27" fmla="*/ 2324472 w 3702050"/>
              <a:gd name="connsiteY27" fmla="*/ 360040 h 3024336"/>
              <a:gd name="connsiteX28" fmla="*/ 2540496 w 3702050"/>
              <a:gd name="connsiteY28" fmla="*/ 360040 h 3024336"/>
              <a:gd name="connsiteX29" fmla="*/ 2828528 w 3702050"/>
              <a:gd name="connsiteY29" fmla="*/ 360040 h 3024336"/>
              <a:gd name="connsiteX30" fmla="*/ 3044552 w 3702050"/>
              <a:gd name="connsiteY30" fmla="*/ 432048 h 3024336"/>
              <a:gd name="connsiteX31" fmla="*/ 3111500 w 3702050"/>
              <a:gd name="connsiteY31" fmla="*/ 662136 h 3024336"/>
              <a:gd name="connsiteX32" fmla="*/ 3536950 w 3702050"/>
              <a:gd name="connsiteY32" fmla="*/ 1036786 h 3024336"/>
              <a:gd name="connsiteX33" fmla="*/ 3702050 w 3702050"/>
              <a:gd name="connsiteY33" fmla="*/ 1506686 h 3024336"/>
              <a:gd name="connsiteX34" fmla="*/ 3625850 w 3702050"/>
              <a:gd name="connsiteY34" fmla="*/ 1811486 h 3024336"/>
              <a:gd name="connsiteX35" fmla="*/ 3188568 w 3702050"/>
              <a:gd name="connsiteY35" fmla="*/ 2088232 h 3024336"/>
              <a:gd name="connsiteX0" fmla="*/ 3188568 w 3702050"/>
              <a:gd name="connsiteY0" fmla="*/ 2088232 h 3024336"/>
              <a:gd name="connsiteX1" fmla="*/ 2396480 w 3702050"/>
              <a:gd name="connsiteY1" fmla="*/ 2088232 h 3024336"/>
              <a:gd name="connsiteX2" fmla="*/ 2396480 w 3702050"/>
              <a:gd name="connsiteY2" fmla="*/ 2376264 h 3024336"/>
              <a:gd name="connsiteX3" fmla="*/ 2108448 w 3702050"/>
              <a:gd name="connsiteY3" fmla="*/ 2376264 h 3024336"/>
              <a:gd name="connsiteX4" fmla="*/ 2108448 w 3702050"/>
              <a:gd name="connsiteY4" fmla="*/ 2520280 h 3024336"/>
              <a:gd name="connsiteX5" fmla="*/ 1964432 w 3702050"/>
              <a:gd name="connsiteY5" fmla="*/ 2520280 h 3024336"/>
              <a:gd name="connsiteX6" fmla="*/ 1964432 w 3702050"/>
              <a:gd name="connsiteY6" fmla="*/ 2880320 h 3024336"/>
              <a:gd name="connsiteX7" fmla="*/ 1748408 w 3702050"/>
              <a:gd name="connsiteY7" fmla="*/ 2880320 h 3024336"/>
              <a:gd name="connsiteX8" fmla="*/ 1748408 w 3702050"/>
              <a:gd name="connsiteY8" fmla="*/ 3024336 h 3024336"/>
              <a:gd name="connsiteX9" fmla="*/ 1174750 w 3702050"/>
              <a:gd name="connsiteY9" fmla="*/ 3024336 h 3024336"/>
              <a:gd name="connsiteX10" fmla="*/ 1172344 w 3702050"/>
              <a:gd name="connsiteY10" fmla="*/ 2736304 h 3024336"/>
              <a:gd name="connsiteX11" fmla="*/ 956320 w 3702050"/>
              <a:gd name="connsiteY11" fmla="*/ 2736304 h 3024336"/>
              <a:gd name="connsiteX12" fmla="*/ 685800 w 3702050"/>
              <a:gd name="connsiteY12" fmla="*/ 2669108 h 3024336"/>
              <a:gd name="connsiteX13" fmla="*/ 380256 w 3702050"/>
              <a:gd name="connsiteY13" fmla="*/ 2592288 h 3024336"/>
              <a:gd name="connsiteX14" fmla="*/ 203200 w 3702050"/>
              <a:gd name="connsiteY14" fmla="*/ 1976586 h 3024336"/>
              <a:gd name="connsiteX15" fmla="*/ 0 w 3702050"/>
              <a:gd name="connsiteY15" fmla="*/ 1894036 h 3024336"/>
              <a:gd name="connsiteX16" fmla="*/ 311150 w 3702050"/>
              <a:gd name="connsiteY16" fmla="*/ 1690836 h 3024336"/>
              <a:gd name="connsiteX17" fmla="*/ 190500 w 3702050"/>
              <a:gd name="connsiteY17" fmla="*/ 1366986 h 3024336"/>
              <a:gd name="connsiteX18" fmla="*/ 628650 w 3702050"/>
              <a:gd name="connsiteY18" fmla="*/ 1366986 h 3024336"/>
              <a:gd name="connsiteX19" fmla="*/ 806450 w 3702050"/>
              <a:gd name="connsiteY19" fmla="*/ 1163786 h 3024336"/>
              <a:gd name="connsiteX20" fmla="*/ 787400 w 3702050"/>
              <a:gd name="connsiteY20" fmla="*/ 795486 h 3024336"/>
              <a:gd name="connsiteX21" fmla="*/ 1028328 w 3702050"/>
              <a:gd name="connsiteY21" fmla="*/ 144016 h 3024336"/>
              <a:gd name="connsiteX22" fmla="*/ 1172344 w 3702050"/>
              <a:gd name="connsiteY22" fmla="*/ 432048 h 3024336"/>
              <a:gd name="connsiteX23" fmla="*/ 1316360 w 3702050"/>
              <a:gd name="connsiteY23" fmla="*/ 72008 h 3024336"/>
              <a:gd name="connsiteX24" fmla="*/ 1532384 w 3702050"/>
              <a:gd name="connsiteY24" fmla="*/ 360040 h 3024336"/>
              <a:gd name="connsiteX25" fmla="*/ 1892424 w 3702050"/>
              <a:gd name="connsiteY25" fmla="*/ 0 h 3024336"/>
              <a:gd name="connsiteX26" fmla="*/ 2180456 w 3702050"/>
              <a:gd name="connsiteY26" fmla="*/ 243408 h 3024336"/>
              <a:gd name="connsiteX27" fmla="*/ 2127250 w 3702050"/>
              <a:gd name="connsiteY27" fmla="*/ 401786 h 3024336"/>
              <a:gd name="connsiteX28" fmla="*/ 2324472 w 3702050"/>
              <a:gd name="connsiteY28" fmla="*/ 360040 h 3024336"/>
              <a:gd name="connsiteX29" fmla="*/ 2540496 w 3702050"/>
              <a:gd name="connsiteY29" fmla="*/ 360040 h 3024336"/>
              <a:gd name="connsiteX30" fmla="*/ 2828528 w 3702050"/>
              <a:gd name="connsiteY30" fmla="*/ 360040 h 3024336"/>
              <a:gd name="connsiteX31" fmla="*/ 3044552 w 3702050"/>
              <a:gd name="connsiteY31" fmla="*/ 432048 h 3024336"/>
              <a:gd name="connsiteX32" fmla="*/ 3111500 w 3702050"/>
              <a:gd name="connsiteY32" fmla="*/ 662136 h 3024336"/>
              <a:gd name="connsiteX33" fmla="*/ 3536950 w 3702050"/>
              <a:gd name="connsiteY33" fmla="*/ 1036786 h 3024336"/>
              <a:gd name="connsiteX34" fmla="*/ 3702050 w 3702050"/>
              <a:gd name="connsiteY34" fmla="*/ 1506686 h 3024336"/>
              <a:gd name="connsiteX35" fmla="*/ 3625850 w 3702050"/>
              <a:gd name="connsiteY35" fmla="*/ 1811486 h 3024336"/>
              <a:gd name="connsiteX36" fmla="*/ 3188568 w 3702050"/>
              <a:gd name="connsiteY36" fmla="*/ 2088232 h 3024336"/>
              <a:gd name="connsiteX0" fmla="*/ 3188568 w 3702050"/>
              <a:gd name="connsiteY0" fmla="*/ 2088232 h 3024336"/>
              <a:gd name="connsiteX1" fmla="*/ 2396480 w 3702050"/>
              <a:gd name="connsiteY1" fmla="*/ 2088232 h 3024336"/>
              <a:gd name="connsiteX2" fmla="*/ 2396480 w 3702050"/>
              <a:gd name="connsiteY2" fmla="*/ 2376264 h 3024336"/>
              <a:gd name="connsiteX3" fmla="*/ 2108448 w 3702050"/>
              <a:gd name="connsiteY3" fmla="*/ 2376264 h 3024336"/>
              <a:gd name="connsiteX4" fmla="*/ 2108448 w 3702050"/>
              <a:gd name="connsiteY4" fmla="*/ 2520280 h 3024336"/>
              <a:gd name="connsiteX5" fmla="*/ 1964432 w 3702050"/>
              <a:gd name="connsiteY5" fmla="*/ 2520280 h 3024336"/>
              <a:gd name="connsiteX6" fmla="*/ 1964432 w 3702050"/>
              <a:gd name="connsiteY6" fmla="*/ 2880320 h 3024336"/>
              <a:gd name="connsiteX7" fmla="*/ 1748408 w 3702050"/>
              <a:gd name="connsiteY7" fmla="*/ 2880320 h 3024336"/>
              <a:gd name="connsiteX8" fmla="*/ 1748408 w 3702050"/>
              <a:gd name="connsiteY8" fmla="*/ 3024336 h 3024336"/>
              <a:gd name="connsiteX9" fmla="*/ 1174750 w 3702050"/>
              <a:gd name="connsiteY9" fmla="*/ 3024336 h 3024336"/>
              <a:gd name="connsiteX10" fmla="*/ 1172344 w 3702050"/>
              <a:gd name="connsiteY10" fmla="*/ 2736304 h 3024336"/>
              <a:gd name="connsiteX11" fmla="*/ 956320 w 3702050"/>
              <a:gd name="connsiteY11" fmla="*/ 2736304 h 3024336"/>
              <a:gd name="connsiteX12" fmla="*/ 956320 w 3702050"/>
              <a:gd name="connsiteY12" fmla="*/ 2592288 h 3024336"/>
              <a:gd name="connsiteX13" fmla="*/ 380256 w 3702050"/>
              <a:gd name="connsiteY13" fmla="*/ 2592288 h 3024336"/>
              <a:gd name="connsiteX14" fmla="*/ 203200 w 3702050"/>
              <a:gd name="connsiteY14" fmla="*/ 1976586 h 3024336"/>
              <a:gd name="connsiteX15" fmla="*/ 0 w 3702050"/>
              <a:gd name="connsiteY15" fmla="*/ 1894036 h 3024336"/>
              <a:gd name="connsiteX16" fmla="*/ 311150 w 3702050"/>
              <a:gd name="connsiteY16" fmla="*/ 1690836 h 3024336"/>
              <a:gd name="connsiteX17" fmla="*/ 190500 w 3702050"/>
              <a:gd name="connsiteY17" fmla="*/ 1366986 h 3024336"/>
              <a:gd name="connsiteX18" fmla="*/ 628650 w 3702050"/>
              <a:gd name="connsiteY18" fmla="*/ 1366986 h 3024336"/>
              <a:gd name="connsiteX19" fmla="*/ 806450 w 3702050"/>
              <a:gd name="connsiteY19" fmla="*/ 1163786 h 3024336"/>
              <a:gd name="connsiteX20" fmla="*/ 787400 w 3702050"/>
              <a:gd name="connsiteY20" fmla="*/ 795486 h 3024336"/>
              <a:gd name="connsiteX21" fmla="*/ 1028328 w 3702050"/>
              <a:gd name="connsiteY21" fmla="*/ 144016 h 3024336"/>
              <a:gd name="connsiteX22" fmla="*/ 1172344 w 3702050"/>
              <a:gd name="connsiteY22" fmla="*/ 432048 h 3024336"/>
              <a:gd name="connsiteX23" fmla="*/ 1316360 w 3702050"/>
              <a:gd name="connsiteY23" fmla="*/ 72008 h 3024336"/>
              <a:gd name="connsiteX24" fmla="*/ 1532384 w 3702050"/>
              <a:gd name="connsiteY24" fmla="*/ 360040 h 3024336"/>
              <a:gd name="connsiteX25" fmla="*/ 1892424 w 3702050"/>
              <a:gd name="connsiteY25" fmla="*/ 0 h 3024336"/>
              <a:gd name="connsiteX26" fmla="*/ 2180456 w 3702050"/>
              <a:gd name="connsiteY26" fmla="*/ 243408 h 3024336"/>
              <a:gd name="connsiteX27" fmla="*/ 2127250 w 3702050"/>
              <a:gd name="connsiteY27" fmla="*/ 401786 h 3024336"/>
              <a:gd name="connsiteX28" fmla="*/ 2324472 w 3702050"/>
              <a:gd name="connsiteY28" fmla="*/ 360040 h 3024336"/>
              <a:gd name="connsiteX29" fmla="*/ 2540496 w 3702050"/>
              <a:gd name="connsiteY29" fmla="*/ 360040 h 3024336"/>
              <a:gd name="connsiteX30" fmla="*/ 2828528 w 3702050"/>
              <a:gd name="connsiteY30" fmla="*/ 360040 h 3024336"/>
              <a:gd name="connsiteX31" fmla="*/ 3044552 w 3702050"/>
              <a:gd name="connsiteY31" fmla="*/ 432048 h 3024336"/>
              <a:gd name="connsiteX32" fmla="*/ 3111500 w 3702050"/>
              <a:gd name="connsiteY32" fmla="*/ 662136 h 3024336"/>
              <a:gd name="connsiteX33" fmla="*/ 3536950 w 3702050"/>
              <a:gd name="connsiteY33" fmla="*/ 1036786 h 3024336"/>
              <a:gd name="connsiteX34" fmla="*/ 3702050 w 3702050"/>
              <a:gd name="connsiteY34" fmla="*/ 1506686 h 3024336"/>
              <a:gd name="connsiteX35" fmla="*/ 3625850 w 3702050"/>
              <a:gd name="connsiteY35" fmla="*/ 1811486 h 3024336"/>
              <a:gd name="connsiteX36" fmla="*/ 3188568 w 3702050"/>
              <a:gd name="connsiteY36" fmla="*/ 2088232 h 3024336"/>
              <a:gd name="connsiteX0" fmla="*/ 3188568 w 3702050"/>
              <a:gd name="connsiteY0" fmla="*/ 2088232 h 3024336"/>
              <a:gd name="connsiteX1" fmla="*/ 2396480 w 3702050"/>
              <a:gd name="connsiteY1" fmla="*/ 2088232 h 3024336"/>
              <a:gd name="connsiteX2" fmla="*/ 2396480 w 3702050"/>
              <a:gd name="connsiteY2" fmla="*/ 2376264 h 3024336"/>
              <a:gd name="connsiteX3" fmla="*/ 2108448 w 3702050"/>
              <a:gd name="connsiteY3" fmla="*/ 2376264 h 3024336"/>
              <a:gd name="connsiteX4" fmla="*/ 2108448 w 3702050"/>
              <a:gd name="connsiteY4" fmla="*/ 2520280 h 3024336"/>
              <a:gd name="connsiteX5" fmla="*/ 1964432 w 3702050"/>
              <a:gd name="connsiteY5" fmla="*/ 2520280 h 3024336"/>
              <a:gd name="connsiteX6" fmla="*/ 1964432 w 3702050"/>
              <a:gd name="connsiteY6" fmla="*/ 2880320 h 3024336"/>
              <a:gd name="connsiteX7" fmla="*/ 1748408 w 3702050"/>
              <a:gd name="connsiteY7" fmla="*/ 2880320 h 3024336"/>
              <a:gd name="connsiteX8" fmla="*/ 1748408 w 3702050"/>
              <a:gd name="connsiteY8" fmla="*/ 3024336 h 3024336"/>
              <a:gd name="connsiteX9" fmla="*/ 1174750 w 3702050"/>
              <a:gd name="connsiteY9" fmla="*/ 3024336 h 3024336"/>
              <a:gd name="connsiteX10" fmla="*/ 1172344 w 3702050"/>
              <a:gd name="connsiteY10" fmla="*/ 2736304 h 3024336"/>
              <a:gd name="connsiteX11" fmla="*/ 956320 w 3702050"/>
              <a:gd name="connsiteY11" fmla="*/ 2736304 h 3024336"/>
              <a:gd name="connsiteX12" fmla="*/ 956320 w 3702050"/>
              <a:gd name="connsiteY12" fmla="*/ 2592288 h 3024336"/>
              <a:gd name="connsiteX13" fmla="*/ 380256 w 3702050"/>
              <a:gd name="connsiteY13" fmla="*/ 2592288 h 3024336"/>
              <a:gd name="connsiteX14" fmla="*/ 380256 w 3702050"/>
              <a:gd name="connsiteY14" fmla="*/ 2016224 h 3024336"/>
              <a:gd name="connsiteX15" fmla="*/ 0 w 3702050"/>
              <a:gd name="connsiteY15" fmla="*/ 1894036 h 3024336"/>
              <a:gd name="connsiteX16" fmla="*/ 311150 w 3702050"/>
              <a:gd name="connsiteY16" fmla="*/ 1690836 h 3024336"/>
              <a:gd name="connsiteX17" fmla="*/ 190500 w 3702050"/>
              <a:gd name="connsiteY17" fmla="*/ 1366986 h 3024336"/>
              <a:gd name="connsiteX18" fmla="*/ 628650 w 3702050"/>
              <a:gd name="connsiteY18" fmla="*/ 1366986 h 3024336"/>
              <a:gd name="connsiteX19" fmla="*/ 806450 w 3702050"/>
              <a:gd name="connsiteY19" fmla="*/ 1163786 h 3024336"/>
              <a:gd name="connsiteX20" fmla="*/ 787400 w 3702050"/>
              <a:gd name="connsiteY20" fmla="*/ 795486 h 3024336"/>
              <a:gd name="connsiteX21" fmla="*/ 1028328 w 3702050"/>
              <a:gd name="connsiteY21" fmla="*/ 144016 h 3024336"/>
              <a:gd name="connsiteX22" fmla="*/ 1172344 w 3702050"/>
              <a:gd name="connsiteY22" fmla="*/ 432048 h 3024336"/>
              <a:gd name="connsiteX23" fmla="*/ 1316360 w 3702050"/>
              <a:gd name="connsiteY23" fmla="*/ 72008 h 3024336"/>
              <a:gd name="connsiteX24" fmla="*/ 1532384 w 3702050"/>
              <a:gd name="connsiteY24" fmla="*/ 360040 h 3024336"/>
              <a:gd name="connsiteX25" fmla="*/ 1892424 w 3702050"/>
              <a:gd name="connsiteY25" fmla="*/ 0 h 3024336"/>
              <a:gd name="connsiteX26" fmla="*/ 2180456 w 3702050"/>
              <a:gd name="connsiteY26" fmla="*/ 243408 h 3024336"/>
              <a:gd name="connsiteX27" fmla="*/ 2127250 w 3702050"/>
              <a:gd name="connsiteY27" fmla="*/ 401786 h 3024336"/>
              <a:gd name="connsiteX28" fmla="*/ 2324472 w 3702050"/>
              <a:gd name="connsiteY28" fmla="*/ 360040 h 3024336"/>
              <a:gd name="connsiteX29" fmla="*/ 2540496 w 3702050"/>
              <a:gd name="connsiteY29" fmla="*/ 360040 h 3024336"/>
              <a:gd name="connsiteX30" fmla="*/ 2828528 w 3702050"/>
              <a:gd name="connsiteY30" fmla="*/ 360040 h 3024336"/>
              <a:gd name="connsiteX31" fmla="*/ 3044552 w 3702050"/>
              <a:gd name="connsiteY31" fmla="*/ 432048 h 3024336"/>
              <a:gd name="connsiteX32" fmla="*/ 3111500 w 3702050"/>
              <a:gd name="connsiteY32" fmla="*/ 662136 h 3024336"/>
              <a:gd name="connsiteX33" fmla="*/ 3536950 w 3702050"/>
              <a:gd name="connsiteY33" fmla="*/ 1036786 h 3024336"/>
              <a:gd name="connsiteX34" fmla="*/ 3702050 w 3702050"/>
              <a:gd name="connsiteY34" fmla="*/ 1506686 h 3024336"/>
              <a:gd name="connsiteX35" fmla="*/ 3625850 w 3702050"/>
              <a:gd name="connsiteY35" fmla="*/ 1811486 h 3024336"/>
              <a:gd name="connsiteX36" fmla="*/ 3188568 w 3702050"/>
              <a:gd name="connsiteY36" fmla="*/ 2088232 h 3024336"/>
              <a:gd name="connsiteX0" fmla="*/ 3168352 w 3681834"/>
              <a:gd name="connsiteY0" fmla="*/ 2088232 h 3024336"/>
              <a:gd name="connsiteX1" fmla="*/ 2376264 w 3681834"/>
              <a:gd name="connsiteY1" fmla="*/ 2088232 h 3024336"/>
              <a:gd name="connsiteX2" fmla="*/ 2376264 w 3681834"/>
              <a:gd name="connsiteY2" fmla="*/ 2376264 h 3024336"/>
              <a:gd name="connsiteX3" fmla="*/ 2088232 w 3681834"/>
              <a:gd name="connsiteY3" fmla="*/ 2376264 h 3024336"/>
              <a:gd name="connsiteX4" fmla="*/ 2088232 w 3681834"/>
              <a:gd name="connsiteY4" fmla="*/ 2520280 h 3024336"/>
              <a:gd name="connsiteX5" fmla="*/ 1944216 w 3681834"/>
              <a:gd name="connsiteY5" fmla="*/ 2520280 h 3024336"/>
              <a:gd name="connsiteX6" fmla="*/ 1944216 w 3681834"/>
              <a:gd name="connsiteY6" fmla="*/ 2880320 h 3024336"/>
              <a:gd name="connsiteX7" fmla="*/ 1728192 w 3681834"/>
              <a:gd name="connsiteY7" fmla="*/ 2880320 h 3024336"/>
              <a:gd name="connsiteX8" fmla="*/ 1728192 w 3681834"/>
              <a:gd name="connsiteY8" fmla="*/ 3024336 h 3024336"/>
              <a:gd name="connsiteX9" fmla="*/ 1154534 w 3681834"/>
              <a:gd name="connsiteY9" fmla="*/ 3024336 h 3024336"/>
              <a:gd name="connsiteX10" fmla="*/ 1152128 w 3681834"/>
              <a:gd name="connsiteY10" fmla="*/ 2736304 h 3024336"/>
              <a:gd name="connsiteX11" fmla="*/ 936104 w 3681834"/>
              <a:gd name="connsiteY11" fmla="*/ 2736304 h 3024336"/>
              <a:gd name="connsiteX12" fmla="*/ 936104 w 3681834"/>
              <a:gd name="connsiteY12" fmla="*/ 2592288 h 3024336"/>
              <a:gd name="connsiteX13" fmla="*/ 360040 w 3681834"/>
              <a:gd name="connsiteY13" fmla="*/ 2592288 h 3024336"/>
              <a:gd name="connsiteX14" fmla="*/ 360040 w 3681834"/>
              <a:gd name="connsiteY14" fmla="*/ 2016224 h 3024336"/>
              <a:gd name="connsiteX15" fmla="*/ 0 w 3681834"/>
              <a:gd name="connsiteY15" fmla="*/ 2016224 h 3024336"/>
              <a:gd name="connsiteX16" fmla="*/ 290934 w 3681834"/>
              <a:gd name="connsiteY16" fmla="*/ 1690836 h 3024336"/>
              <a:gd name="connsiteX17" fmla="*/ 170284 w 3681834"/>
              <a:gd name="connsiteY17" fmla="*/ 1366986 h 3024336"/>
              <a:gd name="connsiteX18" fmla="*/ 608434 w 3681834"/>
              <a:gd name="connsiteY18" fmla="*/ 1366986 h 3024336"/>
              <a:gd name="connsiteX19" fmla="*/ 786234 w 3681834"/>
              <a:gd name="connsiteY19" fmla="*/ 1163786 h 3024336"/>
              <a:gd name="connsiteX20" fmla="*/ 767184 w 3681834"/>
              <a:gd name="connsiteY20" fmla="*/ 795486 h 3024336"/>
              <a:gd name="connsiteX21" fmla="*/ 1008112 w 3681834"/>
              <a:gd name="connsiteY21" fmla="*/ 144016 h 3024336"/>
              <a:gd name="connsiteX22" fmla="*/ 1152128 w 3681834"/>
              <a:gd name="connsiteY22" fmla="*/ 432048 h 3024336"/>
              <a:gd name="connsiteX23" fmla="*/ 1296144 w 3681834"/>
              <a:gd name="connsiteY23" fmla="*/ 72008 h 3024336"/>
              <a:gd name="connsiteX24" fmla="*/ 1512168 w 3681834"/>
              <a:gd name="connsiteY24" fmla="*/ 360040 h 3024336"/>
              <a:gd name="connsiteX25" fmla="*/ 1872208 w 3681834"/>
              <a:gd name="connsiteY25" fmla="*/ 0 h 3024336"/>
              <a:gd name="connsiteX26" fmla="*/ 2160240 w 3681834"/>
              <a:gd name="connsiteY26" fmla="*/ 243408 h 3024336"/>
              <a:gd name="connsiteX27" fmla="*/ 2107034 w 3681834"/>
              <a:gd name="connsiteY27" fmla="*/ 401786 h 3024336"/>
              <a:gd name="connsiteX28" fmla="*/ 2304256 w 3681834"/>
              <a:gd name="connsiteY28" fmla="*/ 360040 h 3024336"/>
              <a:gd name="connsiteX29" fmla="*/ 2520280 w 3681834"/>
              <a:gd name="connsiteY29" fmla="*/ 360040 h 3024336"/>
              <a:gd name="connsiteX30" fmla="*/ 2808312 w 3681834"/>
              <a:gd name="connsiteY30" fmla="*/ 360040 h 3024336"/>
              <a:gd name="connsiteX31" fmla="*/ 3024336 w 3681834"/>
              <a:gd name="connsiteY31" fmla="*/ 432048 h 3024336"/>
              <a:gd name="connsiteX32" fmla="*/ 3091284 w 3681834"/>
              <a:gd name="connsiteY32" fmla="*/ 662136 h 3024336"/>
              <a:gd name="connsiteX33" fmla="*/ 3516734 w 3681834"/>
              <a:gd name="connsiteY33" fmla="*/ 1036786 h 3024336"/>
              <a:gd name="connsiteX34" fmla="*/ 3681834 w 3681834"/>
              <a:gd name="connsiteY34" fmla="*/ 1506686 h 3024336"/>
              <a:gd name="connsiteX35" fmla="*/ 3605634 w 3681834"/>
              <a:gd name="connsiteY35" fmla="*/ 1811486 h 3024336"/>
              <a:gd name="connsiteX36" fmla="*/ 3168352 w 3681834"/>
              <a:gd name="connsiteY36" fmla="*/ 2088232 h 3024336"/>
              <a:gd name="connsiteX0" fmla="*/ 3168352 w 3681834"/>
              <a:gd name="connsiteY0" fmla="*/ 2088232 h 3024336"/>
              <a:gd name="connsiteX1" fmla="*/ 2376264 w 3681834"/>
              <a:gd name="connsiteY1" fmla="*/ 2088232 h 3024336"/>
              <a:gd name="connsiteX2" fmla="*/ 2376264 w 3681834"/>
              <a:gd name="connsiteY2" fmla="*/ 2376264 h 3024336"/>
              <a:gd name="connsiteX3" fmla="*/ 2088232 w 3681834"/>
              <a:gd name="connsiteY3" fmla="*/ 2376264 h 3024336"/>
              <a:gd name="connsiteX4" fmla="*/ 2088232 w 3681834"/>
              <a:gd name="connsiteY4" fmla="*/ 2520280 h 3024336"/>
              <a:gd name="connsiteX5" fmla="*/ 1944216 w 3681834"/>
              <a:gd name="connsiteY5" fmla="*/ 2520280 h 3024336"/>
              <a:gd name="connsiteX6" fmla="*/ 1944216 w 3681834"/>
              <a:gd name="connsiteY6" fmla="*/ 2880320 h 3024336"/>
              <a:gd name="connsiteX7" fmla="*/ 1728192 w 3681834"/>
              <a:gd name="connsiteY7" fmla="*/ 2880320 h 3024336"/>
              <a:gd name="connsiteX8" fmla="*/ 1728192 w 3681834"/>
              <a:gd name="connsiteY8" fmla="*/ 3024336 h 3024336"/>
              <a:gd name="connsiteX9" fmla="*/ 1154534 w 3681834"/>
              <a:gd name="connsiteY9" fmla="*/ 3024336 h 3024336"/>
              <a:gd name="connsiteX10" fmla="*/ 1152128 w 3681834"/>
              <a:gd name="connsiteY10" fmla="*/ 2736304 h 3024336"/>
              <a:gd name="connsiteX11" fmla="*/ 936104 w 3681834"/>
              <a:gd name="connsiteY11" fmla="*/ 2736304 h 3024336"/>
              <a:gd name="connsiteX12" fmla="*/ 936104 w 3681834"/>
              <a:gd name="connsiteY12" fmla="*/ 2592288 h 3024336"/>
              <a:gd name="connsiteX13" fmla="*/ 360040 w 3681834"/>
              <a:gd name="connsiteY13" fmla="*/ 2592288 h 3024336"/>
              <a:gd name="connsiteX14" fmla="*/ 360040 w 3681834"/>
              <a:gd name="connsiteY14" fmla="*/ 2016224 h 3024336"/>
              <a:gd name="connsiteX15" fmla="*/ 0 w 3681834"/>
              <a:gd name="connsiteY15" fmla="*/ 2016224 h 3024336"/>
              <a:gd name="connsiteX16" fmla="*/ 138534 w 3681834"/>
              <a:gd name="connsiteY16" fmla="*/ 1862658 h 3024336"/>
              <a:gd name="connsiteX17" fmla="*/ 290934 w 3681834"/>
              <a:gd name="connsiteY17" fmla="*/ 1690836 h 3024336"/>
              <a:gd name="connsiteX18" fmla="*/ 170284 w 3681834"/>
              <a:gd name="connsiteY18" fmla="*/ 1366986 h 3024336"/>
              <a:gd name="connsiteX19" fmla="*/ 608434 w 3681834"/>
              <a:gd name="connsiteY19" fmla="*/ 1366986 h 3024336"/>
              <a:gd name="connsiteX20" fmla="*/ 786234 w 3681834"/>
              <a:gd name="connsiteY20" fmla="*/ 1163786 h 3024336"/>
              <a:gd name="connsiteX21" fmla="*/ 767184 w 3681834"/>
              <a:gd name="connsiteY21" fmla="*/ 795486 h 3024336"/>
              <a:gd name="connsiteX22" fmla="*/ 1008112 w 3681834"/>
              <a:gd name="connsiteY22" fmla="*/ 144016 h 3024336"/>
              <a:gd name="connsiteX23" fmla="*/ 1152128 w 3681834"/>
              <a:gd name="connsiteY23" fmla="*/ 432048 h 3024336"/>
              <a:gd name="connsiteX24" fmla="*/ 1296144 w 3681834"/>
              <a:gd name="connsiteY24" fmla="*/ 72008 h 3024336"/>
              <a:gd name="connsiteX25" fmla="*/ 1512168 w 3681834"/>
              <a:gd name="connsiteY25" fmla="*/ 360040 h 3024336"/>
              <a:gd name="connsiteX26" fmla="*/ 1872208 w 3681834"/>
              <a:gd name="connsiteY26" fmla="*/ 0 h 3024336"/>
              <a:gd name="connsiteX27" fmla="*/ 2160240 w 3681834"/>
              <a:gd name="connsiteY27" fmla="*/ 243408 h 3024336"/>
              <a:gd name="connsiteX28" fmla="*/ 2107034 w 3681834"/>
              <a:gd name="connsiteY28" fmla="*/ 401786 h 3024336"/>
              <a:gd name="connsiteX29" fmla="*/ 2304256 w 3681834"/>
              <a:gd name="connsiteY29" fmla="*/ 360040 h 3024336"/>
              <a:gd name="connsiteX30" fmla="*/ 2520280 w 3681834"/>
              <a:gd name="connsiteY30" fmla="*/ 360040 h 3024336"/>
              <a:gd name="connsiteX31" fmla="*/ 2808312 w 3681834"/>
              <a:gd name="connsiteY31" fmla="*/ 360040 h 3024336"/>
              <a:gd name="connsiteX32" fmla="*/ 3024336 w 3681834"/>
              <a:gd name="connsiteY32" fmla="*/ 432048 h 3024336"/>
              <a:gd name="connsiteX33" fmla="*/ 3091284 w 3681834"/>
              <a:gd name="connsiteY33" fmla="*/ 662136 h 3024336"/>
              <a:gd name="connsiteX34" fmla="*/ 3516734 w 3681834"/>
              <a:gd name="connsiteY34" fmla="*/ 1036786 h 3024336"/>
              <a:gd name="connsiteX35" fmla="*/ 3681834 w 3681834"/>
              <a:gd name="connsiteY35" fmla="*/ 1506686 h 3024336"/>
              <a:gd name="connsiteX36" fmla="*/ 3605634 w 3681834"/>
              <a:gd name="connsiteY36" fmla="*/ 1811486 h 3024336"/>
              <a:gd name="connsiteX37" fmla="*/ 3168352 w 3681834"/>
              <a:gd name="connsiteY37" fmla="*/ 2088232 h 3024336"/>
              <a:gd name="connsiteX0" fmla="*/ 3168352 w 3681834"/>
              <a:gd name="connsiteY0" fmla="*/ 2088232 h 3024336"/>
              <a:gd name="connsiteX1" fmla="*/ 2376264 w 3681834"/>
              <a:gd name="connsiteY1" fmla="*/ 2088232 h 3024336"/>
              <a:gd name="connsiteX2" fmla="*/ 2376264 w 3681834"/>
              <a:gd name="connsiteY2" fmla="*/ 2376264 h 3024336"/>
              <a:gd name="connsiteX3" fmla="*/ 2088232 w 3681834"/>
              <a:gd name="connsiteY3" fmla="*/ 2376264 h 3024336"/>
              <a:gd name="connsiteX4" fmla="*/ 2088232 w 3681834"/>
              <a:gd name="connsiteY4" fmla="*/ 2520280 h 3024336"/>
              <a:gd name="connsiteX5" fmla="*/ 1944216 w 3681834"/>
              <a:gd name="connsiteY5" fmla="*/ 2520280 h 3024336"/>
              <a:gd name="connsiteX6" fmla="*/ 1944216 w 3681834"/>
              <a:gd name="connsiteY6" fmla="*/ 2880320 h 3024336"/>
              <a:gd name="connsiteX7" fmla="*/ 1728192 w 3681834"/>
              <a:gd name="connsiteY7" fmla="*/ 2880320 h 3024336"/>
              <a:gd name="connsiteX8" fmla="*/ 1728192 w 3681834"/>
              <a:gd name="connsiteY8" fmla="*/ 3024336 h 3024336"/>
              <a:gd name="connsiteX9" fmla="*/ 1154534 w 3681834"/>
              <a:gd name="connsiteY9" fmla="*/ 3024336 h 3024336"/>
              <a:gd name="connsiteX10" fmla="*/ 1152128 w 3681834"/>
              <a:gd name="connsiteY10" fmla="*/ 2736304 h 3024336"/>
              <a:gd name="connsiteX11" fmla="*/ 936104 w 3681834"/>
              <a:gd name="connsiteY11" fmla="*/ 2736304 h 3024336"/>
              <a:gd name="connsiteX12" fmla="*/ 936104 w 3681834"/>
              <a:gd name="connsiteY12" fmla="*/ 2592288 h 3024336"/>
              <a:gd name="connsiteX13" fmla="*/ 360040 w 3681834"/>
              <a:gd name="connsiteY13" fmla="*/ 2592288 h 3024336"/>
              <a:gd name="connsiteX14" fmla="*/ 360040 w 3681834"/>
              <a:gd name="connsiteY14" fmla="*/ 2016224 h 3024336"/>
              <a:gd name="connsiteX15" fmla="*/ 0 w 3681834"/>
              <a:gd name="connsiteY15" fmla="*/ 2016224 h 3024336"/>
              <a:gd name="connsiteX16" fmla="*/ 0 w 3681834"/>
              <a:gd name="connsiteY16" fmla="*/ 1872208 h 3024336"/>
              <a:gd name="connsiteX17" fmla="*/ 290934 w 3681834"/>
              <a:gd name="connsiteY17" fmla="*/ 1690836 h 3024336"/>
              <a:gd name="connsiteX18" fmla="*/ 170284 w 3681834"/>
              <a:gd name="connsiteY18" fmla="*/ 1366986 h 3024336"/>
              <a:gd name="connsiteX19" fmla="*/ 608434 w 3681834"/>
              <a:gd name="connsiteY19" fmla="*/ 1366986 h 3024336"/>
              <a:gd name="connsiteX20" fmla="*/ 786234 w 3681834"/>
              <a:gd name="connsiteY20" fmla="*/ 1163786 h 3024336"/>
              <a:gd name="connsiteX21" fmla="*/ 767184 w 3681834"/>
              <a:gd name="connsiteY21" fmla="*/ 795486 h 3024336"/>
              <a:gd name="connsiteX22" fmla="*/ 1008112 w 3681834"/>
              <a:gd name="connsiteY22" fmla="*/ 144016 h 3024336"/>
              <a:gd name="connsiteX23" fmla="*/ 1152128 w 3681834"/>
              <a:gd name="connsiteY23" fmla="*/ 432048 h 3024336"/>
              <a:gd name="connsiteX24" fmla="*/ 1296144 w 3681834"/>
              <a:gd name="connsiteY24" fmla="*/ 72008 h 3024336"/>
              <a:gd name="connsiteX25" fmla="*/ 1512168 w 3681834"/>
              <a:gd name="connsiteY25" fmla="*/ 360040 h 3024336"/>
              <a:gd name="connsiteX26" fmla="*/ 1872208 w 3681834"/>
              <a:gd name="connsiteY26" fmla="*/ 0 h 3024336"/>
              <a:gd name="connsiteX27" fmla="*/ 2160240 w 3681834"/>
              <a:gd name="connsiteY27" fmla="*/ 243408 h 3024336"/>
              <a:gd name="connsiteX28" fmla="*/ 2107034 w 3681834"/>
              <a:gd name="connsiteY28" fmla="*/ 401786 h 3024336"/>
              <a:gd name="connsiteX29" fmla="*/ 2304256 w 3681834"/>
              <a:gd name="connsiteY29" fmla="*/ 360040 h 3024336"/>
              <a:gd name="connsiteX30" fmla="*/ 2520280 w 3681834"/>
              <a:gd name="connsiteY30" fmla="*/ 360040 h 3024336"/>
              <a:gd name="connsiteX31" fmla="*/ 2808312 w 3681834"/>
              <a:gd name="connsiteY31" fmla="*/ 360040 h 3024336"/>
              <a:gd name="connsiteX32" fmla="*/ 3024336 w 3681834"/>
              <a:gd name="connsiteY32" fmla="*/ 432048 h 3024336"/>
              <a:gd name="connsiteX33" fmla="*/ 3091284 w 3681834"/>
              <a:gd name="connsiteY33" fmla="*/ 662136 h 3024336"/>
              <a:gd name="connsiteX34" fmla="*/ 3516734 w 3681834"/>
              <a:gd name="connsiteY34" fmla="*/ 1036786 h 3024336"/>
              <a:gd name="connsiteX35" fmla="*/ 3681834 w 3681834"/>
              <a:gd name="connsiteY35" fmla="*/ 1506686 h 3024336"/>
              <a:gd name="connsiteX36" fmla="*/ 3605634 w 3681834"/>
              <a:gd name="connsiteY36" fmla="*/ 1811486 h 3024336"/>
              <a:gd name="connsiteX37" fmla="*/ 3168352 w 3681834"/>
              <a:gd name="connsiteY37" fmla="*/ 2088232 h 3024336"/>
              <a:gd name="connsiteX0" fmla="*/ 3168352 w 3681834"/>
              <a:gd name="connsiteY0" fmla="*/ 2088232 h 3024336"/>
              <a:gd name="connsiteX1" fmla="*/ 2376264 w 3681834"/>
              <a:gd name="connsiteY1" fmla="*/ 2088232 h 3024336"/>
              <a:gd name="connsiteX2" fmla="*/ 2376264 w 3681834"/>
              <a:gd name="connsiteY2" fmla="*/ 2376264 h 3024336"/>
              <a:gd name="connsiteX3" fmla="*/ 2088232 w 3681834"/>
              <a:gd name="connsiteY3" fmla="*/ 2376264 h 3024336"/>
              <a:gd name="connsiteX4" fmla="*/ 2088232 w 3681834"/>
              <a:gd name="connsiteY4" fmla="*/ 2520280 h 3024336"/>
              <a:gd name="connsiteX5" fmla="*/ 1944216 w 3681834"/>
              <a:gd name="connsiteY5" fmla="*/ 2520280 h 3024336"/>
              <a:gd name="connsiteX6" fmla="*/ 1944216 w 3681834"/>
              <a:gd name="connsiteY6" fmla="*/ 2880320 h 3024336"/>
              <a:gd name="connsiteX7" fmla="*/ 1728192 w 3681834"/>
              <a:gd name="connsiteY7" fmla="*/ 2880320 h 3024336"/>
              <a:gd name="connsiteX8" fmla="*/ 1728192 w 3681834"/>
              <a:gd name="connsiteY8" fmla="*/ 3024336 h 3024336"/>
              <a:gd name="connsiteX9" fmla="*/ 1154534 w 3681834"/>
              <a:gd name="connsiteY9" fmla="*/ 3024336 h 3024336"/>
              <a:gd name="connsiteX10" fmla="*/ 1152128 w 3681834"/>
              <a:gd name="connsiteY10" fmla="*/ 2736304 h 3024336"/>
              <a:gd name="connsiteX11" fmla="*/ 936104 w 3681834"/>
              <a:gd name="connsiteY11" fmla="*/ 2736304 h 3024336"/>
              <a:gd name="connsiteX12" fmla="*/ 936104 w 3681834"/>
              <a:gd name="connsiteY12" fmla="*/ 2592288 h 3024336"/>
              <a:gd name="connsiteX13" fmla="*/ 360040 w 3681834"/>
              <a:gd name="connsiteY13" fmla="*/ 2592288 h 3024336"/>
              <a:gd name="connsiteX14" fmla="*/ 360040 w 3681834"/>
              <a:gd name="connsiteY14" fmla="*/ 2016224 h 3024336"/>
              <a:gd name="connsiteX15" fmla="*/ 0 w 3681834"/>
              <a:gd name="connsiteY15" fmla="*/ 2016224 h 3024336"/>
              <a:gd name="connsiteX16" fmla="*/ 0 w 3681834"/>
              <a:gd name="connsiteY16" fmla="*/ 1872208 h 3024336"/>
              <a:gd name="connsiteX17" fmla="*/ 288032 w 3681834"/>
              <a:gd name="connsiteY17" fmla="*/ 1872208 h 3024336"/>
              <a:gd name="connsiteX18" fmla="*/ 170284 w 3681834"/>
              <a:gd name="connsiteY18" fmla="*/ 1366986 h 3024336"/>
              <a:gd name="connsiteX19" fmla="*/ 608434 w 3681834"/>
              <a:gd name="connsiteY19" fmla="*/ 1366986 h 3024336"/>
              <a:gd name="connsiteX20" fmla="*/ 786234 w 3681834"/>
              <a:gd name="connsiteY20" fmla="*/ 1163786 h 3024336"/>
              <a:gd name="connsiteX21" fmla="*/ 767184 w 3681834"/>
              <a:gd name="connsiteY21" fmla="*/ 795486 h 3024336"/>
              <a:gd name="connsiteX22" fmla="*/ 1008112 w 3681834"/>
              <a:gd name="connsiteY22" fmla="*/ 144016 h 3024336"/>
              <a:gd name="connsiteX23" fmla="*/ 1152128 w 3681834"/>
              <a:gd name="connsiteY23" fmla="*/ 432048 h 3024336"/>
              <a:gd name="connsiteX24" fmla="*/ 1296144 w 3681834"/>
              <a:gd name="connsiteY24" fmla="*/ 72008 h 3024336"/>
              <a:gd name="connsiteX25" fmla="*/ 1512168 w 3681834"/>
              <a:gd name="connsiteY25" fmla="*/ 360040 h 3024336"/>
              <a:gd name="connsiteX26" fmla="*/ 1872208 w 3681834"/>
              <a:gd name="connsiteY26" fmla="*/ 0 h 3024336"/>
              <a:gd name="connsiteX27" fmla="*/ 2160240 w 3681834"/>
              <a:gd name="connsiteY27" fmla="*/ 243408 h 3024336"/>
              <a:gd name="connsiteX28" fmla="*/ 2107034 w 3681834"/>
              <a:gd name="connsiteY28" fmla="*/ 401786 h 3024336"/>
              <a:gd name="connsiteX29" fmla="*/ 2304256 w 3681834"/>
              <a:gd name="connsiteY29" fmla="*/ 360040 h 3024336"/>
              <a:gd name="connsiteX30" fmla="*/ 2520280 w 3681834"/>
              <a:gd name="connsiteY30" fmla="*/ 360040 h 3024336"/>
              <a:gd name="connsiteX31" fmla="*/ 2808312 w 3681834"/>
              <a:gd name="connsiteY31" fmla="*/ 360040 h 3024336"/>
              <a:gd name="connsiteX32" fmla="*/ 3024336 w 3681834"/>
              <a:gd name="connsiteY32" fmla="*/ 432048 h 3024336"/>
              <a:gd name="connsiteX33" fmla="*/ 3091284 w 3681834"/>
              <a:gd name="connsiteY33" fmla="*/ 662136 h 3024336"/>
              <a:gd name="connsiteX34" fmla="*/ 3516734 w 3681834"/>
              <a:gd name="connsiteY34" fmla="*/ 1036786 h 3024336"/>
              <a:gd name="connsiteX35" fmla="*/ 3681834 w 3681834"/>
              <a:gd name="connsiteY35" fmla="*/ 1506686 h 3024336"/>
              <a:gd name="connsiteX36" fmla="*/ 3605634 w 3681834"/>
              <a:gd name="connsiteY36" fmla="*/ 1811486 h 3024336"/>
              <a:gd name="connsiteX37" fmla="*/ 3168352 w 3681834"/>
              <a:gd name="connsiteY37" fmla="*/ 2088232 h 3024336"/>
              <a:gd name="connsiteX0" fmla="*/ 3168352 w 3681834"/>
              <a:gd name="connsiteY0" fmla="*/ 2088232 h 3024336"/>
              <a:gd name="connsiteX1" fmla="*/ 2376264 w 3681834"/>
              <a:gd name="connsiteY1" fmla="*/ 2088232 h 3024336"/>
              <a:gd name="connsiteX2" fmla="*/ 2376264 w 3681834"/>
              <a:gd name="connsiteY2" fmla="*/ 2376264 h 3024336"/>
              <a:gd name="connsiteX3" fmla="*/ 2088232 w 3681834"/>
              <a:gd name="connsiteY3" fmla="*/ 2376264 h 3024336"/>
              <a:gd name="connsiteX4" fmla="*/ 2088232 w 3681834"/>
              <a:gd name="connsiteY4" fmla="*/ 2520280 h 3024336"/>
              <a:gd name="connsiteX5" fmla="*/ 1944216 w 3681834"/>
              <a:gd name="connsiteY5" fmla="*/ 2520280 h 3024336"/>
              <a:gd name="connsiteX6" fmla="*/ 1944216 w 3681834"/>
              <a:gd name="connsiteY6" fmla="*/ 2880320 h 3024336"/>
              <a:gd name="connsiteX7" fmla="*/ 1728192 w 3681834"/>
              <a:gd name="connsiteY7" fmla="*/ 2880320 h 3024336"/>
              <a:gd name="connsiteX8" fmla="*/ 1728192 w 3681834"/>
              <a:gd name="connsiteY8" fmla="*/ 3024336 h 3024336"/>
              <a:gd name="connsiteX9" fmla="*/ 1154534 w 3681834"/>
              <a:gd name="connsiteY9" fmla="*/ 3024336 h 3024336"/>
              <a:gd name="connsiteX10" fmla="*/ 1152128 w 3681834"/>
              <a:gd name="connsiteY10" fmla="*/ 2736304 h 3024336"/>
              <a:gd name="connsiteX11" fmla="*/ 936104 w 3681834"/>
              <a:gd name="connsiteY11" fmla="*/ 2736304 h 3024336"/>
              <a:gd name="connsiteX12" fmla="*/ 936104 w 3681834"/>
              <a:gd name="connsiteY12" fmla="*/ 2592288 h 3024336"/>
              <a:gd name="connsiteX13" fmla="*/ 360040 w 3681834"/>
              <a:gd name="connsiteY13" fmla="*/ 2592288 h 3024336"/>
              <a:gd name="connsiteX14" fmla="*/ 360040 w 3681834"/>
              <a:gd name="connsiteY14" fmla="*/ 2016224 h 3024336"/>
              <a:gd name="connsiteX15" fmla="*/ 0 w 3681834"/>
              <a:gd name="connsiteY15" fmla="*/ 2016224 h 3024336"/>
              <a:gd name="connsiteX16" fmla="*/ 0 w 3681834"/>
              <a:gd name="connsiteY16" fmla="*/ 1872208 h 3024336"/>
              <a:gd name="connsiteX17" fmla="*/ 288032 w 3681834"/>
              <a:gd name="connsiteY17" fmla="*/ 1872208 h 3024336"/>
              <a:gd name="connsiteX18" fmla="*/ 288032 w 3681834"/>
              <a:gd name="connsiteY18" fmla="*/ 1368152 h 3024336"/>
              <a:gd name="connsiteX19" fmla="*/ 608434 w 3681834"/>
              <a:gd name="connsiteY19" fmla="*/ 1366986 h 3024336"/>
              <a:gd name="connsiteX20" fmla="*/ 786234 w 3681834"/>
              <a:gd name="connsiteY20" fmla="*/ 1163786 h 3024336"/>
              <a:gd name="connsiteX21" fmla="*/ 767184 w 3681834"/>
              <a:gd name="connsiteY21" fmla="*/ 795486 h 3024336"/>
              <a:gd name="connsiteX22" fmla="*/ 1008112 w 3681834"/>
              <a:gd name="connsiteY22" fmla="*/ 144016 h 3024336"/>
              <a:gd name="connsiteX23" fmla="*/ 1152128 w 3681834"/>
              <a:gd name="connsiteY23" fmla="*/ 432048 h 3024336"/>
              <a:gd name="connsiteX24" fmla="*/ 1296144 w 3681834"/>
              <a:gd name="connsiteY24" fmla="*/ 72008 h 3024336"/>
              <a:gd name="connsiteX25" fmla="*/ 1512168 w 3681834"/>
              <a:gd name="connsiteY25" fmla="*/ 360040 h 3024336"/>
              <a:gd name="connsiteX26" fmla="*/ 1872208 w 3681834"/>
              <a:gd name="connsiteY26" fmla="*/ 0 h 3024336"/>
              <a:gd name="connsiteX27" fmla="*/ 2160240 w 3681834"/>
              <a:gd name="connsiteY27" fmla="*/ 243408 h 3024336"/>
              <a:gd name="connsiteX28" fmla="*/ 2107034 w 3681834"/>
              <a:gd name="connsiteY28" fmla="*/ 401786 h 3024336"/>
              <a:gd name="connsiteX29" fmla="*/ 2304256 w 3681834"/>
              <a:gd name="connsiteY29" fmla="*/ 360040 h 3024336"/>
              <a:gd name="connsiteX30" fmla="*/ 2520280 w 3681834"/>
              <a:gd name="connsiteY30" fmla="*/ 360040 h 3024336"/>
              <a:gd name="connsiteX31" fmla="*/ 2808312 w 3681834"/>
              <a:gd name="connsiteY31" fmla="*/ 360040 h 3024336"/>
              <a:gd name="connsiteX32" fmla="*/ 3024336 w 3681834"/>
              <a:gd name="connsiteY32" fmla="*/ 432048 h 3024336"/>
              <a:gd name="connsiteX33" fmla="*/ 3091284 w 3681834"/>
              <a:gd name="connsiteY33" fmla="*/ 662136 h 3024336"/>
              <a:gd name="connsiteX34" fmla="*/ 3516734 w 3681834"/>
              <a:gd name="connsiteY34" fmla="*/ 1036786 h 3024336"/>
              <a:gd name="connsiteX35" fmla="*/ 3681834 w 3681834"/>
              <a:gd name="connsiteY35" fmla="*/ 1506686 h 3024336"/>
              <a:gd name="connsiteX36" fmla="*/ 3605634 w 3681834"/>
              <a:gd name="connsiteY36" fmla="*/ 1811486 h 3024336"/>
              <a:gd name="connsiteX37" fmla="*/ 3168352 w 3681834"/>
              <a:gd name="connsiteY37" fmla="*/ 2088232 h 3024336"/>
              <a:gd name="connsiteX0" fmla="*/ 3168352 w 3681834"/>
              <a:gd name="connsiteY0" fmla="*/ 2088232 h 3024336"/>
              <a:gd name="connsiteX1" fmla="*/ 2376264 w 3681834"/>
              <a:gd name="connsiteY1" fmla="*/ 2088232 h 3024336"/>
              <a:gd name="connsiteX2" fmla="*/ 2376264 w 3681834"/>
              <a:gd name="connsiteY2" fmla="*/ 2376264 h 3024336"/>
              <a:gd name="connsiteX3" fmla="*/ 2088232 w 3681834"/>
              <a:gd name="connsiteY3" fmla="*/ 2376264 h 3024336"/>
              <a:gd name="connsiteX4" fmla="*/ 2088232 w 3681834"/>
              <a:gd name="connsiteY4" fmla="*/ 2520280 h 3024336"/>
              <a:gd name="connsiteX5" fmla="*/ 1944216 w 3681834"/>
              <a:gd name="connsiteY5" fmla="*/ 2520280 h 3024336"/>
              <a:gd name="connsiteX6" fmla="*/ 1944216 w 3681834"/>
              <a:gd name="connsiteY6" fmla="*/ 2880320 h 3024336"/>
              <a:gd name="connsiteX7" fmla="*/ 1728192 w 3681834"/>
              <a:gd name="connsiteY7" fmla="*/ 2880320 h 3024336"/>
              <a:gd name="connsiteX8" fmla="*/ 1728192 w 3681834"/>
              <a:gd name="connsiteY8" fmla="*/ 3024336 h 3024336"/>
              <a:gd name="connsiteX9" fmla="*/ 1154534 w 3681834"/>
              <a:gd name="connsiteY9" fmla="*/ 3024336 h 3024336"/>
              <a:gd name="connsiteX10" fmla="*/ 1152128 w 3681834"/>
              <a:gd name="connsiteY10" fmla="*/ 2736304 h 3024336"/>
              <a:gd name="connsiteX11" fmla="*/ 936104 w 3681834"/>
              <a:gd name="connsiteY11" fmla="*/ 2736304 h 3024336"/>
              <a:gd name="connsiteX12" fmla="*/ 936104 w 3681834"/>
              <a:gd name="connsiteY12" fmla="*/ 2592288 h 3024336"/>
              <a:gd name="connsiteX13" fmla="*/ 360040 w 3681834"/>
              <a:gd name="connsiteY13" fmla="*/ 2592288 h 3024336"/>
              <a:gd name="connsiteX14" fmla="*/ 360040 w 3681834"/>
              <a:gd name="connsiteY14" fmla="*/ 2016224 h 3024336"/>
              <a:gd name="connsiteX15" fmla="*/ 0 w 3681834"/>
              <a:gd name="connsiteY15" fmla="*/ 2016224 h 3024336"/>
              <a:gd name="connsiteX16" fmla="*/ 0 w 3681834"/>
              <a:gd name="connsiteY16" fmla="*/ 1872208 h 3024336"/>
              <a:gd name="connsiteX17" fmla="*/ 288032 w 3681834"/>
              <a:gd name="connsiteY17" fmla="*/ 1872208 h 3024336"/>
              <a:gd name="connsiteX18" fmla="*/ 288032 w 3681834"/>
              <a:gd name="connsiteY18" fmla="*/ 1368152 h 3024336"/>
              <a:gd name="connsiteX19" fmla="*/ 720080 w 3681834"/>
              <a:gd name="connsiteY19" fmla="*/ 1368152 h 3024336"/>
              <a:gd name="connsiteX20" fmla="*/ 786234 w 3681834"/>
              <a:gd name="connsiteY20" fmla="*/ 1163786 h 3024336"/>
              <a:gd name="connsiteX21" fmla="*/ 767184 w 3681834"/>
              <a:gd name="connsiteY21" fmla="*/ 795486 h 3024336"/>
              <a:gd name="connsiteX22" fmla="*/ 1008112 w 3681834"/>
              <a:gd name="connsiteY22" fmla="*/ 144016 h 3024336"/>
              <a:gd name="connsiteX23" fmla="*/ 1152128 w 3681834"/>
              <a:gd name="connsiteY23" fmla="*/ 432048 h 3024336"/>
              <a:gd name="connsiteX24" fmla="*/ 1296144 w 3681834"/>
              <a:gd name="connsiteY24" fmla="*/ 72008 h 3024336"/>
              <a:gd name="connsiteX25" fmla="*/ 1512168 w 3681834"/>
              <a:gd name="connsiteY25" fmla="*/ 360040 h 3024336"/>
              <a:gd name="connsiteX26" fmla="*/ 1872208 w 3681834"/>
              <a:gd name="connsiteY26" fmla="*/ 0 h 3024336"/>
              <a:gd name="connsiteX27" fmla="*/ 2160240 w 3681834"/>
              <a:gd name="connsiteY27" fmla="*/ 243408 h 3024336"/>
              <a:gd name="connsiteX28" fmla="*/ 2107034 w 3681834"/>
              <a:gd name="connsiteY28" fmla="*/ 401786 h 3024336"/>
              <a:gd name="connsiteX29" fmla="*/ 2304256 w 3681834"/>
              <a:gd name="connsiteY29" fmla="*/ 360040 h 3024336"/>
              <a:gd name="connsiteX30" fmla="*/ 2520280 w 3681834"/>
              <a:gd name="connsiteY30" fmla="*/ 360040 h 3024336"/>
              <a:gd name="connsiteX31" fmla="*/ 2808312 w 3681834"/>
              <a:gd name="connsiteY31" fmla="*/ 360040 h 3024336"/>
              <a:gd name="connsiteX32" fmla="*/ 3024336 w 3681834"/>
              <a:gd name="connsiteY32" fmla="*/ 432048 h 3024336"/>
              <a:gd name="connsiteX33" fmla="*/ 3091284 w 3681834"/>
              <a:gd name="connsiteY33" fmla="*/ 662136 h 3024336"/>
              <a:gd name="connsiteX34" fmla="*/ 3516734 w 3681834"/>
              <a:gd name="connsiteY34" fmla="*/ 1036786 h 3024336"/>
              <a:gd name="connsiteX35" fmla="*/ 3681834 w 3681834"/>
              <a:gd name="connsiteY35" fmla="*/ 1506686 h 3024336"/>
              <a:gd name="connsiteX36" fmla="*/ 3605634 w 3681834"/>
              <a:gd name="connsiteY36" fmla="*/ 1811486 h 3024336"/>
              <a:gd name="connsiteX37" fmla="*/ 3168352 w 3681834"/>
              <a:gd name="connsiteY37" fmla="*/ 2088232 h 3024336"/>
              <a:gd name="connsiteX0" fmla="*/ 3168352 w 3681834"/>
              <a:gd name="connsiteY0" fmla="*/ 2088232 h 3024336"/>
              <a:gd name="connsiteX1" fmla="*/ 2376264 w 3681834"/>
              <a:gd name="connsiteY1" fmla="*/ 2088232 h 3024336"/>
              <a:gd name="connsiteX2" fmla="*/ 2376264 w 3681834"/>
              <a:gd name="connsiteY2" fmla="*/ 2376264 h 3024336"/>
              <a:gd name="connsiteX3" fmla="*/ 2088232 w 3681834"/>
              <a:gd name="connsiteY3" fmla="*/ 2376264 h 3024336"/>
              <a:gd name="connsiteX4" fmla="*/ 2088232 w 3681834"/>
              <a:gd name="connsiteY4" fmla="*/ 2520280 h 3024336"/>
              <a:gd name="connsiteX5" fmla="*/ 1944216 w 3681834"/>
              <a:gd name="connsiteY5" fmla="*/ 2520280 h 3024336"/>
              <a:gd name="connsiteX6" fmla="*/ 1944216 w 3681834"/>
              <a:gd name="connsiteY6" fmla="*/ 2880320 h 3024336"/>
              <a:gd name="connsiteX7" fmla="*/ 1728192 w 3681834"/>
              <a:gd name="connsiteY7" fmla="*/ 2880320 h 3024336"/>
              <a:gd name="connsiteX8" fmla="*/ 1728192 w 3681834"/>
              <a:gd name="connsiteY8" fmla="*/ 3024336 h 3024336"/>
              <a:gd name="connsiteX9" fmla="*/ 1154534 w 3681834"/>
              <a:gd name="connsiteY9" fmla="*/ 3024336 h 3024336"/>
              <a:gd name="connsiteX10" fmla="*/ 1152128 w 3681834"/>
              <a:gd name="connsiteY10" fmla="*/ 2736304 h 3024336"/>
              <a:gd name="connsiteX11" fmla="*/ 936104 w 3681834"/>
              <a:gd name="connsiteY11" fmla="*/ 2736304 h 3024336"/>
              <a:gd name="connsiteX12" fmla="*/ 936104 w 3681834"/>
              <a:gd name="connsiteY12" fmla="*/ 2592288 h 3024336"/>
              <a:gd name="connsiteX13" fmla="*/ 360040 w 3681834"/>
              <a:gd name="connsiteY13" fmla="*/ 2592288 h 3024336"/>
              <a:gd name="connsiteX14" fmla="*/ 360040 w 3681834"/>
              <a:gd name="connsiteY14" fmla="*/ 2016224 h 3024336"/>
              <a:gd name="connsiteX15" fmla="*/ 0 w 3681834"/>
              <a:gd name="connsiteY15" fmla="*/ 2016224 h 3024336"/>
              <a:gd name="connsiteX16" fmla="*/ 0 w 3681834"/>
              <a:gd name="connsiteY16" fmla="*/ 1872208 h 3024336"/>
              <a:gd name="connsiteX17" fmla="*/ 288032 w 3681834"/>
              <a:gd name="connsiteY17" fmla="*/ 1872208 h 3024336"/>
              <a:gd name="connsiteX18" fmla="*/ 288032 w 3681834"/>
              <a:gd name="connsiteY18" fmla="*/ 1368152 h 3024336"/>
              <a:gd name="connsiteX19" fmla="*/ 720080 w 3681834"/>
              <a:gd name="connsiteY19" fmla="*/ 1368152 h 3024336"/>
              <a:gd name="connsiteX20" fmla="*/ 720080 w 3681834"/>
              <a:gd name="connsiteY20" fmla="*/ 1152128 h 3024336"/>
              <a:gd name="connsiteX21" fmla="*/ 767184 w 3681834"/>
              <a:gd name="connsiteY21" fmla="*/ 795486 h 3024336"/>
              <a:gd name="connsiteX22" fmla="*/ 1008112 w 3681834"/>
              <a:gd name="connsiteY22" fmla="*/ 144016 h 3024336"/>
              <a:gd name="connsiteX23" fmla="*/ 1152128 w 3681834"/>
              <a:gd name="connsiteY23" fmla="*/ 432048 h 3024336"/>
              <a:gd name="connsiteX24" fmla="*/ 1296144 w 3681834"/>
              <a:gd name="connsiteY24" fmla="*/ 72008 h 3024336"/>
              <a:gd name="connsiteX25" fmla="*/ 1512168 w 3681834"/>
              <a:gd name="connsiteY25" fmla="*/ 360040 h 3024336"/>
              <a:gd name="connsiteX26" fmla="*/ 1872208 w 3681834"/>
              <a:gd name="connsiteY26" fmla="*/ 0 h 3024336"/>
              <a:gd name="connsiteX27" fmla="*/ 2160240 w 3681834"/>
              <a:gd name="connsiteY27" fmla="*/ 243408 h 3024336"/>
              <a:gd name="connsiteX28" fmla="*/ 2107034 w 3681834"/>
              <a:gd name="connsiteY28" fmla="*/ 401786 h 3024336"/>
              <a:gd name="connsiteX29" fmla="*/ 2304256 w 3681834"/>
              <a:gd name="connsiteY29" fmla="*/ 360040 h 3024336"/>
              <a:gd name="connsiteX30" fmla="*/ 2520280 w 3681834"/>
              <a:gd name="connsiteY30" fmla="*/ 360040 h 3024336"/>
              <a:gd name="connsiteX31" fmla="*/ 2808312 w 3681834"/>
              <a:gd name="connsiteY31" fmla="*/ 360040 h 3024336"/>
              <a:gd name="connsiteX32" fmla="*/ 3024336 w 3681834"/>
              <a:gd name="connsiteY32" fmla="*/ 432048 h 3024336"/>
              <a:gd name="connsiteX33" fmla="*/ 3091284 w 3681834"/>
              <a:gd name="connsiteY33" fmla="*/ 662136 h 3024336"/>
              <a:gd name="connsiteX34" fmla="*/ 3516734 w 3681834"/>
              <a:gd name="connsiteY34" fmla="*/ 1036786 h 3024336"/>
              <a:gd name="connsiteX35" fmla="*/ 3681834 w 3681834"/>
              <a:gd name="connsiteY35" fmla="*/ 1506686 h 3024336"/>
              <a:gd name="connsiteX36" fmla="*/ 3605634 w 3681834"/>
              <a:gd name="connsiteY36" fmla="*/ 1811486 h 3024336"/>
              <a:gd name="connsiteX37" fmla="*/ 3168352 w 3681834"/>
              <a:gd name="connsiteY37" fmla="*/ 2088232 h 3024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681834" h="3024336">
                <a:moveTo>
                  <a:pt x="3168352" y="2088232"/>
                </a:moveTo>
                <a:lnTo>
                  <a:pt x="2376264" y="2088232"/>
                </a:lnTo>
                <a:lnTo>
                  <a:pt x="2376264" y="2376264"/>
                </a:lnTo>
                <a:lnTo>
                  <a:pt x="2088232" y="2376264"/>
                </a:lnTo>
                <a:lnTo>
                  <a:pt x="2088232" y="2520280"/>
                </a:lnTo>
                <a:lnTo>
                  <a:pt x="1944216" y="2520280"/>
                </a:lnTo>
                <a:lnTo>
                  <a:pt x="1944216" y="2880320"/>
                </a:lnTo>
                <a:lnTo>
                  <a:pt x="1728192" y="2880320"/>
                </a:lnTo>
                <a:lnTo>
                  <a:pt x="1728192" y="3024336"/>
                </a:lnTo>
                <a:lnTo>
                  <a:pt x="1154534" y="3024336"/>
                </a:lnTo>
                <a:lnTo>
                  <a:pt x="1152128" y="2736304"/>
                </a:lnTo>
                <a:lnTo>
                  <a:pt x="936104" y="2736304"/>
                </a:lnTo>
                <a:lnTo>
                  <a:pt x="936104" y="2592288"/>
                </a:lnTo>
                <a:lnTo>
                  <a:pt x="360040" y="2592288"/>
                </a:lnTo>
                <a:lnTo>
                  <a:pt x="360040" y="2016224"/>
                </a:lnTo>
                <a:lnTo>
                  <a:pt x="0" y="2016224"/>
                </a:lnTo>
                <a:lnTo>
                  <a:pt x="0" y="1872208"/>
                </a:lnTo>
                <a:lnTo>
                  <a:pt x="288032" y="1872208"/>
                </a:lnTo>
                <a:lnTo>
                  <a:pt x="288032" y="1368152"/>
                </a:lnTo>
                <a:lnTo>
                  <a:pt x="720080" y="1368152"/>
                </a:lnTo>
                <a:lnTo>
                  <a:pt x="720080" y="1152128"/>
                </a:lnTo>
                <a:lnTo>
                  <a:pt x="767184" y="795486"/>
                </a:lnTo>
                <a:lnTo>
                  <a:pt x="1008112" y="144016"/>
                </a:lnTo>
                <a:lnTo>
                  <a:pt x="1152128" y="432048"/>
                </a:lnTo>
                <a:lnTo>
                  <a:pt x="1296144" y="72008"/>
                </a:lnTo>
                <a:lnTo>
                  <a:pt x="1512168" y="360040"/>
                </a:lnTo>
                <a:lnTo>
                  <a:pt x="1872208" y="0"/>
                </a:lnTo>
                <a:cubicBezTo>
                  <a:pt x="1872167" y="205895"/>
                  <a:pt x="2160281" y="37513"/>
                  <a:pt x="2160240" y="243408"/>
                </a:cubicBezTo>
                <a:lnTo>
                  <a:pt x="2107034" y="401786"/>
                </a:lnTo>
                <a:lnTo>
                  <a:pt x="2304256" y="360040"/>
                </a:lnTo>
                <a:lnTo>
                  <a:pt x="2520280" y="360040"/>
                </a:lnTo>
                <a:lnTo>
                  <a:pt x="2808312" y="360040"/>
                </a:lnTo>
                <a:lnTo>
                  <a:pt x="3024336" y="432048"/>
                </a:lnTo>
                <a:lnTo>
                  <a:pt x="3091284" y="662136"/>
                </a:lnTo>
                <a:lnTo>
                  <a:pt x="3516734" y="1036786"/>
                </a:lnTo>
                <a:lnTo>
                  <a:pt x="3681834" y="1506686"/>
                </a:lnTo>
                <a:lnTo>
                  <a:pt x="3605634" y="1811486"/>
                </a:lnTo>
                <a:lnTo>
                  <a:pt x="3168352" y="2088232"/>
                </a:lnTo>
                <a:close/>
              </a:path>
            </a:pathLst>
          </a:custGeom>
          <a:solidFill>
            <a:srgbClr val="CCFFFF"/>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3" name="Freeform 172"/>
          <p:cNvSpPr/>
          <p:nvPr/>
        </p:nvSpPr>
        <p:spPr>
          <a:xfrm>
            <a:off x="5708650" y="-304800"/>
            <a:ext cx="1885950" cy="2101850"/>
          </a:xfrm>
          <a:custGeom>
            <a:avLst/>
            <a:gdLst>
              <a:gd name="connsiteX0" fmla="*/ 0 w 1885950"/>
              <a:gd name="connsiteY0" fmla="*/ 0 h 2101850"/>
              <a:gd name="connsiteX1" fmla="*/ 12700 w 1885950"/>
              <a:gd name="connsiteY1" fmla="*/ 768350 h 2101850"/>
              <a:gd name="connsiteX2" fmla="*/ 171450 w 1885950"/>
              <a:gd name="connsiteY2" fmla="*/ 704850 h 2101850"/>
              <a:gd name="connsiteX3" fmla="*/ 120650 w 1885950"/>
              <a:gd name="connsiteY3" fmla="*/ 901700 h 2101850"/>
              <a:gd name="connsiteX4" fmla="*/ 209550 w 1885950"/>
              <a:gd name="connsiteY4" fmla="*/ 889000 h 2101850"/>
              <a:gd name="connsiteX5" fmla="*/ 215900 w 1885950"/>
              <a:gd name="connsiteY5" fmla="*/ 882650 h 2101850"/>
              <a:gd name="connsiteX6" fmla="*/ 425450 w 1885950"/>
              <a:gd name="connsiteY6" fmla="*/ 838200 h 2101850"/>
              <a:gd name="connsiteX7" fmla="*/ 177800 w 1885950"/>
              <a:gd name="connsiteY7" fmla="*/ 1085850 h 2101850"/>
              <a:gd name="connsiteX8" fmla="*/ 342900 w 1885950"/>
              <a:gd name="connsiteY8" fmla="*/ 1155700 h 2101850"/>
              <a:gd name="connsiteX9" fmla="*/ 222250 w 1885950"/>
              <a:gd name="connsiteY9" fmla="*/ 1263650 h 2101850"/>
              <a:gd name="connsiteX10" fmla="*/ 742950 w 1885950"/>
              <a:gd name="connsiteY10" fmla="*/ 1352550 h 2101850"/>
              <a:gd name="connsiteX11" fmla="*/ 158750 w 1885950"/>
              <a:gd name="connsiteY11" fmla="*/ 1530350 h 2101850"/>
              <a:gd name="connsiteX12" fmla="*/ 450850 w 1885950"/>
              <a:gd name="connsiteY12" fmla="*/ 1568450 h 2101850"/>
              <a:gd name="connsiteX13" fmla="*/ 228600 w 1885950"/>
              <a:gd name="connsiteY13" fmla="*/ 1905000 h 2101850"/>
              <a:gd name="connsiteX14" fmla="*/ 482600 w 1885950"/>
              <a:gd name="connsiteY14" fmla="*/ 1873250 h 2101850"/>
              <a:gd name="connsiteX15" fmla="*/ 317500 w 1885950"/>
              <a:gd name="connsiteY15" fmla="*/ 2089150 h 2101850"/>
              <a:gd name="connsiteX16" fmla="*/ 1885950 w 1885950"/>
              <a:gd name="connsiteY16" fmla="*/ 2101850 h 2101850"/>
              <a:gd name="connsiteX17" fmla="*/ 1885950 w 1885950"/>
              <a:gd name="connsiteY17" fmla="*/ 0 h 2101850"/>
              <a:gd name="connsiteX18" fmla="*/ 0 w 1885950"/>
              <a:gd name="connsiteY18" fmla="*/ 0 h 2101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885950" h="2101850">
                <a:moveTo>
                  <a:pt x="0" y="0"/>
                </a:moveTo>
                <a:lnTo>
                  <a:pt x="12700" y="768350"/>
                </a:lnTo>
                <a:lnTo>
                  <a:pt x="171450" y="704850"/>
                </a:lnTo>
                <a:lnTo>
                  <a:pt x="120650" y="901700"/>
                </a:lnTo>
                <a:cubicBezTo>
                  <a:pt x="134669" y="900142"/>
                  <a:pt x="189332" y="895739"/>
                  <a:pt x="209550" y="889000"/>
                </a:cubicBezTo>
                <a:cubicBezTo>
                  <a:pt x="212390" y="888053"/>
                  <a:pt x="213783" y="884767"/>
                  <a:pt x="215900" y="882650"/>
                </a:cubicBezTo>
                <a:lnTo>
                  <a:pt x="425450" y="838200"/>
                </a:lnTo>
                <a:lnTo>
                  <a:pt x="177800" y="1085850"/>
                </a:lnTo>
                <a:lnTo>
                  <a:pt x="342900" y="1155700"/>
                </a:lnTo>
                <a:lnTo>
                  <a:pt x="222250" y="1263650"/>
                </a:lnTo>
                <a:lnTo>
                  <a:pt x="742950" y="1352550"/>
                </a:lnTo>
                <a:lnTo>
                  <a:pt x="158750" y="1530350"/>
                </a:lnTo>
                <a:lnTo>
                  <a:pt x="450850" y="1568450"/>
                </a:lnTo>
                <a:lnTo>
                  <a:pt x="228600" y="1905000"/>
                </a:lnTo>
                <a:lnTo>
                  <a:pt x="482600" y="1873250"/>
                </a:lnTo>
                <a:lnTo>
                  <a:pt x="317500" y="2089150"/>
                </a:lnTo>
                <a:lnTo>
                  <a:pt x="1885950" y="2101850"/>
                </a:lnTo>
                <a:lnTo>
                  <a:pt x="1885950" y="0"/>
                </a:lnTo>
                <a:lnTo>
                  <a:pt x="0" y="0"/>
                </a:lnTo>
                <a:close/>
              </a:path>
            </a:pathLst>
          </a:custGeom>
          <a:solidFill>
            <a:srgbClr val="00CCFF"/>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4" name="Freeform 173"/>
          <p:cNvSpPr/>
          <p:nvPr/>
        </p:nvSpPr>
        <p:spPr>
          <a:xfrm>
            <a:off x="3695700" y="-311150"/>
            <a:ext cx="1884412" cy="819150"/>
          </a:xfrm>
          <a:custGeom>
            <a:avLst/>
            <a:gdLst>
              <a:gd name="connsiteX0" fmla="*/ 6350 w 1847850"/>
              <a:gd name="connsiteY0" fmla="*/ 12700 h 819150"/>
              <a:gd name="connsiteX1" fmla="*/ 6350 w 1847850"/>
              <a:gd name="connsiteY1" fmla="*/ 12700 h 819150"/>
              <a:gd name="connsiteX2" fmla="*/ 0 w 1847850"/>
              <a:gd name="connsiteY2" fmla="*/ 819150 h 819150"/>
              <a:gd name="connsiteX3" fmla="*/ 254000 w 1847850"/>
              <a:gd name="connsiteY3" fmla="*/ 381000 h 819150"/>
              <a:gd name="connsiteX4" fmla="*/ 349250 w 1847850"/>
              <a:gd name="connsiteY4" fmla="*/ 647700 h 819150"/>
              <a:gd name="connsiteX5" fmla="*/ 482600 w 1847850"/>
              <a:gd name="connsiteY5" fmla="*/ 304800 h 819150"/>
              <a:gd name="connsiteX6" fmla="*/ 660400 w 1847850"/>
              <a:gd name="connsiteY6" fmla="*/ 749300 h 819150"/>
              <a:gd name="connsiteX7" fmla="*/ 1022350 w 1847850"/>
              <a:gd name="connsiteY7" fmla="*/ 234950 h 819150"/>
              <a:gd name="connsiteX8" fmla="*/ 1060450 w 1847850"/>
              <a:gd name="connsiteY8" fmla="*/ 660400 h 819150"/>
              <a:gd name="connsiteX9" fmla="*/ 1409700 w 1847850"/>
              <a:gd name="connsiteY9" fmla="*/ 361950 h 819150"/>
              <a:gd name="connsiteX10" fmla="*/ 1358900 w 1847850"/>
              <a:gd name="connsiteY10" fmla="*/ 387350 h 819150"/>
              <a:gd name="connsiteX11" fmla="*/ 1206500 w 1847850"/>
              <a:gd name="connsiteY11" fmla="*/ 730250 h 819150"/>
              <a:gd name="connsiteX12" fmla="*/ 1568450 w 1847850"/>
              <a:gd name="connsiteY12" fmla="*/ 527050 h 819150"/>
              <a:gd name="connsiteX13" fmla="*/ 1492250 w 1847850"/>
              <a:gd name="connsiteY13" fmla="*/ 742950 h 819150"/>
              <a:gd name="connsiteX14" fmla="*/ 1847850 w 1847850"/>
              <a:gd name="connsiteY14" fmla="*/ 609600 h 819150"/>
              <a:gd name="connsiteX15" fmla="*/ 1847850 w 1847850"/>
              <a:gd name="connsiteY15" fmla="*/ 0 h 819150"/>
              <a:gd name="connsiteX16" fmla="*/ 6350 w 1847850"/>
              <a:gd name="connsiteY16" fmla="*/ 12700 h 819150"/>
              <a:gd name="connsiteX0" fmla="*/ 6350 w 1847850"/>
              <a:gd name="connsiteY0" fmla="*/ 12700 h 819150"/>
              <a:gd name="connsiteX1" fmla="*/ 6350 w 1847850"/>
              <a:gd name="connsiteY1" fmla="*/ 12700 h 819150"/>
              <a:gd name="connsiteX2" fmla="*/ 0 w 1847850"/>
              <a:gd name="connsiteY2" fmla="*/ 819150 h 819150"/>
              <a:gd name="connsiteX3" fmla="*/ 254000 w 1847850"/>
              <a:gd name="connsiteY3" fmla="*/ 381000 h 819150"/>
              <a:gd name="connsiteX4" fmla="*/ 349250 w 1847850"/>
              <a:gd name="connsiteY4" fmla="*/ 647700 h 819150"/>
              <a:gd name="connsiteX5" fmla="*/ 482600 w 1847850"/>
              <a:gd name="connsiteY5" fmla="*/ 304800 h 819150"/>
              <a:gd name="connsiteX6" fmla="*/ 660400 w 1847850"/>
              <a:gd name="connsiteY6" fmla="*/ 749300 h 819150"/>
              <a:gd name="connsiteX7" fmla="*/ 1022350 w 1847850"/>
              <a:gd name="connsiteY7" fmla="*/ 234950 h 819150"/>
              <a:gd name="connsiteX8" fmla="*/ 1060450 w 1847850"/>
              <a:gd name="connsiteY8" fmla="*/ 660400 h 819150"/>
              <a:gd name="connsiteX9" fmla="*/ 1409700 w 1847850"/>
              <a:gd name="connsiteY9" fmla="*/ 361950 h 819150"/>
              <a:gd name="connsiteX10" fmla="*/ 1524372 w 1847850"/>
              <a:gd name="connsiteY10" fmla="*/ 311150 h 819150"/>
              <a:gd name="connsiteX11" fmla="*/ 1206500 w 1847850"/>
              <a:gd name="connsiteY11" fmla="*/ 730250 h 819150"/>
              <a:gd name="connsiteX12" fmla="*/ 1568450 w 1847850"/>
              <a:gd name="connsiteY12" fmla="*/ 527050 h 819150"/>
              <a:gd name="connsiteX13" fmla="*/ 1492250 w 1847850"/>
              <a:gd name="connsiteY13" fmla="*/ 742950 h 819150"/>
              <a:gd name="connsiteX14" fmla="*/ 1847850 w 1847850"/>
              <a:gd name="connsiteY14" fmla="*/ 609600 h 819150"/>
              <a:gd name="connsiteX15" fmla="*/ 1847850 w 1847850"/>
              <a:gd name="connsiteY15" fmla="*/ 0 h 819150"/>
              <a:gd name="connsiteX16" fmla="*/ 6350 w 1847850"/>
              <a:gd name="connsiteY16" fmla="*/ 12700 h 819150"/>
              <a:gd name="connsiteX0" fmla="*/ 6350 w 1847850"/>
              <a:gd name="connsiteY0" fmla="*/ 12700 h 819150"/>
              <a:gd name="connsiteX1" fmla="*/ 6350 w 1847850"/>
              <a:gd name="connsiteY1" fmla="*/ 12700 h 819150"/>
              <a:gd name="connsiteX2" fmla="*/ 0 w 1847850"/>
              <a:gd name="connsiteY2" fmla="*/ 819150 h 819150"/>
              <a:gd name="connsiteX3" fmla="*/ 254000 w 1847850"/>
              <a:gd name="connsiteY3" fmla="*/ 381000 h 819150"/>
              <a:gd name="connsiteX4" fmla="*/ 349250 w 1847850"/>
              <a:gd name="connsiteY4" fmla="*/ 647700 h 819150"/>
              <a:gd name="connsiteX5" fmla="*/ 482600 w 1847850"/>
              <a:gd name="connsiteY5" fmla="*/ 304800 h 819150"/>
              <a:gd name="connsiteX6" fmla="*/ 660400 w 1847850"/>
              <a:gd name="connsiteY6" fmla="*/ 749300 h 819150"/>
              <a:gd name="connsiteX7" fmla="*/ 1022350 w 1847850"/>
              <a:gd name="connsiteY7" fmla="*/ 234950 h 819150"/>
              <a:gd name="connsiteX8" fmla="*/ 1060450 w 1847850"/>
              <a:gd name="connsiteY8" fmla="*/ 660400 h 819150"/>
              <a:gd name="connsiteX9" fmla="*/ 1236340 w 1847850"/>
              <a:gd name="connsiteY9" fmla="*/ 427782 h 819150"/>
              <a:gd name="connsiteX10" fmla="*/ 1524372 w 1847850"/>
              <a:gd name="connsiteY10" fmla="*/ 311150 h 819150"/>
              <a:gd name="connsiteX11" fmla="*/ 1206500 w 1847850"/>
              <a:gd name="connsiteY11" fmla="*/ 730250 h 819150"/>
              <a:gd name="connsiteX12" fmla="*/ 1568450 w 1847850"/>
              <a:gd name="connsiteY12" fmla="*/ 527050 h 819150"/>
              <a:gd name="connsiteX13" fmla="*/ 1492250 w 1847850"/>
              <a:gd name="connsiteY13" fmla="*/ 742950 h 819150"/>
              <a:gd name="connsiteX14" fmla="*/ 1847850 w 1847850"/>
              <a:gd name="connsiteY14" fmla="*/ 609600 h 819150"/>
              <a:gd name="connsiteX15" fmla="*/ 1847850 w 1847850"/>
              <a:gd name="connsiteY15" fmla="*/ 0 h 819150"/>
              <a:gd name="connsiteX16" fmla="*/ 6350 w 1847850"/>
              <a:gd name="connsiteY16" fmla="*/ 12700 h 819150"/>
              <a:gd name="connsiteX0" fmla="*/ 6350 w 1847850"/>
              <a:gd name="connsiteY0" fmla="*/ 12700 h 819150"/>
              <a:gd name="connsiteX1" fmla="*/ 6350 w 1847850"/>
              <a:gd name="connsiteY1" fmla="*/ 12700 h 819150"/>
              <a:gd name="connsiteX2" fmla="*/ 0 w 1847850"/>
              <a:gd name="connsiteY2" fmla="*/ 819150 h 819150"/>
              <a:gd name="connsiteX3" fmla="*/ 254000 w 1847850"/>
              <a:gd name="connsiteY3" fmla="*/ 381000 h 819150"/>
              <a:gd name="connsiteX4" fmla="*/ 349250 w 1847850"/>
              <a:gd name="connsiteY4" fmla="*/ 647700 h 819150"/>
              <a:gd name="connsiteX5" fmla="*/ 482600 w 1847850"/>
              <a:gd name="connsiteY5" fmla="*/ 304800 h 819150"/>
              <a:gd name="connsiteX6" fmla="*/ 660400 w 1847850"/>
              <a:gd name="connsiteY6" fmla="*/ 749300 h 819150"/>
              <a:gd name="connsiteX7" fmla="*/ 1022350 w 1847850"/>
              <a:gd name="connsiteY7" fmla="*/ 234950 h 819150"/>
              <a:gd name="connsiteX8" fmla="*/ 1060450 w 1847850"/>
              <a:gd name="connsiteY8" fmla="*/ 660400 h 819150"/>
              <a:gd name="connsiteX9" fmla="*/ 1524372 w 1847850"/>
              <a:gd name="connsiteY9" fmla="*/ 311150 h 819150"/>
              <a:gd name="connsiteX10" fmla="*/ 1206500 w 1847850"/>
              <a:gd name="connsiteY10" fmla="*/ 730250 h 819150"/>
              <a:gd name="connsiteX11" fmla="*/ 1568450 w 1847850"/>
              <a:gd name="connsiteY11" fmla="*/ 527050 h 819150"/>
              <a:gd name="connsiteX12" fmla="*/ 1492250 w 1847850"/>
              <a:gd name="connsiteY12" fmla="*/ 742950 h 819150"/>
              <a:gd name="connsiteX13" fmla="*/ 1847850 w 1847850"/>
              <a:gd name="connsiteY13" fmla="*/ 609600 h 819150"/>
              <a:gd name="connsiteX14" fmla="*/ 1847850 w 1847850"/>
              <a:gd name="connsiteY14" fmla="*/ 0 h 819150"/>
              <a:gd name="connsiteX15" fmla="*/ 6350 w 1847850"/>
              <a:gd name="connsiteY15" fmla="*/ 12700 h 819150"/>
              <a:gd name="connsiteX0" fmla="*/ 6350 w 1847850"/>
              <a:gd name="connsiteY0" fmla="*/ 12700 h 819150"/>
              <a:gd name="connsiteX1" fmla="*/ 6350 w 1847850"/>
              <a:gd name="connsiteY1" fmla="*/ 12700 h 819150"/>
              <a:gd name="connsiteX2" fmla="*/ 0 w 1847850"/>
              <a:gd name="connsiteY2" fmla="*/ 819150 h 819150"/>
              <a:gd name="connsiteX3" fmla="*/ 254000 w 1847850"/>
              <a:gd name="connsiteY3" fmla="*/ 381000 h 819150"/>
              <a:gd name="connsiteX4" fmla="*/ 349250 w 1847850"/>
              <a:gd name="connsiteY4" fmla="*/ 647700 h 819150"/>
              <a:gd name="connsiteX5" fmla="*/ 482600 w 1847850"/>
              <a:gd name="connsiteY5" fmla="*/ 304800 h 819150"/>
              <a:gd name="connsiteX6" fmla="*/ 660400 w 1847850"/>
              <a:gd name="connsiteY6" fmla="*/ 749300 h 819150"/>
              <a:gd name="connsiteX7" fmla="*/ 1022350 w 1847850"/>
              <a:gd name="connsiteY7" fmla="*/ 234950 h 819150"/>
              <a:gd name="connsiteX8" fmla="*/ 1060450 w 1847850"/>
              <a:gd name="connsiteY8" fmla="*/ 660400 h 819150"/>
              <a:gd name="connsiteX9" fmla="*/ 1308348 w 1847850"/>
              <a:gd name="connsiteY9" fmla="*/ 427782 h 819150"/>
              <a:gd name="connsiteX10" fmla="*/ 1206500 w 1847850"/>
              <a:gd name="connsiteY10" fmla="*/ 730250 h 819150"/>
              <a:gd name="connsiteX11" fmla="*/ 1568450 w 1847850"/>
              <a:gd name="connsiteY11" fmla="*/ 527050 h 819150"/>
              <a:gd name="connsiteX12" fmla="*/ 1492250 w 1847850"/>
              <a:gd name="connsiteY12" fmla="*/ 742950 h 819150"/>
              <a:gd name="connsiteX13" fmla="*/ 1847850 w 1847850"/>
              <a:gd name="connsiteY13" fmla="*/ 609600 h 819150"/>
              <a:gd name="connsiteX14" fmla="*/ 1847850 w 1847850"/>
              <a:gd name="connsiteY14" fmla="*/ 0 h 819150"/>
              <a:gd name="connsiteX15" fmla="*/ 6350 w 1847850"/>
              <a:gd name="connsiteY15" fmla="*/ 12700 h 819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47850" h="819150">
                <a:moveTo>
                  <a:pt x="6350" y="12700"/>
                </a:moveTo>
                <a:lnTo>
                  <a:pt x="6350" y="12700"/>
                </a:lnTo>
                <a:cubicBezTo>
                  <a:pt x="4233" y="281517"/>
                  <a:pt x="2117" y="550333"/>
                  <a:pt x="0" y="819150"/>
                </a:cubicBezTo>
                <a:lnTo>
                  <a:pt x="254000" y="381000"/>
                </a:lnTo>
                <a:lnTo>
                  <a:pt x="349250" y="647700"/>
                </a:lnTo>
                <a:lnTo>
                  <a:pt x="482600" y="304800"/>
                </a:lnTo>
                <a:lnTo>
                  <a:pt x="660400" y="749300"/>
                </a:lnTo>
                <a:lnTo>
                  <a:pt x="1022350" y="234950"/>
                </a:lnTo>
                <a:lnTo>
                  <a:pt x="1060450" y="660400"/>
                </a:lnTo>
                <a:lnTo>
                  <a:pt x="1308348" y="427782"/>
                </a:lnTo>
                <a:lnTo>
                  <a:pt x="1206500" y="730250"/>
                </a:lnTo>
                <a:lnTo>
                  <a:pt x="1568450" y="527050"/>
                </a:lnTo>
                <a:lnTo>
                  <a:pt x="1492250" y="742950"/>
                </a:lnTo>
                <a:lnTo>
                  <a:pt x="1847850" y="609600"/>
                </a:lnTo>
                <a:lnTo>
                  <a:pt x="1847850" y="0"/>
                </a:lnTo>
                <a:lnTo>
                  <a:pt x="6350" y="12700"/>
                </a:lnTo>
                <a:close/>
              </a:path>
            </a:pathLst>
          </a:custGeom>
          <a:solidFill>
            <a:srgbClr val="00CCFF"/>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6" name="Freeform 175"/>
          <p:cNvSpPr/>
          <p:nvPr/>
        </p:nvSpPr>
        <p:spPr>
          <a:xfrm>
            <a:off x="2730500" y="-387424"/>
            <a:ext cx="5014085" cy="2808312"/>
          </a:xfrm>
          <a:custGeom>
            <a:avLst/>
            <a:gdLst>
              <a:gd name="connsiteX0" fmla="*/ 755650 w 5016500"/>
              <a:gd name="connsiteY0" fmla="*/ 12700 h 2781300"/>
              <a:gd name="connsiteX1" fmla="*/ 749300 w 5016500"/>
              <a:gd name="connsiteY1" fmla="*/ 800100 h 2781300"/>
              <a:gd name="connsiteX2" fmla="*/ 127000 w 5016500"/>
              <a:gd name="connsiteY2" fmla="*/ 1092200 h 2781300"/>
              <a:gd name="connsiteX3" fmla="*/ 0 w 5016500"/>
              <a:gd name="connsiteY3" fmla="*/ 1314450 h 2781300"/>
              <a:gd name="connsiteX4" fmla="*/ 69850 w 5016500"/>
              <a:gd name="connsiteY4" fmla="*/ 1612900 h 2781300"/>
              <a:gd name="connsiteX5" fmla="*/ 266700 w 5016500"/>
              <a:gd name="connsiteY5" fmla="*/ 1549400 h 2781300"/>
              <a:gd name="connsiteX6" fmla="*/ 165100 w 5016500"/>
              <a:gd name="connsiteY6" fmla="*/ 1320800 h 2781300"/>
              <a:gd name="connsiteX7" fmla="*/ 254000 w 5016500"/>
              <a:gd name="connsiteY7" fmla="*/ 1149350 h 2781300"/>
              <a:gd name="connsiteX8" fmla="*/ 977900 w 5016500"/>
              <a:gd name="connsiteY8" fmla="*/ 819150 h 2781300"/>
              <a:gd name="connsiteX9" fmla="*/ 965200 w 5016500"/>
              <a:gd name="connsiteY9" fmla="*/ 88900 h 2781300"/>
              <a:gd name="connsiteX10" fmla="*/ 2825750 w 5016500"/>
              <a:gd name="connsiteY10" fmla="*/ 88900 h 2781300"/>
              <a:gd name="connsiteX11" fmla="*/ 2806700 w 5016500"/>
              <a:gd name="connsiteY11" fmla="*/ 730250 h 2781300"/>
              <a:gd name="connsiteX12" fmla="*/ 3111500 w 5016500"/>
              <a:gd name="connsiteY12" fmla="*/ 1187450 h 2781300"/>
              <a:gd name="connsiteX13" fmla="*/ 3511550 w 5016500"/>
              <a:gd name="connsiteY13" fmla="*/ 2044700 h 2781300"/>
              <a:gd name="connsiteX14" fmla="*/ 3644900 w 5016500"/>
              <a:gd name="connsiteY14" fmla="*/ 1987550 h 2781300"/>
              <a:gd name="connsiteX15" fmla="*/ 3213100 w 5016500"/>
              <a:gd name="connsiteY15" fmla="*/ 1123950 h 2781300"/>
              <a:gd name="connsiteX16" fmla="*/ 2990850 w 5016500"/>
              <a:gd name="connsiteY16" fmla="*/ 742950 h 2781300"/>
              <a:gd name="connsiteX17" fmla="*/ 2984500 w 5016500"/>
              <a:gd name="connsiteY17" fmla="*/ 82550 h 2781300"/>
              <a:gd name="connsiteX18" fmla="*/ 4857750 w 5016500"/>
              <a:gd name="connsiteY18" fmla="*/ 82550 h 2781300"/>
              <a:gd name="connsiteX19" fmla="*/ 4857750 w 5016500"/>
              <a:gd name="connsiteY19" fmla="*/ 2209800 h 2781300"/>
              <a:gd name="connsiteX20" fmla="*/ 3333750 w 5016500"/>
              <a:gd name="connsiteY20" fmla="*/ 2171700 h 2781300"/>
              <a:gd name="connsiteX21" fmla="*/ 3149600 w 5016500"/>
              <a:gd name="connsiteY21" fmla="*/ 2743200 h 2781300"/>
              <a:gd name="connsiteX22" fmla="*/ 3302000 w 5016500"/>
              <a:gd name="connsiteY22" fmla="*/ 2781300 h 2781300"/>
              <a:gd name="connsiteX23" fmla="*/ 3416300 w 5016500"/>
              <a:gd name="connsiteY23" fmla="*/ 2279650 h 2781300"/>
              <a:gd name="connsiteX24" fmla="*/ 5016500 w 5016500"/>
              <a:gd name="connsiteY24" fmla="*/ 2279650 h 2781300"/>
              <a:gd name="connsiteX25" fmla="*/ 5003800 w 5016500"/>
              <a:gd name="connsiteY25" fmla="*/ 0 h 2781300"/>
              <a:gd name="connsiteX26" fmla="*/ 755650 w 5016500"/>
              <a:gd name="connsiteY26" fmla="*/ 12700 h 2781300"/>
              <a:gd name="connsiteX0" fmla="*/ 755650 w 5016500"/>
              <a:gd name="connsiteY0" fmla="*/ 12700 h 2781300"/>
              <a:gd name="connsiteX1" fmla="*/ 749300 w 5016500"/>
              <a:gd name="connsiteY1" fmla="*/ 800100 h 2781300"/>
              <a:gd name="connsiteX2" fmla="*/ 127000 w 5016500"/>
              <a:gd name="connsiteY2" fmla="*/ 1092200 h 2781300"/>
              <a:gd name="connsiteX3" fmla="*/ 0 w 5016500"/>
              <a:gd name="connsiteY3" fmla="*/ 1314450 h 2781300"/>
              <a:gd name="connsiteX4" fmla="*/ 69850 w 5016500"/>
              <a:gd name="connsiteY4" fmla="*/ 1612900 h 2781300"/>
              <a:gd name="connsiteX5" fmla="*/ 266700 w 5016500"/>
              <a:gd name="connsiteY5" fmla="*/ 1549400 h 2781300"/>
              <a:gd name="connsiteX6" fmla="*/ 165100 w 5016500"/>
              <a:gd name="connsiteY6" fmla="*/ 1320800 h 2781300"/>
              <a:gd name="connsiteX7" fmla="*/ 254000 w 5016500"/>
              <a:gd name="connsiteY7" fmla="*/ 1149350 h 2781300"/>
              <a:gd name="connsiteX8" fmla="*/ 977404 w 5016500"/>
              <a:gd name="connsiteY8" fmla="*/ 798364 h 2781300"/>
              <a:gd name="connsiteX9" fmla="*/ 965200 w 5016500"/>
              <a:gd name="connsiteY9" fmla="*/ 88900 h 2781300"/>
              <a:gd name="connsiteX10" fmla="*/ 2825750 w 5016500"/>
              <a:gd name="connsiteY10" fmla="*/ 88900 h 2781300"/>
              <a:gd name="connsiteX11" fmla="*/ 2806700 w 5016500"/>
              <a:gd name="connsiteY11" fmla="*/ 730250 h 2781300"/>
              <a:gd name="connsiteX12" fmla="*/ 3111500 w 5016500"/>
              <a:gd name="connsiteY12" fmla="*/ 1187450 h 2781300"/>
              <a:gd name="connsiteX13" fmla="*/ 3511550 w 5016500"/>
              <a:gd name="connsiteY13" fmla="*/ 2044700 h 2781300"/>
              <a:gd name="connsiteX14" fmla="*/ 3644900 w 5016500"/>
              <a:gd name="connsiteY14" fmla="*/ 1987550 h 2781300"/>
              <a:gd name="connsiteX15" fmla="*/ 3213100 w 5016500"/>
              <a:gd name="connsiteY15" fmla="*/ 1123950 h 2781300"/>
              <a:gd name="connsiteX16" fmla="*/ 2990850 w 5016500"/>
              <a:gd name="connsiteY16" fmla="*/ 742950 h 2781300"/>
              <a:gd name="connsiteX17" fmla="*/ 2984500 w 5016500"/>
              <a:gd name="connsiteY17" fmla="*/ 82550 h 2781300"/>
              <a:gd name="connsiteX18" fmla="*/ 4857750 w 5016500"/>
              <a:gd name="connsiteY18" fmla="*/ 82550 h 2781300"/>
              <a:gd name="connsiteX19" fmla="*/ 4857750 w 5016500"/>
              <a:gd name="connsiteY19" fmla="*/ 2209800 h 2781300"/>
              <a:gd name="connsiteX20" fmla="*/ 3333750 w 5016500"/>
              <a:gd name="connsiteY20" fmla="*/ 2171700 h 2781300"/>
              <a:gd name="connsiteX21" fmla="*/ 3149600 w 5016500"/>
              <a:gd name="connsiteY21" fmla="*/ 2743200 h 2781300"/>
              <a:gd name="connsiteX22" fmla="*/ 3302000 w 5016500"/>
              <a:gd name="connsiteY22" fmla="*/ 2781300 h 2781300"/>
              <a:gd name="connsiteX23" fmla="*/ 3416300 w 5016500"/>
              <a:gd name="connsiteY23" fmla="*/ 2279650 h 2781300"/>
              <a:gd name="connsiteX24" fmla="*/ 5016500 w 5016500"/>
              <a:gd name="connsiteY24" fmla="*/ 2279650 h 2781300"/>
              <a:gd name="connsiteX25" fmla="*/ 5003800 w 5016500"/>
              <a:gd name="connsiteY25" fmla="*/ 0 h 2781300"/>
              <a:gd name="connsiteX26" fmla="*/ 755650 w 5016500"/>
              <a:gd name="connsiteY26" fmla="*/ 12700 h 2781300"/>
              <a:gd name="connsiteX0" fmla="*/ 755650 w 5016500"/>
              <a:gd name="connsiteY0" fmla="*/ 12700 h 2781300"/>
              <a:gd name="connsiteX1" fmla="*/ 749300 w 5016500"/>
              <a:gd name="connsiteY1" fmla="*/ 800100 h 2781300"/>
              <a:gd name="connsiteX2" fmla="*/ 127000 w 5016500"/>
              <a:gd name="connsiteY2" fmla="*/ 1092200 h 2781300"/>
              <a:gd name="connsiteX3" fmla="*/ 0 w 5016500"/>
              <a:gd name="connsiteY3" fmla="*/ 1314450 h 2781300"/>
              <a:gd name="connsiteX4" fmla="*/ 69850 w 5016500"/>
              <a:gd name="connsiteY4" fmla="*/ 1612900 h 2781300"/>
              <a:gd name="connsiteX5" fmla="*/ 266700 w 5016500"/>
              <a:gd name="connsiteY5" fmla="*/ 1549400 h 2781300"/>
              <a:gd name="connsiteX6" fmla="*/ 165100 w 5016500"/>
              <a:gd name="connsiteY6" fmla="*/ 1320800 h 2781300"/>
              <a:gd name="connsiteX7" fmla="*/ 254000 w 5016500"/>
              <a:gd name="connsiteY7" fmla="*/ 1149350 h 2781300"/>
              <a:gd name="connsiteX8" fmla="*/ 977404 w 5016500"/>
              <a:gd name="connsiteY8" fmla="*/ 798364 h 2781300"/>
              <a:gd name="connsiteX9" fmla="*/ 977404 w 5016500"/>
              <a:gd name="connsiteY9" fmla="*/ 78284 h 2781300"/>
              <a:gd name="connsiteX10" fmla="*/ 2825750 w 5016500"/>
              <a:gd name="connsiteY10" fmla="*/ 88900 h 2781300"/>
              <a:gd name="connsiteX11" fmla="*/ 2806700 w 5016500"/>
              <a:gd name="connsiteY11" fmla="*/ 730250 h 2781300"/>
              <a:gd name="connsiteX12" fmla="*/ 3111500 w 5016500"/>
              <a:gd name="connsiteY12" fmla="*/ 1187450 h 2781300"/>
              <a:gd name="connsiteX13" fmla="*/ 3511550 w 5016500"/>
              <a:gd name="connsiteY13" fmla="*/ 2044700 h 2781300"/>
              <a:gd name="connsiteX14" fmla="*/ 3644900 w 5016500"/>
              <a:gd name="connsiteY14" fmla="*/ 1987550 h 2781300"/>
              <a:gd name="connsiteX15" fmla="*/ 3213100 w 5016500"/>
              <a:gd name="connsiteY15" fmla="*/ 1123950 h 2781300"/>
              <a:gd name="connsiteX16" fmla="*/ 2990850 w 5016500"/>
              <a:gd name="connsiteY16" fmla="*/ 742950 h 2781300"/>
              <a:gd name="connsiteX17" fmla="*/ 2984500 w 5016500"/>
              <a:gd name="connsiteY17" fmla="*/ 82550 h 2781300"/>
              <a:gd name="connsiteX18" fmla="*/ 4857750 w 5016500"/>
              <a:gd name="connsiteY18" fmla="*/ 82550 h 2781300"/>
              <a:gd name="connsiteX19" fmla="*/ 4857750 w 5016500"/>
              <a:gd name="connsiteY19" fmla="*/ 2209800 h 2781300"/>
              <a:gd name="connsiteX20" fmla="*/ 3333750 w 5016500"/>
              <a:gd name="connsiteY20" fmla="*/ 2171700 h 2781300"/>
              <a:gd name="connsiteX21" fmla="*/ 3149600 w 5016500"/>
              <a:gd name="connsiteY21" fmla="*/ 2743200 h 2781300"/>
              <a:gd name="connsiteX22" fmla="*/ 3302000 w 5016500"/>
              <a:gd name="connsiteY22" fmla="*/ 2781300 h 2781300"/>
              <a:gd name="connsiteX23" fmla="*/ 3416300 w 5016500"/>
              <a:gd name="connsiteY23" fmla="*/ 2279650 h 2781300"/>
              <a:gd name="connsiteX24" fmla="*/ 5016500 w 5016500"/>
              <a:gd name="connsiteY24" fmla="*/ 2279650 h 2781300"/>
              <a:gd name="connsiteX25" fmla="*/ 5003800 w 5016500"/>
              <a:gd name="connsiteY25" fmla="*/ 0 h 2781300"/>
              <a:gd name="connsiteX26" fmla="*/ 755650 w 5016500"/>
              <a:gd name="connsiteY26" fmla="*/ 12700 h 2781300"/>
              <a:gd name="connsiteX0" fmla="*/ 755650 w 5016500"/>
              <a:gd name="connsiteY0" fmla="*/ 12700 h 2781300"/>
              <a:gd name="connsiteX1" fmla="*/ 749300 w 5016500"/>
              <a:gd name="connsiteY1" fmla="*/ 800100 h 2781300"/>
              <a:gd name="connsiteX2" fmla="*/ 127000 w 5016500"/>
              <a:gd name="connsiteY2" fmla="*/ 1092200 h 2781300"/>
              <a:gd name="connsiteX3" fmla="*/ 0 w 5016500"/>
              <a:gd name="connsiteY3" fmla="*/ 1314450 h 2781300"/>
              <a:gd name="connsiteX4" fmla="*/ 69850 w 5016500"/>
              <a:gd name="connsiteY4" fmla="*/ 1612900 h 2781300"/>
              <a:gd name="connsiteX5" fmla="*/ 266700 w 5016500"/>
              <a:gd name="connsiteY5" fmla="*/ 1549400 h 2781300"/>
              <a:gd name="connsiteX6" fmla="*/ 165100 w 5016500"/>
              <a:gd name="connsiteY6" fmla="*/ 1320800 h 2781300"/>
              <a:gd name="connsiteX7" fmla="*/ 254000 w 5016500"/>
              <a:gd name="connsiteY7" fmla="*/ 1149350 h 2781300"/>
              <a:gd name="connsiteX8" fmla="*/ 977404 w 5016500"/>
              <a:gd name="connsiteY8" fmla="*/ 798364 h 2781300"/>
              <a:gd name="connsiteX9" fmla="*/ 977404 w 5016500"/>
              <a:gd name="connsiteY9" fmla="*/ 78284 h 2781300"/>
              <a:gd name="connsiteX10" fmla="*/ 2777604 w 5016500"/>
              <a:gd name="connsiteY10" fmla="*/ 78284 h 2781300"/>
              <a:gd name="connsiteX11" fmla="*/ 2806700 w 5016500"/>
              <a:gd name="connsiteY11" fmla="*/ 730250 h 2781300"/>
              <a:gd name="connsiteX12" fmla="*/ 3111500 w 5016500"/>
              <a:gd name="connsiteY12" fmla="*/ 1187450 h 2781300"/>
              <a:gd name="connsiteX13" fmla="*/ 3511550 w 5016500"/>
              <a:gd name="connsiteY13" fmla="*/ 2044700 h 2781300"/>
              <a:gd name="connsiteX14" fmla="*/ 3644900 w 5016500"/>
              <a:gd name="connsiteY14" fmla="*/ 1987550 h 2781300"/>
              <a:gd name="connsiteX15" fmla="*/ 3213100 w 5016500"/>
              <a:gd name="connsiteY15" fmla="*/ 1123950 h 2781300"/>
              <a:gd name="connsiteX16" fmla="*/ 2990850 w 5016500"/>
              <a:gd name="connsiteY16" fmla="*/ 742950 h 2781300"/>
              <a:gd name="connsiteX17" fmla="*/ 2984500 w 5016500"/>
              <a:gd name="connsiteY17" fmla="*/ 82550 h 2781300"/>
              <a:gd name="connsiteX18" fmla="*/ 4857750 w 5016500"/>
              <a:gd name="connsiteY18" fmla="*/ 82550 h 2781300"/>
              <a:gd name="connsiteX19" fmla="*/ 4857750 w 5016500"/>
              <a:gd name="connsiteY19" fmla="*/ 2209800 h 2781300"/>
              <a:gd name="connsiteX20" fmla="*/ 3333750 w 5016500"/>
              <a:gd name="connsiteY20" fmla="*/ 2171700 h 2781300"/>
              <a:gd name="connsiteX21" fmla="*/ 3149600 w 5016500"/>
              <a:gd name="connsiteY21" fmla="*/ 2743200 h 2781300"/>
              <a:gd name="connsiteX22" fmla="*/ 3302000 w 5016500"/>
              <a:gd name="connsiteY22" fmla="*/ 2781300 h 2781300"/>
              <a:gd name="connsiteX23" fmla="*/ 3416300 w 5016500"/>
              <a:gd name="connsiteY23" fmla="*/ 2279650 h 2781300"/>
              <a:gd name="connsiteX24" fmla="*/ 5016500 w 5016500"/>
              <a:gd name="connsiteY24" fmla="*/ 2279650 h 2781300"/>
              <a:gd name="connsiteX25" fmla="*/ 5003800 w 5016500"/>
              <a:gd name="connsiteY25" fmla="*/ 0 h 2781300"/>
              <a:gd name="connsiteX26" fmla="*/ 755650 w 5016500"/>
              <a:gd name="connsiteY26" fmla="*/ 12700 h 2781300"/>
              <a:gd name="connsiteX0" fmla="*/ 755650 w 5016500"/>
              <a:gd name="connsiteY0" fmla="*/ 12700 h 2781300"/>
              <a:gd name="connsiteX1" fmla="*/ 749300 w 5016500"/>
              <a:gd name="connsiteY1" fmla="*/ 800100 h 2781300"/>
              <a:gd name="connsiteX2" fmla="*/ 127000 w 5016500"/>
              <a:gd name="connsiteY2" fmla="*/ 1092200 h 2781300"/>
              <a:gd name="connsiteX3" fmla="*/ 0 w 5016500"/>
              <a:gd name="connsiteY3" fmla="*/ 1314450 h 2781300"/>
              <a:gd name="connsiteX4" fmla="*/ 69850 w 5016500"/>
              <a:gd name="connsiteY4" fmla="*/ 1612900 h 2781300"/>
              <a:gd name="connsiteX5" fmla="*/ 266700 w 5016500"/>
              <a:gd name="connsiteY5" fmla="*/ 1549400 h 2781300"/>
              <a:gd name="connsiteX6" fmla="*/ 165100 w 5016500"/>
              <a:gd name="connsiteY6" fmla="*/ 1320800 h 2781300"/>
              <a:gd name="connsiteX7" fmla="*/ 254000 w 5016500"/>
              <a:gd name="connsiteY7" fmla="*/ 1149350 h 2781300"/>
              <a:gd name="connsiteX8" fmla="*/ 977404 w 5016500"/>
              <a:gd name="connsiteY8" fmla="*/ 798364 h 2781300"/>
              <a:gd name="connsiteX9" fmla="*/ 977404 w 5016500"/>
              <a:gd name="connsiteY9" fmla="*/ 78284 h 2781300"/>
              <a:gd name="connsiteX10" fmla="*/ 2777604 w 5016500"/>
              <a:gd name="connsiteY10" fmla="*/ 78284 h 2781300"/>
              <a:gd name="connsiteX11" fmla="*/ 2777604 w 5016500"/>
              <a:gd name="connsiteY11" fmla="*/ 726356 h 2781300"/>
              <a:gd name="connsiteX12" fmla="*/ 3111500 w 5016500"/>
              <a:gd name="connsiteY12" fmla="*/ 1187450 h 2781300"/>
              <a:gd name="connsiteX13" fmla="*/ 3511550 w 5016500"/>
              <a:gd name="connsiteY13" fmla="*/ 2044700 h 2781300"/>
              <a:gd name="connsiteX14" fmla="*/ 3644900 w 5016500"/>
              <a:gd name="connsiteY14" fmla="*/ 1987550 h 2781300"/>
              <a:gd name="connsiteX15" fmla="*/ 3213100 w 5016500"/>
              <a:gd name="connsiteY15" fmla="*/ 1123950 h 2781300"/>
              <a:gd name="connsiteX16" fmla="*/ 2990850 w 5016500"/>
              <a:gd name="connsiteY16" fmla="*/ 742950 h 2781300"/>
              <a:gd name="connsiteX17" fmla="*/ 2984500 w 5016500"/>
              <a:gd name="connsiteY17" fmla="*/ 82550 h 2781300"/>
              <a:gd name="connsiteX18" fmla="*/ 4857750 w 5016500"/>
              <a:gd name="connsiteY18" fmla="*/ 82550 h 2781300"/>
              <a:gd name="connsiteX19" fmla="*/ 4857750 w 5016500"/>
              <a:gd name="connsiteY19" fmla="*/ 2209800 h 2781300"/>
              <a:gd name="connsiteX20" fmla="*/ 3333750 w 5016500"/>
              <a:gd name="connsiteY20" fmla="*/ 2171700 h 2781300"/>
              <a:gd name="connsiteX21" fmla="*/ 3149600 w 5016500"/>
              <a:gd name="connsiteY21" fmla="*/ 2743200 h 2781300"/>
              <a:gd name="connsiteX22" fmla="*/ 3302000 w 5016500"/>
              <a:gd name="connsiteY22" fmla="*/ 2781300 h 2781300"/>
              <a:gd name="connsiteX23" fmla="*/ 3416300 w 5016500"/>
              <a:gd name="connsiteY23" fmla="*/ 2279650 h 2781300"/>
              <a:gd name="connsiteX24" fmla="*/ 5016500 w 5016500"/>
              <a:gd name="connsiteY24" fmla="*/ 2279650 h 2781300"/>
              <a:gd name="connsiteX25" fmla="*/ 5003800 w 5016500"/>
              <a:gd name="connsiteY25" fmla="*/ 0 h 2781300"/>
              <a:gd name="connsiteX26" fmla="*/ 755650 w 5016500"/>
              <a:gd name="connsiteY26" fmla="*/ 12700 h 2781300"/>
              <a:gd name="connsiteX0" fmla="*/ 755650 w 5016500"/>
              <a:gd name="connsiteY0" fmla="*/ 12700 h 2781300"/>
              <a:gd name="connsiteX1" fmla="*/ 749300 w 5016500"/>
              <a:gd name="connsiteY1" fmla="*/ 800100 h 2781300"/>
              <a:gd name="connsiteX2" fmla="*/ 127000 w 5016500"/>
              <a:gd name="connsiteY2" fmla="*/ 1092200 h 2781300"/>
              <a:gd name="connsiteX3" fmla="*/ 0 w 5016500"/>
              <a:gd name="connsiteY3" fmla="*/ 1314450 h 2781300"/>
              <a:gd name="connsiteX4" fmla="*/ 69850 w 5016500"/>
              <a:gd name="connsiteY4" fmla="*/ 1612900 h 2781300"/>
              <a:gd name="connsiteX5" fmla="*/ 266700 w 5016500"/>
              <a:gd name="connsiteY5" fmla="*/ 1549400 h 2781300"/>
              <a:gd name="connsiteX6" fmla="*/ 165100 w 5016500"/>
              <a:gd name="connsiteY6" fmla="*/ 1320800 h 2781300"/>
              <a:gd name="connsiteX7" fmla="*/ 254000 w 5016500"/>
              <a:gd name="connsiteY7" fmla="*/ 1149350 h 2781300"/>
              <a:gd name="connsiteX8" fmla="*/ 977404 w 5016500"/>
              <a:gd name="connsiteY8" fmla="*/ 798364 h 2781300"/>
              <a:gd name="connsiteX9" fmla="*/ 977404 w 5016500"/>
              <a:gd name="connsiteY9" fmla="*/ 78284 h 2781300"/>
              <a:gd name="connsiteX10" fmla="*/ 2777604 w 5016500"/>
              <a:gd name="connsiteY10" fmla="*/ 78284 h 2781300"/>
              <a:gd name="connsiteX11" fmla="*/ 2849612 w 5016500"/>
              <a:gd name="connsiteY11" fmla="*/ 726356 h 2781300"/>
              <a:gd name="connsiteX12" fmla="*/ 3111500 w 5016500"/>
              <a:gd name="connsiteY12" fmla="*/ 1187450 h 2781300"/>
              <a:gd name="connsiteX13" fmla="*/ 3511550 w 5016500"/>
              <a:gd name="connsiteY13" fmla="*/ 2044700 h 2781300"/>
              <a:gd name="connsiteX14" fmla="*/ 3644900 w 5016500"/>
              <a:gd name="connsiteY14" fmla="*/ 1987550 h 2781300"/>
              <a:gd name="connsiteX15" fmla="*/ 3213100 w 5016500"/>
              <a:gd name="connsiteY15" fmla="*/ 1123950 h 2781300"/>
              <a:gd name="connsiteX16" fmla="*/ 2990850 w 5016500"/>
              <a:gd name="connsiteY16" fmla="*/ 742950 h 2781300"/>
              <a:gd name="connsiteX17" fmla="*/ 2984500 w 5016500"/>
              <a:gd name="connsiteY17" fmla="*/ 82550 h 2781300"/>
              <a:gd name="connsiteX18" fmla="*/ 4857750 w 5016500"/>
              <a:gd name="connsiteY18" fmla="*/ 82550 h 2781300"/>
              <a:gd name="connsiteX19" fmla="*/ 4857750 w 5016500"/>
              <a:gd name="connsiteY19" fmla="*/ 2209800 h 2781300"/>
              <a:gd name="connsiteX20" fmla="*/ 3333750 w 5016500"/>
              <a:gd name="connsiteY20" fmla="*/ 2171700 h 2781300"/>
              <a:gd name="connsiteX21" fmla="*/ 3149600 w 5016500"/>
              <a:gd name="connsiteY21" fmla="*/ 2743200 h 2781300"/>
              <a:gd name="connsiteX22" fmla="*/ 3302000 w 5016500"/>
              <a:gd name="connsiteY22" fmla="*/ 2781300 h 2781300"/>
              <a:gd name="connsiteX23" fmla="*/ 3416300 w 5016500"/>
              <a:gd name="connsiteY23" fmla="*/ 2279650 h 2781300"/>
              <a:gd name="connsiteX24" fmla="*/ 5016500 w 5016500"/>
              <a:gd name="connsiteY24" fmla="*/ 2279650 h 2781300"/>
              <a:gd name="connsiteX25" fmla="*/ 5003800 w 5016500"/>
              <a:gd name="connsiteY25" fmla="*/ 0 h 2781300"/>
              <a:gd name="connsiteX26" fmla="*/ 755650 w 5016500"/>
              <a:gd name="connsiteY26" fmla="*/ 12700 h 2781300"/>
              <a:gd name="connsiteX0" fmla="*/ 755650 w 5016500"/>
              <a:gd name="connsiteY0" fmla="*/ 12700 h 2781300"/>
              <a:gd name="connsiteX1" fmla="*/ 749300 w 5016500"/>
              <a:gd name="connsiteY1" fmla="*/ 800100 h 2781300"/>
              <a:gd name="connsiteX2" fmla="*/ 127000 w 5016500"/>
              <a:gd name="connsiteY2" fmla="*/ 1092200 h 2781300"/>
              <a:gd name="connsiteX3" fmla="*/ 0 w 5016500"/>
              <a:gd name="connsiteY3" fmla="*/ 1314450 h 2781300"/>
              <a:gd name="connsiteX4" fmla="*/ 69850 w 5016500"/>
              <a:gd name="connsiteY4" fmla="*/ 1612900 h 2781300"/>
              <a:gd name="connsiteX5" fmla="*/ 266700 w 5016500"/>
              <a:gd name="connsiteY5" fmla="*/ 1549400 h 2781300"/>
              <a:gd name="connsiteX6" fmla="*/ 165100 w 5016500"/>
              <a:gd name="connsiteY6" fmla="*/ 1320800 h 2781300"/>
              <a:gd name="connsiteX7" fmla="*/ 254000 w 5016500"/>
              <a:gd name="connsiteY7" fmla="*/ 1149350 h 2781300"/>
              <a:gd name="connsiteX8" fmla="*/ 977404 w 5016500"/>
              <a:gd name="connsiteY8" fmla="*/ 798364 h 2781300"/>
              <a:gd name="connsiteX9" fmla="*/ 977404 w 5016500"/>
              <a:gd name="connsiteY9" fmla="*/ 78284 h 2781300"/>
              <a:gd name="connsiteX10" fmla="*/ 2849612 w 5016500"/>
              <a:gd name="connsiteY10" fmla="*/ 78284 h 2781300"/>
              <a:gd name="connsiteX11" fmla="*/ 2849612 w 5016500"/>
              <a:gd name="connsiteY11" fmla="*/ 726356 h 2781300"/>
              <a:gd name="connsiteX12" fmla="*/ 3111500 w 5016500"/>
              <a:gd name="connsiteY12" fmla="*/ 1187450 h 2781300"/>
              <a:gd name="connsiteX13" fmla="*/ 3511550 w 5016500"/>
              <a:gd name="connsiteY13" fmla="*/ 2044700 h 2781300"/>
              <a:gd name="connsiteX14" fmla="*/ 3644900 w 5016500"/>
              <a:gd name="connsiteY14" fmla="*/ 1987550 h 2781300"/>
              <a:gd name="connsiteX15" fmla="*/ 3213100 w 5016500"/>
              <a:gd name="connsiteY15" fmla="*/ 1123950 h 2781300"/>
              <a:gd name="connsiteX16" fmla="*/ 2990850 w 5016500"/>
              <a:gd name="connsiteY16" fmla="*/ 742950 h 2781300"/>
              <a:gd name="connsiteX17" fmla="*/ 2984500 w 5016500"/>
              <a:gd name="connsiteY17" fmla="*/ 82550 h 2781300"/>
              <a:gd name="connsiteX18" fmla="*/ 4857750 w 5016500"/>
              <a:gd name="connsiteY18" fmla="*/ 82550 h 2781300"/>
              <a:gd name="connsiteX19" fmla="*/ 4857750 w 5016500"/>
              <a:gd name="connsiteY19" fmla="*/ 2209800 h 2781300"/>
              <a:gd name="connsiteX20" fmla="*/ 3333750 w 5016500"/>
              <a:gd name="connsiteY20" fmla="*/ 2171700 h 2781300"/>
              <a:gd name="connsiteX21" fmla="*/ 3149600 w 5016500"/>
              <a:gd name="connsiteY21" fmla="*/ 2743200 h 2781300"/>
              <a:gd name="connsiteX22" fmla="*/ 3302000 w 5016500"/>
              <a:gd name="connsiteY22" fmla="*/ 2781300 h 2781300"/>
              <a:gd name="connsiteX23" fmla="*/ 3416300 w 5016500"/>
              <a:gd name="connsiteY23" fmla="*/ 2279650 h 2781300"/>
              <a:gd name="connsiteX24" fmla="*/ 5016500 w 5016500"/>
              <a:gd name="connsiteY24" fmla="*/ 2279650 h 2781300"/>
              <a:gd name="connsiteX25" fmla="*/ 5003800 w 5016500"/>
              <a:gd name="connsiteY25" fmla="*/ 0 h 2781300"/>
              <a:gd name="connsiteX26" fmla="*/ 755650 w 5016500"/>
              <a:gd name="connsiteY26" fmla="*/ 12700 h 2781300"/>
              <a:gd name="connsiteX0" fmla="*/ 755650 w 5016500"/>
              <a:gd name="connsiteY0" fmla="*/ 12700 h 2781300"/>
              <a:gd name="connsiteX1" fmla="*/ 749300 w 5016500"/>
              <a:gd name="connsiteY1" fmla="*/ 800100 h 2781300"/>
              <a:gd name="connsiteX2" fmla="*/ 127000 w 5016500"/>
              <a:gd name="connsiteY2" fmla="*/ 1092200 h 2781300"/>
              <a:gd name="connsiteX3" fmla="*/ 0 w 5016500"/>
              <a:gd name="connsiteY3" fmla="*/ 1314450 h 2781300"/>
              <a:gd name="connsiteX4" fmla="*/ 69850 w 5016500"/>
              <a:gd name="connsiteY4" fmla="*/ 1612900 h 2781300"/>
              <a:gd name="connsiteX5" fmla="*/ 266700 w 5016500"/>
              <a:gd name="connsiteY5" fmla="*/ 1549400 h 2781300"/>
              <a:gd name="connsiteX6" fmla="*/ 165100 w 5016500"/>
              <a:gd name="connsiteY6" fmla="*/ 1320800 h 2781300"/>
              <a:gd name="connsiteX7" fmla="*/ 254000 w 5016500"/>
              <a:gd name="connsiteY7" fmla="*/ 1149350 h 2781300"/>
              <a:gd name="connsiteX8" fmla="*/ 977404 w 5016500"/>
              <a:gd name="connsiteY8" fmla="*/ 798364 h 2781300"/>
              <a:gd name="connsiteX9" fmla="*/ 977404 w 5016500"/>
              <a:gd name="connsiteY9" fmla="*/ 78284 h 2781300"/>
              <a:gd name="connsiteX10" fmla="*/ 2849612 w 5016500"/>
              <a:gd name="connsiteY10" fmla="*/ 78284 h 2781300"/>
              <a:gd name="connsiteX11" fmla="*/ 2849612 w 5016500"/>
              <a:gd name="connsiteY11" fmla="*/ 726356 h 2781300"/>
              <a:gd name="connsiteX12" fmla="*/ 3111500 w 5016500"/>
              <a:gd name="connsiteY12" fmla="*/ 1187450 h 2781300"/>
              <a:gd name="connsiteX13" fmla="*/ 3511550 w 5016500"/>
              <a:gd name="connsiteY13" fmla="*/ 2044700 h 2781300"/>
              <a:gd name="connsiteX14" fmla="*/ 3644900 w 5016500"/>
              <a:gd name="connsiteY14" fmla="*/ 1987550 h 2781300"/>
              <a:gd name="connsiteX15" fmla="*/ 3213100 w 5016500"/>
              <a:gd name="connsiteY15" fmla="*/ 1123950 h 2781300"/>
              <a:gd name="connsiteX16" fmla="*/ 2993628 w 5016500"/>
              <a:gd name="connsiteY16" fmla="*/ 798364 h 2781300"/>
              <a:gd name="connsiteX17" fmla="*/ 2984500 w 5016500"/>
              <a:gd name="connsiteY17" fmla="*/ 82550 h 2781300"/>
              <a:gd name="connsiteX18" fmla="*/ 4857750 w 5016500"/>
              <a:gd name="connsiteY18" fmla="*/ 82550 h 2781300"/>
              <a:gd name="connsiteX19" fmla="*/ 4857750 w 5016500"/>
              <a:gd name="connsiteY19" fmla="*/ 2209800 h 2781300"/>
              <a:gd name="connsiteX20" fmla="*/ 3333750 w 5016500"/>
              <a:gd name="connsiteY20" fmla="*/ 2171700 h 2781300"/>
              <a:gd name="connsiteX21" fmla="*/ 3149600 w 5016500"/>
              <a:gd name="connsiteY21" fmla="*/ 2743200 h 2781300"/>
              <a:gd name="connsiteX22" fmla="*/ 3302000 w 5016500"/>
              <a:gd name="connsiteY22" fmla="*/ 2781300 h 2781300"/>
              <a:gd name="connsiteX23" fmla="*/ 3416300 w 5016500"/>
              <a:gd name="connsiteY23" fmla="*/ 2279650 h 2781300"/>
              <a:gd name="connsiteX24" fmla="*/ 5016500 w 5016500"/>
              <a:gd name="connsiteY24" fmla="*/ 2279650 h 2781300"/>
              <a:gd name="connsiteX25" fmla="*/ 5003800 w 5016500"/>
              <a:gd name="connsiteY25" fmla="*/ 0 h 2781300"/>
              <a:gd name="connsiteX26" fmla="*/ 755650 w 5016500"/>
              <a:gd name="connsiteY26" fmla="*/ 12700 h 2781300"/>
              <a:gd name="connsiteX0" fmla="*/ 755650 w 5016500"/>
              <a:gd name="connsiteY0" fmla="*/ 12700 h 2781300"/>
              <a:gd name="connsiteX1" fmla="*/ 749300 w 5016500"/>
              <a:gd name="connsiteY1" fmla="*/ 800100 h 2781300"/>
              <a:gd name="connsiteX2" fmla="*/ 127000 w 5016500"/>
              <a:gd name="connsiteY2" fmla="*/ 1092200 h 2781300"/>
              <a:gd name="connsiteX3" fmla="*/ 0 w 5016500"/>
              <a:gd name="connsiteY3" fmla="*/ 1314450 h 2781300"/>
              <a:gd name="connsiteX4" fmla="*/ 69850 w 5016500"/>
              <a:gd name="connsiteY4" fmla="*/ 1612900 h 2781300"/>
              <a:gd name="connsiteX5" fmla="*/ 266700 w 5016500"/>
              <a:gd name="connsiteY5" fmla="*/ 1549400 h 2781300"/>
              <a:gd name="connsiteX6" fmla="*/ 165100 w 5016500"/>
              <a:gd name="connsiteY6" fmla="*/ 1320800 h 2781300"/>
              <a:gd name="connsiteX7" fmla="*/ 254000 w 5016500"/>
              <a:gd name="connsiteY7" fmla="*/ 1149350 h 2781300"/>
              <a:gd name="connsiteX8" fmla="*/ 977404 w 5016500"/>
              <a:gd name="connsiteY8" fmla="*/ 798364 h 2781300"/>
              <a:gd name="connsiteX9" fmla="*/ 977404 w 5016500"/>
              <a:gd name="connsiteY9" fmla="*/ 78284 h 2781300"/>
              <a:gd name="connsiteX10" fmla="*/ 2849612 w 5016500"/>
              <a:gd name="connsiteY10" fmla="*/ 78284 h 2781300"/>
              <a:gd name="connsiteX11" fmla="*/ 2849612 w 5016500"/>
              <a:gd name="connsiteY11" fmla="*/ 726356 h 2781300"/>
              <a:gd name="connsiteX12" fmla="*/ 3111500 w 5016500"/>
              <a:gd name="connsiteY12" fmla="*/ 1187450 h 2781300"/>
              <a:gd name="connsiteX13" fmla="*/ 3511550 w 5016500"/>
              <a:gd name="connsiteY13" fmla="*/ 2044700 h 2781300"/>
              <a:gd name="connsiteX14" fmla="*/ 3644900 w 5016500"/>
              <a:gd name="connsiteY14" fmla="*/ 1987550 h 2781300"/>
              <a:gd name="connsiteX15" fmla="*/ 3213100 w 5016500"/>
              <a:gd name="connsiteY15" fmla="*/ 1123950 h 2781300"/>
              <a:gd name="connsiteX16" fmla="*/ 2993628 w 5016500"/>
              <a:gd name="connsiteY16" fmla="*/ 798364 h 2781300"/>
              <a:gd name="connsiteX17" fmla="*/ 2993628 w 5016500"/>
              <a:gd name="connsiteY17" fmla="*/ 78284 h 2781300"/>
              <a:gd name="connsiteX18" fmla="*/ 4857750 w 5016500"/>
              <a:gd name="connsiteY18" fmla="*/ 82550 h 2781300"/>
              <a:gd name="connsiteX19" fmla="*/ 4857750 w 5016500"/>
              <a:gd name="connsiteY19" fmla="*/ 2209800 h 2781300"/>
              <a:gd name="connsiteX20" fmla="*/ 3333750 w 5016500"/>
              <a:gd name="connsiteY20" fmla="*/ 2171700 h 2781300"/>
              <a:gd name="connsiteX21" fmla="*/ 3149600 w 5016500"/>
              <a:gd name="connsiteY21" fmla="*/ 2743200 h 2781300"/>
              <a:gd name="connsiteX22" fmla="*/ 3302000 w 5016500"/>
              <a:gd name="connsiteY22" fmla="*/ 2781300 h 2781300"/>
              <a:gd name="connsiteX23" fmla="*/ 3416300 w 5016500"/>
              <a:gd name="connsiteY23" fmla="*/ 2279650 h 2781300"/>
              <a:gd name="connsiteX24" fmla="*/ 5016500 w 5016500"/>
              <a:gd name="connsiteY24" fmla="*/ 2279650 h 2781300"/>
              <a:gd name="connsiteX25" fmla="*/ 5003800 w 5016500"/>
              <a:gd name="connsiteY25" fmla="*/ 0 h 2781300"/>
              <a:gd name="connsiteX26" fmla="*/ 755650 w 5016500"/>
              <a:gd name="connsiteY26" fmla="*/ 12700 h 2781300"/>
              <a:gd name="connsiteX0" fmla="*/ 755650 w 5016500"/>
              <a:gd name="connsiteY0" fmla="*/ 12700 h 2781300"/>
              <a:gd name="connsiteX1" fmla="*/ 749300 w 5016500"/>
              <a:gd name="connsiteY1" fmla="*/ 800100 h 2781300"/>
              <a:gd name="connsiteX2" fmla="*/ 127000 w 5016500"/>
              <a:gd name="connsiteY2" fmla="*/ 1092200 h 2781300"/>
              <a:gd name="connsiteX3" fmla="*/ 0 w 5016500"/>
              <a:gd name="connsiteY3" fmla="*/ 1314450 h 2781300"/>
              <a:gd name="connsiteX4" fmla="*/ 69850 w 5016500"/>
              <a:gd name="connsiteY4" fmla="*/ 1612900 h 2781300"/>
              <a:gd name="connsiteX5" fmla="*/ 266700 w 5016500"/>
              <a:gd name="connsiteY5" fmla="*/ 1549400 h 2781300"/>
              <a:gd name="connsiteX6" fmla="*/ 165100 w 5016500"/>
              <a:gd name="connsiteY6" fmla="*/ 1320800 h 2781300"/>
              <a:gd name="connsiteX7" fmla="*/ 254000 w 5016500"/>
              <a:gd name="connsiteY7" fmla="*/ 1149350 h 2781300"/>
              <a:gd name="connsiteX8" fmla="*/ 977404 w 5016500"/>
              <a:gd name="connsiteY8" fmla="*/ 798364 h 2781300"/>
              <a:gd name="connsiteX9" fmla="*/ 977404 w 5016500"/>
              <a:gd name="connsiteY9" fmla="*/ 78284 h 2781300"/>
              <a:gd name="connsiteX10" fmla="*/ 2849612 w 5016500"/>
              <a:gd name="connsiteY10" fmla="*/ 78284 h 2781300"/>
              <a:gd name="connsiteX11" fmla="*/ 2849612 w 5016500"/>
              <a:gd name="connsiteY11" fmla="*/ 726356 h 2781300"/>
              <a:gd name="connsiteX12" fmla="*/ 3111500 w 5016500"/>
              <a:gd name="connsiteY12" fmla="*/ 1187450 h 2781300"/>
              <a:gd name="connsiteX13" fmla="*/ 3511550 w 5016500"/>
              <a:gd name="connsiteY13" fmla="*/ 2044700 h 2781300"/>
              <a:gd name="connsiteX14" fmla="*/ 3644900 w 5016500"/>
              <a:gd name="connsiteY14" fmla="*/ 1987550 h 2781300"/>
              <a:gd name="connsiteX15" fmla="*/ 3213100 w 5016500"/>
              <a:gd name="connsiteY15" fmla="*/ 1123950 h 2781300"/>
              <a:gd name="connsiteX16" fmla="*/ 2993628 w 5016500"/>
              <a:gd name="connsiteY16" fmla="*/ 798364 h 2781300"/>
              <a:gd name="connsiteX17" fmla="*/ 2993628 w 5016500"/>
              <a:gd name="connsiteY17" fmla="*/ 78284 h 2781300"/>
              <a:gd name="connsiteX18" fmla="*/ 4865836 w 5016500"/>
              <a:gd name="connsiteY18" fmla="*/ 78284 h 2781300"/>
              <a:gd name="connsiteX19" fmla="*/ 4857750 w 5016500"/>
              <a:gd name="connsiteY19" fmla="*/ 2209800 h 2781300"/>
              <a:gd name="connsiteX20" fmla="*/ 3333750 w 5016500"/>
              <a:gd name="connsiteY20" fmla="*/ 2171700 h 2781300"/>
              <a:gd name="connsiteX21" fmla="*/ 3149600 w 5016500"/>
              <a:gd name="connsiteY21" fmla="*/ 2743200 h 2781300"/>
              <a:gd name="connsiteX22" fmla="*/ 3302000 w 5016500"/>
              <a:gd name="connsiteY22" fmla="*/ 2781300 h 2781300"/>
              <a:gd name="connsiteX23" fmla="*/ 3416300 w 5016500"/>
              <a:gd name="connsiteY23" fmla="*/ 2279650 h 2781300"/>
              <a:gd name="connsiteX24" fmla="*/ 5016500 w 5016500"/>
              <a:gd name="connsiteY24" fmla="*/ 2279650 h 2781300"/>
              <a:gd name="connsiteX25" fmla="*/ 5003800 w 5016500"/>
              <a:gd name="connsiteY25" fmla="*/ 0 h 2781300"/>
              <a:gd name="connsiteX26" fmla="*/ 755650 w 5016500"/>
              <a:gd name="connsiteY26" fmla="*/ 12700 h 2781300"/>
              <a:gd name="connsiteX0" fmla="*/ 755650 w 5016500"/>
              <a:gd name="connsiteY0" fmla="*/ 12700 h 2781300"/>
              <a:gd name="connsiteX1" fmla="*/ 749300 w 5016500"/>
              <a:gd name="connsiteY1" fmla="*/ 800100 h 2781300"/>
              <a:gd name="connsiteX2" fmla="*/ 127000 w 5016500"/>
              <a:gd name="connsiteY2" fmla="*/ 1092200 h 2781300"/>
              <a:gd name="connsiteX3" fmla="*/ 0 w 5016500"/>
              <a:gd name="connsiteY3" fmla="*/ 1314450 h 2781300"/>
              <a:gd name="connsiteX4" fmla="*/ 69850 w 5016500"/>
              <a:gd name="connsiteY4" fmla="*/ 1612900 h 2781300"/>
              <a:gd name="connsiteX5" fmla="*/ 266700 w 5016500"/>
              <a:gd name="connsiteY5" fmla="*/ 1549400 h 2781300"/>
              <a:gd name="connsiteX6" fmla="*/ 165100 w 5016500"/>
              <a:gd name="connsiteY6" fmla="*/ 1320800 h 2781300"/>
              <a:gd name="connsiteX7" fmla="*/ 254000 w 5016500"/>
              <a:gd name="connsiteY7" fmla="*/ 1149350 h 2781300"/>
              <a:gd name="connsiteX8" fmla="*/ 977404 w 5016500"/>
              <a:gd name="connsiteY8" fmla="*/ 798364 h 2781300"/>
              <a:gd name="connsiteX9" fmla="*/ 977404 w 5016500"/>
              <a:gd name="connsiteY9" fmla="*/ 78284 h 2781300"/>
              <a:gd name="connsiteX10" fmla="*/ 2849612 w 5016500"/>
              <a:gd name="connsiteY10" fmla="*/ 78284 h 2781300"/>
              <a:gd name="connsiteX11" fmla="*/ 2849612 w 5016500"/>
              <a:gd name="connsiteY11" fmla="*/ 726356 h 2781300"/>
              <a:gd name="connsiteX12" fmla="*/ 3111500 w 5016500"/>
              <a:gd name="connsiteY12" fmla="*/ 1187450 h 2781300"/>
              <a:gd name="connsiteX13" fmla="*/ 3511550 w 5016500"/>
              <a:gd name="connsiteY13" fmla="*/ 2044700 h 2781300"/>
              <a:gd name="connsiteX14" fmla="*/ 3644900 w 5016500"/>
              <a:gd name="connsiteY14" fmla="*/ 1987550 h 2781300"/>
              <a:gd name="connsiteX15" fmla="*/ 3213100 w 5016500"/>
              <a:gd name="connsiteY15" fmla="*/ 1123950 h 2781300"/>
              <a:gd name="connsiteX16" fmla="*/ 2993628 w 5016500"/>
              <a:gd name="connsiteY16" fmla="*/ 798364 h 2781300"/>
              <a:gd name="connsiteX17" fmla="*/ 2993628 w 5016500"/>
              <a:gd name="connsiteY17" fmla="*/ 78284 h 2781300"/>
              <a:gd name="connsiteX18" fmla="*/ 4865836 w 5016500"/>
              <a:gd name="connsiteY18" fmla="*/ 78284 h 2781300"/>
              <a:gd name="connsiteX19" fmla="*/ 4865836 w 5016500"/>
              <a:gd name="connsiteY19" fmla="*/ 2166516 h 2781300"/>
              <a:gd name="connsiteX20" fmla="*/ 3333750 w 5016500"/>
              <a:gd name="connsiteY20" fmla="*/ 2171700 h 2781300"/>
              <a:gd name="connsiteX21" fmla="*/ 3149600 w 5016500"/>
              <a:gd name="connsiteY21" fmla="*/ 2743200 h 2781300"/>
              <a:gd name="connsiteX22" fmla="*/ 3302000 w 5016500"/>
              <a:gd name="connsiteY22" fmla="*/ 2781300 h 2781300"/>
              <a:gd name="connsiteX23" fmla="*/ 3416300 w 5016500"/>
              <a:gd name="connsiteY23" fmla="*/ 2279650 h 2781300"/>
              <a:gd name="connsiteX24" fmla="*/ 5016500 w 5016500"/>
              <a:gd name="connsiteY24" fmla="*/ 2279650 h 2781300"/>
              <a:gd name="connsiteX25" fmla="*/ 5003800 w 5016500"/>
              <a:gd name="connsiteY25" fmla="*/ 0 h 2781300"/>
              <a:gd name="connsiteX26" fmla="*/ 755650 w 5016500"/>
              <a:gd name="connsiteY26" fmla="*/ 12700 h 2781300"/>
              <a:gd name="connsiteX0" fmla="*/ 755650 w 5016500"/>
              <a:gd name="connsiteY0" fmla="*/ 12700 h 2781300"/>
              <a:gd name="connsiteX1" fmla="*/ 749300 w 5016500"/>
              <a:gd name="connsiteY1" fmla="*/ 800100 h 2781300"/>
              <a:gd name="connsiteX2" fmla="*/ 127000 w 5016500"/>
              <a:gd name="connsiteY2" fmla="*/ 1092200 h 2781300"/>
              <a:gd name="connsiteX3" fmla="*/ 0 w 5016500"/>
              <a:gd name="connsiteY3" fmla="*/ 1314450 h 2781300"/>
              <a:gd name="connsiteX4" fmla="*/ 69850 w 5016500"/>
              <a:gd name="connsiteY4" fmla="*/ 1612900 h 2781300"/>
              <a:gd name="connsiteX5" fmla="*/ 266700 w 5016500"/>
              <a:gd name="connsiteY5" fmla="*/ 1549400 h 2781300"/>
              <a:gd name="connsiteX6" fmla="*/ 165100 w 5016500"/>
              <a:gd name="connsiteY6" fmla="*/ 1320800 h 2781300"/>
              <a:gd name="connsiteX7" fmla="*/ 254000 w 5016500"/>
              <a:gd name="connsiteY7" fmla="*/ 1149350 h 2781300"/>
              <a:gd name="connsiteX8" fmla="*/ 977404 w 5016500"/>
              <a:gd name="connsiteY8" fmla="*/ 798364 h 2781300"/>
              <a:gd name="connsiteX9" fmla="*/ 977404 w 5016500"/>
              <a:gd name="connsiteY9" fmla="*/ 78284 h 2781300"/>
              <a:gd name="connsiteX10" fmla="*/ 2849612 w 5016500"/>
              <a:gd name="connsiteY10" fmla="*/ 78284 h 2781300"/>
              <a:gd name="connsiteX11" fmla="*/ 2849612 w 5016500"/>
              <a:gd name="connsiteY11" fmla="*/ 726356 h 2781300"/>
              <a:gd name="connsiteX12" fmla="*/ 3111500 w 5016500"/>
              <a:gd name="connsiteY12" fmla="*/ 1187450 h 2781300"/>
              <a:gd name="connsiteX13" fmla="*/ 3511550 w 5016500"/>
              <a:gd name="connsiteY13" fmla="*/ 2044700 h 2781300"/>
              <a:gd name="connsiteX14" fmla="*/ 3644900 w 5016500"/>
              <a:gd name="connsiteY14" fmla="*/ 1987550 h 2781300"/>
              <a:gd name="connsiteX15" fmla="*/ 3213100 w 5016500"/>
              <a:gd name="connsiteY15" fmla="*/ 1123950 h 2781300"/>
              <a:gd name="connsiteX16" fmla="*/ 2993628 w 5016500"/>
              <a:gd name="connsiteY16" fmla="*/ 798364 h 2781300"/>
              <a:gd name="connsiteX17" fmla="*/ 2993628 w 5016500"/>
              <a:gd name="connsiteY17" fmla="*/ 78284 h 2781300"/>
              <a:gd name="connsiteX18" fmla="*/ 4865836 w 5016500"/>
              <a:gd name="connsiteY18" fmla="*/ 78284 h 2781300"/>
              <a:gd name="connsiteX19" fmla="*/ 4865836 w 5016500"/>
              <a:gd name="connsiteY19" fmla="*/ 2166516 h 2781300"/>
              <a:gd name="connsiteX20" fmla="*/ 3353668 w 5016500"/>
              <a:gd name="connsiteY20" fmla="*/ 2166516 h 2781300"/>
              <a:gd name="connsiteX21" fmla="*/ 3149600 w 5016500"/>
              <a:gd name="connsiteY21" fmla="*/ 2743200 h 2781300"/>
              <a:gd name="connsiteX22" fmla="*/ 3302000 w 5016500"/>
              <a:gd name="connsiteY22" fmla="*/ 2781300 h 2781300"/>
              <a:gd name="connsiteX23" fmla="*/ 3416300 w 5016500"/>
              <a:gd name="connsiteY23" fmla="*/ 2279650 h 2781300"/>
              <a:gd name="connsiteX24" fmla="*/ 5016500 w 5016500"/>
              <a:gd name="connsiteY24" fmla="*/ 2279650 h 2781300"/>
              <a:gd name="connsiteX25" fmla="*/ 5003800 w 5016500"/>
              <a:gd name="connsiteY25" fmla="*/ 0 h 2781300"/>
              <a:gd name="connsiteX26" fmla="*/ 755650 w 5016500"/>
              <a:gd name="connsiteY26" fmla="*/ 12700 h 2781300"/>
              <a:gd name="connsiteX0" fmla="*/ 755650 w 5016500"/>
              <a:gd name="connsiteY0" fmla="*/ 12700 h 2814588"/>
              <a:gd name="connsiteX1" fmla="*/ 749300 w 5016500"/>
              <a:gd name="connsiteY1" fmla="*/ 800100 h 2814588"/>
              <a:gd name="connsiteX2" fmla="*/ 127000 w 5016500"/>
              <a:gd name="connsiteY2" fmla="*/ 1092200 h 2814588"/>
              <a:gd name="connsiteX3" fmla="*/ 0 w 5016500"/>
              <a:gd name="connsiteY3" fmla="*/ 1314450 h 2814588"/>
              <a:gd name="connsiteX4" fmla="*/ 69850 w 5016500"/>
              <a:gd name="connsiteY4" fmla="*/ 1612900 h 2814588"/>
              <a:gd name="connsiteX5" fmla="*/ 266700 w 5016500"/>
              <a:gd name="connsiteY5" fmla="*/ 1549400 h 2814588"/>
              <a:gd name="connsiteX6" fmla="*/ 165100 w 5016500"/>
              <a:gd name="connsiteY6" fmla="*/ 1320800 h 2814588"/>
              <a:gd name="connsiteX7" fmla="*/ 254000 w 5016500"/>
              <a:gd name="connsiteY7" fmla="*/ 1149350 h 2814588"/>
              <a:gd name="connsiteX8" fmla="*/ 977404 w 5016500"/>
              <a:gd name="connsiteY8" fmla="*/ 798364 h 2814588"/>
              <a:gd name="connsiteX9" fmla="*/ 977404 w 5016500"/>
              <a:gd name="connsiteY9" fmla="*/ 78284 h 2814588"/>
              <a:gd name="connsiteX10" fmla="*/ 2849612 w 5016500"/>
              <a:gd name="connsiteY10" fmla="*/ 78284 h 2814588"/>
              <a:gd name="connsiteX11" fmla="*/ 2849612 w 5016500"/>
              <a:gd name="connsiteY11" fmla="*/ 726356 h 2814588"/>
              <a:gd name="connsiteX12" fmla="*/ 3111500 w 5016500"/>
              <a:gd name="connsiteY12" fmla="*/ 1187450 h 2814588"/>
              <a:gd name="connsiteX13" fmla="*/ 3511550 w 5016500"/>
              <a:gd name="connsiteY13" fmla="*/ 2044700 h 2814588"/>
              <a:gd name="connsiteX14" fmla="*/ 3644900 w 5016500"/>
              <a:gd name="connsiteY14" fmla="*/ 1987550 h 2814588"/>
              <a:gd name="connsiteX15" fmla="*/ 3213100 w 5016500"/>
              <a:gd name="connsiteY15" fmla="*/ 1123950 h 2814588"/>
              <a:gd name="connsiteX16" fmla="*/ 2993628 w 5016500"/>
              <a:gd name="connsiteY16" fmla="*/ 798364 h 2814588"/>
              <a:gd name="connsiteX17" fmla="*/ 2993628 w 5016500"/>
              <a:gd name="connsiteY17" fmla="*/ 78284 h 2814588"/>
              <a:gd name="connsiteX18" fmla="*/ 4865836 w 5016500"/>
              <a:gd name="connsiteY18" fmla="*/ 78284 h 2814588"/>
              <a:gd name="connsiteX19" fmla="*/ 4865836 w 5016500"/>
              <a:gd name="connsiteY19" fmla="*/ 2166516 h 2814588"/>
              <a:gd name="connsiteX20" fmla="*/ 3353668 w 5016500"/>
              <a:gd name="connsiteY20" fmla="*/ 2166516 h 2814588"/>
              <a:gd name="connsiteX21" fmla="*/ 3149600 w 5016500"/>
              <a:gd name="connsiteY21" fmla="*/ 2743200 h 2814588"/>
              <a:gd name="connsiteX22" fmla="*/ 3281660 w 5016500"/>
              <a:gd name="connsiteY22" fmla="*/ 2814588 h 2814588"/>
              <a:gd name="connsiteX23" fmla="*/ 3416300 w 5016500"/>
              <a:gd name="connsiteY23" fmla="*/ 2279650 h 2814588"/>
              <a:gd name="connsiteX24" fmla="*/ 5016500 w 5016500"/>
              <a:gd name="connsiteY24" fmla="*/ 2279650 h 2814588"/>
              <a:gd name="connsiteX25" fmla="*/ 5003800 w 5016500"/>
              <a:gd name="connsiteY25" fmla="*/ 0 h 2814588"/>
              <a:gd name="connsiteX26" fmla="*/ 755650 w 5016500"/>
              <a:gd name="connsiteY26" fmla="*/ 12700 h 2814588"/>
              <a:gd name="connsiteX0" fmla="*/ 755650 w 5016500"/>
              <a:gd name="connsiteY0" fmla="*/ 12700 h 2814588"/>
              <a:gd name="connsiteX1" fmla="*/ 749300 w 5016500"/>
              <a:gd name="connsiteY1" fmla="*/ 800100 h 2814588"/>
              <a:gd name="connsiteX2" fmla="*/ 127000 w 5016500"/>
              <a:gd name="connsiteY2" fmla="*/ 1092200 h 2814588"/>
              <a:gd name="connsiteX3" fmla="*/ 0 w 5016500"/>
              <a:gd name="connsiteY3" fmla="*/ 1314450 h 2814588"/>
              <a:gd name="connsiteX4" fmla="*/ 69850 w 5016500"/>
              <a:gd name="connsiteY4" fmla="*/ 1612900 h 2814588"/>
              <a:gd name="connsiteX5" fmla="*/ 266700 w 5016500"/>
              <a:gd name="connsiteY5" fmla="*/ 1549400 h 2814588"/>
              <a:gd name="connsiteX6" fmla="*/ 165100 w 5016500"/>
              <a:gd name="connsiteY6" fmla="*/ 1320800 h 2814588"/>
              <a:gd name="connsiteX7" fmla="*/ 254000 w 5016500"/>
              <a:gd name="connsiteY7" fmla="*/ 1149350 h 2814588"/>
              <a:gd name="connsiteX8" fmla="*/ 977404 w 5016500"/>
              <a:gd name="connsiteY8" fmla="*/ 798364 h 2814588"/>
              <a:gd name="connsiteX9" fmla="*/ 977404 w 5016500"/>
              <a:gd name="connsiteY9" fmla="*/ 78284 h 2814588"/>
              <a:gd name="connsiteX10" fmla="*/ 2849612 w 5016500"/>
              <a:gd name="connsiteY10" fmla="*/ 78284 h 2814588"/>
              <a:gd name="connsiteX11" fmla="*/ 2849612 w 5016500"/>
              <a:gd name="connsiteY11" fmla="*/ 726356 h 2814588"/>
              <a:gd name="connsiteX12" fmla="*/ 3111500 w 5016500"/>
              <a:gd name="connsiteY12" fmla="*/ 1187450 h 2814588"/>
              <a:gd name="connsiteX13" fmla="*/ 3511550 w 5016500"/>
              <a:gd name="connsiteY13" fmla="*/ 2044700 h 2814588"/>
              <a:gd name="connsiteX14" fmla="*/ 3644900 w 5016500"/>
              <a:gd name="connsiteY14" fmla="*/ 1987550 h 2814588"/>
              <a:gd name="connsiteX15" fmla="*/ 3213100 w 5016500"/>
              <a:gd name="connsiteY15" fmla="*/ 1123950 h 2814588"/>
              <a:gd name="connsiteX16" fmla="*/ 2993628 w 5016500"/>
              <a:gd name="connsiteY16" fmla="*/ 798364 h 2814588"/>
              <a:gd name="connsiteX17" fmla="*/ 2993628 w 5016500"/>
              <a:gd name="connsiteY17" fmla="*/ 78284 h 2814588"/>
              <a:gd name="connsiteX18" fmla="*/ 4865836 w 5016500"/>
              <a:gd name="connsiteY18" fmla="*/ 78284 h 2814588"/>
              <a:gd name="connsiteX19" fmla="*/ 4865836 w 5016500"/>
              <a:gd name="connsiteY19" fmla="*/ 2166516 h 2814588"/>
              <a:gd name="connsiteX20" fmla="*/ 3353668 w 5016500"/>
              <a:gd name="connsiteY20" fmla="*/ 2166516 h 2814588"/>
              <a:gd name="connsiteX21" fmla="*/ 3149600 w 5016500"/>
              <a:gd name="connsiteY21" fmla="*/ 2743200 h 2814588"/>
              <a:gd name="connsiteX22" fmla="*/ 3281660 w 5016500"/>
              <a:gd name="connsiteY22" fmla="*/ 2814588 h 2814588"/>
              <a:gd name="connsiteX23" fmla="*/ 3425676 w 5016500"/>
              <a:gd name="connsiteY23" fmla="*/ 2310532 h 2814588"/>
              <a:gd name="connsiteX24" fmla="*/ 5016500 w 5016500"/>
              <a:gd name="connsiteY24" fmla="*/ 2279650 h 2814588"/>
              <a:gd name="connsiteX25" fmla="*/ 5003800 w 5016500"/>
              <a:gd name="connsiteY25" fmla="*/ 0 h 2814588"/>
              <a:gd name="connsiteX26" fmla="*/ 755650 w 5016500"/>
              <a:gd name="connsiteY26" fmla="*/ 12700 h 2814588"/>
              <a:gd name="connsiteX0" fmla="*/ 755650 w 5009852"/>
              <a:gd name="connsiteY0" fmla="*/ 12700 h 2814588"/>
              <a:gd name="connsiteX1" fmla="*/ 749300 w 5009852"/>
              <a:gd name="connsiteY1" fmla="*/ 800100 h 2814588"/>
              <a:gd name="connsiteX2" fmla="*/ 127000 w 5009852"/>
              <a:gd name="connsiteY2" fmla="*/ 1092200 h 2814588"/>
              <a:gd name="connsiteX3" fmla="*/ 0 w 5009852"/>
              <a:gd name="connsiteY3" fmla="*/ 1314450 h 2814588"/>
              <a:gd name="connsiteX4" fmla="*/ 69850 w 5009852"/>
              <a:gd name="connsiteY4" fmla="*/ 1612900 h 2814588"/>
              <a:gd name="connsiteX5" fmla="*/ 266700 w 5009852"/>
              <a:gd name="connsiteY5" fmla="*/ 1549400 h 2814588"/>
              <a:gd name="connsiteX6" fmla="*/ 165100 w 5009852"/>
              <a:gd name="connsiteY6" fmla="*/ 1320800 h 2814588"/>
              <a:gd name="connsiteX7" fmla="*/ 254000 w 5009852"/>
              <a:gd name="connsiteY7" fmla="*/ 1149350 h 2814588"/>
              <a:gd name="connsiteX8" fmla="*/ 977404 w 5009852"/>
              <a:gd name="connsiteY8" fmla="*/ 798364 h 2814588"/>
              <a:gd name="connsiteX9" fmla="*/ 977404 w 5009852"/>
              <a:gd name="connsiteY9" fmla="*/ 78284 h 2814588"/>
              <a:gd name="connsiteX10" fmla="*/ 2849612 w 5009852"/>
              <a:gd name="connsiteY10" fmla="*/ 78284 h 2814588"/>
              <a:gd name="connsiteX11" fmla="*/ 2849612 w 5009852"/>
              <a:gd name="connsiteY11" fmla="*/ 726356 h 2814588"/>
              <a:gd name="connsiteX12" fmla="*/ 3111500 w 5009852"/>
              <a:gd name="connsiteY12" fmla="*/ 1187450 h 2814588"/>
              <a:gd name="connsiteX13" fmla="*/ 3511550 w 5009852"/>
              <a:gd name="connsiteY13" fmla="*/ 2044700 h 2814588"/>
              <a:gd name="connsiteX14" fmla="*/ 3644900 w 5009852"/>
              <a:gd name="connsiteY14" fmla="*/ 1987550 h 2814588"/>
              <a:gd name="connsiteX15" fmla="*/ 3213100 w 5009852"/>
              <a:gd name="connsiteY15" fmla="*/ 1123950 h 2814588"/>
              <a:gd name="connsiteX16" fmla="*/ 2993628 w 5009852"/>
              <a:gd name="connsiteY16" fmla="*/ 798364 h 2814588"/>
              <a:gd name="connsiteX17" fmla="*/ 2993628 w 5009852"/>
              <a:gd name="connsiteY17" fmla="*/ 78284 h 2814588"/>
              <a:gd name="connsiteX18" fmla="*/ 4865836 w 5009852"/>
              <a:gd name="connsiteY18" fmla="*/ 78284 h 2814588"/>
              <a:gd name="connsiteX19" fmla="*/ 4865836 w 5009852"/>
              <a:gd name="connsiteY19" fmla="*/ 2166516 h 2814588"/>
              <a:gd name="connsiteX20" fmla="*/ 3353668 w 5009852"/>
              <a:gd name="connsiteY20" fmla="*/ 2166516 h 2814588"/>
              <a:gd name="connsiteX21" fmla="*/ 3149600 w 5009852"/>
              <a:gd name="connsiteY21" fmla="*/ 2743200 h 2814588"/>
              <a:gd name="connsiteX22" fmla="*/ 3281660 w 5009852"/>
              <a:gd name="connsiteY22" fmla="*/ 2814588 h 2814588"/>
              <a:gd name="connsiteX23" fmla="*/ 3425676 w 5009852"/>
              <a:gd name="connsiteY23" fmla="*/ 2310532 h 2814588"/>
              <a:gd name="connsiteX24" fmla="*/ 5009852 w 5009852"/>
              <a:gd name="connsiteY24" fmla="*/ 2310532 h 2814588"/>
              <a:gd name="connsiteX25" fmla="*/ 5003800 w 5009852"/>
              <a:gd name="connsiteY25" fmla="*/ 0 h 2814588"/>
              <a:gd name="connsiteX26" fmla="*/ 755650 w 5009852"/>
              <a:gd name="connsiteY26" fmla="*/ 12700 h 2814588"/>
              <a:gd name="connsiteX0" fmla="*/ 755650 w 5014085"/>
              <a:gd name="connsiteY0" fmla="*/ 6424 h 2808312"/>
              <a:gd name="connsiteX1" fmla="*/ 749300 w 5014085"/>
              <a:gd name="connsiteY1" fmla="*/ 793824 h 2808312"/>
              <a:gd name="connsiteX2" fmla="*/ 127000 w 5014085"/>
              <a:gd name="connsiteY2" fmla="*/ 1085924 h 2808312"/>
              <a:gd name="connsiteX3" fmla="*/ 0 w 5014085"/>
              <a:gd name="connsiteY3" fmla="*/ 1308174 h 2808312"/>
              <a:gd name="connsiteX4" fmla="*/ 69850 w 5014085"/>
              <a:gd name="connsiteY4" fmla="*/ 1606624 h 2808312"/>
              <a:gd name="connsiteX5" fmla="*/ 266700 w 5014085"/>
              <a:gd name="connsiteY5" fmla="*/ 1543124 h 2808312"/>
              <a:gd name="connsiteX6" fmla="*/ 165100 w 5014085"/>
              <a:gd name="connsiteY6" fmla="*/ 1314524 h 2808312"/>
              <a:gd name="connsiteX7" fmla="*/ 254000 w 5014085"/>
              <a:gd name="connsiteY7" fmla="*/ 1143074 h 2808312"/>
              <a:gd name="connsiteX8" fmla="*/ 977404 w 5014085"/>
              <a:gd name="connsiteY8" fmla="*/ 792088 h 2808312"/>
              <a:gd name="connsiteX9" fmla="*/ 977404 w 5014085"/>
              <a:gd name="connsiteY9" fmla="*/ 72008 h 2808312"/>
              <a:gd name="connsiteX10" fmla="*/ 2849612 w 5014085"/>
              <a:gd name="connsiteY10" fmla="*/ 72008 h 2808312"/>
              <a:gd name="connsiteX11" fmla="*/ 2849612 w 5014085"/>
              <a:gd name="connsiteY11" fmla="*/ 720080 h 2808312"/>
              <a:gd name="connsiteX12" fmla="*/ 3111500 w 5014085"/>
              <a:gd name="connsiteY12" fmla="*/ 1181174 h 2808312"/>
              <a:gd name="connsiteX13" fmla="*/ 3511550 w 5014085"/>
              <a:gd name="connsiteY13" fmla="*/ 2038424 h 2808312"/>
              <a:gd name="connsiteX14" fmla="*/ 3644900 w 5014085"/>
              <a:gd name="connsiteY14" fmla="*/ 1981274 h 2808312"/>
              <a:gd name="connsiteX15" fmla="*/ 3213100 w 5014085"/>
              <a:gd name="connsiteY15" fmla="*/ 1117674 h 2808312"/>
              <a:gd name="connsiteX16" fmla="*/ 2993628 w 5014085"/>
              <a:gd name="connsiteY16" fmla="*/ 792088 h 2808312"/>
              <a:gd name="connsiteX17" fmla="*/ 2993628 w 5014085"/>
              <a:gd name="connsiteY17" fmla="*/ 72008 h 2808312"/>
              <a:gd name="connsiteX18" fmla="*/ 4865836 w 5014085"/>
              <a:gd name="connsiteY18" fmla="*/ 72008 h 2808312"/>
              <a:gd name="connsiteX19" fmla="*/ 4865836 w 5014085"/>
              <a:gd name="connsiteY19" fmla="*/ 2160240 h 2808312"/>
              <a:gd name="connsiteX20" fmla="*/ 3353668 w 5014085"/>
              <a:gd name="connsiteY20" fmla="*/ 2160240 h 2808312"/>
              <a:gd name="connsiteX21" fmla="*/ 3149600 w 5014085"/>
              <a:gd name="connsiteY21" fmla="*/ 2736924 h 2808312"/>
              <a:gd name="connsiteX22" fmla="*/ 3281660 w 5014085"/>
              <a:gd name="connsiteY22" fmla="*/ 2808312 h 2808312"/>
              <a:gd name="connsiteX23" fmla="*/ 3425676 w 5014085"/>
              <a:gd name="connsiteY23" fmla="*/ 2304256 h 2808312"/>
              <a:gd name="connsiteX24" fmla="*/ 5009852 w 5014085"/>
              <a:gd name="connsiteY24" fmla="*/ 2304256 h 2808312"/>
              <a:gd name="connsiteX25" fmla="*/ 5009852 w 5014085"/>
              <a:gd name="connsiteY25" fmla="*/ 0 h 2808312"/>
              <a:gd name="connsiteX26" fmla="*/ 755650 w 5014085"/>
              <a:gd name="connsiteY26" fmla="*/ 6424 h 2808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5014085" h="2808312">
                <a:moveTo>
                  <a:pt x="755650" y="6424"/>
                </a:moveTo>
                <a:cubicBezTo>
                  <a:pt x="753533" y="268891"/>
                  <a:pt x="751417" y="531357"/>
                  <a:pt x="749300" y="793824"/>
                </a:cubicBezTo>
                <a:lnTo>
                  <a:pt x="127000" y="1085924"/>
                </a:lnTo>
                <a:lnTo>
                  <a:pt x="0" y="1308174"/>
                </a:lnTo>
                <a:lnTo>
                  <a:pt x="69850" y="1606624"/>
                </a:lnTo>
                <a:lnTo>
                  <a:pt x="266700" y="1543124"/>
                </a:lnTo>
                <a:lnTo>
                  <a:pt x="165100" y="1314524"/>
                </a:lnTo>
                <a:lnTo>
                  <a:pt x="254000" y="1143074"/>
                </a:lnTo>
                <a:lnTo>
                  <a:pt x="977404" y="792088"/>
                </a:lnTo>
                <a:lnTo>
                  <a:pt x="977404" y="72008"/>
                </a:lnTo>
                <a:lnTo>
                  <a:pt x="2849612" y="72008"/>
                </a:lnTo>
                <a:lnTo>
                  <a:pt x="2849612" y="720080"/>
                </a:lnTo>
                <a:lnTo>
                  <a:pt x="3111500" y="1181174"/>
                </a:lnTo>
                <a:lnTo>
                  <a:pt x="3511550" y="2038424"/>
                </a:lnTo>
                <a:lnTo>
                  <a:pt x="3644900" y="1981274"/>
                </a:lnTo>
                <a:lnTo>
                  <a:pt x="3213100" y="1117674"/>
                </a:lnTo>
                <a:lnTo>
                  <a:pt x="2993628" y="792088"/>
                </a:lnTo>
                <a:cubicBezTo>
                  <a:pt x="2991511" y="571955"/>
                  <a:pt x="2995745" y="292141"/>
                  <a:pt x="2993628" y="72008"/>
                </a:cubicBezTo>
                <a:lnTo>
                  <a:pt x="4865836" y="72008"/>
                </a:lnTo>
                <a:cubicBezTo>
                  <a:pt x="4863141" y="782513"/>
                  <a:pt x="4868531" y="1449735"/>
                  <a:pt x="4865836" y="2160240"/>
                </a:cubicBezTo>
                <a:lnTo>
                  <a:pt x="3353668" y="2160240"/>
                </a:lnTo>
                <a:lnTo>
                  <a:pt x="3149600" y="2736924"/>
                </a:lnTo>
                <a:lnTo>
                  <a:pt x="3281660" y="2808312"/>
                </a:lnTo>
                <a:lnTo>
                  <a:pt x="3425676" y="2304256"/>
                </a:lnTo>
                <a:lnTo>
                  <a:pt x="5009852" y="2304256"/>
                </a:lnTo>
                <a:cubicBezTo>
                  <a:pt x="5005619" y="1544373"/>
                  <a:pt x="5014085" y="759883"/>
                  <a:pt x="5009852" y="0"/>
                </a:cubicBezTo>
                <a:lnTo>
                  <a:pt x="755650" y="6424"/>
                </a:lnTo>
                <a:close/>
              </a:path>
            </a:pathLst>
          </a:custGeom>
          <a:solidFill>
            <a:schemeClr val="bg1"/>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cxnSp>
        <p:nvCxnSpPr>
          <p:cNvPr id="179" name="Straight Connector 178"/>
          <p:cNvCxnSpPr>
            <a:stCxn id="171" idx="7"/>
          </p:cNvCxnSpPr>
          <p:nvPr/>
        </p:nvCxnSpPr>
        <p:spPr>
          <a:xfrm flipH="1">
            <a:off x="4572002" y="3225800"/>
            <a:ext cx="366104" cy="563240"/>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0" name="Straight Connector 179"/>
          <p:cNvCxnSpPr/>
          <p:nvPr/>
        </p:nvCxnSpPr>
        <p:spPr>
          <a:xfrm>
            <a:off x="4860032" y="3429000"/>
            <a:ext cx="432048" cy="216024"/>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4" name="Straight Connector 193"/>
          <p:cNvCxnSpPr>
            <a:endCxn id="174" idx="5"/>
          </p:cNvCxnSpPr>
          <p:nvPr/>
        </p:nvCxnSpPr>
        <p:spPr>
          <a:xfrm>
            <a:off x="4139952" y="-315416"/>
            <a:ext cx="47897" cy="309066"/>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7" name="Straight Connector 196"/>
          <p:cNvCxnSpPr>
            <a:endCxn id="174" idx="7"/>
          </p:cNvCxnSpPr>
          <p:nvPr/>
        </p:nvCxnSpPr>
        <p:spPr>
          <a:xfrm flipH="1">
            <a:off x="4738278" y="-315416"/>
            <a:ext cx="121754" cy="239216"/>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0" name="Straight Connector 199"/>
          <p:cNvCxnSpPr/>
          <p:nvPr/>
        </p:nvCxnSpPr>
        <p:spPr>
          <a:xfrm flipH="1">
            <a:off x="5292080" y="0"/>
            <a:ext cx="288032" cy="239216"/>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2" name="Straight Connector 201"/>
          <p:cNvCxnSpPr/>
          <p:nvPr/>
        </p:nvCxnSpPr>
        <p:spPr>
          <a:xfrm flipH="1">
            <a:off x="6084168" y="188640"/>
            <a:ext cx="648072" cy="383232"/>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4" name="Straight Connector 203"/>
          <p:cNvCxnSpPr/>
          <p:nvPr/>
        </p:nvCxnSpPr>
        <p:spPr>
          <a:xfrm flipV="1">
            <a:off x="6732240" y="-315416"/>
            <a:ext cx="216024" cy="504056"/>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6" name="Straight Connector 205"/>
          <p:cNvCxnSpPr/>
          <p:nvPr/>
        </p:nvCxnSpPr>
        <p:spPr>
          <a:xfrm>
            <a:off x="6732240" y="188640"/>
            <a:ext cx="864096" cy="288032"/>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9" name="Straight Connector 208"/>
          <p:cNvCxnSpPr>
            <a:endCxn id="173" idx="10"/>
          </p:cNvCxnSpPr>
          <p:nvPr/>
        </p:nvCxnSpPr>
        <p:spPr>
          <a:xfrm flipH="1" flipV="1">
            <a:off x="6451600" y="1047750"/>
            <a:ext cx="928712" cy="725066"/>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sp>
        <p:nvSpPr>
          <p:cNvPr id="141" name="Freeform 140"/>
          <p:cNvSpPr/>
          <p:nvPr/>
        </p:nvSpPr>
        <p:spPr>
          <a:xfrm>
            <a:off x="683568" y="2492896"/>
            <a:ext cx="746760" cy="235416"/>
          </a:xfrm>
          <a:custGeom>
            <a:avLst/>
            <a:gdLst>
              <a:gd name="connsiteX0" fmla="*/ 0 w 746760"/>
              <a:gd name="connsiteY0" fmla="*/ 228600 h 320040"/>
              <a:gd name="connsiteX1" fmla="*/ 655320 w 746760"/>
              <a:gd name="connsiteY1" fmla="*/ 0 h 320040"/>
              <a:gd name="connsiteX2" fmla="*/ 746760 w 746760"/>
              <a:gd name="connsiteY2" fmla="*/ 320040 h 320040"/>
              <a:gd name="connsiteX3" fmla="*/ 0 w 746760"/>
              <a:gd name="connsiteY3" fmla="*/ 228600 h 320040"/>
            </a:gdLst>
            <a:ahLst/>
            <a:cxnLst>
              <a:cxn ang="0">
                <a:pos x="connsiteX0" y="connsiteY0"/>
              </a:cxn>
              <a:cxn ang="0">
                <a:pos x="connsiteX1" y="connsiteY1"/>
              </a:cxn>
              <a:cxn ang="0">
                <a:pos x="connsiteX2" y="connsiteY2"/>
              </a:cxn>
              <a:cxn ang="0">
                <a:pos x="connsiteX3" y="connsiteY3"/>
              </a:cxn>
            </a:cxnLst>
            <a:rect l="l" t="t" r="r" b="b"/>
            <a:pathLst>
              <a:path w="746760" h="320040">
                <a:moveTo>
                  <a:pt x="0" y="228600"/>
                </a:moveTo>
                <a:lnTo>
                  <a:pt x="655320" y="0"/>
                </a:lnTo>
                <a:lnTo>
                  <a:pt x="746760" y="320040"/>
                </a:lnTo>
                <a:lnTo>
                  <a:pt x="0" y="228600"/>
                </a:lnTo>
                <a:close/>
              </a:path>
            </a:pathLst>
          </a:custGeom>
          <a:solidFill>
            <a:srgbClr val="00CCFF"/>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16" name="Group 94"/>
          <p:cNvGrpSpPr/>
          <p:nvPr/>
        </p:nvGrpSpPr>
        <p:grpSpPr>
          <a:xfrm>
            <a:off x="1835696" y="3356992"/>
            <a:ext cx="1990179" cy="1001225"/>
            <a:chOff x="1835696" y="3356992"/>
            <a:chExt cx="1990179" cy="1001225"/>
          </a:xfrm>
        </p:grpSpPr>
        <p:sp>
          <p:nvSpPr>
            <p:cNvPr id="89" name="Parallelogram 88"/>
            <p:cNvSpPr/>
            <p:nvPr/>
          </p:nvSpPr>
          <p:spPr>
            <a:xfrm rot="5400000" flipH="1">
              <a:off x="1691680" y="3501008"/>
              <a:ext cx="576064" cy="288032"/>
            </a:xfrm>
            <a:prstGeom prst="parallelogram">
              <a:avLst>
                <a:gd name="adj" fmla="val 90036"/>
              </a:avLst>
            </a:prstGeom>
            <a:solidFill>
              <a:srgbClr val="DDDDDD"/>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93" name="Freeform 92"/>
            <p:cNvSpPr/>
            <p:nvPr/>
          </p:nvSpPr>
          <p:spPr>
            <a:xfrm>
              <a:off x="2063750" y="3686175"/>
              <a:ext cx="1762125" cy="611717"/>
            </a:xfrm>
            <a:custGeom>
              <a:avLst/>
              <a:gdLst>
                <a:gd name="connsiteX0" fmla="*/ 0 w 1762125"/>
                <a:gd name="connsiteY0" fmla="*/ 0 h 611717"/>
                <a:gd name="connsiteX1" fmla="*/ 53975 w 1762125"/>
                <a:gd name="connsiteY1" fmla="*/ 454025 h 611717"/>
                <a:gd name="connsiteX2" fmla="*/ 292100 w 1762125"/>
                <a:gd name="connsiteY2" fmla="*/ 561975 h 611717"/>
                <a:gd name="connsiteX3" fmla="*/ 685800 w 1762125"/>
                <a:gd name="connsiteY3" fmla="*/ 155575 h 611717"/>
                <a:gd name="connsiteX4" fmla="*/ 1762125 w 1762125"/>
                <a:gd name="connsiteY4" fmla="*/ 152400 h 6117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62125" h="611717">
                  <a:moveTo>
                    <a:pt x="0" y="0"/>
                  </a:moveTo>
                  <a:cubicBezTo>
                    <a:pt x="2646" y="180181"/>
                    <a:pt x="5292" y="360363"/>
                    <a:pt x="53975" y="454025"/>
                  </a:cubicBezTo>
                  <a:cubicBezTo>
                    <a:pt x="102658" y="547687"/>
                    <a:pt x="186796" y="611717"/>
                    <a:pt x="292100" y="561975"/>
                  </a:cubicBezTo>
                  <a:cubicBezTo>
                    <a:pt x="397404" y="512233"/>
                    <a:pt x="440796" y="223837"/>
                    <a:pt x="685800" y="155575"/>
                  </a:cubicBezTo>
                  <a:cubicBezTo>
                    <a:pt x="930804" y="87313"/>
                    <a:pt x="1346464" y="119856"/>
                    <a:pt x="1762125" y="152400"/>
                  </a:cubicBezTo>
                </a:path>
              </a:pathLst>
            </a:custGeom>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94" name="Freeform 93"/>
            <p:cNvSpPr/>
            <p:nvPr/>
          </p:nvSpPr>
          <p:spPr>
            <a:xfrm>
              <a:off x="1939925" y="3803650"/>
              <a:ext cx="1781175" cy="554567"/>
            </a:xfrm>
            <a:custGeom>
              <a:avLst/>
              <a:gdLst>
                <a:gd name="connsiteX0" fmla="*/ 0 w 1781175"/>
                <a:gd name="connsiteY0" fmla="*/ 0 h 554567"/>
                <a:gd name="connsiteX1" fmla="*/ 130175 w 1781175"/>
                <a:gd name="connsiteY1" fmla="*/ 485775 h 554567"/>
                <a:gd name="connsiteX2" fmla="*/ 425450 w 1781175"/>
                <a:gd name="connsiteY2" fmla="*/ 412750 h 554567"/>
                <a:gd name="connsiteX3" fmla="*/ 752475 w 1781175"/>
                <a:gd name="connsiteY3" fmla="*/ 66675 h 554567"/>
                <a:gd name="connsiteX4" fmla="*/ 1393825 w 1781175"/>
                <a:gd name="connsiteY4" fmla="*/ 57150 h 554567"/>
                <a:gd name="connsiteX5" fmla="*/ 1781175 w 1781175"/>
                <a:gd name="connsiteY5" fmla="*/ 73025 h 5545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81175" h="554567">
                  <a:moveTo>
                    <a:pt x="0" y="0"/>
                  </a:moveTo>
                  <a:cubicBezTo>
                    <a:pt x="29633" y="208491"/>
                    <a:pt x="59267" y="416983"/>
                    <a:pt x="130175" y="485775"/>
                  </a:cubicBezTo>
                  <a:cubicBezTo>
                    <a:pt x="201083" y="554567"/>
                    <a:pt x="321733" y="482600"/>
                    <a:pt x="425450" y="412750"/>
                  </a:cubicBezTo>
                  <a:cubicBezTo>
                    <a:pt x="529167" y="342900"/>
                    <a:pt x="591079" y="125942"/>
                    <a:pt x="752475" y="66675"/>
                  </a:cubicBezTo>
                  <a:cubicBezTo>
                    <a:pt x="913871" y="7408"/>
                    <a:pt x="1222375" y="56092"/>
                    <a:pt x="1393825" y="57150"/>
                  </a:cubicBezTo>
                  <a:cubicBezTo>
                    <a:pt x="1565275" y="58208"/>
                    <a:pt x="1673225" y="65616"/>
                    <a:pt x="1781175" y="73025"/>
                  </a:cubicBezTo>
                </a:path>
              </a:pathLst>
            </a:custGeom>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90" name="Parallelogram 89"/>
            <p:cNvSpPr/>
            <p:nvPr/>
          </p:nvSpPr>
          <p:spPr>
            <a:xfrm rot="5400000" flipH="1">
              <a:off x="1940595" y="3577208"/>
              <a:ext cx="232792" cy="80392"/>
            </a:xfrm>
            <a:prstGeom prst="parallelogram">
              <a:avLst>
                <a:gd name="adj" fmla="val 90036"/>
              </a:avLst>
            </a:prstGeom>
            <a:solidFill>
              <a:srgbClr val="F8F8F8"/>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91" name="Parallelogram 90"/>
            <p:cNvSpPr/>
            <p:nvPr/>
          </p:nvSpPr>
          <p:spPr>
            <a:xfrm rot="5400000" flipH="1">
              <a:off x="1821979" y="3677791"/>
              <a:ext cx="232792" cy="80392"/>
            </a:xfrm>
            <a:prstGeom prst="parallelogram">
              <a:avLst>
                <a:gd name="adj" fmla="val 90036"/>
              </a:avLst>
            </a:prstGeom>
            <a:solidFill>
              <a:srgbClr val="F8F8F8"/>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20" name="Group 78"/>
          <p:cNvGrpSpPr/>
          <p:nvPr/>
        </p:nvGrpSpPr>
        <p:grpSpPr>
          <a:xfrm rot="3245230">
            <a:off x="6320254" y="1715929"/>
            <a:ext cx="1440160" cy="3096344"/>
            <a:chOff x="-2916832" y="2132856"/>
            <a:chExt cx="1440160" cy="3096344"/>
          </a:xfrm>
        </p:grpSpPr>
        <p:sp>
          <p:nvSpPr>
            <p:cNvPr id="69" name="Rectangle 68"/>
            <p:cNvSpPr/>
            <p:nvPr/>
          </p:nvSpPr>
          <p:spPr>
            <a:xfrm>
              <a:off x="-2268760" y="3789040"/>
              <a:ext cx="164998" cy="936104"/>
            </a:xfrm>
            <a:prstGeom prst="rect">
              <a:avLst/>
            </a:prstGeom>
            <a:solidFill>
              <a:schemeClr val="tx1"/>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70" name="4-Point Star 69"/>
            <p:cNvSpPr/>
            <p:nvPr/>
          </p:nvSpPr>
          <p:spPr>
            <a:xfrm rot="5400000">
              <a:off x="-2558861" y="4156563"/>
              <a:ext cx="724218" cy="1141299"/>
            </a:xfrm>
            <a:prstGeom prst="star4">
              <a:avLst/>
            </a:prstGeom>
            <a:no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71" name="Rounded Rectangle 70"/>
            <p:cNvSpPr/>
            <p:nvPr/>
          </p:nvSpPr>
          <p:spPr>
            <a:xfrm>
              <a:off x="-2916832" y="3933056"/>
              <a:ext cx="1440160" cy="360040"/>
            </a:xfrm>
            <a:prstGeom prst="roundRect">
              <a:avLst>
                <a:gd name="adj" fmla="val 50000"/>
              </a:avLst>
            </a:prstGeom>
            <a:solidFill>
              <a:srgbClr val="993366"/>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2" name="Rounded Rectangle 71"/>
            <p:cNvSpPr/>
            <p:nvPr/>
          </p:nvSpPr>
          <p:spPr>
            <a:xfrm>
              <a:off x="-2808820" y="2420888"/>
              <a:ext cx="1224136" cy="1440160"/>
            </a:xfrm>
            <a:prstGeom prst="roundRect">
              <a:avLst/>
            </a:prstGeom>
            <a:solidFill>
              <a:srgbClr val="993366"/>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3" name="Oval 72"/>
            <p:cNvSpPr/>
            <p:nvPr/>
          </p:nvSpPr>
          <p:spPr>
            <a:xfrm>
              <a:off x="-2304764" y="5013176"/>
              <a:ext cx="216024" cy="216024"/>
            </a:xfrm>
            <a:prstGeom prst="ellipse">
              <a:avLst/>
            </a:prstGeom>
            <a:solidFill>
              <a:schemeClr val="bg2"/>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74" name="Oval 73"/>
            <p:cNvSpPr/>
            <p:nvPr/>
          </p:nvSpPr>
          <p:spPr>
            <a:xfrm>
              <a:off x="-1729208" y="4725144"/>
              <a:ext cx="216024" cy="216024"/>
            </a:xfrm>
            <a:prstGeom prst="ellipse">
              <a:avLst/>
            </a:prstGeom>
            <a:solidFill>
              <a:schemeClr val="bg2"/>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75" name="Oval 74"/>
            <p:cNvSpPr/>
            <p:nvPr/>
          </p:nvSpPr>
          <p:spPr>
            <a:xfrm>
              <a:off x="-2881336" y="4725144"/>
              <a:ext cx="216024" cy="216024"/>
            </a:xfrm>
            <a:prstGeom prst="ellipse">
              <a:avLst/>
            </a:prstGeom>
            <a:solidFill>
              <a:schemeClr val="bg2"/>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78" name="Rounded Rectangle 77"/>
            <p:cNvSpPr/>
            <p:nvPr/>
          </p:nvSpPr>
          <p:spPr>
            <a:xfrm>
              <a:off x="-2556792" y="2132856"/>
              <a:ext cx="720080" cy="360040"/>
            </a:xfrm>
            <a:prstGeom prst="roundRect">
              <a:avLst/>
            </a:prstGeom>
            <a:solidFill>
              <a:srgbClr val="993366"/>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23" name="Group 35"/>
          <p:cNvGrpSpPr/>
          <p:nvPr/>
        </p:nvGrpSpPr>
        <p:grpSpPr>
          <a:xfrm>
            <a:off x="-900608" y="0"/>
            <a:ext cx="10945216" cy="7605464"/>
            <a:chOff x="-900608" y="0"/>
            <a:chExt cx="10945216" cy="7605464"/>
          </a:xfrm>
        </p:grpSpPr>
        <p:cxnSp>
          <p:nvCxnSpPr>
            <p:cNvPr id="22" name="Straight Connector 21"/>
            <p:cNvCxnSpPr/>
            <p:nvPr/>
          </p:nvCxnSpPr>
          <p:spPr>
            <a:xfrm flipV="1">
              <a:off x="-900608" y="3744416"/>
              <a:ext cx="3600400" cy="3861048"/>
            </a:xfrm>
            <a:prstGeom prst="line">
              <a:avLst/>
            </a:prstGeom>
            <a:ln w="762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 name="Straight Connector 20"/>
            <p:cNvCxnSpPr/>
            <p:nvPr/>
          </p:nvCxnSpPr>
          <p:spPr>
            <a:xfrm>
              <a:off x="2699792" y="3744416"/>
              <a:ext cx="7344816" cy="0"/>
            </a:xfrm>
            <a:prstGeom prst="line">
              <a:avLst/>
            </a:prstGeom>
            <a:ln w="762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 name="Straight Connector 24"/>
            <p:cNvCxnSpPr/>
            <p:nvPr/>
          </p:nvCxnSpPr>
          <p:spPr>
            <a:xfrm>
              <a:off x="2699792" y="0"/>
              <a:ext cx="0" cy="3744416"/>
            </a:xfrm>
            <a:prstGeom prst="line">
              <a:avLst/>
            </a:prstGeom>
            <a:ln w="762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4" name="Group 39"/>
          <p:cNvGrpSpPr/>
          <p:nvPr/>
        </p:nvGrpSpPr>
        <p:grpSpPr>
          <a:xfrm>
            <a:off x="9972600" y="836712"/>
            <a:ext cx="2736304" cy="3271668"/>
            <a:chOff x="6084168" y="404664"/>
            <a:chExt cx="3312368" cy="4896544"/>
          </a:xfrm>
        </p:grpSpPr>
        <p:sp>
          <p:nvSpPr>
            <p:cNvPr id="41" name="Rectangle 40"/>
            <p:cNvSpPr/>
            <p:nvPr/>
          </p:nvSpPr>
          <p:spPr>
            <a:xfrm>
              <a:off x="6084168" y="404664"/>
              <a:ext cx="3312368" cy="4896544"/>
            </a:xfrm>
            <a:prstGeom prst="rect">
              <a:avLst/>
            </a:prstGeom>
            <a:solidFill>
              <a:srgbClr val="CCCC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2" name="Rectangle 41"/>
            <p:cNvSpPr/>
            <p:nvPr/>
          </p:nvSpPr>
          <p:spPr>
            <a:xfrm>
              <a:off x="6181591" y="476672"/>
              <a:ext cx="3117522" cy="4752528"/>
            </a:xfrm>
            <a:prstGeom prst="rect">
              <a:avLst/>
            </a:prstGeom>
            <a:solidFill>
              <a:srgbClr val="CCCC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cxnSp>
          <p:nvCxnSpPr>
            <p:cNvPr id="43" name="Straight Connector 42"/>
            <p:cNvCxnSpPr>
              <a:stCxn id="42" idx="0"/>
              <a:endCxn id="42" idx="2"/>
            </p:cNvCxnSpPr>
            <p:nvPr/>
          </p:nvCxnSpPr>
          <p:spPr>
            <a:xfrm>
              <a:off x="7740352" y="476672"/>
              <a:ext cx="0" cy="4752528"/>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4" name="Straight Connector 43"/>
            <p:cNvCxnSpPr/>
            <p:nvPr/>
          </p:nvCxnSpPr>
          <p:spPr>
            <a:xfrm flipH="1">
              <a:off x="7164288" y="2708920"/>
              <a:ext cx="360040" cy="0"/>
            </a:xfrm>
            <a:prstGeom prst="line">
              <a:avLst/>
            </a:prstGeom>
            <a:ln w="762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5" name="Straight Connector 44"/>
            <p:cNvCxnSpPr/>
            <p:nvPr/>
          </p:nvCxnSpPr>
          <p:spPr>
            <a:xfrm flipH="1">
              <a:off x="7956376" y="2708920"/>
              <a:ext cx="360040" cy="0"/>
            </a:xfrm>
            <a:prstGeom prst="line">
              <a:avLst/>
            </a:prstGeom>
            <a:ln w="762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6" name="Group 15"/>
          <p:cNvGrpSpPr/>
          <p:nvPr/>
        </p:nvGrpSpPr>
        <p:grpSpPr>
          <a:xfrm>
            <a:off x="3347864" y="3310310"/>
            <a:ext cx="6408712" cy="1918890"/>
            <a:chOff x="0" y="4653136"/>
            <a:chExt cx="7314976" cy="1800200"/>
          </a:xfrm>
        </p:grpSpPr>
        <p:sp>
          <p:nvSpPr>
            <p:cNvPr id="17" name="Rectangle 16"/>
            <p:cNvSpPr/>
            <p:nvPr/>
          </p:nvSpPr>
          <p:spPr>
            <a:xfrm>
              <a:off x="276195" y="5085184"/>
              <a:ext cx="6768752" cy="1368152"/>
            </a:xfrm>
            <a:prstGeom prst="rect">
              <a:avLst/>
            </a:prstGeom>
            <a:solidFill>
              <a:schemeClr val="accent6">
                <a:lumMod val="5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8" name="Trapezoid 17"/>
            <p:cNvSpPr/>
            <p:nvPr/>
          </p:nvSpPr>
          <p:spPr>
            <a:xfrm>
              <a:off x="6164" y="4653136"/>
              <a:ext cx="7308812" cy="372276"/>
            </a:xfrm>
            <a:prstGeom prst="trapezoid">
              <a:avLst>
                <a:gd name="adj" fmla="val 124775"/>
              </a:avLst>
            </a:prstGeom>
            <a:solidFill>
              <a:schemeClr val="accent6">
                <a:lumMod val="5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9" name="Rectangle 18"/>
            <p:cNvSpPr/>
            <p:nvPr/>
          </p:nvSpPr>
          <p:spPr>
            <a:xfrm>
              <a:off x="0" y="5025412"/>
              <a:ext cx="7242967" cy="106364"/>
            </a:xfrm>
            <a:prstGeom prst="rect">
              <a:avLst/>
            </a:prstGeom>
            <a:solidFill>
              <a:schemeClr val="accent6">
                <a:lumMod val="5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27" name="Group 31"/>
          <p:cNvGrpSpPr/>
          <p:nvPr/>
        </p:nvGrpSpPr>
        <p:grpSpPr>
          <a:xfrm rot="16200000">
            <a:off x="-4343301" y="-2340260"/>
            <a:ext cx="2780930" cy="4680520"/>
            <a:chOff x="5868144" y="-603448"/>
            <a:chExt cx="3600400" cy="3024336"/>
          </a:xfrm>
        </p:grpSpPr>
        <p:sp>
          <p:nvSpPr>
            <p:cNvPr id="33" name="Rectangle 32"/>
            <p:cNvSpPr/>
            <p:nvPr/>
          </p:nvSpPr>
          <p:spPr>
            <a:xfrm>
              <a:off x="6012160" y="980729"/>
              <a:ext cx="3312368" cy="1335874"/>
            </a:xfrm>
            <a:prstGeom prst="rect">
              <a:avLst/>
            </a:prstGeom>
            <a:solidFill>
              <a:srgbClr val="00FFFF"/>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4" name="Rectangle 33"/>
            <p:cNvSpPr/>
            <p:nvPr/>
          </p:nvSpPr>
          <p:spPr>
            <a:xfrm>
              <a:off x="6012160" y="-459432"/>
              <a:ext cx="3312368" cy="1316009"/>
            </a:xfrm>
            <a:prstGeom prst="rect">
              <a:avLst/>
            </a:prstGeom>
            <a:solidFill>
              <a:srgbClr val="00FFFF"/>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5" name="Rectangle 34"/>
            <p:cNvSpPr/>
            <p:nvPr/>
          </p:nvSpPr>
          <p:spPr>
            <a:xfrm>
              <a:off x="5868144" y="-603448"/>
              <a:ext cx="3600400" cy="3024336"/>
            </a:xfrm>
            <a:prstGeom prst="rect">
              <a:avLst/>
            </a:pr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28" name="Group 45"/>
          <p:cNvGrpSpPr/>
          <p:nvPr/>
        </p:nvGrpSpPr>
        <p:grpSpPr>
          <a:xfrm>
            <a:off x="8244408" y="2276872"/>
            <a:ext cx="504056" cy="1152128"/>
            <a:chOff x="6876256" y="188640"/>
            <a:chExt cx="504056" cy="1152128"/>
          </a:xfrm>
        </p:grpSpPr>
        <p:grpSp>
          <p:nvGrpSpPr>
            <p:cNvPr id="29" name="Group 31"/>
            <p:cNvGrpSpPr/>
            <p:nvPr/>
          </p:nvGrpSpPr>
          <p:grpSpPr>
            <a:xfrm>
              <a:off x="6876256" y="188640"/>
              <a:ext cx="440432" cy="864096"/>
              <a:chOff x="2411760" y="1988840"/>
              <a:chExt cx="512440" cy="1152128"/>
            </a:xfrm>
            <a:solidFill>
              <a:srgbClr val="00B050"/>
            </a:solidFill>
          </p:grpSpPr>
          <p:sp>
            <p:nvSpPr>
              <p:cNvPr id="49" name="Flowchart: Delay 48"/>
              <p:cNvSpPr/>
              <p:nvPr/>
            </p:nvSpPr>
            <p:spPr>
              <a:xfrm rot="16200000">
                <a:off x="2240124" y="2312876"/>
                <a:ext cx="567680" cy="224408"/>
              </a:xfrm>
              <a:prstGeom prst="flowChartDelay">
                <a:avLst/>
              </a:prstGeom>
              <a:grp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0" name="Flowchart: Delay 49"/>
              <p:cNvSpPr/>
              <p:nvPr/>
            </p:nvSpPr>
            <p:spPr>
              <a:xfrm rot="16200000">
                <a:off x="2123728" y="2420888"/>
                <a:ext cx="1152128" cy="288032"/>
              </a:xfrm>
              <a:prstGeom prst="flowChartDelay">
                <a:avLst/>
              </a:prstGeom>
              <a:grp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1" name="Flowchart: Delay 50"/>
              <p:cNvSpPr/>
              <p:nvPr/>
            </p:nvSpPr>
            <p:spPr>
              <a:xfrm rot="16200000">
                <a:off x="2528156" y="2232484"/>
                <a:ext cx="567680" cy="224408"/>
              </a:xfrm>
              <a:prstGeom prst="flowChartDelay">
                <a:avLst/>
              </a:prstGeom>
              <a:grp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48" name="Trapezoid 47"/>
            <p:cNvSpPr/>
            <p:nvPr/>
          </p:nvSpPr>
          <p:spPr>
            <a:xfrm rot="10800000">
              <a:off x="6876256" y="836712"/>
              <a:ext cx="504056" cy="504056"/>
            </a:xfrm>
            <a:prstGeom prst="trapezoid">
              <a:avLst/>
            </a:prstGeom>
            <a:solidFill>
              <a:srgbClr val="C000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30" name="Group 107"/>
          <p:cNvGrpSpPr/>
          <p:nvPr/>
        </p:nvGrpSpPr>
        <p:grpSpPr>
          <a:xfrm>
            <a:off x="103272" y="-1875590"/>
            <a:ext cx="2537857" cy="6013250"/>
            <a:chOff x="103272" y="-1875590"/>
            <a:chExt cx="2537857" cy="6013250"/>
          </a:xfrm>
        </p:grpSpPr>
        <p:sp>
          <p:nvSpPr>
            <p:cNvPr id="109" name="Freeform 108"/>
            <p:cNvSpPr/>
            <p:nvPr/>
          </p:nvSpPr>
          <p:spPr>
            <a:xfrm>
              <a:off x="1478280" y="2522220"/>
              <a:ext cx="434340" cy="853440"/>
            </a:xfrm>
            <a:custGeom>
              <a:avLst/>
              <a:gdLst>
                <a:gd name="connsiteX0" fmla="*/ 0 w 434340"/>
                <a:gd name="connsiteY0" fmla="*/ 281940 h 853440"/>
                <a:gd name="connsiteX1" fmla="*/ 266700 w 434340"/>
                <a:gd name="connsiteY1" fmla="*/ 594360 h 853440"/>
                <a:gd name="connsiteX2" fmla="*/ 289560 w 434340"/>
                <a:gd name="connsiteY2" fmla="*/ 853440 h 853440"/>
                <a:gd name="connsiteX3" fmla="*/ 434340 w 434340"/>
                <a:gd name="connsiteY3" fmla="*/ 502920 h 853440"/>
                <a:gd name="connsiteX4" fmla="*/ 350520 w 434340"/>
                <a:gd name="connsiteY4" fmla="*/ 0 h 853440"/>
                <a:gd name="connsiteX5" fmla="*/ 0 w 434340"/>
                <a:gd name="connsiteY5" fmla="*/ 281940 h 853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4340" h="853440">
                  <a:moveTo>
                    <a:pt x="0" y="281940"/>
                  </a:moveTo>
                  <a:lnTo>
                    <a:pt x="266700" y="594360"/>
                  </a:lnTo>
                  <a:lnTo>
                    <a:pt x="289560" y="853440"/>
                  </a:lnTo>
                  <a:lnTo>
                    <a:pt x="434340" y="502920"/>
                  </a:lnTo>
                  <a:lnTo>
                    <a:pt x="350520" y="0"/>
                  </a:lnTo>
                  <a:lnTo>
                    <a:pt x="0" y="281940"/>
                  </a:lnTo>
                  <a:close/>
                </a:path>
              </a:pathLst>
            </a:custGeom>
            <a:solidFill>
              <a:srgbClr val="9933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10" name="Parallelogram 109"/>
            <p:cNvSpPr/>
            <p:nvPr/>
          </p:nvSpPr>
          <p:spPr>
            <a:xfrm rot="5400000" flipH="1">
              <a:off x="-1441178" y="390917"/>
              <a:ext cx="5040560" cy="1666438"/>
            </a:xfrm>
            <a:prstGeom prst="parallelogram">
              <a:avLst>
                <a:gd name="adj" fmla="val 77164"/>
              </a:avLst>
            </a:prstGeom>
            <a:solidFill>
              <a:srgbClr val="CCFFFF"/>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11" name="Freeform 110"/>
            <p:cNvSpPr/>
            <p:nvPr/>
          </p:nvSpPr>
          <p:spPr>
            <a:xfrm>
              <a:off x="977900" y="-1323528"/>
              <a:ext cx="952500" cy="1691828"/>
            </a:xfrm>
            <a:custGeom>
              <a:avLst/>
              <a:gdLst>
                <a:gd name="connsiteX0" fmla="*/ 0 w 952500"/>
                <a:gd name="connsiteY0" fmla="*/ 508000 h 1447800"/>
                <a:gd name="connsiteX1" fmla="*/ 330200 w 952500"/>
                <a:gd name="connsiteY1" fmla="*/ 1054100 h 1447800"/>
                <a:gd name="connsiteX2" fmla="*/ 368300 w 952500"/>
                <a:gd name="connsiteY2" fmla="*/ 482600 h 1447800"/>
                <a:gd name="connsiteX3" fmla="*/ 558800 w 952500"/>
                <a:gd name="connsiteY3" fmla="*/ 774700 h 1447800"/>
                <a:gd name="connsiteX4" fmla="*/ 850900 w 952500"/>
                <a:gd name="connsiteY4" fmla="*/ 533400 h 1447800"/>
                <a:gd name="connsiteX5" fmla="*/ 673100 w 952500"/>
                <a:gd name="connsiteY5" fmla="*/ 1016000 h 1447800"/>
                <a:gd name="connsiteX6" fmla="*/ 876300 w 952500"/>
                <a:gd name="connsiteY6" fmla="*/ 1028700 h 1447800"/>
                <a:gd name="connsiteX7" fmla="*/ 711200 w 952500"/>
                <a:gd name="connsiteY7" fmla="*/ 1397000 h 1447800"/>
                <a:gd name="connsiteX8" fmla="*/ 952500 w 952500"/>
                <a:gd name="connsiteY8" fmla="*/ 1447800 h 1447800"/>
                <a:gd name="connsiteX9" fmla="*/ 939800 w 952500"/>
                <a:gd name="connsiteY9" fmla="*/ 0 h 1447800"/>
                <a:gd name="connsiteX10" fmla="*/ 0 w 952500"/>
                <a:gd name="connsiteY10" fmla="*/ 508000 h 1447800"/>
                <a:gd name="connsiteX0" fmla="*/ 0 w 952500"/>
                <a:gd name="connsiteY0" fmla="*/ 680020 h 1619820"/>
                <a:gd name="connsiteX1" fmla="*/ 330200 w 952500"/>
                <a:gd name="connsiteY1" fmla="*/ 1226120 h 1619820"/>
                <a:gd name="connsiteX2" fmla="*/ 368300 w 952500"/>
                <a:gd name="connsiteY2" fmla="*/ 654620 h 1619820"/>
                <a:gd name="connsiteX3" fmla="*/ 558800 w 952500"/>
                <a:gd name="connsiteY3" fmla="*/ 946720 h 1619820"/>
                <a:gd name="connsiteX4" fmla="*/ 850900 w 952500"/>
                <a:gd name="connsiteY4" fmla="*/ 705420 h 1619820"/>
                <a:gd name="connsiteX5" fmla="*/ 673100 w 952500"/>
                <a:gd name="connsiteY5" fmla="*/ 1188020 h 1619820"/>
                <a:gd name="connsiteX6" fmla="*/ 876300 w 952500"/>
                <a:gd name="connsiteY6" fmla="*/ 1200720 h 1619820"/>
                <a:gd name="connsiteX7" fmla="*/ 711200 w 952500"/>
                <a:gd name="connsiteY7" fmla="*/ 1569020 h 1619820"/>
                <a:gd name="connsiteX8" fmla="*/ 952500 w 952500"/>
                <a:gd name="connsiteY8" fmla="*/ 1619820 h 1619820"/>
                <a:gd name="connsiteX9" fmla="*/ 929804 w 952500"/>
                <a:gd name="connsiteY9" fmla="*/ 0 h 1619820"/>
                <a:gd name="connsiteX10" fmla="*/ 0 w 952500"/>
                <a:gd name="connsiteY10" fmla="*/ 680020 h 1619820"/>
                <a:gd name="connsiteX0" fmla="*/ 0 w 952500"/>
                <a:gd name="connsiteY0" fmla="*/ 752028 h 1691828"/>
                <a:gd name="connsiteX1" fmla="*/ 330200 w 952500"/>
                <a:gd name="connsiteY1" fmla="*/ 1298128 h 1691828"/>
                <a:gd name="connsiteX2" fmla="*/ 368300 w 952500"/>
                <a:gd name="connsiteY2" fmla="*/ 726628 h 1691828"/>
                <a:gd name="connsiteX3" fmla="*/ 558800 w 952500"/>
                <a:gd name="connsiteY3" fmla="*/ 1018728 h 1691828"/>
                <a:gd name="connsiteX4" fmla="*/ 850900 w 952500"/>
                <a:gd name="connsiteY4" fmla="*/ 777428 h 1691828"/>
                <a:gd name="connsiteX5" fmla="*/ 673100 w 952500"/>
                <a:gd name="connsiteY5" fmla="*/ 1260028 h 1691828"/>
                <a:gd name="connsiteX6" fmla="*/ 876300 w 952500"/>
                <a:gd name="connsiteY6" fmla="*/ 1272728 h 1691828"/>
                <a:gd name="connsiteX7" fmla="*/ 711200 w 952500"/>
                <a:gd name="connsiteY7" fmla="*/ 1641028 h 1691828"/>
                <a:gd name="connsiteX8" fmla="*/ 952500 w 952500"/>
                <a:gd name="connsiteY8" fmla="*/ 1691828 h 1691828"/>
                <a:gd name="connsiteX9" fmla="*/ 929804 w 952500"/>
                <a:gd name="connsiteY9" fmla="*/ 0 h 1691828"/>
                <a:gd name="connsiteX10" fmla="*/ 0 w 952500"/>
                <a:gd name="connsiteY10" fmla="*/ 752028 h 16918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52500" h="1691828">
                  <a:moveTo>
                    <a:pt x="0" y="752028"/>
                  </a:moveTo>
                  <a:lnTo>
                    <a:pt x="330200" y="1298128"/>
                  </a:lnTo>
                  <a:lnTo>
                    <a:pt x="368300" y="726628"/>
                  </a:lnTo>
                  <a:lnTo>
                    <a:pt x="558800" y="1018728"/>
                  </a:lnTo>
                  <a:lnTo>
                    <a:pt x="850900" y="777428"/>
                  </a:lnTo>
                  <a:lnTo>
                    <a:pt x="673100" y="1260028"/>
                  </a:lnTo>
                  <a:lnTo>
                    <a:pt x="876300" y="1272728"/>
                  </a:lnTo>
                  <a:lnTo>
                    <a:pt x="711200" y="1641028"/>
                  </a:lnTo>
                  <a:lnTo>
                    <a:pt x="952500" y="1691828"/>
                  </a:lnTo>
                  <a:lnTo>
                    <a:pt x="929804" y="0"/>
                  </a:lnTo>
                  <a:lnTo>
                    <a:pt x="0" y="752028"/>
                  </a:lnTo>
                  <a:close/>
                </a:path>
              </a:pathLst>
            </a:custGeom>
            <a:solidFill>
              <a:srgbClr val="00CCFF"/>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12" name="Freeform 111"/>
            <p:cNvSpPr/>
            <p:nvPr/>
          </p:nvSpPr>
          <p:spPr>
            <a:xfrm>
              <a:off x="1907704" y="-1683568"/>
              <a:ext cx="733425" cy="4026718"/>
            </a:xfrm>
            <a:custGeom>
              <a:avLst/>
              <a:gdLst>
                <a:gd name="connsiteX0" fmla="*/ 28575 w 733425"/>
                <a:gd name="connsiteY0" fmla="*/ 361950 h 4038600"/>
                <a:gd name="connsiteX1" fmla="*/ 0 w 733425"/>
                <a:gd name="connsiteY1" fmla="*/ 2533650 h 4038600"/>
                <a:gd name="connsiteX2" fmla="*/ 581025 w 733425"/>
                <a:gd name="connsiteY2" fmla="*/ 3248025 h 4038600"/>
                <a:gd name="connsiteX3" fmla="*/ 428625 w 733425"/>
                <a:gd name="connsiteY3" fmla="*/ 3962400 h 4038600"/>
                <a:gd name="connsiteX4" fmla="*/ 590550 w 733425"/>
                <a:gd name="connsiteY4" fmla="*/ 4038600 h 4038600"/>
                <a:gd name="connsiteX5" fmla="*/ 733425 w 733425"/>
                <a:gd name="connsiteY5" fmla="*/ 3190875 h 4038600"/>
                <a:gd name="connsiteX6" fmla="*/ 133350 w 733425"/>
                <a:gd name="connsiteY6" fmla="*/ 2381250 h 4038600"/>
                <a:gd name="connsiteX7" fmla="*/ 171450 w 733425"/>
                <a:gd name="connsiteY7" fmla="*/ 0 h 4038600"/>
                <a:gd name="connsiteX8" fmla="*/ 28575 w 733425"/>
                <a:gd name="connsiteY8" fmla="*/ 361950 h 4038600"/>
                <a:gd name="connsiteX0" fmla="*/ 2704 w 733425"/>
                <a:gd name="connsiteY0" fmla="*/ 299914 h 4038600"/>
                <a:gd name="connsiteX1" fmla="*/ 0 w 733425"/>
                <a:gd name="connsiteY1" fmla="*/ 2533650 h 4038600"/>
                <a:gd name="connsiteX2" fmla="*/ 581025 w 733425"/>
                <a:gd name="connsiteY2" fmla="*/ 3248025 h 4038600"/>
                <a:gd name="connsiteX3" fmla="*/ 428625 w 733425"/>
                <a:gd name="connsiteY3" fmla="*/ 3962400 h 4038600"/>
                <a:gd name="connsiteX4" fmla="*/ 590550 w 733425"/>
                <a:gd name="connsiteY4" fmla="*/ 4038600 h 4038600"/>
                <a:gd name="connsiteX5" fmla="*/ 733425 w 733425"/>
                <a:gd name="connsiteY5" fmla="*/ 3190875 h 4038600"/>
                <a:gd name="connsiteX6" fmla="*/ 133350 w 733425"/>
                <a:gd name="connsiteY6" fmla="*/ 2381250 h 4038600"/>
                <a:gd name="connsiteX7" fmla="*/ 171450 w 733425"/>
                <a:gd name="connsiteY7" fmla="*/ 0 h 4038600"/>
                <a:gd name="connsiteX8" fmla="*/ 2704 w 733425"/>
                <a:gd name="connsiteY8" fmla="*/ 299914 h 4038600"/>
                <a:gd name="connsiteX0" fmla="*/ 2704 w 733425"/>
                <a:gd name="connsiteY0" fmla="*/ 371922 h 4038600"/>
                <a:gd name="connsiteX1" fmla="*/ 0 w 733425"/>
                <a:gd name="connsiteY1" fmla="*/ 2533650 h 4038600"/>
                <a:gd name="connsiteX2" fmla="*/ 581025 w 733425"/>
                <a:gd name="connsiteY2" fmla="*/ 3248025 h 4038600"/>
                <a:gd name="connsiteX3" fmla="*/ 428625 w 733425"/>
                <a:gd name="connsiteY3" fmla="*/ 3962400 h 4038600"/>
                <a:gd name="connsiteX4" fmla="*/ 590550 w 733425"/>
                <a:gd name="connsiteY4" fmla="*/ 4038600 h 4038600"/>
                <a:gd name="connsiteX5" fmla="*/ 733425 w 733425"/>
                <a:gd name="connsiteY5" fmla="*/ 3190875 h 4038600"/>
                <a:gd name="connsiteX6" fmla="*/ 133350 w 733425"/>
                <a:gd name="connsiteY6" fmla="*/ 2381250 h 4038600"/>
                <a:gd name="connsiteX7" fmla="*/ 171450 w 733425"/>
                <a:gd name="connsiteY7" fmla="*/ 0 h 4038600"/>
                <a:gd name="connsiteX8" fmla="*/ 2704 w 733425"/>
                <a:gd name="connsiteY8" fmla="*/ 371922 h 4038600"/>
                <a:gd name="connsiteX0" fmla="*/ 2704 w 733425"/>
                <a:gd name="connsiteY0" fmla="*/ 360040 h 4026718"/>
                <a:gd name="connsiteX1" fmla="*/ 0 w 733425"/>
                <a:gd name="connsiteY1" fmla="*/ 2521768 h 4026718"/>
                <a:gd name="connsiteX2" fmla="*/ 581025 w 733425"/>
                <a:gd name="connsiteY2" fmla="*/ 3236143 h 4026718"/>
                <a:gd name="connsiteX3" fmla="*/ 428625 w 733425"/>
                <a:gd name="connsiteY3" fmla="*/ 3950518 h 4026718"/>
                <a:gd name="connsiteX4" fmla="*/ 590550 w 733425"/>
                <a:gd name="connsiteY4" fmla="*/ 4026718 h 4026718"/>
                <a:gd name="connsiteX5" fmla="*/ 733425 w 733425"/>
                <a:gd name="connsiteY5" fmla="*/ 3178993 h 4026718"/>
                <a:gd name="connsiteX6" fmla="*/ 133350 w 733425"/>
                <a:gd name="connsiteY6" fmla="*/ 2369368 h 4026718"/>
                <a:gd name="connsiteX7" fmla="*/ 146720 w 733425"/>
                <a:gd name="connsiteY7" fmla="*/ 0 h 4026718"/>
                <a:gd name="connsiteX8" fmla="*/ 2704 w 733425"/>
                <a:gd name="connsiteY8" fmla="*/ 360040 h 4026718"/>
                <a:gd name="connsiteX0" fmla="*/ 2704 w 733425"/>
                <a:gd name="connsiteY0" fmla="*/ 360040 h 4026718"/>
                <a:gd name="connsiteX1" fmla="*/ 0 w 733425"/>
                <a:gd name="connsiteY1" fmla="*/ 2521768 h 4026718"/>
                <a:gd name="connsiteX2" fmla="*/ 581025 w 733425"/>
                <a:gd name="connsiteY2" fmla="*/ 3236143 h 4026718"/>
                <a:gd name="connsiteX3" fmla="*/ 428625 w 733425"/>
                <a:gd name="connsiteY3" fmla="*/ 3950518 h 4026718"/>
                <a:gd name="connsiteX4" fmla="*/ 590550 w 733425"/>
                <a:gd name="connsiteY4" fmla="*/ 4026718 h 4026718"/>
                <a:gd name="connsiteX5" fmla="*/ 733425 w 733425"/>
                <a:gd name="connsiteY5" fmla="*/ 3178993 h 4026718"/>
                <a:gd name="connsiteX6" fmla="*/ 146720 w 733425"/>
                <a:gd name="connsiteY6" fmla="*/ 2376264 h 4026718"/>
                <a:gd name="connsiteX7" fmla="*/ 146720 w 733425"/>
                <a:gd name="connsiteY7" fmla="*/ 0 h 4026718"/>
                <a:gd name="connsiteX8" fmla="*/ 2704 w 733425"/>
                <a:gd name="connsiteY8" fmla="*/ 360040 h 4026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33425" h="4026718">
                  <a:moveTo>
                    <a:pt x="2704" y="360040"/>
                  </a:moveTo>
                  <a:cubicBezTo>
                    <a:pt x="1803" y="1104619"/>
                    <a:pt x="901" y="1777189"/>
                    <a:pt x="0" y="2521768"/>
                  </a:cubicBezTo>
                  <a:lnTo>
                    <a:pt x="581025" y="3236143"/>
                  </a:lnTo>
                  <a:lnTo>
                    <a:pt x="428625" y="3950518"/>
                  </a:lnTo>
                  <a:lnTo>
                    <a:pt x="590550" y="4026718"/>
                  </a:lnTo>
                  <a:lnTo>
                    <a:pt x="733425" y="3178993"/>
                  </a:lnTo>
                  <a:lnTo>
                    <a:pt x="146720" y="2376264"/>
                  </a:lnTo>
                  <a:cubicBezTo>
                    <a:pt x="151177" y="1586475"/>
                    <a:pt x="142263" y="789789"/>
                    <a:pt x="146720" y="0"/>
                  </a:cubicBezTo>
                  <a:lnTo>
                    <a:pt x="2704" y="360040"/>
                  </a:lnTo>
                  <a:close/>
                </a:path>
              </a:pathLst>
            </a:custGeom>
            <a:solidFill>
              <a:schemeClr val="bg1"/>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14" name="Freeform 113"/>
            <p:cNvSpPr/>
            <p:nvPr/>
          </p:nvSpPr>
          <p:spPr>
            <a:xfrm>
              <a:off x="241300" y="-558800"/>
              <a:ext cx="1219200" cy="4279900"/>
            </a:xfrm>
            <a:custGeom>
              <a:avLst/>
              <a:gdLst>
                <a:gd name="connsiteX0" fmla="*/ 12700 w 1219200"/>
                <a:gd name="connsiteY0" fmla="*/ 4279900 h 4279900"/>
                <a:gd name="connsiteX1" fmla="*/ 0 w 1219200"/>
                <a:gd name="connsiteY1" fmla="*/ 571500 h 4279900"/>
                <a:gd name="connsiteX2" fmla="*/ 736600 w 1219200"/>
                <a:gd name="connsiteY2" fmla="*/ 0 h 4279900"/>
                <a:gd name="connsiteX3" fmla="*/ 1066800 w 1219200"/>
                <a:gd name="connsiteY3" fmla="*/ 533400 h 4279900"/>
                <a:gd name="connsiteX4" fmla="*/ 609600 w 1219200"/>
                <a:gd name="connsiteY4" fmla="*/ 558800 h 4279900"/>
                <a:gd name="connsiteX5" fmla="*/ 914400 w 1219200"/>
                <a:gd name="connsiteY5" fmla="*/ 787400 h 4279900"/>
                <a:gd name="connsiteX6" fmla="*/ 698500 w 1219200"/>
                <a:gd name="connsiteY6" fmla="*/ 1003300 h 4279900"/>
                <a:gd name="connsiteX7" fmla="*/ 1016000 w 1219200"/>
                <a:gd name="connsiteY7" fmla="*/ 1219200 h 4279900"/>
                <a:gd name="connsiteX8" fmla="*/ 254000 w 1219200"/>
                <a:gd name="connsiteY8" fmla="*/ 1536700 h 4279900"/>
                <a:gd name="connsiteX9" fmla="*/ 876300 w 1219200"/>
                <a:gd name="connsiteY9" fmla="*/ 1689100 h 4279900"/>
                <a:gd name="connsiteX10" fmla="*/ 368300 w 1219200"/>
                <a:gd name="connsiteY10" fmla="*/ 1879600 h 4279900"/>
                <a:gd name="connsiteX11" fmla="*/ 812800 w 1219200"/>
                <a:gd name="connsiteY11" fmla="*/ 2019300 h 4279900"/>
                <a:gd name="connsiteX12" fmla="*/ 622300 w 1219200"/>
                <a:gd name="connsiteY12" fmla="*/ 2628900 h 4279900"/>
                <a:gd name="connsiteX13" fmla="*/ 1028700 w 1219200"/>
                <a:gd name="connsiteY13" fmla="*/ 2489200 h 4279900"/>
                <a:gd name="connsiteX14" fmla="*/ 673100 w 1219200"/>
                <a:gd name="connsiteY14" fmla="*/ 3225800 h 4279900"/>
                <a:gd name="connsiteX15" fmla="*/ 1219200 w 1219200"/>
                <a:gd name="connsiteY15" fmla="*/ 2933700 h 4279900"/>
                <a:gd name="connsiteX16" fmla="*/ 787400 w 1219200"/>
                <a:gd name="connsiteY16" fmla="*/ 3721100 h 4279900"/>
                <a:gd name="connsiteX17" fmla="*/ 12700 w 1219200"/>
                <a:gd name="connsiteY17" fmla="*/ 4279900 h 4279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219200" h="4279900">
                  <a:moveTo>
                    <a:pt x="12700" y="4279900"/>
                  </a:moveTo>
                  <a:cubicBezTo>
                    <a:pt x="8467" y="3043767"/>
                    <a:pt x="4233" y="1807633"/>
                    <a:pt x="0" y="571500"/>
                  </a:cubicBezTo>
                  <a:lnTo>
                    <a:pt x="736600" y="0"/>
                  </a:lnTo>
                  <a:lnTo>
                    <a:pt x="1066800" y="533400"/>
                  </a:lnTo>
                  <a:lnTo>
                    <a:pt x="609600" y="558800"/>
                  </a:lnTo>
                  <a:lnTo>
                    <a:pt x="914400" y="787400"/>
                  </a:lnTo>
                  <a:lnTo>
                    <a:pt x="698500" y="1003300"/>
                  </a:lnTo>
                  <a:lnTo>
                    <a:pt x="1016000" y="1219200"/>
                  </a:lnTo>
                  <a:lnTo>
                    <a:pt x="254000" y="1536700"/>
                  </a:lnTo>
                  <a:lnTo>
                    <a:pt x="876300" y="1689100"/>
                  </a:lnTo>
                  <a:lnTo>
                    <a:pt x="368300" y="1879600"/>
                  </a:lnTo>
                  <a:lnTo>
                    <a:pt x="812800" y="2019300"/>
                  </a:lnTo>
                  <a:lnTo>
                    <a:pt x="622300" y="2628900"/>
                  </a:lnTo>
                  <a:lnTo>
                    <a:pt x="1028700" y="2489200"/>
                  </a:lnTo>
                  <a:lnTo>
                    <a:pt x="673100" y="3225800"/>
                  </a:lnTo>
                  <a:lnTo>
                    <a:pt x="1219200" y="2933700"/>
                  </a:lnTo>
                  <a:lnTo>
                    <a:pt x="787400" y="3721100"/>
                  </a:lnTo>
                  <a:lnTo>
                    <a:pt x="12700" y="4279900"/>
                  </a:lnTo>
                  <a:close/>
                </a:path>
              </a:pathLst>
            </a:custGeom>
            <a:solidFill>
              <a:srgbClr val="00CCFF"/>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cxnSp>
          <p:nvCxnSpPr>
            <p:cNvPr id="115" name="Straight Connector 114"/>
            <p:cNvCxnSpPr>
              <a:stCxn id="114" idx="8"/>
            </p:cNvCxnSpPr>
            <p:nvPr/>
          </p:nvCxnSpPr>
          <p:spPr>
            <a:xfrm flipH="1" flipV="1">
              <a:off x="251520" y="908720"/>
              <a:ext cx="243780" cy="69180"/>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6" name="Straight Connector 115"/>
            <p:cNvCxnSpPr>
              <a:endCxn id="114" idx="14"/>
            </p:cNvCxnSpPr>
            <p:nvPr/>
          </p:nvCxnSpPr>
          <p:spPr>
            <a:xfrm flipV="1">
              <a:off x="539552" y="2666999"/>
              <a:ext cx="374848" cy="545977"/>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sp>
          <p:nvSpPr>
            <p:cNvPr id="117" name="Freeform 116"/>
            <p:cNvSpPr/>
            <p:nvPr/>
          </p:nvSpPr>
          <p:spPr>
            <a:xfrm>
              <a:off x="1455420" y="3368040"/>
              <a:ext cx="304800" cy="769620"/>
            </a:xfrm>
            <a:custGeom>
              <a:avLst/>
              <a:gdLst>
                <a:gd name="connsiteX0" fmla="*/ 304800 w 304800"/>
                <a:gd name="connsiteY0" fmla="*/ 0 h 769620"/>
                <a:gd name="connsiteX1" fmla="*/ 0 w 304800"/>
                <a:gd name="connsiteY1" fmla="*/ 342900 h 769620"/>
                <a:gd name="connsiteX2" fmla="*/ 175260 w 304800"/>
                <a:gd name="connsiteY2" fmla="*/ 685800 h 769620"/>
                <a:gd name="connsiteX3" fmla="*/ 60960 w 304800"/>
                <a:gd name="connsiteY3" fmla="*/ 769620 h 769620"/>
              </a:gdLst>
              <a:ahLst/>
              <a:cxnLst>
                <a:cxn ang="0">
                  <a:pos x="connsiteX0" y="connsiteY0"/>
                </a:cxn>
                <a:cxn ang="0">
                  <a:pos x="connsiteX1" y="connsiteY1"/>
                </a:cxn>
                <a:cxn ang="0">
                  <a:pos x="connsiteX2" y="connsiteY2"/>
                </a:cxn>
                <a:cxn ang="0">
                  <a:pos x="connsiteX3" y="connsiteY3"/>
                </a:cxn>
              </a:cxnLst>
              <a:rect l="l" t="t" r="r" b="b"/>
              <a:pathLst>
                <a:path w="304800" h="769620">
                  <a:moveTo>
                    <a:pt x="304800" y="0"/>
                  </a:moveTo>
                  <a:lnTo>
                    <a:pt x="0" y="342900"/>
                  </a:lnTo>
                  <a:lnTo>
                    <a:pt x="175260" y="685800"/>
                  </a:lnTo>
                  <a:lnTo>
                    <a:pt x="60960" y="769620"/>
                  </a:lnTo>
                </a:path>
              </a:pathLst>
            </a:custGeom>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cxnSp>
          <p:nvCxnSpPr>
            <p:cNvPr id="118" name="Straight Connector 117"/>
            <p:cNvCxnSpPr>
              <a:stCxn id="117" idx="1"/>
            </p:cNvCxnSpPr>
            <p:nvPr/>
          </p:nvCxnSpPr>
          <p:spPr>
            <a:xfrm>
              <a:off x="1455420" y="3710940"/>
              <a:ext cx="452284" cy="294124"/>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sp>
          <p:nvSpPr>
            <p:cNvPr id="119" name="Freeform 118"/>
            <p:cNvSpPr/>
            <p:nvPr/>
          </p:nvSpPr>
          <p:spPr>
            <a:xfrm>
              <a:off x="103272" y="-1875590"/>
              <a:ext cx="2248482" cy="5880653"/>
            </a:xfrm>
            <a:custGeom>
              <a:avLst/>
              <a:gdLst>
                <a:gd name="connsiteX0" fmla="*/ 152400 w 2578100"/>
                <a:gd name="connsiteY0" fmla="*/ 5194300 h 5448300"/>
                <a:gd name="connsiteX1" fmla="*/ 1104900 w 2578100"/>
                <a:gd name="connsiteY1" fmla="*/ 4470400 h 5448300"/>
                <a:gd name="connsiteX2" fmla="*/ 2019300 w 2578100"/>
                <a:gd name="connsiteY2" fmla="*/ 4191000 h 5448300"/>
                <a:gd name="connsiteX3" fmla="*/ 2108200 w 2578100"/>
                <a:gd name="connsiteY3" fmla="*/ 4305300 h 5448300"/>
                <a:gd name="connsiteX4" fmla="*/ 1168400 w 2578100"/>
                <a:gd name="connsiteY4" fmla="*/ 4546600 h 5448300"/>
                <a:gd name="connsiteX5" fmla="*/ 0 w 2578100"/>
                <a:gd name="connsiteY5" fmla="*/ 5448300 h 5448300"/>
                <a:gd name="connsiteX6" fmla="*/ 12700 w 2578100"/>
                <a:gd name="connsiteY6" fmla="*/ 1282700 h 5448300"/>
                <a:gd name="connsiteX7" fmla="*/ 1765300 w 2578100"/>
                <a:gd name="connsiteY7" fmla="*/ 0 h 5448300"/>
                <a:gd name="connsiteX8" fmla="*/ 1968500 w 2578100"/>
                <a:gd name="connsiteY8" fmla="*/ 2171700 h 5448300"/>
                <a:gd name="connsiteX9" fmla="*/ 2578100 w 2578100"/>
                <a:gd name="connsiteY9" fmla="*/ 3035300 h 5448300"/>
                <a:gd name="connsiteX10" fmla="*/ 2413000 w 2578100"/>
                <a:gd name="connsiteY10" fmla="*/ 3873500 h 5448300"/>
                <a:gd name="connsiteX11" fmla="*/ 2235200 w 2578100"/>
                <a:gd name="connsiteY11" fmla="*/ 3797300 h 5448300"/>
                <a:gd name="connsiteX12" fmla="*/ 2463800 w 2578100"/>
                <a:gd name="connsiteY12" fmla="*/ 3060700 h 5448300"/>
                <a:gd name="connsiteX13" fmla="*/ 1841500 w 2578100"/>
                <a:gd name="connsiteY13" fmla="*/ 2235200 h 5448300"/>
                <a:gd name="connsiteX14" fmla="*/ 1841500 w 2578100"/>
                <a:gd name="connsiteY14" fmla="*/ 127000 h 5448300"/>
                <a:gd name="connsiteX15" fmla="*/ 127000 w 2578100"/>
                <a:gd name="connsiteY15" fmla="*/ 1435100 h 5448300"/>
                <a:gd name="connsiteX16" fmla="*/ 152400 w 2578100"/>
                <a:gd name="connsiteY16" fmla="*/ 5194300 h 5448300"/>
                <a:gd name="connsiteX0" fmla="*/ 143933 w 2569633"/>
                <a:gd name="connsiteY0" fmla="*/ 5194300 h 5440164"/>
                <a:gd name="connsiteX1" fmla="*/ 1096433 w 2569633"/>
                <a:gd name="connsiteY1" fmla="*/ 4470400 h 5440164"/>
                <a:gd name="connsiteX2" fmla="*/ 2010833 w 2569633"/>
                <a:gd name="connsiteY2" fmla="*/ 4191000 h 5440164"/>
                <a:gd name="connsiteX3" fmla="*/ 2099733 w 2569633"/>
                <a:gd name="connsiteY3" fmla="*/ 4305300 h 5440164"/>
                <a:gd name="connsiteX4" fmla="*/ 1159933 w 2569633"/>
                <a:gd name="connsiteY4" fmla="*/ 4546600 h 5440164"/>
                <a:gd name="connsiteX5" fmla="*/ 10137 w 2569633"/>
                <a:gd name="connsiteY5" fmla="*/ 5440164 h 5440164"/>
                <a:gd name="connsiteX6" fmla="*/ 4233 w 2569633"/>
                <a:gd name="connsiteY6" fmla="*/ 1282700 h 5440164"/>
                <a:gd name="connsiteX7" fmla="*/ 1756833 w 2569633"/>
                <a:gd name="connsiteY7" fmla="*/ 0 h 5440164"/>
                <a:gd name="connsiteX8" fmla="*/ 1960033 w 2569633"/>
                <a:gd name="connsiteY8" fmla="*/ 2171700 h 5440164"/>
                <a:gd name="connsiteX9" fmla="*/ 2569633 w 2569633"/>
                <a:gd name="connsiteY9" fmla="*/ 3035300 h 5440164"/>
                <a:gd name="connsiteX10" fmla="*/ 2404533 w 2569633"/>
                <a:gd name="connsiteY10" fmla="*/ 3873500 h 5440164"/>
                <a:gd name="connsiteX11" fmla="*/ 2226733 w 2569633"/>
                <a:gd name="connsiteY11" fmla="*/ 3797300 h 5440164"/>
                <a:gd name="connsiteX12" fmla="*/ 2455333 w 2569633"/>
                <a:gd name="connsiteY12" fmla="*/ 3060700 h 5440164"/>
                <a:gd name="connsiteX13" fmla="*/ 1833033 w 2569633"/>
                <a:gd name="connsiteY13" fmla="*/ 2235200 h 5440164"/>
                <a:gd name="connsiteX14" fmla="*/ 1833033 w 2569633"/>
                <a:gd name="connsiteY14" fmla="*/ 127000 h 5440164"/>
                <a:gd name="connsiteX15" fmla="*/ 118533 w 2569633"/>
                <a:gd name="connsiteY15" fmla="*/ 1435100 h 5440164"/>
                <a:gd name="connsiteX16" fmla="*/ 143933 w 2569633"/>
                <a:gd name="connsiteY16" fmla="*/ 5194300 h 5440164"/>
                <a:gd name="connsiteX0" fmla="*/ 154153 w 2569633"/>
                <a:gd name="connsiteY0" fmla="*/ 5152132 h 5440164"/>
                <a:gd name="connsiteX1" fmla="*/ 1096433 w 2569633"/>
                <a:gd name="connsiteY1" fmla="*/ 4470400 h 5440164"/>
                <a:gd name="connsiteX2" fmla="*/ 2010833 w 2569633"/>
                <a:gd name="connsiteY2" fmla="*/ 4191000 h 5440164"/>
                <a:gd name="connsiteX3" fmla="*/ 2099733 w 2569633"/>
                <a:gd name="connsiteY3" fmla="*/ 4305300 h 5440164"/>
                <a:gd name="connsiteX4" fmla="*/ 1159933 w 2569633"/>
                <a:gd name="connsiteY4" fmla="*/ 4546600 h 5440164"/>
                <a:gd name="connsiteX5" fmla="*/ 10137 w 2569633"/>
                <a:gd name="connsiteY5" fmla="*/ 5440164 h 5440164"/>
                <a:gd name="connsiteX6" fmla="*/ 4233 w 2569633"/>
                <a:gd name="connsiteY6" fmla="*/ 1282700 h 5440164"/>
                <a:gd name="connsiteX7" fmla="*/ 1756833 w 2569633"/>
                <a:gd name="connsiteY7" fmla="*/ 0 h 5440164"/>
                <a:gd name="connsiteX8" fmla="*/ 1960033 w 2569633"/>
                <a:gd name="connsiteY8" fmla="*/ 2171700 h 5440164"/>
                <a:gd name="connsiteX9" fmla="*/ 2569633 w 2569633"/>
                <a:gd name="connsiteY9" fmla="*/ 3035300 h 5440164"/>
                <a:gd name="connsiteX10" fmla="*/ 2404533 w 2569633"/>
                <a:gd name="connsiteY10" fmla="*/ 3873500 h 5440164"/>
                <a:gd name="connsiteX11" fmla="*/ 2226733 w 2569633"/>
                <a:gd name="connsiteY11" fmla="*/ 3797300 h 5440164"/>
                <a:gd name="connsiteX12" fmla="*/ 2455333 w 2569633"/>
                <a:gd name="connsiteY12" fmla="*/ 3060700 h 5440164"/>
                <a:gd name="connsiteX13" fmla="*/ 1833033 w 2569633"/>
                <a:gd name="connsiteY13" fmla="*/ 2235200 h 5440164"/>
                <a:gd name="connsiteX14" fmla="*/ 1833033 w 2569633"/>
                <a:gd name="connsiteY14" fmla="*/ 127000 h 5440164"/>
                <a:gd name="connsiteX15" fmla="*/ 118533 w 2569633"/>
                <a:gd name="connsiteY15" fmla="*/ 1435100 h 5440164"/>
                <a:gd name="connsiteX16" fmla="*/ 154153 w 2569633"/>
                <a:gd name="connsiteY16" fmla="*/ 5152132 h 5440164"/>
                <a:gd name="connsiteX0" fmla="*/ 154153 w 2569633"/>
                <a:gd name="connsiteY0" fmla="*/ 5152132 h 5440164"/>
                <a:gd name="connsiteX1" fmla="*/ 1090257 w 2569633"/>
                <a:gd name="connsiteY1" fmla="*/ 4504060 h 5440164"/>
                <a:gd name="connsiteX2" fmla="*/ 2010833 w 2569633"/>
                <a:gd name="connsiteY2" fmla="*/ 4191000 h 5440164"/>
                <a:gd name="connsiteX3" fmla="*/ 2099733 w 2569633"/>
                <a:gd name="connsiteY3" fmla="*/ 4305300 h 5440164"/>
                <a:gd name="connsiteX4" fmla="*/ 1159933 w 2569633"/>
                <a:gd name="connsiteY4" fmla="*/ 4546600 h 5440164"/>
                <a:gd name="connsiteX5" fmla="*/ 10137 w 2569633"/>
                <a:gd name="connsiteY5" fmla="*/ 5440164 h 5440164"/>
                <a:gd name="connsiteX6" fmla="*/ 4233 w 2569633"/>
                <a:gd name="connsiteY6" fmla="*/ 1282700 h 5440164"/>
                <a:gd name="connsiteX7" fmla="*/ 1756833 w 2569633"/>
                <a:gd name="connsiteY7" fmla="*/ 0 h 5440164"/>
                <a:gd name="connsiteX8" fmla="*/ 1960033 w 2569633"/>
                <a:gd name="connsiteY8" fmla="*/ 2171700 h 5440164"/>
                <a:gd name="connsiteX9" fmla="*/ 2569633 w 2569633"/>
                <a:gd name="connsiteY9" fmla="*/ 3035300 h 5440164"/>
                <a:gd name="connsiteX10" fmla="*/ 2404533 w 2569633"/>
                <a:gd name="connsiteY10" fmla="*/ 3873500 h 5440164"/>
                <a:gd name="connsiteX11" fmla="*/ 2226733 w 2569633"/>
                <a:gd name="connsiteY11" fmla="*/ 3797300 h 5440164"/>
                <a:gd name="connsiteX12" fmla="*/ 2455333 w 2569633"/>
                <a:gd name="connsiteY12" fmla="*/ 3060700 h 5440164"/>
                <a:gd name="connsiteX13" fmla="*/ 1833033 w 2569633"/>
                <a:gd name="connsiteY13" fmla="*/ 2235200 h 5440164"/>
                <a:gd name="connsiteX14" fmla="*/ 1833033 w 2569633"/>
                <a:gd name="connsiteY14" fmla="*/ 127000 h 5440164"/>
                <a:gd name="connsiteX15" fmla="*/ 118533 w 2569633"/>
                <a:gd name="connsiteY15" fmla="*/ 1435100 h 5440164"/>
                <a:gd name="connsiteX16" fmla="*/ 154153 w 2569633"/>
                <a:gd name="connsiteY16" fmla="*/ 5152132 h 5440164"/>
                <a:gd name="connsiteX0" fmla="*/ 154153 w 2569633"/>
                <a:gd name="connsiteY0" fmla="*/ 5152132 h 5440164"/>
                <a:gd name="connsiteX1" fmla="*/ 1090257 w 2569633"/>
                <a:gd name="connsiteY1" fmla="*/ 4432052 h 5440164"/>
                <a:gd name="connsiteX2" fmla="*/ 2010833 w 2569633"/>
                <a:gd name="connsiteY2" fmla="*/ 4191000 h 5440164"/>
                <a:gd name="connsiteX3" fmla="*/ 2099733 w 2569633"/>
                <a:gd name="connsiteY3" fmla="*/ 4305300 h 5440164"/>
                <a:gd name="connsiteX4" fmla="*/ 1159933 w 2569633"/>
                <a:gd name="connsiteY4" fmla="*/ 4546600 h 5440164"/>
                <a:gd name="connsiteX5" fmla="*/ 10137 w 2569633"/>
                <a:gd name="connsiteY5" fmla="*/ 5440164 h 5440164"/>
                <a:gd name="connsiteX6" fmla="*/ 4233 w 2569633"/>
                <a:gd name="connsiteY6" fmla="*/ 1282700 h 5440164"/>
                <a:gd name="connsiteX7" fmla="*/ 1756833 w 2569633"/>
                <a:gd name="connsiteY7" fmla="*/ 0 h 5440164"/>
                <a:gd name="connsiteX8" fmla="*/ 1960033 w 2569633"/>
                <a:gd name="connsiteY8" fmla="*/ 2171700 h 5440164"/>
                <a:gd name="connsiteX9" fmla="*/ 2569633 w 2569633"/>
                <a:gd name="connsiteY9" fmla="*/ 3035300 h 5440164"/>
                <a:gd name="connsiteX10" fmla="*/ 2404533 w 2569633"/>
                <a:gd name="connsiteY10" fmla="*/ 3873500 h 5440164"/>
                <a:gd name="connsiteX11" fmla="*/ 2226733 w 2569633"/>
                <a:gd name="connsiteY11" fmla="*/ 3797300 h 5440164"/>
                <a:gd name="connsiteX12" fmla="*/ 2455333 w 2569633"/>
                <a:gd name="connsiteY12" fmla="*/ 3060700 h 5440164"/>
                <a:gd name="connsiteX13" fmla="*/ 1833033 w 2569633"/>
                <a:gd name="connsiteY13" fmla="*/ 2235200 h 5440164"/>
                <a:gd name="connsiteX14" fmla="*/ 1833033 w 2569633"/>
                <a:gd name="connsiteY14" fmla="*/ 127000 h 5440164"/>
                <a:gd name="connsiteX15" fmla="*/ 118533 w 2569633"/>
                <a:gd name="connsiteY15" fmla="*/ 1435100 h 5440164"/>
                <a:gd name="connsiteX16" fmla="*/ 154153 w 2569633"/>
                <a:gd name="connsiteY16" fmla="*/ 5152132 h 5440164"/>
                <a:gd name="connsiteX0" fmla="*/ 154153 w 2569633"/>
                <a:gd name="connsiteY0" fmla="*/ 5152132 h 5440164"/>
                <a:gd name="connsiteX1" fmla="*/ 1106593 w 2569633"/>
                <a:gd name="connsiteY1" fmla="*/ 4437380 h 5440164"/>
                <a:gd name="connsiteX2" fmla="*/ 2010833 w 2569633"/>
                <a:gd name="connsiteY2" fmla="*/ 4191000 h 5440164"/>
                <a:gd name="connsiteX3" fmla="*/ 2099733 w 2569633"/>
                <a:gd name="connsiteY3" fmla="*/ 4305300 h 5440164"/>
                <a:gd name="connsiteX4" fmla="*/ 1159933 w 2569633"/>
                <a:gd name="connsiteY4" fmla="*/ 4546600 h 5440164"/>
                <a:gd name="connsiteX5" fmla="*/ 10137 w 2569633"/>
                <a:gd name="connsiteY5" fmla="*/ 5440164 h 5440164"/>
                <a:gd name="connsiteX6" fmla="*/ 4233 w 2569633"/>
                <a:gd name="connsiteY6" fmla="*/ 1282700 h 5440164"/>
                <a:gd name="connsiteX7" fmla="*/ 1756833 w 2569633"/>
                <a:gd name="connsiteY7" fmla="*/ 0 h 5440164"/>
                <a:gd name="connsiteX8" fmla="*/ 1960033 w 2569633"/>
                <a:gd name="connsiteY8" fmla="*/ 2171700 h 5440164"/>
                <a:gd name="connsiteX9" fmla="*/ 2569633 w 2569633"/>
                <a:gd name="connsiteY9" fmla="*/ 3035300 h 5440164"/>
                <a:gd name="connsiteX10" fmla="*/ 2404533 w 2569633"/>
                <a:gd name="connsiteY10" fmla="*/ 3873500 h 5440164"/>
                <a:gd name="connsiteX11" fmla="*/ 2226733 w 2569633"/>
                <a:gd name="connsiteY11" fmla="*/ 3797300 h 5440164"/>
                <a:gd name="connsiteX12" fmla="*/ 2455333 w 2569633"/>
                <a:gd name="connsiteY12" fmla="*/ 3060700 h 5440164"/>
                <a:gd name="connsiteX13" fmla="*/ 1833033 w 2569633"/>
                <a:gd name="connsiteY13" fmla="*/ 2235200 h 5440164"/>
                <a:gd name="connsiteX14" fmla="*/ 1833033 w 2569633"/>
                <a:gd name="connsiteY14" fmla="*/ 127000 h 5440164"/>
                <a:gd name="connsiteX15" fmla="*/ 118533 w 2569633"/>
                <a:gd name="connsiteY15" fmla="*/ 1435100 h 5440164"/>
                <a:gd name="connsiteX16" fmla="*/ 154153 w 2569633"/>
                <a:gd name="connsiteY16" fmla="*/ 5152132 h 5440164"/>
                <a:gd name="connsiteX0" fmla="*/ 154153 w 2569633"/>
                <a:gd name="connsiteY0" fmla="*/ 5152132 h 5440164"/>
                <a:gd name="connsiteX1" fmla="*/ 1106593 w 2569633"/>
                <a:gd name="connsiteY1" fmla="*/ 4437380 h 5440164"/>
                <a:gd name="connsiteX2" fmla="*/ 2010833 w 2569633"/>
                <a:gd name="connsiteY2" fmla="*/ 4191000 h 5440164"/>
                <a:gd name="connsiteX3" fmla="*/ 2099733 w 2569633"/>
                <a:gd name="connsiteY3" fmla="*/ 4305300 h 5440164"/>
                <a:gd name="connsiteX4" fmla="*/ 1134741 w 2569633"/>
                <a:gd name="connsiteY4" fmla="*/ 4563740 h 5440164"/>
                <a:gd name="connsiteX5" fmla="*/ 10137 w 2569633"/>
                <a:gd name="connsiteY5" fmla="*/ 5440164 h 5440164"/>
                <a:gd name="connsiteX6" fmla="*/ 4233 w 2569633"/>
                <a:gd name="connsiteY6" fmla="*/ 1282700 h 5440164"/>
                <a:gd name="connsiteX7" fmla="*/ 1756833 w 2569633"/>
                <a:gd name="connsiteY7" fmla="*/ 0 h 5440164"/>
                <a:gd name="connsiteX8" fmla="*/ 1960033 w 2569633"/>
                <a:gd name="connsiteY8" fmla="*/ 2171700 h 5440164"/>
                <a:gd name="connsiteX9" fmla="*/ 2569633 w 2569633"/>
                <a:gd name="connsiteY9" fmla="*/ 3035300 h 5440164"/>
                <a:gd name="connsiteX10" fmla="*/ 2404533 w 2569633"/>
                <a:gd name="connsiteY10" fmla="*/ 3873500 h 5440164"/>
                <a:gd name="connsiteX11" fmla="*/ 2226733 w 2569633"/>
                <a:gd name="connsiteY11" fmla="*/ 3797300 h 5440164"/>
                <a:gd name="connsiteX12" fmla="*/ 2455333 w 2569633"/>
                <a:gd name="connsiteY12" fmla="*/ 3060700 h 5440164"/>
                <a:gd name="connsiteX13" fmla="*/ 1833033 w 2569633"/>
                <a:gd name="connsiteY13" fmla="*/ 2235200 h 5440164"/>
                <a:gd name="connsiteX14" fmla="*/ 1833033 w 2569633"/>
                <a:gd name="connsiteY14" fmla="*/ 127000 h 5440164"/>
                <a:gd name="connsiteX15" fmla="*/ 118533 w 2569633"/>
                <a:gd name="connsiteY15" fmla="*/ 1435100 h 5440164"/>
                <a:gd name="connsiteX16" fmla="*/ 154153 w 2569633"/>
                <a:gd name="connsiteY16" fmla="*/ 5152132 h 5440164"/>
                <a:gd name="connsiteX0" fmla="*/ 154153 w 2569633"/>
                <a:gd name="connsiteY0" fmla="*/ 5152132 h 5440164"/>
                <a:gd name="connsiteX1" fmla="*/ 1106593 w 2569633"/>
                <a:gd name="connsiteY1" fmla="*/ 4437380 h 5440164"/>
                <a:gd name="connsiteX2" fmla="*/ 2010833 w 2569633"/>
                <a:gd name="connsiteY2" fmla="*/ 4191000 h 5440164"/>
                <a:gd name="connsiteX3" fmla="*/ 2026361 w 2569633"/>
                <a:gd name="connsiteY3" fmla="*/ 4360044 h 5440164"/>
                <a:gd name="connsiteX4" fmla="*/ 1134741 w 2569633"/>
                <a:gd name="connsiteY4" fmla="*/ 4563740 h 5440164"/>
                <a:gd name="connsiteX5" fmla="*/ 10137 w 2569633"/>
                <a:gd name="connsiteY5" fmla="*/ 5440164 h 5440164"/>
                <a:gd name="connsiteX6" fmla="*/ 4233 w 2569633"/>
                <a:gd name="connsiteY6" fmla="*/ 1282700 h 5440164"/>
                <a:gd name="connsiteX7" fmla="*/ 1756833 w 2569633"/>
                <a:gd name="connsiteY7" fmla="*/ 0 h 5440164"/>
                <a:gd name="connsiteX8" fmla="*/ 1960033 w 2569633"/>
                <a:gd name="connsiteY8" fmla="*/ 2171700 h 5440164"/>
                <a:gd name="connsiteX9" fmla="*/ 2569633 w 2569633"/>
                <a:gd name="connsiteY9" fmla="*/ 3035300 h 5440164"/>
                <a:gd name="connsiteX10" fmla="*/ 2404533 w 2569633"/>
                <a:gd name="connsiteY10" fmla="*/ 3873500 h 5440164"/>
                <a:gd name="connsiteX11" fmla="*/ 2226733 w 2569633"/>
                <a:gd name="connsiteY11" fmla="*/ 3797300 h 5440164"/>
                <a:gd name="connsiteX12" fmla="*/ 2455333 w 2569633"/>
                <a:gd name="connsiteY12" fmla="*/ 3060700 h 5440164"/>
                <a:gd name="connsiteX13" fmla="*/ 1833033 w 2569633"/>
                <a:gd name="connsiteY13" fmla="*/ 2235200 h 5440164"/>
                <a:gd name="connsiteX14" fmla="*/ 1833033 w 2569633"/>
                <a:gd name="connsiteY14" fmla="*/ 127000 h 5440164"/>
                <a:gd name="connsiteX15" fmla="*/ 118533 w 2569633"/>
                <a:gd name="connsiteY15" fmla="*/ 1435100 h 5440164"/>
                <a:gd name="connsiteX16" fmla="*/ 154153 w 2569633"/>
                <a:gd name="connsiteY16" fmla="*/ 5152132 h 5440164"/>
                <a:gd name="connsiteX0" fmla="*/ 154153 w 2569633"/>
                <a:gd name="connsiteY0" fmla="*/ 5152132 h 5440164"/>
                <a:gd name="connsiteX1" fmla="*/ 1106593 w 2569633"/>
                <a:gd name="connsiteY1" fmla="*/ 4437380 h 5440164"/>
                <a:gd name="connsiteX2" fmla="*/ 1974985 w 2569633"/>
                <a:gd name="connsiteY2" fmla="*/ 4225280 h 5440164"/>
                <a:gd name="connsiteX3" fmla="*/ 2026361 w 2569633"/>
                <a:gd name="connsiteY3" fmla="*/ 4360044 h 5440164"/>
                <a:gd name="connsiteX4" fmla="*/ 1134741 w 2569633"/>
                <a:gd name="connsiteY4" fmla="*/ 4563740 h 5440164"/>
                <a:gd name="connsiteX5" fmla="*/ 10137 w 2569633"/>
                <a:gd name="connsiteY5" fmla="*/ 5440164 h 5440164"/>
                <a:gd name="connsiteX6" fmla="*/ 4233 w 2569633"/>
                <a:gd name="connsiteY6" fmla="*/ 1282700 h 5440164"/>
                <a:gd name="connsiteX7" fmla="*/ 1756833 w 2569633"/>
                <a:gd name="connsiteY7" fmla="*/ 0 h 5440164"/>
                <a:gd name="connsiteX8" fmla="*/ 1960033 w 2569633"/>
                <a:gd name="connsiteY8" fmla="*/ 2171700 h 5440164"/>
                <a:gd name="connsiteX9" fmla="*/ 2569633 w 2569633"/>
                <a:gd name="connsiteY9" fmla="*/ 3035300 h 5440164"/>
                <a:gd name="connsiteX10" fmla="*/ 2404533 w 2569633"/>
                <a:gd name="connsiteY10" fmla="*/ 3873500 h 5440164"/>
                <a:gd name="connsiteX11" fmla="*/ 2226733 w 2569633"/>
                <a:gd name="connsiteY11" fmla="*/ 3797300 h 5440164"/>
                <a:gd name="connsiteX12" fmla="*/ 2455333 w 2569633"/>
                <a:gd name="connsiteY12" fmla="*/ 3060700 h 5440164"/>
                <a:gd name="connsiteX13" fmla="*/ 1833033 w 2569633"/>
                <a:gd name="connsiteY13" fmla="*/ 2235200 h 5440164"/>
                <a:gd name="connsiteX14" fmla="*/ 1833033 w 2569633"/>
                <a:gd name="connsiteY14" fmla="*/ 127000 h 5440164"/>
                <a:gd name="connsiteX15" fmla="*/ 118533 w 2569633"/>
                <a:gd name="connsiteY15" fmla="*/ 1435100 h 5440164"/>
                <a:gd name="connsiteX16" fmla="*/ 154153 w 2569633"/>
                <a:gd name="connsiteY16" fmla="*/ 5152132 h 5440164"/>
                <a:gd name="connsiteX0" fmla="*/ 154153 w 2569633"/>
                <a:gd name="connsiteY0" fmla="*/ 5152132 h 5440164"/>
                <a:gd name="connsiteX1" fmla="*/ 1106593 w 2569633"/>
                <a:gd name="connsiteY1" fmla="*/ 4437380 h 5440164"/>
                <a:gd name="connsiteX2" fmla="*/ 1974985 w 2569633"/>
                <a:gd name="connsiteY2" fmla="*/ 4225280 h 5440164"/>
                <a:gd name="connsiteX3" fmla="*/ 2026361 w 2569633"/>
                <a:gd name="connsiteY3" fmla="*/ 4360044 h 5440164"/>
                <a:gd name="connsiteX4" fmla="*/ 1134741 w 2569633"/>
                <a:gd name="connsiteY4" fmla="*/ 4563740 h 5440164"/>
                <a:gd name="connsiteX5" fmla="*/ 10137 w 2569633"/>
                <a:gd name="connsiteY5" fmla="*/ 5440164 h 5440164"/>
                <a:gd name="connsiteX6" fmla="*/ 4233 w 2569633"/>
                <a:gd name="connsiteY6" fmla="*/ 1282700 h 5440164"/>
                <a:gd name="connsiteX7" fmla="*/ 1756833 w 2569633"/>
                <a:gd name="connsiteY7" fmla="*/ 0 h 5440164"/>
                <a:gd name="connsiteX8" fmla="*/ 1960033 w 2569633"/>
                <a:gd name="connsiteY8" fmla="*/ 2171700 h 5440164"/>
                <a:gd name="connsiteX9" fmla="*/ 2569633 w 2569633"/>
                <a:gd name="connsiteY9" fmla="*/ 3035300 h 5440164"/>
                <a:gd name="connsiteX10" fmla="*/ 2404533 w 2569633"/>
                <a:gd name="connsiteY10" fmla="*/ 3873500 h 5440164"/>
                <a:gd name="connsiteX11" fmla="*/ 2226733 w 2569633"/>
                <a:gd name="connsiteY11" fmla="*/ 3797300 h 5440164"/>
                <a:gd name="connsiteX12" fmla="*/ 2455333 w 2569633"/>
                <a:gd name="connsiteY12" fmla="*/ 3060700 h 5440164"/>
                <a:gd name="connsiteX13" fmla="*/ 1833033 w 2569633"/>
                <a:gd name="connsiteY13" fmla="*/ 2235200 h 5440164"/>
                <a:gd name="connsiteX14" fmla="*/ 1833033 w 2569633"/>
                <a:gd name="connsiteY14" fmla="*/ 127000 h 5440164"/>
                <a:gd name="connsiteX15" fmla="*/ 154153 w 2569633"/>
                <a:gd name="connsiteY15" fmla="*/ 1435100 h 5440164"/>
                <a:gd name="connsiteX16" fmla="*/ 154153 w 2569633"/>
                <a:gd name="connsiteY16" fmla="*/ 5152132 h 5440164"/>
                <a:gd name="connsiteX0" fmla="*/ 148249 w 2563729"/>
                <a:gd name="connsiteY0" fmla="*/ 5152132 h 5440164"/>
                <a:gd name="connsiteX1" fmla="*/ 1100689 w 2563729"/>
                <a:gd name="connsiteY1" fmla="*/ 4437380 h 5440164"/>
                <a:gd name="connsiteX2" fmla="*/ 1969081 w 2563729"/>
                <a:gd name="connsiteY2" fmla="*/ 4225280 h 5440164"/>
                <a:gd name="connsiteX3" fmla="*/ 2020457 w 2563729"/>
                <a:gd name="connsiteY3" fmla="*/ 4360044 h 5440164"/>
                <a:gd name="connsiteX4" fmla="*/ 1128837 w 2563729"/>
                <a:gd name="connsiteY4" fmla="*/ 4563740 h 5440164"/>
                <a:gd name="connsiteX5" fmla="*/ 4233 w 2563729"/>
                <a:gd name="connsiteY5" fmla="*/ 5440164 h 5440164"/>
                <a:gd name="connsiteX6" fmla="*/ 4233 w 2563729"/>
                <a:gd name="connsiteY6" fmla="*/ 1263700 h 5440164"/>
                <a:gd name="connsiteX7" fmla="*/ 1750929 w 2563729"/>
                <a:gd name="connsiteY7" fmla="*/ 0 h 5440164"/>
                <a:gd name="connsiteX8" fmla="*/ 1954129 w 2563729"/>
                <a:gd name="connsiteY8" fmla="*/ 2171700 h 5440164"/>
                <a:gd name="connsiteX9" fmla="*/ 2563729 w 2563729"/>
                <a:gd name="connsiteY9" fmla="*/ 3035300 h 5440164"/>
                <a:gd name="connsiteX10" fmla="*/ 2398629 w 2563729"/>
                <a:gd name="connsiteY10" fmla="*/ 3873500 h 5440164"/>
                <a:gd name="connsiteX11" fmla="*/ 2220829 w 2563729"/>
                <a:gd name="connsiteY11" fmla="*/ 3797300 h 5440164"/>
                <a:gd name="connsiteX12" fmla="*/ 2449429 w 2563729"/>
                <a:gd name="connsiteY12" fmla="*/ 3060700 h 5440164"/>
                <a:gd name="connsiteX13" fmla="*/ 1827129 w 2563729"/>
                <a:gd name="connsiteY13" fmla="*/ 2235200 h 5440164"/>
                <a:gd name="connsiteX14" fmla="*/ 1827129 w 2563729"/>
                <a:gd name="connsiteY14" fmla="*/ 127000 h 5440164"/>
                <a:gd name="connsiteX15" fmla="*/ 148249 w 2563729"/>
                <a:gd name="connsiteY15" fmla="*/ 1435100 h 5440164"/>
                <a:gd name="connsiteX16" fmla="*/ 148249 w 2563729"/>
                <a:gd name="connsiteY16" fmla="*/ 5152132 h 5440164"/>
                <a:gd name="connsiteX0" fmla="*/ 148249 w 2563729"/>
                <a:gd name="connsiteY0" fmla="*/ 5400600 h 5688632"/>
                <a:gd name="connsiteX1" fmla="*/ 1100689 w 2563729"/>
                <a:gd name="connsiteY1" fmla="*/ 4685848 h 5688632"/>
                <a:gd name="connsiteX2" fmla="*/ 1969081 w 2563729"/>
                <a:gd name="connsiteY2" fmla="*/ 4473748 h 5688632"/>
                <a:gd name="connsiteX3" fmla="*/ 2020457 w 2563729"/>
                <a:gd name="connsiteY3" fmla="*/ 4608512 h 5688632"/>
                <a:gd name="connsiteX4" fmla="*/ 1128837 w 2563729"/>
                <a:gd name="connsiteY4" fmla="*/ 4812208 h 5688632"/>
                <a:gd name="connsiteX5" fmla="*/ 4233 w 2563729"/>
                <a:gd name="connsiteY5" fmla="*/ 5688632 h 5688632"/>
                <a:gd name="connsiteX6" fmla="*/ 4233 w 2563729"/>
                <a:gd name="connsiteY6" fmla="*/ 1512168 h 5688632"/>
                <a:gd name="connsiteX7" fmla="*/ 1948449 w 2563729"/>
                <a:gd name="connsiteY7" fmla="*/ 0 h 5688632"/>
                <a:gd name="connsiteX8" fmla="*/ 1954129 w 2563729"/>
                <a:gd name="connsiteY8" fmla="*/ 2420168 h 5688632"/>
                <a:gd name="connsiteX9" fmla="*/ 2563729 w 2563729"/>
                <a:gd name="connsiteY9" fmla="*/ 3283768 h 5688632"/>
                <a:gd name="connsiteX10" fmla="*/ 2398629 w 2563729"/>
                <a:gd name="connsiteY10" fmla="*/ 4121968 h 5688632"/>
                <a:gd name="connsiteX11" fmla="*/ 2220829 w 2563729"/>
                <a:gd name="connsiteY11" fmla="*/ 4045768 h 5688632"/>
                <a:gd name="connsiteX12" fmla="*/ 2449429 w 2563729"/>
                <a:gd name="connsiteY12" fmla="*/ 3309168 h 5688632"/>
                <a:gd name="connsiteX13" fmla="*/ 1827129 w 2563729"/>
                <a:gd name="connsiteY13" fmla="*/ 2483668 h 5688632"/>
                <a:gd name="connsiteX14" fmla="*/ 1827129 w 2563729"/>
                <a:gd name="connsiteY14" fmla="*/ 375468 h 5688632"/>
                <a:gd name="connsiteX15" fmla="*/ 148249 w 2563729"/>
                <a:gd name="connsiteY15" fmla="*/ 1683568 h 5688632"/>
                <a:gd name="connsiteX16" fmla="*/ 148249 w 2563729"/>
                <a:gd name="connsiteY16" fmla="*/ 5400600 h 5688632"/>
                <a:gd name="connsiteX0" fmla="*/ 148249 w 2563729"/>
                <a:gd name="connsiteY0" fmla="*/ 5400600 h 5688632"/>
                <a:gd name="connsiteX1" fmla="*/ 1100689 w 2563729"/>
                <a:gd name="connsiteY1" fmla="*/ 4685848 h 5688632"/>
                <a:gd name="connsiteX2" fmla="*/ 1969081 w 2563729"/>
                <a:gd name="connsiteY2" fmla="*/ 4473748 h 5688632"/>
                <a:gd name="connsiteX3" fmla="*/ 2020457 w 2563729"/>
                <a:gd name="connsiteY3" fmla="*/ 4608512 h 5688632"/>
                <a:gd name="connsiteX4" fmla="*/ 1128837 w 2563729"/>
                <a:gd name="connsiteY4" fmla="*/ 4812208 h 5688632"/>
                <a:gd name="connsiteX5" fmla="*/ 4233 w 2563729"/>
                <a:gd name="connsiteY5" fmla="*/ 5688632 h 5688632"/>
                <a:gd name="connsiteX6" fmla="*/ 4233 w 2563729"/>
                <a:gd name="connsiteY6" fmla="*/ 1512168 h 5688632"/>
                <a:gd name="connsiteX7" fmla="*/ 1948449 w 2563729"/>
                <a:gd name="connsiteY7" fmla="*/ 0 h 5688632"/>
                <a:gd name="connsiteX8" fmla="*/ 1954129 w 2563729"/>
                <a:gd name="connsiteY8" fmla="*/ 2420168 h 5688632"/>
                <a:gd name="connsiteX9" fmla="*/ 2563729 w 2563729"/>
                <a:gd name="connsiteY9" fmla="*/ 3283768 h 5688632"/>
                <a:gd name="connsiteX10" fmla="*/ 2398629 w 2563729"/>
                <a:gd name="connsiteY10" fmla="*/ 4121968 h 5688632"/>
                <a:gd name="connsiteX11" fmla="*/ 2220829 w 2563729"/>
                <a:gd name="connsiteY11" fmla="*/ 4045768 h 5688632"/>
                <a:gd name="connsiteX12" fmla="*/ 2449429 w 2563729"/>
                <a:gd name="connsiteY12" fmla="*/ 3309168 h 5688632"/>
                <a:gd name="connsiteX13" fmla="*/ 1827129 w 2563729"/>
                <a:gd name="connsiteY13" fmla="*/ 2483668 h 5688632"/>
                <a:gd name="connsiteX14" fmla="*/ 1804433 w 2563729"/>
                <a:gd name="connsiteY14" fmla="*/ 360040 h 5688632"/>
                <a:gd name="connsiteX15" fmla="*/ 148249 w 2563729"/>
                <a:gd name="connsiteY15" fmla="*/ 1683568 h 5688632"/>
                <a:gd name="connsiteX16" fmla="*/ 148249 w 2563729"/>
                <a:gd name="connsiteY16" fmla="*/ 5400600 h 5688632"/>
                <a:gd name="connsiteX0" fmla="*/ 148249 w 2563729"/>
                <a:gd name="connsiteY0" fmla="*/ 5400600 h 5688632"/>
                <a:gd name="connsiteX1" fmla="*/ 1100689 w 2563729"/>
                <a:gd name="connsiteY1" fmla="*/ 4685848 h 5688632"/>
                <a:gd name="connsiteX2" fmla="*/ 1969081 w 2563729"/>
                <a:gd name="connsiteY2" fmla="*/ 4473748 h 5688632"/>
                <a:gd name="connsiteX3" fmla="*/ 2020457 w 2563729"/>
                <a:gd name="connsiteY3" fmla="*/ 4608512 h 5688632"/>
                <a:gd name="connsiteX4" fmla="*/ 1128837 w 2563729"/>
                <a:gd name="connsiteY4" fmla="*/ 4812208 h 5688632"/>
                <a:gd name="connsiteX5" fmla="*/ 4233 w 2563729"/>
                <a:gd name="connsiteY5" fmla="*/ 5688632 h 5688632"/>
                <a:gd name="connsiteX6" fmla="*/ 4233 w 2563729"/>
                <a:gd name="connsiteY6" fmla="*/ 1512168 h 5688632"/>
                <a:gd name="connsiteX7" fmla="*/ 1948449 w 2563729"/>
                <a:gd name="connsiteY7" fmla="*/ 0 h 5688632"/>
                <a:gd name="connsiteX8" fmla="*/ 1954129 w 2563729"/>
                <a:gd name="connsiteY8" fmla="*/ 2420168 h 5688632"/>
                <a:gd name="connsiteX9" fmla="*/ 2563729 w 2563729"/>
                <a:gd name="connsiteY9" fmla="*/ 3283768 h 5688632"/>
                <a:gd name="connsiteX10" fmla="*/ 2398629 w 2563729"/>
                <a:gd name="connsiteY10" fmla="*/ 4121968 h 5688632"/>
                <a:gd name="connsiteX11" fmla="*/ 2220829 w 2563729"/>
                <a:gd name="connsiteY11" fmla="*/ 4045768 h 5688632"/>
                <a:gd name="connsiteX12" fmla="*/ 2449429 w 2563729"/>
                <a:gd name="connsiteY12" fmla="*/ 3309168 h 5688632"/>
                <a:gd name="connsiteX13" fmla="*/ 1804433 w 2563729"/>
                <a:gd name="connsiteY13" fmla="*/ 2520280 h 5688632"/>
                <a:gd name="connsiteX14" fmla="*/ 1804433 w 2563729"/>
                <a:gd name="connsiteY14" fmla="*/ 360040 h 5688632"/>
                <a:gd name="connsiteX15" fmla="*/ 148249 w 2563729"/>
                <a:gd name="connsiteY15" fmla="*/ 1683568 h 5688632"/>
                <a:gd name="connsiteX16" fmla="*/ 148249 w 2563729"/>
                <a:gd name="connsiteY16" fmla="*/ 5400600 h 5688632"/>
                <a:gd name="connsiteX0" fmla="*/ 148249 w 2563729"/>
                <a:gd name="connsiteY0" fmla="*/ 5400600 h 5688632"/>
                <a:gd name="connsiteX1" fmla="*/ 1100689 w 2563729"/>
                <a:gd name="connsiteY1" fmla="*/ 4685848 h 5688632"/>
                <a:gd name="connsiteX2" fmla="*/ 1969081 w 2563729"/>
                <a:gd name="connsiteY2" fmla="*/ 4473748 h 5688632"/>
                <a:gd name="connsiteX3" fmla="*/ 2020457 w 2563729"/>
                <a:gd name="connsiteY3" fmla="*/ 4608512 h 5688632"/>
                <a:gd name="connsiteX4" fmla="*/ 1128837 w 2563729"/>
                <a:gd name="connsiteY4" fmla="*/ 4812208 h 5688632"/>
                <a:gd name="connsiteX5" fmla="*/ 4233 w 2563729"/>
                <a:gd name="connsiteY5" fmla="*/ 5688632 h 5688632"/>
                <a:gd name="connsiteX6" fmla="*/ 4233 w 2563729"/>
                <a:gd name="connsiteY6" fmla="*/ 1512168 h 5688632"/>
                <a:gd name="connsiteX7" fmla="*/ 1948449 w 2563729"/>
                <a:gd name="connsiteY7" fmla="*/ 0 h 5688632"/>
                <a:gd name="connsiteX8" fmla="*/ 1948449 w 2563729"/>
                <a:gd name="connsiteY8" fmla="*/ 2376264 h 5688632"/>
                <a:gd name="connsiteX9" fmla="*/ 2563729 w 2563729"/>
                <a:gd name="connsiteY9" fmla="*/ 3283768 h 5688632"/>
                <a:gd name="connsiteX10" fmla="*/ 2398629 w 2563729"/>
                <a:gd name="connsiteY10" fmla="*/ 4121968 h 5688632"/>
                <a:gd name="connsiteX11" fmla="*/ 2220829 w 2563729"/>
                <a:gd name="connsiteY11" fmla="*/ 4045768 h 5688632"/>
                <a:gd name="connsiteX12" fmla="*/ 2449429 w 2563729"/>
                <a:gd name="connsiteY12" fmla="*/ 3309168 h 5688632"/>
                <a:gd name="connsiteX13" fmla="*/ 1804433 w 2563729"/>
                <a:gd name="connsiteY13" fmla="*/ 2520280 h 5688632"/>
                <a:gd name="connsiteX14" fmla="*/ 1804433 w 2563729"/>
                <a:gd name="connsiteY14" fmla="*/ 360040 h 5688632"/>
                <a:gd name="connsiteX15" fmla="*/ 148249 w 2563729"/>
                <a:gd name="connsiteY15" fmla="*/ 1683568 h 5688632"/>
                <a:gd name="connsiteX16" fmla="*/ 148249 w 2563729"/>
                <a:gd name="connsiteY16" fmla="*/ 5400600 h 5688632"/>
                <a:gd name="connsiteX0" fmla="*/ 148249 w 2524513"/>
                <a:gd name="connsiteY0" fmla="*/ 5400600 h 5688632"/>
                <a:gd name="connsiteX1" fmla="*/ 1100689 w 2524513"/>
                <a:gd name="connsiteY1" fmla="*/ 4685848 h 5688632"/>
                <a:gd name="connsiteX2" fmla="*/ 1969081 w 2524513"/>
                <a:gd name="connsiteY2" fmla="*/ 4473748 h 5688632"/>
                <a:gd name="connsiteX3" fmla="*/ 2020457 w 2524513"/>
                <a:gd name="connsiteY3" fmla="*/ 4608512 h 5688632"/>
                <a:gd name="connsiteX4" fmla="*/ 1128837 w 2524513"/>
                <a:gd name="connsiteY4" fmla="*/ 4812208 h 5688632"/>
                <a:gd name="connsiteX5" fmla="*/ 4233 w 2524513"/>
                <a:gd name="connsiteY5" fmla="*/ 5688632 h 5688632"/>
                <a:gd name="connsiteX6" fmla="*/ 4233 w 2524513"/>
                <a:gd name="connsiteY6" fmla="*/ 1512168 h 5688632"/>
                <a:gd name="connsiteX7" fmla="*/ 1948449 w 2524513"/>
                <a:gd name="connsiteY7" fmla="*/ 0 h 5688632"/>
                <a:gd name="connsiteX8" fmla="*/ 1948449 w 2524513"/>
                <a:gd name="connsiteY8" fmla="*/ 2376264 h 5688632"/>
                <a:gd name="connsiteX9" fmla="*/ 2524513 w 2524513"/>
                <a:gd name="connsiteY9" fmla="*/ 3168352 h 5688632"/>
                <a:gd name="connsiteX10" fmla="*/ 2398629 w 2524513"/>
                <a:gd name="connsiteY10" fmla="*/ 4121968 h 5688632"/>
                <a:gd name="connsiteX11" fmla="*/ 2220829 w 2524513"/>
                <a:gd name="connsiteY11" fmla="*/ 4045768 h 5688632"/>
                <a:gd name="connsiteX12" fmla="*/ 2449429 w 2524513"/>
                <a:gd name="connsiteY12" fmla="*/ 3309168 h 5688632"/>
                <a:gd name="connsiteX13" fmla="*/ 1804433 w 2524513"/>
                <a:gd name="connsiteY13" fmla="*/ 2520280 h 5688632"/>
                <a:gd name="connsiteX14" fmla="*/ 1804433 w 2524513"/>
                <a:gd name="connsiteY14" fmla="*/ 360040 h 5688632"/>
                <a:gd name="connsiteX15" fmla="*/ 148249 w 2524513"/>
                <a:gd name="connsiteY15" fmla="*/ 1683568 h 5688632"/>
                <a:gd name="connsiteX16" fmla="*/ 148249 w 2524513"/>
                <a:gd name="connsiteY16" fmla="*/ 5400600 h 5688632"/>
                <a:gd name="connsiteX0" fmla="*/ 148249 w 2524513"/>
                <a:gd name="connsiteY0" fmla="*/ 5400600 h 5688632"/>
                <a:gd name="connsiteX1" fmla="*/ 1100689 w 2524513"/>
                <a:gd name="connsiteY1" fmla="*/ 4685848 h 5688632"/>
                <a:gd name="connsiteX2" fmla="*/ 1969081 w 2524513"/>
                <a:gd name="connsiteY2" fmla="*/ 4473748 h 5688632"/>
                <a:gd name="connsiteX3" fmla="*/ 2020457 w 2524513"/>
                <a:gd name="connsiteY3" fmla="*/ 4608512 h 5688632"/>
                <a:gd name="connsiteX4" fmla="*/ 1128837 w 2524513"/>
                <a:gd name="connsiteY4" fmla="*/ 4812208 h 5688632"/>
                <a:gd name="connsiteX5" fmla="*/ 4233 w 2524513"/>
                <a:gd name="connsiteY5" fmla="*/ 5688632 h 5688632"/>
                <a:gd name="connsiteX6" fmla="*/ 4233 w 2524513"/>
                <a:gd name="connsiteY6" fmla="*/ 1512168 h 5688632"/>
                <a:gd name="connsiteX7" fmla="*/ 1948449 w 2524513"/>
                <a:gd name="connsiteY7" fmla="*/ 0 h 5688632"/>
                <a:gd name="connsiteX8" fmla="*/ 1948449 w 2524513"/>
                <a:gd name="connsiteY8" fmla="*/ 2376264 h 5688632"/>
                <a:gd name="connsiteX9" fmla="*/ 2524513 w 2524513"/>
                <a:gd name="connsiteY9" fmla="*/ 3168352 h 5688632"/>
                <a:gd name="connsiteX10" fmla="*/ 2398629 w 2524513"/>
                <a:gd name="connsiteY10" fmla="*/ 4121968 h 5688632"/>
                <a:gd name="connsiteX11" fmla="*/ 2220829 w 2524513"/>
                <a:gd name="connsiteY11" fmla="*/ 4045768 h 5688632"/>
                <a:gd name="connsiteX12" fmla="*/ 2380497 w 2524513"/>
                <a:gd name="connsiteY12" fmla="*/ 3240360 h 5688632"/>
                <a:gd name="connsiteX13" fmla="*/ 1804433 w 2524513"/>
                <a:gd name="connsiteY13" fmla="*/ 2520280 h 5688632"/>
                <a:gd name="connsiteX14" fmla="*/ 1804433 w 2524513"/>
                <a:gd name="connsiteY14" fmla="*/ 360040 h 5688632"/>
                <a:gd name="connsiteX15" fmla="*/ 148249 w 2524513"/>
                <a:gd name="connsiteY15" fmla="*/ 1683568 h 5688632"/>
                <a:gd name="connsiteX16" fmla="*/ 148249 w 2524513"/>
                <a:gd name="connsiteY16" fmla="*/ 5400600 h 5688632"/>
                <a:gd name="connsiteX0" fmla="*/ 148249 w 2524513"/>
                <a:gd name="connsiteY0" fmla="*/ 5400600 h 5688632"/>
                <a:gd name="connsiteX1" fmla="*/ 1100689 w 2524513"/>
                <a:gd name="connsiteY1" fmla="*/ 4685848 h 5688632"/>
                <a:gd name="connsiteX2" fmla="*/ 1969081 w 2524513"/>
                <a:gd name="connsiteY2" fmla="*/ 4473748 h 5688632"/>
                <a:gd name="connsiteX3" fmla="*/ 2020457 w 2524513"/>
                <a:gd name="connsiteY3" fmla="*/ 4608512 h 5688632"/>
                <a:gd name="connsiteX4" fmla="*/ 1128837 w 2524513"/>
                <a:gd name="connsiteY4" fmla="*/ 4812208 h 5688632"/>
                <a:gd name="connsiteX5" fmla="*/ 4233 w 2524513"/>
                <a:gd name="connsiteY5" fmla="*/ 5688632 h 5688632"/>
                <a:gd name="connsiteX6" fmla="*/ 4233 w 2524513"/>
                <a:gd name="connsiteY6" fmla="*/ 1512168 h 5688632"/>
                <a:gd name="connsiteX7" fmla="*/ 1948449 w 2524513"/>
                <a:gd name="connsiteY7" fmla="*/ 0 h 5688632"/>
                <a:gd name="connsiteX8" fmla="*/ 1948449 w 2524513"/>
                <a:gd name="connsiteY8" fmla="*/ 2376264 h 5688632"/>
                <a:gd name="connsiteX9" fmla="*/ 2524513 w 2524513"/>
                <a:gd name="connsiteY9" fmla="*/ 3168352 h 5688632"/>
                <a:gd name="connsiteX10" fmla="*/ 2398629 w 2524513"/>
                <a:gd name="connsiteY10" fmla="*/ 4121968 h 5688632"/>
                <a:gd name="connsiteX11" fmla="*/ 2236481 w 2524513"/>
                <a:gd name="connsiteY11" fmla="*/ 3960440 h 5688632"/>
                <a:gd name="connsiteX12" fmla="*/ 2380497 w 2524513"/>
                <a:gd name="connsiteY12" fmla="*/ 3240360 h 5688632"/>
                <a:gd name="connsiteX13" fmla="*/ 1804433 w 2524513"/>
                <a:gd name="connsiteY13" fmla="*/ 2520280 h 5688632"/>
                <a:gd name="connsiteX14" fmla="*/ 1804433 w 2524513"/>
                <a:gd name="connsiteY14" fmla="*/ 360040 h 5688632"/>
                <a:gd name="connsiteX15" fmla="*/ 148249 w 2524513"/>
                <a:gd name="connsiteY15" fmla="*/ 1683568 h 5688632"/>
                <a:gd name="connsiteX16" fmla="*/ 148249 w 2524513"/>
                <a:gd name="connsiteY16" fmla="*/ 5400600 h 5688632"/>
                <a:gd name="connsiteX0" fmla="*/ 148249 w 2524513"/>
                <a:gd name="connsiteY0" fmla="*/ 5400600 h 5688632"/>
                <a:gd name="connsiteX1" fmla="*/ 1100689 w 2524513"/>
                <a:gd name="connsiteY1" fmla="*/ 4685848 h 5688632"/>
                <a:gd name="connsiteX2" fmla="*/ 1969081 w 2524513"/>
                <a:gd name="connsiteY2" fmla="*/ 4473748 h 5688632"/>
                <a:gd name="connsiteX3" fmla="*/ 2020457 w 2524513"/>
                <a:gd name="connsiteY3" fmla="*/ 4608512 h 5688632"/>
                <a:gd name="connsiteX4" fmla="*/ 1128837 w 2524513"/>
                <a:gd name="connsiteY4" fmla="*/ 4812208 h 5688632"/>
                <a:gd name="connsiteX5" fmla="*/ 4233 w 2524513"/>
                <a:gd name="connsiteY5" fmla="*/ 5688632 h 5688632"/>
                <a:gd name="connsiteX6" fmla="*/ 4233 w 2524513"/>
                <a:gd name="connsiteY6" fmla="*/ 1512168 h 5688632"/>
                <a:gd name="connsiteX7" fmla="*/ 1948449 w 2524513"/>
                <a:gd name="connsiteY7" fmla="*/ 0 h 5688632"/>
                <a:gd name="connsiteX8" fmla="*/ 1948449 w 2524513"/>
                <a:gd name="connsiteY8" fmla="*/ 2376264 h 5688632"/>
                <a:gd name="connsiteX9" fmla="*/ 2524513 w 2524513"/>
                <a:gd name="connsiteY9" fmla="*/ 3168352 h 5688632"/>
                <a:gd name="connsiteX10" fmla="*/ 2380497 w 2524513"/>
                <a:gd name="connsiteY10" fmla="*/ 4032448 h 5688632"/>
                <a:gd name="connsiteX11" fmla="*/ 2236481 w 2524513"/>
                <a:gd name="connsiteY11" fmla="*/ 3960440 h 5688632"/>
                <a:gd name="connsiteX12" fmla="*/ 2380497 w 2524513"/>
                <a:gd name="connsiteY12" fmla="*/ 3240360 h 5688632"/>
                <a:gd name="connsiteX13" fmla="*/ 1804433 w 2524513"/>
                <a:gd name="connsiteY13" fmla="*/ 2520280 h 5688632"/>
                <a:gd name="connsiteX14" fmla="*/ 1804433 w 2524513"/>
                <a:gd name="connsiteY14" fmla="*/ 360040 h 5688632"/>
                <a:gd name="connsiteX15" fmla="*/ 148249 w 2524513"/>
                <a:gd name="connsiteY15" fmla="*/ 1683568 h 5688632"/>
                <a:gd name="connsiteX16" fmla="*/ 148249 w 2524513"/>
                <a:gd name="connsiteY16" fmla="*/ 5400600 h 5688632"/>
                <a:gd name="connsiteX0" fmla="*/ 148249 w 2524513"/>
                <a:gd name="connsiteY0" fmla="*/ 5400600 h 5688632"/>
                <a:gd name="connsiteX1" fmla="*/ 1100689 w 2524513"/>
                <a:gd name="connsiteY1" fmla="*/ 4685848 h 5688632"/>
                <a:gd name="connsiteX2" fmla="*/ 1969081 w 2524513"/>
                <a:gd name="connsiteY2" fmla="*/ 4473748 h 5688632"/>
                <a:gd name="connsiteX3" fmla="*/ 2020457 w 2524513"/>
                <a:gd name="connsiteY3" fmla="*/ 4608512 h 5688632"/>
                <a:gd name="connsiteX4" fmla="*/ 1128837 w 2524513"/>
                <a:gd name="connsiteY4" fmla="*/ 4812208 h 5688632"/>
                <a:gd name="connsiteX5" fmla="*/ 4233 w 2524513"/>
                <a:gd name="connsiteY5" fmla="*/ 5688632 h 5688632"/>
                <a:gd name="connsiteX6" fmla="*/ 4233 w 2524513"/>
                <a:gd name="connsiteY6" fmla="*/ 1512168 h 5688632"/>
                <a:gd name="connsiteX7" fmla="*/ 1948449 w 2524513"/>
                <a:gd name="connsiteY7" fmla="*/ 0 h 5688632"/>
                <a:gd name="connsiteX8" fmla="*/ 1948449 w 2524513"/>
                <a:gd name="connsiteY8" fmla="*/ 2376264 h 5688632"/>
                <a:gd name="connsiteX9" fmla="*/ 2524513 w 2524513"/>
                <a:gd name="connsiteY9" fmla="*/ 3168352 h 5688632"/>
                <a:gd name="connsiteX10" fmla="*/ 2380497 w 2524513"/>
                <a:gd name="connsiteY10" fmla="*/ 4032448 h 5688632"/>
                <a:gd name="connsiteX11" fmla="*/ 2236481 w 2524513"/>
                <a:gd name="connsiteY11" fmla="*/ 3960440 h 5688632"/>
                <a:gd name="connsiteX12" fmla="*/ 2380497 w 2524513"/>
                <a:gd name="connsiteY12" fmla="*/ 3240360 h 5688632"/>
                <a:gd name="connsiteX13" fmla="*/ 1804433 w 2524513"/>
                <a:gd name="connsiteY13" fmla="*/ 2520280 h 5688632"/>
                <a:gd name="connsiteX14" fmla="*/ 1804433 w 2524513"/>
                <a:gd name="connsiteY14" fmla="*/ 360040 h 5688632"/>
                <a:gd name="connsiteX15" fmla="*/ 148249 w 2524513"/>
                <a:gd name="connsiteY15" fmla="*/ 1683568 h 5688632"/>
                <a:gd name="connsiteX16" fmla="*/ 148249 w 2524513"/>
                <a:gd name="connsiteY16" fmla="*/ 5400600 h 5688632"/>
                <a:gd name="connsiteX0" fmla="*/ 148249 w 2524513"/>
                <a:gd name="connsiteY0" fmla="*/ 5400600 h 5688632"/>
                <a:gd name="connsiteX1" fmla="*/ 1100689 w 2524513"/>
                <a:gd name="connsiteY1" fmla="*/ 4685848 h 5688632"/>
                <a:gd name="connsiteX2" fmla="*/ 1969081 w 2524513"/>
                <a:gd name="connsiteY2" fmla="*/ 4473748 h 5688632"/>
                <a:gd name="connsiteX3" fmla="*/ 2020457 w 2524513"/>
                <a:gd name="connsiteY3" fmla="*/ 4608512 h 5688632"/>
                <a:gd name="connsiteX4" fmla="*/ 1128837 w 2524513"/>
                <a:gd name="connsiteY4" fmla="*/ 4812208 h 5688632"/>
                <a:gd name="connsiteX5" fmla="*/ 4233 w 2524513"/>
                <a:gd name="connsiteY5" fmla="*/ 5688632 h 5688632"/>
                <a:gd name="connsiteX6" fmla="*/ 4233 w 2524513"/>
                <a:gd name="connsiteY6" fmla="*/ 1512168 h 5688632"/>
                <a:gd name="connsiteX7" fmla="*/ 1948449 w 2524513"/>
                <a:gd name="connsiteY7" fmla="*/ 0 h 5688632"/>
                <a:gd name="connsiteX8" fmla="*/ 1948449 w 2524513"/>
                <a:gd name="connsiteY8" fmla="*/ 2376264 h 5688632"/>
                <a:gd name="connsiteX9" fmla="*/ 2524513 w 2524513"/>
                <a:gd name="connsiteY9" fmla="*/ 3168352 h 5688632"/>
                <a:gd name="connsiteX10" fmla="*/ 2236481 w 2524513"/>
                <a:gd name="connsiteY10" fmla="*/ 3960440 h 5688632"/>
                <a:gd name="connsiteX11" fmla="*/ 2380497 w 2524513"/>
                <a:gd name="connsiteY11" fmla="*/ 3240360 h 5688632"/>
                <a:gd name="connsiteX12" fmla="*/ 1804433 w 2524513"/>
                <a:gd name="connsiteY12" fmla="*/ 2520280 h 5688632"/>
                <a:gd name="connsiteX13" fmla="*/ 1804433 w 2524513"/>
                <a:gd name="connsiteY13" fmla="*/ 360040 h 5688632"/>
                <a:gd name="connsiteX14" fmla="*/ 148249 w 2524513"/>
                <a:gd name="connsiteY14" fmla="*/ 1683568 h 5688632"/>
                <a:gd name="connsiteX15" fmla="*/ 148249 w 2524513"/>
                <a:gd name="connsiteY15" fmla="*/ 5400600 h 5688632"/>
                <a:gd name="connsiteX0" fmla="*/ 148249 w 2524513"/>
                <a:gd name="connsiteY0" fmla="*/ 5400600 h 5688632"/>
                <a:gd name="connsiteX1" fmla="*/ 1100689 w 2524513"/>
                <a:gd name="connsiteY1" fmla="*/ 4685848 h 5688632"/>
                <a:gd name="connsiteX2" fmla="*/ 1969081 w 2524513"/>
                <a:gd name="connsiteY2" fmla="*/ 4473748 h 5688632"/>
                <a:gd name="connsiteX3" fmla="*/ 2020457 w 2524513"/>
                <a:gd name="connsiteY3" fmla="*/ 4608512 h 5688632"/>
                <a:gd name="connsiteX4" fmla="*/ 1128837 w 2524513"/>
                <a:gd name="connsiteY4" fmla="*/ 4812208 h 5688632"/>
                <a:gd name="connsiteX5" fmla="*/ 4233 w 2524513"/>
                <a:gd name="connsiteY5" fmla="*/ 5688632 h 5688632"/>
                <a:gd name="connsiteX6" fmla="*/ 4233 w 2524513"/>
                <a:gd name="connsiteY6" fmla="*/ 1512168 h 5688632"/>
                <a:gd name="connsiteX7" fmla="*/ 1948449 w 2524513"/>
                <a:gd name="connsiteY7" fmla="*/ 0 h 5688632"/>
                <a:gd name="connsiteX8" fmla="*/ 1948449 w 2524513"/>
                <a:gd name="connsiteY8" fmla="*/ 2376264 h 5688632"/>
                <a:gd name="connsiteX9" fmla="*/ 2524513 w 2524513"/>
                <a:gd name="connsiteY9" fmla="*/ 3168352 h 5688632"/>
                <a:gd name="connsiteX10" fmla="*/ 2380497 w 2524513"/>
                <a:gd name="connsiteY10" fmla="*/ 3240360 h 5688632"/>
                <a:gd name="connsiteX11" fmla="*/ 1804433 w 2524513"/>
                <a:gd name="connsiteY11" fmla="*/ 2520280 h 5688632"/>
                <a:gd name="connsiteX12" fmla="*/ 1804433 w 2524513"/>
                <a:gd name="connsiteY12" fmla="*/ 360040 h 5688632"/>
                <a:gd name="connsiteX13" fmla="*/ 148249 w 2524513"/>
                <a:gd name="connsiteY13" fmla="*/ 1683568 h 5688632"/>
                <a:gd name="connsiteX14" fmla="*/ 148249 w 2524513"/>
                <a:gd name="connsiteY14" fmla="*/ 5400600 h 5688632"/>
                <a:gd name="connsiteX0" fmla="*/ 148249 w 2524513"/>
                <a:gd name="connsiteY0" fmla="*/ 5400600 h 5688632"/>
                <a:gd name="connsiteX1" fmla="*/ 1100689 w 2524513"/>
                <a:gd name="connsiteY1" fmla="*/ 4685848 h 5688632"/>
                <a:gd name="connsiteX2" fmla="*/ 1969081 w 2524513"/>
                <a:gd name="connsiteY2" fmla="*/ 4473748 h 5688632"/>
                <a:gd name="connsiteX3" fmla="*/ 2020457 w 2524513"/>
                <a:gd name="connsiteY3" fmla="*/ 4608512 h 5688632"/>
                <a:gd name="connsiteX4" fmla="*/ 1128837 w 2524513"/>
                <a:gd name="connsiteY4" fmla="*/ 4812208 h 5688632"/>
                <a:gd name="connsiteX5" fmla="*/ 4233 w 2524513"/>
                <a:gd name="connsiteY5" fmla="*/ 5688632 h 5688632"/>
                <a:gd name="connsiteX6" fmla="*/ 4233 w 2524513"/>
                <a:gd name="connsiteY6" fmla="*/ 1512168 h 5688632"/>
                <a:gd name="connsiteX7" fmla="*/ 1948449 w 2524513"/>
                <a:gd name="connsiteY7" fmla="*/ 0 h 5688632"/>
                <a:gd name="connsiteX8" fmla="*/ 1948449 w 2524513"/>
                <a:gd name="connsiteY8" fmla="*/ 2376264 h 5688632"/>
                <a:gd name="connsiteX9" fmla="*/ 2524513 w 2524513"/>
                <a:gd name="connsiteY9" fmla="*/ 3168352 h 5688632"/>
                <a:gd name="connsiteX10" fmla="*/ 1804433 w 2524513"/>
                <a:gd name="connsiteY10" fmla="*/ 2520280 h 5688632"/>
                <a:gd name="connsiteX11" fmla="*/ 1804433 w 2524513"/>
                <a:gd name="connsiteY11" fmla="*/ 360040 h 5688632"/>
                <a:gd name="connsiteX12" fmla="*/ 148249 w 2524513"/>
                <a:gd name="connsiteY12" fmla="*/ 1683568 h 5688632"/>
                <a:gd name="connsiteX13" fmla="*/ 148249 w 2524513"/>
                <a:gd name="connsiteY13" fmla="*/ 5400600 h 5688632"/>
                <a:gd name="connsiteX0" fmla="*/ 148249 w 2020457"/>
                <a:gd name="connsiteY0" fmla="*/ 5400600 h 5688632"/>
                <a:gd name="connsiteX1" fmla="*/ 1100689 w 2020457"/>
                <a:gd name="connsiteY1" fmla="*/ 4685848 h 5688632"/>
                <a:gd name="connsiteX2" fmla="*/ 1969081 w 2020457"/>
                <a:gd name="connsiteY2" fmla="*/ 4473748 h 5688632"/>
                <a:gd name="connsiteX3" fmla="*/ 2020457 w 2020457"/>
                <a:gd name="connsiteY3" fmla="*/ 4608512 h 5688632"/>
                <a:gd name="connsiteX4" fmla="*/ 1128837 w 2020457"/>
                <a:gd name="connsiteY4" fmla="*/ 4812208 h 5688632"/>
                <a:gd name="connsiteX5" fmla="*/ 4233 w 2020457"/>
                <a:gd name="connsiteY5" fmla="*/ 5688632 h 5688632"/>
                <a:gd name="connsiteX6" fmla="*/ 4233 w 2020457"/>
                <a:gd name="connsiteY6" fmla="*/ 1512168 h 5688632"/>
                <a:gd name="connsiteX7" fmla="*/ 1948449 w 2020457"/>
                <a:gd name="connsiteY7" fmla="*/ 0 h 5688632"/>
                <a:gd name="connsiteX8" fmla="*/ 1948449 w 2020457"/>
                <a:gd name="connsiteY8" fmla="*/ 2376264 h 5688632"/>
                <a:gd name="connsiteX9" fmla="*/ 1804433 w 2020457"/>
                <a:gd name="connsiteY9" fmla="*/ 2520280 h 5688632"/>
                <a:gd name="connsiteX10" fmla="*/ 1804433 w 2020457"/>
                <a:gd name="connsiteY10" fmla="*/ 360040 h 5688632"/>
                <a:gd name="connsiteX11" fmla="*/ 148249 w 2020457"/>
                <a:gd name="connsiteY11" fmla="*/ 1683568 h 5688632"/>
                <a:gd name="connsiteX12" fmla="*/ 148249 w 2020457"/>
                <a:gd name="connsiteY12" fmla="*/ 5400600 h 5688632"/>
                <a:gd name="connsiteX0" fmla="*/ 148249 w 2020457"/>
                <a:gd name="connsiteY0" fmla="*/ 5400600 h 5688632"/>
                <a:gd name="connsiteX1" fmla="*/ 1100689 w 2020457"/>
                <a:gd name="connsiteY1" fmla="*/ 4685848 h 5688632"/>
                <a:gd name="connsiteX2" fmla="*/ 1969081 w 2020457"/>
                <a:gd name="connsiteY2" fmla="*/ 4473748 h 5688632"/>
                <a:gd name="connsiteX3" fmla="*/ 2020457 w 2020457"/>
                <a:gd name="connsiteY3" fmla="*/ 4608512 h 5688632"/>
                <a:gd name="connsiteX4" fmla="*/ 1128837 w 2020457"/>
                <a:gd name="connsiteY4" fmla="*/ 4812208 h 5688632"/>
                <a:gd name="connsiteX5" fmla="*/ 4233 w 2020457"/>
                <a:gd name="connsiteY5" fmla="*/ 5688632 h 5688632"/>
                <a:gd name="connsiteX6" fmla="*/ 4233 w 2020457"/>
                <a:gd name="connsiteY6" fmla="*/ 1512168 h 5688632"/>
                <a:gd name="connsiteX7" fmla="*/ 1948449 w 2020457"/>
                <a:gd name="connsiteY7" fmla="*/ 0 h 5688632"/>
                <a:gd name="connsiteX8" fmla="*/ 1948449 w 2020457"/>
                <a:gd name="connsiteY8" fmla="*/ 2376264 h 5688632"/>
                <a:gd name="connsiteX9" fmla="*/ 1804433 w 2020457"/>
                <a:gd name="connsiteY9" fmla="*/ 360040 h 5688632"/>
                <a:gd name="connsiteX10" fmla="*/ 148249 w 2020457"/>
                <a:gd name="connsiteY10" fmla="*/ 1683568 h 5688632"/>
                <a:gd name="connsiteX11" fmla="*/ 148249 w 2020457"/>
                <a:gd name="connsiteY11" fmla="*/ 5400600 h 5688632"/>
                <a:gd name="connsiteX0" fmla="*/ 148249 w 2248482"/>
                <a:gd name="connsiteY0" fmla="*/ 5592621 h 5880653"/>
                <a:gd name="connsiteX1" fmla="*/ 1100689 w 2248482"/>
                <a:gd name="connsiteY1" fmla="*/ 4877869 h 5880653"/>
                <a:gd name="connsiteX2" fmla="*/ 1969081 w 2248482"/>
                <a:gd name="connsiteY2" fmla="*/ 4665769 h 5880653"/>
                <a:gd name="connsiteX3" fmla="*/ 2020457 w 2248482"/>
                <a:gd name="connsiteY3" fmla="*/ 4800533 h 5880653"/>
                <a:gd name="connsiteX4" fmla="*/ 1128837 w 2248482"/>
                <a:gd name="connsiteY4" fmla="*/ 5004229 h 5880653"/>
                <a:gd name="connsiteX5" fmla="*/ 4233 w 2248482"/>
                <a:gd name="connsiteY5" fmla="*/ 5880653 h 5880653"/>
                <a:gd name="connsiteX6" fmla="*/ 4233 w 2248482"/>
                <a:gd name="connsiteY6" fmla="*/ 1704189 h 5880653"/>
                <a:gd name="connsiteX7" fmla="*/ 1948449 w 2248482"/>
                <a:gd name="connsiteY7" fmla="*/ 192021 h 5880653"/>
                <a:gd name="connsiteX8" fmla="*/ 1804433 w 2248482"/>
                <a:gd name="connsiteY8" fmla="*/ 552061 h 5880653"/>
                <a:gd name="connsiteX9" fmla="*/ 148249 w 2248482"/>
                <a:gd name="connsiteY9" fmla="*/ 1875589 h 5880653"/>
                <a:gd name="connsiteX10" fmla="*/ 148249 w 2248482"/>
                <a:gd name="connsiteY10" fmla="*/ 5592621 h 5880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48482" h="5880653">
                  <a:moveTo>
                    <a:pt x="148249" y="5592621"/>
                  </a:moveTo>
                  <a:lnTo>
                    <a:pt x="1100689" y="4877869"/>
                  </a:lnTo>
                  <a:lnTo>
                    <a:pt x="1969081" y="4665769"/>
                  </a:lnTo>
                  <a:lnTo>
                    <a:pt x="2020457" y="4800533"/>
                  </a:lnTo>
                  <a:lnTo>
                    <a:pt x="1128837" y="5004229"/>
                  </a:lnTo>
                  <a:lnTo>
                    <a:pt x="4233" y="5880653"/>
                  </a:lnTo>
                  <a:cubicBezTo>
                    <a:pt x="8466" y="4492120"/>
                    <a:pt x="0" y="3092722"/>
                    <a:pt x="4233" y="1704189"/>
                  </a:cubicBezTo>
                  <a:lnTo>
                    <a:pt x="1948449" y="192021"/>
                  </a:lnTo>
                  <a:cubicBezTo>
                    <a:pt x="2248482" y="0"/>
                    <a:pt x="2104466" y="271466"/>
                    <a:pt x="1804433" y="552061"/>
                  </a:cubicBezTo>
                  <a:lnTo>
                    <a:pt x="148249" y="1875589"/>
                  </a:lnTo>
                  <a:lnTo>
                    <a:pt x="148249" y="5592621"/>
                  </a:lnTo>
                  <a:close/>
                </a:path>
              </a:pathLst>
            </a:custGeom>
            <a:solidFill>
              <a:schemeClr val="bg1"/>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31" name="Group 131"/>
          <p:cNvGrpSpPr/>
          <p:nvPr/>
        </p:nvGrpSpPr>
        <p:grpSpPr>
          <a:xfrm>
            <a:off x="467544" y="5013176"/>
            <a:ext cx="2857500" cy="1272540"/>
            <a:chOff x="403860" y="4381500"/>
            <a:chExt cx="2857500" cy="1272540"/>
          </a:xfrm>
        </p:grpSpPr>
        <p:sp>
          <p:nvSpPr>
            <p:cNvPr id="133" name="Freeform 132"/>
            <p:cNvSpPr/>
            <p:nvPr/>
          </p:nvSpPr>
          <p:spPr>
            <a:xfrm>
              <a:off x="914400" y="5059680"/>
              <a:ext cx="563880" cy="304800"/>
            </a:xfrm>
            <a:custGeom>
              <a:avLst/>
              <a:gdLst>
                <a:gd name="connsiteX0" fmla="*/ 0 w 563880"/>
                <a:gd name="connsiteY0" fmla="*/ 114300 h 304800"/>
                <a:gd name="connsiteX1" fmla="*/ 434340 w 563880"/>
                <a:gd name="connsiteY1" fmla="*/ 0 h 304800"/>
                <a:gd name="connsiteX2" fmla="*/ 563880 w 563880"/>
                <a:gd name="connsiteY2" fmla="*/ 304800 h 304800"/>
                <a:gd name="connsiteX3" fmla="*/ 0 w 563880"/>
                <a:gd name="connsiteY3" fmla="*/ 114300 h 304800"/>
              </a:gdLst>
              <a:ahLst/>
              <a:cxnLst>
                <a:cxn ang="0">
                  <a:pos x="connsiteX0" y="connsiteY0"/>
                </a:cxn>
                <a:cxn ang="0">
                  <a:pos x="connsiteX1" y="connsiteY1"/>
                </a:cxn>
                <a:cxn ang="0">
                  <a:pos x="connsiteX2" y="connsiteY2"/>
                </a:cxn>
                <a:cxn ang="0">
                  <a:pos x="connsiteX3" y="connsiteY3"/>
                </a:cxn>
              </a:cxnLst>
              <a:rect l="l" t="t" r="r" b="b"/>
              <a:pathLst>
                <a:path w="563880" h="304800">
                  <a:moveTo>
                    <a:pt x="0" y="114300"/>
                  </a:moveTo>
                  <a:lnTo>
                    <a:pt x="434340" y="0"/>
                  </a:lnTo>
                  <a:lnTo>
                    <a:pt x="563880" y="304800"/>
                  </a:lnTo>
                  <a:lnTo>
                    <a:pt x="0" y="114300"/>
                  </a:lnTo>
                  <a:close/>
                </a:path>
              </a:pathLst>
            </a:custGeom>
            <a:solidFill>
              <a:srgbClr val="00CCFF"/>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34" name="Freeform 133"/>
            <p:cNvSpPr/>
            <p:nvPr/>
          </p:nvSpPr>
          <p:spPr>
            <a:xfrm>
              <a:off x="1790700" y="4968240"/>
              <a:ext cx="670560" cy="121920"/>
            </a:xfrm>
            <a:custGeom>
              <a:avLst/>
              <a:gdLst>
                <a:gd name="connsiteX0" fmla="*/ 0 w 670560"/>
                <a:gd name="connsiteY0" fmla="*/ 76200 h 121920"/>
                <a:gd name="connsiteX1" fmla="*/ 518160 w 670560"/>
                <a:gd name="connsiteY1" fmla="*/ 0 h 121920"/>
                <a:gd name="connsiteX2" fmla="*/ 670560 w 670560"/>
                <a:gd name="connsiteY2" fmla="*/ 121920 h 121920"/>
                <a:gd name="connsiteX3" fmla="*/ 0 w 670560"/>
                <a:gd name="connsiteY3" fmla="*/ 76200 h 121920"/>
              </a:gdLst>
              <a:ahLst/>
              <a:cxnLst>
                <a:cxn ang="0">
                  <a:pos x="connsiteX0" y="connsiteY0"/>
                </a:cxn>
                <a:cxn ang="0">
                  <a:pos x="connsiteX1" y="connsiteY1"/>
                </a:cxn>
                <a:cxn ang="0">
                  <a:pos x="connsiteX2" y="connsiteY2"/>
                </a:cxn>
                <a:cxn ang="0">
                  <a:pos x="connsiteX3" y="connsiteY3"/>
                </a:cxn>
              </a:cxnLst>
              <a:rect l="l" t="t" r="r" b="b"/>
              <a:pathLst>
                <a:path w="670560" h="121920">
                  <a:moveTo>
                    <a:pt x="0" y="76200"/>
                  </a:moveTo>
                  <a:lnTo>
                    <a:pt x="518160" y="0"/>
                  </a:lnTo>
                  <a:lnTo>
                    <a:pt x="670560" y="121920"/>
                  </a:lnTo>
                  <a:lnTo>
                    <a:pt x="0" y="76200"/>
                  </a:lnTo>
                  <a:close/>
                </a:path>
              </a:pathLst>
            </a:custGeom>
            <a:solidFill>
              <a:srgbClr val="00CCFF"/>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35" name="Freeform 134"/>
            <p:cNvSpPr/>
            <p:nvPr/>
          </p:nvSpPr>
          <p:spPr>
            <a:xfrm>
              <a:off x="1516380" y="5463540"/>
              <a:ext cx="716280" cy="190500"/>
            </a:xfrm>
            <a:custGeom>
              <a:avLst/>
              <a:gdLst>
                <a:gd name="connsiteX0" fmla="*/ 0 w 716280"/>
                <a:gd name="connsiteY0" fmla="*/ 190500 h 190500"/>
                <a:gd name="connsiteX1" fmla="*/ 411480 w 716280"/>
                <a:gd name="connsiteY1" fmla="*/ 0 h 190500"/>
                <a:gd name="connsiteX2" fmla="*/ 716280 w 716280"/>
                <a:gd name="connsiteY2" fmla="*/ 137160 h 190500"/>
                <a:gd name="connsiteX3" fmla="*/ 0 w 716280"/>
                <a:gd name="connsiteY3" fmla="*/ 190500 h 190500"/>
              </a:gdLst>
              <a:ahLst/>
              <a:cxnLst>
                <a:cxn ang="0">
                  <a:pos x="connsiteX0" y="connsiteY0"/>
                </a:cxn>
                <a:cxn ang="0">
                  <a:pos x="connsiteX1" y="connsiteY1"/>
                </a:cxn>
                <a:cxn ang="0">
                  <a:pos x="connsiteX2" y="connsiteY2"/>
                </a:cxn>
                <a:cxn ang="0">
                  <a:pos x="connsiteX3" y="connsiteY3"/>
                </a:cxn>
              </a:cxnLst>
              <a:rect l="l" t="t" r="r" b="b"/>
              <a:pathLst>
                <a:path w="716280" h="190500">
                  <a:moveTo>
                    <a:pt x="0" y="190500"/>
                  </a:moveTo>
                  <a:lnTo>
                    <a:pt x="411480" y="0"/>
                  </a:lnTo>
                  <a:lnTo>
                    <a:pt x="716280" y="137160"/>
                  </a:lnTo>
                  <a:lnTo>
                    <a:pt x="0" y="190500"/>
                  </a:lnTo>
                  <a:close/>
                </a:path>
              </a:pathLst>
            </a:custGeom>
            <a:solidFill>
              <a:srgbClr val="00CCFF"/>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36" name="Freeform 135"/>
            <p:cNvSpPr/>
            <p:nvPr/>
          </p:nvSpPr>
          <p:spPr>
            <a:xfrm>
              <a:off x="403860" y="5387340"/>
              <a:ext cx="861060" cy="198120"/>
            </a:xfrm>
            <a:custGeom>
              <a:avLst/>
              <a:gdLst>
                <a:gd name="connsiteX0" fmla="*/ 0 w 861060"/>
                <a:gd name="connsiteY0" fmla="*/ 198120 h 198120"/>
                <a:gd name="connsiteX1" fmla="*/ 0 w 861060"/>
                <a:gd name="connsiteY1" fmla="*/ 198120 h 198120"/>
                <a:gd name="connsiteX2" fmla="*/ 289560 w 861060"/>
                <a:gd name="connsiteY2" fmla="*/ 0 h 198120"/>
                <a:gd name="connsiteX3" fmla="*/ 861060 w 861060"/>
                <a:gd name="connsiteY3" fmla="*/ 106680 h 198120"/>
                <a:gd name="connsiteX4" fmla="*/ 624840 w 861060"/>
                <a:gd name="connsiteY4" fmla="*/ 182880 h 198120"/>
                <a:gd name="connsiteX5" fmla="*/ 0 w 861060"/>
                <a:gd name="connsiteY5" fmla="*/ 198120 h 198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61060" h="198120">
                  <a:moveTo>
                    <a:pt x="0" y="198120"/>
                  </a:moveTo>
                  <a:lnTo>
                    <a:pt x="0" y="198120"/>
                  </a:lnTo>
                  <a:lnTo>
                    <a:pt x="289560" y="0"/>
                  </a:lnTo>
                  <a:lnTo>
                    <a:pt x="861060" y="106680"/>
                  </a:lnTo>
                  <a:lnTo>
                    <a:pt x="624840" y="182880"/>
                  </a:lnTo>
                  <a:lnTo>
                    <a:pt x="0" y="198120"/>
                  </a:lnTo>
                  <a:close/>
                </a:path>
              </a:pathLst>
            </a:custGeom>
            <a:solidFill>
              <a:srgbClr val="00CCFF"/>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37" name="Freeform 136"/>
            <p:cNvSpPr/>
            <p:nvPr/>
          </p:nvSpPr>
          <p:spPr>
            <a:xfrm>
              <a:off x="2247900" y="5280660"/>
              <a:ext cx="624840" cy="106680"/>
            </a:xfrm>
            <a:custGeom>
              <a:avLst/>
              <a:gdLst>
                <a:gd name="connsiteX0" fmla="*/ 0 w 624840"/>
                <a:gd name="connsiteY0" fmla="*/ 83820 h 106680"/>
                <a:gd name="connsiteX1" fmla="*/ 0 w 624840"/>
                <a:gd name="connsiteY1" fmla="*/ 83820 h 106680"/>
                <a:gd name="connsiteX2" fmla="*/ 441960 w 624840"/>
                <a:gd name="connsiteY2" fmla="*/ 0 h 106680"/>
                <a:gd name="connsiteX3" fmla="*/ 624840 w 624840"/>
                <a:gd name="connsiteY3" fmla="*/ 106680 h 106680"/>
                <a:gd name="connsiteX4" fmla="*/ 0 w 624840"/>
                <a:gd name="connsiteY4" fmla="*/ 83820 h 1066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4840" h="106680">
                  <a:moveTo>
                    <a:pt x="0" y="83820"/>
                  </a:moveTo>
                  <a:lnTo>
                    <a:pt x="0" y="83820"/>
                  </a:lnTo>
                  <a:lnTo>
                    <a:pt x="441960" y="0"/>
                  </a:lnTo>
                  <a:lnTo>
                    <a:pt x="624840" y="106680"/>
                  </a:lnTo>
                  <a:lnTo>
                    <a:pt x="0" y="83820"/>
                  </a:lnTo>
                  <a:close/>
                </a:path>
              </a:pathLst>
            </a:custGeom>
            <a:solidFill>
              <a:srgbClr val="00CCFF"/>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38" name="Freeform 137"/>
            <p:cNvSpPr/>
            <p:nvPr/>
          </p:nvSpPr>
          <p:spPr>
            <a:xfrm>
              <a:off x="1356360" y="5105400"/>
              <a:ext cx="624840" cy="160020"/>
            </a:xfrm>
            <a:custGeom>
              <a:avLst/>
              <a:gdLst>
                <a:gd name="connsiteX0" fmla="*/ 624840 w 624840"/>
                <a:gd name="connsiteY0" fmla="*/ 99060 h 160020"/>
                <a:gd name="connsiteX1" fmla="*/ 624840 w 624840"/>
                <a:gd name="connsiteY1" fmla="*/ 99060 h 160020"/>
                <a:gd name="connsiteX2" fmla="*/ 556260 w 624840"/>
                <a:gd name="connsiteY2" fmla="*/ 83820 h 160020"/>
                <a:gd name="connsiteX3" fmla="*/ 182880 w 624840"/>
                <a:gd name="connsiteY3" fmla="*/ 0 h 160020"/>
                <a:gd name="connsiteX4" fmla="*/ 0 w 624840"/>
                <a:gd name="connsiteY4" fmla="*/ 160020 h 160020"/>
                <a:gd name="connsiteX5" fmla="*/ 76200 w 624840"/>
                <a:gd name="connsiteY5" fmla="*/ 160020 h 160020"/>
                <a:gd name="connsiteX6" fmla="*/ 624840 w 624840"/>
                <a:gd name="connsiteY6" fmla="*/ 99060 h 1600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24840" h="160020">
                  <a:moveTo>
                    <a:pt x="624840" y="99060"/>
                  </a:moveTo>
                  <a:lnTo>
                    <a:pt x="624840" y="99060"/>
                  </a:lnTo>
                  <a:lnTo>
                    <a:pt x="556260" y="83820"/>
                  </a:lnTo>
                  <a:lnTo>
                    <a:pt x="182880" y="0"/>
                  </a:lnTo>
                  <a:lnTo>
                    <a:pt x="0" y="160020"/>
                  </a:lnTo>
                  <a:lnTo>
                    <a:pt x="76200" y="160020"/>
                  </a:lnTo>
                  <a:lnTo>
                    <a:pt x="624840" y="99060"/>
                  </a:lnTo>
                  <a:close/>
                </a:path>
              </a:pathLst>
            </a:custGeom>
            <a:solidFill>
              <a:srgbClr val="00CCFF"/>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39" name="Freeform 138"/>
            <p:cNvSpPr/>
            <p:nvPr/>
          </p:nvSpPr>
          <p:spPr>
            <a:xfrm>
              <a:off x="1889760" y="4693920"/>
              <a:ext cx="1371600" cy="419100"/>
            </a:xfrm>
            <a:custGeom>
              <a:avLst/>
              <a:gdLst>
                <a:gd name="connsiteX0" fmla="*/ 0 w 1371600"/>
                <a:gd name="connsiteY0" fmla="*/ 175260 h 419100"/>
                <a:gd name="connsiteX1" fmla="*/ 0 w 1371600"/>
                <a:gd name="connsiteY1" fmla="*/ 175260 h 419100"/>
                <a:gd name="connsiteX2" fmla="*/ 1066800 w 1371600"/>
                <a:gd name="connsiteY2" fmla="*/ 0 h 419100"/>
                <a:gd name="connsiteX3" fmla="*/ 1165860 w 1371600"/>
                <a:gd name="connsiteY3" fmla="*/ 129540 h 419100"/>
                <a:gd name="connsiteX4" fmla="*/ 1341120 w 1371600"/>
                <a:gd name="connsiteY4" fmla="*/ 106680 h 419100"/>
                <a:gd name="connsiteX5" fmla="*/ 1371600 w 1371600"/>
                <a:gd name="connsiteY5" fmla="*/ 419100 h 419100"/>
                <a:gd name="connsiteX6" fmla="*/ 822960 w 1371600"/>
                <a:gd name="connsiteY6" fmla="*/ 160020 h 419100"/>
                <a:gd name="connsiteX7" fmla="*/ 0 w 1371600"/>
                <a:gd name="connsiteY7" fmla="*/ 175260 h 419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71600" h="419100">
                  <a:moveTo>
                    <a:pt x="0" y="175260"/>
                  </a:moveTo>
                  <a:lnTo>
                    <a:pt x="0" y="175260"/>
                  </a:lnTo>
                  <a:lnTo>
                    <a:pt x="1066800" y="0"/>
                  </a:lnTo>
                  <a:lnTo>
                    <a:pt x="1165860" y="129540"/>
                  </a:lnTo>
                  <a:lnTo>
                    <a:pt x="1341120" y="106680"/>
                  </a:lnTo>
                  <a:lnTo>
                    <a:pt x="1371600" y="419100"/>
                  </a:lnTo>
                  <a:lnTo>
                    <a:pt x="822960" y="160020"/>
                  </a:lnTo>
                  <a:lnTo>
                    <a:pt x="0" y="175260"/>
                  </a:lnTo>
                  <a:close/>
                </a:path>
              </a:pathLst>
            </a:custGeom>
            <a:solidFill>
              <a:srgbClr val="00CCFF"/>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40" name="Freeform 139"/>
            <p:cNvSpPr/>
            <p:nvPr/>
          </p:nvSpPr>
          <p:spPr>
            <a:xfrm>
              <a:off x="1844040" y="4381500"/>
              <a:ext cx="449580" cy="137160"/>
            </a:xfrm>
            <a:custGeom>
              <a:avLst/>
              <a:gdLst>
                <a:gd name="connsiteX0" fmla="*/ 0 w 449580"/>
                <a:gd name="connsiteY0" fmla="*/ 0 h 137160"/>
                <a:gd name="connsiteX1" fmla="*/ 0 w 449580"/>
                <a:gd name="connsiteY1" fmla="*/ 0 h 137160"/>
                <a:gd name="connsiteX2" fmla="*/ 449580 w 449580"/>
                <a:gd name="connsiteY2" fmla="*/ 76200 h 137160"/>
                <a:gd name="connsiteX3" fmla="*/ 106680 w 449580"/>
                <a:gd name="connsiteY3" fmla="*/ 137160 h 137160"/>
                <a:gd name="connsiteX4" fmla="*/ 0 w 449580"/>
                <a:gd name="connsiteY4" fmla="*/ 0 h 1371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9580" h="137160">
                  <a:moveTo>
                    <a:pt x="0" y="0"/>
                  </a:moveTo>
                  <a:lnTo>
                    <a:pt x="0" y="0"/>
                  </a:lnTo>
                  <a:lnTo>
                    <a:pt x="449580" y="76200"/>
                  </a:lnTo>
                  <a:lnTo>
                    <a:pt x="106680" y="137160"/>
                  </a:lnTo>
                  <a:lnTo>
                    <a:pt x="0" y="0"/>
                  </a:lnTo>
                  <a:close/>
                </a:path>
              </a:pathLst>
            </a:custGeom>
            <a:solidFill>
              <a:srgbClr val="00CCFF"/>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224" name="Group 79"/>
          <p:cNvGrpSpPr/>
          <p:nvPr/>
        </p:nvGrpSpPr>
        <p:grpSpPr>
          <a:xfrm rot="20518145">
            <a:off x="1267763" y="707993"/>
            <a:ext cx="1594606" cy="3562446"/>
            <a:chOff x="2278743" y="-493486"/>
            <a:chExt cx="2452914" cy="4930598"/>
          </a:xfrm>
        </p:grpSpPr>
        <p:sp>
          <p:nvSpPr>
            <p:cNvPr id="81" name="Freeform 80"/>
            <p:cNvSpPr/>
            <p:nvPr/>
          </p:nvSpPr>
          <p:spPr>
            <a:xfrm>
              <a:off x="2278743" y="-464457"/>
              <a:ext cx="2380343" cy="1901371"/>
            </a:xfrm>
            <a:custGeom>
              <a:avLst/>
              <a:gdLst>
                <a:gd name="connsiteX0" fmla="*/ 1146628 w 2380343"/>
                <a:gd name="connsiteY0" fmla="*/ 1320800 h 1901371"/>
                <a:gd name="connsiteX1" fmla="*/ 0 w 2380343"/>
                <a:gd name="connsiteY1" fmla="*/ 1248228 h 1901371"/>
                <a:gd name="connsiteX2" fmla="*/ 885371 w 2380343"/>
                <a:gd name="connsiteY2" fmla="*/ 1146628 h 1901371"/>
                <a:gd name="connsiteX3" fmla="*/ 29028 w 2380343"/>
                <a:gd name="connsiteY3" fmla="*/ 783771 h 1901371"/>
                <a:gd name="connsiteX4" fmla="*/ 1016000 w 2380343"/>
                <a:gd name="connsiteY4" fmla="*/ 1001486 h 1901371"/>
                <a:gd name="connsiteX5" fmla="*/ 464457 w 2380343"/>
                <a:gd name="connsiteY5" fmla="*/ 101600 h 1901371"/>
                <a:gd name="connsiteX6" fmla="*/ 1204686 w 2380343"/>
                <a:gd name="connsiteY6" fmla="*/ 841828 h 1901371"/>
                <a:gd name="connsiteX7" fmla="*/ 1190171 w 2380343"/>
                <a:gd name="connsiteY7" fmla="*/ 0 h 1901371"/>
                <a:gd name="connsiteX8" fmla="*/ 1364343 w 2380343"/>
                <a:gd name="connsiteY8" fmla="*/ 885371 h 1901371"/>
                <a:gd name="connsiteX9" fmla="*/ 1828800 w 2380343"/>
                <a:gd name="connsiteY9" fmla="*/ 188686 h 1901371"/>
                <a:gd name="connsiteX10" fmla="*/ 1465943 w 2380343"/>
                <a:gd name="connsiteY10" fmla="*/ 1045028 h 1901371"/>
                <a:gd name="connsiteX11" fmla="*/ 2380343 w 2380343"/>
                <a:gd name="connsiteY11" fmla="*/ 1161143 h 1901371"/>
                <a:gd name="connsiteX12" fmla="*/ 1494971 w 2380343"/>
                <a:gd name="connsiteY12" fmla="*/ 1175657 h 1901371"/>
                <a:gd name="connsiteX13" fmla="*/ 1843314 w 2380343"/>
                <a:gd name="connsiteY13" fmla="*/ 1901371 h 1901371"/>
                <a:gd name="connsiteX14" fmla="*/ 1219200 w 2380343"/>
                <a:gd name="connsiteY14" fmla="*/ 1306286 h 1901371"/>
                <a:gd name="connsiteX15" fmla="*/ 1146628 w 2380343"/>
                <a:gd name="connsiteY15" fmla="*/ 1320800 h 19013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380343" h="1901371">
                  <a:moveTo>
                    <a:pt x="1146628" y="1320800"/>
                  </a:moveTo>
                  <a:lnTo>
                    <a:pt x="0" y="1248228"/>
                  </a:lnTo>
                  <a:lnTo>
                    <a:pt x="885371" y="1146628"/>
                  </a:lnTo>
                  <a:lnTo>
                    <a:pt x="29028" y="783771"/>
                  </a:lnTo>
                  <a:lnTo>
                    <a:pt x="1016000" y="1001486"/>
                  </a:lnTo>
                  <a:lnTo>
                    <a:pt x="464457" y="101600"/>
                  </a:lnTo>
                  <a:lnTo>
                    <a:pt x="1204686" y="841828"/>
                  </a:lnTo>
                  <a:lnTo>
                    <a:pt x="1190171" y="0"/>
                  </a:lnTo>
                  <a:lnTo>
                    <a:pt x="1364343" y="885371"/>
                  </a:lnTo>
                  <a:lnTo>
                    <a:pt x="1828800" y="188686"/>
                  </a:lnTo>
                  <a:lnTo>
                    <a:pt x="1465943" y="1045028"/>
                  </a:lnTo>
                  <a:lnTo>
                    <a:pt x="2380343" y="1161143"/>
                  </a:lnTo>
                  <a:lnTo>
                    <a:pt x="1494971" y="1175657"/>
                  </a:lnTo>
                  <a:lnTo>
                    <a:pt x="1843314" y="1901371"/>
                  </a:lnTo>
                  <a:lnTo>
                    <a:pt x="1219200" y="1306286"/>
                  </a:lnTo>
                  <a:lnTo>
                    <a:pt x="1146628" y="1320800"/>
                  </a:lnTo>
                  <a:close/>
                </a:path>
              </a:pathLst>
            </a:custGeom>
            <a:solidFill>
              <a:srgbClr val="00B050"/>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82" name="Freeform 81"/>
            <p:cNvSpPr/>
            <p:nvPr/>
          </p:nvSpPr>
          <p:spPr>
            <a:xfrm>
              <a:off x="3062514" y="1349829"/>
              <a:ext cx="1436915" cy="928914"/>
            </a:xfrm>
            <a:custGeom>
              <a:avLst/>
              <a:gdLst>
                <a:gd name="connsiteX0" fmla="*/ 725715 w 1436915"/>
                <a:gd name="connsiteY0" fmla="*/ 638628 h 928914"/>
                <a:gd name="connsiteX1" fmla="*/ 0 w 1436915"/>
                <a:gd name="connsiteY1" fmla="*/ 682171 h 928914"/>
                <a:gd name="connsiteX2" fmla="*/ 551543 w 1436915"/>
                <a:gd name="connsiteY2" fmla="*/ 551542 h 928914"/>
                <a:gd name="connsiteX3" fmla="*/ 87086 w 1436915"/>
                <a:gd name="connsiteY3" fmla="*/ 203200 h 928914"/>
                <a:gd name="connsiteX4" fmla="*/ 783772 w 1436915"/>
                <a:gd name="connsiteY4" fmla="*/ 551542 h 928914"/>
                <a:gd name="connsiteX5" fmla="*/ 406400 w 1436915"/>
                <a:gd name="connsiteY5" fmla="*/ 0 h 928914"/>
                <a:gd name="connsiteX6" fmla="*/ 609600 w 1436915"/>
                <a:gd name="connsiteY6" fmla="*/ 595085 h 928914"/>
                <a:gd name="connsiteX7" fmla="*/ 1088572 w 1436915"/>
                <a:gd name="connsiteY7" fmla="*/ 261257 h 928914"/>
                <a:gd name="connsiteX8" fmla="*/ 827315 w 1436915"/>
                <a:gd name="connsiteY8" fmla="*/ 566057 h 928914"/>
                <a:gd name="connsiteX9" fmla="*/ 1436915 w 1436915"/>
                <a:gd name="connsiteY9" fmla="*/ 812800 h 928914"/>
                <a:gd name="connsiteX10" fmla="*/ 812800 w 1436915"/>
                <a:gd name="connsiteY10" fmla="*/ 682171 h 928914"/>
                <a:gd name="connsiteX11" fmla="*/ 885372 w 1436915"/>
                <a:gd name="connsiteY11" fmla="*/ 928914 h 928914"/>
                <a:gd name="connsiteX12" fmla="*/ 624115 w 1436915"/>
                <a:gd name="connsiteY12" fmla="*/ 653142 h 928914"/>
                <a:gd name="connsiteX13" fmla="*/ 624115 w 1436915"/>
                <a:gd name="connsiteY13" fmla="*/ 653142 h 928914"/>
                <a:gd name="connsiteX14" fmla="*/ 653143 w 1436915"/>
                <a:gd name="connsiteY14" fmla="*/ 653142 h 928914"/>
                <a:gd name="connsiteX15" fmla="*/ 653143 w 1436915"/>
                <a:gd name="connsiteY15" fmla="*/ 653142 h 928914"/>
                <a:gd name="connsiteX16" fmla="*/ 725715 w 1436915"/>
                <a:gd name="connsiteY16" fmla="*/ 638628 h 9289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36915" h="928914">
                  <a:moveTo>
                    <a:pt x="725715" y="638628"/>
                  </a:moveTo>
                  <a:lnTo>
                    <a:pt x="0" y="682171"/>
                  </a:lnTo>
                  <a:lnTo>
                    <a:pt x="551543" y="551542"/>
                  </a:lnTo>
                  <a:lnTo>
                    <a:pt x="87086" y="203200"/>
                  </a:lnTo>
                  <a:lnTo>
                    <a:pt x="783772" y="551542"/>
                  </a:lnTo>
                  <a:lnTo>
                    <a:pt x="406400" y="0"/>
                  </a:lnTo>
                  <a:lnTo>
                    <a:pt x="609600" y="595085"/>
                  </a:lnTo>
                  <a:lnTo>
                    <a:pt x="1088572" y="261257"/>
                  </a:lnTo>
                  <a:lnTo>
                    <a:pt x="827315" y="566057"/>
                  </a:lnTo>
                  <a:lnTo>
                    <a:pt x="1436915" y="812800"/>
                  </a:lnTo>
                  <a:lnTo>
                    <a:pt x="812800" y="682171"/>
                  </a:lnTo>
                  <a:lnTo>
                    <a:pt x="885372" y="928914"/>
                  </a:lnTo>
                  <a:lnTo>
                    <a:pt x="624115" y="653142"/>
                  </a:lnTo>
                  <a:lnTo>
                    <a:pt x="624115" y="653142"/>
                  </a:lnTo>
                  <a:lnTo>
                    <a:pt x="653143" y="653142"/>
                  </a:lnTo>
                  <a:lnTo>
                    <a:pt x="653143" y="653142"/>
                  </a:lnTo>
                  <a:lnTo>
                    <a:pt x="725715" y="638628"/>
                  </a:lnTo>
                  <a:close/>
                </a:path>
              </a:pathLst>
            </a:custGeom>
            <a:solidFill>
              <a:srgbClr val="00B050"/>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83" name="Rectangle 82"/>
            <p:cNvSpPr/>
            <p:nvPr/>
          </p:nvSpPr>
          <p:spPr>
            <a:xfrm>
              <a:off x="3419872" y="620688"/>
              <a:ext cx="144016" cy="2808312"/>
            </a:xfrm>
            <a:prstGeom prst="rect">
              <a:avLst/>
            </a:prstGeom>
            <a:solidFill>
              <a:schemeClr val="bg2">
                <a:lumMod val="50000"/>
              </a:schemeClr>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84" name="Rectangle 83"/>
            <p:cNvSpPr/>
            <p:nvPr/>
          </p:nvSpPr>
          <p:spPr>
            <a:xfrm>
              <a:off x="3707904" y="1916832"/>
              <a:ext cx="144016" cy="1512168"/>
            </a:xfrm>
            <a:prstGeom prst="rect">
              <a:avLst/>
            </a:prstGeom>
            <a:solidFill>
              <a:schemeClr val="bg2">
                <a:lumMod val="50000"/>
              </a:schemeClr>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85" name="Freeform 84"/>
            <p:cNvSpPr/>
            <p:nvPr/>
          </p:nvSpPr>
          <p:spPr>
            <a:xfrm>
              <a:off x="2409371" y="-493486"/>
              <a:ext cx="2322286" cy="2119086"/>
            </a:xfrm>
            <a:custGeom>
              <a:avLst/>
              <a:gdLst>
                <a:gd name="connsiteX0" fmla="*/ 1045029 w 2322286"/>
                <a:gd name="connsiteY0" fmla="*/ 1378857 h 2119086"/>
                <a:gd name="connsiteX1" fmla="*/ 449943 w 2322286"/>
                <a:gd name="connsiteY1" fmla="*/ 2075543 h 2119086"/>
                <a:gd name="connsiteX2" fmla="*/ 943429 w 2322286"/>
                <a:gd name="connsiteY2" fmla="*/ 1161143 h 2119086"/>
                <a:gd name="connsiteX3" fmla="*/ 0 w 2322286"/>
                <a:gd name="connsiteY3" fmla="*/ 1117600 h 2119086"/>
                <a:gd name="connsiteX4" fmla="*/ 972458 w 2322286"/>
                <a:gd name="connsiteY4" fmla="*/ 986972 h 2119086"/>
                <a:gd name="connsiteX5" fmla="*/ 43543 w 2322286"/>
                <a:gd name="connsiteY5" fmla="*/ 435429 h 2119086"/>
                <a:gd name="connsiteX6" fmla="*/ 1030515 w 2322286"/>
                <a:gd name="connsiteY6" fmla="*/ 885372 h 2119086"/>
                <a:gd name="connsiteX7" fmla="*/ 522515 w 2322286"/>
                <a:gd name="connsiteY7" fmla="*/ 0 h 2119086"/>
                <a:gd name="connsiteX8" fmla="*/ 1204686 w 2322286"/>
                <a:gd name="connsiteY8" fmla="*/ 914400 h 2119086"/>
                <a:gd name="connsiteX9" fmla="*/ 1219200 w 2322286"/>
                <a:gd name="connsiteY9" fmla="*/ 58057 h 2119086"/>
                <a:gd name="connsiteX10" fmla="*/ 1277258 w 2322286"/>
                <a:gd name="connsiteY10" fmla="*/ 899886 h 2119086"/>
                <a:gd name="connsiteX11" fmla="*/ 1886858 w 2322286"/>
                <a:gd name="connsiteY11" fmla="*/ 319315 h 2119086"/>
                <a:gd name="connsiteX12" fmla="*/ 1364343 w 2322286"/>
                <a:gd name="connsiteY12" fmla="*/ 1001486 h 2119086"/>
                <a:gd name="connsiteX13" fmla="*/ 2322286 w 2322286"/>
                <a:gd name="connsiteY13" fmla="*/ 1640115 h 2119086"/>
                <a:gd name="connsiteX14" fmla="*/ 1262743 w 2322286"/>
                <a:gd name="connsiteY14" fmla="*/ 1103086 h 2119086"/>
                <a:gd name="connsiteX15" fmla="*/ 2002972 w 2322286"/>
                <a:gd name="connsiteY15" fmla="*/ 2032000 h 2119086"/>
                <a:gd name="connsiteX16" fmla="*/ 1088572 w 2322286"/>
                <a:gd name="connsiteY16" fmla="*/ 1248229 h 2119086"/>
                <a:gd name="connsiteX17" fmla="*/ 1582058 w 2322286"/>
                <a:gd name="connsiteY17" fmla="*/ 2119086 h 2119086"/>
                <a:gd name="connsiteX18" fmla="*/ 1045029 w 2322286"/>
                <a:gd name="connsiteY18" fmla="*/ 1378857 h 2119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322286" h="2119086">
                  <a:moveTo>
                    <a:pt x="1045029" y="1378857"/>
                  </a:moveTo>
                  <a:lnTo>
                    <a:pt x="449943" y="2075543"/>
                  </a:lnTo>
                  <a:lnTo>
                    <a:pt x="943429" y="1161143"/>
                  </a:lnTo>
                  <a:lnTo>
                    <a:pt x="0" y="1117600"/>
                  </a:lnTo>
                  <a:lnTo>
                    <a:pt x="972458" y="986972"/>
                  </a:lnTo>
                  <a:lnTo>
                    <a:pt x="43543" y="435429"/>
                  </a:lnTo>
                  <a:lnTo>
                    <a:pt x="1030515" y="885372"/>
                  </a:lnTo>
                  <a:lnTo>
                    <a:pt x="522515" y="0"/>
                  </a:lnTo>
                  <a:lnTo>
                    <a:pt x="1204686" y="914400"/>
                  </a:lnTo>
                  <a:lnTo>
                    <a:pt x="1219200" y="58057"/>
                  </a:lnTo>
                  <a:lnTo>
                    <a:pt x="1277258" y="899886"/>
                  </a:lnTo>
                  <a:lnTo>
                    <a:pt x="1886858" y="319315"/>
                  </a:lnTo>
                  <a:lnTo>
                    <a:pt x="1364343" y="1001486"/>
                  </a:lnTo>
                  <a:lnTo>
                    <a:pt x="2322286" y="1640115"/>
                  </a:lnTo>
                  <a:lnTo>
                    <a:pt x="1262743" y="1103086"/>
                  </a:lnTo>
                  <a:lnTo>
                    <a:pt x="2002972" y="2032000"/>
                  </a:lnTo>
                  <a:lnTo>
                    <a:pt x="1088572" y="1248229"/>
                  </a:lnTo>
                  <a:lnTo>
                    <a:pt x="1582058" y="2119086"/>
                  </a:lnTo>
                  <a:lnTo>
                    <a:pt x="1045029" y="1378857"/>
                  </a:lnTo>
                  <a:close/>
                </a:path>
              </a:pathLst>
            </a:custGeom>
            <a:solidFill>
              <a:srgbClr val="00B050"/>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86" name="Freeform 85"/>
            <p:cNvSpPr/>
            <p:nvPr/>
          </p:nvSpPr>
          <p:spPr>
            <a:xfrm>
              <a:off x="3004457" y="1378857"/>
              <a:ext cx="1465943" cy="1074057"/>
            </a:xfrm>
            <a:custGeom>
              <a:avLst/>
              <a:gdLst>
                <a:gd name="connsiteX0" fmla="*/ 754743 w 1465943"/>
                <a:gd name="connsiteY0" fmla="*/ 682172 h 1074057"/>
                <a:gd name="connsiteX1" fmla="*/ 145143 w 1465943"/>
                <a:gd name="connsiteY1" fmla="*/ 972457 h 1074057"/>
                <a:gd name="connsiteX2" fmla="*/ 725714 w 1465943"/>
                <a:gd name="connsiteY2" fmla="*/ 580572 h 1074057"/>
                <a:gd name="connsiteX3" fmla="*/ 0 w 1465943"/>
                <a:gd name="connsiteY3" fmla="*/ 420914 h 1074057"/>
                <a:gd name="connsiteX4" fmla="*/ 812800 w 1465943"/>
                <a:gd name="connsiteY4" fmla="*/ 493486 h 1074057"/>
                <a:gd name="connsiteX5" fmla="*/ 246743 w 1465943"/>
                <a:gd name="connsiteY5" fmla="*/ 0 h 1074057"/>
                <a:gd name="connsiteX6" fmla="*/ 899886 w 1465943"/>
                <a:gd name="connsiteY6" fmla="*/ 464457 h 1074057"/>
                <a:gd name="connsiteX7" fmla="*/ 754743 w 1465943"/>
                <a:gd name="connsiteY7" fmla="*/ 43543 h 1074057"/>
                <a:gd name="connsiteX8" fmla="*/ 798286 w 1465943"/>
                <a:gd name="connsiteY8" fmla="*/ 566057 h 1074057"/>
                <a:gd name="connsiteX9" fmla="*/ 1465943 w 1465943"/>
                <a:gd name="connsiteY9" fmla="*/ 449943 h 1074057"/>
                <a:gd name="connsiteX10" fmla="*/ 914400 w 1465943"/>
                <a:gd name="connsiteY10" fmla="*/ 653143 h 1074057"/>
                <a:gd name="connsiteX11" fmla="*/ 1132114 w 1465943"/>
                <a:gd name="connsiteY11" fmla="*/ 1074057 h 1074057"/>
                <a:gd name="connsiteX12" fmla="*/ 740229 w 1465943"/>
                <a:gd name="connsiteY12" fmla="*/ 740229 h 1074057"/>
                <a:gd name="connsiteX13" fmla="*/ 696686 w 1465943"/>
                <a:gd name="connsiteY13" fmla="*/ 682172 h 1074057"/>
                <a:gd name="connsiteX14" fmla="*/ 754743 w 1465943"/>
                <a:gd name="connsiteY14" fmla="*/ 682172 h 10740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65943" h="1074057">
                  <a:moveTo>
                    <a:pt x="754743" y="682172"/>
                  </a:moveTo>
                  <a:lnTo>
                    <a:pt x="145143" y="972457"/>
                  </a:lnTo>
                  <a:lnTo>
                    <a:pt x="725714" y="580572"/>
                  </a:lnTo>
                  <a:lnTo>
                    <a:pt x="0" y="420914"/>
                  </a:lnTo>
                  <a:lnTo>
                    <a:pt x="812800" y="493486"/>
                  </a:lnTo>
                  <a:lnTo>
                    <a:pt x="246743" y="0"/>
                  </a:lnTo>
                  <a:lnTo>
                    <a:pt x="899886" y="464457"/>
                  </a:lnTo>
                  <a:lnTo>
                    <a:pt x="754743" y="43543"/>
                  </a:lnTo>
                  <a:lnTo>
                    <a:pt x="798286" y="566057"/>
                  </a:lnTo>
                  <a:lnTo>
                    <a:pt x="1465943" y="449943"/>
                  </a:lnTo>
                  <a:lnTo>
                    <a:pt x="914400" y="653143"/>
                  </a:lnTo>
                  <a:lnTo>
                    <a:pt x="1132114" y="1074057"/>
                  </a:lnTo>
                  <a:lnTo>
                    <a:pt x="740229" y="740229"/>
                  </a:lnTo>
                  <a:lnTo>
                    <a:pt x="696686" y="682172"/>
                  </a:lnTo>
                  <a:lnTo>
                    <a:pt x="754743" y="682172"/>
                  </a:lnTo>
                  <a:close/>
                </a:path>
              </a:pathLst>
            </a:custGeom>
            <a:solidFill>
              <a:srgbClr val="00B050"/>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87" name="Trapezoid 86"/>
            <p:cNvSpPr/>
            <p:nvPr/>
          </p:nvSpPr>
          <p:spPr>
            <a:xfrm rot="10800000">
              <a:off x="3059832" y="3284984"/>
              <a:ext cx="1152128" cy="1152128"/>
            </a:xfrm>
            <a:prstGeom prst="trapezoid">
              <a:avLst/>
            </a:prstGeom>
            <a:solidFill>
              <a:srgbClr val="FFC000"/>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grpSp>
      <p:grpSp>
        <p:nvGrpSpPr>
          <p:cNvPr id="226" name="Group 16"/>
          <p:cNvGrpSpPr/>
          <p:nvPr/>
        </p:nvGrpSpPr>
        <p:grpSpPr>
          <a:xfrm rot="12335629">
            <a:off x="2584411" y="4413907"/>
            <a:ext cx="2187244" cy="1296144"/>
            <a:chOff x="1115616" y="3429000"/>
            <a:chExt cx="2520280" cy="2088232"/>
          </a:xfrm>
        </p:grpSpPr>
        <p:sp>
          <p:nvSpPr>
            <p:cNvPr id="57" name="Rounded Rectangle 56"/>
            <p:cNvSpPr/>
            <p:nvPr/>
          </p:nvSpPr>
          <p:spPr>
            <a:xfrm>
              <a:off x="1115616" y="3429000"/>
              <a:ext cx="2520280" cy="1728192"/>
            </a:xfrm>
            <a:prstGeom prst="roundRect">
              <a:avLst/>
            </a:prstGeom>
            <a:solidFill>
              <a:schemeClr val="bg1">
                <a:lumMod val="85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8" name="Isosceles Triangle 57"/>
            <p:cNvSpPr/>
            <p:nvPr/>
          </p:nvSpPr>
          <p:spPr>
            <a:xfrm>
              <a:off x="2051720" y="4509120"/>
              <a:ext cx="648072" cy="1008112"/>
            </a:xfrm>
            <a:prstGeom prst="triangle">
              <a:avLst/>
            </a:prstGeom>
            <a:solidFill>
              <a:schemeClr val="bg1">
                <a:lumMod val="75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229" name="Group 8"/>
          <p:cNvGrpSpPr/>
          <p:nvPr/>
        </p:nvGrpSpPr>
        <p:grpSpPr>
          <a:xfrm>
            <a:off x="4702923" y="3645024"/>
            <a:ext cx="4189557" cy="2304256"/>
            <a:chOff x="2411760" y="2348880"/>
            <a:chExt cx="4320480" cy="2376264"/>
          </a:xfrm>
          <a:solidFill>
            <a:srgbClr val="333333"/>
          </a:solidFill>
        </p:grpSpPr>
        <p:sp>
          <p:nvSpPr>
            <p:cNvPr id="2" name="Rounded Rectangle 1"/>
            <p:cNvSpPr/>
            <p:nvPr/>
          </p:nvSpPr>
          <p:spPr>
            <a:xfrm>
              <a:off x="2411760" y="2636912"/>
              <a:ext cx="504056" cy="2088232"/>
            </a:xfrm>
            <a:prstGeom prst="roundRect">
              <a:avLst/>
            </a:prstGeom>
            <a:solidFill>
              <a:srgbClr val="111111"/>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 name="Rounded Rectangle 2"/>
            <p:cNvSpPr/>
            <p:nvPr/>
          </p:nvSpPr>
          <p:spPr>
            <a:xfrm>
              <a:off x="6228184" y="2636912"/>
              <a:ext cx="504056" cy="2088232"/>
            </a:xfrm>
            <a:prstGeom prst="roundRect">
              <a:avLst/>
            </a:prstGeom>
            <a:solidFill>
              <a:srgbClr val="111111"/>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 name="Rounded Rectangle 4"/>
            <p:cNvSpPr/>
            <p:nvPr/>
          </p:nvSpPr>
          <p:spPr>
            <a:xfrm>
              <a:off x="2915816" y="2348880"/>
              <a:ext cx="1656184" cy="1584176"/>
            </a:xfrm>
            <a:prstGeom prst="roundRect">
              <a:avLst/>
            </a:prstGeom>
            <a:grp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 name="Rounded Rectangle 5"/>
            <p:cNvSpPr/>
            <p:nvPr/>
          </p:nvSpPr>
          <p:spPr>
            <a:xfrm>
              <a:off x="4572000" y="2348880"/>
              <a:ext cx="1656184" cy="1584176"/>
            </a:xfrm>
            <a:prstGeom prst="roundRect">
              <a:avLst/>
            </a:prstGeom>
            <a:grp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 name="Rounded Rectangle 3"/>
            <p:cNvSpPr/>
            <p:nvPr/>
          </p:nvSpPr>
          <p:spPr>
            <a:xfrm>
              <a:off x="2915816" y="3717032"/>
              <a:ext cx="3312368" cy="684076"/>
            </a:xfrm>
            <a:prstGeom prst="roundRect">
              <a:avLst/>
            </a:prstGeom>
            <a:grp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 name="Oval 6"/>
            <p:cNvSpPr/>
            <p:nvPr/>
          </p:nvSpPr>
          <p:spPr>
            <a:xfrm>
              <a:off x="3635896" y="2924944"/>
              <a:ext cx="288032" cy="288032"/>
            </a:xfrm>
            <a:prstGeom prst="ellipse">
              <a:avLst/>
            </a:prstGeom>
            <a:solidFill>
              <a:srgbClr val="111111"/>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 name="Oval 7"/>
            <p:cNvSpPr/>
            <p:nvPr/>
          </p:nvSpPr>
          <p:spPr>
            <a:xfrm>
              <a:off x="5220072" y="2924944"/>
              <a:ext cx="288032" cy="288032"/>
            </a:xfrm>
            <a:prstGeom prst="ellipse">
              <a:avLst/>
            </a:prstGeom>
            <a:solidFill>
              <a:srgbClr val="111111"/>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230" name="Group 14"/>
          <p:cNvGrpSpPr/>
          <p:nvPr/>
        </p:nvGrpSpPr>
        <p:grpSpPr>
          <a:xfrm>
            <a:off x="6300192" y="5589240"/>
            <a:ext cx="3384376" cy="1296144"/>
            <a:chOff x="3131840" y="4437112"/>
            <a:chExt cx="3384376" cy="1296144"/>
          </a:xfrm>
        </p:grpSpPr>
        <p:sp>
          <p:nvSpPr>
            <p:cNvPr id="12" name="Rectangle 11"/>
            <p:cNvSpPr/>
            <p:nvPr/>
          </p:nvSpPr>
          <p:spPr>
            <a:xfrm>
              <a:off x="3779912" y="4797152"/>
              <a:ext cx="144016" cy="864096"/>
            </a:xfrm>
            <a:prstGeom prst="rect">
              <a:avLst/>
            </a:prstGeom>
            <a:solidFill>
              <a:srgbClr val="9933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3" name="Rectangle 12"/>
            <p:cNvSpPr/>
            <p:nvPr/>
          </p:nvSpPr>
          <p:spPr>
            <a:xfrm>
              <a:off x="5508104" y="4869160"/>
              <a:ext cx="144016" cy="864096"/>
            </a:xfrm>
            <a:prstGeom prst="rect">
              <a:avLst/>
            </a:prstGeom>
            <a:solidFill>
              <a:srgbClr val="9933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4" name="Rectangle 13"/>
            <p:cNvSpPr/>
            <p:nvPr/>
          </p:nvSpPr>
          <p:spPr>
            <a:xfrm>
              <a:off x="4932040" y="4581128"/>
              <a:ext cx="144016" cy="864096"/>
            </a:xfrm>
            <a:prstGeom prst="rect">
              <a:avLst/>
            </a:prstGeom>
            <a:solidFill>
              <a:srgbClr val="9933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1" name="Oval 10"/>
            <p:cNvSpPr/>
            <p:nvPr/>
          </p:nvSpPr>
          <p:spPr>
            <a:xfrm>
              <a:off x="3131840" y="4589512"/>
              <a:ext cx="3384376" cy="648072"/>
            </a:xfrm>
            <a:prstGeom prst="ellipse">
              <a:avLst/>
            </a:prstGeom>
            <a:solidFill>
              <a:srgbClr val="6633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 name="Oval 9"/>
            <p:cNvSpPr/>
            <p:nvPr/>
          </p:nvSpPr>
          <p:spPr>
            <a:xfrm>
              <a:off x="3131840" y="4437112"/>
              <a:ext cx="3384376" cy="648072"/>
            </a:xfrm>
            <a:prstGeom prst="ellipse">
              <a:avLst/>
            </a:prstGeom>
            <a:solidFill>
              <a:srgbClr val="CC99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231" name="Group 128"/>
          <p:cNvGrpSpPr/>
          <p:nvPr/>
        </p:nvGrpSpPr>
        <p:grpSpPr>
          <a:xfrm>
            <a:off x="4013302" y="3229387"/>
            <a:ext cx="990746" cy="307625"/>
            <a:chOff x="4013302" y="3229387"/>
            <a:chExt cx="990746" cy="307625"/>
          </a:xfrm>
        </p:grpSpPr>
        <p:sp>
          <p:nvSpPr>
            <p:cNvPr id="130" name="Rectangle 129"/>
            <p:cNvSpPr/>
            <p:nvPr/>
          </p:nvSpPr>
          <p:spPr>
            <a:xfrm>
              <a:off x="4355976" y="3320988"/>
              <a:ext cx="648072" cy="216024"/>
            </a:xfrm>
            <a:prstGeom prst="rect">
              <a:avLst/>
            </a:prstGeom>
            <a:solidFill>
              <a:srgbClr val="9933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31" name="Rectangle 130"/>
            <p:cNvSpPr/>
            <p:nvPr/>
          </p:nvSpPr>
          <p:spPr>
            <a:xfrm rot="20599728">
              <a:off x="4013302" y="3229387"/>
              <a:ext cx="648072" cy="216024"/>
            </a:xfrm>
            <a:prstGeom prst="rect">
              <a:avLst/>
            </a:prstGeom>
            <a:solidFill>
              <a:srgbClr val="9933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232" name="Group 207"/>
          <p:cNvGrpSpPr/>
          <p:nvPr/>
        </p:nvGrpSpPr>
        <p:grpSpPr>
          <a:xfrm>
            <a:off x="7092280" y="5661248"/>
            <a:ext cx="1944216" cy="648072"/>
            <a:chOff x="7092280" y="5661248"/>
            <a:chExt cx="1944216" cy="648072"/>
          </a:xfrm>
        </p:grpSpPr>
        <p:cxnSp>
          <p:nvCxnSpPr>
            <p:cNvPr id="198" name="Straight Connector 197"/>
            <p:cNvCxnSpPr/>
            <p:nvPr/>
          </p:nvCxnSpPr>
          <p:spPr>
            <a:xfrm flipH="1">
              <a:off x="7092280" y="5661248"/>
              <a:ext cx="1944216" cy="504056"/>
            </a:xfrm>
            <a:prstGeom prst="line">
              <a:avLst/>
            </a:prstGeom>
            <a:ln w="76200" cap="rnd">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3" name="Straight Connector 202"/>
            <p:cNvCxnSpPr/>
            <p:nvPr/>
          </p:nvCxnSpPr>
          <p:spPr>
            <a:xfrm flipV="1">
              <a:off x="7092280" y="6165304"/>
              <a:ext cx="0" cy="144016"/>
            </a:xfrm>
            <a:prstGeom prst="line">
              <a:avLst/>
            </a:prstGeom>
            <a:ln w="76200" cap="rnd">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212" name="Straight Connector 211"/>
          <p:cNvCxnSpPr/>
          <p:nvPr/>
        </p:nvCxnSpPr>
        <p:spPr>
          <a:xfrm flipH="1" flipV="1">
            <a:off x="5207000" y="3336926"/>
            <a:ext cx="1704975" cy="336549"/>
          </a:xfrm>
          <a:prstGeom prst="line">
            <a:avLst/>
          </a:prstGeom>
          <a:ln w="76200" cap="rnd">
            <a:solidFill>
              <a:schemeClr val="tx1"/>
            </a:solidFill>
          </a:ln>
        </p:spPr>
        <p:style>
          <a:lnRef idx="1">
            <a:schemeClr val="accent1"/>
          </a:lnRef>
          <a:fillRef idx="0">
            <a:schemeClr val="accent1"/>
          </a:fillRef>
          <a:effectRef idx="0">
            <a:schemeClr val="accent1"/>
          </a:effectRef>
          <a:fontRef idx="minor">
            <a:schemeClr val="tx1"/>
          </a:fontRef>
        </p:style>
      </p:cxnSp>
      <p:sp>
        <p:nvSpPr>
          <p:cNvPr id="225" name="Freeform 224"/>
          <p:cNvSpPr/>
          <p:nvPr/>
        </p:nvSpPr>
        <p:spPr>
          <a:xfrm>
            <a:off x="5724128" y="3340100"/>
            <a:ext cx="3419872" cy="332740"/>
          </a:xfrm>
          <a:custGeom>
            <a:avLst/>
            <a:gdLst>
              <a:gd name="connsiteX0" fmla="*/ 661670 w 2546350"/>
              <a:gd name="connsiteY0" fmla="*/ 5080 h 332740"/>
              <a:gd name="connsiteX1" fmla="*/ 242570 w 2546350"/>
              <a:gd name="connsiteY1" fmla="*/ 27940 h 332740"/>
              <a:gd name="connsiteX2" fmla="*/ 547370 w 2546350"/>
              <a:gd name="connsiteY2" fmla="*/ 88900 h 332740"/>
              <a:gd name="connsiteX3" fmla="*/ 6350 w 2546350"/>
              <a:gd name="connsiteY3" fmla="*/ 134620 h 332740"/>
              <a:gd name="connsiteX4" fmla="*/ 509270 w 2546350"/>
              <a:gd name="connsiteY4" fmla="*/ 187960 h 332740"/>
              <a:gd name="connsiteX5" fmla="*/ 326390 w 2546350"/>
              <a:gd name="connsiteY5" fmla="*/ 233680 h 332740"/>
              <a:gd name="connsiteX6" fmla="*/ 646430 w 2546350"/>
              <a:gd name="connsiteY6" fmla="*/ 287020 h 332740"/>
              <a:gd name="connsiteX7" fmla="*/ 2338070 w 2546350"/>
              <a:gd name="connsiteY7" fmla="*/ 317500 h 332740"/>
              <a:gd name="connsiteX8" fmla="*/ 1896110 w 2546350"/>
              <a:gd name="connsiteY8" fmla="*/ 195580 h 332740"/>
              <a:gd name="connsiteX9" fmla="*/ 2094230 w 2546350"/>
              <a:gd name="connsiteY9" fmla="*/ 127000 h 332740"/>
              <a:gd name="connsiteX10" fmla="*/ 1697990 w 2546350"/>
              <a:gd name="connsiteY10" fmla="*/ 81280 h 332740"/>
              <a:gd name="connsiteX11" fmla="*/ 1835150 w 2546350"/>
              <a:gd name="connsiteY11" fmla="*/ 12700 h 332740"/>
              <a:gd name="connsiteX12" fmla="*/ 661670 w 2546350"/>
              <a:gd name="connsiteY12" fmla="*/ 5080 h 332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546350" h="332740">
                <a:moveTo>
                  <a:pt x="661670" y="5080"/>
                </a:moveTo>
                <a:cubicBezTo>
                  <a:pt x="396240" y="7620"/>
                  <a:pt x="261620" y="13970"/>
                  <a:pt x="242570" y="27940"/>
                </a:cubicBezTo>
                <a:cubicBezTo>
                  <a:pt x="223520" y="41910"/>
                  <a:pt x="586740" y="71120"/>
                  <a:pt x="547370" y="88900"/>
                </a:cubicBezTo>
                <a:cubicBezTo>
                  <a:pt x="508000" y="106680"/>
                  <a:pt x="12700" y="118110"/>
                  <a:pt x="6350" y="134620"/>
                </a:cubicBezTo>
                <a:cubicBezTo>
                  <a:pt x="0" y="151130"/>
                  <a:pt x="455930" y="171450"/>
                  <a:pt x="509270" y="187960"/>
                </a:cubicBezTo>
                <a:cubicBezTo>
                  <a:pt x="562610" y="204470"/>
                  <a:pt x="303530" y="217170"/>
                  <a:pt x="326390" y="233680"/>
                </a:cubicBezTo>
                <a:cubicBezTo>
                  <a:pt x="349250" y="250190"/>
                  <a:pt x="311150" y="273050"/>
                  <a:pt x="646430" y="287020"/>
                </a:cubicBezTo>
                <a:cubicBezTo>
                  <a:pt x="981710" y="300990"/>
                  <a:pt x="2129790" y="332740"/>
                  <a:pt x="2338070" y="317500"/>
                </a:cubicBezTo>
                <a:cubicBezTo>
                  <a:pt x="2546350" y="302260"/>
                  <a:pt x="1936750" y="227330"/>
                  <a:pt x="1896110" y="195580"/>
                </a:cubicBezTo>
                <a:cubicBezTo>
                  <a:pt x="1855470" y="163830"/>
                  <a:pt x="2127250" y="146050"/>
                  <a:pt x="2094230" y="127000"/>
                </a:cubicBezTo>
                <a:cubicBezTo>
                  <a:pt x="2061210" y="107950"/>
                  <a:pt x="1741170" y="100330"/>
                  <a:pt x="1697990" y="81280"/>
                </a:cubicBezTo>
                <a:cubicBezTo>
                  <a:pt x="1654810" y="62230"/>
                  <a:pt x="2015490" y="25400"/>
                  <a:pt x="1835150" y="12700"/>
                </a:cubicBezTo>
                <a:cubicBezTo>
                  <a:pt x="1654810" y="0"/>
                  <a:pt x="927100" y="2540"/>
                  <a:pt x="661670" y="5080"/>
                </a:cubicBezTo>
                <a:close/>
              </a:path>
            </a:pathLst>
          </a:custGeom>
          <a:solidFill>
            <a:srgbClr val="4D4D4D"/>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55" name="Freeform 154"/>
          <p:cNvSpPr/>
          <p:nvPr/>
        </p:nvSpPr>
        <p:spPr>
          <a:xfrm>
            <a:off x="1331640" y="0"/>
            <a:ext cx="1584176" cy="3670942"/>
          </a:xfrm>
          <a:custGeom>
            <a:avLst/>
            <a:gdLst>
              <a:gd name="connsiteX0" fmla="*/ 725715 w 1436915"/>
              <a:gd name="connsiteY0" fmla="*/ 3338286 h 3338286"/>
              <a:gd name="connsiteX1" fmla="*/ 1436915 w 1436915"/>
              <a:gd name="connsiteY1" fmla="*/ 2801257 h 3338286"/>
              <a:gd name="connsiteX2" fmla="*/ 986972 w 1436915"/>
              <a:gd name="connsiteY2" fmla="*/ 2336800 h 3338286"/>
              <a:gd name="connsiteX3" fmla="*/ 449943 w 1436915"/>
              <a:gd name="connsiteY3" fmla="*/ 1770743 h 3338286"/>
              <a:gd name="connsiteX4" fmla="*/ 899886 w 1436915"/>
              <a:gd name="connsiteY4" fmla="*/ 1582057 h 3338286"/>
              <a:gd name="connsiteX5" fmla="*/ 1204686 w 1436915"/>
              <a:gd name="connsiteY5" fmla="*/ 1596572 h 3338286"/>
              <a:gd name="connsiteX6" fmla="*/ 725715 w 1436915"/>
              <a:gd name="connsiteY6" fmla="*/ 1320800 h 3338286"/>
              <a:gd name="connsiteX7" fmla="*/ 43543 w 1436915"/>
              <a:gd name="connsiteY7" fmla="*/ 1291772 h 3338286"/>
              <a:gd name="connsiteX8" fmla="*/ 696686 w 1436915"/>
              <a:gd name="connsiteY8" fmla="*/ 870857 h 3338286"/>
              <a:gd name="connsiteX9" fmla="*/ 624115 w 1436915"/>
              <a:gd name="connsiteY9" fmla="*/ 203200 h 3338286"/>
              <a:gd name="connsiteX10" fmla="*/ 0 w 1436915"/>
              <a:gd name="connsiteY10" fmla="*/ 0 h 3338286"/>
              <a:gd name="connsiteX11" fmla="*/ 0 w 1436915"/>
              <a:gd name="connsiteY11" fmla="*/ 217714 h 3338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36915" h="3338286">
                <a:moveTo>
                  <a:pt x="725715" y="3338286"/>
                </a:moveTo>
                <a:lnTo>
                  <a:pt x="1436915" y="2801257"/>
                </a:lnTo>
                <a:lnTo>
                  <a:pt x="986972" y="2336800"/>
                </a:lnTo>
                <a:lnTo>
                  <a:pt x="449943" y="1770743"/>
                </a:lnTo>
                <a:lnTo>
                  <a:pt x="899886" y="1582057"/>
                </a:lnTo>
                <a:lnTo>
                  <a:pt x="1204686" y="1596572"/>
                </a:lnTo>
                <a:lnTo>
                  <a:pt x="725715" y="1320800"/>
                </a:lnTo>
                <a:lnTo>
                  <a:pt x="43543" y="1291772"/>
                </a:lnTo>
                <a:lnTo>
                  <a:pt x="696686" y="870857"/>
                </a:lnTo>
                <a:lnTo>
                  <a:pt x="624115" y="203200"/>
                </a:lnTo>
                <a:lnTo>
                  <a:pt x="0" y="0"/>
                </a:lnTo>
                <a:lnTo>
                  <a:pt x="0" y="217714"/>
                </a:lnTo>
              </a:path>
            </a:pathLst>
          </a:custGeom>
          <a:ln w="38100">
            <a:solidFill>
              <a:srgbClr val="CCFFFF"/>
            </a:solidFill>
          </a:ln>
          <a:effectLst>
            <a:glow rad="63500">
              <a:schemeClr val="accent5">
                <a:satMod val="175000"/>
                <a:alpha val="40000"/>
              </a:schemeClr>
            </a:glo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156" name="Freeform 155"/>
          <p:cNvSpPr/>
          <p:nvPr/>
        </p:nvSpPr>
        <p:spPr>
          <a:xfrm>
            <a:off x="1907704" y="2060848"/>
            <a:ext cx="4104456" cy="1691974"/>
          </a:xfrm>
          <a:custGeom>
            <a:avLst/>
            <a:gdLst>
              <a:gd name="connsiteX0" fmla="*/ 0 w 1756229"/>
              <a:gd name="connsiteY0" fmla="*/ 899886 h 899886"/>
              <a:gd name="connsiteX1" fmla="*/ 58057 w 1756229"/>
              <a:gd name="connsiteY1" fmla="*/ 101600 h 899886"/>
              <a:gd name="connsiteX2" fmla="*/ 711200 w 1756229"/>
              <a:gd name="connsiteY2" fmla="*/ 551543 h 899886"/>
              <a:gd name="connsiteX3" fmla="*/ 870857 w 1756229"/>
              <a:gd name="connsiteY3" fmla="*/ 232229 h 899886"/>
              <a:gd name="connsiteX4" fmla="*/ 1509486 w 1756229"/>
              <a:gd name="connsiteY4" fmla="*/ 551543 h 899886"/>
              <a:gd name="connsiteX5" fmla="*/ 1422400 w 1756229"/>
              <a:gd name="connsiteY5" fmla="*/ 0 h 899886"/>
              <a:gd name="connsiteX6" fmla="*/ 1756229 w 1756229"/>
              <a:gd name="connsiteY6" fmla="*/ 319315 h 899886"/>
              <a:gd name="connsiteX7" fmla="*/ 1741715 w 1756229"/>
              <a:gd name="connsiteY7" fmla="*/ 667658 h 899886"/>
              <a:gd name="connsiteX0" fmla="*/ 216024 w 1972253"/>
              <a:gd name="connsiteY0" fmla="*/ 899886 h 899886"/>
              <a:gd name="connsiteX1" fmla="*/ 0 w 1972253"/>
              <a:gd name="connsiteY1" fmla="*/ 144016 h 899886"/>
              <a:gd name="connsiteX2" fmla="*/ 927224 w 1972253"/>
              <a:gd name="connsiteY2" fmla="*/ 551543 h 899886"/>
              <a:gd name="connsiteX3" fmla="*/ 1086881 w 1972253"/>
              <a:gd name="connsiteY3" fmla="*/ 232229 h 899886"/>
              <a:gd name="connsiteX4" fmla="*/ 1725510 w 1972253"/>
              <a:gd name="connsiteY4" fmla="*/ 551543 h 899886"/>
              <a:gd name="connsiteX5" fmla="*/ 1638424 w 1972253"/>
              <a:gd name="connsiteY5" fmla="*/ 0 h 899886"/>
              <a:gd name="connsiteX6" fmla="*/ 1972253 w 1972253"/>
              <a:gd name="connsiteY6" fmla="*/ 319315 h 899886"/>
              <a:gd name="connsiteX7" fmla="*/ 1957739 w 1972253"/>
              <a:gd name="connsiteY7" fmla="*/ 667658 h 899886"/>
              <a:gd name="connsiteX0" fmla="*/ 216024 w 1972253"/>
              <a:gd name="connsiteY0" fmla="*/ 899886 h 899886"/>
              <a:gd name="connsiteX1" fmla="*/ 0 w 1972253"/>
              <a:gd name="connsiteY1" fmla="*/ 144016 h 899886"/>
              <a:gd name="connsiteX2" fmla="*/ 648072 w 1972253"/>
              <a:gd name="connsiteY2" fmla="*/ 144016 h 899886"/>
              <a:gd name="connsiteX3" fmla="*/ 1086881 w 1972253"/>
              <a:gd name="connsiteY3" fmla="*/ 232229 h 899886"/>
              <a:gd name="connsiteX4" fmla="*/ 1725510 w 1972253"/>
              <a:gd name="connsiteY4" fmla="*/ 551543 h 899886"/>
              <a:gd name="connsiteX5" fmla="*/ 1638424 w 1972253"/>
              <a:gd name="connsiteY5" fmla="*/ 0 h 899886"/>
              <a:gd name="connsiteX6" fmla="*/ 1972253 w 1972253"/>
              <a:gd name="connsiteY6" fmla="*/ 319315 h 899886"/>
              <a:gd name="connsiteX7" fmla="*/ 1957739 w 1972253"/>
              <a:gd name="connsiteY7" fmla="*/ 667658 h 899886"/>
              <a:gd name="connsiteX0" fmla="*/ 216024 w 1972253"/>
              <a:gd name="connsiteY0" fmla="*/ 1115910 h 1115910"/>
              <a:gd name="connsiteX1" fmla="*/ 0 w 1972253"/>
              <a:gd name="connsiteY1" fmla="*/ 360040 h 1115910"/>
              <a:gd name="connsiteX2" fmla="*/ 648072 w 1972253"/>
              <a:gd name="connsiteY2" fmla="*/ 360040 h 1115910"/>
              <a:gd name="connsiteX3" fmla="*/ 288032 w 1972253"/>
              <a:gd name="connsiteY3" fmla="*/ 0 h 1115910"/>
              <a:gd name="connsiteX4" fmla="*/ 1725510 w 1972253"/>
              <a:gd name="connsiteY4" fmla="*/ 767567 h 1115910"/>
              <a:gd name="connsiteX5" fmla="*/ 1638424 w 1972253"/>
              <a:gd name="connsiteY5" fmla="*/ 216024 h 1115910"/>
              <a:gd name="connsiteX6" fmla="*/ 1972253 w 1972253"/>
              <a:gd name="connsiteY6" fmla="*/ 535339 h 1115910"/>
              <a:gd name="connsiteX7" fmla="*/ 1957739 w 1972253"/>
              <a:gd name="connsiteY7" fmla="*/ 883682 h 1115910"/>
              <a:gd name="connsiteX0" fmla="*/ 216024 w 1972253"/>
              <a:gd name="connsiteY0" fmla="*/ 1115910 h 1115910"/>
              <a:gd name="connsiteX1" fmla="*/ 0 w 1972253"/>
              <a:gd name="connsiteY1" fmla="*/ 360040 h 1115910"/>
              <a:gd name="connsiteX2" fmla="*/ 648072 w 1972253"/>
              <a:gd name="connsiteY2" fmla="*/ 360040 h 1115910"/>
              <a:gd name="connsiteX3" fmla="*/ 288032 w 1972253"/>
              <a:gd name="connsiteY3" fmla="*/ 0 h 1115910"/>
              <a:gd name="connsiteX4" fmla="*/ 1224136 w 1972253"/>
              <a:gd name="connsiteY4" fmla="*/ 216024 h 1115910"/>
              <a:gd name="connsiteX5" fmla="*/ 1638424 w 1972253"/>
              <a:gd name="connsiteY5" fmla="*/ 216024 h 1115910"/>
              <a:gd name="connsiteX6" fmla="*/ 1972253 w 1972253"/>
              <a:gd name="connsiteY6" fmla="*/ 535339 h 1115910"/>
              <a:gd name="connsiteX7" fmla="*/ 1957739 w 1972253"/>
              <a:gd name="connsiteY7" fmla="*/ 883682 h 1115910"/>
              <a:gd name="connsiteX0" fmla="*/ 216024 w 1972253"/>
              <a:gd name="connsiteY0" fmla="*/ 1331934 h 1331934"/>
              <a:gd name="connsiteX1" fmla="*/ 0 w 1972253"/>
              <a:gd name="connsiteY1" fmla="*/ 576064 h 1331934"/>
              <a:gd name="connsiteX2" fmla="*/ 648072 w 1972253"/>
              <a:gd name="connsiteY2" fmla="*/ 576064 h 1331934"/>
              <a:gd name="connsiteX3" fmla="*/ 288032 w 1972253"/>
              <a:gd name="connsiteY3" fmla="*/ 216024 h 1331934"/>
              <a:gd name="connsiteX4" fmla="*/ 1224136 w 1972253"/>
              <a:gd name="connsiteY4" fmla="*/ 432048 h 1331934"/>
              <a:gd name="connsiteX5" fmla="*/ 1224136 w 1972253"/>
              <a:gd name="connsiteY5" fmla="*/ 0 h 1331934"/>
              <a:gd name="connsiteX6" fmla="*/ 1972253 w 1972253"/>
              <a:gd name="connsiteY6" fmla="*/ 751363 h 1331934"/>
              <a:gd name="connsiteX7" fmla="*/ 1957739 w 1972253"/>
              <a:gd name="connsiteY7" fmla="*/ 1099706 h 1331934"/>
              <a:gd name="connsiteX0" fmla="*/ 216024 w 1957739"/>
              <a:gd name="connsiteY0" fmla="*/ 1331934 h 1331934"/>
              <a:gd name="connsiteX1" fmla="*/ 0 w 1957739"/>
              <a:gd name="connsiteY1" fmla="*/ 576064 h 1331934"/>
              <a:gd name="connsiteX2" fmla="*/ 648072 w 1957739"/>
              <a:gd name="connsiteY2" fmla="*/ 576064 h 1331934"/>
              <a:gd name="connsiteX3" fmla="*/ 288032 w 1957739"/>
              <a:gd name="connsiteY3" fmla="*/ 216024 h 1331934"/>
              <a:gd name="connsiteX4" fmla="*/ 1224136 w 1957739"/>
              <a:gd name="connsiteY4" fmla="*/ 432048 h 1331934"/>
              <a:gd name="connsiteX5" fmla="*/ 1224136 w 1957739"/>
              <a:gd name="connsiteY5" fmla="*/ 0 h 1331934"/>
              <a:gd name="connsiteX6" fmla="*/ 1800200 w 1957739"/>
              <a:gd name="connsiteY6" fmla="*/ 0 h 1331934"/>
              <a:gd name="connsiteX7" fmla="*/ 1957739 w 1957739"/>
              <a:gd name="connsiteY7" fmla="*/ 1099706 h 1331934"/>
              <a:gd name="connsiteX0" fmla="*/ 216024 w 2160240"/>
              <a:gd name="connsiteY0" fmla="*/ 1691974 h 1691974"/>
              <a:gd name="connsiteX1" fmla="*/ 0 w 2160240"/>
              <a:gd name="connsiteY1" fmla="*/ 936104 h 1691974"/>
              <a:gd name="connsiteX2" fmla="*/ 648072 w 2160240"/>
              <a:gd name="connsiteY2" fmla="*/ 936104 h 1691974"/>
              <a:gd name="connsiteX3" fmla="*/ 288032 w 2160240"/>
              <a:gd name="connsiteY3" fmla="*/ 576064 h 1691974"/>
              <a:gd name="connsiteX4" fmla="*/ 1224136 w 2160240"/>
              <a:gd name="connsiteY4" fmla="*/ 792088 h 1691974"/>
              <a:gd name="connsiteX5" fmla="*/ 1224136 w 2160240"/>
              <a:gd name="connsiteY5" fmla="*/ 360040 h 1691974"/>
              <a:gd name="connsiteX6" fmla="*/ 1800200 w 2160240"/>
              <a:gd name="connsiteY6" fmla="*/ 360040 h 1691974"/>
              <a:gd name="connsiteX7" fmla="*/ 2160240 w 2160240"/>
              <a:gd name="connsiteY7" fmla="*/ 0 h 1691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60240" h="1691974">
                <a:moveTo>
                  <a:pt x="216024" y="1691974"/>
                </a:moveTo>
                <a:lnTo>
                  <a:pt x="0" y="936104"/>
                </a:lnTo>
                <a:lnTo>
                  <a:pt x="648072" y="936104"/>
                </a:lnTo>
                <a:lnTo>
                  <a:pt x="288032" y="576064"/>
                </a:lnTo>
                <a:lnTo>
                  <a:pt x="1224136" y="792088"/>
                </a:lnTo>
                <a:lnTo>
                  <a:pt x="1224136" y="360040"/>
                </a:lnTo>
                <a:lnTo>
                  <a:pt x="1800200" y="360040"/>
                </a:lnTo>
                <a:lnTo>
                  <a:pt x="2160240" y="0"/>
                </a:lnTo>
              </a:path>
            </a:pathLst>
          </a:custGeom>
          <a:ln w="38100">
            <a:solidFill>
              <a:srgbClr val="CCFFFF"/>
            </a:solidFill>
          </a:ln>
          <a:effectLst>
            <a:glow rad="63500">
              <a:schemeClr val="accent5">
                <a:satMod val="175000"/>
                <a:alpha val="40000"/>
              </a:schemeClr>
            </a:glo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157" name="Freeform 156"/>
          <p:cNvSpPr/>
          <p:nvPr/>
        </p:nvSpPr>
        <p:spPr>
          <a:xfrm>
            <a:off x="539552" y="2996952"/>
            <a:ext cx="1368152" cy="1080120"/>
          </a:xfrm>
          <a:custGeom>
            <a:avLst/>
            <a:gdLst>
              <a:gd name="connsiteX0" fmla="*/ 0 w 1756229"/>
              <a:gd name="connsiteY0" fmla="*/ 899886 h 899886"/>
              <a:gd name="connsiteX1" fmla="*/ 58057 w 1756229"/>
              <a:gd name="connsiteY1" fmla="*/ 101600 h 899886"/>
              <a:gd name="connsiteX2" fmla="*/ 711200 w 1756229"/>
              <a:gd name="connsiteY2" fmla="*/ 551543 h 899886"/>
              <a:gd name="connsiteX3" fmla="*/ 870857 w 1756229"/>
              <a:gd name="connsiteY3" fmla="*/ 232229 h 899886"/>
              <a:gd name="connsiteX4" fmla="*/ 1509486 w 1756229"/>
              <a:gd name="connsiteY4" fmla="*/ 551543 h 899886"/>
              <a:gd name="connsiteX5" fmla="*/ 1422400 w 1756229"/>
              <a:gd name="connsiteY5" fmla="*/ 0 h 899886"/>
              <a:gd name="connsiteX6" fmla="*/ 1756229 w 1756229"/>
              <a:gd name="connsiteY6" fmla="*/ 319315 h 899886"/>
              <a:gd name="connsiteX7" fmla="*/ 1741715 w 1756229"/>
              <a:gd name="connsiteY7" fmla="*/ 667658 h 899886"/>
              <a:gd name="connsiteX0" fmla="*/ 0 w 1756229"/>
              <a:gd name="connsiteY0" fmla="*/ 798286 h 798286"/>
              <a:gd name="connsiteX1" fmla="*/ 58057 w 1756229"/>
              <a:gd name="connsiteY1" fmla="*/ 0 h 798286"/>
              <a:gd name="connsiteX2" fmla="*/ 711200 w 1756229"/>
              <a:gd name="connsiteY2" fmla="*/ 449943 h 798286"/>
              <a:gd name="connsiteX3" fmla="*/ 870857 w 1756229"/>
              <a:gd name="connsiteY3" fmla="*/ 130629 h 798286"/>
              <a:gd name="connsiteX4" fmla="*/ 1509486 w 1756229"/>
              <a:gd name="connsiteY4" fmla="*/ 449943 h 798286"/>
              <a:gd name="connsiteX5" fmla="*/ 1368152 w 1756229"/>
              <a:gd name="connsiteY5" fmla="*/ 42416 h 798286"/>
              <a:gd name="connsiteX6" fmla="*/ 1756229 w 1756229"/>
              <a:gd name="connsiteY6" fmla="*/ 217715 h 798286"/>
              <a:gd name="connsiteX7" fmla="*/ 1741715 w 1756229"/>
              <a:gd name="connsiteY7" fmla="*/ 566058 h 798286"/>
              <a:gd name="connsiteX0" fmla="*/ 0 w 1741715"/>
              <a:gd name="connsiteY0" fmla="*/ 798286 h 798286"/>
              <a:gd name="connsiteX1" fmla="*/ 58057 w 1741715"/>
              <a:gd name="connsiteY1" fmla="*/ 0 h 798286"/>
              <a:gd name="connsiteX2" fmla="*/ 711200 w 1741715"/>
              <a:gd name="connsiteY2" fmla="*/ 449943 h 798286"/>
              <a:gd name="connsiteX3" fmla="*/ 870857 w 1741715"/>
              <a:gd name="connsiteY3" fmla="*/ 130629 h 798286"/>
              <a:gd name="connsiteX4" fmla="*/ 1509486 w 1741715"/>
              <a:gd name="connsiteY4" fmla="*/ 449943 h 798286"/>
              <a:gd name="connsiteX5" fmla="*/ 1368152 w 1741715"/>
              <a:gd name="connsiteY5" fmla="*/ 42416 h 798286"/>
              <a:gd name="connsiteX6" fmla="*/ 1656184 w 1741715"/>
              <a:gd name="connsiteY6" fmla="*/ 330448 h 798286"/>
              <a:gd name="connsiteX7" fmla="*/ 1741715 w 1741715"/>
              <a:gd name="connsiteY7" fmla="*/ 566058 h 798286"/>
              <a:gd name="connsiteX0" fmla="*/ 0 w 1741715"/>
              <a:gd name="connsiteY0" fmla="*/ 798286 h 834504"/>
              <a:gd name="connsiteX1" fmla="*/ 58057 w 1741715"/>
              <a:gd name="connsiteY1" fmla="*/ 0 h 834504"/>
              <a:gd name="connsiteX2" fmla="*/ 711200 w 1741715"/>
              <a:gd name="connsiteY2" fmla="*/ 449943 h 834504"/>
              <a:gd name="connsiteX3" fmla="*/ 870857 w 1741715"/>
              <a:gd name="connsiteY3" fmla="*/ 130629 h 834504"/>
              <a:gd name="connsiteX4" fmla="*/ 1224136 w 1741715"/>
              <a:gd name="connsiteY4" fmla="*/ 834504 h 834504"/>
              <a:gd name="connsiteX5" fmla="*/ 1368152 w 1741715"/>
              <a:gd name="connsiteY5" fmla="*/ 42416 h 834504"/>
              <a:gd name="connsiteX6" fmla="*/ 1656184 w 1741715"/>
              <a:gd name="connsiteY6" fmla="*/ 330448 h 834504"/>
              <a:gd name="connsiteX7" fmla="*/ 1741715 w 1741715"/>
              <a:gd name="connsiteY7" fmla="*/ 566058 h 834504"/>
              <a:gd name="connsiteX0" fmla="*/ 0 w 1741715"/>
              <a:gd name="connsiteY0" fmla="*/ 798286 h 978520"/>
              <a:gd name="connsiteX1" fmla="*/ 58057 w 1741715"/>
              <a:gd name="connsiteY1" fmla="*/ 0 h 978520"/>
              <a:gd name="connsiteX2" fmla="*/ 648072 w 1741715"/>
              <a:gd name="connsiteY2" fmla="*/ 978520 h 978520"/>
              <a:gd name="connsiteX3" fmla="*/ 870857 w 1741715"/>
              <a:gd name="connsiteY3" fmla="*/ 130629 h 978520"/>
              <a:gd name="connsiteX4" fmla="*/ 1224136 w 1741715"/>
              <a:gd name="connsiteY4" fmla="*/ 834504 h 978520"/>
              <a:gd name="connsiteX5" fmla="*/ 1368152 w 1741715"/>
              <a:gd name="connsiteY5" fmla="*/ 42416 h 978520"/>
              <a:gd name="connsiteX6" fmla="*/ 1656184 w 1741715"/>
              <a:gd name="connsiteY6" fmla="*/ 330448 h 978520"/>
              <a:gd name="connsiteX7" fmla="*/ 1741715 w 1741715"/>
              <a:gd name="connsiteY7" fmla="*/ 566058 h 978520"/>
              <a:gd name="connsiteX0" fmla="*/ 0 w 1741715"/>
              <a:gd name="connsiteY0" fmla="*/ 798286 h 978520"/>
              <a:gd name="connsiteX1" fmla="*/ 58057 w 1741715"/>
              <a:gd name="connsiteY1" fmla="*/ 0 h 978520"/>
              <a:gd name="connsiteX2" fmla="*/ 648072 w 1741715"/>
              <a:gd name="connsiteY2" fmla="*/ 978520 h 978520"/>
              <a:gd name="connsiteX3" fmla="*/ 792088 w 1741715"/>
              <a:gd name="connsiteY3" fmla="*/ 474464 h 978520"/>
              <a:gd name="connsiteX4" fmla="*/ 1224136 w 1741715"/>
              <a:gd name="connsiteY4" fmla="*/ 834504 h 978520"/>
              <a:gd name="connsiteX5" fmla="*/ 1368152 w 1741715"/>
              <a:gd name="connsiteY5" fmla="*/ 42416 h 978520"/>
              <a:gd name="connsiteX6" fmla="*/ 1656184 w 1741715"/>
              <a:gd name="connsiteY6" fmla="*/ 330448 h 978520"/>
              <a:gd name="connsiteX7" fmla="*/ 1741715 w 1741715"/>
              <a:gd name="connsiteY7" fmla="*/ 566058 h 978520"/>
              <a:gd name="connsiteX0" fmla="*/ 0 w 1741715"/>
              <a:gd name="connsiteY0" fmla="*/ 755870 h 1080120"/>
              <a:gd name="connsiteX1" fmla="*/ 144016 w 1741715"/>
              <a:gd name="connsiteY1" fmla="*/ 1080120 h 1080120"/>
              <a:gd name="connsiteX2" fmla="*/ 648072 w 1741715"/>
              <a:gd name="connsiteY2" fmla="*/ 936104 h 1080120"/>
              <a:gd name="connsiteX3" fmla="*/ 792088 w 1741715"/>
              <a:gd name="connsiteY3" fmla="*/ 432048 h 1080120"/>
              <a:gd name="connsiteX4" fmla="*/ 1224136 w 1741715"/>
              <a:gd name="connsiteY4" fmla="*/ 792088 h 1080120"/>
              <a:gd name="connsiteX5" fmla="*/ 1368152 w 1741715"/>
              <a:gd name="connsiteY5" fmla="*/ 0 h 1080120"/>
              <a:gd name="connsiteX6" fmla="*/ 1656184 w 1741715"/>
              <a:gd name="connsiteY6" fmla="*/ 288032 h 1080120"/>
              <a:gd name="connsiteX7" fmla="*/ 1741715 w 1741715"/>
              <a:gd name="connsiteY7" fmla="*/ 523642 h 1080120"/>
              <a:gd name="connsiteX0" fmla="*/ 0 w 2029747"/>
              <a:gd name="connsiteY0" fmla="*/ 720080 h 1080120"/>
              <a:gd name="connsiteX1" fmla="*/ 432048 w 2029747"/>
              <a:gd name="connsiteY1" fmla="*/ 1080120 h 1080120"/>
              <a:gd name="connsiteX2" fmla="*/ 936104 w 2029747"/>
              <a:gd name="connsiteY2" fmla="*/ 936104 h 1080120"/>
              <a:gd name="connsiteX3" fmla="*/ 1080120 w 2029747"/>
              <a:gd name="connsiteY3" fmla="*/ 432048 h 1080120"/>
              <a:gd name="connsiteX4" fmla="*/ 1512168 w 2029747"/>
              <a:gd name="connsiteY4" fmla="*/ 792088 h 1080120"/>
              <a:gd name="connsiteX5" fmla="*/ 1656184 w 2029747"/>
              <a:gd name="connsiteY5" fmla="*/ 0 h 1080120"/>
              <a:gd name="connsiteX6" fmla="*/ 1944216 w 2029747"/>
              <a:gd name="connsiteY6" fmla="*/ 288032 h 1080120"/>
              <a:gd name="connsiteX7" fmla="*/ 2029747 w 2029747"/>
              <a:gd name="connsiteY7" fmla="*/ 523642 h 1080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29747" h="1080120">
                <a:moveTo>
                  <a:pt x="0" y="720080"/>
                </a:moveTo>
                <a:lnTo>
                  <a:pt x="432048" y="1080120"/>
                </a:lnTo>
                <a:lnTo>
                  <a:pt x="936104" y="936104"/>
                </a:lnTo>
                <a:lnTo>
                  <a:pt x="1080120" y="432048"/>
                </a:lnTo>
                <a:lnTo>
                  <a:pt x="1512168" y="792088"/>
                </a:lnTo>
                <a:lnTo>
                  <a:pt x="1656184" y="0"/>
                </a:lnTo>
                <a:lnTo>
                  <a:pt x="1944216" y="288032"/>
                </a:lnTo>
                <a:lnTo>
                  <a:pt x="2029747" y="523642"/>
                </a:lnTo>
              </a:path>
            </a:pathLst>
          </a:custGeom>
          <a:ln w="38100">
            <a:solidFill>
              <a:srgbClr val="CCFFFF"/>
            </a:solidFill>
          </a:ln>
          <a:effectLst>
            <a:glow rad="63500">
              <a:schemeClr val="accent5">
                <a:satMod val="175000"/>
                <a:alpha val="40000"/>
              </a:schemeClr>
            </a:glo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pic>
        <p:nvPicPr>
          <p:cNvPr id="158" name="shock.wav">
            <a:hlinkClick r:id="" action="ppaction://media"/>
          </p:cNvPr>
          <p:cNvPicPr>
            <a:picLocks noRot="1" noChangeAspect="1"/>
          </p:cNvPicPr>
          <p:nvPr>
            <a:wavAudioFile r:embed="rId1" name="shock.wav"/>
          </p:nvPr>
        </p:nvPicPr>
        <p:blipFill>
          <a:blip r:embed="rId4" cstate="print"/>
          <a:stretch>
            <a:fillRect/>
          </a:stretch>
        </p:blipFill>
        <p:spPr>
          <a:xfrm>
            <a:off x="10510192" y="3030488"/>
            <a:ext cx="304800" cy="304800"/>
          </a:xfrm>
          <a:prstGeom prst="rect">
            <a:avLst/>
          </a:prstGeom>
        </p:spPr>
      </p:pic>
      <p:pic>
        <p:nvPicPr>
          <p:cNvPr id="160" name="shock.wav">
            <a:hlinkClick r:id="" action="ppaction://media"/>
          </p:cNvPr>
          <p:cNvPicPr>
            <a:picLocks noRot="1" noChangeAspect="1"/>
          </p:cNvPicPr>
          <p:nvPr>
            <a:wavAudioFile r:embed="rId1" name="shock.wav"/>
          </p:nvPr>
        </p:nvPicPr>
        <p:blipFill>
          <a:blip r:embed="rId4" cstate="print"/>
          <a:stretch>
            <a:fillRect/>
          </a:stretch>
        </p:blipFill>
        <p:spPr>
          <a:xfrm>
            <a:off x="10662592" y="3182888"/>
            <a:ext cx="304800" cy="304800"/>
          </a:xfrm>
          <a:prstGeom prst="rect">
            <a:avLst/>
          </a:prstGeom>
        </p:spPr>
      </p:pic>
      <p:pic>
        <p:nvPicPr>
          <p:cNvPr id="161" name="shock.wav">
            <a:hlinkClick r:id="" action="ppaction://media"/>
          </p:cNvPr>
          <p:cNvPicPr>
            <a:picLocks noRot="1" noChangeAspect="1"/>
          </p:cNvPicPr>
          <p:nvPr>
            <a:wavAudioFile r:embed="rId1" name="shock.wav"/>
          </p:nvPr>
        </p:nvPicPr>
        <p:blipFill>
          <a:blip r:embed="rId4" cstate="print"/>
          <a:stretch>
            <a:fillRect/>
          </a:stretch>
        </p:blipFill>
        <p:spPr>
          <a:xfrm>
            <a:off x="10814992" y="3335288"/>
            <a:ext cx="304800" cy="304800"/>
          </a:xfrm>
          <a:prstGeom prst="rect">
            <a:avLst/>
          </a:prstGeom>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55"/>
                                        </p:tgtEl>
                                        <p:attrNameLst>
                                          <p:attrName>style.visibility</p:attrName>
                                        </p:attrNameLst>
                                      </p:cBhvr>
                                      <p:to>
                                        <p:strVal val="visible"/>
                                      </p:to>
                                    </p:set>
                                  </p:childTnLst>
                                </p:cTn>
                              </p:par>
                              <p:par>
                                <p:cTn id="7" presetID="1" presetClass="exit" presetSubtype="0" fill="hold" grpId="1" nodeType="withEffect">
                                  <p:stCondLst>
                                    <p:cond delay="200"/>
                                  </p:stCondLst>
                                  <p:childTnLst>
                                    <p:set>
                                      <p:cBhvr>
                                        <p:cTn id="8" dur="1" fill="hold">
                                          <p:stCondLst>
                                            <p:cond delay="0"/>
                                          </p:stCondLst>
                                        </p:cTn>
                                        <p:tgtEl>
                                          <p:spTgt spid="155"/>
                                        </p:tgtEl>
                                        <p:attrNameLst>
                                          <p:attrName>style.visibility</p:attrName>
                                        </p:attrNameLst>
                                      </p:cBhvr>
                                      <p:to>
                                        <p:strVal val="hidden"/>
                                      </p:to>
                                    </p:set>
                                  </p:childTnLst>
                                </p:cTn>
                              </p:par>
                              <p:par>
                                <p:cTn id="9" presetID="1" presetClass="mediacall" presetSubtype="0" fill="hold" nodeType="withEffect">
                                  <p:stCondLst>
                                    <p:cond delay="200"/>
                                  </p:stCondLst>
                                  <p:childTnLst>
                                    <p:cmd type="call" cmd="playFrom(0.0)">
                                      <p:cBhvr>
                                        <p:cTn id="10" dur="517" fill="hold"/>
                                        <p:tgtEl>
                                          <p:spTgt spid="158"/>
                                        </p:tgtEl>
                                      </p:cBhvr>
                                    </p:cmd>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156"/>
                                        </p:tgtEl>
                                        <p:attrNameLst>
                                          <p:attrName>style.visibility</p:attrName>
                                        </p:attrNameLst>
                                      </p:cBhvr>
                                      <p:to>
                                        <p:strVal val="visible"/>
                                      </p:to>
                                    </p:set>
                                  </p:childTnLst>
                                </p:cTn>
                              </p:par>
                              <p:par>
                                <p:cTn id="15" presetID="1" presetClass="exit" presetSubtype="0" fill="hold" grpId="1" nodeType="withEffect">
                                  <p:stCondLst>
                                    <p:cond delay="200"/>
                                  </p:stCondLst>
                                  <p:childTnLst>
                                    <p:set>
                                      <p:cBhvr>
                                        <p:cTn id="16" dur="1" fill="hold">
                                          <p:stCondLst>
                                            <p:cond delay="0"/>
                                          </p:stCondLst>
                                        </p:cTn>
                                        <p:tgtEl>
                                          <p:spTgt spid="156"/>
                                        </p:tgtEl>
                                        <p:attrNameLst>
                                          <p:attrName>style.visibility</p:attrName>
                                        </p:attrNameLst>
                                      </p:cBhvr>
                                      <p:to>
                                        <p:strVal val="hidden"/>
                                      </p:to>
                                    </p:set>
                                  </p:childTnLst>
                                </p:cTn>
                              </p:par>
                              <p:par>
                                <p:cTn id="17" presetID="1" presetClass="mediacall" presetSubtype="0" fill="hold" nodeType="withEffect">
                                  <p:stCondLst>
                                    <p:cond delay="200"/>
                                  </p:stCondLst>
                                  <p:childTnLst>
                                    <p:cmd type="call" cmd="playFrom(0.0)">
                                      <p:cBhvr>
                                        <p:cTn id="18" dur="517" fill="hold"/>
                                        <p:tgtEl>
                                          <p:spTgt spid="160"/>
                                        </p:tgtEl>
                                      </p:cBhvr>
                                    </p:cmd>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157"/>
                                        </p:tgtEl>
                                        <p:attrNameLst>
                                          <p:attrName>style.visibility</p:attrName>
                                        </p:attrNameLst>
                                      </p:cBhvr>
                                      <p:to>
                                        <p:strVal val="visible"/>
                                      </p:to>
                                    </p:set>
                                  </p:childTnLst>
                                </p:cTn>
                              </p:par>
                              <p:par>
                                <p:cTn id="23" presetID="1" presetClass="exit" presetSubtype="0" fill="hold" grpId="1" nodeType="withEffect">
                                  <p:stCondLst>
                                    <p:cond delay="200"/>
                                  </p:stCondLst>
                                  <p:childTnLst>
                                    <p:set>
                                      <p:cBhvr>
                                        <p:cTn id="24" dur="1" fill="hold">
                                          <p:stCondLst>
                                            <p:cond delay="0"/>
                                          </p:stCondLst>
                                        </p:cTn>
                                        <p:tgtEl>
                                          <p:spTgt spid="157"/>
                                        </p:tgtEl>
                                        <p:attrNameLst>
                                          <p:attrName>style.visibility</p:attrName>
                                        </p:attrNameLst>
                                      </p:cBhvr>
                                      <p:to>
                                        <p:strVal val="hidden"/>
                                      </p:to>
                                    </p:set>
                                  </p:childTnLst>
                                </p:cTn>
                              </p:par>
                              <p:par>
                                <p:cTn id="25" presetID="1" presetClass="mediacall" presetSubtype="0" fill="hold" nodeType="withEffect">
                                  <p:stCondLst>
                                    <p:cond delay="0"/>
                                  </p:stCondLst>
                                  <p:childTnLst>
                                    <p:cmd type="call" cmd="playFrom(0.0)">
                                      <p:cBhvr>
                                        <p:cTn id="26" dur="517" fill="hold"/>
                                        <p:tgtEl>
                                          <p:spTgt spid="161"/>
                                        </p:tgtEl>
                                      </p:cBhvr>
                                    </p:cmd>
                                  </p:childTnLst>
                                </p:cTn>
                              </p:par>
                            </p:childTnLst>
                          </p:cTn>
                        </p:par>
                      </p:childTnLst>
                    </p:cTn>
                  </p:par>
                </p:childTnLst>
              </p:cTn>
              <p:prevCondLst>
                <p:cond evt="onPrev" delay="0">
                  <p:tgtEl>
                    <p:sldTgt/>
                  </p:tgtEl>
                </p:cond>
              </p:prevCondLst>
              <p:nextCondLst>
                <p:cond evt="onNext" delay="0">
                  <p:tgtEl>
                    <p:sldTgt/>
                  </p:tgtEl>
                </p:cond>
              </p:nextCondLst>
            </p:seq>
            <p:audio>
              <p:cMediaNode>
                <p:cTn id="27" fill="hold" display="0">
                  <p:stCondLst>
                    <p:cond delay="indefinite"/>
                  </p:stCondLst>
                  <p:endCondLst>
                    <p:cond evt="onNext" delay="0">
                      <p:tgtEl>
                        <p:sldTgt/>
                      </p:tgtEl>
                    </p:cond>
                    <p:cond evt="onPrev" delay="0">
                      <p:tgtEl>
                        <p:sldTgt/>
                      </p:tgtEl>
                    </p:cond>
                    <p:cond evt="onStopAudio" delay="0">
                      <p:tgtEl>
                        <p:sldTgt/>
                      </p:tgtEl>
                    </p:cond>
                  </p:endCondLst>
                </p:cTn>
                <p:tgtEl>
                  <p:spTgt spid="158"/>
                </p:tgtEl>
              </p:cMediaNode>
            </p:audio>
            <p:audio>
              <p:cMediaNode>
                <p:cTn id="28" fill="hold" display="0">
                  <p:stCondLst>
                    <p:cond delay="indefinite"/>
                  </p:stCondLst>
                  <p:endCondLst>
                    <p:cond evt="onNext" delay="0">
                      <p:tgtEl>
                        <p:sldTgt/>
                      </p:tgtEl>
                    </p:cond>
                    <p:cond evt="onPrev" delay="0">
                      <p:tgtEl>
                        <p:sldTgt/>
                      </p:tgtEl>
                    </p:cond>
                    <p:cond evt="onStopAudio" delay="0">
                      <p:tgtEl>
                        <p:sldTgt/>
                      </p:tgtEl>
                    </p:cond>
                  </p:endCondLst>
                </p:cTn>
                <p:tgtEl>
                  <p:spTgt spid="160"/>
                </p:tgtEl>
              </p:cMediaNode>
            </p:audio>
            <p:audio>
              <p:cMediaNode>
                <p:cTn id="29" fill="hold" display="0">
                  <p:stCondLst>
                    <p:cond delay="indefinite"/>
                  </p:stCondLst>
                  <p:endCondLst>
                    <p:cond evt="onNext" delay="0">
                      <p:tgtEl>
                        <p:sldTgt/>
                      </p:tgtEl>
                    </p:cond>
                    <p:cond evt="onPrev" delay="0">
                      <p:tgtEl>
                        <p:sldTgt/>
                      </p:tgtEl>
                    </p:cond>
                    <p:cond evt="onStopAudio" delay="0">
                      <p:tgtEl>
                        <p:sldTgt/>
                      </p:tgtEl>
                    </p:cond>
                  </p:endCondLst>
                </p:cTn>
                <p:tgtEl>
                  <p:spTgt spid="161"/>
                </p:tgtEl>
              </p:cMediaNode>
            </p:audio>
          </p:childTnLst>
        </p:cTn>
      </p:par>
    </p:tnLst>
    <p:bldLst>
      <p:bldP spid="155" grpId="0" animBg="1"/>
      <p:bldP spid="155" grpId="1" animBg="1"/>
      <p:bldP spid="156" grpId="0" animBg="1"/>
      <p:bldP spid="156" grpId="1" animBg="1"/>
      <p:bldP spid="157" grpId="0" animBg="1"/>
      <p:bldP spid="157" grpId="1" animBg="1"/>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8" name="Group 57"/>
          <p:cNvGrpSpPr/>
          <p:nvPr/>
        </p:nvGrpSpPr>
        <p:grpSpPr>
          <a:xfrm>
            <a:off x="-251519" y="-243408"/>
            <a:ext cx="12528375" cy="5472608"/>
            <a:chOff x="-251519" y="-243408"/>
            <a:chExt cx="12528375" cy="5472608"/>
          </a:xfrm>
        </p:grpSpPr>
        <p:grpSp>
          <p:nvGrpSpPr>
            <p:cNvPr id="61" name="Group 60"/>
            <p:cNvGrpSpPr/>
            <p:nvPr/>
          </p:nvGrpSpPr>
          <p:grpSpPr>
            <a:xfrm>
              <a:off x="7668344" y="-243408"/>
              <a:ext cx="4608512" cy="3987824"/>
              <a:chOff x="606417" y="-1035496"/>
              <a:chExt cx="10163414" cy="7488832"/>
            </a:xfrm>
          </p:grpSpPr>
          <p:sp>
            <p:nvSpPr>
              <p:cNvPr id="92" name="Rounded Rectangle 3"/>
              <p:cNvSpPr/>
              <p:nvPr/>
            </p:nvSpPr>
            <p:spPr>
              <a:xfrm>
                <a:off x="606417" y="-1035496"/>
                <a:ext cx="10163414" cy="7488832"/>
              </a:xfrm>
              <a:prstGeom prst="roundRect">
                <a:avLst>
                  <a:gd name="adj" fmla="val 3504"/>
                </a:avLst>
              </a:prstGeom>
              <a:solidFill>
                <a:schemeClr val="accent6"/>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93" name="Rounded Rectangle 4"/>
              <p:cNvSpPr/>
              <p:nvPr/>
            </p:nvSpPr>
            <p:spPr>
              <a:xfrm>
                <a:off x="899592" y="-819472"/>
                <a:ext cx="9577064" cy="7056784"/>
              </a:xfrm>
              <a:prstGeom prst="roundRect">
                <a:avLst>
                  <a:gd name="adj" fmla="val 3504"/>
                </a:avLst>
              </a:prstGeom>
              <a:solidFill>
                <a:schemeClr val="bg1">
                  <a:lumMod val="75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62" name="Group 10"/>
            <p:cNvGrpSpPr/>
            <p:nvPr/>
          </p:nvGrpSpPr>
          <p:grpSpPr>
            <a:xfrm>
              <a:off x="-251519" y="332656"/>
              <a:ext cx="9432031" cy="4896544"/>
              <a:chOff x="0" y="116632"/>
              <a:chExt cx="9432031" cy="4896544"/>
            </a:xfrm>
          </p:grpSpPr>
          <p:cxnSp>
            <p:nvCxnSpPr>
              <p:cNvPr id="89" name="Straight Connector 88"/>
              <p:cNvCxnSpPr/>
              <p:nvPr/>
            </p:nvCxnSpPr>
            <p:spPr>
              <a:xfrm>
                <a:off x="0" y="5013176"/>
                <a:ext cx="3131839" cy="0"/>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sp>
            <p:nvSpPr>
              <p:cNvPr id="90" name="Freeform 5"/>
              <p:cNvSpPr/>
              <p:nvPr/>
            </p:nvSpPr>
            <p:spPr>
              <a:xfrm>
                <a:off x="2768632" y="116632"/>
                <a:ext cx="3535462" cy="4896544"/>
              </a:xfrm>
              <a:custGeom>
                <a:avLst/>
                <a:gdLst>
                  <a:gd name="connsiteX0" fmla="*/ 0 w 3556000"/>
                  <a:gd name="connsiteY0" fmla="*/ 5105400 h 5130800"/>
                  <a:gd name="connsiteX1" fmla="*/ 25400 w 3556000"/>
                  <a:gd name="connsiteY1" fmla="*/ 0 h 5130800"/>
                  <a:gd name="connsiteX2" fmla="*/ 3556000 w 3556000"/>
                  <a:gd name="connsiteY2" fmla="*/ 0 h 5130800"/>
                  <a:gd name="connsiteX3" fmla="*/ 3556000 w 3556000"/>
                  <a:gd name="connsiteY3" fmla="*/ 5130800 h 5130800"/>
                  <a:gd name="connsiteX4" fmla="*/ 3200400 w 3556000"/>
                  <a:gd name="connsiteY4" fmla="*/ 5130800 h 5130800"/>
                  <a:gd name="connsiteX5" fmla="*/ 3200400 w 3556000"/>
                  <a:gd name="connsiteY5" fmla="*/ 342900 h 5130800"/>
                  <a:gd name="connsiteX6" fmla="*/ 393700 w 3556000"/>
                  <a:gd name="connsiteY6" fmla="*/ 342900 h 5130800"/>
                  <a:gd name="connsiteX7" fmla="*/ 393700 w 3556000"/>
                  <a:gd name="connsiteY7" fmla="*/ 5130800 h 5130800"/>
                  <a:gd name="connsiteX8" fmla="*/ 0 w 3556000"/>
                  <a:gd name="connsiteY8" fmla="*/ 5105400 h 5130800"/>
                  <a:gd name="connsiteX0" fmla="*/ 0 w 3556000"/>
                  <a:gd name="connsiteY0" fmla="*/ 5105400 h 5130800"/>
                  <a:gd name="connsiteX1" fmla="*/ 25400 w 3556000"/>
                  <a:gd name="connsiteY1" fmla="*/ 0 h 5130800"/>
                  <a:gd name="connsiteX2" fmla="*/ 3556000 w 3556000"/>
                  <a:gd name="connsiteY2" fmla="*/ 0 h 5130800"/>
                  <a:gd name="connsiteX3" fmla="*/ 3556000 w 3556000"/>
                  <a:gd name="connsiteY3" fmla="*/ 5130800 h 5130800"/>
                  <a:gd name="connsiteX4" fmla="*/ 3200400 w 3556000"/>
                  <a:gd name="connsiteY4" fmla="*/ 5130800 h 5130800"/>
                  <a:gd name="connsiteX5" fmla="*/ 3200400 w 3556000"/>
                  <a:gd name="connsiteY5" fmla="*/ 342900 h 5130800"/>
                  <a:gd name="connsiteX6" fmla="*/ 393700 w 3556000"/>
                  <a:gd name="connsiteY6" fmla="*/ 342900 h 5130800"/>
                  <a:gd name="connsiteX7" fmla="*/ 375940 w 3556000"/>
                  <a:gd name="connsiteY7" fmla="*/ 5106516 h 5130800"/>
                  <a:gd name="connsiteX8" fmla="*/ 0 w 3556000"/>
                  <a:gd name="connsiteY8" fmla="*/ 5105400 h 5130800"/>
                  <a:gd name="connsiteX0" fmla="*/ 0 w 3540100"/>
                  <a:gd name="connsiteY0" fmla="*/ 5106516 h 5130800"/>
                  <a:gd name="connsiteX1" fmla="*/ 9500 w 3540100"/>
                  <a:gd name="connsiteY1" fmla="*/ 0 h 5130800"/>
                  <a:gd name="connsiteX2" fmla="*/ 3540100 w 3540100"/>
                  <a:gd name="connsiteY2" fmla="*/ 0 h 5130800"/>
                  <a:gd name="connsiteX3" fmla="*/ 3540100 w 3540100"/>
                  <a:gd name="connsiteY3" fmla="*/ 5130800 h 5130800"/>
                  <a:gd name="connsiteX4" fmla="*/ 3184500 w 3540100"/>
                  <a:gd name="connsiteY4" fmla="*/ 5130800 h 5130800"/>
                  <a:gd name="connsiteX5" fmla="*/ 3184500 w 3540100"/>
                  <a:gd name="connsiteY5" fmla="*/ 342900 h 5130800"/>
                  <a:gd name="connsiteX6" fmla="*/ 377800 w 3540100"/>
                  <a:gd name="connsiteY6" fmla="*/ 342900 h 5130800"/>
                  <a:gd name="connsiteX7" fmla="*/ 360040 w 3540100"/>
                  <a:gd name="connsiteY7" fmla="*/ 5106516 h 5130800"/>
                  <a:gd name="connsiteX8" fmla="*/ 0 w 3540100"/>
                  <a:gd name="connsiteY8" fmla="*/ 5106516 h 5130800"/>
                  <a:gd name="connsiteX0" fmla="*/ 3167 w 3543267"/>
                  <a:gd name="connsiteY0" fmla="*/ 5112568 h 5136852"/>
                  <a:gd name="connsiteX1" fmla="*/ 3167 w 3543267"/>
                  <a:gd name="connsiteY1" fmla="*/ 0 h 5136852"/>
                  <a:gd name="connsiteX2" fmla="*/ 3543267 w 3543267"/>
                  <a:gd name="connsiteY2" fmla="*/ 6052 h 5136852"/>
                  <a:gd name="connsiteX3" fmla="*/ 3543267 w 3543267"/>
                  <a:gd name="connsiteY3" fmla="*/ 5136852 h 5136852"/>
                  <a:gd name="connsiteX4" fmla="*/ 3187667 w 3543267"/>
                  <a:gd name="connsiteY4" fmla="*/ 5136852 h 5136852"/>
                  <a:gd name="connsiteX5" fmla="*/ 3187667 w 3543267"/>
                  <a:gd name="connsiteY5" fmla="*/ 348952 h 5136852"/>
                  <a:gd name="connsiteX6" fmla="*/ 380967 w 3543267"/>
                  <a:gd name="connsiteY6" fmla="*/ 348952 h 5136852"/>
                  <a:gd name="connsiteX7" fmla="*/ 363207 w 3543267"/>
                  <a:gd name="connsiteY7" fmla="*/ 5112568 h 5136852"/>
                  <a:gd name="connsiteX8" fmla="*/ 3167 w 3543267"/>
                  <a:gd name="connsiteY8" fmla="*/ 5112568 h 5136852"/>
                  <a:gd name="connsiteX0" fmla="*/ 3167 w 3543267"/>
                  <a:gd name="connsiteY0" fmla="*/ 5112568 h 5136852"/>
                  <a:gd name="connsiteX1" fmla="*/ 3167 w 3543267"/>
                  <a:gd name="connsiteY1" fmla="*/ 0 h 5136852"/>
                  <a:gd name="connsiteX2" fmla="*/ 3543267 w 3543267"/>
                  <a:gd name="connsiteY2" fmla="*/ 6052 h 5136852"/>
                  <a:gd name="connsiteX3" fmla="*/ 3543267 w 3543267"/>
                  <a:gd name="connsiteY3" fmla="*/ 5136852 h 5136852"/>
                  <a:gd name="connsiteX4" fmla="*/ 3187667 w 3543267"/>
                  <a:gd name="connsiteY4" fmla="*/ 5136852 h 5136852"/>
                  <a:gd name="connsiteX5" fmla="*/ 3187667 w 3543267"/>
                  <a:gd name="connsiteY5" fmla="*/ 348952 h 5136852"/>
                  <a:gd name="connsiteX6" fmla="*/ 363208 w 3543267"/>
                  <a:gd name="connsiteY6" fmla="*/ 360040 h 5136852"/>
                  <a:gd name="connsiteX7" fmla="*/ 363207 w 3543267"/>
                  <a:gd name="connsiteY7" fmla="*/ 5112568 h 5136852"/>
                  <a:gd name="connsiteX8" fmla="*/ 3167 w 3543267"/>
                  <a:gd name="connsiteY8" fmla="*/ 5112568 h 5136852"/>
                  <a:gd name="connsiteX0" fmla="*/ 3167 w 3543267"/>
                  <a:gd name="connsiteY0" fmla="*/ 5112568 h 5136852"/>
                  <a:gd name="connsiteX1" fmla="*/ 3167 w 3543267"/>
                  <a:gd name="connsiteY1" fmla="*/ 0 h 5136852"/>
                  <a:gd name="connsiteX2" fmla="*/ 3543267 w 3543267"/>
                  <a:gd name="connsiteY2" fmla="*/ 6052 h 5136852"/>
                  <a:gd name="connsiteX3" fmla="*/ 3543267 w 3543267"/>
                  <a:gd name="connsiteY3" fmla="*/ 5136852 h 5136852"/>
                  <a:gd name="connsiteX4" fmla="*/ 3187667 w 3543267"/>
                  <a:gd name="connsiteY4" fmla="*/ 5136852 h 5136852"/>
                  <a:gd name="connsiteX5" fmla="*/ 3171520 w 3543267"/>
                  <a:gd name="connsiteY5" fmla="*/ 360040 h 5136852"/>
                  <a:gd name="connsiteX6" fmla="*/ 363208 w 3543267"/>
                  <a:gd name="connsiteY6" fmla="*/ 360040 h 5136852"/>
                  <a:gd name="connsiteX7" fmla="*/ 363207 w 3543267"/>
                  <a:gd name="connsiteY7" fmla="*/ 5112568 h 5136852"/>
                  <a:gd name="connsiteX8" fmla="*/ 3167 w 3543267"/>
                  <a:gd name="connsiteY8" fmla="*/ 5112568 h 5136852"/>
                  <a:gd name="connsiteX0" fmla="*/ 3167 w 3543267"/>
                  <a:gd name="connsiteY0" fmla="*/ 5112568 h 5136852"/>
                  <a:gd name="connsiteX1" fmla="*/ 3167 w 3543267"/>
                  <a:gd name="connsiteY1" fmla="*/ 0 h 5136852"/>
                  <a:gd name="connsiteX2" fmla="*/ 3531560 w 3543267"/>
                  <a:gd name="connsiteY2" fmla="*/ 0 h 5136852"/>
                  <a:gd name="connsiteX3" fmla="*/ 3543267 w 3543267"/>
                  <a:gd name="connsiteY3" fmla="*/ 5136852 h 5136852"/>
                  <a:gd name="connsiteX4" fmla="*/ 3187667 w 3543267"/>
                  <a:gd name="connsiteY4" fmla="*/ 5136852 h 5136852"/>
                  <a:gd name="connsiteX5" fmla="*/ 3171520 w 3543267"/>
                  <a:gd name="connsiteY5" fmla="*/ 360040 h 5136852"/>
                  <a:gd name="connsiteX6" fmla="*/ 363208 w 3543267"/>
                  <a:gd name="connsiteY6" fmla="*/ 360040 h 5136852"/>
                  <a:gd name="connsiteX7" fmla="*/ 363207 w 3543267"/>
                  <a:gd name="connsiteY7" fmla="*/ 5112568 h 5136852"/>
                  <a:gd name="connsiteX8" fmla="*/ 3167 w 3543267"/>
                  <a:gd name="connsiteY8" fmla="*/ 5112568 h 5136852"/>
                  <a:gd name="connsiteX0" fmla="*/ 3167 w 3535462"/>
                  <a:gd name="connsiteY0" fmla="*/ 5112568 h 5136852"/>
                  <a:gd name="connsiteX1" fmla="*/ 3167 w 3535462"/>
                  <a:gd name="connsiteY1" fmla="*/ 0 h 5136852"/>
                  <a:gd name="connsiteX2" fmla="*/ 3531560 w 3535462"/>
                  <a:gd name="connsiteY2" fmla="*/ 0 h 5136852"/>
                  <a:gd name="connsiteX3" fmla="*/ 3531560 w 3535462"/>
                  <a:gd name="connsiteY3" fmla="*/ 5040560 h 5136852"/>
                  <a:gd name="connsiteX4" fmla="*/ 3187667 w 3535462"/>
                  <a:gd name="connsiteY4" fmla="*/ 5136852 h 5136852"/>
                  <a:gd name="connsiteX5" fmla="*/ 3171520 w 3535462"/>
                  <a:gd name="connsiteY5" fmla="*/ 360040 h 5136852"/>
                  <a:gd name="connsiteX6" fmla="*/ 363208 w 3535462"/>
                  <a:gd name="connsiteY6" fmla="*/ 360040 h 5136852"/>
                  <a:gd name="connsiteX7" fmla="*/ 363207 w 3535462"/>
                  <a:gd name="connsiteY7" fmla="*/ 5112568 h 5136852"/>
                  <a:gd name="connsiteX8" fmla="*/ 3167 w 3535462"/>
                  <a:gd name="connsiteY8" fmla="*/ 5112568 h 5136852"/>
                  <a:gd name="connsiteX0" fmla="*/ 3167 w 3535462"/>
                  <a:gd name="connsiteY0" fmla="*/ 5112568 h 5136852"/>
                  <a:gd name="connsiteX1" fmla="*/ 3167 w 3535462"/>
                  <a:gd name="connsiteY1" fmla="*/ 0 h 5136852"/>
                  <a:gd name="connsiteX2" fmla="*/ 3531560 w 3535462"/>
                  <a:gd name="connsiteY2" fmla="*/ 0 h 5136852"/>
                  <a:gd name="connsiteX3" fmla="*/ 3531560 w 3535462"/>
                  <a:gd name="connsiteY3" fmla="*/ 5112568 h 5136852"/>
                  <a:gd name="connsiteX4" fmla="*/ 3187667 w 3535462"/>
                  <a:gd name="connsiteY4" fmla="*/ 5136852 h 5136852"/>
                  <a:gd name="connsiteX5" fmla="*/ 3171520 w 3535462"/>
                  <a:gd name="connsiteY5" fmla="*/ 360040 h 5136852"/>
                  <a:gd name="connsiteX6" fmla="*/ 363208 w 3535462"/>
                  <a:gd name="connsiteY6" fmla="*/ 360040 h 5136852"/>
                  <a:gd name="connsiteX7" fmla="*/ 363207 w 3535462"/>
                  <a:gd name="connsiteY7" fmla="*/ 5112568 h 5136852"/>
                  <a:gd name="connsiteX8" fmla="*/ 3167 w 3535462"/>
                  <a:gd name="connsiteY8" fmla="*/ 5112568 h 5136852"/>
                  <a:gd name="connsiteX0" fmla="*/ 3167 w 3535462"/>
                  <a:gd name="connsiteY0" fmla="*/ 5112568 h 5112568"/>
                  <a:gd name="connsiteX1" fmla="*/ 3167 w 3535462"/>
                  <a:gd name="connsiteY1" fmla="*/ 0 h 5112568"/>
                  <a:gd name="connsiteX2" fmla="*/ 3531560 w 3535462"/>
                  <a:gd name="connsiteY2" fmla="*/ 0 h 5112568"/>
                  <a:gd name="connsiteX3" fmla="*/ 3531560 w 3535462"/>
                  <a:gd name="connsiteY3" fmla="*/ 5112568 h 5112568"/>
                  <a:gd name="connsiteX4" fmla="*/ 3171520 w 3535462"/>
                  <a:gd name="connsiteY4" fmla="*/ 5112568 h 5112568"/>
                  <a:gd name="connsiteX5" fmla="*/ 3171520 w 3535462"/>
                  <a:gd name="connsiteY5" fmla="*/ 360040 h 5112568"/>
                  <a:gd name="connsiteX6" fmla="*/ 363208 w 3535462"/>
                  <a:gd name="connsiteY6" fmla="*/ 360040 h 5112568"/>
                  <a:gd name="connsiteX7" fmla="*/ 363207 w 3535462"/>
                  <a:gd name="connsiteY7" fmla="*/ 5112568 h 5112568"/>
                  <a:gd name="connsiteX8" fmla="*/ 3167 w 3535462"/>
                  <a:gd name="connsiteY8" fmla="*/ 5112568 h 5112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535462" h="5112568">
                    <a:moveTo>
                      <a:pt x="3167" y="5112568"/>
                    </a:moveTo>
                    <a:cubicBezTo>
                      <a:pt x="6334" y="3410396"/>
                      <a:pt x="0" y="1702172"/>
                      <a:pt x="3167" y="0"/>
                    </a:cubicBezTo>
                    <a:lnTo>
                      <a:pt x="3531560" y="0"/>
                    </a:lnTo>
                    <a:cubicBezTo>
                      <a:pt x="3535462" y="1712284"/>
                      <a:pt x="3527658" y="3400284"/>
                      <a:pt x="3531560" y="5112568"/>
                    </a:cubicBezTo>
                    <a:lnTo>
                      <a:pt x="3171520" y="5112568"/>
                    </a:lnTo>
                    <a:cubicBezTo>
                      <a:pt x="3166138" y="3520297"/>
                      <a:pt x="3176902" y="1952311"/>
                      <a:pt x="3171520" y="360040"/>
                    </a:cubicBezTo>
                    <a:lnTo>
                      <a:pt x="363208" y="360040"/>
                    </a:lnTo>
                    <a:cubicBezTo>
                      <a:pt x="363208" y="1944216"/>
                      <a:pt x="363207" y="3528392"/>
                      <a:pt x="363207" y="5112568"/>
                    </a:cubicBezTo>
                    <a:lnTo>
                      <a:pt x="3167" y="5112568"/>
                    </a:lnTo>
                    <a:close/>
                  </a:path>
                </a:pathLst>
              </a:custGeom>
              <a:solidFill>
                <a:srgbClr val="CC99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cxnSp>
            <p:nvCxnSpPr>
              <p:cNvPr id="91" name="Straight Connector 6"/>
              <p:cNvCxnSpPr/>
              <p:nvPr/>
            </p:nvCxnSpPr>
            <p:spPr>
              <a:xfrm>
                <a:off x="6300192" y="5013176"/>
                <a:ext cx="3131839" cy="0"/>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63" name="Group 7"/>
            <p:cNvGrpSpPr/>
            <p:nvPr/>
          </p:nvGrpSpPr>
          <p:grpSpPr>
            <a:xfrm>
              <a:off x="6372200" y="1988840"/>
              <a:ext cx="432048" cy="504056"/>
              <a:chOff x="1979712" y="1988840"/>
              <a:chExt cx="432048" cy="504056"/>
            </a:xfrm>
          </p:grpSpPr>
          <p:sp>
            <p:nvSpPr>
              <p:cNvPr id="87" name="Rectangle 86"/>
              <p:cNvSpPr/>
              <p:nvPr/>
            </p:nvSpPr>
            <p:spPr>
              <a:xfrm>
                <a:off x="1979712" y="1988840"/>
                <a:ext cx="432048" cy="504056"/>
              </a:xfrm>
              <a:prstGeom prst="rect">
                <a:avLst/>
              </a:prstGeom>
              <a:solidFill>
                <a:srgbClr val="B2B2B2"/>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8" name="Rectangle 87"/>
              <p:cNvSpPr/>
              <p:nvPr/>
            </p:nvSpPr>
            <p:spPr>
              <a:xfrm>
                <a:off x="2123728" y="2132856"/>
                <a:ext cx="144016" cy="216024"/>
              </a:xfrm>
              <a:prstGeom prst="rect">
                <a:avLst/>
              </a:prstGeom>
              <a:solidFill>
                <a:srgbClr val="B2B2B2"/>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64" name="Group 21"/>
            <p:cNvGrpSpPr/>
            <p:nvPr/>
          </p:nvGrpSpPr>
          <p:grpSpPr>
            <a:xfrm>
              <a:off x="107504" y="-99392"/>
              <a:ext cx="1296144" cy="1296144"/>
              <a:chOff x="107504" y="44624"/>
              <a:chExt cx="1296144" cy="1296144"/>
            </a:xfrm>
          </p:grpSpPr>
          <p:sp>
            <p:nvSpPr>
              <p:cNvPr id="65" name="Oval 64"/>
              <p:cNvSpPr/>
              <p:nvPr/>
            </p:nvSpPr>
            <p:spPr>
              <a:xfrm>
                <a:off x="107504" y="44624"/>
                <a:ext cx="1296144" cy="1296144"/>
              </a:xfrm>
              <a:prstGeom prst="ellipse">
                <a:avLst/>
              </a:prstGeom>
              <a:solidFill>
                <a:schemeClr val="bg1">
                  <a:lumMod val="65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6" name="Oval 65"/>
              <p:cNvSpPr/>
              <p:nvPr/>
            </p:nvSpPr>
            <p:spPr>
              <a:xfrm>
                <a:off x="251520" y="188640"/>
                <a:ext cx="1008112" cy="1008112"/>
              </a:xfrm>
              <a:prstGeom prst="ellipse">
                <a:avLst/>
              </a:prstGeom>
              <a:solidFill>
                <a:srgbClr val="CCFFFF"/>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cxnSp>
            <p:nvCxnSpPr>
              <p:cNvPr id="67" name="Straight Connector 66"/>
              <p:cNvCxnSpPr/>
              <p:nvPr/>
            </p:nvCxnSpPr>
            <p:spPr>
              <a:xfrm flipH="1" flipV="1">
                <a:off x="683568" y="260648"/>
                <a:ext cx="72008" cy="432048"/>
              </a:xfrm>
              <a:prstGeom prst="line">
                <a:avLst/>
              </a:prstGeom>
              <a:ln w="38100" cap="rnd">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8" name="Straight Connector 67"/>
              <p:cNvCxnSpPr/>
              <p:nvPr/>
            </p:nvCxnSpPr>
            <p:spPr>
              <a:xfrm flipV="1">
                <a:off x="755576" y="548680"/>
                <a:ext cx="216024" cy="144016"/>
              </a:xfrm>
              <a:prstGeom prst="line">
                <a:avLst/>
              </a:prstGeom>
              <a:ln w="38100" cap="rnd">
                <a:solidFill>
                  <a:schemeClr val="tx1"/>
                </a:solidFill>
              </a:ln>
            </p:spPr>
            <p:style>
              <a:lnRef idx="1">
                <a:schemeClr val="accent1"/>
              </a:lnRef>
              <a:fillRef idx="0">
                <a:schemeClr val="accent1"/>
              </a:fillRef>
              <a:effectRef idx="0">
                <a:schemeClr val="accent1"/>
              </a:effectRef>
              <a:fontRef idx="minor">
                <a:schemeClr val="tx1"/>
              </a:fontRef>
            </p:style>
          </p:cxnSp>
        </p:grpSp>
      </p:grpSp>
      <p:grpSp>
        <p:nvGrpSpPr>
          <p:cNvPr id="60" name="Group 59"/>
          <p:cNvGrpSpPr/>
          <p:nvPr/>
        </p:nvGrpSpPr>
        <p:grpSpPr>
          <a:xfrm>
            <a:off x="5580112" y="3566160"/>
            <a:ext cx="1591624" cy="1944587"/>
            <a:chOff x="5580112" y="404664"/>
            <a:chExt cx="1591624" cy="1944587"/>
          </a:xfrm>
        </p:grpSpPr>
        <p:grpSp>
          <p:nvGrpSpPr>
            <p:cNvPr id="33" name="Group 32"/>
            <p:cNvGrpSpPr/>
            <p:nvPr/>
          </p:nvGrpSpPr>
          <p:grpSpPr>
            <a:xfrm>
              <a:off x="5580112" y="404664"/>
              <a:ext cx="1591624" cy="1944587"/>
              <a:chOff x="1331640" y="2780928"/>
              <a:chExt cx="1591624" cy="1944587"/>
            </a:xfrm>
          </p:grpSpPr>
          <p:grpSp>
            <p:nvGrpSpPr>
              <p:cNvPr id="34" name="Group 33"/>
              <p:cNvGrpSpPr/>
              <p:nvPr/>
            </p:nvGrpSpPr>
            <p:grpSpPr>
              <a:xfrm>
                <a:off x="1916622" y="2780928"/>
                <a:ext cx="579520" cy="300492"/>
                <a:chOff x="4343400" y="3450332"/>
                <a:chExt cx="514350" cy="266700"/>
              </a:xfrm>
            </p:grpSpPr>
            <p:sp>
              <p:nvSpPr>
                <p:cNvPr id="41" name="Freeform 4"/>
                <p:cNvSpPr/>
                <p:nvPr/>
              </p:nvSpPr>
              <p:spPr>
                <a:xfrm>
                  <a:off x="4343400" y="3526532"/>
                  <a:ext cx="514350" cy="190500"/>
                </a:xfrm>
                <a:custGeom>
                  <a:avLst/>
                  <a:gdLst>
                    <a:gd name="connsiteX0" fmla="*/ 0 w 514350"/>
                    <a:gd name="connsiteY0" fmla="*/ 0 h 190500"/>
                    <a:gd name="connsiteX1" fmla="*/ 247650 w 514350"/>
                    <a:gd name="connsiteY1" fmla="*/ 190500 h 190500"/>
                    <a:gd name="connsiteX2" fmla="*/ 514350 w 514350"/>
                    <a:gd name="connsiteY2" fmla="*/ 9525 h 190500"/>
                    <a:gd name="connsiteX3" fmla="*/ 514350 w 514350"/>
                    <a:gd name="connsiteY3" fmla="*/ 9525 h 190500"/>
                  </a:gdLst>
                  <a:ahLst/>
                  <a:cxnLst>
                    <a:cxn ang="0">
                      <a:pos x="connsiteX0" y="connsiteY0"/>
                    </a:cxn>
                    <a:cxn ang="0">
                      <a:pos x="connsiteX1" y="connsiteY1"/>
                    </a:cxn>
                    <a:cxn ang="0">
                      <a:pos x="connsiteX2" y="connsiteY2"/>
                    </a:cxn>
                    <a:cxn ang="0">
                      <a:pos x="connsiteX3" y="connsiteY3"/>
                    </a:cxn>
                  </a:cxnLst>
                  <a:rect l="l" t="t" r="r" b="b"/>
                  <a:pathLst>
                    <a:path w="514350" h="190500">
                      <a:moveTo>
                        <a:pt x="0" y="0"/>
                      </a:moveTo>
                      <a:lnTo>
                        <a:pt x="247650" y="190500"/>
                      </a:lnTo>
                      <a:lnTo>
                        <a:pt x="514350" y="9525"/>
                      </a:lnTo>
                      <a:lnTo>
                        <a:pt x="514350" y="9525"/>
                      </a:lnTo>
                    </a:path>
                  </a:pathLst>
                </a:custGeom>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42" name="Freeform 41"/>
                <p:cNvSpPr/>
                <p:nvPr/>
              </p:nvSpPr>
              <p:spPr>
                <a:xfrm>
                  <a:off x="4457700" y="3450332"/>
                  <a:ext cx="257175" cy="257175"/>
                </a:xfrm>
                <a:custGeom>
                  <a:avLst/>
                  <a:gdLst>
                    <a:gd name="connsiteX0" fmla="*/ 0 w 257175"/>
                    <a:gd name="connsiteY0" fmla="*/ 0 h 257175"/>
                    <a:gd name="connsiteX1" fmla="*/ 123825 w 257175"/>
                    <a:gd name="connsiteY1" fmla="*/ 257175 h 257175"/>
                    <a:gd name="connsiteX2" fmla="*/ 257175 w 257175"/>
                    <a:gd name="connsiteY2" fmla="*/ 19050 h 257175"/>
                  </a:gdLst>
                  <a:ahLst/>
                  <a:cxnLst>
                    <a:cxn ang="0">
                      <a:pos x="connsiteX0" y="connsiteY0"/>
                    </a:cxn>
                    <a:cxn ang="0">
                      <a:pos x="connsiteX1" y="connsiteY1"/>
                    </a:cxn>
                    <a:cxn ang="0">
                      <a:pos x="connsiteX2" y="connsiteY2"/>
                    </a:cxn>
                  </a:cxnLst>
                  <a:rect l="l" t="t" r="r" b="b"/>
                  <a:pathLst>
                    <a:path w="257175" h="257175">
                      <a:moveTo>
                        <a:pt x="0" y="0"/>
                      </a:moveTo>
                      <a:lnTo>
                        <a:pt x="123825" y="257175"/>
                      </a:lnTo>
                      <a:lnTo>
                        <a:pt x="257175" y="19050"/>
                      </a:lnTo>
                    </a:path>
                  </a:pathLst>
                </a:custGeom>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grpSp>
          <p:sp>
            <p:nvSpPr>
              <p:cNvPr id="37" name="Rounded Rectangle 36"/>
              <p:cNvSpPr/>
              <p:nvPr/>
            </p:nvSpPr>
            <p:spPr>
              <a:xfrm>
                <a:off x="1462894" y="3021752"/>
                <a:ext cx="1460370" cy="1703763"/>
              </a:xfrm>
              <a:prstGeom prst="roundRect">
                <a:avLst>
                  <a:gd name="adj" fmla="val 40327"/>
                </a:avLst>
              </a:prstGeom>
              <a:solidFill>
                <a:srgbClr val="FF99CC"/>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8" name="Oval 37"/>
              <p:cNvSpPr/>
              <p:nvPr/>
            </p:nvSpPr>
            <p:spPr>
              <a:xfrm flipH="1">
                <a:off x="1691680" y="3496661"/>
                <a:ext cx="107124" cy="186023"/>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0" name="Oval 39"/>
              <p:cNvSpPr/>
              <p:nvPr/>
            </p:nvSpPr>
            <p:spPr>
              <a:xfrm flipH="1">
                <a:off x="1331640" y="3737909"/>
                <a:ext cx="243395" cy="267155"/>
              </a:xfrm>
              <a:prstGeom prst="ellipse">
                <a:avLst/>
              </a:prstGeom>
              <a:solidFill>
                <a:srgbClr val="FF99CC"/>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57" name="Arc 56"/>
            <p:cNvSpPr/>
            <p:nvPr/>
          </p:nvSpPr>
          <p:spPr>
            <a:xfrm rot="10800000">
              <a:off x="5580112" y="1700808"/>
              <a:ext cx="288032" cy="144016"/>
            </a:xfrm>
            <a:prstGeom prst="arc">
              <a:avLst>
                <a:gd name="adj1" fmla="val 11045684"/>
                <a:gd name="adj2" fmla="val 17270323"/>
              </a:avLst>
            </a:prstGeom>
            <a:no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dirty="0"/>
            </a:p>
          </p:txBody>
        </p:sp>
        <p:sp>
          <p:nvSpPr>
            <p:cNvPr id="59" name="Freeform 58"/>
            <p:cNvSpPr/>
            <p:nvPr/>
          </p:nvSpPr>
          <p:spPr>
            <a:xfrm rot="10081355" flipH="1" flipV="1">
              <a:off x="6244015" y="1403887"/>
              <a:ext cx="704866" cy="920484"/>
            </a:xfrm>
            <a:custGeom>
              <a:avLst/>
              <a:gdLst>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75432 w 777479"/>
                <a:gd name="connsiteY8" fmla="*/ 659606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65919 w 777479"/>
                <a:gd name="connsiteY10" fmla="*/ 516731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62013 w 777479"/>
                <a:gd name="connsiteY20" fmla="*/ 605036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2397 h 834313"/>
                <a:gd name="connsiteX1" fmla="*/ 239713 w 777479"/>
                <a:gd name="connsiteY1" fmla="*/ 240985 h 834313"/>
                <a:gd name="connsiteX2" fmla="*/ 82550 w 777479"/>
                <a:gd name="connsiteY2" fmla="*/ 336235 h 834313"/>
                <a:gd name="connsiteX3" fmla="*/ 3969 w 777479"/>
                <a:gd name="connsiteY3" fmla="*/ 474347 h 834313"/>
                <a:gd name="connsiteX4" fmla="*/ 106363 w 777479"/>
                <a:gd name="connsiteY4" fmla="*/ 488635 h 834313"/>
                <a:gd name="connsiteX5" fmla="*/ 254000 w 777479"/>
                <a:gd name="connsiteY5" fmla="*/ 386241 h 834313"/>
                <a:gd name="connsiteX6" fmla="*/ 261144 w 777479"/>
                <a:gd name="connsiteY6" fmla="*/ 398147 h 834313"/>
                <a:gd name="connsiteX7" fmla="*/ 223044 w 777479"/>
                <a:gd name="connsiteY7" fmla="*/ 533878 h 834313"/>
                <a:gd name="connsiteX8" fmla="*/ 198834 w 777479"/>
                <a:gd name="connsiteY8" fmla="*/ 660085 h 834313"/>
                <a:gd name="connsiteX9" fmla="*/ 248147 w 777479"/>
                <a:gd name="connsiteY9" fmla="*/ 750200 h 834313"/>
                <a:gd name="connsiteX10" fmla="*/ 335682 w 777479"/>
                <a:gd name="connsiteY10" fmla="*/ 608466 h 834313"/>
                <a:gd name="connsiteX11" fmla="*/ 368300 w 777479"/>
                <a:gd name="connsiteY11" fmla="*/ 488634 h 834313"/>
                <a:gd name="connsiteX12" fmla="*/ 375444 w 777479"/>
                <a:gd name="connsiteY12" fmla="*/ 555310 h 834313"/>
                <a:gd name="connsiteX13" fmla="*/ 401638 w 777479"/>
                <a:gd name="connsiteY13" fmla="*/ 767241 h 834313"/>
                <a:gd name="connsiteX14" fmla="*/ 451644 w 777479"/>
                <a:gd name="connsiteY14" fmla="*/ 833916 h 834313"/>
                <a:gd name="connsiteX15" fmla="*/ 504032 w 777479"/>
                <a:gd name="connsiteY15" fmla="*/ 769622 h 834313"/>
                <a:gd name="connsiteX16" fmla="*/ 504032 w 777479"/>
                <a:gd name="connsiteY16" fmla="*/ 529115 h 834313"/>
                <a:gd name="connsiteX17" fmla="*/ 527844 w 777479"/>
                <a:gd name="connsiteY17" fmla="*/ 643416 h 834313"/>
                <a:gd name="connsiteX18" fmla="*/ 573088 w 777479"/>
                <a:gd name="connsiteY18" fmla="*/ 741047 h 834313"/>
                <a:gd name="connsiteX19" fmla="*/ 625475 w 777479"/>
                <a:gd name="connsiteY19" fmla="*/ 762478 h 834313"/>
                <a:gd name="connsiteX20" fmla="*/ 662013 w 777479"/>
                <a:gd name="connsiteY20" fmla="*/ 705527 h 834313"/>
                <a:gd name="connsiteX21" fmla="*/ 644525 w 777479"/>
                <a:gd name="connsiteY21" fmla="*/ 583885 h 834313"/>
                <a:gd name="connsiteX22" fmla="*/ 632619 w 777479"/>
                <a:gd name="connsiteY22" fmla="*/ 507685 h 834313"/>
                <a:gd name="connsiteX23" fmla="*/ 718344 w 777479"/>
                <a:gd name="connsiteY23" fmla="*/ 657703 h 834313"/>
                <a:gd name="connsiteX24" fmla="*/ 770732 w 777479"/>
                <a:gd name="connsiteY24" fmla="*/ 636272 h 834313"/>
                <a:gd name="connsiteX25" fmla="*/ 758825 w 777479"/>
                <a:gd name="connsiteY25" fmla="*/ 495778 h 834313"/>
                <a:gd name="connsiteX26" fmla="*/ 668338 w 777479"/>
                <a:gd name="connsiteY26" fmla="*/ 324328 h 834313"/>
                <a:gd name="connsiteX27" fmla="*/ 668239 w 777479"/>
                <a:gd name="connsiteY27" fmla="*/ 0 h 834313"/>
                <a:gd name="connsiteX0" fmla="*/ 240017 w 777479"/>
                <a:gd name="connsiteY0" fmla="*/ 24652 h 834313"/>
                <a:gd name="connsiteX1" fmla="*/ 239713 w 777479"/>
                <a:gd name="connsiteY1" fmla="*/ 240985 h 834313"/>
                <a:gd name="connsiteX2" fmla="*/ 82550 w 777479"/>
                <a:gd name="connsiteY2" fmla="*/ 336235 h 834313"/>
                <a:gd name="connsiteX3" fmla="*/ 3969 w 777479"/>
                <a:gd name="connsiteY3" fmla="*/ 474347 h 834313"/>
                <a:gd name="connsiteX4" fmla="*/ 106363 w 777479"/>
                <a:gd name="connsiteY4" fmla="*/ 488635 h 834313"/>
                <a:gd name="connsiteX5" fmla="*/ 254000 w 777479"/>
                <a:gd name="connsiteY5" fmla="*/ 386241 h 834313"/>
                <a:gd name="connsiteX6" fmla="*/ 261144 w 777479"/>
                <a:gd name="connsiteY6" fmla="*/ 398147 h 834313"/>
                <a:gd name="connsiteX7" fmla="*/ 223044 w 777479"/>
                <a:gd name="connsiteY7" fmla="*/ 533878 h 834313"/>
                <a:gd name="connsiteX8" fmla="*/ 198834 w 777479"/>
                <a:gd name="connsiteY8" fmla="*/ 660085 h 834313"/>
                <a:gd name="connsiteX9" fmla="*/ 248147 w 777479"/>
                <a:gd name="connsiteY9" fmla="*/ 750200 h 834313"/>
                <a:gd name="connsiteX10" fmla="*/ 335682 w 777479"/>
                <a:gd name="connsiteY10" fmla="*/ 608466 h 834313"/>
                <a:gd name="connsiteX11" fmla="*/ 368300 w 777479"/>
                <a:gd name="connsiteY11" fmla="*/ 488634 h 834313"/>
                <a:gd name="connsiteX12" fmla="*/ 375444 w 777479"/>
                <a:gd name="connsiteY12" fmla="*/ 555310 h 834313"/>
                <a:gd name="connsiteX13" fmla="*/ 401638 w 777479"/>
                <a:gd name="connsiteY13" fmla="*/ 767241 h 834313"/>
                <a:gd name="connsiteX14" fmla="*/ 451644 w 777479"/>
                <a:gd name="connsiteY14" fmla="*/ 833916 h 834313"/>
                <a:gd name="connsiteX15" fmla="*/ 504032 w 777479"/>
                <a:gd name="connsiteY15" fmla="*/ 769622 h 834313"/>
                <a:gd name="connsiteX16" fmla="*/ 504032 w 777479"/>
                <a:gd name="connsiteY16" fmla="*/ 529115 h 834313"/>
                <a:gd name="connsiteX17" fmla="*/ 527844 w 777479"/>
                <a:gd name="connsiteY17" fmla="*/ 643416 h 834313"/>
                <a:gd name="connsiteX18" fmla="*/ 573088 w 777479"/>
                <a:gd name="connsiteY18" fmla="*/ 741047 h 834313"/>
                <a:gd name="connsiteX19" fmla="*/ 625475 w 777479"/>
                <a:gd name="connsiteY19" fmla="*/ 762478 h 834313"/>
                <a:gd name="connsiteX20" fmla="*/ 662013 w 777479"/>
                <a:gd name="connsiteY20" fmla="*/ 705527 h 834313"/>
                <a:gd name="connsiteX21" fmla="*/ 644525 w 777479"/>
                <a:gd name="connsiteY21" fmla="*/ 583885 h 834313"/>
                <a:gd name="connsiteX22" fmla="*/ 632619 w 777479"/>
                <a:gd name="connsiteY22" fmla="*/ 507685 h 834313"/>
                <a:gd name="connsiteX23" fmla="*/ 718344 w 777479"/>
                <a:gd name="connsiteY23" fmla="*/ 657703 h 834313"/>
                <a:gd name="connsiteX24" fmla="*/ 770732 w 777479"/>
                <a:gd name="connsiteY24" fmla="*/ 636272 h 834313"/>
                <a:gd name="connsiteX25" fmla="*/ 758825 w 777479"/>
                <a:gd name="connsiteY25" fmla="*/ 495778 h 834313"/>
                <a:gd name="connsiteX26" fmla="*/ 668338 w 777479"/>
                <a:gd name="connsiteY26" fmla="*/ 324328 h 834313"/>
                <a:gd name="connsiteX27" fmla="*/ 668239 w 777479"/>
                <a:gd name="connsiteY27" fmla="*/ 0 h 834313"/>
                <a:gd name="connsiteX0" fmla="*/ 240017 w 777479"/>
                <a:gd name="connsiteY0" fmla="*/ 164738 h 974399"/>
                <a:gd name="connsiteX1" fmla="*/ 239713 w 777479"/>
                <a:gd name="connsiteY1" fmla="*/ 381071 h 974399"/>
                <a:gd name="connsiteX2" fmla="*/ 82550 w 777479"/>
                <a:gd name="connsiteY2" fmla="*/ 476321 h 974399"/>
                <a:gd name="connsiteX3" fmla="*/ 3969 w 777479"/>
                <a:gd name="connsiteY3" fmla="*/ 614433 h 974399"/>
                <a:gd name="connsiteX4" fmla="*/ 106363 w 777479"/>
                <a:gd name="connsiteY4" fmla="*/ 628721 h 974399"/>
                <a:gd name="connsiteX5" fmla="*/ 254000 w 777479"/>
                <a:gd name="connsiteY5" fmla="*/ 526327 h 974399"/>
                <a:gd name="connsiteX6" fmla="*/ 261144 w 777479"/>
                <a:gd name="connsiteY6" fmla="*/ 538233 h 974399"/>
                <a:gd name="connsiteX7" fmla="*/ 223044 w 777479"/>
                <a:gd name="connsiteY7" fmla="*/ 673964 h 974399"/>
                <a:gd name="connsiteX8" fmla="*/ 198834 w 777479"/>
                <a:gd name="connsiteY8" fmla="*/ 800171 h 974399"/>
                <a:gd name="connsiteX9" fmla="*/ 248147 w 777479"/>
                <a:gd name="connsiteY9" fmla="*/ 890286 h 974399"/>
                <a:gd name="connsiteX10" fmla="*/ 335682 w 777479"/>
                <a:gd name="connsiteY10" fmla="*/ 748552 h 974399"/>
                <a:gd name="connsiteX11" fmla="*/ 368300 w 777479"/>
                <a:gd name="connsiteY11" fmla="*/ 628720 h 974399"/>
                <a:gd name="connsiteX12" fmla="*/ 375444 w 777479"/>
                <a:gd name="connsiteY12" fmla="*/ 695396 h 974399"/>
                <a:gd name="connsiteX13" fmla="*/ 401638 w 777479"/>
                <a:gd name="connsiteY13" fmla="*/ 907327 h 974399"/>
                <a:gd name="connsiteX14" fmla="*/ 451644 w 777479"/>
                <a:gd name="connsiteY14" fmla="*/ 974002 h 974399"/>
                <a:gd name="connsiteX15" fmla="*/ 504032 w 777479"/>
                <a:gd name="connsiteY15" fmla="*/ 909708 h 974399"/>
                <a:gd name="connsiteX16" fmla="*/ 504032 w 777479"/>
                <a:gd name="connsiteY16" fmla="*/ 669201 h 974399"/>
                <a:gd name="connsiteX17" fmla="*/ 527844 w 777479"/>
                <a:gd name="connsiteY17" fmla="*/ 783502 h 974399"/>
                <a:gd name="connsiteX18" fmla="*/ 573088 w 777479"/>
                <a:gd name="connsiteY18" fmla="*/ 881133 h 974399"/>
                <a:gd name="connsiteX19" fmla="*/ 625475 w 777479"/>
                <a:gd name="connsiteY19" fmla="*/ 902564 h 974399"/>
                <a:gd name="connsiteX20" fmla="*/ 662013 w 777479"/>
                <a:gd name="connsiteY20" fmla="*/ 845613 h 974399"/>
                <a:gd name="connsiteX21" fmla="*/ 644525 w 777479"/>
                <a:gd name="connsiteY21" fmla="*/ 723971 h 974399"/>
                <a:gd name="connsiteX22" fmla="*/ 632619 w 777479"/>
                <a:gd name="connsiteY22" fmla="*/ 647771 h 974399"/>
                <a:gd name="connsiteX23" fmla="*/ 718344 w 777479"/>
                <a:gd name="connsiteY23" fmla="*/ 797789 h 974399"/>
                <a:gd name="connsiteX24" fmla="*/ 770732 w 777479"/>
                <a:gd name="connsiteY24" fmla="*/ 776358 h 974399"/>
                <a:gd name="connsiteX25" fmla="*/ 758825 w 777479"/>
                <a:gd name="connsiteY25" fmla="*/ 635864 h 974399"/>
                <a:gd name="connsiteX26" fmla="*/ 668338 w 777479"/>
                <a:gd name="connsiteY26" fmla="*/ 464414 h 974399"/>
                <a:gd name="connsiteX27" fmla="*/ 577964 w 777479"/>
                <a:gd name="connsiteY27" fmla="*/ 0 h 974399"/>
                <a:gd name="connsiteX0" fmla="*/ 224488 w 777479"/>
                <a:gd name="connsiteY0" fmla="*/ 79294 h 974399"/>
                <a:gd name="connsiteX1" fmla="*/ 239713 w 777479"/>
                <a:gd name="connsiteY1" fmla="*/ 381071 h 974399"/>
                <a:gd name="connsiteX2" fmla="*/ 82550 w 777479"/>
                <a:gd name="connsiteY2" fmla="*/ 476321 h 974399"/>
                <a:gd name="connsiteX3" fmla="*/ 3969 w 777479"/>
                <a:gd name="connsiteY3" fmla="*/ 614433 h 974399"/>
                <a:gd name="connsiteX4" fmla="*/ 106363 w 777479"/>
                <a:gd name="connsiteY4" fmla="*/ 628721 h 974399"/>
                <a:gd name="connsiteX5" fmla="*/ 254000 w 777479"/>
                <a:gd name="connsiteY5" fmla="*/ 526327 h 974399"/>
                <a:gd name="connsiteX6" fmla="*/ 261144 w 777479"/>
                <a:gd name="connsiteY6" fmla="*/ 538233 h 974399"/>
                <a:gd name="connsiteX7" fmla="*/ 223044 w 777479"/>
                <a:gd name="connsiteY7" fmla="*/ 673964 h 974399"/>
                <a:gd name="connsiteX8" fmla="*/ 198834 w 777479"/>
                <a:gd name="connsiteY8" fmla="*/ 800171 h 974399"/>
                <a:gd name="connsiteX9" fmla="*/ 248147 w 777479"/>
                <a:gd name="connsiteY9" fmla="*/ 890286 h 974399"/>
                <a:gd name="connsiteX10" fmla="*/ 335682 w 777479"/>
                <a:gd name="connsiteY10" fmla="*/ 748552 h 974399"/>
                <a:gd name="connsiteX11" fmla="*/ 368300 w 777479"/>
                <a:gd name="connsiteY11" fmla="*/ 628720 h 974399"/>
                <a:gd name="connsiteX12" fmla="*/ 375444 w 777479"/>
                <a:gd name="connsiteY12" fmla="*/ 695396 h 974399"/>
                <a:gd name="connsiteX13" fmla="*/ 401638 w 777479"/>
                <a:gd name="connsiteY13" fmla="*/ 907327 h 974399"/>
                <a:gd name="connsiteX14" fmla="*/ 451644 w 777479"/>
                <a:gd name="connsiteY14" fmla="*/ 974002 h 974399"/>
                <a:gd name="connsiteX15" fmla="*/ 504032 w 777479"/>
                <a:gd name="connsiteY15" fmla="*/ 909708 h 974399"/>
                <a:gd name="connsiteX16" fmla="*/ 504032 w 777479"/>
                <a:gd name="connsiteY16" fmla="*/ 669201 h 974399"/>
                <a:gd name="connsiteX17" fmla="*/ 527844 w 777479"/>
                <a:gd name="connsiteY17" fmla="*/ 783502 h 974399"/>
                <a:gd name="connsiteX18" fmla="*/ 573088 w 777479"/>
                <a:gd name="connsiteY18" fmla="*/ 881133 h 974399"/>
                <a:gd name="connsiteX19" fmla="*/ 625475 w 777479"/>
                <a:gd name="connsiteY19" fmla="*/ 902564 h 974399"/>
                <a:gd name="connsiteX20" fmla="*/ 662013 w 777479"/>
                <a:gd name="connsiteY20" fmla="*/ 845613 h 974399"/>
                <a:gd name="connsiteX21" fmla="*/ 644525 w 777479"/>
                <a:gd name="connsiteY21" fmla="*/ 723971 h 974399"/>
                <a:gd name="connsiteX22" fmla="*/ 632619 w 777479"/>
                <a:gd name="connsiteY22" fmla="*/ 647771 h 974399"/>
                <a:gd name="connsiteX23" fmla="*/ 718344 w 777479"/>
                <a:gd name="connsiteY23" fmla="*/ 797789 h 974399"/>
                <a:gd name="connsiteX24" fmla="*/ 770732 w 777479"/>
                <a:gd name="connsiteY24" fmla="*/ 776358 h 974399"/>
                <a:gd name="connsiteX25" fmla="*/ 758825 w 777479"/>
                <a:gd name="connsiteY25" fmla="*/ 635864 h 974399"/>
                <a:gd name="connsiteX26" fmla="*/ 668338 w 777479"/>
                <a:gd name="connsiteY26" fmla="*/ 464414 h 974399"/>
                <a:gd name="connsiteX27" fmla="*/ 577964 w 777479"/>
                <a:gd name="connsiteY27" fmla="*/ 0 h 974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77479" h="974399">
                  <a:moveTo>
                    <a:pt x="224488" y="79294"/>
                  </a:moveTo>
                  <a:cubicBezTo>
                    <a:pt x="238577" y="124935"/>
                    <a:pt x="263369" y="314900"/>
                    <a:pt x="239713" y="381071"/>
                  </a:cubicBezTo>
                  <a:cubicBezTo>
                    <a:pt x="216057" y="447242"/>
                    <a:pt x="121841" y="437427"/>
                    <a:pt x="82550" y="476321"/>
                  </a:cubicBezTo>
                  <a:cubicBezTo>
                    <a:pt x="43259" y="515215"/>
                    <a:pt x="0" y="589033"/>
                    <a:pt x="3969" y="614433"/>
                  </a:cubicBezTo>
                  <a:cubicBezTo>
                    <a:pt x="7938" y="639833"/>
                    <a:pt x="64691" y="643405"/>
                    <a:pt x="106363" y="628721"/>
                  </a:cubicBezTo>
                  <a:cubicBezTo>
                    <a:pt x="148035" y="614037"/>
                    <a:pt x="228203" y="541408"/>
                    <a:pt x="254000" y="526327"/>
                  </a:cubicBezTo>
                  <a:cubicBezTo>
                    <a:pt x="279797" y="511246"/>
                    <a:pt x="266303" y="513627"/>
                    <a:pt x="261144" y="538233"/>
                  </a:cubicBezTo>
                  <a:cubicBezTo>
                    <a:pt x="255985" y="562839"/>
                    <a:pt x="233429" y="630308"/>
                    <a:pt x="223044" y="673964"/>
                  </a:cubicBezTo>
                  <a:cubicBezTo>
                    <a:pt x="212659" y="717620"/>
                    <a:pt x="194650" y="764117"/>
                    <a:pt x="198834" y="800171"/>
                  </a:cubicBezTo>
                  <a:cubicBezTo>
                    <a:pt x="203018" y="836225"/>
                    <a:pt x="225339" y="898889"/>
                    <a:pt x="248147" y="890286"/>
                  </a:cubicBezTo>
                  <a:cubicBezTo>
                    <a:pt x="270955" y="881683"/>
                    <a:pt x="315657" y="792146"/>
                    <a:pt x="335682" y="748552"/>
                  </a:cubicBezTo>
                  <a:cubicBezTo>
                    <a:pt x="355707" y="704958"/>
                    <a:pt x="361673" y="637579"/>
                    <a:pt x="368300" y="628720"/>
                  </a:cubicBezTo>
                  <a:cubicBezTo>
                    <a:pt x="374927" y="619861"/>
                    <a:pt x="369888" y="648962"/>
                    <a:pt x="375444" y="695396"/>
                  </a:cubicBezTo>
                  <a:cubicBezTo>
                    <a:pt x="381000" y="741831"/>
                    <a:pt x="388938" y="860893"/>
                    <a:pt x="401638" y="907327"/>
                  </a:cubicBezTo>
                  <a:cubicBezTo>
                    <a:pt x="414338" y="953761"/>
                    <a:pt x="434578" y="973605"/>
                    <a:pt x="451644" y="974002"/>
                  </a:cubicBezTo>
                  <a:cubicBezTo>
                    <a:pt x="468710" y="974399"/>
                    <a:pt x="495301" y="960508"/>
                    <a:pt x="504032" y="909708"/>
                  </a:cubicBezTo>
                  <a:cubicBezTo>
                    <a:pt x="512763" y="858908"/>
                    <a:pt x="500063" y="690235"/>
                    <a:pt x="504032" y="669201"/>
                  </a:cubicBezTo>
                  <a:cubicBezTo>
                    <a:pt x="508001" y="648167"/>
                    <a:pt x="516335" y="748180"/>
                    <a:pt x="527844" y="783502"/>
                  </a:cubicBezTo>
                  <a:cubicBezTo>
                    <a:pt x="539353" y="818824"/>
                    <a:pt x="556816" y="861289"/>
                    <a:pt x="573088" y="881133"/>
                  </a:cubicBezTo>
                  <a:cubicBezTo>
                    <a:pt x="589360" y="900977"/>
                    <a:pt x="610654" y="908484"/>
                    <a:pt x="625475" y="902564"/>
                  </a:cubicBezTo>
                  <a:cubicBezTo>
                    <a:pt x="640296" y="896644"/>
                    <a:pt x="658838" y="875379"/>
                    <a:pt x="662013" y="845613"/>
                  </a:cubicBezTo>
                  <a:cubicBezTo>
                    <a:pt x="665188" y="815847"/>
                    <a:pt x="649424" y="756945"/>
                    <a:pt x="644525" y="723971"/>
                  </a:cubicBezTo>
                  <a:cubicBezTo>
                    <a:pt x="639626" y="690997"/>
                    <a:pt x="620316" y="635468"/>
                    <a:pt x="632619" y="647771"/>
                  </a:cubicBezTo>
                  <a:cubicBezTo>
                    <a:pt x="644922" y="660074"/>
                    <a:pt x="695325" y="776358"/>
                    <a:pt x="718344" y="797789"/>
                  </a:cubicBezTo>
                  <a:cubicBezTo>
                    <a:pt x="741363" y="819220"/>
                    <a:pt x="763985" y="803346"/>
                    <a:pt x="770732" y="776358"/>
                  </a:cubicBezTo>
                  <a:cubicBezTo>
                    <a:pt x="777479" y="749371"/>
                    <a:pt x="775891" y="687855"/>
                    <a:pt x="758825" y="635864"/>
                  </a:cubicBezTo>
                  <a:cubicBezTo>
                    <a:pt x="741759" y="583873"/>
                    <a:pt x="698481" y="570391"/>
                    <a:pt x="668338" y="464414"/>
                  </a:cubicBezTo>
                  <a:cubicBezTo>
                    <a:pt x="638195" y="358437"/>
                    <a:pt x="580345" y="78978"/>
                    <a:pt x="577964" y="0"/>
                  </a:cubicBezTo>
                </a:path>
              </a:pathLst>
            </a:custGeom>
            <a:solidFill>
              <a:srgbClr val="FF99CC"/>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grpSp>
      <p:grpSp>
        <p:nvGrpSpPr>
          <p:cNvPr id="81" name="Group 80"/>
          <p:cNvGrpSpPr/>
          <p:nvPr/>
        </p:nvGrpSpPr>
        <p:grpSpPr>
          <a:xfrm>
            <a:off x="1532424" y="3949414"/>
            <a:ext cx="1807327" cy="1609346"/>
            <a:chOff x="1259632" y="476672"/>
            <a:chExt cx="1807327" cy="1609346"/>
          </a:xfrm>
        </p:grpSpPr>
        <p:sp>
          <p:nvSpPr>
            <p:cNvPr id="69" name="Oval 68"/>
            <p:cNvSpPr/>
            <p:nvPr/>
          </p:nvSpPr>
          <p:spPr>
            <a:xfrm>
              <a:off x="1259632" y="476672"/>
              <a:ext cx="1480598" cy="1609346"/>
            </a:xfrm>
            <a:prstGeom prst="ellipse">
              <a:avLst/>
            </a:prstGeom>
            <a:solidFill>
              <a:srgbClr val="FF00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0" name="Oval 69"/>
            <p:cNvSpPr/>
            <p:nvPr/>
          </p:nvSpPr>
          <p:spPr>
            <a:xfrm>
              <a:off x="2344284" y="827894"/>
              <a:ext cx="79053" cy="223783"/>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1" name="Arc 70"/>
            <p:cNvSpPr/>
            <p:nvPr/>
          </p:nvSpPr>
          <p:spPr>
            <a:xfrm rot="10800000">
              <a:off x="2200268" y="971910"/>
              <a:ext cx="866691" cy="641898"/>
            </a:xfrm>
            <a:prstGeom prst="arc">
              <a:avLst>
                <a:gd name="adj1" fmla="val 15933625"/>
                <a:gd name="adj2" fmla="val 21237176"/>
              </a:avLst>
            </a:prstGeom>
            <a:no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dirty="0"/>
            </a:p>
          </p:txBody>
        </p:sp>
        <p:sp>
          <p:nvSpPr>
            <p:cNvPr id="72" name="Freeform 71"/>
            <p:cNvSpPr/>
            <p:nvPr/>
          </p:nvSpPr>
          <p:spPr>
            <a:xfrm rot="21333915" flipH="1">
              <a:off x="1583037" y="1134376"/>
              <a:ext cx="508851" cy="817392"/>
            </a:xfrm>
            <a:custGeom>
              <a:avLst/>
              <a:gdLst>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75432 w 777479"/>
                <a:gd name="connsiteY8" fmla="*/ 659606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65919 w 777479"/>
                <a:gd name="connsiteY10" fmla="*/ 516731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62013 w 777479"/>
                <a:gd name="connsiteY20" fmla="*/ 605036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2397 h 834313"/>
                <a:gd name="connsiteX1" fmla="*/ 239713 w 777479"/>
                <a:gd name="connsiteY1" fmla="*/ 240985 h 834313"/>
                <a:gd name="connsiteX2" fmla="*/ 82550 w 777479"/>
                <a:gd name="connsiteY2" fmla="*/ 336235 h 834313"/>
                <a:gd name="connsiteX3" fmla="*/ 3969 w 777479"/>
                <a:gd name="connsiteY3" fmla="*/ 474347 h 834313"/>
                <a:gd name="connsiteX4" fmla="*/ 106363 w 777479"/>
                <a:gd name="connsiteY4" fmla="*/ 488635 h 834313"/>
                <a:gd name="connsiteX5" fmla="*/ 254000 w 777479"/>
                <a:gd name="connsiteY5" fmla="*/ 386241 h 834313"/>
                <a:gd name="connsiteX6" fmla="*/ 261144 w 777479"/>
                <a:gd name="connsiteY6" fmla="*/ 398147 h 834313"/>
                <a:gd name="connsiteX7" fmla="*/ 223044 w 777479"/>
                <a:gd name="connsiteY7" fmla="*/ 533878 h 834313"/>
                <a:gd name="connsiteX8" fmla="*/ 198834 w 777479"/>
                <a:gd name="connsiteY8" fmla="*/ 660085 h 834313"/>
                <a:gd name="connsiteX9" fmla="*/ 248147 w 777479"/>
                <a:gd name="connsiteY9" fmla="*/ 750200 h 834313"/>
                <a:gd name="connsiteX10" fmla="*/ 335682 w 777479"/>
                <a:gd name="connsiteY10" fmla="*/ 608466 h 834313"/>
                <a:gd name="connsiteX11" fmla="*/ 368300 w 777479"/>
                <a:gd name="connsiteY11" fmla="*/ 488634 h 834313"/>
                <a:gd name="connsiteX12" fmla="*/ 375444 w 777479"/>
                <a:gd name="connsiteY12" fmla="*/ 555310 h 834313"/>
                <a:gd name="connsiteX13" fmla="*/ 401638 w 777479"/>
                <a:gd name="connsiteY13" fmla="*/ 767241 h 834313"/>
                <a:gd name="connsiteX14" fmla="*/ 451644 w 777479"/>
                <a:gd name="connsiteY14" fmla="*/ 833916 h 834313"/>
                <a:gd name="connsiteX15" fmla="*/ 504032 w 777479"/>
                <a:gd name="connsiteY15" fmla="*/ 769622 h 834313"/>
                <a:gd name="connsiteX16" fmla="*/ 504032 w 777479"/>
                <a:gd name="connsiteY16" fmla="*/ 529115 h 834313"/>
                <a:gd name="connsiteX17" fmla="*/ 527844 w 777479"/>
                <a:gd name="connsiteY17" fmla="*/ 643416 h 834313"/>
                <a:gd name="connsiteX18" fmla="*/ 573088 w 777479"/>
                <a:gd name="connsiteY18" fmla="*/ 741047 h 834313"/>
                <a:gd name="connsiteX19" fmla="*/ 625475 w 777479"/>
                <a:gd name="connsiteY19" fmla="*/ 762478 h 834313"/>
                <a:gd name="connsiteX20" fmla="*/ 662013 w 777479"/>
                <a:gd name="connsiteY20" fmla="*/ 705527 h 834313"/>
                <a:gd name="connsiteX21" fmla="*/ 644525 w 777479"/>
                <a:gd name="connsiteY21" fmla="*/ 583885 h 834313"/>
                <a:gd name="connsiteX22" fmla="*/ 632619 w 777479"/>
                <a:gd name="connsiteY22" fmla="*/ 507685 h 834313"/>
                <a:gd name="connsiteX23" fmla="*/ 718344 w 777479"/>
                <a:gd name="connsiteY23" fmla="*/ 657703 h 834313"/>
                <a:gd name="connsiteX24" fmla="*/ 770732 w 777479"/>
                <a:gd name="connsiteY24" fmla="*/ 636272 h 834313"/>
                <a:gd name="connsiteX25" fmla="*/ 758825 w 777479"/>
                <a:gd name="connsiteY25" fmla="*/ 495778 h 834313"/>
                <a:gd name="connsiteX26" fmla="*/ 668338 w 777479"/>
                <a:gd name="connsiteY26" fmla="*/ 324328 h 834313"/>
                <a:gd name="connsiteX27" fmla="*/ 668239 w 777479"/>
                <a:gd name="connsiteY27" fmla="*/ 0 h 834313"/>
                <a:gd name="connsiteX0" fmla="*/ 240017 w 777479"/>
                <a:gd name="connsiteY0" fmla="*/ 24652 h 834313"/>
                <a:gd name="connsiteX1" fmla="*/ 239713 w 777479"/>
                <a:gd name="connsiteY1" fmla="*/ 240985 h 834313"/>
                <a:gd name="connsiteX2" fmla="*/ 82550 w 777479"/>
                <a:gd name="connsiteY2" fmla="*/ 336235 h 834313"/>
                <a:gd name="connsiteX3" fmla="*/ 3969 w 777479"/>
                <a:gd name="connsiteY3" fmla="*/ 474347 h 834313"/>
                <a:gd name="connsiteX4" fmla="*/ 106363 w 777479"/>
                <a:gd name="connsiteY4" fmla="*/ 488635 h 834313"/>
                <a:gd name="connsiteX5" fmla="*/ 254000 w 777479"/>
                <a:gd name="connsiteY5" fmla="*/ 386241 h 834313"/>
                <a:gd name="connsiteX6" fmla="*/ 261144 w 777479"/>
                <a:gd name="connsiteY6" fmla="*/ 398147 h 834313"/>
                <a:gd name="connsiteX7" fmla="*/ 223044 w 777479"/>
                <a:gd name="connsiteY7" fmla="*/ 533878 h 834313"/>
                <a:gd name="connsiteX8" fmla="*/ 198834 w 777479"/>
                <a:gd name="connsiteY8" fmla="*/ 660085 h 834313"/>
                <a:gd name="connsiteX9" fmla="*/ 248147 w 777479"/>
                <a:gd name="connsiteY9" fmla="*/ 750200 h 834313"/>
                <a:gd name="connsiteX10" fmla="*/ 335682 w 777479"/>
                <a:gd name="connsiteY10" fmla="*/ 608466 h 834313"/>
                <a:gd name="connsiteX11" fmla="*/ 368300 w 777479"/>
                <a:gd name="connsiteY11" fmla="*/ 488634 h 834313"/>
                <a:gd name="connsiteX12" fmla="*/ 375444 w 777479"/>
                <a:gd name="connsiteY12" fmla="*/ 555310 h 834313"/>
                <a:gd name="connsiteX13" fmla="*/ 401638 w 777479"/>
                <a:gd name="connsiteY13" fmla="*/ 767241 h 834313"/>
                <a:gd name="connsiteX14" fmla="*/ 451644 w 777479"/>
                <a:gd name="connsiteY14" fmla="*/ 833916 h 834313"/>
                <a:gd name="connsiteX15" fmla="*/ 504032 w 777479"/>
                <a:gd name="connsiteY15" fmla="*/ 769622 h 834313"/>
                <a:gd name="connsiteX16" fmla="*/ 504032 w 777479"/>
                <a:gd name="connsiteY16" fmla="*/ 529115 h 834313"/>
                <a:gd name="connsiteX17" fmla="*/ 527844 w 777479"/>
                <a:gd name="connsiteY17" fmla="*/ 643416 h 834313"/>
                <a:gd name="connsiteX18" fmla="*/ 573088 w 777479"/>
                <a:gd name="connsiteY18" fmla="*/ 741047 h 834313"/>
                <a:gd name="connsiteX19" fmla="*/ 625475 w 777479"/>
                <a:gd name="connsiteY19" fmla="*/ 762478 h 834313"/>
                <a:gd name="connsiteX20" fmla="*/ 662013 w 777479"/>
                <a:gd name="connsiteY20" fmla="*/ 705527 h 834313"/>
                <a:gd name="connsiteX21" fmla="*/ 644525 w 777479"/>
                <a:gd name="connsiteY21" fmla="*/ 583885 h 834313"/>
                <a:gd name="connsiteX22" fmla="*/ 632619 w 777479"/>
                <a:gd name="connsiteY22" fmla="*/ 507685 h 834313"/>
                <a:gd name="connsiteX23" fmla="*/ 718344 w 777479"/>
                <a:gd name="connsiteY23" fmla="*/ 657703 h 834313"/>
                <a:gd name="connsiteX24" fmla="*/ 770732 w 777479"/>
                <a:gd name="connsiteY24" fmla="*/ 636272 h 834313"/>
                <a:gd name="connsiteX25" fmla="*/ 758825 w 777479"/>
                <a:gd name="connsiteY25" fmla="*/ 495778 h 834313"/>
                <a:gd name="connsiteX26" fmla="*/ 668338 w 777479"/>
                <a:gd name="connsiteY26" fmla="*/ 324328 h 834313"/>
                <a:gd name="connsiteX27" fmla="*/ 668239 w 777479"/>
                <a:gd name="connsiteY27" fmla="*/ 0 h 834313"/>
                <a:gd name="connsiteX0" fmla="*/ 240017 w 777479"/>
                <a:gd name="connsiteY0" fmla="*/ 164738 h 974399"/>
                <a:gd name="connsiteX1" fmla="*/ 239713 w 777479"/>
                <a:gd name="connsiteY1" fmla="*/ 381071 h 974399"/>
                <a:gd name="connsiteX2" fmla="*/ 82550 w 777479"/>
                <a:gd name="connsiteY2" fmla="*/ 476321 h 974399"/>
                <a:gd name="connsiteX3" fmla="*/ 3969 w 777479"/>
                <a:gd name="connsiteY3" fmla="*/ 614433 h 974399"/>
                <a:gd name="connsiteX4" fmla="*/ 106363 w 777479"/>
                <a:gd name="connsiteY4" fmla="*/ 628721 h 974399"/>
                <a:gd name="connsiteX5" fmla="*/ 254000 w 777479"/>
                <a:gd name="connsiteY5" fmla="*/ 526327 h 974399"/>
                <a:gd name="connsiteX6" fmla="*/ 261144 w 777479"/>
                <a:gd name="connsiteY6" fmla="*/ 538233 h 974399"/>
                <a:gd name="connsiteX7" fmla="*/ 223044 w 777479"/>
                <a:gd name="connsiteY7" fmla="*/ 673964 h 974399"/>
                <a:gd name="connsiteX8" fmla="*/ 198834 w 777479"/>
                <a:gd name="connsiteY8" fmla="*/ 800171 h 974399"/>
                <a:gd name="connsiteX9" fmla="*/ 248147 w 777479"/>
                <a:gd name="connsiteY9" fmla="*/ 890286 h 974399"/>
                <a:gd name="connsiteX10" fmla="*/ 335682 w 777479"/>
                <a:gd name="connsiteY10" fmla="*/ 748552 h 974399"/>
                <a:gd name="connsiteX11" fmla="*/ 368300 w 777479"/>
                <a:gd name="connsiteY11" fmla="*/ 628720 h 974399"/>
                <a:gd name="connsiteX12" fmla="*/ 375444 w 777479"/>
                <a:gd name="connsiteY12" fmla="*/ 695396 h 974399"/>
                <a:gd name="connsiteX13" fmla="*/ 401638 w 777479"/>
                <a:gd name="connsiteY13" fmla="*/ 907327 h 974399"/>
                <a:gd name="connsiteX14" fmla="*/ 451644 w 777479"/>
                <a:gd name="connsiteY14" fmla="*/ 974002 h 974399"/>
                <a:gd name="connsiteX15" fmla="*/ 504032 w 777479"/>
                <a:gd name="connsiteY15" fmla="*/ 909708 h 974399"/>
                <a:gd name="connsiteX16" fmla="*/ 504032 w 777479"/>
                <a:gd name="connsiteY16" fmla="*/ 669201 h 974399"/>
                <a:gd name="connsiteX17" fmla="*/ 527844 w 777479"/>
                <a:gd name="connsiteY17" fmla="*/ 783502 h 974399"/>
                <a:gd name="connsiteX18" fmla="*/ 573088 w 777479"/>
                <a:gd name="connsiteY18" fmla="*/ 881133 h 974399"/>
                <a:gd name="connsiteX19" fmla="*/ 625475 w 777479"/>
                <a:gd name="connsiteY19" fmla="*/ 902564 h 974399"/>
                <a:gd name="connsiteX20" fmla="*/ 662013 w 777479"/>
                <a:gd name="connsiteY20" fmla="*/ 845613 h 974399"/>
                <a:gd name="connsiteX21" fmla="*/ 644525 w 777479"/>
                <a:gd name="connsiteY21" fmla="*/ 723971 h 974399"/>
                <a:gd name="connsiteX22" fmla="*/ 632619 w 777479"/>
                <a:gd name="connsiteY22" fmla="*/ 647771 h 974399"/>
                <a:gd name="connsiteX23" fmla="*/ 718344 w 777479"/>
                <a:gd name="connsiteY23" fmla="*/ 797789 h 974399"/>
                <a:gd name="connsiteX24" fmla="*/ 770732 w 777479"/>
                <a:gd name="connsiteY24" fmla="*/ 776358 h 974399"/>
                <a:gd name="connsiteX25" fmla="*/ 758825 w 777479"/>
                <a:gd name="connsiteY25" fmla="*/ 635864 h 974399"/>
                <a:gd name="connsiteX26" fmla="*/ 668338 w 777479"/>
                <a:gd name="connsiteY26" fmla="*/ 464414 h 974399"/>
                <a:gd name="connsiteX27" fmla="*/ 577964 w 777479"/>
                <a:gd name="connsiteY27" fmla="*/ 0 h 974399"/>
                <a:gd name="connsiteX0" fmla="*/ 224488 w 777479"/>
                <a:gd name="connsiteY0" fmla="*/ 79294 h 974399"/>
                <a:gd name="connsiteX1" fmla="*/ 239713 w 777479"/>
                <a:gd name="connsiteY1" fmla="*/ 381071 h 974399"/>
                <a:gd name="connsiteX2" fmla="*/ 82550 w 777479"/>
                <a:gd name="connsiteY2" fmla="*/ 476321 h 974399"/>
                <a:gd name="connsiteX3" fmla="*/ 3969 w 777479"/>
                <a:gd name="connsiteY3" fmla="*/ 614433 h 974399"/>
                <a:gd name="connsiteX4" fmla="*/ 106363 w 777479"/>
                <a:gd name="connsiteY4" fmla="*/ 628721 h 974399"/>
                <a:gd name="connsiteX5" fmla="*/ 254000 w 777479"/>
                <a:gd name="connsiteY5" fmla="*/ 526327 h 974399"/>
                <a:gd name="connsiteX6" fmla="*/ 261144 w 777479"/>
                <a:gd name="connsiteY6" fmla="*/ 538233 h 974399"/>
                <a:gd name="connsiteX7" fmla="*/ 223044 w 777479"/>
                <a:gd name="connsiteY7" fmla="*/ 673964 h 974399"/>
                <a:gd name="connsiteX8" fmla="*/ 198834 w 777479"/>
                <a:gd name="connsiteY8" fmla="*/ 800171 h 974399"/>
                <a:gd name="connsiteX9" fmla="*/ 248147 w 777479"/>
                <a:gd name="connsiteY9" fmla="*/ 890286 h 974399"/>
                <a:gd name="connsiteX10" fmla="*/ 335682 w 777479"/>
                <a:gd name="connsiteY10" fmla="*/ 748552 h 974399"/>
                <a:gd name="connsiteX11" fmla="*/ 368300 w 777479"/>
                <a:gd name="connsiteY11" fmla="*/ 628720 h 974399"/>
                <a:gd name="connsiteX12" fmla="*/ 375444 w 777479"/>
                <a:gd name="connsiteY12" fmla="*/ 695396 h 974399"/>
                <a:gd name="connsiteX13" fmla="*/ 401638 w 777479"/>
                <a:gd name="connsiteY13" fmla="*/ 907327 h 974399"/>
                <a:gd name="connsiteX14" fmla="*/ 451644 w 777479"/>
                <a:gd name="connsiteY14" fmla="*/ 974002 h 974399"/>
                <a:gd name="connsiteX15" fmla="*/ 504032 w 777479"/>
                <a:gd name="connsiteY15" fmla="*/ 909708 h 974399"/>
                <a:gd name="connsiteX16" fmla="*/ 504032 w 777479"/>
                <a:gd name="connsiteY16" fmla="*/ 669201 h 974399"/>
                <a:gd name="connsiteX17" fmla="*/ 527844 w 777479"/>
                <a:gd name="connsiteY17" fmla="*/ 783502 h 974399"/>
                <a:gd name="connsiteX18" fmla="*/ 573088 w 777479"/>
                <a:gd name="connsiteY18" fmla="*/ 881133 h 974399"/>
                <a:gd name="connsiteX19" fmla="*/ 625475 w 777479"/>
                <a:gd name="connsiteY19" fmla="*/ 902564 h 974399"/>
                <a:gd name="connsiteX20" fmla="*/ 662013 w 777479"/>
                <a:gd name="connsiteY20" fmla="*/ 845613 h 974399"/>
                <a:gd name="connsiteX21" fmla="*/ 644525 w 777479"/>
                <a:gd name="connsiteY21" fmla="*/ 723971 h 974399"/>
                <a:gd name="connsiteX22" fmla="*/ 632619 w 777479"/>
                <a:gd name="connsiteY22" fmla="*/ 647771 h 974399"/>
                <a:gd name="connsiteX23" fmla="*/ 718344 w 777479"/>
                <a:gd name="connsiteY23" fmla="*/ 797789 h 974399"/>
                <a:gd name="connsiteX24" fmla="*/ 770732 w 777479"/>
                <a:gd name="connsiteY24" fmla="*/ 776358 h 974399"/>
                <a:gd name="connsiteX25" fmla="*/ 758825 w 777479"/>
                <a:gd name="connsiteY25" fmla="*/ 635864 h 974399"/>
                <a:gd name="connsiteX26" fmla="*/ 668338 w 777479"/>
                <a:gd name="connsiteY26" fmla="*/ 464414 h 974399"/>
                <a:gd name="connsiteX27" fmla="*/ 577964 w 777479"/>
                <a:gd name="connsiteY27" fmla="*/ 0 h 974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77479" h="974399">
                  <a:moveTo>
                    <a:pt x="224488" y="79294"/>
                  </a:moveTo>
                  <a:cubicBezTo>
                    <a:pt x="238577" y="124935"/>
                    <a:pt x="263369" y="314900"/>
                    <a:pt x="239713" y="381071"/>
                  </a:cubicBezTo>
                  <a:cubicBezTo>
                    <a:pt x="216057" y="447242"/>
                    <a:pt x="121841" y="437427"/>
                    <a:pt x="82550" y="476321"/>
                  </a:cubicBezTo>
                  <a:cubicBezTo>
                    <a:pt x="43259" y="515215"/>
                    <a:pt x="0" y="589033"/>
                    <a:pt x="3969" y="614433"/>
                  </a:cubicBezTo>
                  <a:cubicBezTo>
                    <a:pt x="7938" y="639833"/>
                    <a:pt x="64691" y="643405"/>
                    <a:pt x="106363" y="628721"/>
                  </a:cubicBezTo>
                  <a:cubicBezTo>
                    <a:pt x="148035" y="614037"/>
                    <a:pt x="228203" y="541408"/>
                    <a:pt x="254000" y="526327"/>
                  </a:cubicBezTo>
                  <a:cubicBezTo>
                    <a:pt x="279797" y="511246"/>
                    <a:pt x="266303" y="513627"/>
                    <a:pt x="261144" y="538233"/>
                  </a:cubicBezTo>
                  <a:cubicBezTo>
                    <a:pt x="255985" y="562839"/>
                    <a:pt x="233429" y="630308"/>
                    <a:pt x="223044" y="673964"/>
                  </a:cubicBezTo>
                  <a:cubicBezTo>
                    <a:pt x="212659" y="717620"/>
                    <a:pt x="194650" y="764117"/>
                    <a:pt x="198834" y="800171"/>
                  </a:cubicBezTo>
                  <a:cubicBezTo>
                    <a:pt x="203018" y="836225"/>
                    <a:pt x="225339" y="898889"/>
                    <a:pt x="248147" y="890286"/>
                  </a:cubicBezTo>
                  <a:cubicBezTo>
                    <a:pt x="270955" y="881683"/>
                    <a:pt x="315657" y="792146"/>
                    <a:pt x="335682" y="748552"/>
                  </a:cubicBezTo>
                  <a:cubicBezTo>
                    <a:pt x="355707" y="704958"/>
                    <a:pt x="361673" y="637579"/>
                    <a:pt x="368300" y="628720"/>
                  </a:cubicBezTo>
                  <a:cubicBezTo>
                    <a:pt x="374927" y="619861"/>
                    <a:pt x="369888" y="648962"/>
                    <a:pt x="375444" y="695396"/>
                  </a:cubicBezTo>
                  <a:cubicBezTo>
                    <a:pt x="381000" y="741831"/>
                    <a:pt x="388938" y="860893"/>
                    <a:pt x="401638" y="907327"/>
                  </a:cubicBezTo>
                  <a:cubicBezTo>
                    <a:pt x="414338" y="953761"/>
                    <a:pt x="434578" y="973605"/>
                    <a:pt x="451644" y="974002"/>
                  </a:cubicBezTo>
                  <a:cubicBezTo>
                    <a:pt x="468710" y="974399"/>
                    <a:pt x="495301" y="960508"/>
                    <a:pt x="504032" y="909708"/>
                  </a:cubicBezTo>
                  <a:cubicBezTo>
                    <a:pt x="512763" y="858908"/>
                    <a:pt x="500063" y="690235"/>
                    <a:pt x="504032" y="669201"/>
                  </a:cubicBezTo>
                  <a:cubicBezTo>
                    <a:pt x="508001" y="648167"/>
                    <a:pt x="516335" y="748180"/>
                    <a:pt x="527844" y="783502"/>
                  </a:cubicBezTo>
                  <a:cubicBezTo>
                    <a:pt x="539353" y="818824"/>
                    <a:pt x="556816" y="861289"/>
                    <a:pt x="573088" y="881133"/>
                  </a:cubicBezTo>
                  <a:cubicBezTo>
                    <a:pt x="589360" y="900977"/>
                    <a:pt x="610654" y="908484"/>
                    <a:pt x="625475" y="902564"/>
                  </a:cubicBezTo>
                  <a:cubicBezTo>
                    <a:pt x="640296" y="896644"/>
                    <a:pt x="658838" y="875379"/>
                    <a:pt x="662013" y="845613"/>
                  </a:cubicBezTo>
                  <a:cubicBezTo>
                    <a:pt x="665188" y="815847"/>
                    <a:pt x="649424" y="756945"/>
                    <a:pt x="644525" y="723971"/>
                  </a:cubicBezTo>
                  <a:cubicBezTo>
                    <a:pt x="639626" y="690997"/>
                    <a:pt x="620316" y="635468"/>
                    <a:pt x="632619" y="647771"/>
                  </a:cubicBezTo>
                  <a:cubicBezTo>
                    <a:pt x="644922" y="660074"/>
                    <a:pt x="695325" y="776358"/>
                    <a:pt x="718344" y="797789"/>
                  </a:cubicBezTo>
                  <a:cubicBezTo>
                    <a:pt x="741363" y="819220"/>
                    <a:pt x="763985" y="803346"/>
                    <a:pt x="770732" y="776358"/>
                  </a:cubicBezTo>
                  <a:cubicBezTo>
                    <a:pt x="777479" y="749371"/>
                    <a:pt x="775891" y="687855"/>
                    <a:pt x="758825" y="635864"/>
                  </a:cubicBezTo>
                  <a:cubicBezTo>
                    <a:pt x="741759" y="583873"/>
                    <a:pt x="698481" y="570391"/>
                    <a:pt x="668338" y="464414"/>
                  </a:cubicBezTo>
                  <a:cubicBezTo>
                    <a:pt x="638195" y="358437"/>
                    <a:pt x="580345" y="78978"/>
                    <a:pt x="577964" y="0"/>
                  </a:cubicBezTo>
                </a:path>
              </a:pathLst>
            </a:custGeom>
            <a:solidFill>
              <a:srgbClr val="FF0000"/>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grpSp>
      <p:sp>
        <p:nvSpPr>
          <p:cNvPr id="21" name="Freeform 20"/>
          <p:cNvSpPr/>
          <p:nvPr/>
        </p:nvSpPr>
        <p:spPr>
          <a:xfrm flipH="1">
            <a:off x="7090604" y="4219498"/>
            <a:ext cx="405658" cy="985117"/>
          </a:xfrm>
          <a:custGeom>
            <a:avLst/>
            <a:gdLst>
              <a:gd name="connsiteX0" fmla="*/ 452907 w 646090"/>
              <a:gd name="connsiteY0" fmla="*/ 92298 h 1092558"/>
              <a:gd name="connsiteX1" fmla="*/ 15025 w 646090"/>
              <a:gd name="connsiteY1" fmla="*/ 581695 h 1092558"/>
              <a:gd name="connsiteX2" fmla="*/ 543059 w 646090"/>
              <a:gd name="connsiteY2" fmla="*/ 1032456 h 1092558"/>
              <a:gd name="connsiteX3" fmla="*/ 633211 w 646090"/>
              <a:gd name="connsiteY3" fmla="*/ 942304 h 1092558"/>
              <a:gd name="connsiteX4" fmla="*/ 581696 w 646090"/>
              <a:gd name="connsiteY4" fmla="*/ 143814 h 1092558"/>
              <a:gd name="connsiteX5" fmla="*/ 452907 w 646090"/>
              <a:gd name="connsiteY5" fmla="*/ 92298 h 1092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6090" h="1092558">
                <a:moveTo>
                  <a:pt x="452907" y="92298"/>
                </a:moveTo>
                <a:cubicBezTo>
                  <a:pt x="358462" y="165278"/>
                  <a:pt x="0" y="425002"/>
                  <a:pt x="15025" y="581695"/>
                </a:cubicBezTo>
                <a:cubicBezTo>
                  <a:pt x="30050" y="738388"/>
                  <a:pt x="440028" y="972354"/>
                  <a:pt x="543059" y="1032456"/>
                </a:cubicBezTo>
                <a:cubicBezTo>
                  <a:pt x="646090" y="1092558"/>
                  <a:pt x="626772" y="1090411"/>
                  <a:pt x="633211" y="942304"/>
                </a:cubicBezTo>
                <a:cubicBezTo>
                  <a:pt x="639650" y="794197"/>
                  <a:pt x="607454" y="287628"/>
                  <a:pt x="581696" y="143814"/>
                </a:cubicBezTo>
                <a:cubicBezTo>
                  <a:pt x="555938" y="0"/>
                  <a:pt x="547352" y="19318"/>
                  <a:pt x="452907" y="92298"/>
                </a:cubicBezTo>
                <a:close/>
              </a:path>
            </a:pathLst>
          </a:custGeom>
          <a:solidFill>
            <a:srgbClr val="FF99CC"/>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2" name="Freeform 21"/>
          <p:cNvSpPr/>
          <p:nvPr/>
        </p:nvSpPr>
        <p:spPr>
          <a:xfrm>
            <a:off x="5386839" y="4219498"/>
            <a:ext cx="436798" cy="973579"/>
          </a:xfrm>
          <a:custGeom>
            <a:avLst/>
            <a:gdLst>
              <a:gd name="connsiteX0" fmla="*/ 452907 w 646090"/>
              <a:gd name="connsiteY0" fmla="*/ 92298 h 1092558"/>
              <a:gd name="connsiteX1" fmla="*/ 15025 w 646090"/>
              <a:gd name="connsiteY1" fmla="*/ 581695 h 1092558"/>
              <a:gd name="connsiteX2" fmla="*/ 543059 w 646090"/>
              <a:gd name="connsiteY2" fmla="*/ 1032456 h 1092558"/>
              <a:gd name="connsiteX3" fmla="*/ 633211 w 646090"/>
              <a:gd name="connsiteY3" fmla="*/ 942304 h 1092558"/>
              <a:gd name="connsiteX4" fmla="*/ 581696 w 646090"/>
              <a:gd name="connsiteY4" fmla="*/ 143814 h 1092558"/>
              <a:gd name="connsiteX5" fmla="*/ 452907 w 646090"/>
              <a:gd name="connsiteY5" fmla="*/ 92298 h 1092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6090" h="1092558">
                <a:moveTo>
                  <a:pt x="452907" y="92298"/>
                </a:moveTo>
                <a:cubicBezTo>
                  <a:pt x="358462" y="165278"/>
                  <a:pt x="0" y="425002"/>
                  <a:pt x="15025" y="581695"/>
                </a:cubicBezTo>
                <a:cubicBezTo>
                  <a:pt x="30050" y="738388"/>
                  <a:pt x="440028" y="972354"/>
                  <a:pt x="543059" y="1032456"/>
                </a:cubicBezTo>
                <a:cubicBezTo>
                  <a:pt x="646090" y="1092558"/>
                  <a:pt x="626772" y="1090411"/>
                  <a:pt x="633211" y="942304"/>
                </a:cubicBezTo>
                <a:cubicBezTo>
                  <a:pt x="639650" y="794197"/>
                  <a:pt x="607454" y="287628"/>
                  <a:pt x="581696" y="143814"/>
                </a:cubicBezTo>
                <a:cubicBezTo>
                  <a:pt x="555938" y="0"/>
                  <a:pt x="547352" y="19318"/>
                  <a:pt x="452907" y="92298"/>
                </a:cubicBezTo>
                <a:close/>
              </a:path>
            </a:pathLst>
          </a:custGeom>
          <a:solidFill>
            <a:srgbClr val="FF99CC"/>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83" name="Group 82"/>
          <p:cNvGrpSpPr/>
          <p:nvPr/>
        </p:nvGrpSpPr>
        <p:grpSpPr>
          <a:xfrm>
            <a:off x="5711366" y="3573016"/>
            <a:ext cx="1460370" cy="2556904"/>
            <a:chOff x="5711366" y="3573016"/>
            <a:chExt cx="1460370" cy="2556904"/>
          </a:xfrm>
        </p:grpSpPr>
        <p:grpSp>
          <p:nvGrpSpPr>
            <p:cNvPr id="18" name="Group 33"/>
            <p:cNvGrpSpPr/>
            <p:nvPr/>
          </p:nvGrpSpPr>
          <p:grpSpPr>
            <a:xfrm>
              <a:off x="6165094" y="3573016"/>
              <a:ext cx="579520" cy="300492"/>
              <a:chOff x="4343400" y="3450332"/>
              <a:chExt cx="514350" cy="266700"/>
            </a:xfrm>
          </p:grpSpPr>
          <p:sp>
            <p:nvSpPr>
              <p:cNvPr id="31" name="Freeform 4"/>
              <p:cNvSpPr/>
              <p:nvPr/>
            </p:nvSpPr>
            <p:spPr>
              <a:xfrm>
                <a:off x="4343400" y="3526532"/>
                <a:ext cx="514350" cy="190500"/>
              </a:xfrm>
              <a:custGeom>
                <a:avLst/>
                <a:gdLst>
                  <a:gd name="connsiteX0" fmla="*/ 0 w 514350"/>
                  <a:gd name="connsiteY0" fmla="*/ 0 h 190500"/>
                  <a:gd name="connsiteX1" fmla="*/ 247650 w 514350"/>
                  <a:gd name="connsiteY1" fmla="*/ 190500 h 190500"/>
                  <a:gd name="connsiteX2" fmla="*/ 514350 w 514350"/>
                  <a:gd name="connsiteY2" fmla="*/ 9525 h 190500"/>
                  <a:gd name="connsiteX3" fmla="*/ 514350 w 514350"/>
                  <a:gd name="connsiteY3" fmla="*/ 9525 h 190500"/>
                </a:gdLst>
                <a:ahLst/>
                <a:cxnLst>
                  <a:cxn ang="0">
                    <a:pos x="connsiteX0" y="connsiteY0"/>
                  </a:cxn>
                  <a:cxn ang="0">
                    <a:pos x="connsiteX1" y="connsiteY1"/>
                  </a:cxn>
                  <a:cxn ang="0">
                    <a:pos x="connsiteX2" y="connsiteY2"/>
                  </a:cxn>
                  <a:cxn ang="0">
                    <a:pos x="connsiteX3" y="connsiteY3"/>
                  </a:cxn>
                </a:cxnLst>
                <a:rect l="l" t="t" r="r" b="b"/>
                <a:pathLst>
                  <a:path w="514350" h="190500">
                    <a:moveTo>
                      <a:pt x="0" y="0"/>
                    </a:moveTo>
                    <a:lnTo>
                      <a:pt x="247650" y="190500"/>
                    </a:lnTo>
                    <a:lnTo>
                      <a:pt x="514350" y="9525"/>
                    </a:lnTo>
                    <a:lnTo>
                      <a:pt x="514350" y="9525"/>
                    </a:lnTo>
                  </a:path>
                </a:pathLst>
              </a:custGeom>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32" name="Freeform 31"/>
              <p:cNvSpPr/>
              <p:nvPr/>
            </p:nvSpPr>
            <p:spPr>
              <a:xfrm>
                <a:off x="4457700" y="3450332"/>
                <a:ext cx="257175" cy="257175"/>
              </a:xfrm>
              <a:custGeom>
                <a:avLst/>
                <a:gdLst>
                  <a:gd name="connsiteX0" fmla="*/ 0 w 257175"/>
                  <a:gd name="connsiteY0" fmla="*/ 0 h 257175"/>
                  <a:gd name="connsiteX1" fmla="*/ 123825 w 257175"/>
                  <a:gd name="connsiteY1" fmla="*/ 257175 h 257175"/>
                  <a:gd name="connsiteX2" fmla="*/ 257175 w 257175"/>
                  <a:gd name="connsiteY2" fmla="*/ 19050 h 257175"/>
                </a:gdLst>
                <a:ahLst/>
                <a:cxnLst>
                  <a:cxn ang="0">
                    <a:pos x="connsiteX0" y="connsiteY0"/>
                  </a:cxn>
                  <a:cxn ang="0">
                    <a:pos x="connsiteX1" y="connsiteY1"/>
                  </a:cxn>
                  <a:cxn ang="0">
                    <a:pos x="connsiteX2" y="connsiteY2"/>
                  </a:cxn>
                </a:cxnLst>
                <a:rect l="l" t="t" r="r" b="b"/>
                <a:pathLst>
                  <a:path w="257175" h="257175">
                    <a:moveTo>
                      <a:pt x="0" y="0"/>
                    </a:moveTo>
                    <a:lnTo>
                      <a:pt x="123825" y="257175"/>
                    </a:lnTo>
                    <a:lnTo>
                      <a:pt x="257175" y="19050"/>
                    </a:lnTo>
                  </a:path>
                </a:pathLst>
              </a:custGeom>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grpSp>
        <p:sp>
          <p:nvSpPr>
            <p:cNvPr id="19" name="Freeform 18"/>
            <p:cNvSpPr/>
            <p:nvPr/>
          </p:nvSpPr>
          <p:spPr>
            <a:xfrm>
              <a:off x="5840078" y="5229200"/>
              <a:ext cx="567922" cy="900720"/>
            </a:xfrm>
            <a:custGeom>
              <a:avLst/>
              <a:gdLst>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98859 w 625872"/>
                <a:gd name="connsiteY6" fmla="*/ 576262 h 840978"/>
                <a:gd name="connsiteX7" fmla="*/ 408384 w 625872"/>
                <a:gd name="connsiteY7" fmla="*/ 554831 h 840978"/>
                <a:gd name="connsiteX8" fmla="*/ 403622 w 625872"/>
                <a:gd name="connsiteY8" fmla="*/ 0 h 840978"/>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86581 w 625872"/>
                <a:gd name="connsiteY6" fmla="*/ 600620 h 840978"/>
                <a:gd name="connsiteX7" fmla="*/ 408384 w 625872"/>
                <a:gd name="connsiteY7" fmla="*/ 554831 h 840978"/>
                <a:gd name="connsiteX8" fmla="*/ 403622 w 625872"/>
                <a:gd name="connsiteY8" fmla="*/ 0 h 840978"/>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52338"/>
                <a:gd name="connsiteX1" fmla="*/ 586978 w 629778"/>
                <a:gd name="connsiteY1" fmla="*/ 707231 h 852338"/>
                <a:gd name="connsiteX2" fmla="*/ 332557 w 629778"/>
                <a:gd name="connsiteY2" fmla="*/ 850230 h 852338"/>
                <a:gd name="connsiteX3" fmla="*/ 65484 w 629778"/>
                <a:gd name="connsiteY3" fmla="*/ 809625 h 852338"/>
                <a:gd name="connsiteX4" fmla="*/ 15478 w 629778"/>
                <a:gd name="connsiteY4" fmla="*/ 671512 h 852338"/>
                <a:gd name="connsiteX5" fmla="*/ 158353 w 629778"/>
                <a:gd name="connsiteY5" fmla="*/ 540543 h 852338"/>
                <a:gd name="connsiteX6" fmla="*/ 386581 w 629778"/>
                <a:gd name="connsiteY6" fmla="*/ 600620 h 852338"/>
                <a:gd name="connsiteX7" fmla="*/ 408384 w 629778"/>
                <a:gd name="connsiteY7" fmla="*/ 554831 h 852338"/>
                <a:gd name="connsiteX8" fmla="*/ 403622 w 629778"/>
                <a:gd name="connsiteY8" fmla="*/ 0 h 852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9778" h="852338">
                  <a:moveTo>
                    <a:pt x="589359" y="40481"/>
                  </a:moveTo>
                  <a:cubicBezTo>
                    <a:pt x="607615" y="308570"/>
                    <a:pt x="629778" y="572273"/>
                    <a:pt x="586978" y="707231"/>
                  </a:cubicBezTo>
                  <a:cubicBezTo>
                    <a:pt x="544178" y="842189"/>
                    <a:pt x="393081" y="852338"/>
                    <a:pt x="332557" y="850230"/>
                  </a:cubicBezTo>
                  <a:cubicBezTo>
                    <a:pt x="247154" y="847800"/>
                    <a:pt x="118330" y="839411"/>
                    <a:pt x="65484" y="809625"/>
                  </a:cubicBezTo>
                  <a:cubicBezTo>
                    <a:pt x="12638" y="779839"/>
                    <a:pt x="0" y="716359"/>
                    <a:pt x="15478" y="671512"/>
                  </a:cubicBezTo>
                  <a:cubicBezTo>
                    <a:pt x="30956" y="626665"/>
                    <a:pt x="96503" y="552358"/>
                    <a:pt x="158353" y="540543"/>
                  </a:cubicBezTo>
                  <a:cubicBezTo>
                    <a:pt x="220203" y="528728"/>
                    <a:pt x="344909" y="598239"/>
                    <a:pt x="386581" y="600620"/>
                  </a:cubicBezTo>
                  <a:cubicBezTo>
                    <a:pt x="428253" y="603001"/>
                    <a:pt x="405544" y="654934"/>
                    <a:pt x="408384" y="554831"/>
                  </a:cubicBezTo>
                  <a:cubicBezTo>
                    <a:pt x="411224" y="454728"/>
                    <a:pt x="406400" y="229393"/>
                    <a:pt x="403622" y="0"/>
                  </a:cubicBezTo>
                </a:path>
              </a:pathLst>
            </a:custGeom>
            <a:solidFill>
              <a:srgbClr val="FF99CC"/>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20" name="Freeform 19"/>
            <p:cNvSpPr/>
            <p:nvPr/>
          </p:nvSpPr>
          <p:spPr>
            <a:xfrm flipH="1">
              <a:off x="6560158" y="5229200"/>
              <a:ext cx="600917" cy="900720"/>
            </a:xfrm>
            <a:custGeom>
              <a:avLst/>
              <a:gdLst>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98859 w 625872"/>
                <a:gd name="connsiteY6" fmla="*/ 576262 h 840978"/>
                <a:gd name="connsiteX7" fmla="*/ 408384 w 625872"/>
                <a:gd name="connsiteY7" fmla="*/ 554831 h 840978"/>
                <a:gd name="connsiteX8" fmla="*/ 403622 w 625872"/>
                <a:gd name="connsiteY8" fmla="*/ 0 h 840978"/>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86581 w 625872"/>
                <a:gd name="connsiteY6" fmla="*/ 600620 h 840978"/>
                <a:gd name="connsiteX7" fmla="*/ 408384 w 625872"/>
                <a:gd name="connsiteY7" fmla="*/ 554831 h 840978"/>
                <a:gd name="connsiteX8" fmla="*/ 403622 w 625872"/>
                <a:gd name="connsiteY8" fmla="*/ 0 h 840978"/>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52338"/>
                <a:gd name="connsiteX1" fmla="*/ 586978 w 629778"/>
                <a:gd name="connsiteY1" fmla="*/ 707231 h 852338"/>
                <a:gd name="connsiteX2" fmla="*/ 332557 w 629778"/>
                <a:gd name="connsiteY2" fmla="*/ 850230 h 852338"/>
                <a:gd name="connsiteX3" fmla="*/ 65484 w 629778"/>
                <a:gd name="connsiteY3" fmla="*/ 809625 h 852338"/>
                <a:gd name="connsiteX4" fmla="*/ 15478 w 629778"/>
                <a:gd name="connsiteY4" fmla="*/ 671512 h 852338"/>
                <a:gd name="connsiteX5" fmla="*/ 158353 w 629778"/>
                <a:gd name="connsiteY5" fmla="*/ 540543 h 852338"/>
                <a:gd name="connsiteX6" fmla="*/ 386581 w 629778"/>
                <a:gd name="connsiteY6" fmla="*/ 600620 h 852338"/>
                <a:gd name="connsiteX7" fmla="*/ 408384 w 629778"/>
                <a:gd name="connsiteY7" fmla="*/ 554831 h 852338"/>
                <a:gd name="connsiteX8" fmla="*/ 403622 w 629778"/>
                <a:gd name="connsiteY8" fmla="*/ 0 h 852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9778" h="852338">
                  <a:moveTo>
                    <a:pt x="589359" y="40481"/>
                  </a:moveTo>
                  <a:cubicBezTo>
                    <a:pt x="607615" y="308570"/>
                    <a:pt x="629778" y="572273"/>
                    <a:pt x="586978" y="707231"/>
                  </a:cubicBezTo>
                  <a:cubicBezTo>
                    <a:pt x="544178" y="842189"/>
                    <a:pt x="393081" y="852338"/>
                    <a:pt x="332557" y="850230"/>
                  </a:cubicBezTo>
                  <a:cubicBezTo>
                    <a:pt x="247154" y="847800"/>
                    <a:pt x="118330" y="839411"/>
                    <a:pt x="65484" y="809625"/>
                  </a:cubicBezTo>
                  <a:cubicBezTo>
                    <a:pt x="12638" y="779839"/>
                    <a:pt x="0" y="716359"/>
                    <a:pt x="15478" y="671512"/>
                  </a:cubicBezTo>
                  <a:cubicBezTo>
                    <a:pt x="30956" y="626665"/>
                    <a:pt x="96503" y="552358"/>
                    <a:pt x="158353" y="540543"/>
                  </a:cubicBezTo>
                  <a:cubicBezTo>
                    <a:pt x="220203" y="528728"/>
                    <a:pt x="344909" y="598239"/>
                    <a:pt x="386581" y="600620"/>
                  </a:cubicBezTo>
                  <a:cubicBezTo>
                    <a:pt x="428253" y="603001"/>
                    <a:pt x="405544" y="654934"/>
                    <a:pt x="408384" y="554831"/>
                  </a:cubicBezTo>
                  <a:cubicBezTo>
                    <a:pt x="411224" y="454728"/>
                    <a:pt x="406400" y="229393"/>
                    <a:pt x="403622" y="0"/>
                  </a:cubicBezTo>
                </a:path>
              </a:pathLst>
            </a:custGeom>
            <a:solidFill>
              <a:srgbClr val="FF99CC"/>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23" name="Rounded Rectangle 22"/>
            <p:cNvSpPr/>
            <p:nvPr/>
          </p:nvSpPr>
          <p:spPr>
            <a:xfrm>
              <a:off x="5711366" y="3813840"/>
              <a:ext cx="1460370" cy="1703763"/>
            </a:xfrm>
            <a:prstGeom prst="roundRect">
              <a:avLst>
                <a:gd name="adj" fmla="val 40327"/>
              </a:avLst>
            </a:prstGeom>
            <a:solidFill>
              <a:srgbClr val="FF99CC"/>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7" name="Oval 26"/>
            <p:cNvSpPr/>
            <p:nvPr/>
          </p:nvSpPr>
          <p:spPr>
            <a:xfrm flipH="1">
              <a:off x="6311483" y="4529997"/>
              <a:ext cx="243395" cy="267155"/>
            </a:xfrm>
            <a:prstGeom prst="ellipse">
              <a:avLst/>
            </a:prstGeom>
            <a:solidFill>
              <a:srgbClr val="FF99CC"/>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80" name="Group 79"/>
          <p:cNvGrpSpPr/>
          <p:nvPr/>
        </p:nvGrpSpPr>
        <p:grpSpPr>
          <a:xfrm>
            <a:off x="6198156" y="4276869"/>
            <a:ext cx="486790" cy="197903"/>
            <a:chOff x="6198156" y="4276869"/>
            <a:chExt cx="486790" cy="197903"/>
          </a:xfrm>
        </p:grpSpPr>
        <p:sp>
          <p:nvSpPr>
            <p:cNvPr id="24" name="Oval 23"/>
            <p:cNvSpPr/>
            <p:nvPr/>
          </p:nvSpPr>
          <p:spPr>
            <a:xfrm flipH="1">
              <a:off x="6577822" y="4276869"/>
              <a:ext cx="107124" cy="186023"/>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5" name="Oval 24"/>
            <p:cNvSpPr/>
            <p:nvPr/>
          </p:nvSpPr>
          <p:spPr>
            <a:xfrm flipH="1">
              <a:off x="6198156" y="4288749"/>
              <a:ext cx="107124" cy="186023"/>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45" name="Freeform 44"/>
          <p:cNvSpPr/>
          <p:nvPr/>
        </p:nvSpPr>
        <p:spPr>
          <a:xfrm>
            <a:off x="1327724" y="4300325"/>
            <a:ext cx="359262" cy="839536"/>
          </a:xfrm>
          <a:custGeom>
            <a:avLst/>
            <a:gdLst>
              <a:gd name="connsiteX0" fmla="*/ 452907 w 646090"/>
              <a:gd name="connsiteY0" fmla="*/ 92298 h 1092558"/>
              <a:gd name="connsiteX1" fmla="*/ 15025 w 646090"/>
              <a:gd name="connsiteY1" fmla="*/ 581695 h 1092558"/>
              <a:gd name="connsiteX2" fmla="*/ 543059 w 646090"/>
              <a:gd name="connsiteY2" fmla="*/ 1032456 h 1092558"/>
              <a:gd name="connsiteX3" fmla="*/ 633211 w 646090"/>
              <a:gd name="connsiteY3" fmla="*/ 942304 h 1092558"/>
              <a:gd name="connsiteX4" fmla="*/ 581696 w 646090"/>
              <a:gd name="connsiteY4" fmla="*/ 143814 h 1092558"/>
              <a:gd name="connsiteX5" fmla="*/ 452907 w 646090"/>
              <a:gd name="connsiteY5" fmla="*/ 92298 h 1092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6090" h="1092558">
                <a:moveTo>
                  <a:pt x="452907" y="92298"/>
                </a:moveTo>
                <a:cubicBezTo>
                  <a:pt x="358462" y="165278"/>
                  <a:pt x="0" y="425002"/>
                  <a:pt x="15025" y="581695"/>
                </a:cubicBezTo>
                <a:cubicBezTo>
                  <a:pt x="30050" y="738388"/>
                  <a:pt x="440028" y="972354"/>
                  <a:pt x="543059" y="1032456"/>
                </a:cubicBezTo>
                <a:cubicBezTo>
                  <a:pt x="646090" y="1092558"/>
                  <a:pt x="626772" y="1090411"/>
                  <a:pt x="633211" y="942304"/>
                </a:cubicBezTo>
                <a:cubicBezTo>
                  <a:pt x="639650" y="794197"/>
                  <a:pt x="607454" y="287628"/>
                  <a:pt x="581696" y="143814"/>
                </a:cubicBezTo>
                <a:cubicBezTo>
                  <a:pt x="555938" y="0"/>
                  <a:pt x="547352" y="19318"/>
                  <a:pt x="452907" y="92298"/>
                </a:cubicBezTo>
                <a:close/>
              </a:path>
            </a:pathLst>
          </a:custGeom>
          <a:solidFill>
            <a:srgbClr val="FF00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6" name="Freeform 45"/>
          <p:cNvSpPr/>
          <p:nvPr/>
        </p:nvSpPr>
        <p:spPr>
          <a:xfrm flipH="1">
            <a:off x="2866282" y="4301914"/>
            <a:ext cx="333650" cy="849485"/>
          </a:xfrm>
          <a:custGeom>
            <a:avLst/>
            <a:gdLst>
              <a:gd name="connsiteX0" fmla="*/ 452907 w 646090"/>
              <a:gd name="connsiteY0" fmla="*/ 92298 h 1092558"/>
              <a:gd name="connsiteX1" fmla="*/ 15025 w 646090"/>
              <a:gd name="connsiteY1" fmla="*/ 581695 h 1092558"/>
              <a:gd name="connsiteX2" fmla="*/ 543059 w 646090"/>
              <a:gd name="connsiteY2" fmla="*/ 1032456 h 1092558"/>
              <a:gd name="connsiteX3" fmla="*/ 633211 w 646090"/>
              <a:gd name="connsiteY3" fmla="*/ 942304 h 1092558"/>
              <a:gd name="connsiteX4" fmla="*/ 581696 w 646090"/>
              <a:gd name="connsiteY4" fmla="*/ 143814 h 1092558"/>
              <a:gd name="connsiteX5" fmla="*/ 452907 w 646090"/>
              <a:gd name="connsiteY5" fmla="*/ 92298 h 1092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6090" h="1092558">
                <a:moveTo>
                  <a:pt x="452907" y="92298"/>
                </a:moveTo>
                <a:cubicBezTo>
                  <a:pt x="358462" y="165278"/>
                  <a:pt x="0" y="425002"/>
                  <a:pt x="15025" y="581695"/>
                </a:cubicBezTo>
                <a:cubicBezTo>
                  <a:pt x="30050" y="738388"/>
                  <a:pt x="440028" y="972354"/>
                  <a:pt x="543059" y="1032456"/>
                </a:cubicBezTo>
                <a:cubicBezTo>
                  <a:pt x="646090" y="1092558"/>
                  <a:pt x="626772" y="1090411"/>
                  <a:pt x="633211" y="942304"/>
                </a:cubicBezTo>
                <a:cubicBezTo>
                  <a:pt x="639650" y="794197"/>
                  <a:pt x="607454" y="287628"/>
                  <a:pt x="581696" y="143814"/>
                </a:cubicBezTo>
                <a:cubicBezTo>
                  <a:pt x="555938" y="0"/>
                  <a:pt x="547352" y="19318"/>
                  <a:pt x="452907" y="92298"/>
                </a:cubicBezTo>
                <a:close/>
              </a:path>
            </a:pathLst>
          </a:custGeom>
          <a:solidFill>
            <a:srgbClr val="FF00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82" name="Group 81"/>
          <p:cNvGrpSpPr/>
          <p:nvPr/>
        </p:nvGrpSpPr>
        <p:grpSpPr>
          <a:xfrm>
            <a:off x="1543132" y="3941874"/>
            <a:ext cx="1480598" cy="2124336"/>
            <a:chOff x="1543132" y="3941874"/>
            <a:chExt cx="1480598" cy="2124336"/>
          </a:xfrm>
        </p:grpSpPr>
        <p:sp>
          <p:nvSpPr>
            <p:cNvPr id="48" name="Freeform 47"/>
            <p:cNvSpPr/>
            <p:nvPr/>
          </p:nvSpPr>
          <p:spPr>
            <a:xfrm>
              <a:off x="1607505" y="5293723"/>
              <a:ext cx="603390" cy="772486"/>
            </a:xfrm>
            <a:custGeom>
              <a:avLst/>
              <a:gdLst>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98859 w 625872"/>
                <a:gd name="connsiteY6" fmla="*/ 576262 h 840978"/>
                <a:gd name="connsiteX7" fmla="*/ 408384 w 625872"/>
                <a:gd name="connsiteY7" fmla="*/ 554831 h 840978"/>
                <a:gd name="connsiteX8" fmla="*/ 403622 w 625872"/>
                <a:gd name="connsiteY8" fmla="*/ 0 h 840978"/>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86581 w 625872"/>
                <a:gd name="connsiteY6" fmla="*/ 600620 h 840978"/>
                <a:gd name="connsiteX7" fmla="*/ 408384 w 625872"/>
                <a:gd name="connsiteY7" fmla="*/ 554831 h 840978"/>
                <a:gd name="connsiteX8" fmla="*/ 403622 w 625872"/>
                <a:gd name="connsiteY8" fmla="*/ 0 h 840978"/>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52338"/>
                <a:gd name="connsiteX1" fmla="*/ 586978 w 629778"/>
                <a:gd name="connsiteY1" fmla="*/ 707231 h 852338"/>
                <a:gd name="connsiteX2" fmla="*/ 332557 w 629778"/>
                <a:gd name="connsiteY2" fmla="*/ 850230 h 852338"/>
                <a:gd name="connsiteX3" fmla="*/ 65484 w 629778"/>
                <a:gd name="connsiteY3" fmla="*/ 809625 h 852338"/>
                <a:gd name="connsiteX4" fmla="*/ 15478 w 629778"/>
                <a:gd name="connsiteY4" fmla="*/ 671512 h 852338"/>
                <a:gd name="connsiteX5" fmla="*/ 158353 w 629778"/>
                <a:gd name="connsiteY5" fmla="*/ 540543 h 852338"/>
                <a:gd name="connsiteX6" fmla="*/ 386581 w 629778"/>
                <a:gd name="connsiteY6" fmla="*/ 600620 h 852338"/>
                <a:gd name="connsiteX7" fmla="*/ 408384 w 629778"/>
                <a:gd name="connsiteY7" fmla="*/ 554831 h 852338"/>
                <a:gd name="connsiteX8" fmla="*/ 403622 w 629778"/>
                <a:gd name="connsiteY8" fmla="*/ 0 h 852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9778" h="852338">
                  <a:moveTo>
                    <a:pt x="589359" y="40481"/>
                  </a:moveTo>
                  <a:cubicBezTo>
                    <a:pt x="607615" y="308570"/>
                    <a:pt x="629778" y="572273"/>
                    <a:pt x="586978" y="707231"/>
                  </a:cubicBezTo>
                  <a:cubicBezTo>
                    <a:pt x="544178" y="842189"/>
                    <a:pt x="393081" y="852338"/>
                    <a:pt x="332557" y="850230"/>
                  </a:cubicBezTo>
                  <a:cubicBezTo>
                    <a:pt x="247154" y="847800"/>
                    <a:pt x="118330" y="839411"/>
                    <a:pt x="65484" y="809625"/>
                  </a:cubicBezTo>
                  <a:cubicBezTo>
                    <a:pt x="12638" y="779839"/>
                    <a:pt x="0" y="716359"/>
                    <a:pt x="15478" y="671512"/>
                  </a:cubicBezTo>
                  <a:cubicBezTo>
                    <a:pt x="30956" y="626665"/>
                    <a:pt x="96503" y="552358"/>
                    <a:pt x="158353" y="540543"/>
                  </a:cubicBezTo>
                  <a:cubicBezTo>
                    <a:pt x="220203" y="528728"/>
                    <a:pt x="344909" y="598239"/>
                    <a:pt x="386581" y="600620"/>
                  </a:cubicBezTo>
                  <a:cubicBezTo>
                    <a:pt x="428253" y="603001"/>
                    <a:pt x="405544" y="654934"/>
                    <a:pt x="408384" y="554831"/>
                  </a:cubicBezTo>
                  <a:cubicBezTo>
                    <a:pt x="411224" y="454728"/>
                    <a:pt x="406400" y="229393"/>
                    <a:pt x="403622" y="0"/>
                  </a:cubicBezTo>
                </a:path>
              </a:pathLst>
            </a:custGeom>
            <a:solidFill>
              <a:srgbClr val="FF0000"/>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49" name="Freeform 48"/>
            <p:cNvSpPr/>
            <p:nvPr/>
          </p:nvSpPr>
          <p:spPr>
            <a:xfrm flipH="1">
              <a:off x="2315617" y="5293724"/>
              <a:ext cx="638444" cy="772486"/>
            </a:xfrm>
            <a:custGeom>
              <a:avLst/>
              <a:gdLst>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98859 w 625872"/>
                <a:gd name="connsiteY6" fmla="*/ 576262 h 840978"/>
                <a:gd name="connsiteX7" fmla="*/ 408384 w 625872"/>
                <a:gd name="connsiteY7" fmla="*/ 554831 h 840978"/>
                <a:gd name="connsiteX8" fmla="*/ 403622 w 625872"/>
                <a:gd name="connsiteY8" fmla="*/ 0 h 840978"/>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86581 w 625872"/>
                <a:gd name="connsiteY6" fmla="*/ 600620 h 840978"/>
                <a:gd name="connsiteX7" fmla="*/ 408384 w 625872"/>
                <a:gd name="connsiteY7" fmla="*/ 554831 h 840978"/>
                <a:gd name="connsiteX8" fmla="*/ 403622 w 625872"/>
                <a:gd name="connsiteY8" fmla="*/ 0 h 840978"/>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52338"/>
                <a:gd name="connsiteX1" fmla="*/ 586978 w 629778"/>
                <a:gd name="connsiteY1" fmla="*/ 707231 h 852338"/>
                <a:gd name="connsiteX2" fmla="*/ 332557 w 629778"/>
                <a:gd name="connsiteY2" fmla="*/ 850230 h 852338"/>
                <a:gd name="connsiteX3" fmla="*/ 65484 w 629778"/>
                <a:gd name="connsiteY3" fmla="*/ 809625 h 852338"/>
                <a:gd name="connsiteX4" fmla="*/ 15478 w 629778"/>
                <a:gd name="connsiteY4" fmla="*/ 671512 h 852338"/>
                <a:gd name="connsiteX5" fmla="*/ 158353 w 629778"/>
                <a:gd name="connsiteY5" fmla="*/ 540543 h 852338"/>
                <a:gd name="connsiteX6" fmla="*/ 386581 w 629778"/>
                <a:gd name="connsiteY6" fmla="*/ 600620 h 852338"/>
                <a:gd name="connsiteX7" fmla="*/ 408384 w 629778"/>
                <a:gd name="connsiteY7" fmla="*/ 554831 h 852338"/>
                <a:gd name="connsiteX8" fmla="*/ 403622 w 629778"/>
                <a:gd name="connsiteY8" fmla="*/ 0 h 852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9778" h="852338">
                  <a:moveTo>
                    <a:pt x="589359" y="40481"/>
                  </a:moveTo>
                  <a:cubicBezTo>
                    <a:pt x="607615" y="308570"/>
                    <a:pt x="629778" y="572273"/>
                    <a:pt x="586978" y="707231"/>
                  </a:cubicBezTo>
                  <a:cubicBezTo>
                    <a:pt x="544178" y="842189"/>
                    <a:pt x="393081" y="852338"/>
                    <a:pt x="332557" y="850230"/>
                  </a:cubicBezTo>
                  <a:cubicBezTo>
                    <a:pt x="247154" y="847800"/>
                    <a:pt x="118330" y="839411"/>
                    <a:pt x="65484" y="809625"/>
                  </a:cubicBezTo>
                  <a:cubicBezTo>
                    <a:pt x="12638" y="779839"/>
                    <a:pt x="0" y="716359"/>
                    <a:pt x="15478" y="671512"/>
                  </a:cubicBezTo>
                  <a:cubicBezTo>
                    <a:pt x="30956" y="626665"/>
                    <a:pt x="96503" y="552358"/>
                    <a:pt x="158353" y="540543"/>
                  </a:cubicBezTo>
                  <a:cubicBezTo>
                    <a:pt x="220203" y="528728"/>
                    <a:pt x="344909" y="598239"/>
                    <a:pt x="386581" y="600620"/>
                  </a:cubicBezTo>
                  <a:cubicBezTo>
                    <a:pt x="428253" y="603001"/>
                    <a:pt x="405544" y="654934"/>
                    <a:pt x="408384" y="554831"/>
                  </a:cubicBezTo>
                  <a:cubicBezTo>
                    <a:pt x="411224" y="454728"/>
                    <a:pt x="406400" y="229393"/>
                    <a:pt x="403622" y="0"/>
                  </a:cubicBezTo>
                </a:path>
              </a:pathLst>
            </a:custGeom>
            <a:solidFill>
              <a:srgbClr val="FF0000"/>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50" name="Oval 49"/>
            <p:cNvSpPr/>
            <p:nvPr/>
          </p:nvSpPr>
          <p:spPr>
            <a:xfrm>
              <a:off x="1543132" y="3941874"/>
              <a:ext cx="1480598" cy="1609346"/>
            </a:xfrm>
            <a:prstGeom prst="ellipse">
              <a:avLst/>
            </a:prstGeom>
            <a:solidFill>
              <a:srgbClr val="FF00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79" name="Group 78"/>
          <p:cNvGrpSpPr/>
          <p:nvPr/>
        </p:nvGrpSpPr>
        <p:grpSpPr>
          <a:xfrm>
            <a:off x="2114390" y="4272504"/>
            <a:ext cx="383633" cy="223783"/>
            <a:chOff x="2114390" y="4272504"/>
            <a:chExt cx="383633" cy="223783"/>
          </a:xfrm>
        </p:grpSpPr>
        <p:sp>
          <p:nvSpPr>
            <p:cNvPr id="51" name="Oval 50"/>
            <p:cNvSpPr/>
            <p:nvPr/>
          </p:nvSpPr>
          <p:spPr>
            <a:xfrm>
              <a:off x="2418970" y="4272504"/>
              <a:ext cx="79053" cy="223783"/>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2" name="Oval 51"/>
            <p:cNvSpPr/>
            <p:nvPr/>
          </p:nvSpPr>
          <p:spPr>
            <a:xfrm>
              <a:off x="2114390" y="4272504"/>
              <a:ext cx="79053" cy="223783"/>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53" name="Arc 52"/>
          <p:cNvSpPr/>
          <p:nvPr/>
        </p:nvSpPr>
        <p:spPr>
          <a:xfrm rot="10800000">
            <a:off x="1869880" y="4412022"/>
            <a:ext cx="866691" cy="641898"/>
          </a:xfrm>
          <a:prstGeom prst="arc">
            <a:avLst>
              <a:gd name="adj1" fmla="val 11045684"/>
              <a:gd name="adj2" fmla="val 21237176"/>
            </a:avLst>
          </a:prstGeom>
          <a:no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dirty="0"/>
          </a:p>
        </p:txBody>
      </p:sp>
      <p:sp>
        <p:nvSpPr>
          <p:cNvPr id="56" name="Arc 55"/>
          <p:cNvSpPr/>
          <p:nvPr/>
        </p:nvSpPr>
        <p:spPr>
          <a:xfrm rot="10800000">
            <a:off x="6300192" y="4941168"/>
            <a:ext cx="288032" cy="144016"/>
          </a:xfrm>
          <a:prstGeom prst="arc">
            <a:avLst>
              <a:gd name="adj1" fmla="val 11045684"/>
              <a:gd name="adj2" fmla="val 21237176"/>
            </a:avLst>
          </a:prstGeom>
          <a:no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dirty="0"/>
          </a:p>
        </p:txBody>
      </p:sp>
      <p:grpSp>
        <p:nvGrpSpPr>
          <p:cNvPr id="73" name="Group 30"/>
          <p:cNvGrpSpPr/>
          <p:nvPr/>
        </p:nvGrpSpPr>
        <p:grpSpPr>
          <a:xfrm flipV="1">
            <a:off x="2051720" y="4365104"/>
            <a:ext cx="504056" cy="45719"/>
            <a:chOff x="3347864" y="2492896"/>
            <a:chExt cx="665183" cy="144016"/>
          </a:xfrm>
        </p:grpSpPr>
        <p:cxnSp>
          <p:nvCxnSpPr>
            <p:cNvPr id="74" name="Straight Connector 73"/>
            <p:cNvCxnSpPr/>
            <p:nvPr/>
          </p:nvCxnSpPr>
          <p:spPr>
            <a:xfrm>
              <a:off x="3347864" y="2492896"/>
              <a:ext cx="216024" cy="144016"/>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5" name="Straight Connector 74"/>
            <p:cNvCxnSpPr/>
            <p:nvPr/>
          </p:nvCxnSpPr>
          <p:spPr>
            <a:xfrm flipV="1">
              <a:off x="3797023" y="2492896"/>
              <a:ext cx="216024" cy="144016"/>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76" name="Group 30"/>
          <p:cNvGrpSpPr/>
          <p:nvPr/>
        </p:nvGrpSpPr>
        <p:grpSpPr>
          <a:xfrm flipV="1">
            <a:off x="6156176" y="4319385"/>
            <a:ext cx="576065" cy="45719"/>
            <a:chOff x="3347864" y="2492896"/>
            <a:chExt cx="760210" cy="144016"/>
          </a:xfrm>
        </p:grpSpPr>
        <p:cxnSp>
          <p:nvCxnSpPr>
            <p:cNvPr id="77" name="Straight Connector 76"/>
            <p:cNvCxnSpPr/>
            <p:nvPr/>
          </p:nvCxnSpPr>
          <p:spPr>
            <a:xfrm>
              <a:off x="3347864" y="2492896"/>
              <a:ext cx="216024" cy="144016"/>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8" name="Straight Connector 77"/>
            <p:cNvCxnSpPr/>
            <p:nvPr/>
          </p:nvCxnSpPr>
          <p:spPr>
            <a:xfrm flipV="1">
              <a:off x="3892049" y="2492896"/>
              <a:ext cx="216025" cy="144016"/>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86" name="Group 85"/>
          <p:cNvGrpSpPr/>
          <p:nvPr/>
        </p:nvGrpSpPr>
        <p:grpSpPr>
          <a:xfrm>
            <a:off x="1979712" y="3511843"/>
            <a:ext cx="1364351" cy="1573341"/>
            <a:chOff x="2850204" y="409325"/>
            <a:chExt cx="1364351" cy="1573341"/>
          </a:xfrm>
        </p:grpSpPr>
        <p:sp>
          <p:nvSpPr>
            <p:cNvPr id="55" name="Freeform 54"/>
            <p:cNvSpPr/>
            <p:nvPr/>
          </p:nvSpPr>
          <p:spPr>
            <a:xfrm rot="9149232">
              <a:off x="2850204" y="409325"/>
              <a:ext cx="522689" cy="779175"/>
            </a:xfrm>
            <a:custGeom>
              <a:avLst/>
              <a:gdLst>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75432 w 777479"/>
                <a:gd name="connsiteY8" fmla="*/ 659606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65919 w 777479"/>
                <a:gd name="connsiteY10" fmla="*/ 516731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62013 w 777479"/>
                <a:gd name="connsiteY20" fmla="*/ 605036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2397 h 834313"/>
                <a:gd name="connsiteX1" fmla="*/ 239713 w 777479"/>
                <a:gd name="connsiteY1" fmla="*/ 240985 h 834313"/>
                <a:gd name="connsiteX2" fmla="*/ 82550 w 777479"/>
                <a:gd name="connsiteY2" fmla="*/ 336235 h 834313"/>
                <a:gd name="connsiteX3" fmla="*/ 3969 w 777479"/>
                <a:gd name="connsiteY3" fmla="*/ 474347 h 834313"/>
                <a:gd name="connsiteX4" fmla="*/ 106363 w 777479"/>
                <a:gd name="connsiteY4" fmla="*/ 488635 h 834313"/>
                <a:gd name="connsiteX5" fmla="*/ 254000 w 777479"/>
                <a:gd name="connsiteY5" fmla="*/ 386241 h 834313"/>
                <a:gd name="connsiteX6" fmla="*/ 261144 w 777479"/>
                <a:gd name="connsiteY6" fmla="*/ 398147 h 834313"/>
                <a:gd name="connsiteX7" fmla="*/ 223044 w 777479"/>
                <a:gd name="connsiteY7" fmla="*/ 533878 h 834313"/>
                <a:gd name="connsiteX8" fmla="*/ 198834 w 777479"/>
                <a:gd name="connsiteY8" fmla="*/ 660085 h 834313"/>
                <a:gd name="connsiteX9" fmla="*/ 248147 w 777479"/>
                <a:gd name="connsiteY9" fmla="*/ 750200 h 834313"/>
                <a:gd name="connsiteX10" fmla="*/ 335682 w 777479"/>
                <a:gd name="connsiteY10" fmla="*/ 608466 h 834313"/>
                <a:gd name="connsiteX11" fmla="*/ 368300 w 777479"/>
                <a:gd name="connsiteY11" fmla="*/ 488634 h 834313"/>
                <a:gd name="connsiteX12" fmla="*/ 375444 w 777479"/>
                <a:gd name="connsiteY12" fmla="*/ 555310 h 834313"/>
                <a:gd name="connsiteX13" fmla="*/ 401638 w 777479"/>
                <a:gd name="connsiteY13" fmla="*/ 767241 h 834313"/>
                <a:gd name="connsiteX14" fmla="*/ 451644 w 777479"/>
                <a:gd name="connsiteY14" fmla="*/ 833916 h 834313"/>
                <a:gd name="connsiteX15" fmla="*/ 504032 w 777479"/>
                <a:gd name="connsiteY15" fmla="*/ 769622 h 834313"/>
                <a:gd name="connsiteX16" fmla="*/ 504032 w 777479"/>
                <a:gd name="connsiteY16" fmla="*/ 529115 h 834313"/>
                <a:gd name="connsiteX17" fmla="*/ 527844 w 777479"/>
                <a:gd name="connsiteY17" fmla="*/ 643416 h 834313"/>
                <a:gd name="connsiteX18" fmla="*/ 573088 w 777479"/>
                <a:gd name="connsiteY18" fmla="*/ 741047 h 834313"/>
                <a:gd name="connsiteX19" fmla="*/ 625475 w 777479"/>
                <a:gd name="connsiteY19" fmla="*/ 762478 h 834313"/>
                <a:gd name="connsiteX20" fmla="*/ 662013 w 777479"/>
                <a:gd name="connsiteY20" fmla="*/ 705527 h 834313"/>
                <a:gd name="connsiteX21" fmla="*/ 644525 w 777479"/>
                <a:gd name="connsiteY21" fmla="*/ 583885 h 834313"/>
                <a:gd name="connsiteX22" fmla="*/ 632619 w 777479"/>
                <a:gd name="connsiteY22" fmla="*/ 507685 h 834313"/>
                <a:gd name="connsiteX23" fmla="*/ 718344 w 777479"/>
                <a:gd name="connsiteY23" fmla="*/ 657703 h 834313"/>
                <a:gd name="connsiteX24" fmla="*/ 770732 w 777479"/>
                <a:gd name="connsiteY24" fmla="*/ 636272 h 834313"/>
                <a:gd name="connsiteX25" fmla="*/ 758825 w 777479"/>
                <a:gd name="connsiteY25" fmla="*/ 495778 h 834313"/>
                <a:gd name="connsiteX26" fmla="*/ 668338 w 777479"/>
                <a:gd name="connsiteY26" fmla="*/ 324328 h 834313"/>
                <a:gd name="connsiteX27" fmla="*/ 668239 w 777479"/>
                <a:gd name="connsiteY27" fmla="*/ 0 h 834313"/>
                <a:gd name="connsiteX0" fmla="*/ 240017 w 777479"/>
                <a:gd name="connsiteY0" fmla="*/ 24652 h 834313"/>
                <a:gd name="connsiteX1" fmla="*/ 239713 w 777479"/>
                <a:gd name="connsiteY1" fmla="*/ 240985 h 834313"/>
                <a:gd name="connsiteX2" fmla="*/ 82550 w 777479"/>
                <a:gd name="connsiteY2" fmla="*/ 336235 h 834313"/>
                <a:gd name="connsiteX3" fmla="*/ 3969 w 777479"/>
                <a:gd name="connsiteY3" fmla="*/ 474347 h 834313"/>
                <a:gd name="connsiteX4" fmla="*/ 106363 w 777479"/>
                <a:gd name="connsiteY4" fmla="*/ 488635 h 834313"/>
                <a:gd name="connsiteX5" fmla="*/ 254000 w 777479"/>
                <a:gd name="connsiteY5" fmla="*/ 386241 h 834313"/>
                <a:gd name="connsiteX6" fmla="*/ 261144 w 777479"/>
                <a:gd name="connsiteY6" fmla="*/ 398147 h 834313"/>
                <a:gd name="connsiteX7" fmla="*/ 223044 w 777479"/>
                <a:gd name="connsiteY7" fmla="*/ 533878 h 834313"/>
                <a:gd name="connsiteX8" fmla="*/ 198834 w 777479"/>
                <a:gd name="connsiteY8" fmla="*/ 660085 h 834313"/>
                <a:gd name="connsiteX9" fmla="*/ 248147 w 777479"/>
                <a:gd name="connsiteY9" fmla="*/ 750200 h 834313"/>
                <a:gd name="connsiteX10" fmla="*/ 335682 w 777479"/>
                <a:gd name="connsiteY10" fmla="*/ 608466 h 834313"/>
                <a:gd name="connsiteX11" fmla="*/ 368300 w 777479"/>
                <a:gd name="connsiteY11" fmla="*/ 488634 h 834313"/>
                <a:gd name="connsiteX12" fmla="*/ 375444 w 777479"/>
                <a:gd name="connsiteY12" fmla="*/ 555310 h 834313"/>
                <a:gd name="connsiteX13" fmla="*/ 401638 w 777479"/>
                <a:gd name="connsiteY13" fmla="*/ 767241 h 834313"/>
                <a:gd name="connsiteX14" fmla="*/ 451644 w 777479"/>
                <a:gd name="connsiteY14" fmla="*/ 833916 h 834313"/>
                <a:gd name="connsiteX15" fmla="*/ 504032 w 777479"/>
                <a:gd name="connsiteY15" fmla="*/ 769622 h 834313"/>
                <a:gd name="connsiteX16" fmla="*/ 504032 w 777479"/>
                <a:gd name="connsiteY16" fmla="*/ 529115 h 834313"/>
                <a:gd name="connsiteX17" fmla="*/ 527844 w 777479"/>
                <a:gd name="connsiteY17" fmla="*/ 643416 h 834313"/>
                <a:gd name="connsiteX18" fmla="*/ 573088 w 777479"/>
                <a:gd name="connsiteY18" fmla="*/ 741047 h 834313"/>
                <a:gd name="connsiteX19" fmla="*/ 625475 w 777479"/>
                <a:gd name="connsiteY19" fmla="*/ 762478 h 834313"/>
                <a:gd name="connsiteX20" fmla="*/ 662013 w 777479"/>
                <a:gd name="connsiteY20" fmla="*/ 705527 h 834313"/>
                <a:gd name="connsiteX21" fmla="*/ 644525 w 777479"/>
                <a:gd name="connsiteY21" fmla="*/ 583885 h 834313"/>
                <a:gd name="connsiteX22" fmla="*/ 632619 w 777479"/>
                <a:gd name="connsiteY22" fmla="*/ 507685 h 834313"/>
                <a:gd name="connsiteX23" fmla="*/ 718344 w 777479"/>
                <a:gd name="connsiteY23" fmla="*/ 657703 h 834313"/>
                <a:gd name="connsiteX24" fmla="*/ 770732 w 777479"/>
                <a:gd name="connsiteY24" fmla="*/ 636272 h 834313"/>
                <a:gd name="connsiteX25" fmla="*/ 758825 w 777479"/>
                <a:gd name="connsiteY25" fmla="*/ 495778 h 834313"/>
                <a:gd name="connsiteX26" fmla="*/ 668338 w 777479"/>
                <a:gd name="connsiteY26" fmla="*/ 324328 h 834313"/>
                <a:gd name="connsiteX27" fmla="*/ 668239 w 777479"/>
                <a:gd name="connsiteY27" fmla="*/ 0 h 834313"/>
                <a:gd name="connsiteX0" fmla="*/ 240017 w 777479"/>
                <a:gd name="connsiteY0" fmla="*/ 164738 h 974399"/>
                <a:gd name="connsiteX1" fmla="*/ 239713 w 777479"/>
                <a:gd name="connsiteY1" fmla="*/ 381071 h 974399"/>
                <a:gd name="connsiteX2" fmla="*/ 82550 w 777479"/>
                <a:gd name="connsiteY2" fmla="*/ 476321 h 974399"/>
                <a:gd name="connsiteX3" fmla="*/ 3969 w 777479"/>
                <a:gd name="connsiteY3" fmla="*/ 614433 h 974399"/>
                <a:gd name="connsiteX4" fmla="*/ 106363 w 777479"/>
                <a:gd name="connsiteY4" fmla="*/ 628721 h 974399"/>
                <a:gd name="connsiteX5" fmla="*/ 254000 w 777479"/>
                <a:gd name="connsiteY5" fmla="*/ 526327 h 974399"/>
                <a:gd name="connsiteX6" fmla="*/ 261144 w 777479"/>
                <a:gd name="connsiteY6" fmla="*/ 538233 h 974399"/>
                <a:gd name="connsiteX7" fmla="*/ 223044 w 777479"/>
                <a:gd name="connsiteY7" fmla="*/ 673964 h 974399"/>
                <a:gd name="connsiteX8" fmla="*/ 198834 w 777479"/>
                <a:gd name="connsiteY8" fmla="*/ 800171 h 974399"/>
                <a:gd name="connsiteX9" fmla="*/ 248147 w 777479"/>
                <a:gd name="connsiteY9" fmla="*/ 890286 h 974399"/>
                <a:gd name="connsiteX10" fmla="*/ 335682 w 777479"/>
                <a:gd name="connsiteY10" fmla="*/ 748552 h 974399"/>
                <a:gd name="connsiteX11" fmla="*/ 368300 w 777479"/>
                <a:gd name="connsiteY11" fmla="*/ 628720 h 974399"/>
                <a:gd name="connsiteX12" fmla="*/ 375444 w 777479"/>
                <a:gd name="connsiteY12" fmla="*/ 695396 h 974399"/>
                <a:gd name="connsiteX13" fmla="*/ 401638 w 777479"/>
                <a:gd name="connsiteY13" fmla="*/ 907327 h 974399"/>
                <a:gd name="connsiteX14" fmla="*/ 451644 w 777479"/>
                <a:gd name="connsiteY14" fmla="*/ 974002 h 974399"/>
                <a:gd name="connsiteX15" fmla="*/ 504032 w 777479"/>
                <a:gd name="connsiteY15" fmla="*/ 909708 h 974399"/>
                <a:gd name="connsiteX16" fmla="*/ 504032 w 777479"/>
                <a:gd name="connsiteY16" fmla="*/ 669201 h 974399"/>
                <a:gd name="connsiteX17" fmla="*/ 527844 w 777479"/>
                <a:gd name="connsiteY17" fmla="*/ 783502 h 974399"/>
                <a:gd name="connsiteX18" fmla="*/ 573088 w 777479"/>
                <a:gd name="connsiteY18" fmla="*/ 881133 h 974399"/>
                <a:gd name="connsiteX19" fmla="*/ 625475 w 777479"/>
                <a:gd name="connsiteY19" fmla="*/ 902564 h 974399"/>
                <a:gd name="connsiteX20" fmla="*/ 662013 w 777479"/>
                <a:gd name="connsiteY20" fmla="*/ 845613 h 974399"/>
                <a:gd name="connsiteX21" fmla="*/ 644525 w 777479"/>
                <a:gd name="connsiteY21" fmla="*/ 723971 h 974399"/>
                <a:gd name="connsiteX22" fmla="*/ 632619 w 777479"/>
                <a:gd name="connsiteY22" fmla="*/ 647771 h 974399"/>
                <a:gd name="connsiteX23" fmla="*/ 718344 w 777479"/>
                <a:gd name="connsiteY23" fmla="*/ 797789 h 974399"/>
                <a:gd name="connsiteX24" fmla="*/ 770732 w 777479"/>
                <a:gd name="connsiteY24" fmla="*/ 776358 h 974399"/>
                <a:gd name="connsiteX25" fmla="*/ 758825 w 777479"/>
                <a:gd name="connsiteY25" fmla="*/ 635864 h 974399"/>
                <a:gd name="connsiteX26" fmla="*/ 668338 w 777479"/>
                <a:gd name="connsiteY26" fmla="*/ 464414 h 974399"/>
                <a:gd name="connsiteX27" fmla="*/ 577964 w 777479"/>
                <a:gd name="connsiteY27" fmla="*/ 0 h 974399"/>
                <a:gd name="connsiteX0" fmla="*/ 224488 w 777479"/>
                <a:gd name="connsiteY0" fmla="*/ 79294 h 974399"/>
                <a:gd name="connsiteX1" fmla="*/ 239713 w 777479"/>
                <a:gd name="connsiteY1" fmla="*/ 381071 h 974399"/>
                <a:gd name="connsiteX2" fmla="*/ 82550 w 777479"/>
                <a:gd name="connsiteY2" fmla="*/ 476321 h 974399"/>
                <a:gd name="connsiteX3" fmla="*/ 3969 w 777479"/>
                <a:gd name="connsiteY3" fmla="*/ 614433 h 974399"/>
                <a:gd name="connsiteX4" fmla="*/ 106363 w 777479"/>
                <a:gd name="connsiteY4" fmla="*/ 628721 h 974399"/>
                <a:gd name="connsiteX5" fmla="*/ 254000 w 777479"/>
                <a:gd name="connsiteY5" fmla="*/ 526327 h 974399"/>
                <a:gd name="connsiteX6" fmla="*/ 261144 w 777479"/>
                <a:gd name="connsiteY6" fmla="*/ 538233 h 974399"/>
                <a:gd name="connsiteX7" fmla="*/ 223044 w 777479"/>
                <a:gd name="connsiteY7" fmla="*/ 673964 h 974399"/>
                <a:gd name="connsiteX8" fmla="*/ 198834 w 777479"/>
                <a:gd name="connsiteY8" fmla="*/ 800171 h 974399"/>
                <a:gd name="connsiteX9" fmla="*/ 248147 w 777479"/>
                <a:gd name="connsiteY9" fmla="*/ 890286 h 974399"/>
                <a:gd name="connsiteX10" fmla="*/ 335682 w 777479"/>
                <a:gd name="connsiteY10" fmla="*/ 748552 h 974399"/>
                <a:gd name="connsiteX11" fmla="*/ 368300 w 777479"/>
                <a:gd name="connsiteY11" fmla="*/ 628720 h 974399"/>
                <a:gd name="connsiteX12" fmla="*/ 375444 w 777479"/>
                <a:gd name="connsiteY12" fmla="*/ 695396 h 974399"/>
                <a:gd name="connsiteX13" fmla="*/ 401638 w 777479"/>
                <a:gd name="connsiteY13" fmla="*/ 907327 h 974399"/>
                <a:gd name="connsiteX14" fmla="*/ 451644 w 777479"/>
                <a:gd name="connsiteY14" fmla="*/ 974002 h 974399"/>
                <a:gd name="connsiteX15" fmla="*/ 504032 w 777479"/>
                <a:gd name="connsiteY15" fmla="*/ 909708 h 974399"/>
                <a:gd name="connsiteX16" fmla="*/ 504032 w 777479"/>
                <a:gd name="connsiteY16" fmla="*/ 669201 h 974399"/>
                <a:gd name="connsiteX17" fmla="*/ 527844 w 777479"/>
                <a:gd name="connsiteY17" fmla="*/ 783502 h 974399"/>
                <a:gd name="connsiteX18" fmla="*/ 573088 w 777479"/>
                <a:gd name="connsiteY18" fmla="*/ 881133 h 974399"/>
                <a:gd name="connsiteX19" fmla="*/ 625475 w 777479"/>
                <a:gd name="connsiteY19" fmla="*/ 902564 h 974399"/>
                <a:gd name="connsiteX20" fmla="*/ 662013 w 777479"/>
                <a:gd name="connsiteY20" fmla="*/ 845613 h 974399"/>
                <a:gd name="connsiteX21" fmla="*/ 644525 w 777479"/>
                <a:gd name="connsiteY21" fmla="*/ 723971 h 974399"/>
                <a:gd name="connsiteX22" fmla="*/ 632619 w 777479"/>
                <a:gd name="connsiteY22" fmla="*/ 647771 h 974399"/>
                <a:gd name="connsiteX23" fmla="*/ 718344 w 777479"/>
                <a:gd name="connsiteY23" fmla="*/ 797789 h 974399"/>
                <a:gd name="connsiteX24" fmla="*/ 770732 w 777479"/>
                <a:gd name="connsiteY24" fmla="*/ 776358 h 974399"/>
                <a:gd name="connsiteX25" fmla="*/ 758825 w 777479"/>
                <a:gd name="connsiteY25" fmla="*/ 635864 h 974399"/>
                <a:gd name="connsiteX26" fmla="*/ 668338 w 777479"/>
                <a:gd name="connsiteY26" fmla="*/ 464414 h 974399"/>
                <a:gd name="connsiteX27" fmla="*/ 577964 w 777479"/>
                <a:gd name="connsiteY27" fmla="*/ 0 h 974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77479" h="974399">
                  <a:moveTo>
                    <a:pt x="224488" y="79294"/>
                  </a:moveTo>
                  <a:cubicBezTo>
                    <a:pt x="238577" y="124935"/>
                    <a:pt x="263369" y="314900"/>
                    <a:pt x="239713" y="381071"/>
                  </a:cubicBezTo>
                  <a:cubicBezTo>
                    <a:pt x="216057" y="447242"/>
                    <a:pt x="121841" y="437427"/>
                    <a:pt x="82550" y="476321"/>
                  </a:cubicBezTo>
                  <a:cubicBezTo>
                    <a:pt x="43259" y="515215"/>
                    <a:pt x="0" y="589033"/>
                    <a:pt x="3969" y="614433"/>
                  </a:cubicBezTo>
                  <a:cubicBezTo>
                    <a:pt x="7938" y="639833"/>
                    <a:pt x="64691" y="643405"/>
                    <a:pt x="106363" y="628721"/>
                  </a:cubicBezTo>
                  <a:cubicBezTo>
                    <a:pt x="148035" y="614037"/>
                    <a:pt x="228203" y="541408"/>
                    <a:pt x="254000" y="526327"/>
                  </a:cubicBezTo>
                  <a:cubicBezTo>
                    <a:pt x="279797" y="511246"/>
                    <a:pt x="266303" y="513627"/>
                    <a:pt x="261144" y="538233"/>
                  </a:cubicBezTo>
                  <a:cubicBezTo>
                    <a:pt x="255985" y="562839"/>
                    <a:pt x="233429" y="630308"/>
                    <a:pt x="223044" y="673964"/>
                  </a:cubicBezTo>
                  <a:cubicBezTo>
                    <a:pt x="212659" y="717620"/>
                    <a:pt x="194650" y="764117"/>
                    <a:pt x="198834" y="800171"/>
                  </a:cubicBezTo>
                  <a:cubicBezTo>
                    <a:pt x="203018" y="836225"/>
                    <a:pt x="225339" y="898889"/>
                    <a:pt x="248147" y="890286"/>
                  </a:cubicBezTo>
                  <a:cubicBezTo>
                    <a:pt x="270955" y="881683"/>
                    <a:pt x="315657" y="792146"/>
                    <a:pt x="335682" y="748552"/>
                  </a:cubicBezTo>
                  <a:cubicBezTo>
                    <a:pt x="355707" y="704958"/>
                    <a:pt x="361673" y="637579"/>
                    <a:pt x="368300" y="628720"/>
                  </a:cubicBezTo>
                  <a:cubicBezTo>
                    <a:pt x="374927" y="619861"/>
                    <a:pt x="369888" y="648962"/>
                    <a:pt x="375444" y="695396"/>
                  </a:cubicBezTo>
                  <a:cubicBezTo>
                    <a:pt x="381000" y="741831"/>
                    <a:pt x="388938" y="860893"/>
                    <a:pt x="401638" y="907327"/>
                  </a:cubicBezTo>
                  <a:cubicBezTo>
                    <a:pt x="414338" y="953761"/>
                    <a:pt x="434578" y="973605"/>
                    <a:pt x="451644" y="974002"/>
                  </a:cubicBezTo>
                  <a:cubicBezTo>
                    <a:pt x="468710" y="974399"/>
                    <a:pt x="495301" y="960508"/>
                    <a:pt x="504032" y="909708"/>
                  </a:cubicBezTo>
                  <a:cubicBezTo>
                    <a:pt x="512763" y="858908"/>
                    <a:pt x="500063" y="690235"/>
                    <a:pt x="504032" y="669201"/>
                  </a:cubicBezTo>
                  <a:cubicBezTo>
                    <a:pt x="508001" y="648167"/>
                    <a:pt x="516335" y="748180"/>
                    <a:pt x="527844" y="783502"/>
                  </a:cubicBezTo>
                  <a:cubicBezTo>
                    <a:pt x="539353" y="818824"/>
                    <a:pt x="556816" y="861289"/>
                    <a:pt x="573088" y="881133"/>
                  </a:cubicBezTo>
                  <a:cubicBezTo>
                    <a:pt x="589360" y="900977"/>
                    <a:pt x="610654" y="908484"/>
                    <a:pt x="625475" y="902564"/>
                  </a:cubicBezTo>
                  <a:cubicBezTo>
                    <a:pt x="640296" y="896644"/>
                    <a:pt x="658838" y="875379"/>
                    <a:pt x="662013" y="845613"/>
                  </a:cubicBezTo>
                  <a:cubicBezTo>
                    <a:pt x="665188" y="815847"/>
                    <a:pt x="649424" y="756945"/>
                    <a:pt x="644525" y="723971"/>
                  </a:cubicBezTo>
                  <a:cubicBezTo>
                    <a:pt x="639626" y="690997"/>
                    <a:pt x="620316" y="635468"/>
                    <a:pt x="632619" y="647771"/>
                  </a:cubicBezTo>
                  <a:cubicBezTo>
                    <a:pt x="644922" y="660074"/>
                    <a:pt x="695325" y="776358"/>
                    <a:pt x="718344" y="797789"/>
                  </a:cubicBezTo>
                  <a:cubicBezTo>
                    <a:pt x="741363" y="819220"/>
                    <a:pt x="763985" y="803346"/>
                    <a:pt x="770732" y="776358"/>
                  </a:cubicBezTo>
                  <a:cubicBezTo>
                    <a:pt x="777479" y="749371"/>
                    <a:pt x="775891" y="687855"/>
                    <a:pt x="758825" y="635864"/>
                  </a:cubicBezTo>
                  <a:cubicBezTo>
                    <a:pt x="741759" y="583873"/>
                    <a:pt x="698481" y="570391"/>
                    <a:pt x="668338" y="464414"/>
                  </a:cubicBezTo>
                  <a:cubicBezTo>
                    <a:pt x="638195" y="358437"/>
                    <a:pt x="580345" y="78978"/>
                    <a:pt x="577964" y="0"/>
                  </a:cubicBezTo>
                </a:path>
              </a:pathLst>
            </a:custGeom>
            <a:solidFill>
              <a:srgbClr val="FF0000"/>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84" name="Oval 83"/>
            <p:cNvSpPr/>
            <p:nvPr/>
          </p:nvSpPr>
          <p:spPr>
            <a:xfrm>
              <a:off x="3491880" y="1196752"/>
              <a:ext cx="79053" cy="223783"/>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5" name="Arc 84"/>
            <p:cNvSpPr/>
            <p:nvPr/>
          </p:nvSpPr>
          <p:spPr>
            <a:xfrm rot="10800000">
              <a:off x="3347864" y="1340768"/>
              <a:ext cx="866691" cy="641898"/>
            </a:xfrm>
            <a:prstGeom prst="arc">
              <a:avLst>
                <a:gd name="adj1" fmla="val 15933625"/>
                <a:gd name="adj2" fmla="val 21237176"/>
              </a:avLst>
            </a:prstGeom>
            <a:no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dirty="0"/>
            </a:p>
          </p:txBody>
        </p:sp>
      </p:grpSp>
    </p:spTree>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nodeType="clickEffect">
                                  <p:stCondLst>
                                    <p:cond delay="0"/>
                                  </p:stCondLst>
                                  <p:childTnLst>
                                    <p:set>
                                      <p:cBhvr>
                                        <p:cTn id="6" dur="1" fill="hold">
                                          <p:stCondLst>
                                            <p:cond delay="0"/>
                                          </p:stCondLst>
                                        </p:cTn>
                                        <p:tgtEl>
                                          <p:spTgt spid="81"/>
                                        </p:tgtEl>
                                        <p:attrNameLst>
                                          <p:attrName>style.visibility</p:attrName>
                                        </p:attrNameLst>
                                      </p:cBhvr>
                                      <p:to>
                                        <p:strVal val="visible"/>
                                      </p:to>
                                    </p:set>
                                    <p:anim calcmode="lin" valueType="num">
                                      <p:cBhvr additive="base">
                                        <p:cTn id="7" dur="1000" fill="hold"/>
                                        <p:tgtEl>
                                          <p:spTgt spid="81"/>
                                        </p:tgtEl>
                                        <p:attrNameLst>
                                          <p:attrName>ppt_x</p:attrName>
                                        </p:attrNameLst>
                                      </p:cBhvr>
                                      <p:tavLst>
                                        <p:tav tm="0">
                                          <p:val>
                                            <p:strVal val="0-#ppt_w/2"/>
                                          </p:val>
                                        </p:tav>
                                        <p:tav tm="100000">
                                          <p:val>
                                            <p:strVal val="#ppt_x"/>
                                          </p:val>
                                        </p:tav>
                                      </p:tavLst>
                                    </p:anim>
                                    <p:anim calcmode="lin" valueType="num">
                                      <p:cBhvr additive="base">
                                        <p:cTn id="8" dur="1000" fill="hold"/>
                                        <p:tgtEl>
                                          <p:spTgt spid="81"/>
                                        </p:tgtEl>
                                        <p:attrNameLst>
                                          <p:attrName>ppt_y</p:attrName>
                                        </p:attrNameLst>
                                      </p:cBhvr>
                                      <p:tavLst>
                                        <p:tav tm="0">
                                          <p:val>
                                            <p:strVal val="#ppt_y"/>
                                          </p:val>
                                        </p:tav>
                                        <p:tav tm="100000">
                                          <p:val>
                                            <p:strVal val="#ppt_y"/>
                                          </p:val>
                                        </p:tav>
                                      </p:tavLst>
                                    </p:anim>
                                  </p:childTnLst>
                                </p:cTn>
                              </p:par>
                            </p:childTnLst>
                          </p:cTn>
                        </p:par>
                        <p:par>
                          <p:cTn id="9" fill="hold">
                            <p:stCondLst>
                              <p:cond delay="1000"/>
                            </p:stCondLst>
                            <p:childTnLst>
                              <p:par>
                                <p:cTn id="10" presetID="1" presetClass="exit" presetSubtype="0" fill="hold" nodeType="afterEffect">
                                  <p:stCondLst>
                                    <p:cond delay="0"/>
                                  </p:stCondLst>
                                  <p:childTnLst>
                                    <p:set>
                                      <p:cBhvr>
                                        <p:cTn id="11" dur="1" fill="hold">
                                          <p:stCondLst>
                                            <p:cond delay="0"/>
                                          </p:stCondLst>
                                        </p:cTn>
                                        <p:tgtEl>
                                          <p:spTgt spid="81"/>
                                        </p:tgtEl>
                                        <p:attrNameLst>
                                          <p:attrName>style.visibility</p:attrName>
                                        </p:attrNameLst>
                                      </p:cBhvr>
                                      <p:to>
                                        <p:strVal val="hidden"/>
                                      </p:to>
                                    </p:set>
                                  </p:childTnLst>
                                </p:cTn>
                              </p:par>
                              <p:par>
                                <p:cTn id="12" presetID="1" presetClass="entr" presetSubtype="0" fill="hold" nodeType="withEffect">
                                  <p:stCondLst>
                                    <p:cond delay="0"/>
                                  </p:stCondLst>
                                  <p:childTnLst>
                                    <p:set>
                                      <p:cBhvr>
                                        <p:cTn id="13" dur="1" fill="hold">
                                          <p:stCondLst>
                                            <p:cond delay="0"/>
                                          </p:stCondLst>
                                        </p:cTn>
                                        <p:tgtEl>
                                          <p:spTgt spid="82"/>
                                        </p:tgtEl>
                                        <p:attrNameLst>
                                          <p:attrName>style.visibility</p:attrName>
                                        </p:attrNameLst>
                                      </p:cBhvr>
                                      <p:to>
                                        <p:strVal val="visible"/>
                                      </p:to>
                                    </p:set>
                                  </p:childTnLst>
                                </p:cTn>
                              </p:par>
                              <p:par>
                                <p:cTn id="14" presetID="1" presetClass="entr" presetSubtype="0" fill="hold" grpId="0" nodeType="withEffect">
                                  <p:stCondLst>
                                    <p:cond delay="0"/>
                                  </p:stCondLst>
                                  <p:childTnLst>
                                    <p:set>
                                      <p:cBhvr>
                                        <p:cTn id="15" dur="1" fill="hold">
                                          <p:stCondLst>
                                            <p:cond delay="0"/>
                                          </p:stCondLst>
                                        </p:cTn>
                                        <p:tgtEl>
                                          <p:spTgt spid="53"/>
                                        </p:tgtEl>
                                        <p:attrNameLst>
                                          <p:attrName>style.visibility</p:attrName>
                                        </p:attrNameLst>
                                      </p:cBhvr>
                                      <p:to>
                                        <p:strVal val="visible"/>
                                      </p:to>
                                    </p:set>
                                  </p:childTnLst>
                                </p:cTn>
                              </p:par>
                              <p:par>
                                <p:cTn id="16" presetID="1" presetClass="entr" presetSubtype="0" fill="hold" grpId="0" nodeType="withEffect">
                                  <p:stCondLst>
                                    <p:cond delay="0"/>
                                  </p:stCondLst>
                                  <p:childTnLst>
                                    <p:set>
                                      <p:cBhvr>
                                        <p:cTn id="17" dur="1" fill="hold">
                                          <p:stCondLst>
                                            <p:cond delay="0"/>
                                          </p:stCondLst>
                                        </p:cTn>
                                        <p:tgtEl>
                                          <p:spTgt spid="45"/>
                                        </p:tgtEl>
                                        <p:attrNameLst>
                                          <p:attrName>style.visibility</p:attrName>
                                        </p:attrNameLst>
                                      </p:cBhvr>
                                      <p:to>
                                        <p:strVal val="visible"/>
                                      </p:to>
                                    </p:set>
                                  </p:childTnLst>
                                </p:cTn>
                              </p:par>
                              <p:par>
                                <p:cTn id="18" presetID="1" presetClass="entr" presetSubtype="0" fill="hold" nodeType="withEffect">
                                  <p:stCondLst>
                                    <p:cond delay="0"/>
                                  </p:stCondLst>
                                  <p:childTnLst>
                                    <p:set>
                                      <p:cBhvr>
                                        <p:cTn id="19" dur="1" fill="hold">
                                          <p:stCondLst>
                                            <p:cond delay="0"/>
                                          </p:stCondLst>
                                        </p:cTn>
                                        <p:tgtEl>
                                          <p:spTgt spid="79"/>
                                        </p:tgtEl>
                                        <p:attrNameLst>
                                          <p:attrName>style.visibility</p:attrName>
                                        </p:attrNameLst>
                                      </p:cBhvr>
                                      <p:to>
                                        <p:strVal val="visible"/>
                                      </p:to>
                                    </p:set>
                                  </p:childTnLst>
                                </p:cTn>
                              </p:par>
                              <p:par>
                                <p:cTn id="20" presetID="1" presetClass="entr" presetSubtype="0" fill="hold" grpId="0" nodeType="withEffect">
                                  <p:stCondLst>
                                    <p:cond delay="0"/>
                                  </p:stCondLst>
                                  <p:childTnLst>
                                    <p:set>
                                      <p:cBhvr>
                                        <p:cTn id="21" dur="1" fill="hold">
                                          <p:stCondLst>
                                            <p:cond delay="0"/>
                                          </p:stCondLst>
                                        </p:cTn>
                                        <p:tgtEl>
                                          <p:spTgt spid="46"/>
                                        </p:tgtEl>
                                        <p:attrNameLst>
                                          <p:attrName>style.visibility</p:attrName>
                                        </p:attrNameLst>
                                      </p:cBhvr>
                                      <p:to>
                                        <p:strVal val="visible"/>
                                      </p:to>
                                    </p:set>
                                  </p:childTnLst>
                                </p:cTn>
                              </p:par>
                            </p:childTnLst>
                          </p:cTn>
                        </p:par>
                      </p:childTnLst>
                    </p:cTn>
                  </p:par>
                  <p:par>
                    <p:cTn id="22" fill="hold">
                      <p:stCondLst>
                        <p:cond delay="indefinite"/>
                      </p:stCondLst>
                      <p:childTnLst>
                        <p:par>
                          <p:cTn id="23" fill="hold">
                            <p:stCondLst>
                              <p:cond delay="0"/>
                            </p:stCondLst>
                            <p:childTnLst>
                              <p:par>
                                <p:cTn id="24" presetID="2" presetClass="entr" presetSubtype="2" fill="hold" nodeType="clickEffect">
                                  <p:stCondLst>
                                    <p:cond delay="0"/>
                                  </p:stCondLst>
                                  <p:childTnLst>
                                    <p:set>
                                      <p:cBhvr>
                                        <p:cTn id="25" dur="1" fill="hold">
                                          <p:stCondLst>
                                            <p:cond delay="0"/>
                                          </p:stCondLst>
                                        </p:cTn>
                                        <p:tgtEl>
                                          <p:spTgt spid="60"/>
                                        </p:tgtEl>
                                        <p:attrNameLst>
                                          <p:attrName>style.visibility</p:attrName>
                                        </p:attrNameLst>
                                      </p:cBhvr>
                                      <p:to>
                                        <p:strVal val="visible"/>
                                      </p:to>
                                    </p:set>
                                    <p:anim calcmode="lin" valueType="num">
                                      <p:cBhvr additive="base">
                                        <p:cTn id="26" dur="1000" fill="hold"/>
                                        <p:tgtEl>
                                          <p:spTgt spid="60"/>
                                        </p:tgtEl>
                                        <p:attrNameLst>
                                          <p:attrName>ppt_x</p:attrName>
                                        </p:attrNameLst>
                                      </p:cBhvr>
                                      <p:tavLst>
                                        <p:tav tm="0">
                                          <p:val>
                                            <p:strVal val="1+#ppt_w/2"/>
                                          </p:val>
                                        </p:tav>
                                        <p:tav tm="100000">
                                          <p:val>
                                            <p:strVal val="#ppt_x"/>
                                          </p:val>
                                        </p:tav>
                                      </p:tavLst>
                                    </p:anim>
                                    <p:anim calcmode="lin" valueType="num">
                                      <p:cBhvr additive="base">
                                        <p:cTn id="27" dur="1000" fill="hold"/>
                                        <p:tgtEl>
                                          <p:spTgt spid="60"/>
                                        </p:tgtEl>
                                        <p:attrNameLst>
                                          <p:attrName>ppt_y</p:attrName>
                                        </p:attrNameLst>
                                      </p:cBhvr>
                                      <p:tavLst>
                                        <p:tav tm="0">
                                          <p:val>
                                            <p:strVal val="#ppt_y"/>
                                          </p:val>
                                        </p:tav>
                                        <p:tav tm="100000">
                                          <p:val>
                                            <p:strVal val="#ppt_y"/>
                                          </p:val>
                                        </p:tav>
                                      </p:tavLst>
                                    </p:anim>
                                  </p:childTnLst>
                                </p:cTn>
                              </p:par>
                            </p:childTnLst>
                          </p:cTn>
                        </p:par>
                        <p:par>
                          <p:cTn id="28" fill="hold">
                            <p:stCondLst>
                              <p:cond delay="1000"/>
                            </p:stCondLst>
                            <p:childTnLst>
                              <p:par>
                                <p:cTn id="29" presetID="1" presetClass="exit" presetSubtype="0" fill="hold" nodeType="afterEffect">
                                  <p:stCondLst>
                                    <p:cond delay="0"/>
                                  </p:stCondLst>
                                  <p:childTnLst>
                                    <p:set>
                                      <p:cBhvr>
                                        <p:cTn id="30" dur="1" fill="hold">
                                          <p:stCondLst>
                                            <p:cond delay="0"/>
                                          </p:stCondLst>
                                        </p:cTn>
                                        <p:tgtEl>
                                          <p:spTgt spid="60"/>
                                        </p:tgtEl>
                                        <p:attrNameLst>
                                          <p:attrName>style.visibility</p:attrName>
                                        </p:attrNameLst>
                                      </p:cBhvr>
                                      <p:to>
                                        <p:strVal val="hidden"/>
                                      </p:to>
                                    </p:set>
                                  </p:childTnLst>
                                </p:cTn>
                              </p:par>
                              <p:par>
                                <p:cTn id="31" presetID="1" presetClass="entr" presetSubtype="0" fill="hold" nodeType="withEffect">
                                  <p:stCondLst>
                                    <p:cond delay="0"/>
                                  </p:stCondLst>
                                  <p:childTnLst>
                                    <p:set>
                                      <p:cBhvr>
                                        <p:cTn id="32" dur="1" fill="hold">
                                          <p:stCondLst>
                                            <p:cond delay="0"/>
                                          </p:stCondLst>
                                        </p:cTn>
                                        <p:tgtEl>
                                          <p:spTgt spid="83"/>
                                        </p:tgtEl>
                                        <p:attrNameLst>
                                          <p:attrName>style.visibility</p:attrName>
                                        </p:attrNameLst>
                                      </p:cBhvr>
                                      <p:to>
                                        <p:strVal val="visible"/>
                                      </p:to>
                                    </p:set>
                                  </p:childTnLst>
                                </p:cTn>
                              </p:par>
                              <p:par>
                                <p:cTn id="33" presetID="1" presetClass="entr" presetSubtype="0" fill="hold" nodeType="withEffect">
                                  <p:stCondLst>
                                    <p:cond delay="0"/>
                                  </p:stCondLst>
                                  <p:childTnLst>
                                    <p:set>
                                      <p:cBhvr>
                                        <p:cTn id="34" dur="1" fill="hold">
                                          <p:stCondLst>
                                            <p:cond delay="0"/>
                                          </p:stCondLst>
                                        </p:cTn>
                                        <p:tgtEl>
                                          <p:spTgt spid="80"/>
                                        </p:tgtEl>
                                        <p:attrNameLst>
                                          <p:attrName>style.visibility</p:attrName>
                                        </p:attrNameLst>
                                      </p:cBhvr>
                                      <p:to>
                                        <p:strVal val="visible"/>
                                      </p:to>
                                    </p:set>
                                  </p:childTnLst>
                                </p:cTn>
                              </p:par>
                              <p:par>
                                <p:cTn id="35" presetID="1" presetClass="entr" presetSubtype="0" fill="hold" grpId="0" nodeType="withEffect">
                                  <p:stCondLst>
                                    <p:cond delay="0"/>
                                  </p:stCondLst>
                                  <p:childTnLst>
                                    <p:set>
                                      <p:cBhvr>
                                        <p:cTn id="36" dur="1" fill="hold">
                                          <p:stCondLst>
                                            <p:cond delay="0"/>
                                          </p:stCondLst>
                                        </p:cTn>
                                        <p:tgtEl>
                                          <p:spTgt spid="56"/>
                                        </p:tgtEl>
                                        <p:attrNameLst>
                                          <p:attrName>style.visibility</p:attrName>
                                        </p:attrNameLst>
                                      </p:cBhvr>
                                      <p:to>
                                        <p:strVal val="visible"/>
                                      </p:to>
                                    </p:set>
                                  </p:childTnLst>
                                </p:cTn>
                              </p:par>
                              <p:par>
                                <p:cTn id="37" presetID="1" presetClass="entr" presetSubtype="0" fill="hold" grpId="0" nodeType="withEffect">
                                  <p:stCondLst>
                                    <p:cond delay="0"/>
                                  </p:stCondLst>
                                  <p:childTnLst>
                                    <p:set>
                                      <p:cBhvr>
                                        <p:cTn id="38" dur="1" fill="hold">
                                          <p:stCondLst>
                                            <p:cond delay="0"/>
                                          </p:stCondLst>
                                        </p:cTn>
                                        <p:tgtEl>
                                          <p:spTgt spid="22"/>
                                        </p:tgtEl>
                                        <p:attrNameLst>
                                          <p:attrName>style.visibility</p:attrName>
                                        </p:attrNameLst>
                                      </p:cBhvr>
                                      <p:to>
                                        <p:strVal val="visible"/>
                                      </p:to>
                                    </p:set>
                                  </p:childTnLst>
                                </p:cTn>
                              </p:par>
                              <p:par>
                                <p:cTn id="39" presetID="1" presetClass="entr" presetSubtype="0" fill="hold" grpId="0" nodeType="withEffect">
                                  <p:stCondLst>
                                    <p:cond delay="0"/>
                                  </p:stCondLst>
                                  <p:childTnLst>
                                    <p:set>
                                      <p:cBhvr>
                                        <p:cTn id="40" dur="1" fill="hold">
                                          <p:stCondLst>
                                            <p:cond delay="0"/>
                                          </p:stCondLst>
                                        </p:cTn>
                                        <p:tgtEl>
                                          <p:spTgt spid="21"/>
                                        </p:tgtEl>
                                        <p:attrNameLst>
                                          <p:attrName>style.visibility</p:attrName>
                                        </p:attrNameLst>
                                      </p:cBhvr>
                                      <p:to>
                                        <p:strVal val="visible"/>
                                      </p:to>
                                    </p:set>
                                  </p:childTnLst>
                                </p:cTn>
                              </p:par>
                            </p:childTnLst>
                          </p:cTn>
                        </p:par>
                      </p:childTnLst>
                    </p:cTn>
                  </p:par>
                  <p:par>
                    <p:cTn id="41" fill="hold">
                      <p:stCondLst>
                        <p:cond delay="indefinite"/>
                      </p:stCondLst>
                      <p:childTnLst>
                        <p:par>
                          <p:cTn id="42" fill="hold">
                            <p:stCondLst>
                              <p:cond delay="0"/>
                            </p:stCondLst>
                            <p:childTnLst>
                              <p:par>
                                <p:cTn id="43" presetID="1" presetClass="exit" presetSubtype="0" fill="hold" nodeType="clickEffect">
                                  <p:stCondLst>
                                    <p:cond delay="0"/>
                                  </p:stCondLst>
                                  <p:childTnLst>
                                    <p:set>
                                      <p:cBhvr>
                                        <p:cTn id="44" dur="1" fill="hold">
                                          <p:stCondLst>
                                            <p:cond delay="0"/>
                                          </p:stCondLst>
                                        </p:cTn>
                                        <p:tgtEl>
                                          <p:spTgt spid="79"/>
                                        </p:tgtEl>
                                        <p:attrNameLst>
                                          <p:attrName>style.visibility</p:attrName>
                                        </p:attrNameLst>
                                      </p:cBhvr>
                                      <p:to>
                                        <p:strVal val="hidden"/>
                                      </p:to>
                                    </p:set>
                                  </p:childTnLst>
                                </p:cTn>
                              </p:par>
                              <p:par>
                                <p:cTn id="45" presetID="1" presetClass="entr" presetSubtype="0" fill="hold" nodeType="withEffect">
                                  <p:stCondLst>
                                    <p:cond delay="0"/>
                                  </p:stCondLst>
                                  <p:childTnLst>
                                    <p:set>
                                      <p:cBhvr>
                                        <p:cTn id="46" dur="1" fill="hold">
                                          <p:stCondLst>
                                            <p:cond delay="0"/>
                                          </p:stCondLst>
                                        </p:cTn>
                                        <p:tgtEl>
                                          <p:spTgt spid="73"/>
                                        </p:tgtEl>
                                        <p:attrNameLst>
                                          <p:attrName>style.visibility</p:attrName>
                                        </p:attrNameLst>
                                      </p:cBhvr>
                                      <p:to>
                                        <p:strVal val="visible"/>
                                      </p:to>
                                    </p:set>
                                  </p:childTnLst>
                                </p:cTn>
                              </p:par>
                            </p:childTnLst>
                          </p:cTn>
                        </p:par>
                      </p:childTnLst>
                    </p:cTn>
                  </p:par>
                  <p:par>
                    <p:cTn id="47" fill="hold">
                      <p:stCondLst>
                        <p:cond delay="indefinite"/>
                      </p:stCondLst>
                      <p:childTnLst>
                        <p:par>
                          <p:cTn id="48" fill="hold">
                            <p:stCondLst>
                              <p:cond delay="0"/>
                            </p:stCondLst>
                            <p:childTnLst>
                              <p:par>
                                <p:cTn id="49" presetID="1" presetClass="exit" presetSubtype="0" fill="hold" nodeType="clickEffect">
                                  <p:stCondLst>
                                    <p:cond delay="0"/>
                                  </p:stCondLst>
                                  <p:childTnLst>
                                    <p:set>
                                      <p:cBhvr>
                                        <p:cTn id="50" dur="1" fill="hold">
                                          <p:stCondLst>
                                            <p:cond delay="0"/>
                                          </p:stCondLst>
                                        </p:cTn>
                                        <p:tgtEl>
                                          <p:spTgt spid="80"/>
                                        </p:tgtEl>
                                        <p:attrNameLst>
                                          <p:attrName>style.visibility</p:attrName>
                                        </p:attrNameLst>
                                      </p:cBhvr>
                                      <p:to>
                                        <p:strVal val="hidden"/>
                                      </p:to>
                                    </p:set>
                                  </p:childTnLst>
                                </p:cTn>
                              </p:par>
                              <p:par>
                                <p:cTn id="51" presetID="1" presetClass="entr" presetSubtype="0" fill="hold" nodeType="withEffect">
                                  <p:stCondLst>
                                    <p:cond delay="0"/>
                                  </p:stCondLst>
                                  <p:childTnLst>
                                    <p:set>
                                      <p:cBhvr>
                                        <p:cTn id="52" dur="1" fill="hold">
                                          <p:stCondLst>
                                            <p:cond delay="0"/>
                                          </p:stCondLst>
                                        </p:cTn>
                                        <p:tgtEl>
                                          <p:spTgt spid="76"/>
                                        </p:tgtEl>
                                        <p:attrNameLst>
                                          <p:attrName>style.visibility</p:attrName>
                                        </p:attrNameLst>
                                      </p:cBhvr>
                                      <p:to>
                                        <p:strVal val="visible"/>
                                      </p:to>
                                    </p:set>
                                  </p:childTnLst>
                                </p:cTn>
                              </p:par>
                            </p:childTnLst>
                          </p:cTn>
                        </p:par>
                      </p:childTnLst>
                    </p:cTn>
                  </p:par>
                  <p:par>
                    <p:cTn id="53" fill="hold">
                      <p:stCondLst>
                        <p:cond delay="indefinite"/>
                      </p:stCondLst>
                      <p:childTnLst>
                        <p:par>
                          <p:cTn id="54" fill="hold">
                            <p:stCondLst>
                              <p:cond delay="0"/>
                            </p:stCondLst>
                            <p:childTnLst>
                              <p:par>
                                <p:cTn id="55" presetID="1" presetClass="exit" presetSubtype="0" fill="hold" nodeType="clickEffect">
                                  <p:stCondLst>
                                    <p:cond delay="0"/>
                                  </p:stCondLst>
                                  <p:childTnLst>
                                    <p:set>
                                      <p:cBhvr>
                                        <p:cTn id="56" dur="1" fill="hold">
                                          <p:stCondLst>
                                            <p:cond delay="0"/>
                                          </p:stCondLst>
                                        </p:cTn>
                                        <p:tgtEl>
                                          <p:spTgt spid="73"/>
                                        </p:tgtEl>
                                        <p:attrNameLst>
                                          <p:attrName>style.visibility</p:attrName>
                                        </p:attrNameLst>
                                      </p:cBhvr>
                                      <p:to>
                                        <p:strVal val="hidden"/>
                                      </p:to>
                                    </p:set>
                                  </p:childTnLst>
                                </p:cTn>
                              </p:par>
                              <p:par>
                                <p:cTn id="57" presetID="1" presetClass="exit" presetSubtype="0" fill="hold" grpId="1" nodeType="withEffect">
                                  <p:stCondLst>
                                    <p:cond delay="0"/>
                                  </p:stCondLst>
                                  <p:childTnLst>
                                    <p:set>
                                      <p:cBhvr>
                                        <p:cTn id="58" dur="1" fill="hold">
                                          <p:stCondLst>
                                            <p:cond delay="0"/>
                                          </p:stCondLst>
                                        </p:cTn>
                                        <p:tgtEl>
                                          <p:spTgt spid="53"/>
                                        </p:tgtEl>
                                        <p:attrNameLst>
                                          <p:attrName>style.visibility</p:attrName>
                                        </p:attrNameLst>
                                      </p:cBhvr>
                                      <p:to>
                                        <p:strVal val="hidden"/>
                                      </p:to>
                                    </p:set>
                                  </p:childTnLst>
                                </p:cTn>
                              </p:par>
                              <p:par>
                                <p:cTn id="59" presetID="1" presetClass="exit" presetSubtype="0" fill="hold" grpId="1" nodeType="withEffect">
                                  <p:stCondLst>
                                    <p:cond delay="0"/>
                                  </p:stCondLst>
                                  <p:childTnLst>
                                    <p:set>
                                      <p:cBhvr>
                                        <p:cTn id="60" dur="1" fill="hold">
                                          <p:stCondLst>
                                            <p:cond delay="0"/>
                                          </p:stCondLst>
                                        </p:cTn>
                                        <p:tgtEl>
                                          <p:spTgt spid="45"/>
                                        </p:tgtEl>
                                        <p:attrNameLst>
                                          <p:attrName>style.visibility</p:attrName>
                                        </p:attrNameLst>
                                      </p:cBhvr>
                                      <p:to>
                                        <p:strVal val="hidden"/>
                                      </p:to>
                                    </p:set>
                                  </p:childTnLst>
                                </p:cTn>
                              </p:par>
                              <p:par>
                                <p:cTn id="61" presetID="1" presetClass="exit" presetSubtype="0" fill="hold" grpId="1" nodeType="withEffect">
                                  <p:stCondLst>
                                    <p:cond delay="0"/>
                                  </p:stCondLst>
                                  <p:childTnLst>
                                    <p:set>
                                      <p:cBhvr>
                                        <p:cTn id="62" dur="1" fill="hold">
                                          <p:stCondLst>
                                            <p:cond delay="0"/>
                                          </p:stCondLst>
                                        </p:cTn>
                                        <p:tgtEl>
                                          <p:spTgt spid="46"/>
                                        </p:tgtEl>
                                        <p:attrNameLst>
                                          <p:attrName>style.visibility</p:attrName>
                                        </p:attrNameLst>
                                      </p:cBhvr>
                                      <p:to>
                                        <p:strVal val="hidden"/>
                                      </p:to>
                                    </p:set>
                                  </p:childTnLst>
                                </p:cTn>
                              </p:par>
                              <p:par>
                                <p:cTn id="63" presetID="1" presetClass="entr" presetSubtype="0" fill="hold" nodeType="withEffect">
                                  <p:stCondLst>
                                    <p:cond delay="0"/>
                                  </p:stCondLst>
                                  <p:childTnLst>
                                    <p:set>
                                      <p:cBhvr>
                                        <p:cTn id="64" dur="1" fill="hold">
                                          <p:stCondLst>
                                            <p:cond delay="0"/>
                                          </p:stCondLst>
                                        </p:cTn>
                                        <p:tgtEl>
                                          <p:spTgt spid="8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animBg="1"/>
      <p:bldP spid="22" grpId="0" animBg="1"/>
      <p:bldP spid="45" grpId="0" animBg="1"/>
      <p:bldP spid="45" grpId="1" animBg="1"/>
      <p:bldP spid="46" grpId="0" animBg="1"/>
      <p:bldP spid="46" grpId="1" animBg="1"/>
      <p:bldP spid="53" grpId="0" animBg="1"/>
      <p:bldP spid="53" grpId="1" animBg="1"/>
      <p:bldP spid="56" grpId="0" animBg="1"/>
    </p:bld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0" y="0"/>
            <a:ext cx="9144000" cy="6858000"/>
          </a:xfrm>
          <a:prstGeom prst="rect">
            <a:avLst/>
          </a:prstGeom>
          <a:solidFill>
            <a:schemeClr val="tx1"/>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3" name="Explosion.mp3">
            <a:hlinkClick r:id="" action="ppaction://media"/>
          </p:cNvPr>
          <p:cNvPicPr>
            <a:picLocks noRot="1" noChangeAspect="1"/>
          </p:cNvPicPr>
          <p:nvPr>
            <a:audioFile r:link="rId1"/>
          </p:nvPr>
        </p:nvPicPr>
        <p:blipFill>
          <a:blip r:embed="rId3" cstate="print"/>
          <a:stretch>
            <a:fillRect/>
          </a:stretch>
        </p:blipFill>
        <p:spPr>
          <a:xfrm>
            <a:off x="9396536" y="3124200"/>
            <a:ext cx="304800" cy="304800"/>
          </a:xfrm>
          <a:prstGeom prst="rect">
            <a:avLst/>
          </a:prstGeom>
        </p:spPr>
      </p:pic>
    </p:spTree>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mediacall" presetSubtype="0" fill="hold" nodeType="clickEffect">
                                  <p:stCondLst>
                                    <p:cond delay="0"/>
                                  </p:stCondLst>
                                  <p:childTnLst>
                                    <p:cmd type="call" cmd="playFrom(0.0)">
                                      <p:cBhvr>
                                        <p:cTn id="6" dur="1944" fill="hold"/>
                                        <p:tgtEl>
                                          <p:spTgt spid="3"/>
                                        </p:tgtEl>
                                      </p:cBhvr>
                                    </p:cmd>
                                  </p:childTnLst>
                                </p:cTn>
                              </p:par>
                            </p:childTnLst>
                          </p:cTn>
                        </p:par>
                      </p:childTnLst>
                    </p:cTn>
                  </p:par>
                </p:childTnLst>
              </p:cTn>
              <p:prevCondLst>
                <p:cond evt="onPrev" delay="0">
                  <p:tgtEl>
                    <p:sldTgt/>
                  </p:tgtEl>
                </p:cond>
              </p:prevCondLst>
              <p:nextCondLst>
                <p:cond evt="onNext" delay="0">
                  <p:tgtEl>
                    <p:sldTgt/>
                  </p:tgtEl>
                </p:cond>
              </p:nextCondLst>
            </p:seq>
            <p:audio>
              <p:cMediaNode>
                <p:cTn id="7" fill="hold" display="0">
                  <p:stCondLst>
                    <p:cond delay="indefinite"/>
                  </p:stCondLst>
                  <p:endCondLst>
                    <p:cond evt="onNext" delay="0">
                      <p:tgtEl>
                        <p:sldTgt/>
                      </p:tgtEl>
                    </p:cond>
                    <p:cond evt="onPrev" delay="0">
                      <p:tgtEl>
                        <p:sldTgt/>
                      </p:tgtEl>
                    </p:cond>
                    <p:cond evt="onStopAudio" delay="0">
                      <p:tgtEl>
                        <p:sldTgt/>
                      </p:tgtEl>
                    </p:cond>
                  </p:endCondLst>
                </p:cTn>
                <p:tgtEl>
                  <p:spTgt spid="3"/>
                </p:tgtEl>
              </p:cMediaNode>
            </p:audio>
          </p:childTnLst>
        </p:cTn>
      </p:par>
    </p:tn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94"/>
          <p:cNvGrpSpPr/>
          <p:nvPr/>
        </p:nvGrpSpPr>
        <p:grpSpPr>
          <a:xfrm>
            <a:off x="3451404" y="2898004"/>
            <a:ext cx="2112458" cy="1770898"/>
            <a:chOff x="5505450" y="2636912"/>
            <a:chExt cx="2391691" cy="2004982"/>
          </a:xfrm>
        </p:grpSpPr>
        <p:sp>
          <p:nvSpPr>
            <p:cNvPr id="96" name="Oval 68"/>
            <p:cNvSpPr/>
            <p:nvPr/>
          </p:nvSpPr>
          <p:spPr>
            <a:xfrm>
              <a:off x="5508104" y="2636912"/>
              <a:ext cx="2061341" cy="2004982"/>
            </a:xfrm>
            <a:prstGeom prst="ellipse">
              <a:avLst/>
            </a:prstGeom>
            <a:solidFill>
              <a:srgbClr val="0066FF"/>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97" name="Freeform 96"/>
            <p:cNvSpPr/>
            <p:nvPr/>
          </p:nvSpPr>
          <p:spPr>
            <a:xfrm>
              <a:off x="5505450" y="2732124"/>
              <a:ext cx="1420255" cy="708405"/>
            </a:xfrm>
            <a:custGeom>
              <a:avLst/>
              <a:gdLst>
                <a:gd name="connsiteX0" fmla="*/ 809468 w 809468"/>
                <a:gd name="connsiteY0" fmla="*/ 0 h 569626"/>
                <a:gd name="connsiteX1" fmla="*/ 659567 w 809468"/>
                <a:gd name="connsiteY1" fmla="*/ 449705 h 569626"/>
                <a:gd name="connsiteX2" fmla="*/ 0 w 809468"/>
                <a:gd name="connsiteY2" fmla="*/ 569626 h 569626"/>
                <a:gd name="connsiteX0" fmla="*/ 886810 w 886810"/>
                <a:gd name="connsiteY0" fmla="*/ 0 h 584088"/>
                <a:gd name="connsiteX1" fmla="*/ 736909 w 886810"/>
                <a:gd name="connsiteY1" fmla="*/ 449705 h 584088"/>
                <a:gd name="connsiteX2" fmla="*/ 0 w 886810"/>
                <a:gd name="connsiteY2" fmla="*/ 584088 h 584088"/>
                <a:gd name="connsiteX0" fmla="*/ 864096 w 880925"/>
                <a:gd name="connsiteY0" fmla="*/ 0 h 648072"/>
                <a:gd name="connsiteX1" fmla="*/ 736909 w 880925"/>
                <a:gd name="connsiteY1" fmla="*/ 513689 h 648072"/>
                <a:gd name="connsiteX2" fmla="*/ 0 w 880925"/>
                <a:gd name="connsiteY2" fmla="*/ 648072 h 648072"/>
                <a:gd name="connsiteX0" fmla="*/ 864096 w 864096"/>
                <a:gd name="connsiteY0" fmla="*/ 0 h 648072"/>
                <a:gd name="connsiteX1" fmla="*/ 648073 w 864096"/>
                <a:gd name="connsiteY1" fmla="*/ 504056 h 648072"/>
                <a:gd name="connsiteX2" fmla="*/ 0 w 864096"/>
                <a:gd name="connsiteY2" fmla="*/ 648072 h 648072"/>
              </a:gdLst>
              <a:ahLst/>
              <a:cxnLst>
                <a:cxn ang="0">
                  <a:pos x="connsiteX0" y="connsiteY0"/>
                </a:cxn>
                <a:cxn ang="0">
                  <a:pos x="connsiteX1" y="connsiteY1"/>
                </a:cxn>
                <a:cxn ang="0">
                  <a:pos x="connsiteX2" y="connsiteY2"/>
                </a:cxn>
              </a:cxnLst>
              <a:rect l="l" t="t" r="r" b="b"/>
              <a:pathLst>
                <a:path w="864096" h="648072">
                  <a:moveTo>
                    <a:pt x="864096" y="0"/>
                  </a:moveTo>
                  <a:cubicBezTo>
                    <a:pt x="856601" y="177383"/>
                    <a:pt x="792089" y="396044"/>
                    <a:pt x="648073" y="504056"/>
                  </a:cubicBezTo>
                  <a:cubicBezTo>
                    <a:pt x="504057" y="612068"/>
                    <a:pt x="262328" y="635580"/>
                    <a:pt x="0" y="648072"/>
                  </a:cubicBezTo>
                </a:path>
              </a:pathLst>
            </a:custGeom>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98" name="Freeform 97"/>
            <p:cNvSpPr/>
            <p:nvPr/>
          </p:nvSpPr>
          <p:spPr>
            <a:xfrm>
              <a:off x="5619750" y="2716802"/>
              <a:ext cx="1305958" cy="513087"/>
            </a:xfrm>
            <a:custGeom>
              <a:avLst/>
              <a:gdLst>
                <a:gd name="connsiteX0" fmla="*/ 794479 w 794479"/>
                <a:gd name="connsiteY0" fmla="*/ 0 h 429718"/>
                <a:gd name="connsiteX1" fmla="*/ 464695 w 794479"/>
                <a:gd name="connsiteY1" fmla="*/ 359764 h 429718"/>
                <a:gd name="connsiteX2" fmla="*/ 0 w 794479"/>
                <a:gd name="connsiteY2" fmla="*/ 419725 h 429718"/>
                <a:gd name="connsiteX0" fmla="*/ 756774 w 756774"/>
                <a:gd name="connsiteY0" fmla="*/ 0 h 469389"/>
                <a:gd name="connsiteX1" fmla="*/ 464695 w 756774"/>
                <a:gd name="connsiteY1" fmla="*/ 393768 h 469389"/>
                <a:gd name="connsiteX2" fmla="*/ 0 w 756774"/>
                <a:gd name="connsiteY2" fmla="*/ 453729 h 469389"/>
                <a:gd name="connsiteX0" fmla="*/ 756774 w 756774"/>
                <a:gd name="connsiteY0" fmla="*/ 0 h 469389"/>
                <a:gd name="connsiteX1" fmla="*/ 464695 w 756774"/>
                <a:gd name="connsiteY1" fmla="*/ 393768 h 469389"/>
                <a:gd name="connsiteX2" fmla="*/ 0 w 756774"/>
                <a:gd name="connsiteY2" fmla="*/ 453729 h 469389"/>
              </a:gdLst>
              <a:ahLst/>
              <a:cxnLst>
                <a:cxn ang="0">
                  <a:pos x="connsiteX0" y="connsiteY0"/>
                </a:cxn>
                <a:cxn ang="0">
                  <a:pos x="connsiteX1" y="connsiteY1"/>
                </a:cxn>
                <a:cxn ang="0">
                  <a:pos x="connsiteX2" y="connsiteY2"/>
                </a:cxn>
              </a:cxnLst>
              <a:rect l="l" t="t" r="r" b="b"/>
              <a:pathLst>
                <a:path w="756774" h="469389">
                  <a:moveTo>
                    <a:pt x="756774" y="0"/>
                  </a:moveTo>
                  <a:cubicBezTo>
                    <a:pt x="659825" y="194242"/>
                    <a:pt x="590824" y="318147"/>
                    <a:pt x="464695" y="393768"/>
                  </a:cubicBezTo>
                  <a:cubicBezTo>
                    <a:pt x="338566" y="469389"/>
                    <a:pt x="166141" y="458725"/>
                    <a:pt x="0" y="453729"/>
                  </a:cubicBezTo>
                </a:path>
              </a:pathLst>
            </a:custGeom>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99" name="Freeform 98"/>
            <p:cNvSpPr/>
            <p:nvPr/>
          </p:nvSpPr>
          <p:spPr>
            <a:xfrm>
              <a:off x="5765800" y="2698750"/>
              <a:ext cx="1159906" cy="282954"/>
            </a:xfrm>
            <a:custGeom>
              <a:avLst/>
              <a:gdLst>
                <a:gd name="connsiteX0" fmla="*/ 689548 w 689548"/>
                <a:gd name="connsiteY0" fmla="*/ 0 h 209862"/>
                <a:gd name="connsiteX1" fmla="*/ 344774 w 689548"/>
                <a:gd name="connsiteY1" fmla="*/ 164892 h 209862"/>
                <a:gd name="connsiteX2" fmla="*/ 0 w 689548"/>
                <a:gd name="connsiteY2" fmla="*/ 209862 h 209862"/>
                <a:gd name="connsiteX0" fmla="*/ 621863 w 621863"/>
                <a:gd name="connsiteY0" fmla="*/ 0 h 258856"/>
                <a:gd name="connsiteX1" fmla="*/ 344774 w 621863"/>
                <a:gd name="connsiteY1" fmla="*/ 213886 h 258856"/>
                <a:gd name="connsiteX2" fmla="*/ 0 w 621863"/>
                <a:gd name="connsiteY2" fmla="*/ 258856 h 258856"/>
                <a:gd name="connsiteX0" fmla="*/ 621863 w 621863"/>
                <a:gd name="connsiteY0" fmla="*/ 0 h 258856"/>
                <a:gd name="connsiteX1" fmla="*/ 344774 w 621863"/>
                <a:gd name="connsiteY1" fmla="*/ 213886 h 258856"/>
                <a:gd name="connsiteX2" fmla="*/ 0 w 621863"/>
                <a:gd name="connsiteY2" fmla="*/ 258856 h 258856"/>
              </a:gdLst>
              <a:ahLst/>
              <a:cxnLst>
                <a:cxn ang="0">
                  <a:pos x="connsiteX0" y="connsiteY0"/>
                </a:cxn>
                <a:cxn ang="0">
                  <a:pos x="connsiteX1" y="connsiteY1"/>
                </a:cxn>
                <a:cxn ang="0">
                  <a:pos x="connsiteX2" y="connsiteY2"/>
                </a:cxn>
              </a:cxnLst>
              <a:rect l="l" t="t" r="r" b="b"/>
              <a:pathLst>
                <a:path w="621863" h="258856">
                  <a:moveTo>
                    <a:pt x="621863" y="0"/>
                  </a:moveTo>
                  <a:cubicBezTo>
                    <a:pt x="580683" y="91052"/>
                    <a:pt x="448418" y="170743"/>
                    <a:pt x="344774" y="213886"/>
                  </a:cubicBezTo>
                  <a:cubicBezTo>
                    <a:pt x="241130" y="257029"/>
                    <a:pt x="114924" y="253859"/>
                    <a:pt x="0" y="258856"/>
                  </a:cubicBezTo>
                </a:path>
              </a:pathLst>
            </a:custGeom>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100" name="Freeform 99"/>
            <p:cNvSpPr/>
            <p:nvPr/>
          </p:nvSpPr>
          <p:spPr>
            <a:xfrm flipH="1">
              <a:off x="6925704" y="2711450"/>
              <a:ext cx="611746" cy="729079"/>
            </a:xfrm>
            <a:custGeom>
              <a:avLst/>
              <a:gdLst>
                <a:gd name="connsiteX0" fmla="*/ 809468 w 809468"/>
                <a:gd name="connsiteY0" fmla="*/ 0 h 569626"/>
                <a:gd name="connsiteX1" fmla="*/ 659567 w 809468"/>
                <a:gd name="connsiteY1" fmla="*/ 449705 h 569626"/>
                <a:gd name="connsiteX2" fmla="*/ 0 w 809468"/>
                <a:gd name="connsiteY2" fmla="*/ 569626 h 569626"/>
                <a:gd name="connsiteX0" fmla="*/ 886810 w 886810"/>
                <a:gd name="connsiteY0" fmla="*/ 0 h 584088"/>
                <a:gd name="connsiteX1" fmla="*/ 736909 w 886810"/>
                <a:gd name="connsiteY1" fmla="*/ 449705 h 584088"/>
                <a:gd name="connsiteX2" fmla="*/ 0 w 886810"/>
                <a:gd name="connsiteY2" fmla="*/ 584088 h 584088"/>
                <a:gd name="connsiteX0" fmla="*/ 864096 w 880925"/>
                <a:gd name="connsiteY0" fmla="*/ 0 h 648072"/>
                <a:gd name="connsiteX1" fmla="*/ 736909 w 880925"/>
                <a:gd name="connsiteY1" fmla="*/ 513689 h 648072"/>
                <a:gd name="connsiteX2" fmla="*/ 0 w 880925"/>
                <a:gd name="connsiteY2" fmla="*/ 648072 h 648072"/>
                <a:gd name="connsiteX0" fmla="*/ 864096 w 864096"/>
                <a:gd name="connsiteY0" fmla="*/ 0 h 648072"/>
                <a:gd name="connsiteX1" fmla="*/ 648073 w 864096"/>
                <a:gd name="connsiteY1" fmla="*/ 504056 h 648072"/>
                <a:gd name="connsiteX2" fmla="*/ 0 w 864096"/>
                <a:gd name="connsiteY2" fmla="*/ 648072 h 648072"/>
              </a:gdLst>
              <a:ahLst/>
              <a:cxnLst>
                <a:cxn ang="0">
                  <a:pos x="connsiteX0" y="connsiteY0"/>
                </a:cxn>
                <a:cxn ang="0">
                  <a:pos x="connsiteX1" y="connsiteY1"/>
                </a:cxn>
                <a:cxn ang="0">
                  <a:pos x="connsiteX2" y="connsiteY2"/>
                </a:cxn>
              </a:cxnLst>
              <a:rect l="l" t="t" r="r" b="b"/>
              <a:pathLst>
                <a:path w="864096" h="648072">
                  <a:moveTo>
                    <a:pt x="864096" y="0"/>
                  </a:moveTo>
                  <a:cubicBezTo>
                    <a:pt x="856601" y="177383"/>
                    <a:pt x="792089" y="396044"/>
                    <a:pt x="648073" y="504056"/>
                  </a:cubicBezTo>
                  <a:cubicBezTo>
                    <a:pt x="504057" y="612068"/>
                    <a:pt x="262328" y="635580"/>
                    <a:pt x="0" y="648072"/>
                  </a:cubicBezTo>
                </a:path>
              </a:pathLst>
            </a:custGeom>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101" name="Freeform 100"/>
            <p:cNvSpPr/>
            <p:nvPr/>
          </p:nvSpPr>
          <p:spPr>
            <a:xfrm flipH="1">
              <a:off x="6925706" y="2701829"/>
              <a:ext cx="554594" cy="528060"/>
            </a:xfrm>
            <a:custGeom>
              <a:avLst/>
              <a:gdLst>
                <a:gd name="connsiteX0" fmla="*/ 794479 w 794479"/>
                <a:gd name="connsiteY0" fmla="*/ 0 h 429718"/>
                <a:gd name="connsiteX1" fmla="*/ 464695 w 794479"/>
                <a:gd name="connsiteY1" fmla="*/ 359764 h 429718"/>
                <a:gd name="connsiteX2" fmla="*/ 0 w 794479"/>
                <a:gd name="connsiteY2" fmla="*/ 419725 h 429718"/>
                <a:gd name="connsiteX0" fmla="*/ 756774 w 756774"/>
                <a:gd name="connsiteY0" fmla="*/ 0 h 469389"/>
                <a:gd name="connsiteX1" fmla="*/ 464695 w 756774"/>
                <a:gd name="connsiteY1" fmla="*/ 393768 h 469389"/>
                <a:gd name="connsiteX2" fmla="*/ 0 w 756774"/>
                <a:gd name="connsiteY2" fmla="*/ 453729 h 469389"/>
                <a:gd name="connsiteX0" fmla="*/ 756774 w 756774"/>
                <a:gd name="connsiteY0" fmla="*/ 0 h 469389"/>
                <a:gd name="connsiteX1" fmla="*/ 464695 w 756774"/>
                <a:gd name="connsiteY1" fmla="*/ 393768 h 469389"/>
                <a:gd name="connsiteX2" fmla="*/ 0 w 756774"/>
                <a:gd name="connsiteY2" fmla="*/ 453729 h 469389"/>
              </a:gdLst>
              <a:ahLst/>
              <a:cxnLst>
                <a:cxn ang="0">
                  <a:pos x="connsiteX0" y="connsiteY0"/>
                </a:cxn>
                <a:cxn ang="0">
                  <a:pos x="connsiteX1" y="connsiteY1"/>
                </a:cxn>
                <a:cxn ang="0">
                  <a:pos x="connsiteX2" y="connsiteY2"/>
                </a:cxn>
              </a:cxnLst>
              <a:rect l="l" t="t" r="r" b="b"/>
              <a:pathLst>
                <a:path w="756774" h="469389">
                  <a:moveTo>
                    <a:pt x="756774" y="0"/>
                  </a:moveTo>
                  <a:cubicBezTo>
                    <a:pt x="659825" y="194242"/>
                    <a:pt x="590824" y="318147"/>
                    <a:pt x="464695" y="393768"/>
                  </a:cubicBezTo>
                  <a:cubicBezTo>
                    <a:pt x="338566" y="469389"/>
                    <a:pt x="166141" y="458725"/>
                    <a:pt x="0" y="453729"/>
                  </a:cubicBezTo>
                </a:path>
              </a:pathLst>
            </a:custGeom>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102" name="Freeform 101"/>
            <p:cNvSpPr/>
            <p:nvPr/>
          </p:nvSpPr>
          <p:spPr>
            <a:xfrm flipH="1">
              <a:off x="6925706" y="2690492"/>
              <a:ext cx="395844" cy="291212"/>
            </a:xfrm>
            <a:custGeom>
              <a:avLst/>
              <a:gdLst>
                <a:gd name="connsiteX0" fmla="*/ 689548 w 689548"/>
                <a:gd name="connsiteY0" fmla="*/ 0 h 209862"/>
                <a:gd name="connsiteX1" fmla="*/ 344774 w 689548"/>
                <a:gd name="connsiteY1" fmla="*/ 164892 h 209862"/>
                <a:gd name="connsiteX2" fmla="*/ 0 w 689548"/>
                <a:gd name="connsiteY2" fmla="*/ 209862 h 209862"/>
                <a:gd name="connsiteX0" fmla="*/ 621863 w 621863"/>
                <a:gd name="connsiteY0" fmla="*/ 0 h 258856"/>
                <a:gd name="connsiteX1" fmla="*/ 344774 w 621863"/>
                <a:gd name="connsiteY1" fmla="*/ 213886 h 258856"/>
                <a:gd name="connsiteX2" fmla="*/ 0 w 621863"/>
                <a:gd name="connsiteY2" fmla="*/ 258856 h 258856"/>
                <a:gd name="connsiteX0" fmla="*/ 621863 w 621863"/>
                <a:gd name="connsiteY0" fmla="*/ 0 h 258856"/>
                <a:gd name="connsiteX1" fmla="*/ 344774 w 621863"/>
                <a:gd name="connsiteY1" fmla="*/ 213886 h 258856"/>
                <a:gd name="connsiteX2" fmla="*/ 0 w 621863"/>
                <a:gd name="connsiteY2" fmla="*/ 258856 h 258856"/>
              </a:gdLst>
              <a:ahLst/>
              <a:cxnLst>
                <a:cxn ang="0">
                  <a:pos x="connsiteX0" y="connsiteY0"/>
                </a:cxn>
                <a:cxn ang="0">
                  <a:pos x="connsiteX1" y="connsiteY1"/>
                </a:cxn>
                <a:cxn ang="0">
                  <a:pos x="connsiteX2" y="connsiteY2"/>
                </a:cxn>
              </a:cxnLst>
              <a:rect l="l" t="t" r="r" b="b"/>
              <a:pathLst>
                <a:path w="621863" h="258856">
                  <a:moveTo>
                    <a:pt x="621863" y="0"/>
                  </a:moveTo>
                  <a:cubicBezTo>
                    <a:pt x="580683" y="91052"/>
                    <a:pt x="448418" y="170743"/>
                    <a:pt x="344774" y="213886"/>
                  </a:cubicBezTo>
                  <a:cubicBezTo>
                    <a:pt x="241130" y="257029"/>
                    <a:pt x="114924" y="253859"/>
                    <a:pt x="0" y="258856"/>
                  </a:cubicBezTo>
                </a:path>
              </a:pathLst>
            </a:custGeom>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103" name="Oval 102"/>
            <p:cNvSpPr/>
            <p:nvPr/>
          </p:nvSpPr>
          <p:spPr>
            <a:xfrm>
              <a:off x="7424557" y="3763283"/>
              <a:ext cx="171779" cy="169773"/>
            </a:xfrm>
            <a:prstGeom prst="ellipse">
              <a:avLst/>
            </a:prstGeom>
            <a:solidFill>
              <a:srgbClr val="C00000"/>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4" name="Oval 103"/>
            <p:cNvSpPr/>
            <p:nvPr/>
          </p:nvSpPr>
          <p:spPr>
            <a:xfrm>
              <a:off x="7253587" y="3512209"/>
              <a:ext cx="107004" cy="204823"/>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5" name="Arc 104"/>
            <p:cNvSpPr/>
            <p:nvPr/>
          </p:nvSpPr>
          <p:spPr>
            <a:xfrm rot="10800000">
              <a:off x="7030448" y="3690857"/>
              <a:ext cx="866693" cy="504054"/>
            </a:xfrm>
            <a:prstGeom prst="arc">
              <a:avLst>
                <a:gd name="adj1" fmla="val 17169530"/>
                <a:gd name="adj2" fmla="val 21338736"/>
              </a:avLst>
            </a:prstGeom>
            <a:no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dirty="0"/>
            </a:p>
          </p:txBody>
        </p:sp>
        <p:sp>
          <p:nvSpPr>
            <p:cNvPr id="106" name="Freeform 105"/>
            <p:cNvSpPr/>
            <p:nvPr/>
          </p:nvSpPr>
          <p:spPr>
            <a:xfrm rot="10373318" flipV="1">
              <a:off x="6000418" y="3617243"/>
              <a:ext cx="777996" cy="1021971"/>
            </a:xfrm>
            <a:custGeom>
              <a:avLst/>
              <a:gdLst>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75432 w 777479"/>
                <a:gd name="connsiteY8" fmla="*/ 659606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65919 w 777479"/>
                <a:gd name="connsiteY10" fmla="*/ 516731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62013 w 777479"/>
                <a:gd name="connsiteY20" fmla="*/ 605036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2397 h 834313"/>
                <a:gd name="connsiteX1" fmla="*/ 239713 w 777479"/>
                <a:gd name="connsiteY1" fmla="*/ 240985 h 834313"/>
                <a:gd name="connsiteX2" fmla="*/ 82550 w 777479"/>
                <a:gd name="connsiteY2" fmla="*/ 336235 h 834313"/>
                <a:gd name="connsiteX3" fmla="*/ 3969 w 777479"/>
                <a:gd name="connsiteY3" fmla="*/ 474347 h 834313"/>
                <a:gd name="connsiteX4" fmla="*/ 106363 w 777479"/>
                <a:gd name="connsiteY4" fmla="*/ 488635 h 834313"/>
                <a:gd name="connsiteX5" fmla="*/ 254000 w 777479"/>
                <a:gd name="connsiteY5" fmla="*/ 386241 h 834313"/>
                <a:gd name="connsiteX6" fmla="*/ 261144 w 777479"/>
                <a:gd name="connsiteY6" fmla="*/ 398147 h 834313"/>
                <a:gd name="connsiteX7" fmla="*/ 223044 w 777479"/>
                <a:gd name="connsiteY7" fmla="*/ 533878 h 834313"/>
                <a:gd name="connsiteX8" fmla="*/ 198834 w 777479"/>
                <a:gd name="connsiteY8" fmla="*/ 660085 h 834313"/>
                <a:gd name="connsiteX9" fmla="*/ 248147 w 777479"/>
                <a:gd name="connsiteY9" fmla="*/ 750200 h 834313"/>
                <a:gd name="connsiteX10" fmla="*/ 335682 w 777479"/>
                <a:gd name="connsiteY10" fmla="*/ 608466 h 834313"/>
                <a:gd name="connsiteX11" fmla="*/ 368300 w 777479"/>
                <a:gd name="connsiteY11" fmla="*/ 488634 h 834313"/>
                <a:gd name="connsiteX12" fmla="*/ 375444 w 777479"/>
                <a:gd name="connsiteY12" fmla="*/ 555310 h 834313"/>
                <a:gd name="connsiteX13" fmla="*/ 401638 w 777479"/>
                <a:gd name="connsiteY13" fmla="*/ 767241 h 834313"/>
                <a:gd name="connsiteX14" fmla="*/ 451644 w 777479"/>
                <a:gd name="connsiteY14" fmla="*/ 833916 h 834313"/>
                <a:gd name="connsiteX15" fmla="*/ 504032 w 777479"/>
                <a:gd name="connsiteY15" fmla="*/ 769622 h 834313"/>
                <a:gd name="connsiteX16" fmla="*/ 504032 w 777479"/>
                <a:gd name="connsiteY16" fmla="*/ 529115 h 834313"/>
                <a:gd name="connsiteX17" fmla="*/ 527844 w 777479"/>
                <a:gd name="connsiteY17" fmla="*/ 643416 h 834313"/>
                <a:gd name="connsiteX18" fmla="*/ 573088 w 777479"/>
                <a:gd name="connsiteY18" fmla="*/ 741047 h 834313"/>
                <a:gd name="connsiteX19" fmla="*/ 625475 w 777479"/>
                <a:gd name="connsiteY19" fmla="*/ 762478 h 834313"/>
                <a:gd name="connsiteX20" fmla="*/ 662013 w 777479"/>
                <a:gd name="connsiteY20" fmla="*/ 705527 h 834313"/>
                <a:gd name="connsiteX21" fmla="*/ 644525 w 777479"/>
                <a:gd name="connsiteY21" fmla="*/ 583885 h 834313"/>
                <a:gd name="connsiteX22" fmla="*/ 632619 w 777479"/>
                <a:gd name="connsiteY22" fmla="*/ 507685 h 834313"/>
                <a:gd name="connsiteX23" fmla="*/ 718344 w 777479"/>
                <a:gd name="connsiteY23" fmla="*/ 657703 h 834313"/>
                <a:gd name="connsiteX24" fmla="*/ 770732 w 777479"/>
                <a:gd name="connsiteY24" fmla="*/ 636272 h 834313"/>
                <a:gd name="connsiteX25" fmla="*/ 758825 w 777479"/>
                <a:gd name="connsiteY25" fmla="*/ 495778 h 834313"/>
                <a:gd name="connsiteX26" fmla="*/ 668338 w 777479"/>
                <a:gd name="connsiteY26" fmla="*/ 324328 h 834313"/>
                <a:gd name="connsiteX27" fmla="*/ 668239 w 777479"/>
                <a:gd name="connsiteY27" fmla="*/ 0 h 834313"/>
                <a:gd name="connsiteX0" fmla="*/ 240017 w 777479"/>
                <a:gd name="connsiteY0" fmla="*/ 24652 h 834313"/>
                <a:gd name="connsiteX1" fmla="*/ 239713 w 777479"/>
                <a:gd name="connsiteY1" fmla="*/ 240985 h 834313"/>
                <a:gd name="connsiteX2" fmla="*/ 82550 w 777479"/>
                <a:gd name="connsiteY2" fmla="*/ 336235 h 834313"/>
                <a:gd name="connsiteX3" fmla="*/ 3969 w 777479"/>
                <a:gd name="connsiteY3" fmla="*/ 474347 h 834313"/>
                <a:gd name="connsiteX4" fmla="*/ 106363 w 777479"/>
                <a:gd name="connsiteY4" fmla="*/ 488635 h 834313"/>
                <a:gd name="connsiteX5" fmla="*/ 254000 w 777479"/>
                <a:gd name="connsiteY5" fmla="*/ 386241 h 834313"/>
                <a:gd name="connsiteX6" fmla="*/ 261144 w 777479"/>
                <a:gd name="connsiteY6" fmla="*/ 398147 h 834313"/>
                <a:gd name="connsiteX7" fmla="*/ 223044 w 777479"/>
                <a:gd name="connsiteY7" fmla="*/ 533878 h 834313"/>
                <a:gd name="connsiteX8" fmla="*/ 198834 w 777479"/>
                <a:gd name="connsiteY8" fmla="*/ 660085 h 834313"/>
                <a:gd name="connsiteX9" fmla="*/ 248147 w 777479"/>
                <a:gd name="connsiteY9" fmla="*/ 750200 h 834313"/>
                <a:gd name="connsiteX10" fmla="*/ 335682 w 777479"/>
                <a:gd name="connsiteY10" fmla="*/ 608466 h 834313"/>
                <a:gd name="connsiteX11" fmla="*/ 368300 w 777479"/>
                <a:gd name="connsiteY11" fmla="*/ 488634 h 834313"/>
                <a:gd name="connsiteX12" fmla="*/ 375444 w 777479"/>
                <a:gd name="connsiteY12" fmla="*/ 555310 h 834313"/>
                <a:gd name="connsiteX13" fmla="*/ 401638 w 777479"/>
                <a:gd name="connsiteY13" fmla="*/ 767241 h 834313"/>
                <a:gd name="connsiteX14" fmla="*/ 451644 w 777479"/>
                <a:gd name="connsiteY14" fmla="*/ 833916 h 834313"/>
                <a:gd name="connsiteX15" fmla="*/ 504032 w 777479"/>
                <a:gd name="connsiteY15" fmla="*/ 769622 h 834313"/>
                <a:gd name="connsiteX16" fmla="*/ 504032 w 777479"/>
                <a:gd name="connsiteY16" fmla="*/ 529115 h 834313"/>
                <a:gd name="connsiteX17" fmla="*/ 527844 w 777479"/>
                <a:gd name="connsiteY17" fmla="*/ 643416 h 834313"/>
                <a:gd name="connsiteX18" fmla="*/ 573088 w 777479"/>
                <a:gd name="connsiteY18" fmla="*/ 741047 h 834313"/>
                <a:gd name="connsiteX19" fmla="*/ 625475 w 777479"/>
                <a:gd name="connsiteY19" fmla="*/ 762478 h 834313"/>
                <a:gd name="connsiteX20" fmla="*/ 662013 w 777479"/>
                <a:gd name="connsiteY20" fmla="*/ 705527 h 834313"/>
                <a:gd name="connsiteX21" fmla="*/ 644525 w 777479"/>
                <a:gd name="connsiteY21" fmla="*/ 583885 h 834313"/>
                <a:gd name="connsiteX22" fmla="*/ 632619 w 777479"/>
                <a:gd name="connsiteY22" fmla="*/ 507685 h 834313"/>
                <a:gd name="connsiteX23" fmla="*/ 718344 w 777479"/>
                <a:gd name="connsiteY23" fmla="*/ 657703 h 834313"/>
                <a:gd name="connsiteX24" fmla="*/ 770732 w 777479"/>
                <a:gd name="connsiteY24" fmla="*/ 636272 h 834313"/>
                <a:gd name="connsiteX25" fmla="*/ 758825 w 777479"/>
                <a:gd name="connsiteY25" fmla="*/ 495778 h 834313"/>
                <a:gd name="connsiteX26" fmla="*/ 668338 w 777479"/>
                <a:gd name="connsiteY26" fmla="*/ 324328 h 834313"/>
                <a:gd name="connsiteX27" fmla="*/ 668239 w 777479"/>
                <a:gd name="connsiteY27" fmla="*/ 0 h 834313"/>
                <a:gd name="connsiteX0" fmla="*/ 240017 w 777479"/>
                <a:gd name="connsiteY0" fmla="*/ 164738 h 974399"/>
                <a:gd name="connsiteX1" fmla="*/ 239713 w 777479"/>
                <a:gd name="connsiteY1" fmla="*/ 381071 h 974399"/>
                <a:gd name="connsiteX2" fmla="*/ 82550 w 777479"/>
                <a:gd name="connsiteY2" fmla="*/ 476321 h 974399"/>
                <a:gd name="connsiteX3" fmla="*/ 3969 w 777479"/>
                <a:gd name="connsiteY3" fmla="*/ 614433 h 974399"/>
                <a:gd name="connsiteX4" fmla="*/ 106363 w 777479"/>
                <a:gd name="connsiteY4" fmla="*/ 628721 h 974399"/>
                <a:gd name="connsiteX5" fmla="*/ 254000 w 777479"/>
                <a:gd name="connsiteY5" fmla="*/ 526327 h 974399"/>
                <a:gd name="connsiteX6" fmla="*/ 261144 w 777479"/>
                <a:gd name="connsiteY6" fmla="*/ 538233 h 974399"/>
                <a:gd name="connsiteX7" fmla="*/ 223044 w 777479"/>
                <a:gd name="connsiteY7" fmla="*/ 673964 h 974399"/>
                <a:gd name="connsiteX8" fmla="*/ 198834 w 777479"/>
                <a:gd name="connsiteY8" fmla="*/ 800171 h 974399"/>
                <a:gd name="connsiteX9" fmla="*/ 248147 w 777479"/>
                <a:gd name="connsiteY9" fmla="*/ 890286 h 974399"/>
                <a:gd name="connsiteX10" fmla="*/ 335682 w 777479"/>
                <a:gd name="connsiteY10" fmla="*/ 748552 h 974399"/>
                <a:gd name="connsiteX11" fmla="*/ 368300 w 777479"/>
                <a:gd name="connsiteY11" fmla="*/ 628720 h 974399"/>
                <a:gd name="connsiteX12" fmla="*/ 375444 w 777479"/>
                <a:gd name="connsiteY12" fmla="*/ 695396 h 974399"/>
                <a:gd name="connsiteX13" fmla="*/ 401638 w 777479"/>
                <a:gd name="connsiteY13" fmla="*/ 907327 h 974399"/>
                <a:gd name="connsiteX14" fmla="*/ 451644 w 777479"/>
                <a:gd name="connsiteY14" fmla="*/ 974002 h 974399"/>
                <a:gd name="connsiteX15" fmla="*/ 504032 w 777479"/>
                <a:gd name="connsiteY15" fmla="*/ 909708 h 974399"/>
                <a:gd name="connsiteX16" fmla="*/ 504032 w 777479"/>
                <a:gd name="connsiteY16" fmla="*/ 669201 h 974399"/>
                <a:gd name="connsiteX17" fmla="*/ 527844 w 777479"/>
                <a:gd name="connsiteY17" fmla="*/ 783502 h 974399"/>
                <a:gd name="connsiteX18" fmla="*/ 573088 w 777479"/>
                <a:gd name="connsiteY18" fmla="*/ 881133 h 974399"/>
                <a:gd name="connsiteX19" fmla="*/ 625475 w 777479"/>
                <a:gd name="connsiteY19" fmla="*/ 902564 h 974399"/>
                <a:gd name="connsiteX20" fmla="*/ 662013 w 777479"/>
                <a:gd name="connsiteY20" fmla="*/ 845613 h 974399"/>
                <a:gd name="connsiteX21" fmla="*/ 644525 w 777479"/>
                <a:gd name="connsiteY21" fmla="*/ 723971 h 974399"/>
                <a:gd name="connsiteX22" fmla="*/ 632619 w 777479"/>
                <a:gd name="connsiteY22" fmla="*/ 647771 h 974399"/>
                <a:gd name="connsiteX23" fmla="*/ 718344 w 777479"/>
                <a:gd name="connsiteY23" fmla="*/ 797789 h 974399"/>
                <a:gd name="connsiteX24" fmla="*/ 770732 w 777479"/>
                <a:gd name="connsiteY24" fmla="*/ 776358 h 974399"/>
                <a:gd name="connsiteX25" fmla="*/ 758825 w 777479"/>
                <a:gd name="connsiteY25" fmla="*/ 635864 h 974399"/>
                <a:gd name="connsiteX26" fmla="*/ 668338 w 777479"/>
                <a:gd name="connsiteY26" fmla="*/ 464414 h 974399"/>
                <a:gd name="connsiteX27" fmla="*/ 577964 w 777479"/>
                <a:gd name="connsiteY27" fmla="*/ 0 h 974399"/>
                <a:gd name="connsiteX0" fmla="*/ 224488 w 777479"/>
                <a:gd name="connsiteY0" fmla="*/ 79294 h 974399"/>
                <a:gd name="connsiteX1" fmla="*/ 239713 w 777479"/>
                <a:gd name="connsiteY1" fmla="*/ 381071 h 974399"/>
                <a:gd name="connsiteX2" fmla="*/ 82550 w 777479"/>
                <a:gd name="connsiteY2" fmla="*/ 476321 h 974399"/>
                <a:gd name="connsiteX3" fmla="*/ 3969 w 777479"/>
                <a:gd name="connsiteY3" fmla="*/ 614433 h 974399"/>
                <a:gd name="connsiteX4" fmla="*/ 106363 w 777479"/>
                <a:gd name="connsiteY4" fmla="*/ 628721 h 974399"/>
                <a:gd name="connsiteX5" fmla="*/ 254000 w 777479"/>
                <a:gd name="connsiteY5" fmla="*/ 526327 h 974399"/>
                <a:gd name="connsiteX6" fmla="*/ 261144 w 777479"/>
                <a:gd name="connsiteY6" fmla="*/ 538233 h 974399"/>
                <a:gd name="connsiteX7" fmla="*/ 223044 w 777479"/>
                <a:gd name="connsiteY7" fmla="*/ 673964 h 974399"/>
                <a:gd name="connsiteX8" fmla="*/ 198834 w 777479"/>
                <a:gd name="connsiteY8" fmla="*/ 800171 h 974399"/>
                <a:gd name="connsiteX9" fmla="*/ 248147 w 777479"/>
                <a:gd name="connsiteY9" fmla="*/ 890286 h 974399"/>
                <a:gd name="connsiteX10" fmla="*/ 335682 w 777479"/>
                <a:gd name="connsiteY10" fmla="*/ 748552 h 974399"/>
                <a:gd name="connsiteX11" fmla="*/ 368300 w 777479"/>
                <a:gd name="connsiteY11" fmla="*/ 628720 h 974399"/>
                <a:gd name="connsiteX12" fmla="*/ 375444 w 777479"/>
                <a:gd name="connsiteY12" fmla="*/ 695396 h 974399"/>
                <a:gd name="connsiteX13" fmla="*/ 401638 w 777479"/>
                <a:gd name="connsiteY13" fmla="*/ 907327 h 974399"/>
                <a:gd name="connsiteX14" fmla="*/ 451644 w 777479"/>
                <a:gd name="connsiteY14" fmla="*/ 974002 h 974399"/>
                <a:gd name="connsiteX15" fmla="*/ 504032 w 777479"/>
                <a:gd name="connsiteY15" fmla="*/ 909708 h 974399"/>
                <a:gd name="connsiteX16" fmla="*/ 504032 w 777479"/>
                <a:gd name="connsiteY16" fmla="*/ 669201 h 974399"/>
                <a:gd name="connsiteX17" fmla="*/ 527844 w 777479"/>
                <a:gd name="connsiteY17" fmla="*/ 783502 h 974399"/>
                <a:gd name="connsiteX18" fmla="*/ 573088 w 777479"/>
                <a:gd name="connsiteY18" fmla="*/ 881133 h 974399"/>
                <a:gd name="connsiteX19" fmla="*/ 625475 w 777479"/>
                <a:gd name="connsiteY19" fmla="*/ 902564 h 974399"/>
                <a:gd name="connsiteX20" fmla="*/ 662013 w 777479"/>
                <a:gd name="connsiteY20" fmla="*/ 845613 h 974399"/>
                <a:gd name="connsiteX21" fmla="*/ 644525 w 777479"/>
                <a:gd name="connsiteY21" fmla="*/ 723971 h 974399"/>
                <a:gd name="connsiteX22" fmla="*/ 632619 w 777479"/>
                <a:gd name="connsiteY22" fmla="*/ 647771 h 974399"/>
                <a:gd name="connsiteX23" fmla="*/ 718344 w 777479"/>
                <a:gd name="connsiteY23" fmla="*/ 797789 h 974399"/>
                <a:gd name="connsiteX24" fmla="*/ 770732 w 777479"/>
                <a:gd name="connsiteY24" fmla="*/ 776358 h 974399"/>
                <a:gd name="connsiteX25" fmla="*/ 758825 w 777479"/>
                <a:gd name="connsiteY25" fmla="*/ 635864 h 974399"/>
                <a:gd name="connsiteX26" fmla="*/ 668338 w 777479"/>
                <a:gd name="connsiteY26" fmla="*/ 464414 h 974399"/>
                <a:gd name="connsiteX27" fmla="*/ 577964 w 777479"/>
                <a:gd name="connsiteY27" fmla="*/ 0 h 974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77479" h="974399">
                  <a:moveTo>
                    <a:pt x="224488" y="79294"/>
                  </a:moveTo>
                  <a:cubicBezTo>
                    <a:pt x="238577" y="124935"/>
                    <a:pt x="263369" y="314900"/>
                    <a:pt x="239713" y="381071"/>
                  </a:cubicBezTo>
                  <a:cubicBezTo>
                    <a:pt x="216057" y="447242"/>
                    <a:pt x="121841" y="437427"/>
                    <a:pt x="82550" y="476321"/>
                  </a:cubicBezTo>
                  <a:cubicBezTo>
                    <a:pt x="43259" y="515215"/>
                    <a:pt x="0" y="589033"/>
                    <a:pt x="3969" y="614433"/>
                  </a:cubicBezTo>
                  <a:cubicBezTo>
                    <a:pt x="7938" y="639833"/>
                    <a:pt x="64691" y="643405"/>
                    <a:pt x="106363" y="628721"/>
                  </a:cubicBezTo>
                  <a:cubicBezTo>
                    <a:pt x="148035" y="614037"/>
                    <a:pt x="228203" y="541408"/>
                    <a:pt x="254000" y="526327"/>
                  </a:cubicBezTo>
                  <a:cubicBezTo>
                    <a:pt x="279797" y="511246"/>
                    <a:pt x="266303" y="513627"/>
                    <a:pt x="261144" y="538233"/>
                  </a:cubicBezTo>
                  <a:cubicBezTo>
                    <a:pt x="255985" y="562839"/>
                    <a:pt x="233429" y="630308"/>
                    <a:pt x="223044" y="673964"/>
                  </a:cubicBezTo>
                  <a:cubicBezTo>
                    <a:pt x="212659" y="717620"/>
                    <a:pt x="194650" y="764117"/>
                    <a:pt x="198834" y="800171"/>
                  </a:cubicBezTo>
                  <a:cubicBezTo>
                    <a:pt x="203018" y="836225"/>
                    <a:pt x="225339" y="898889"/>
                    <a:pt x="248147" y="890286"/>
                  </a:cubicBezTo>
                  <a:cubicBezTo>
                    <a:pt x="270955" y="881683"/>
                    <a:pt x="315657" y="792146"/>
                    <a:pt x="335682" y="748552"/>
                  </a:cubicBezTo>
                  <a:cubicBezTo>
                    <a:pt x="355707" y="704958"/>
                    <a:pt x="361673" y="637579"/>
                    <a:pt x="368300" y="628720"/>
                  </a:cubicBezTo>
                  <a:cubicBezTo>
                    <a:pt x="374927" y="619861"/>
                    <a:pt x="369888" y="648962"/>
                    <a:pt x="375444" y="695396"/>
                  </a:cubicBezTo>
                  <a:cubicBezTo>
                    <a:pt x="381000" y="741831"/>
                    <a:pt x="388938" y="860893"/>
                    <a:pt x="401638" y="907327"/>
                  </a:cubicBezTo>
                  <a:cubicBezTo>
                    <a:pt x="414338" y="953761"/>
                    <a:pt x="434578" y="973605"/>
                    <a:pt x="451644" y="974002"/>
                  </a:cubicBezTo>
                  <a:cubicBezTo>
                    <a:pt x="468710" y="974399"/>
                    <a:pt x="495301" y="960508"/>
                    <a:pt x="504032" y="909708"/>
                  </a:cubicBezTo>
                  <a:cubicBezTo>
                    <a:pt x="512763" y="858908"/>
                    <a:pt x="500063" y="690235"/>
                    <a:pt x="504032" y="669201"/>
                  </a:cubicBezTo>
                  <a:cubicBezTo>
                    <a:pt x="508001" y="648167"/>
                    <a:pt x="516335" y="748180"/>
                    <a:pt x="527844" y="783502"/>
                  </a:cubicBezTo>
                  <a:cubicBezTo>
                    <a:pt x="539353" y="818824"/>
                    <a:pt x="556816" y="861289"/>
                    <a:pt x="573088" y="881133"/>
                  </a:cubicBezTo>
                  <a:cubicBezTo>
                    <a:pt x="589360" y="900977"/>
                    <a:pt x="610654" y="908484"/>
                    <a:pt x="625475" y="902564"/>
                  </a:cubicBezTo>
                  <a:cubicBezTo>
                    <a:pt x="640296" y="896644"/>
                    <a:pt x="658838" y="875379"/>
                    <a:pt x="662013" y="845613"/>
                  </a:cubicBezTo>
                  <a:cubicBezTo>
                    <a:pt x="665188" y="815847"/>
                    <a:pt x="649424" y="756945"/>
                    <a:pt x="644525" y="723971"/>
                  </a:cubicBezTo>
                  <a:cubicBezTo>
                    <a:pt x="639626" y="690997"/>
                    <a:pt x="620316" y="635468"/>
                    <a:pt x="632619" y="647771"/>
                  </a:cubicBezTo>
                  <a:cubicBezTo>
                    <a:pt x="644922" y="660074"/>
                    <a:pt x="695325" y="776358"/>
                    <a:pt x="718344" y="797789"/>
                  </a:cubicBezTo>
                  <a:cubicBezTo>
                    <a:pt x="741363" y="819220"/>
                    <a:pt x="763985" y="803346"/>
                    <a:pt x="770732" y="776358"/>
                  </a:cubicBezTo>
                  <a:cubicBezTo>
                    <a:pt x="777479" y="749371"/>
                    <a:pt x="775891" y="687855"/>
                    <a:pt x="758825" y="635864"/>
                  </a:cubicBezTo>
                  <a:cubicBezTo>
                    <a:pt x="741759" y="583873"/>
                    <a:pt x="698481" y="570391"/>
                    <a:pt x="668338" y="464414"/>
                  </a:cubicBezTo>
                  <a:cubicBezTo>
                    <a:pt x="638195" y="358437"/>
                    <a:pt x="580345" y="78978"/>
                    <a:pt x="577964" y="0"/>
                  </a:cubicBezTo>
                </a:path>
              </a:pathLst>
            </a:custGeom>
            <a:solidFill>
              <a:srgbClr val="0066FF"/>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grpSp>
      <p:sp>
        <p:nvSpPr>
          <p:cNvPr id="146" name="Rectangle 145"/>
          <p:cNvSpPr/>
          <p:nvPr/>
        </p:nvSpPr>
        <p:spPr>
          <a:xfrm>
            <a:off x="-227136" y="0"/>
            <a:ext cx="2736304" cy="5229200"/>
          </a:xfrm>
          <a:prstGeom prst="rect">
            <a:avLst/>
          </a:prstGeom>
          <a:solidFill>
            <a:schemeClr val="bg1"/>
          </a:soli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5" name="Group 10"/>
          <p:cNvGrpSpPr/>
          <p:nvPr/>
        </p:nvGrpSpPr>
        <p:grpSpPr>
          <a:xfrm>
            <a:off x="-251519" y="332656"/>
            <a:ext cx="9432031" cy="4896544"/>
            <a:chOff x="0" y="116632"/>
            <a:chExt cx="9432031" cy="4896544"/>
          </a:xfrm>
        </p:grpSpPr>
        <p:cxnSp>
          <p:nvCxnSpPr>
            <p:cNvPr id="141" name="Straight Connector 140"/>
            <p:cNvCxnSpPr/>
            <p:nvPr/>
          </p:nvCxnSpPr>
          <p:spPr>
            <a:xfrm>
              <a:off x="0" y="5013176"/>
              <a:ext cx="3131839" cy="0"/>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sp>
          <p:nvSpPr>
            <p:cNvPr id="142" name="Freeform 5"/>
            <p:cNvSpPr/>
            <p:nvPr/>
          </p:nvSpPr>
          <p:spPr>
            <a:xfrm>
              <a:off x="2768632" y="116632"/>
              <a:ext cx="3535462" cy="4896544"/>
            </a:xfrm>
            <a:custGeom>
              <a:avLst/>
              <a:gdLst>
                <a:gd name="connsiteX0" fmla="*/ 0 w 3556000"/>
                <a:gd name="connsiteY0" fmla="*/ 5105400 h 5130800"/>
                <a:gd name="connsiteX1" fmla="*/ 25400 w 3556000"/>
                <a:gd name="connsiteY1" fmla="*/ 0 h 5130800"/>
                <a:gd name="connsiteX2" fmla="*/ 3556000 w 3556000"/>
                <a:gd name="connsiteY2" fmla="*/ 0 h 5130800"/>
                <a:gd name="connsiteX3" fmla="*/ 3556000 w 3556000"/>
                <a:gd name="connsiteY3" fmla="*/ 5130800 h 5130800"/>
                <a:gd name="connsiteX4" fmla="*/ 3200400 w 3556000"/>
                <a:gd name="connsiteY4" fmla="*/ 5130800 h 5130800"/>
                <a:gd name="connsiteX5" fmla="*/ 3200400 w 3556000"/>
                <a:gd name="connsiteY5" fmla="*/ 342900 h 5130800"/>
                <a:gd name="connsiteX6" fmla="*/ 393700 w 3556000"/>
                <a:gd name="connsiteY6" fmla="*/ 342900 h 5130800"/>
                <a:gd name="connsiteX7" fmla="*/ 393700 w 3556000"/>
                <a:gd name="connsiteY7" fmla="*/ 5130800 h 5130800"/>
                <a:gd name="connsiteX8" fmla="*/ 0 w 3556000"/>
                <a:gd name="connsiteY8" fmla="*/ 5105400 h 5130800"/>
                <a:gd name="connsiteX0" fmla="*/ 0 w 3556000"/>
                <a:gd name="connsiteY0" fmla="*/ 5105400 h 5130800"/>
                <a:gd name="connsiteX1" fmla="*/ 25400 w 3556000"/>
                <a:gd name="connsiteY1" fmla="*/ 0 h 5130800"/>
                <a:gd name="connsiteX2" fmla="*/ 3556000 w 3556000"/>
                <a:gd name="connsiteY2" fmla="*/ 0 h 5130800"/>
                <a:gd name="connsiteX3" fmla="*/ 3556000 w 3556000"/>
                <a:gd name="connsiteY3" fmla="*/ 5130800 h 5130800"/>
                <a:gd name="connsiteX4" fmla="*/ 3200400 w 3556000"/>
                <a:gd name="connsiteY4" fmla="*/ 5130800 h 5130800"/>
                <a:gd name="connsiteX5" fmla="*/ 3200400 w 3556000"/>
                <a:gd name="connsiteY5" fmla="*/ 342900 h 5130800"/>
                <a:gd name="connsiteX6" fmla="*/ 393700 w 3556000"/>
                <a:gd name="connsiteY6" fmla="*/ 342900 h 5130800"/>
                <a:gd name="connsiteX7" fmla="*/ 375940 w 3556000"/>
                <a:gd name="connsiteY7" fmla="*/ 5106516 h 5130800"/>
                <a:gd name="connsiteX8" fmla="*/ 0 w 3556000"/>
                <a:gd name="connsiteY8" fmla="*/ 5105400 h 5130800"/>
                <a:gd name="connsiteX0" fmla="*/ 0 w 3540100"/>
                <a:gd name="connsiteY0" fmla="*/ 5106516 h 5130800"/>
                <a:gd name="connsiteX1" fmla="*/ 9500 w 3540100"/>
                <a:gd name="connsiteY1" fmla="*/ 0 h 5130800"/>
                <a:gd name="connsiteX2" fmla="*/ 3540100 w 3540100"/>
                <a:gd name="connsiteY2" fmla="*/ 0 h 5130800"/>
                <a:gd name="connsiteX3" fmla="*/ 3540100 w 3540100"/>
                <a:gd name="connsiteY3" fmla="*/ 5130800 h 5130800"/>
                <a:gd name="connsiteX4" fmla="*/ 3184500 w 3540100"/>
                <a:gd name="connsiteY4" fmla="*/ 5130800 h 5130800"/>
                <a:gd name="connsiteX5" fmla="*/ 3184500 w 3540100"/>
                <a:gd name="connsiteY5" fmla="*/ 342900 h 5130800"/>
                <a:gd name="connsiteX6" fmla="*/ 377800 w 3540100"/>
                <a:gd name="connsiteY6" fmla="*/ 342900 h 5130800"/>
                <a:gd name="connsiteX7" fmla="*/ 360040 w 3540100"/>
                <a:gd name="connsiteY7" fmla="*/ 5106516 h 5130800"/>
                <a:gd name="connsiteX8" fmla="*/ 0 w 3540100"/>
                <a:gd name="connsiteY8" fmla="*/ 5106516 h 5130800"/>
                <a:gd name="connsiteX0" fmla="*/ 3167 w 3543267"/>
                <a:gd name="connsiteY0" fmla="*/ 5112568 h 5136852"/>
                <a:gd name="connsiteX1" fmla="*/ 3167 w 3543267"/>
                <a:gd name="connsiteY1" fmla="*/ 0 h 5136852"/>
                <a:gd name="connsiteX2" fmla="*/ 3543267 w 3543267"/>
                <a:gd name="connsiteY2" fmla="*/ 6052 h 5136852"/>
                <a:gd name="connsiteX3" fmla="*/ 3543267 w 3543267"/>
                <a:gd name="connsiteY3" fmla="*/ 5136852 h 5136852"/>
                <a:gd name="connsiteX4" fmla="*/ 3187667 w 3543267"/>
                <a:gd name="connsiteY4" fmla="*/ 5136852 h 5136852"/>
                <a:gd name="connsiteX5" fmla="*/ 3187667 w 3543267"/>
                <a:gd name="connsiteY5" fmla="*/ 348952 h 5136852"/>
                <a:gd name="connsiteX6" fmla="*/ 380967 w 3543267"/>
                <a:gd name="connsiteY6" fmla="*/ 348952 h 5136852"/>
                <a:gd name="connsiteX7" fmla="*/ 363207 w 3543267"/>
                <a:gd name="connsiteY7" fmla="*/ 5112568 h 5136852"/>
                <a:gd name="connsiteX8" fmla="*/ 3167 w 3543267"/>
                <a:gd name="connsiteY8" fmla="*/ 5112568 h 5136852"/>
                <a:gd name="connsiteX0" fmla="*/ 3167 w 3543267"/>
                <a:gd name="connsiteY0" fmla="*/ 5112568 h 5136852"/>
                <a:gd name="connsiteX1" fmla="*/ 3167 w 3543267"/>
                <a:gd name="connsiteY1" fmla="*/ 0 h 5136852"/>
                <a:gd name="connsiteX2" fmla="*/ 3543267 w 3543267"/>
                <a:gd name="connsiteY2" fmla="*/ 6052 h 5136852"/>
                <a:gd name="connsiteX3" fmla="*/ 3543267 w 3543267"/>
                <a:gd name="connsiteY3" fmla="*/ 5136852 h 5136852"/>
                <a:gd name="connsiteX4" fmla="*/ 3187667 w 3543267"/>
                <a:gd name="connsiteY4" fmla="*/ 5136852 h 5136852"/>
                <a:gd name="connsiteX5" fmla="*/ 3187667 w 3543267"/>
                <a:gd name="connsiteY5" fmla="*/ 348952 h 5136852"/>
                <a:gd name="connsiteX6" fmla="*/ 363208 w 3543267"/>
                <a:gd name="connsiteY6" fmla="*/ 360040 h 5136852"/>
                <a:gd name="connsiteX7" fmla="*/ 363207 w 3543267"/>
                <a:gd name="connsiteY7" fmla="*/ 5112568 h 5136852"/>
                <a:gd name="connsiteX8" fmla="*/ 3167 w 3543267"/>
                <a:gd name="connsiteY8" fmla="*/ 5112568 h 5136852"/>
                <a:gd name="connsiteX0" fmla="*/ 3167 w 3543267"/>
                <a:gd name="connsiteY0" fmla="*/ 5112568 h 5136852"/>
                <a:gd name="connsiteX1" fmla="*/ 3167 w 3543267"/>
                <a:gd name="connsiteY1" fmla="*/ 0 h 5136852"/>
                <a:gd name="connsiteX2" fmla="*/ 3543267 w 3543267"/>
                <a:gd name="connsiteY2" fmla="*/ 6052 h 5136852"/>
                <a:gd name="connsiteX3" fmla="*/ 3543267 w 3543267"/>
                <a:gd name="connsiteY3" fmla="*/ 5136852 h 5136852"/>
                <a:gd name="connsiteX4" fmla="*/ 3187667 w 3543267"/>
                <a:gd name="connsiteY4" fmla="*/ 5136852 h 5136852"/>
                <a:gd name="connsiteX5" fmla="*/ 3171520 w 3543267"/>
                <a:gd name="connsiteY5" fmla="*/ 360040 h 5136852"/>
                <a:gd name="connsiteX6" fmla="*/ 363208 w 3543267"/>
                <a:gd name="connsiteY6" fmla="*/ 360040 h 5136852"/>
                <a:gd name="connsiteX7" fmla="*/ 363207 w 3543267"/>
                <a:gd name="connsiteY7" fmla="*/ 5112568 h 5136852"/>
                <a:gd name="connsiteX8" fmla="*/ 3167 w 3543267"/>
                <a:gd name="connsiteY8" fmla="*/ 5112568 h 5136852"/>
                <a:gd name="connsiteX0" fmla="*/ 3167 w 3543267"/>
                <a:gd name="connsiteY0" fmla="*/ 5112568 h 5136852"/>
                <a:gd name="connsiteX1" fmla="*/ 3167 w 3543267"/>
                <a:gd name="connsiteY1" fmla="*/ 0 h 5136852"/>
                <a:gd name="connsiteX2" fmla="*/ 3531560 w 3543267"/>
                <a:gd name="connsiteY2" fmla="*/ 0 h 5136852"/>
                <a:gd name="connsiteX3" fmla="*/ 3543267 w 3543267"/>
                <a:gd name="connsiteY3" fmla="*/ 5136852 h 5136852"/>
                <a:gd name="connsiteX4" fmla="*/ 3187667 w 3543267"/>
                <a:gd name="connsiteY4" fmla="*/ 5136852 h 5136852"/>
                <a:gd name="connsiteX5" fmla="*/ 3171520 w 3543267"/>
                <a:gd name="connsiteY5" fmla="*/ 360040 h 5136852"/>
                <a:gd name="connsiteX6" fmla="*/ 363208 w 3543267"/>
                <a:gd name="connsiteY6" fmla="*/ 360040 h 5136852"/>
                <a:gd name="connsiteX7" fmla="*/ 363207 w 3543267"/>
                <a:gd name="connsiteY7" fmla="*/ 5112568 h 5136852"/>
                <a:gd name="connsiteX8" fmla="*/ 3167 w 3543267"/>
                <a:gd name="connsiteY8" fmla="*/ 5112568 h 5136852"/>
                <a:gd name="connsiteX0" fmla="*/ 3167 w 3535462"/>
                <a:gd name="connsiteY0" fmla="*/ 5112568 h 5136852"/>
                <a:gd name="connsiteX1" fmla="*/ 3167 w 3535462"/>
                <a:gd name="connsiteY1" fmla="*/ 0 h 5136852"/>
                <a:gd name="connsiteX2" fmla="*/ 3531560 w 3535462"/>
                <a:gd name="connsiteY2" fmla="*/ 0 h 5136852"/>
                <a:gd name="connsiteX3" fmla="*/ 3531560 w 3535462"/>
                <a:gd name="connsiteY3" fmla="*/ 5040560 h 5136852"/>
                <a:gd name="connsiteX4" fmla="*/ 3187667 w 3535462"/>
                <a:gd name="connsiteY4" fmla="*/ 5136852 h 5136852"/>
                <a:gd name="connsiteX5" fmla="*/ 3171520 w 3535462"/>
                <a:gd name="connsiteY5" fmla="*/ 360040 h 5136852"/>
                <a:gd name="connsiteX6" fmla="*/ 363208 w 3535462"/>
                <a:gd name="connsiteY6" fmla="*/ 360040 h 5136852"/>
                <a:gd name="connsiteX7" fmla="*/ 363207 w 3535462"/>
                <a:gd name="connsiteY7" fmla="*/ 5112568 h 5136852"/>
                <a:gd name="connsiteX8" fmla="*/ 3167 w 3535462"/>
                <a:gd name="connsiteY8" fmla="*/ 5112568 h 5136852"/>
                <a:gd name="connsiteX0" fmla="*/ 3167 w 3535462"/>
                <a:gd name="connsiteY0" fmla="*/ 5112568 h 5136852"/>
                <a:gd name="connsiteX1" fmla="*/ 3167 w 3535462"/>
                <a:gd name="connsiteY1" fmla="*/ 0 h 5136852"/>
                <a:gd name="connsiteX2" fmla="*/ 3531560 w 3535462"/>
                <a:gd name="connsiteY2" fmla="*/ 0 h 5136852"/>
                <a:gd name="connsiteX3" fmla="*/ 3531560 w 3535462"/>
                <a:gd name="connsiteY3" fmla="*/ 5112568 h 5136852"/>
                <a:gd name="connsiteX4" fmla="*/ 3187667 w 3535462"/>
                <a:gd name="connsiteY4" fmla="*/ 5136852 h 5136852"/>
                <a:gd name="connsiteX5" fmla="*/ 3171520 w 3535462"/>
                <a:gd name="connsiteY5" fmla="*/ 360040 h 5136852"/>
                <a:gd name="connsiteX6" fmla="*/ 363208 w 3535462"/>
                <a:gd name="connsiteY6" fmla="*/ 360040 h 5136852"/>
                <a:gd name="connsiteX7" fmla="*/ 363207 w 3535462"/>
                <a:gd name="connsiteY7" fmla="*/ 5112568 h 5136852"/>
                <a:gd name="connsiteX8" fmla="*/ 3167 w 3535462"/>
                <a:gd name="connsiteY8" fmla="*/ 5112568 h 5136852"/>
                <a:gd name="connsiteX0" fmla="*/ 3167 w 3535462"/>
                <a:gd name="connsiteY0" fmla="*/ 5112568 h 5112568"/>
                <a:gd name="connsiteX1" fmla="*/ 3167 w 3535462"/>
                <a:gd name="connsiteY1" fmla="*/ 0 h 5112568"/>
                <a:gd name="connsiteX2" fmla="*/ 3531560 w 3535462"/>
                <a:gd name="connsiteY2" fmla="*/ 0 h 5112568"/>
                <a:gd name="connsiteX3" fmla="*/ 3531560 w 3535462"/>
                <a:gd name="connsiteY3" fmla="*/ 5112568 h 5112568"/>
                <a:gd name="connsiteX4" fmla="*/ 3171520 w 3535462"/>
                <a:gd name="connsiteY4" fmla="*/ 5112568 h 5112568"/>
                <a:gd name="connsiteX5" fmla="*/ 3171520 w 3535462"/>
                <a:gd name="connsiteY5" fmla="*/ 360040 h 5112568"/>
                <a:gd name="connsiteX6" fmla="*/ 363208 w 3535462"/>
                <a:gd name="connsiteY6" fmla="*/ 360040 h 5112568"/>
                <a:gd name="connsiteX7" fmla="*/ 363207 w 3535462"/>
                <a:gd name="connsiteY7" fmla="*/ 5112568 h 5112568"/>
                <a:gd name="connsiteX8" fmla="*/ 3167 w 3535462"/>
                <a:gd name="connsiteY8" fmla="*/ 5112568 h 5112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535462" h="5112568">
                  <a:moveTo>
                    <a:pt x="3167" y="5112568"/>
                  </a:moveTo>
                  <a:cubicBezTo>
                    <a:pt x="6334" y="3410396"/>
                    <a:pt x="0" y="1702172"/>
                    <a:pt x="3167" y="0"/>
                  </a:cubicBezTo>
                  <a:lnTo>
                    <a:pt x="3531560" y="0"/>
                  </a:lnTo>
                  <a:cubicBezTo>
                    <a:pt x="3535462" y="1712284"/>
                    <a:pt x="3527658" y="3400284"/>
                    <a:pt x="3531560" y="5112568"/>
                  </a:cubicBezTo>
                  <a:lnTo>
                    <a:pt x="3171520" y="5112568"/>
                  </a:lnTo>
                  <a:cubicBezTo>
                    <a:pt x="3166138" y="3520297"/>
                    <a:pt x="3176902" y="1952311"/>
                    <a:pt x="3171520" y="360040"/>
                  </a:cubicBezTo>
                  <a:lnTo>
                    <a:pt x="363208" y="360040"/>
                  </a:lnTo>
                  <a:cubicBezTo>
                    <a:pt x="363208" y="1944216"/>
                    <a:pt x="363207" y="3528392"/>
                    <a:pt x="363207" y="5112568"/>
                  </a:cubicBezTo>
                  <a:lnTo>
                    <a:pt x="3167" y="5112568"/>
                  </a:lnTo>
                  <a:close/>
                </a:path>
              </a:pathLst>
            </a:custGeom>
            <a:solidFill>
              <a:srgbClr val="CC99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cxnSp>
          <p:nvCxnSpPr>
            <p:cNvPr id="143" name="Straight Connector 6"/>
            <p:cNvCxnSpPr/>
            <p:nvPr/>
          </p:nvCxnSpPr>
          <p:spPr>
            <a:xfrm>
              <a:off x="6300192" y="5013176"/>
              <a:ext cx="3131839" cy="0"/>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6" name="Group 7"/>
          <p:cNvGrpSpPr/>
          <p:nvPr/>
        </p:nvGrpSpPr>
        <p:grpSpPr>
          <a:xfrm>
            <a:off x="6372200" y="1988840"/>
            <a:ext cx="432048" cy="504056"/>
            <a:chOff x="1979712" y="1988840"/>
            <a:chExt cx="432048" cy="504056"/>
          </a:xfrm>
        </p:grpSpPr>
        <p:sp>
          <p:nvSpPr>
            <p:cNvPr id="139" name="Rectangle 138"/>
            <p:cNvSpPr/>
            <p:nvPr/>
          </p:nvSpPr>
          <p:spPr>
            <a:xfrm>
              <a:off x="1979712" y="1988840"/>
              <a:ext cx="432048" cy="504056"/>
            </a:xfrm>
            <a:prstGeom prst="rect">
              <a:avLst/>
            </a:prstGeom>
            <a:solidFill>
              <a:srgbClr val="B2B2B2"/>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40" name="Rectangle 139"/>
            <p:cNvSpPr/>
            <p:nvPr/>
          </p:nvSpPr>
          <p:spPr>
            <a:xfrm>
              <a:off x="2123728" y="2132856"/>
              <a:ext cx="144016" cy="216024"/>
            </a:xfrm>
            <a:prstGeom prst="rect">
              <a:avLst/>
            </a:prstGeom>
            <a:solidFill>
              <a:srgbClr val="B2B2B2"/>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7" name="Group 21"/>
          <p:cNvGrpSpPr/>
          <p:nvPr/>
        </p:nvGrpSpPr>
        <p:grpSpPr>
          <a:xfrm>
            <a:off x="179512" y="188640"/>
            <a:ext cx="1296144" cy="5544616"/>
            <a:chOff x="107504" y="44624"/>
            <a:chExt cx="1296144" cy="5544616"/>
          </a:xfrm>
        </p:grpSpPr>
        <p:sp>
          <p:nvSpPr>
            <p:cNvPr id="135" name="Oval 134"/>
            <p:cNvSpPr/>
            <p:nvPr/>
          </p:nvSpPr>
          <p:spPr>
            <a:xfrm>
              <a:off x="107504" y="44624"/>
              <a:ext cx="1296144" cy="1296144"/>
            </a:xfrm>
            <a:prstGeom prst="ellipse">
              <a:avLst/>
            </a:prstGeom>
            <a:solidFill>
              <a:schemeClr val="bg1">
                <a:lumMod val="65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36" name="Oval 135"/>
            <p:cNvSpPr/>
            <p:nvPr/>
          </p:nvSpPr>
          <p:spPr>
            <a:xfrm>
              <a:off x="251520" y="188640"/>
              <a:ext cx="1008112" cy="1008112"/>
            </a:xfrm>
            <a:prstGeom prst="ellipse">
              <a:avLst/>
            </a:prstGeom>
            <a:solidFill>
              <a:srgbClr val="CCFFFF"/>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cxnSp>
          <p:nvCxnSpPr>
            <p:cNvPr id="137" name="Straight Connector 136"/>
            <p:cNvCxnSpPr/>
            <p:nvPr/>
          </p:nvCxnSpPr>
          <p:spPr>
            <a:xfrm flipH="1" flipV="1">
              <a:off x="395536" y="5157192"/>
              <a:ext cx="72008" cy="432048"/>
            </a:xfrm>
            <a:prstGeom prst="line">
              <a:avLst/>
            </a:prstGeom>
            <a:ln w="38100" cap="rnd">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8" name="Straight Connector 137"/>
            <p:cNvCxnSpPr/>
            <p:nvPr/>
          </p:nvCxnSpPr>
          <p:spPr>
            <a:xfrm flipV="1">
              <a:off x="899592" y="5301208"/>
              <a:ext cx="216024" cy="144016"/>
            </a:xfrm>
            <a:prstGeom prst="line">
              <a:avLst/>
            </a:prstGeom>
            <a:ln w="38100" cap="rnd">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108" name="Freeform 107"/>
          <p:cNvSpPr/>
          <p:nvPr/>
        </p:nvSpPr>
        <p:spPr>
          <a:xfrm rot="2508607" flipV="1">
            <a:off x="-1119263" y="1814936"/>
            <a:ext cx="687164" cy="902654"/>
          </a:xfrm>
          <a:custGeom>
            <a:avLst/>
            <a:gdLst>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75432 w 777479"/>
              <a:gd name="connsiteY8" fmla="*/ 659606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65919 w 777479"/>
              <a:gd name="connsiteY10" fmla="*/ 516731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62013 w 777479"/>
              <a:gd name="connsiteY20" fmla="*/ 605036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2397 h 834313"/>
              <a:gd name="connsiteX1" fmla="*/ 239713 w 777479"/>
              <a:gd name="connsiteY1" fmla="*/ 240985 h 834313"/>
              <a:gd name="connsiteX2" fmla="*/ 82550 w 777479"/>
              <a:gd name="connsiteY2" fmla="*/ 336235 h 834313"/>
              <a:gd name="connsiteX3" fmla="*/ 3969 w 777479"/>
              <a:gd name="connsiteY3" fmla="*/ 474347 h 834313"/>
              <a:gd name="connsiteX4" fmla="*/ 106363 w 777479"/>
              <a:gd name="connsiteY4" fmla="*/ 488635 h 834313"/>
              <a:gd name="connsiteX5" fmla="*/ 254000 w 777479"/>
              <a:gd name="connsiteY5" fmla="*/ 386241 h 834313"/>
              <a:gd name="connsiteX6" fmla="*/ 261144 w 777479"/>
              <a:gd name="connsiteY6" fmla="*/ 398147 h 834313"/>
              <a:gd name="connsiteX7" fmla="*/ 223044 w 777479"/>
              <a:gd name="connsiteY7" fmla="*/ 533878 h 834313"/>
              <a:gd name="connsiteX8" fmla="*/ 198834 w 777479"/>
              <a:gd name="connsiteY8" fmla="*/ 660085 h 834313"/>
              <a:gd name="connsiteX9" fmla="*/ 248147 w 777479"/>
              <a:gd name="connsiteY9" fmla="*/ 750200 h 834313"/>
              <a:gd name="connsiteX10" fmla="*/ 335682 w 777479"/>
              <a:gd name="connsiteY10" fmla="*/ 608466 h 834313"/>
              <a:gd name="connsiteX11" fmla="*/ 368300 w 777479"/>
              <a:gd name="connsiteY11" fmla="*/ 488634 h 834313"/>
              <a:gd name="connsiteX12" fmla="*/ 375444 w 777479"/>
              <a:gd name="connsiteY12" fmla="*/ 555310 h 834313"/>
              <a:gd name="connsiteX13" fmla="*/ 401638 w 777479"/>
              <a:gd name="connsiteY13" fmla="*/ 767241 h 834313"/>
              <a:gd name="connsiteX14" fmla="*/ 451644 w 777479"/>
              <a:gd name="connsiteY14" fmla="*/ 833916 h 834313"/>
              <a:gd name="connsiteX15" fmla="*/ 504032 w 777479"/>
              <a:gd name="connsiteY15" fmla="*/ 769622 h 834313"/>
              <a:gd name="connsiteX16" fmla="*/ 504032 w 777479"/>
              <a:gd name="connsiteY16" fmla="*/ 529115 h 834313"/>
              <a:gd name="connsiteX17" fmla="*/ 527844 w 777479"/>
              <a:gd name="connsiteY17" fmla="*/ 643416 h 834313"/>
              <a:gd name="connsiteX18" fmla="*/ 573088 w 777479"/>
              <a:gd name="connsiteY18" fmla="*/ 741047 h 834313"/>
              <a:gd name="connsiteX19" fmla="*/ 625475 w 777479"/>
              <a:gd name="connsiteY19" fmla="*/ 762478 h 834313"/>
              <a:gd name="connsiteX20" fmla="*/ 662013 w 777479"/>
              <a:gd name="connsiteY20" fmla="*/ 705527 h 834313"/>
              <a:gd name="connsiteX21" fmla="*/ 644525 w 777479"/>
              <a:gd name="connsiteY21" fmla="*/ 583885 h 834313"/>
              <a:gd name="connsiteX22" fmla="*/ 632619 w 777479"/>
              <a:gd name="connsiteY22" fmla="*/ 507685 h 834313"/>
              <a:gd name="connsiteX23" fmla="*/ 718344 w 777479"/>
              <a:gd name="connsiteY23" fmla="*/ 657703 h 834313"/>
              <a:gd name="connsiteX24" fmla="*/ 770732 w 777479"/>
              <a:gd name="connsiteY24" fmla="*/ 636272 h 834313"/>
              <a:gd name="connsiteX25" fmla="*/ 758825 w 777479"/>
              <a:gd name="connsiteY25" fmla="*/ 495778 h 834313"/>
              <a:gd name="connsiteX26" fmla="*/ 668338 w 777479"/>
              <a:gd name="connsiteY26" fmla="*/ 324328 h 834313"/>
              <a:gd name="connsiteX27" fmla="*/ 668239 w 777479"/>
              <a:gd name="connsiteY27" fmla="*/ 0 h 834313"/>
              <a:gd name="connsiteX0" fmla="*/ 240017 w 777479"/>
              <a:gd name="connsiteY0" fmla="*/ 24652 h 834313"/>
              <a:gd name="connsiteX1" fmla="*/ 239713 w 777479"/>
              <a:gd name="connsiteY1" fmla="*/ 240985 h 834313"/>
              <a:gd name="connsiteX2" fmla="*/ 82550 w 777479"/>
              <a:gd name="connsiteY2" fmla="*/ 336235 h 834313"/>
              <a:gd name="connsiteX3" fmla="*/ 3969 w 777479"/>
              <a:gd name="connsiteY3" fmla="*/ 474347 h 834313"/>
              <a:gd name="connsiteX4" fmla="*/ 106363 w 777479"/>
              <a:gd name="connsiteY4" fmla="*/ 488635 h 834313"/>
              <a:gd name="connsiteX5" fmla="*/ 254000 w 777479"/>
              <a:gd name="connsiteY5" fmla="*/ 386241 h 834313"/>
              <a:gd name="connsiteX6" fmla="*/ 261144 w 777479"/>
              <a:gd name="connsiteY6" fmla="*/ 398147 h 834313"/>
              <a:gd name="connsiteX7" fmla="*/ 223044 w 777479"/>
              <a:gd name="connsiteY7" fmla="*/ 533878 h 834313"/>
              <a:gd name="connsiteX8" fmla="*/ 198834 w 777479"/>
              <a:gd name="connsiteY8" fmla="*/ 660085 h 834313"/>
              <a:gd name="connsiteX9" fmla="*/ 248147 w 777479"/>
              <a:gd name="connsiteY9" fmla="*/ 750200 h 834313"/>
              <a:gd name="connsiteX10" fmla="*/ 335682 w 777479"/>
              <a:gd name="connsiteY10" fmla="*/ 608466 h 834313"/>
              <a:gd name="connsiteX11" fmla="*/ 368300 w 777479"/>
              <a:gd name="connsiteY11" fmla="*/ 488634 h 834313"/>
              <a:gd name="connsiteX12" fmla="*/ 375444 w 777479"/>
              <a:gd name="connsiteY12" fmla="*/ 555310 h 834313"/>
              <a:gd name="connsiteX13" fmla="*/ 401638 w 777479"/>
              <a:gd name="connsiteY13" fmla="*/ 767241 h 834313"/>
              <a:gd name="connsiteX14" fmla="*/ 451644 w 777479"/>
              <a:gd name="connsiteY14" fmla="*/ 833916 h 834313"/>
              <a:gd name="connsiteX15" fmla="*/ 504032 w 777479"/>
              <a:gd name="connsiteY15" fmla="*/ 769622 h 834313"/>
              <a:gd name="connsiteX16" fmla="*/ 504032 w 777479"/>
              <a:gd name="connsiteY16" fmla="*/ 529115 h 834313"/>
              <a:gd name="connsiteX17" fmla="*/ 527844 w 777479"/>
              <a:gd name="connsiteY17" fmla="*/ 643416 h 834313"/>
              <a:gd name="connsiteX18" fmla="*/ 573088 w 777479"/>
              <a:gd name="connsiteY18" fmla="*/ 741047 h 834313"/>
              <a:gd name="connsiteX19" fmla="*/ 625475 w 777479"/>
              <a:gd name="connsiteY19" fmla="*/ 762478 h 834313"/>
              <a:gd name="connsiteX20" fmla="*/ 662013 w 777479"/>
              <a:gd name="connsiteY20" fmla="*/ 705527 h 834313"/>
              <a:gd name="connsiteX21" fmla="*/ 644525 w 777479"/>
              <a:gd name="connsiteY21" fmla="*/ 583885 h 834313"/>
              <a:gd name="connsiteX22" fmla="*/ 632619 w 777479"/>
              <a:gd name="connsiteY22" fmla="*/ 507685 h 834313"/>
              <a:gd name="connsiteX23" fmla="*/ 718344 w 777479"/>
              <a:gd name="connsiteY23" fmla="*/ 657703 h 834313"/>
              <a:gd name="connsiteX24" fmla="*/ 770732 w 777479"/>
              <a:gd name="connsiteY24" fmla="*/ 636272 h 834313"/>
              <a:gd name="connsiteX25" fmla="*/ 758825 w 777479"/>
              <a:gd name="connsiteY25" fmla="*/ 495778 h 834313"/>
              <a:gd name="connsiteX26" fmla="*/ 668338 w 777479"/>
              <a:gd name="connsiteY26" fmla="*/ 324328 h 834313"/>
              <a:gd name="connsiteX27" fmla="*/ 668239 w 777479"/>
              <a:gd name="connsiteY27" fmla="*/ 0 h 834313"/>
              <a:gd name="connsiteX0" fmla="*/ 240017 w 777479"/>
              <a:gd name="connsiteY0" fmla="*/ 164738 h 974399"/>
              <a:gd name="connsiteX1" fmla="*/ 239713 w 777479"/>
              <a:gd name="connsiteY1" fmla="*/ 381071 h 974399"/>
              <a:gd name="connsiteX2" fmla="*/ 82550 w 777479"/>
              <a:gd name="connsiteY2" fmla="*/ 476321 h 974399"/>
              <a:gd name="connsiteX3" fmla="*/ 3969 w 777479"/>
              <a:gd name="connsiteY3" fmla="*/ 614433 h 974399"/>
              <a:gd name="connsiteX4" fmla="*/ 106363 w 777479"/>
              <a:gd name="connsiteY4" fmla="*/ 628721 h 974399"/>
              <a:gd name="connsiteX5" fmla="*/ 254000 w 777479"/>
              <a:gd name="connsiteY5" fmla="*/ 526327 h 974399"/>
              <a:gd name="connsiteX6" fmla="*/ 261144 w 777479"/>
              <a:gd name="connsiteY6" fmla="*/ 538233 h 974399"/>
              <a:gd name="connsiteX7" fmla="*/ 223044 w 777479"/>
              <a:gd name="connsiteY7" fmla="*/ 673964 h 974399"/>
              <a:gd name="connsiteX8" fmla="*/ 198834 w 777479"/>
              <a:gd name="connsiteY8" fmla="*/ 800171 h 974399"/>
              <a:gd name="connsiteX9" fmla="*/ 248147 w 777479"/>
              <a:gd name="connsiteY9" fmla="*/ 890286 h 974399"/>
              <a:gd name="connsiteX10" fmla="*/ 335682 w 777479"/>
              <a:gd name="connsiteY10" fmla="*/ 748552 h 974399"/>
              <a:gd name="connsiteX11" fmla="*/ 368300 w 777479"/>
              <a:gd name="connsiteY11" fmla="*/ 628720 h 974399"/>
              <a:gd name="connsiteX12" fmla="*/ 375444 w 777479"/>
              <a:gd name="connsiteY12" fmla="*/ 695396 h 974399"/>
              <a:gd name="connsiteX13" fmla="*/ 401638 w 777479"/>
              <a:gd name="connsiteY13" fmla="*/ 907327 h 974399"/>
              <a:gd name="connsiteX14" fmla="*/ 451644 w 777479"/>
              <a:gd name="connsiteY14" fmla="*/ 974002 h 974399"/>
              <a:gd name="connsiteX15" fmla="*/ 504032 w 777479"/>
              <a:gd name="connsiteY15" fmla="*/ 909708 h 974399"/>
              <a:gd name="connsiteX16" fmla="*/ 504032 w 777479"/>
              <a:gd name="connsiteY16" fmla="*/ 669201 h 974399"/>
              <a:gd name="connsiteX17" fmla="*/ 527844 w 777479"/>
              <a:gd name="connsiteY17" fmla="*/ 783502 h 974399"/>
              <a:gd name="connsiteX18" fmla="*/ 573088 w 777479"/>
              <a:gd name="connsiteY18" fmla="*/ 881133 h 974399"/>
              <a:gd name="connsiteX19" fmla="*/ 625475 w 777479"/>
              <a:gd name="connsiteY19" fmla="*/ 902564 h 974399"/>
              <a:gd name="connsiteX20" fmla="*/ 662013 w 777479"/>
              <a:gd name="connsiteY20" fmla="*/ 845613 h 974399"/>
              <a:gd name="connsiteX21" fmla="*/ 644525 w 777479"/>
              <a:gd name="connsiteY21" fmla="*/ 723971 h 974399"/>
              <a:gd name="connsiteX22" fmla="*/ 632619 w 777479"/>
              <a:gd name="connsiteY22" fmla="*/ 647771 h 974399"/>
              <a:gd name="connsiteX23" fmla="*/ 718344 w 777479"/>
              <a:gd name="connsiteY23" fmla="*/ 797789 h 974399"/>
              <a:gd name="connsiteX24" fmla="*/ 770732 w 777479"/>
              <a:gd name="connsiteY24" fmla="*/ 776358 h 974399"/>
              <a:gd name="connsiteX25" fmla="*/ 758825 w 777479"/>
              <a:gd name="connsiteY25" fmla="*/ 635864 h 974399"/>
              <a:gd name="connsiteX26" fmla="*/ 668338 w 777479"/>
              <a:gd name="connsiteY26" fmla="*/ 464414 h 974399"/>
              <a:gd name="connsiteX27" fmla="*/ 577964 w 777479"/>
              <a:gd name="connsiteY27" fmla="*/ 0 h 974399"/>
              <a:gd name="connsiteX0" fmla="*/ 224488 w 777479"/>
              <a:gd name="connsiteY0" fmla="*/ 79294 h 974399"/>
              <a:gd name="connsiteX1" fmla="*/ 239713 w 777479"/>
              <a:gd name="connsiteY1" fmla="*/ 381071 h 974399"/>
              <a:gd name="connsiteX2" fmla="*/ 82550 w 777479"/>
              <a:gd name="connsiteY2" fmla="*/ 476321 h 974399"/>
              <a:gd name="connsiteX3" fmla="*/ 3969 w 777479"/>
              <a:gd name="connsiteY3" fmla="*/ 614433 h 974399"/>
              <a:gd name="connsiteX4" fmla="*/ 106363 w 777479"/>
              <a:gd name="connsiteY4" fmla="*/ 628721 h 974399"/>
              <a:gd name="connsiteX5" fmla="*/ 254000 w 777479"/>
              <a:gd name="connsiteY5" fmla="*/ 526327 h 974399"/>
              <a:gd name="connsiteX6" fmla="*/ 261144 w 777479"/>
              <a:gd name="connsiteY6" fmla="*/ 538233 h 974399"/>
              <a:gd name="connsiteX7" fmla="*/ 223044 w 777479"/>
              <a:gd name="connsiteY7" fmla="*/ 673964 h 974399"/>
              <a:gd name="connsiteX8" fmla="*/ 198834 w 777479"/>
              <a:gd name="connsiteY8" fmla="*/ 800171 h 974399"/>
              <a:gd name="connsiteX9" fmla="*/ 248147 w 777479"/>
              <a:gd name="connsiteY9" fmla="*/ 890286 h 974399"/>
              <a:gd name="connsiteX10" fmla="*/ 335682 w 777479"/>
              <a:gd name="connsiteY10" fmla="*/ 748552 h 974399"/>
              <a:gd name="connsiteX11" fmla="*/ 368300 w 777479"/>
              <a:gd name="connsiteY11" fmla="*/ 628720 h 974399"/>
              <a:gd name="connsiteX12" fmla="*/ 375444 w 777479"/>
              <a:gd name="connsiteY12" fmla="*/ 695396 h 974399"/>
              <a:gd name="connsiteX13" fmla="*/ 401638 w 777479"/>
              <a:gd name="connsiteY13" fmla="*/ 907327 h 974399"/>
              <a:gd name="connsiteX14" fmla="*/ 451644 w 777479"/>
              <a:gd name="connsiteY14" fmla="*/ 974002 h 974399"/>
              <a:gd name="connsiteX15" fmla="*/ 504032 w 777479"/>
              <a:gd name="connsiteY15" fmla="*/ 909708 h 974399"/>
              <a:gd name="connsiteX16" fmla="*/ 504032 w 777479"/>
              <a:gd name="connsiteY16" fmla="*/ 669201 h 974399"/>
              <a:gd name="connsiteX17" fmla="*/ 527844 w 777479"/>
              <a:gd name="connsiteY17" fmla="*/ 783502 h 974399"/>
              <a:gd name="connsiteX18" fmla="*/ 573088 w 777479"/>
              <a:gd name="connsiteY18" fmla="*/ 881133 h 974399"/>
              <a:gd name="connsiteX19" fmla="*/ 625475 w 777479"/>
              <a:gd name="connsiteY19" fmla="*/ 902564 h 974399"/>
              <a:gd name="connsiteX20" fmla="*/ 662013 w 777479"/>
              <a:gd name="connsiteY20" fmla="*/ 845613 h 974399"/>
              <a:gd name="connsiteX21" fmla="*/ 644525 w 777479"/>
              <a:gd name="connsiteY21" fmla="*/ 723971 h 974399"/>
              <a:gd name="connsiteX22" fmla="*/ 632619 w 777479"/>
              <a:gd name="connsiteY22" fmla="*/ 647771 h 974399"/>
              <a:gd name="connsiteX23" fmla="*/ 718344 w 777479"/>
              <a:gd name="connsiteY23" fmla="*/ 797789 h 974399"/>
              <a:gd name="connsiteX24" fmla="*/ 770732 w 777479"/>
              <a:gd name="connsiteY24" fmla="*/ 776358 h 974399"/>
              <a:gd name="connsiteX25" fmla="*/ 758825 w 777479"/>
              <a:gd name="connsiteY25" fmla="*/ 635864 h 974399"/>
              <a:gd name="connsiteX26" fmla="*/ 668338 w 777479"/>
              <a:gd name="connsiteY26" fmla="*/ 464414 h 974399"/>
              <a:gd name="connsiteX27" fmla="*/ 577964 w 777479"/>
              <a:gd name="connsiteY27" fmla="*/ 0 h 974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77479" h="974399">
                <a:moveTo>
                  <a:pt x="224488" y="79294"/>
                </a:moveTo>
                <a:cubicBezTo>
                  <a:pt x="238577" y="124935"/>
                  <a:pt x="263369" y="314900"/>
                  <a:pt x="239713" y="381071"/>
                </a:cubicBezTo>
                <a:cubicBezTo>
                  <a:pt x="216057" y="447242"/>
                  <a:pt x="121841" y="437427"/>
                  <a:pt x="82550" y="476321"/>
                </a:cubicBezTo>
                <a:cubicBezTo>
                  <a:pt x="43259" y="515215"/>
                  <a:pt x="0" y="589033"/>
                  <a:pt x="3969" y="614433"/>
                </a:cubicBezTo>
                <a:cubicBezTo>
                  <a:pt x="7938" y="639833"/>
                  <a:pt x="64691" y="643405"/>
                  <a:pt x="106363" y="628721"/>
                </a:cubicBezTo>
                <a:cubicBezTo>
                  <a:pt x="148035" y="614037"/>
                  <a:pt x="228203" y="541408"/>
                  <a:pt x="254000" y="526327"/>
                </a:cubicBezTo>
                <a:cubicBezTo>
                  <a:pt x="279797" y="511246"/>
                  <a:pt x="266303" y="513627"/>
                  <a:pt x="261144" y="538233"/>
                </a:cubicBezTo>
                <a:cubicBezTo>
                  <a:pt x="255985" y="562839"/>
                  <a:pt x="233429" y="630308"/>
                  <a:pt x="223044" y="673964"/>
                </a:cubicBezTo>
                <a:cubicBezTo>
                  <a:pt x="212659" y="717620"/>
                  <a:pt x="194650" y="764117"/>
                  <a:pt x="198834" y="800171"/>
                </a:cubicBezTo>
                <a:cubicBezTo>
                  <a:pt x="203018" y="836225"/>
                  <a:pt x="225339" y="898889"/>
                  <a:pt x="248147" y="890286"/>
                </a:cubicBezTo>
                <a:cubicBezTo>
                  <a:pt x="270955" y="881683"/>
                  <a:pt x="315657" y="792146"/>
                  <a:pt x="335682" y="748552"/>
                </a:cubicBezTo>
                <a:cubicBezTo>
                  <a:pt x="355707" y="704958"/>
                  <a:pt x="361673" y="637579"/>
                  <a:pt x="368300" y="628720"/>
                </a:cubicBezTo>
                <a:cubicBezTo>
                  <a:pt x="374927" y="619861"/>
                  <a:pt x="369888" y="648962"/>
                  <a:pt x="375444" y="695396"/>
                </a:cubicBezTo>
                <a:cubicBezTo>
                  <a:pt x="381000" y="741831"/>
                  <a:pt x="388938" y="860893"/>
                  <a:pt x="401638" y="907327"/>
                </a:cubicBezTo>
                <a:cubicBezTo>
                  <a:pt x="414338" y="953761"/>
                  <a:pt x="434578" y="973605"/>
                  <a:pt x="451644" y="974002"/>
                </a:cubicBezTo>
                <a:cubicBezTo>
                  <a:pt x="468710" y="974399"/>
                  <a:pt x="495301" y="960508"/>
                  <a:pt x="504032" y="909708"/>
                </a:cubicBezTo>
                <a:cubicBezTo>
                  <a:pt x="512763" y="858908"/>
                  <a:pt x="500063" y="690235"/>
                  <a:pt x="504032" y="669201"/>
                </a:cubicBezTo>
                <a:cubicBezTo>
                  <a:pt x="508001" y="648167"/>
                  <a:pt x="516335" y="748180"/>
                  <a:pt x="527844" y="783502"/>
                </a:cubicBezTo>
                <a:cubicBezTo>
                  <a:pt x="539353" y="818824"/>
                  <a:pt x="556816" y="861289"/>
                  <a:pt x="573088" y="881133"/>
                </a:cubicBezTo>
                <a:cubicBezTo>
                  <a:pt x="589360" y="900977"/>
                  <a:pt x="610654" y="908484"/>
                  <a:pt x="625475" y="902564"/>
                </a:cubicBezTo>
                <a:cubicBezTo>
                  <a:pt x="640296" y="896644"/>
                  <a:pt x="658838" y="875379"/>
                  <a:pt x="662013" y="845613"/>
                </a:cubicBezTo>
                <a:cubicBezTo>
                  <a:pt x="665188" y="815847"/>
                  <a:pt x="649424" y="756945"/>
                  <a:pt x="644525" y="723971"/>
                </a:cubicBezTo>
                <a:cubicBezTo>
                  <a:pt x="639626" y="690997"/>
                  <a:pt x="620316" y="635468"/>
                  <a:pt x="632619" y="647771"/>
                </a:cubicBezTo>
                <a:cubicBezTo>
                  <a:pt x="644922" y="660074"/>
                  <a:pt x="695325" y="776358"/>
                  <a:pt x="718344" y="797789"/>
                </a:cubicBezTo>
                <a:cubicBezTo>
                  <a:pt x="741363" y="819220"/>
                  <a:pt x="763985" y="803346"/>
                  <a:pt x="770732" y="776358"/>
                </a:cubicBezTo>
                <a:cubicBezTo>
                  <a:pt x="777479" y="749371"/>
                  <a:pt x="775891" y="687855"/>
                  <a:pt x="758825" y="635864"/>
                </a:cubicBezTo>
                <a:cubicBezTo>
                  <a:pt x="741759" y="583873"/>
                  <a:pt x="698481" y="570391"/>
                  <a:pt x="668338" y="464414"/>
                </a:cubicBezTo>
                <a:cubicBezTo>
                  <a:pt x="638195" y="358437"/>
                  <a:pt x="580345" y="78978"/>
                  <a:pt x="577964" y="0"/>
                </a:cubicBezTo>
              </a:path>
            </a:pathLst>
          </a:custGeom>
          <a:solidFill>
            <a:srgbClr val="0066FF"/>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109" name="Freeform 108"/>
          <p:cNvSpPr/>
          <p:nvPr/>
        </p:nvSpPr>
        <p:spPr>
          <a:xfrm rot="18782830" flipH="1" flipV="1">
            <a:off x="-1898940" y="1869070"/>
            <a:ext cx="655467" cy="902654"/>
          </a:xfrm>
          <a:custGeom>
            <a:avLst/>
            <a:gdLst>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75432 w 777479"/>
              <a:gd name="connsiteY8" fmla="*/ 659606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65919 w 777479"/>
              <a:gd name="connsiteY10" fmla="*/ 516731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62013 w 777479"/>
              <a:gd name="connsiteY20" fmla="*/ 605036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2397 h 834313"/>
              <a:gd name="connsiteX1" fmla="*/ 239713 w 777479"/>
              <a:gd name="connsiteY1" fmla="*/ 240985 h 834313"/>
              <a:gd name="connsiteX2" fmla="*/ 82550 w 777479"/>
              <a:gd name="connsiteY2" fmla="*/ 336235 h 834313"/>
              <a:gd name="connsiteX3" fmla="*/ 3969 w 777479"/>
              <a:gd name="connsiteY3" fmla="*/ 474347 h 834313"/>
              <a:gd name="connsiteX4" fmla="*/ 106363 w 777479"/>
              <a:gd name="connsiteY4" fmla="*/ 488635 h 834313"/>
              <a:gd name="connsiteX5" fmla="*/ 254000 w 777479"/>
              <a:gd name="connsiteY5" fmla="*/ 386241 h 834313"/>
              <a:gd name="connsiteX6" fmla="*/ 261144 w 777479"/>
              <a:gd name="connsiteY6" fmla="*/ 398147 h 834313"/>
              <a:gd name="connsiteX7" fmla="*/ 223044 w 777479"/>
              <a:gd name="connsiteY7" fmla="*/ 533878 h 834313"/>
              <a:gd name="connsiteX8" fmla="*/ 198834 w 777479"/>
              <a:gd name="connsiteY8" fmla="*/ 660085 h 834313"/>
              <a:gd name="connsiteX9" fmla="*/ 248147 w 777479"/>
              <a:gd name="connsiteY9" fmla="*/ 750200 h 834313"/>
              <a:gd name="connsiteX10" fmla="*/ 335682 w 777479"/>
              <a:gd name="connsiteY10" fmla="*/ 608466 h 834313"/>
              <a:gd name="connsiteX11" fmla="*/ 368300 w 777479"/>
              <a:gd name="connsiteY11" fmla="*/ 488634 h 834313"/>
              <a:gd name="connsiteX12" fmla="*/ 375444 w 777479"/>
              <a:gd name="connsiteY12" fmla="*/ 555310 h 834313"/>
              <a:gd name="connsiteX13" fmla="*/ 401638 w 777479"/>
              <a:gd name="connsiteY13" fmla="*/ 767241 h 834313"/>
              <a:gd name="connsiteX14" fmla="*/ 451644 w 777479"/>
              <a:gd name="connsiteY14" fmla="*/ 833916 h 834313"/>
              <a:gd name="connsiteX15" fmla="*/ 504032 w 777479"/>
              <a:gd name="connsiteY15" fmla="*/ 769622 h 834313"/>
              <a:gd name="connsiteX16" fmla="*/ 504032 w 777479"/>
              <a:gd name="connsiteY16" fmla="*/ 529115 h 834313"/>
              <a:gd name="connsiteX17" fmla="*/ 527844 w 777479"/>
              <a:gd name="connsiteY17" fmla="*/ 643416 h 834313"/>
              <a:gd name="connsiteX18" fmla="*/ 573088 w 777479"/>
              <a:gd name="connsiteY18" fmla="*/ 741047 h 834313"/>
              <a:gd name="connsiteX19" fmla="*/ 625475 w 777479"/>
              <a:gd name="connsiteY19" fmla="*/ 762478 h 834313"/>
              <a:gd name="connsiteX20" fmla="*/ 662013 w 777479"/>
              <a:gd name="connsiteY20" fmla="*/ 705527 h 834313"/>
              <a:gd name="connsiteX21" fmla="*/ 644525 w 777479"/>
              <a:gd name="connsiteY21" fmla="*/ 583885 h 834313"/>
              <a:gd name="connsiteX22" fmla="*/ 632619 w 777479"/>
              <a:gd name="connsiteY22" fmla="*/ 507685 h 834313"/>
              <a:gd name="connsiteX23" fmla="*/ 718344 w 777479"/>
              <a:gd name="connsiteY23" fmla="*/ 657703 h 834313"/>
              <a:gd name="connsiteX24" fmla="*/ 770732 w 777479"/>
              <a:gd name="connsiteY24" fmla="*/ 636272 h 834313"/>
              <a:gd name="connsiteX25" fmla="*/ 758825 w 777479"/>
              <a:gd name="connsiteY25" fmla="*/ 495778 h 834313"/>
              <a:gd name="connsiteX26" fmla="*/ 668338 w 777479"/>
              <a:gd name="connsiteY26" fmla="*/ 324328 h 834313"/>
              <a:gd name="connsiteX27" fmla="*/ 668239 w 777479"/>
              <a:gd name="connsiteY27" fmla="*/ 0 h 834313"/>
              <a:gd name="connsiteX0" fmla="*/ 240017 w 777479"/>
              <a:gd name="connsiteY0" fmla="*/ 24652 h 834313"/>
              <a:gd name="connsiteX1" fmla="*/ 239713 w 777479"/>
              <a:gd name="connsiteY1" fmla="*/ 240985 h 834313"/>
              <a:gd name="connsiteX2" fmla="*/ 82550 w 777479"/>
              <a:gd name="connsiteY2" fmla="*/ 336235 h 834313"/>
              <a:gd name="connsiteX3" fmla="*/ 3969 w 777479"/>
              <a:gd name="connsiteY3" fmla="*/ 474347 h 834313"/>
              <a:gd name="connsiteX4" fmla="*/ 106363 w 777479"/>
              <a:gd name="connsiteY4" fmla="*/ 488635 h 834313"/>
              <a:gd name="connsiteX5" fmla="*/ 254000 w 777479"/>
              <a:gd name="connsiteY5" fmla="*/ 386241 h 834313"/>
              <a:gd name="connsiteX6" fmla="*/ 261144 w 777479"/>
              <a:gd name="connsiteY6" fmla="*/ 398147 h 834313"/>
              <a:gd name="connsiteX7" fmla="*/ 223044 w 777479"/>
              <a:gd name="connsiteY7" fmla="*/ 533878 h 834313"/>
              <a:gd name="connsiteX8" fmla="*/ 198834 w 777479"/>
              <a:gd name="connsiteY8" fmla="*/ 660085 h 834313"/>
              <a:gd name="connsiteX9" fmla="*/ 248147 w 777479"/>
              <a:gd name="connsiteY9" fmla="*/ 750200 h 834313"/>
              <a:gd name="connsiteX10" fmla="*/ 335682 w 777479"/>
              <a:gd name="connsiteY10" fmla="*/ 608466 h 834313"/>
              <a:gd name="connsiteX11" fmla="*/ 368300 w 777479"/>
              <a:gd name="connsiteY11" fmla="*/ 488634 h 834313"/>
              <a:gd name="connsiteX12" fmla="*/ 375444 w 777479"/>
              <a:gd name="connsiteY12" fmla="*/ 555310 h 834313"/>
              <a:gd name="connsiteX13" fmla="*/ 401638 w 777479"/>
              <a:gd name="connsiteY13" fmla="*/ 767241 h 834313"/>
              <a:gd name="connsiteX14" fmla="*/ 451644 w 777479"/>
              <a:gd name="connsiteY14" fmla="*/ 833916 h 834313"/>
              <a:gd name="connsiteX15" fmla="*/ 504032 w 777479"/>
              <a:gd name="connsiteY15" fmla="*/ 769622 h 834313"/>
              <a:gd name="connsiteX16" fmla="*/ 504032 w 777479"/>
              <a:gd name="connsiteY16" fmla="*/ 529115 h 834313"/>
              <a:gd name="connsiteX17" fmla="*/ 527844 w 777479"/>
              <a:gd name="connsiteY17" fmla="*/ 643416 h 834313"/>
              <a:gd name="connsiteX18" fmla="*/ 573088 w 777479"/>
              <a:gd name="connsiteY18" fmla="*/ 741047 h 834313"/>
              <a:gd name="connsiteX19" fmla="*/ 625475 w 777479"/>
              <a:gd name="connsiteY19" fmla="*/ 762478 h 834313"/>
              <a:gd name="connsiteX20" fmla="*/ 662013 w 777479"/>
              <a:gd name="connsiteY20" fmla="*/ 705527 h 834313"/>
              <a:gd name="connsiteX21" fmla="*/ 644525 w 777479"/>
              <a:gd name="connsiteY21" fmla="*/ 583885 h 834313"/>
              <a:gd name="connsiteX22" fmla="*/ 632619 w 777479"/>
              <a:gd name="connsiteY22" fmla="*/ 507685 h 834313"/>
              <a:gd name="connsiteX23" fmla="*/ 718344 w 777479"/>
              <a:gd name="connsiteY23" fmla="*/ 657703 h 834313"/>
              <a:gd name="connsiteX24" fmla="*/ 770732 w 777479"/>
              <a:gd name="connsiteY24" fmla="*/ 636272 h 834313"/>
              <a:gd name="connsiteX25" fmla="*/ 758825 w 777479"/>
              <a:gd name="connsiteY25" fmla="*/ 495778 h 834313"/>
              <a:gd name="connsiteX26" fmla="*/ 668338 w 777479"/>
              <a:gd name="connsiteY26" fmla="*/ 324328 h 834313"/>
              <a:gd name="connsiteX27" fmla="*/ 668239 w 777479"/>
              <a:gd name="connsiteY27" fmla="*/ 0 h 834313"/>
              <a:gd name="connsiteX0" fmla="*/ 240017 w 777479"/>
              <a:gd name="connsiteY0" fmla="*/ 164738 h 974399"/>
              <a:gd name="connsiteX1" fmla="*/ 239713 w 777479"/>
              <a:gd name="connsiteY1" fmla="*/ 381071 h 974399"/>
              <a:gd name="connsiteX2" fmla="*/ 82550 w 777479"/>
              <a:gd name="connsiteY2" fmla="*/ 476321 h 974399"/>
              <a:gd name="connsiteX3" fmla="*/ 3969 w 777479"/>
              <a:gd name="connsiteY3" fmla="*/ 614433 h 974399"/>
              <a:gd name="connsiteX4" fmla="*/ 106363 w 777479"/>
              <a:gd name="connsiteY4" fmla="*/ 628721 h 974399"/>
              <a:gd name="connsiteX5" fmla="*/ 254000 w 777479"/>
              <a:gd name="connsiteY5" fmla="*/ 526327 h 974399"/>
              <a:gd name="connsiteX6" fmla="*/ 261144 w 777479"/>
              <a:gd name="connsiteY6" fmla="*/ 538233 h 974399"/>
              <a:gd name="connsiteX7" fmla="*/ 223044 w 777479"/>
              <a:gd name="connsiteY7" fmla="*/ 673964 h 974399"/>
              <a:gd name="connsiteX8" fmla="*/ 198834 w 777479"/>
              <a:gd name="connsiteY8" fmla="*/ 800171 h 974399"/>
              <a:gd name="connsiteX9" fmla="*/ 248147 w 777479"/>
              <a:gd name="connsiteY9" fmla="*/ 890286 h 974399"/>
              <a:gd name="connsiteX10" fmla="*/ 335682 w 777479"/>
              <a:gd name="connsiteY10" fmla="*/ 748552 h 974399"/>
              <a:gd name="connsiteX11" fmla="*/ 368300 w 777479"/>
              <a:gd name="connsiteY11" fmla="*/ 628720 h 974399"/>
              <a:gd name="connsiteX12" fmla="*/ 375444 w 777479"/>
              <a:gd name="connsiteY12" fmla="*/ 695396 h 974399"/>
              <a:gd name="connsiteX13" fmla="*/ 401638 w 777479"/>
              <a:gd name="connsiteY13" fmla="*/ 907327 h 974399"/>
              <a:gd name="connsiteX14" fmla="*/ 451644 w 777479"/>
              <a:gd name="connsiteY14" fmla="*/ 974002 h 974399"/>
              <a:gd name="connsiteX15" fmla="*/ 504032 w 777479"/>
              <a:gd name="connsiteY15" fmla="*/ 909708 h 974399"/>
              <a:gd name="connsiteX16" fmla="*/ 504032 w 777479"/>
              <a:gd name="connsiteY16" fmla="*/ 669201 h 974399"/>
              <a:gd name="connsiteX17" fmla="*/ 527844 w 777479"/>
              <a:gd name="connsiteY17" fmla="*/ 783502 h 974399"/>
              <a:gd name="connsiteX18" fmla="*/ 573088 w 777479"/>
              <a:gd name="connsiteY18" fmla="*/ 881133 h 974399"/>
              <a:gd name="connsiteX19" fmla="*/ 625475 w 777479"/>
              <a:gd name="connsiteY19" fmla="*/ 902564 h 974399"/>
              <a:gd name="connsiteX20" fmla="*/ 662013 w 777479"/>
              <a:gd name="connsiteY20" fmla="*/ 845613 h 974399"/>
              <a:gd name="connsiteX21" fmla="*/ 644525 w 777479"/>
              <a:gd name="connsiteY21" fmla="*/ 723971 h 974399"/>
              <a:gd name="connsiteX22" fmla="*/ 632619 w 777479"/>
              <a:gd name="connsiteY22" fmla="*/ 647771 h 974399"/>
              <a:gd name="connsiteX23" fmla="*/ 718344 w 777479"/>
              <a:gd name="connsiteY23" fmla="*/ 797789 h 974399"/>
              <a:gd name="connsiteX24" fmla="*/ 770732 w 777479"/>
              <a:gd name="connsiteY24" fmla="*/ 776358 h 974399"/>
              <a:gd name="connsiteX25" fmla="*/ 758825 w 777479"/>
              <a:gd name="connsiteY25" fmla="*/ 635864 h 974399"/>
              <a:gd name="connsiteX26" fmla="*/ 668338 w 777479"/>
              <a:gd name="connsiteY26" fmla="*/ 464414 h 974399"/>
              <a:gd name="connsiteX27" fmla="*/ 577964 w 777479"/>
              <a:gd name="connsiteY27" fmla="*/ 0 h 974399"/>
              <a:gd name="connsiteX0" fmla="*/ 224488 w 777479"/>
              <a:gd name="connsiteY0" fmla="*/ 79294 h 974399"/>
              <a:gd name="connsiteX1" fmla="*/ 239713 w 777479"/>
              <a:gd name="connsiteY1" fmla="*/ 381071 h 974399"/>
              <a:gd name="connsiteX2" fmla="*/ 82550 w 777479"/>
              <a:gd name="connsiteY2" fmla="*/ 476321 h 974399"/>
              <a:gd name="connsiteX3" fmla="*/ 3969 w 777479"/>
              <a:gd name="connsiteY3" fmla="*/ 614433 h 974399"/>
              <a:gd name="connsiteX4" fmla="*/ 106363 w 777479"/>
              <a:gd name="connsiteY4" fmla="*/ 628721 h 974399"/>
              <a:gd name="connsiteX5" fmla="*/ 254000 w 777479"/>
              <a:gd name="connsiteY5" fmla="*/ 526327 h 974399"/>
              <a:gd name="connsiteX6" fmla="*/ 261144 w 777479"/>
              <a:gd name="connsiteY6" fmla="*/ 538233 h 974399"/>
              <a:gd name="connsiteX7" fmla="*/ 223044 w 777479"/>
              <a:gd name="connsiteY7" fmla="*/ 673964 h 974399"/>
              <a:gd name="connsiteX8" fmla="*/ 198834 w 777479"/>
              <a:gd name="connsiteY8" fmla="*/ 800171 h 974399"/>
              <a:gd name="connsiteX9" fmla="*/ 248147 w 777479"/>
              <a:gd name="connsiteY9" fmla="*/ 890286 h 974399"/>
              <a:gd name="connsiteX10" fmla="*/ 335682 w 777479"/>
              <a:gd name="connsiteY10" fmla="*/ 748552 h 974399"/>
              <a:gd name="connsiteX11" fmla="*/ 368300 w 777479"/>
              <a:gd name="connsiteY11" fmla="*/ 628720 h 974399"/>
              <a:gd name="connsiteX12" fmla="*/ 375444 w 777479"/>
              <a:gd name="connsiteY12" fmla="*/ 695396 h 974399"/>
              <a:gd name="connsiteX13" fmla="*/ 401638 w 777479"/>
              <a:gd name="connsiteY13" fmla="*/ 907327 h 974399"/>
              <a:gd name="connsiteX14" fmla="*/ 451644 w 777479"/>
              <a:gd name="connsiteY14" fmla="*/ 974002 h 974399"/>
              <a:gd name="connsiteX15" fmla="*/ 504032 w 777479"/>
              <a:gd name="connsiteY15" fmla="*/ 909708 h 974399"/>
              <a:gd name="connsiteX16" fmla="*/ 504032 w 777479"/>
              <a:gd name="connsiteY16" fmla="*/ 669201 h 974399"/>
              <a:gd name="connsiteX17" fmla="*/ 527844 w 777479"/>
              <a:gd name="connsiteY17" fmla="*/ 783502 h 974399"/>
              <a:gd name="connsiteX18" fmla="*/ 573088 w 777479"/>
              <a:gd name="connsiteY18" fmla="*/ 881133 h 974399"/>
              <a:gd name="connsiteX19" fmla="*/ 625475 w 777479"/>
              <a:gd name="connsiteY19" fmla="*/ 902564 h 974399"/>
              <a:gd name="connsiteX20" fmla="*/ 662013 w 777479"/>
              <a:gd name="connsiteY20" fmla="*/ 845613 h 974399"/>
              <a:gd name="connsiteX21" fmla="*/ 644525 w 777479"/>
              <a:gd name="connsiteY21" fmla="*/ 723971 h 974399"/>
              <a:gd name="connsiteX22" fmla="*/ 632619 w 777479"/>
              <a:gd name="connsiteY22" fmla="*/ 647771 h 974399"/>
              <a:gd name="connsiteX23" fmla="*/ 718344 w 777479"/>
              <a:gd name="connsiteY23" fmla="*/ 797789 h 974399"/>
              <a:gd name="connsiteX24" fmla="*/ 770732 w 777479"/>
              <a:gd name="connsiteY24" fmla="*/ 776358 h 974399"/>
              <a:gd name="connsiteX25" fmla="*/ 758825 w 777479"/>
              <a:gd name="connsiteY25" fmla="*/ 635864 h 974399"/>
              <a:gd name="connsiteX26" fmla="*/ 668338 w 777479"/>
              <a:gd name="connsiteY26" fmla="*/ 464414 h 974399"/>
              <a:gd name="connsiteX27" fmla="*/ 577964 w 777479"/>
              <a:gd name="connsiteY27" fmla="*/ 0 h 974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77479" h="974399">
                <a:moveTo>
                  <a:pt x="224488" y="79294"/>
                </a:moveTo>
                <a:cubicBezTo>
                  <a:pt x="238577" y="124935"/>
                  <a:pt x="263369" y="314900"/>
                  <a:pt x="239713" y="381071"/>
                </a:cubicBezTo>
                <a:cubicBezTo>
                  <a:pt x="216057" y="447242"/>
                  <a:pt x="121841" y="437427"/>
                  <a:pt x="82550" y="476321"/>
                </a:cubicBezTo>
                <a:cubicBezTo>
                  <a:pt x="43259" y="515215"/>
                  <a:pt x="0" y="589033"/>
                  <a:pt x="3969" y="614433"/>
                </a:cubicBezTo>
                <a:cubicBezTo>
                  <a:pt x="7938" y="639833"/>
                  <a:pt x="64691" y="643405"/>
                  <a:pt x="106363" y="628721"/>
                </a:cubicBezTo>
                <a:cubicBezTo>
                  <a:pt x="148035" y="614037"/>
                  <a:pt x="228203" y="541408"/>
                  <a:pt x="254000" y="526327"/>
                </a:cubicBezTo>
                <a:cubicBezTo>
                  <a:pt x="279797" y="511246"/>
                  <a:pt x="266303" y="513627"/>
                  <a:pt x="261144" y="538233"/>
                </a:cubicBezTo>
                <a:cubicBezTo>
                  <a:pt x="255985" y="562839"/>
                  <a:pt x="233429" y="630308"/>
                  <a:pt x="223044" y="673964"/>
                </a:cubicBezTo>
                <a:cubicBezTo>
                  <a:pt x="212659" y="717620"/>
                  <a:pt x="194650" y="764117"/>
                  <a:pt x="198834" y="800171"/>
                </a:cubicBezTo>
                <a:cubicBezTo>
                  <a:pt x="203018" y="836225"/>
                  <a:pt x="225339" y="898889"/>
                  <a:pt x="248147" y="890286"/>
                </a:cubicBezTo>
                <a:cubicBezTo>
                  <a:pt x="270955" y="881683"/>
                  <a:pt x="315657" y="792146"/>
                  <a:pt x="335682" y="748552"/>
                </a:cubicBezTo>
                <a:cubicBezTo>
                  <a:pt x="355707" y="704958"/>
                  <a:pt x="361673" y="637579"/>
                  <a:pt x="368300" y="628720"/>
                </a:cubicBezTo>
                <a:cubicBezTo>
                  <a:pt x="374927" y="619861"/>
                  <a:pt x="369888" y="648962"/>
                  <a:pt x="375444" y="695396"/>
                </a:cubicBezTo>
                <a:cubicBezTo>
                  <a:pt x="381000" y="741831"/>
                  <a:pt x="388938" y="860893"/>
                  <a:pt x="401638" y="907327"/>
                </a:cubicBezTo>
                <a:cubicBezTo>
                  <a:pt x="414338" y="953761"/>
                  <a:pt x="434578" y="973605"/>
                  <a:pt x="451644" y="974002"/>
                </a:cubicBezTo>
                <a:cubicBezTo>
                  <a:pt x="468710" y="974399"/>
                  <a:pt x="495301" y="960508"/>
                  <a:pt x="504032" y="909708"/>
                </a:cubicBezTo>
                <a:cubicBezTo>
                  <a:pt x="512763" y="858908"/>
                  <a:pt x="500063" y="690235"/>
                  <a:pt x="504032" y="669201"/>
                </a:cubicBezTo>
                <a:cubicBezTo>
                  <a:pt x="508001" y="648167"/>
                  <a:pt x="516335" y="748180"/>
                  <a:pt x="527844" y="783502"/>
                </a:cubicBezTo>
                <a:cubicBezTo>
                  <a:pt x="539353" y="818824"/>
                  <a:pt x="556816" y="861289"/>
                  <a:pt x="573088" y="881133"/>
                </a:cubicBezTo>
                <a:cubicBezTo>
                  <a:pt x="589360" y="900977"/>
                  <a:pt x="610654" y="908484"/>
                  <a:pt x="625475" y="902564"/>
                </a:cubicBezTo>
                <a:cubicBezTo>
                  <a:pt x="640296" y="896644"/>
                  <a:pt x="658838" y="875379"/>
                  <a:pt x="662013" y="845613"/>
                </a:cubicBezTo>
                <a:cubicBezTo>
                  <a:pt x="665188" y="815847"/>
                  <a:pt x="649424" y="756945"/>
                  <a:pt x="644525" y="723971"/>
                </a:cubicBezTo>
                <a:cubicBezTo>
                  <a:pt x="639626" y="690997"/>
                  <a:pt x="620316" y="635468"/>
                  <a:pt x="632619" y="647771"/>
                </a:cubicBezTo>
                <a:cubicBezTo>
                  <a:pt x="644922" y="660074"/>
                  <a:pt x="695325" y="776358"/>
                  <a:pt x="718344" y="797789"/>
                </a:cubicBezTo>
                <a:cubicBezTo>
                  <a:pt x="741363" y="819220"/>
                  <a:pt x="763985" y="803346"/>
                  <a:pt x="770732" y="776358"/>
                </a:cubicBezTo>
                <a:cubicBezTo>
                  <a:pt x="777479" y="749371"/>
                  <a:pt x="775891" y="687855"/>
                  <a:pt x="758825" y="635864"/>
                </a:cubicBezTo>
                <a:cubicBezTo>
                  <a:pt x="741759" y="583873"/>
                  <a:pt x="698481" y="570391"/>
                  <a:pt x="668338" y="464414"/>
                </a:cubicBezTo>
                <a:cubicBezTo>
                  <a:pt x="638195" y="358437"/>
                  <a:pt x="580345" y="78978"/>
                  <a:pt x="577964" y="0"/>
                </a:cubicBezTo>
              </a:path>
            </a:pathLst>
          </a:custGeom>
          <a:solidFill>
            <a:srgbClr val="0066FF"/>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110" name="Freeform 109"/>
          <p:cNvSpPr/>
          <p:nvPr/>
        </p:nvSpPr>
        <p:spPr>
          <a:xfrm>
            <a:off x="3229397" y="3394508"/>
            <a:ext cx="385801" cy="859912"/>
          </a:xfrm>
          <a:custGeom>
            <a:avLst/>
            <a:gdLst>
              <a:gd name="connsiteX0" fmla="*/ 452907 w 646090"/>
              <a:gd name="connsiteY0" fmla="*/ 92298 h 1092558"/>
              <a:gd name="connsiteX1" fmla="*/ 15025 w 646090"/>
              <a:gd name="connsiteY1" fmla="*/ 581695 h 1092558"/>
              <a:gd name="connsiteX2" fmla="*/ 543059 w 646090"/>
              <a:gd name="connsiteY2" fmla="*/ 1032456 h 1092558"/>
              <a:gd name="connsiteX3" fmla="*/ 633211 w 646090"/>
              <a:gd name="connsiteY3" fmla="*/ 942304 h 1092558"/>
              <a:gd name="connsiteX4" fmla="*/ 581696 w 646090"/>
              <a:gd name="connsiteY4" fmla="*/ 143814 h 1092558"/>
              <a:gd name="connsiteX5" fmla="*/ 452907 w 646090"/>
              <a:gd name="connsiteY5" fmla="*/ 92298 h 1092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6090" h="1092558">
                <a:moveTo>
                  <a:pt x="452907" y="92298"/>
                </a:moveTo>
                <a:cubicBezTo>
                  <a:pt x="358462" y="165278"/>
                  <a:pt x="0" y="425002"/>
                  <a:pt x="15025" y="581695"/>
                </a:cubicBezTo>
                <a:cubicBezTo>
                  <a:pt x="30050" y="738388"/>
                  <a:pt x="440028" y="972354"/>
                  <a:pt x="543059" y="1032456"/>
                </a:cubicBezTo>
                <a:cubicBezTo>
                  <a:pt x="646090" y="1092558"/>
                  <a:pt x="626772" y="1090411"/>
                  <a:pt x="633211" y="942304"/>
                </a:cubicBezTo>
                <a:cubicBezTo>
                  <a:pt x="639650" y="794197"/>
                  <a:pt x="607454" y="287628"/>
                  <a:pt x="581696" y="143814"/>
                </a:cubicBezTo>
                <a:cubicBezTo>
                  <a:pt x="555938" y="0"/>
                  <a:pt x="547352" y="19318"/>
                  <a:pt x="452907" y="92298"/>
                </a:cubicBezTo>
                <a:close/>
              </a:path>
            </a:pathLst>
          </a:custGeom>
          <a:solidFill>
            <a:srgbClr val="0066FF"/>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11" name="Freeform 110"/>
          <p:cNvSpPr/>
          <p:nvPr/>
        </p:nvSpPr>
        <p:spPr>
          <a:xfrm flipH="1">
            <a:off x="5141620" y="3394508"/>
            <a:ext cx="358297" cy="870103"/>
          </a:xfrm>
          <a:custGeom>
            <a:avLst/>
            <a:gdLst>
              <a:gd name="connsiteX0" fmla="*/ 452907 w 646090"/>
              <a:gd name="connsiteY0" fmla="*/ 92298 h 1092558"/>
              <a:gd name="connsiteX1" fmla="*/ 15025 w 646090"/>
              <a:gd name="connsiteY1" fmla="*/ 581695 h 1092558"/>
              <a:gd name="connsiteX2" fmla="*/ 543059 w 646090"/>
              <a:gd name="connsiteY2" fmla="*/ 1032456 h 1092558"/>
              <a:gd name="connsiteX3" fmla="*/ 633211 w 646090"/>
              <a:gd name="connsiteY3" fmla="*/ 942304 h 1092558"/>
              <a:gd name="connsiteX4" fmla="*/ 581696 w 646090"/>
              <a:gd name="connsiteY4" fmla="*/ 143814 h 1092558"/>
              <a:gd name="connsiteX5" fmla="*/ 452907 w 646090"/>
              <a:gd name="connsiteY5" fmla="*/ 92298 h 1092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6090" h="1092558">
                <a:moveTo>
                  <a:pt x="452907" y="92298"/>
                </a:moveTo>
                <a:cubicBezTo>
                  <a:pt x="358462" y="165278"/>
                  <a:pt x="0" y="425002"/>
                  <a:pt x="15025" y="581695"/>
                </a:cubicBezTo>
                <a:cubicBezTo>
                  <a:pt x="30050" y="738388"/>
                  <a:pt x="440028" y="972354"/>
                  <a:pt x="543059" y="1032456"/>
                </a:cubicBezTo>
                <a:cubicBezTo>
                  <a:pt x="646090" y="1092558"/>
                  <a:pt x="626772" y="1090411"/>
                  <a:pt x="633211" y="942304"/>
                </a:cubicBezTo>
                <a:cubicBezTo>
                  <a:pt x="639650" y="794197"/>
                  <a:pt x="607454" y="287628"/>
                  <a:pt x="581696" y="143814"/>
                </a:cubicBezTo>
                <a:cubicBezTo>
                  <a:pt x="555938" y="0"/>
                  <a:pt x="547352" y="19318"/>
                  <a:pt x="452907" y="92298"/>
                </a:cubicBezTo>
                <a:close/>
              </a:path>
            </a:pathLst>
          </a:custGeom>
          <a:solidFill>
            <a:srgbClr val="0066FF"/>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13" name="Group 132"/>
          <p:cNvGrpSpPr/>
          <p:nvPr/>
        </p:nvGrpSpPr>
        <p:grpSpPr>
          <a:xfrm>
            <a:off x="3448144" y="2895630"/>
            <a:ext cx="1820679" cy="2282396"/>
            <a:chOff x="3448144" y="2895630"/>
            <a:chExt cx="1820679" cy="2282396"/>
          </a:xfrm>
        </p:grpSpPr>
        <p:grpSp>
          <p:nvGrpSpPr>
            <p:cNvPr id="14" name="Group 93"/>
            <p:cNvGrpSpPr/>
            <p:nvPr/>
          </p:nvGrpSpPr>
          <p:grpSpPr>
            <a:xfrm>
              <a:off x="3787415" y="4571158"/>
              <a:ext cx="1113041" cy="606868"/>
              <a:chOff x="1747239" y="4398097"/>
              <a:chExt cx="1260168" cy="687087"/>
            </a:xfrm>
          </p:grpSpPr>
          <p:sp>
            <p:nvSpPr>
              <p:cNvPr id="131" name="Freeform 130"/>
              <p:cNvSpPr/>
              <p:nvPr/>
            </p:nvSpPr>
            <p:spPr>
              <a:xfrm flipH="1">
                <a:off x="2467335" y="4398097"/>
                <a:ext cx="540072" cy="687087"/>
              </a:xfrm>
              <a:custGeom>
                <a:avLst/>
                <a:gdLst>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98859 w 625872"/>
                  <a:gd name="connsiteY6" fmla="*/ 576262 h 840978"/>
                  <a:gd name="connsiteX7" fmla="*/ 408384 w 625872"/>
                  <a:gd name="connsiteY7" fmla="*/ 554831 h 840978"/>
                  <a:gd name="connsiteX8" fmla="*/ 403622 w 625872"/>
                  <a:gd name="connsiteY8" fmla="*/ 0 h 840978"/>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86581 w 625872"/>
                  <a:gd name="connsiteY6" fmla="*/ 600620 h 840978"/>
                  <a:gd name="connsiteX7" fmla="*/ 408384 w 625872"/>
                  <a:gd name="connsiteY7" fmla="*/ 554831 h 840978"/>
                  <a:gd name="connsiteX8" fmla="*/ 403622 w 625872"/>
                  <a:gd name="connsiteY8" fmla="*/ 0 h 840978"/>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52338"/>
                  <a:gd name="connsiteX1" fmla="*/ 586978 w 629778"/>
                  <a:gd name="connsiteY1" fmla="*/ 707231 h 852338"/>
                  <a:gd name="connsiteX2" fmla="*/ 332557 w 629778"/>
                  <a:gd name="connsiteY2" fmla="*/ 850230 h 852338"/>
                  <a:gd name="connsiteX3" fmla="*/ 65484 w 629778"/>
                  <a:gd name="connsiteY3" fmla="*/ 809625 h 852338"/>
                  <a:gd name="connsiteX4" fmla="*/ 15478 w 629778"/>
                  <a:gd name="connsiteY4" fmla="*/ 671512 h 852338"/>
                  <a:gd name="connsiteX5" fmla="*/ 158353 w 629778"/>
                  <a:gd name="connsiteY5" fmla="*/ 540543 h 852338"/>
                  <a:gd name="connsiteX6" fmla="*/ 386581 w 629778"/>
                  <a:gd name="connsiteY6" fmla="*/ 600620 h 852338"/>
                  <a:gd name="connsiteX7" fmla="*/ 408384 w 629778"/>
                  <a:gd name="connsiteY7" fmla="*/ 554831 h 852338"/>
                  <a:gd name="connsiteX8" fmla="*/ 403622 w 629778"/>
                  <a:gd name="connsiteY8" fmla="*/ 0 h 852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9778" h="852338">
                    <a:moveTo>
                      <a:pt x="589359" y="40481"/>
                    </a:moveTo>
                    <a:cubicBezTo>
                      <a:pt x="607615" y="308570"/>
                      <a:pt x="629778" y="572273"/>
                      <a:pt x="586978" y="707231"/>
                    </a:cubicBezTo>
                    <a:cubicBezTo>
                      <a:pt x="544178" y="842189"/>
                      <a:pt x="393081" y="852338"/>
                      <a:pt x="332557" y="850230"/>
                    </a:cubicBezTo>
                    <a:cubicBezTo>
                      <a:pt x="247154" y="847800"/>
                      <a:pt x="118330" y="839411"/>
                      <a:pt x="65484" y="809625"/>
                    </a:cubicBezTo>
                    <a:cubicBezTo>
                      <a:pt x="12638" y="779839"/>
                      <a:pt x="0" y="716359"/>
                      <a:pt x="15478" y="671512"/>
                    </a:cubicBezTo>
                    <a:cubicBezTo>
                      <a:pt x="30956" y="626665"/>
                      <a:pt x="96503" y="552358"/>
                      <a:pt x="158353" y="540543"/>
                    </a:cubicBezTo>
                    <a:cubicBezTo>
                      <a:pt x="220203" y="528728"/>
                      <a:pt x="344909" y="598239"/>
                      <a:pt x="386581" y="600620"/>
                    </a:cubicBezTo>
                    <a:cubicBezTo>
                      <a:pt x="428253" y="603001"/>
                      <a:pt x="405544" y="654934"/>
                      <a:pt x="408384" y="554831"/>
                    </a:cubicBezTo>
                    <a:cubicBezTo>
                      <a:pt x="411224" y="454728"/>
                      <a:pt x="406400" y="229393"/>
                      <a:pt x="403622" y="0"/>
                    </a:cubicBezTo>
                  </a:path>
                </a:pathLst>
              </a:custGeom>
              <a:solidFill>
                <a:srgbClr val="0066FF"/>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132" name="Freeform 131"/>
              <p:cNvSpPr/>
              <p:nvPr/>
            </p:nvSpPr>
            <p:spPr>
              <a:xfrm>
                <a:off x="1747239" y="4398097"/>
                <a:ext cx="540072" cy="687087"/>
              </a:xfrm>
              <a:custGeom>
                <a:avLst/>
                <a:gdLst>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98859 w 625872"/>
                  <a:gd name="connsiteY6" fmla="*/ 576262 h 840978"/>
                  <a:gd name="connsiteX7" fmla="*/ 408384 w 625872"/>
                  <a:gd name="connsiteY7" fmla="*/ 554831 h 840978"/>
                  <a:gd name="connsiteX8" fmla="*/ 403622 w 625872"/>
                  <a:gd name="connsiteY8" fmla="*/ 0 h 840978"/>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86581 w 625872"/>
                  <a:gd name="connsiteY6" fmla="*/ 600620 h 840978"/>
                  <a:gd name="connsiteX7" fmla="*/ 408384 w 625872"/>
                  <a:gd name="connsiteY7" fmla="*/ 554831 h 840978"/>
                  <a:gd name="connsiteX8" fmla="*/ 403622 w 625872"/>
                  <a:gd name="connsiteY8" fmla="*/ 0 h 840978"/>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52338"/>
                  <a:gd name="connsiteX1" fmla="*/ 586978 w 629778"/>
                  <a:gd name="connsiteY1" fmla="*/ 707231 h 852338"/>
                  <a:gd name="connsiteX2" fmla="*/ 332557 w 629778"/>
                  <a:gd name="connsiteY2" fmla="*/ 850230 h 852338"/>
                  <a:gd name="connsiteX3" fmla="*/ 65484 w 629778"/>
                  <a:gd name="connsiteY3" fmla="*/ 809625 h 852338"/>
                  <a:gd name="connsiteX4" fmla="*/ 15478 w 629778"/>
                  <a:gd name="connsiteY4" fmla="*/ 671512 h 852338"/>
                  <a:gd name="connsiteX5" fmla="*/ 158353 w 629778"/>
                  <a:gd name="connsiteY5" fmla="*/ 540543 h 852338"/>
                  <a:gd name="connsiteX6" fmla="*/ 386581 w 629778"/>
                  <a:gd name="connsiteY6" fmla="*/ 600620 h 852338"/>
                  <a:gd name="connsiteX7" fmla="*/ 408384 w 629778"/>
                  <a:gd name="connsiteY7" fmla="*/ 554831 h 852338"/>
                  <a:gd name="connsiteX8" fmla="*/ 403622 w 629778"/>
                  <a:gd name="connsiteY8" fmla="*/ 0 h 852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9778" h="852338">
                    <a:moveTo>
                      <a:pt x="589359" y="40481"/>
                    </a:moveTo>
                    <a:cubicBezTo>
                      <a:pt x="607615" y="308570"/>
                      <a:pt x="629778" y="572273"/>
                      <a:pt x="586978" y="707231"/>
                    </a:cubicBezTo>
                    <a:cubicBezTo>
                      <a:pt x="544178" y="842189"/>
                      <a:pt x="393081" y="852338"/>
                      <a:pt x="332557" y="850230"/>
                    </a:cubicBezTo>
                    <a:cubicBezTo>
                      <a:pt x="247154" y="847800"/>
                      <a:pt x="118330" y="839411"/>
                      <a:pt x="65484" y="809625"/>
                    </a:cubicBezTo>
                    <a:cubicBezTo>
                      <a:pt x="12638" y="779839"/>
                      <a:pt x="0" y="716359"/>
                      <a:pt x="15478" y="671512"/>
                    </a:cubicBezTo>
                    <a:cubicBezTo>
                      <a:pt x="30956" y="626665"/>
                      <a:pt x="96503" y="552358"/>
                      <a:pt x="158353" y="540543"/>
                    </a:cubicBezTo>
                    <a:cubicBezTo>
                      <a:pt x="220203" y="528728"/>
                      <a:pt x="344909" y="598239"/>
                      <a:pt x="386581" y="600620"/>
                    </a:cubicBezTo>
                    <a:cubicBezTo>
                      <a:pt x="428253" y="603001"/>
                      <a:pt x="405544" y="654934"/>
                      <a:pt x="408384" y="554831"/>
                    </a:cubicBezTo>
                    <a:cubicBezTo>
                      <a:pt x="411224" y="454728"/>
                      <a:pt x="406400" y="229393"/>
                      <a:pt x="403622" y="0"/>
                    </a:cubicBezTo>
                  </a:path>
                </a:pathLst>
              </a:custGeom>
              <a:solidFill>
                <a:srgbClr val="0066FF"/>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grpSp>
        <p:grpSp>
          <p:nvGrpSpPr>
            <p:cNvPr id="15" name="Group 56"/>
            <p:cNvGrpSpPr/>
            <p:nvPr/>
          </p:nvGrpSpPr>
          <p:grpSpPr>
            <a:xfrm>
              <a:off x="3448144" y="2895630"/>
              <a:ext cx="1820679" cy="1770897"/>
              <a:chOff x="755576" y="2492896"/>
              <a:chExt cx="2061344" cy="2004982"/>
            </a:xfrm>
          </p:grpSpPr>
          <p:sp>
            <p:nvSpPr>
              <p:cNvPr id="124" name="Oval 68"/>
              <p:cNvSpPr/>
              <p:nvPr/>
            </p:nvSpPr>
            <p:spPr>
              <a:xfrm>
                <a:off x="755576" y="2492896"/>
                <a:ext cx="2061341" cy="2004982"/>
              </a:xfrm>
              <a:prstGeom prst="ellipse">
                <a:avLst/>
              </a:prstGeom>
              <a:solidFill>
                <a:srgbClr val="0066FF"/>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25" name="Freeform 124"/>
              <p:cNvSpPr/>
              <p:nvPr/>
            </p:nvSpPr>
            <p:spPr>
              <a:xfrm>
                <a:off x="755579" y="2532538"/>
                <a:ext cx="1030670" cy="763975"/>
              </a:xfrm>
              <a:custGeom>
                <a:avLst/>
                <a:gdLst>
                  <a:gd name="connsiteX0" fmla="*/ 809468 w 809468"/>
                  <a:gd name="connsiteY0" fmla="*/ 0 h 569626"/>
                  <a:gd name="connsiteX1" fmla="*/ 659567 w 809468"/>
                  <a:gd name="connsiteY1" fmla="*/ 449705 h 569626"/>
                  <a:gd name="connsiteX2" fmla="*/ 0 w 809468"/>
                  <a:gd name="connsiteY2" fmla="*/ 569626 h 569626"/>
                  <a:gd name="connsiteX0" fmla="*/ 886810 w 886810"/>
                  <a:gd name="connsiteY0" fmla="*/ 0 h 584088"/>
                  <a:gd name="connsiteX1" fmla="*/ 736909 w 886810"/>
                  <a:gd name="connsiteY1" fmla="*/ 449705 h 584088"/>
                  <a:gd name="connsiteX2" fmla="*/ 0 w 886810"/>
                  <a:gd name="connsiteY2" fmla="*/ 584088 h 584088"/>
                  <a:gd name="connsiteX0" fmla="*/ 864096 w 880925"/>
                  <a:gd name="connsiteY0" fmla="*/ 0 h 648072"/>
                  <a:gd name="connsiteX1" fmla="*/ 736909 w 880925"/>
                  <a:gd name="connsiteY1" fmla="*/ 513689 h 648072"/>
                  <a:gd name="connsiteX2" fmla="*/ 0 w 880925"/>
                  <a:gd name="connsiteY2" fmla="*/ 648072 h 648072"/>
                  <a:gd name="connsiteX0" fmla="*/ 864096 w 864096"/>
                  <a:gd name="connsiteY0" fmla="*/ 0 h 648072"/>
                  <a:gd name="connsiteX1" fmla="*/ 648073 w 864096"/>
                  <a:gd name="connsiteY1" fmla="*/ 504056 h 648072"/>
                  <a:gd name="connsiteX2" fmla="*/ 0 w 864096"/>
                  <a:gd name="connsiteY2" fmla="*/ 648072 h 648072"/>
                </a:gdLst>
                <a:ahLst/>
                <a:cxnLst>
                  <a:cxn ang="0">
                    <a:pos x="connsiteX0" y="connsiteY0"/>
                  </a:cxn>
                  <a:cxn ang="0">
                    <a:pos x="connsiteX1" y="connsiteY1"/>
                  </a:cxn>
                  <a:cxn ang="0">
                    <a:pos x="connsiteX2" y="connsiteY2"/>
                  </a:cxn>
                </a:cxnLst>
                <a:rect l="l" t="t" r="r" b="b"/>
                <a:pathLst>
                  <a:path w="864096" h="648072">
                    <a:moveTo>
                      <a:pt x="864096" y="0"/>
                    </a:moveTo>
                    <a:cubicBezTo>
                      <a:pt x="856601" y="177383"/>
                      <a:pt x="792089" y="396044"/>
                      <a:pt x="648073" y="504056"/>
                    </a:cubicBezTo>
                    <a:cubicBezTo>
                      <a:pt x="504057" y="612068"/>
                      <a:pt x="262328" y="635580"/>
                      <a:pt x="0" y="648072"/>
                    </a:cubicBezTo>
                  </a:path>
                </a:pathLst>
              </a:custGeom>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126" name="Freeform 125"/>
              <p:cNvSpPr/>
              <p:nvPr/>
            </p:nvSpPr>
            <p:spPr>
              <a:xfrm>
                <a:off x="883592" y="2532538"/>
                <a:ext cx="902660" cy="553335"/>
              </a:xfrm>
              <a:custGeom>
                <a:avLst/>
                <a:gdLst>
                  <a:gd name="connsiteX0" fmla="*/ 794479 w 794479"/>
                  <a:gd name="connsiteY0" fmla="*/ 0 h 429718"/>
                  <a:gd name="connsiteX1" fmla="*/ 464695 w 794479"/>
                  <a:gd name="connsiteY1" fmla="*/ 359764 h 429718"/>
                  <a:gd name="connsiteX2" fmla="*/ 0 w 794479"/>
                  <a:gd name="connsiteY2" fmla="*/ 419725 h 429718"/>
                  <a:gd name="connsiteX0" fmla="*/ 756774 w 756774"/>
                  <a:gd name="connsiteY0" fmla="*/ 0 h 469389"/>
                  <a:gd name="connsiteX1" fmla="*/ 464695 w 756774"/>
                  <a:gd name="connsiteY1" fmla="*/ 393768 h 469389"/>
                  <a:gd name="connsiteX2" fmla="*/ 0 w 756774"/>
                  <a:gd name="connsiteY2" fmla="*/ 453729 h 469389"/>
                  <a:gd name="connsiteX0" fmla="*/ 756774 w 756774"/>
                  <a:gd name="connsiteY0" fmla="*/ 0 h 469389"/>
                  <a:gd name="connsiteX1" fmla="*/ 464695 w 756774"/>
                  <a:gd name="connsiteY1" fmla="*/ 393768 h 469389"/>
                  <a:gd name="connsiteX2" fmla="*/ 0 w 756774"/>
                  <a:gd name="connsiteY2" fmla="*/ 453729 h 469389"/>
                </a:gdLst>
                <a:ahLst/>
                <a:cxnLst>
                  <a:cxn ang="0">
                    <a:pos x="connsiteX0" y="connsiteY0"/>
                  </a:cxn>
                  <a:cxn ang="0">
                    <a:pos x="connsiteX1" y="connsiteY1"/>
                  </a:cxn>
                  <a:cxn ang="0">
                    <a:pos x="connsiteX2" y="connsiteY2"/>
                  </a:cxn>
                </a:cxnLst>
                <a:rect l="l" t="t" r="r" b="b"/>
                <a:pathLst>
                  <a:path w="756774" h="469389">
                    <a:moveTo>
                      <a:pt x="756774" y="0"/>
                    </a:moveTo>
                    <a:cubicBezTo>
                      <a:pt x="659825" y="194242"/>
                      <a:pt x="590824" y="318147"/>
                      <a:pt x="464695" y="393768"/>
                    </a:cubicBezTo>
                    <a:cubicBezTo>
                      <a:pt x="338566" y="469389"/>
                      <a:pt x="166141" y="458725"/>
                      <a:pt x="0" y="453729"/>
                    </a:cubicBezTo>
                  </a:path>
                </a:pathLst>
              </a:custGeom>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127" name="Freeform 126"/>
              <p:cNvSpPr/>
              <p:nvPr/>
            </p:nvSpPr>
            <p:spPr>
              <a:xfrm>
                <a:off x="1044508" y="2532538"/>
                <a:ext cx="741742" cy="305150"/>
              </a:xfrm>
              <a:custGeom>
                <a:avLst/>
                <a:gdLst>
                  <a:gd name="connsiteX0" fmla="*/ 689548 w 689548"/>
                  <a:gd name="connsiteY0" fmla="*/ 0 h 209862"/>
                  <a:gd name="connsiteX1" fmla="*/ 344774 w 689548"/>
                  <a:gd name="connsiteY1" fmla="*/ 164892 h 209862"/>
                  <a:gd name="connsiteX2" fmla="*/ 0 w 689548"/>
                  <a:gd name="connsiteY2" fmla="*/ 209862 h 209862"/>
                  <a:gd name="connsiteX0" fmla="*/ 621863 w 621863"/>
                  <a:gd name="connsiteY0" fmla="*/ 0 h 258856"/>
                  <a:gd name="connsiteX1" fmla="*/ 344774 w 621863"/>
                  <a:gd name="connsiteY1" fmla="*/ 213886 h 258856"/>
                  <a:gd name="connsiteX2" fmla="*/ 0 w 621863"/>
                  <a:gd name="connsiteY2" fmla="*/ 258856 h 258856"/>
                  <a:gd name="connsiteX0" fmla="*/ 621863 w 621863"/>
                  <a:gd name="connsiteY0" fmla="*/ 0 h 258856"/>
                  <a:gd name="connsiteX1" fmla="*/ 344774 w 621863"/>
                  <a:gd name="connsiteY1" fmla="*/ 213886 h 258856"/>
                  <a:gd name="connsiteX2" fmla="*/ 0 w 621863"/>
                  <a:gd name="connsiteY2" fmla="*/ 258856 h 258856"/>
                </a:gdLst>
                <a:ahLst/>
                <a:cxnLst>
                  <a:cxn ang="0">
                    <a:pos x="connsiteX0" y="connsiteY0"/>
                  </a:cxn>
                  <a:cxn ang="0">
                    <a:pos x="connsiteX1" y="connsiteY1"/>
                  </a:cxn>
                  <a:cxn ang="0">
                    <a:pos x="connsiteX2" y="connsiteY2"/>
                  </a:cxn>
                </a:cxnLst>
                <a:rect l="l" t="t" r="r" b="b"/>
                <a:pathLst>
                  <a:path w="621863" h="258856">
                    <a:moveTo>
                      <a:pt x="621863" y="0"/>
                    </a:moveTo>
                    <a:cubicBezTo>
                      <a:pt x="580683" y="91052"/>
                      <a:pt x="448418" y="170743"/>
                      <a:pt x="344774" y="213886"/>
                    </a:cubicBezTo>
                    <a:cubicBezTo>
                      <a:pt x="241130" y="257029"/>
                      <a:pt x="114924" y="253859"/>
                      <a:pt x="0" y="258856"/>
                    </a:cubicBezTo>
                  </a:path>
                </a:pathLst>
              </a:custGeom>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128" name="Freeform 127"/>
              <p:cNvSpPr/>
              <p:nvPr/>
            </p:nvSpPr>
            <p:spPr>
              <a:xfrm flipH="1">
                <a:off x="1786248" y="2532538"/>
                <a:ext cx="1030672" cy="763975"/>
              </a:xfrm>
              <a:custGeom>
                <a:avLst/>
                <a:gdLst>
                  <a:gd name="connsiteX0" fmla="*/ 809468 w 809468"/>
                  <a:gd name="connsiteY0" fmla="*/ 0 h 569626"/>
                  <a:gd name="connsiteX1" fmla="*/ 659567 w 809468"/>
                  <a:gd name="connsiteY1" fmla="*/ 449705 h 569626"/>
                  <a:gd name="connsiteX2" fmla="*/ 0 w 809468"/>
                  <a:gd name="connsiteY2" fmla="*/ 569626 h 569626"/>
                  <a:gd name="connsiteX0" fmla="*/ 886810 w 886810"/>
                  <a:gd name="connsiteY0" fmla="*/ 0 h 584088"/>
                  <a:gd name="connsiteX1" fmla="*/ 736909 w 886810"/>
                  <a:gd name="connsiteY1" fmla="*/ 449705 h 584088"/>
                  <a:gd name="connsiteX2" fmla="*/ 0 w 886810"/>
                  <a:gd name="connsiteY2" fmla="*/ 584088 h 584088"/>
                  <a:gd name="connsiteX0" fmla="*/ 864096 w 880925"/>
                  <a:gd name="connsiteY0" fmla="*/ 0 h 648072"/>
                  <a:gd name="connsiteX1" fmla="*/ 736909 w 880925"/>
                  <a:gd name="connsiteY1" fmla="*/ 513689 h 648072"/>
                  <a:gd name="connsiteX2" fmla="*/ 0 w 880925"/>
                  <a:gd name="connsiteY2" fmla="*/ 648072 h 648072"/>
                  <a:gd name="connsiteX0" fmla="*/ 864096 w 864096"/>
                  <a:gd name="connsiteY0" fmla="*/ 0 h 648072"/>
                  <a:gd name="connsiteX1" fmla="*/ 648073 w 864096"/>
                  <a:gd name="connsiteY1" fmla="*/ 504056 h 648072"/>
                  <a:gd name="connsiteX2" fmla="*/ 0 w 864096"/>
                  <a:gd name="connsiteY2" fmla="*/ 648072 h 648072"/>
                </a:gdLst>
                <a:ahLst/>
                <a:cxnLst>
                  <a:cxn ang="0">
                    <a:pos x="connsiteX0" y="connsiteY0"/>
                  </a:cxn>
                  <a:cxn ang="0">
                    <a:pos x="connsiteX1" y="connsiteY1"/>
                  </a:cxn>
                  <a:cxn ang="0">
                    <a:pos x="connsiteX2" y="connsiteY2"/>
                  </a:cxn>
                </a:cxnLst>
                <a:rect l="l" t="t" r="r" b="b"/>
                <a:pathLst>
                  <a:path w="864096" h="648072">
                    <a:moveTo>
                      <a:pt x="864096" y="0"/>
                    </a:moveTo>
                    <a:cubicBezTo>
                      <a:pt x="856601" y="177383"/>
                      <a:pt x="792089" y="396044"/>
                      <a:pt x="648073" y="504056"/>
                    </a:cubicBezTo>
                    <a:cubicBezTo>
                      <a:pt x="504057" y="612068"/>
                      <a:pt x="262328" y="635580"/>
                      <a:pt x="0" y="648072"/>
                    </a:cubicBezTo>
                  </a:path>
                </a:pathLst>
              </a:custGeom>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129" name="Freeform 128"/>
              <p:cNvSpPr/>
              <p:nvPr/>
            </p:nvSpPr>
            <p:spPr>
              <a:xfrm flipH="1">
                <a:off x="1786250" y="2532538"/>
                <a:ext cx="902661" cy="553335"/>
              </a:xfrm>
              <a:custGeom>
                <a:avLst/>
                <a:gdLst>
                  <a:gd name="connsiteX0" fmla="*/ 794479 w 794479"/>
                  <a:gd name="connsiteY0" fmla="*/ 0 h 429718"/>
                  <a:gd name="connsiteX1" fmla="*/ 464695 w 794479"/>
                  <a:gd name="connsiteY1" fmla="*/ 359764 h 429718"/>
                  <a:gd name="connsiteX2" fmla="*/ 0 w 794479"/>
                  <a:gd name="connsiteY2" fmla="*/ 419725 h 429718"/>
                  <a:gd name="connsiteX0" fmla="*/ 756774 w 756774"/>
                  <a:gd name="connsiteY0" fmla="*/ 0 h 469389"/>
                  <a:gd name="connsiteX1" fmla="*/ 464695 w 756774"/>
                  <a:gd name="connsiteY1" fmla="*/ 393768 h 469389"/>
                  <a:gd name="connsiteX2" fmla="*/ 0 w 756774"/>
                  <a:gd name="connsiteY2" fmla="*/ 453729 h 469389"/>
                  <a:gd name="connsiteX0" fmla="*/ 756774 w 756774"/>
                  <a:gd name="connsiteY0" fmla="*/ 0 h 469389"/>
                  <a:gd name="connsiteX1" fmla="*/ 464695 w 756774"/>
                  <a:gd name="connsiteY1" fmla="*/ 393768 h 469389"/>
                  <a:gd name="connsiteX2" fmla="*/ 0 w 756774"/>
                  <a:gd name="connsiteY2" fmla="*/ 453729 h 469389"/>
                </a:gdLst>
                <a:ahLst/>
                <a:cxnLst>
                  <a:cxn ang="0">
                    <a:pos x="connsiteX0" y="connsiteY0"/>
                  </a:cxn>
                  <a:cxn ang="0">
                    <a:pos x="connsiteX1" y="connsiteY1"/>
                  </a:cxn>
                  <a:cxn ang="0">
                    <a:pos x="connsiteX2" y="connsiteY2"/>
                  </a:cxn>
                </a:cxnLst>
                <a:rect l="l" t="t" r="r" b="b"/>
                <a:pathLst>
                  <a:path w="756774" h="469389">
                    <a:moveTo>
                      <a:pt x="756774" y="0"/>
                    </a:moveTo>
                    <a:cubicBezTo>
                      <a:pt x="659825" y="194242"/>
                      <a:pt x="590824" y="318147"/>
                      <a:pt x="464695" y="393768"/>
                    </a:cubicBezTo>
                    <a:cubicBezTo>
                      <a:pt x="338566" y="469389"/>
                      <a:pt x="166141" y="458725"/>
                      <a:pt x="0" y="453729"/>
                    </a:cubicBezTo>
                  </a:path>
                </a:pathLst>
              </a:custGeom>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130" name="Freeform 129"/>
              <p:cNvSpPr/>
              <p:nvPr/>
            </p:nvSpPr>
            <p:spPr>
              <a:xfrm flipH="1">
                <a:off x="1786250" y="2532538"/>
                <a:ext cx="741742" cy="305150"/>
              </a:xfrm>
              <a:custGeom>
                <a:avLst/>
                <a:gdLst>
                  <a:gd name="connsiteX0" fmla="*/ 689548 w 689548"/>
                  <a:gd name="connsiteY0" fmla="*/ 0 h 209862"/>
                  <a:gd name="connsiteX1" fmla="*/ 344774 w 689548"/>
                  <a:gd name="connsiteY1" fmla="*/ 164892 h 209862"/>
                  <a:gd name="connsiteX2" fmla="*/ 0 w 689548"/>
                  <a:gd name="connsiteY2" fmla="*/ 209862 h 209862"/>
                  <a:gd name="connsiteX0" fmla="*/ 621863 w 621863"/>
                  <a:gd name="connsiteY0" fmla="*/ 0 h 258856"/>
                  <a:gd name="connsiteX1" fmla="*/ 344774 w 621863"/>
                  <a:gd name="connsiteY1" fmla="*/ 213886 h 258856"/>
                  <a:gd name="connsiteX2" fmla="*/ 0 w 621863"/>
                  <a:gd name="connsiteY2" fmla="*/ 258856 h 258856"/>
                  <a:gd name="connsiteX0" fmla="*/ 621863 w 621863"/>
                  <a:gd name="connsiteY0" fmla="*/ 0 h 258856"/>
                  <a:gd name="connsiteX1" fmla="*/ 344774 w 621863"/>
                  <a:gd name="connsiteY1" fmla="*/ 213886 h 258856"/>
                  <a:gd name="connsiteX2" fmla="*/ 0 w 621863"/>
                  <a:gd name="connsiteY2" fmla="*/ 258856 h 258856"/>
                </a:gdLst>
                <a:ahLst/>
                <a:cxnLst>
                  <a:cxn ang="0">
                    <a:pos x="connsiteX0" y="connsiteY0"/>
                  </a:cxn>
                  <a:cxn ang="0">
                    <a:pos x="connsiteX1" y="connsiteY1"/>
                  </a:cxn>
                  <a:cxn ang="0">
                    <a:pos x="connsiteX2" y="connsiteY2"/>
                  </a:cxn>
                </a:cxnLst>
                <a:rect l="l" t="t" r="r" b="b"/>
                <a:pathLst>
                  <a:path w="621863" h="258856">
                    <a:moveTo>
                      <a:pt x="621863" y="0"/>
                    </a:moveTo>
                    <a:cubicBezTo>
                      <a:pt x="580683" y="91052"/>
                      <a:pt x="448418" y="170743"/>
                      <a:pt x="344774" y="213886"/>
                    </a:cubicBezTo>
                    <a:cubicBezTo>
                      <a:pt x="241130" y="257029"/>
                      <a:pt x="114924" y="253859"/>
                      <a:pt x="0" y="258856"/>
                    </a:cubicBezTo>
                  </a:path>
                </a:pathLst>
              </a:custGeom>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grpSp>
        <p:sp>
          <p:nvSpPr>
            <p:cNvPr id="114" name="Oval 113"/>
            <p:cNvSpPr/>
            <p:nvPr/>
          </p:nvSpPr>
          <p:spPr>
            <a:xfrm>
              <a:off x="4290286" y="3842406"/>
              <a:ext cx="151724" cy="149952"/>
            </a:xfrm>
            <a:prstGeom prst="ellipse">
              <a:avLst/>
            </a:prstGeom>
            <a:solidFill>
              <a:srgbClr val="C00000"/>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16" name="Group 99"/>
          <p:cNvGrpSpPr/>
          <p:nvPr/>
        </p:nvGrpSpPr>
        <p:grpSpPr>
          <a:xfrm>
            <a:off x="4139278" y="3611121"/>
            <a:ext cx="429934" cy="180910"/>
            <a:chOff x="1995445" y="3314205"/>
            <a:chExt cx="486765" cy="204823"/>
          </a:xfrm>
        </p:grpSpPr>
        <p:sp>
          <p:nvSpPr>
            <p:cNvPr id="122" name="Oval 121"/>
            <p:cNvSpPr/>
            <p:nvPr/>
          </p:nvSpPr>
          <p:spPr>
            <a:xfrm>
              <a:off x="1995445" y="3314205"/>
              <a:ext cx="107004" cy="204823"/>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23" name="Oval 122"/>
            <p:cNvSpPr/>
            <p:nvPr/>
          </p:nvSpPr>
          <p:spPr>
            <a:xfrm>
              <a:off x="2375206" y="3314205"/>
              <a:ext cx="107004" cy="204823"/>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117" name="Oval 116"/>
          <p:cNvSpPr/>
          <p:nvPr/>
        </p:nvSpPr>
        <p:spPr>
          <a:xfrm>
            <a:off x="4283968" y="4140180"/>
            <a:ext cx="202020" cy="224924"/>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18" name="Arc 117"/>
          <p:cNvSpPr/>
          <p:nvPr/>
        </p:nvSpPr>
        <p:spPr>
          <a:xfrm rot="10800000">
            <a:off x="3995937" y="3861048"/>
            <a:ext cx="765505" cy="445205"/>
          </a:xfrm>
          <a:prstGeom prst="arc">
            <a:avLst>
              <a:gd name="adj1" fmla="val 10959807"/>
              <a:gd name="adj2" fmla="val 21338736"/>
            </a:avLst>
          </a:prstGeom>
          <a:no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dirty="0"/>
          </a:p>
        </p:txBody>
      </p:sp>
      <p:grpSp>
        <p:nvGrpSpPr>
          <p:cNvPr id="4" name="Group 60"/>
          <p:cNvGrpSpPr/>
          <p:nvPr/>
        </p:nvGrpSpPr>
        <p:grpSpPr>
          <a:xfrm rot="20877462">
            <a:off x="7097530" y="913539"/>
            <a:ext cx="4608512" cy="3987824"/>
            <a:chOff x="606417" y="-1035496"/>
            <a:chExt cx="10163414" cy="7488832"/>
          </a:xfrm>
        </p:grpSpPr>
        <p:sp>
          <p:nvSpPr>
            <p:cNvPr id="144" name="Rounded Rectangle 3"/>
            <p:cNvSpPr/>
            <p:nvPr/>
          </p:nvSpPr>
          <p:spPr>
            <a:xfrm>
              <a:off x="606417" y="-1035496"/>
              <a:ext cx="10163414" cy="7488832"/>
            </a:xfrm>
            <a:prstGeom prst="roundRect">
              <a:avLst>
                <a:gd name="adj" fmla="val 3504"/>
              </a:avLst>
            </a:prstGeom>
            <a:solidFill>
              <a:schemeClr val="accent6"/>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45" name="Rounded Rectangle 4"/>
            <p:cNvSpPr/>
            <p:nvPr/>
          </p:nvSpPr>
          <p:spPr>
            <a:xfrm>
              <a:off x="899592" y="-819472"/>
              <a:ext cx="9577064" cy="7056784"/>
            </a:xfrm>
            <a:prstGeom prst="roundRect">
              <a:avLst>
                <a:gd name="adj" fmla="val 3504"/>
              </a:avLst>
            </a:prstGeom>
            <a:solidFill>
              <a:schemeClr val="bg1">
                <a:lumMod val="75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78" name="Group 128"/>
          <p:cNvGrpSpPr/>
          <p:nvPr/>
        </p:nvGrpSpPr>
        <p:grpSpPr>
          <a:xfrm>
            <a:off x="7164288" y="5733256"/>
            <a:ext cx="1152128" cy="379633"/>
            <a:chOff x="4013302" y="3229387"/>
            <a:chExt cx="990746" cy="307625"/>
          </a:xfrm>
        </p:grpSpPr>
        <p:sp>
          <p:nvSpPr>
            <p:cNvPr id="79" name="Rectangle 78"/>
            <p:cNvSpPr/>
            <p:nvPr/>
          </p:nvSpPr>
          <p:spPr>
            <a:xfrm>
              <a:off x="4355976" y="3320988"/>
              <a:ext cx="648072" cy="216024"/>
            </a:xfrm>
            <a:prstGeom prst="rect">
              <a:avLst/>
            </a:prstGeom>
            <a:solidFill>
              <a:srgbClr val="9933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0" name="Rectangle 79"/>
            <p:cNvSpPr/>
            <p:nvPr/>
          </p:nvSpPr>
          <p:spPr>
            <a:xfrm rot="20599728">
              <a:off x="4013302" y="3229387"/>
              <a:ext cx="648072" cy="216024"/>
            </a:xfrm>
            <a:prstGeom prst="rect">
              <a:avLst/>
            </a:prstGeom>
            <a:solidFill>
              <a:srgbClr val="9933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55" name="Group 131"/>
          <p:cNvGrpSpPr/>
          <p:nvPr/>
        </p:nvGrpSpPr>
        <p:grpSpPr>
          <a:xfrm>
            <a:off x="3923928" y="5301208"/>
            <a:ext cx="3891880" cy="1355204"/>
            <a:chOff x="403860" y="4381500"/>
            <a:chExt cx="3891880" cy="1355204"/>
          </a:xfrm>
        </p:grpSpPr>
        <p:sp>
          <p:nvSpPr>
            <p:cNvPr id="56" name="Freeform 55"/>
            <p:cNvSpPr/>
            <p:nvPr/>
          </p:nvSpPr>
          <p:spPr>
            <a:xfrm>
              <a:off x="1267956" y="5101580"/>
              <a:ext cx="563880" cy="304800"/>
            </a:xfrm>
            <a:custGeom>
              <a:avLst/>
              <a:gdLst>
                <a:gd name="connsiteX0" fmla="*/ 0 w 563880"/>
                <a:gd name="connsiteY0" fmla="*/ 114300 h 304800"/>
                <a:gd name="connsiteX1" fmla="*/ 434340 w 563880"/>
                <a:gd name="connsiteY1" fmla="*/ 0 h 304800"/>
                <a:gd name="connsiteX2" fmla="*/ 563880 w 563880"/>
                <a:gd name="connsiteY2" fmla="*/ 304800 h 304800"/>
                <a:gd name="connsiteX3" fmla="*/ 0 w 563880"/>
                <a:gd name="connsiteY3" fmla="*/ 114300 h 304800"/>
              </a:gdLst>
              <a:ahLst/>
              <a:cxnLst>
                <a:cxn ang="0">
                  <a:pos x="connsiteX0" y="connsiteY0"/>
                </a:cxn>
                <a:cxn ang="0">
                  <a:pos x="connsiteX1" y="connsiteY1"/>
                </a:cxn>
                <a:cxn ang="0">
                  <a:pos x="connsiteX2" y="connsiteY2"/>
                </a:cxn>
                <a:cxn ang="0">
                  <a:pos x="connsiteX3" y="connsiteY3"/>
                </a:cxn>
              </a:cxnLst>
              <a:rect l="l" t="t" r="r" b="b"/>
              <a:pathLst>
                <a:path w="563880" h="304800">
                  <a:moveTo>
                    <a:pt x="0" y="114300"/>
                  </a:moveTo>
                  <a:lnTo>
                    <a:pt x="434340" y="0"/>
                  </a:lnTo>
                  <a:lnTo>
                    <a:pt x="563880" y="304800"/>
                  </a:lnTo>
                  <a:lnTo>
                    <a:pt x="0" y="114300"/>
                  </a:lnTo>
                  <a:close/>
                </a:path>
              </a:pathLst>
            </a:custGeom>
            <a:solidFill>
              <a:srgbClr val="00CCFF"/>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7" name="Freeform 56"/>
            <p:cNvSpPr/>
            <p:nvPr/>
          </p:nvSpPr>
          <p:spPr>
            <a:xfrm>
              <a:off x="1790700" y="4968240"/>
              <a:ext cx="670560" cy="121920"/>
            </a:xfrm>
            <a:custGeom>
              <a:avLst/>
              <a:gdLst>
                <a:gd name="connsiteX0" fmla="*/ 0 w 670560"/>
                <a:gd name="connsiteY0" fmla="*/ 76200 h 121920"/>
                <a:gd name="connsiteX1" fmla="*/ 518160 w 670560"/>
                <a:gd name="connsiteY1" fmla="*/ 0 h 121920"/>
                <a:gd name="connsiteX2" fmla="*/ 670560 w 670560"/>
                <a:gd name="connsiteY2" fmla="*/ 121920 h 121920"/>
                <a:gd name="connsiteX3" fmla="*/ 0 w 670560"/>
                <a:gd name="connsiteY3" fmla="*/ 76200 h 121920"/>
              </a:gdLst>
              <a:ahLst/>
              <a:cxnLst>
                <a:cxn ang="0">
                  <a:pos x="connsiteX0" y="connsiteY0"/>
                </a:cxn>
                <a:cxn ang="0">
                  <a:pos x="connsiteX1" y="connsiteY1"/>
                </a:cxn>
                <a:cxn ang="0">
                  <a:pos x="connsiteX2" y="connsiteY2"/>
                </a:cxn>
                <a:cxn ang="0">
                  <a:pos x="connsiteX3" y="connsiteY3"/>
                </a:cxn>
              </a:cxnLst>
              <a:rect l="l" t="t" r="r" b="b"/>
              <a:pathLst>
                <a:path w="670560" h="121920">
                  <a:moveTo>
                    <a:pt x="0" y="76200"/>
                  </a:moveTo>
                  <a:lnTo>
                    <a:pt x="518160" y="0"/>
                  </a:lnTo>
                  <a:lnTo>
                    <a:pt x="670560" y="121920"/>
                  </a:lnTo>
                  <a:lnTo>
                    <a:pt x="0" y="76200"/>
                  </a:lnTo>
                  <a:close/>
                </a:path>
              </a:pathLst>
            </a:custGeom>
            <a:solidFill>
              <a:srgbClr val="00CCFF"/>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8" name="Freeform 57"/>
            <p:cNvSpPr/>
            <p:nvPr/>
          </p:nvSpPr>
          <p:spPr>
            <a:xfrm>
              <a:off x="1516380" y="5463540"/>
              <a:ext cx="716280" cy="190500"/>
            </a:xfrm>
            <a:custGeom>
              <a:avLst/>
              <a:gdLst>
                <a:gd name="connsiteX0" fmla="*/ 0 w 716280"/>
                <a:gd name="connsiteY0" fmla="*/ 190500 h 190500"/>
                <a:gd name="connsiteX1" fmla="*/ 411480 w 716280"/>
                <a:gd name="connsiteY1" fmla="*/ 0 h 190500"/>
                <a:gd name="connsiteX2" fmla="*/ 716280 w 716280"/>
                <a:gd name="connsiteY2" fmla="*/ 137160 h 190500"/>
                <a:gd name="connsiteX3" fmla="*/ 0 w 716280"/>
                <a:gd name="connsiteY3" fmla="*/ 190500 h 190500"/>
              </a:gdLst>
              <a:ahLst/>
              <a:cxnLst>
                <a:cxn ang="0">
                  <a:pos x="connsiteX0" y="connsiteY0"/>
                </a:cxn>
                <a:cxn ang="0">
                  <a:pos x="connsiteX1" y="connsiteY1"/>
                </a:cxn>
                <a:cxn ang="0">
                  <a:pos x="connsiteX2" y="connsiteY2"/>
                </a:cxn>
                <a:cxn ang="0">
                  <a:pos x="connsiteX3" y="connsiteY3"/>
                </a:cxn>
              </a:cxnLst>
              <a:rect l="l" t="t" r="r" b="b"/>
              <a:pathLst>
                <a:path w="716280" h="190500">
                  <a:moveTo>
                    <a:pt x="0" y="190500"/>
                  </a:moveTo>
                  <a:lnTo>
                    <a:pt x="411480" y="0"/>
                  </a:lnTo>
                  <a:lnTo>
                    <a:pt x="716280" y="137160"/>
                  </a:lnTo>
                  <a:lnTo>
                    <a:pt x="0" y="190500"/>
                  </a:lnTo>
                  <a:close/>
                </a:path>
              </a:pathLst>
            </a:custGeom>
            <a:solidFill>
              <a:srgbClr val="00CCFF"/>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9" name="Freeform 58"/>
            <p:cNvSpPr/>
            <p:nvPr/>
          </p:nvSpPr>
          <p:spPr>
            <a:xfrm>
              <a:off x="403860" y="5387340"/>
              <a:ext cx="861060" cy="198120"/>
            </a:xfrm>
            <a:custGeom>
              <a:avLst/>
              <a:gdLst>
                <a:gd name="connsiteX0" fmla="*/ 0 w 861060"/>
                <a:gd name="connsiteY0" fmla="*/ 198120 h 198120"/>
                <a:gd name="connsiteX1" fmla="*/ 0 w 861060"/>
                <a:gd name="connsiteY1" fmla="*/ 198120 h 198120"/>
                <a:gd name="connsiteX2" fmla="*/ 289560 w 861060"/>
                <a:gd name="connsiteY2" fmla="*/ 0 h 198120"/>
                <a:gd name="connsiteX3" fmla="*/ 861060 w 861060"/>
                <a:gd name="connsiteY3" fmla="*/ 106680 h 198120"/>
                <a:gd name="connsiteX4" fmla="*/ 624840 w 861060"/>
                <a:gd name="connsiteY4" fmla="*/ 182880 h 198120"/>
                <a:gd name="connsiteX5" fmla="*/ 0 w 861060"/>
                <a:gd name="connsiteY5" fmla="*/ 198120 h 198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61060" h="198120">
                  <a:moveTo>
                    <a:pt x="0" y="198120"/>
                  </a:moveTo>
                  <a:lnTo>
                    <a:pt x="0" y="198120"/>
                  </a:lnTo>
                  <a:lnTo>
                    <a:pt x="289560" y="0"/>
                  </a:lnTo>
                  <a:lnTo>
                    <a:pt x="861060" y="106680"/>
                  </a:lnTo>
                  <a:lnTo>
                    <a:pt x="624840" y="182880"/>
                  </a:lnTo>
                  <a:lnTo>
                    <a:pt x="0" y="198120"/>
                  </a:lnTo>
                  <a:close/>
                </a:path>
              </a:pathLst>
            </a:custGeom>
            <a:solidFill>
              <a:srgbClr val="00CCFF"/>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0" name="Freeform 59"/>
            <p:cNvSpPr/>
            <p:nvPr/>
          </p:nvSpPr>
          <p:spPr>
            <a:xfrm>
              <a:off x="2636108" y="5173588"/>
              <a:ext cx="624840" cy="106680"/>
            </a:xfrm>
            <a:custGeom>
              <a:avLst/>
              <a:gdLst>
                <a:gd name="connsiteX0" fmla="*/ 0 w 624840"/>
                <a:gd name="connsiteY0" fmla="*/ 83820 h 106680"/>
                <a:gd name="connsiteX1" fmla="*/ 0 w 624840"/>
                <a:gd name="connsiteY1" fmla="*/ 83820 h 106680"/>
                <a:gd name="connsiteX2" fmla="*/ 441960 w 624840"/>
                <a:gd name="connsiteY2" fmla="*/ 0 h 106680"/>
                <a:gd name="connsiteX3" fmla="*/ 624840 w 624840"/>
                <a:gd name="connsiteY3" fmla="*/ 106680 h 106680"/>
                <a:gd name="connsiteX4" fmla="*/ 0 w 624840"/>
                <a:gd name="connsiteY4" fmla="*/ 83820 h 1066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4840" h="106680">
                  <a:moveTo>
                    <a:pt x="0" y="83820"/>
                  </a:moveTo>
                  <a:lnTo>
                    <a:pt x="0" y="83820"/>
                  </a:lnTo>
                  <a:lnTo>
                    <a:pt x="441960" y="0"/>
                  </a:lnTo>
                  <a:lnTo>
                    <a:pt x="624840" y="106680"/>
                  </a:lnTo>
                  <a:lnTo>
                    <a:pt x="0" y="83820"/>
                  </a:lnTo>
                  <a:close/>
                </a:path>
              </a:pathLst>
            </a:custGeom>
            <a:solidFill>
              <a:srgbClr val="00CCFF"/>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1" name="Freeform 60"/>
            <p:cNvSpPr/>
            <p:nvPr/>
          </p:nvSpPr>
          <p:spPr>
            <a:xfrm>
              <a:off x="1988036" y="5245596"/>
              <a:ext cx="624840" cy="160020"/>
            </a:xfrm>
            <a:custGeom>
              <a:avLst/>
              <a:gdLst>
                <a:gd name="connsiteX0" fmla="*/ 624840 w 624840"/>
                <a:gd name="connsiteY0" fmla="*/ 99060 h 160020"/>
                <a:gd name="connsiteX1" fmla="*/ 624840 w 624840"/>
                <a:gd name="connsiteY1" fmla="*/ 99060 h 160020"/>
                <a:gd name="connsiteX2" fmla="*/ 556260 w 624840"/>
                <a:gd name="connsiteY2" fmla="*/ 83820 h 160020"/>
                <a:gd name="connsiteX3" fmla="*/ 182880 w 624840"/>
                <a:gd name="connsiteY3" fmla="*/ 0 h 160020"/>
                <a:gd name="connsiteX4" fmla="*/ 0 w 624840"/>
                <a:gd name="connsiteY4" fmla="*/ 160020 h 160020"/>
                <a:gd name="connsiteX5" fmla="*/ 76200 w 624840"/>
                <a:gd name="connsiteY5" fmla="*/ 160020 h 160020"/>
                <a:gd name="connsiteX6" fmla="*/ 624840 w 624840"/>
                <a:gd name="connsiteY6" fmla="*/ 99060 h 1600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24840" h="160020">
                  <a:moveTo>
                    <a:pt x="624840" y="99060"/>
                  </a:moveTo>
                  <a:lnTo>
                    <a:pt x="624840" y="99060"/>
                  </a:lnTo>
                  <a:lnTo>
                    <a:pt x="556260" y="83820"/>
                  </a:lnTo>
                  <a:lnTo>
                    <a:pt x="182880" y="0"/>
                  </a:lnTo>
                  <a:lnTo>
                    <a:pt x="0" y="160020"/>
                  </a:lnTo>
                  <a:lnTo>
                    <a:pt x="76200" y="160020"/>
                  </a:lnTo>
                  <a:lnTo>
                    <a:pt x="624840" y="99060"/>
                  </a:lnTo>
                  <a:close/>
                </a:path>
              </a:pathLst>
            </a:custGeom>
            <a:solidFill>
              <a:srgbClr val="00CCFF"/>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2" name="Freeform 61"/>
            <p:cNvSpPr/>
            <p:nvPr/>
          </p:nvSpPr>
          <p:spPr>
            <a:xfrm>
              <a:off x="2924140" y="5317604"/>
              <a:ext cx="1371600" cy="419100"/>
            </a:xfrm>
            <a:custGeom>
              <a:avLst/>
              <a:gdLst>
                <a:gd name="connsiteX0" fmla="*/ 0 w 1371600"/>
                <a:gd name="connsiteY0" fmla="*/ 175260 h 419100"/>
                <a:gd name="connsiteX1" fmla="*/ 0 w 1371600"/>
                <a:gd name="connsiteY1" fmla="*/ 175260 h 419100"/>
                <a:gd name="connsiteX2" fmla="*/ 1066800 w 1371600"/>
                <a:gd name="connsiteY2" fmla="*/ 0 h 419100"/>
                <a:gd name="connsiteX3" fmla="*/ 1165860 w 1371600"/>
                <a:gd name="connsiteY3" fmla="*/ 129540 h 419100"/>
                <a:gd name="connsiteX4" fmla="*/ 1341120 w 1371600"/>
                <a:gd name="connsiteY4" fmla="*/ 106680 h 419100"/>
                <a:gd name="connsiteX5" fmla="*/ 1371600 w 1371600"/>
                <a:gd name="connsiteY5" fmla="*/ 419100 h 419100"/>
                <a:gd name="connsiteX6" fmla="*/ 822960 w 1371600"/>
                <a:gd name="connsiteY6" fmla="*/ 160020 h 419100"/>
                <a:gd name="connsiteX7" fmla="*/ 0 w 1371600"/>
                <a:gd name="connsiteY7" fmla="*/ 175260 h 419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71600" h="419100">
                  <a:moveTo>
                    <a:pt x="0" y="175260"/>
                  </a:moveTo>
                  <a:lnTo>
                    <a:pt x="0" y="175260"/>
                  </a:lnTo>
                  <a:lnTo>
                    <a:pt x="1066800" y="0"/>
                  </a:lnTo>
                  <a:lnTo>
                    <a:pt x="1165860" y="129540"/>
                  </a:lnTo>
                  <a:lnTo>
                    <a:pt x="1341120" y="106680"/>
                  </a:lnTo>
                  <a:lnTo>
                    <a:pt x="1371600" y="419100"/>
                  </a:lnTo>
                  <a:lnTo>
                    <a:pt x="822960" y="160020"/>
                  </a:lnTo>
                  <a:lnTo>
                    <a:pt x="0" y="175260"/>
                  </a:lnTo>
                  <a:close/>
                </a:path>
              </a:pathLst>
            </a:custGeom>
            <a:solidFill>
              <a:srgbClr val="00CCFF"/>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3" name="Freeform 62"/>
            <p:cNvSpPr/>
            <p:nvPr/>
          </p:nvSpPr>
          <p:spPr>
            <a:xfrm>
              <a:off x="1844040" y="4381500"/>
              <a:ext cx="449580" cy="137160"/>
            </a:xfrm>
            <a:custGeom>
              <a:avLst/>
              <a:gdLst>
                <a:gd name="connsiteX0" fmla="*/ 0 w 449580"/>
                <a:gd name="connsiteY0" fmla="*/ 0 h 137160"/>
                <a:gd name="connsiteX1" fmla="*/ 0 w 449580"/>
                <a:gd name="connsiteY1" fmla="*/ 0 h 137160"/>
                <a:gd name="connsiteX2" fmla="*/ 449580 w 449580"/>
                <a:gd name="connsiteY2" fmla="*/ 76200 h 137160"/>
                <a:gd name="connsiteX3" fmla="*/ 106680 w 449580"/>
                <a:gd name="connsiteY3" fmla="*/ 137160 h 137160"/>
                <a:gd name="connsiteX4" fmla="*/ 0 w 449580"/>
                <a:gd name="connsiteY4" fmla="*/ 0 h 1371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9580" h="137160">
                  <a:moveTo>
                    <a:pt x="0" y="0"/>
                  </a:moveTo>
                  <a:lnTo>
                    <a:pt x="0" y="0"/>
                  </a:lnTo>
                  <a:lnTo>
                    <a:pt x="449580" y="76200"/>
                  </a:lnTo>
                  <a:lnTo>
                    <a:pt x="106680" y="137160"/>
                  </a:lnTo>
                  <a:lnTo>
                    <a:pt x="0" y="0"/>
                  </a:lnTo>
                  <a:close/>
                </a:path>
              </a:pathLst>
            </a:custGeom>
            <a:solidFill>
              <a:srgbClr val="00CCFF"/>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64" name="Rectangle 63"/>
          <p:cNvSpPr/>
          <p:nvPr/>
        </p:nvSpPr>
        <p:spPr>
          <a:xfrm>
            <a:off x="2771800" y="5589240"/>
            <a:ext cx="648072" cy="216024"/>
          </a:xfrm>
          <a:prstGeom prst="rect">
            <a:avLst/>
          </a:prstGeom>
          <a:solidFill>
            <a:srgbClr val="9933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5" name="Rectangle 64"/>
          <p:cNvSpPr/>
          <p:nvPr/>
        </p:nvSpPr>
        <p:spPr>
          <a:xfrm rot="697769">
            <a:off x="4247964" y="5508327"/>
            <a:ext cx="648072" cy="216024"/>
          </a:xfrm>
          <a:prstGeom prst="rect">
            <a:avLst/>
          </a:prstGeom>
          <a:solidFill>
            <a:srgbClr val="9933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6" name="Freeform 65"/>
          <p:cNvSpPr/>
          <p:nvPr/>
        </p:nvSpPr>
        <p:spPr>
          <a:xfrm>
            <a:off x="1907704" y="5589240"/>
            <a:ext cx="633412" cy="276225"/>
          </a:xfrm>
          <a:custGeom>
            <a:avLst/>
            <a:gdLst>
              <a:gd name="connsiteX0" fmla="*/ 0 w 633412"/>
              <a:gd name="connsiteY0" fmla="*/ 276225 h 276225"/>
              <a:gd name="connsiteX1" fmla="*/ 0 w 633412"/>
              <a:gd name="connsiteY1" fmla="*/ 276225 h 276225"/>
              <a:gd name="connsiteX2" fmla="*/ 204787 w 633412"/>
              <a:gd name="connsiteY2" fmla="*/ 0 h 276225"/>
              <a:gd name="connsiteX3" fmla="*/ 490537 w 633412"/>
              <a:gd name="connsiteY3" fmla="*/ 90487 h 276225"/>
              <a:gd name="connsiteX4" fmla="*/ 633412 w 633412"/>
              <a:gd name="connsiteY4" fmla="*/ 261937 h 276225"/>
              <a:gd name="connsiteX5" fmla="*/ 0 w 633412"/>
              <a:gd name="connsiteY5" fmla="*/ 276225 h 276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33412" h="276225">
                <a:moveTo>
                  <a:pt x="0" y="276225"/>
                </a:moveTo>
                <a:lnTo>
                  <a:pt x="0" y="276225"/>
                </a:lnTo>
                <a:lnTo>
                  <a:pt x="204787" y="0"/>
                </a:lnTo>
                <a:lnTo>
                  <a:pt x="490537" y="90487"/>
                </a:lnTo>
                <a:lnTo>
                  <a:pt x="633412" y="261937"/>
                </a:lnTo>
                <a:lnTo>
                  <a:pt x="0" y="276225"/>
                </a:lnTo>
                <a:close/>
              </a:path>
            </a:pathLst>
          </a:custGeom>
          <a:solidFill>
            <a:srgbClr val="00CCFF"/>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7" name="Freeform 66"/>
          <p:cNvSpPr/>
          <p:nvPr/>
        </p:nvSpPr>
        <p:spPr>
          <a:xfrm>
            <a:off x="2699792" y="6021288"/>
            <a:ext cx="433387" cy="266700"/>
          </a:xfrm>
          <a:custGeom>
            <a:avLst/>
            <a:gdLst>
              <a:gd name="connsiteX0" fmla="*/ 0 w 433387"/>
              <a:gd name="connsiteY0" fmla="*/ 152400 h 266700"/>
              <a:gd name="connsiteX1" fmla="*/ 0 w 433387"/>
              <a:gd name="connsiteY1" fmla="*/ 152400 h 266700"/>
              <a:gd name="connsiteX2" fmla="*/ 42862 w 433387"/>
              <a:gd name="connsiteY2" fmla="*/ 138113 h 266700"/>
              <a:gd name="connsiteX3" fmla="*/ 85725 w 433387"/>
              <a:gd name="connsiteY3" fmla="*/ 133350 h 266700"/>
              <a:gd name="connsiteX4" fmla="*/ 366712 w 433387"/>
              <a:gd name="connsiteY4" fmla="*/ 0 h 266700"/>
              <a:gd name="connsiteX5" fmla="*/ 433387 w 433387"/>
              <a:gd name="connsiteY5" fmla="*/ 128588 h 266700"/>
              <a:gd name="connsiteX6" fmla="*/ 180975 w 433387"/>
              <a:gd name="connsiteY6" fmla="*/ 266700 h 266700"/>
              <a:gd name="connsiteX7" fmla="*/ 0 w 433387"/>
              <a:gd name="connsiteY7" fmla="*/ 152400 h 266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3387" h="266700">
                <a:moveTo>
                  <a:pt x="0" y="152400"/>
                </a:moveTo>
                <a:lnTo>
                  <a:pt x="0" y="152400"/>
                </a:lnTo>
                <a:cubicBezTo>
                  <a:pt x="14287" y="147638"/>
                  <a:pt x="28160" y="141380"/>
                  <a:pt x="42862" y="138113"/>
                </a:cubicBezTo>
                <a:cubicBezTo>
                  <a:pt x="56895" y="134994"/>
                  <a:pt x="85725" y="133350"/>
                  <a:pt x="85725" y="133350"/>
                </a:cubicBezTo>
                <a:lnTo>
                  <a:pt x="366712" y="0"/>
                </a:lnTo>
                <a:lnTo>
                  <a:pt x="433387" y="128588"/>
                </a:lnTo>
                <a:lnTo>
                  <a:pt x="180975" y="266700"/>
                </a:lnTo>
                <a:lnTo>
                  <a:pt x="0" y="152400"/>
                </a:lnTo>
                <a:close/>
              </a:path>
            </a:pathLst>
          </a:custGeom>
          <a:solidFill>
            <a:srgbClr val="00CCFF"/>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8" name="Freeform 67"/>
          <p:cNvSpPr/>
          <p:nvPr/>
        </p:nvSpPr>
        <p:spPr>
          <a:xfrm>
            <a:off x="6444208" y="5589240"/>
            <a:ext cx="509588" cy="180975"/>
          </a:xfrm>
          <a:custGeom>
            <a:avLst/>
            <a:gdLst>
              <a:gd name="connsiteX0" fmla="*/ 0 w 509588"/>
              <a:gd name="connsiteY0" fmla="*/ 180975 h 180975"/>
              <a:gd name="connsiteX1" fmla="*/ 0 w 509588"/>
              <a:gd name="connsiteY1" fmla="*/ 180975 h 180975"/>
              <a:gd name="connsiteX2" fmla="*/ 66675 w 509588"/>
              <a:gd name="connsiteY2" fmla="*/ 166688 h 180975"/>
              <a:gd name="connsiteX3" fmla="*/ 500063 w 509588"/>
              <a:gd name="connsiteY3" fmla="*/ 0 h 180975"/>
              <a:gd name="connsiteX4" fmla="*/ 509588 w 509588"/>
              <a:gd name="connsiteY4" fmla="*/ 119063 h 180975"/>
              <a:gd name="connsiteX5" fmla="*/ 0 w 509588"/>
              <a:gd name="connsiteY5" fmla="*/ 180975 h 180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9588" h="180975">
                <a:moveTo>
                  <a:pt x="0" y="180975"/>
                </a:moveTo>
                <a:lnTo>
                  <a:pt x="0" y="180975"/>
                </a:lnTo>
                <a:cubicBezTo>
                  <a:pt x="47019" y="163344"/>
                  <a:pt x="24536" y="166688"/>
                  <a:pt x="66675" y="166688"/>
                </a:cubicBezTo>
                <a:lnTo>
                  <a:pt x="500063" y="0"/>
                </a:lnTo>
                <a:lnTo>
                  <a:pt x="509588" y="119063"/>
                </a:lnTo>
                <a:lnTo>
                  <a:pt x="0" y="180975"/>
                </a:lnTo>
                <a:close/>
              </a:path>
            </a:pathLst>
          </a:custGeom>
          <a:solidFill>
            <a:srgbClr val="00CCFF"/>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9" name="Freeform 68"/>
          <p:cNvSpPr/>
          <p:nvPr/>
        </p:nvSpPr>
        <p:spPr>
          <a:xfrm>
            <a:off x="2267744" y="5805264"/>
            <a:ext cx="400050" cy="166688"/>
          </a:xfrm>
          <a:custGeom>
            <a:avLst/>
            <a:gdLst>
              <a:gd name="connsiteX0" fmla="*/ 0 w 400050"/>
              <a:gd name="connsiteY0" fmla="*/ 166688 h 166688"/>
              <a:gd name="connsiteX1" fmla="*/ 0 w 400050"/>
              <a:gd name="connsiteY1" fmla="*/ 166688 h 166688"/>
              <a:gd name="connsiteX2" fmla="*/ 400050 w 400050"/>
              <a:gd name="connsiteY2" fmla="*/ 119063 h 166688"/>
              <a:gd name="connsiteX3" fmla="*/ 80962 w 400050"/>
              <a:gd name="connsiteY3" fmla="*/ 0 h 166688"/>
              <a:gd name="connsiteX4" fmla="*/ 0 w 400050"/>
              <a:gd name="connsiteY4" fmla="*/ 166688 h 1666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0050" h="166688">
                <a:moveTo>
                  <a:pt x="0" y="166688"/>
                </a:moveTo>
                <a:lnTo>
                  <a:pt x="0" y="166688"/>
                </a:lnTo>
                <a:lnTo>
                  <a:pt x="400050" y="119063"/>
                </a:lnTo>
                <a:lnTo>
                  <a:pt x="80962" y="0"/>
                </a:lnTo>
                <a:lnTo>
                  <a:pt x="0" y="166688"/>
                </a:lnTo>
                <a:close/>
              </a:path>
            </a:pathLst>
          </a:custGeom>
          <a:solidFill>
            <a:srgbClr val="00CCFF"/>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0" name="Freeform 69"/>
          <p:cNvSpPr/>
          <p:nvPr/>
        </p:nvSpPr>
        <p:spPr>
          <a:xfrm>
            <a:off x="1259632" y="5949280"/>
            <a:ext cx="552450" cy="109538"/>
          </a:xfrm>
          <a:custGeom>
            <a:avLst/>
            <a:gdLst>
              <a:gd name="connsiteX0" fmla="*/ 0 w 552450"/>
              <a:gd name="connsiteY0" fmla="*/ 71438 h 109538"/>
              <a:gd name="connsiteX1" fmla="*/ 552450 w 552450"/>
              <a:gd name="connsiteY1" fmla="*/ 109538 h 109538"/>
              <a:gd name="connsiteX2" fmla="*/ 323850 w 552450"/>
              <a:gd name="connsiteY2" fmla="*/ 0 h 109538"/>
              <a:gd name="connsiteX3" fmla="*/ 0 w 552450"/>
              <a:gd name="connsiteY3" fmla="*/ 71438 h 109538"/>
            </a:gdLst>
            <a:ahLst/>
            <a:cxnLst>
              <a:cxn ang="0">
                <a:pos x="connsiteX0" y="connsiteY0"/>
              </a:cxn>
              <a:cxn ang="0">
                <a:pos x="connsiteX1" y="connsiteY1"/>
              </a:cxn>
              <a:cxn ang="0">
                <a:pos x="connsiteX2" y="connsiteY2"/>
              </a:cxn>
              <a:cxn ang="0">
                <a:pos x="connsiteX3" y="connsiteY3"/>
              </a:cxn>
            </a:cxnLst>
            <a:rect l="l" t="t" r="r" b="b"/>
            <a:pathLst>
              <a:path w="552450" h="109538">
                <a:moveTo>
                  <a:pt x="0" y="71438"/>
                </a:moveTo>
                <a:lnTo>
                  <a:pt x="552450" y="109538"/>
                </a:lnTo>
                <a:lnTo>
                  <a:pt x="323850" y="0"/>
                </a:lnTo>
                <a:lnTo>
                  <a:pt x="0" y="71438"/>
                </a:lnTo>
                <a:close/>
              </a:path>
            </a:pathLst>
          </a:custGeom>
          <a:solidFill>
            <a:srgbClr val="00CCFF"/>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2000" fill="hold"/>
                                        <p:tgtEl>
                                          <p:spTgt spid="2"/>
                                        </p:tgtEl>
                                        <p:attrNameLst>
                                          <p:attrName>ppt_x</p:attrName>
                                        </p:attrNameLst>
                                      </p:cBhvr>
                                      <p:tavLst>
                                        <p:tav tm="0">
                                          <p:val>
                                            <p:strVal val="0-#ppt_w/2"/>
                                          </p:val>
                                        </p:tav>
                                        <p:tav tm="100000">
                                          <p:val>
                                            <p:strVal val="#ppt_x"/>
                                          </p:val>
                                        </p:tav>
                                      </p:tavLst>
                                    </p:anim>
                                    <p:anim calcmode="lin" valueType="num">
                                      <p:cBhvr additive="base">
                                        <p:cTn id="8" dur="2000" fill="hold"/>
                                        <p:tgtEl>
                                          <p:spTgt spid="2"/>
                                        </p:tgtEl>
                                        <p:attrNameLst>
                                          <p:attrName>ppt_y</p:attrName>
                                        </p:attrNameLst>
                                      </p:cBhvr>
                                      <p:tavLst>
                                        <p:tav tm="0">
                                          <p:val>
                                            <p:strVal val="#ppt_y"/>
                                          </p:val>
                                        </p:tav>
                                        <p:tav tm="100000">
                                          <p:val>
                                            <p:strVal val="#ppt_y"/>
                                          </p:val>
                                        </p:tav>
                                      </p:tavLst>
                                    </p:anim>
                                  </p:childTnLst>
                                </p:cTn>
                              </p:par>
                            </p:childTnLst>
                          </p:cTn>
                        </p:par>
                        <p:par>
                          <p:cTn id="9" fill="hold">
                            <p:stCondLst>
                              <p:cond delay="2000"/>
                            </p:stCondLst>
                            <p:childTnLst>
                              <p:par>
                                <p:cTn id="10" presetID="1" presetClass="exit" presetSubtype="0" fill="hold" nodeType="afterEffect">
                                  <p:stCondLst>
                                    <p:cond delay="0"/>
                                  </p:stCondLst>
                                  <p:childTnLst>
                                    <p:set>
                                      <p:cBhvr>
                                        <p:cTn id="11" dur="1" fill="hold">
                                          <p:stCondLst>
                                            <p:cond delay="0"/>
                                          </p:stCondLst>
                                        </p:cTn>
                                        <p:tgtEl>
                                          <p:spTgt spid="2"/>
                                        </p:tgtEl>
                                        <p:attrNameLst>
                                          <p:attrName>style.visibility</p:attrName>
                                        </p:attrNameLst>
                                      </p:cBhvr>
                                      <p:to>
                                        <p:strVal val="hidden"/>
                                      </p:to>
                                    </p:set>
                                  </p:childTnLst>
                                </p:cTn>
                              </p:par>
                              <p:par>
                                <p:cTn id="12" presetID="1" presetClass="entr" presetSubtype="0" fill="hold" nodeType="withEffect">
                                  <p:stCondLst>
                                    <p:cond delay="0"/>
                                  </p:stCondLst>
                                  <p:childTnLst>
                                    <p:set>
                                      <p:cBhvr>
                                        <p:cTn id="13" dur="1" fill="hold">
                                          <p:stCondLst>
                                            <p:cond delay="0"/>
                                          </p:stCondLst>
                                        </p:cTn>
                                        <p:tgtEl>
                                          <p:spTgt spid="13"/>
                                        </p:tgtEl>
                                        <p:attrNameLst>
                                          <p:attrName>style.visibility</p:attrName>
                                        </p:attrNameLst>
                                      </p:cBhvr>
                                      <p:to>
                                        <p:strVal val="visible"/>
                                      </p:to>
                                    </p:set>
                                  </p:childTnLst>
                                </p:cTn>
                              </p:par>
                              <p:par>
                                <p:cTn id="14" presetID="1" presetClass="entr" presetSubtype="0" fill="hold" nodeType="withEffect">
                                  <p:stCondLst>
                                    <p:cond delay="0"/>
                                  </p:stCondLst>
                                  <p:childTnLst>
                                    <p:set>
                                      <p:cBhvr>
                                        <p:cTn id="15" dur="1" fill="hold">
                                          <p:stCondLst>
                                            <p:cond delay="0"/>
                                          </p:stCondLst>
                                        </p:cTn>
                                        <p:tgtEl>
                                          <p:spTgt spid="16"/>
                                        </p:tgtEl>
                                        <p:attrNameLst>
                                          <p:attrName>style.visibility</p:attrName>
                                        </p:attrNameLst>
                                      </p:cBhvr>
                                      <p:to>
                                        <p:strVal val="visible"/>
                                      </p:to>
                                    </p:set>
                                  </p:childTnLst>
                                </p:cTn>
                              </p:par>
                              <p:par>
                                <p:cTn id="16" presetID="1" presetClass="entr" presetSubtype="0" fill="hold" grpId="0" nodeType="withEffect">
                                  <p:stCondLst>
                                    <p:cond delay="0"/>
                                  </p:stCondLst>
                                  <p:childTnLst>
                                    <p:set>
                                      <p:cBhvr>
                                        <p:cTn id="17" dur="1" fill="hold">
                                          <p:stCondLst>
                                            <p:cond delay="0"/>
                                          </p:stCondLst>
                                        </p:cTn>
                                        <p:tgtEl>
                                          <p:spTgt spid="111"/>
                                        </p:tgtEl>
                                        <p:attrNameLst>
                                          <p:attrName>style.visibility</p:attrName>
                                        </p:attrNameLst>
                                      </p:cBhvr>
                                      <p:to>
                                        <p:strVal val="visible"/>
                                      </p:to>
                                    </p:set>
                                  </p:childTnLst>
                                </p:cTn>
                              </p:par>
                              <p:par>
                                <p:cTn id="18" presetID="1" presetClass="entr" presetSubtype="0" fill="hold" grpId="0" nodeType="withEffect">
                                  <p:stCondLst>
                                    <p:cond delay="0"/>
                                  </p:stCondLst>
                                  <p:childTnLst>
                                    <p:set>
                                      <p:cBhvr>
                                        <p:cTn id="19" dur="1" fill="hold">
                                          <p:stCondLst>
                                            <p:cond delay="0"/>
                                          </p:stCondLst>
                                        </p:cTn>
                                        <p:tgtEl>
                                          <p:spTgt spid="110"/>
                                        </p:tgtEl>
                                        <p:attrNameLst>
                                          <p:attrName>style.visibility</p:attrName>
                                        </p:attrNameLst>
                                      </p:cBhvr>
                                      <p:to>
                                        <p:strVal val="visible"/>
                                      </p:to>
                                    </p:set>
                                  </p:childTnLst>
                                </p:cTn>
                              </p:par>
                              <p:par>
                                <p:cTn id="20" presetID="1" presetClass="entr" presetSubtype="0" fill="hold" grpId="0" nodeType="withEffect">
                                  <p:stCondLst>
                                    <p:cond delay="0"/>
                                  </p:stCondLst>
                                  <p:childTnLst>
                                    <p:set>
                                      <p:cBhvr>
                                        <p:cTn id="21" dur="1" fill="hold">
                                          <p:stCondLst>
                                            <p:cond delay="0"/>
                                          </p:stCondLst>
                                        </p:cTn>
                                        <p:tgtEl>
                                          <p:spTgt spid="118"/>
                                        </p:tgtEl>
                                        <p:attrNameLst>
                                          <p:attrName>style.visibility</p:attrName>
                                        </p:attrNameLst>
                                      </p:cBhvr>
                                      <p:to>
                                        <p:strVal val="visible"/>
                                      </p:to>
                                    </p:set>
                                  </p:childTnLst>
                                </p:cTn>
                              </p:par>
                            </p:childTnLst>
                          </p:cTn>
                        </p:par>
                      </p:childTnLst>
                    </p:cTn>
                  </p:par>
                  <p:par>
                    <p:cTn id="22" fill="hold">
                      <p:stCondLst>
                        <p:cond delay="indefinite"/>
                      </p:stCondLst>
                      <p:childTnLst>
                        <p:par>
                          <p:cTn id="23" fill="hold">
                            <p:stCondLst>
                              <p:cond delay="0"/>
                            </p:stCondLst>
                            <p:childTnLst>
                              <p:par>
                                <p:cTn id="24" presetID="1" presetClass="exit" presetSubtype="0" fill="hold" grpId="1" nodeType="clickEffect">
                                  <p:stCondLst>
                                    <p:cond delay="0"/>
                                  </p:stCondLst>
                                  <p:childTnLst>
                                    <p:set>
                                      <p:cBhvr>
                                        <p:cTn id="25" dur="1" fill="hold">
                                          <p:stCondLst>
                                            <p:cond delay="0"/>
                                          </p:stCondLst>
                                        </p:cTn>
                                        <p:tgtEl>
                                          <p:spTgt spid="118"/>
                                        </p:tgtEl>
                                        <p:attrNameLst>
                                          <p:attrName>style.visibility</p:attrName>
                                        </p:attrNameLst>
                                      </p:cBhvr>
                                      <p:to>
                                        <p:strVal val="hidden"/>
                                      </p:to>
                                    </p:set>
                                  </p:childTnLst>
                                </p:cTn>
                              </p:par>
                              <p:par>
                                <p:cTn id="26" presetID="1" presetClass="entr" presetSubtype="0" fill="hold" grpId="0" nodeType="withEffect">
                                  <p:stCondLst>
                                    <p:cond delay="0"/>
                                  </p:stCondLst>
                                  <p:childTnLst>
                                    <p:set>
                                      <p:cBhvr>
                                        <p:cTn id="27" dur="1" fill="hold">
                                          <p:stCondLst>
                                            <p:cond delay="0"/>
                                          </p:stCondLst>
                                        </p:cTn>
                                        <p:tgtEl>
                                          <p:spTgt spid="11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0" grpId="0" animBg="1"/>
      <p:bldP spid="111" grpId="0" animBg="1"/>
      <p:bldP spid="117" grpId="0" animBg="1"/>
      <p:bldP spid="118" grpId="0" animBg="1"/>
      <p:bldP spid="118" grpId="1" animBg="1"/>
    </p:bldLst>
  </p:timing>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3" name="Group 35"/>
          <p:cNvGrpSpPr/>
          <p:nvPr/>
        </p:nvGrpSpPr>
        <p:grpSpPr>
          <a:xfrm>
            <a:off x="-900608" y="0"/>
            <a:ext cx="10945216" cy="7605464"/>
            <a:chOff x="-900608" y="0"/>
            <a:chExt cx="10945216" cy="7605464"/>
          </a:xfrm>
        </p:grpSpPr>
        <p:cxnSp>
          <p:nvCxnSpPr>
            <p:cNvPr id="22" name="Straight Connector 21"/>
            <p:cNvCxnSpPr/>
            <p:nvPr/>
          </p:nvCxnSpPr>
          <p:spPr>
            <a:xfrm flipV="1">
              <a:off x="-900608" y="3744416"/>
              <a:ext cx="3600400" cy="3861048"/>
            </a:xfrm>
            <a:prstGeom prst="line">
              <a:avLst/>
            </a:prstGeom>
            <a:ln w="762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 name="Straight Connector 20"/>
            <p:cNvCxnSpPr/>
            <p:nvPr/>
          </p:nvCxnSpPr>
          <p:spPr>
            <a:xfrm>
              <a:off x="2699792" y="3744416"/>
              <a:ext cx="7344816" cy="0"/>
            </a:xfrm>
            <a:prstGeom prst="line">
              <a:avLst/>
            </a:prstGeom>
            <a:ln w="762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 name="Straight Connector 24"/>
            <p:cNvCxnSpPr/>
            <p:nvPr/>
          </p:nvCxnSpPr>
          <p:spPr>
            <a:xfrm>
              <a:off x="2699792" y="0"/>
              <a:ext cx="0" cy="3744416"/>
            </a:xfrm>
            <a:prstGeom prst="line">
              <a:avLst/>
            </a:prstGeom>
            <a:ln w="762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9" name="Group 182"/>
          <p:cNvGrpSpPr/>
          <p:nvPr/>
        </p:nvGrpSpPr>
        <p:grpSpPr>
          <a:xfrm>
            <a:off x="2699792" y="1143000"/>
            <a:ext cx="2418308" cy="2718048"/>
            <a:chOff x="2699792" y="1143000"/>
            <a:chExt cx="2418308" cy="2718048"/>
          </a:xfrm>
        </p:grpSpPr>
        <p:sp>
          <p:nvSpPr>
            <p:cNvPr id="171" name="Freeform 170"/>
            <p:cNvSpPr/>
            <p:nvPr/>
          </p:nvSpPr>
          <p:spPr>
            <a:xfrm>
              <a:off x="2915816" y="1143000"/>
              <a:ext cx="2202284" cy="2108200"/>
            </a:xfrm>
            <a:custGeom>
              <a:avLst/>
              <a:gdLst>
                <a:gd name="connsiteX0" fmla="*/ 596900 w 2641600"/>
                <a:gd name="connsiteY0" fmla="*/ 0 h 2108200"/>
                <a:gd name="connsiteX1" fmla="*/ 63500 w 2641600"/>
                <a:gd name="connsiteY1" fmla="*/ 317500 h 2108200"/>
                <a:gd name="connsiteX2" fmla="*/ 254000 w 2641600"/>
                <a:gd name="connsiteY2" fmla="*/ 571500 h 2108200"/>
                <a:gd name="connsiteX3" fmla="*/ 0 w 2641600"/>
                <a:gd name="connsiteY3" fmla="*/ 1041400 h 2108200"/>
                <a:gd name="connsiteX4" fmla="*/ 76200 w 2641600"/>
                <a:gd name="connsiteY4" fmla="*/ 1790700 h 2108200"/>
                <a:gd name="connsiteX5" fmla="*/ 825500 w 2641600"/>
                <a:gd name="connsiteY5" fmla="*/ 2108200 h 2108200"/>
                <a:gd name="connsiteX6" fmla="*/ 1295400 w 2641600"/>
                <a:gd name="connsiteY6" fmla="*/ 1752600 h 2108200"/>
                <a:gd name="connsiteX7" fmla="*/ 2425700 w 2641600"/>
                <a:gd name="connsiteY7" fmla="*/ 2082800 h 2108200"/>
                <a:gd name="connsiteX8" fmla="*/ 2641600 w 2641600"/>
                <a:gd name="connsiteY8" fmla="*/ 1181100 h 2108200"/>
                <a:gd name="connsiteX9" fmla="*/ 1981200 w 2641600"/>
                <a:gd name="connsiteY9" fmla="*/ 368300 h 2108200"/>
                <a:gd name="connsiteX10" fmla="*/ 596900 w 2641600"/>
                <a:gd name="connsiteY10" fmla="*/ 0 h 2108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641600" h="2108200">
                  <a:moveTo>
                    <a:pt x="596900" y="0"/>
                  </a:moveTo>
                  <a:lnTo>
                    <a:pt x="63500" y="317500"/>
                  </a:lnTo>
                  <a:lnTo>
                    <a:pt x="254000" y="571500"/>
                  </a:lnTo>
                  <a:lnTo>
                    <a:pt x="0" y="1041400"/>
                  </a:lnTo>
                  <a:lnTo>
                    <a:pt x="76200" y="1790700"/>
                  </a:lnTo>
                  <a:lnTo>
                    <a:pt x="825500" y="2108200"/>
                  </a:lnTo>
                  <a:lnTo>
                    <a:pt x="1295400" y="1752600"/>
                  </a:lnTo>
                  <a:lnTo>
                    <a:pt x="2425700" y="2082800"/>
                  </a:lnTo>
                  <a:lnTo>
                    <a:pt x="2641600" y="1181100"/>
                  </a:lnTo>
                  <a:lnTo>
                    <a:pt x="1981200" y="368300"/>
                  </a:lnTo>
                  <a:lnTo>
                    <a:pt x="596900" y="0"/>
                  </a:lnTo>
                  <a:close/>
                </a:path>
              </a:pathLst>
            </a:custGeom>
            <a:solidFill>
              <a:srgbClr val="9933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cxnSp>
          <p:nvCxnSpPr>
            <p:cNvPr id="177" name="Straight Connector 176"/>
            <p:cNvCxnSpPr>
              <a:endCxn id="171" idx="4"/>
            </p:cNvCxnSpPr>
            <p:nvPr/>
          </p:nvCxnSpPr>
          <p:spPr>
            <a:xfrm flipV="1">
              <a:off x="2699792" y="2933700"/>
              <a:ext cx="279551" cy="927348"/>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8" name="Straight Connector 177"/>
            <p:cNvCxnSpPr>
              <a:stCxn id="171" idx="5"/>
            </p:cNvCxnSpPr>
            <p:nvPr/>
          </p:nvCxnSpPr>
          <p:spPr>
            <a:xfrm flipH="1">
              <a:off x="3059834" y="3251200"/>
              <a:ext cx="544196" cy="321816"/>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1" name="Straight Connector 180"/>
            <p:cNvCxnSpPr/>
            <p:nvPr/>
          </p:nvCxnSpPr>
          <p:spPr>
            <a:xfrm>
              <a:off x="3275856" y="3429000"/>
              <a:ext cx="288032" cy="216024"/>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3" name="Straight Connector 142"/>
            <p:cNvCxnSpPr/>
            <p:nvPr/>
          </p:nvCxnSpPr>
          <p:spPr>
            <a:xfrm>
              <a:off x="2987824" y="2780928"/>
              <a:ext cx="2016224"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6" name="Straight Connector 145"/>
            <p:cNvCxnSpPr/>
            <p:nvPr/>
          </p:nvCxnSpPr>
          <p:spPr>
            <a:xfrm>
              <a:off x="3203848" y="3068960"/>
              <a:ext cx="576064"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8" name="Straight Connector 147"/>
            <p:cNvCxnSpPr/>
            <p:nvPr/>
          </p:nvCxnSpPr>
          <p:spPr>
            <a:xfrm>
              <a:off x="4499992" y="3068960"/>
              <a:ext cx="43204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1" name="Straight Connector 150"/>
            <p:cNvCxnSpPr/>
            <p:nvPr/>
          </p:nvCxnSpPr>
          <p:spPr>
            <a:xfrm>
              <a:off x="4860032" y="2492896"/>
              <a:ext cx="216024"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3" name="Straight Connector 152"/>
            <p:cNvCxnSpPr/>
            <p:nvPr/>
          </p:nvCxnSpPr>
          <p:spPr>
            <a:xfrm>
              <a:off x="2915816" y="2204864"/>
              <a:ext cx="36004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9" name="Straight Connector 158"/>
            <p:cNvCxnSpPr/>
            <p:nvPr/>
          </p:nvCxnSpPr>
          <p:spPr>
            <a:xfrm>
              <a:off x="3059832" y="1916832"/>
              <a:ext cx="216024"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3" name="Straight Connector 162"/>
            <p:cNvCxnSpPr/>
            <p:nvPr/>
          </p:nvCxnSpPr>
          <p:spPr>
            <a:xfrm>
              <a:off x="3059832" y="2204864"/>
              <a:ext cx="0" cy="28803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5" name="Straight Connector 164"/>
            <p:cNvCxnSpPr/>
            <p:nvPr/>
          </p:nvCxnSpPr>
          <p:spPr>
            <a:xfrm>
              <a:off x="3491880" y="2492896"/>
              <a:ext cx="0" cy="28803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6" name="Straight Connector 165"/>
            <p:cNvCxnSpPr/>
            <p:nvPr/>
          </p:nvCxnSpPr>
          <p:spPr>
            <a:xfrm>
              <a:off x="3923928" y="2780928"/>
              <a:ext cx="0" cy="21602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8" name="Straight Connector 167"/>
            <p:cNvCxnSpPr/>
            <p:nvPr/>
          </p:nvCxnSpPr>
          <p:spPr>
            <a:xfrm>
              <a:off x="3059832" y="2780928"/>
              <a:ext cx="0" cy="21602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9" name="Straight Connector 168"/>
            <p:cNvCxnSpPr/>
            <p:nvPr/>
          </p:nvCxnSpPr>
          <p:spPr>
            <a:xfrm>
              <a:off x="4644008" y="2780928"/>
              <a:ext cx="0" cy="28803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5" name="Straight Connector 174"/>
            <p:cNvCxnSpPr/>
            <p:nvPr/>
          </p:nvCxnSpPr>
          <p:spPr>
            <a:xfrm>
              <a:off x="5004048" y="2492896"/>
              <a:ext cx="0" cy="28803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2" name="Straight Connector 141"/>
            <p:cNvCxnSpPr>
              <a:endCxn id="172" idx="11"/>
            </p:cNvCxnSpPr>
            <p:nvPr/>
          </p:nvCxnSpPr>
          <p:spPr>
            <a:xfrm>
              <a:off x="2699792" y="2492896"/>
              <a:ext cx="115212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172" name="Freeform 171"/>
          <p:cNvSpPr/>
          <p:nvPr/>
        </p:nvSpPr>
        <p:spPr>
          <a:xfrm>
            <a:off x="2915816" y="-243408"/>
            <a:ext cx="3681834" cy="3024336"/>
          </a:xfrm>
          <a:custGeom>
            <a:avLst/>
            <a:gdLst>
              <a:gd name="connsiteX0" fmla="*/ 3187700 w 3702050"/>
              <a:gd name="connsiteY0" fmla="*/ 1695450 h 2667000"/>
              <a:gd name="connsiteX1" fmla="*/ 2374900 w 3702050"/>
              <a:gd name="connsiteY1" fmla="*/ 1695450 h 2667000"/>
              <a:gd name="connsiteX2" fmla="*/ 2197100 w 3702050"/>
              <a:gd name="connsiteY2" fmla="*/ 2247900 h 2667000"/>
              <a:gd name="connsiteX3" fmla="*/ 2032000 w 3702050"/>
              <a:gd name="connsiteY3" fmla="*/ 2044700 h 2667000"/>
              <a:gd name="connsiteX4" fmla="*/ 1790700 w 3702050"/>
              <a:gd name="connsiteY4" fmla="*/ 2616200 h 2667000"/>
              <a:gd name="connsiteX5" fmla="*/ 1174750 w 3702050"/>
              <a:gd name="connsiteY5" fmla="*/ 2667000 h 2667000"/>
              <a:gd name="connsiteX6" fmla="*/ 901700 w 3702050"/>
              <a:gd name="connsiteY6" fmla="*/ 2209800 h 2667000"/>
              <a:gd name="connsiteX7" fmla="*/ 361950 w 3702050"/>
              <a:gd name="connsiteY7" fmla="*/ 2222500 h 2667000"/>
              <a:gd name="connsiteX8" fmla="*/ 203200 w 3702050"/>
              <a:gd name="connsiteY8" fmla="*/ 1619250 h 2667000"/>
              <a:gd name="connsiteX9" fmla="*/ 0 w 3702050"/>
              <a:gd name="connsiteY9" fmla="*/ 1536700 h 2667000"/>
              <a:gd name="connsiteX10" fmla="*/ 311150 w 3702050"/>
              <a:gd name="connsiteY10" fmla="*/ 1333500 h 2667000"/>
              <a:gd name="connsiteX11" fmla="*/ 190500 w 3702050"/>
              <a:gd name="connsiteY11" fmla="*/ 1009650 h 2667000"/>
              <a:gd name="connsiteX12" fmla="*/ 628650 w 3702050"/>
              <a:gd name="connsiteY12" fmla="*/ 1009650 h 2667000"/>
              <a:gd name="connsiteX13" fmla="*/ 806450 w 3702050"/>
              <a:gd name="connsiteY13" fmla="*/ 806450 h 2667000"/>
              <a:gd name="connsiteX14" fmla="*/ 787400 w 3702050"/>
              <a:gd name="connsiteY14" fmla="*/ 438150 h 2667000"/>
              <a:gd name="connsiteX15" fmla="*/ 1054100 w 3702050"/>
              <a:gd name="connsiteY15" fmla="*/ 0 h 2667000"/>
              <a:gd name="connsiteX16" fmla="*/ 1155700 w 3702050"/>
              <a:gd name="connsiteY16" fmla="*/ 254000 h 2667000"/>
              <a:gd name="connsiteX17" fmla="*/ 1250950 w 3702050"/>
              <a:gd name="connsiteY17" fmla="*/ 19050 h 2667000"/>
              <a:gd name="connsiteX18" fmla="*/ 1485900 w 3702050"/>
              <a:gd name="connsiteY18" fmla="*/ 361950 h 2667000"/>
              <a:gd name="connsiteX19" fmla="*/ 1720850 w 3702050"/>
              <a:gd name="connsiteY19" fmla="*/ 12700 h 2667000"/>
              <a:gd name="connsiteX20" fmla="*/ 1892300 w 3702050"/>
              <a:gd name="connsiteY20" fmla="*/ 260350 h 2667000"/>
              <a:gd name="connsiteX21" fmla="*/ 2127250 w 3702050"/>
              <a:gd name="connsiteY21" fmla="*/ 44450 h 2667000"/>
              <a:gd name="connsiteX22" fmla="*/ 2038350 w 3702050"/>
              <a:gd name="connsiteY22" fmla="*/ 330200 h 2667000"/>
              <a:gd name="connsiteX23" fmla="*/ 2406650 w 3702050"/>
              <a:gd name="connsiteY23" fmla="*/ 127000 h 2667000"/>
              <a:gd name="connsiteX24" fmla="*/ 2349500 w 3702050"/>
              <a:gd name="connsiteY24" fmla="*/ 330200 h 2667000"/>
              <a:gd name="connsiteX25" fmla="*/ 2686050 w 3702050"/>
              <a:gd name="connsiteY25" fmla="*/ 222250 h 2667000"/>
              <a:gd name="connsiteX26" fmla="*/ 3111500 w 3702050"/>
              <a:gd name="connsiteY26" fmla="*/ 304800 h 2667000"/>
              <a:gd name="connsiteX27" fmla="*/ 3536950 w 3702050"/>
              <a:gd name="connsiteY27" fmla="*/ 679450 h 2667000"/>
              <a:gd name="connsiteX28" fmla="*/ 3702050 w 3702050"/>
              <a:gd name="connsiteY28" fmla="*/ 1149350 h 2667000"/>
              <a:gd name="connsiteX29" fmla="*/ 3625850 w 3702050"/>
              <a:gd name="connsiteY29" fmla="*/ 1454150 h 2667000"/>
              <a:gd name="connsiteX30" fmla="*/ 3187700 w 3702050"/>
              <a:gd name="connsiteY30" fmla="*/ 1695450 h 2667000"/>
              <a:gd name="connsiteX0" fmla="*/ 3187700 w 3702050"/>
              <a:gd name="connsiteY0" fmla="*/ 1908770 h 2880320"/>
              <a:gd name="connsiteX1" fmla="*/ 2374900 w 3702050"/>
              <a:gd name="connsiteY1" fmla="*/ 1908770 h 2880320"/>
              <a:gd name="connsiteX2" fmla="*/ 2197100 w 3702050"/>
              <a:gd name="connsiteY2" fmla="*/ 2461220 h 2880320"/>
              <a:gd name="connsiteX3" fmla="*/ 2032000 w 3702050"/>
              <a:gd name="connsiteY3" fmla="*/ 2258020 h 2880320"/>
              <a:gd name="connsiteX4" fmla="*/ 1790700 w 3702050"/>
              <a:gd name="connsiteY4" fmla="*/ 2829520 h 2880320"/>
              <a:gd name="connsiteX5" fmla="*/ 1174750 w 3702050"/>
              <a:gd name="connsiteY5" fmla="*/ 2880320 h 2880320"/>
              <a:gd name="connsiteX6" fmla="*/ 901700 w 3702050"/>
              <a:gd name="connsiteY6" fmla="*/ 2423120 h 2880320"/>
              <a:gd name="connsiteX7" fmla="*/ 361950 w 3702050"/>
              <a:gd name="connsiteY7" fmla="*/ 2435820 h 2880320"/>
              <a:gd name="connsiteX8" fmla="*/ 203200 w 3702050"/>
              <a:gd name="connsiteY8" fmla="*/ 1832570 h 2880320"/>
              <a:gd name="connsiteX9" fmla="*/ 0 w 3702050"/>
              <a:gd name="connsiteY9" fmla="*/ 1750020 h 2880320"/>
              <a:gd name="connsiteX10" fmla="*/ 311150 w 3702050"/>
              <a:gd name="connsiteY10" fmla="*/ 1546820 h 2880320"/>
              <a:gd name="connsiteX11" fmla="*/ 190500 w 3702050"/>
              <a:gd name="connsiteY11" fmla="*/ 1222970 h 2880320"/>
              <a:gd name="connsiteX12" fmla="*/ 628650 w 3702050"/>
              <a:gd name="connsiteY12" fmla="*/ 1222970 h 2880320"/>
              <a:gd name="connsiteX13" fmla="*/ 806450 w 3702050"/>
              <a:gd name="connsiteY13" fmla="*/ 1019770 h 2880320"/>
              <a:gd name="connsiteX14" fmla="*/ 787400 w 3702050"/>
              <a:gd name="connsiteY14" fmla="*/ 651470 h 2880320"/>
              <a:gd name="connsiteX15" fmla="*/ 1028328 w 3702050"/>
              <a:gd name="connsiteY15" fmla="*/ 0 h 2880320"/>
              <a:gd name="connsiteX16" fmla="*/ 1155700 w 3702050"/>
              <a:gd name="connsiteY16" fmla="*/ 467320 h 2880320"/>
              <a:gd name="connsiteX17" fmla="*/ 1250950 w 3702050"/>
              <a:gd name="connsiteY17" fmla="*/ 232370 h 2880320"/>
              <a:gd name="connsiteX18" fmla="*/ 1485900 w 3702050"/>
              <a:gd name="connsiteY18" fmla="*/ 575270 h 2880320"/>
              <a:gd name="connsiteX19" fmla="*/ 1720850 w 3702050"/>
              <a:gd name="connsiteY19" fmla="*/ 226020 h 2880320"/>
              <a:gd name="connsiteX20" fmla="*/ 1892300 w 3702050"/>
              <a:gd name="connsiteY20" fmla="*/ 473670 h 2880320"/>
              <a:gd name="connsiteX21" fmla="*/ 2127250 w 3702050"/>
              <a:gd name="connsiteY21" fmla="*/ 257770 h 2880320"/>
              <a:gd name="connsiteX22" fmla="*/ 2038350 w 3702050"/>
              <a:gd name="connsiteY22" fmla="*/ 543520 h 2880320"/>
              <a:gd name="connsiteX23" fmla="*/ 2406650 w 3702050"/>
              <a:gd name="connsiteY23" fmla="*/ 340320 h 2880320"/>
              <a:gd name="connsiteX24" fmla="*/ 2349500 w 3702050"/>
              <a:gd name="connsiteY24" fmla="*/ 543520 h 2880320"/>
              <a:gd name="connsiteX25" fmla="*/ 2686050 w 3702050"/>
              <a:gd name="connsiteY25" fmla="*/ 435570 h 2880320"/>
              <a:gd name="connsiteX26" fmla="*/ 3111500 w 3702050"/>
              <a:gd name="connsiteY26" fmla="*/ 518120 h 2880320"/>
              <a:gd name="connsiteX27" fmla="*/ 3536950 w 3702050"/>
              <a:gd name="connsiteY27" fmla="*/ 892770 h 2880320"/>
              <a:gd name="connsiteX28" fmla="*/ 3702050 w 3702050"/>
              <a:gd name="connsiteY28" fmla="*/ 1362670 h 2880320"/>
              <a:gd name="connsiteX29" fmla="*/ 3625850 w 3702050"/>
              <a:gd name="connsiteY29" fmla="*/ 1667470 h 2880320"/>
              <a:gd name="connsiteX30" fmla="*/ 3187700 w 3702050"/>
              <a:gd name="connsiteY30" fmla="*/ 1908770 h 2880320"/>
              <a:gd name="connsiteX0" fmla="*/ 3187700 w 3702050"/>
              <a:gd name="connsiteY0" fmla="*/ 1980778 h 2952328"/>
              <a:gd name="connsiteX1" fmla="*/ 2374900 w 3702050"/>
              <a:gd name="connsiteY1" fmla="*/ 1980778 h 2952328"/>
              <a:gd name="connsiteX2" fmla="*/ 2197100 w 3702050"/>
              <a:gd name="connsiteY2" fmla="*/ 2533228 h 2952328"/>
              <a:gd name="connsiteX3" fmla="*/ 2032000 w 3702050"/>
              <a:gd name="connsiteY3" fmla="*/ 2330028 h 2952328"/>
              <a:gd name="connsiteX4" fmla="*/ 1790700 w 3702050"/>
              <a:gd name="connsiteY4" fmla="*/ 2901528 h 2952328"/>
              <a:gd name="connsiteX5" fmla="*/ 1174750 w 3702050"/>
              <a:gd name="connsiteY5" fmla="*/ 2952328 h 2952328"/>
              <a:gd name="connsiteX6" fmla="*/ 901700 w 3702050"/>
              <a:gd name="connsiteY6" fmla="*/ 2495128 h 2952328"/>
              <a:gd name="connsiteX7" fmla="*/ 361950 w 3702050"/>
              <a:gd name="connsiteY7" fmla="*/ 2507828 h 2952328"/>
              <a:gd name="connsiteX8" fmla="*/ 203200 w 3702050"/>
              <a:gd name="connsiteY8" fmla="*/ 1904578 h 2952328"/>
              <a:gd name="connsiteX9" fmla="*/ 0 w 3702050"/>
              <a:gd name="connsiteY9" fmla="*/ 1822028 h 2952328"/>
              <a:gd name="connsiteX10" fmla="*/ 311150 w 3702050"/>
              <a:gd name="connsiteY10" fmla="*/ 1618828 h 2952328"/>
              <a:gd name="connsiteX11" fmla="*/ 190500 w 3702050"/>
              <a:gd name="connsiteY11" fmla="*/ 1294978 h 2952328"/>
              <a:gd name="connsiteX12" fmla="*/ 628650 w 3702050"/>
              <a:gd name="connsiteY12" fmla="*/ 1294978 h 2952328"/>
              <a:gd name="connsiteX13" fmla="*/ 806450 w 3702050"/>
              <a:gd name="connsiteY13" fmla="*/ 1091778 h 2952328"/>
              <a:gd name="connsiteX14" fmla="*/ 787400 w 3702050"/>
              <a:gd name="connsiteY14" fmla="*/ 723478 h 2952328"/>
              <a:gd name="connsiteX15" fmla="*/ 1028328 w 3702050"/>
              <a:gd name="connsiteY15" fmla="*/ 72008 h 2952328"/>
              <a:gd name="connsiteX16" fmla="*/ 1155700 w 3702050"/>
              <a:gd name="connsiteY16" fmla="*/ 539328 h 2952328"/>
              <a:gd name="connsiteX17" fmla="*/ 1316360 w 3702050"/>
              <a:gd name="connsiteY17" fmla="*/ 0 h 2952328"/>
              <a:gd name="connsiteX18" fmla="*/ 1485900 w 3702050"/>
              <a:gd name="connsiteY18" fmla="*/ 647278 h 2952328"/>
              <a:gd name="connsiteX19" fmla="*/ 1720850 w 3702050"/>
              <a:gd name="connsiteY19" fmla="*/ 298028 h 2952328"/>
              <a:gd name="connsiteX20" fmla="*/ 1892300 w 3702050"/>
              <a:gd name="connsiteY20" fmla="*/ 545678 h 2952328"/>
              <a:gd name="connsiteX21" fmla="*/ 2127250 w 3702050"/>
              <a:gd name="connsiteY21" fmla="*/ 329778 h 2952328"/>
              <a:gd name="connsiteX22" fmla="*/ 2038350 w 3702050"/>
              <a:gd name="connsiteY22" fmla="*/ 615528 h 2952328"/>
              <a:gd name="connsiteX23" fmla="*/ 2406650 w 3702050"/>
              <a:gd name="connsiteY23" fmla="*/ 412328 h 2952328"/>
              <a:gd name="connsiteX24" fmla="*/ 2349500 w 3702050"/>
              <a:gd name="connsiteY24" fmla="*/ 615528 h 2952328"/>
              <a:gd name="connsiteX25" fmla="*/ 2686050 w 3702050"/>
              <a:gd name="connsiteY25" fmla="*/ 507578 h 2952328"/>
              <a:gd name="connsiteX26" fmla="*/ 3111500 w 3702050"/>
              <a:gd name="connsiteY26" fmla="*/ 590128 h 2952328"/>
              <a:gd name="connsiteX27" fmla="*/ 3536950 w 3702050"/>
              <a:gd name="connsiteY27" fmla="*/ 964778 h 2952328"/>
              <a:gd name="connsiteX28" fmla="*/ 3702050 w 3702050"/>
              <a:gd name="connsiteY28" fmla="*/ 1434678 h 2952328"/>
              <a:gd name="connsiteX29" fmla="*/ 3625850 w 3702050"/>
              <a:gd name="connsiteY29" fmla="*/ 1739478 h 2952328"/>
              <a:gd name="connsiteX30" fmla="*/ 3187700 w 3702050"/>
              <a:gd name="connsiteY30" fmla="*/ 1980778 h 2952328"/>
              <a:gd name="connsiteX0" fmla="*/ 3187700 w 3702050"/>
              <a:gd name="connsiteY0" fmla="*/ 1980778 h 2952328"/>
              <a:gd name="connsiteX1" fmla="*/ 2374900 w 3702050"/>
              <a:gd name="connsiteY1" fmla="*/ 1980778 h 2952328"/>
              <a:gd name="connsiteX2" fmla="*/ 2197100 w 3702050"/>
              <a:gd name="connsiteY2" fmla="*/ 2533228 h 2952328"/>
              <a:gd name="connsiteX3" fmla="*/ 2032000 w 3702050"/>
              <a:gd name="connsiteY3" fmla="*/ 2330028 h 2952328"/>
              <a:gd name="connsiteX4" fmla="*/ 1790700 w 3702050"/>
              <a:gd name="connsiteY4" fmla="*/ 2901528 h 2952328"/>
              <a:gd name="connsiteX5" fmla="*/ 1174750 w 3702050"/>
              <a:gd name="connsiteY5" fmla="*/ 2952328 h 2952328"/>
              <a:gd name="connsiteX6" fmla="*/ 901700 w 3702050"/>
              <a:gd name="connsiteY6" fmla="*/ 2495128 h 2952328"/>
              <a:gd name="connsiteX7" fmla="*/ 361950 w 3702050"/>
              <a:gd name="connsiteY7" fmla="*/ 2507828 h 2952328"/>
              <a:gd name="connsiteX8" fmla="*/ 203200 w 3702050"/>
              <a:gd name="connsiteY8" fmla="*/ 1904578 h 2952328"/>
              <a:gd name="connsiteX9" fmla="*/ 0 w 3702050"/>
              <a:gd name="connsiteY9" fmla="*/ 1822028 h 2952328"/>
              <a:gd name="connsiteX10" fmla="*/ 311150 w 3702050"/>
              <a:gd name="connsiteY10" fmla="*/ 1618828 h 2952328"/>
              <a:gd name="connsiteX11" fmla="*/ 190500 w 3702050"/>
              <a:gd name="connsiteY11" fmla="*/ 1294978 h 2952328"/>
              <a:gd name="connsiteX12" fmla="*/ 628650 w 3702050"/>
              <a:gd name="connsiteY12" fmla="*/ 1294978 h 2952328"/>
              <a:gd name="connsiteX13" fmla="*/ 806450 w 3702050"/>
              <a:gd name="connsiteY13" fmla="*/ 1091778 h 2952328"/>
              <a:gd name="connsiteX14" fmla="*/ 787400 w 3702050"/>
              <a:gd name="connsiteY14" fmla="*/ 723478 h 2952328"/>
              <a:gd name="connsiteX15" fmla="*/ 1028328 w 3702050"/>
              <a:gd name="connsiteY15" fmla="*/ 72008 h 2952328"/>
              <a:gd name="connsiteX16" fmla="*/ 1172344 w 3702050"/>
              <a:gd name="connsiteY16" fmla="*/ 360040 h 2952328"/>
              <a:gd name="connsiteX17" fmla="*/ 1316360 w 3702050"/>
              <a:gd name="connsiteY17" fmla="*/ 0 h 2952328"/>
              <a:gd name="connsiteX18" fmla="*/ 1485900 w 3702050"/>
              <a:gd name="connsiteY18" fmla="*/ 647278 h 2952328"/>
              <a:gd name="connsiteX19" fmla="*/ 1720850 w 3702050"/>
              <a:gd name="connsiteY19" fmla="*/ 298028 h 2952328"/>
              <a:gd name="connsiteX20" fmla="*/ 1892300 w 3702050"/>
              <a:gd name="connsiteY20" fmla="*/ 545678 h 2952328"/>
              <a:gd name="connsiteX21" fmla="*/ 2127250 w 3702050"/>
              <a:gd name="connsiteY21" fmla="*/ 329778 h 2952328"/>
              <a:gd name="connsiteX22" fmla="*/ 2038350 w 3702050"/>
              <a:gd name="connsiteY22" fmla="*/ 615528 h 2952328"/>
              <a:gd name="connsiteX23" fmla="*/ 2406650 w 3702050"/>
              <a:gd name="connsiteY23" fmla="*/ 412328 h 2952328"/>
              <a:gd name="connsiteX24" fmla="*/ 2349500 w 3702050"/>
              <a:gd name="connsiteY24" fmla="*/ 615528 h 2952328"/>
              <a:gd name="connsiteX25" fmla="*/ 2686050 w 3702050"/>
              <a:gd name="connsiteY25" fmla="*/ 507578 h 2952328"/>
              <a:gd name="connsiteX26" fmla="*/ 3111500 w 3702050"/>
              <a:gd name="connsiteY26" fmla="*/ 590128 h 2952328"/>
              <a:gd name="connsiteX27" fmla="*/ 3536950 w 3702050"/>
              <a:gd name="connsiteY27" fmla="*/ 964778 h 2952328"/>
              <a:gd name="connsiteX28" fmla="*/ 3702050 w 3702050"/>
              <a:gd name="connsiteY28" fmla="*/ 1434678 h 2952328"/>
              <a:gd name="connsiteX29" fmla="*/ 3625850 w 3702050"/>
              <a:gd name="connsiteY29" fmla="*/ 1739478 h 2952328"/>
              <a:gd name="connsiteX30" fmla="*/ 3187700 w 3702050"/>
              <a:gd name="connsiteY30" fmla="*/ 1980778 h 2952328"/>
              <a:gd name="connsiteX0" fmla="*/ 3187700 w 3702050"/>
              <a:gd name="connsiteY0" fmla="*/ 1980778 h 2952328"/>
              <a:gd name="connsiteX1" fmla="*/ 2374900 w 3702050"/>
              <a:gd name="connsiteY1" fmla="*/ 1980778 h 2952328"/>
              <a:gd name="connsiteX2" fmla="*/ 2197100 w 3702050"/>
              <a:gd name="connsiteY2" fmla="*/ 2533228 h 2952328"/>
              <a:gd name="connsiteX3" fmla="*/ 2032000 w 3702050"/>
              <a:gd name="connsiteY3" fmla="*/ 2330028 h 2952328"/>
              <a:gd name="connsiteX4" fmla="*/ 1790700 w 3702050"/>
              <a:gd name="connsiteY4" fmla="*/ 2901528 h 2952328"/>
              <a:gd name="connsiteX5" fmla="*/ 1174750 w 3702050"/>
              <a:gd name="connsiteY5" fmla="*/ 2952328 h 2952328"/>
              <a:gd name="connsiteX6" fmla="*/ 901700 w 3702050"/>
              <a:gd name="connsiteY6" fmla="*/ 2495128 h 2952328"/>
              <a:gd name="connsiteX7" fmla="*/ 361950 w 3702050"/>
              <a:gd name="connsiteY7" fmla="*/ 2507828 h 2952328"/>
              <a:gd name="connsiteX8" fmla="*/ 203200 w 3702050"/>
              <a:gd name="connsiteY8" fmla="*/ 1904578 h 2952328"/>
              <a:gd name="connsiteX9" fmla="*/ 0 w 3702050"/>
              <a:gd name="connsiteY9" fmla="*/ 1822028 h 2952328"/>
              <a:gd name="connsiteX10" fmla="*/ 311150 w 3702050"/>
              <a:gd name="connsiteY10" fmla="*/ 1618828 h 2952328"/>
              <a:gd name="connsiteX11" fmla="*/ 190500 w 3702050"/>
              <a:gd name="connsiteY11" fmla="*/ 1294978 h 2952328"/>
              <a:gd name="connsiteX12" fmla="*/ 628650 w 3702050"/>
              <a:gd name="connsiteY12" fmla="*/ 1294978 h 2952328"/>
              <a:gd name="connsiteX13" fmla="*/ 806450 w 3702050"/>
              <a:gd name="connsiteY13" fmla="*/ 1091778 h 2952328"/>
              <a:gd name="connsiteX14" fmla="*/ 787400 w 3702050"/>
              <a:gd name="connsiteY14" fmla="*/ 723478 h 2952328"/>
              <a:gd name="connsiteX15" fmla="*/ 1028328 w 3702050"/>
              <a:gd name="connsiteY15" fmla="*/ 72008 h 2952328"/>
              <a:gd name="connsiteX16" fmla="*/ 1172344 w 3702050"/>
              <a:gd name="connsiteY16" fmla="*/ 360040 h 2952328"/>
              <a:gd name="connsiteX17" fmla="*/ 1316360 w 3702050"/>
              <a:gd name="connsiteY17" fmla="*/ 0 h 2952328"/>
              <a:gd name="connsiteX18" fmla="*/ 1532384 w 3702050"/>
              <a:gd name="connsiteY18" fmla="*/ 288032 h 2952328"/>
              <a:gd name="connsiteX19" fmla="*/ 1720850 w 3702050"/>
              <a:gd name="connsiteY19" fmla="*/ 298028 h 2952328"/>
              <a:gd name="connsiteX20" fmla="*/ 1892300 w 3702050"/>
              <a:gd name="connsiteY20" fmla="*/ 545678 h 2952328"/>
              <a:gd name="connsiteX21" fmla="*/ 2127250 w 3702050"/>
              <a:gd name="connsiteY21" fmla="*/ 329778 h 2952328"/>
              <a:gd name="connsiteX22" fmla="*/ 2038350 w 3702050"/>
              <a:gd name="connsiteY22" fmla="*/ 615528 h 2952328"/>
              <a:gd name="connsiteX23" fmla="*/ 2406650 w 3702050"/>
              <a:gd name="connsiteY23" fmla="*/ 412328 h 2952328"/>
              <a:gd name="connsiteX24" fmla="*/ 2349500 w 3702050"/>
              <a:gd name="connsiteY24" fmla="*/ 615528 h 2952328"/>
              <a:gd name="connsiteX25" fmla="*/ 2686050 w 3702050"/>
              <a:gd name="connsiteY25" fmla="*/ 507578 h 2952328"/>
              <a:gd name="connsiteX26" fmla="*/ 3111500 w 3702050"/>
              <a:gd name="connsiteY26" fmla="*/ 590128 h 2952328"/>
              <a:gd name="connsiteX27" fmla="*/ 3536950 w 3702050"/>
              <a:gd name="connsiteY27" fmla="*/ 964778 h 2952328"/>
              <a:gd name="connsiteX28" fmla="*/ 3702050 w 3702050"/>
              <a:gd name="connsiteY28" fmla="*/ 1434678 h 2952328"/>
              <a:gd name="connsiteX29" fmla="*/ 3625850 w 3702050"/>
              <a:gd name="connsiteY29" fmla="*/ 1739478 h 2952328"/>
              <a:gd name="connsiteX30" fmla="*/ 3187700 w 3702050"/>
              <a:gd name="connsiteY30" fmla="*/ 1980778 h 2952328"/>
              <a:gd name="connsiteX0" fmla="*/ 3187700 w 3702050"/>
              <a:gd name="connsiteY0" fmla="*/ 2052786 h 3024336"/>
              <a:gd name="connsiteX1" fmla="*/ 2374900 w 3702050"/>
              <a:gd name="connsiteY1" fmla="*/ 2052786 h 3024336"/>
              <a:gd name="connsiteX2" fmla="*/ 2197100 w 3702050"/>
              <a:gd name="connsiteY2" fmla="*/ 2605236 h 3024336"/>
              <a:gd name="connsiteX3" fmla="*/ 2032000 w 3702050"/>
              <a:gd name="connsiteY3" fmla="*/ 2402036 h 3024336"/>
              <a:gd name="connsiteX4" fmla="*/ 1790700 w 3702050"/>
              <a:gd name="connsiteY4" fmla="*/ 2973536 h 3024336"/>
              <a:gd name="connsiteX5" fmla="*/ 1174750 w 3702050"/>
              <a:gd name="connsiteY5" fmla="*/ 3024336 h 3024336"/>
              <a:gd name="connsiteX6" fmla="*/ 901700 w 3702050"/>
              <a:gd name="connsiteY6" fmla="*/ 2567136 h 3024336"/>
              <a:gd name="connsiteX7" fmla="*/ 361950 w 3702050"/>
              <a:gd name="connsiteY7" fmla="*/ 2579836 h 3024336"/>
              <a:gd name="connsiteX8" fmla="*/ 203200 w 3702050"/>
              <a:gd name="connsiteY8" fmla="*/ 1976586 h 3024336"/>
              <a:gd name="connsiteX9" fmla="*/ 0 w 3702050"/>
              <a:gd name="connsiteY9" fmla="*/ 1894036 h 3024336"/>
              <a:gd name="connsiteX10" fmla="*/ 311150 w 3702050"/>
              <a:gd name="connsiteY10" fmla="*/ 1690836 h 3024336"/>
              <a:gd name="connsiteX11" fmla="*/ 190500 w 3702050"/>
              <a:gd name="connsiteY11" fmla="*/ 1366986 h 3024336"/>
              <a:gd name="connsiteX12" fmla="*/ 628650 w 3702050"/>
              <a:gd name="connsiteY12" fmla="*/ 1366986 h 3024336"/>
              <a:gd name="connsiteX13" fmla="*/ 806450 w 3702050"/>
              <a:gd name="connsiteY13" fmla="*/ 1163786 h 3024336"/>
              <a:gd name="connsiteX14" fmla="*/ 787400 w 3702050"/>
              <a:gd name="connsiteY14" fmla="*/ 795486 h 3024336"/>
              <a:gd name="connsiteX15" fmla="*/ 1028328 w 3702050"/>
              <a:gd name="connsiteY15" fmla="*/ 144016 h 3024336"/>
              <a:gd name="connsiteX16" fmla="*/ 1172344 w 3702050"/>
              <a:gd name="connsiteY16" fmla="*/ 432048 h 3024336"/>
              <a:gd name="connsiteX17" fmla="*/ 1316360 w 3702050"/>
              <a:gd name="connsiteY17" fmla="*/ 72008 h 3024336"/>
              <a:gd name="connsiteX18" fmla="*/ 1532384 w 3702050"/>
              <a:gd name="connsiteY18" fmla="*/ 360040 h 3024336"/>
              <a:gd name="connsiteX19" fmla="*/ 1892424 w 3702050"/>
              <a:gd name="connsiteY19" fmla="*/ 0 h 3024336"/>
              <a:gd name="connsiteX20" fmla="*/ 1892300 w 3702050"/>
              <a:gd name="connsiteY20" fmla="*/ 617686 h 3024336"/>
              <a:gd name="connsiteX21" fmla="*/ 2127250 w 3702050"/>
              <a:gd name="connsiteY21" fmla="*/ 401786 h 3024336"/>
              <a:gd name="connsiteX22" fmla="*/ 2038350 w 3702050"/>
              <a:gd name="connsiteY22" fmla="*/ 687536 h 3024336"/>
              <a:gd name="connsiteX23" fmla="*/ 2406650 w 3702050"/>
              <a:gd name="connsiteY23" fmla="*/ 484336 h 3024336"/>
              <a:gd name="connsiteX24" fmla="*/ 2349500 w 3702050"/>
              <a:gd name="connsiteY24" fmla="*/ 687536 h 3024336"/>
              <a:gd name="connsiteX25" fmla="*/ 2686050 w 3702050"/>
              <a:gd name="connsiteY25" fmla="*/ 579586 h 3024336"/>
              <a:gd name="connsiteX26" fmla="*/ 3111500 w 3702050"/>
              <a:gd name="connsiteY26" fmla="*/ 662136 h 3024336"/>
              <a:gd name="connsiteX27" fmla="*/ 3536950 w 3702050"/>
              <a:gd name="connsiteY27" fmla="*/ 1036786 h 3024336"/>
              <a:gd name="connsiteX28" fmla="*/ 3702050 w 3702050"/>
              <a:gd name="connsiteY28" fmla="*/ 1506686 h 3024336"/>
              <a:gd name="connsiteX29" fmla="*/ 3625850 w 3702050"/>
              <a:gd name="connsiteY29" fmla="*/ 1811486 h 3024336"/>
              <a:gd name="connsiteX30" fmla="*/ 3187700 w 3702050"/>
              <a:gd name="connsiteY30" fmla="*/ 2052786 h 3024336"/>
              <a:gd name="connsiteX0" fmla="*/ 3187700 w 3702050"/>
              <a:gd name="connsiteY0" fmla="*/ 2052786 h 3024336"/>
              <a:gd name="connsiteX1" fmla="*/ 2374900 w 3702050"/>
              <a:gd name="connsiteY1" fmla="*/ 2052786 h 3024336"/>
              <a:gd name="connsiteX2" fmla="*/ 2197100 w 3702050"/>
              <a:gd name="connsiteY2" fmla="*/ 2605236 h 3024336"/>
              <a:gd name="connsiteX3" fmla="*/ 2032000 w 3702050"/>
              <a:gd name="connsiteY3" fmla="*/ 2402036 h 3024336"/>
              <a:gd name="connsiteX4" fmla="*/ 1790700 w 3702050"/>
              <a:gd name="connsiteY4" fmla="*/ 2973536 h 3024336"/>
              <a:gd name="connsiteX5" fmla="*/ 1174750 w 3702050"/>
              <a:gd name="connsiteY5" fmla="*/ 3024336 h 3024336"/>
              <a:gd name="connsiteX6" fmla="*/ 901700 w 3702050"/>
              <a:gd name="connsiteY6" fmla="*/ 2567136 h 3024336"/>
              <a:gd name="connsiteX7" fmla="*/ 361950 w 3702050"/>
              <a:gd name="connsiteY7" fmla="*/ 2579836 h 3024336"/>
              <a:gd name="connsiteX8" fmla="*/ 203200 w 3702050"/>
              <a:gd name="connsiteY8" fmla="*/ 1976586 h 3024336"/>
              <a:gd name="connsiteX9" fmla="*/ 0 w 3702050"/>
              <a:gd name="connsiteY9" fmla="*/ 1894036 h 3024336"/>
              <a:gd name="connsiteX10" fmla="*/ 311150 w 3702050"/>
              <a:gd name="connsiteY10" fmla="*/ 1690836 h 3024336"/>
              <a:gd name="connsiteX11" fmla="*/ 190500 w 3702050"/>
              <a:gd name="connsiteY11" fmla="*/ 1366986 h 3024336"/>
              <a:gd name="connsiteX12" fmla="*/ 628650 w 3702050"/>
              <a:gd name="connsiteY12" fmla="*/ 1366986 h 3024336"/>
              <a:gd name="connsiteX13" fmla="*/ 806450 w 3702050"/>
              <a:gd name="connsiteY13" fmla="*/ 1163786 h 3024336"/>
              <a:gd name="connsiteX14" fmla="*/ 787400 w 3702050"/>
              <a:gd name="connsiteY14" fmla="*/ 795486 h 3024336"/>
              <a:gd name="connsiteX15" fmla="*/ 1028328 w 3702050"/>
              <a:gd name="connsiteY15" fmla="*/ 144016 h 3024336"/>
              <a:gd name="connsiteX16" fmla="*/ 1172344 w 3702050"/>
              <a:gd name="connsiteY16" fmla="*/ 432048 h 3024336"/>
              <a:gd name="connsiteX17" fmla="*/ 1316360 w 3702050"/>
              <a:gd name="connsiteY17" fmla="*/ 72008 h 3024336"/>
              <a:gd name="connsiteX18" fmla="*/ 1532384 w 3702050"/>
              <a:gd name="connsiteY18" fmla="*/ 360040 h 3024336"/>
              <a:gd name="connsiteX19" fmla="*/ 1892424 w 3702050"/>
              <a:gd name="connsiteY19" fmla="*/ 0 h 3024336"/>
              <a:gd name="connsiteX20" fmla="*/ 2180456 w 3702050"/>
              <a:gd name="connsiteY20" fmla="*/ 243408 h 3024336"/>
              <a:gd name="connsiteX21" fmla="*/ 2127250 w 3702050"/>
              <a:gd name="connsiteY21" fmla="*/ 401786 h 3024336"/>
              <a:gd name="connsiteX22" fmla="*/ 2038350 w 3702050"/>
              <a:gd name="connsiteY22" fmla="*/ 687536 h 3024336"/>
              <a:gd name="connsiteX23" fmla="*/ 2406650 w 3702050"/>
              <a:gd name="connsiteY23" fmla="*/ 484336 h 3024336"/>
              <a:gd name="connsiteX24" fmla="*/ 2349500 w 3702050"/>
              <a:gd name="connsiteY24" fmla="*/ 687536 h 3024336"/>
              <a:gd name="connsiteX25" fmla="*/ 2686050 w 3702050"/>
              <a:gd name="connsiteY25" fmla="*/ 579586 h 3024336"/>
              <a:gd name="connsiteX26" fmla="*/ 3111500 w 3702050"/>
              <a:gd name="connsiteY26" fmla="*/ 662136 h 3024336"/>
              <a:gd name="connsiteX27" fmla="*/ 3536950 w 3702050"/>
              <a:gd name="connsiteY27" fmla="*/ 1036786 h 3024336"/>
              <a:gd name="connsiteX28" fmla="*/ 3702050 w 3702050"/>
              <a:gd name="connsiteY28" fmla="*/ 1506686 h 3024336"/>
              <a:gd name="connsiteX29" fmla="*/ 3625850 w 3702050"/>
              <a:gd name="connsiteY29" fmla="*/ 1811486 h 3024336"/>
              <a:gd name="connsiteX30" fmla="*/ 3187700 w 3702050"/>
              <a:gd name="connsiteY30" fmla="*/ 2052786 h 3024336"/>
              <a:gd name="connsiteX0" fmla="*/ 3187700 w 3702050"/>
              <a:gd name="connsiteY0" fmla="*/ 2052786 h 3024336"/>
              <a:gd name="connsiteX1" fmla="*/ 2374900 w 3702050"/>
              <a:gd name="connsiteY1" fmla="*/ 2052786 h 3024336"/>
              <a:gd name="connsiteX2" fmla="*/ 2197100 w 3702050"/>
              <a:gd name="connsiteY2" fmla="*/ 2605236 h 3024336"/>
              <a:gd name="connsiteX3" fmla="*/ 2032000 w 3702050"/>
              <a:gd name="connsiteY3" fmla="*/ 2402036 h 3024336"/>
              <a:gd name="connsiteX4" fmla="*/ 1790700 w 3702050"/>
              <a:gd name="connsiteY4" fmla="*/ 2973536 h 3024336"/>
              <a:gd name="connsiteX5" fmla="*/ 1174750 w 3702050"/>
              <a:gd name="connsiteY5" fmla="*/ 3024336 h 3024336"/>
              <a:gd name="connsiteX6" fmla="*/ 901700 w 3702050"/>
              <a:gd name="connsiteY6" fmla="*/ 2567136 h 3024336"/>
              <a:gd name="connsiteX7" fmla="*/ 361950 w 3702050"/>
              <a:gd name="connsiteY7" fmla="*/ 2579836 h 3024336"/>
              <a:gd name="connsiteX8" fmla="*/ 203200 w 3702050"/>
              <a:gd name="connsiteY8" fmla="*/ 1976586 h 3024336"/>
              <a:gd name="connsiteX9" fmla="*/ 0 w 3702050"/>
              <a:gd name="connsiteY9" fmla="*/ 1894036 h 3024336"/>
              <a:gd name="connsiteX10" fmla="*/ 311150 w 3702050"/>
              <a:gd name="connsiteY10" fmla="*/ 1690836 h 3024336"/>
              <a:gd name="connsiteX11" fmla="*/ 190500 w 3702050"/>
              <a:gd name="connsiteY11" fmla="*/ 1366986 h 3024336"/>
              <a:gd name="connsiteX12" fmla="*/ 628650 w 3702050"/>
              <a:gd name="connsiteY12" fmla="*/ 1366986 h 3024336"/>
              <a:gd name="connsiteX13" fmla="*/ 806450 w 3702050"/>
              <a:gd name="connsiteY13" fmla="*/ 1163786 h 3024336"/>
              <a:gd name="connsiteX14" fmla="*/ 787400 w 3702050"/>
              <a:gd name="connsiteY14" fmla="*/ 795486 h 3024336"/>
              <a:gd name="connsiteX15" fmla="*/ 1028328 w 3702050"/>
              <a:gd name="connsiteY15" fmla="*/ 144016 h 3024336"/>
              <a:gd name="connsiteX16" fmla="*/ 1172344 w 3702050"/>
              <a:gd name="connsiteY16" fmla="*/ 432048 h 3024336"/>
              <a:gd name="connsiteX17" fmla="*/ 1316360 w 3702050"/>
              <a:gd name="connsiteY17" fmla="*/ 72008 h 3024336"/>
              <a:gd name="connsiteX18" fmla="*/ 1532384 w 3702050"/>
              <a:gd name="connsiteY18" fmla="*/ 360040 h 3024336"/>
              <a:gd name="connsiteX19" fmla="*/ 1892424 w 3702050"/>
              <a:gd name="connsiteY19" fmla="*/ 0 h 3024336"/>
              <a:gd name="connsiteX20" fmla="*/ 2180456 w 3702050"/>
              <a:gd name="connsiteY20" fmla="*/ 243408 h 3024336"/>
              <a:gd name="connsiteX21" fmla="*/ 2127250 w 3702050"/>
              <a:gd name="connsiteY21" fmla="*/ 401786 h 3024336"/>
              <a:gd name="connsiteX22" fmla="*/ 2324472 w 3702050"/>
              <a:gd name="connsiteY22" fmla="*/ 360040 h 3024336"/>
              <a:gd name="connsiteX23" fmla="*/ 2406650 w 3702050"/>
              <a:gd name="connsiteY23" fmla="*/ 484336 h 3024336"/>
              <a:gd name="connsiteX24" fmla="*/ 2349500 w 3702050"/>
              <a:gd name="connsiteY24" fmla="*/ 687536 h 3024336"/>
              <a:gd name="connsiteX25" fmla="*/ 2686050 w 3702050"/>
              <a:gd name="connsiteY25" fmla="*/ 579586 h 3024336"/>
              <a:gd name="connsiteX26" fmla="*/ 3111500 w 3702050"/>
              <a:gd name="connsiteY26" fmla="*/ 662136 h 3024336"/>
              <a:gd name="connsiteX27" fmla="*/ 3536950 w 3702050"/>
              <a:gd name="connsiteY27" fmla="*/ 1036786 h 3024336"/>
              <a:gd name="connsiteX28" fmla="*/ 3702050 w 3702050"/>
              <a:gd name="connsiteY28" fmla="*/ 1506686 h 3024336"/>
              <a:gd name="connsiteX29" fmla="*/ 3625850 w 3702050"/>
              <a:gd name="connsiteY29" fmla="*/ 1811486 h 3024336"/>
              <a:gd name="connsiteX30" fmla="*/ 3187700 w 3702050"/>
              <a:gd name="connsiteY30" fmla="*/ 2052786 h 3024336"/>
              <a:gd name="connsiteX0" fmla="*/ 3187700 w 3702050"/>
              <a:gd name="connsiteY0" fmla="*/ 2052786 h 3024336"/>
              <a:gd name="connsiteX1" fmla="*/ 2374900 w 3702050"/>
              <a:gd name="connsiteY1" fmla="*/ 2052786 h 3024336"/>
              <a:gd name="connsiteX2" fmla="*/ 2197100 w 3702050"/>
              <a:gd name="connsiteY2" fmla="*/ 2605236 h 3024336"/>
              <a:gd name="connsiteX3" fmla="*/ 2032000 w 3702050"/>
              <a:gd name="connsiteY3" fmla="*/ 2402036 h 3024336"/>
              <a:gd name="connsiteX4" fmla="*/ 1790700 w 3702050"/>
              <a:gd name="connsiteY4" fmla="*/ 2973536 h 3024336"/>
              <a:gd name="connsiteX5" fmla="*/ 1174750 w 3702050"/>
              <a:gd name="connsiteY5" fmla="*/ 3024336 h 3024336"/>
              <a:gd name="connsiteX6" fmla="*/ 901700 w 3702050"/>
              <a:gd name="connsiteY6" fmla="*/ 2567136 h 3024336"/>
              <a:gd name="connsiteX7" fmla="*/ 361950 w 3702050"/>
              <a:gd name="connsiteY7" fmla="*/ 2579836 h 3024336"/>
              <a:gd name="connsiteX8" fmla="*/ 203200 w 3702050"/>
              <a:gd name="connsiteY8" fmla="*/ 1976586 h 3024336"/>
              <a:gd name="connsiteX9" fmla="*/ 0 w 3702050"/>
              <a:gd name="connsiteY9" fmla="*/ 1894036 h 3024336"/>
              <a:gd name="connsiteX10" fmla="*/ 311150 w 3702050"/>
              <a:gd name="connsiteY10" fmla="*/ 1690836 h 3024336"/>
              <a:gd name="connsiteX11" fmla="*/ 190500 w 3702050"/>
              <a:gd name="connsiteY11" fmla="*/ 1366986 h 3024336"/>
              <a:gd name="connsiteX12" fmla="*/ 628650 w 3702050"/>
              <a:gd name="connsiteY12" fmla="*/ 1366986 h 3024336"/>
              <a:gd name="connsiteX13" fmla="*/ 806450 w 3702050"/>
              <a:gd name="connsiteY13" fmla="*/ 1163786 h 3024336"/>
              <a:gd name="connsiteX14" fmla="*/ 787400 w 3702050"/>
              <a:gd name="connsiteY14" fmla="*/ 795486 h 3024336"/>
              <a:gd name="connsiteX15" fmla="*/ 1028328 w 3702050"/>
              <a:gd name="connsiteY15" fmla="*/ 144016 h 3024336"/>
              <a:gd name="connsiteX16" fmla="*/ 1172344 w 3702050"/>
              <a:gd name="connsiteY16" fmla="*/ 432048 h 3024336"/>
              <a:gd name="connsiteX17" fmla="*/ 1316360 w 3702050"/>
              <a:gd name="connsiteY17" fmla="*/ 72008 h 3024336"/>
              <a:gd name="connsiteX18" fmla="*/ 1532384 w 3702050"/>
              <a:gd name="connsiteY18" fmla="*/ 360040 h 3024336"/>
              <a:gd name="connsiteX19" fmla="*/ 1892424 w 3702050"/>
              <a:gd name="connsiteY19" fmla="*/ 0 h 3024336"/>
              <a:gd name="connsiteX20" fmla="*/ 2180456 w 3702050"/>
              <a:gd name="connsiteY20" fmla="*/ 243408 h 3024336"/>
              <a:gd name="connsiteX21" fmla="*/ 2127250 w 3702050"/>
              <a:gd name="connsiteY21" fmla="*/ 401786 h 3024336"/>
              <a:gd name="connsiteX22" fmla="*/ 2324472 w 3702050"/>
              <a:gd name="connsiteY22" fmla="*/ 360040 h 3024336"/>
              <a:gd name="connsiteX23" fmla="*/ 2540496 w 3702050"/>
              <a:gd name="connsiteY23" fmla="*/ 360040 h 3024336"/>
              <a:gd name="connsiteX24" fmla="*/ 2349500 w 3702050"/>
              <a:gd name="connsiteY24" fmla="*/ 687536 h 3024336"/>
              <a:gd name="connsiteX25" fmla="*/ 2686050 w 3702050"/>
              <a:gd name="connsiteY25" fmla="*/ 579586 h 3024336"/>
              <a:gd name="connsiteX26" fmla="*/ 3111500 w 3702050"/>
              <a:gd name="connsiteY26" fmla="*/ 662136 h 3024336"/>
              <a:gd name="connsiteX27" fmla="*/ 3536950 w 3702050"/>
              <a:gd name="connsiteY27" fmla="*/ 1036786 h 3024336"/>
              <a:gd name="connsiteX28" fmla="*/ 3702050 w 3702050"/>
              <a:gd name="connsiteY28" fmla="*/ 1506686 h 3024336"/>
              <a:gd name="connsiteX29" fmla="*/ 3625850 w 3702050"/>
              <a:gd name="connsiteY29" fmla="*/ 1811486 h 3024336"/>
              <a:gd name="connsiteX30" fmla="*/ 3187700 w 3702050"/>
              <a:gd name="connsiteY30" fmla="*/ 2052786 h 3024336"/>
              <a:gd name="connsiteX0" fmla="*/ 3187700 w 3702050"/>
              <a:gd name="connsiteY0" fmla="*/ 2052786 h 3024336"/>
              <a:gd name="connsiteX1" fmla="*/ 2374900 w 3702050"/>
              <a:gd name="connsiteY1" fmla="*/ 2052786 h 3024336"/>
              <a:gd name="connsiteX2" fmla="*/ 2197100 w 3702050"/>
              <a:gd name="connsiteY2" fmla="*/ 2605236 h 3024336"/>
              <a:gd name="connsiteX3" fmla="*/ 2032000 w 3702050"/>
              <a:gd name="connsiteY3" fmla="*/ 2402036 h 3024336"/>
              <a:gd name="connsiteX4" fmla="*/ 1790700 w 3702050"/>
              <a:gd name="connsiteY4" fmla="*/ 2973536 h 3024336"/>
              <a:gd name="connsiteX5" fmla="*/ 1174750 w 3702050"/>
              <a:gd name="connsiteY5" fmla="*/ 3024336 h 3024336"/>
              <a:gd name="connsiteX6" fmla="*/ 901700 w 3702050"/>
              <a:gd name="connsiteY6" fmla="*/ 2567136 h 3024336"/>
              <a:gd name="connsiteX7" fmla="*/ 361950 w 3702050"/>
              <a:gd name="connsiteY7" fmla="*/ 2579836 h 3024336"/>
              <a:gd name="connsiteX8" fmla="*/ 203200 w 3702050"/>
              <a:gd name="connsiteY8" fmla="*/ 1976586 h 3024336"/>
              <a:gd name="connsiteX9" fmla="*/ 0 w 3702050"/>
              <a:gd name="connsiteY9" fmla="*/ 1894036 h 3024336"/>
              <a:gd name="connsiteX10" fmla="*/ 311150 w 3702050"/>
              <a:gd name="connsiteY10" fmla="*/ 1690836 h 3024336"/>
              <a:gd name="connsiteX11" fmla="*/ 190500 w 3702050"/>
              <a:gd name="connsiteY11" fmla="*/ 1366986 h 3024336"/>
              <a:gd name="connsiteX12" fmla="*/ 628650 w 3702050"/>
              <a:gd name="connsiteY12" fmla="*/ 1366986 h 3024336"/>
              <a:gd name="connsiteX13" fmla="*/ 806450 w 3702050"/>
              <a:gd name="connsiteY13" fmla="*/ 1163786 h 3024336"/>
              <a:gd name="connsiteX14" fmla="*/ 787400 w 3702050"/>
              <a:gd name="connsiteY14" fmla="*/ 795486 h 3024336"/>
              <a:gd name="connsiteX15" fmla="*/ 1028328 w 3702050"/>
              <a:gd name="connsiteY15" fmla="*/ 144016 h 3024336"/>
              <a:gd name="connsiteX16" fmla="*/ 1172344 w 3702050"/>
              <a:gd name="connsiteY16" fmla="*/ 432048 h 3024336"/>
              <a:gd name="connsiteX17" fmla="*/ 1316360 w 3702050"/>
              <a:gd name="connsiteY17" fmla="*/ 72008 h 3024336"/>
              <a:gd name="connsiteX18" fmla="*/ 1532384 w 3702050"/>
              <a:gd name="connsiteY18" fmla="*/ 360040 h 3024336"/>
              <a:gd name="connsiteX19" fmla="*/ 1892424 w 3702050"/>
              <a:gd name="connsiteY19" fmla="*/ 0 h 3024336"/>
              <a:gd name="connsiteX20" fmla="*/ 2180456 w 3702050"/>
              <a:gd name="connsiteY20" fmla="*/ 243408 h 3024336"/>
              <a:gd name="connsiteX21" fmla="*/ 2127250 w 3702050"/>
              <a:gd name="connsiteY21" fmla="*/ 401786 h 3024336"/>
              <a:gd name="connsiteX22" fmla="*/ 2324472 w 3702050"/>
              <a:gd name="connsiteY22" fmla="*/ 360040 h 3024336"/>
              <a:gd name="connsiteX23" fmla="*/ 2540496 w 3702050"/>
              <a:gd name="connsiteY23" fmla="*/ 360040 h 3024336"/>
              <a:gd name="connsiteX24" fmla="*/ 2828528 w 3702050"/>
              <a:gd name="connsiteY24" fmla="*/ 360040 h 3024336"/>
              <a:gd name="connsiteX25" fmla="*/ 2686050 w 3702050"/>
              <a:gd name="connsiteY25" fmla="*/ 579586 h 3024336"/>
              <a:gd name="connsiteX26" fmla="*/ 3111500 w 3702050"/>
              <a:gd name="connsiteY26" fmla="*/ 662136 h 3024336"/>
              <a:gd name="connsiteX27" fmla="*/ 3536950 w 3702050"/>
              <a:gd name="connsiteY27" fmla="*/ 1036786 h 3024336"/>
              <a:gd name="connsiteX28" fmla="*/ 3702050 w 3702050"/>
              <a:gd name="connsiteY28" fmla="*/ 1506686 h 3024336"/>
              <a:gd name="connsiteX29" fmla="*/ 3625850 w 3702050"/>
              <a:gd name="connsiteY29" fmla="*/ 1811486 h 3024336"/>
              <a:gd name="connsiteX30" fmla="*/ 3187700 w 3702050"/>
              <a:gd name="connsiteY30" fmla="*/ 2052786 h 3024336"/>
              <a:gd name="connsiteX0" fmla="*/ 3187700 w 3702050"/>
              <a:gd name="connsiteY0" fmla="*/ 2052786 h 3024336"/>
              <a:gd name="connsiteX1" fmla="*/ 2374900 w 3702050"/>
              <a:gd name="connsiteY1" fmla="*/ 2052786 h 3024336"/>
              <a:gd name="connsiteX2" fmla="*/ 2197100 w 3702050"/>
              <a:gd name="connsiteY2" fmla="*/ 2605236 h 3024336"/>
              <a:gd name="connsiteX3" fmla="*/ 2032000 w 3702050"/>
              <a:gd name="connsiteY3" fmla="*/ 2402036 h 3024336"/>
              <a:gd name="connsiteX4" fmla="*/ 1790700 w 3702050"/>
              <a:gd name="connsiteY4" fmla="*/ 2973536 h 3024336"/>
              <a:gd name="connsiteX5" fmla="*/ 1174750 w 3702050"/>
              <a:gd name="connsiteY5" fmla="*/ 3024336 h 3024336"/>
              <a:gd name="connsiteX6" fmla="*/ 901700 w 3702050"/>
              <a:gd name="connsiteY6" fmla="*/ 2567136 h 3024336"/>
              <a:gd name="connsiteX7" fmla="*/ 361950 w 3702050"/>
              <a:gd name="connsiteY7" fmla="*/ 2579836 h 3024336"/>
              <a:gd name="connsiteX8" fmla="*/ 203200 w 3702050"/>
              <a:gd name="connsiteY8" fmla="*/ 1976586 h 3024336"/>
              <a:gd name="connsiteX9" fmla="*/ 0 w 3702050"/>
              <a:gd name="connsiteY9" fmla="*/ 1894036 h 3024336"/>
              <a:gd name="connsiteX10" fmla="*/ 311150 w 3702050"/>
              <a:gd name="connsiteY10" fmla="*/ 1690836 h 3024336"/>
              <a:gd name="connsiteX11" fmla="*/ 190500 w 3702050"/>
              <a:gd name="connsiteY11" fmla="*/ 1366986 h 3024336"/>
              <a:gd name="connsiteX12" fmla="*/ 628650 w 3702050"/>
              <a:gd name="connsiteY12" fmla="*/ 1366986 h 3024336"/>
              <a:gd name="connsiteX13" fmla="*/ 806450 w 3702050"/>
              <a:gd name="connsiteY13" fmla="*/ 1163786 h 3024336"/>
              <a:gd name="connsiteX14" fmla="*/ 787400 w 3702050"/>
              <a:gd name="connsiteY14" fmla="*/ 795486 h 3024336"/>
              <a:gd name="connsiteX15" fmla="*/ 1028328 w 3702050"/>
              <a:gd name="connsiteY15" fmla="*/ 144016 h 3024336"/>
              <a:gd name="connsiteX16" fmla="*/ 1172344 w 3702050"/>
              <a:gd name="connsiteY16" fmla="*/ 432048 h 3024336"/>
              <a:gd name="connsiteX17" fmla="*/ 1316360 w 3702050"/>
              <a:gd name="connsiteY17" fmla="*/ 72008 h 3024336"/>
              <a:gd name="connsiteX18" fmla="*/ 1532384 w 3702050"/>
              <a:gd name="connsiteY18" fmla="*/ 360040 h 3024336"/>
              <a:gd name="connsiteX19" fmla="*/ 1892424 w 3702050"/>
              <a:gd name="connsiteY19" fmla="*/ 0 h 3024336"/>
              <a:gd name="connsiteX20" fmla="*/ 2180456 w 3702050"/>
              <a:gd name="connsiteY20" fmla="*/ 243408 h 3024336"/>
              <a:gd name="connsiteX21" fmla="*/ 2127250 w 3702050"/>
              <a:gd name="connsiteY21" fmla="*/ 401786 h 3024336"/>
              <a:gd name="connsiteX22" fmla="*/ 2324472 w 3702050"/>
              <a:gd name="connsiteY22" fmla="*/ 360040 h 3024336"/>
              <a:gd name="connsiteX23" fmla="*/ 2540496 w 3702050"/>
              <a:gd name="connsiteY23" fmla="*/ 360040 h 3024336"/>
              <a:gd name="connsiteX24" fmla="*/ 2828528 w 3702050"/>
              <a:gd name="connsiteY24" fmla="*/ 360040 h 3024336"/>
              <a:gd name="connsiteX25" fmla="*/ 3044552 w 3702050"/>
              <a:gd name="connsiteY25" fmla="*/ 432048 h 3024336"/>
              <a:gd name="connsiteX26" fmla="*/ 3111500 w 3702050"/>
              <a:gd name="connsiteY26" fmla="*/ 662136 h 3024336"/>
              <a:gd name="connsiteX27" fmla="*/ 3536950 w 3702050"/>
              <a:gd name="connsiteY27" fmla="*/ 1036786 h 3024336"/>
              <a:gd name="connsiteX28" fmla="*/ 3702050 w 3702050"/>
              <a:gd name="connsiteY28" fmla="*/ 1506686 h 3024336"/>
              <a:gd name="connsiteX29" fmla="*/ 3625850 w 3702050"/>
              <a:gd name="connsiteY29" fmla="*/ 1811486 h 3024336"/>
              <a:gd name="connsiteX30" fmla="*/ 3187700 w 3702050"/>
              <a:gd name="connsiteY30" fmla="*/ 2052786 h 3024336"/>
              <a:gd name="connsiteX0" fmla="*/ 3187700 w 3702050"/>
              <a:gd name="connsiteY0" fmla="*/ 2052786 h 3024336"/>
              <a:gd name="connsiteX1" fmla="*/ 2374900 w 3702050"/>
              <a:gd name="connsiteY1" fmla="*/ 2052786 h 3024336"/>
              <a:gd name="connsiteX2" fmla="*/ 2396480 w 3702050"/>
              <a:gd name="connsiteY2" fmla="*/ 2376264 h 3024336"/>
              <a:gd name="connsiteX3" fmla="*/ 2032000 w 3702050"/>
              <a:gd name="connsiteY3" fmla="*/ 2402036 h 3024336"/>
              <a:gd name="connsiteX4" fmla="*/ 1790700 w 3702050"/>
              <a:gd name="connsiteY4" fmla="*/ 2973536 h 3024336"/>
              <a:gd name="connsiteX5" fmla="*/ 1174750 w 3702050"/>
              <a:gd name="connsiteY5" fmla="*/ 3024336 h 3024336"/>
              <a:gd name="connsiteX6" fmla="*/ 901700 w 3702050"/>
              <a:gd name="connsiteY6" fmla="*/ 2567136 h 3024336"/>
              <a:gd name="connsiteX7" fmla="*/ 361950 w 3702050"/>
              <a:gd name="connsiteY7" fmla="*/ 2579836 h 3024336"/>
              <a:gd name="connsiteX8" fmla="*/ 203200 w 3702050"/>
              <a:gd name="connsiteY8" fmla="*/ 1976586 h 3024336"/>
              <a:gd name="connsiteX9" fmla="*/ 0 w 3702050"/>
              <a:gd name="connsiteY9" fmla="*/ 1894036 h 3024336"/>
              <a:gd name="connsiteX10" fmla="*/ 311150 w 3702050"/>
              <a:gd name="connsiteY10" fmla="*/ 1690836 h 3024336"/>
              <a:gd name="connsiteX11" fmla="*/ 190500 w 3702050"/>
              <a:gd name="connsiteY11" fmla="*/ 1366986 h 3024336"/>
              <a:gd name="connsiteX12" fmla="*/ 628650 w 3702050"/>
              <a:gd name="connsiteY12" fmla="*/ 1366986 h 3024336"/>
              <a:gd name="connsiteX13" fmla="*/ 806450 w 3702050"/>
              <a:gd name="connsiteY13" fmla="*/ 1163786 h 3024336"/>
              <a:gd name="connsiteX14" fmla="*/ 787400 w 3702050"/>
              <a:gd name="connsiteY14" fmla="*/ 795486 h 3024336"/>
              <a:gd name="connsiteX15" fmla="*/ 1028328 w 3702050"/>
              <a:gd name="connsiteY15" fmla="*/ 144016 h 3024336"/>
              <a:gd name="connsiteX16" fmla="*/ 1172344 w 3702050"/>
              <a:gd name="connsiteY16" fmla="*/ 432048 h 3024336"/>
              <a:gd name="connsiteX17" fmla="*/ 1316360 w 3702050"/>
              <a:gd name="connsiteY17" fmla="*/ 72008 h 3024336"/>
              <a:gd name="connsiteX18" fmla="*/ 1532384 w 3702050"/>
              <a:gd name="connsiteY18" fmla="*/ 360040 h 3024336"/>
              <a:gd name="connsiteX19" fmla="*/ 1892424 w 3702050"/>
              <a:gd name="connsiteY19" fmla="*/ 0 h 3024336"/>
              <a:gd name="connsiteX20" fmla="*/ 2180456 w 3702050"/>
              <a:gd name="connsiteY20" fmla="*/ 243408 h 3024336"/>
              <a:gd name="connsiteX21" fmla="*/ 2127250 w 3702050"/>
              <a:gd name="connsiteY21" fmla="*/ 401786 h 3024336"/>
              <a:gd name="connsiteX22" fmla="*/ 2324472 w 3702050"/>
              <a:gd name="connsiteY22" fmla="*/ 360040 h 3024336"/>
              <a:gd name="connsiteX23" fmla="*/ 2540496 w 3702050"/>
              <a:gd name="connsiteY23" fmla="*/ 360040 h 3024336"/>
              <a:gd name="connsiteX24" fmla="*/ 2828528 w 3702050"/>
              <a:gd name="connsiteY24" fmla="*/ 360040 h 3024336"/>
              <a:gd name="connsiteX25" fmla="*/ 3044552 w 3702050"/>
              <a:gd name="connsiteY25" fmla="*/ 432048 h 3024336"/>
              <a:gd name="connsiteX26" fmla="*/ 3111500 w 3702050"/>
              <a:gd name="connsiteY26" fmla="*/ 662136 h 3024336"/>
              <a:gd name="connsiteX27" fmla="*/ 3536950 w 3702050"/>
              <a:gd name="connsiteY27" fmla="*/ 1036786 h 3024336"/>
              <a:gd name="connsiteX28" fmla="*/ 3702050 w 3702050"/>
              <a:gd name="connsiteY28" fmla="*/ 1506686 h 3024336"/>
              <a:gd name="connsiteX29" fmla="*/ 3625850 w 3702050"/>
              <a:gd name="connsiteY29" fmla="*/ 1811486 h 3024336"/>
              <a:gd name="connsiteX30" fmla="*/ 3187700 w 3702050"/>
              <a:gd name="connsiteY30" fmla="*/ 2052786 h 3024336"/>
              <a:gd name="connsiteX0" fmla="*/ 3187700 w 3702050"/>
              <a:gd name="connsiteY0" fmla="*/ 2052786 h 3024336"/>
              <a:gd name="connsiteX1" fmla="*/ 2396480 w 3702050"/>
              <a:gd name="connsiteY1" fmla="*/ 2088232 h 3024336"/>
              <a:gd name="connsiteX2" fmla="*/ 2396480 w 3702050"/>
              <a:gd name="connsiteY2" fmla="*/ 2376264 h 3024336"/>
              <a:gd name="connsiteX3" fmla="*/ 2032000 w 3702050"/>
              <a:gd name="connsiteY3" fmla="*/ 2402036 h 3024336"/>
              <a:gd name="connsiteX4" fmla="*/ 1790700 w 3702050"/>
              <a:gd name="connsiteY4" fmla="*/ 2973536 h 3024336"/>
              <a:gd name="connsiteX5" fmla="*/ 1174750 w 3702050"/>
              <a:gd name="connsiteY5" fmla="*/ 3024336 h 3024336"/>
              <a:gd name="connsiteX6" fmla="*/ 901700 w 3702050"/>
              <a:gd name="connsiteY6" fmla="*/ 2567136 h 3024336"/>
              <a:gd name="connsiteX7" fmla="*/ 361950 w 3702050"/>
              <a:gd name="connsiteY7" fmla="*/ 2579836 h 3024336"/>
              <a:gd name="connsiteX8" fmla="*/ 203200 w 3702050"/>
              <a:gd name="connsiteY8" fmla="*/ 1976586 h 3024336"/>
              <a:gd name="connsiteX9" fmla="*/ 0 w 3702050"/>
              <a:gd name="connsiteY9" fmla="*/ 1894036 h 3024336"/>
              <a:gd name="connsiteX10" fmla="*/ 311150 w 3702050"/>
              <a:gd name="connsiteY10" fmla="*/ 1690836 h 3024336"/>
              <a:gd name="connsiteX11" fmla="*/ 190500 w 3702050"/>
              <a:gd name="connsiteY11" fmla="*/ 1366986 h 3024336"/>
              <a:gd name="connsiteX12" fmla="*/ 628650 w 3702050"/>
              <a:gd name="connsiteY12" fmla="*/ 1366986 h 3024336"/>
              <a:gd name="connsiteX13" fmla="*/ 806450 w 3702050"/>
              <a:gd name="connsiteY13" fmla="*/ 1163786 h 3024336"/>
              <a:gd name="connsiteX14" fmla="*/ 787400 w 3702050"/>
              <a:gd name="connsiteY14" fmla="*/ 795486 h 3024336"/>
              <a:gd name="connsiteX15" fmla="*/ 1028328 w 3702050"/>
              <a:gd name="connsiteY15" fmla="*/ 144016 h 3024336"/>
              <a:gd name="connsiteX16" fmla="*/ 1172344 w 3702050"/>
              <a:gd name="connsiteY16" fmla="*/ 432048 h 3024336"/>
              <a:gd name="connsiteX17" fmla="*/ 1316360 w 3702050"/>
              <a:gd name="connsiteY17" fmla="*/ 72008 h 3024336"/>
              <a:gd name="connsiteX18" fmla="*/ 1532384 w 3702050"/>
              <a:gd name="connsiteY18" fmla="*/ 360040 h 3024336"/>
              <a:gd name="connsiteX19" fmla="*/ 1892424 w 3702050"/>
              <a:gd name="connsiteY19" fmla="*/ 0 h 3024336"/>
              <a:gd name="connsiteX20" fmla="*/ 2180456 w 3702050"/>
              <a:gd name="connsiteY20" fmla="*/ 243408 h 3024336"/>
              <a:gd name="connsiteX21" fmla="*/ 2127250 w 3702050"/>
              <a:gd name="connsiteY21" fmla="*/ 401786 h 3024336"/>
              <a:gd name="connsiteX22" fmla="*/ 2324472 w 3702050"/>
              <a:gd name="connsiteY22" fmla="*/ 360040 h 3024336"/>
              <a:gd name="connsiteX23" fmla="*/ 2540496 w 3702050"/>
              <a:gd name="connsiteY23" fmla="*/ 360040 h 3024336"/>
              <a:gd name="connsiteX24" fmla="*/ 2828528 w 3702050"/>
              <a:gd name="connsiteY24" fmla="*/ 360040 h 3024336"/>
              <a:gd name="connsiteX25" fmla="*/ 3044552 w 3702050"/>
              <a:gd name="connsiteY25" fmla="*/ 432048 h 3024336"/>
              <a:gd name="connsiteX26" fmla="*/ 3111500 w 3702050"/>
              <a:gd name="connsiteY26" fmla="*/ 662136 h 3024336"/>
              <a:gd name="connsiteX27" fmla="*/ 3536950 w 3702050"/>
              <a:gd name="connsiteY27" fmla="*/ 1036786 h 3024336"/>
              <a:gd name="connsiteX28" fmla="*/ 3702050 w 3702050"/>
              <a:gd name="connsiteY28" fmla="*/ 1506686 h 3024336"/>
              <a:gd name="connsiteX29" fmla="*/ 3625850 w 3702050"/>
              <a:gd name="connsiteY29" fmla="*/ 1811486 h 3024336"/>
              <a:gd name="connsiteX30" fmla="*/ 3187700 w 3702050"/>
              <a:gd name="connsiteY30" fmla="*/ 2052786 h 3024336"/>
              <a:gd name="connsiteX0" fmla="*/ 3188568 w 3702050"/>
              <a:gd name="connsiteY0" fmla="*/ 2088232 h 3024336"/>
              <a:gd name="connsiteX1" fmla="*/ 2396480 w 3702050"/>
              <a:gd name="connsiteY1" fmla="*/ 2088232 h 3024336"/>
              <a:gd name="connsiteX2" fmla="*/ 2396480 w 3702050"/>
              <a:gd name="connsiteY2" fmla="*/ 2376264 h 3024336"/>
              <a:gd name="connsiteX3" fmla="*/ 2032000 w 3702050"/>
              <a:gd name="connsiteY3" fmla="*/ 2402036 h 3024336"/>
              <a:gd name="connsiteX4" fmla="*/ 1790700 w 3702050"/>
              <a:gd name="connsiteY4" fmla="*/ 2973536 h 3024336"/>
              <a:gd name="connsiteX5" fmla="*/ 1174750 w 3702050"/>
              <a:gd name="connsiteY5" fmla="*/ 3024336 h 3024336"/>
              <a:gd name="connsiteX6" fmla="*/ 901700 w 3702050"/>
              <a:gd name="connsiteY6" fmla="*/ 2567136 h 3024336"/>
              <a:gd name="connsiteX7" fmla="*/ 361950 w 3702050"/>
              <a:gd name="connsiteY7" fmla="*/ 2579836 h 3024336"/>
              <a:gd name="connsiteX8" fmla="*/ 203200 w 3702050"/>
              <a:gd name="connsiteY8" fmla="*/ 1976586 h 3024336"/>
              <a:gd name="connsiteX9" fmla="*/ 0 w 3702050"/>
              <a:gd name="connsiteY9" fmla="*/ 1894036 h 3024336"/>
              <a:gd name="connsiteX10" fmla="*/ 311150 w 3702050"/>
              <a:gd name="connsiteY10" fmla="*/ 1690836 h 3024336"/>
              <a:gd name="connsiteX11" fmla="*/ 190500 w 3702050"/>
              <a:gd name="connsiteY11" fmla="*/ 1366986 h 3024336"/>
              <a:gd name="connsiteX12" fmla="*/ 628650 w 3702050"/>
              <a:gd name="connsiteY12" fmla="*/ 1366986 h 3024336"/>
              <a:gd name="connsiteX13" fmla="*/ 806450 w 3702050"/>
              <a:gd name="connsiteY13" fmla="*/ 1163786 h 3024336"/>
              <a:gd name="connsiteX14" fmla="*/ 787400 w 3702050"/>
              <a:gd name="connsiteY14" fmla="*/ 795486 h 3024336"/>
              <a:gd name="connsiteX15" fmla="*/ 1028328 w 3702050"/>
              <a:gd name="connsiteY15" fmla="*/ 144016 h 3024336"/>
              <a:gd name="connsiteX16" fmla="*/ 1172344 w 3702050"/>
              <a:gd name="connsiteY16" fmla="*/ 432048 h 3024336"/>
              <a:gd name="connsiteX17" fmla="*/ 1316360 w 3702050"/>
              <a:gd name="connsiteY17" fmla="*/ 72008 h 3024336"/>
              <a:gd name="connsiteX18" fmla="*/ 1532384 w 3702050"/>
              <a:gd name="connsiteY18" fmla="*/ 360040 h 3024336"/>
              <a:gd name="connsiteX19" fmla="*/ 1892424 w 3702050"/>
              <a:gd name="connsiteY19" fmla="*/ 0 h 3024336"/>
              <a:gd name="connsiteX20" fmla="*/ 2180456 w 3702050"/>
              <a:gd name="connsiteY20" fmla="*/ 243408 h 3024336"/>
              <a:gd name="connsiteX21" fmla="*/ 2127250 w 3702050"/>
              <a:gd name="connsiteY21" fmla="*/ 401786 h 3024336"/>
              <a:gd name="connsiteX22" fmla="*/ 2324472 w 3702050"/>
              <a:gd name="connsiteY22" fmla="*/ 360040 h 3024336"/>
              <a:gd name="connsiteX23" fmla="*/ 2540496 w 3702050"/>
              <a:gd name="connsiteY23" fmla="*/ 360040 h 3024336"/>
              <a:gd name="connsiteX24" fmla="*/ 2828528 w 3702050"/>
              <a:gd name="connsiteY24" fmla="*/ 360040 h 3024336"/>
              <a:gd name="connsiteX25" fmla="*/ 3044552 w 3702050"/>
              <a:gd name="connsiteY25" fmla="*/ 432048 h 3024336"/>
              <a:gd name="connsiteX26" fmla="*/ 3111500 w 3702050"/>
              <a:gd name="connsiteY26" fmla="*/ 662136 h 3024336"/>
              <a:gd name="connsiteX27" fmla="*/ 3536950 w 3702050"/>
              <a:gd name="connsiteY27" fmla="*/ 1036786 h 3024336"/>
              <a:gd name="connsiteX28" fmla="*/ 3702050 w 3702050"/>
              <a:gd name="connsiteY28" fmla="*/ 1506686 h 3024336"/>
              <a:gd name="connsiteX29" fmla="*/ 3625850 w 3702050"/>
              <a:gd name="connsiteY29" fmla="*/ 1811486 h 3024336"/>
              <a:gd name="connsiteX30" fmla="*/ 3188568 w 3702050"/>
              <a:gd name="connsiteY30" fmla="*/ 2088232 h 3024336"/>
              <a:gd name="connsiteX0" fmla="*/ 3188568 w 3702050"/>
              <a:gd name="connsiteY0" fmla="*/ 2088232 h 3024336"/>
              <a:gd name="connsiteX1" fmla="*/ 2396480 w 3702050"/>
              <a:gd name="connsiteY1" fmla="*/ 2088232 h 3024336"/>
              <a:gd name="connsiteX2" fmla="*/ 2396480 w 3702050"/>
              <a:gd name="connsiteY2" fmla="*/ 2376264 h 3024336"/>
              <a:gd name="connsiteX3" fmla="*/ 2032000 w 3702050"/>
              <a:gd name="connsiteY3" fmla="*/ 2402036 h 3024336"/>
              <a:gd name="connsiteX4" fmla="*/ 1748408 w 3702050"/>
              <a:gd name="connsiteY4" fmla="*/ 3024336 h 3024336"/>
              <a:gd name="connsiteX5" fmla="*/ 1174750 w 3702050"/>
              <a:gd name="connsiteY5" fmla="*/ 3024336 h 3024336"/>
              <a:gd name="connsiteX6" fmla="*/ 901700 w 3702050"/>
              <a:gd name="connsiteY6" fmla="*/ 2567136 h 3024336"/>
              <a:gd name="connsiteX7" fmla="*/ 361950 w 3702050"/>
              <a:gd name="connsiteY7" fmla="*/ 2579836 h 3024336"/>
              <a:gd name="connsiteX8" fmla="*/ 203200 w 3702050"/>
              <a:gd name="connsiteY8" fmla="*/ 1976586 h 3024336"/>
              <a:gd name="connsiteX9" fmla="*/ 0 w 3702050"/>
              <a:gd name="connsiteY9" fmla="*/ 1894036 h 3024336"/>
              <a:gd name="connsiteX10" fmla="*/ 311150 w 3702050"/>
              <a:gd name="connsiteY10" fmla="*/ 1690836 h 3024336"/>
              <a:gd name="connsiteX11" fmla="*/ 190500 w 3702050"/>
              <a:gd name="connsiteY11" fmla="*/ 1366986 h 3024336"/>
              <a:gd name="connsiteX12" fmla="*/ 628650 w 3702050"/>
              <a:gd name="connsiteY12" fmla="*/ 1366986 h 3024336"/>
              <a:gd name="connsiteX13" fmla="*/ 806450 w 3702050"/>
              <a:gd name="connsiteY13" fmla="*/ 1163786 h 3024336"/>
              <a:gd name="connsiteX14" fmla="*/ 787400 w 3702050"/>
              <a:gd name="connsiteY14" fmla="*/ 795486 h 3024336"/>
              <a:gd name="connsiteX15" fmla="*/ 1028328 w 3702050"/>
              <a:gd name="connsiteY15" fmla="*/ 144016 h 3024336"/>
              <a:gd name="connsiteX16" fmla="*/ 1172344 w 3702050"/>
              <a:gd name="connsiteY16" fmla="*/ 432048 h 3024336"/>
              <a:gd name="connsiteX17" fmla="*/ 1316360 w 3702050"/>
              <a:gd name="connsiteY17" fmla="*/ 72008 h 3024336"/>
              <a:gd name="connsiteX18" fmla="*/ 1532384 w 3702050"/>
              <a:gd name="connsiteY18" fmla="*/ 360040 h 3024336"/>
              <a:gd name="connsiteX19" fmla="*/ 1892424 w 3702050"/>
              <a:gd name="connsiteY19" fmla="*/ 0 h 3024336"/>
              <a:gd name="connsiteX20" fmla="*/ 2180456 w 3702050"/>
              <a:gd name="connsiteY20" fmla="*/ 243408 h 3024336"/>
              <a:gd name="connsiteX21" fmla="*/ 2127250 w 3702050"/>
              <a:gd name="connsiteY21" fmla="*/ 401786 h 3024336"/>
              <a:gd name="connsiteX22" fmla="*/ 2324472 w 3702050"/>
              <a:gd name="connsiteY22" fmla="*/ 360040 h 3024336"/>
              <a:gd name="connsiteX23" fmla="*/ 2540496 w 3702050"/>
              <a:gd name="connsiteY23" fmla="*/ 360040 h 3024336"/>
              <a:gd name="connsiteX24" fmla="*/ 2828528 w 3702050"/>
              <a:gd name="connsiteY24" fmla="*/ 360040 h 3024336"/>
              <a:gd name="connsiteX25" fmla="*/ 3044552 w 3702050"/>
              <a:gd name="connsiteY25" fmla="*/ 432048 h 3024336"/>
              <a:gd name="connsiteX26" fmla="*/ 3111500 w 3702050"/>
              <a:gd name="connsiteY26" fmla="*/ 662136 h 3024336"/>
              <a:gd name="connsiteX27" fmla="*/ 3536950 w 3702050"/>
              <a:gd name="connsiteY27" fmla="*/ 1036786 h 3024336"/>
              <a:gd name="connsiteX28" fmla="*/ 3702050 w 3702050"/>
              <a:gd name="connsiteY28" fmla="*/ 1506686 h 3024336"/>
              <a:gd name="connsiteX29" fmla="*/ 3625850 w 3702050"/>
              <a:gd name="connsiteY29" fmla="*/ 1811486 h 3024336"/>
              <a:gd name="connsiteX30" fmla="*/ 3188568 w 3702050"/>
              <a:gd name="connsiteY30" fmla="*/ 2088232 h 3024336"/>
              <a:gd name="connsiteX0" fmla="*/ 3188568 w 3702050"/>
              <a:gd name="connsiteY0" fmla="*/ 2088232 h 3024336"/>
              <a:gd name="connsiteX1" fmla="*/ 2396480 w 3702050"/>
              <a:gd name="connsiteY1" fmla="*/ 2088232 h 3024336"/>
              <a:gd name="connsiteX2" fmla="*/ 2396480 w 3702050"/>
              <a:gd name="connsiteY2" fmla="*/ 2376264 h 3024336"/>
              <a:gd name="connsiteX3" fmla="*/ 2032000 w 3702050"/>
              <a:gd name="connsiteY3" fmla="*/ 2402036 h 3024336"/>
              <a:gd name="connsiteX4" fmla="*/ 1809750 w 3702050"/>
              <a:gd name="connsiteY4" fmla="*/ 2904058 h 3024336"/>
              <a:gd name="connsiteX5" fmla="*/ 1748408 w 3702050"/>
              <a:gd name="connsiteY5" fmla="*/ 3024336 h 3024336"/>
              <a:gd name="connsiteX6" fmla="*/ 1174750 w 3702050"/>
              <a:gd name="connsiteY6" fmla="*/ 3024336 h 3024336"/>
              <a:gd name="connsiteX7" fmla="*/ 901700 w 3702050"/>
              <a:gd name="connsiteY7" fmla="*/ 2567136 h 3024336"/>
              <a:gd name="connsiteX8" fmla="*/ 361950 w 3702050"/>
              <a:gd name="connsiteY8" fmla="*/ 2579836 h 3024336"/>
              <a:gd name="connsiteX9" fmla="*/ 203200 w 3702050"/>
              <a:gd name="connsiteY9" fmla="*/ 1976586 h 3024336"/>
              <a:gd name="connsiteX10" fmla="*/ 0 w 3702050"/>
              <a:gd name="connsiteY10" fmla="*/ 1894036 h 3024336"/>
              <a:gd name="connsiteX11" fmla="*/ 311150 w 3702050"/>
              <a:gd name="connsiteY11" fmla="*/ 1690836 h 3024336"/>
              <a:gd name="connsiteX12" fmla="*/ 190500 w 3702050"/>
              <a:gd name="connsiteY12" fmla="*/ 1366986 h 3024336"/>
              <a:gd name="connsiteX13" fmla="*/ 628650 w 3702050"/>
              <a:gd name="connsiteY13" fmla="*/ 1366986 h 3024336"/>
              <a:gd name="connsiteX14" fmla="*/ 806450 w 3702050"/>
              <a:gd name="connsiteY14" fmla="*/ 1163786 h 3024336"/>
              <a:gd name="connsiteX15" fmla="*/ 787400 w 3702050"/>
              <a:gd name="connsiteY15" fmla="*/ 795486 h 3024336"/>
              <a:gd name="connsiteX16" fmla="*/ 1028328 w 3702050"/>
              <a:gd name="connsiteY16" fmla="*/ 144016 h 3024336"/>
              <a:gd name="connsiteX17" fmla="*/ 1172344 w 3702050"/>
              <a:gd name="connsiteY17" fmla="*/ 432048 h 3024336"/>
              <a:gd name="connsiteX18" fmla="*/ 1316360 w 3702050"/>
              <a:gd name="connsiteY18" fmla="*/ 72008 h 3024336"/>
              <a:gd name="connsiteX19" fmla="*/ 1532384 w 3702050"/>
              <a:gd name="connsiteY19" fmla="*/ 360040 h 3024336"/>
              <a:gd name="connsiteX20" fmla="*/ 1892424 w 3702050"/>
              <a:gd name="connsiteY20" fmla="*/ 0 h 3024336"/>
              <a:gd name="connsiteX21" fmla="*/ 2180456 w 3702050"/>
              <a:gd name="connsiteY21" fmla="*/ 243408 h 3024336"/>
              <a:gd name="connsiteX22" fmla="*/ 2127250 w 3702050"/>
              <a:gd name="connsiteY22" fmla="*/ 401786 h 3024336"/>
              <a:gd name="connsiteX23" fmla="*/ 2324472 w 3702050"/>
              <a:gd name="connsiteY23" fmla="*/ 360040 h 3024336"/>
              <a:gd name="connsiteX24" fmla="*/ 2540496 w 3702050"/>
              <a:gd name="connsiteY24" fmla="*/ 360040 h 3024336"/>
              <a:gd name="connsiteX25" fmla="*/ 2828528 w 3702050"/>
              <a:gd name="connsiteY25" fmla="*/ 360040 h 3024336"/>
              <a:gd name="connsiteX26" fmla="*/ 3044552 w 3702050"/>
              <a:gd name="connsiteY26" fmla="*/ 432048 h 3024336"/>
              <a:gd name="connsiteX27" fmla="*/ 3111500 w 3702050"/>
              <a:gd name="connsiteY27" fmla="*/ 662136 h 3024336"/>
              <a:gd name="connsiteX28" fmla="*/ 3536950 w 3702050"/>
              <a:gd name="connsiteY28" fmla="*/ 1036786 h 3024336"/>
              <a:gd name="connsiteX29" fmla="*/ 3702050 w 3702050"/>
              <a:gd name="connsiteY29" fmla="*/ 1506686 h 3024336"/>
              <a:gd name="connsiteX30" fmla="*/ 3625850 w 3702050"/>
              <a:gd name="connsiteY30" fmla="*/ 1811486 h 3024336"/>
              <a:gd name="connsiteX31" fmla="*/ 3188568 w 3702050"/>
              <a:gd name="connsiteY31" fmla="*/ 2088232 h 3024336"/>
              <a:gd name="connsiteX0" fmla="*/ 3188568 w 3702050"/>
              <a:gd name="connsiteY0" fmla="*/ 2088232 h 3024336"/>
              <a:gd name="connsiteX1" fmla="*/ 2396480 w 3702050"/>
              <a:gd name="connsiteY1" fmla="*/ 2088232 h 3024336"/>
              <a:gd name="connsiteX2" fmla="*/ 2396480 w 3702050"/>
              <a:gd name="connsiteY2" fmla="*/ 2376264 h 3024336"/>
              <a:gd name="connsiteX3" fmla="*/ 2032000 w 3702050"/>
              <a:gd name="connsiteY3" fmla="*/ 2402036 h 3024336"/>
              <a:gd name="connsiteX4" fmla="*/ 1820416 w 3702050"/>
              <a:gd name="connsiteY4" fmla="*/ 2736304 h 3024336"/>
              <a:gd name="connsiteX5" fmla="*/ 1809750 w 3702050"/>
              <a:gd name="connsiteY5" fmla="*/ 2904058 h 3024336"/>
              <a:gd name="connsiteX6" fmla="*/ 1748408 w 3702050"/>
              <a:gd name="connsiteY6" fmla="*/ 3024336 h 3024336"/>
              <a:gd name="connsiteX7" fmla="*/ 1174750 w 3702050"/>
              <a:gd name="connsiteY7" fmla="*/ 3024336 h 3024336"/>
              <a:gd name="connsiteX8" fmla="*/ 901700 w 3702050"/>
              <a:gd name="connsiteY8" fmla="*/ 2567136 h 3024336"/>
              <a:gd name="connsiteX9" fmla="*/ 361950 w 3702050"/>
              <a:gd name="connsiteY9" fmla="*/ 2579836 h 3024336"/>
              <a:gd name="connsiteX10" fmla="*/ 203200 w 3702050"/>
              <a:gd name="connsiteY10" fmla="*/ 1976586 h 3024336"/>
              <a:gd name="connsiteX11" fmla="*/ 0 w 3702050"/>
              <a:gd name="connsiteY11" fmla="*/ 1894036 h 3024336"/>
              <a:gd name="connsiteX12" fmla="*/ 311150 w 3702050"/>
              <a:gd name="connsiteY12" fmla="*/ 1690836 h 3024336"/>
              <a:gd name="connsiteX13" fmla="*/ 190500 w 3702050"/>
              <a:gd name="connsiteY13" fmla="*/ 1366986 h 3024336"/>
              <a:gd name="connsiteX14" fmla="*/ 628650 w 3702050"/>
              <a:gd name="connsiteY14" fmla="*/ 1366986 h 3024336"/>
              <a:gd name="connsiteX15" fmla="*/ 806450 w 3702050"/>
              <a:gd name="connsiteY15" fmla="*/ 1163786 h 3024336"/>
              <a:gd name="connsiteX16" fmla="*/ 787400 w 3702050"/>
              <a:gd name="connsiteY16" fmla="*/ 795486 h 3024336"/>
              <a:gd name="connsiteX17" fmla="*/ 1028328 w 3702050"/>
              <a:gd name="connsiteY17" fmla="*/ 144016 h 3024336"/>
              <a:gd name="connsiteX18" fmla="*/ 1172344 w 3702050"/>
              <a:gd name="connsiteY18" fmla="*/ 432048 h 3024336"/>
              <a:gd name="connsiteX19" fmla="*/ 1316360 w 3702050"/>
              <a:gd name="connsiteY19" fmla="*/ 72008 h 3024336"/>
              <a:gd name="connsiteX20" fmla="*/ 1532384 w 3702050"/>
              <a:gd name="connsiteY20" fmla="*/ 360040 h 3024336"/>
              <a:gd name="connsiteX21" fmla="*/ 1892424 w 3702050"/>
              <a:gd name="connsiteY21" fmla="*/ 0 h 3024336"/>
              <a:gd name="connsiteX22" fmla="*/ 2180456 w 3702050"/>
              <a:gd name="connsiteY22" fmla="*/ 243408 h 3024336"/>
              <a:gd name="connsiteX23" fmla="*/ 2127250 w 3702050"/>
              <a:gd name="connsiteY23" fmla="*/ 401786 h 3024336"/>
              <a:gd name="connsiteX24" fmla="*/ 2324472 w 3702050"/>
              <a:gd name="connsiteY24" fmla="*/ 360040 h 3024336"/>
              <a:gd name="connsiteX25" fmla="*/ 2540496 w 3702050"/>
              <a:gd name="connsiteY25" fmla="*/ 360040 h 3024336"/>
              <a:gd name="connsiteX26" fmla="*/ 2828528 w 3702050"/>
              <a:gd name="connsiteY26" fmla="*/ 360040 h 3024336"/>
              <a:gd name="connsiteX27" fmla="*/ 3044552 w 3702050"/>
              <a:gd name="connsiteY27" fmla="*/ 432048 h 3024336"/>
              <a:gd name="connsiteX28" fmla="*/ 3111500 w 3702050"/>
              <a:gd name="connsiteY28" fmla="*/ 662136 h 3024336"/>
              <a:gd name="connsiteX29" fmla="*/ 3536950 w 3702050"/>
              <a:gd name="connsiteY29" fmla="*/ 1036786 h 3024336"/>
              <a:gd name="connsiteX30" fmla="*/ 3702050 w 3702050"/>
              <a:gd name="connsiteY30" fmla="*/ 1506686 h 3024336"/>
              <a:gd name="connsiteX31" fmla="*/ 3625850 w 3702050"/>
              <a:gd name="connsiteY31" fmla="*/ 1811486 h 3024336"/>
              <a:gd name="connsiteX32" fmla="*/ 3188568 w 3702050"/>
              <a:gd name="connsiteY32" fmla="*/ 2088232 h 3024336"/>
              <a:gd name="connsiteX0" fmla="*/ 3188568 w 3702050"/>
              <a:gd name="connsiteY0" fmla="*/ 2088232 h 3024336"/>
              <a:gd name="connsiteX1" fmla="*/ 2396480 w 3702050"/>
              <a:gd name="connsiteY1" fmla="*/ 2088232 h 3024336"/>
              <a:gd name="connsiteX2" fmla="*/ 2396480 w 3702050"/>
              <a:gd name="connsiteY2" fmla="*/ 2376264 h 3024336"/>
              <a:gd name="connsiteX3" fmla="*/ 2032000 w 3702050"/>
              <a:gd name="connsiteY3" fmla="*/ 2402036 h 3024336"/>
              <a:gd name="connsiteX4" fmla="*/ 1820416 w 3702050"/>
              <a:gd name="connsiteY4" fmla="*/ 2736304 h 3024336"/>
              <a:gd name="connsiteX5" fmla="*/ 1748408 w 3702050"/>
              <a:gd name="connsiteY5" fmla="*/ 2880320 h 3024336"/>
              <a:gd name="connsiteX6" fmla="*/ 1748408 w 3702050"/>
              <a:gd name="connsiteY6" fmla="*/ 3024336 h 3024336"/>
              <a:gd name="connsiteX7" fmla="*/ 1174750 w 3702050"/>
              <a:gd name="connsiteY7" fmla="*/ 3024336 h 3024336"/>
              <a:gd name="connsiteX8" fmla="*/ 901700 w 3702050"/>
              <a:gd name="connsiteY8" fmla="*/ 2567136 h 3024336"/>
              <a:gd name="connsiteX9" fmla="*/ 361950 w 3702050"/>
              <a:gd name="connsiteY9" fmla="*/ 2579836 h 3024336"/>
              <a:gd name="connsiteX10" fmla="*/ 203200 w 3702050"/>
              <a:gd name="connsiteY10" fmla="*/ 1976586 h 3024336"/>
              <a:gd name="connsiteX11" fmla="*/ 0 w 3702050"/>
              <a:gd name="connsiteY11" fmla="*/ 1894036 h 3024336"/>
              <a:gd name="connsiteX12" fmla="*/ 311150 w 3702050"/>
              <a:gd name="connsiteY12" fmla="*/ 1690836 h 3024336"/>
              <a:gd name="connsiteX13" fmla="*/ 190500 w 3702050"/>
              <a:gd name="connsiteY13" fmla="*/ 1366986 h 3024336"/>
              <a:gd name="connsiteX14" fmla="*/ 628650 w 3702050"/>
              <a:gd name="connsiteY14" fmla="*/ 1366986 h 3024336"/>
              <a:gd name="connsiteX15" fmla="*/ 806450 w 3702050"/>
              <a:gd name="connsiteY15" fmla="*/ 1163786 h 3024336"/>
              <a:gd name="connsiteX16" fmla="*/ 787400 w 3702050"/>
              <a:gd name="connsiteY16" fmla="*/ 795486 h 3024336"/>
              <a:gd name="connsiteX17" fmla="*/ 1028328 w 3702050"/>
              <a:gd name="connsiteY17" fmla="*/ 144016 h 3024336"/>
              <a:gd name="connsiteX18" fmla="*/ 1172344 w 3702050"/>
              <a:gd name="connsiteY18" fmla="*/ 432048 h 3024336"/>
              <a:gd name="connsiteX19" fmla="*/ 1316360 w 3702050"/>
              <a:gd name="connsiteY19" fmla="*/ 72008 h 3024336"/>
              <a:gd name="connsiteX20" fmla="*/ 1532384 w 3702050"/>
              <a:gd name="connsiteY20" fmla="*/ 360040 h 3024336"/>
              <a:gd name="connsiteX21" fmla="*/ 1892424 w 3702050"/>
              <a:gd name="connsiteY21" fmla="*/ 0 h 3024336"/>
              <a:gd name="connsiteX22" fmla="*/ 2180456 w 3702050"/>
              <a:gd name="connsiteY22" fmla="*/ 243408 h 3024336"/>
              <a:gd name="connsiteX23" fmla="*/ 2127250 w 3702050"/>
              <a:gd name="connsiteY23" fmla="*/ 401786 h 3024336"/>
              <a:gd name="connsiteX24" fmla="*/ 2324472 w 3702050"/>
              <a:gd name="connsiteY24" fmla="*/ 360040 h 3024336"/>
              <a:gd name="connsiteX25" fmla="*/ 2540496 w 3702050"/>
              <a:gd name="connsiteY25" fmla="*/ 360040 h 3024336"/>
              <a:gd name="connsiteX26" fmla="*/ 2828528 w 3702050"/>
              <a:gd name="connsiteY26" fmla="*/ 360040 h 3024336"/>
              <a:gd name="connsiteX27" fmla="*/ 3044552 w 3702050"/>
              <a:gd name="connsiteY27" fmla="*/ 432048 h 3024336"/>
              <a:gd name="connsiteX28" fmla="*/ 3111500 w 3702050"/>
              <a:gd name="connsiteY28" fmla="*/ 662136 h 3024336"/>
              <a:gd name="connsiteX29" fmla="*/ 3536950 w 3702050"/>
              <a:gd name="connsiteY29" fmla="*/ 1036786 h 3024336"/>
              <a:gd name="connsiteX30" fmla="*/ 3702050 w 3702050"/>
              <a:gd name="connsiteY30" fmla="*/ 1506686 h 3024336"/>
              <a:gd name="connsiteX31" fmla="*/ 3625850 w 3702050"/>
              <a:gd name="connsiteY31" fmla="*/ 1811486 h 3024336"/>
              <a:gd name="connsiteX32" fmla="*/ 3188568 w 3702050"/>
              <a:gd name="connsiteY32" fmla="*/ 2088232 h 3024336"/>
              <a:gd name="connsiteX0" fmla="*/ 3188568 w 3702050"/>
              <a:gd name="connsiteY0" fmla="*/ 2088232 h 3024336"/>
              <a:gd name="connsiteX1" fmla="*/ 2396480 w 3702050"/>
              <a:gd name="connsiteY1" fmla="*/ 2088232 h 3024336"/>
              <a:gd name="connsiteX2" fmla="*/ 2396480 w 3702050"/>
              <a:gd name="connsiteY2" fmla="*/ 2376264 h 3024336"/>
              <a:gd name="connsiteX3" fmla="*/ 2032000 w 3702050"/>
              <a:gd name="connsiteY3" fmla="*/ 2402036 h 3024336"/>
              <a:gd name="connsiteX4" fmla="*/ 1964432 w 3702050"/>
              <a:gd name="connsiteY4" fmla="*/ 2880320 h 3024336"/>
              <a:gd name="connsiteX5" fmla="*/ 1748408 w 3702050"/>
              <a:gd name="connsiteY5" fmla="*/ 2880320 h 3024336"/>
              <a:gd name="connsiteX6" fmla="*/ 1748408 w 3702050"/>
              <a:gd name="connsiteY6" fmla="*/ 3024336 h 3024336"/>
              <a:gd name="connsiteX7" fmla="*/ 1174750 w 3702050"/>
              <a:gd name="connsiteY7" fmla="*/ 3024336 h 3024336"/>
              <a:gd name="connsiteX8" fmla="*/ 901700 w 3702050"/>
              <a:gd name="connsiteY8" fmla="*/ 2567136 h 3024336"/>
              <a:gd name="connsiteX9" fmla="*/ 361950 w 3702050"/>
              <a:gd name="connsiteY9" fmla="*/ 2579836 h 3024336"/>
              <a:gd name="connsiteX10" fmla="*/ 203200 w 3702050"/>
              <a:gd name="connsiteY10" fmla="*/ 1976586 h 3024336"/>
              <a:gd name="connsiteX11" fmla="*/ 0 w 3702050"/>
              <a:gd name="connsiteY11" fmla="*/ 1894036 h 3024336"/>
              <a:gd name="connsiteX12" fmla="*/ 311150 w 3702050"/>
              <a:gd name="connsiteY12" fmla="*/ 1690836 h 3024336"/>
              <a:gd name="connsiteX13" fmla="*/ 190500 w 3702050"/>
              <a:gd name="connsiteY13" fmla="*/ 1366986 h 3024336"/>
              <a:gd name="connsiteX14" fmla="*/ 628650 w 3702050"/>
              <a:gd name="connsiteY14" fmla="*/ 1366986 h 3024336"/>
              <a:gd name="connsiteX15" fmla="*/ 806450 w 3702050"/>
              <a:gd name="connsiteY15" fmla="*/ 1163786 h 3024336"/>
              <a:gd name="connsiteX16" fmla="*/ 787400 w 3702050"/>
              <a:gd name="connsiteY16" fmla="*/ 795486 h 3024336"/>
              <a:gd name="connsiteX17" fmla="*/ 1028328 w 3702050"/>
              <a:gd name="connsiteY17" fmla="*/ 144016 h 3024336"/>
              <a:gd name="connsiteX18" fmla="*/ 1172344 w 3702050"/>
              <a:gd name="connsiteY18" fmla="*/ 432048 h 3024336"/>
              <a:gd name="connsiteX19" fmla="*/ 1316360 w 3702050"/>
              <a:gd name="connsiteY19" fmla="*/ 72008 h 3024336"/>
              <a:gd name="connsiteX20" fmla="*/ 1532384 w 3702050"/>
              <a:gd name="connsiteY20" fmla="*/ 360040 h 3024336"/>
              <a:gd name="connsiteX21" fmla="*/ 1892424 w 3702050"/>
              <a:gd name="connsiteY21" fmla="*/ 0 h 3024336"/>
              <a:gd name="connsiteX22" fmla="*/ 2180456 w 3702050"/>
              <a:gd name="connsiteY22" fmla="*/ 243408 h 3024336"/>
              <a:gd name="connsiteX23" fmla="*/ 2127250 w 3702050"/>
              <a:gd name="connsiteY23" fmla="*/ 401786 h 3024336"/>
              <a:gd name="connsiteX24" fmla="*/ 2324472 w 3702050"/>
              <a:gd name="connsiteY24" fmla="*/ 360040 h 3024336"/>
              <a:gd name="connsiteX25" fmla="*/ 2540496 w 3702050"/>
              <a:gd name="connsiteY25" fmla="*/ 360040 h 3024336"/>
              <a:gd name="connsiteX26" fmla="*/ 2828528 w 3702050"/>
              <a:gd name="connsiteY26" fmla="*/ 360040 h 3024336"/>
              <a:gd name="connsiteX27" fmla="*/ 3044552 w 3702050"/>
              <a:gd name="connsiteY27" fmla="*/ 432048 h 3024336"/>
              <a:gd name="connsiteX28" fmla="*/ 3111500 w 3702050"/>
              <a:gd name="connsiteY28" fmla="*/ 662136 h 3024336"/>
              <a:gd name="connsiteX29" fmla="*/ 3536950 w 3702050"/>
              <a:gd name="connsiteY29" fmla="*/ 1036786 h 3024336"/>
              <a:gd name="connsiteX30" fmla="*/ 3702050 w 3702050"/>
              <a:gd name="connsiteY30" fmla="*/ 1506686 h 3024336"/>
              <a:gd name="connsiteX31" fmla="*/ 3625850 w 3702050"/>
              <a:gd name="connsiteY31" fmla="*/ 1811486 h 3024336"/>
              <a:gd name="connsiteX32" fmla="*/ 3188568 w 3702050"/>
              <a:gd name="connsiteY32" fmla="*/ 2088232 h 3024336"/>
              <a:gd name="connsiteX0" fmla="*/ 3188568 w 3702050"/>
              <a:gd name="connsiteY0" fmla="*/ 2088232 h 3024336"/>
              <a:gd name="connsiteX1" fmla="*/ 2396480 w 3702050"/>
              <a:gd name="connsiteY1" fmla="*/ 2088232 h 3024336"/>
              <a:gd name="connsiteX2" fmla="*/ 2396480 w 3702050"/>
              <a:gd name="connsiteY2" fmla="*/ 2376264 h 3024336"/>
              <a:gd name="connsiteX3" fmla="*/ 2032000 w 3702050"/>
              <a:gd name="connsiteY3" fmla="*/ 2402036 h 3024336"/>
              <a:gd name="connsiteX4" fmla="*/ 2012950 w 3702050"/>
              <a:gd name="connsiteY4" fmla="*/ 2624658 h 3024336"/>
              <a:gd name="connsiteX5" fmla="*/ 1964432 w 3702050"/>
              <a:gd name="connsiteY5" fmla="*/ 2880320 h 3024336"/>
              <a:gd name="connsiteX6" fmla="*/ 1748408 w 3702050"/>
              <a:gd name="connsiteY6" fmla="*/ 2880320 h 3024336"/>
              <a:gd name="connsiteX7" fmla="*/ 1748408 w 3702050"/>
              <a:gd name="connsiteY7" fmla="*/ 3024336 h 3024336"/>
              <a:gd name="connsiteX8" fmla="*/ 1174750 w 3702050"/>
              <a:gd name="connsiteY8" fmla="*/ 3024336 h 3024336"/>
              <a:gd name="connsiteX9" fmla="*/ 901700 w 3702050"/>
              <a:gd name="connsiteY9" fmla="*/ 2567136 h 3024336"/>
              <a:gd name="connsiteX10" fmla="*/ 361950 w 3702050"/>
              <a:gd name="connsiteY10" fmla="*/ 2579836 h 3024336"/>
              <a:gd name="connsiteX11" fmla="*/ 203200 w 3702050"/>
              <a:gd name="connsiteY11" fmla="*/ 1976586 h 3024336"/>
              <a:gd name="connsiteX12" fmla="*/ 0 w 3702050"/>
              <a:gd name="connsiteY12" fmla="*/ 1894036 h 3024336"/>
              <a:gd name="connsiteX13" fmla="*/ 311150 w 3702050"/>
              <a:gd name="connsiteY13" fmla="*/ 1690836 h 3024336"/>
              <a:gd name="connsiteX14" fmla="*/ 190500 w 3702050"/>
              <a:gd name="connsiteY14" fmla="*/ 1366986 h 3024336"/>
              <a:gd name="connsiteX15" fmla="*/ 628650 w 3702050"/>
              <a:gd name="connsiteY15" fmla="*/ 1366986 h 3024336"/>
              <a:gd name="connsiteX16" fmla="*/ 806450 w 3702050"/>
              <a:gd name="connsiteY16" fmla="*/ 1163786 h 3024336"/>
              <a:gd name="connsiteX17" fmla="*/ 787400 w 3702050"/>
              <a:gd name="connsiteY17" fmla="*/ 795486 h 3024336"/>
              <a:gd name="connsiteX18" fmla="*/ 1028328 w 3702050"/>
              <a:gd name="connsiteY18" fmla="*/ 144016 h 3024336"/>
              <a:gd name="connsiteX19" fmla="*/ 1172344 w 3702050"/>
              <a:gd name="connsiteY19" fmla="*/ 432048 h 3024336"/>
              <a:gd name="connsiteX20" fmla="*/ 1316360 w 3702050"/>
              <a:gd name="connsiteY20" fmla="*/ 72008 h 3024336"/>
              <a:gd name="connsiteX21" fmla="*/ 1532384 w 3702050"/>
              <a:gd name="connsiteY21" fmla="*/ 360040 h 3024336"/>
              <a:gd name="connsiteX22" fmla="*/ 1892424 w 3702050"/>
              <a:gd name="connsiteY22" fmla="*/ 0 h 3024336"/>
              <a:gd name="connsiteX23" fmla="*/ 2180456 w 3702050"/>
              <a:gd name="connsiteY23" fmla="*/ 243408 h 3024336"/>
              <a:gd name="connsiteX24" fmla="*/ 2127250 w 3702050"/>
              <a:gd name="connsiteY24" fmla="*/ 401786 h 3024336"/>
              <a:gd name="connsiteX25" fmla="*/ 2324472 w 3702050"/>
              <a:gd name="connsiteY25" fmla="*/ 360040 h 3024336"/>
              <a:gd name="connsiteX26" fmla="*/ 2540496 w 3702050"/>
              <a:gd name="connsiteY26" fmla="*/ 360040 h 3024336"/>
              <a:gd name="connsiteX27" fmla="*/ 2828528 w 3702050"/>
              <a:gd name="connsiteY27" fmla="*/ 360040 h 3024336"/>
              <a:gd name="connsiteX28" fmla="*/ 3044552 w 3702050"/>
              <a:gd name="connsiteY28" fmla="*/ 432048 h 3024336"/>
              <a:gd name="connsiteX29" fmla="*/ 3111500 w 3702050"/>
              <a:gd name="connsiteY29" fmla="*/ 662136 h 3024336"/>
              <a:gd name="connsiteX30" fmla="*/ 3536950 w 3702050"/>
              <a:gd name="connsiteY30" fmla="*/ 1036786 h 3024336"/>
              <a:gd name="connsiteX31" fmla="*/ 3702050 w 3702050"/>
              <a:gd name="connsiteY31" fmla="*/ 1506686 h 3024336"/>
              <a:gd name="connsiteX32" fmla="*/ 3625850 w 3702050"/>
              <a:gd name="connsiteY32" fmla="*/ 1811486 h 3024336"/>
              <a:gd name="connsiteX33" fmla="*/ 3188568 w 3702050"/>
              <a:gd name="connsiteY33" fmla="*/ 2088232 h 3024336"/>
              <a:gd name="connsiteX0" fmla="*/ 3188568 w 3702050"/>
              <a:gd name="connsiteY0" fmla="*/ 2088232 h 3024336"/>
              <a:gd name="connsiteX1" fmla="*/ 2396480 w 3702050"/>
              <a:gd name="connsiteY1" fmla="*/ 2088232 h 3024336"/>
              <a:gd name="connsiteX2" fmla="*/ 2396480 w 3702050"/>
              <a:gd name="connsiteY2" fmla="*/ 2376264 h 3024336"/>
              <a:gd name="connsiteX3" fmla="*/ 2032000 w 3702050"/>
              <a:gd name="connsiteY3" fmla="*/ 2402036 h 3024336"/>
              <a:gd name="connsiteX4" fmla="*/ 1964432 w 3702050"/>
              <a:gd name="connsiteY4" fmla="*/ 2520280 h 3024336"/>
              <a:gd name="connsiteX5" fmla="*/ 1964432 w 3702050"/>
              <a:gd name="connsiteY5" fmla="*/ 2880320 h 3024336"/>
              <a:gd name="connsiteX6" fmla="*/ 1748408 w 3702050"/>
              <a:gd name="connsiteY6" fmla="*/ 2880320 h 3024336"/>
              <a:gd name="connsiteX7" fmla="*/ 1748408 w 3702050"/>
              <a:gd name="connsiteY7" fmla="*/ 3024336 h 3024336"/>
              <a:gd name="connsiteX8" fmla="*/ 1174750 w 3702050"/>
              <a:gd name="connsiteY8" fmla="*/ 3024336 h 3024336"/>
              <a:gd name="connsiteX9" fmla="*/ 901700 w 3702050"/>
              <a:gd name="connsiteY9" fmla="*/ 2567136 h 3024336"/>
              <a:gd name="connsiteX10" fmla="*/ 361950 w 3702050"/>
              <a:gd name="connsiteY10" fmla="*/ 2579836 h 3024336"/>
              <a:gd name="connsiteX11" fmla="*/ 203200 w 3702050"/>
              <a:gd name="connsiteY11" fmla="*/ 1976586 h 3024336"/>
              <a:gd name="connsiteX12" fmla="*/ 0 w 3702050"/>
              <a:gd name="connsiteY12" fmla="*/ 1894036 h 3024336"/>
              <a:gd name="connsiteX13" fmla="*/ 311150 w 3702050"/>
              <a:gd name="connsiteY13" fmla="*/ 1690836 h 3024336"/>
              <a:gd name="connsiteX14" fmla="*/ 190500 w 3702050"/>
              <a:gd name="connsiteY14" fmla="*/ 1366986 h 3024336"/>
              <a:gd name="connsiteX15" fmla="*/ 628650 w 3702050"/>
              <a:gd name="connsiteY15" fmla="*/ 1366986 h 3024336"/>
              <a:gd name="connsiteX16" fmla="*/ 806450 w 3702050"/>
              <a:gd name="connsiteY16" fmla="*/ 1163786 h 3024336"/>
              <a:gd name="connsiteX17" fmla="*/ 787400 w 3702050"/>
              <a:gd name="connsiteY17" fmla="*/ 795486 h 3024336"/>
              <a:gd name="connsiteX18" fmla="*/ 1028328 w 3702050"/>
              <a:gd name="connsiteY18" fmla="*/ 144016 h 3024336"/>
              <a:gd name="connsiteX19" fmla="*/ 1172344 w 3702050"/>
              <a:gd name="connsiteY19" fmla="*/ 432048 h 3024336"/>
              <a:gd name="connsiteX20" fmla="*/ 1316360 w 3702050"/>
              <a:gd name="connsiteY20" fmla="*/ 72008 h 3024336"/>
              <a:gd name="connsiteX21" fmla="*/ 1532384 w 3702050"/>
              <a:gd name="connsiteY21" fmla="*/ 360040 h 3024336"/>
              <a:gd name="connsiteX22" fmla="*/ 1892424 w 3702050"/>
              <a:gd name="connsiteY22" fmla="*/ 0 h 3024336"/>
              <a:gd name="connsiteX23" fmla="*/ 2180456 w 3702050"/>
              <a:gd name="connsiteY23" fmla="*/ 243408 h 3024336"/>
              <a:gd name="connsiteX24" fmla="*/ 2127250 w 3702050"/>
              <a:gd name="connsiteY24" fmla="*/ 401786 h 3024336"/>
              <a:gd name="connsiteX25" fmla="*/ 2324472 w 3702050"/>
              <a:gd name="connsiteY25" fmla="*/ 360040 h 3024336"/>
              <a:gd name="connsiteX26" fmla="*/ 2540496 w 3702050"/>
              <a:gd name="connsiteY26" fmla="*/ 360040 h 3024336"/>
              <a:gd name="connsiteX27" fmla="*/ 2828528 w 3702050"/>
              <a:gd name="connsiteY27" fmla="*/ 360040 h 3024336"/>
              <a:gd name="connsiteX28" fmla="*/ 3044552 w 3702050"/>
              <a:gd name="connsiteY28" fmla="*/ 432048 h 3024336"/>
              <a:gd name="connsiteX29" fmla="*/ 3111500 w 3702050"/>
              <a:gd name="connsiteY29" fmla="*/ 662136 h 3024336"/>
              <a:gd name="connsiteX30" fmla="*/ 3536950 w 3702050"/>
              <a:gd name="connsiteY30" fmla="*/ 1036786 h 3024336"/>
              <a:gd name="connsiteX31" fmla="*/ 3702050 w 3702050"/>
              <a:gd name="connsiteY31" fmla="*/ 1506686 h 3024336"/>
              <a:gd name="connsiteX32" fmla="*/ 3625850 w 3702050"/>
              <a:gd name="connsiteY32" fmla="*/ 1811486 h 3024336"/>
              <a:gd name="connsiteX33" fmla="*/ 3188568 w 3702050"/>
              <a:gd name="connsiteY33" fmla="*/ 2088232 h 3024336"/>
              <a:gd name="connsiteX0" fmla="*/ 3188568 w 3702050"/>
              <a:gd name="connsiteY0" fmla="*/ 2088232 h 3024336"/>
              <a:gd name="connsiteX1" fmla="*/ 2396480 w 3702050"/>
              <a:gd name="connsiteY1" fmla="*/ 2088232 h 3024336"/>
              <a:gd name="connsiteX2" fmla="*/ 2396480 w 3702050"/>
              <a:gd name="connsiteY2" fmla="*/ 2376264 h 3024336"/>
              <a:gd name="connsiteX3" fmla="*/ 2108448 w 3702050"/>
              <a:gd name="connsiteY3" fmla="*/ 2520280 h 3024336"/>
              <a:gd name="connsiteX4" fmla="*/ 1964432 w 3702050"/>
              <a:gd name="connsiteY4" fmla="*/ 2520280 h 3024336"/>
              <a:gd name="connsiteX5" fmla="*/ 1964432 w 3702050"/>
              <a:gd name="connsiteY5" fmla="*/ 2880320 h 3024336"/>
              <a:gd name="connsiteX6" fmla="*/ 1748408 w 3702050"/>
              <a:gd name="connsiteY6" fmla="*/ 2880320 h 3024336"/>
              <a:gd name="connsiteX7" fmla="*/ 1748408 w 3702050"/>
              <a:gd name="connsiteY7" fmla="*/ 3024336 h 3024336"/>
              <a:gd name="connsiteX8" fmla="*/ 1174750 w 3702050"/>
              <a:gd name="connsiteY8" fmla="*/ 3024336 h 3024336"/>
              <a:gd name="connsiteX9" fmla="*/ 901700 w 3702050"/>
              <a:gd name="connsiteY9" fmla="*/ 2567136 h 3024336"/>
              <a:gd name="connsiteX10" fmla="*/ 361950 w 3702050"/>
              <a:gd name="connsiteY10" fmla="*/ 2579836 h 3024336"/>
              <a:gd name="connsiteX11" fmla="*/ 203200 w 3702050"/>
              <a:gd name="connsiteY11" fmla="*/ 1976586 h 3024336"/>
              <a:gd name="connsiteX12" fmla="*/ 0 w 3702050"/>
              <a:gd name="connsiteY12" fmla="*/ 1894036 h 3024336"/>
              <a:gd name="connsiteX13" fmla="*/ 311150 w 3702050"/>
              <a:gd name="connsiteY13" fmla="*/ 1690836 h 3024336"/>
              <a:gd name="connsiteX14" fmla="*/ 190500 w 3702050"/>
              <a:gd name="connsiteY14" fmla="*/ 1366986 h 3024336"/>
              <a:gd name="connsiteX15" fmla="*/ 628650 w 3702050"/>
              <a:gd name="connsiteY15" fmla="*/ 1366986 h 3024336"/>
              <a:gd name="connsiteX16" fmla="*/ 806450 w 3702050"/>
              <a:gd name="connsiteY16" fmla="*/ 1163786 h 3024336"/>
              <a:gd name="connsiteX17" fmla="*/ 787400 w 3702050"/>
              <a:gd name="connsiteY17" fmla="*/ 795486 h 3024336"/>
              <a:gd name="connsiteX18" fmla="*/ 1028328 w 3702050"/>
              <a:gd name="connsiteY18" fmla="*/ 144016 h 3024336"/>
              <a:gd name="connsiteX19" fmla="*/ 1172344 w 3702050"/>
              <a:gd name="connsiteY19" fmla="*/ 432048 h 3024336"/>
              <a:gd name="connsiteX20" fmla="*/ 1316360 w 3702050"/>
              <a:gd name="connsiteY20" fmla="*/ 72008 h 3024336"/>
              <a:gd name="connsiteX21" fmla="*/ 1532384 w 3702050"/>
              <a:gd name="connsiteY21" fmla="*/ 360040 h 3024336"/>
              <a:gd name="connsiteX22" fmla="*/ 1892424 w 3702050"/>
              <a:gd name="connsiteY22" fmla="*/ 0 h 3024336"/>
              <a:gd name="connsiteX23" fmla="*/ 2180456 w 3702050"/>
              <a:gd name="connsiteY23" fmla="*/ 243408 h 3024336"/>
              <a:gd name="connsiteX24" fmla="*/ 2127250 w 3702050"/>
              <a:gd name="connsiteY24" fmla="*/ 401786 h 3024336"/>
              <a:gd name="connsiteX25" fmla="*/ 2324472 w 3702050"/>
              <a:gd name="connsiteY25" fmla="*/ 360040 h 3024336"/>
              <a:gd name="connsiteX26" fmla="*/ 2540496 w 3702050"/>
              <a:gd name="connsiteY26" fmla="*/ 360040 h 3024336"/>
              <a:gd name="connsiteX27" fmla="*/ 2828528 w 3702050"/>
              <a:gd name="connsiteY27" fmla="*/ 360040 h 3024336"/>
              <a:gd name="connsiteX28" fmla="*/ 3044552 w 3702050"/>
              <a:gd name="connsiteY28" fmla="*/ 432048 h 3024336"/>
              <a:gd name="connsiteX29" fmla="*/ 3111500 w 3702050"/>
              <a:gd name="connsiteY29" fmla="*/ 662136 h 3024336"/>
              <a:gd name="connsiteX30" fmla="*/ 3536950 w 3702050"/>
              <a:gd name="connsiteY30" fmla="*/ 1036786 h 3024336"/>
              <a:gd name="connsiteX31" fmla="*/ 3702050 w 3702050"/>
              <a:gd name="connsiteY31" fmla="*/ 1506686 h 3024336"/>
              <a:gd name="connsiteX32" fmla="*/ 3625850 w 3702050"/>
              <a:gd name="connsiteY32" fmla="*/ 1811486 h 3024336"/>
              <a:gd name="connsiteX33" fmla="*/ 3188568 w 3702050"/>
              <a:gd name="connsiteY33" fmla="*/ 2088232 h 3024336"/>
              <a:gd name="connsiteX0" fmla="*/ 3188568 w 3702050"/>
              <a:gd name="connsiteY0" fmla="*/ 2088232 h 3024336"/>
              <a:gd name="connsiteX1" fmla="*/ 2396480 w 3702050"/>
              <a:gd name="connsiteY1" fmla="*/ 2088232 h 3024336"/>
              <a:gd name="connsiteX2" fmla="*/ 2396480 w 3702050"/>
              <a:gd name="connsiteY2" fmla="*/ 2376264 h 3024336"/>
              <a:gd name="connsiteX3" fmla="*/ 2152650 w 3702050"/>
              <a:gd name="connsiteY3" fmla="*/ 2504008 h 3024336"/>
              <a:gd name="connsiteX4" fmla="*/ 2108448 w 3702050"/>
              <a:gd name="connsiteY4" fmla="*/ 2520280 h 3024336"/>
              <a:gd name="connsiteX5" fmla="*/ 1964432 w 3702050"/>
              <a:gd name="connsiteY5" fmla="*/ 2520280 h 3024336"/>
              <a:gd name="connsiteX6" fmla="*/ 1964432 w 3702050"/>
              <a:gd name="connsiteY6" fmla="*/ 2880320 h 3024336"/>
              <a:gd name="connsiteX7" fmla="*/ 1748408 w 3702050"/>
              <a:gd name="connsiteY7" fmla="*/ 2880320 h 3024336"/>
              <a:gd name="connsiteX8" fmla="*/ 1748408 w 3702050"/>
              <a:gd name="connsiteY8" fmla="*/ 3024336 h 3024336"/>
              <a:gd name="connsiteX9" fmla="*/ 1174750 w 3702050"/>
              <a:gd name="connsiteY9" fmla="*/ 3024336 h 3024336"/>
              <a:gd name="connsiteX10" fmla="*/ 901700 w 3702050"/>
              <a:gd name="connsiteY10" fmla="*/ 2567136 h 3024336"/>
              <a:gd name="connsiteX11" fmla="*/ 361950 w 3702050"/>
              <a:gd name="connsiteY11" fmla="*/ 2579836 h 3024336"/>
              <a:gd name="connsiteX12" fmla="*/ 203200 w 3702050"/>
              <a:gd name="connsiteY12" fmla="*/ 1976586 h 3024336"/>
              <a:gd name="connsiteX13" fmla="*/ 0 w 3702050"/>
              <a:gd name="connsiteY13" fmla="*/ 1894036 h 3024336"/>
              <a:gd name="connsiteX14" fmla="*/ 311150 w 3702050"/>
              <a:gd name="connsiteY14" fmla="*/ 1690836 h 3024336"/>
              <a:gd name="connsiteX15" fmla="*/ 190500 w 3702050"/>
              <a:gd name="connsiteY15" fmla="*/ 1366986 h 3024336"/>
              <a:gd name="connsiteX16" fmla="*/ 628650 w 3702050"/>
              <a:gd name="connsiteY16" fmla="*/ 1366986 h 3024336"/>
              <a:gd name="connsiteX17" fmla="*/ 806450 w 3702050"/>
              <a:gd name="connsiteY17" fmla="*/ 1163786 h 3024336"/>
              <a:gd name="connsiteX18" fmla="*/ 787400 w 3702050"/>
              <a:gd name="connsiteY18" fmla="*/ 795486 h 3024336"/>
              <a:gd name="connsiteX19" fmla="*/ 1028328 w 3702050"/>
              <a:gd name="connsiteY19" fmla="*/ 144016 h 3024336"/>
              <a:gd name="connsiteX20" fmla="*/ 1172344 w 3702050"/>
              <a:gd name="connsiteY20" fmla="*/ 432048 h 3024336"/>
              <a:gd name="connsiteX21" fmla="*/ 1316360 w 3702050"/>
              <a:gd name="connsiteY21" fmla="*/ 72008 h 3024336"/>
              <a:gd name="connsiteX22" fmla="*/ 1532384 w 3702050"/>
              <a:gd name="connsiteY22" fmla="*/ 360040 h 3024336"/>
              <a:gd name="connsiteX23" fmla="*/ 1892424 w 3702050"/>
              <a:gd name="connsiteY23" fmla="*/ 0 h 3024336"/>
              <a:gd name="connsiteX24" fmla="*/ 2180456 w 3702050"/>
              <a:gd name="connsiteY24" fmla="*/ 243408 h 3024336"/>
              <a:gd name="connsiteX25" fmla="*/ 2127250 w 3702050"/>
              <a:gd name="connsiteY25" fmla="*/ 401786 h 3024336"/>
              <a:gd name="connsiteX26" fmla="*/ 2324472 w 3702050"/>
              <a:gd name="connsiteY26" fmla="*/ 360040 h 3024336"/>
              <a:gd name="connsiteX27" fmla="*/ 2540496 w 3702050"/>
              <a:gd name="connsiteY27" fmla="*/ 360040 h 3024336"/>
              <a:gd name="connsiteX28" fmla="*/ 2828528 w 3702050"/>
              <a:gd name="connsiteY28" fmla="*/ 360040 h 3024336"/>
              <a:gd name="connsiteX29" fmla="*/ 3044552 w 3702050"/>
              <a:gd name="connsiteY29" fmla="*/ 432048 h 3024336"/>
              <a:gd name="connsiteX30" fmla="*/ 3111500 w 3702050"/>
              <a:gd name="connsiteY30" fmla="*/ 662136 h 3024336"/>
              <a:gd name="connsiteX31" fmla="*/ 3536950 w 3702050"/>
              <a:gd name="connsiteY31" fmla="*/ 1036786 h 3024336"/>
              <a:gd name="connsiteX32" fmla="*/ 3702050 w 3702050"/>
              <a:gd name="connsiteY32" fmla="*/ 1506686 h 3024336"/>
              <a:gd name="connsiteX33" fmla="*/ 3625850 w 3702050"/>
              <a:gd name="connsiteY33" fmla="*/ 1811486 h 3024336"/>
              <a:gd name="connsiteX34" fmla="*/ 3188568 w 3702050"/>
              <a:gd name="connsiteY34" fmla="*/ 2088232 h 3024336"/>
              <a:gd name="connsiteX0" fmla="*/ 3188568 w 3702050"/>
              <a:gd name="connsiteY0" fmla="*/ 2088232 h 3024336"/>
              <a:gd name="connsiteX1" fmla="*/ 2396480 w 3702050"/>
              <a:gd name="connsiteY1" fmla="*/ 2088232 h 3024336"/>
              <a:gd name="connsiteX2" fmla="*/ 2396480 w 3702050"/>
              <a:gd name="connsiteY2" fmla="*/ 2376264 h 3024336"/>
              <a:gd name="connsiteX3" fmla="*/ 2108448 w 3702050"/>
              <a:gd name="connsiteY3" fmla="*/ 2376264 h 3024336"/>
              <a:gd name="connsiteX4" fmla="*/ 2108448 w 3702050"/>
              <a:gd name="connsiteY4" fmla="*/ 2520280 h 3024336"/>
              <a:gd name="connsiteX5" fmla="*/ 1964432 w 3702050"/>
              <a:gd name="connsiteY5" fmla="*/ 2520280 h 3024336"/>
              <a:gd name="connsiteX6" fmla="*/ 1964432 w 3702050"/>
              <a:gd name="connsiteY6" fmla="*/ 2880320 h 3024336"/>
              <a:gd name="connsiteX7" fmla="*/ 1748408 w 3702050"/>
              <a:gd name="connsiteY7" fmla="*/ 2880320 h 3024336"/>
              <a:gd name="connsiteX8" fmla="*/ 1748408 w 3702050"/>
              <a:gd name="connsiteY8" fmla="*/ 3024336 h 3024336"/>
              <a:gd name="connsiteX9" fmla="*/ 1174750 w 3702050"/>
              <a:gd name="connsiteY9" fmla="*/ 3024336 h 3024336"/>
              <a:gd name="connsiteX10" fmla="*/ 901700 w 3702050"/>
              <a:gd name="connsiteY10" fmla="*/ 2567136 h 3024336"/>
              <a:gd name="connsiteX11" fmla="*/ 361950 w 3702050"/>
              <a:gd name="connsiteY11" fmla="*/ 2579836 h 3024336"/>
              <a:gd name="connsiteX12" fmla="*/ 203200 w 3702050"/>
              <a:gd name="connsiteY12" fmla="*/ 1976586 h 3024336"/>
              <a:gd name="connsiteX13" fmla="*/ 0 w 3702050"/>
              <a:gd name="connsiteY13" fmla="*/ 1894036 h 3024336"/>
              <a:gd name="connsiteX14" fmla="*/ 311150 w 3702050"/>
              <a:gd name="connsiteY14" fmla="*/ 1690836 h 3024336"/>
              <a:gd name="connsiteX15" fmla="*/ 190500 w 3702050"/>
              <a:gd name="connsiteY15" fmla="*/ 1366986 h 3024336"/>
              <a:gd name="connsiteX16" fmla="*/ 628650 w 3702050"/>
              <a:gd name="connsiteY16" fmla="*/ 1366986 h 3024336"/>
              <a:gd name="connsiteX17" fmla="*/ 806450 w 3702050"/>
              <a:gd name="connsiteY17" fmla="*/ 1163786 h 3024336"/>
              <a:gd name="connsiteX18" fmla="*/ 787400 w 3702050"/>
              <a:gd name="connsiteY18" fmla="*/ 795486 h 3024336"/>
              <a:gd name="connsiteX19" fmla="*/ 1028328 w 3702050"/>
              <a:gd name="connsiteY19" fmla="*/ 144016 h 3024336"/>
              <a:gd name="connsiteX20" fmla="*/ 1172344 w 3702050"/>
              <a:gd name="connsiteY20" fmla="*/ 432048 h 3024336"/>
              <a:gd name="connsiteX21" fmla="*/ 1316360 w 3702050"/>
              <a:gd name="connsiteY21" fmla="*/ 72008 h 3024336"/>
              <a:gd name="connsiteX22" fmla="*/ 1532384 w 3702050"/>
              <a:gd name="connsiteY22" fmla="*/ 360040 h 3024336"/>
              <a:gd name="connsiteX23" fmla="*/ 1892424 w 3702050"/>
              <a:gd name="connsiteY23" fmla="*/ 0 h 3024336"/>
              <a:gd name="connsiteX24" fmla="*/ 2180456 w 3702050"/>
              <a:gd name="connsiteY24" fmla="*/ 243408 h 3024336"/>
              <a:gd name="connsiteX25" fmla="*/ 2127250 w 3702050"/>
              <a:gd name="connsiteY25" fmla="*/ 401786 h 3024336"/>
              <a:gd name="connsiteX26" fmla="*/ 2324472 w 3702050"/>
              <a:gd name="connsiteY26" fmla="*/ 360040 h 3024336"/>
              <a:gd name="connsiteX27" fmla="*/ 2540496 w 3702050"/>
              <a:gd name="connsiteY27" fmla="*/ 360040 h 3024336"/>
              <a:gd name="connsiteX28" fmla="*/ 2828528 w 3702050"/>
              <a:gd name="connsiteY28" fmla="*/ 360040 h 3024336"/>
              <a:gd name="connsiteX29" fmla="*/ 3044552 w 3702050"/>
              <a:gd name="connsiteY29" fmla="*/ 432048 h 3024336"/>
              <a:gd name="connsiteX30" fmla="*/ 3111500 w 3702050"/>
              <a:gd name="connsiteY30" fmla="*/ 662136 h 3024336"/>
              <a:gd name="connsiteX31" fmla="*/ 3536950 w 3702050"/>
              <a:gd name="connsiteY31" fmla="*/ 1036786 h 3024336"/>
              <a:gd name="connsiteX32" fmla="*/ 3702050 w 3702050"/>
              <a:gd name="connsiteY32" fmla="*/ 1506686 h 3024336"/>
              <a:gd name="connsiteX33" fmla="*/ 3625850 w 3702050"/>
              <a:gd name="connsiteY33" fmla="*/ 1811486 h 3024336"/>
              <a:gd name="connsiteX34" fmla="*/ 3188568 w 3702050"/>
              <a:gd name="connsiteY34" fmla="*/ 2088232 h 3024336"/>
              <a:gd name="connsiteX0" fmla="*/ 3188568 w 3702050"/>
              <a:gd name="connsiteY0" fmla="*/ 2088232 h 3024336"/>
              <a:gd name="connsiteX1" fmla="*/ 2396480 w 3702050"/>
              <a:gd name="connsiteY1" fmla="*/ 2088232 h 3024336"/>
              <a:gd name="connsiteX2" fmla="*/ 2396480 w 3702050"/>
              <a:gd name="connsiteY2" fmla="*/ 2376264 h 3024336"/>
              <a:gd name="connsiteX3" fmla="*/ 2108448 w 3702050"/>
              <a:gd name="connsiteY3" fmla="*/ 2376264 h 3024336"/>
              <a:gd name="connsiteX4" fmla="*/ 2108448 w 3702050"/>
              <a:gd name="connsiteY4" fmla="*/ 2520280 h 3024336"/>
              <a:gd name="connsiteX5" fmla="*/ 1964432 w 3702050"/>
              <a:gd name="connsiteY5" fmla="*/ 2520280 h 3024336"/>
              <a:gd name="connsiteX6" fmla="*/ 1964432 w 3702050"/>
              <a:gd name="connsiteY6" fmla="*/ 2880320 h 3024336"/>
              <a:gd name="connsiteX7" fmla="*/ 1748408 w 3702050"/>
              <a:gd name="connsiteY7" fmla="*/ 2880320 h 3024336"/>
              <a:gd name="connsiteX8" fmla="*/ 1748408 w 3702050"/>
              <a:gd name="connsiteY8" fmla="*/ 3024336 h 3024336"/>
              <a:gd name="connsiteX9" fmla="*/ 1174750 w 3702050"/>
              <a:gd name="connsiteY9" fmla="*/ 3024336 h 3024336"/>
              <a:gd name="connsiteX10" fmla="*/ 1009650 w 3702050"/>
              <a:gd name="connsiteY10" fmla="*/ 2758008 h 3024336"/>
              <a:gd name="connsiteX11" fmla="*/ 901700 w 3702050"/>
              <a:gd name="connsiteY11" fmla="*/ 2567136 h 3024336"/>
              <a:gd name="connsiteX12" fmla="*/ 361950 w 3702050"/>
              <a:gd name="connsiteY12" fmla="*/ 2579836 h 3024336"/>
              <a:gd name="connsiteX13" fmla="*/ 203200 w 3702050"/>
              <a:gd name="connsiteY13" fmla="*/ 1976586 h 3024336"/>
              <a:gd name="connsiteX14" fmla="*/ 0 w 3702050"/>
              <a:gd name="connsiteY14" fmla="*/ 1894036 h 3024336"/>
              <a:gd name="connsiteX15" fmla="*/ 311150 w 3702050"/>
              <a:gd name="connsiteY15" fmla="*/ 1690836 h 3024336"/>
              <a:gd name="connsiteX16" fmla="*/ 190500 w 3702050"/>
              <a:gd name="connsiteY16" fmla="*/ 1366986 h 3024336"/>
              <a:gd name="connsiteX17" fmla="*/ 628650 w 3702050"/>
              <a:gd name="connsiteY17" fmla="*/ 1366986 h 3024336"/>
              <a:gd name="connsiteX18" fmla="*/ 806450 w 3702050"/>
              <a:gd name="connsiteY18" fmla="*/ 1163786 h 3024336"/>
              <a:gd name="connsiteX19" fmla="*/ 787400 w 3702050"/>
              <a:gd name="connsiteY19" fmla="*/ 795486 h 3024336"/>
              <a:gd name="connsiteX20" fmla="*/ 1028328 w 3702050"/>
              <a:gd name="connsiteY20" fmla="*/ 144016 h 3024336"/>
              <a:gd name="connsiteX21" fmla="*/ 1172344 w 3702050"/>
              <a:gd name="connsiteY21" fmla="*/ 432048 h 3024336"/>
              <a:gd name="connsiteX22" fmla="*/ 1316360 w 3702050"/>
              <a:gd name="connsiteY22" fmla="*/ 72008 h 3024336"/>
              <a:gd name="connsiteX23" fmla="*/ 1532384 w 3702050"/>
              <a:gd name="connsiteY23" fmla="*/ 360040 h 3024336"/>
              <a:gd name="connsiteX24" fmla="*/ 1892424 w 3702050"/>
              <a:gd name="connsiteY24" fmla="*/ 0 h 3024336"/>
              <a:gd name="connsiteX25" fmla="*/ 2180456 w 3702050"/>
              <a:gd name="connsiteY25" fmla="*/ 243408 h 3024336"/>
              <a:gd name="connsiteX26" fmla="*/ 2127250 w 3702050"/>
              <a:gd name="connsiteY26" fmla="*/ 401786 h 3024336"/>
              <a:gd name="connsiteX27" fmla="*/ 2324472 w 3702050"/>
              <a:gd name="connsiteY27" fmla="*/ 360040 h 3024336"/>
              <a:gd name="connsiteX28" fmla="*/ 2540496 w 3702050"/>
              <a:gd name="connsiteY28" fmla="*/ 360040 h 3024336"/>
              <a:gd name="connsiteX29" fmla="*/ 2828528 w 3702050"/>
              <a:gd name="connsiteY29" fmla="*/ 360040 h 3024336"/>
              <a:gd name="connsiteX30" fmla="*/ 3044552 w 3702050"/>
              <a:gd name="connsiteY30" fmla="*/ 432048 h 3024336"/>
              <a:gd name="connsiteX31" fmla="*/ 3111500 w 3702050"/>
              <a:gd name="connsiteY31" fmla="*/ 662136 h 3024336"/>
              <a:gd name="connsiteX32" fmla="*/ 3536950 w 3702050"/>
              <a:gd name="connsiteY32" fmla="*/ 1036786 h 3024336"/>
              <a:gd name="connsiteX33" fmla="*/ 3702050 w 3702050"/>
              <a:gd name="connsiteY33" fmla="*/ 1506686 h 3024336"/>
              <a:gd name="connsiteX34" fmla="*/ 3625850 w 3702050"/>
              <a:gd name="connsiteY34" fmla="*/ 1811486 h 3024336"/>
              <a:gd name="connsiteX35" fmla="*/ 3188568 w 3702050"/>
              <a:gd name="connsiteY35" fmla="*/ 2088232 h 3024336"/>
              <a:gd name="connsiteX0" fmla="*/ 3188568 w 3702050"/>
              <a:gd name="connsiteY0" fmla="*/ 2088232 h 3024336"/>
              <a:gd name="connsiteX1" fmla="*/ 2396480 w 3702050"/>
              <a:gd name="connsiteY1" fmla="*/ 2088232 h 3024336"/>
              <a:gd name="connsiteX2" fmla="*/ 2396480 w 3702050"/>
              <a:gd name="connsiteY2" fmla="*/ 2376264 h 3024336"/>
              <a:gd name="connsiteX3" fmla="*/ 2108448 w 3702050"/>
              <a:gd name="connsiteY3" fmla="*/ 2376264 h 3024336"/>
              <a:gd name="connsiteX4" fmla="*/ 2108448 w 3702050"/>
              <a:gd name="connsiteY4" fmla="*/ 2520280 h 3024336"/>
              <a:gd name="connsiteX5" fmla="*/ 1964432 w 3702050"/>
              <a:gd name="connsiteY5" fmla="*/ 2520280 h 3024336"/>
              <a:gd name="connsiteX6" fmla="*/ 1964432 w 3702050"/>
              <a:gd name="connsiteY6" fmla="*/ 2880320 h 3024336"/>
              <a:gd name="connsiteX7" fmla="*/ 1748408 w 3702050"/>
              <a:gd name="connsiteY7" fmla="*/ 2880320 h 3024336"/>
              <a:gd name="connsiteX8" fmla="*/ 1748408 w 3702050"/>
              <a:gd name="connsiteY8" fmla="*/ 3024336 h 3024336"/>
              <a:gd name="connsiteX9" fmla="*/ 1174750 w 3702050"/>
              <a:gd name="connsiteY9" fmla="*/ 3024336 h 3024336"/>
              <a:gd name="connsiteX10" fmla="*/ 1172344 w 3702050"/>
              <a:gd name="connsiteY10" fmla="*/ 2736304 h 3024336"/>
              <a:gd name="connsiteX11" fmla="*/ 901700 w 3702050"/>
              <a:gd name="connsiteY11" fmla="*/ 2567136 h 3024336"/>
              <a:gd name="connsiteX12" fmla="*/ 361950 w 3702050"/>
              <a:gd name="connsiteY12" fmla="*/ 2579836 h 3024336"/>
              <a:gd name="connsiteX13" fmla="*/ 203200 w 3702050"/>
              <a:gd name="connsiteY13" fmla="*/ 1976586 h 3024336"/>
              <a:gd name="connsiteX14" fmla="*/ 0 w 3702050"/>
              <a:gd name="connsiteY14" fmla="*/ 1894036 h 3024336"/>
              <a:gd name="connsiteX15" fmla="*/ 311150 w 3702050"/>
              <a:gd name="connsiteY15" fmla="*/ 1690836 h 3024336"/>
              <a:gd name="connsiteX16" fmla="*/ 190500 w 3702050"/>
              <a:gd name="connsiteY16" fmla="*/ 1366986 h 3024336"/>
              <a:gd name="connsiteX17" fmla="*/ 628650 w 3702050"/>
              <a:gd name="connsiteY17" fmla="*/ 1366986 h 3024336"/>
              <a:gd name="connsiteX18" fmla="*/ 806450 w 3702050"/>
              <a:gd name="connsiteY18" fmla="*/ 1163786 h 3024336"/>
              <a:gd name="connsiteX19" fmla="*/ 787400 w 3702050"/>
              <a:gd name="connsiteY19" fmla="*/ 795486 h 3024336"/>
              <a:gd name="connsiteX20" fmla="*/ 1028328 w 3702050"/>
              <a:gd name="connsiteY20" fmla="*/ 144016 h 3024336"/>
              <a:gd name="connsiteX21" fmla="*/ 1172344 w 3702050"/>
              <a:gd name="connsiteY21" fmla="*/ 432048 h 3024336"/>
              <a:gd name="connsiteX22" fmla="*/ 1316360 w 3702050"/>
              <a:gd name="connsiteY22" fmla="*/ 72008 h 3024336"/>
              <a:gd name="connsiteX23" fmla="*/ 1532384 w 3702050"/>
              <a:gd name="connsiteY23" fmla="*/ 360040 h 3024336"/>
              <a:gd name="connsiteX24" fmla="*/ 1892424 w 3702050"/>
              <a:gd name="connsiteY24" fmla="*/ 0 h 3024336"/>
              <a:gd name="connsiteX25" fmla="*/ 2180456 w 3702050"/>
              <a:gd name="connsiteY25" fmla="*/ 243408 h 3024336"/>
              <a:gd name="connsiteX26" fmla="*/ 2127250 w 3702050"/>
              <a:gd name="connsiteY26" fmla="*/ 401786 h 3024336"/>
              <a:gd name="connsiteX27" fmla="*/ 2324472 w 3702050"/>
              <a:gd name="connsiteY27" fmla="*/ 360040 h 3024336"/>
              <a:gd name="connsiteX28" fmla="*/ 2540496 w 3702050"/>
              <a:gd name="connsiteY28" fmla="*/ 360040 h 3024336"/>
              <a:gd name="connsiteX29" fmla="*/ 2828528 w 3702050"/>
              <a:gd name="connsiteY29" fmla="*/ 360040 h 3024336"/>
              <a:gd name="connsiteX30" fmla="*/ 3044552 w 3702050"/>
              <a:gd name="connsiteY30" fmla="*/ 432048 h 3024336"/>
              <a:gd name="connsiteX31" fmla="*/ 3111500 w 3702050"/>
              <a:gd name="connsiteY31" fmla="*/ 662136 h 3024336"/>
              <a:gd name="connsiteX32" fmla="*/ 3536950 w 3702050"/>
              <a:gd name="connsiteY32" fmla="*/ 1036786 h 3024336"/>
              <a:gd name="connsiteX33" fmla="*/ 3702050 w 3702050"/>
              <a:gd name="connsiteY33" fmla="*/ 1506686 h 3024336"/>
              <a:gd name="connsiteX34" fmla="*/ 3625850 w 3702050"/>
              <a:gd name="connsiteY34" fmla="*/ 1811486 h 3024336"/>
              <a:gd name="connsiteX35" fmla="*/ 3188568 w 3702050"/>
              <a:gd name="connsiteY35" fmla="*/ 2088232 h 3024336"/>
              <a:gd name="connsiteX0" fmla="*/ 3188568 w 3702050"/>
              <a:gd name="connsiteY0" fmla="*/ 2088232 h 3024336"/>
              <a:gd name="connsiteX1" fmla="*/ 2396480 w 3702050"/>
              <a:gd name="connsiteY1" fmla="*/ 2088232 h 3024336"/>
              <a:gd name="connsiteX2" fmla="*/ 2396480 w 3702050"/>
              <a:gd name="connsiteY2" fmla="*/ 2376264 h 3024336"/>
              <a:gd name="connsiteX3" fmla="*/ 2108448 w 3702050"/>
              <a:gd name="connsiteY3" fmla="*/ 2376264 h 3024336"/>
              <a:gd name="connsiteX4" fmla="*/ 2108448 w 3702050"/>
              <a:gd name="connsiteY4" fmla="*/ 2520280 h 3024336"/>
              <a:gd name="connsiteX5" fmla="*/ 1964432 w 3702050"/>
              <a:gd name="connsiteY5" fmla="*/ 2520280 h 3024336"/>
              <a:gd name="connsiteX6" fmla="*/ 1964432 w 3702050"/>
              <a:gd name="connsiteY6" fmla="*/ 2880320 h 3024336"/>
              <a:gd name="connsiteX7" fmla="*/ 1748408 w 3702050"/>
              <a:gd name="connsiteY7" fmla="*/ 2880320 h 3024336"/>
              <a:gd name="connsiteX8" fmla="*/ 1748408 w 3702050"/>
              <a:gd name="connsiteY8" fmla="*/ 3024336 h 3024336"/>
              <a:gd name="connsiteX9" fmla="*/ 1174750 w 3702050"/>
              <a:gd name="connsiteY9" fmla="*/ 3024336 h 3024336"/>
              <a:gd name="connsiteX10" fmla="*/ 1172344 w 3702050"/>
              <a:gd name="connsiteY10" fmla="*/ 2736304 h 3024336"/>
              <a:gd name="connsiteX11" fmla="*/ 956320 w 3702050"/>
              <a:gd name="connsiteY11" fmla="*/ 2736304 h 3024336"/>
              <a:gd name="connsiteX12" fmla="*/ 361950 w 3702050"/>
              <a:gd name="connsiteY12" fmla="*/ 2579836 h 3024336"/>
              <a:gd name="connsiteX13" fmla="*/ 203200 w 3702050"/>
              <a:gd name="connsiteY13" fmla="*/ 1976586 h 3024336"/>
              <a:gd name="connsiteX14" fmla="*/ 0 w 3702050"/>
              <a:gd name="connsiteY14" fmla="*/ 1894036 h 3024336"/>
              <a:gd name="connsiteX15" fmla="*/ 311150 w 3702050"/>
              <a:gd name="connsiteY15" fmla="*/ 1690836 h 3024336"/>
              <a:gd name="connsiteX16" fmla="*/ 190500 w 3702050"/>
              <a:gd name="connsiteY16" fmla="*/ 1366986 h 3024336"/>
              <a:gd name="connsiteX17" fmla="*/ 628650 w 3702050"/>
              <a:gd name="connsiteY17" fmla="*/ 1366986 h 3024336"/>
              <a:gd name="connsiteX18" fmla="*/ 806450 w 3702050"/>
              <a:gd name="connsiteY18" fmla="*/ 1163786 h 3024336"/>
              <a:gd name="connsiteX19" fmla="*/ 787400 w 3702050"/>
              <a:gd name="connsiteY19" fmla="*/ 795486 h 3024336"/>
              <a:gd name="connsiteX20" fmla="*/ 1028328 w 3702050"/>
              <a:gd name="connsiteY20" fmla="*/ 144016 h 3024336"/>
              <a:gd name="connsiteX21" fmla="*/ 1172344 w 3702050"/>
              <a:gd name="connsiteY21" fmla="*/ 432048 h 3024336"/>
              <a:gd name="connsiteX22" fmla="*/ 1316360 w 3702050"/>
              <a:gd name="connsiteY22" fmla="*/ 72008 h 3024336"/>
              <a:gd name="connsiteX23" fmla="*/ 1532384 w 3702050"/>
              <a:gd name="connsiteY23" fmla="*/ 360040 h 3024336"/>
              <a:gd name="connsiteX24" fmla="*/ 1892424 w 3702050"/>
              <a:gd name="connsiteY24" fmla="*/ 0 h 3024336"/>
              <a:gd name="connsiteX25" fmla="*/ 2180456 w 3702050"/>
              <a:gd name="connsiteY25" fmla="*/ 243408 h 3024336"/>
              <a:gd name="connsiteX26" fmla="*/ 2127250 w 3702050"/>
              <a:gd name="connsiteY26" fmla="*/ 401786 h 3024336"/>
              <a:gd name="connsiteX27" fmla="*/ 2324472 w 3702050"/>
              <a:gd name="connsiteY27" fmla="*/ 360040 h 3024336"/>
              <a:gd name="connsiteX28" fmla="*/ 2540496 w 3702050"/>
              <a:gd name="connsiteY28" fmla="*/ 360040 h 3024336"/>
              <a:gd name="connsiteX29" fmla="*/ 2828528 w 3702050"/>
              <a:gd name="connsiteY29" fmla="*/ 360040 h 3024336"/>
              <a:gd name="connsiteX30" fmla="*/ 3044552 w 3702050"/>
              <a:gd name="connsiteY30" fmla="*/ 432048 h 3024336"/>
              <a:gd name="connsiteX31" fmla="*/ 3111500 w 3702050"/>
              <a:gd name="connsiteY31" fmla="*/ 662136 h 3024336"/>
              <a:gd name="connsiteX32" fmla="*/ 3536950 w 3702050"/>
              <a:gd name="connsiteY32" fmla="*/ 1036786 h 3024336"/>
              <a:gd name="connsiteX33" fmla="*/ 3702050 w 3702050"/>
              <a:gd name="connsiteY33" fmla="*/ 1506686 h 3024336"/>
              <a:gd name="connsiteX34" fmla="*/ 3625850 w 3702050"/>
              <a:gd name="connsiteY34" fmla="*/ 1811486 h 3024336"/>
              <a:gd name="connsiteX35" fmla="*/ 3188568 w 3702050"/>
              <a:gd name="connsiteY35" fmla="*/ 2088232 h 3024336"/>
              <a:gd name="connsiteX0" fmla="*/ 3188568 w 3702050"/>
              <a:gd name="connsiteY0" fmla="*/ 2088232 h 3024336"/>
              <a:gd name="connsiteX1" fmla="*/ 2396480 w 3702050"/>
              <a:gd name="connsiteY1" fmla="*/ 2088232 h 3024336"/>
              <a:gd name="connsiteX2" fmla="*/ 2396480 w 3702050"/>
              <a:gd name="connsiteY2" fmla="*/ 2376264 h 3024336"/>
              <a:gd name="connsiteX3" fmla="*/ 2108448 w 3702050"/>
              <a:gd name="connsiteY3" fmla="*/ 2376264 h 3024336"/>
              <a:gd name="connsiteX4" fmla="*/ 2108448 w 3702050"/>
              <a:gd name="connsiteY4" fmla="*/ 2520280 h 3024336"/>
              <a:gd name="connsiteX5" fmla="*/ 1964432 w 3702050"/>
              <a:gd name="connsiteY5" fmla="*/ 2520280 h 3024336"/>
              <a:gd name="connsiteX6" fmla="*/ 1964432 w 3702050"/>
              <a:gd name="connsiteY6" fmla="*/ 2880320 h 3024336"/>
              <a:gd name="connsiteX7" fmla="*/ 1748408 w 3702050"/>
              <a:gd name="connsiteY7" fmla="*/ 2880320 h 3024336"/>
              <a:gd name="connsiteX8" fmla="*/ 1748408 w 3702050"/>
              <a:gd name="connsiteY8" fmla="*/ 3024336 h 3024336"/>
              <a:gd name="connsiteX9" fmla="*/ 1174750 w 3702050"/>
              <a:gd name="connsiteY9" fmla="*/ 3024336 h 3024336"/>
              <a:gd name="connsiteX10" fmla="*/ 1172344 w 3702050"/>
              <a:gd name="connsiteY10" fmla="*/ 2736304 h 3024336"/>
              <a:gd name="connsiteX11" fmla="*/ 956320 w 3702050"/>
              <a:gd name="connsiteY11" fmla="*/ 2736304 h 3024336"/>
              <a:gd name="connsiteX12" fmla="*/ 380256 w 3702050"/>
              <a:gd name="connsiteY12" fmla="*/ 2592288 h 3024336"/>
              <a:gd name="connsiteX13" fmla="*/ 203200 w 3702050"/>
              <a:gd name="connsiteY13" fmla="*/ 1976586 h 3024336"/>
              <a:gd name="connsiteX14" fmla="*/ 0 w 3702050"/>
              <a:gd name="connsiteY14" fmla="*/ 1894036 h 3024336"/>
              <a:gd name="connsiteX15" fmla="*/ 311150 w 3702050"/>
              <a:gd name="connsiteY15" fmla="*/ 1690836 h 3024336"/>
              <a:gd name="connsiteX16" fmla="*/ 190500 w 3702050"/>
              <a:gd name="connsiteY16" fmla="*/ 1366986 h 3024336"/>
              <a:gd name="connsiteX17" fmla="*/ 628650 w 3702050"/>
              <a:gd name="connsiteY17" fmla="*/ 1366986 h 3024336"/>
              <a:gd name="connsiteX18" fmla="*/ 806450 w 3702050"/>
              <a:gd name="connsiteY18" fmla="*/ 1163786 h 3024336"/>
              <a:gd name="connsiteX19" fmla="*/ 787400 w 3702050"/>
              <a:gd name="connsiteY19" fmla="*/ 795486 h 3024336"/>
              <a:gd name="connsiteX20" fmla="*/ 1028328 w 3702050"/>
              <a:gd name="connsiteY20" fmla="*/ 144016 h 3024336"/>
              <a:gd name="connsiteX21" fmla="*/ 1172344 w 3702050"/>
              <a:gd name="connsiteY21" fmla="*/ 432048 h 3024336"/>
              <a:gd name="connsiteX22" fmla="*/ 1316360 w 3702050"/>
              <a:gd name="connsiteY22" fmla="*/ 72008 h 3024336"/>
              <a:gd name="connsiteX23" fmla="*/ 1532384 w 3702050"/>
              <a:gd name="connsiteY23" fmla="*/ 360040 h 3024336"/>
              <a:gd name="connsiteX24" fmla="*/ 1892424 w 3702050"/>
              <a:gd name="connsiteY24" fmla="*/ 0 h 3024336"/>
              <a:gd name="connsiteX25" fmla="*/ 2180456 w 3702050"/>
              <a:gd name="connsiteY25" fmla="*/ 243408 h 3024336"/>
              <a:gd name="connsiteX26" fmla="*/ 2127250 w 3702050"/>
              <a:gd name="connsiteY26" fmla="*/ 401786 h 3024336"/>
              <a:gd name="connsiteX27" fmla="*/ 2324472 w 3702050"/>
              <a:gd name="connsiteY27" fmla="*/ 360040 h 3024336"/>
              <a:gd name="connsiteX28" fmla="*/ 2540496 w 3702050"/>
              <a:gd name="connsiteY28" fmla="*/ 360040 h 3024336"/>
              <a:gd name="connsiteX29" fmla="*/ 2828528 w 3702050"/>
              <a:gd name="connsiteY29" fmla="*/ 360040 h 3024336"/>
              <a:gd name="connsiteX30" fmla="*/ 3044552 w 3702050"/>
              <a:gd name="connsiteY30" fmla="*/ 432048 h 3024336"/>
              <a:gd name="connsiteX31" fmla="*/ 3111500 w 3702050"/>
              <a:gd name="connsiteY31" fmla="*/ 662136 h 3024336"/>
              <a:gd name="connsiteX32" fmla="*/ 3536950 w 3702050"/>
              <a:gd name="connsiteY32" fmla="*/ 1036786 h 3024336"/>
              <a:gd name="connsiteX33" fmla="*/ 3702050 w 3702050"/>
              <a:gd name="connsiteY33" fmla="*/ 1506686 h 3024336"/>
              <a:gd name="connsiteX34" fmla="*/ 3625850 w 3702050"/>
              <a:gd name="connsiteY34" fmla="*/ 1811486 h 3024336"/>
              <a:gd name="connsiteX35" fmla="*/ 3188568 w 3702050"/>
              <a:gd name="connsiteY35" fmla="*/ 2088232 h 3024336"/>
              <a:gd name="connsiteX0" fmla="*/ 3188568 w 3702050"/>
              <a:gd name="connsiteY0" fmla="*/ 2088232 h 3024336"/>
              <a:gd name="connsiteX1" fmla="*/ 2396480 w 3702050"/>
              <a:gd name="connsiteY1" fmla="*/ 2088232 h 3024336"/>
              <a:gd name="connsiteX2" fmla="*/ 2396480 w 3702050"/>
              <a:gd name="connsiteY2" fmla="*/ 2376264 h 3024336"/>
              <a:gd name="connsiteX3" fmla="*/ 2108448 w 3702050"/>
              <a:gd name="connsiteY3" fmla="*/ 2376264 h 3024336"/>
              <a:gd name="connsiteX4" fmla="*/ 2108448 w 3702050"/>
              <a:gd name="connsiteY4" fmla="*/ 2520280 h 3024336"/>
              <a:gd name="connsiteX5" fmla="*/ 1964432 w 3702050"/>
              <a:gd name="connsiteY5" fmla="*/ 2520280 h 3024336"/>
              <a:gd name="connsiteX6" fmla="*/ 1964432 w 3702050"/>
              <a:gd name="connsiteY6" fmla="*/ 2880320 h 3024336"/>
              <a:gd name="connsiteX7" fmla="*/ 1748408 w 3702050"/>
              <a:gd name="connsiteY7" fmla="*/ 2880320 h 3024336"/>
              <a:gd name="connsiteX8" fmla="*/ 1748408 w 3702050"/>
              <a:gd name="connsiteY8" fmla="*/ 3024336 h 3024336"/>
              <a:gd name="connsiteX9" fmla="*/ 1174750 w 3702050"/>
              <a:gd name="connsiteY9" fmla="*/ 3024336 h 3024336"/>
              <a:gd name="connsiteX10" fmla="*/ 1172344 w 3702050"/>
              <a:gd name="connsiteY10" fmla="*/ 2736304 h 3024336"/>
              <a:gd name="connsiteX11" fmla="*/ 956320 w 3702050"/>
              <a:gd name="connsiteY11" fmla="*/ 2736304 h 3024336"/>
              <a:gd name="connsiteX12" fmla="*/ 685800 w 3702050"/>
              <a:gd name="connsiteY12" fmla="*/ 2669108 h 3024336"/>
              <a:gd name="connsiteX13" fmla="*/ 380256 w 3702050"/>
              <a:gd name="connsiteY13" fmla="*/ 2592288 h 3024336"/>
              <a:gd name="connsiteX14" fmla="*/ 203200 w 3702050"/>
              <a:gd name="connsiteY14" fmla="*/ 1976586 h 3024336"/>
              <a:gd name="connsiteX15" fmla="*/ 0 w 3702050"/>
              <a:gd name="connsiteY15" fmla="*/ 1894036 h 3024336"/>
              <a:gd name="connsiteX16" fmla="*/ 311150 w 3702050"/>
              <a:gd name="connsiteY16" fmla="*/ 1690836 h 3024336"/>
              <a:gd name="connsiteX17" fmla="*/ 190500 w 3702050"/>
              <a:gd name="connsiteY17" fmla="*/ 1366986 h 3024336"/>
              <a:gd name="connsiteX18" fmla="*/ 628650 w 3702050"/>
              <a:gd name="connsiteY18" fmla="*/ 1366986 h 3024336"/>
              <a:gd name="connsiteX19" fmla="*/ 806450 w 3702050"/>
              <a:gd name="connsiteY19" fmla="*/ 1163786 h 3024336"/>
              <a:gd name="connsiteX20" fmla="*/ 787400 w 3702050"/>
              <a:gd name="connsiteY20" fmla="*/ 795486 h 3024336"/>
              <a:gd name="connsiteX21" fmla="*/ 1028328 w 3702050"/>
              <a:gd name="connsiteY21" fmla="*/ 144016 h 3024336"/>
              <a:gd name="connsiteX22" fmla="*/ 1172344 w 3702050"/>
              <a:gd name="connsiteY22" fmla="*/ 432048 h 3024336"/>
              <a:gd name="connsiteX23" fmla="*/ 1316360 w 3702050"/>
              <a:gd name="connsiteY23" fmla="*/ 72008 h 3024336"/>
              <a:gd name="connsiteX24" fmla="*/ 1532384 w 3702050"/>
              <a:gd name="connsiteY24" fmla="*/ 360040 h 3024336"/>
              <a:gd name="connsiteX25" fmla="*/ 1892424 w 3702050"/>
              <a:gd name="connsiteY25" fmla="*/ 0 h 3024336"/>
              <a:gd name="connsiteX26" fmla="*/ 2180456 w 3702050"/>
              <a:gd name="connsiteY26" fmla="*/ 243408 h 3024336"/>
              <a:gd name="connsiteX27" fmla="*/ 2127250 w 3702050"/>
              <a:gd name="connsiteY27" fmla="*/ 401786 h 3024336"/>
              <a:gd name="connsiteX28" fmla="*/ 2324472 w 3702050"/>
              <a:gd name="connsiteY28" fmla="*/ 360040 h 3024336"/>
              <a:gd name="connsiteX29" fmla="*/ 2540496 w 3702050"/>
              <a:gd name="connsiteY29" fmla="*/ 360040 h 3024336"/>
              <a:gd name="connsiteX30" fmla="*/ 2828528 w 3702050"/>
              <a:gd name="connsiteY30" fmla="*/ 360040 h 3024336"/>
              <a:gd name="connsiteX31" fmla="*/ 3044552 w 3702050"/>
              <a:gd name="connsiteY31" fmla="*/ 432048 h 3024336"/>
              <a:gd name="connsiteX32" fmla="*/ 3111500 w 3702050"/>
              <a:gd name="connsiteY32" fmla="*/ 662136 h 3024336"/>
              <a:gd name="connsiteX33" fmla="*/ 3536950 w 3702050"/>
              <a:gd name="connsiteY33" fmla="*/ 1036786 h 3024336"/>
              <a:gd name="connsiteX34" fmla="*/ 3702050 w 3702050"/>
              <a:gd name="connsiteY34" fmla="*/ 1506686 h 3024336"/>
              <a:gd name="connsiteX35" fmla="*/ 3625850 w 3702050"/>
              <a:gd name="connsiteY35" fmla="*/ 1811486 h 3024336"/>
              <a:gd name="connsiteX36" fmla="*/ 3188568 w 3702050"/>
              <a:gd name="connsiteY36" fmla="*/ 2088232 h 3024336"/>
              <a:gd name="connsiteX0" fmla="*/ 3188568 w 3702050"/>
              <a:gd name="connsiteY0" fmla="*/ 2088232 h 3024336"/>
              <a:gd name="connsiteX1" fmla="*/ 2396480 w 3702050"/>
              <a:gd name="connsiteY1" fmla="*/ 2088232 h 3024336"/>
              <a:gd name="connsiteX2" fmla="*/ 2396480 w 3702050"/>
              <a:gd name="connsiteY2" fmla="*/ 2376264 h 3024336"/>
              <a:gd name="connsiteX3" fmla="*/ 2108448 w 3702050"/>
              <a:gd name="connsiteY3" fmla="*/ 2376264 h 3024336"/>
              <a:gd name="connsiteX4" fmla="*/ 2108448 w 3702050"/>
              <a:gd name="connsiteY4" fmla="*/ 2520280 h 3024336"/>
              <a:gd name="connsiteX5" fmla="*/ 1964432 w 3702050"/>
              <a:gd name="connsiteY5" fmla="*/ 2520280 h 3024336"/>
              <a:gd name="connsiteX6" fmla="*/ 1964432 w 3702050"/>
              <a:gd name="connsiteY6" fmla="*/ 2880320 h 3024336"/>
              <a:gd name="connsiteX7" fmla="*/ 1748408 w 3702050"/>
              <a:gd name="connsiteY7" fmla="*/ 2880320 h 3024336"/>
              <a:gd name="connsiteX8" fmla="*/ 1748408 w 3702050"/>
              <a:gd name="connsiteY8" fmla="*/ 3024336 h 3024336"/>
              <a:gd name="connsiteX9" fmla="*/ 1174750 w 3702050"/>
              <a:gd name="connsiteY9" fmla="*/ 3024336 h 3024336"/>
              <a:gd name="connsiteX10" fmla="*/ 1172344 w 3702050"/>
              <a:gd name="connsiteY10" fmla="*/ 2736304 h 3024336"/>
              <a:gd name="connsiteX11" fmla="*/ 956320 w 3702050"/>
              <a:gd name="connsiteY11" fmla="*/ 2736304 h 3024336"/>
              <a:gd name="connsiteX12" fmla="*/ 956320 w 3702050"/>
              <a:gd name="connsiteY12" fmla="*/ 2592288 h 3024336"/>
              <a:gd name="connsiteX13" fmla="*/ 380256 w 3702050"/>
              <a:gd name="connsiteY13" fmla="*/ 2592288 h 3024336"/>
              <a:gd name="connsiteX14" fmla="*/ 203200 w 3702050"/>
              <a:gd name="connsiteY14" fmla="*/ 1976586 h 3024336"/>
              <a:gd name="connsiteX15" fmla="*/ 0 w 3702050"/>
              <a:gd name="connsiteY15" fmla="*/ 1894036 h 3024336"/>
              <a:gd name="connsiteX16" fmla="*/ 311150 w 3702050"/>
              <a:gd name="connsiteY16" fmla="*/ 1690836 h 3024336"/>
              <a:gd name="connsiteX17" fmla="*/ 190500 w 3702050"/>
              <a:gd name="connsiteY17" fmla="*/ 1366986 h 3024336"/>
              <a:gd name="connsiteX18" fmla="*/ 628650 w 3702050"/>
              <a:gd name="connsiteY18" fmla="*/ 1366986 h 3024336"/>
              <a:gd name="connsiteX19" fmla="*/ 806450 w 3702050"/>
              <a:gd name="connsiteY19" fmla="*/ 1163786 h 3024336"/>
              <a:gd name="connsiteX20" fmla="*/ 787400 w 3702050"/>
              <a:gd name="connsiteY20" fmla="*/ 795486 h 3024336"/>
              <a:gd name="connsiteX21" fmla="*/ 1028328 w 3702050"/>
              <a:gd name="connsiteY21" fmla="*/ 144016 h 3024336"/>
              <a:gd name="connsiteX22" fmla="*/ 1172344 w 3702050"/>
              <a:gd name="connsiteY22" fmla="*/ 432048 h 3024336"/>
              <a:gd name="connsiteX23" fmla="*/ 1316360 w 3702050"/>
              <a:gd name="connsiteY23" fmla="*/ 72008 h 3024336"/>
              <a:gd name="connsiteX24" fmla="*/ 1532384 w 3702050"/>
              <a:gd name="connsiteY24" fmla="*/ 360040 h 3024336"/>
              <a:gd name="connsiteX25" fmla="*/ 1892424 w 3702050"/>
              <a:gd name="connsiteY25" fmla="*/ 0 h 3024336"/>
              <a:gd name="connsiteX26" fmla="*/ 2180456 w 3702050"/>
              <a:gd name="connsiteY26" fmla="*/ 243408 h 3024336"/>
              <a:gd name="connsiteX27" fmla="*/ 2127250 w 3702050"/>
              <a:gd name="connsiteY27" fmla="*/ 401786 h 3024336"/>
              <a:gd name="connsiteX28" fmla="*/ 2324472 w 3702050"/>
              <a:gd name="connsiteY28" fmla="*/ 360040 h 3024336"/>
              <a:gd name="connsiteX29" fmla="*/ 2540496 w 3702050"/>
              <a:gd name="connsiteY29" fmla="*/ 360040 h 3024336"/>
              <a:gd name="connsiteX30" fmla="*/ 2828528 w 3702050"/>
              <a:gd name="connsiteY30" fmla="*/ 360040 h 3024336"/>
              <a:gd name="connsiteX31" fmla="*/ 3044552 w 3702050"/>
              <a:gd name="connsiteY31" fmla="*/ 432048 h 3024336"/>
              <a:gd name="connsiteX32" fmla="*/ 3111500 w 3702050"/>
              <a:gd name="connsiteY32" fmla="*/ 662136 h 3024336"/>
              <a:gd name="connsiteX33" fmla="*/ 3536950 w 3702050"/>
              <a:gd name="connsiteY33" fmla="*/ 1036786 h 3024336"/>
              <a:gd name="connsiteX34" fmla="*/ 3702050 w 3702050"/>
              <a:gd name="connsiteY34" fmla="*/ 1506686 h 3024336"/>
              <a:gd name="connsiteX35" fmla="*/ 3625850 w 3702050"/>
              <a:gd name="connsiteY35" fmla="*/ 1811486 h 3024336"/>
              <a:gd name="connsiteX36" fmla="*/ 3188568 w 3702050"/>
              <a:gd name="connsiteY36" fmla="*/ 2088232 h 3024336"/>
              <a:gd name="connsiteX0" fmla="*/ 3188568 w 3702050"/>
              <a:gd name="connsiteY0" fmla="*/ 2088232 h 3024336"/>
              <a:gd name="connsiteX1" fmla="*/ 2396480 w 3702050"/>
              <a:gd name="connsiteY1" fmla="*/ 2088232 h 3024336"/>
              <a:gd name="connsiteX2" fmla="*/ 2396480 w 3702050"/>
              <a:gd name="connsiteY2" fmla="*/ 2376264 h 3024336"/>
              <a:gd name="connsiteX3" fmla="*/ 2108448 w 3702050"/>
              <a:gd name="connsiteY3" fmla="*/ 2376264 h 3024336"/>
              <a:gd name="connsiteX4" fmla="*/ 2108448 w 3702050"/>
              <a:gd name="connsiteY4" fmla="*/ 2520280 h 3024336"/>
              <a:gd name="connsiteX5" fmla="*/ 1964432 w 3702050"/>
              <a:gd name="connsiteY5" fmla="*/ 2520280 h 3024336"/>
              <a:gd name="connsiteX6" fmla="*/ 1964432 w 3702050"/>
              <a:gd name="connsiteY6" fmla="*/ 2880320 h 3024336"/>
              <a:gd name="connsiteX7" fmla="*/ 1748408 w 3702050"/>
              <a:gd name="connsiteY7" fmla="*/ 2880320 h 3024336"/>
              <a:gd name="connsiteX8" fmla="*/ 1748408 w 3702050"/>
              <a:gd name="connsiteY8" fmla="*/ 3024336 h 3024336"/>
              <a:gd name="connsiteX9" fmla="*/ 1174750 w 3702050"/>
              <a:gd name="connsiteY9" fmla="*/ 3024336 h 3024336"/>
              <a:gd name="connsiteX10" fmla="*/ 1172344 w 3702050"/>
              <a:gd name="connsiteY10" fmla="*/ 2736304 h 3024336"/>
              <a:gd name="connsiteX11" fmla="*/ 956320 w 3702050"/>
              <a:gd name="connsiteY11" fmla="*/ 2736304 h 3024336"/>
              <a:gd name="connsiteX12" fmla="*/ 956320 w 3702050"/>
              <a:gd name="connsiteY12" fmla="*/ 2592288 h 3024336"/>
              <a:gd name="connsiteX13" fmla="*/ 380256 w 3702050"/>
              <a:gd name="connsiteY13" fmla="*/ 2592288 h 3024336"/>
              <a:gd name="connsiteX14" fmla="*/ 380256 w 3702050"/>
              <a:gd name="connsiteY14" fmla="*/ 2016224 h 3024336"/>
              <a:gd name="connsiteX15" fmla="*/ 0 w 3702050"/>
              <a:gd name="connsiteY15" fmla="*/ 1894036 h 3024336"/>
              <a:gd name="connsiteX16" fmla="*/ 311150 w 3702050"/>
              <a:gd name="connsiteY16" fmla="*/ 1690836 h 3024336"/>
              <a:gd name="connsiteX17" fmla="*/ 190500 w 3702050"/>
              <a:gd name="connsiteY17" fmla="*/ 1366986 h 3024336"/>
              <a:gd name="connsiteX18" fmla="*/ 628650 w 3702050"/>
              <a:gd name="connsiteY18" fmla="*/ 1366986 h 3024336"/>
              <a:gd name="connsiteX19" fmla="*/ 806450 w 3702050"/>
              <a:gd name="connsiteY19" fmla="*/ 1163786 h 3024336"/>
              <a:gd name="connsiteX20" fmla="*/ 787400 w 3702050"/>
              <a:gd name="connsiteY20" fmla="*/ 795486 h 3024336"/>
              <a:gd name="connsiteX21" fmla="*/ 1028328 w 3702050"/>
              <a:gd name="connsiteY21" fmla="*/ 144016 h 3024336"/>
              <a:gd name="connsiteX22" fmla="*/ 1172344 w 3702050"/>
              <a:gd name="connsiteY22" fmla="*/ 432048 h 3024336"/>
              <a:gd name="connsiteX23" fmla="*/ 1316360 w 3702050"/>
              <a:gd name="connsiteY23" fmla="*/ 72008 h 3024336"/>
              <a:gd name="connsiteX24" fmla="*/ 1532384 w 3702050"/>
              <a:gd name="connsiteY24" fmla="*/ 360040 h 3024336"/>
              <a:gd name="connsiteX25" fmla="*/ 1892424 w 3702050"/>
              <a:gd name="connsiteY25" fmla="*/ 0 h 3024336"/>
              <a:gd name="connsiteX26" fmla="*/ 2180456 w 3702050"/>
              <a:gd name="connsiteY26" fmla="*/ 243408 h 3024336"/>
              <a:gd name="connsiteX27" fmla="*/ 2127250 w 3702050"/>
              <a:gd name="connsiteY27" fmla="*/ 401786 h 3024336"/>
              <a:gd name="connsiteX28" fmla="*/ 2324472 w 3702050"/>
              <a:gd name="connsiteY28" fmla="*/ 360040 h 3024336"/>
              <a:gd name="connsiteX29" fmla="*/ 2540496 w 3702050"/>
              <a:gd name="connsiteY29" fmla="*/ 360040 h 3024336"/>
              <a:gd name="connsiteX30" fmla="*/ 2828528 w 3702050"/>
              <a:gd name="connsiteY30" fmla="*/ 360040 h 3024336"/>
              <a:gd name="connsiteX31" fmla="*/ 3044552 w 3702050"/>
              <a:gd name="connsiteY31" fmla="*/ 432048 h 3024336"/>
              <a:gd name="connsiteX32" fmla="*/ 3111500 w 3702050"/>
              <a:gd name="connsiteY32" fmla="*/ 662136 h 3024336"/>
              <a:gd name="connsiteX33" fmla="*/ 3536950 w 3702050"/>
              <a:gd name="connsiteY33" fmla="*/ 1036786 h 3024336"/>
              <a:gd name="connsiteX34" fmla="*/ 3702050 w 3702050"/>
              <a:gd name="connsiteY34" fmla="*/ 1506686 h 3024336"/>
              <a:gd name="connsiteX35" fmla="*/ 3625850 w 3702050"/>
              <a:gd name="connsiteY35" fmla="*/ 1811486 h 3024336"/>
              <a:gd name="connsiteX36" fmla="*/ 3188568 w 3702050"/>
              <a:gd name="connsiteY36" fmla="*/ 2088232 h 3024336"/>
              <a:gd name="connsiteX0" fmla="*/ 3168352 w 3681834"/>
              <a:gd name="connsiteY0" fmla="*/ 2088232 h 3024336"/>
              <a:gd name="connsiteX1" fmla="*/ 2376264 w 3681834"/>
              <a:gd name="connsiteY1" fmla="*/ 2088232 h 3024336"/>
              <a:gd name="connsiteX2" fmla="*/ 2376264 w 3681834"/>
              <a:gd name="connsiteY2" fmla="*/ 2376264 h 3024336"/>
              <a:gd name="connsiteX3" fmla="*/ 2088232 w 3681834"/>
              <a:gd name="connsiteY3" fmla="*/ 2376264 h 3024336"/>
              <a:gd name="connsiteX4" fmla="*/ 2088232 w 3681834"/>
              <a:gd name="connsiteY4" fmla="*/ 2520280 h 3024336"/>
              <a:gd name="connsiteX5" fmla="*/ 1944216 w 3681834"/>
              <a:gd name="connsiteY5" fmla="*/ 2520280 h 3024336"/>
              <a:gd name="connsiteX6" fmla="*/ 1944216 w 3681834"/>
              <a:gd name="connsiteY6" fmla="*/ 2880320 h 3024336"/>
              <a:gd name="connsiteX7" fmla="*/ 1728192 w 3681834"/>
              <a:gd name="connsiteY7" fmla="*/ 2880320 h 3024336"/>
              <a:gd name="connsiteX8" fmla="*/ 1728192 w 3681834"/>
              <a:gd name="connsiteY8" fmla="*/ 3024336 h 3024336"/>
              <a:gd name="connsiteX9" fmla="*/ 1154534 w 3681834"/>
              <a:gd name="connsiteY9" fmla="*/ 3024336 h 3024336"/>
              <a:gd name="connsiteX10" fmla="*/ 1152128 w 3681834"/>
              <a:gd name="connsiteY10" fmla="*/ 2736304 h 3024336"/>
              <a:gd name="connsiteX11" fmla="*/ 936104 w 3681834"/>
              <a:gd name="connsiteY11" fmla="*/ 2736304 h 3024336"/>
              <a:gd name="connsiteX12" fmla="*/ 936104 w 3681834"/>
              <a:gd name="connsiteY12" fmla="*/ 2592288 h 3024336"/>
              <a:gd name="connsiteX13" fmla="*/ 360040 w 3681834"/>
              <a:gd name="connsiteY13" fmla="*/ 2592288 h 3024336"/>
              <a:gd name="connsiteX14" fmla="*/ 360040 w 3681834"/>
              <a:gd name="connsiteY14" fmla="*/ 2016224 h 3024336"/>
              <a:gd name="connsiteX15" fmla="*/ 0 w 3681834"/>
              <a:gd name="connsiteY15" fmla="*/ 2016224 h 3024336"/>
              <a:gd name="connsiteX16" fmla="*/ 290934 w 3681834"/>
              <a:gd name="connsiteY16" fmla="*/ 1690836 h 3024336"/>
              <a:gd name="connsiteX17" fmla="*/ 170284 w 3681834"/>
              <a:gd name="connsiteY17" fmla="*/ 1366986 h 3024336"/>
              <a:gd name="connsiteX18" fmla="*/ 608434 w 3681834"/>
              <a:gd name="connsiteY18" fmla="*/ 1366986 h 3024336"/>
              <a:gd name="connsiteX19" fmla="*/ 786234 w 3681834"/>
              <a:gd name="connsiteY19" fmla="*/ 1163786 h 3024336"/>
              <a:gd name="connsiteX20" fmla="*/ 767184 w 3681834"/>
              <a:gd name="connsiteY20" fmla="*/ 795486 h 3024336"/>
              <a:gd name="connsiteX21" fmla="*/ 1008112 w 3681834"/>
              <a:gd name="connsiteY21" fmla="*/ 144016 h 3024336"/>
              <a:gd name="connsiteX22" fmla="*/ 1152128 w 3681834"/>
              <a:gd name="connsiteY22" fmla="*/ 432048 h 3024336"/>
              <a:gd name="connsiteX23" fmla="*/ 1296144 w 3681834"/>
              <a:gd name="connsiteY23" fmla="*/ 72008 h 3024336"/>
              <a:gd name="connsiteX24" fmla="*/ 1512168 w 3681834"/>
              <a:gd name="connsiteY24" fmla="*/ 360040 h 3024336"/>
              <a:gd name="connsiteX25" fmla="*/ 1872208 w 3681834"/>
              <a:gd name="connsiteY25" fmla="*/ 0 h 3024336"/>
              <a:gd name="connsiteX26" fmla="*/ 2160240 w 3681834"/>
              <a:gd name="connsiteY26" fmla="*/ 243408 h 3024336"/>
              <a:gd name="connsiteX27" fmla="*/ 2107034 w 3681834"/>
              <a:gd name="connsiteY27" fmla="*/ 401786 h 3024336"/>
              <a:gd name="connsiteX28" fmla="*/ 2304256 w 3681834"/>
              <a:gd name="connsiteY28" fmla="*/ 360040 h 3024336"/>
              <a:gd name="connsiteX29" fmla="*/ 2520280 w 3681834"/>
              <a:gd name="connsiteY29" fmla="*/ 360040 h 3024336"/>
              <a:gd name="connsiteX30" fmla="*/ 2808312 w 3681834"/>
              <a:gd name="connsiteY30" fmla="*/ 360040 h 3024336"/>
              <a:gd name="connsiteX31" fmla="*/ 3024336 w 3681834"/>
              <a:gd name="connsiteY31" fmla="*/ 432048 h 3024336"/>
              <a:gd name="connsiteX32" fmla="*/ 3091284 w 3681834"/>
              <a:gd name="connsiteY32" fmla="*/ 662136 h 3024336"/>
              <a:gd name="connsiteX33" fmla="*/ 3516734 w 3681834"/>
              <a:gd name="connsiteY33" fmla="*/ 1036786 h 3024336"/>
              <a:gd name="connsiteX34" fmla="*/ 3681834 w 3681834"/>
              <a:gd name="connsiteY34" fmla="*/ 1506686 h 3024336"/>
              <a:gd name="connsiteX35" fmla="*/ 3605634 w 3681834"/>
              <a:gd name="connsiteY35" fmla="*/ 1811486 h 3024336"/>
              <a:gd name="connsiteX36" fmla="*/ 3168352 w 3681834"/>
              <a:gd name="connsiteY36" fmla="*/ 2088232 h 3024336"/>
              <a:gd name="connsiteX0" fmla="*/ 3168352 w 3681834"/>
              <a:gd name="connsiteY0" fmla="*/ 2088232 h 3024336"/>
              <a:gd name="connsiteX1" fmla="*/ 2376264 w 3681834"/>
              <a:gd name="connsiteY1" fmla="*/ 2088232 h 3024336"/>
              <a:gd name="connsiteX2" fmla="*/ 2376264 w 3681834"/>
              <a:gd name="connsiteY2" fmla="*/ 2376264 h 3024336"/>
              <a:gd name="connsiteX3" fmla="*/ 2088232 w 3681834"/>
              <a:gd name="connsiteY3" fmla="*/ 2376264 h 3024336"/>
              <a:gd name="connsiteX4" fmla="*/ 2088232 w 3681834"/>
              <a:gd name="connsiteY4" fmla="*/ 2520280 h 3024336"/>
              <a:gd name="connsiteX5" fmla="*/ 1944216 w 3681834"/>
              <a:gd name="connsiteY5" fmla="*/ 2520280 h 3024336"/>
              <a:gd name="connsiteX6" fmla="*/ 1944216 w 3681834"/>
              <a:gd name="connsiteY6" fmla="*/ 2880320 h 3024336"/>
              <a:gd name="connsiteX7" fmla="*/ 1728192 w 3681834"/>
              <a:gd name="connsiteY7" fmla="*/ 2880320 h 3024336"/>
              <a:gd name="connsiteX8" fmla="*/ 1728192 w 3681834"/>
              <a:gd name="connsiteY8" fmla="*/ 3024336 h 3024336"/>
              <a:gd name="connsiteX9" fmla="*/ 1154534 w 3681834"/>
              <a:gd name="connsiteY9" fmla="*/ 3024336 h 3024336"/>
              <a:gd name="connsiteX10" fmla="*/ 1152128 w 3681834"/>
              <a:gd name="connsiteY10" fmla="*/ 2736304 h 3024336"/>
              <a:gd name="connsiteX11" fmla="*/ 936104 w 3681834"/>
              <a:gd name="connsiteY11" fmla="*/ 2736304 h 3024336"/>
              <a:gd name="connsiteX12" fmla="*/ 936104 w 3681834"/>
              <a:gd name="connsiteY12" fmla="*/ 2592288 h 3024336"/>
              <a:gd name="connsiteX13" fmla="*/ 360040 w 3681834"/>
              <a:gd name="connsiteY13" fmla="*/ 2592288 h 3024336"/>
              <a:gd name="connsiteX14" fmla="*/ 360040 w 3681834"/>
              <a:gd name="connsiteY14" fmla="*/ 2016224 h 3024336"/>
              <a:gd name="connsiteX15" fmla="*/ 0 w 3681834"/>
              <a:gd name="connsiteY15" fmla="*/ 2016224 h 3024336"/>
              <a:gd name="connsiteX16" fmla="*/ 138534 w 3681834"/>
              <a:gd name="connsiteY16" fmla="*/ 1862658 h 3024336"/>
              <a:gd name="connsiteX17" fmla="*/ 290934 w 3681834"/>
              <a:gd name="connsiteY17" fmla="*/ 1690836 h 3024336"/>
              <a:gd name="connsiteX18" fmla="*/ 170284 w 3681834"/>
              <a:gd name="connsiteY18" fmla="*/ 1366986 h 3024336"/>
              <a:gd name="connsiteX19" fmla="*/ 608434 w 3681834"/>
              <a:gd name="connsiteY19" fmla="*/ 1366986 h 3024336"/>
              <a:gd name="connsiteX20" fmla="*/ 786234 w 3681834"/>
              <a:gd name="connsiteY20" fmla="*/ 1163786 h 3024336"/>
              <a:gd name="connsiteX21" fmla="*/ 767184 w 3681834"/>
              <a:gd name="connsiteY21" fmla="*/ 795486 h 3024336"/>
              <a:gd name="connsiteX22" fmla="*/ 1008112 w 3681834"/>
              <a:gd name="connsiteY22" fmla="*/ 144016 h 3024336"/>
              <a:gd name="connsiteX23" fmla="*/ 1152128 w 3681834"/>
              <a:gd name="connsiteY23" fmla="*/ 432048 h 3024336"/>
              <a:gd name="connsiteX24" fmla="*/ 1296144 w 3681834"/>
              <a:gd name="connsiteY24" fmla="*/ 72008 h 3024336"/>
              <a:gd name="connsiteX25" fmla="*/ 1512168 w 3681834"/>
              <a:gd name="connsiteY25" fmla="*/ 360040 h 3024336"/>
              <a:gd name="connsiteX26" fmla="*/ 1872208 w 3681834"/>
              <a:gd name="connsiteY26" fmla="*/ 0 h 3024336"/>
              <a:gd name="connsiteX27" fmla="*/ 2160240 w 3681834"/>
              <a:gd name="connsiteY27" fmla="*/ 243408 h 3024336"/>
              <a:gd name="connsiteX28" fmla="*/ 2107034 w 3681834"/>
              <a:gd name="connsiteY28" fmla="*/ 401786 h 3024336"/>
              <a:gd name="connsiteX29" fmla="*/ 2304256 w 3681834"/>
              <a:gd name="connsiteY29" fmla="*/ 360040 h 3024336"/>
              <a:gd name="connsiteX30" fmla="*/ 2520280 w 3681834"/>
              <a:gd name="connsiteY30" fmla="*/ 360040 h 3024336"/>
              <a:gd name="connsiteX31" fmla="*/ 2808312 w 3681834"/>
              <a:gd name="connsiteY31" fmla="*/ 360040 h 3024336"/>
              <a:gd name="connsiteX32" fmla="*/ 3024336 w 3681834"/>
              <a:gd name="connsiteY32" fmla="*/ 432048 h 3024336"/>
              <a:gd name="connsiteX33" fmla="*/ 3091284 w 3681834"/>
              <a:gd name="connsiteY33" fmla="*/ 662136 h 3024336"/>
              <a:gd name="connsiteX34" fmla="*/ 3516734 w 3681834"/>
              <a:gd name="connsiteY34" fmla="*/ 1036786 h 3024336"/>
              <a:gd name="connsiteX35" fmla="*/ 3681834 w 3681834"/>
              <a:gd name="connsiteY35" fmla="*/ 1506686 h 3024336"/>
              <a:gd name="connsiteX36" fmla="*/ 3605634 w 3681834"/>
              <a:gd name="connsiteY36" fmla="*/ 1811486 h 3024336"/>
              <a:gd name="connsiteX37" fmla="*/ 3168352 w 3681834"/>
              <a:gd name="connsiteY37" fmla="*/ 2088232 h 3024336"/>
              <a:gd name="connsiteX0" fmla="*/ 3168352 w 3681834"/>
              <a:gd name="connsiteY0" fmla="*/ 2088232 h 3024336"/>
              <a:gd name="connsiteX1" fmla="*/ 2376264 w 3681834"/>
              <a:gd name="connsiteY1" fmla="*/ 2088232 h 3024336"/>
              <a:gd name="connsiteX2" fmla="*/ 2376264 w 3681834"/>
              <a:gd name="connsiteY2" fmla="*/ 2376264 h 3024336"/>
              <a:gd name="connsiteX3" fmla="*/ 2088232 w 3681834"/>
              <a:gd name="connsiteY3" fmla="*/ 2376264 h 3024336"/>
              <a:gd name="connsiteX4" fmla="*/ 2088232 w 3681834"/>
              <a:gd name="connsiteY4" fmla="*/ 2520280 h 3024336"/>
              <a:gd name="connsiteX5" fmla="*/ 1944216 w 3681834"/>
              <a:gd name="connsiteY5" fmla="*/ 2520280 h 3024336"/>
              <a:gd name="connsiteX6" fmla="*/ 1944216 w 3681834"/>
              <a:gd name="connsiteY6" fmla="*/ 2880320 h 3024336"/>
              <a:gd name="connsiteX7" fmla="*/ 1728192 w 3681834"/>
              <a:gd name="connsiteY7" fmla="*/ 2880320 h 3024336"/>
              <a:gd name="connsiteX8" fmla="*/ 1728192 w 3681834"/>
              <a:gd name="connsiteY8" fmla="*/ 3024336 h 3024336"/>
              <a:gd name="connsiteX9" fmla="*/ 1154534 w 3681834"/>
              <a:gd name="connsiteY9" fmla="*/ 3024336 h 3024336"/>
              <a:gd name="connsiteX10" fmla="*/ 1152128 w 3681834"/>
              <a:gd name="connsiteY10" fmla="*/ 2736304 h 3024336"/>
              <a:gd name="connsiteX11" fmla="*/ 936104 w 3681834"/>
              <a:gd name="connsiteY11" fmla="*/ 2736304 h 3024336"/>
              <a:gd name="connsiteX12" fmla="*/ 936104 w 3681834"/>
              <a:gd name="connsiteY12" fmla="*/ 2592288 h 3024336"/>
              <a:gd name="connsiteX13" fmla="*/ 360040 w 3681834"/>
              <a:gd name="connsiteY13" fmla="*/ 2592288 h 3024336"/>
              <a:gd name="connsiteX14" fmla="*/ 360040 w 3681834"/>
              <a:gd name="connsiteY14" fmla="*/ 2016224 h 3024336"/>
              <a:gd name="connsiteX15" fmla="*/ 0 w 3681834"/>
              <a:gd name="connsiteY15" fmla="*/ 2016224 h 3024336"/>
              <a:gd name="connsiteX16" fmla="*/ 0 w 3681834"/>
              <a:gd name="connsiteY16" fmla="*/ 1872208 h 3024336"/>
              <a:gd name="connsiteX17" fmla="*/ 290934 w 3681834"/>
              <a:gd name="connsiteY17" fmla="*/ 1690836 h 3024336"/>
              <a:gd name="connsiteX18" fmla="*/ 170284 w 3681834"/>
              <a:gd name="connsiteY18" fmla="*/ 1366986 h 3024336"/>
              <a:gd name="connsiteX19" fmla="*/ 608434 w 3681834"/>
              <a:gd name="connsiteY19" fmla="*/ 1366986 h 3024336"/>
              <a:gd name="connsiteX20" fmla="*/ 786234 w 3681834"/>
              <a:gd name="connsiteY20" fmla="*/ 1163786 h 3024336"/>
              <a:gd name="connsiteX21" fmla="*/ 767184 w 3681834"/>
              <a:gd name="connsiteY21" fmla="*/ 795486 h 3024336"/>
              <a:gd name="connsiteX22" fmla="*/ 1008112 w 3681834"/>
              <a:gd name="connsiteY22" fmla="*/ 144016 h 3024336"/>
              <a:gd name="connsiteX23" fmla="*/ 1152128 w 3681834"/>
              <a:gd name="connsiteY23" fmla="*/ 432048 h 3024336"/>
              <a:gd name="connsiteX24" fmla="*/ 1296144 w 3681834"/>
              <a:gd name="connsiteY24" fmla="*/ 72008 h 3024336"/>
              <a:gd name="connsiteX25" fmla="*/ 1512168 w 3681834"/>
              <a:gd name="connsiteY25" fmla="*/ 360040 h 3024336"/>
              <a:gd name="connsiteX26" fmla="*/ 1872208 w 3681834"/>
              <a:gd name="connsiteY26" fmla="*/ 0 h 3024336"/>
              <a:gd name="connsiteX27" fmla="*/ 2160240 w 3681834"/>
              <a:gd name="connsiteY27" fmla="*/ 243408 h 3024336"/>
              <a:gd name="connsiteX28" fmla="*/ 2107034 w 3681834"/>
              <a:gd name="connsiteY28" fmla="*/ 401786 h 3024336"/>
              <a:gd name="connsiteX29" fmla="*/ 2304256 w 3681834"/>
              <a:gd name="connsiteY29" fmla="*/ 360040 h 3024336"/>
              <a:gd name="connsiteX30" fmla="*/ 2520280 w 3681834"/>
              <a:gd name="connsiteY30" fmla="*/ 360040 h 3024336"/>
              <a:gd name="connsiteX31" fmla="*/ 2808312 w 3681834"/>
              <a:gd name="connsiteY31" fmla="*/ 360040 h 3024336"/>
              <a:gd name="connsiteX32" fmla="*/ 3024336 w 3681834"/>
              <a:gd name="connsiteY32" fmla="*/ 432048 h 3024336"/>
              <a:gd name="connsiteX33" fmla="*/ 3091284 w 3681834"/>
              <a:gd name="connsiteY33" fmla="*/ 662136 h 3024336"/>
              <a:gd name="connsiteX34" fmla="*/ 3516734 w 3681834"/>
              <a:gd name="connsiteY34" fmla="*/ 1036786 h 3024336"/>
              <a:gd name="connsiteX35" fmla="*/ 3681834 w 3681834"/>
              <a:gd name="connsiteY35" fmla="*/ 1506686 h 3024336"/>
              <a:gd name="connsiteX36" fmla="*/ 3605634 w 3681834"/>
              <a:gd name="connsiteY36" fmla="*/ 1811486 h 3024336"/>
              <a:gd name="connsiteX37" fmla="*/ 3168352 w 3681834"/>
              <a:gd name="connsiteY37" fmla="*/ 2088232 h 3024336"/>
              <a:gd name="connsiteX0" fmla="*/ 3168352 w 3681834"/>
              <a:gd name="connsiteY0" fmla="*/ 2088232 h 3024336"/>
              <a:gd name="connsiteX1" fmla="*/ 2376264 w 3681834"/>
              <a:gd name="connsiteY1" fmla="*/ 2088232 h 3024336"/>
              <a:gd name="connsiteX2" fmla="*/ 2376264 w 3681834"/>
              <a:gd name="connsiteY2" fmla="*/ 2376264 h 3024336"/>
              <a:gd name="connsiteX3" fmla="*/ 2088232 w 3681834"/>
              <a:gd name="connsiteY3" fmla="*/ 2376264 h 3024336"/>
              <a:gd name="connsiteX4" fmla="*/ 2088232 w 3681834"/>
              <a:gd name="connsiteY4" fmla="*/ 2520280 h 3024336"/>
              <a:gd name="connsiteX5" fmla="*/ 1944216 w 3681834"/>
              <a:gd name="connsiteY5" fmla="*/ 2520280 h 3024336"/>
              <a:gd name="connsiteX6" fmla="*/ 1944216 w 3681834"/>
              <a:gd name="connsiteY6" fmla="*/ 2880320 h 3024336"/>
              <a:gd name="connsiteX7" fmla="*/ 1728192 w 3681834"/>
              <a:gd name="connsiteY7" fmla="*/ 2880320 h 3024336"/>
              <a:gd name="connsiteX8" fmla="*/ 1728192 w 3681834"/>
              <a:gd name="connsiteY8" fmla="*/ 3024336 h 3024336"/>
              <a:gd name="connsiteX9" fmla="*/ 1154534 w 3681834"/>
              <a:gd name="connsiteY9" fmla="*/ 3024336 h 3024336"/>
              <a:gd name="connsiteX10" fmla="*/ 1152128 w 3681834"/>
              <a:gd name="connsiteY10" fmla="*/ 2736304 h 3024336"/>
              <a:gd name="connsiteX11" fmla="*/ 936104 w 3681834"/>
              <a:gd name="connsiteY11" fmla="*/ 2736304 h 3024336"/>
              <a:gd name="connsiteX12" fmla="*/ 936104 w 3681834"/>
              <a:gd name="connsiteY12" fmla="*/ 2592288 h 3024336"/>
              <a:gd name="connsiteX13" fmla="*/ 360040 w 3681834"/>
              <a:gd name="connsiteY13" fmla="*/ 2592288 h 3024336"/>
              <a:gd name="connsiteX14" fmla="*/ 360040 w 3681834"/>
              <a:gd name="connsiteY14" fmla="*/ 2016224 h 3024336"/>
              <a:gd name="connsiteX15" fmla="*/ 0 w 3681834"/>
              <a:gd name="connsiteY15" fmla="*/ 2016224 h 3024336"/>
              <a:gd name="connsiteX16" fmla="*/ 0 w 3681834"/>
              <a:gd name="connsiteY16" fmla="*/ 1872208 h 3024336"/>
              <a:gd name="connsiteX17" fmla="*/ 288032 w 3681834"/>
              <a:gd name="connsiteY17" fmla="*/ 1872208 h 3024336"/>
              <a:gd name="connsiteX18" fmla="*/ 170284 w 3681834"/>
              <a:gd name="connsiteY18" fmla="*/ 1366986 h 3024336"/>
              <a:gd name="connsiteX19" fmla="*/ 608434 w 3681834"/>
              <a:gd name="connsiteY19" fmla="*/ 1366986 h 3024336"/>
              <a:gd name="connsiteX20" fmla="*/ 786234 w 3681834"/>
              <a:gd name="connsiteY20" fmla="*/ 1163786 h 3024336"/>
              <a:gd name="connsiteX21" fmla="*/ 767184 w 3681834"/>
              <a:gd name="connsiteY21" fmla="*/ 795486 h 3024336"/>
              <a:gd name="connsiteX22" fmla="*/ 1008112 w 3681834"/>
              <a:gd name="connsiteY22" fmla="*/ 144016 h 3024336"/>
              <a:gd name="connsiteX23" fmla="*/ 1152128 w 3681834"/>
              <a:gd name="connsiteY23" fmla="*/ 432048 h 3024336"/>
              <a:gd name="connsiteX24" fmla="*/ 1296144 w 3681834"/>
              <a:gd name="connsiteY24" fmla="*/ 72008 h 3024336"/>
              <a:gd name="connsiteX25" fmla="*/ 1512168 w 3681834"/>
              <a:gd name="connsiteY25" fmla="*/ 360040 h 3024336"/>
              <a:gd name="connsiteX26" fmla="*/ 1872208 w 3681834"/>
              <a:gd name="connsiteY26" fmla="*/ 0 h 3024336"/>
              <a:gd name="connsiteX27" fmla="*/ 2160240 w 3681834"/>
              <a:gd name="connsiteY27" fmla="*/ 243408 h 3024336"/>
              <a:gd name="connsiteX28" fmla="*/ 2107034 w 3681834"/>
              <a:gd name="connsiteY28" fmla="*/ 401786 h 3024336"/>
              <a:gd name="connsiteX29" fmla="*/ 2304256 w 3681834"/>
              <a:gd name="connsiteY29" fmla="*/ 360040 h 3024336"/>
              <a:gd name="connsiteX30" fmla="*/ 2520280 w 3681834"/>
              <a:gd name="connsiteY30" fmla="*/ 360040 h 3024336"/>
              <a:gd name="connsiteX31" fmla="*/ 2808312 w 3681834"/>
              <a:gd name="connsiteY31" fmla="*/ 360040 h 3024336"/>
              <a:gd name="connsiteX32" fmla="*/ 3024336 w 3681834"/>
              <a:gd name="connsiteY32" fmla="*/ 432048 h 3024336"/>
              <a:gd name="connsiteX33" fmla="*/ 3091284 w 3681834"/>
              <a:gd name="connsiteY33" fmla="*/ 662136 h 3024336"/>
              <a:gd name="connsiteX34" fmla="*/ 3516734 w 3681834"/>
              <a:gd name="connsiteY34" fmla="*/ 1036786 h 3024336"/>
              <a:gd name="connsiteX35" fmla="*/ 3681834 w 3681834"/>
              <a:gd name="connsiteY35" fmla="*/ 1506686 h 3024336"/>
              <a:gd name="connsiteX36" fmla="*/ 3605634 w 3681834"/>
              <a:gd name="connsiteY36" fmla="*/ 1811486 h 3024336"/>
              <a:gd name="connsiteX37" fmla="*/ 3168352 w 3681834"/>
              <a:gd name="connsiteY37" fmla="*/ 2088232 h 3024336"/>
              <a:gd name="connsiteX0" fmla="*/ 3168352 w 3681834"/>
              <a:gd name="connsiteY0" fmla="*/ 2088232 h 3024336"/>
              <a:gd name="connsiteX1" fmla="*/ 2376264 w 3681834"/>
              <a:gd name="connsiteY1" fmla="*/ 2088232 h 3024336"/>
              <a:gd name="connsiteX2" fmla="*/ 2376264 w 3681834"/>
              <a:gd name="connsiteY2" fmla="*/ 2376264 h 3024336"/>
              <a:gd name="connsiteX3" fmla="*/ 2088232 w 3681834"/>
              <a:gd name="connsiteY3" fmla="*/ 2376264 h 3024336"/>
              <a:gd name="connsiteX4" fmla="*/ 2088232 w 3681834"/>
              <a:gd name="connsiteY4" fmla="*/ 2520280 h 3024336"/>
              <a:gd name="connsiteX5" fmla="*/ 1944216 w 3681834"/>
              <a:gd name="connsiteY5" fmla="*/ 2520280 h 3024336"/>
              <a:gd name="connsiteX6" fmla="*/ 1944216 w 3681834"/>
              <a:gd name="connsiteY6" fmla="*/ 2880320 h 3024336"/>
              <a:gd name="connsiteX7" fmla="*/ 1728192 w 3681834"/>
              <a:gd name="connsiteY7" fmla="*/ 2880320 h 3024336"/>
              <a:gd name="connsiteX8" fmla="*/ 1728192 w 3681834"/>
              <a:gd name="connsiteY8" fmla="*/ 3024336 h 3024336"/>
              <a:gd name="connsiteX9" fmla="*/ 1154534 w 3681834"/>
              <a:gd name="connsiteY9" fmla="*/ 3024336 h 3024336"/>
              <a:gd name="connsiteX10" fmla="*/ 1152128 w 3681834"/>
              <a:gd name="connsiteY10" fmla="*/ 2736304 h 3024336"/>
              <a:gd name="connsiteX11" fmla="*/ 936104 w 3681834"/>
              <a:gd name="connsiteY11" fmla="*/ 2736304 h 3024336"/>
              <a:gd name="connsiteX12" fmla="*/ 936104 w 3681834"/>
              <a:gd name="connsiteY12" fmla="*/ 2592288 h 3024336"/>
              <a:gd name="connsiteX13" fmla="*/ 360040 w 3681834"/>
              <a:gd name="connsiteY13" fmla="*/ 2592288 h 3024336"/>
              <a:gd name="connsiteX14" fmla="*/ 360040 w 3681834"/>
              <a:gd name="connsiteY14" fmla="*/ 2016224 h 3024336"/>
              <a:gd name="connsiteX15" fmla="*/ 0 w 3681834"/>
              <a:gd name="connsiteY15" fmla="*/ 2016224 h 3024336"/>
              <a:gd name="connsiteX16" fmla="*/ 0 w 3681834"/>
              <a:gd name="connsiteY16" fmla="*/ 1872208 h 3024336"/>
              <a:gd name="connsiteX17" fmla="*/ 288032 w 3681834"/>
              <a:gd name="connsiteY17" fmla="*/ 1872208 h 3024336"/>
              <a:gd name="connsiteX18" fmla="*/ 288032 w 3681834"/>
              <a:gd name="connsiteY18" fmla="*/ 1368152 h 3024336"/>
              <a:gd name="connsiteX19" fmla="*/ 608434 w 3681834"/>
              <a:gd name="connsiteY19" fmla="*/ 1366986 h 3024336"/>
              <a:gd name="connsiteX20" fmla="*/ 786234 w 3681834"/>
              <a:gd name="connsiteY20" fmla="*/ 1163786 h 3024336"/>
              <a:gd name="connsiteX21" fmla="*/ 767184 w 3681834"/>
              <a:gd name="connsiteY21" fmla="*/ 795486 h 3024336"/>
              <a:gd name="connsiteX22" fmla="*/ 1008112 w 3681834"/>
              <a:gd name="connsiteY22" fmla="*/ 144016 h 3024336"/>
              <a:gd name="connsiteX23" fmla="*/ 1152128 w 3681834"/>
              <a:gd name="connsiteY23" fmla="*/ 432048 h 3024336"/>
              <a:gd name="connsiteX24" fmla="*/ 1296144 w 3681834"/>
              <a:gd name="connsiteY24" fmla="*/ 72008 h 3024336"/>
              <a:gd name="connsiteX25" fmla="*/ 1512168 w 3681834"/>
              <a:gd name="connsiteY25" fmla="*/ 360040 h 3024336"/>
              <a:gd name="connsiteX26" fmla="*/ 1872208 w 3681834"/>
              <a:gd name="connsiteY26" fmla="*/ 0 h 3024336"/>
              <a:gd name="connsiteX27" fmla="*/ 2160240 w 3681834"/>
              <a:gd name="connsiteY27" fmla="*/ 243408 h 3024336"/>
              <a:gd name="connsiteX28" fmla="*/ 2107034 w 3681834"/>
              <a:gd name="connsiteY28" fmla="*/ 401786 h 3024336"/>
              <a:gd name="connsiteX29" fmla="*/ 2304256 w 3681834"/>
              <a:gd name="connsiteY29" fmla="*/ 360040 h 3024336"/>
              <a:gd name="connsiteX30" fmla="*/ 2520280 w 3681834"/>
              <a:gd name="connsiteY30" fmla="*/ 360040 h 3024336"/>
              <a:gd name="connsiteX31" fmla="*/ 2808312 w 3681834"/>
              <a:gd name="connsiteY31" fmla="*/ 360040 h 3024336"/>
              <a:gd name="connsiteX32" fmla="*/ 3024336 w 3681834"/>
              <a:gd name="connsiteY32" fmla="*/ 432048 h 3024336"/>
              <a:gd name="connsiteX33" fmla="*/ 3091284 w 3681834"/>
              <a:gd name="connsiteY33" fmla="*/ 662136 h 3024336"/>
              <a:gd name="connsiteX34" fmla="*/ 3516734 w 3681834"/>
              <a:gd name="connsiteY34" fmla="*/ 1036786 h 3024336"/>
              <a:gd name="connsiteX35" fmla="*/ 3681834 w 3681834"/>
              <a:gd name="connsiteY35" fmla="*/ 1506686 h 3024336"/>
              <a:gd name="connsiteX36" fmla="*/ 3605634 w 3681834"/>
              <a:gd name="connsiteY36" fmla="*/ 1811486 h 3024336"/>
              <a:gd name="connsiteX37" fmla="*/ 3168352 w 3681834"/>
              <a:gd name="connsiteY37" fmla="*/ 2088232 h 3024336"/>
              <a:gd name="connsiteX0" fmla="*/ 3168352 w 3681834"/>
              <a:gd name="connsiteY0" fmla="*/ 2088232 h 3024336"/>
              <a:gd name="connsiteX1" fmla="*/ 2376264 w 3681834"/>
              <a:gd name="connsiteY1" fmla="*/ 2088232 h 3024336"/>
              <a:gd name="connsiteX2" fmla="*/ 2376264 w 3681834"/>
              <a:gd name="connsiteY2" fmla="*/ 2376264 h 3024336"/>
              <a:gd name="connsiteX3" fmla="*/ 2088232 w 3681834"/>
              <a:gd name="connsiteY3" fmla="*/ 2376264 h 3024336"/>
              <a:gd name="connsiteX4" fmla="*/ 2088232 w 3681834"/>
              <a:gd name="connsiteY4" fmla="*/ 2520280 h 3024336"/>
              <a:gd name="connsiteX5" fmla="*/ 1944216 w 3681834"/>
              <a:gd name="connsiteY5" fmla="*/ 2520280 h 3024336"/>
              <a:gd name="connsiteX6" fmla="*/ 1944216 w 3681834"/>
              <a:gd name="connsiteY6" fmla="*/ 2880320 h 3024336"/>
              <a:gd name="connsiteX7" fmla="*/ 1728192 w 3681834"/>
              <a:gd name="connsiteY7" fmla="*/ 2880320 h 3024336"/>
              <a:gd name="connsiteX8" fmla="*/ 1728192 w 3681834"/>
              <a:gd name="connsiteY8" fmla="*/ 3024336 h 3024336"/>
              <a:gd name="connsiteX9" fmla="*/ 1154534 w 3681834"/>
              <a:gd name="connsiteY9" fmla="*/ 3024336 h 3024336"/>
              <a:gd name="connsiteX10" fmla="*/ 1152128 w 3681834"/>
              <a:gd name="connsiteY10" fmla="*/ 2736304 h 3024336"/>
              <a:gd name="connsiteX11" fmla="*/ 936104 w 3681834"/>
              <a:gd name="connsiteY11" fmla="*/ 2736304 h 3024336"/>
              <a:gd name="connsiteX12" fmla="*/ 936104 w 3681834"/>
              <a:gd name="connsiteY12" fmla="*/ 2592288 h 3024336"/>
              <a:gd name="connsiteX13" fmla="*/ 360040 w 3681834"/>
              <a:gd name="connsiteY13" fmla="*/ 2592288 h 3024336"/>
              <a:gd name="connsiteX14" fmla="*/ 360040 w 3681834"/>
              <a:gd name="connsiteY14" fmla="*/ 2016224 h 3024336"/>
              <a:gd name="connsiteX15" fmla="*/ 0 w 3681834"/>
              <a:gd name="connsiteY15" fmla="*/ 2016224 h 3024336"/>
              <a:gd name="connsiteX16" fmla="*/ 0 w 3681834"/>
              <a:gd name="connsiteY16" fmla="*/ 1872208 h 3024336"/>
              <a:gd name="connsiteX17" fmla="*/ 288032 w 3681834"/>
              <a:gd name="connsiteY17" fmla="*/ 1872208 h 3024336"/>
              <a:gd name="connsiteX18" fmla="*/ 288032 w 3681834"/>
              <a:gd name="connsiteY18" fmla="*/ 1368152 h 3024336"/>
              <a:gd name="connsiteX19" fmla="*/ 720080 w 3681834"/>
              <a:gd name="connsiteY19" fmla="*/ 1368152 h 3024336"/>
              <a:gd name="connsiteX20" fmla="*/ 786234 w 3681834"/>
              <a:gd name="connsiteY20" fmla="*/ 1163786 h 3024336"/>
              <a:gd name="connsiteX21" fmla="*/ 767184 w 3681834"/>
              <a:gd name="connsiteY21" fmla="*/ 795486 h 3024336"/>
              <a:gd name="connsiteX22" fmla="*/ 1008112 w 3681834"/>
              <a:gd name="connsiteY22" fmla="*/ 144016 h 3024336"/>
              <a:gd name="connsiteX23" fmla="*/ 1152128 w 3681834"/>
              <a:gd name="connsiteY23" fmla="*/ 432048 h 3024336"/>
              <a:gd name="connsiteX24" fmla="*/ 1296144 w 3681834"/>
              <a:gd name="connsiteY24" fmla="*/ 72008 h 3024336"/>
              <a:gd name="connsiteX25" fmla="*/ 1512168 w 3681834"/>
              <a:gd name="connsiteY25" fmla="*/ 360040 h 3024336"/>
              <a:gd name="connsiteX26" fmla="*/ 1872208 w 3681834"/>
              <a:gd name="connsiteY26" fmla="*/ 0 h 3024336"/>
              <a:gd name="connsiteX27" fmla="*/ 2160240 w 3681834"/>
              <a:gd name="connsiteY27" fmla="*/ 243408 h 3024336"/>
              <a:gd name="connsiteX28" fmla="*/ 2107034 w 3681834"/>
              <a:gd name="connsiteY28" fmla="*/ 401786 h 3024336"/>
              <a:gd name="connsiteX29" fmla="*/ 2304256 w 3681834"/>
              <a:gd name="connsiteY29" fmla="*/ 360040 h 3024336"/>
              <a:gd name="connsiteX30" fmla="*/ 2520280 w 3681834"/>
              <a:gd name="connsiteY30" fmla="*/ 360040 h 3024336"/>
              <a:gd name="connsiteX31" fmla="*/ 2808312 w 3681834"/>
              <a:gd name="connsiteY31" fmla="*/ 360040 h 3024336"/>
              <a:gd name="connsiteX32" fmla="*/ 3024336 w 3681834"/>
              <a:gd name="connsiteY32" fmla="*/ 432048 h 3024336"/>
              <a:gd name="connsiteX33" fmla="*/ 3091284 w 3681834"/>
              <a:gd name="connsiteY33" fmla="*/ 662136 h 3024336"/>
              <a:gd name="connsiteX34" fmla="*/ 3516734 w 3681834"/>
              <a:gd name="connsiteY34" fmla="*/ 1036786 h 3024336"/>
              <a:gd name="connsiteX35" fmla="*/ 3681834 w 3681834"/>
              <a:gd name="connsiteY35" fmla="*/ 1506686 h 3024336"/>
              <a:gd name="connsiteX36" fmla="*/ 3605634 w 3681834"/>
              <a:gd name="connsiteY36" fmla="*/ 1811486 h 3024336"/>
              <a:gd name="connsiteX37" fmla="*/ 3168352 w 3681834"/>
              <a:gd name="connsiteY37" fmla="*/ 2088232 h 3024336"/>
              <a:gd name="connsiteX0" fmla="*/ 3168352 w 3681834"/>
              <a:gd name="connsiteY0" fmla="*/ 2088232 h 3024336"/>
              <a:gd name="connsiteX1" fmla="*/ 2376264 w 3681834"/>
              <a:gd name="connsiteY1" fmla="*/ 2088232 h 3024336"/>
              <a:gd name="connsiteX2" fmla="*/ 2376264 w 3681834"/>
              <a:gd name="connsiteY2" fmla="*/ 2376264 h 3024336"/>
              <a:gd name="connsiteX3" fmla="*/ 2088232 w 3681834"/>
              <a:gd name="connsiteY3" fmla="*/ 2376264 h 3024336"/>
              <a:gd name="connsiteX4" fmla="*/ 2088232 w 3681834"/>
              <a:gd name="connsiteY4" fmla="*/ 2520280 h 3024336"/>
              <a:gd name="connsiteX5" fmla="*/ 1944216 w 3681834"/>
              <a:gd name="connsiteY5" fmla="*/ 2520280 h 3024336"/>
              <a:gd name="connsiteX6" fmla="*/ 1944216 w 3681834"/>
              <a:gd name="connsiteY6" fmla="*/ 2880320 h 3024336"/>
              <a:gd name="connsiteX7" fmla="*/ 1728192 w 3681834"/>
              <a:gd name="connsiteY7" fmla="*/ 2880320 h 3024336"/>
              <a:gd name="connsiteX8" fmla="*/ 1728192 w 3681834"/>
              <a:gd name="connsiteY8" fmla="*/ 3024336 h 3024336"/>
              <a:gd name="connsiteX9" fmla="*/ 1154534 w 3681834"/>
              <a:gd name="connsiteY9" fmla="*/ 3024336 h 3024336"/>
              <a:gd name="connsiteX10" fmla="*/ 1152128 w 3681834"/>
              <a:gd name="connsiteY10" fmla="*/ 2736304 h 3024336"/>
              <a:gd name="connsiteX11" fmla="*/ 936104 w 3681834"/>
              <a:gd name="connsiteY11" fmla="*/ 2736304 h 3024336"/>
              <a:gd name="connsiteX12" fmla="*/ 936104 w 3681834"/>
              <a:gd name="connsiteY12" fmla="*/ 2592288 h 3024336"/>
              <a:gd name="connsiteX13" fmla="*/ 360040 w 3681834"/>
              <a:gd name="connsiteY13" fmla="*/ 2592288 h 3024336"/>
              <a:gd name="connsiteX14" fmla="*/ 360040 w 3681834"/>
              <a:gd name="connsiteY14" fmla="*/ 2016224 h 3024336"/>
              <a:gd name="connsiteX15" fmla="*/ 0 w 3681834"/>
              <a:gd name="connsiteY15" fmla="*/ 2016224 h 3024336"/>
              <a:gd name="connsiteX16" fmla="*/ 0 w 3681834"/>
              <a:gd name="connsiteY16" fmla="*/ 1872208 h 3024336"/>
              <a:gd name="connsiteX17" fmla="*/ 288032 w 3681834"/>
              <a:gd name="connsiteY17" fmla="*/ 1872208 h 3024336"/>
              <a:gd name="connsiteX18" fmla="*/ 288032 w 3681834"/>
              <a:gd name="connsiteY18" fmla="*/ 1368152 h 3024336"/>
              <a:gd name="connsiteX19" fmla="*/ 720080 w 3681834"/>
              <a:gd name="connsiteY19" fmla="*/ 1368152 h 3024336"/>
              <a:gd name="connsiteX20" fmla="*/ 720080 w 3681834"/>
              <a:gd name="connsiteY20" fmla="*/ 1152128 h 3024336"/>
              <a:gd name="connsiteX21" fmla="*/ 767184 w 3681834"/>
              <a:gd name="connsiteY21" fmla="*/ 795486 h 3024336"/>
              <a:gd name="connsiteX22" fmla="*/ 1008112 w 3681834"/>
              <a:gd name="connsiteY22" fmla="*/ 144016 h 3024336"/>
              <a:gd name="connsiteX23" fmla="*/ 1152128 w 3681834"/>
              <a:gd name="connsiteY23" fmla="*/ 432048 h 3024336"/>
              <a:gd name="connsiteX24" fmla="*/ 1296144 w 3681834"/>
              <a:gd name="connsiteY24" fmla="*/ 72008 h 3024336"/>
              <a:gd name="connsiteX25" fmla="*/ 1512168 w 3681834"/>
              <a:gd name="connsiteY25" fmla="*/ 360040 h 3024336"/>
              <a:gd name="connsiteX26" fmla="*/ 1872208 w 3681834"/>
              <a:gd name="connsiteY26" fmla="*/ 0 h 3024336"/>
              <a:gd name="connsiteX27" fmla="*/ 2160240 w 3681834"/>
              <a:gd name="connsiteY27" fmla="*/ 243408 h 3024336"/>
              <a:gd name="connsiteX28" fmla="*/ 2107034 w 3681834"/>
              <a:gd name="connsiteY28" fmla="*/ 401786 h 3024336"/>
              <a:gd name="connsiteX29" fmla="*/ 2304256 w 3681834"/>
              <a:gd name="connsiteY29" fmla="*/ 360040 h 3024336"/>
              <a:gd name="connsiteX30" fmla="*/ 2520280 w 3681834"/>
              <a:gd name="connsiteY30" fmla="*/ 360040 h 3024336"/>
              <a:gd name="connsiteX31" fmla="*/ 2808312 w 3681834"/>
              <a:gd name="connsiteY31" fmla="*/ 360040 h 3024336"/>
              <a:gd name="connsiteX32" fmla="*/ 3024336 w 3681834"/>
              <a:gd name="connsiteY32" fmla="*/ 432048 h 3024336"/>
              <a:gd name="connsiteX33" fmla="*/ 3091284 w 3681834"/>
              <a:gd name="connsiteY33" fmla="*/ 662136 h 3024336"/>
              <a:gd name="connsiteX34" fmla="*/ 3516734 w 3681834"/>
              <a:gd name="connsiteY34" fmla="*/ 1036786 h 3024336"/>
              <a:gd name="connsiteX35" fmla="*/ 3681834 w 3681834"/>
              <a:gd name="connsiteY35" fmla="*/ 1506686 h 3024336"/>
              <a:gd name="connsiteX36" fmla="*/ 3605634 w 3681834"/>
              <a:gd name="connsiteY36" fmla="*/ 1811486 h 3024336"/>
              <a:gd name="connsiteX37" fmla="*/ 3168352 w 3681834"/>
              <a:gd name="connsiteY37" fmla="*/ 2088232 h 3024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681834" h="3024336">
                <a:moveTo>
                  <a:pt x="3168352" y="2088232"/>
                </a:moveTo>
                <a:lnTo>
                  <a:pt x="2376264" y="2088232"/>
                </a:lnTo>
                <a:lnTo>
                  <a:pt x="2376264" y="2376264"/>
                </a:lnTo>
                <a:lnTo>
                  <a:pt x="2088232" y="2376264"/>
                </a:lnTo>
                <a:lnTo>
                  <a:pt x="2088232" y="2520280"/>
                </a:lnTo>
                <a:lnTo>
                  <a:pt x="1944216" y="2520280"/>
                </a:lnTo>
                <a:lnTo>
                  <a:pt x="1944216" y="2880320"/>
                </a:lnTo>
                <a:lnTo>
                  <a:pt x="1728192" y="2880320"/>
                </a:lnTo>
                <a:lnTo>
                  <a:pt x="1728192" y="3024336"/>
                </a:lnTo>
                <a:lnTo>
                  <a:pt x="1154534" y="3024336"/>
                </a:lnTo>
                <a:lnTo>
                  <a:pt x="1152128" y="2736304"/>
                </a:lnTo>
                <a:lnTo>
                  <a:pt x="936104" y="2736304"/>
                </a:lnTo>
                <a:lnTo>
                  <a:pt x="936104" y="2592288"/>
                </a:lnTo>
                <a:lnTo>
                  <a:pt x="360040" y="2592288"/>
                </a:lnTo>
                <a:lnTo>
                  <a:pt x="360040" y="2016224"/>
                </a:lnTo>
                <a:lnTo>
                  <a:pt x="0" y="2016224"/>
                </a:lnTo>
                <a:lnTo>
                  <a:pt x="0" y="1872208"/>
                </a:lnTo>
                <a:lnTo>
                  <a:pt x="288032" y="1872208"/>
                </a:lnTo>
                <a:lnTo>
                  <a:pt x="288032" y="1368152"/>
                </a:lnTo>
                <a:lnTo>
                  <a:pt x="720080" y="1368152"/>
                </a:lnTo>
                <a:lnTo>
                  <a:pt x="720080" y="1152128"/>
                </a:lnTo>
                <a:lnTo>
                  <a:pt x="767184" y="795486"/>
                </a:lnTo>
                <a:lnTo>
                  <a:pt x="1008112" y="144016"/>
                </a:lnTo>
                <a:lnTo>
                  <a:pt x="1152128" y="432048"/>
                </a:lnTo>
                <a:lnTo>
                  <a:pt x="1296144" y="72008"/>
                </a:lnTo>
                <a:lnTo>
                  <a:pt x="1512168" y="360040"/>
                </a:lnTo>
                <a:lnTo>
                  <a:pt x="1872208" y="0"/>
                </a:lnTo>
                <a:cubicBezTo>
                  <a:pt x="1872167" y="205895"/>
                  <a:pt x="2160281" y="37513"/>
                  <a:pt x="2160240" y="243408"/>
                </a:cubicBezTo>
                <a:lnTo>
                  <a:pt x="2107034" y="401786"/>
                </a:lnTo>
                <a:lnTo>
                  <a:pt x="2304256" y="360040"/>
                </a:lnTo>
                <a:lnTo>
                  <a:pt x="2520280" y="360040"/>
                </a:lnTo>
                <a:lnTo>
                  <a:pt x="2808312" y="360040"/>
                </a:lnTo>
                <a:lnTo>
                  <a:pt x="3024336" y="432048"/>
                </a:lnTo>
                <a:lnTo>
                  <a:pt x="3091284" y="662136"/>
                </a:lnTo>
                <a:lnTo>
                  <a:pt x="3516734" y="1036786"/>
                </a:lnTo>
                <a:lnTo>
                  <a:pt x="3681834" y="1506686"/>
                </a:lnTo>
                <a:lnTo>
                  <a:pt x="3605634" y="1811486"/>
                </a:lnTo>
                <a:lnTo>
                  <a:pt x="3168352" y="2088232"/>
                </a:lnTo>
                <a:close/>
              </a:path>
            </a:pathLst>
          </a:custGeom>
          <a:solidFill>
            <a:srgbClr val="CCFFFF"/>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3" name="Freeform 172"/>
          <p:cNvSpPr/>
          <p:nvPr/>
        </p:nvSpPr>
        <p:spPr>
          <a:xfrm>
            <a:off x="5708650" y="-304800"/>
            <a:ext cx="1885950" cy="2101850"/>
          </a:xfrm>
          <a:custGeom>
            <a:avLst/>
            <a:gdLst>
              <a:gd name="connsiteX0" fmla="*/ 0 w 1885950"/>
              <a:gd name="connsiteY0" fmla="*/ 0 h 2101850"/>
              <a:gd name="connsiteX1" fmla="*/ 12700 w 1885950"/>
              <a:gd name="connsiteY1" fmla="*/ 768350 h 2101850"/>
              <a:gd name="connsiteX2" fmla="*/ 171450 w 1885950"/>
              <a:gd name="connsiteY2" fmla="*/ 704850 h 2101850"/>
              <a:gd name="connsiteX3" fmla="*/ 120650 w 1885950"/>
              <a:gd name="connsiteY3" fmla="*/ 901700 h 2101850"/>
              <a:gd name="connsiteX4" fmla="*/ 209550 w 1885950"/>
              <a:gd name="connsiteY4" fmla="*/ 889000 h 2101850"/>
              <a:gd name="connsiteX5" fmla="*/ 215900 w 1885950"/>
              <a:gd name="connsiteY5" fmla="*/ 882650 h 2101850"/>
              <a:gd name="connsiteX6" fmla="*/ 425450 w 1885950"/>
              <a:gd name="connsiteY6" fmla="*/ 838200 h 2101850"/>
              <a:gd name="connsiteX7" fmla="*/ 177800 w 1885950"/>
              <a:gd name="connsiteY7" fmla="*/ 1085850 h 2101850"/>
              <a:gd name="connsiteX8" fmla="*/ 342900 w 1885950"/>
              <a:gd name="connsiteY8" fmla="*/ 1155700 h 2101850"/>
              <a:gd name="connsiteX9" fmla="*/ 222250 w 1885950"/>
              <a:gd name="connsiteY9" fmla="*/ 1263650 h 2101850"/>
              <a:gd name="connsiteX10" fmla="*/ 742950 w 1885950"/>
              <a:gd name="connsiteY10" fmla="*/ 1352550 h 2101850"/>
              <a:gd name="connsiteX11" fmla="*/ 158750 w 1885950"/>
              <a:gd name="connsiteY11" fmla="*/ 1530350 h 2101850"/>
              <a:gd name="connsiteX12" fmla="*/ 450850 w 1885950"/>
              <a:gd name="connsiteY12" fmla="*/ 1568450 h 2101850"/>
              <a:gd name="connsiteX13" fmla="*/ 228600 w 1885950"/>
              <a:gd name="connsiteY13" fmla="*/ 1905000 h 2101850"/>
              <a:gd name="connsiteX14" fmla="*/ 482600 w 1885950"/>
              <a:gd name="connsiteY14" fmla="*/ 1873250 h 2101850"/>
              <a:gd name="connsiteX15" fmla="*/ 317500 w 1885950"/>
              <a:gd name="connsiteY15" fmla="*/ 2089150 h 2101850"/>
              <a:gd name="connsiteX16" fmla="*/ 1885950 w 1885950"/>
              <a:gd name="connsiteY16" fmla="*/ 2101850 h 2101850"/>
              <a:gd name="connsiteX17" fmla="*/ 1885950 w 1885950"/>
              <a:gd name="connsiteY17" fmla="*/ 0 h 2101850"/>
              <a:gd name="connsiteX18" fmla="*/ 0 w 1885950"/>
              <a:gd name="connsiteY18" fmla="*/ 0 h 2101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885950" h="2101850">
                <a:moveTo>
                  <a:pt x="0" y="0"/>
                </a:moveTo>
                <a:lnTo>
                  <a:pt x="12700" y="768350"/>
                </a:lnTo>
                <a:lnTo>
                  <a:pt x="171450" y="704850"/>
                </a:lnTo>
                <a:lnTo>
                  <a:pt x="120650" y="901700"/>
                </a:lnTo>
                <a:cubicBezTo>
                  <a:pt x="134669" y="900142"/>
                  <a:pt x="189332" y="895739"/>
                  <a:pt x="209550" y="889000"/>
                </a:cubicBezTo>
                <a:cubicBezTo>
                  <a:pt x="212390" y="888053"/>
                  <a:pt x="213783" y="884767"/>
                  <a:pt x="215900" y="882650"/>
                </a:cubicBezTo>
                <a:lnTo>
                  <a:pt x="425450" y="838200"/>
                </a:lnTo>
                <a:lnTo>
                  <a:pt x="177800" y="1085850"/>
                </a:lnTo>
                <a:lnTo>
                  <a:pt x="342900" y="1155700"/>
                </a:lnTo>
                <a:lnTo>
                  <a:pt x="222250" y="1263650"/>
                </a:lnTo>
                <a:lnTo>
                  <a:pt x="742950" y="1352550"/>
                </a:lnTo>
                <a:lnTo>
                  <a:pt x="158750" y="1530350"/>
                </a:lnTo>
                <a:lnTo>
                  <a:pt x="450850" y="1568450"/>
                </a:lnTo>
                <a:lnTo>
                  <a:pt x="228600" y="1905000"/>
                </a:lnTo>
                <a:lnTo>
                  <a:pt x="482600" y="1873250"/>
                </a:lnTo>
                <a:lnTo>
                  <a:pt x="317500" y="2089150"/>
                </a:lnTo>
                <a:lnTo>
                  <a:pt x="1885950" y="2101850"/>
                </a:lnTo>
                <a:lnTo>
                  <a:pt x="1885950" y="0"/>
                </a:lnTo>
                <a:lnTo>
                  <a:pt x="0" y="0"/>
                </a:lnTo>
                <a:close/>
              </a:path>
            </a:pathLst>
          </a:custGeom>
          <a:solidFill>
            <a:srgbClr val="00CCFF"/>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4" name="Freeform 173"/>
          <p:cNvSpPr/>
          <p:nvPr/>
        </p:nvSpPr>
        <p:spPr>
          <a:xfrm>
            <a:off x="3695700" y="-311150"/>
            <a:ext cx="1884412" cy="819150"/>
          </a:xfrm>
          <a:custGeom>
            <a:avLst/>
            <a:gdLst>
              <a:gd name="connsiteX0" fmla="*/ 6350 w 1847850"/>
              <a:gd name="connsiteY0" fmla="*/ 12700 h 819150"/>
              <a:gd name="connsiteX1" fmla="*/ 6350 w 1847850"/>
              <a:gd name="connsiteY1" fmla="*/ 12700 h 819150"/>
              <a:gd name="connsiteX2" fmla="*/ 0 w 1847850"/>
              <a:gd name="connsiteY2" fmla="*/ 819150 h 819150"/>
              <a:gd name="connsiteX3" fmla="*/ 254000 w 1847850"/>
              <a:gd name="connsiteY3" fmla="*/ 381000 h 819150"/>
              <a:gd name="connsiteX4" fmla="*/ 349250 w 1847850"/>
              <a:gd name="connsiteY4" fmla="*/ 647700 h 819150"/>
              <a:gd name="connsiteX5" fmla="*/ 482600 w 1847850"/>
              <a:gd name="connsiteY5" fmla="*/ 304800 h 819150"/>
              <a:gd name="connsiteX6" fmla="*/ 660400 w 1847850"/>
              <a:gd name="connsiteY6" fmla="*/ 749300 h 819150"/>
              <a:gd name="connsiteX7" fmla="*/ 1022350 w 1847850"/>
              <a:gd name="connsiteY7" fmla="*/ 234950 h 819150"/>
              <a:gd name="connsiteX8" fmla="*/ 1060450 w 1847850"/>
              <a:gd name="connsiteY8" fmla="*/ 660400 h 819150"/>
              <a:gd name="connsiteX9" fmla="*/ 1409700 w 1847850"/>
              <a:gd name="connsiteY9" fmla="*/ 361950 h 819150"/>
              <a:gd name="connsiteX10" fmla="*/ 1358900 w 1847850"/>
              <a:gd name="connsiteY10" fmla="*/ 387350 h 819150"/>
              <a:gd name="connsiteX11" fmla="*/ 1206500 w 1847850"/>
              <a:gd name="connsiteY11" fmla="*/ 730250 h 819150"/>
              <a:gd name="connsiteX12" fmla="*/ 1568450 w 1847850"/>
              <a:gd name="connsiteY12" fmla="*/ 527050 h 819150"/>
              <a:gd name="connsiteX13" fmla="*/ 1492250 w 1847850"/>
              <a:gd name="connsiteY13" fmla="*/ 742950 h 819150"/>
              <a:gd name="connsiteX14" fmla="*/ 1847850 w 1847850"/>
              <a:gd name="connsiteY14" fmla="*/ 609600 h 819150"/>
              <a:gd name="connsiteX15" fmla="*/ 1847850 w 1847850"/>
              <a:gd name="connsiteY15" fmla="*/ 0 h 819150"/>
              <a:gd name="connsiteX16" fmla="*/ 6350 w 1847850"/>
              <a:gd name="connsiteY16" fmla="*/ 12700 h 819150"/>
              <a:gd name="connsiteX0" fmla="*/ 6350 w 1847850"/>
              <a:gd name="connsiteY0" fmla="*/ 12700 h 819150"/>
              <a:gd name="connsiteX1" fmla="*/ 6350 w 1847850"/>
              <a:gd name="connsiteY1" fmla="*/ 12700 h 819150"/>
              <a:gd name="connsiteX2" fmla="*/ 0 w 1847850"/>
              <a:gd name="connsiteY2" fmla="*/ 819150 h 819150"/>
              <a:gd name="connsiteX3" fmla="*/ 254000 w 1847850"/>
              <a:gd name="connsiteY3" fmla="*/ 381000 h 819150"/>
              <a:gd name="connsiteX4" fmla="*/ 349250 w 1847850"/>
              <a:gd name="connsiteY4" fmla="*/ 647700 h 819150"/>
              <a:gd name="connsiteX5" fmla="*/ 482600 w 1847850"/>
              <a:gd name="connsiteY5" fmla="*/ 304800 h 819150"/>
              <a:gd name="connsiteX6" fmla="*/ 660400 w 1847850"/>
              <a:gd name="connsiteY6" fmla="*/ 749300 h 819150"/>
              <a:gd name="connsiteX7" fmla="*/ 1022350 w 1847850"/>
              <a:gd name="connsiteY7" fmla="*/ 234950 h 819150"/>
              <a:gd name="connsiteX8" fmla="*/ 1060450 w 1847850"/>
              <a:gd name="connsiteY8" fmla="*/ 660400 h 819150"/>
              <a:gd name="connsiteX9" fmla="*/ 1409700 w 1847850"/>
              <a:gd name="connsiteY9" fmla="*/ 361950 h 819150"/>
              <a:gd name="connsiteX10" fmla="*/ 1524372 w 1847850"/>
              <a:gd name="connsiteY10" fmla="*/ 311150 h 819150"/>
              <a:gd name="connsiteX11" fmla="*/ 1206500 w 1847850"/>
              <a:gd name="connsiteY11" fmla="*/ 730250 h 819150"/>
              <a:gd name="connsiteX12" fmla="*/ 1568450 w 1847850"/>
              <a:gd name="connsiteY12" fmla="*/ 527050 h 819150"/>
              <a:gd name="connsiteX13" fmla="*/ 1492250 w 1847850"/>
              <a:gd name="connsiteY13" fmla="*/ 742950 h 819150"/>
              <a:gd name="connsiteX14" fmla="*/ 1847850 w 1847850"/>
              <a:gd name="connsiteY14" fmla="*/ 609600 h 819150"/>
              <a:gd name="connsiteX15" fmla="*/ 1847850 w 1847850"/>
              <a:gd name="connsiteY15" fmla="*/ 0 h 819150"/>
              <a:gd name="connsiteX16" fmla="*/ 6350 w 1847850"/>
              <a:gd name="connsiteY16" fmla="*/ 12700 h 819150"/>
              <a:gd name="connsiteX0" fmla="*/ 6350 w 1847850"/>
              <a:gd name="connsiteY0" fmla="*/ 12700 h 819150"/>
              <a:gd name="connsiteX1" fmla="*/ 6350 w 1847850"/>
              <a:gd name="connsiteY1" fmla="*/ 12700 h 819150"/>
              <a:gd name="connsiteX2" fmla="*/ 0 w 1847850"/>
              <a:gd name="connsiteY2" fmla="*/ 819150 h 819150"/>
              <a:gd name="connsiteX3" fmla="*/ 254000 w 1847850"/>
              <a:gd name="connsiteY3" fmla="*/ 381000 h 819150"/>
              <a:gd name="connsiteX4" fmla="*/ 349250 w 1847850"/>
              <a:gd name="connsiteY4" fmla="*/ 647700 h 819150"/>
              <a:gd name="connsiteX5" fmla="*/ 482600 w 1847850"/>
              <a:gd name="connsiteY5" fmla="*/ 304800 h 819150"/>
              <a:gd name="connsiteX6" fmla="*/ 660400 w 1847850"/>
              <a:gd name="connsiteY6" fmla="*/ 749300 h 819150"/>
              <a:gd name="connsiteX7" fmla="*/ 1022350 w 1847850"/>
              <a:gd name="connsiteY7" fmla="*/ 234950 h 819150"/>
              <a:gd name="connsiteX8" fmla="*/ 1060450 w 1847850"/>
              <a:gd name="connsiteY8" fmla="*/ 660400 h 819150"/>
              <a:gd name="connsiteX9" fmla="*/ 1236340 w 1847850"/>
              <a:gd name="connsiteY9" fmla="*/ 427782 h 819150"/>
              <a:gd name="connsiteX10" fmla="*/ 1524372 w 1847850"/>
              <a:gd name="connsiteY10" fmla="*/ 311150 h 819150"/>
              <a:gd name="connsiteX11" fmla="*/ 1206500 w 1847850"/>
              <a:gd name="connsiteY11" fmla="*/ 730250 h 819150"/>
              <a:gd name="connsiteX12" fmla="*/ 1568450 w 1847850"/>
              <a:gd name="connsiteY12" fmla="*/ 527050 h 819150"/>
              <a:gd name="connsiteX13" fmla="*/ 1492250 w 1847850"/>
              <a:gd name="connsiteY13" fmla="*/ 742950 h 819150"/>
              <a:gd name="connsiteX14" fmla="*/ 1847850 w 1847850"/>
              <a:gd name="connsiteY14" fmla="*/ 609600 h 819150"/>
              <a:gd name="connsiteX15" fmla="*/ 1847850 w 1847850"/>
              <a:gd name="connsiteY15" fmla="*/ 0 h 819150"/>
              <a:gd name="connsiteX16" fmla="*/ 6350 w 1847850"/>
              <a:gd name="connsiteY16" fmla="*/ 12700 h 819150"/>
              <a:gd name="connsiteX0" fmla="*/ 6350 w 1847850"/>
              <a:gd name="connsiteY0" fmla="*/ 12700 h 819150"/>
              <a:gd name="connsiteX1" fmla="*/ 6350 w 1847850"/>
              <a:gd name="connsiteY1" fmla="*/ 12700 h 819150"/>
              <a:gd name="connsiteX2" fmla="*/ 0 w 1847850"/>
              <a:gd name="connsiteY2" fmla="*/ 819150 h 819150"/>
              <a:gd name="connsiteX3" fmla="*/ 254000 w 1847850"/>
              <a:gd name="connsiteY3" fmla="*/ 381000 h 819150"/>
              <a:gd name="connsiteX4" fmla="*/ 349250 w 1847850"/>
              <a:gd name="connsiteY4" fmla="*/ 647700 h 819150"/>
              <a:gd name="connsiteX5" fmla="*/ 482600 w 1847850"/>
              <a:gd name="connsiteY5" fmla="*/ 304800 h 819150"/>
              <a:gd name="connsiteX6" fmla="*/ 660400 w 1847850"/>
              <a:gd name="connsiteY6" fmla="*/ 749300 h 819150"/>
              <a:gd name="connsiteX7" fmla="*/ 1022350 w 1847850"/>
              <a:gd name="connsiteY7" fmla="*/ 234950 h 819150"/>
              <a:gd name="connsiteX8" fmla="*/ 1060450 w 1847850"/>
              <a:gd name="connsiteY8" fmla="*/ 660400 h 819150"/>
              <a:gd name="connsiteX9" fmla="*/ 1524372 w 1847850"/>
              <a:gd name="connsiteY9" fmla="*/ 311150 h 819150"/>
              <a:gd name="connsiteX10" fmla="*/ 1206500 w 1847850"/>
              <a:gd name="connsiteY10" fmla="*/ 730250 h 819150"/>
              <a:gd name="connsiteX11" fmla="*/ 1568450 w 1847850"/>
              <a:gd name="connsiteY11" fmla="*/ 527050 h 819150"/>
              <a:gd name="connsiteX12" fmla="*/ 1492250 w 1847850"/>
              <a:gd name="connsiteY12" fmla="*/ 742950 h 819150"/>
              <a:gd name="connsiteX13" fmla="*/ 1847850 w 1847850"/>
              <a:gd name="connsiteY13" fmla="*/ 609600 h 819150"/>
              <a:gd name="connsiteX14" fmla="*/ 1847850 w 1847850"/>
              <a:gd name="connsiteY14" fmla="*/ 0 h 819150"/>
              <a:gd name="connsiteX15" fmla="*/ 6350 w 1847850"/>
              <a:gd name="connsiteY15" fmla="*/ 12700 h 819150"/>
              <a:gd name="connsiteX0" fmla="*/ 6350 w 1847850"/>
              <a:gd name="connsiteY0" fmla="*/ 12700 h 819150"/>
              <a:gd name="connsiteX1" fmla="*/ 6350 w 1847850"/>
              <a:gd name="connsiteY1" fmla="*/ 12700 h 819150"/>
              <a:gd name="connsiteX2" fmla="*/ 0 w 1847850"/>
              <a:gd name="connsiteY2" fmla="*/ 819150 h 819150"/>
              <a:gd name="connsiteX3" fmla="*/ 254000 w 1847850"/>
              <a:gd name="connsiteY3" fmla="*/ 381000 h 819150"/>
              <a:gd name="connsiteX4" fmla="*/ 349250 w 1847850"/>
              <a:gd name="connsiteY4" fmla="*/ 647700 h 819150"/>
              <a:gd name="connsiteX5" fmla="*/ 482600 w 1847850"/>
              <a:gd name="connsiteY5" fmla="*/ 304800 h 819150"/>
              <a:gd name="connsiteX6" fmla="*/ 660400 w 1847850"/>
              <a:gd name="connsiteY6" fmla="*/ 749300 h 819150"/>
              <a:gd name="connsiteX7" fmla="*/ 1022350 w 1847850"/>
              <a:gd name="connsiteY7" fmla="*/ 234950 h 819150"/>
              <a:gd name="connsiteX8" fmla="*/ 1060450 w 1847850"/>
              <a:gd name="connsiteY8" fmla="*/ 660400 h 819150"/>
              <a:gd name="connsiteX9" fmla="*/ 1308348 w 1847850"/>
              <a:gd name="connsiteY9" fmla="*/ 427782 h 819150"/>
              <a:gd name="connsiteX10" fmla="*/ 1206500 w 1847850"/>
              <a:gd name="connsiteY10" fmla="*/ 730250 h 819150"/>
              <a:gd name="connsiteX11" fmla="*/ 1568450 w 1847850"/>
              <a:gd name="connsiteY11" fmla="*/ 527050 h 819150"/>
              <a:gd name="connsiteX12" fmla="*/ 1492250 w 1847850"/>
              <a:gd name="connsiteY12" fmla="*/ 742950 h 819150"/>
              <a:gd name="connsiteX13" fmla="*/ 1847850 w 1847850"/>
              <a:gd name="connsiteY13" fmla="*/ 609600 h 819150"/>
              <a:gd name="connsiteX14" fmla="*/ 1847850 w 1847850"/>
              <a:gd name="connsiteY14" fmla="*/ 0 h 819150"/>
              <a:gd name="connsiteX15" fmla="*/ 6350 w 1847850"/>
              <a:gd name="connsiteY15" fmla="*/ 12700 h 819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47850" h="819150">
                <a:moveTo>
                  <a:pt x="6350" y="12700"/>
                </a:moveTo>
                <a:lnTo>
                  <a:pt x="6350" y="12700"/>
                </a:lnTo>
                <a:cubicBezTo>
                  <a:pt x="4233" y="281517"/>
                  <a:pt x="2117" y="550333"/>
                  <a:pt x="0" y="819150"/>
                </a:cubicBezTo>
                <a:lnTo>
                  <a:pt x="254000" y="381000"/>
                </a:lnTo>
                <a:lnTo>
                  <a:pt x="349250" y="647700"/>
                </a:lnTo>
                <a:lnTo>
                  <a:pt x="482600" y="304800"/>
                </a:lnTo>
                <a:lnTo>
                  <a:pt x="660400" y="749300"/>
                </a:lnTo>
                <a:lnTo>
                  <a:pt x="1022350" y="234950"/>
                </a:lnTo>
                <a:lnTo>
                  <a:pt x="1060450" y="660400"/>
                </a:lnTo>
                <a:lnTo>
                  <a:pt x="1308348" y="427782"/>
                </a:lnTo>
                <a:lnTo>
                  <a:pt x="1206500" y="730250"/>
                </a:lnTo>
                <a:lnTo>
                  <a:pt x="1568450" y="527050"/>
                </a:lnTo>
                <a:lnTo>
                  <a:pt x="1492250" y="742950"/>
                </a:lnTo>
                <a:lnTo>
                  <a:pt x="1847850" y="609600"/>
                </a:lnTo>
                <a:lnTo>
                  <a:pt x="1847850" y="0"/>
                </a:lnTo>
                <a:lnTo>
                  <a:pt x="6350" y="12700"/>
                </a:lnTo>
                <a:close/>
              </a:path>
            </a:pathLst>
          </a:custGeom>
          <a:solidFill>
            <a:srgbClr val="00CCFF"/>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6" name="Freeform 175"/>
          <p:cNvSpPr/>
          <p:nvPr/>
        </p:nvSpPr>
        <p:spPr>
          <a:xfrm>
            <a:off x="2730500" y="-387424"/>
            <a:ext cx="5014085" cy="2808312"/>
          </a:xfrm>
          <a:custGeom>
            <a:avLst/>
            <a:gdLst>
              <a:gd name="connsiteX0" fmla="*/ 755650 w 5016500"/>
              <a:gd name="connsiteY0" fmla="*/ 12700 h 2781300"/>
              <a:gd name="connsiteX1" fmla="*/ 749300 w 5016500"/>
              <a:gd name="connsiteY1" fmla="*/ 800100 h 2781300"/>
              <a:gd name="connsiteX2" fmla="*/ 127000 w 5016500"/>
              <a:gd name="connsiteY2" fmla="*/ 1092200 h 2781300"/>
              <a:gd name="connsiteX3" fmla="*/ 0 w 5016500"/>
              <a:gd name="connsiteY3" fmla="*/ 1314450 h 2781300"/>
              <a:gd name="connsiteX4" fmla="*/ 69850 w 5016500"/>
              <a:gd name="connsiteY4" fmla="*/ 1612900 h 2781300"/>
              <a:gd name="connsiteX5" fmla="*/ 266700 w 5016500"/>
              <a:gd name="connsiteY5" fmla="*/ 1549400 h 2781300"/>
              <a:gd name="connsiteX6" fmla="*/ 165100 w 5016500"/>
              <a:gd name="connsiteY6" fmla="*/ 1320800 h 2781300"/>
              <a:gd name="connsiteX7" fmla="*/ 254000 w 5016500"/>
              <a:gd name="connsiteY7" fmla="*/ 1149350 h 2781300"/>
              <a:gd name="connsiteX8" fmla="*/ 977900 w 5016500"/>
              <a:gd name="connsiteY8" fmla="*/ 819150 h 2781300"/>
              <a:gd name="connsiteX9" fmla="*/ 965200 w 5016500"/>
              <a:gd name="connsiteY9" fmla="*/ 88900 h 2781300"/>
              <a:gd name="connsiteX10" fmla="*/ 2825750 w 5016500"/>
              <a:gd name="connsiteY10" fmla="*/ 88900 h 2781300"/>
              <a:gd name="connsiteX11" fmla="*/ 2806700 w 5016500"/>
              <a:gd name="connsiteY11" fmla="*/ 730250 h 2781300"/>
              <a:gd name="connsiteX12" fmla="*/ 3111500 w 5016500"/>
              <a:gd name="connsiteY12" fmla="*/ 1187450 h 2781300"/>
              <a:gd name="connsiteX13" fmla="*/ 3511550 w 5016500"/>
              <a:gd name="connsiteY13" fmla="*/ 2044700 h 2781300"/>
              <a:gd name="connsiteX14" fmla="*/ 3644900 w 5016500"/>
              <a:gd name="connsiteY14" fmla="*/ 1987550 h 2781300"/>
              <a:gd name="connsiteX15" fmla="*/ 3213100 w 5016500"/>
              <a:gd name="connsiteY15" fmla="*/ 1123950 h 2781300"/>
              <a:gd name="connsiteX16" fmla="*/ 2990850 w 5016500"/>
              <a:gd name="connsiteY16" fmla="*/ 742950 h 2781300"/>
              <a:gd name="connsiteX17" fmla="*/ 2984500 w 5016500"/>
              <a:gd name="connsiteY17" fmla="*/ 82550 h 2781300"/>
              <a:gd name="connsiteX18" fmla="*/ 4857750 w 5016500"/>
              <a:gd name="connsiteY18" fmla="*/ 82550 h 2781300"/>
              <a:gd name="connsiteX19" fmla="*/ 4857750 w 5016500"/>
              <a:gd name="connsiteY19" fmla="*/ 2209800 h 2781300"/>
              <a:gd name="connsiteX20" fmla="*/ 3333750 w 5016500"/>
              <a:gd name="connsiteY20" fmla="*/ 2171700 h 2781300"/>
              <a:gd name="connsiteX21" fmla="*/ 3149600 w 5016500"/>
              <a:gd name="connsiteY21" fmla="*/ 2743200 h 2781300"/>
              <a:gd name="connsiteX22" fmla="*/ 3302000 w 5016500"/>
              <a:gd name="connsiteY22" fmla="*/ 2781300 h 2781300"/>
              <a:gd name="connsiteX23" fmla="*/ 3416300 w 5016500"/>
              <a:gd name="connsiteY23" fmla="*/ 2279650 h 2781300"/>
              <a:gd name="connsiteX24" fmla="*/ 5016500 w 5016500"/>
              <a:gd name="connsiteY24" fmla="*/ 2279650 h 2781300"/>
              <a:gd name="connsiteX25" fmla="*/ 5003800 w 5016500"/>
              <a:gd name="connsiteY25" fmla="*/ 0 h 2781300"/>
              <a:gd name="connsiteX26" fmla="*/ 755650 w 5016500"/>
              <a:gd name="connsiteY26" fmla="*/ 12700 h 2781300"/>
              <a:gd name="connsiteX0" fmla="*/ 755650 w 5016500"/>
              <a:gd name="connsiteY0" fmla="*/ 12700 h 2781300"/>
              <a:gd name="connsiteX1" fmla="*/ 749300 w 5016500"/>
              <a:gd name="connsiteY1" fmla="*/ 800100 h 2781300"/>
              <a:gd name="connsiteX2" fmla="*/ 127000 w 5016500"/>
              <a:gd name="connsiteY2" fmla="*/ 1092200 h 2781300"/>
              <a:gd name="connsiteX3" fmla="*/ 0 w 5016500"/>
              <a:gd name="connsiteY3" fmla="*/ 1314450 h 2781300"/>
              <a:gd name="connsiteX4" fmla="*/ 69850 w 5016500"/>
              <a:gd name="connsiteY4" fmla="*/ 1612900 h 2781300"/>
              <a:gd name="connsiteX5" fmla="*/ 266700 w 5016500"/>
              <a:gd name="connsiteY5" fmla="*/ 1549400 h 2781300"/>
              <a:gd name="connsiteX6" fmla="*/ 165100 w 5016500"/>
              <a:gd name="connsiteY6" fmla="*/ 1320800 h 2781300"/>
              <a:gd name="connsiteX7" fmla="*/ 254000 w 5016500"/>
              <a:gd name="connsiteY7" fmla="*/ 1149350 h 2781300"/>
              <a:gd name="connsiteX8" fmla="*/ 977404 w 5016500"/>
              <a:gd name="connsiteY8" fmla="*/ 798364 h 2781300"/>
              <a:gd name="connsiteX9" fmla="*/ 965200 w 5016500"/>
              <a:gd name="connsiteY9" fmla="*/ 88900 h 2781300"/>
              <a:gd name="connsiteX10" fmla="*/ 2825750 w 5016500"/>
              <a:gd name="connsiteY10" fmla="*/ 88900 h 2781300"/>
              <a:gd name="connsiteX11" fmla="*/ 2806700 w 5016500"/>
              <a:gd name="connsiteY11" fmla="*/ 730250 h 2781300"/>
              <a:gd name="connsiteX12" fmla="*/ 3111500 w 5016500"/>
              <a:gd name="connsiteY12" fmla="*/ 1187450 h 2781300"/>
              <a:gd name="connsiteX13" fmla="*/ 3511550 w 5016500"/>
              <a:gd name="connsiteY13" fmla="*/ 2044700 h 2781300"/>
              <a:gd name="connsiteX14" fmla="*/ 3644900 w 5016500"/>
              <a:gd name="connsiteY14" fmla="*/ 1987550 h 2781300"/>
              <a:gd name="connsiteX15" fmla="*/ 3213100 w 5016500"/>
              <a:gd name="connsiteY15" fmla="*/ 1123950 h 2781300"/>
              <a:gd name="connsiteX16" fmla="*/ 2990850 w 5016500"/>
              <a:gd name="connsiteY16" fmla="*/ 742950 h 2781300"/>
              <a:gd name="connsiteX17" fmla="*/ 2984500 w 5016500"/>
              <a:gd name="connsiteY17" fmla="*/ 82550 h 2781300"/>
              <a:gd name="connsiteX18" fmla="*/ 4857750 w 5016500"/>
              <a:gd name="connsiteY18" fmla="*/ 82550 h 2781300"/>
              <a:gd name="connsiteX19" fmla="*/ 4857750 w 5016500"/>
              <a:gd name="connsiteY19" fmla="*/ 2209800 h 2781300"/>
              <a:gd name="connsiteX20" fmla="*/ 3333750 w 5016500"/>
              <a:gd name="connsiteY20" fmla="*/ 2171700 h 2781300"/>
              <a:gd name="connsiteX21" fmla="*/ 3149600 w 5016500"/>
              <a:gd name="connsiteY21" fmla="*/ 2743200 h 2781300"/>
              <a:gd name="connsiteX22" fmla="*/ 3302000 w 5016500"/>
              <a:gd name="connsiteY22" fmla="*/ 2781300 h 2781300"/>
              <a:gd name="connsiteX23" fmla="*/ 3416300 w 5016500"/>
              <a:gd name="connsiteY23" fmla="*/ 2279650 h 2781300"/>
              <a:gd name="connsiteX24" fmla="*/ 5016500 w 5016500"/>
              <a:gd name="connsiteY24" fmla="*/ 2279650 h 2781300"/>
              <a:gd name="connsiteX25" fmla="*/ 5003800 w 5016500"/>
              <a:gd name="connsiteY25" fmla="*/ 0 h 2781300"/>
              <a:gd name="connsiteX26" fmla="*/ 755650 w 5016500"/>
              <a:gd name="connsiteY26" fmla="*/ 12700 h 2781300"/>
              <a:gd name="connsiteX0" fmla="*/ 755650 w 5016500"/>
              <a:gd name="connsiteY0" fmla="*/ 12700 h 2781300"/>
              <a:gd name="connsiteX1" fmla="*/ 749300 w 5016500"/>
              <a:gd name="connsiteY1" fmla="*/ 800100 h 2781300"/>
              <a:gd name="connsiteX2" fmla="*/ 127000 w 5016500"/>
              <a:gd name="connsiteY2" fmla="*/ 1092200 h 2781300"/>
              <a:gd name="connsiteX3" fmla="*/ 0 w 5016500"/>
              <a:gd name="connsiteY3" fmla="*/ 1314450 h 2781300"/>
              <a:gd name="connsiteX4" fmla="*/ 69850 w 5016500"/>
              <a:gd name="connsiteY4" fmla="*/ 1612900 h 2781300"/>
              <a:gd name="connsiteX5" fmla="*/ 266700 w 5016500"/>
              <a:gd name="connsiteY5" fmla="*/ 1549400 h 2781300"/>
              <a:gd name="connsiteX6" fmla="*/ 165100 w 5016500"/>
              <a:gd name="connsiteY6" fmla="*/ 1320800 h 2781300"/>
              <a:gd name="connsiteX7" fmla="*/ 254000 w 5016500"/>
              <a:gd name="connsiteY7" fmla="*/ 1149350 h 2781300"/>
              <a:gd name="connsiteX8" fmla="*/ 977404 w 5016500"/>
              <a:gd name="connsiteY8" fmla="*/ 798364 h 2781300"/>
              <a:gd name="connsiteX9" fmla="*/ 977404 w 5016500"/>
              <a:gd name="connsiteY9" fmla="*/ 78284 h 2781300"/>
              <a:gd name="connsiteX10" fmla="*/ 2825750 w 5016500"/>
              <a:gd name="connsiteY10" fmla="*/ 88900 h 2781300"/>
              <a:gd name="connsiteX11" fmla="*/ 2806700 w 5016500"/>
              <a:gd name="connsiteY11" fmla="*/ 730250 h 2781300"/>
              <a:gd name="connsiteX12" fmla="*/ 3111500 w 5016500"/>
              <a:gd name="connsiteY12" fmla="*/ 1187450 h 2781300"/>
              <a:gd name="connsiteX13" fmla="*/ 3511550 w 5016500"/>
              <a:gd name="connsiteY13" fmla="*/ 2044700 h 2781300"/>
              <a:gd name="connsiteX14" fmla="*/ 3644900 w 5016500"/>
              <a:gd name="connsiteY14" fmla="*/ 1987550 h 2781300"/>
              <a:gd name="connsiteX15" fmla="*/ 3213100 w 5016500"/>
              <a:gd name="connsiteY15" fmla="*/ 1123950 h 2781300"/>
              <a:gd name="connsiteX16" fmla="*/ 2990850 w 5016500"/>
              <a:gd name="connsiteY16" fmla="*/ 742950 h 2781300"/>
              <a:gd name="connsiteX17" fmla="*/ 2984500 w 5016500"/>
              <a:gd name="connsiteY17" fmla="*/ 82550 h 2781300"/>
              <a:gd name="connsiteX18" fmla="*/ 4857750 w 5016500"/>
              <a:gd name="connsiteY18" fmla="*/ 82550 h 2781300"/>
              <a:gd name="connsiteX19" fmla="*/ 4857750 w 5016500"/>
              <a:gd name="connsiteY19" fmla="*/ 2209800 h 2781300"/>
              <a:gd name="connsiteX20" fmla="*/ 3333750 w 5016500"/>
              <a:gd name="connsiteY20" fmla="*/ 2171700 h 2781300"/>
              <a:gd name="connsiteX21" fmla="*/ 3149600 w 5016500"/>
              <a:gd name="connsiteY21" fmla="*/ 2743200 h 2781300"/>
              <a:gd name="connsiteX22" fmla="*/ 3302000 w 5016500"/>
              <a:gd name="connsiteY22" fmla="*/ 2781300 h 2781300"/>
              <a:gd name="connsiteX23" fmla="*/ 3416300 w 5016500"/>
              <a:gd name="connsiteY23" fmla="*/ 2279650 h 2781300"/>
              <a:gd name="connsiteX24" fmla="*/ 5016500 w 5016500"/>
              <a:gd name="connsiteY24" fmla="*/ 2279650 h 2781300"/>
              <a:gd name="connsiteX25" fmla="*/ 5003800 w 5016500"/>
              <a:gd name="connsiteY25" fmla="*/ 0 h 2781300"/>
              <a:gd name="connsiteX26" fmla="*/ 755650 w 5016500"/>
              <a:gd name="connsiteY26" fmla="*/ 12700 h 2781300"/>
              <a:gd name="connsiteX0" fmla="*/ 755650 w 5016500"/>
              <a:gd name="connsiteY0" fmla="*/ 12700 h 2781300"/>
              <a:gd name="connsiteX1" fmla="*/ 749300 w 5016500"/>
              <a:gd name="connsiteY1" fmla="*/ 800100 h 2781300"/>
              <a:gd name="connsiteX2" fmla="*/ 127000 w 5016500"/>
              <a:gd name="connsiteY2" fmla="*/ 1092200 h 2781300"/>
              <a:gd name="connsiteX3" fmla="*/ 0 w 5016500"/>
              <a:gd name="connsiteY3" fmla="*/ 1314450 h 2781300"/>
              <a:gd name="connsiteX4" fmla="*/ 69850 w 5016500"/>
              <a:gd name="connsiteY4" fmla="*/ 1612900 h 2781300"/>
              <a:gd name="connsiteX5" fmla="*/ 266700 w 5016500"/>
              <a:gd name="connsiteY5" fmla="*/ 1549400 h 2781300"/>
              <a:gd name="connsiteX6" fmla="*/ 165100 w 5016500"/>
              <a:gd name="connsiteY6" fmla="*/ 1320800 h 2781300"/>
              <a:gd name="connsiteX7" fmla="*/ 254000 w 5016500"/>
              <a:gd name="connsiteY7" fmla="*/ 1149350 h 2781300"/>
              <a:gd name="connsiteX8" fmla="*/ 977404 w 5016500"/>
              <a:gd name="connsiteY8" fmla="*/ 798364 h 2781300"/>
              <a:gd name="connsiteX9" fmla="*/ 977404 w 5016500"/>
              <a:gd name="connsiteY9" fmla="*/ 78284 h 2781300"/>
              <a:gd name="connsiteX10" fmla="*/ 2777604 w 5016500"/>
              <a:gd name="connsiteY10" fmla="*/ 78284 h 2781300"/>
              <a:gd name="connsiteX11" fmla="*/ 2806700 w 5016500"/>
              <a:gd name="connsiteY11" fmla="*/ 730250 h 2781300"/>
              <a:gd name="connsiteX12" fmla="*/ 3111500 w 5016500"/>
              <a:gd name="connsiteY12" fmla="*/ 1187450 h 2781300"/>
              <a:gd name="connsiteX13" fmla="*/ 3511550 w 5016500"/>
              <a:gd name="connsiteY13" fmla="*/ 2044700 h 2781300"/>
              <a:gd name="connsiteX14" fmla="*/ 3644900 w 5016500"/>
              <a:gd name="connsiteY14" fmla="*/ 1987550 h 2781300"/>
              <a:gd name="connsiteX15" fmla="*/ 3213100 w 5016500"/>
              <a:gd name="connsiteY15" fmla="*/ 1123950 h 2781300"/>
              <a:gd name="connsiteX16" fmla="*/ 2990850 w 5016500"/>
              <a:gd name="connsiteY16" fmla="*/ 742950 h 2781300"/>
              <a:gd name="connsiteX17" fmla="*/ 2984500 w 5016500"/>
              <a:gd name="connsiteY17" fmla="*/ 82550 h 2781300"/>
              <a:gd name="connsiteX18" fmla="*/ 4857750 w 5016500"/>
              <a:gd name="connsiteY18" fmla="*/ 82550 h 2781300"/>
              <a:gd name="connsiteX19" fmla="*/ 4857750 w 5016500"/>
              <a:gd name="connsiteY19" fmla="*/ 2209800 h 2781300"/>
              <a:gd name="connsiteX20" fmla="*/ 3333750 w 5016500"/>
              <a:gd name="connsiteY20" fmla="*/ 2171700 h 2781300"/>
              <a:gd name="connsiteX21" fmla="*/ 3149600 w 5016500"/>
              <a:gd name="connsiteY21" fmla="*/ 2743200 h 2781300"/>
              <a:gd name="connsiteX22" fmla="*/ 3302000 w 5016500"/>
              <a:gd name="connsiteY22" fmla="*/ 2781300 h 2781300"/>
              <a:gd name="connsiteX23" fmla="*/ 3416300 w 5016500"/>
              <a:gd name="connsiteY23" fmla="*/ 2279650 h 2781300"/>
              <a:gd name="connsiteX24" fmla="*/ 5016500 w 5016500"/>
              <a:gd name="connsiteY24" fmla="*/ 2279650 h 2781300"/>
              <a:gd name="connsiteX25" fmla="*/ 5003800 w 5016500"/>
              <a:gd name="connsiteY25" fmla="*/ 0 h 2781300"/>
              <a:gd name="connsiteX26" fmla="*/ 755650 w 5016500"/>
              <a:gd name="connsiteY26" fmla="*/ 12700 h 2781300"/>
              <a:gd name="connsiteX0" fmla="*/ 755650 w 5016500"/>
              <a:gd name="connsiteY0" fmla="*/ 12700 h 2781300"/>
              <a:gd name="connsiteX1" fmla="*/ 749300 w 5016500"/>
              <a:gd name="connsiteY1" fmla="*/ 800100 h 2781300"/>
              <a:gd name="connsiteX2" fmla="*/ 127000 w 5016500"/>
              <a:gd name="connsiteY2" fmla="*/ 1092200 h 2781300"/>
              <a:gd name="connsiteX3" fmla="*/ 0 w 5016500"/>
              <a:gd name="connsiteY3" fmla="*/ 1314450 h 2781300"/>
              <a:gd name="connsiteX4" fmla="*/ 69850 w 5016500"/>
              <a:gd name="connsiteY4" fmla="*/ 1612900 h 2781300"/>
              <a:gd name="connsiteX5" fmla="*/ 266700 w 5016500"/>
              <a:gd name="connsiteY5" fmla="*/ 1549400 h 2781300"/>
              <a:gd name="connsiteX6" fmla="*/ 165100 w 5016500"/>
              <a:gd name="connsiteY6" fmla="*/ 1320800 h 2781300"/>
              <a:gd name="connsiteX7" fmla="*/ 254000 w 5016500"/>
              <a:gd name="connsiteY7" fmla="*/ 1149350 h 2781300"/>
              <a:gd name="connsiteX8" fmla="*/ 977404 w 5016500"/>
              <a:gd name="connsiteY8" fmla="*/ 798364 h 2781300"/>
              <a:gd name="connsiteX9" fmla="*/ 977404 w 5016500"/>
              <a:gd name="connsiteY9" fmla="*/ 78284 h 2781300"/>
              <a:gd name="connsiteX10" fmla="*/ 2777604 w 5016500"/>
              <a:gd name="connsiteY10" fmla="*/ 78284 h 2781300"/>
              <a:gd name="connsiteX11" fmla="*/ 2777604 w 5016500"/>
              <a:gd name="connsiteY11" fmla="*/ 726356 h 2781300"/>
              <a:gd name="connsiteX12" fmla="*/ 3111500 w 5016500"/>
              <a:gd name="connsiteY12" fmla="*/ 1187450 h 2781300"/>
              <a:gd name="connsiteX13" fmla="*/ 3511550 w 5016500"/>
              <a:gd name="connsiteY13" fmla="*/ 2044700 h 2781300"/>
              <a:gd name="connsiteX14" fmla="*/ 3644900 w 5016500"/>
              <a:gd name="connsiteY14" fmla="*/ 1987550 h 2781300"/>
              <a:gd name="connsiteX15" fmla="*/ 3213100 w 5016500"/>
              <a:gd name="connsiteY15" fmla="*/ 1123950 h 2781300"/>
              <a:gd name="connsiteX16" fmla="*/ 2990850 w 5016500"/>
              <a:gd name="connsiteY16" fmla="*/ 742950 h 2781300"/>
              <a:gd name="connsiteX17" fmla="*/ 2984500 w 5016500"/>
              <a:gd name="connsiteY17" fmla="*/ 82550 h 2781300"/>
              <a:gd name="connsiteX18" fmla="*/ 4857750 w 5016500"/>
              <a:gd name="connsiteY18" fmla="*/ 82550 h 2781300"/>
              <a:gd name="connsiteX19" fmla="*/ 4857750 w 5016500"/>
              <a:gd name="connsiteY19" fmla="*/ 2209800 h 2781300"/>
              <a:gd name="connsiteX20" fmla="*/ 3333750 w 5016500"/>
              <a:gd name="connsiteY20" fmla="*/ 2171700 h 2781300"/>
              <a:gd name="connsiteX21" fmla="*/ 3149600 w 5016500"/>
              <a:gd name="connsiteY21" fmla="*/ 2743200 h 2781300"/>
              <a:gd name="connsiteX22" fmla="*/ 3302000 w 5016500"/>
              <a:gd name="connsiteY22" fmla="*/ 2781300 h 2781300"/>
              <a:gd name="connsiteX23" fmla="*/ 3416300 w 5016500"/>
              <a:gd name="connsiteY23" fmla="*/ 2279650 h 2781300"/>
              <a:gd name="connsiteX24" fmla="*/ 5016500 w 5016500"/>
              <a:gd name="connsiteY24" fmla="*/ 2279650 h 2781300"/>
              <a:gd name="connsiteX25" fmla="*/ 5003800 w 5016500"/>
              <a:gd name="connsiteY25" fmla="*/ 0 h 2781300"/>
              <a:gd name="connsiteX26" fmla="*/ 755650 w 5016500"/>
              <a:gd name="connsiteY26" fmla="*/ 12700 h 2781300"/>
              <a:gd name="connsiteX0" fmla="*/ 755650 w 5016500"/>
              <a:gd name="connsiteY0" fmla="*/ 12700 h 2781300"/>
              <a:gd name="connsiteX1" fmla="*/ 749300 w 5016500"/>
              <a:gd name="connsiteY1" fmla="*/ 800100 h 2781300"/>
              <a:gd name="connsiteX2" fmla="*/ 127000 w 5016500"/>
              <a:gd name="connsiteY2" fmla="*/ 1092200 h 2781300"/>
              <a:gd name="connsiteX3" fmla="*/ 0 w 5016500"/>
              <a:gd name="connsiteY3" fmla="*/ 1314450 h 2781300"/>
              <a:gd name="connsiteX4" fmla="*/ 69850 w 5016500"/>
              <a:gd name="connsiteY4" fmla="*/ 1612900 h 2781300"/>
              <a:gd name="connsiteX5" fmla="*/ 266700 w 5016500"/>
              <a:gd name="connsiteY5" fmla="*/ 1549400 h 2781300"/>
              <a:gd name="connsiteX6" fmla="*/ 165100 w 5016500"/>
              <a:gd name="connsiteY6" fmla="*/ 1320800 h 2781300"/>
              <a:gd name="connsiteX7" fmla="*/ 254000 w 5016500"/>
              <a:gd name="connsiteY7" fmla="*/ 1149350 h 2781300"/>
              <a:gd name="connsiteX8" fmla="*/ 977404 w 5016500"/>
              <a:gd name="connsiteY8" fmla="*/ 798364 h 2781300"/>
              <a:gd name="connsiteX9" fmla="*/ 977404 w 5016500"/>
              <a:gd name="connsiteY9" fmla="*/ 78284 h 2781300"/>
              <a:gd name="connsiteX10" fmla="*/ 2777604 w 5016500"/>
              <a:gd name="connsiteY10" fmla="*/ 78284 h 2781300"/>
              <a:gd name="connsiteX11" fmla="*/ 2849612 w 5016500"/>
              <a:gd name="connsiteY11" fmla="*/ 726356 h 2781300"/>
              <a:gd name="connsiteX12" fmla="*/ 3111500 w 5016500"/>
              <a:gd name="connsiteY12" fmla="*/ 1187450 h 2781300"/>
              <a:gd name="connsiteX13" fmla="*/ 3511550 w 5016500"/>
              <a:gd name="connsiteY13" fmla="*/ 2044700 h 2781300"/>
              <a:gd name="connsiteX14" fmla="*/ 3644900 w 5016500"/>
              <a:gd name="connsiteY14" fmla="*/ 1987550 h 2781300"/>
              <a:gd name="connsiteX15" fmla="*/ 3213100 w 5016500"/>
              <a:gd name="connsiteY15" fmla="*/ 1123950 h 2781300"/>
              <a:gd name="connsiteX16" fmla="*/ 2990850 w 5016500"/>
              <a:gd name="connsiteY16" fmla="*/ 742950 h 2781300"/>
              <a:gd name="connsiteX17" fmla="*/ 2984500 w 5016500"/>
              <a:gd name="connsiteY17" fmla="*/ 82550 h 2781300"/>
              <a:gd name="connsiteX18" fmla="*/ 4857750 w 5016500"/>
              <a:gd name="connsiteY18" fmla="*/ 82550 h 2781300"/>
              <a:gd name="connsiteX19" fmla="*/ 4857750 w 5016500"/>
              <a:gd name="connsiteY19" fmla="*/ 2209800 h 2781300"/>
              <a:gd name="connsiteX20" fmla="*/ 3333750 w 5016500"/>
              <a:gd name="connsiteY20" fmla="*/ 2171700 h 2781300"/>
              <a:gd name="connsiteX21" fmla="*/ 3149600 w 5016500"/>
              <a:gd name="connsiteY21" fmla="*/ 2743200 h 2781300"/>
              <a:gd name="connsiteX22" fmla="*/ 3302000 w 5016500"/>
              <a:gd name="connsiteY22" fmla="*/ 2781300 h 2781300"/>
              <a:gd name="connsiteX23" fmla="*/ 3416300 w 5016500"/>
              <a:gd name="connsiteY23" fmla="*/ 2279650 h 2781300"/>
              <a:gd name="connsiteX24" fmla="*/ 5016500 w 5016500"/>
              <a:gd name="connsiteY24" fmla="*/ 2279650 h 2781300"/>
              <a:gd name="connsiteX25" fmla="*/ 5003800 w 5016500"/>
              <a:gd name="connsiteY25" fmla="*/ 0 h 2781300"/>
              <a:gd name="connsiteX26" fmla="*/ 755650 w 5016500"/>
              <a:gd name="connsiteY26" fmla="*/ 12700 h 2781300"/>
              <a:gd name="connsiteX0" fmla="*/ 755650 w 5016500"/>
              <a:gd name="connsiteY0" fmla="*/ 12700 h 2781300"/>
              <a:gd name="connsiteX1" fmla="*/ 749300 w 5016500"/>
              <a:gd name="connsiteY1" fmla="*/ 800100 h 2781300"/>
              <a:gd name="connsiteX2" fmla="*/ 127000 w 5016500"/>
              <a:gd name="connsiteY2" fmla="*/ 1092200 h 2781300"/>
              <a:gd name="connsiteX3" fmla="*/ 0 w 5016500"/>
              <a:gd name="connsiteY3" fmla="*/ 1314450 h 2781300"/>
              <a:gd name="connsiteX4" fmla="*/ 69850 w 5016500"/>
              <a:gd name="connsiteY4" fmla="*/ 1612900 h 2781300"/>
              <a:gd name="connsiteX5" fmla="*/ 266700 w 5016500"/>
              <a:gd name="connsiteY5" fmla="*/ 1549400 h 2781300"/>
              <a:gd name="connsiteX6" fmla="*/ 165100 w 5016500"/>
              <a:gd name="connsiteY6" fmla="*/ 1320800 h 2781300"/>
              <a:gd name="connsiteX7" fmla="*/ 254000 w 5016500"/>
              <a:gd name="connsiteY7" fmla="*/ 1149350 h 2781300"/>
              <a:gd name="connsiteX8" fmla="*/ 977404 w 5016500"/>
              <a:gd name="connsiteY8" fmla="*/ 798364 h 2781300"/>
              <a:gd name="connsiteX9" fmla="*/ 977404 w 5016500"/>
              <a:gd name="connsiteY9" fmla="*/ 78284 h 2781300"/>
              <a:gd name="connsiteX10" fmla="*/ 2849612 w 5016500"/>
              <a:gd name="connsiteY10" fmla="*/ 78284 h 2781300"/>
              <a:gd name="connsiteX11" fmla="*/ 2849612 w 5016500"/>
              <a:gd name="connsiteY11" fmla="*/ 726356 h 2781300"/>
              <a:gd name="connsiteX12" fmla="*/ 3111500 w 5016500"/>
              <a:gd name="connsiteY12" fmla="*/ 1187450 h 2781300"/>
              <a:gd name="connsiteX13" fmla="*/ 3511550 w 5016500"/>
              <a:gd name="connsiteY13" fmla="*/ 2044700 h 2781300"/>
              <a:gd name="connsiteX14" fmla="*/ 3644900 w 5016500"/>
              <a:gd name="connsiteY14" fmla="*/ 1987550 h 2781300"/>
              <a:gd name="connsiteX15" fmla="*/ 3213100 w 5016500"/>
              <a:gd name="connsiteY15" fmla="*/ 1123950 h 2781300"/>
              <a:gd name="connsiteX16" fmla="*/ 2990850 w 5016500"/>
              <a:gd name="connsiteY16" fmla="*/ 742950 h 2781300"/>
              <a:gd name="connsiteX17" fmla="*/ 2984500 w 5016500"/>
              <a:gd name="connsiteY17" fmla="*/ 82550 h 2781300"/>
              <a:gd name="connsiteX18" fmla="*/ 4857750 w 5016500"/>
              <a:gd name="connsiteY18" fmla="*/ 82550 h 2781300"/>
              <a:gd name="connsiteX19" fmla="*/ 4857750 w 5016500"/>
              <a:gd name="connsiteY19" fmla="*/ 2209800 h 2781300"/>
              <a:gd name="connsiteX20" fmla="*/ 3333750 w 5016500"/>
              <a:gd name="connsiteY20" fmla="*/ 2171700 h 2781300"/>
              <a:gd name="connsiteX21" fmla="*/ 3149600 w 5016500"/>
              <a:gd name="connsiteY21" fmla="*/ 2743200 h 2781300"/>
              <a:gd name="connsiteX22" fmla="*/ 3302000 w 5016500"/>
              <a:gd name="connsiteY22" fmla="*/ 2781300 h 2781300"/>
              <a:gd name="connsiteX23" fmla="*/ 3416300 w 5016500"/>
              <a:gd name="connsiteY23" fmla="*/ 2279650 h 2781300"/>
              <a:gd name="connsiteX24" fmla="*/ 5016500 w 5016500"/>
              <a:gd name="connsiteY24" fmla="*/ 2279650 h 2781300"/>
              <a:gd name="connsiteX25" fmla="*/ 5003800 w 5016500"/>
              <a:gd name="connsiteY25" fmla="*/ 0 h 2781300"/>
              <a:gd name="connsiteX26" fmla="*/ 755650 w 5016500"/>
              <a:gd name="connsiteY26" fmla="*/ 12700 h 2781300"/>
              <a:gd name="connsiteX0" fmla="*/ 755650 w 5016500"/>
              <a:gd name="connsiteY0" fmla="*/ 12700 h 2781300"/>
              <a:gd name="connsiteX1" fmla="*/ 749300 w 5016500"/>
              <a:gd name="connsiteY1" fmla="*/ 800100 h 2781300"/>
              <a:gd name="connsiteX2" fmla="*/ 127000 w 5016500"/>
              <a:gd name="connsiteY2" fmla="*/ 1092200 h 2781300"/>
              <a:gd name="connsiteX3" fmla="*/ 0 w 5016500"/>
              <a:gd name="connsiteY3" fmla="*/ 1314450 h 2781300"/>
              <a:gd name="connsiteX4" fmla="*/ 69850 w 5016500"/>
              <a:gd name="connsiteY4" fmla="*/ 1612900 h 2781300"/>
              <a:gd name="connsiteX5" fmla="*/ 266700 w 5016500"/>
              <a:gd name="connsiteY5" fmla="*/ 1549400 h 2781300"/>
              <a:gd name="connsiteX6" fmla="*/ 165100 w 5016500"/>
              <a:gd name="connsiteY6" fmla="*/ 1320800 h 2781300"/>
              <a:gd name="connsiteX7" fmla="*/ 254000 w 5016500"/>
              <a:gd name="connsiteY7" fmla="*/ 1149350 h 2781300"/>
              <a:gd name="connsiteX8" fmla="*/ 977404 w 5016500"/>
              <a:gd name="connsiteY8" fmla="*/ 798364 h 2781300"/>
              <a:gd name="connsiteX9" fmla="*/ 977404 w 5016500"/>
              <a:gd name="connsiteY9" fmla="*/ 78284 h 2781300"/>
              <a:gd name="connsiteX10" fmla="*/ 2849612 w 5016500"/>
              <a:gd name="connsiteY10" fmla="*/ 78284 h 2781300"/>
              <a:gd name="connsiteX11" fmla="*/ 2849612 w 5016500"/>
              <a:gd name="connsiteY11" fmla="*/ 726356 h 2781300"/>
              <a:gd name="connsiteX12" fmla="*/ 3111500 w 5016500"/>
              <a:gd name="connsiteY12" fmla="*/ 1187450 h 2781300"/>
              <a:gd name="connsiteX13" fmla="*/ 3511550 w 5016500"/>
              <a:gd name="connsiteY13" fmla="*/ 2044700 h 2781300"/>
              <a:gd name="connsiteX14" fmla="*/ 3644900 w 5016500"/>
              <a:gd name="connsiteY14" fmla="*/ 1987550 h 2781300"/>
              <a:gd name="connsiteX15" fmla="*/ 3213100 w 5016500"/>
              <a:gd name="connsiteY15" fmla="*/ 1123950 h 2781300"/>
              <a:gd name="connsiteX16" fmla="*/ 2993628 w 5016500"/>
              <a:gd name="connsiteY16" fmla="*/ 798364 h 2781300"/>
              <a:gd name="connsiteX17" fmla="*/ 2984500 w 5016500"/>
              <a:gd name="connsiteY17" fmla="*/ 82550 h 2781300"/>
              <a:gd name="connsiteX18" fmla="*/ 4857750 w 5016500"/>
              <a:gd name="connsiteY18" fmla="*/ 82550 h 2781300"/>
              <a:gd name="connsiteX19" fmla="*/ 4857750 w 5016500"/>
              <a:gd name="connsiteY19" fmla="*/ 2209800 h 2781300"/>
              <a:gd name="connsiteX20" fmla="*/ 3333750 w 5016500"/>
              <a:gd name="connsiteY20" fmla="*/ 2171700 h 2781300"/>
              <a:gd name="connsiteX21" fmla="*/ 3149600 w 5016500"/>
              <a:gd name="connsiteY21" fmla="*/ 2743200 h 2781300"/>
              <a:gd name="connsiteX22" fmla="*/ 3302000 w 5016500"/>
              <a:gd name="connsiteY22" fmla="*/ 2781300 h 2781300"/>
              <a:gd name="connsiteX23" fmla="*/ 3416300 w 5016500"/>
              <a:gd name="connsiteY23" fmla="*/ 2279650 h 2781300"/>
              <a:gd name="connsiteX24" fmla="*/ 5016500 w 5016500"/>
              <a:gd name="connsiteY24" fmla="*/ 2279650 h 2781300"/>
              <a:gd name="connsiteX25" fmla="*/ 5003800 w 5016500"/>
              <a:gd name="connsiteY25" fmla="*/ 0 h 2781300"/>
              <a:gd name="connsiteX26" fmla="*/ 755650 w 5016500"/>
              <a:gd name="connsiteY26" fmla="*/ 12700 h 2781300"/>
              <a:gd name="connsiteX0" fmla="*/ 755650 w 5016500"/>
              <a:gd name="connsiteY0" fmla="*/ 12700 h 2781300"/>
              <a:gd name="connsiteX1" fmla="*/ 749300 w 5016500"/>
              <a:gd name="connsiteY1" fmla="*/ 800100 h 2781300"/>
              <a:gd name="connsiteX2" fmla="*/ 127000 w 5016500"/>
              <a:gd name="connsiteY2" fmla="*/ 1092200 h 2781300"/>
              <a:gd name="connsiteX3" fmla="*/ 0 w 5016500"/>
              <a:gd name="connsiteY3" fmla="*/ 1314450 h 2781300"/>
              <a:gd name="connsiteX4" fmla="*/ 69850 w 5016500"/>
              <a:gd name="connsiteY4" fmla="*/ 1612900 h 2781300"/>
              <a:gd name="connsiteX5" fmla="*/ 266700 w 5016500"/>
              <a:gd name="connsiteY5" fmla="*/ 1549400 h 2781300"/>
              <a:gd name="connsiteX6" fmla="*/ 165100 w 5016500"/>
              <a:gd name="connsiteY6" fmla="*/ 1320800 h 2781300"/>
              <a:gd name="connsiteX7" fmla="*/ 254000 w 5016500"/>
              <a:gd name="connsiteY7" fmla="*/ 1149350 h 2781300"/>
              <a:gd name="connsiteX8" fmla="*/ 977404 w 5016500"/>
              <a:gd name="connsiteY8" fmla="*/ 798364 h 2781300"/>
              <a:gd name="connsiteX9" fmla="*/ 977404 w 5016500"/>
              <a:gd name="connsiteY9" fmla="*/ 78284 h 2781300"/>
              <a:gd name="connsiteX10" fmla="*/ 2849612 w 5016500"/>
              <a:gd name="connsiteY10" fmla="*/ 78284 h 2781300"/>
              <a:gd name="connsiteX11" fmla="*/ 2849612 w 5016500"/>
              <a:gd name="connsiteY11" fmla="*/ 726356 h 2781300"/>
              <a:gd name="connsiteX12" fmla="*/ 3111500 w 5016500"/>
              <a:gd name="connsiteY12" fmla="*/ 1187450 h 2781300"/>
              <a:gd name="connsiteX13" fmla="*/ 3511550 w 5016500"/>
              <a:gd name="connsiteY13" fmla="*/ 2044700 h 2781300"/>
              <a:gd name="connsiteX14" fmla="*/ 3644900 w 5016500"/>
              <a:gd name="connsiteY14" fmla="*/ 1987550 h 2781300"/>
              <a:gd name="connsiteX15" fmla="*/ 3213100 w 5016500"/>
              <a:gd name="connsiteY15" fmla="*/ 1123950 h 2781300"/>
              <a:gd name="connsiteX16" fmla="*/ 2993628 w 5016500"/>
              <a:gd name="connsiteY16" fmla="*/ 798364 h 2781300"/>
              <a:gd name="connsiteX17" fmla="*/ 2993628 w 5016500"/>
              <a:gd name="connsiteY17" fmla="*/ 78284 h 2781300"/>
              <a:gd name="connsiteX18" fmla="*/ 4857750 w 5016500"/>
              <a:gd name="connsiteY18" fmla="*/ 82550 h 2781300"/>
              <a:gd name="connsiteX19" fmla="*/ 4857750 w 5016500"/>
              <a:gd name="connsiteY19" fmla="*/ 2209800 h 2781300"/>
              <a:gd name="connsiteX20" fmla="*/ 3333750 w 5016500"/>
              <a:gd name="connsiteY20" fmla="*/ 2171700 h 2781300"/>
              <a:gd name="connsiteX21" fmla="*/ 3149600 w 5016500"/>
              <a:gd name="connsiteY21" fmla="*/ 2743200 h 2781300"/>
              <a:gd name="connsiteX22" fmla="*/ 3302000 w 5016500"/>
              <a:gd name="connsiteY22" fmla="*/ 2781300 h 2781300"/>
              <a:gd name="connsiteX23" fmla="*/ 3416300 w 5016500"/>
              <a:gd name="connsiteY23" fmla="*/ 2279650 h 2781300"/>
              <a:gd name="connsiteX24" fmla="*/ 5016500 w 5016500"/>
              <a:gd name="connsiteY24" fmla="*/ 2279650 h 2781300"/>
              <a:gd name="connsiteX25" fmla="*/ 5003800 w 5016500"/>
              <a:gd name="connsiteY25" fmla="*/ 0 h 2781300"/>
              <a:gd name="connsiteX26" fmla="*/ 755650 w 5016500"/>
              <a:gd name="connsiteY26" fmla="*/ 12700 h 2781300"/>
              <a:gd name="connsiteX0" fmla="*/ 755650 w 5016500"/>
              <a:gd name="connsiteY0" fmla="*/ 12700 h 2781300"/>
              <a:gd name="connsiteX1" fmla="*/ 749300 w 5016500"/>
              <a:gd name="connsiteY1" fmla="*/ 800100 h 2781300"/>
              <a:gd name="connsiteX2" fmla="*/ 127000 w 5016500"/>
              <a:gd name="connsiteY2" fmla="*/ 1092200 h 2781300"/>
              <a:gd name="connsiteX3" fmla="*/ 0 w 5016500"/>
              <a:gd name="connsiteY3" fmla="*/ 1314450 h 2781300"/>
              <a:gd name="connsiteX4" fmla="*/ 69850 w 5016500"/>
              <a:gd name="connsiteY4" fmla="*/ 1612900 h 2781300"/>
              <a:gd name="connsiteX5" fmla="*/ 266700 w 5016500"/>
              <a:gd name="connsiteY5" fmla="*/ 1549400 h 2781300"/>
              <a:gd name="connsiteX6" fmla="*/ 165100 w 5016500"/>
              <a:gd name="connsiteY6" fmla="*/ 1320800 h 2781300"/>
              <a:gd name="connsiteX7" fmla="*/ 254000 w 5016500"/>
              <a:gd name="connsiteY7" fmla="*/ 1149350 h 2781300"/>
              <a:gd name="connsiteX8" fmla="*/ 977404 w 5016500"/>
              <a:gd name="connsiteY8" fmla="*/ 798364 h 2781300"/>
              <a:gd name="connsiteX9" fmla="*/ 977404 w 5016500"/>
              <a:gd name="connsiteY9" fmla="*/ 78284 h 2781300"/>
              <a:gd name="connsiteX10" fmla="*/ 2849612 w 5016500"/>
              <a:gd name="connsiteY10" fmla="*/ 78284 h 2781300"/>
              <a:gd name="connsiteX11" fmla="*/ 2849612 w 5016500"/>
              <a:gd name="connsiteY11" fmla="*/ 726356 h 2781300"/>
              <a:gd name="connsiteX12" fmla="*/ 3111500 w 5016500"/>
              <a:gd name="connsiteY12" fmla="*/ 1187450 h 2781300"/>
              <a:gd name="connsiteX13" fmla="*/ 3511550 w 5016500"/>
              <a:gd name="connsiteY13" fmla="*/ 2044700 h 2781300"/>
              <a:gd name="connsiteX14" fmla="*/ 3644900 w 5016500"/>
              <a:gd name="connsiteY14" fmla="*/ 1987550 h 2781300"/>
              <a:gd name="connsiteX15" fmla="*/ 3213100 w 5016500"/>
              <a:gd name="connsiteY15" fmla="*/ 1123950 h 2781300"/>
              <a:gd name="connsiteX16" fmla="*/ 2993628 w 5016500"/>
              <a:gd name="connsiteY16" fmla="*/ 798364 h 2781300"/>
              <a:gd name="connsiteX17" fmla="*/ 2993628 w 5016500"/>
              <a:gd name="connsiteY17" fmla="*/ 78284 h 2781300"/>
              <a:gd name="connsiteX18" fmla="*/ 4865836 w 5016500"/>
              <a:gd name="connsiteY18" fmla="*/ 78284 h 2781300"/>
              <a:gd name="connsiteX19" fmla="*/ 4857750 w 5016500"/>
              <a:gd name="connsiteY19" fmla="*/ 2209800 h 2781300"/>
              <a:gd name="connsiteX20" fmla="*/ 3333750 w 5016500"/>
              <a:gd name="connsiteY20" fmla="*/ 2171700 h 2781300"/>
              <a:gd name="connsiteX21" fmla="*/ 3149600 w 5016500"/>
              <a:gd name="connsiteY21" fmla="*/ 2743200 h 2781300"/>
              <a:gd name="connsiteX22" fmla="*/ 3302000 w 5016500"/>
              <a:gd name="connsiteY22" fmla="*/ 2781300 h 2781300"/>
              <a:gd name="connsiteX23" fmla="*/ 3416300 w 5016500"/>
              <a:gd name="connsiteY23" fmla="*/ 2279650 h 2781300"/>
              <a:gd name="connsiteX24" fmla="*/ 5016500 w 5016500"/>
              <a:gd name="connsiteY24" fmla="*/ 2279650 h 2781300"/>
              <a:gd name="connsiteX25" fmla="*/ 5003800 w 5016500"/>
              <a:gd name="connsiteY25" fmla="*/ 0 h 2781300"/>
              <a:gd name="connsiteX26" fmla="*/ 755650 w 5016500"/>
              <a:gd name="connsiteY26" fmla="*/ 12700 h 2781300"/>
              <a:gd name="connsiteX0" fmla="*/ 755650 w 5016500"/>
              <a:gd name="connsiteY0" fmla="*/ 12700 h 2781300"/>
              <a:gd name="connsiteX1" fmla="*/ 749300 w 5016500"/>
              <a:gd name="connsiteY1" fmla="*/ 800100 h 2781300"/>
              <a:gd name="connsiteX2" fmla="*/ 127000 w 5016500"/>
              <a:gd name="connsiteY2" fmla="*/ 1092200 h 2781300"/>
              <a:gd name="connsiteX3" fmla="*/ 0 w 5016500"/>
              <a:gd name="connsiteY3" fmla="*/ 1314450 h 2781300"/>
              <a:gd name="connsiteX4" fmla="*/ 69850 w 5016500"/>
              <a:gd name="connsiteY4" fmla="*/ 1612900 h 2781300"/>
              <a:gd name="connsiteX5" fmla="*/ 266700 w 5016500"/>
              <a:gd name="connsiteY5" fmla="*/ 1549400 h 2781300"/>
              <a:gd name="connsiteX6" fmla="*/ 165100 w 5016500"/>
              <a:gd name="connsiteY6" fmla="*/ 1320800 h 2781300"/>
              <a:gd name="connsiteX7" fmla="*/ 254000 w 5016500"/>
              <a:gd name="connsiteY7" fmla="*/ 1149350 h 2781300"/>
              <a:gd name="connsiteX8" fmla="*/ 977404 w 5016500"/>
              <a:gd name="connsiteY8" fmla="*/ 798364 h 2781300"/>
              <a:gd name="connsiteX9" fmla="*/ 977404 w 5016500"/>
              <a:gd name="connsiteY9" fmla="*/ 78284 h 2781300"/>
              <a:gd name="connsiteX10" fmla="*/ 2849612 w 5016500"/>
              <a:gd name="connsiteY10" fmla="*/ 78284 h 2781300"/>
              <a:gd name="connsiteX11" fmla="*/ 2849612 w 5016500"/>
              <a:gd name="connsiteY11" fmla="*/ 726356 h 2781300"/>
              <a:gd name="connsiteX12" fmla="*/ 3111500 w 5016500"/>
              <a:gd name="connsiteY12" fmla="*/ 1187450 h 2781300"/>
              <a:gd name="connsiteX13" fmla="*/ 3511550 w 5016500"/>
              <a:gd name="connsiteY13" fmla="*/ 2044700 h 2781300"/>
              <a:gd name="connsiteX14" fmla="*/ 3644900 w 5016500"/>
              <a:gd name="connsiteY14" fmla="*/ 1987550 h 2781300"/>
              <a:gd name="connsiteX15" fmla="*/ 3213100 w 5016500"/>
              <a:gd name="connsiteY15" fmla="*/ 1123950 h 2781300"/>
              <a:gd name="connsiteX16" fmla="*/ 2993628 w 5016500"/>
              <a:gd name="connsiteY16" fmla="*/ 798364 h 2781300"/>
              <a:gd name="connsiteX17" fmla="*/ 2993628 w 5016500"/>
              <a:gd name="connsiteY17" fmla="*/ 78284 h 2781300"/>
              <a:gd name="connsiteX18" fmla="*/ 4865836 w 5016500"/>
              <a:gd name="connsiteY18" fmla="*/ 78284 h 2781300"/>
              <a:gd name="connsiteX19" fmla="*/ 4865836 w 5016500"/>
              <a:gd name="connsiteY19" fmla="*/ 2166516 h 2781300"/>
              <a:gd name="connsiteX20" fmla="*/ 3333750 w 5016500"/>
              <a:gd name="connsiteY20" fmla="*/ 2171700 h 2781300"/>
              <a:gd name="connsiteX21" fmla="*/ 3149600 w 5016500"/>
              <a:gd name="connsiteY21" fmla="*/ 2743200 h 2781300"/>
              <a:gd name="connsiteX22" fmla="*/ 3302000 w 5016500"/>
              <a:gd name="connsiteY22" fmla="*/ 2781300 h 2781300"/>
              <a:gd name="connsiteX23" fmla="*/ 3416300 w 5016500"/>
              <a:gd name="connsiteY23" fmla="*/ 2279650 h 2781300"/>
              <a:gd name="connsiteX24" fmla="*/ 5016500 w 5016500"/>
              <a:gd name="connsiteY24" fmla="*/ 2279650 h 2781300"/>
              <a:gd name="connsiteX25" fmla="*/ 5003800 w 5016500"/>
              <a:gd name="connsiteY25" fmla="*/ 0 h 2781300"/>
              <a:gd name="connsiteX26" fmla="*/ 755650 w 5016500"/>
              <a:gd name="connsiteY26" fmla="*/ 12700 h 2781300"/>
              <a:gd name="connsiteX0" fmla="*/ 755650 w 5016500"/>
              <a:gd name="connsiteY0" fmla="*/ 12700 h 2781300"/>
              <a:gd name="connsiteX1" fmla="*/ 749300 w 5016500"/>
              <a:gd name="connsiteY1" fmla="*/ 800100 h 2781300"/>
              <a:gd name="connsiteX2" fmla="*/ 127000 w 5016500"/>
              <a:gd name="connsiteY2" fmla="*/ 1092200 h 2781300"/>
              <a:gd name="connsiteX3" fmla="*/ 0 w 5016500"/>
              <a:gd name="connsiteY3" fmla="*/ 1314450 h 2781300"/>
              <a:gd name="connsiteX4" fmla="*/ 69850 w 5016500"/>
              <a:gd name="connsiteY4" fmla="*/ 1612900 h 2781300"/>
              <a:gd name="connsiteX5" fmla="*/ 266700 w 5016500"/>
              <a:gd name="connsiteY5" fmla="*/ 1549400 h 2781300"/>
              <a:gd name="connsiteX6" fmla="*/ 165100 w 5016500"/>
              <a:gd name="connsiteY6" fmla="*/ 1320800 h 2781300"/>
              <a:gd name="connsiteX7" fmla="*/ 254000 w 5016500"/>
              <a:gd name="connsiteY7" fmla="*/ 1149350 h 2781300"/>
              <a:gd name="connsiteX8" fmla="*/ 977404 w 5016500"/>
              <a:gd name="connsiteY8" fmla="*/ 798364 h 2781300"/>
              <a:gd name="connsiteX9" fmla="*/ 977404 w 5016500"/>
              <a:gd name="connsiteY9" fmla="*/ 78284 h 2781300"/>
              <a:gd name="connsiteX10" fmla="*/ 2849612 w 5016500"/>
              <a:gd name="connsiteY10" fmla="*/ 78284 h 2781300"/>
              <a:gd name="connsiteX11" fmla="*/ 2849612 w 5016500"/>
              <a:gd name="connsiteY11" fmla="*/ 726356 h 2781300"/>
              <a:gd name="connsiteX12" fmla="*/ 3111500 w 5016500"/>
              <a:gd name="connsiteY12" fmla="*/ 1187450 h 2781300"/>
              <a:gd name="connsiteX13" fmla="*/ 3511550 w 5016500"/>
              <a:gd name="connsiteY13" fmla="*/ 2044700 h 2781300"/>
              <a:gd name="connsiteX14" fmla="*/ 3644900 w 5016500"/>
              <a:gd name="connsiteY14" fmla="*/ 1987550 h 2781300"/>
              <a:gd name="connsiteX15" fmla="*/ 3213100 w 5016500"/>
              <a:gd name="connsiteY15" fmla="*/ 1123950 h 2781300"/>
              <a:gd name="connsiteX16" fmla="*/ 2993628 w 5016500"/>
              <a:gd name="connsiteY16" fmla="*/ 798364 h 2781300"/>
              <a:gd name="connsiteX17" fmla="*/ 2993628 w 5016500"/>
              <a:gd name="connsiteY17" fmla="*/ 78284 h 2781300"/>
              <a:gd name="connsiteX18" fmla="*/ 4865836 w 5016500"/>
              <a:gd name="connsiteY18" fmla="*/ 78284 h 2781300"/>
              <a:gd name="connsiteX19" fmla="*/ 4865836 w 5016500"/>
              <a:gd name="connsiteY19" fmla="*/ 2166516 h 2781300"/>
              <a:gd name="connsiteX20" fmla="*/ 3353668 w 5016500"/>
              <a:gd name="connsiteY20" fmla="*/ 2166516 h 2781300"/>
              <a:gd name="connsiteX21" fmla="*/ 3149600 w 5016500"/>
              <a:gd name="connsiteY21" fmla="*/ 2743200 h 2781300"/>
              <a:gd name="connsiteX22" fmla="*/ 3302000 w 5016500"/>
              <a:gd name="connsiteY22" fmla="*/ 2781300 h 2781300"/>
              <a:gd name="connsiteX23" fmla="*/ 3416300 w 5016500"/>
              <a:gd name="connsiteY23" fmla="*/ 2279650 h 2781300"/>
              <a:gd name="connsiteX24" fmla="*/ 5016500 w 5016500"/>
              <a:gd name="connsiteY24" fmla="*/ 2279650 h 2781300"/>
              <a:gd name="connsiteX25" fmla="*/ 5003800 w 5016500"/>
              <a:gd name="connsiteY25" fmla="*/ 0 h 2781300"/>
              <a:gd name="connsiteX26" fmla="*/ 755650 w 5016500"/>
              <a:gd name="connsiteY26" fmla="*/ 12700 h 2781300"/>
              <a:gd name="connsiteX0" fmla="*/ 755650 w 5016500"/>
              <a:gd name="connsiteY0" fmla="*/ 12700 h 2814588"/>
              <a:gd name="connsiteX1" fmla="*/ 749300 w 5016500"/>
              <a:gd name="connsiteY1" fmla="*/ 800100 h 2814588"/>
              <a:gd name="connsiteX2" fmla="*/ 127000 w 5016500"/>
              <a:gd name="connsiteY2" fmla="*/ 1092200 h 2814588"/>
              <a:gd name="connsiteX3" fmla="*/ 0 w 5016500"/>
              <a:gd name="connsiteY3" fmla="*/ 1314450 h 2814588"/>
              <a:gd name="connsiteX4" fmla="*/ 69850 w 5016500"/>
              <a:gd name="connsiteY4" fmla="*/ 1612900 h 2814588"/>
              <a:gd name="connsiteX5" fmla="*/ 266700 w 5016500"/>
              <a:gd name="connsiteY5" fmla="*/ 1549400 h 2814588"/>
              <a:gd name="connsiteX6" fmla="*/ 165100 w 5016500"/>
              <a:gd name="connsiteY6" fmla="*/ 1320800 h 2814588"/>
              <a:gd name="connsiteX7" fmla="*/ 254000 w 5016500"/>
              <a:gd name="connsiteY7" fmla="*/ 1149350 h 2814588"/>
              <a:gd name="connsiteX8" fmla="*/ 977404 w 5016500"/>
              <a:gd name="connsiteY8" fmla="*/ 798364 h 2814588"/>
              <a:gd name="connsiteX9" fmla="*/ 977404 w 5016500"/>
              <a:gd name="connsiteY9" fmla="*/ 78284 h 2814588"/>
              <a:gd name="connsiteX10" fmla="*/ 2849612 w 5016500"/>
              <a:gd name="connsiteY10" fmla="*/ 78284 h 2814588"/>
              <a:gd name="connsiteX11" fmla="*/ 2849612 w 5016500"/>
              <a:gd name="connsiteY11" fmla="*/ 726356 h 2814588"/>
              <a:gd name="connsiteX12" fmla="*/ 3111500 w 5016500"/>
              <a:gd name="connsiteY12" fmla="*/ 1187450 h 2814588"/>
              <a:gd name="connsiteX13" fmla="*/ 3511550 w 5016500"/>
              <a:gd name="connsiteY13" fmla="*/ 2044700 h 2814588"/>
              <a:gd name="connsiteX14" fmla="*/ 3644900 w 5016500"/>
              <a:gd name="connsiteY14" fmla="*/ 1987550 h 2814588"/>
              <a:gd name="connsiteX15" fmla="*/ 3213100 w 5016500"/>
              <a:gd name="connsiteY15" fmla="*/ 1123950 h 2814588"/>
              <a:gd name="connsiteX16" fmla="*/ 2993628 w 5016500"/>
              <a:gd name="connsiteY16" fmla="*/ 798364 h 2814588"/>
              <a:gd name="connsiteX17" fmla="*/ 2993628 w 5016500"/>
              <a:gd name="connsiteY17" fmla="*/ 78284 h 2814588"/>
              <a:gd name="connsiteX18" fmla="*/ 4865836 w 5016500"/>
              <a:gd name="connsiteY18" fmla="*/ 78284 h 2814588"/>
              <a:gd name="connsiteX19" fmla="*/ 4865836 w 5016500"/>
              <a:gd name="connsiteY19" fmla="*/ 2166516 h 2814588"/>
              <a:gd name="connsiteX20" fmla="*/ 3353668 w 5016500"/>
              <a:gd name="connsiteY20" fmla="*/ 2166516 h 2814588"/>
              <a:gd name="connsiteX21" fmla="*/ 3149600 w 5016500"/>
              <a:gd name="connsiteY21" fmla="*/ 2743200 h 2814588"/>
              <a:gd name="connsiteX22" fmla="*/ 3281660 w 5016500"/>
              <a:gd name="connsiteY22" fmla="*/ 2814588 h 2814588"/>
              <a:gd name="connsiteX23" fmla="*/ 3416300 w 5016500"/>
              <a:gd name="connsiteY23" fmla="*/ 2279650 h 2814588"/>
              <a:gd name="connsiteX24" fmla="*/ 5016500 w 5016500"/>
              <a:gd name="connsiteY24" fmla="*/ 2279650 h 2814588"/>
              <a:gd name="connsiteX25" fmla="*/ 5003800 w 5016500"/>
              <a:gd name="connsiteY25" fmla="*/ 0 h 2814588"/>
              <a:gd name="connsiteX26" fmla="*/ 755650 w 5016500"/>
              <a:gd name="connsiteY26" fmla="*/ 12700 h 2814588"/>
              <a:gd name="connsiteX0" fmla="*/ 755650 w 5016500"/>
              <a:gd name="connsiteY0" fmla="*/ 12700 h 2814588"/>
              <a:gd name="connsiteX1" fmla="*/ 749300 w 5016500"/>
              <a:gd name="connsiteY1" fmla="*/ 800100 h 2814588"/>
              <a:gd name="connsiteX2" fmla="*/ 127000 w 5016500"/>
              <a:gd name="connsiteY2" fmla="*/ 1092200 h 2814588"/>
              <a:gd name="connsiteX3" fmla="*/ 0 w 5016500"/>
              <a:gd name="connsiteY3" fmla="*/ 1314450 h 2814588"/>
              <a:gd name="connsiteX4" fmla="*/ 69850 w 5016500"/>
              <a:gd name="connsiteY4" fmla="*/ 1612900 h 2814588"/>
              <a:gd name="connsiteX5" fmla="*/ 266700 w 5016500"/>
              <a:gd name="connsiteY5" fmla="*/ 1549400 h 2814588"/>
              <a:gd name="connsiteX6" fmla="*/ 165100 w 5016500"/>
              <a:gd name="connsiteY6" fmla="*/ 1320800 h 2814588"/>
              <a:gd name="connsiteX7" fmla="*/ 254000 w 5016500"/>
              <a:gd name="connsiteY7" fmla="*/ 1149350 h 2814588"/>
              <a:gd name="connsiteX8" fmla="*/ 977404 w 5016500"/>
              <a:gd name="connsiteY8" fmla="*/ 798364 h 2814588"/>
              <a:gd name="connsiteX9" fmla="*/ 977404 w 5016500"/>
              <a:gd name="connsiteY9" fmla="*/ 78284 h 2814588"/>
              <a:gd name="connsiteX10" fmla="*/ 2849612 w 5016500"/>
              <a:gd name="connsiteY10" fmla="*/ 78284 h 2814588"/>
              <a:gd name="connsiteX11" fmla="*/ 2849612 w 5016500"/>
              <a:gd name="connsiteY11" fmla="*/ 726356 h 2814588"/>
              <a:gd name="connsiteX12" fmla="*/ 3111500 w 5016500"/>
              <a:gd name="connsiteY12" fmla="*/ 1187450 h 2814588"/>
              <a:gd name="connsiteX13" fmla="*/ 3511550 w 5016500"/>
              <a:gd name="connsiteY13" fmla="*/ 2044700 h 2814588"/>
              <a:gd name="connsiteX14" fmla="*/ 3644900 w 5016500"/>
              <a:gd name="connsiteY14" fmla="*/ 1987550 h 2814588"/>
              <a:gd name="connsiteX15" fmla="*/ 3213100 w 5016500"/>
              <a:gd name="connsiteY15" fmla="*/ 1123950 h 2814588"/>
              <a:gd name="connsiteX16" fmla="*/ 2993628 w 5016500"/>
              <a:gd name="connsiteY16" fmla="*/ 798364 h 2814588"/>
              <a:gd name="connsiteX17" fmla="*/ 2993628 w 5016500"/>
              <a:gd name="connsiteY17" fmla="*/ 78284 h 2814588"/>
              <a:gd name="connsiteX18" fmla="*/ 4865836 w 5016500"/>
              <a:gd name="connsiteY18" fmla="*/ 78284 h 2814588"/>
              <a:gd name="connsiteX19" fmla="*/ 4865836 w 5016500"/>
              <a:gd name="connsiteY19" fmla="*/ 2166516 h 2814588"/>
              <a:gd name="connsiteX20" fmla="*/ 3353668 w 5016500"/>
              <a:gd name="connsiteY20" fmla="*/ 2166516 h 2814588"/>
              <a:gd name="connsiteX21" fmla="*/ 3149600 w 5016500"/>
              <a:gd name="connsiteY21" fmla="*/ 2743200 h 2814588"/>
              <a:gd name="connsiteX22" fmla="*/ 3281660 w 5016500"/>
              <a:gd name="connsiteY22" fmla="*/ 2814588 h 2814588"/>
              <a:gd name="connsiteX23" fmla="*/ 3425676 w 5016500"/>
              <a:gd name="connsiteY23" fmla="*/ 2310532 h 2814588"/>
              <a:gd name="connsiteX24" fmla="*/ 5016500 w 5016500"/>
              <a:gd name="connsiteY24" fmla="*/ 2279650 h 2814588"/>
              <a:gd name="connsiteX25" fmla="*/ 5003800 w 5016500"/>
              <a:gd name="connsiteY25" fmla="*/ 0 h 2814588"/>
              <a:gd name="connsiteX26" fmla="*/ 755650 w 5016500"/>
              <a:gd name="connsiteY26" fmla="*/ 12700 h 2814588"/>
              <a:gd name="connsiteX0" fmla="*/ 755650 w 5009852"/>
              <a:gd name="connsiteY0" fmla="*/ 12700 h 2814588"/>
              <a:gd name="connsiteX1" fmla="*/ 749300 w 5009852"/>
              <a:gd name="connsiteY1" fmla="*/ 800100 h 2814588"/>
              <a:gd name="connsiteX2" fmla="*/ 127000 w 5009852"/>
              <a:gd name="connsiteY2" fmla="*/ 1092200 h 2814588"/>
              <a:gd name="connsiteX3" fmla="*/ 0 w 5009852"/>
              <a:gd name="connsiteY3" fmla="*/ 1314450 h 2814588"/>
              <a:gd name="connsiteX4" fmla="*/ 69850 w 5009852"/>
              <a:gd name="connsiteY4" fmla="*/ 1612900 h 2814588"/>
              <a:gd name="connsiteX5" fmla="*/ 266700 w 5009852"/>
              <a:gd name="connsiteY5" fmla="*/ 1549400 h 2814588"/>
              <a:gd name="connsiteX6" fmla="*/ 165100 w 5009852"/>
              <a:gd name="connsiteY6" fmla="*/ 1320800 h 2814588"/>
              <a:gd name="connsiteX7" fmla="*/ 254000 w 5009852"/>
              <a:gd name="connsiteY7" fmla="*/ 1149350 h 2814588"/>
              <a:gd name="connsiteX8" fmla="*/ 977404 w 5009852"/>
              <a:gd name="connsiteY8" fmla="*/ 798364 h 2814588"/>
              <a:gd name="connsiteX9" fmla="*/ 977404 w 5009852"/>
              <a:gd name="connsiteY9" fmla="*/ 78284 h 2814588"/>
              <a:gd name="connsiteX10" fmla="*/ 2849612 w 5009852"/>
              <a:gd name="connsiteY10" fmla="*/ 78284 h 2814588"/>
              <a:gd name="connsiteX11" fmla="*/ 2849612 w 5009852"/>
              <a:gd name="connsiteY11" fmla="*/ 726356 h 2814588"/>
              <a:gd name="connsiteX12" fmla="*/ 3111500 w 5009852"/>
              <a:gd name="connsiteY12" fmla="*/ 1187450 h 2814588"/>
              <a:gd name="connsiteX13" fmla="*/ 3511550 w 5009852"/>
              <a:gd name="connsiteY13" fmla="*/ 2044700 h 2814588"/>
              <a:gd name="connsiteX14" fmla="*/ 3644900 w 5009852"/>
              <a:gd name="connsiteY14" fmla="*/ 1987550 h 2814588"/>
              <a:gd name="connsiteX15" fmla="*/ 3213100 w 5009852"/>
              <a:gd name="connsiteY15" fmla="*/ 1123950 h 2814588"/>
              <a:gd name="connsiteX16" fmla="*/ 2993628 w 5009852"/>
              <a:gd name="connsiteY16" fmla="*/ 798364 h 2814588"/>
              <a:gd name="connsiteX17" fmla="*/ 2993628 w 5009852"/>
              <a:gd name="connsiteY17" fmla="*/ 78284 h 2814588"/>
              <a:gd name="connsiteX18" fmla="*/ 4865836 w 5009852"/>
              <a:gd name="connsiteY18" fmla="*/ 78284 h 2814588"/>
              <a:gd name="connsiteX19" fmla="*/ 4865836 w 5009852"/>
              <a:gd name="connsiteY19" fmla="*/ 2166516 h 2814588"/>
              <a:gd name="connsiteX20" fmla="*/ 3353668 w 5009852"/>
              <a:gd name="connsiteY20" fmla="*/ 2166516 h 2814588"/>
              <a:gd name="connsiteX21" fmla="*/ 3149600 w 5009852"/>
              <a:gd name="connsiteY21" fmla="*/ 2743200 h 2814588"/>
              <a:gd name="connsiteX22" fmla="*/ 3281660 w 5009852"/>
              <a:gd name="connsiteY22" fmla="*/ 2814588 h 2814588"/>
              <a:gd name="connsiteX23" fmla="*/ 3425676 w 5009852"/>
              <a:gd name="connsiteY23" fmla="*/ 2310532 h 2814588"/>
              <a:gd name="connsiteX24" fmla="*/ 5009852 w 5009852"/>
              <a:gd name="connsiteY24" fmla="*/ 2310532 h 2814588"/>
              <a:gd name="connsiteX25" fmla="*/ 5003800 w 5009852"/>
              <a:gd name="connsiteY25" fmla="*/ 0 h 2814588"/>
              <a:gd name="connsiteX26" fmla="*/ 755650 w 5009852"/>
              <a:gd name="connsiteY26" fmla="*/ 12700 h 2814588"/>
              <a:gd name="connsiteX0" fmla="*/ 755650 w 5014085"/>
              <a:gd name="connsiteY0" fmla="*/ 6424 h 2808312"/>
              <a:gd name="connsiteX1" fmla="*/ 749300 w 5014085"/>
              <a:gd name="connsiteY1" fmla="*/ 793824 h 2808312"/>
              <a:gd name="connsiteX2" fmla="*/ 127000 w 5014085"/>
              <a:gd name="connsiteY2" fmla="*/ 1085924 h 2808312"/>
              <a:gd name="connsiteX3" fmla="*/ 0 w 5014085"/>
              <a:gd name="connsiteY3" fmla="*/ 1308174 h 2808312"/>
              <a:gd name="connsiteX4" fmla="*/ 69850 w 5014085"/>
              <a:gd name="connsiteY4" fmla="*/ 1606624 h 2808312"/>
              <a:gd name="connsiteX5" fmla="*/ 266700 w 5014085"/>
              <a:gd name="connsiteY5" fmla="*/ 1543124 h 2808312"/>
              <a:gd name="connsiteX6" fmla="*/ 165100 w 5014085"/>
              <a:gd name="connsiteY6" fmla="*/ 1314524 h 2808312"/>
              <a:gd name="connsiteX7" fmla="*/ 254000 w 5014085"/>
              <a:gd name="connsiteY7" fmla="*/ 1143074 h 2808312"/>
              <a:gd name="connsiteX8" fmla="*/ 977404 w 5014085"/>
              <a:gd name="connsiteY8" fmla="*/ 792088 h 2808312"/>
              <a:gd name="connsiteX9" fmla="*/ 977404 w 5014085"/>
              <a:gd name="connsiteY9" fmla="*/ 72008 h 2808312"/>
              <a:gd name="connsiteX10" fmla="*/ 2849612 w 5014085"/>
              <a:gd name="connsiteY10" fmla="*/ 72008 h 2808312"/>
              <a:gd name="connsiteX11" fmla="*/ 2849612 w 5014085"/>
              <a:gd name="connsiteY11" fmla="*/ 720080 h 2808312"/>
              <a:gd name="connsiteX12" fmla="*/ 3111500 w 5014085"/>
              <a:gd name="connsiteY12" fmla="*/ 1181174 h 2808312"/>
              <a:gd name="connsiteX13" fmla="*/ 3511550 w 5014085"/>
              <a:gd name="connsiteY13" fmla="*/ 2038424 h 2808312"/>
              <a:gd name="connsiteX14" fmla="*/ 3644900 w 5014085"/>
              <a:gd name="connsiteY14" fmla="*/ 1981274 h 2808312"/>
              <a:gd name="connsiteX15" fmla="*/ 3213100 w 5014085"/>
              <a:gd name="connsiteY15" fmla="*/ 1117674 h 2808312"/>
              <a:gd name="connsiteX16" fmla="*/ 2993628 w 5014085"/>
              <a:gd name="connsiteY16" fmla="*/ 792088 h 2808312"/>
              <a:gd name="connsiteX17" fmla="*/ 2993628 w 5014085"/>
              <a:gd name="connsiteY17" fmla="*/ 72008 h 2808312"/>
              <a:gd name="connsiteX18" fmla="*/ 4865836 w 5014085"/>
              <a:gd name="connsiteY18" fmla="*/ 72008 h 2808312"/>
              <a:gd name="connsiteX19" fmla="*/ 4865836 w 5014085"/>
              <a:gd name="connsiteY19" fmla="*/ 2160240 h 2808312"/>
              <a:gd name="connsiteX20" fmla="*/ 3353668 w 5014085"/>
              <a:gd name="connsiteY20" fmla="*/ 2160240 h 2808312"/>
              <a:gd name="connsiteX21" fmla="*/ 3149600 w 5014085"/>
              <a:gd name="connsiteY21" fmla="*/ 2736924 h 2808312"/>
              <a:gd name="connsiteX22" fmla="*/ 3281660 w 5014085"/>
              <a:gd name="connsiteY22" fmla="*/ 2808312 h 2808312"/>
              <a:gd name="connsiteX23" fmla="*/ 3425676 w 5014085"/>
              <a:gd name="connsiteY23" fmla="*/ 2304256 h 2808312"/>
              <a:gd name="connsiteX24" fmla="*/ 5009852 w 5014085"/>
              <a:gd name="connsiteY24" fmla="*/ 2304256 h 2808312"/>
              <a:gd name="connsiteX25" fmla="*/ 5009852 w 5014085"/>
              <a:gd name="connsiteY25" fmla="*/ 0 h 2808312"/>
              <a:gd name="connsiteX26" fmla="*/ 755650 w 5014085"/>
              <a:gd name="connsiteY26" fmla="*/ 6424 h 2808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5014085" h="2808312">
                <a:moveTo>
                  <a:pt x="755650" y="6424"/>
                </a:moveTo>
                <a:cubicBezTo>
                  <a:pt x="753533" y="268891"/>
                  <a:pt x="751417" y="531357"/>
                  <a:pt x="749300" y="793824"/>
                </a:cubicBezTo>
                <a:lnTo>
                  <a:pt x="127000" y="1085924"/>
                </a:lnTo>
                <a:lnTo>
                  <a:pt x="0" y="1308174"/>
                </a:lnTo>
                <a:lnTo>
                  <a:pt x="69850" y="1606624"/>
                </a:lnTo>
                <a:lnTo>
                  <a:pt x="266700" y="1543124"/>
                </a:lnTo>
                <a:lnTo>
                  <a:pt x="165100" y="1314524"/>
                </a:lnTo>
                <a:lnTo>
                  <a:pt x="254000" y="1143074"/>
                </a:lnTo>
                <a:lnTo>
                  <a:pt x="977404" y="792088"/>
                </a:lnTo>
                <a:lnTo>
                  <a:pt x="977404" y="72008"/>
                </a:lnTo>
                <a:lnTo>
                  <a:pt x="2849612" y="72008"/>
                </a:lnTo>
                <a:lnTo>
                  <a:pt x="2849612" y="720080"/>
                </a:lnTo>
                <a:lnTo>
                  <a:pt x="3111500" y="1181174"/>
                </a:lnTo>
                <a:lnTo>
                  <a:pt x="3511550" y="2038424"/>
                </a:lnTo>
                <a:lnTo>
                  <a:pt x="3644900" y="1981274"/>
                </a:lnTo>
                <a:lnTo>
                  <a:pt x="3213100" y="1117674"/>
                </a:lnTo>
                <a:lnTo>
                  <a:pt x="2993628" y="792088"/>
                </a:lnTo>
                <a:cubicBezTo>
                  <a:pt x="2991511" y="571955"/>
                  <a:pt x="2995745" y="292141"/>
                  <a:pt x="2993628" y="72008"/>
                </a:cubicBezTo>
                <a:lnTo>
                  <a:pt x="4865836" y="72008"/>
                </a:lnTo>
                <a:cubicBezTo>
                  <a:pt x="4863141" y="782513"/>
                  <a:pt x="4868531" y="1449735"/>
                  <a:pt x="4865836" y="2160240"/>
                </a:cubicBezTo>
                <a:lnTo>
                  <a:pt x="3353668" y="2160240"/>
                </a:lnTo>
                <a:lnTo>
                  <a:pt x="3149600" y="2736924"/>
                </a:lnTo>
                <a:lnTo>
                  <a:pt x="3281660" y="2808312"/>
                </a:lnTo>
                <a:lnTo>
                  <a:pt x="3425676" y="2304256"/>
                </a:lnTo>
                <a:lnTo>
                  <a:pt x="5009852" y="2304256"/>
                </a:lnTo>
                <a:cubicBezTo>
                  <a:pt x="5005619" y="1544373"/>
                  <a:pt x="5014085" y="759883"/>
                  <a:pt x="5009852" y="0"/>
                </a:cubicBezTo>
                <a:lnTo>
                  <a:pt x="755650" y="6424"/>
                </a:lnTo>
                <a:close/>
              </a:path>
            </a:pathLst>
          </a:custGeom>
          <a:solidFill>
            <a:schemeClr val="bg1"/>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cxnSp>
        <p:nvCxnSpPr>
          <p:cNvPr id="179" name="Straight Connector 178"/>
          <p:cNvCxnSpPr>
            <a:stCxn id="171" idx="7"/>
          </p:cNvCxnSpPr>
          <p:nvPr/>
        </p:nvCxnSpPr>
        <p:spPr>
          <a:xfrm flipH="1">
            <a:off x="4572002" y="3225800"/>
            <a:ext cx="366104" cy="563240"/>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0" name="Straight Connector 179"/>
          <p:cNvCxnSpPr/>
          <p:nvPr/>
        </p:nvCxnSpPr>
        <p:spPr>
          <a:xfrm>
            <a:off x="4860032" y="3429000"/>
            <a:ext cx="432048" cy="216024"/>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4" name="Straight Connector 193"/>
          <p:cNvCxnSpPr>
            <a:endCxn id="174" idx="5"/>
          </p:cNvCxnSpPr>
          <p:nvPr/>
        </p:nvCxnSpPr>
        <p:spPr>
          <a:xfrm>
            <a:off x="4139952" y="-315416"/>
            <a:ext cx="47897" cy="309066"/>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7" name="Straight Connector 196"/>
          <p:cNvCxnSpPr>
            <a:endCxn id="174" idx="7"/>
          </p:cNvCxnSpPr>
          <p:nvPr/>
        </p:nvCxnSpPr>
        <p:spPr>
          <a:xfrm flipH="1">
            <a:off x="4738278" y="-315416"/>
            <a:ext cx="121754" cy="239216"/>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0" name="Straight Connector 199"/>
          <p:cNvCxnSpPr/>
          <p:nvPr/>
        </p:nvCxnSpPr>
        <p:spPr>
          <a:xfrm flipH="1">
            <a:off x="5292080" y="0"/>
            <a:ext cx="288032" cy="239216"/>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2" name="Straight Connector 201"/>
          <p:cNvCxnSpPr/>
          <p:nvPr/>
        </p:nvCxnSpPr>
        <p:spPr>
          <a:xfrm flipH="1">
            <a:off x="6084168" y="188640"/>
            <a:ext cx="648072" cy="383232"/>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4" name="Straight Connector 203"/>
          <p:cNvCxnSpPr/>
          <p:nvPr/>
        </p:nvCxnSpPr>
        <p:spPr>
          <a:xfrm flipV="1">
            <a:off x="6732240" y="-315416"/>
            <a:ext cx="216024" cy="504056"/>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6" name="Straight Connector 205"/>
          <p:cNvCxnSpPr/>
          <p:nvPr/>
        </p:nvCxnSpPr>
        <p:spPr>
          <a:xfrm>
            <a:off x="6732240" y="188640"/>
            <a:ext cx="864096" cy="288032"/>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9" name="Straight Connector 208"/>
          <p:cNvCxnSpPr>
            <a:endCxn id="173" idx="10"/>
          </p:cNvCxnSpPr>
          <p:nvPr/>
        </p:nvCxnSpPr>
        <p:spPr>
          <a:xfrm flipH="1" flipV="1">
            <a:off x="6451600" y="1047750"/>
            <a:ext cx="928712" cy="725066"/>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sp>
        <p:nvSpPr>
          <p:cNvPr id="141" name="Freeform 140"/>
          <p:cNvSpPr/>
          <p:nvPr/>
        </p:nvSpPr>
        <p:spPr>
          <a:xfrm>
            <a:off x="-1260648" y="1628800"/>
            <a:ext cx="746760" cy="235416"/>
          </a:xfrm>
          <a:custGeom>
            <a:avLst/>
            <a:gdLst>
              <a:gd name="connsiteX0" fmla="*/ 0 w 746760"/>
              <a:gd name="connsiteY0" fmla="*/ 228600 h 320040"/>
              <a:gd name="connsiteX1" fmla="*/ 655320 w 746760"/>
              <a:gd name="connsiteY1" fmla="*/ 0 h 320040"/>
              <a:gd name="connsiteX2" fmla="*/ 746760 w 746760"/>
              <a:gd name="connsiteY2" fmla="*/ 320040 h 320040"/>
              <a:gd name="connsiteX3" fmla="*/ 0 w 746760"/>
              <a:gd name="connsiteY3" fmla="*/ 228600 h 320040"/>
            </a:gdLst>
            <a:ahLst/>
            <a:cxnLst>
              <a:cxn ang="0">
                <a:pos x="connsiteX0" y="connsiteY0"/>
              </a:cxn>
              <a:cxn ang="0">
                <a:pos x="connsiteX1" y="connsiteY1"/>
              </a:cxn>
              <a:cxn ang="0">
                <a:pos x="connsiteX2" y="connsiteY2"/>
              </a:cxn>
              <a:cxn ang="0">
                <a:pos x="connsiteX3" y="connsiteY3"/>
              </a:cxn>
            </a:cxnLst>
            <a:rect l="l" t="t" r="r" b="b"/>
            <a:pathLst>
              <a:path w="746760" h="320040">
                <a:moveTo>
                  <a:pt x="0" y="228600"/>
                </a:moveTo>
                <a:lnTo>
                  <a:pt x="655320" y="0"/>
                </a:lnTo>
                <a:lnTo>
                  <a:pt x="746760" y="320040"/>
                </a:lnTo>
                <a:lnTo>
                  <a:pt x="0" y="228600"/>
                </a:lnTo>
                <a:close/>
              </a:path>
            </a:pathLst>
          </a:custGeom>
          <a:solidFill>
            <a:srgbClr val="00CCFF"/>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16" name="Group 94"/>
          <p:cNvGrpSpPr/>
          <p:nvPr/>
        </p:nvGrpSpPr>
        <p:grpSpPr>
          <a:xfrm rot="18664023" flipV="1">
            <a:off x="2337367" y="3232905"/>
            <a:ext cx="1990179" cy="899246"/>
            <a:chOff x="1835696" y="3356992"/>
            <a:chExt cx="1990179" cy="1001225"/>
          </a:xfrm>
        </p:grpSpPr>
        <p:sp>
          <p:nvSpPr>
            <p:cNvPr id="89" name="Parallelogram 88"/>
            <p:cNvSpPr/>
            <p:nvPr/>
          </p:nvSpPr>
          <p:spPr>
            <a:xfrm rot="5400000" flipH="1">
              <a:off x="1691680" y="3501008"/>
              <a:ext cx="576064" cy="288032"/>
            </a:xfrm>
            <a:prstGeom prst="parallelogram">
              <a:avLst>
                <a:gd name="adj" fmla="val 90036"/>
              </a:avLst>
            </a:prstGeom>
            <a:solidFill>
              <a:srgbClr val="DDDDDD"/>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93" name="Freeform 92"/>
            <p:cNvSpPr/>
            <p:nvPr/>
          </p:nvSpPr>
          <p:spPr>
            <a:xfrm>
              <a:off x="2063750" y="3686175"/>
              <a:ext cx="1762125" cy="611717"/>
            </a:xfrm>
            <a:custGeom>
              <a:avLst/>
              <a:gdLst>
                <a:gd name="connsiteX0" fmla="*/ 0 w 1762125"/>
                <a:gd name="connsiteY0" fmla="*/ 0 h 611717"/>
                <a:gd name="connsiteX1" fmla="*/ 53975 w 1762125"/>
                <a:gd name="connsiteY1" fmla="*/ 454025 h 611717"/>
                <a:gd name="connsiteX2" fmla="*/ 292100 w 1762125"/>
                <a:gd name="connsiteY2" fmla="*/ 561975 h 611717"/>
                <a:gd name="connsiteX3" fmla="*/ 685800 w 1762125"/>
                <a:gd name="connsiteY3" fmla="*/ 155575 h 611717"/>
                <a:gd name="connsiteX4" fmla="*/ 1762125 w 1762125"/>
                <a:gd name="connsiteY4" fmla="*/ 152400 h 6117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62125" h="611717">
                  <a:moveTo>
                    <a:pt x="0" y="0"/>
                  </a:moveTo>
                  <a:cubicBezTo>
                    <a:pt x="2646" y="180181"/>
                    <a:pt x="5292" y="360363"/>
                    <a:pt x="53975" y="454025"/>
                  </a:cubicBezTo>
                  <a:cubicBezTo>
                    <a:pt x="102658" y="547687"/>
                    <a:pt x="186796" y="611717"/>
                    <a:pt x="292100" y="561975"/>
                  </a:cubicBezTo>
                  <a:cubicBezTo>
                    <a:pt x="397404" y="512233"/>
                    <a:pt x="440796" y="223837"/>
                    <a:pt x="685800" y="155575"/>
                  </a:cubicBezTo>
                  <a:cubicBezTo>
                    <a:pt x="930804" y="87313"/>
                    <a:pt x="1346464" y="119856"/>
                    <a:pt x="1762125" y="152400"/>
                  </a:cubicBezTo>
                </a:path>
              </a:pathLst>
            </a:custGeom>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94" name="Freeform 93"/>
            <p:cNvSpPr/>
            <p:nvPr/>
          </p:nvSpPr>
          <p:spPr>
            <a:xfrm>
              <a:off x="1939925" y="3803650"/>
              <a:ext cx="1781175" cy="554567"/>
            </a:xfrm>
            <a:custGeom>
              <a:avLst/>
              <a:gdLst>
                <a:gd name="connsiteX0" fmla="*/ 0 w 1781175"/>
                <a:gd name="connsiteY0" fmla="*/ 0 h 554567"/>
                <a:gd name="connsiteX1" fmla="*/ 130175 w 1781175"/>
                <a:gd name="connsiteY1" fmla="*/ 485775 h 554567"/>
                <a:gd name="connsiteX2" fmla="*/ 425450 w 1781175"/>
                <a:gd name="connsiteY2" fmla="*/ 412750 h 554567"/>
                <a:gd name="connsiteX3" fmla="*/ 752475 w 1781175"/>
                <a:gd name="connsiteY3" fmla="*/ 66675 h 554567"/>
                <a:gd name="connsiteX4" fmla="*/ 1393825 w 1781175"/>
                <a:gd name="connsiteY4" fmla="*/ 57150 h 554567"/>
                <a:gd name="connsiteX5" fmla="*/ 1781175 w 1781175"/>
                <a:gd name="connsiteY5" fmla="*/ 73025 h 5545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81175" h="554567">
                  <a:moveTo>
                    <a:pt x="0" y="0"/>
                  </a:moveTo>
                  <a:cubicBezTo>
                    <a:pt x="29633" y="208491"/>
                    <a:pt x="59267" y="416983"/>
                    <a:pt x="130175" y="485775"/>
                  </a:cubicBezTo>
                  <a:cubicBezTo>
                    <a:pt x="201083" y="554567"/>
                    <a:pt x="321733" y="482600"/>
                    <a:pt x="425450" y="412750"/>
                  </a:cubicBezTo>
                  <a:cubicBezTo>
                    <a:pt x="529167" y="342900"/>
                    <a:pt x="591079" y="125942"/>
                    <a:pt x="752475" y="66675"/>
                  </a:cubicBezTo>
                  <a:cubicBezTo>
                    <a:pt x="913871" y="7408"/>
                    <a:pt x="1222375" y="56092"/>
                    <a:pt x="1393825" y="57150"/>
                  </a:cubicBezTo>
                  <a:cubicBezTo>
                    <a:pt x="1565275" y="58208"/>
                    <a:pt x="1673225" y="65616"/>
                    <a:pt x="1781175" y="73025"/>
                  </a:cubicBezTo>
                </a:path>
              </a:pathLst>
            </a:custGeom>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90" name="Parallelogram 89"/>
            <p:cNvSpPr/>
            <p:nvPr/>
          </p:nvSpPr>
          <p:spPr>
            <a:xfrm rot="5400000" flipH="1">
              <a:off x="1940595" y="3577208"/>
              <a:ext cx="232792" cy="80392"/>
            </a:xfrm>
            <a:prstGeom prst="parallelogram">
              <a:avLst>
                <a:gd name="adj" fmla="val 90036"/>
              </a:avLst>
            </a:prstGeom>
            <a:solidFill>
              <a:srgbClr val="F8F8F8"/>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91" name="Parallelogram 90"/>
            <p:cNvSpPr/>
            <p:nvPr/>
          </p:nvSpPr>
          <p:spPr>
            <a:xfrm rot="5400000" flipH="1">
              <a:off x="1821979" y="3677791"/>
              <a:ext cx="232792" cy="80392"/>
            </a:xfrm>
            <a:prstGeom prst="parallelogram">
              <a:avLst>
                <a:gd name="adj" fmla="val 90036"/>
              </a:avLst>
            </a:prstGeom>
            <a:solidFill>
              <a:srgbClr val="F8F8F8"/>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20" name="Group 78"/>
          <p:cNvGrpSpPr/>
          <p:nvPr/>
        </p:nvGrpSpPr>
        <p:grpSpPr>
          <a:xfrm rot="4013974">
            <a:off x="6696236" y="1880828"/>
            <a:ext cx="1440160" cy="3096344"/>
            <a:chOff x="-2916832" y="2132856"/>
            <a:chExt cx="1440160" cy="3096344"/>
          </a:xfrm>
        </p:grpSpPr>
        <p:sp>
          <p:nvSpPr>
            <p:cNvPr id="69" name="Rectangle 68"/>
            <p:cNvSpPr/>
            <p:nvPr/>
          </p:nvSpPr>
          <p:spPr>
            <a:xfrm>
              <a:off x="-2268760" y="3789040"/>
              <a:ext cx="164998" cy="936104"/>
            </a:xfrm>
            <a:prstGeom prst="rect">
              <a:avLst/>
            </a:prstGeom>
            <a:solidFill>
              <a:schemeClr val="tx1"/>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70" name="4-Point Star 69"/>
            <p:cNvSpPr/>
            <p:nvPr/>
          </p:nvSpPr>
          <p:spPr>
            <a:xfrm rot="5400000">
              <a:off x="-2558861" y="4156563"/>
              <a:ext cx="724218" cy="1141299"/>
            </a:xfrm>
            <a:prstGeom prst="star4">
              <a:avLst/>
            </a:prstGeom>
            <a:no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71" name="Rounded Rectangle 70"/>
            <p:cNvSpPr/>
            <p:nvPr/>
          </p:nvSpPr>
          <p:spPr>
            <a:xfrm>
              <a:off x="-2916832" y="3933056"/>
              <a:ext cx="1440160" cy="360040"/>
            </a:xfrm>
            <a:prstGeom prst="roundRect">
              <a:avLst>
                <a:gd name="adj" fmla="val 50000"/>
              </a:avLst>
            </a:prstGeom>
            <a:solidFill>
              <a:srgbClr val="993366"/>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2" name="Rounded Rectangle 71"/>
            <p:cNvSpPr/>
            <p:nvPr/>
          </p:nvSpPr>
          <p:spPr>
            <a:xfrm>
              <a:off x="-2808820" y="2420888"/>
              <a:ext cx="1224136" cy="1440160"/>
            </a:xfrm>
            <a:prstGeom prst="roundRect">
              <a:avLst/>
            </a:prstGeom>
            <a:solidFill>
              <a:srgbClr val="993366"/>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3" name="Oval 72"/>
            <p:cNvSpPr/>
            <p:nvPr/>
          </p:nvSpPr>
          <p:spPr>
            <a:xfrm>
              <a:off x="-2304764" y="5013176"/>
              <a:ext cx="216024" cy="216024"/>
            </a:xfrm>
            <a:prstGeom prst="ellipse">
              <a:avLst/>
            </a:prstGeom>
            <a:solidFill>
              <a:schemeClr val="bg2"/>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74" name="Oval 73"/>
            <p:cNvSpPr/>
            <p:nvPr/>
          </p:nvSpPr>
          <p:spPr>
            <a:xfrm>
              <a:off x="-1729208" y="4725144"/>
              <a:ext cx="216024" cy="216024"/>
            </a:xfrm>
            <a:prstGeom prst="ellipse">
              <a:avLst/>
            </a:prstGeom>
            <a:solidFill>
              <a:schemeClr val="bg2"/>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75" name="Oval 74"/>
            <p:cNvSpPr/>
            <p:nvPr/>
          </p:nvSpPr>
          <p:spPr>
            <a:xfrm>
              <a:off x="-2881336" y="4725144"/>
              <a:ext cx="216024" cy="216024"/>
            </a:xfrm>
            <a:prstGeom prst="ellipse">
              <a:avLst/>
            </a:prstGeom>
            <a:solidFill>
              <a:schemeClr val="bg2"/>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78" name="Rounded Rectangle 77"/>
            <p:cNvSpPr/>
            <p:nvPr/>
          </p:nvSpPr>
          <p:spPr>
            <a:xfrm>
              <a:off x="-2556792" y="2132856"/>
              <a:ext cx="720080" cy="360040"/>
            </a:xfrm>
            <a:prstGeom prst="roundRect">
              <a:avLst/>
            </a:prstGeom>
            <a:solidFill>
              <a:srgbClr val="993366"/>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24" name="Group 39"/>
          <p:cNvGrpSpPr/>
          <p:nvPr/>
        </p:nvGrpSpPr>
        <p:grpSpPr>
          <a:xfrm>
            <a:off x="9972600" y="836712"/>
            <a:ext cx="2736304" cy="3271668"/>
            <a:chOff x="6084168" y="404664"/>
            <a:chExt cx="3312368" cy="4896544"/>
          </a:xfrm>
        </p:grpSpPr>
        <p:sp>
          <p:nvSpPr>
            <p:cNvPr id="41" name="Rectangle 40"/>
            <p:cNvSpPr/>
            <p:nvPr/>
          </p:nvSpPr>
          <p:spPr>
            <a:xfrm>
              <a:off x="6084168" y="404664"/>
              <a:ext cx="3312368" cy="4896544"/>
            </a:xfrm>
            <a:prstGeom prst="rect">
              <a:avLst/>
            </a:prstGeom>
            <a:solidFill>
              <a:srgbClr val="CCCC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2" name="Rectangle 41"/>
            <p:cNvSpPr/>
            <p:nvPr/>
          </p:nvSpPr>
          <p:spPr>
            <a:xfrm>
              <a:off x="6181591" y="476672"/>
              <a:ext cx="3117522" cy="4752528"/>
            </a:xfrm>
            <a:prstGeom prst="rect">
              <a:avLst/>
            </a:prstGeom>
            <a:solidFill>
              <a:srgbClr val="CCCC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cxnSp>
          <p:nvCxnSpPr>
            <p:cNvPr id="43" name="Straight Connector 42"/>
            <p:cNvCxnSpPr>
              <a:stCxn id="42" idx="0"/>
              <a:endCxn id="42" idx="2"/>
            </p:cNvCxnSpPr>
            <p:nvPr/>
          </p:nvCxnSpPr>
          <p:spPr>
            <a:xfrm>
              <a:off x="7740352" y="476672"/>
              <a:ext cx="0" cy="4752528"/>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4" name="Straight Connector 43"/>
            <p:cNvCxnSpPr/>
            <p:nvPr/>
          </p:nvCxnSpPr>
          <p:spPr>
            <a:xfrm flipH="1">
              <a:off x="7164288" y="2708920"/>
              <a:ext cx="360040" cy="0"/>
            </a:xfrm>
            <a:prstGeom prst="line">
              <a:avLst/>
            </a:prstGeom>
            <a:ln w="762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5" name="Straight Connector 44"/>
            <p:cNvCxnSpPr/>
            <p:nvPr/>
          </p:nvCxnSpPr>
          <p:spPr>
            <a:xfrm flipH="1">
              <a:off x="7956376" y="2708920"/>
              <a:ext cx="360040" cy="0"/>
            </a:xfrm>
            <a:prstGeom prst="line">
              <a:avLst/>
            </a:prstGeom>
            <a:ln w="762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7" name="Group 31"/>
          <p:cNvGrpSpPr/>
          <p:nvPr/>
        </p:nvGrpSpPr>
        <p:grpSpPr>
          <a:xfrm rot="16200000">
            <a:off x="-4343301" y="-2340260"/>
            <a:ext cx="2780930" cy="4680520"/>
            <a:chOff x="5868144" y="-603448"/>
            <a:chExt cx="3600400" cy="3024336"/>
          </a:xfrm>
        </p:grpSpPr>
        <p:sp>
          <p:nvSpPr>
            <p:cNvPr id="33" name="Rectangle 32"/>
            <p:cNvSpPr/>
            <p:nvPr/>
          </p:nvSpPr>
          <p:spPr>
            <a:xfrm>
              <a:off x="6012160" y="980729"/>
              <a:ext cx="3312368" cy="1335874"/>
            </a:xfrm>
            <a:prstGeom prst="rect">
              <a:avLst/>
            </a:prstGeom>
            <a:solidFill>
              <a:srgbClr val="00FFFF"/>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4" name="Rectangle 33"/>
            <p:cNvSpPr/>
            <p:nvPr/>
          </p:nvSpPr>
          <p:spPr>
            <a:xfrm>
              <a:off x="6012160" y="-459432"/>
              <a:ext cx="3312368" cy="1316009"/>
            </a:xfrm>
            <a:prstGeom prst="rect">
              <a:avLst/>
            </a:prstGeom>
            <a:solidFill>
              <a:srgbClr val="00FFFF"/>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5" name="Rectangle 34"/>
            <p:cNvSpPr/>
            <p:nvPr/>
          </p:nvSpPr>
          <p:spPr>
            <a:xfrm>
              <a:off x="5868144" y="-603448"/>
              <a:ext cx="3600400" cy="3024336"/>
            </a:xfrm>
            <a:prstGeom prst="rect">
              <a:avLst/>
            </a:pr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30" name="Group 107"/>
          <p:cNvGrpSpPr/>
          <p:nvPr/>
        </p:nvGrpSpPr>
        <p:grpSpPr>
          <a:xfrm>
            <a:off x="-2844824" y="-1467544"/>
            <a:ext cx="2537857" cy="6013250"/>
            <a:chOff x="103272" y="-1875590"/>
            <a:chExt cx="2537857" cy="6013250"/>
          </a:xfrm>
        </p:grpSpPr>
        <p:sp>
          <p:nvSpPr>
            <p:cNvPr id="109" name="Freeform 108"/>
            <p:cNvSpPr/>
            <p:nvPr/>
          </p:nvSpPr>
          <p:spPr>
            <a:xfrm>
              <a:off x="1478280" y="2522220"/>
              <a:ext cx="434340" cy="853440"/>
            </a:xfrm>
            <a:custGeom>
              <a:avLst/>
              <a:gdLst>
                <a:gd name="connsiteX0" fmla="*/ 0 w 434340"/>
                <a:gd name="connsiteY0" fmla="*/ 281940 h 853440"/>
                <a:gd name="connsiteX1" fmla="*/ 266700 w 434340"/>
                <a:gd name="connsiteY1" fmla="*/ 594360 h 853440"/>
                <a:gd name="connsiteX2" fmla="*/ 289560 w 434340"/>
                <a:gd name="connsiteY2" fmla="*/ 853440 h 853440"/>
                <a:gd name="connsiteX3" fmla="*/ 434340 w 434340"/>
                <a:gd name="connsiteY3" fmla="*/ 502920 h 853440"/>
                <a:gd name="connsiteX4" fmla="*/ 350520 w 434340"/>
                <a:gd name="connsiteY4" fmla="*/ 0 h 853440"/>
                <a:gd name="connsiteX5" fmla="*/ 0 w 434340"/>
                <a:gd name="connsiteY5" fmla="*/ 281940 h 853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4340" h="853440">
                  <a:moveTo>
                    <a:pt x="0" y="281940"/>
                  </a:moveTo>
                  <a:lnTo>
                    <a:pt x="266700" y="594360"/>
                  </a:lnTo>
                  <a:lnTo>
                    <a:pt x="289560" y="853440"/>
                  </a:lnTo>
                  <a:lnTo>
                    <a:pt x="434340" y="502920"/>
                  </a:lnTo>
                  <a:lnTo>
                    <a:pt x="350520" y="0"/>
                  </a:lnTo>
                  <a:lnTo>
                    <a:pt x="0" y="281940"/>
                  </a:lnTo>
                  <a:close/>
                </a:path>
              </a:pathLst>
            </a:custGeom>
            <a:solidFill>
              <a:srgbClr val="9933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10" name="Parallelogram 109"/>
            <p:cNvSpPr/>
            <p:nvPr/>
          </p:nvSpPr>
          <p:spPr>
            <a:xfrm rot="5400000" flipH="1">
              <a:off x="-1441178" y="390917"/>
              <a:ext cx="5040560" cy="1666438"/>
            </a:xfrm>
            <a:prstGeom prst="parallelogram">
              <a:avLst>
                <a:gd name="adj" fmla="val 77164"/>
              </a:avLst>
            </a:prstGeom>
            <a:solidFill>
              <a:srgbClr val="CCFFFF"/>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11" name="Freeform 110"/>
            <p:cNvSpPr/>
            <p:nvPr/>
          </p:nvSpPr>
          <p:spPr>
            <a:xfrm>
              <a:off x="977900" y="-1323528"/>
              <a:ext cx="952500" cy="1691828"/>
            </a:xfrm>
            <a:custGeom>
              <a:avLst/>
              <a:gdLst>
                <a:gd name="connsiteX0" fmla="*/ 0 w 952500"/>
                <a:gd name="connsiteY0" fmla="*/ 508000 h 1447800"/>
                <a:gd name="connsiteX1" fmla="*/ 330200 w 952500"/>
                <a:gd name="connsiteY1" fmla="*/ 1054100 h 1447800"/>
                <a:gd name="connsiteX2" fmla="*/ 368300 w 952500"/>
                <a:gd name="connsiteY2" fmla="*/ 482600 h 1447800"/>
                <a:gd name="connsiteX3" fmla="*/ 558800 w 952500"/>
                <a:gd name="connsiteY3" fmla="*/ 774700 h 1447800"/>
                <a:gd name="connsiteX4" fmla="*/ 850900 w 952500"/>
                <a:gd name="connsiteY4" fmla="*/ 533400 h 1447800"/>
                <a:gd name="connsiteX5" fmla="*/ 673100 w 952500"/>
                <a:gd name="connsiteY5" fmla="*/ 1016000 h 1447800"/>
                <a:gd name="connsiteX6" fmla="*/ 876300 w 952500"/>
                <a:gd name="connsiteY6" fmla="*/ 1028700 h 1447800"/>
                <a:gd name="connsiteX7" fmla="*/ 711200 w 952500"/>
                <a:gd name="connsiteY7" fmla="*/ 1397000 h 1447800"/>
                <a:gd name="connsiteX8" fmla="*/ 952500 w 952500"/>
                <a:gd name="connsiteY8" fmla="*/ 1447800 h 1447800"/>
                <a:gd name="connsiteX9" fmla="*/ 939800 w 952500"/>
                <a:gd name="connsiteY9" fmla="*/ 0 h 1447800"/>
                <a:gd name="connsiteX10" fmla="*/ 0 w 952500"/>
                <a:gd name="connsiteY10" fmla="*/ 508000 h 1447800"/>
                <a:gd name="connsiteX0" fmla="*/ 0 w 952500"/>
                <a:gd name="connsiteY0" fmla="*/ 680020 h 1619820"/>
                <a:gd name="connsiteX1" fmla="*/ 330200 w 952500"/>
                <a:gd name="connsiteY1" fmla="*/ 1226120 h 1619820"/>
                <a:gd name="connsiteX2" fmla="*/ 368300 w 952500"/>
                <a:gd name="connsiteY2" fmla="*/ 654620 h 1619820"/>
                <a:gd name="connsiteX3" fmla="*/ 558800 w 952500"/>
                <a:gd name="connsiteY3" fmla="*/ 946720 h 1619820"/>
                <a:gd name="connsiteX4" fmla="*/ 850900 w 952500"/>
                <a:gd name="connsiteY4" fmla="*/ 705420 h 1619820"/>
                <a:gd name="connsiteX5" fmla="*/ 673100 w 952500"/>
                <a:gd name="connsiteY5" fmla="*/ 1188020 h 1619820"/>
                <a:gd name="connsiteX6" fmla="*/ 876300 w 952500"/>
                <a:gd name="connsiteY6" fmla="*/ 1200720 h 1619820"/>
                <a:gd name="connsiteX7" fmla="*/ 711200 w 952500"/>
                <a:gd name="connsiteY7" fmla="*/ 1569020 h 1619820"/>
                <a:gd name="connsiteX8" fmla="*/ 952500 w 952500"/>
                <a:gd name="connsiteY8" fmla="*/ 1619820 h 1619820"/>
                <a:gd name="connsiteX9" fmla="*/ 929804 w 952500"/>
                <a:gd name="connsiteY9" fmla="*/ 0 h 1619820"/>
                <a:gd name="connsiteX10" fmla="*/ 0 w 952500"/>
                <a:gd name="connsiteY10" fmla="*/ 680020 h 1619820"/>
                <a:gd name="connsiteX0" fmla="*/ 0 w 952500"/>
                <a:gd name="connsiteY0" fmla="*/ 752028 h 1691828"/>
                <a:gd name="connsiteX1" fmla="*/ 330200 w 952500"/>
                <a:gd name="connsiteY1" fmla="*/ 1298128 h 1691828"/>
                <a:gd name="connsiteX2" fmla="*/ 368300 w 952500"/>
                <a:gd name="connsiteY2" fmla="*/ 726628 h 1691828"/>
                <a:gd name="connsiteX3" fmla="*/ 558800 w 952500"/>
                <a:gd name="connsiteY3" fmla="*/ 1018728 h 1691828"/>
                <a:gd name="connsiteX4" fmla="*/ 850900 w 952500"/>
                <a:gd name="connsiteY4" fmla="*/ 777428 h 1691828"/>
                <a:gd name="connsiteX5" fmla="*/ 673100 w 952500"/>
                <a:gd name="connsiteY5" fmla="*/ 1260028 h 1691828"/>
                <a:gd name="connsiteX6" fmla="*/ 876300 w 952500"/>
                <a:gd name="connsiteY6" fmla="*/ 1272728 h 1691828"/>
                <a:gd name="connsiteX7" fmla="*/ 711200 w 952500"/>
                <a:gd name="connsiteY7" fmla="*/ 1641028 h 1691828"/>
                <a:gd name="connsiteX8" fmla="*/ 952500 w 952500"/>
                <a:gd name="connsiteY8" fmla="*/ 1691828 h 1691828"/>
                <a:gd name="connsiteX9" fmla="*/ 929804 w 952500"/>
                <a:gd name="connsiteY9" fmla="*/ 0 h 1691828"/>
                <a:gd name="connsiteX10" fmla="*/ 0 w 952500"/>
                <a:gd name="connsiteY10" fmla="*/ 752028 h 16918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52500" h="1691828">
                  <a:moveTo>
                    <a:pt x="0" y="752028"/>
                  </a:moveTo>
                  <a:lnTo>
                    <a:pt x="330200" y="1298128"/>
                  </a:lnTo>
                  <a:lnTo>
                    <a:pt x="368300" y="726628"/>
                  </a:lnTo>
                  <a:lnTo>
                    <a:pt x="558800" y="1018728"/>
                  </a:lnTo>
                  <a:lnTo>
                    <a:pt x="850900" y="777428"/>
                  </a:lnTo>
                  <a:lnTo>
                    <a:pt x="673100" y="1260028"/>
                  </a:lnTo>
                  <a:lnTo>
                    <a:pt x="876300" y="1272728"/>
                  </a:lnTo>
                  <a:lnTo>
                    <a:pt x="711200" y="1641028"/>
                  </a:lnTo>
                  <a:lnTo>
                    <a:pt x="952500" y="1691828"/>
                  </a:lnTo>
                  <a:lnTo>
                    <a:pt x="929804" y="0"/>
                  </a:lnTo>
                  <a:lnTo>
                    <a:pt x="0" y="752028"/>
                  </a:lnTo>
                  <a:close/>
                </a:path>
              </a:pathLst>
            </a:custGeom>
            <a:solidFill>
              <a:srgbClr val="00CCFF"/>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12" name="Freeform 111"/>
            <p:cNvSpPr/>
            <p:nvPr/>
          </p:nvSpPr>
          <p:spPr>
            <a:xfrm>
              <a:off x="1907704" y="-1683568"/>
              <a:ext cx="733425" cy="4026718"/>
            </a:xfrm>
            <a:custGeom>
              <a:avLst/>
              <a:gdLst>
                <a:gd name="connsiteX0" fmla="*/ 28575 w 733425"/>
                <a:gd name="connsiteY0" fmla="*/ 361950 h 4038600"/>
                <a:gd name="connsiteX1" fmla="*/ 0 w 733425"/>
                <a:gd name="connsiteY1" fmla="*/ 2533650 h 4038600"/>
                <a:gd name="connsiteX2" fmla="*/ 581025 w 733425"/>
                <a:gd name="connsiteY2" fmla="*/ 3248025 h 4038600"/>
                <a:gd name="connsiteX3" fmla="*/ 428625 w 733425"/>
                <a:gd name="connsiteY3" fmla="*/ 3962400 h 4038600"/>
                <a:gd name="connsiteX4" fmla="*/ 590550 w 733425"/>
                <a:gd name="connsiteY4" fmla="*/ 4038600 h 4038600"/>
                <a:gd name="connsiteX5" fmla="*/ 733425 w 733425"/>
                <a:gd name="connsiteY5" fmla="*/ 3190875 h 4038600"/>
                <a:gd name="connsiteX6" fmla="*/ 133350 w 733425"/>
                <a:gd name="connsiteY6" fmla="*/ 2381250 h 4038600"/>
                <a:gd name="connsiteX7" fmla="*/ 171450 w 733425"/>
                <a:gd name="connsiteY7" fmla="*/ 0 h 4038600"/>
                <a:gd name="connsiteX8" fmla="*/ 28575 w 733425"/>
                <a:gd name="connsiteY8" fmla="*/ 361950 h 4038600"/>
                <a:gd name="connsiteX0" fmla="*/ 2704 w 733425"/>
                <a:gd name="connsiteY0" fmla="*/ 299914 h 4038600"/>
                <a:gd name="connsiteX1" fmla="*/ 0 w 733425"/>
                <a:gd name="connsiteY1" fmla="*/ 2533650 h 4038600"/>
                <a:gd name="connsiteX2" fmla="*/ 581025 w 733425"/>
                <a:gd name="connsiteY2" fmla="*/ 3248025 h 4038600"/>
                <a:gd name="connsiteX3" fmla="*/ 428625 w 733425"/>
                <a:gd name="connsiteY3" fmla="*/ 3962400 h 4038600"/>
                <a:gd name="connsiteX4" fmla="*/ 590550 w 733425"/>
                <a:gd name="connsiteY4" fmla="*/ 4038600 h 4038600"/>
                <a:gd name="connsiteX5" fmla="*/ 733425 w 733425"/>
                <a:gd name="connsiteY5" fmla="*/ 3190875 h 4038600"/>
                <a:gd name="connsiteX6" fmla="*/ 133350 w 733425"/>
                <a:gd name="connsiteY6" fmla="*/ 2381250 h 4038600"/>
                <a:gd name="connsiteX7" fmla="*/ 171450 w 733425"/>
                <a:gd name="connsiteY7" fmla="*/ 0 h 4038600"/>
                <a:gd name="connsiteX8" fmla="*/ 2704 w 733425"/>
                <a:gd name="connsiteY8" fmla="*/ 299914 h 4038600"/>
                <a:gd name="connsiteX0" fmla="*/ 2704 w 733425"/>
                <a:gd name="connsiteY0" fmla="*/ 371922 h 4038600"/>
                <a:gd name="connsiteX1" fmla="*/ 0 w 733425"/>
                <a:gd name="connsiteY1" fmla="*/ 2533650 h 4038600"/>
                <a:gd name="connsiteX2" fmla="*/ 581025 w 733425"/>
                <a:gd name="connsiteY2" fmla="*/ 3248025 h 4038600"/>
                <a:gd name="connsiteX3" fmla="*/ 428625 w 733425"/>
                <a:gd name="connsiteY3" fmla="*/ 3962400 h 4038600"/>
                <a:gd name="connsiteX4" fmla="*/ 590550 w 733425"/>
                <a:gd name="connsiteY4" fmla="*/ 4038600 h 4038600"/>
                <a:gd name="connsiteX5" fmla="*/ 733425 w 733425"/>
                <a:gd name="connsiteY5" fmla="*/ 3190875 h 4038600"/>
                <a:gd name="connsiteX6" fmla="*/ 133350 w 733425"/>
                <a:gd name="connsiteY6" fmla="*/ 2381250 h 4038600"/>
                <a:gd name="connsiteX7" fmla="*/ 171450 w 733425"/>
                <a:gd name="connsiteY7" fmla="*/ 0 h 4038600"/>
                <a:gd name="connsiteX8" fmla="*/ 2704 w 733425"/>
                <a:gd name="connsiteY8" fmla="*/ 371922 h 4038600"/>
                <a:gd name="connsiteX0" fmla="*/ 2704 w 733425"/>
                <a:gd name="connsiteY0" fmla="*/ 360040 h 4026718"/>
                <a:gd name="connsiteX1" fmla="*/ 0 w 733425"/>
                <a:gd name="connsiteY1" fmla="*/ 2521768 h 4026718"/>
                <a:gd name="connsiteX2" fmla="*/ 581025 w 733425"/>
                <a:gd name="connsiteY2" fmla="*/ 3236143 h 4026718"/>
                <a:gd name="connsiteX3" fmla="*/ 428625 w 733425"/>
                <a:gd name="connsiteY3" fmla="*/ 3950518 h 4026718"/>
                <a:gd name="connsiteX4" fmla="*/ 590550 w 733425"/>
                <a:gd name="connsiteY4" fmla="*/ 4026718 h 4026718"/>
                <a:gd name="connsiteX5" fmla="*/ 733425 w 733425"/>
                <a:gd name="connsiteY5" fmla="*/ 3178993 h 4026718"/>
                <a:gd name="connsiteX6" fmla="*/ 133350 w 733425"/>
                <a:gd name="connsiteY6" fmla="*/ 2369368 h 4026718"/>
                <a:gd name="connsiteX7" fmla="*/ 146720 w 733425"/>
                <a:gd name="connsiteY7" fmla="*/ 0 h 4026718"/>
                <a:gd name="connsiteX8" fmla="*/ 2704 w 733425"/>
                <a:gd name="connsiteY8" fmla="*/ 360040 h 4026718"/>
                <a:gd name="connsiteX0" fmla="*/ 2704 w 733425"/>
                <a:gd name="connsiteY0" fmla="*/ 360040 h 4026718"/>
                <a:gd name="connsiteX1" fmla="*/ 0 w 733425"/>
                <a:gd name="connsiteY1" fmla="*/ 2521768 h 4026718"/>
                <a:gd name="connsiteX2" fmla="*/ 581025 w 733425"/>
                <a:gd name="connsiteY2" fmla="*/ 3236143 h 4026718"/>
                <a:gd name="connsiteX3" fmla="*/ 428625 w 733425"/>
                <a:gd name="connsiteY3" fmla="*/ 3950518 h 4026718"/>
                <a:gd name="connsiteX4" fmla="*/ 590550 w 733425"/>
                <a:gd name="connsiteY4" fmla="*/ 4026718 h 4026718"/>
                <a:gd name="connsiteX5" fmla="*/ 733425 w 733425"/>
                <a:gd name="connsiteY5" fmla="*/ 3178993 h 4026718"/>
                <a:gd name="connsiteX6" fmla="*/ 146720 w 733425"/>
                <a:gd name="connsiteY6" fmla="*/ 2376264 h 4026718"/>
                <a:gd name="connsiteX7" fmla="*/ 146720 w 733425"/>
                <a:gd name="connsiteY7" fmla="*/ 0 h 4026718"/>
                <a:gd name="connsiteX8" fmla="*/ 2704 w 733425"/>
                <a:gd name="connsiteY8" fmla="*/ 360040 h 4026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33425" h="4026718">
                  <a:moveTo>
                    <a:pt x="2704" y="360040"/>
                  </a:moveTo>
                  <a:cubicBezTo>
                    <a:pt x="1803" y="1104619"/>
                    <a:pt x="901" y="1777189"/>
                    <a:pt x="0" y="2521768"/>
                  </a:cubicBezTo>
                  <a:lnTo>
                    <a:pt x="581025" y="3236143"/>
                  </a:lnTo>
                  <a:lnTo>
                    <a:pt x="428625" y="3950518"/>
                  </a:lnTo>
                  <a:lnTo>
                    <a:pt x="590550" y="4026718"/>
                  </a:lnTo>
                  <a:lnTo>
                    <a:pt x="733425" y="3178993"/>
                  </a:lnTo>
                  <a:lnTo>
                    <a:pt x="146720" y="2376264"/>
                  </a:lnTo>
                  <a:cubicBezTo>
                    <a:pt x="151177" y="1586475"/>
                    <a:pt x="142263" y="789789"/>
                    <a:pt x="146720" y="0"/>
                  </a:cubicBezTo>
                  <a:lnTo>
                    <a:pt x="2704" y="360040"/>
                  </a:lnTo>
                  <a:close/>
                </a:path>
              </a:pathLst>
            </a:custGeom>
            <a:solidFill>
              <a:schemeClr val="bg1"/>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14" name="Freeform 113"/>
            <p:cNvSpPr/>
            <p:nvPr/>
          </p:nvSpPr>
          <p:spPr>
            <a:xfrm>
              <a:off x="241300" y="-558800"/>
              <a:ext cx="1219200" cy="4279900"/>
            </a:xfrm>
            <a:custGeom>
              <a:avLst/>
              <a:gdLst>
                <a:gd name="connsiteX0" fmla="*/ 12700 w 1219200"/>
                <a:gd name="connsiteY0" fmla="*/ 4279900 h 4279900"/>
                <a:gd name="connsiteX1" fmla="*/ 0 w 1219200"/>
                <a:gd name="connsiteY1" fmla="*/ 571500 h 4279900"/>
                <a:gd name="connsiteX2" fmla="*/ 736600 w 1219200"/>
                <a:gd name="connsiteY2" fmla="*/ 0 h 4279900"/>
                <a:gd name="connsiteX3" fmla="*/ 1066800 w 1219200"/>
                <a:gd name="connsiteY3" fmla="*/ 533400 h 4279900"/>
                <a:gd name="connsiteX4" fmla="*/ 609600 w 1219200"/>
                <a:gd name="connsiteY4" fmla="*/ 558800 h 4279900"/>
                <a:gd name="connsiteX5" fmla="*/ 914400 w 1219200"/>
                <a:gd name="connsiteY5" fmla="*/ 787400 h 4279900"/>
                <a:gd name="connsiteX6" fmla="*/ 698500 w 1219200"/>
                <a:gd name="connsiteY6" fmla="*/ 1003300 h 4279900"/>
                <a:gd name="connsiteX7" fmla="*/ 1016000 w 1219200"/>
                <a:gd name="connsiteY7" fmla="*/ 1219200 h 4279900"/>
                <a:gd name="connsiteX8" fmla="*/ 254000 w 1219200"/>
                <a:gd name="connsiteY8" fmla="*/ 1536700 h 4279900"/>
                <a:gd name="connsiteX9" fmla="*/ 876300 w 1219200"/>
                <a:gd name="connsiteY9" fmla="*/ 1689100 h 4279900"/>
                <a:gd name="connsiteX10" fmla="*/ 368300 w 1219200"/>
                <a:gd name="connsiteY10" fmla="*/ 1879600 h 4279900"/>
                <a:gd name="connsiteX11" fmla="*/ 812800 w 1219200"/>
                <a:gd name="connsiteY11" fmla="*/ 2019300 h 4279900"/>
                <a:gd name="connsiteX12" fmla="*/ 622300 w 1219200"/>
                <a:gd name="connsiteY12" fmla="*/ 2628900 h 4279900"/>
                <a:gd name="connsiteX13" fmla="*/ 1028700 w 1219200"/>
                <a:gd name="connsiteY13" fmla="*/ 2489200 h 4279900"/>
                <a:gd name="connsiteX14" fmla="*/ 673100 w 1219200"/>
                <a:gd name="connsiteY14" fmla="*/ 3225800 h 4279900"/>
                <a:gd name="connsiteX15" fmla="*/ 1219200 w 1219200"/>
                <a:gd name="connsiteY15" fmla="*/ 2933700 h 4279900"/>
                <a:gd name="connsiteX16" fmla="*/ 787400 w 1219200"/>
                <a:gd name="connsiteY16" fmla="*/ 3721100 h 4279900"/>
                <a:gd name="connsiteX17" fmla="*/ 12700 w 1219200"/>
                <a:gd name="connsiteY17" fmla="*/ 4279900 h 4279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219200" h="4279900">
                  <a:moveTo>
                    <a:pt x="12700" y="4279900"/>
                  </a:moveTo>
                  <a:cubicBezTo>
                    <a:pt x="8467" y="3043767"/>
                    <a:pt x="4233" y="1807633"/>
                    <a:pt x="0" y="571500"/>
                  </a:cubicBezTo>
                  <a:lnTo>
                    <a:pt x="736600" y="0"/>
                  </a:lnTo>
                  <a:lnTo>
                    <a:pt x="1066800" y="533400"/>
                  </a:lnTo>
                  <a:lnTo>
                    <a:pt x="609600" y="558800"/>
                  </a:lnTo>
                  <a:lnTo>
                    <a:pt x="914400" y="787400"/>
                  </a:lnTo>
                  <a:lnTo>
                    <a:pt x="698500" y="1003300"/>
                  </a:lnTo>
                  <a:lnTo>
                    <a:pt x="1016000" y="1219200"/>
                  </a:lnTo>
                  <a:lnTo>
                    <a:pt x="254000" y="1536700"/>
                  </a:lnTo>
                  <a:lnTo>
                    <a:pt x="876300" y="1689100"/>
                  </a:lnTo>
                  <a:lnTo>
                    <a:pt x="368300" y="1879600"/>
                  </a:lnTo>
                  <a:lnTo>
                    <a:pt x="812800" y="2019300"/>
                  </a:lnTo>
                  <a:lnTo>
                    <a:pt x="622300" y="2628900"/>
                  </a:lnTo>
                  <a:lnTo>
                    <a:pt x="1028700" y="2489200"/>
                  </a:lnTo>
                  <a:lnTo>
                    <a:pt x="673100" y="3225800"/>
                  </a:lnTo>
                  <a:lnTo>
                    <a:pt x="1219200" y="2933700"/>
                  </a:lnTo>
                  <a:lnTo>
                    <a:pt x="787400" y="3721100"/>
                  </a:lnTo>
                  <a:lnTo>
                    <a:pt x="12700" y="4279900"/>
                  </a:lnTo>
                  <a:close/>
                </a:path>
              </a:pathLst>
            </a:custGeom>
            <a:solidFill>
              <a:srgbClr val="00CCFF"/>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cxnSp>
          <p:nvCxnSpPr>
            <p:cNvPr id="115" name="Straight Connector 114"/>
            <p:cNvCxnSpPr>
              <a:stCxn id="114" idx="8"/>
            </p:cNvCxnSpPr>
            <p:nvPr/>
          </p:nvCxnSpPr>
          <p:spPr>
            <a:xfrm flipH="1" flipV="1">
              <a:off x="251520" y="908720"/>
              <a:ext cx="243780" cy="69180"/>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6" name="Straight Connector 115"/>
            <p:cNvCxnSpPr>
              <a:endCxn id="114" idx="14"/>
            </p:cNvCxnSpPr>
            <p:nvPr/>
          </p:nvCxnSpPr>
          <p:spPr>
            <a:xfrm flipV="1">
              <a:off x="539552" y="2666999"/>
              <a:ext cx="374848" cy="545977"/>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sp>
          <p:nvSpPr>
            <p:cNvPr id="117" name="Freeform 116"/>
            <p:cNvSpPr/>
            <p:nvPr/>
          </p:nvSpPr>
          <p:spPr>
            <a:xfrm>
              <a:off x="1455420" y="3368040"/>
              <a:ext cx="304800" cy="769620"/>
            </a:xfrm>
            <a:custGeom>
              <a:avLst/>
              <a:gdLst>
                <a:gd name="connsiteX0" fmla="*/ 304800 w 304800"/>
                <a:gd name="connsiteY0" fmla="*/ 0 h 769620"/>
                <a:gd name="connsiteX1" fmla="*/ 0 w 304800"/>
                <a:gd name="connsiteY1" fmla="*/ 342900 h 769620"/>
                <a:gd name="connsiteX2" fmla="*/ 175260 w 304800"/>
                <a:gd name="connsiteY2" fmla="*/ 685800 h 769620"/>
                <a:gd name="connsiteX3" fmla="*/ 60960 w 304800"/>
                <a:gd name="connsiteY3" fmla="*/ 769620 h 769620"/>
              </a:gdLst>
              <a:ahLst/>
              <a:cxnLst>
                <a:cxn ang="0">
                  <a:pos x="connsiteX0" y="connsiteY0"/>
                </a:cxn>
                <a:cxn ang="0">
                  <a:pos x="connsiteX1" y="connsiteY1"/>
                </a:cxn>
                <a:cxn ang="0">
                  <a:pos x="connsiteX2" y="connsiteY2"/>
                </a:cxn>
                <a:cxn ang="0">
                  <a:pos x="connsiteX3" y="connsiteY3"/>
                </a:cxn>
              </a:cxnLst>
              <a:rect l="l" t="t" r="r" b="b"/>
              <a:pathLst>
                <a:path w="304800" h="769620">
                  <a:moveTo>
                    <a:pt x="304800" y="0"/>
                  </a:moveTo>
                  <a:lnTo>
                    <a:pt x="0" y="342900"/>
                  </a:lnTo>
                  <a:lnTo>
                    <a:pt x="175260" y="685800"/>
                  </a:lnTo>
                  <a:lnTo>
                    <a:pt x="60960" y="769620"/>
                  </a:lnTo>
                </a:path>
              </a:pathLst>
            </a:custGeom>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cxnSp>
          <p:nvCxnSpPr>
            <p:cNvPr id="118" name="Straight Connector 117"/>
            <p:cNvCxnSpPr>
              <a:stCxn id="117" idx="1"/>
            </p:cNvCxnSpPr>
            <p:nvPr/>
          </p:nvCxnSpPr>
          <p:spPr>
            <a:xfrm>
              <a:off x="1455420" y="3710940"/>
              <a:ext cx="452284" cy="294124"/>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sp>
          <p:nvSpPr>
            <p:cNvPr id="119" name="Freeform 118"/>
            <p:cNvSpPr/>
            <p:nvPr/>
          </p:nvSpPr>
          <p:spPr>
            <a:xfrm>
              <a:off x="103272" y="-1875590"/>
              <a:ext cx="2248482" cy="5880653"/>
            </a:xfrm>
            <a:custGeom>
              <a:avLst/>
              <a:gdLst>
                <a:gd name="connsiteX0" fmla="*/ 152400 w 2578100"/>
                <a:gd name="connsiteY0" fmla="*/ 5194300 h 5448300"/>
                <a:gd name="connsiteX1" fmla="*/ 1104900 w 2578100"/>
                <a:gd name="connsiteY1" fmla="*/ 4470400 h 5448300"/>
                <a:gd name="connsiteX2" fmla="*/ 2019300 w 2578100"/>
                <a:gd name="connsiteY2" fmla="*/ 4191000 h 5448300"/>
                <a:gd name="connsiteX3" fmla="*/ 2108200 w 2578100"/>
                <a:gd name="connsiteY3" fmla="*/ 4305300 h 5448300"/>
                <a:gd name="connsiteX4" fmla="*/ 1168400 w 2578100"/>
                <a:gd name="connsiteY4" fmla="*/ 4546600 h 5448300"/>
                <a:gd name="connsiteX5" fmla="*/ 0 w 2578100"/>
                <a:gd name="connsiteY5" fmla="*/ 5448300 h 5448300"/>
                <a:gd name="connsiteX6" fmla="*/ 12700 w 2578100"/>
                <a:gd name="connsiteY6" fmla="*/ 1282700 h 5448300"/>
                <a:gd name="connsiteX7" fmla="*/ 1765300 w 2578100"/>
                <a:gd name="connsiteY7" fmla="*/ 0 h 5448300"/>
                <a:gd name="connsiteX8" fmla="*/ 1968500 w 2578100"/>
                <a:gd name="connsiteY8" fmla="*/ 2171700 h 5448300"/>
                <a:gd name="connsiteX9" fmla="*/ 2578100 w 2578100"/>
                <a:gd name="connsiteY9" fmla="*/ 3035300 h 5448300"/>
                <a:gd name="connsiteX10" fmla="*/ 2413000 w 2578100"/>
                <a:gd name="connsiteY10" fmla="*/ 3873500 h 5448300"/>
                <a:gd name="connsiteX11" fmla="*/ 2235200 w 2578100"/>
                <a:gd name="connsiteY11" fmla="*/ 3797300 h 5448300"/>
                <a:gd name="connsiteX12" fmla="*/ 2463800 w 2578100"/>
                <a:gd name="connsiteY12" fmla="*/ 3060700 h 5448300"/>
                <a:gd name="connsiteX13" fmla="*/ 1841500 w 2578100"/>
                <a:gd name="connsiteY13" fmla="*/ 2235200 h 5448300"/>
                <a:gd name="connsiteX14" fmla="*/ 1841500 w 2578100"/>
                <a:gd name="connsiteY14" fmla="*/ 127000 h 5448300"/>
                <a:gd name="connsiteX15" fmla="*/ 127000 w 2578100"/>
                <a:gd name="connsiteY15" fmla="*/ 1435100 h 5448300"/>
                <a:gd name="connsiteX16" fmla="*/ 152400 w 2578100"/>
                <a:gd name="connsiteY16" fmla="*/ 5194300 h 5448300"/>
                <a:gd name="connsiteX0" fmla="*/ 143933 w 2569633"/>
                <a:gd name="connsiteY0" fmla="*/ 5194300 h 5440164"/>
                <a:gd name="connsiteX1" fmla="*/ 1096433 w 2569633"/>
                <a:gd name="connsiteY1" fmla="*/ 4470400 h 5440164"/>
                <a:gd name="connsiteX2" fmla="*/ 2010833 w 2569633"/>
                <a:gd name="connsiteY2" fmla="*/ 4191000 h 5440164"/>
                <a:gd name="connsiteX3" fmla="*/ 2099733 w 2569633"/>
                <a:gd name="connsiteY3" fmla="*/ 4305300 h 5440164"/>
                <a:gd name="connsiteX4" fmla="*/ 1159933 w 2569633"/>
                <a:gd name="connsiteY4" fmla="*/ 4546600 h 5440164"/>
                <a:gd name="connsiteX5" fmla="*/ 10137 w 2569633"/>
                <a:gd name="connsiteY5" fmla="*/ 5440164 h 5440164"/>
                <a:gd name="connsiteX6" fmla="*/ 4233 w 2569633"/>
                <a:gd name="connsiteY6" fmla="*/ 1282700 h 5440164"/>
                <a:gd name="connsiteX7" fmla="*/ 1756833 w 2569633"/>
                <a:gd name="connsiteY7" fmla="*/ 0 h 5440164"/>
                <a:gd name="connsiteX8" fmla="*/ 1960033 w 2569633"/>
                <a:gd name="connsiteY8" fmla="*/ 2171700 h 5440164"/>
                <a:gd name="connsiteX9" fmla="*/ 2569633 w 2569633"/>
                <a:gd name="connsiteY9" fmla="*/ 3035300 h 5440164"/>
                <a:gd name="connsiteX10" fmla="*/ 2404533 w 2569633"/>
                <a:gd name="connsiteY10" fmla="*/ 3873500 h 5440164"/>
                <a:gd name="connsiteX11" fmla="*/ 2226733 w 2569633"/>
                <a:gd name="connsiteY11" fmla="*/ 3797300 h 5440164"/>
                <a:gd name="connsiteX12" fmla="*/ 2455333 w 2569633"/>
                <a:gd name="connsiteY12" fmla="*/ 3060700 h 5440164"/>
                <a:gd name="connsiteX13" fmla="*/ 1833033 w 2569633"/>
                <a:gd name="connsiteY13" fmla="*/ 2235200 h 5440164"/>
                <a:gd name="connsiteX14" fmla="*/ 1833033 w 2569633"/>
                <a:gd name="connsiteY14" fmla="*/ 127000 h 5440164"/>
                <a:gd name="connsiteX15" fmla="*/ 118533 w 2569633"/>
                <a:gd name="connsiteY15" fmla="*/ 1435100 h 5440164"/>
                <a:gd name="connsiteX16" fmla="*/ 143933 w 2569633"/>
                <a:gd name="connsiteY16" fmla="*/ 5194300 h 5440164"/>
                <a:gd name="connsiteX0" fmla="*/ 154153 w 2569633"/>
                <a:gd name="connsiteY0" fmla="*/ 5152132 h 5440164"/>
                <a:gd name="connsiteX1" fmla="*/ 1096433 w 2569633"/>
                <a:gd name="connsiteY1" fmla="*/ 4470400 h 5440164"/>
                <a:gd name="connsiteX2" fmla="*/ 2010833 w 2569633"/>
                <a:gd name="connsiteY2" fmla="*/ 4191000 h 5440164"/>
                <a:gd name="connsiteX3" fmla="*/ 2099733 w 2569633"/>
                <a:gd name="connsiteY3" fmla="*/ 4305300 h 5440164"/>
                <a:gd name="connsiteX4" fmla="*/ 1159933 w 2569633"/>
                <a:gd name="connsiteY4" fmla="*/ 4546600 h 5440164"/>
                <a:gd name="connsiteX5" fmla="*/ 10137 w 2569633"/>
                <a:gd name="connsiteY5" fmla="*/ 5440164 h 5440164"/>
                <a:gd name="connsiteX6" fmla="*/ 4233 w 2569633"/>
                <a:gd name="connsiteY6" fmla="*/ 1282700 h 5440164"/>
                <a:gd name="connsiteX7" fmla="*/ 1756833 w 2569633"/>
                <a:gd name="connsiteY7" fmla="*/ 0 h 5440164"/>
                <a:gd name="connsiteX8" fmla="*/ 1960033 w 2569633"/>
                <a:gd name="connsiteY8" fmla="*/ 2171700 h 5440164"/>
                <a:gd name="connsiteX9" fmla="*/ 2569633 w 2569633"/>
                <a:gd name="connsiteY9" fmla="*/ 3035300 h 5440164"/>
                <a:gd name="connsiteX10" fmla="*/ 2404533 w 2569633"/>
                <a:gd name="connsiteY10" fmla="*/ 3873500 h 5440164"/>
                <a:gd name="connsiteX11" fmla="*/ 2226733 w 2569633"/>
                <a:gd name="connsiteY11" fmla="*/ 3797300 h 5440164"/>
                <a:gd name="connsiteX12" fmla="*/ 2455333 w 2569633"/>
                <a:gd name="connsiteY12" fmla="*/ 3060700 h 5440164"/>
                <a:gd name="connsiteX13" fmla="*/ 1833033 w 2569633"/>
                <a:gd name="connsiteY13" fmla="*/ 2235200 h 5440164"/>
                <a:gd name="connsiteX14" fmla="*/ 1833033 w 2569633"/>
                <a:gd name="connsiteY14" fmla="*/ 127000 h 5440164"/>
                <a:gd name="connsiteX15" fmla="*/ 118533 w 2569633"/>
                <a:gd name="connsiteY15" fmla="*/ 1435100 h 5440164"/>
                <a:gd name="connsiteX16" fmla="*/ 154153 w 2569633"/>
                <a:gd name="connsiteY16" fmla="*/ 5152132 h 5440164"/>
                <a:gd name="connsiteX0" fmla="*/ 154153 w 2569633"/>
                <a:gd name="connsiteY0" fmla="*/ 5152132 h 5440164"/>
                <a:gd name="connsiteX1" fmla="*/ 1090257 w 2569633"/>
                <a:gd name="connsiteY1" fmla="*/ 4504060 h 5440164"/>
                <a:gd name="connsiteX2" fmla="*/ 2010833 w 2569633"/>
                <a:gd name="connsiteY2" fmla="*/ 4191000 h 5440164"/>
                <a:gd name="connsiteX3" fmla="*/ 2099733 w 2569633"/>
                <a:gd name="connsiteY3" fmla="*/ 4305300 h 5440164"/>
                <a:gd name="connsiteX4" fmla="*/ 1159933 w 2569633"/>
                <a:gd name="connsiteY4" fmla="*/ 4546600 h 5440164"/>
                <a:gd name="connsiteX5" fmla="*/ 10137 w 2569633"/>
                <a:gd name="connsiteY5" fmla="*/ 5440164 h 5440164"/>
                <a:gd name="connsiteX6" fmla="*/ 4233 w 2569633"/>
                <a:gd name="connsiteY6" fmla="*/ 1282700 h 5440164"/>
                <a:gd name="connsiteX7" fmla="*/ 1756833 w 2569633"/>
                <a:gd name="connsiteY7" fmla="*/ 0 h 5440164"/>
                <a:gd name="connsiteX8" fmla="*/ 1960033 w 2569633"/>
                <a:gd name="connsiteY8" fmla="*/ 2171700 h 5440164"/>
                <a:gd name="connsiteX9" fmla="*/ 2569633 w 2569633"/>
                <a:gd name="connsiteY9" fmla="*/ 3035300 h 5440164"/>
                <a:gd name="connsiteX10" fmla="*/ 2404533 w 2569633"/>
                <a:gd name="connsiteY10" fmla="*/ 3873500 h 5440164"/>
                <a:gd name="connsiteX11" fmla="*/ 2226733 w 2569633"/>
                <a:gd name="connsiteY11" fmla="*/ 3797300 h 5440164"/>
                <a:gd name="connsiteX12" fmla="*/ 2455333 w 2569633"/>
                <a:gd name="connsiteY12" fmla="*/ 3060700 h 5440164"/>
                <a:gd name="connsiteX13" fmla="*/ 1833033 w 2569633"/>
                <a:gd name="connsiteY13" fmla="*/ 2235200 h 5440164"/>
                <a:gd name="connsiteX14" fmla="*/ 1833033 w 2569633"/>
                <a:gd name="connsiteY14" fmla="*/ 127000 h 5440164"/>
                <a:gd name="connsiteX15" fmla="*/ 118533 w 2569633"/>
                <a:gd name="connsiteY15" fmla="*/ 1435100 h 5440164"/>
                <a:gd name="connsiteX16" fmla="*/ 154153 w 2569633"/>
                <a:gd name="connsiteY16" fmla="*/ 5152132 h 5440164"/>
                <a:gd name="connsiteX0" fmla="*/ 154153 w 2569633"/>
                <a:gd name="connsiteY0" fmla="*/ 5152132 h 5440164"/>
                <a:gd name="connsiteX1" fmla="*/ 1090257 w 2569633"/>
                <a:gd name="connsiteY1" fmla="*/ 4432052 h 5440164"/>
                <a:gd name="connsiteX2" fmla="*/ 2010833 w 2569633"/>
                <a:gd name="connsiteY2" fmla="*/ 4191000 h 5440164"/>
                <a:gd name="connsiteX3" fmla="*/ 2099733 w 2569633"/>
                <a:gd name="connsiteY3" fmla="*/ 4305300 h 5440164"/>
                <a:gd name="connsiteX4" fmla="*/ 1159933 w 2569633"/>
                <a:gd name="connsiteY4" fmla="*/ 4546600 h 5440164"/>
                <a:gd name="connsiteX5" fmla="*/ 10137 w 2569633"/>
                <a:gd name="connsiteY5" fmla="*/ 5440164 h 5440164"/>
                <a:gd name="connsiteX6" fmla="*/ 4233 w 2569633"/>
                <a:gd name="connsiteY6" fmla="*/ 1282700 h 5440164"/>
                <a:gd name="connsiteX7" fmla="*/ 1756833 w 2569633"/>
                <a:gd name="connsiteY7" fmla="*/ 0 h 5440164"/>
                <a:gd name="connsiteX8" fmla="*/ 1960033 w 2569633"/>
                <a:gd name="connsiteY8" fmla="*/ 2171700 h 5440164"/>
                <a:gd name="connsiteX9" fmla="*/ 2569633 w 2569633"/>
                <a:gd name="connsiteY9" fmla="*/ 3035300 h 5440164"/>
                <a:gd name="connsiteX10" fmla="*/ 2404533 w 2569633"/>
                <a:gd name="connsiteY10" fmla="*/ 3873500 h 5440164"/>
                <a:gd name="connsiteX11" fmla="*/ 2226733 w 2569633"/>
                <a:gd name="connsiteY11" fmla="*/ 3797300 h 5440164"/>
                <a:gd name="connsiteX12" fmla="*/ 2455333 w 2569633"/>
                <a:gd name="connsiteY12" fmla="*/ 3060700 h 5440164"/>
                <a:gd name="connsiteX13" fmla="*/ 1833033 w 2569633"/>
                <a:gd name="connsiteY13" fmla="*/ 2235200 h 5440164"/>
                <a:gd name="connsiteX14" fmla="*/ 1833033 w 2569633"/>
                <a:gd name="connsiteY14" fmla="*/ 127000 h 5440164"/>
                <a:gd name="connsiteX15" fmla="*/ 118533 w 2569633"/>
                <a:gd name="connsiteY15" fmla="*/ 1435100 h 5440164"/>
                <a:gd name="connsiteX16" fmla="*/ 154153 w 2569633"/>
                <a:gd name="connsiteY16" fmla="*/ 5152132 h 5440164"/>
                <a:gd name="connsiteX0" fmla="*/ 154153 w 2569633"/>
                <a:gd name="connsiteY0" fmla="*/ 5152132 h 5440164"/>
                <a:gd name="connsiteX1" fmla="*/ 1106593 w 2569633"/>
                <a:gd name="connsiteY1" fmla="*/ 4437380 h 5440164"/>
                <a:gd name="connsiteX2" fmla="*/ 2010833 w 2569633"/>
                <a:gd name="connsiteY2" fmla="*/ 4191000 h 5440164"/>
                <a:gd name="connsiteX3" fmla="*/ 2099733 w 2569633"/>
                <a:gd name="connsiteY3" fmla="*/ 4305300 h 5440164"/>
                <a:gd name="connsiteX4" fmla="*/ 1159933 w 2569633"/>
                <a:gd name="connsiteY4" fmla="*/ 4546600 h 5440164"/>
                <a:gd name="connsiteX5" fmla="*/ 10137 w 2569633"/>
                <a:gd name="connsiteY5" fmla="*/ 5440164 h 5440164"/>
                <a:gd name="connsiteX6" fmla="*/ 4233 w 2569633"/>
                <a:gd name="connsiteY6" fmla="*/ 1282700 h 5440164"/>
                <a:gd name="connsiteX7" fmla="*/ 1756833 w 2569633"/>
                <a:gd name="connsiteY7" fmla="*/ 0 h 5440164"/>
                <a:gd name="connsiteX8" fmla="*/ 1960033 w 2569633"/>
                <a:gd name="connsiteY8" fmla="*/ 2171700 h 5440164"/>
                <a:gd name="connsiteX9" fmla="*/ 2569633 w 2569633"/>
                <a:gd name="connsiteY9" fmla="*/ 3035300 h 5440164"/>
                <a:gd name="connsiteX10" fmla="*/ 2404533 w 2569633"/>
                <a:gd name="connsiteY10" fmla="*/ 3873500 h 5440164"/>
                <a:gd name="connsiteX11" fmla="*/ 2226733 w 2569633"/>
                <a:gd name="connsiteY11" fmla="*/ 3797300 h 5440164"/>
                <a:gd name="connsiteX12" fmla="*/ 2455333 w 2569633"/>
                <a:gd name="connsiteY12" fmla="*/ 3060700 h 5440164"/>
                <a:gd name="connsiteX13" fmla="*/ 1833033 w 2569633"/>
                <a:gd name="connsiteY13" fmla="*/ 2235200 h 5440164"/>
                <a:gd name="connsiteX14" fmla="*/ 1833033 w 2569633"/>
                <a:gd name="connsiteY14" fmla="*/ 127000 h 5440164"/>
                <a:gd name="connsiteX15" fmla="*/ 118533 w 2569633"/>
                <a:gd name="connsiteY15" fmla="*/ 1435100 h 5440164"/>
                <a:gd name="connsiteX16" fmla="*/ 154153 w 2569633"/>
                <a:gd name="connsiteY16" fmla="*/ 5152132 h 5440164"/>
                <a:gd name="connsiteX0" fmla="*/ 154153 w 2569633"/>
                <a:gd name="connsiteY0" fmla="*/ 5152132 h 5440164"/>
                <a:gd name="connsiteX1" fmla="*/ 1106593 w 2569633"/>
                <a:gd name="connsiteY1" fmla="*/ 4437380 h 5440164"/>
                <a:gd name="connsiteX2" fmla="*/ 2010833 w 2569633"/>
                <a:gd name="connsiteY2" fmla="*/ 4191000 h 5440164"/>
                <a:gd name="connsiteX3" fmla="*/ 2099733 w 2569633"/>
                <a:gd name="connsiteY3" fmla="*/ 4305300 h 5440164"/>
                <a:gd name="connsiteX4" fmla="*/ 1134741 w 2569633"/>
                <a:gd name="connsiteY4" fmla="*/ 4563740 h 5440164"/>
                <a:gd name="connsiteX5" fmla="*/ 10137 w 2569633"/>
                <a:gd name="connsiteY5" fmla="*/ 5440164 h 5440164"/>
                <a:gd name="connsiteX6" fmla="*/ 4233 w 2569633"/>
                <a:gd name="connsiteY6" fmla="*/ 1282700 h 5440164"/>
                <a:gd name="connsiteX7" fmla="*/ 1756833 w 2569633"/>
                <a:gd name="connsiteY7" fmla="*/ 0 h 5440164"/>
                <a:gd name="connsiteX8" fmla="*/ 1960033 w 2569633"/>
                <a:gd name="connsiteY8" fmla="*/ 2171700 h 5440164"/>
                <a:gd name="connsiteX9" fmla="*/ 2569633 w 2569633"/>
                <a:gd name="connsiteY9" fmla="*/ 3035300 h 5440164"/>
                <a:gd name="connsiteX10" fmla="*/ 2404533 w 2569633"/>
                <a:gd name="connsiteY10" fmla="*/ 3873500 h 5440164"/>
                <a:gd name="connsiteX11" fmla="*/ 2226733 w 2569633"/>
                <a:gd name="connsiteY11" fmla="*/ 3797300 h 5440164"/>
                <a:gd name="connsiteX12" fmla="*/ 2455333 w 2569633"/>
                <a:gd name="connsiteY12" fmla="*/ 3060700 h 5440164"/>
                <a:gd name="connsiteX13" fmla="*/ 1833033 w 2569633"/>
                <a:gd name="connsiteY13" fmla="*/ 2235200 h 5440164"/>
                <a:gd name="connsiteX14" fmla="*/ 1833033 w 2569633"/>
                <a:gd name="connsiteY14" fmla="*/ 127000 h 5440164"/>
                <a:gd name="connsiteX15" fmla="*/ 118533 w 2569633"/>
                <a:gd name="connsiteY15" fmla="*/ 1435100 h 5440164"/>
                <a:gd name="connsiteX16" fmla="*/ 154153 w 2569633"/>
                <a:gd name="connsiteY16" fmla="*/ 5152132 h 5440164"/>
                <a:gd name="connsiteX0" fmla="*/ 154153 w 2569633"/>
                <a:gd name="connsiteY0" fmla="*/ 5152132 h 5440164"/>
                <a:gd name="connsiteX1" fmla="*/ 1106593 w 2569633"/>
                <a:gd name="connsiteY1" fmla="*/ 4437380 h 5440164"/>
                <a:gd name="connsiteX2" fmla="*/ 2010833 w 2569633"/>
                <a:gd name="connsiteY2" fmla="*/ 4191000 h 5440164"/>
                <a:gd name="connsiteX3" fmla="*/ 2026361 w 2569633"/>
                <a:gd name="connsiteY3" fmla="*/ 4360044 h 5440164"/>
                <a:gd name="connsiteX4" fmla="*/ 1134741 w 2569633"/>
                <a:gd name="connsiteY4" fmla="*/ 4563740 h 5440164"/>
                <a:gd name="connsiteX5" fmla="*/ 10137 w 2569633"/>
                <a:gd name="connsiteY5" fmla="*/ 5440164 h 5440164"/>
                <a:gd name="connsiteX6" fmla="*/ 4233 w 2569633"/>
                <a:gd name="connsiteY6" fmla="*/ 1282700 h 5440164"/>
                <a:gd name="connsiteX7" fmla="*/ 1756833 w 2569633"/>
                <a:gd name="connsiteY7" fmla="*/ 0 h 5440164"/>
                <a:gd name="connsiteX8" fmla="*/ 1960033 w 2569633"/>
                <a:gd name="connsiteY8" fmla="*/ 2171700 h 5440164"/>
                <a:gd name="connsiteX9" fmla="*/ 2569633 w 2569633"/>
                <a:gd name="connsiteY9" fmla="*/ 3035300 h 5440164"/>
                <a:gd name="connsiteX10" fmla="*/ 2404533 w 2569633"/>
                <a:gd name="connsiteY10" fmla="*/ 3873500 h 5440164"/>
                <a:gd name="connsiteX11" fmla="*/ 2226733 w 2569633"/>
                <a:gd name="connsiteY11" fmla="*/ 3797300 h 5440164"/>
                <a:gd name="connsiteX12" fmla="*/ 2455333 w 2569633"/>
                <a:gd name="connsiteY12" fmla="*/ 3060700 h 5440164"/>
                <a:gd name="connsiteX13" fmla="*/ 1833033 w 2569633"/>
                <a:gd name="connsiteY13" fmla="*/ 2235200 h 5440164"/>
                <a:gd name="connsiteX14" fmla="*/ 1833033 w 2569633"/>
                <a:gd name="connsiteY14" fmla="*/ 127000 h 5440164"/>
                <a:gd name="connsiteX15" fmla="*/ 118533 w 2569633"/>
                <a:gd name="connsiteY15" fmla="*/ 1435100 h 5440164"/>
                <a:gd name="connsiteX16" fmla="*/ 154153 w 2569633"/>
                <a:gd name="connsiteY16" fmla="*/ 5152132 h 5440164"/>
                <a:gd name="connsiteX0" fmla="*/ 154153 w 2569633"/>
                <a:gd name="connsiteY0" fmla="*/ 5152132 h 5440164"/>
                <a:gd name="connsiteX1" fmla="*/ 1106593 w 2569633"/>
                <a:gd name="connsiteY1" fmla="*/ 4437380 h 5440164"/>
                <a:gd name="connsiteX2" fmla="*/ 1974985 w 2569633"/>
                <a:gd name="connsiteY2" fmla="*/ 4225280 h 5440164"/>
                <a:gd name="connsiteX3" fmla="*/ 2026361 w 2569633"/>
                <a:gd name="connsiteY3" fmla="*/ 4360044 h 5440164"/>
                <a:gd name="connsiteX4" fmla="*/ 1134741 w 2569633"/>
                <a:gd name="connsiteY4" fmla="*/ 4563740 h 5440164"/>
                <a:gd name="connsiteX5" fmla="*/ 10137 w 2569633"/>
                <a:gd name="connsiteY5" fmla="*/ 5440164 h 5440164"/>
                <a:gd name="connsiteX6" fmla="*/ 4233 w 2569633"/>
                <a:gd name="connsiteY6" fmla="*/ 1282700 h 5440164"/>
                <a:gd name="connsiteX7" fmla="*/ 1756833 w 2569633"/>
                <a:gd name="connsiteY7" fmla="*/ 0 h 5440164"/>
                <a:gd name="connsiteX8" fmla="*/ 1960033 w 2569633"/>
                <a:gd name="connsiteY8" fmla="*/ 2171700 h 5440164"/>
                <a:gd name="connsiteX9" fmla="*/ 2569633 w 2569633"/>
                <a:gd name="connsiteY9" fmla="*/ 3035300 h 5440164"/>
                <a:gd name="connsiteX10" fmla="*/ 2404533 w 2569633"/>
                <a:gd name="connsiteY10" fmla="*/ 3873500 h 5440164"/>
                <a:gd name="connsiteX11" fmla="*/ 2226733 w 2569633"/>
                <a:gd name="connsiteY11" fmla="*/ 3797300 h 5440164"/>
                <a:gd name="connsiteX12" fmla="*/ 2455333 w 2569633"/>
                <a:gd name="connsiteY12" fmla="*/ 3060700 h 5440164"/>
                <a:gd name="connsiteX13" fmla="*/ 1833033 w 2569633"/>
                <a:gd name="connsiteY13" fmla="*/ 2235200 h 5440164"/>
                <a:gd name="connsiteX14" fmla="*/ 1833033 w 2569633"/>
                <a:gd name="connsiteY14" fmla="*/ 127000 h 5440164"/>
                <a:gd name="connsiteX15" fmla="*/ 118533 w 2569633"/>
                <a:gd name="connsiteY15" fmla="*/ 1435100 h 5440164"/>
                <a:gd name="connsiteX16" fmla="*/ 154153 w 2569633"/>
                <a:gd name="connsiteY16" fmla="*/ 5152132 h 5440164"/>
                <a:gd name="connsiteX0" fmla="*/ 154153 w 2569633"/>
                <a:gd name="connsiteY0" fmla="*/ 5152132 h 5440164"/>
                <a:gd name="connsiteX1" fmla="*/ 1106593 w 2569633"/>
                <a:gd name="connsiteY1" fmla="*/ 4437380 h 5440164"/>
                <a:gd name="connsiteX2" fmla="*/ 1974985 w 2569633"/>
                <a:gd name="connsiteY2" fmla="*/ 4225280 h 5440164"/>
                <a:gd name="connsiteX3" fmla="*/ 2026361 w 2569633"/>
                <a:gd name="connsiteY3" fmla="*/ 4360044 h 5440164"/>
                <a:gd name="connsiteX4" fmla="*/ 1134741 w 2569633"/>
                <a:gd name="connsiteY4" fmla="*/ 4563740 h 5440164"/>
                <a:gd name="connsiteX5" fmla="*/ 10137 w 2569633"/>
                <a:gd name="connsiteY5" fmla="*/ 5440164 h 5440164"/>
                <a:gd name="connsiteX6" fmla="*/ 4233 w 2569633"/>
                <a:gd name="connsiteY6" fmla="*/ 1282700 h 5440164"/>
                <a:gd name="connsiteX7" fmla="*/ 1756833 w 2569633"/>
                <a:gd name="connsiteY7" fmla="*/ 0 h 5440164"/>
                <a:gd name="connsiteX8" fmla="*/ 1960033 w 2569633"/>
                <a:gd name="connsiteY8" fmla="*/ 2171700 h 5440164"/>
                <a:gd name="connsiteX9" fmla="*/ 2569633 w 2569633"/>
                <a:gd name="connsiteY9" fmla="*/ 3035300 h 5440164"/>
                <a:gd name="connsiteX10" fmla="*/ 2404533 w 2569633"/>
                <a:gd name="connsiteY10" fmla="*/ 3873500 h 5440164"/>
                <a:gd name="connsiteX11" fmla="*/ 2226733 w 2569633"/>
                <a:gd name="connsiteY11" fmla="*/ 3797300 h 5440164"/>
                <a:gd name="connsiteX12" fmla="*/ 2455333 w 2569633"/>
                <a:gd name="connsiteY12" fmla="*/ 3060700 h 5440164"/>
                <a:gd name="connsiteX13" fmla="*/ 1833033 w 2569633"/>
                <a:gd name="connsiteY13" fmla="*/ 2235200 h 5440164"/>
                <a:gd name="connsiteX14" fmla="*/ 1833033 w 2569633"/>
                <a:gd name="connsiteY14" fmla="*/ 127000 h 5440164"/>
                <a:gd name="connsiteX15" fmla="*/ 154153 w 2569633"/>
                <a:gd name="connsiteY15" fmla="*/ 1435100 h 5440164"/>
                <a:gd name="connsiteX16" fmla="*/ 154153 w 2569633"/>
                <a:gd name="connsiteY16" fmla="*/ 5152132 h 5440164"/>
                <a:gd name="connsiteX0" fmla="*/ 148249 w 2563729"/>
                <a:gd name="connsiteY0" fmla="*/ 5152132 h 5440164"/>
                <a:gd name="connsiteX1" fmla="*/ 1100689 w 2563729"/>
                <a:gd name="connsiteY1" fmla="*/ 4437380 h 5440164"/>
                <a:gd name="connsiteX2" fmla="*/ 1969081 w 2563729"/>
                <a:gd name="connsiteY2" fmla="*/ 4225280 h 5440164"/>
                <a:gd name="connsiteX3" fmla="*/ 2020457 w 2563729"/>
                <a:gd name="connsiteY3" fmla="*/ 4360044 h 5440164"/>
                <a:gd name="connsiteX4" fmla="*/ 1128837 w 2563729"/>
                <a:gd name="connsiteY4" fmla="*/ 4563740 h 5440164"/>
                <a:gd name="connsiteX5" fmla="*/ 4233 w 2563729"/>
                <a:gd name="connsiteY5" fmla="*/ 5440164 h 5440164"/>
                <a:gd name="connsiteX6" fmla="*/ 4233 w 2563729"/>
                <a:gd name="connsiteY6" fmla="*/ 1263700 h 5440164"/>
                <a:gd name="connsiteX7" fmla="*/ 1750929 w 2563729"/>
                <a:gd name="connsiteY7" fmla="*/ 0 h 5440164"/>
                <a:gd name="connsiteX8" fmla="*/ 1954129 w 2563729"/>
                <a:gd name="connsiteY8" fmla="*/ 2171700 h 5440164"/>
                <a:gd name="connsiteX9" fmla="*/ 2563729 w 2563729"/>
                <a:gd name="connsiteY9" fmla="*/ 3035300 h 5440164"/>
                <a:gd name="connsiteX10" fmla="*/ 2398629 w 2563729"/>
                <a:gd name="connsiteY10" fmla="*/ 3873500 h 5440164"/>
                <a:gd name="connsiteX11" fmla="*/ 2220829 w 2563729"/>
                <a:gd name="connsiteY11" fmla="*/ 3797300 h 5440164"/>
                <a:gd name="connsiteX12" fmla="*/ 2449429 w 2563729"/>
                <a:gd name="connsiteY12" fmla="*/ 3060700 h 5440164"/>
                <a:gd name="connsiteX13" fmla="*/ 1827129 w 2563729"/>
                <a:gd name="connsiteY13" fmla="*/ 2235200 h 5440164"/>
                <a:gd name="connsiteX14" fmla="*/ 1827129 w 2563729"/>
                <a:gd name="connsiteY14" fmla="*/ 127000 h 5440164"/>
                <a:gd name="connsiteX15" fmla="*/ 148249 w 2563729"/>
                <a:gd name="connsiteY15" fmla="*/ 1435100 h 5440164"/>
                <a:gd name="connsiteX16" fmla="*/ 148249 w 2563729"/>
                <a:gd name="connsiteY16" fmla="*/ 5152132 h 5440164"/>
                <a:gd name="connsiteX0" fmla="*/ 148249 w 2563729"/>
                <a:gd name="connsiteY0" fmla="*/ 5400600 h 5688632"/>
                <a:gd name="connsiteX1" fmla="*/ 1100689 w 2563729"/>
                <a:gd name="connsiteY1" fmla="*/ 4685848 h 5688632"/>
                <a:gd name="connsiteX2" fmla="*/ 1969081 w 2563729"/>
                <a:gd name="connsiteY2" fmla="*/ 4473748 h 5688632"/>
                <a:gd name="connsiteX3" fmla="*/ 2020457 w 2563729"/>
                <a:gd name="connsiteY3" fmla="*/ 4608512 h 5688632"/>
                <a:gd name="connsiteX4" fmla="*/ 1128837 w 2563729"/>
                <a:gd name="connsiteY4" fmla="*/ 4812208 h 5688632"/>
                <a:gd name="connsiteX5" fmla="*/ 4233 w 2563729"/>
                <a:gd name="connsiteY5" fmla="*/ 5688632 h 5688632"/>
                <a:gd name="connsiteX6" fmla="*/ 4233 w 2563729"/>
                <a:gd name="connsiteY6" fmla="*/ 1512168 h 5688632"/>
                <a:gd name="connsiteX7" fmla="*/ 1948449 w 2563729"/>
                <a:gd name="connsiteY7" fmla="*/ 0 h 5688632"/>
                <a:gd name="connsiteX8" fmla="*/ 1954129 w 2563729"/>
                <a:gd name="connsiteY8" fmla="*/ 2420168 h 5688632"/>
                <a:gd name="connsiteX9" fmla="*/ 2563729 w 2563729"/>
                <a:gd name="connsiteY9" fmla="*/ 3283768 h 5688632"/>
                <a:gd name="connsiteX10" fmla="*/ 2398629 w 2563729"/>
                <a:gd name="connsiteY10" fmla="*/ 4121968 h 5688632"/>
                <a:gd name="connsiteX11" fmla="*/ 2220829 w 2563729"/>
                <a:gd name="connsiteY11" fmla="*/ 4045768 h 5688632"/>
                <a:gd name="connsiteX12" fmla="*/ 2449429 w 2563729"/>
                <a:gd name="connsiteY12" fmla="*/ 3309168 h 5688632"/>
                <a:gd name="connsiteX13" fmla="*/ 1827129 w 2563729"/>
                <a:gd name="connsiteY13" fmla="*/ 2483668 h 5688632"/>
                <a:gd name="connsiteX14" fmla="*/ 1827129 w 2563729"/>
                <a:gd name="connsiteY14" fmla="*/ 375468 h 5688632"/>
                <a:gd name="connsiteX15" fmla="*/ 148249 w 2563729"/>
                <a:gd name="connsiteY15" fmla="*/ 1683568 h 5688632"/>
                <a:gd name="connsiteX16" fmla="*/ 148249 w 2563729"/>
                <a:gd name="connsiteY16" fmla="*/ 5400600 h 5688632"/>
                <a:gd name="connsiteX0" fmla="*/ 148249 w 2563729"/>
                <a:gd name="connsiteY0" fmla="*/ 5400600 h 5688632"/>
                <a:gd name="connsiteX1" fmla="*/ 1100689 w 2563729"/>
                <a:gd name="connsiteY1" fmla="*/ 4685848 h 5688632"/>
                <a:gd name="connsiteX2" fmla="*/ 1969081 w 2563729"/>
                <a:gd name="connsiteY2" fmla="*/ 4473748 h 5688632"/>
                <a:gd name="connsiteX3" fmla="*/ 2020457 w 2563729"/>
                <a:gd name="connsiteY3" fmla="*/ 4608512 h 5688632"/>
                <a:gd name="connsiteX4" fmla="*/ 1128837 w 2563729"/>
                <a:gd name="connsiteY4" fmla="*/ 4812208 h 5688632"/>
                <a:gd name="connsiteX5" fmla="*/ 4233 w 2563729"/>
                <a:gd name="connsiteY5" fmla="*/ 5688632 h 5688632"/>
                <a:gd name="connsiteX6" fmla="*/ 4233 w 2563729"/>
                <a:gd name="connsiteY6" fmla="*/ 1512168 h 5688632"/>
                <a:gd name="connsiteX7" fmla="*/ 1948449 w 2563729"/>
                <a:gd name="connsiteY7" fmla="*/ 0 h 5688632"/>
                <a:gd name="connsiteX8" fmla="*/ 1954129 w 2563729"/>
                <a:gd name="connsiteY8" fmla="*/ 2420168 h 5688632"/>
                <a:gd name="connsiteX9" fmla="*/ 2563729 w 2563729"/>
                <a:gd name="connsiteY9" fmla="*/ 3283768 h 5688632"/>
                <a:gd name="connsiteX10" fmla="*/ 2398629 w 2563729"/>
                <a:gd name="connsiteY10" fmla="*/ 4121968 h 5688632"/>
                <a:gd name="connsiteX11" fmla="*/ 2220829 w 2563729"/>
                <a:gd name="connsiteY11" fmla="*/ 4045768 h 5688632"/>
                <a:gd name="connsiteX12" fmla="*/ 2449429 w 2563729"/>
                <a:gd name="connsiteY12" fmla="*/ 3309168 h 5688632"/>
                <a:gd name="connsiteX13" fmla="*/ 1827129 w 2563729"/>
                <a:gd name="connsiteY13" fmla="*/ 2483668 h 5688632"/>
                <a:gd name="connsiteX14" fmla="*/ 1804433 w 2563729"/>
                <a:gd name="connsiteY14" fmla="*/ 360040 h 5688632"/>
                <a:gd name="connsiteX15" fmla="*/ 148249 w 2563729"/>
                <a:gd name="connsiteY15" fmla="*/ 1683568 h 5688632"/>
                <a:gd name="connsiteX16" fmla="*/ 148249 w 2563729"/>
                <a:gd name="connsiteY16" fmla="*/ 5400600 h 5688632"/>
                <a:gd name="connsiteX0" fmla="*/ 148249 w 2563729"/>
                <a:gd name="connsiteY0" fmla="*/ 5400600 h 5688632"/>
                <a:gd name="connsiteX1" fmla="*/ 1100689 w 2563729"/>
                <a:gd name="connsiteY1" fmla="*/ 4685848 h 5688632"/>
                <a:gd name="connsiteX2" fmla="*/ 1969081 w 2563729"/>
                <a:gd name="connsiteY2" fmla="*/ 4473748 h 5688632"/>
                <a:gd name="connsiteX3" fmla="*/ 2020457 w 2563729"/>
                <a:gd name="connsiteY3" fmla="*/ 4608512 h 5688632"/>
                <a:gd name="connsiteX4" fmla="*/ 1128837 w 2563729"/>
                <a:gd name="connsiteY4" fmla="*/ 4812208 h 5688632"/>
                <a:gd name="connsiteX5" fmla="*/ 4233 w 2563729"/>
                <a:gd name="connsiteY5" fmla="*/ 5688632 h 5688632"/>
                <a:gd name="connsiteX6" fmla="*/ 4233 w 2563729"/>
                <a:gd name="connsiteY6" fmla="*/ 1512168 h 5688632"/>
                <a:gd name="connsiteX7" fmla="*/ 1948449 w 2563729"/>
                <a:gd name="connsiteY7" fmla="*/ 0 h 5688632"/>
                <a:gd name="connsiteX8" fmla="*/ 1954129 w 2563729"/>
                <a:gd name="connsiteY8" fmla="*/ 2420168 h 5688632"/>
                <a:gd name="connsiteX9" fmla="*/ 2563729 w 2563729"/>
                <a:gd name="connsiteY9" fmla="*/ 3283768 h 5688632"/>
                <a:gd name="connsiteX10" fmla="*/ 2398629 w 2563729"/>
                <a:gd name="connsiteY10" fmla="*/ 4121968 h 5688632"/>
                <a:gd name="connsiteX11" fmla="*/ 2220829 w 2563729"/>
                <a:gd name="connsiteY11" fmla="*/ 4045768 h 5688632"/>
                <a:gd name="connsiteX12" fmla="*/ 2449429 w 2563729"/>
                <a:gd name="connsiteY12" fmla="*/ 3309168 h 5688632"/>
                <a:gd name="connsiteX13" fmla="*/ 1804433 w 2563729"/>
                <a:gd name="connsiteY13" fmla="*/ 2520280 h 5688632"/>
                <a:gd name="connsiteX14" fmla="*/ 1804433 w 2563729"/>
                <a:gd name="connsiteY14" fmla="*/ 360040 h 5688632"/>
                <a:gd name="connsiteX15" fmla="*/ 148249 w 2563729"/>
                <a:gd name="connsiteY15" fmla="*/ 1683568 h 5688632"/>
                <a:gd name="connsiteX16" fmla="*/ 148249 w 2563729"/>
                <a:gd name="connsiteY16" fmla="*/ 5400600 h 5688632"/>
                <a:gd name="connsiteX0" fmla="*/ 148249 w 2563729"/>
                <a:gd name="connsiteY0" fmla="*/ 5400600 h 5688632"/>
                <a:gd name="connsiteX1" fmla="*/ 1100689 w 2563729"/>
                <a:gd name="connsiteY1" fmla="*/ 4685848 h 5688632"/>
                <a:gd name="connsiteX2" fmla="*/ 1969081 w 2563729"/>
                <a:gd name="connsiteY2" fmla="*/ 4473748 h 5688632"/>
                <a:gd name="connsiteX3" fmla="*/ 2020457 w 2563729"/>
                <a:gd name="connsiteY3" fmla="*/ 4608512 h 5688632"/>
                <a:gd name="connsiteX4" fmla="*/ 1128837 w 2563729"/>
                <a:gd name="connsiteY4" fmla="*/ 4812208 h 5688632"/>
                <a:gd name="connsiteX5" fmla="*/ 4233 w 2563729"/>
                <a:gd name="connsiteY5" fmla="*/ 5688632 h 5688632"/>
                <a:gd name="connsiteX6" fmla="*/ 4233 w 2563729"/>
                <a:gd name="connsiteY6" fmla="*/ 1512168 h 5688632"/>
                <a:gd name="connsiteX7" fmla="*/ 1948449 w 2563729"/>
                <a:gd name="connsiteY7" fmla="*/ 0 h 5688632"/>
                <a:gd name="connsiteX8" fmla="*/ 1948449 w 2563729"/>
                <a:gd name="connsiteY8" fmla="*/ 2376264 h 5688632"/>
                <a:gd name="connsiteX9" fmla="*/ 2563729 w 2563729"/>
                <a:gd name="connsiteY9" fmla="*/ 3283768 h 5688632"/>
                <a:gd name="connsiteX10" fmla="*/ 2398629 w 2563729"/>
                <a:gd name="connsiteY10" fmla="*/ 4121968 h 5688632"/>
                <a:gd name="connsiteX11" fmla="*/ 2220829 w 2563729"/>
                <a:gd name="connsiteY11" fmla="*/ 4045768 h 5688632"/>
                <a:gd name="connsiteX12" fmla="*/ 2449429 w 2563729"/>
                <a:gd name="connsiteY12" fmla="*/ 3309168 h 5688632"/>
                <a:gd name="connsiteX13" fmla="*/ 1804433 w 2563729"/>
                <a:gd name="connsiteY13" fmla="*/ 2520280 h 5688632"/>
                <a:gd name="connsiteX14" fmla="*/ 1804433 w 2563729"/>
                <a:gd name="connsiteY14" fmla="*/ 360040 h 5688632"/>
                <a:gd name="connsiteX15" fmla="*/ 148249 w 2563729"/>
                <a:gd name="connsiteY15" fmla="*/ 1683568 h 5688632"/>
                <a:gd name="connsiteX16" fmla="*/ 148249 w 2563729"/>
                <a:gd name="connsiteY16" fmla="*/ 5400600 h 5688632"/>
                <a:gd name="connsiteX0" fmla="*/ 148249 w 2524513"/>
                <a:gd name="connsiteY0" fmla="*/ 5400600 h 5688632"/>
                <a:gd name="connsiteX1" fmla="*/ 1100689 w 2524513"/>
                <a:gd name="connsiteY1" fmla="*/ 4685848 h 5688632"/>
                <a:gd name="connsiteX2" fmla="*/ 1969081 w 2524513"/>
                <a:gd name="connsiteY2" fmla="*/ 4473748 h 5688632"/>
                <a:gd name="connsiteX3" fmla="*/ 2020457 w 2524513"/>
                <a:gd name="connsiteY3" fmla="*/ 4608512 h 5688632"/>
                <a:gd name="connsiteX4" fmla="*/ 1128837 w 2524513"/>
                <a:gd name="connsiteY4" fmla="*/ 4812208 h 5688632"/>
                <a:gd name="connsiteX5" fmla="*/ 4233 w 2524513"/>
                <a:gd name="connsiteY5" fmla="*/ 5688632 h 5688632"/>
                <a:gd name="connsiteX6" fmla="*/ 4233 w 2524513"/>
                <a:gd name="connsiteY6" fmla="*/ 1512168 h 5688632"/>
                <a:gd name="connsiteX7" fmla="*/ 1948449 w 2524513"/>
                <a:gd name="connsiteY7" fmla="*/ 0 h 5688632"/>
                <a:gd name="connsiteX8" fmla="*/ 1948449 w 2524513"/>
                <a:gd name="connsiteY8" fmla="*/ 2376264 h 5688632"/>
                <a:gd name="connsiteX9" fmla="*/ 2524513 w 2524513"/>
                <a:gd name="connsiteY9" fmla="*/ 3168352 h 5688632"/>
                <a:gd name="connsiteX10" fmla="*/ 2398629 w 2524513"/>
                <a:gd name="connsiteY10" fmla="*/ 4121968 h 5688632"/>
                <a:gd name="connsiteX11" fmla="*/ 2220829 w 2524513"/>
                <a:gd name="connsiteY11" fmla="*/ 4045768 h 5688632"/>
                <a:gd name="connsiteX12" fmla="*/ 2449429 w 2524513"/>
                <a:gd name="connsiteY12" fmla="*/ 3309168 h 5688632"/>
                <a:gd name="connsiteX13" fmla="*/ 1804433 w 2524513"/>
                <a:gd name="connsiteY13" fmla="*/ 2520280 h 5688632"/>
                <a:gd name="connsiteX14" fmla="*/ 1804433 w 2524513"/>
                <a:gd name="connsiteY14" fmla="*/ 360040 h 5688632"/>
                <a:gd name="connsiteX15" fmla="*/ 148249 w 2524513"/>
                <a:gd name="connsiteY15" fmla="*/ 1683568 h 5688632"/>
                <a:gd name="connsiteX16" fmla="*/ 148249 w 2524513"/>
                <a:gd name="connsiteY16" fmla="*/ 5400600 h 5688632"/>
                <a:gd name="connsiteX0" fmla="*/ 148249 w 2524513"/>
                <a:gd name="connsiteY0" fmla="*/ 5400600 h 5688632"/>
                <a:gd name="connsiteX1" fmla="*/ 1100689 w 2524513"/>
                <a:gd name="connsiteY1" fmla="*/ 4685848 h 5688632"/>
                <a:gd name="connsiteX2" fmla="*/ 1969081 w 2524513"/>
                <a:gd name="connsiteY2" fmla="*/ 4473748 h 5688632"/>
                <a:gd name="connsiteX3" fmla="*/ 2020457 w 2524513"/>
                <a:gd name="connsiteY3" fmla="*/ 4608512 h 5688632"/>
                <a:gd name="connsiteX4" fmla="*/ 1128837 w 2524513"/>
                <a:gd name="connsiteY4" fmla="*/ 4812208 h 5688632"/>
                <a:gd name="connsiteX5" fmla="*/ 4233 w 2524513"/>
                <a:gd name="connsiteY5" fmla="*/ 5688632 h 5688632"/>
                <a:gd name="connsiteX6" fmla="*/ 4233 w 2524513"/>
                <a:gd name="connsiteY6" fmla="*/ 1512168 h 5688632"/>
                <a:gd name="connsiteX7" fmla="*/ 1948449 w 2524513"/>
                <a:gd name="connsiteY7" fmla="*/ 0 h 5688632"/>
                <a:gd name="connsiteX8" fmla="*/ 1948449 w 2524513"/>
                <a:gd name="connsiteY8" fmla="*/ 2376264 h 5688632"/>
                <a:gd name="connsiteX9" fmla="*/ 2524513 w 2524513"/>
                <a:gd name="connsiteY9" fmla="*/ 3168352 h 5688632"/>
                <a:gd name="connsiteX10" fmla="*/ 2398629 w 2524513"/>
                <a:gd name="connsiteY10" fmla="*/ 4121968 h 5688632"/>
                <a:gd name="connsiteX11" fmla="*/ 2220829 w 2524513"/>
                <a:gd name="connsiteY11" fmla="*/ 4045768 h 5688632"/>
                <a:gd name="connsiteX12" fmla="*/ 2380497 w 2524513"/>
                <a:gd name="connsiteY12" fmla="*/ 3240360 h 5688632"/>
                <a:gd name="connsiteX13" fmla="*/ 1804433 w 2524513"/>
                <a:gd name="connsiteY13" fmla="*/ 2520280 h 5688632"/>
                <a:gd name="connsiteX14" fmla="*/ 1804433 w 2524513"/>
                <a:gd name="connsiteY14" fmla="*/ 360040 h 5688632"/>
                <a:gd name="connsiteX15" fmla="*/ 148249 w 2524513"/>
                <a:gd name="connsiteY15" fmla="*/ 1683568 h 5688632"/>
                <a:gd name="connsiteX16" fmla="*/ 148249 w 2524513"/>
                <a:gd name="connsiteY16" fmla="*/ 5400600 h 5688632"/>
                <a:gd name="connsiteX0" fmla="*/ 148249 w 2524513"/>
                <a:gd name="connsiteY0" fmla="*/ 5400600 h 5688632"/>
                <a:gd name="connsiteX1" fmla="*/ 1100689 w 2524513"/>
                <a:gd name="connsiteY1" fmla="*/ 4685848 h 5688632"/>
                <a:gd name="connsiteX2" fmla="*/ 1969081 w 2524513"/>
                <a:gd name="connsiteY2" fmla="*/ 4473748 h 5688632"/>
                <a:gd name="connsiteX3" fmla="*/ 2020457 w 2524513"/>
                <a:gd name="connsiteY3" fmla="*/ 4608512 h 5688632"/>
                <a:gd name="connsiteX4" fmla="*/ 1128837 w 2524513"/>
                <a:gd name="connsiteY4" fmla="*/ 4812208 h 5688632"/>
                <a:gd name="connsiteX5" fmla="*/ 4233 w 2524513"/>
                <a:gd name="connsiteY5" fmla="*/ 5688632 h 5688632"/>
                <a:gd name="connsiteX6" fmla="*/ 4233 w 2524513"/>
                <a:gd name="connsiteY6" fmla="*/ 1512168 h 5688632"/>
                <a:gd name="connsiteX7" fmla="*/ 1948449 w 2524513"/>
                <a:gd name="connsiteY7" fmla="*/ 0 h 5688632"/>
                <a:gd name="connsiteX8" fmla="*/ 1948449 w 2524513"/>
                <a:gd name="connsiteY8" fmla="*/ 2376264 h 5688632"/>
                <a:gd name="connsiteX9" fmla="*/ 2524513 w 2524513"/>
                <a:gd name="connsiteY9" fmla="*/ 3168352 h 5688632"/>
                <a:gd name="connsiteX10" fmla="*/ 2398629 w 2524513"/>
                <a:gd name="connsiteY10" fmla="*/ 4121968 h 5688632"/>
                <a:gd name="connsiteX11" fmla="*/ 2236481 w 2524513"/>
                <a:gd name="connsiteY11" fmla="*/ 3960440 h 5688632"/>
                <a:gd name="connsiteX12" fmla="*/ 2380497 w 2524513"/>
                <a:gd name="connsiteY12" fmla="*/ 3240360 h 5688632"/>
                <a:gd name="connsiteX13" fmla="*/ 1804433 w 2524513"/>
                <a:gd name="connsiteY13" fmla="*/ 2520280 h 5688632"/>
                <a:gd name="connsiteX14" fmla="*/ 1804433 w 2524513"/>
                <a:gd name="connsiteY14" fmla="*/ 360040 h 5688632"/>
                <a:gd name="connsiteX15" fmla="*/ 148249 w 2524513"/>
                <a:gd name="connsiteY15" fmla="*/ 1683568 h 5688632"/>
                <a:gd name="connsiteX16" fmla="*/ 148249 w 2524513"/>
                <a:gd name="connsiteY16" fmla="*/ 5400600 h 5688632"/>
                <a:gd name="connsiteX0" fmla="*/ 148249 w 2524513"/>
                <a:gd name="connsiteY0" fmla="*/ 5400600 h 5688632"/>
                <a:gd name="connsiteX1" fmla="*/ 1100689 w 2524513"/>
                <a:gd name="connsiteY1" fmla="*/ 4685848 h 5688632"/>
                <a:gd name="connsiteX2" fmla="*/ 1969081 w 2524513"/>
                <a:gd name="connsiteY2" fmla="*/ 4473748 h 5688632"/>
                <a:gd name="connsiteX3" fmla="*/ 2020457 w 2524513"/>
                <a:gd name="connsiteY3" fmla="*/ 4608512 h 5688632"/>
                <a:gd name="connsiteX4" fmla="*/ 1128837 w 2524513"/>
                <a:gd name="connsiteY4" fmla="*/ 4812208 h 5688632"/>
                <a:gd name="connsiteX5" fmla="*/ 4233 w 2524513"/>
                <a:gd name="connsiteY5" fmla="*/ 5688632 h 5688632"/>
                <a:gd name="connsiteX6" fmla="*/ 4233 w 2524513"/>
                <a:gd name="connsiteY6" fmla="*/ 1512168 h 5688632"/>
                <a:gd name="connsiteX7" fmla="*/ 1948449 w 2524513"/>
                <a:gd name="connsiteY7" fmla="*/ 0 h 5688632"/>
                <a:gd name="connsiteX8" fmla="*/ 1948449 w 2524513"/>
                <a:gd name="connsiteY8" fmla="*/ 2376264 h 5688632"/>
                <a:gd name="connsiteX9" fmla="*/ 2524513 w 2524513"/>
                <a:gd name="connsiteY9" fmla="*/ 3168352 h 5688632"/>
                <a:gd name="connsiteX10" fmla="*/ 2380497 w 2524513"/>
                <a:gd name="connsiteY10" fmla="*/ 4032448 h 5688632"/>
                <a:gd name="connsiteX11" fmla="*/ 2236481 w 2524513"/>
                <a:gd name="connsiteY11" fmla="*/ 3960440 h 5688632"/>
                <a:gd name="connsiteX12" fmla="*/ 2380497 w 2524513"/>
                <a:gd name="connsiteY12" fmla="*/ 3240360 h 5688632"/>
                <a:gd name="connsiteX13" fmla="*/ 1804433 w 2524513"/>
                <a:gd name="connsiteY13" fmla="*/ 2520280 h 5688632"/>
                <a:gd name="connsiteX14" fmla="*/ 1804433 w 2524513"/>
                <a:gd name="connsiteY14" fmla="*/ 360040 h 5688632"/>
                <a:gd name="connsiteX15" fmla="*/ 148249 w 2524513"/>
                <a:gd name="connsiteY15" fmla="*/ 1683568 h 5688632"/>
                <a:gd name="connsiteX16" fmla="*/ 148249 w 2524513"/>
                <a:gd name="connsiteY16" fmla="*/ 5400600 h 5688632"/>
                <a:gd name="connsiteX0" fmla="*/ 148249 w 2524513"/>
                <a:gd name="connsiteY0" fmla="*/ 5400600 h 5688632"/>
                <a:gd name="connsiteX1" fmla="*/ 1100689 w 2524513"/>
                <a:gd name="connsiteY1" fmla="*/ 4685848 h 5688632"/>
                <a:gd name="connsiteX2" fmla="*/ 1969081 w 2524513"/>
                <a:gd name="connsiteY2" fmla="*/ 4473748 h 5688632"/>
                <a:gd name="connsiteX3" fmla="*/ 2020457 w 2524513"/>
                <a:gd name="connsiteY3" fmla="*/ 4608512 h 5688632"/>
                <a:gd name="connsiteX4" fmla="*/ 1128837 w 2524513"/>
                <a:gd name="connsiteY4" fmla="*/ 4812208 h 5688632"/>
                <a:gd name="connsiteX5" fmla="*/ 4233 w 2524513"/>
                <a:gd name="connsiteY5" fmla="*/ 5688632 h 5688632"/>
                <a:gd name="connsiteX6" fmla="*/ 4233 w 2524513"/>
                <a:gd name="connsiteY6" fmla="*/ 1512168 h 5688632"/>
                <a:gd name="connsiteX7" fmla="*/ 1948449 w 2524513"/>
                <a:gd name="connsiteY7" fmla="*/ 0 h 5688632"/>
                <a:gd name="connsiteX8" fmla="*/ 1948449 w 2524513"/>
                <a:gd name="connsiteY8" fmla="*/ 2376264 h 5688632"/>
                <a:gd name="connsiteX9" fmla="*/ 2524513 w 2524513"/>
                <a:gd name="connsiteY9" fmla="*/ 3168352 h 5688632"/>
                <a:gd name="connsiteX10" fmla="*/ 2380497 w 2524513"/>
                <a:gd name="connsiteY10" fmla="*/ 4032448 h 5688632"/>
                <a:gd name="connsiteX11" fmla="*/ 2236481 w 2524513"/>
                <a:gd name="connsiteY11" fmla="*/ 3960440 h 5688632"/>
                <a:gd name="connsiteX12" fmla="*/ 2380497 w 2524513"/>
                <a:gd name="connsiteY12" fmla="*/ 3240360 h 5688632"/>
                <a:gd name="connsiteX13" fmla="*/ 1804433 w 2524513"/>
                <a:gd name="connsiteY13" fmla="*/ 2520280 h 5688632"/>
                <a:gd name="connsiteX14" fmla="*/ 1804433 w 2524513"/>
                <a:gd name="connsiteY14" fmla="*/ 360040 h 5688632"/>
                <a:gd name="connsiteX15" fmla="*/ 148249 w 2524513"/>
                <a:gd name="connsiteY15" fmla="*/ 1683568 h 5688632"/>
                <a:gd name="connsiteX16" fmla="*/ 148249 w 2524513"/>
                <a:gd name="connsiteY16" fmla="*/ 5400600 h 5688632"/>
                <a:gd name="connsiteX0" fmla="*/ 148249 w 2524513"/>
                <a:gd name="connsiteY0" fmla="*/ 5400600 h 5688632"/>
                <a:gd name="connsiteX1" fmla="*/ 1100689 w 2524513"/>
                <a:gd name="connsiteY1" fmla="*/ 4685848 h 5688632"/>
                <a:gd name="connsiteX2" fmla="*/ 1969081 w 2524513"/>
                <a:gd name="connsiteY2" fmla="*/ 4473748 h 5688632"/>
                <a:gd name="connsiteX3" fmla="*/ 2020457 w 2524513"/>
                <a:gd name="connsiteY3" fmla="*/ 4608512 h 5688632"/>
                <a:gd name="connsiteX4" fmla="*/ 1128837 w 2524513"/>
                <a:gd name="connsiteY4" fmla="*/ 4812208 h 5688632"/>
                <a:gd name="connsiteX5" fmla="*/ 4233 w 2524513"/>
                <a:gd name="connsiteY5" fmla="*/ 5688632 h 5688632"/>
                <a:gd name="connsiteX6" fmla="*/ 4233 w 2524513"/>
                <a:gd name="connsiteY6" fmla="*/ 1512168 h 5688632"/>
                <a:gd name="connsiteX7" fmla="*/ 1948449 w 2524513"/>
                <a:gd name="connsiteY7" fmla="*/ 0 h 5688632"/>
                <a:gd name="connsiteX8" fmla="*/ 1948449 w 2524513"/>
                <a:gd name="connsiteY8" fmla="*/ 2376264 h 5688632"/>
                <a:gd name="connsiteX9" fmla="*/ 2524513 w 2524513"/>
                <a:gd name="connsiteY9" fmla="*/ 3168352 h 5688632"/>
                <a:gd name="connsiteX10" fmla="*/ 2236481 w 2524513"/>
                <a:gd name="connsiteY10" fmla="*/ 3960440 h 5688632"/>
                <a:gd name="connsiteX11" fmla="*/ 2380497 w 2524513"/>
                <a:gd name="connsiteY11" fmla="*/ 3240360 h 5688632"/>
                <a:gd name="connsiteX12" fmla="*/ 1804433 w 2524513"/>
                <a:gd name="connsiteY12" fmla="*/ 2520280 h 5688632"/>
                <a:gd name="connsiteX13" fmla="*/ 1804433 w 2524513"/>
                <a:gd name="connsiteY13" fmla="*/ 360040 h 5688632"/>
                <a:gd name="connsiteX14" fmla="*/ 148249 w 2524513"/>
                <a:gd name="connsiteY14" fmla="*/ 1683568 h 5688632"/>
                <a:gd name="connsiteX15" fmla="*/ 148249 w 2524513"/>
                <a:gd name="connsiteY15" fmla="*/ 5400600 h 5688632"/>
                <a:gd name="connsiteX0" fmla="*/ 148249 w 2524513"/>
                <a:gd name="connsiteY0" fmla="*/ 5400600 h 5688632"/>
                <a:gd name="connsiteX1" fmla="*/ 1100689 w 2524513"/>
                <a:gd name="connsiteY1" fmla="*/ 4685848 h 5688632"/>
                <a:gd name="connsiteX2" fmla="*/ 1969081 w 2524513"/>
                <a:gd name="connsiteY2" fmla="*/ 4473748 h 5688632"/>
                <a:gd name="connsiteX3" fmla="*/ 2020457 w 2524513"/>
                <a:gd name="connsiteY3" fmla="*/ 4608512 h 5688632"/>
                <a:gd name="connsiteX4" fmla="*/ 1128837 w 2524513"/>
                <a:gd name="connsiteY4" fmla="*/ 4812208 h 5688632"/>
                <a:gd name="connsiteX5" fmla="*/ 4233 w 2524513"/>
                <a:gd name="connsiteY5" fmla="*/ 5688632 h 5688632"/>
                <a:gd name="connsiteX6" fmla="*/ 4233 w 2524513"/>
                <a:gd name="connsiteY6" fmla="*/ 1512168 h 5688632"/>
                <a:gd name="connsiteX7" fmla="*/ 1948449 w 2524513"/>
                <a:gd name="connsiteY7" fmla="*/ 0 h 5688632"/>
                <a:gd name="connsiteX8" fmla="*/ 1948449 w 2524513"/>
                <a:gd name="connsiteY8" fmla="*/ 2376264 h 5688632"/>
                <a:gd name="connsiteX9" fmla="*/ 2524513 w 2524513"/>
                <a:gd name="connsiteY9" fmla="*/ 3168352 h 5688632"/>
                <a:gd name="connsiteX10" fmla="*/ 2380497 w 2524513"/>
                <a:gd name="connsiteY10" fmla="*/ 3240360 h 5688632"/>
                <a:gd name="connsiteX11" fmla="*/ 1804433 w 2524513"/>
                <a:gd name="connsiteY11" fmla="*/ 2520280 h 5688632"/>
                <a:gd name="connsiteX12" fmla="*/ 1804433 w 2524513"/>
                <a:gd name="connsiteY12" fmla="*/ 360040 h 5688632"/>
                <a:gd name="connsiteX13" fmla="*/ 148249 w 2524513"/>
                <a:gd name="connsiteY13" fmla="*/ 1683568 h 5688632"/>
                <a:gd name="connsiteX14" fmla="*/ 148249 w 2524513"/>
                <a:gd name="connsiteY14" fmla="*/ 5400600 h 5688632"/>
                <a:gd name="connsiteX0" fmla="*/ 148249 w 2524513"/>
                <a:gd name="connsiteY0" fmla="*/ 5400600 h 5688632"/>
                <a:gd name="connsiteX1" fmla="*/ 1100689 w 2524513"/>
                <a:gd name="connsiteY1" fmla="*/ 4685848 h 5688632"/>
                <a:gd name="connsiteX2" fmla="*/ 1969081 w 2524513"/>
                <a:gd name="connsiteY2" fmla="*/ 4473748 h 5688632"/>
                <a:gd name="connsiteX3" fmla="*/ 2020457 w 2524513"/>
                <a:gd name="connsiteY3" fmla="*/ 4608512 h 5688632"/>
                <a:gd name="connsiteX4" fmla="*/ 1128837 w 2524513"/>
                <a:gd name="connsiteY4" fmla="*/ 4812208 h 5688632"/>
                <a:gd name="connsiteX5" fmla="*/ 4233 w 2524513"/>
                <a:gd name="connsiteY5" fmla="*/ 5688632 h 5688632"/>
                <a:gd name="connsiteX6" fmla="*/ 4233 w 2524513"/>
                <a:gd name="connsiteY6" fmla="*/ 1512168 h 5688632"/>
                <a:gd name="connsiteX7" fmla="*/ 1948449 w 2524513"/>
                <a:gd name="connsiteY7" fmla="*/ 0 h 5688632"/>
                <a:gd name="connsiteX8" fmla="*/ 1948449 w 2524513"/>
                <a:gd name="connsiteY8" fmla="*/ 2376264 h 5688632"/>
                <a:gd name="connsiteX9" fmla="*/ 2524513 w 2524513"/>
                <a:gd name="connsiteY9" fmla="*/ 3168352 h 5688632"/>
                <a:gd name="connsiteX10" fmla="*/ 1804433 w 2524513"/>
                <a:gd name="connsiteY10" fmla="*/ 2520280 h 5688632"/>
                <a:gd name="connsiteX11" fmla="*/ 1804433 w 2524513"/>
                <a:gd name="connsiteY11" fmla="*/ 360040 h 5688632"/>
                <a:gd name="connsiteX12" fmla="*/ 148249 w 2524513"/>
                <a:gd name="connsiteY12" fmla="*/ 1683568 h 5688632"/>
                <a:gd name="connsiteX13" fmla="*/ 148249 w 2524513"/>
                <a:gd name="connsiteY13" fmla="*/ 5400600 h 5688632"/>
                <a:gd name="connsiteX0" fmla="*/ 148249 w 2020457"/>
                <a:gd name="connsiteY0" fmla="*/ 5400600 h 5688632"/>
                <a:gd name="connsiteX1" fmla="*/ 1100689 w 2020457"/>
                <a:gd name="connsiteY1" fmla="*/ 4685848 h 5688632"/>
                <a:gd name="connsiteX2" fmla="*/ 1969081 w 2020457"/>
                <a:gd name="connsiteY2" fmla="*/ 4473748 h 5688632"/>
                <a:gd name="connsiteX3" fmla="*/ 2020457 w 2020457"/>
                <a:gd name="connsiteY3" fmla="*/ 4608512 h 5688632"/>
                <a:gd name="connsiteX4" fmla="*/ 1128837 w 2020457"/>
                <a:gd name="connsiteY4" fmla="*/ 4812208 h 5688632"/>
                <a:gd name="connsiteX5" fmla="*/ 4233 w 2020457"/>
                <a:gd name="connsiteY5" fmla="*/ 5688632 h 5688632"/>
                <a:gd name="connsiteX6" fmla="*/ 4233 w 2020457"/>
                <a:gd name="connsiteY6" fmla="*/ 1512168 h 5688632"/>
                <a:gd name="connsiteX7" fmla="*/ 1948449 w 2020457"/>
                <a:gd name="connsiteY7" fmla="*/ 0 h 5688632"/>
                <a:gd name="connsiteX8" fmla="*/ 1948449 w 2020457"/>
                <a:gd name="connsiteY8" fmla="*/ 2376264 h 5688632"/>
                <a:gd name="connsiteX9" fmla="*/ 1804433 w 2020457"/>
                <a:gd name="connsiteY9" fmla="*/ 2520280 h 5688632"/>
                <a:gd name="connsiteX10" fmla="*/ 1804433 w 2020457"/>
                <a:gd name="connsiteY10" fmla="*/ 360040 h 5688632"/>
                <a:gd name="connsiteX11" fmla="*/ 148249 w 2020457"/>
                <a:gd name="connsiteY11" fmla="*/ 1683568 h 5688632"/>
                <a:gd name="connsiteX12" fmla="*/ 148249 w 2020457"/>
                <a:gd name="connsiteY12" fmla="*/ 5400600 h 5688632"/>
                <a:gd name="connsiteX0" fmla="*/ 148249 w 2020457"/>
                <a:gd name="connsiteY0" fmla="*/ 5400600 h 5688632"/>
                <a:gd name="connsiteX1" fmla="*/ 1100689 w 2020457"/>
                <a:gd name="connsiteY1" fmla="*/ 4685848 h 5688632"/>
                <a:gd name="connsiteX2" fmla="*/ 1969081 w 2020457"/>
                <a:gd name="connsiteY2" fmla="*/ 4473748 h 5688632"/>
                <a:gd name="connsiteX3" fmla="*/ 2020457 w 2020457"/>
                <a:gd name="connsiteY3" fmla="*/ 4608512 h 5688632"/>
                <a:gd name="connsiteX4" fmla="*/ 1128837 w 2020457"/>
                <a:gd name="connsiteY4" fmla="*/ 4812208 h 5688632"/>
                <a:gd name="connsiteX5" fmla="*/ 4233 w 2020457"/>
                <a:gd name="connsiteY5" fmla="*/ 5688632 h 5688632"/>
                <a:gd name="connsiteX6" fmla="*/ 4233 w 2020457"/>
                <a:gd name="connsiteY6" fmla="*/ 1512168 h 5688632"/>
                <a:gd name="connsiteX7" fmla="*/ 1948449 w 2020457"/>
                <a:gd name="connsiteY7" fmla="*/ 0 h 5688632"/>
                <a:gd name="connsiteX8" fmla="*/ 1948449 w 2020457"/>
                <a:gd name="connsiteY8" fmla="*/ 2376264 h 5688632"/>
                <a:gd name="connsiteX9" fmla="*/ 1804433 w 2020457"/>
                <a:gd name="connsiteY9" fmla="*/ 360040 h 5688632"/>
                <a:gd name="connsiteX10" fmla="*/ 148249 w 2020457"/>
                <a:gd name="connsiteY10" fmla="*/ 1683568 h 5688632"/>
                <a:gd name="connsiteX11" fmla="*/ 148249 w 2020457"/>
                <a:gd name="connsiteY11" fmla="*/ 5400600 h 5688632"/>
                <a:gd name="connsiteX0" fmla="*/ 148249 w 2248482"/>
                <a:gd name="connsiteY0" fmla="*/ 5592621 h 5880653"/>
                <a:gd name="connsiteX1" fmla="*/ 1100689 w 2248482"/>
                <a:gd name="connsiteY1" fmla="*/ 4877869 h 5880653"/>
                <a:gd name="connsiteX2" fmla="*/ 1969081 w 2248482"/>
                <a:gd name="connsiteY2" fmla="*/ 4665769 h 5880653"/>
                <a:gd name="connsiteX3" fmla="*/ 2020457 w 2248482"/>
                <a:gd name="connsiteY3" fmla="*/ 4800533 h 5880653"/>
                <a:gd name="connsiteX4" fmla="*/ 1128837 w 2248482"/>
                <a:gd name="connsiteY4" fmla="*/ 5004229 h 5880653"/>
                <a:gd name="connsiteX5" fmla="*/ 4233 w 2248482"/>
                <a:gd name="connsiteY5" fmla="*/ 5880653 h 5880653"/>
                <a:gd name="connsiteX6" fmla="*/ 4233 w 2248482"/>
                <a:gd name="connsiteY6" fmla="*/ 1704189 h 5880653"/>
                <a:gd name="connsiteX7" fmla="*/ 1948449 w 2248482"/>
                <a:gd name="connsiteY7" fmla="*/ 192021 h 5880653"/>
                <a:gd name="connsiteX8" fmla="*/ 1804433 w 2248482"/>
                <a:gd name="connsiteY8" fmla="*/ 552061 h 5880653"/>
                <a:gd name="connsiteX9" fmla="*/ 148249 w 2248482"/>
                <a:gd name="connsiteY9" fmla="*/ 1875589 h 5880653"/>
                <a:gd name="connsiteX10" fmla="*/ 148249 w 2248482"/>
                <a:gd name="connsiteY10" fmla="*/ 5592621 h 5880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48482" h="5880653">
                  <a:moveTo>
                    <a:pt x="148249" y="5592621"/>
                  </a:moveTo>
                  <a:lnTo>
                    <a:pt x="1100689" y="4877869"/>
                  </a:lnTo>
                  <a:lnTo>
                    <a:pt x="1969081" y="4665769"/>
                  </a:lnTo>
                  <a:lnTo>
                    <a:pt x="2020457" y="4800533"/>
                  </a:lnTo>
                  <a:lnTo>
                    <a:pt x="1128837" y="5004229"/>
                  </a:lnTo>
                  <a:lnTo>
                    <a:pt x="4233" y="5880653"/>
                  </a:lnTo>
                  <a:cubicBezTo>
                    <a:pt x="8466" y="4492120"/>
                    <a:pt x="0" y="3092722"/>
                    <a:pt x="4233" y="1704189"/>
                  </a:cubicBezTo>
                  <a:lnTo>
                    <a:pt x="1948449" y="192021"/>
                  </a:lnTo>
                  <a:cubicBezTo>
                    <a:pt x="2248482" y="0"/>
                    <a:pt x="2104466" y="271466"/>
                    <a:pt x="1804433" y="552061"/>
                  </a:cubicBezTo>
                  <a:lnTo>
                    <a:pt x="148249" y="1875589"/>
                  </a:lnTo>
                  <a:lnTo>
                    <a:pt x="148249" y="5592621"/>
                  </a:lnTo>
                  <a:close/>
                </a:path>
              </a:pathLst>
            </a:custGeom>
            <a:solidFill>
              <a:schemeClr val="bg1"/>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31" name="Group 131"/>
          <p:cNvGrpSpPr/>
          <p:nvPr/>
        </p:nvGrpSpPr>
        <p:grpSpPr>
          <a:xfrm>
            <a:off x="467544" y="5013176"/>
            <a:ext cx="2857500" cy="1272540"/>
            <a:chOff x="403860" y="4381500"/>
            <a:chExt cx="2857500" cy="1272540"/>
          </a:xfrm>
        </p:grpSpPr>
        <p:sp>
          <p:nvSpPr>
            <p:cNvPr id="133" name="Freeform 132"/>
            <p:cNvSpPr/>
            <p:nvPr/>
          </p:nvSpPr>
          <p:spPr>
            <a:xfrm>
              <a:off x="914400" y="5059680"/>
              <a:ext cx="563880" cy="304800"/>
            </a:xfrm>
            <a:custGeom>
              <a:avLst/>
              <a:gdLst>
                <a:gd name="connsiteX0" fmla="*/ 0 w 563880"/>
                <a:gd name="connsiteY0" fmla="*/ 114300 h 304800"/>
                <a:gd name="connsiteX1" fmla="*/ 434340 w 563880"/>
                <a:gd name="connsiteY1" fmla="*/ 0 h 304800"/>
                <a:gd name="connsiteX2" fmla="*/ 563880 w 563880"/>
                <a:gd name="connsiteY2" fmla="*/ 304800 h 304800"/>
                <a:gd name="connsiteX3" fmla="*/ 0 w 563880"/>
                <a:gd name="connsiteY3" fmla="*/ 114300 h 304800"/>
              </a:gdLst>
              <a:ahLst/>
              <a:cxnLst>
                <a:cxn ang="0">
                  <a:pos x="connsiteX0" y="connsiteY0"/>
                </a:cxn>
                <a:cxn ang="0">
                  <a:pos x="connsiteX1" y="connsiteY1"/>
                </a:cxn>
                <a:cxn ang="0">
                  <a:pos x="connsiteX2" y="connsiteY2"/>
                </a:cxn>
                <a:cxn ang="0">
                  <a:pos x="connsiteX3" y="connsiteY3"/>
                </a:cxn>
              </a:cxnLst>
              <a:rect l="l" t="t" r="r" b="b"/>
              <a:pathLst>
                <a:path w="563880" h="304800">
                  <a:moveTo>
                    <a:pt x="0" y="114300"/>
                  </a:moveTo>
                  <a:lnTo>
                    <a:pt x="434340" y="0"/>
                  </a:lnTo>
                  <a:lnTo>
                    <a:pt x="563880" y="304800"/>
                  </a:lnTo>
                  <a:lnTo>
                    <a:pt x="0" y="114300"/>
                  </a:lnTo>
                  <a:close/>
                </a:path>
              </a:pathLst>
            </a:custGeom>
            <a:solidFill>
              <a:srgbClr val="00CCFF"/>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34" name="Freeform 133"/>
            <p:cNvSpPr/>
            <p:nvPr/>
          </p:nvSpPr>
          <p:spPr>
            <a:xfrm>
              <a:off x="1790700" y="4968240"/>
              <a:ext cx="670560" cy="121920"/>
            </a:xfrm>
            <a:custGeom>
              <a:avLst/>
              <a:gdLst>
                <a:gd name="connsiteX0" fmla="*/ 0 w 670560"/>
                <a:gd name="connsiteY0" fmla="*/ 76200 h 121920"/>
                <a:gd name="connsiteX1" fmla="*/ 518160 w 670560"/>
                <a:gd name="connsiteY1" fmla="*/ 0 h 121920"/>
                <a:gd name="connsiteX2" fmla="*/ 670560 w 670560"/>
                <a:gd name="connsiteY2" fmla="*/ 121920 h 121920"/>
                <a:gd name="connsiteX3" fmla="*/ 0 w 670560"/>
                <a:gd name="connsiteY3" fmla="*/ 76200 h 121920"/>
              </a:gdLst>
              <a:ahLst/>
              <a:cxnLst>
                <a:cxn ang="0">
                  <a:pos x="connsiteX0" y="connsiteY0"/>
                </a:cxn>
                <a:cxn ang="0">
                  <a:pos x="connsiteX1" y="connsiteY1"/>
                </a:cxn>
                <a:cxn ang="0">
                  <a:pos x="connsiteX2" y="connsiteY2"/>
                </a:cxn>
                <a:cxn ang="0">
                  <a:pos x="connsiteX3" y="connsiteY3"/>
                </a:cxn>
              </a:cxnLst>
              <a:rect l="l" t="t" r="r" b="b"/>
              <a:pathLst>
                <a:path w="670560" h="121920">
                  <a:moveTo>
                    <a:pt x="0" y="76200"/>
                  </a:moveTo>
                  <a:lnTo>
                    <a:pt x="518160" y="0"/>
                  </a:lnTo>
                  <a:lnTo>
                    <a:pt x="670560" y="121920"/>
                  </a:lnTo>
                  <a:lnTo>
                    <a:pt x="0" y="76200"/>
                  </a:lnTo>
                  <a:close/>
                </a:path>
              </a:pathLst>
            </a:custGeom>
            <a:solidFill>
              <a:srgbClr val="00CCFF"/>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35" name="Freeform 134"/>
            <p:cNvSpPr/>
            <p:nvPr/>
          </p:nvSpPr>
          <p:spPr>
            <a:xfrm>
              <a:off x="1516380" y="5463540"/>
              <a:ext cx="716280" cy="190500"/>
            </a:xfrm>
            <a:custGeom>
              <a:avLst/>
              <a:gdLst>
                <a:gd name="connsiteX0" fmla="*/ 0 w 716280"/>
                <a:gd name="connsiteY0" fmla="*/ 190500 h 190500"/>
                <a:gd name="connsiteX1" fmla="*/ 411480 w 716280"/>
                <a:gd name="connsiteY1" fmla="*/ 0 h 190500"/>
                <a:gd name="connsiteX2" fmla="*/ 716280 w 716280"/>
                <a:gd name="connsiteY2" fmla="*/ 137160 h 190500"/>
                <a:gd name="connsiteX3" fmla="*/ 0 w 716280"/>
                <a:gd name="connsiteY3" fmla="*/ 190500 h 190500"/>
              </a:gdLst>
              <a:ahLst/>
              <a:cxnLst>
                <a:cxn ang="0">
                  <a:pos x="connsiteX0" y="connsiteY0"/>
                </a:cxn>
                <a:cxn ang="0">
                  <a:pos x="connsiteX1" y="connsiteY1"/>
                </a:cxn>
                <a:cxn ang="0">
                  <a:pos x="connsiteX2" y="connsiteY2"/>
                </a:cxn>
                <a:cxn ang="0">
                  <a:pos x="connsiteX3" y="connsiteY3"/>
                </a:cxn>
              </a:cxnLst>
              <a:rect l="l" t="t" r="r" b="b"/>
              <a:pathLst>
                <a:path w="716280" h="190500">
                  <a:moveTo>
                    <a:pt x="0" y="190500"/>
                  </a:moveTo>
                  <a:lnTo>
                    <a:pt x="411480" y="0"/>
                  </a:lnTo>
                  <a:lnTo>
                    <a:pt x="716280" y="137160"/>
                  </a:lnTo>
                  <a:lnTo>
                    <a:pt x="0" y="190500"/>
                  </a:lnTo>
                  <a:close/>
                </a:path>
              </a:pathLst>
            </a:custGeom>
            <a:solidFill>
              <a:srgbClr val="00CCFF"/>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36" name="Freeform 135"/>
            <p:cNvSpPr/>
            <p:nvPr/>
          </p:nvSpPr>
          <p:spPr>
            <a:xfrm>
              <a:off x="403860" y="5387340"/>
              <a:ext cx="861060" cy="198120"/>
            </a:xfrm>
            <a:custGeom>
              <a:avLst/>
              <a:gdLst>
                <a:gd name="connsiteX0" fmla="*/ 0 w 861060"/>
                <a:gd name="connsiteY0" fmla="*/ 198120 h 198120"/>
                <a:gd name="connsiteX1" fmla="*/ 0 w 861060"/>
                <a:gd name="connsiteY1" fmla="*/ 198120 h 198120"/>
                <a:gd name="connsiteX2" fmla="*/ 289560 w 861060"/>
                <a:gd name="connsiteY2" fmla="*/ 0 h 198120"/>
                <a:gd name="connsiteX3" fmla="*/ 861060 w 861060"/>
                <a:gd name="connsiteY3" fmla="*/ 106680 h 198120"/>
                <a:gd name="connsiteX4" fmla="*/ 624840 w 861060"/>
                <a:gd name="connsiteY4" fmla="*/ 182880 h 198120"/>
                <a:gd name="connsiteX5" fmla="*/ 0 w 861060"/>
                <a:gd name="connsiteY5" fmla="*/ 198120 h 198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61060" h="198120">
                  <a:moveTo>
                    <a:pt x="0" y="198120"/>
                  </a:moveTo>
                  <a:lnTo>
                    <a:pt x="0" y="198120"/>
                  </a:lnTo>
                  <a:lnTo>
                    <a:pt x="289560" y="0"/>
                  </a:lnTo>
                  <a:lnTo>
                    <a:pt x="861060" y="106680"/>
                  </a:lnTo>
                  <a:lnTo>
                    <a:pt x="624840" y="182880"/>
                  </a:lnTo>
                  <a:lnTo>
                    <a:pt x="0" y="198120"/>
                  </a:lnTo>
                  <a:close/>
                </a:path>
              </a:pathLst>
            </a:custGeom>
            <a:solidFill>
              <a:srgbClr val="00CCFF"/>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37" name="Freeform 136"/>
            <p:cNvSpPr/>
            <p:nvPr/>
          </p:nvSpPr>
          <p:spPr>
            <a:xfrm>
              <a:off x="2247900" y="5280660"/>
              <a:ext cx="624840" cy="106680"/>
            </a:xfrm>
            <a:custGeom>
              <a:avLst/>
              <a:gdLst>
                <a:gd name="connsiteX0" fmla="*/ 0 w 624840"/>
                <a:gd name="connsiteY0" fmla="*/ 83820 h 106680"/>
                <a:gd name="connsiteX1" fmla="*/ 0 w 624840"/>
                <a:gd name="connsiteY1" fmla="*/ 83820 h 106680"/>
                <a:gd name="connsiteX2" fmla="*/ 441960 w 624840"/>
                <a:gd name="connsiteY2" fmla="*/ 0 h 106680"/>
                <a:gd name="connsiteX3" fmla="*/ 624840 w 624840"/>
                <a:gd name="connsiteY3" fmla="*/ 106680 h 106680"/>
                <a:gd name="connsiteX4" fmla="*/ 0 w 624840"/>
                <a:gd name="connsiteY4" fmla="*/ 83820 h 1066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4840" h="106680">
                  <a:moveTo>
                    <a:pt x="0" y="83820"/>
                  </a:moveTo>
                  <a:lnTo>
                    <a:pt x="0" y="83820"/>
                  </a:lnTo>
                  <a:lnTo>
                    <a:pt x="441960" y="0"/>
                  </a:lnTo>
                  <a:lnTo>
                    <a:pt x="624840" y="106680"/>
                  </a:lnTo>
                  <a:lnTo>
                    <a:pt x="0" y="83820"/>
                  </a:lnTo>
                  <a:close/>
                </a:path>
              </a:pathLst>
            </a:custGeom>
            <a:solidFill>
              <a:srgbClr val="00CCFF"/>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38" name="Freeform 137"/>
            <p:cNvSpPr/>
            <p:nvPr/>
          </p:nvSpPr>
          <p:spPr>
            <a:xfrm>
              <a:off x="1356360" y="5105400"/>
              <a:ext cx="624840" cy="160020"/>
            </a:xfrm>
            <a:custGeom>
              <a:avLst/>
              <a:gdLst>
                <a:gd name="connsiteX0" fmla="*/ 624840 w 624840"/>
                <a:gd name="connsiteY0" fmla="*/ 99060 h 160020"/>
                <a:gd name="connsiteX1" fmla="*/ 624840 w 624840"/>
                <a:gd name="connsiteY1" fmla="*/ 99060 h 160020"/>
                <a:gd name="connsiteX2" fmla="*/ 556260 w 624840"/>
                <a:gd name="connsiteY2" fmla="*/ 83820 h 160020"/>
                <a:gd name="connsiteX3" fmla="*/ 182880 w 624840"/>
                <a:gd name="connsiteY3" fmla="*/ 0 h 160020"/>
                <a:gd name="connsiteX4" fmla="*/ 0 w 624840"/>
                <a:gd name="connsiteY4" fmla="*/ 160020 h 160020"/>
                <a:gd name="connsiteX5" fmla="*/ 76200 w 624840"/>
                <a:gd name="connsiteY5" fmla="*/ 160020 h 160020"/>
                <a:gd name="connsiteX6" fmla="*/ 624840 w 624840"/>
                <a:gd name="connsiteY6" fmla="*/ 99060 h 1600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24840" h="160020">
                  <a:moveTo>
                    <a:pt x="624840" y="99060"/>
                  </a:moveTo>
                  <a:lnTo>
                    <a:pt x="624840" y="99060"/>
                  </a:lnTo>
                  <a:lnTo>
                    <a:pt x="556260" y="83820"/>
                  </a:lnTo>
                  <a:lnTo>
                    <a:pt x="182880" y="0"/>
                  </a:lnTo>
                  <a:lnTo>
                    <a:pt x="0" y="160020"/>
                  </a:lnTo>
                  <a:lnTo>
                    <a:pt x="76200" y="160020"/>
                  </a:lnTo>
                  <a:lnTo>
                    <a:pt x="624840" y="99060"/>
                  </a:lnTo>
                  <a:close/>
                </a:path>
              </a:pathLst>
            </a:custGeom>
            <a:solidFill>
              <a:srgbClr val="00CCFF"/>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39" name="Freeform 138"/>
            <p:cNvSpPr/>
            <p:nvPr/>
          </p:nvSpPr>
          <p:spPr>
            <a:xfrm>
              <a:off x="1889760" y="4693920"/>
              <a:ext cx="1371600" cy="419100"/>
            </a:xfrm>
            <a:custGeom>
              <a:avLst/>
              <a:gdLst>
                <a:gd name="connsiteX0" fmla="*/ 0 w 1371600"/>
                <a:gd name="connsiteY0" fmla="*/ 175260 h 419100"/>
                <a:gd name="connsiteX1" fmla="*/ 0 w 1371600"/>
                <a:gd name="connsiteY1" fmla="*/ 175260 h 419100"/>
                <a:gd name="connsiteX2" fmla="*/ 1066800 w 1371600"/>
                <a:gd name="connsiteY2" fmla="*/ 0 h 419100"/>
                <a:gd name="connsiteX3" fmla="*/ 1165860 w 1371600"/>
                <a:gd name="connsiteY3" fmla="*/ 129540 h 419100"/>
                <a:gd name="connsiteX4" fmla="*/ 1341120 w 1371600"/>
                <a:gd name="connsiteY4" fmla="*/ 106680 h 419100"/>
                <a:gd name="connsiteX5" fmla="*/ 1371600 w 1371600"/>
                <a:gd name="connsiteY5" fmla="*/ 419100 h 419100"/>
                <a:gd name="connsiteX6" fmla="*/ 822960 w 1371600"/>
                <a:gd name="connsiteY6" fmla="*/ 160020 h 419100"/>
                <a:gd name="connsiteX7" fmla="*/ 0 w 1371600"/>
                <a:gd name="connsiteY7" fmla="*/ 175260 h 419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71600" h="419100">
                  <a:moveTo>
                    <a:pt x="0" y="175260"/>
                  </a:moveTo>
                  <a:lnTo>
                    <a:pt x="0" y="175260"/>
                  </a:lnTo>
                  <a:lnTo>
                    <a:pt x="1066800" y="0"/>
                  </a:lnTo>
                  <a:lnTo>
                    <a:pt x="1165860" y="129540"/>
                  </a:lnTo>
                  <a:lnTo>
                    <a:pt x="1341120" y="106680"/>
                  </a:lnTo>
                  <a:lnTo>
                    <a:pt x="1371600" y="419100"/>
                  </a:lnTo>
                  <a:lnTo>
                    <a:pt x="822960" y="160020"/>
                  </a:lnTo>
                  <a:lnTo>
                    <a:pt x="0" y="175260"/>
                  </a:lnTo>
                  <a:close/>
                </a:path>
              </a:pathLst>
            </a:custGeom>
            <a:solidFill>
              <a:srgbClr val="00CCFF"/>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40" name="Freeform 139"/>
            <p:cNvSpPr/>
            <p:nvPr/>
          </p:nvSpPr>
          <p:spPr>
            <a:xfrm>
              <a:off x="1844040" y="4381500"/>
              <a:ext cx="449580" cy="137160"/>
            </a:xfrm>
            <a:custGeom>
              <a:avLst/>
              <a:gdLst>
                <a:gd name="connsiteX0" fmla="*/ 0 w 449580"/>
                <a:gd name="connsiteY0" fmla="*/ 0 h 137160"/>
                <a:gd name="connsiteX1" fmla="*/ 0 w 449580"/>
                <a:gd name="connsiteY1" fmla="*/ 0 h 137160"/>
                <a:gd name="connsiteX2" fmla="*/ 449580 w 449580"/>
                <a:gd name="connsiteY2" fmla="*/ 76200 h 137160"/>
                <a:gd name="connsiteX3" fmla="*/ 106680 w 449580"/>
                <a:gd name="connsiteY3" fmla="*/ 137160 h 137160"/>
                <a:gd name="connsiteX4" fmla="*/ 0 w 449580"/>
                <a:gd name="connsiteY4" fmla="*/ 0 h 1371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9580" h="137160">
                  <a:moveTo>
                    <a:pt x="0" y="0"/>
                  </a:moveTo>
                  <a:lnTo>
                    <a:pt x="0" y="0"/>
                  </a:lnTo>
                  <a:lnTo>
                    <a:pt x="449580" y="76200"/>
                  </a:lnTo>
                  <a:lnTo>
                    <a:pt x="106680" y="137160"/>
                  </a:lnTo>
                  <a:lnTo>
                    <a:pt x="0" y="0"/>
                  </a:lnTo>
                  <a:close/>
                </a:path>
              </a:pathLst>
            </a:custGeom>
            <a:solidFill>
              <a:srgbClr val="00CCFF"/>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81" name="Freeform 80"/>
          <p:cNvSpPr/>
          <p:nvPr/>
        </p:nvSpPr>
        <p:spPr>
          <a:xfrm rot="3343351">
            <a:off x="4072562" y="1619877"/>
            <a:ext cx="1547429" cy="1373775"/>
          </a:xfrm>
          <a:custGeom>
            <a:avLst/>
            <a:gdLst>
              <a:gd name="connsiteX0" fmla="*/ 1146628 w 2380343"/>
              <a:gd name="connsiteY0" fmla="*/ 1320800 h 1901371"/>
              <a:gd name="connsiteX1" fmla="*/ 0 w 2380343"/>
              <a:gd name="connsiteY1" fmla="*/ 1248228 h 1901371"/>
              <a:gd name="connsiteX2" fmla="*/ 885371 w 2380343"/>
              <a:gd name="connsiteY2" fmla="*/ 1146628 h 1901371"/>
              <a:gd name="connsiteX3" fmla="*/ 29028 w 2380343"/>
              <a:gd name="connsiteY3" fmla="*/ 783771 h 1901371"/>
              <a:gd name="connsiteX4" fmla="*/ 1016000 w 2380343"/>
              <a:gd name="connsiteY4" fmla="*/ 1001486 h 1901371"/>
              <a:gd name="connsiteX5" fmla="*/ 464457 w 2380343"/>
              <a:gd name="connsiteY5" fmla="*/ 101600 h 1901371"/>
              <a:gd name="connsiteX6" fmla="*/ 1204686 w 2380343"/>
              <a:gd name="connsiteY6" fmla="*/ 841828 h 1901371"/>
              <a:gd name="connsiteX7" fmla="*/ 1190171 w 2380343"/>
              <a:gd name="connsiteY7" fmla="*/ 0 h 1901371"/>
              <a:gd name="connsiteX8" fmla="*/ 1364343 w 2380343"/>
              <a:gd name="connsiteY8" fmla="*/ 885371 h 1901371"/>
              <a:gd name="connsiteX9" fmla="*/ 1828800 w 2380343"/>
              <a:gd name="connsiteY9" fmla="*/ 188686 h 1901371"/>
              <a:gd name="connsiteX10" fmla="*/ 1465943 w 2380343"/>
              <a:gd name="connsiteY10" fmla="*/ 1045028 h 1901371"/>
              <a:gd name="connsiteX11" fmla="*/ 2380343 w 2380343"/>
              <a:gd name="connsiteY11" fmla="*/ 1161143 h 1901371"/>
              <a:gd name="connsiteX12" fmla="*/ 1494971 w 2380343"/>
              <a:gd name="connsiteY12" fmla="*/ 1175657 h 1901371"/>
              <a:gd name="connsiteX13" fmla="*/ 1843314 w 2380343"/>
              <a:gd name="connsiteY13" fmla="*/ 1901371 h 1901371"/>
              <a:gd name="connsiteX14" fmla="*/ 1219200 w 2380343"/>
              <a:gd name="connsiteY14" fmla="*/ 1306286 h 1901371"/>
              <a:gd name="connsiteX15" fmla="*/ 1146628 w 2380343"/>
              <a:gd name="connsiteY15" fmla="*/ 1320800 h 19013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380343" h="1901371">
                <a:moveTo>
                  <a:pt x="1146628" y="1320800"/>
                </a:moveTo>
                <a:lnTo>
                  <a:pt x="0" y="1248228"/>
                </a:lnTo>
                <a:lnTo>
                  <a:pt x="885371" y="1146628"/>
                </a:lnTo>
                <a:lnTo>
                  <a:pt x="29028" y="783771"/>
                </a:lnTo>
                <a:lnTo>
                  <a:pt x="1016000" y="1001486"/>
                </a:lnTo>
                <a:lnTo>
                  <a:pt x="464457" y="101600"/>
                </a:lnTo>
                <a:lnTo>
                  <a:pt x="1204686" y="841828"/>
                </a:lnTo>
                <a:lnTo>
                  <a:pt x="1190171" y="0"/>
                </a:lnTo>
                <a:lnTo>
                  <a:pt x="1364343" y="885371"/>
                </a:lnTo>
                <a:lnTo>
                  <a:pt x="1828800" y="188686"/>
                </a:lnTo>
                <a:lnTo>
                  <a:pt x="1465943" y="1045028"/>
                </a:lnTo>
                <a:lnTo>
                  <a:pt x="2380343" y="1161143"/>
                </a:lnTo>
                <a:lnTo>
                  <a:pt x="1494971" y="1175657"/>
                </a:lnTo>
                <a:lnTo>
                  <a:pt x="1843314" y="1901371"/>
                </a:lnTo>
                <a:lnTo>
                  <a:pt x="1219200" y="1306286"/>
                </a:lnTo>
                <a:lnTo>
                  <a:pt x="1146628" y="1320800"/>
                </a:lnTo>
                <a:close/>
              </a:path>
            </a:pathLst>
          </a:custGeom>
          <a:solidFill>
            <a:srgbClr val="00B050"/>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82" name="Freeform 81"/>
          <p:cNvSpPr/>
          <p:nvPr/>
        </p:nvSpPr>
        <p:spPr>
          <a:xfrm rot="3343351">
            <a:off x="3700579" y="2679234"/>
            <a:ext cx="934119" cy="671157"/>
          </a:xfrm>
          <a:custGeom>
            <a:avLst/>
            <a:gdLst>
              <a:gd name="connsiteX0" fmla="*/ 725715 w 1436915"/>
              <a:gd name="connsiteY0" fmla="*/ 638628 h 928914"/>
              <a:gd name="connsiteX1" fmla="*/ 0 w 1436915"/>
              <a:gd name="connsiteY1" fmla="*/ 682171 h 928914"/>
              <a:gd name="connsiteX2" fmla="*/ 551543 w 1436915"/>
              <a:gd name="connsiteY2" fmla="*/ 551542 h 928914"/>
              <a:gd name="connsiteX3" fmla="*/ 87086 w 1436915"/>
              <a:gd name="connsiteY3" fmla="*/ 203200 h 928914"/>
              <a:gd name="connsiteX4" fmla="*/ 783772 w 1436915"/>
              <a:gd name="connsiteY4" fmla="*/ 551542 h 928914"/>
              <a:gd name="connsiteX5" fmla="*/ 406400 w 1436915"/>
              <a:gd name="connsiteY5" fmla="*/ 0 h 928914"/>
              <a:gd name="connsiteX6" fmla="*/ 609600 w 1436915"/>
              <a:gd name="connsiteY6" fmla="*/ 595085 h 928914"/>
              <a:gd name="connsiteX7" fmla="*/ 1088572 w 1436915"/>
              <a:gd name="connsiteY7" fmla="*/ 261257 h 928914"/>
              <a:gd name="connsiteX8" fmla="*/ 827315 w 1436915"/>
              <a:gd name="connsiteY8" fmla="*/ 566057 h 928914"/>
              <a:gd name="connsiteX9" fmla="*/ 1436915 w 1436915"/>
              <a:gd name="connsiteY9" fmla="*/ 812800 h 928914"/>
              <a:gd name="connsiteX10" fmla="*/ 812800 w 1436915"/>
              <a:gd name="connsiteY10" fmla="*/ 682171 h 928914"/>
              <a:gd name="connsiteX11" fmla="*/ 885372 w 1436915"/>
              <a:gd name="connsiteY11" fmla="*/ 928914 h 928914"/>
              <a:gd name="connsiteX12" fmla="*/ 624115 w 1436915"/>
              <a:gd name="connsiteY12" fmla="*/ 653142 h 928914"/>
              <a:gd name="connsiteX13" fmla="*/ 624115 w 1436915"/>
              <a:gd name="connsiteY13" fmla="*/ 653142 h 928914"/>
              <a:gd name="connsiteX14" fmla="*/ 653143 w 1436915"/>
              <a:gd name="connsiteY14" fmla="*/ 653142 h 928914"/>
              <a:gd name="connsiteX15" fmla="*/ 653143 w 1436915"/>
              <a:gd name="connsiteY15" fmla="*/ 653142 h 928914"/>
              <a:gd name="connsiteX16" fmla="*/ 725715 w 1436915"/>
              <a:gd name="connsiteY16" fmla="*/ 638628 h 9289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36915" h="928914">
                <a:moveTo>
                  <a:pt x="725715" y="638628"/>
                </a:moveTo>
                <a:lnTo>
                  <a:pt x="0" y="682171"/>
                </a:lnTo>
                <a:lnTo>
                  <a:pt x="551543" y="551542"/>
                </a:lnTo>
                <a:lnTo>
                  <a:pt x="87086" y="203200"/>
                </a:lnTo>
                <a:lnTo>
                  <a:pt x="783772" y="551542"/>
                </a:lnTo>
                <a:lnTo>
                  <a:pt x="406400" y="0"/>
                </a:lnTo>
                <a:lnTo>
                  <a:pt x="609600" y="595085"/>
                </a:lnTo>
                <a:lnTo>
                  <a:pt x="1088572" y="261257"/>
                </a:lnTo>
                <a:lnTo>
                  <a:pt x="827315" y="566057"/>
                </a:lnTo>
                <a:lnTo>
                  <a:pt x="1436915" y="812800"/>
                </a:lnTo>
                <a:lnTo>
                  <a:pt x="812800" y="682171"/>
                </a:lnTo>
                <a:lnTo>
                  <a:pt x="885372" y="928914"/>
                </a:lnTo>
                <a:lnTo>
                  <a:pt x="624115" y="653142"/>
                </a:lnTo>
                <a:lnTo>
                  <a:pt x="624115" y="653142"/>
                </a:lnTo>
                <a:lnTo>
                  <a:pt x="653143" y="653142"/>
                </a:lnTo>
                <a:lnTo>
                  <a:pt x="653143" y="653142"/>
                </a:lnTo>
                <a:lnTo>
                  <a:pt x="725715" y="638628"/>
                </a:lnTo>
                <a:close/>
              </a:path>
            </a:pathLst>
          </a:custGeom>
          <a:solidFill>
            <a:srgbClr val="00B050"/>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87" name="Trapezoid 86"/>
          <p:cNvSpPr/>
          <p:nvPr/>
        </p:nvSpPr>
        <p:spPr>
          <a:xfrm rot="20135367">
            <a:off x="2982342" y="3834592"/>
            <a:ext cx="748983" cy="832433"/>
          </a:xfrm>
          <a:prstGeom prst="trapezoid">
            <a:avLst/>
          </a:prstGeom>
          <a:solidFill>
            <a:srgbClr val="FFC000"/>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grpSp>
        <p:nvGrpSpPr>
          <p:cNvPr id="229" name="Group 128"/>
          <p:cNvGrpSpPr/>
          <p:nvPr/>
        </p:nvGrpSpPr>
        <p:grpSpPr>
          <a:xfrm>
            <a:off x="4013302" y="3229387"/>
            <a:ext cx="990746" cy="307625"/>
            <a:chOff x="4013302" y="3229387"/>
            <a:chExt cx="990746" cy="307625"/>
          </a:xfrm>
        </p:grpSpPr>
        <p:sp>
          <p:nvSpPr>
            <p:cNvPr id="130" name="Rectangle 129"/>
            <p:cNvSpPr/>
            <p:nvPr/>
          </p:nvSpPr>
          <p:spPr>
            <a:xfrm>
              <a:off x="4355976" y="3320988"/>
              <a:ext cx="648072" cy="216024"/>
            </a:xfrm>
            <a:prstGeom prst="rect">
              <a:avLst/>
            </a:prstGeom>
            <a:solidFill>
              <a:srgbClr val="9933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31" name="Rectangle 130"/>
            <p:cNvSpPr/>
            <p:nvPr/>
          </p:nvSpPr>
          <p:spPr>
            <a:xfrm rot="20599728">
              <a:off x="4013302" y="3229387"/>
              <a:ext cx="648072" cy="216024"/>
            </a:xfrm>
            <a:prstGeom prst="rect">
              <a:avLst/>
            </a:prstGeom>
            <a:solidFill>
              <a:srgbClr val="9933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144" name="Group 143"/>
          <p:cNvGrpSpPr/>
          <p:nvPr/>
        </p:nvGrpSpPr>
        <p:grpSpPr>
          <a:xfrm rot="485560">
            <a:off x="3379012" y="3582505"/>
            <a:ext cx="6408712" cy="1918890"/>
            <a:chOff x="3347864" y="3310310"/>
            <a:chExt cx="6408712" cy="1918890"/>
          </a:xfrm>
        </p:grpSpPr>
        <p:grpSp>
          <p:nvGrpSpPr>
            <p:cNvPr id="26" name="Group 15"/>
            <p:cNvGrpSpPr/>
            <p:nvPr/>
          </p:nvGrpSpPr>
          <p:grpSpPr>
            <a:xfrm>
              <a:off x="3347864" y="3310310"/>
              <a:ext cx="6408712" cy="1918890"/>
              <a:chOff x="0" y="4653136"/>
              <a:chExt cx="7314976" cy="1800200"/>
            </a:xfrm>
          </p:grpSpPr>
          <p:sp>
            <p:nvSpPr>
              <p:cNvPr id="17" name="Rectangle 16"/>
              <p:cNvSpPr/>
              <p:nvPr/>
            </p:nvSpPr>
            <p:spPr>
              <a:xfrm>
                <a:off x="276195" y="5085184"/>
                <a:ext cx="6768752" cy="1368152"/>
              </a:xfrm>
              <a:prstGeom prst="rect">
                <a:avLst/>
              </a:prstGeom>
              <a:solidFill>
                <a:schemeClr val="accent6">
                  <a:lumMod val="5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8" name="Trapezoid 17"/>
              <p:cNvSpPr/>
              <p:nvPr/>
            </p:nvSpPr>
            <p:spPr>
              <a:xfrm>
                <a:off x="6164" y="4653136"/>
                <a:ext cx="7308812" cy="372276"/>
              </a:xfrm>
              <a:prstGeom prst="trapezoid">
                <a:avLst>
                  <a:gd name="adj" fmla="val 124775"/>
                </a:avLst>
              </a:prstGeom>
              <a:solidFill>
                <a:schemeClr val="accent6">
                  <a:lumMod val="5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9" name="Rectangle 18"/>
              <p:cNvSpPr/>
              <p:nvPr/>
            </p:nvSpPr>
            <p:spPr>
              <a:xfrm>
                <a:off x="0" y="5025412"/>
                <a:ext cx="7242967" cy="106364"/>
              </a:xfrm>
              <a:prstGeom prst="rect">
                <a:avLst/>
              </a:prstGeom>
              <a:solidFill>
                <a:schemeClr val="accent6">
                  <a:lumMod val="5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cxnSp>
          <p:nvCxnSpPr>
            <p:cNvPr id="212" name="Straight Connector 211"/>
            <p:cNvCxnSpPr/>
            <p:nvPr/>
          </p:nvCxnSpPr>
          <p:spPr>
            <a:xfrm flipH="1" flipV="1">
              <a:off x="5207000" y="3336926"/>
              <a:ext cx="1704975" cy="336549"/>
            </a:xfrm>
            <a:prstGeom prst="line">
              <a:avLst/>
            </a:prstGeom>
            <a:ln w="76200" cap="rnd">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225" name="Freeform 224"/>
          <p:cNvSpPr/>
          <p:nvPr/>
        </p:nvSpPr>
        <p:spPr>
          <a:xfrm rot="366962">
            <a:off x="6588224" y="3861048"/>
            <a:ext cx="3419872" cy="332740"/>
          </a:xfrm>
          <a:custGeom>
            <a:avLst/>
            <a:gdLst>
              <a:gd name="connsiteX0" fmla="*/ 661670 w 2546350"/>
              <a:gd name="connsiteY0" fmla="*/ 5080 h 332740"/>
              <a:gd name="connsiteX1" fmla="*/ 242570 w 2546350"/>
              <a:gd name="connsiteY1" fmla="*/ 27940 h 332740"/>
              <a:gd name="connsiteX2" fmla="*/ 547370 w 2546350"/>
              <a:gd name="connsiteY2" fmla="*/ 88900 h 332740"/>
              <a:gd name="connsiteX3" fmla="*/ 6350 w 2546350"/>
              <a:gd name="connsiteY3" fmla="*/ 134620 h 332740"/>
              <a:gd name="connsiteX4" fmla="*/ 509270 w 2546350"/>
              <a:gd name="connsiteY4" fmla="*/ 187960 h 332740"/>
              <a:gd name="connsiteX5" fmla="*/ 326390 w 2546350"/>
              <a:gd name="connsiteY5" fmla="*/ 233680 h 332740"/>
              <a:gd name="connsiteX6" fmla="*/ 646430 w 2546350"/>
              <a:gd name="connsiteY6" fmla="*/ 287020 h 332740"/>
              <a:gd name="connsiteX7" fmla="*/ 2338070 w 2546350"/>
              <a:gd name="connsiteY7" fmla="*/ 317500 h 332740"/>
              <a:gd name="connsiteX8" fmla="*/ 1896110 w 2546350"/>
              <a:gd name="connsiteY8" fmla="*/ 195580 h 332740"/>
              <a:gd name="connsiteX9" fmla="*/ 2094230 w 2546350"/>
              <a:gd name="connsiteY9" fmla="*/ 127000 h 332740"/>
              <a:gd name="connsiteX10" fmla="*/ 1697990 w 2546350"/>
              <a:gd name="connsiteY10" fmla="*/ 81280 h 332740"/>
              <a:gd name="connsiteX11" fmla="*/ 1835150 w 2546350"/>
              <a:gd name="connsiteY11" fmla="*/ 12700 h 332740"/>
              <a:gd name="connsiteX12" fmla="*/ 661670 w 2546350"/>
              <a:gd name="connsiteY12" fmla="*/ 5080 h 332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546350" h="332740">
                <a:moveTo>
                  <a:pt x="661670" y="5080"/>
                </a:moveTo>
                <a:cubicBezTo>
                  <a:pt x="396240" y="7620"/>
                  <a:pt x="261620" y="13970"/>
                  <a:pt x="242570" y="27940"/>
                </a:cubicBezTo>
                <a:cubicBezTo>
                  <a:pt x="223520" y="41910"/>
                  <a:pt x="586740" y="71120"/>
                  <a:pt x="547370" y="88900"/>
                </a:cubicBezTo>
                <a:cubicBezTo>
                  <a:pt x="508000" y="106680"/>
                  <a:pt x="12700" y="118110"/>
                  <a:pt x="6350" y="134620"/>
                </a:cubicBezTo>
                <a:cubicBezTo>
                  <a:pt x="0" y="151130"/>
                  <a:pt x="455930" y="171450"/>
                  <a:pt x="509270" y="187960"/>
                </a:cubicBezTo>
                <a:cubicBezTo>
                  <a:pt x="562610" y="204470"/>
                  <a:pt x="303530" y="217170"/>
                  <a:pt x="326390" y="233680"/>
                </a:cubicBezTo>
                <a:cubicBezTo>
                  <a:pt x="349250" y="250190"/>
                  <a:pt x="311150" y="273050"/>
                  <a:pt x="646430" y="287020"/>
                </a:cubicBezTo>
                <a:cubicBezTo>
                  <a:pt x="981710" y="300990"/>
                  <a:pt x="2129790" y="332740"/>
                  <a:pt x="2338070" y="317500"/>
                </a:cubicBezTo>
                <a:cubicBezTo>
                  <a:pt x="2546350" y="302260"/>
                  <a:pt x="1936750" y="227330"/>
                  <a:pt x="1896110" y="195580"/>
                </a:cubicBezTo>
                <a:cubicBezTo>
                  <a:pt x="1855470" y="163830"/>
                  <a:pt x="2127250" y="146050"/>
                  <a:pt x="2094230" y="127000"/>
                </a:cubicBezTo>
                <a:cubicBezTo>
                  <a:pt x="2061210" y="107950"/>
                  <a:pt x="1741170" y="100330"/>
                  <a:pt x="1697990" y="81280"/>
                </a:cubicBezTo>
                <a:cubicBezTo>
                  <a:pt x="1654810" y="62230"/>
                  <a:pt x="2015490" y="25400"/>
                  <a:pt x="1835150" y="12700"/>
                </a:cubicBezTo>
                <a:cubicBezTo>
                  <a:pt x="1654810" y="0"/>
                  <a:pt x="927100" y="2540"/>
                  <a:pt x="661670" y="5080"/>
                </a:cubicBezTo>
                <a:close/>
              </a:path>
            </a:pathLst>
          </a:custGeom>
          <a:solidFill>
            <a:srgbClr val="4D4D4D"/>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145" name="Group 144"/>
          <p:cNvGrpSpPr/>
          <p:nvPr/>
        </p:nvGrpSpPr>
        <p:grpSpPr>
          <a:xfrm rot="4289390">
            <a:off x="4844102" y="3393641"/>
            <a:ext cx="1370713" cy="952990"/>
            <a:chOff x="3855414" y="3328021"/>
            <a:chExt cx="1370713" cy="952990"/>
          </a:xfrm>
        </p:grpSpPr>
        <p:sp>
          <p:nvSpPr>
            <p:cNvPr id="84" name="Rectangle 83"/>
            <p:cNvSpPr/>
            <p:nvPr/>
          </p:nvSpPr>
          <p:spPr>
            <a:xfrm rot="3343351">
              <a:off x="4354887" y="3589106"/>
              <a:ext cx="93623" cy="1092569"/>
            </a:xfrm>
            <a:prstGeom prst="rect">
              <a:avLst/>
            </a:prstGeom>
            <a:solidFill>
              <a:schemeClr val="bg2">
                <a:lumMod val="50000"/>
              </a:schemeClr>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86" name="Freeform 85"/>
            <p:cNvSpPr/>
            <p:nvPr/>
          </p:nvSpPr>
          <p:spPr>
            <a:xfrm rot="3343351">
              <a:off x="4361619" y="3416503"/>
              <a:ext cx="952990" cy="776026"/>
            </a:xfrm>
            <a:custGeom>
              <a:avLst/>
              <a:gdLst>
                <a:gd name="connsiteX0" fmla="*/ 754743 w 1465943"/>
                <a:gd name="connsiteY0" fmla="*/ 682172 h 1074057"/>
                <a:gd name="connsiteX1" fmla="*/ 145143 w 1465943"/>
                <a:gd name="connsiteY1" fmla="*/ 972457 h 1074057"/>
                <a:gd name="connsiteX2" fmla="*/ 725714 w 1465943"/>
                <a:gd name="connsiteY2" fmla="*/ 580572 h 1074057"/>
                <a:gd name="connsiteX3" fmla="*/ 0 w 1465943"/>
                <a:gd name="connsiteY3" fmla="*/ 420914 h 1074057"/>
                <a:gd name="connsiteX4" fmla="*/ 812800 w 1465943"/>
                <a:gd name="connsiteY4" fmla="*/ 493486 h 1074057"/>
                <a:gd name="connsiteX5" fmla="*/ 246743 w 1465943"/>
                <a:gd name="connsiteY5" fmla="*/ 0 h 1074057"/>
                <a:gd name="connsiteX6" fmla="*/ 899886 w 1465943"/>
                <a:gd name="connsiteY6" fmla="*/ 464457 h 1074057"/>
                <a:gd name="connsiteX7" fmla="*/ 754743 w 1465943"/>
                <a:gd name="connsiteY7" fmla="*/ 43543 h 1074057"/>
                <a:gd name="connsiteX8" fmla="*/ 798286 w 1465943"/>
                <a:gd name="connsiteY8" fmla="*/ 566057 h 1074057"/>
                <a:gd name="connsiteX9" fmla="*/ 1465943 w 1465943"/>
                <a:gd name="connsiteY9" fmla="*/ 449943 h 1074057"/>
                <a:gd name="connsiteX10" fmla="*/ 914400 w 1465943"/>
                <a:gd name="connsiteY10" fmla="*/ 653143 h 1074057"/>
                <a:gd name="connsiteX11" fmla="*/ 1132114 w 1465943"/>
                <a:gd name="connsiteY11" fmla="*/ 1074057 h 1074057"/>
                <a:gd name="connsiteX12" fmla="*/ 740229 w 1465943"/>
                <a:gd name="connsiteY12" fmla="*/ 740229 h 1074057"/>
                <a:gd name="connsiteX13" fmla="*/ 696686 w 1465943"/>
                <a:gd name="connsiteY13" fmla="*/ 682172 h 1074057"/>
                <a:gd name="connsiteX14" fmla="*/ 754743 w 1465943"/>
                <a:gd name="connsiteY14" fmla="*/ 682172 h 10740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65943" h="1074057">
                  <a:moveTo>
                    <a:pt x="754743" y="682172"/>
                  </a:moveTo>
                  <a:lnTo>
                    <a:pt x="145143" y="972457"/>
                  </a:lnTo>
                  <a:lnTo>
                    <a:pt x="725714" y="580572"/>
                  </a:lnTo>
                  <a:lnTo>
                    <a:pt x="0" y="420914"/>
                  </a:lnTo>
                  <a:lnTo>
                    <a:pt x="812800" y="493486"/>
                  </a:lnTo>
                  <a:lnTo>
                    <a:pt x="246743" y="0"/>
                  </a:lnTo>
                  <a:lnTo>
                    <a:pt x="899886" y="464457"/>
                  </a:lnTo>
                  <a:lnTo>
                    <a:pt x="754743" y="43543"/>
                  </a:lnTo>
                  <a:lnTo>
                    <a:pt x="798286" y="566057"/>
                  </a:lnTo>
                  <a:lnTo>
                    <a:pt x="1465943" y="449943"/>
                  </a:lnTo>
                  <a:lnTo>
                    <a:pt x="914400" y="653143"/>
                  </a:lnTo>
                  <a:lnTo>
                    <a:pt x="1132114" y="1074057"/>
                  </a:lnTo>
                  <a:lnTo>
                    <a:pt x="740229" y="740229"/>
                  </a:lnTo>
                  <a:lnTo>
                    <a:pt x="696686" y="682172"/>
                  </a:lnTo>
                  <a:lnTo>
                    <a:pt x="754743" y="682172"/>
                  </a:lnTo>
                  <a:close/>
                </a:path>
              </a:pathLst>
            </a:custGeom>
            <a:solidFill>
              <a:srgbClr val="00B050"/>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grpSp>
      <p:grpSp>
        <p:nvGrpSpPr>
          <p:cNvPr id="227" name="Group 8"/>
          <p:cNvGrpSpPr/>
          <p:nvPr/>
        </p:nvGrpSpPr>
        <p:grpSpPr>
          <a:xfrm rot="20998987">
            <a:off x="2825876" y="3927504"/>
            <a:ext cx="6153510" cy="2432050"/>
            <a:chOff x="687322" y="2348880"/>
            <a:chExt cx="6345807" cy="2508052"/>
          </a:xfrm>
          <a:solidFill>
            <a:srgbClr val="333333"/>
          </a:solidFill>
        </p:grpSpPr>
        <p:sp>
          <p:nvSpPr>
            <p:cNvPr id="2" name="Rounded Rectangle 1"/>
            <p:cNvSpPr/>
            <p:nvPr/>
          </p:nvSpPr>
          <p:spPr>
            <a:xfrm rot="16801013">
              <a:off x="1479410" y="2905464"/>
              <a:ext cx="504056" cy="2088232"/>
            </a:xfrm>
            <a:prstGeom prst="roundRect">
              <a:avLst/>
            </a:prstGeom>
            <a:solidFill>
              <a:srgbClr val="111111"/>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 name="Rounded Rectangle 2"/>
            <p:cNvSpPr/>
            <p:nvPr/>
          </p:nvSpPr>
          <p:spPr>
            <a:xfrm>
              <a:off x="6228184" y="2636912"/>
              <a:ext cx="504056" cy="2088232"/>
            </a:xfrm>
            <a:prstGeom prst="roundRect">
              <a:avLst/>
            </a:prstGeom>
            <a:solidFill>
              <a:srgbClr val="111111"/>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 name="Rounded Rectangle 4"/>
            <p:cNvSpPr/>
            <p:nvPr/>
          </p:nvSpPr>
          <p:spPr>
            <a:xfrm>
              <a:off x="2915816" y="2348880"/>
              <a:ext cx="1656184" cy="1584176"/>
            </a:xfrm>
            <a:prstGeom prst="roundRect">
              <a:avLst/>
            </a:prstGeom>
            <a:grp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 name="Rounded Rectangle 3"/>
            <p:cNvSpPr/>
            <p:nvPr/>
          </p:nvSpPr>
          <p:spPr>
            <a:xfrm>
              <a:off x="2915816" y="3717032"/>
              <a:ext cx="3312368" cy="684076"/>
            </a:xfrm>
            <a:prstGeom prst="roundRect">
              <a:avLst/>
            </a:prstGeom>
            <a:grp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 name="Oval 6"/>
            <p:cNvSpPr/>
            <p:nvPr/>
          </p:nvSpPr>
          <p:spPr>
            <a:xfrm>
              <a:off x="3635896" y="2924944"/>
              <a:ext cx="288032" cy="288032"/>
            </a:xfrm>
            <a:prstGeom prst="ellipse">
              <a:avLst/>
            </a:prstGeom>
            <a:solidFill>
              <a:srgbClr val="111111"/>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 name="Rounded Rectangle 5"/>
            <p:cNvSpPr/>
            <p:nvPr/>
          </p:nvSpPr>
          <p:spPr>
            <a:xfrm rot="1368384">
              <a:off x="5376945" y="3272755"/>
              <a:ext cx="1656184" cy="1584177"/>
            </a:xfrm>
            <a:prstGeom prst="roundRect">
              <a:avLst/>
            </a:prstGeom>
            <a:grp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 name="Oval 7"/>
            <p:cNvSpPr/>
            <p:nvPr/>
          </p:nvSpPr>
          <p:spPr>
            <a:xfrm>
              <a:off x="6046576" y="3828044"/>
              <a:ext cx="288032" cy="288032"/>
            </a:xfrm>
            <a:prstGeom prst="ellipse">
              <a:avLst/>
            </a:prstGeom>
            <a:solidFill>
              <a:srgbClr val="111111"/>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149" name="Freeform 148"/>
          <p:cNvSpPr/>
          <p:nvPr/>
        </p:nvSpPr>
        <p:spPr>
          <a:xfrm>
            <a:off x="-3708920" y="2276872"/>
            <a:ext cx="3149600" cy="4368800"/>
          </a:xfrm>
          <a:custGeom>
            <a:avLst/>
            <a:gdLst>
              <a:gd name="connsiteX0" fmla="*/ 685800 w 3149600"/>
              <a:gd name="connsiteY0" fmla="*/ 2057400 h 4368800"/>
              <a:gd name="connsiteX1" fmla="*/ 685800 w 3149600"/>
              <a:gd name="connsiteY1" fmla="*/ 2565400 h 4368800"/>
              <a:gd name="connsiteX2" fmla="*/ 355600 w 3149600"/>
              <a:gd name="connsiteY2" fmla="*/ 2870200 h 4368800"/>
              <a:gd name="connsiteX3" fmla="*/ 381000 w 3149600"/>
              <a:gd name="connsiteY3" fmla="*/ 3314700 h 4368800"/>
              <a:gd name="connsiteX4" fmla="*/ 0 w 3149600"/>
              <a:gd name="connsiteY4" fmla="*/ 3644900 h 4368800"/>
              <a:gd name="connsiteX5" fmla="*/ 12700 w 3149600"/>
              <a:gd name="connsiteY5" fmla="*/ 4368800 h 4368800"/>
              <a:gd name="connsiteX6" fmla="*/ 838200 w 3149600"/>
              <a:gd name="connsiteY6" fmla="*/ 3568700 h 4368800"/>
              <a:gd name="connsiteX7" fmla="*/ 838200 w 3149600"/>
              <a:gd name="connsiteY7" fmla="*/ 4064000 h 4368800"/>
              <a:gd name="connsiteX8" fmla="*/ 2044700 w 3149600"/>
              <a:gd name="connsiteY8" fmla="*/ 2768600 h 4368800"/>
              <a:gd name="connsiteX9" fmla="*/ 2552700 w 3149600"/>
              <a:gd name="connsiteY9" fmla="*/ 2755900 h 4368800"/>
              <a:gd name="connsiteX10" fmla="*/ 2590800 w 3149600"/>
              <a:gd name="connsiteY10" fmla="*/ 1981200 h 4368800"/>
              <a:gd name="connsiteX11" fmla="*/ 3149600 w 3149600"/>
              <a:gd name="connsiteY11" fmla="*/ 1981200 h 4368800"/>
              <a:gd name="connsiteX12" fmla="*/ 3149600 w 3149600"/>
              <a:gd name="connsiteY12" fmla="*/ 1409700 h 4368800"/>
              <a:gd name="connsiteX13" fmla="*/ 2705100 w 3149600"/>
              <a:gd name="connsiteY13" fmla="*/ 1435100 h 4368800"/>
              <a:gd name="connsiteX14" fmla="*/ 2705100 w 3149600"/>
              <a:gd name="connsiteY14" fmla="*/ 838200 h 4368800"/>
              <a:gd name="connsiteX15" fmla="*/ 2349500 w 3149600"/>
              <a:gd name="connsiteY15" fmla="*/ 863600 h 4368800"/>
              <a:gd name="connsiteX16" fmla="*/ 2374900 w 3149600"/>
              <a:gd name="connsiteY16" fmla="*/ 698500 h 4368800"/>
              <a:gd name="connsiteX17" fmla="*/ 2654300 w 3149600"/>
              <a:gd name="connsiteY17" fmla="*/ 711200 h 4368800"/>
              <a:gd name="connsiteX18" fmla="*/ 2641600 w 3149600"/>
              <a:gd name="connsiteY18" fmla="*/ 203200 h 4368800"/>
              <a:gd name="connsiteX19" fmla="*/ 3086100 w 3149600"/>
              <a:gd name="connsiteY19" fmla="*/ 203200 h 4368800"/>
              <a:gd name="connsiteX20" fmla="*/ 3060700 w 3149600"/>
              <a:gd name="connsiteY20" fmla="*/ 12700 h 4368800"/>
              <a:gd name="connsiteX21" fmla="*/ 2120900 w 3149600"/>
              <a:gd name="connsiteY21" fmla="*/ 0 h 4368800"/>
              <a:gd name="connsiteX22" fmla="*/ 1320800 w 3149600"/>
              <a:gd name="connsiteY22" fmla="*/ 342900 h 4368800"/>
              <a:gd name="connsiteX23" fmla="*/ 1346200 w 3149600"/>
              <a:gd name="connsiteY23" fmla="*/ 1511300 h 4368800"/>
              <a:gd name="connsiteX24" fmla="*/ 685800 w 3149600"/>
              <a:gd name="connsiteY24" fmla="*/ 2057400 h 4368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149600" h="4368800">
                <a:moveTo>
                  <a:pt x="685800" y="2057400"/>
                </a:moveTo>
                <a:lnTo>
                  <a:pt x="685800" y="2565400"/>
                </a:lnTo>
                <a:lnTo>
                  <a:pt x="355600" y="2870200"/>
                </a:lnTo>
                <a:lnTo>
                  <a:pt x="381000" y="3314700"/>
                </a:lnTo>
                <a:lnTo>
                  <a:pt x="0" y="3644900"/>
                </a:lnTo>
                <a:lnTo>
                  <a:pt x="12700" y="4368800"/>
                </a:lnTo>
                <a:lnTo>
                  <a:pt x="838200" y="3568700"/>
                </a:lnTo>
                <a:lnTo>
                  <a:pt x="838200" y="4064000"/>
                </a:lnTo>
                <a:lnTo>
                  <a:pt x="2044700" y="2768600"/>
                </a:lnTo>
                <a:lnTo>
                  <a:pt x="2552700" y="2755900"/>
                </a:lnTo>
                <a:lnTo>
                  <a:pt x="2590800" y="1981200"/>
                </a:lnTo>
                <a:lnTo>
                  <a:pt x="3149600" y="1981200"/>
                </a:lnTo>
                <a:lnTo>
                  <a:pt x="3149600" y="1409700"/>
                </a:lnTo>
                <a:lnTo>
                  <a:pt x="2705100" y="1435100"/>
                </a:lnTo>
                <a:lnTo>
                  <a:pt x="2705100" y="838200"/>
                </a:lnTo>
                <a:lnTo>
                  <a:pt x="2349500" y="863600"/>
                </a:lnTo>
                <a:lnTo>
                  <a:pt x="2374900" y="698500"/>
                </a:lnTo>
                <a:lnTo>
                  <a:pt x="2654300" y="711200"/>
                </a:lnTo>
                <a:lnTo>
                  <a:pt x="2641600" y="203200"/>
                </a:lnTo>
                <a:lnTo>
                  <a:pt x="3086100" y="203200"/>
                </a:lnTo>
                <a:lnTo>
                  <a:pt x="3060700" y="12700"/>
                </a:lnTo>
                <a:lnTo>
                  <a:pt x="2120900" y="0"/>
                </a:lnTo>
                <a:lnTo>
                  <a:pt x="1320800" y="342900"/>
                </a:lnTo>
                <a:lnTo>
                  <a:pt x="1346200" y="1511300"/>
                </a:lnTo>
                <a:lnTo>
                  <a:pt x="685800" y="2057400"/>
                </a:lnTo>
                <a:close/>
              </a:path>
            </a:pathLst>
          </a:custGeom>
          <a:solidFill>
            <a:srgbClr val="CCFFFF"/>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50" name="Freeform 149"/>
          <p:cNvSpPr/>
          <p:nvPr/>
        </p:nvSpPr>
        <p:spPr>
          <a:xfrm>
            <a:off x="-50800" y="-88900"/>
            <a:ext cx="2755900" cy="5549900"/>
          </a:xfrm>
          <a:custGeom>
            <a:avLst/>
            <a:gdLst>
              <a:gd name="connsiteX0" fmla="*/ 1752600 w 2755900"/>
              <a:gd name="connsiteY0" fmla="*/ 127000 h 5549900"/>
              <a:gd name="connsiteX1" fmla="*/ 1765300 w 2755900"/>
              <a:gd name="connsiteY1" fmla="*/ 622300 h 5549900"/>
              <a:gd name="connsiteX2" fmla="*/ 2298700 w 2755900"/>
              <a:gd name="connsiteY2" fmla="*/ 215900 h 5549900"/>
              <a:gd name="connsiteX3" fmla="*/ 2286000 w 2755900"/>
              <a:gd name="connsiteY3" fmla="*/ 736600 h 5549900"/>
              <a:gd name="connsiteX4" fmla="*/ 2730500 w 2755900"/>
              <a:gd name="connsiteY4" fmla="*/ 406400 h 5549900"/>
              <a:gd name="connsiteX5" fmla="*/ 2755900 w 2755900"/>
              <a:gd name="connsiteY5" fmla="*/ 2044700 h 5549900"/>
              <a:gd name="connsiteX6" fmla="*/ 2489200 w 2755900"/>
              <a:gd name="connsiteY6" fmla="*/ 2324100 h 5549900"/>
              <a:gd name="connsiteX7" fmla="*/ 2476500 w 2755900"/>
              <a:gd name="connsiteY7" fmla="*/ 3136900 h 5549900"/>
              <a:gd name="connsiteX8" fmla="*/ 2209800 w 2755900"/>
              <a:gd name="connsiteY8" fmla="*/ 3441700 h 5549900"/>
              <a:gd name="connsiteX9" fmla="*/ 2247900 w 2755900"/>
              <a:gd name="connsiteY9" fmla="*/ 4343400 h 5549900"/>
              <a:gd name="connsiteX10" fmla="*/ 1066800 w 2755900"/>
              <a:gd name="connsiteY10" fmla="*/ 5549900 h 5549900"/>
              <a:gd name="connsiteX11" fmla="*/ 1066800 w 2755900"/>
              <a:gd name="connsiteY11" fmla="*/ 4254500 h 5549900"/>
              <a:gd name="connsiteX12" fmla="*/ 723900 w 2755900"/>
              <a:gd name="connsiteY12" fmla="*/ 4622800 h 5549900"/>
              <a:gd name="connsiteX13" fmla="*/ 723900 w 2755900"/>
              <a:gd name="connsiteY13" fmla="*/ 4127500 h 5549900"/>
              <a:gd name="connsiteX14" fmla="*/ 393700 w 2755900"/>
              <a:gd name="connsiteY14" fmla="*/ 4419600 h 5549900"/>
              <a:gd name="connsiteX15" fmla="*/ 342900 w 2755900"/>
              <a:gd name="connsiteY15" fmla="*/ 3937000 h 5549900"/>
              <a:gd name="connsiteX16" fmla="*/ 12700 w 2755900"/>
              <a:gd name="connsiteY16" fmla="*/ 4203700 h 5549900"/>
              <a:gd name="connsiteX17" fmla="*/ 0 w 2755900"/>
              <a:gd name="connsiteY17" fmla="*/ 0 h 5549900"/>
              <a:gd name="connsiteX18" fmla="*/ 1739900 w 2755900"/>
              <a:gd name="connsiteY18" fmla="*/ 12700 h 5549900"/>
              <a:gd name="connsiteX19" fmla="*/ 1752600 w 2755900"/>
              <a:gd name="connsiteY19" fmla="*/ 127000 h 5549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755900" h="5549900">
                <a:moveTo>
                  <a:pt x="1752600" y="127000"/>
                </a:moveTo>
                <a:lnTo>
                  <a:pt x="1765300" y="622300"/>
                </a:lnTo>
                <a:lnTo>
                  <a:pt x="2298700" y="215900"/>
                </a:lnTo>
                <a:lnTo>
                  <a:pt x="2286000" y="736600"/>
                </a:lnTo>
                <a:lnTo>
                  <a:pt x="2730500" y="406400"/>
                </a:lnTo>
                <a:lnTo>
                  <a:pt x="2755900" y="2044700"/>
                </a:lnTo>
                <a:lnTo>
                  <a:pt x="2489200" y="2324100"/>
                </a:lnTo>
                <a:lnTo>
                  <a:pt x="2476500" y="3136900"/>
                </a:lnTo>
                <a:lnTo>
                  <a:pt x="2209800" y="3441700"/>
                </a:lnTo>
                <a:lnTo>
                  <a:pt x="2247900" y="4343400"/>
                </a:lnTo>
                <a:lnTo>
                  <a:pt x="1066800" y="5549900"/>
                </a:lnTo>
                <a:lnTo>
                  <a:pt x="1066800" y="4254500"/>
                </a:lnTo>
                <a:lnTo>
                  <a:pt x="723900" y="4622800"/>
                </a:lnTo>
                <a:lnTo>
                  <a:pt x="723900" y="4127500"/>
                </a:lnTo>
                <a:lnTo>
                  <a:pt x="393700" y="4419600"/>
                </a:lnTo>
                <a:lnTo>
                  <a:pt x="342900" y="3937000"/>
                </a:lnTo>
                <a:lnTo>
                  <a:pt x="12700" y="4203700"/>
                </a:lnTo>
                <a:cubicBezTo>
                  <a:pt x="8467" y="2802467"/>
                  <a:pt x="4233" y="1401233"/>
                  <a:pt x="0" y="0"/>
                </a:cubicBezTo>
                <a:lnTo>
                  <a:pt x="1739900" y="12700"/>
                </a:lnTo>
                <a:lnTo>
                  <a:pt x="1752600" y="127000"/>
                </a:lnTo>
                <a:close/>
              </a:path>
            </a:pathLst>
          </a:custGeom>
          <a:solidFill>
            <a:srgbClr val="CCFFFF"/>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226" name="Group 16"/>
          <p:cNvGrpSpPr/>
          <p:nvPr/>
        </p:nvGrpSpPr>
        <p:grpSpPr>
          <a:xfrm rot="12335629">
            <a:off x="856221" y="4269891"/>
            <a:ext cx="2187244" cy="1296144"/>
            <a:chOff x="1115616" y="3429000"/>
            <a:chExt cx="2520280" cy="2088232"/>
          </a:xfrm>
        </p:grpSpPr>
        <p:sp>
          <p:nvSpPr>
            <p:cNvPr id="57" name="Rounded Rectangle 56"/>
            <p:cNvSpPr/>
            <p:nvPr/>
          </p:nvSpPr>
          <p:spPr>
            <a:xfrm>
              <a:off x="1115616" y="3429000"/>
              <a:ext cx="2520280" cy="1728192"/>
            </a:xfrm>
            <a:prstGeom prst="roundRect">
              <a:avLst/>
            </a:prstGeom>
            <a:solidFill>
              <a:schemeClr val="bg1">
                <a:lumMod val="85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8" name="Isosceles Triangle 57"/>
            <p:cNvSpPr/>
            <p:nvPr/>
          </p:nvSpPr>
          <p:spPr>
            <a:xfrm>
              <a:off x="2051720" y="4509120"/>
              <a:ext cx="648072" cy="1008112"/>
            </a:xfrm>
            <a:prstGeom prst="triangle">
              <a:avLst/>
            </a:prstGeom>
            <a:solidFill>
              <a:schemeClr val="bg1">
                <a:lumMod val="75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147" name="Group 146"/>
          <p:cNvGrpSpPr/>
          <p:nvPr/>
        </p:nvGrpSpPr>
        <p:grpSpPr>
          <a:xfrm rot="15914511">
            <a:off x="207056" y="2847916"/>
            <a:ext cx="2679798" cy="1509687"/>
            <a:chOff x="2921557" y="1638982"/>
            <a:chExt cx="2679798" cy="1509687"/>
          </a:xfrm>
        </p:grpSpPr>
        <p:sp>
          <p:nvSpPr>
            <p:cNvPr id="83" name="Rectangle 82"/>
            <p:cNvSpPr/>
            <p:nvPr/>
          </p:nvSpPr>
          <p:spPr>
            <a:xfrm rot="3343351">
              <a:off x="3889273" y="1930671"/>
              <a:ext cx="93623" cy="2029056"/>
            </a:xfrm>
            <a:prstGeom prst="rect">
              <a:avLst/>
            </a:prstGeom>
            <a:solidFill>
              <a:schemeClr val="bg2">
                <a:lumMod val="50000"/>
              </a:schemeClr>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85" name="Freeform 84"/>
            <p:cNvSpPr/>
            <p:nvPr/>
          </p:nvSpPr>
          <p:spPr>
            <a:xfrm rot="3343351">
              <a:off x="4080972" y="1628287"/>
              <a:ext cx="1509687" cy="1531078"/>
            </a:xfrm>
            <a:custGeom>
              <a:avLst/>
              <a:gdLst>
                <a:gd name="connsiteX0" fmla="*/ 1045029 w 2322286"/>
                <a:gd name="connsiteY0" fmla="*/ 1378857 h 2119086"/>
                <a:gd name="connsiteX1" fmla="*/ 449943 w 2322286"/>
                <a:gd name="connsiteY1" fmla="*/ 2075543 h 2119086"/>
                <a:gd name="connsiteX2" fmla="*/ 943429 w 2322286"/>
                <a:gd name="connsiteY2" fmla="*/ 1161143 h 2119086"/>
                <a:gd name="connsiteX3" fmla="*/ 0 w 2322286"/>
                <a:gd name="connsiteY3" fmla="*/ 1117600 h 2119086"/>
                <a:gd name="connsiteX4" fmla="*/ 972458 w 2322286"/>
                <a:gd name="connsiteY4" fmla="*/ 986972 h 2119086"/>
                <a:gd name="connsiteX5" fmla="*/ 43543 w 2322286"/>
                <a:gd name="connsiteY5" fmla="*/ 435429 h 2119086"/>
                <a:gd name="connsiteX6" fmla="*/ 1030515 w 2322286"/>
                <a:gd name="connsiteY6" fmla="*/ 885372 h 2119086"/>
                <a:gd name="connsiteX7" fmla="*/ 522515 w 2322286"/>
                <a:gd name="connsiteY7" fmla="*/ 0 h 2119086"/>
                <a:gd name="connsiteX8" fmla="*/ 1204686 w 2322286"/>
                <a:gd name="connsiteY8" fmla="*/ 914400 h 2119086"/>
                <a:gd name="connsiteX9" fmla="*/ 1219200 w 2322286"/>
                <a:gd name="connsiteY9" fmla="*/ 58057 h 2119086"/>
                <a:gd name="connsiteX10" fmla="*/ 1277258 w 2322286"/>
                <a:gd name="connsiteY10" fmla="*/ 899886 h 2119086"/>
                <a:gd name="connsiteX11" fmla="*/ 1886858 w 2322286"/>
                <a:gd name="connsiteY11" fmla="*/ 319315 h 2119086"/>
                <a:gd name="connsiteX12" fmla="*/ 1364343 w 2322286"/>
                <a:gd name="connsiteY12" fmla="*/ 1001486 h 2119086"/>
                <a:gd name="connsiteX13" fmla="*/ 2322286 w 2322286"/>
                <a:gd name="connsiteY13" fmla="*/ 1640115 h 2119086"/>
                <a:gd name="connsiteX14" fmla="*/ 1262743 w 2322286"/>
                <a:gd name="connsiteY14" fmla="*/ 1103086 h 2119086"/>
                <a:gd name="connsiteX15" fmla="*/ 2002972 w 2322286"/>
                <a:gd name="connsiteY15" fmla="*/ 2032000 h 2119086"/>
                <a:gd name="connsiteX16" fmla="*/ 1088572 w 2322286"/>
                <a:gd name="connsiteY16" fmla="*/ 1248229 h 2119086"/>
                <a:gd name="connsiteX17" fmla="*/ 1582058 w 2322286"/>
                <a:gd name="connsiteY17" fmla="*/ 2119086 h 2119086"/>
                <a:gd name="connsiteX18" fmla="*/ 1045029 w 2322286"/>
                <a:gd name="connsiteY18" fmla="*/ 1378857 h 2119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322286" h="2119086">
                  <a:moveTo>
                    <a:pt x="1045029" y="1378857"/>
                  </a:moveTo>
                  <a:lnTo>
                    <a:pt x="449943" y="2075543"/>
                  </a:lnTo>
                  <a:lnTo>
                    <a:pt x="943429" y="1161143"/>
                  </a:lnTo>
                  <a:lnTo>
                    <a:pt x="0" y="1117600"/>
                  </a:lnTo>
                  <a:lnTo>
                    <a:pt x="972458" y="986972"/>
                  </a:lnTo>
                  <a:lnTo>
                    <a:pt x="43543" y="435429"/>
                  </a:lnTo>
                  <a:lnTo>
                    <a:pt x="1030515" y="885372"/>
                  </a:lnTo>
                  <a:lnTo>
                    <a:pt x="522515" y="0"/>
                  </a:lnTo>
                  <a:lnTo>
                    <a:pt x="1204686" y="914400"/>
                  </a:lnTo>
                  <a:lnTo>
                    <a:pt x="1219200" y="58057"/>
                  </a:lnTo>
                  <a:lnTo>
                    <a:pt x="1277258" y="899886"/>
                  </a:lnTo>
                  <a:lnTo>
                    <a:pt x="1886858" y="319315"/>
                  </a:lnTo>
                  <a:lnTo>
                    <a:pt x="1364343" y="1001486"/>
                  </a:lnTo>
                  <a:lnTo>
                    <a:pt x="2322286" y="1640115"/>
                  </a:lnTo>
                  <a:lnTo>
                    <a:pt x="1262743" y="1103086"/>
                  </a:lnTo>
                  <a:lnTo>
                    <a:pt x="2002972" y="2032000"/>
                  </a:lnTo>
                  <a:lnTo>
                    <a:pt x="1088572" y="1248229"/>
                  </a:lnTo>
                  <a:lnTo>
                    <a:pt x="1582058" y="2119086"/>
                  </a:lnTo>
                  <a:lnTo>
                    <a:pt x="1045029" y="1378857"/>
                  </a:lnTo>
                  <a:close/>
                </a:path>
              </a:pathLst>
            </a:custGeom>
            <a:solidFill>
              <a:srgbClr val="00B050"/>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grpSp>
      <p:sp>
        <p:nvSpPr>
          <p:cNvPr id="152" name="Freeform 151"/>
          <p:cNvSpPr/>
          <p:nvPr/>
        </p:nvSpPr>
        <p:spPr>
          <a:xfrm>
            <a:off x="-190500" y="3835400"/>
            <a:ext cx="1231900" cy="2921000"/>
          </a:xfrm>
          <a:custGeom>
            <a:avLst/>
            <a:gdLst>
              <a:gd name="connsiteX0" fmla="*/ 0 w 1231900"/>
              <a:gd name="connsiteY0" fmla="*/ 355600 h 2921000"/>
              <a:gd name="connsiteX1" fmla="*/ 508000 w 1231900"/>
              <a:gd name="connsiteY1" fmla="*/ 0 h 2921000"/>
              <a:gd name="connsiteX2" fmla="*/ 520700 w 1231900"/>
              <a:gd name="connsiteY2" fmla="*/ 520700 h 2921000"/>
              <a:gd name="connsiteX3" fmla="*/ 889000 w 1231900"/>
              <a:gd name="connsiteY3" fmla="*/ 228600 h 2921000"/>
              <a:gd name="connsiteX4" fmla="*/ 876300 w 1231900"/>
              <a:gd name="connsiteY4" fmla="*/ 660400 h 2921000"/>
              <a:gd name="connsiteX5" fmla="*/ 1231900 w 1231900"/>
              <a:gd name="connsiteY5" fmla="*/ 368300 h 2921000"/>
              <a:gd name="connsiteX6" fmla="*/ 1219200 w 1231900"/>
              <a:gd name="connsiteY6" fmla="*/ 1739900 h 2921000"/>
              <a:gd name="connsiteX7" fmla="*/ 25400 w 1231900"/>
              <a:gd name="connsiteY7" fmla="*/ 2921000 h 2921000"/>
              <a:gd name="connsiteX8" fmla="*/ 50800 w 1231900"/>
              <a:gd name="connsiteY8" fmla="*/ 330200 h 2921000"/>
              <a:gd name="connsiteX9" fmla="*/ 0 w 1231900"/>
              <a:gd name="connsiteY9" fmla="*/ 355600 h 292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31900" h="2921000">
                <a:moveTo>
                  <a:pt x="0" y="355600"/>
                </a:moveTo>
                <a:lnTo>
                  <a:pt x="508000" y="0"/>
                </a:lnTo>
                <a:lnTo>
                  <a:pt x="520700" y="520700"/>
                </a:lnTo>
                <a:lnTo>
                  <a:pt x="889000" y="228600"/>
                </a:lnTo>
                <a:lnTo>
                  <a:pt x="876300" y="660400"/>
                </a:lnTo>
                <a:lnTo>
                  <a:pt x="1231900" y="368300"/>
                </a:lnTo>
                <a:lnTo>
                  <a:pt x="1219200" y="1739900"/>
                </a:lnTo>
                <a:lnTo>
                  <a:pt x="25400" y="2921000"/>
                </a:lnTo>
                <a:lnTo>
                  <a:pt x="50800" y="330200"/>
                </a:lnTo>
                <a:lnTo>
                  <a:pt x="0" y="355600"/>
                </a:lnTo>
                <a:close/>
              </a:path>
            </a:pathLst>
          </a:custGeom>
          <a:solidFill>
            <a:schemeClr val="bg1"/>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54" name="Freeform 153"/>
          <p:cNvSpPr/>
          <p:nvPr/>
        </p:nvSpPr>
        <p:spPr>
          <a:xfrm>
            <a:off x="-38100" y="3810000"/>
            <a:ext cx="1092200" cy="1625600"/>
          </a:xfrm>
          <a:custGeom>
            <a:avLst/>
            <a:gdLst>
              <a:gd name="connsiteX0" fmla="*/ 25400 w 1092200"/>
              <a:gd name="connsiteY0" fmla="*/ 254000 h 1625600"/>
              <a:gd name="connsiteX1" fmla="*/ 203200 w 1092200"/>
              <a:gd name="connsiteY1" fmla="*/ 876300 h 1625600"/>
              <a:gd name="connsiteX2" fmla="*/ 520700 w 1092200"/>
              <a:gd name="connsiteY2" fmla="*/ 698500 h 1625600"/>
              <a:gd name="connsiteX3" fmla="*/ 596900 w 1092200"/>
              <a:gd name="connsiteY3" fmla="*/ 1397000 h 1625600"/>
              <a:gd name="connsiteX4" fmla="*/ 1003300 w 1092200"/>
              <a:gd name="connsiteY4" fmla="*/ 1625600 h 1625600"/>
              <a:gd name="connsiteX5" fmla="*/ 1092200 w 1092200"/>
              <a:gd name="connsiteY5" fmla="*/ 1625600 h 1625600"/>
              <a:gd name="connsiteX6" fmla="*/ 1092200 w 1092200"/>
              <a:gd name="connsiteY6" fmla="*/ 355600 h 1625600"/>
              <a:gd name="connsiteX7" fmla="*/ 711200 w 1092200"/>
              <a:gd name="connsiteY7" fmla="*/ 685800 h 1625600"/>
              <a:gd name="connsiteX8" fmla="*/ 749300 w 1092200"/>
              <a:gd name="connsiteY8" fmla="*/ 228600 h 1625600"/>
              <a:gd name="connsiteX9" fmla="*/ 406400 w 1092200"/>
              <a:gd name="connsiteY9" fmla="*/ 546100 h 1625600"/>
              <a:gd name="connsiteX10" fmla="*/ 368300 w 1092200"/>
              <a:gd name="connsiteY10" fmla="*/ 0 h 1625600"/>
              <a:gd name="connsiteX11" fmla="*/ 0 w 1092200"/>
              <a:gd name="connsiteY11" fmla="*/ 304800 h 1625600"/>
              <a:gd name="connsiteX12" fmla="*/ 25400 w 1092200"/>
              <a:gd name="connsiteY12" fmla="*/ 254000 h 1625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92200" h="1625600">
                <a:moveTo>
                  <a:pt x="25400" y="254000"/>
                </a:moveTo>
                <a:lnTo>
                  <a:pt x="203200" y="876300"/>
                </a:lnTo>
                <a:lnTo>
                  <a:pt x="520700" y="698500"/>
                </a:lnTo>
                <a:lnTo>
                  <a:pt x="596900" y="1397000"/>
                </a:lnTo>
                <a:lnTo>
                  <a:pt x="1003300" y="1625600"/>
                </a:lnTo>
                <a:lnTo>
                  <a:pt x="1092200" y="1625600"/>
                </a:lnTo>
                <a:lnTo>
                  <a:pt x="1092200" y="355600"/>
                </a:lnTo>
                <a:lnTo>
                  <a:pt x="711200" y="685800"/>
                </a:lnTo>
                <a:lnTo>
                  <a:pt x="749300" y="228600"/>
                </a:lnTo>
                <a:lnTo>
                  <a:pt x="406400" y="546100"/>
                </a:lnTo>
                <a:lnTo>
                  <a:pt x="368300" y="0"/>
                </a:lnTo>
                <a:lnTo>
                  <a:pt x="0" y="304800"/>
                </a:lnTo>
                <a:lnTo>
                  <a:pt x="25400" y="254000"/>
                </a:lnTo>
                <a:close/>
              </a:path>
            </a:pathLst>
          </a:custGeom>
          <a:solidFill>
            <a:srgbClr val="9933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55" name="Freeform 154"/>
          <p:cNvSpPr/>
          <p:nvPr/>
        </p:nvSpPr>
        <p:spPr>
          <a:xfrm>
            <a:off x="2171700" y="1981200"/>
            <a:ext cx="838200" cy="1790700"/>
          </a:xfrm>
          <a:custGeom>
            <a:avLst/>
            <a:gdLst>
              <a:gd name="connsiteX0" fmla="*/ 50800 w 838200"/>
              <a:gd name="connsiteY0" fmla="*/ 1790700 h 1790700"/>
              <a:gd name="connsiteX1" fmla="*/ 381000 w 838200"/>
              <a:gd name="connsiteY1" fmla="*/ 1384300 h 1790700"/>
              <a:gd name="connsiteX2" fmla="*/ 444500 w 838200"/>
              <a:gd name="connsiteY2" fmla="*/ 939800 h 1790700"/>
              <a:gd name="connsiteX3" fmla="*/ 520700 w 838200"/>
              <a:gd name="connsiteY3" fmla="*/ 749300 h 1790700"/>
              <a:gd name="connsiteX4" fmla="*/ 838200 w 838200"/>
              <a:gd name="connsiteY4" fmla="*/ 977900 h 1790700"/>
              <a:gd name="connsiteX5" fmla="*/ 736600 w 838200"/>
              <a:gd name="connsiteY5" fmla="*/ 215900 h 1790700"/>
              <a:gd name="connsiteX6" fmla="*/ 508000 w 838200"/>
              <a:gd name="connsiteY6" fmla="*/ 0 h 1790700"/>
              <a:gd name="connsiteX7" fmla="*/ 254000 w 838200"/>
              <a:gd name="connsiteY7" fmla="*/ 279400 h 1790700"/>
              <a:gd name="connsiteX8" fmla="*/ 266700 w 838200"/>
              <a:gd name="connsiteY8" fmla="*/ 1104900 h 1790700"/>
              <a:gd name="connsiteX9" fmla="*/ 0 w 838200"/>
              <a:gd name="connsiteY9" fmla="*/ 1397000 h 1790700"/>
              <a:gd name="connsiteX10" fmla="*/ 50800 w 838200"/>
              <a:gd name="connsiteY10" fmla="*/ 1790700 h 1790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38200" h="1790700">
                <a:moveTo>
                  <a:pt x="50800" y="1790700"/>
                </a:moveTo>
                <a:lnTo>
                  <a:pt x="381000" y="1384300"/>
                </a:lnTo>
                <a:lnTo>
                  <a:pt x="444500" y="939800"/>
                </a:lnTo>
                <a:lnTo>
                  <a:pt x="520700" y="749300"/>
                </a:lnTo>
                <a:lnTo>
                  <a:pt x="838200" y="977900"/>
                </a:lnTo>
                <a:lnTo>
                  <a:pt x="736600" y="215900"/>
                </a:lnTo>
                <a:lnTo>
                  <a:pt x="508000" y="0"/>
                </a:lnTo>
                <a:lnTo>
                  <a:pt x="254000" y="279400"/>
                </a:lnTo>
                <a:lnTo>
                  <a:pt x="266700" y="1104900"/>
                </a:lnTo>
                <a:lnTo>
                  <a:pt x="0" y="1397000"/>
                </a:lnTo>
                <a:lnTo>
                  <a:pt x="50800" y="1790700"/>
                </a:lnTo>
                <a:close/>
              </a:path>
            </a:pathLst>
          </a:custGeom>
          <a:solidFill>
            <a:srgbClr val="9933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cxnSp>
        <p:nvCxnSpPr>
          <p:cNvPr id="156" name="Straight Connector 155"/>
          <p:cNvCxnSpPr/>
          <p:nvPr/>
        </p:nvCxnSpPr>
        <p:spPr>
          <a:xfrm>
            <a:off x="2699792" y="-27384"/>
            <a:ext cx="0" cy="3744416"/>
          </a:xfrm>
          <a:prstGeom prst="line">
            <a:avLst/>
          </a:prstGeom>
          <a:ln w="762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2" name="Straight Connector 161"/>
          <p:cNvCxnSpPr/>
          <p:nvPr/>
        </p:nvCxnSpPr>
        <p:spPr>
          <a:xfrm>
            <a:off x="2699792" y="2492896"/>
            <a:ext cx="115212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4" name="Straight Connector 163"/>
          <p:cNvCxnSpPr/>
          <p:nvPr/>
        </p:nvCxnSpPr>
        <p:spPr>
          <a:xfrm>
            <a:off x="2771800" y="2780928"/>
            <a:ext cx="115212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7" name="Straight Connector 166"/>
          <p:cNvCxnSpPr/>
          <p:nvPr/>
        </p:nvCxnSpPr>
        <p:spPr>
          <a:xfrm>
            <a:off x="2699792" y="2204864"/>
            <a:ext cx="36004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2" name="Straight Connector 181"/>
          <p:cNvCxnSpPr/>
          <p:nvPr/>
        </p:nvCxnSpPr>
        <p:spPr>
          <a:xfrm flipV="1">
            <a:off x="2411760" y="2204864"/>
            <a:ext cx="288032" cy="28803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4" name="Straight Connector 183"/>
          <p:cNvCxnSpPr/>
          <p:nvPr/>
        </p:nvCxnSpPr>
        <p:spPr>
          <a:xfrm flipV="1">
            <a:off x="2411760" y="2492896"/>
            <a:ext cx="288032" cy="28803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5" name="Straight Connector 184"/>
          <p:cNvCxnSpPr/>
          <p:nvPr/>
        </p:nvCxnSpPr>
        <p:spPr>
          <a:xfrm flipV="1">
            <a:off x="2411760" y="2780928"/>
            <a:ext cx="288032" cy="28803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6" name="Straight Connector 185"/>
          <p:cNvCxnSpPr/>
          <p:nvPr/>
        </p:nvCxnSpPr>
        <p:spPr>
          <a:xfrm flipV="1">
            <a:off x="2195736" y="3212976"/>
            <a:ext cx="360040" cy="36004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8" name="Straight Connector 187"/>
          <p:cNvCxnSpPr/>
          <p:nvPr/>
        </p:nvCxnSpPr>
        <p:spPr>
          <a:xfrm flipV="1">
            <a:off x="539552" y="4293096"/>
            <a:ext cx="504056" cy="50405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9" name="Straight Connector 188"/>
          <p:cNvCxnSpPr/>
          <p:nvPr/>
        </p:nvCxnSpPr>
        <p:spPr>
          <a:xfrm flipV="1">
            <a:off x="539552" y="4581128"/>
            <a:ext cx="504056" cy="50405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0" name="Straight Connector 189"/>
          <p:cNvCxnSpPr/>
          <p:nvPr/>
        </p:nvCxnSpPr>
        <p:spPr>
          <a:xfrm flipV="1">
            <a:off x="666750" y="4869160"/>
            <a:ext cx="376858" cy="38864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1" name="Straight Connector 190"/>
          <p:cNvCxnSpPr/>
          <p:nvPr/>
        </p:nvCxnSpPr>
        <p:spPr>
          <a:xfrm flipV="1">
            <a:off x="827584" y="5157192"/>
            <a:ext cx="216024" cy="21602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1" name="Straight Connector 200"/>
          <p:cNvCxnSpPr/>
          <p:nvPr/>
        </p:nvCxnSpPr>
        <p:spPr>
          <a:xfrm>
            <a:off x="899592" y="4437112"/>
            <a:ext cx="0" cy="28803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5" name="Straight Connector 204"/>
          <p:cNvCxnSpPr/>
          <p:nvPr/>
        </p:nvCxnSpPr>
        <p:spPr>
          <a:xfrm>
            <a:off x="899592" y="5013176"/>
            <a:ext cx="0" cy="28803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7" name="Straight Connector 206"/>
          <p:cNvCxnSpPr/>
          <p:nvPr/>
        </p:nvCxnSpPr>
        <p:spPr>
          <a:xfrm>
            <a:off x="683568" y="4941168"/>
            <a:ext cx="0" cy="28803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8" name="Straight Connector 207"/>
          <p:cNvCxnSpPr/>
          <p:nvPr/>
        </p:nvCxnSpPr>
        <p:spPr>
          <a:xfrm>
            <a:off x="611560" y="4437112"/>
            <a:ext cx="0" cy="28803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0" name="Straight Connector 209"/>
          <p:cNvCxnSpPr/>
          <p:nvPr/>
        </p:nvCxnSpPr>
        <p:spPr>
          <a:xfrm flipV="1">
            <a:off x="467544" y="4365104"/>
            <a:ext cx="216024" cy="21602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3" name="Straight Connector 212"/>
          <p:cNvCxnSpPr/>
          <p:nvPr/>
        </p:nvCxnSpPr>
        <p:spPr>
          <a:xfrm flipV="1">
            <a:off x="35496" y="4149080"/>
            <a:ext cx="288032" cy="14401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5" name="Group 125"/>
          <p:cNvGrpSpPr/>
          <p:nvPr/>
        </p:nvGrpSpPr>
        <p:grpSpPr>
          <a:xfrm>
            <a:off x="2627784" y="4581128"/>
            <a:ext cx="728495" cy="252415"/>
            <a:chOff x="2987824" y="3889809"/>
            <a:chExt cx="728495" cy="252415"/>
          </a:xfrm>
        </p:grpSpPr>
        <p:sp>
          <p:nvSpPr>
            <p:cNvPr id="127" name="Rectangle 126"/>
            <p:cNvSpPr/>
            <p:nvPr/>
          </p:nvSpPr>
          <p:spPr>
            <a:xfrm rot="310213">
              <a:off x="3068247" y="3889809"/>
              <a:ext cx="648072" cy="216024"/>
            </a:xfrm>
            <a:prstGeom prst="rect">
              <a:avLst/>
            </a:prstGeom>
            <a:solidFill>
              <a:srgbClr val="9933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28" name="Freeform 127"/>
            <p:cNvSpPr/>
            <p:nvPr/>
          </p:nvSpPr>
          <p:spPr>
            <a:xfrm>
              <a:off x="2987824" y="3933056"/>
              <a:ext cx="360040" cy="209168"/>
            </a:xfrm>
            <a:custGeom>
              <a:avLst/>
              <a:gdLst>
                <a:gd name="connsiteX0" fmla="*/ 0 w 449580"/>
                <a:gd name="connsiteY0" fmla="*/ 0 h 137160"/>
                <a:gd name="connsiteX1" fmla="*/ 0 w 449580"/>
                <a:gd name="connsiteY1" fmla="*/ 0 h 137160"/>
                <a:gd name="connsiteX2" fmla="*/ 449580 w 449580"/>
                <a:gd name="connsiteY2" fmla="*/ 76200 h 137160"/>
                <a:gd name="connsiteX3" fmla="*/ 106680 w 449580"/>
                <a:gd name="connsiteY3" fmla="*/ 137160 h 137160"/>
                <a:gd name="connsiteX4" fmla="*/ 0 w 449580"/>
                <a:gd name="connsiteY4" fmla="*/ 0 h 1371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9580" h="137160">
                  <a:moveTo>
                    <a:pt x="0" y="0"/>
                  </a:moveTo>
                  <a:lnTo>
                    <a:pt x="0" y="0"/>
                  </a:lnTo>
                  <a:lnTo>
                    <a:pt x="449580" y="76200"/>
                  </a:lnTo>
                  <a:lnTo>
                    <a:pt x="106680" y="137160"/>
                  </a:lnTo>
                  <a:lnTo>
                    <a:pt x="0" y="0"/>
                  </a:lnTo>
                  <a:close/>
                </a:path>
              </a:pathLst>
            </a:custGeom>
            <a:solidFill>
              <a:srgbClr val="00CCFF"/>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216" name="Rectangle 215"/>
          <p:cNvSpPr/>
          <p:nvPr/>
        </p:nvSpPr>
        <p:spPr>
          <a:xfrm rot="20749972">
            <a:off x="2060135" y="5690009"/>
            <a:ext cx="648072" cy="216024"/>
          </a:xfrm>
          <a:prstGeom prst="rect">
            <a:avLst/>
          </a:prstGeom>
          <a:solidFill>
            <a:srgbClr val="9933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17" name="Rectangle 216"/>
          <p:cNvSpPr/>
          <p:nvPr/>
        </p:nvSpPr>
        <p:spPr>
          <a:xfrm>
            <a:off x="1780269" y="5881288"/>
            <a:ext cx="648072" cy="216024"/>
          </a:xfrm>
          <a:prstGeom prst="rect">
            <a:avLst/>
          </a:prstGeom>
          <a:solidFill>
            <a:srgbClr val="9933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18" name="Rectangle 217"/>
          <p:cNvSpPr/>
          <p:nvPr/>
        </p:nvSpPr>
        <p:spPr>
          <a:xfrm rot="697769">
            <a:off x="2339752" y="5877272"/>
            <a:ext cx="648072" cy="216024"/>
          </a:xfrm>
          <a:prstGeom prst="rect">
            <a:avLst/>
          </a:prstGeom>
          <a:solidFill>
            <a:srgbClr val="9933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19" name="Freeform 218"/>
          <p:cNvSpPr/>
          <p:nvPr/>
        </p:nvSpPr>
        <p:spPr>
          <a:xfrm>
            <a:off x="1052513" y="6424613"/>
            <a:ext cx="633412" cy="276225"/>
          </a:xfrm>
          <a:custGeom>
            <a:avLst/>
            <a:gdLst>
              <a:gd name="connsiteX0" fmla="*/ 0 w 633412"/>
              <a:gd name="connsiteY0" fmla="*/ 276225 h 276225"/>
              <a:gd name="connsiteX1" fmla="*/ 0 w 633412"/>
              <a:gd name="connsiteY1" fmla="*/ 276225 h 276225"/>
              <a:gd name="connsiteX2" fmla="*/ 204787 w 633412"/>
              <a:gd name="connsiteY2" fmla="*/ 0 h 276225"/>
              <a:gd name="connsiteX3" fmla="*/ 490537 w 633412"/>
              <a:gd name="connsiteY3" fmla="*/ 90487 h 276225"/>
              <a:gd name="connsiteX4" fmla="*/ 633412 w 633412"/>
              <a:gd name="connsiteY4" fmla="*/ 261937 h 276225"/>
              <a:gd name="connsiteX5" fmla="*/ 0 w 633412"/>
              <a:gd name="connsiteY5" fmla="*/ 276225 h 276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33412" h="276225">
                <a:moveTo>
                  <a:pt x="0" y="276225"/>
                </a:moveTo>
                <a:lnTo>
                  <a:pt x="0" y="276225"/>
                </a:lnTo>
                <a:lnTo>
                  <a:pt x="204787" y="0"/>
                </a:lnTo>
                <a:lnTo>
                  <a:pt x="490537" y="90487"/>
                </a:lnTo>
                <a:lnTo>
                  <a:pt x="633412" y="261937"/>
                </a:lnTo>
                <a:lnTo>
                  <a:pt x="0" y="276225"/>
                </a:lnTo>
                <a:close/>
              </a:path>
            </a:pathLst>
          </a:custGeom>
          <a:solidFill>
            <a:srgbClr val="00CCFF"/>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20" name="Freeform 219"/>
          <p:cNvSpPr/>
          <p:nvPr/>
        </p:nvSpPr>
        <p:spPr>
          <a:xfrm>
            <a:off x="1938338" y="6353175"/>
            <a:ext cx="433387" cy="266700"/>
          </a:xfrm>
          <a:custGeom>
            <a:avLst/>
            <a:gdLst>
              <a:gd name="connsiteX0" fmla="*/ 0 w 433387"/>
              <a:gd name="connsiteY0" fmla="*/ 152400 h 266700"/>
              <a:gd name="connsiteX1" fmla="*/ 0 w 433387"/>
              <a:gd name="connsiteY1" fmla="*/ 152400 h 266700"/>
              <a:gd name="connsiteX2" fmla="*/ 42862 w 433387"/>
              <a:gd name="connsiteY2" fmla="*/ 138113 h 266700"/>
              <a:gd name="connsiteX3" fmla="*/ 85725 w 433387"/>
              <a:gd name="connsiteY3" fmla="*/ 133350 h 266700"/>
              <a:gd name="connsiteX4" fmla="*/ 366712 w 433387"/>
              <a:gd name="connsiteY4" fmla="*/ 0 h 266700"/>
              <a:gd name="connsiteX5" fmla="*/ 433387 w 433387"/>
              <a:gd name="connsiteY5" fmla="*/ 128588 h 266700"/>
              <a:gd name="connsiteX6" fmla="*/ 180975 w 433387"/>
              <a:gd name="connsiteY6" fmla="*/ 266700 h 266700"/>
              <a:gd name="connsiteX7" fmla="*/ 0 w 433387"/>
              <a:gd name="connsiteY7" fmla="*/ 152400 h 266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3387" h="266700">
                <a:moveTo>
                  <a:pt x="0" y="152400"/>
                </a:moveTo>
                <a:lnTo>
                  <a:pt x="0" y="152400"/>
                </a:lnTo>
                <a:cubicBezTo>
                  <a:pt x="14287" y="147638"/>
                  <a:pt x="28160" y="141380"/>
                  <a:pt x="42862" y="138113"/>
                </a:cubicBezTo>
                <a:cubicBezTo>
                  <a:pt x="56895" y="134994"/>
                  <a:pt x="85725" y="133350"/>
                  <a:pt x="85725" y="133350"/>
                </a:cubicBezTo>
                <a:lnTo>
                  <a:pt x="366712" y="0"/>
                </a:lnTo>
                <a:lnTo>
                  <a:pt x="433387" y="128588"/>
                </a:lnTo>
                <a:lnTo>
                  <a:pt x="180975" y="266700"/>
                </a:lnTo>
                <a:lnTo>
                  <a:pt x="0" y="152400"/>
                </a:lnTo>
                <a:close/>
              </a:path>
            </a:pathLst>
          </a:custGeom>
          <a:solidFill>
            <a:srgbClr val="00CCFF"/>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21" name="Freeform 220"/>
          <p:cNvSpPr/>
          <p:nvPr/>
        </p:nvSpPr>
        <p:spPr>
          <a:xfrm>
            <a:off x="2724150" y="6276975"/>
            <a:ext cx="509588" cy="180975"/>
          </a:xfrm>
          <a:custGeom>
            <a:avLst/>
            <a:gdLst>
              <a:gd name="connsiteX0" fmla="*/ 0 w 509588"/>
              <a:gd name="connsiteY0" fmla="*/ 180975 h 180975"/>
              <a:gd name="connsiteX1" fmla="*/ 0 w 509588"/>
              <a:gd name="connsiteY1" fmla="*/ 180975 h 180975"/>
              <a:gd name="connsiteX2" fmla="*/ 66675 w 509588"/>
              <a:gd name="connsiteY2" fmla="*/ 166688 h 180975"/>
              <a:gd name="connsiteX3" fmla="*/ 500063 w 509588"/>
              <a:gd name="connsiteY3" fmla="*/ 0 h 180975"/>
              <a:gd name="connsiteX4" fmla="*/ 509588 w 509588"/>
              <a:gd name="connsiteY4" fmla="*/ 119063 h 180975"/>
              <a:gd name="connsiteX5" fmla="*/ 0 w 509588"/>
              <a:gd name="connsiteY5" fmla="*/ 180975 h 180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9588" h="180975">
                <a:moveTo>
                  <a:pt x="0" y="180975"/>
                </a:moveTo>
                <a:lnTo>
                  <a:pt x="0" y="180975"/>
                </a:lnTo>
                <a:cubicBezTo>
                  <a:pt x="47019" y="163344"/>
                  <a:pt x="24536" y="166688"/>
                  <a:pt x="66675" y="166688"/>
                </a:cubicBezTo>
                <a:lnTo>
                  <a:pt x="500063" y="0"/>
                </a:lnTo>
                <a:lnTo>
                  <a:pt x="509588" y="119063"/>
                </a:lnTo>
                <a:lnTo>
                  <a:pt x="0" y="180975"/>
                </a:lnTo>
                <a:close/>
              </a:path>
            </a:pathLst>
          </a:custGeom>
          <a:solidFill>
            <a:srgbClr val="00CCFF"/>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22" name="Freeform 221"/>
          <p:cNvSpPr/>
          <p:nvPr/>
        </p:nvSpPr>
        <p:spPr>
          <a:xfrm>
            <a:off x="881063" y="6391275"/>
            <a:ext cx="400050" cy="166688"/>
          </a:xfrm>
          <a:custGeom>
            <a:avLst/>
            <a:gdLst>
              <a:gd name="connsiteX0" fmla="*/ 0 w 400050"/>
              <a:gd name="connsiteY0" fmla="*/ 166688 h 166688"/>
              <a:gd name="connsiteX1" fmla="*/ 0 w 400050"/>
              <a:gd name="connsiteY1" fmla="*/ 166688 h 166688"/>
              <a:gd name="connsiteX2" fmla="*/ 400050 w 400050"/>
              <a:gd name="connsiteY2" fmla="*/ 119063 h 166688"/>
              <a:gd name="connsiteX3" fmla="*/ 80962 w 400050"/>
              <a:gd name="connsiteY3" fmla="*/ 0 h 166688"/>
              <a:gd name="connsiteX4" fmla="*/ 0 w 400050"/>
              <a:gd name="connsiteY4" fmla="*/ 166688 h 1666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0050" h="166688">
                <a:moveTo>
                  <a:pt x="0" y="166688"/>
                </a:moveTo>
                <a:lnTo>
                  <a:pt x="0" y="166688"/>
                </a:lnTo>
                <a:lnTo>
                  <a:pt x="400050" y="119063"/>
                </a:lnTo>
                <a:lnTo>
                  <a:pt x="80962" y="0"/>
                </a:lnTo>
                <a:lnTo>
                  <a:pt x="0" y="166688"/>
                </a:lnTo>
                <a:close/>
              </a:path>
            </a:pathLst>
          </a:custGeom>
          <a:solidFill>
            <a:srgbClr val="00CCFF"/>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23" name="Freeform 222"/>
          <p:cNvSpPr/>
          <p:nvPr/>
        </p:nvSpPr>
        <p:spPr>
          <a:xfrm>
            <a:off x="166688" y="6610350"/>
            <a:ext cx="552450" cy="109538"/>
          </a:xfrm>
          <a:custGeom>
            <a:avLst/>
            <a:gdLst>
              <a:gd name="connsiteX0" fmla="*/ 0 w 552450"/>
              <a:gd name="connsiteY0" fmla="*/ 71438 h 109538"/>
              <a:gd name="connsiteX1" fmla="*/ 552450 w 552450"/>
              <a:gd name="connsiteY1" fmla="*/ 109538 h 109538"/>
              <a:gd name="connsiteX2" fmla="*/ 323850 w 552450"/>
              <a:gd name="connsiteY2" fmla="*/ 0 h 109538"/>
              <a:gd name="connsiteX3" fmla="*/ 0 w 552450"/>
              <a:gd name="connsiteY3" fmla="*/ 71438 h 109538"/>
            </a:gdLst>
            <a:ahLst/>
            <a:cxnLst>
              <a:cxn ang="0">
                <a:pos x="connsiteX0" y="connsiteY0"/>
              </a:cxn>
              <a:cxn ang="0">
                <a:pos x="connsiteX1" y="connsiteY1"/>
              </a:cxn>
              <a:cxn ang="0">
                <a:pos x="connsiteX2" y="connsiteY2"/>
              </a:cxn>
              <a:cxn ang="0">
                <a:pos x="connsiteX3" y="connsiteY3"/>
              </a:cxn>
            </a:cxnLst>
            <a:rect l="l" t="t" r="r" b="b"/>
            <a:pathLst>
              <a:path w="552450" h="109538">
                <a:moveTo>
                  <a:pt x="0" y="71438"/>
                </a:moveTo>
                <a:lnTo>
                  <a:pt x="552450" y="109538"/>
                </a:lnTo>
                <a:lnTo>
                  <a:pt x="323850" y="0"/>
                </a:lnTo>
                <a:lnTo>
                  <a:pt x="0" y="71438"/>
                </a:lnTo>
                <a:close/>
              </a:path>
            </a:pathLst>
          </a:custGeom>
          <a:solidFill>
            <a:srgbClr val="00CCFF"/>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132" name="Group 131"/>
          <p:cNvGrpSpPr/>
          <p:nvPr/>
        </p:nvGrpSpPr>
        <p:grpSpPr>
          <a:xfrm rot="10800000">
            <a:off x="4355976" y="5373216"/>
            <a:ext cx="3894473" cy="1368151"/>
            <a:chOff x="6300192" y="5445225"/>
            <a:chExt cx="3894473" cy="1368151"/>
          </a:xfrm>
        </p:grpSpPr>
        <p:grpSp>
          <p:nvGrpSpPr>
            <p:cNvPr id="228" name="Group 14"/>
            <p:cNvGrpSpPr/>
            <p:nvPr/>
          </p:nvGrpSpPr>
          <p:grpSpPr>
            <a:xfrm>
              <a:off x="6300192" y="5445225"/>
              <a:ext cx="3894473" cy="1368151"/>
              <a:chOff x="3131840" y="4293097"/>
              <a:chExt cx="3894473" cy="1368151"/>
            </a:xfrm>
          </p:grpSpPr>
          <p:sp>
            <p:nvSpPr>
              <p:cNvPr id="11" name="Oval 10"/>
              <p:cNvSpPr/>
              <p:nvPr/>
            </p:nvSpPr>
            <p:spPr>
              <a:xfrm>
                <a:off x="3131840" y="4293097"/>
                <a:ext cx="3384376" cy="648072"/>
              </a:xfrm>
              <a:prstGeom prst="ellipse">
                <a:avLst/>
              </a:prstGeom>
              <a:solidFill>
                <a:srgbClr val="6633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 name="Oval 9"/>
              <p:cNvSpPr/>
              <p:nvPr/>
            </p:nvSpPr>
            <p:spPr>
              <a:xfrm>
                <a:off x="3131840" y="4437112"/>
                <a:ext cx="3384376" cy="648072"/>
              </a:xfrm>
              <a:prstGeom prst="ellipse">
                <a:avLst/>
              </a:prstGeom>
              <a:solidFill>
                <a:srgbClr val="CC99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3" name="Rectangle 12"/>
              <p:cNvSpPr/>
              <p:nvPr/>
            </p:nvSpPr>
            <p:spPr>
              <a:xfrm rot="14825697">
                <a:off x="6522257" y="4319259"/>
                <a:ext cx="144016" cy="864096"/>
              </a:xfrm>
              <a:prstGeom prst="rect">
                <a:avLst/>
              </a:prstGeom>
              <a:solidFill>
                <a:srgbClr val="9933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2" name="Rectangle 11"/>
              <p:cNvSpPr/>
              <p:nvPr/>
            </p:nvSpPr>
            <p:spPr>
              <a:xfrm>
                <a:off x="3779912" y="4797152"/>
                <a:ext cx="144016" cy="864096"/>
              </a:xfrm>
              <a:prstGeom prst="rect">
                <a:avLst/>
              </a:prstGeom>
              <a:solidFill>
                <a:srgbClr val="9933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4" name="Rectangle 13"/>
              <p:cNvSpPr/>
              <p:nvPr/>
            </p:nvSpPr>
            <p:spPr>
              <a:xfrm>
                <a:off x="4932040" y="4581128"/>
                <a:ext cx="144016" cy="864096"/>
              </a:xfrm>
              <a:prstGeom prst="rect">
                <a:avLst/>
              </a:prstGeom>
              <a:solidFill>
                <a:srgbClr val="9933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230" name="Group 207"/>
            <p:cNvGrpSpPr/>
            <p:nvPr/>
          </p:nvGrpSpPr>
          <p:grpSpPr>
            <a:xfrm>
              <a:off x="7092280" y="5661248"/>
              <a:ext cx="1944216" cy="648072"/>
              <a:chOff x="7092280" y="5661248"/>
              <a:chExt cx="1944216" cy="648072"/>
            </a:xfrm>
          </p:grpSpPr>
          <p:cxnSp>
            <p:nvCxnSpPr>
              <p:cNvPr id="198" name="Straight Connector 197"/>
              <p:cNvCxnSpPr/>
              <p:nvPr/>
            </p:nvCxnSpPr>
            <p:spPr>
              <a:xfrm flipH="1">
                <a:off x="7092280" y="5661248"/>
                <a:ext cx="1944216" cy="504056"/>
              </a:xfrm>
              <a:prstGeom prst="line">
                <a:avLst/>
              </a:prstGeom>
              <a:ln w="76200" cap="rnd">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3" name="Straight Connector 202"/>
              <p:cNvCxnSpPr/>
              <p:nvPr/>
            </p:nvCxnSpPr>
            <p:spPr>
              <a:xfrm flipV="1">
                <a:off x="7092280" y="6165304"/>
                <a:ext cx="0" cy="144016"/>
              </a:xfrm>
              <a:prstGeom prst="line">
                <a:avLst/>
              </a:prstGeom>
              <a:ln w="76200" cap="rnd">
                <a:solidFill>
                  <a:schemeClr val="tx1"/>
                </a:solidFill>
              </a:ln>
            </p:spPr>
            <p:style>
              <a:lnRef idx="1">
                <a:schemeClr val="accent1"/>
              </a:lnRef>
              <a:fillRef idx="0">
                <a:schemeClr val="accent1"/>
              </a:fillRef>
              <a:effectRef idx="0">
                <a:schemeClr val="accent1"/>
              </a:effectRef>
              <a:fontRef idx="minor">
                <a:schemeClr val="tx1"/>
              </a:fontRef>
            </p:style>
          </p:cxnSp>
        </p:grpSp>
      </p:grpSp>
      <p:grpSp>
        <p:nvGrpSpPr>
          <p:cNvPr id="28" name="Group 45"/>
          <p:cNvGrpSpPr/>
          <p:nvPr/>
        </p:nvGrpSpPr>
        <p:grpSpPr>
          <a:xfrm rot="16200000">
            <a:off x="7992380" y="5625244"/>
            <a:ext cx="504056" cy="1152128"/>
            <a:chOff x="6876256" y="188640"/>
            <a:chExt cx="504056" cy="1152128"/>
          </a:xfrm>
        </p:grpSpPr>
        <p:grpSp>
          <p:nvGrpSpPr>
            <p:cNvPr id="29" name="Group 31"/>
            <p:cNvGrpSpPr/>
            <p:nvPr/>
          </p:nvGrpSpPr>
          <p:grpSpPr>
            <a:xfrm>
              <a:off x="6876256" y="188640"/>
              <a:ext cx="440432" cy="864096"/>
              <a:chOff x="2411760" y="1988840"/>
              <a:chExt cx="512440" cy="1152128"/>
            </a:xfrm>
            <a:solidFill>
              <a:srgbClr val="00B050"/>
            </a:solidFill>
          </p:grpSpPr>
          <p:sp>
            <p:nvSpPr>
              <p:cNvPr id="49" name="Flowchart: Delay 48"/>
              <p:cNvSpPr/>
              <p:nvPr/>
            </p:nvSpPr>
            <p:spPr>
              <a:xfrm rot="16200000">
                <a:off x="2240124" y="2312876"/>
                <a:ext cx="567680" cy="224408"/>
              </a:xfrm>
              <a:prstGeom prst="flowChartDelay">
                <a:avLst/>
              </a:prstGeom>
              <a:grp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0" name="Flowchart: Delay 49"/>
              <p:cNvSpPr/>
              <p:nvPr/>
            </p:nvSpPr>
            <p:spPr>
              <a:xfrm rot="16200000">
                <a:off x="2123728" y="2420888"/>
                <a:ext cx="1152128" cy="288032"/>
              </a:xfrm>
              <a:prstGeom prst="flowChartDelay">
                <a:avLst/>
              </a:prstGeom>
              <a:grp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1" name="Flowchart: Delay 50"/>
              <p:cNvSpPr/>
              <p:nvPr/>
            </p:nvSpPr>
            <p:spPr>
              <a:xfrm rot="16200000">
                <a:off x="2528156" y="2232484"/>
                <a:ext cx="567680" cy="224408"/>
              </a:xfrm>
              <a:prstGeom prst="flowChartDelay">
                <a:avLst/>
              </a:prstGeom>
              <a:grp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48" name="Trapezoid 47"/>
            <p:cNvSpPr/>
            <p:nvPr/>
          </p:nvSpPr>
          <p:spPr>
            <a:xfrm rot="10800000">
              <a:off x="6876256" y="836712"/>
              <a:ext cx="504056" cy="504056"/>
            </a:xfrm>
            <a:prstGeom prst="trapezoid">
              <a:avLst/>
            </a:prstGeom>
            <a:solidFill>
              <a:srgbClr val="C000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pic>
        <p:nvPicPr>
          <p:cNvPr id="231" name="wahwahwah.mp3">
            <a:hlinkClick r:id="" action="ppaction://media"/>
          </p:cNvPr>
          <p:cNvPicPr>
            <a:picLocks noRot="1" noChangeAspect="1"/>
          </p:cNvPicPr>
          <p:nvPr>
            <a:audioFile r:link="rId1"/>
          </p:nvPr>
        </p:nvPicPr>
        <p:blipFill>
          <a:blip r:embed="rId3" cstate="print"/>
          <a:stretch>
            <a:fillRect/>
          </a:stretch>
        </p:blipFill>
        <p:spPr>
          <a:xfrm>
            <a:off x="9900592" y="4509120"/>
            <a:ext cx="304800" cy="304800"/>
          </a:xfrm>
          <a:prstGeom prst="rect">
            <a:avLst/>
          </a:prstGeom>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mediacall" presetSubtype="0" fill="hold" nodeType="clickEffect">
                                  <p:stCondLst>
                                    <p:cond delay="0"/>
                                  </p:stCondLst>
                                  <p:childTnLst>
                                    <p:cmd type="call" cmd="playFrom(0.0)">
                                      <p:cBhvr>
                                        <p:cTn id="6" dur="4371" fill="hold"/>
                                        <p:tgtEl>
                                          <p:spTgt spid="231"/>
                                        </p:tgtEl>
                                      </p:cBhvr>
                                    </p:cmd>
                                  </p:childTnLst>
                                </p:cTn>
                              </p:par>
                            </p:childTnLst>
                          </p:cTn>
                        </p:par>
                      </p:childTnLst>
                    </p:cTn>
                  </p:par>
                </p:childTnLst>
              </p:cTn>
              <p:prevCondLst>
                <p:cond evt="onPrev" delay="0">
                  <p:tgtEl>
                    <p:sldTgt/>
                  </p:tgtEl>
                </p:cond>
              </p:prevCondLst>
              <p:nextCondLst>
                <p:cond evt="onNext" delay="0">
                  <p:tgtEl>
                    <p:sldTgt/>
                  </p:tgtEl>
                </p:cond>
              </p:nextCondLst>
            </p:seq>
            <p:audio>
              <p:cMediaNode>
                <p:cTn id="7" fill="hold" display="0">
                  <p:stCondLst>
                    <p:cond delay="indefinite"/>
                  </p:stCondLst>
                  <p:endCondLst>
                    <p:cond evt="onNext" delay="0">
                      <p:tgtEl>
                        <p:sldTgt/>
                      </p:tgtEl>
                    </p:cond>
                    <p:cond evt="onPrev" delay="0">
                      <p:tgtEl>
                        <p:sldTgt/>
                      </p:tgtEl>
                    </p:cond>
                    <p:cond evt="onStopAudio" delay="0">
                      <p:tgtEl>
                        <p:sldTgt/>
                      </p:tgtEl>
                    </p:cond>
                  </p:endCondLst>
                </p:cTn>
                <p:tgtEl>
                  <p:spTgt spid="231"/>
                </p:tgtEl>
              </p:cMediaNode>
            </p:audio>
          </p:childTnLst>
        </p:cTn>
      </p:par>
    </p:tnLst>
  </p:timing>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p:cNvSpPr txBox="1"/>
          <p:nvPr/>
        </p:nvSpPr>
        <p:spPr>
          <a:xfrm>
            <a:off x="2104016" y="2348880"/>
            <a:ext cx="4935967" cy="1569660"/>
          </a:xfrm>
          <a:prstGeom prst="rect">
            <a:avLst/>
          </a:prstGeom>
          <a:noFill/>
        </p:spPr>
        <p:txBody>
          <a:bodyPr wrap="none" rtlCol="0">
            <a:spAutoFit/>
          </a:bodyPr>
          <a:lstStyle/>
          <a:p>
            <a:r>
              <a:rPr lang="en-GB" sz="9600" b="1" dirty="0" smtClean="0">
                <a:latin typeface="Century Gothic" pitchFamily="34" charset="0"/>
              </a:rPr>
              <a:t>THE END</a:t>
            </a:r>
            <a:endParaRPr lang="en-GB" sz="9600" b="1" dirty="0">
              <a:latin typeface="Century Gothic" pitchFamily="34" charset="0"/>
            </a:endParaRP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cSld>
  <p:clrMapOvr>
    <a:masterClrMapping/>
  </p:clrMapOvr>
  <p:transition>
    <p:fade/>
  </p:transition>
  <p:timing>
    <p:tnLst>
      <p:par>
        <p:cTn id="1" dur="indefinite" restart="never" nodeType="tmRoot"/>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5" name="Group 94"/>
          <p:cNvGrpSpPr/>
          <p:nvPr/>
        </p:nvGrpSpPr>
        <p:grpSpPr>
          <a:xfrm>
            <a:off x="3419872" y="2882238"/>
            <a:ext cx="2112458" cy="1770898"/>
            <a:chOff x="5505450" y="2636912"/>
            <a:chExt cx="2391691" cy="2004982"/>
          </a:xfrm>
        </p:grpSpPr>
        <p:sp>
          <p:nvSpPr>
            <p:cNvPr id="96" name="Oval 68"/>
            <p:cNvSpPr/>
            <p:nvPr/>
          </p:nvSpPr>
          <p:spPr>
            <a:xfrm>
              <a:off x="5508104" y="2636912"/>
              <a:ext cx="2061341" cy="2004982"/>
            </a:xfrm>
            <a:prstGeom prst="ellipse">
              <a:avLst/>
            </a:prstGeom>
            <a:solidFill>
              <a:srgbClr val="0066FF"/>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97" name="Freeform 96"/>
            <p:cNvSpPr/>
            <p:nvPr/>
          </p:nvSpPr>
          <p:spPr>
            <a:xfrm>
              <a:off x="5505450" y="2732124"/>
              <a:ext cx="1420255" cy="708405"/>
            </a:xfrm>
            <a:custGeom>
              <a:avLst/>
              <a:gdLst>
                <a:gd name="connsiteX0" fmla="*/ 809468 w 809468"/>
                <a:gd name="connsiteY0" fmla="*/ 0 h 569626"/>
                <a:gd name="connsiteX1" fmla="*/ 659567 w 809468"/>
                <a:gd name="connsiteY1" fmla="*/ 449705 h 569626"/>
                <a:gd name="connsiteX2" fmla="*/ 0 w 809468"/>
                <a:gd name="connsiteY2" fmla="*/ 569626 h 569626"/>
                <a:gd name="connsiteX0" fmla="*/ 886810 w 886810"/>
                <a:gd name="connsiteY0" fmla="*/ 0 h 584088"/>
                <a:gd name="connsiteX1" fmla="*/ 736909 w 886810"/>
                <a:gd name="connsiteY1" fmla="*/ 449705 h 584088"/>
                <a:gd name="connsiteX2" fmla="*/ 0 w 886810"/>
                <a:gd name="connsiteY2" fmla="*/ 584088 h 584088"/>
                <a:gd name="connsiteX0" fmla="*/ 864096 w 880925"/>
                <a:gd name="connsiteY0" fmla="*/ 0 h 648072"/>
                <a:gd name="connsiteX1" fmla="*/ 736909 w 880925"/>
                <a:gd name="connsiteY1" fmla="*/ 513689 h 648072"/>
                <a:gd name="connsiteX2" fmla="*/ 0 w 880925"/>
                <a:gd name="connsiteY2" fmla="*/ 648072 h 648072"/>
                <a:gd name="connsiteX0" fmla="*/ 864096 w 864096"/>
                <a:gd name="connsiteY0" fmla="*/ 0 h 648072"/>
                <a:gd name="connsiteX1" fmla="*/ 648073 w 864096"/>
                <a:gd name="connsiteY1" fmla="*/ 504056 h 648072"/>
                <a:gd name="connsiteX2" fmla="*/ 0 w 864096"/>
                <a:gd name="connsiteY2" fmla="*/ 648072 h 648072"/>
              </a:gdLst>
              <a:ahLst/>
              <a:cxnLst>
                <a:cxn ang="0">
                  <a:pos x="connsiteX0" y="connsiteY0"/>
                </a:cxn>
                <a:cxn ang="0">
                  <a:pos x="connsiteX1" y="connsiteY1"/>
                </a:cxn>
                <a:cxn ang="0">
                  <a:pos x="connsiteX2" y="connsiteY2"/>
                </a:cxn>
              </a:cxnLst>
              <a:rect l="l" t="t" r="r" b="b"/>
              <a:pathLst>
                <a:path w="864096" h="648072">
                  <a:moveTo>
                    <a:pt x="864096" y="0"/>
                  </a:moveTo>
                  <a:cubicBezTo>
                    <a:pt x="856601" y="177383"/>
                    <a:pt x="792089" y="396044"/>
                    <a:pt x="648073" y="504056"/>
                  </a:cubicBezTo>
                  <a:cubicBezTo>
                    <a:pt x="504057" y="612068"/>
                    <a:pt x="262328" y="635580"/>
                    <a:pt x="0" y="648072"/>
                  </a:cubicBezTo>
                </a:path>
              </a:pathLst>
            </a:custGeom>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98" name="Freeform 97"/>
            <p:cNvSpPr/>
            <p:nvPr/>
          </p:nvSpPr>
          <p:spPr>
            <a:xfrm>
              <a:off x="5619750" y="2716802"/>
              <a:ext cx="1305958" cy="513087"/>
            </a:xfrm>
            <a:custGeom>
              <a:avLst/>
              <a:gdLst>
                <a:gd name="connsiteX0" fmla="*/ 794479 w 794479"/>
                <a:gd name="connsiteY0" fmla="*/ 0 h 429718"/>
                <a:gd name="connsiteX1" fmla="*/ 464695 w 794479"/>
                <a:gd name="connsiteY1" fmla="*/ 359764 h 429718"/>
                <a:gd name="connsiteX2" fmla="*/ 0 w 794479"/>
                <a:gd name="connsiteY2" fmla="*/ 419725 h 429718"/>
                <a:gd name="connsiteX0" fmla="*/ 756774 w 756774"/>
                <a:gd name="connsiteY0" fmla="*/ 0 h 469389"/>
                <a:gd name="connsiteX1" fmla="*/ 464695 w 756774"/>
                <a:gd name="connsiteY1" fmla="*/ 393768 h 469389"/>
                <a:gd name="connsiteX2" fmla="*/ 0 w 756774"/>
                <a:gd name="connsiteY2" fmla="*/ 453729 h 469389"/>
                <a:gd name="connsiteX0" fmla="*/ 756774 w 756774"/>
                <a:gd name="connsiteY0" fmla="*/ 0 h 469389"/>
                <a:gd name="connsiteX1" fmla="*/ 464695 w 756774"/>
                <a:gd name="connsiteY1" fmla="*/ 393768 h 469389"/>
                <a:gd name="connsiteX2" fmla="*/ 0 w 756774"/>
                <a:gd name="connsiteY2" fmla="*/ 453729 h 469389"/>
              </a:gdLst>
              <a:ahLst/>
              <a:cxnLst>
                <a:cxn ang="0">
                  <a:pos x="connsiteX0" y="connsiteY0"/>
                </a:cxn>
                <a:cxn ang="0">
                  <a:pos x="connsiteX1" y="connsiteY1"/>
                </a:cxn>
                <a:cxn ang="0">
                  <a:pos x="connsiteX2" y="connsiteY2"/>
                </a:cxn>
              </a:cxnLst>
              <a:rect l="l" t="t" r="r" b="b"/>
              <a:pathLst>
                <a:path w="756774" h="469389">
                  <a:moveTo>
                    <a:pt x="756774" y="0"/>
                  </a:moveTo>
                  <a:cubicBezTo>
                    <a:pt x="659825" y="194242"/>
                    <a:pt x="590824" y="318147"/>
                    <a:pt x="464695" y="393768"/>
                  </a:cubicBezTo>
                  <a:cubicBezTo>
                    <a:pt x="338566" y="469389"/>
                    <a:pt x="166141" y="458725"/>
                    <a:pt x="0" y="453729"/>
                  </a:cubicBezTo>
                </a:path>
              </a:pathLst>
            </a:custGeom>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99" name="Freeform 98"/>
            <p:cNvSpPr/>
            <p:nvPr/>
          </p:nvSpPr>
          <p:spPr>
            <a:xfrm>
              <a:off x="5765800" y="2698750"/>
              <a:ext cx="1159906" cy="282954"/>
            </a:xfrm>
            <a:custGeom>
              <a:avLst/>
              <a:gdLst>
                <a:gd name="connsiteX0" fmla="*/ 689548 w 689548"/>
                <a:gd name="connsiteY0" fmla="*/ 0 h 209862"/>
                <a:gd name="connsiteX1" fmla="*/ 344774 w 689548"/>
                <a:gd name="connsiteY1" fmla="*/ 164892 h 209862"/>
                <a:gd name="connsiteX2" fmla="*/ 0 w 689548"/>
                <a:gd name="connsiteY2" fmla="*/ 209862 h 209862"/>
                <a:gd name="connsiteX0" fmla="*/ 621863 w 621863"/>
                <a:gd name="connsiteY0" fmla="*/ 0 h 258856"/>
                <a:gd name="connsiteX1" fmla="*/ 344774 w 621863"/>
                <a:gd name="connsiteY1" fmla="*/ 213886 h 258856"/>
                <a:gd name="connsiteX2" fmla="*/ 0 w 621863"/>
                <a:gd name="connsiteY2" fmla="*/ 258856 h 258856"/>
                <a:gd name="connsiteX0" fmla="*/ 621863 w 621863"/>
                <a:gd name="connsiteY0" fmla="*/ 0 h 258856"/>
                <a:gd name="connsiteX1" fmla="*/ 344774 w 621863"/>
                <a:gd name="connsiteY1" fmla="*/ 213886 h 258856"/>
                <a:gd name="connsiteX2" fmla="*/ 0 w 621863"/>
                <a:gd name="connsiteY2" fmla="*/ 258856 h 258856"/>
              </a:gdLst>
              <a:ahLst/>
              <a:cxnLst>
                <a:cxn ang="0">
                  <a:pos x="connsiteX0" y="connsiteY0"/>
                </a:cxn>
                <a:cxn ang="0">
                  <a:pos x="connsiteX1" y="connsiteY1"/>
                </a:cxn>
                <a:cxn ang="0">
                  <a:pos x="connsiteX2" y="connsiteY2"/>
                </a:cxn>
              </a:cxnLst>
              <a:rect l="l" t="t" r="r" b="b"/>
              <a:pathLst>
                <a:path w="621863" h="258856">
                  <a:moveTo>
                    <a:pt x="621863" y="0"/>
                  </a:moveTo>
                  <a:cubicBezTo>
                    <a:pt x="580683" y="91052"/>
                    <a:pt x="448418" y="170743"/>
                    <a:pt x="344774" y="213886"/>
                  </a:cubicBezTo>
                  <a:cubicBezTo>
                    <a:pt x="241130" y="257029"/>
                    <a:pt x="114924" y="253859"/>
                    <a:pt x="0" y="258856"/>
                  </a:cubicBezTo>
                </a:path>
              </a:pathLst>
            </a:custGeom>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100" name="Freeform 99"/>
            <p:cNvSpPr/>
            <p:nvPr/>
          </p:nvSpPr>
          <p:spPr>
            <a:xfrm flipH="1">
              <a:off x="6925704" y="2711450"/>
              <a:ext cx="611746" cy="729079"/>
            </a:xfrm>
            <a:custGeom>
              <a:avLst/>
              <a:gdLst>
                <a:gd name="connsiteX0" fmla="*/ 809468 w 809468"/>
                <a:gd name="connsiteY0" fmla="*/ 0 h 569626"/>
                <a:gd name="connsiteX1" fmla="*/ 659567 w 809468"/>
                <a:gd name="connsiteY1" fmla="*/ 449705 h 569626"/>
                <a:gd name="connsiteX2" fmla="*/ 0 w 809468"/>
                <a:gd name="connsiteY2" fmla="*/ 569626 h 569626"/>
                <a:gd name="connsiteX0" fmla="*/ 886810 w 886810"/>
                <a:gd name="connsiteY0" fmla="*/ 0 h 584088"/>
                <a:gd name="connsiteX1" fmla="*/ 736909 w 886810"/>
                <a:gd name="connsiteY1" fmla="*/ 449705 h 584088"/>
                <a:gd name="connsiteX2" fmla="*/ 0 w 886810"/>
                <a:gd name="connsiteY2" fmla="*/ 584088 h 584088"/>
                <a:gd name="connsiteX0" fmla="*/ 864096 w 880925"/>
                <a:gd name="connsiteY0" fmla="*/ 0 h 648072"/>
                <a:gd name="connsiteX1" fmla="*/ 736909 w 880925"/>
                <a:gd name="connsiteY1" fmla="*/ 513689 h 648072"/>
                <a:gd name="connsiteX2" fmla="*/ 0 w 880925"/>
                <a:gd name="connsiteY2" fmla="*/ 648072 h 648072"/>
                <a:gd name="connsiteX0" fmla="*/ 864096 w 864096"/>
                <a:gd name="connsiteY0" fmla="*/ 0 h 648072"/>
                <a:gd name="connsiteX1" fmla="*/ 648073 w 864096"/>
                <a:gd name="connsiteY1" fmla="*/ 504056 h 648072"/>
                <a:gd name="connsiteX2" fmla="*/ 0 w 864096"/>
                <a:gd name="connsiteY2" fmla="*/ 648072 h 648072"/>
              </a:gdLst>
              <a:ahLst/>
              <a:cxnLst>
                <a:cxn ang="0">
                  <a:pos x="connsiteX0" y="connsiteY0"/>
                </a:cxn>
                <a:cxn ang="0">
                  <a:pos x="connsiteX1" y="connsiteY1"/>
                </a:cxn>
                <a:cxn ang="0">
                  <a:pos x="connsiteX2" y="connsiteY2"/>
                </a:cxn>
              </a:cxnLst>
              <a:rect l="l" t="t" r="r" b="b"/>
              <a:pathLst>
                <a:path w="864096" h="648072">
                  <a:moveTo>
                    <a:pt x="864096" y="0"/>
                  </a:moveTo>
                  <a:cubicBezTo>
                    <a:pt x="856601" y="177383"/>
                    <a:pt x="792089" y="396044"/>
                    <a:pt x="648073" y="504056"/>
                  </a:cubicBezTo>
                  <a:cubicBezTo>
                    <a:pt x="504057" y="612068"/>
                    <a:pt x="262328" y="635580"/>
                    <a:pt x="0" y="648072"/>
                  </a:cubicBezTo>
                </a:path>
              </a:pathLst>
            </a:custGeom>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101" name="Freeform 100"/>
            <p:cNvSpPr/>
            <p:nvPr/>
          </p:nvSpPr>
          <p:spPr>
            <a:xfrm flipH="1">
              <a:off x="6925706" y="2701829"/>
              <a:ext cx="554594" cy="528060"/>
            </a:xfrm>
            <a:custGeom>
              <a:avLst/>
              <a:gdLst>
                <a:gd name="connsiteX0" fmla="*/ 794479 w 794479"/>
                <a:gd name="connsiteY0" fmla="*/ 0 h 429718"/>
                <a:gd name="connsiteX1" fmla="*/ 464695 w 794479"/>
                <a:gd name="connsiteY1" fmla="*/ 359764 h 429718"/>
                <a:gd name="connsiteX2" fmla="*/ 0 w 794479"/>
                <a:gd name="connsiteY2" fmla="*/ 419725 h 429718"/>
                <a:gd name="connsiteX0" fmla="*/ 756774 w 756774"/>
                <a:gd name="connsiteY0" fmla="*/ 0 h 469389"/>
                <a:gd name="connsiteX1" fmla="*/ 464695 w 756774"/>
                <a:gd name="connsiteY1" fmla="*/ 393768 h 469389"/>
                <a:gd name="connsiteX2" fmla="*/ 0 w 756774"/>
                <a:gd name="connsiteY2" fmla="*/ 453729 h 469389"/>
                <a:gd name="connsiteX0" fmla="*/ 756774 w 756774"/>
                <a:gd name="connsiteY0" fmla="*/ 0 h 469389"/>
                <a:gd name="connsiteX1" fmla="*/ 464695 w 756774"/>
                <a:gd name="connsiteY1" fmla="*/ 393768 h 469389"/>
                <a:gd name="connsiteX2" fmla="*/ 0 w 756774"/>
                <a:gd name="connsiteY2" fmla="*/ 453729 h 469389"/>
              </a:gdLst>
              <a:ahLst/>
              <a:cxnLst>
                <a:cxn ang="0">
                  <a:pos x="connsiteX0" y="connsiteY0"/>
                </a:cxn>
                <a:cxn ang="0">
                  <a:pos x="connsiteX1" y="connsiteY1"/>
                </a:cxn>
                <a:cxn ang="0">
                  <a:pos x="connsiteX2" y="connsiteY2"/>
                </a:cxn>
              </a:cxnLst>
              <a:rect l="l" t="t" r="r" b="b"/>
              <a:pathLst>
                <a:path w="756774" h="469389">
                  <a:moveTo>
                    <a:pt x="756774" y="0"/>
                  </a:moveTo>
                  <a:cubicBezTo>
                    <a:pt x="659825" y="194242"/>
                    <a:pt x="590824" y="318147"/>
                    <a:pt x="464695" y="393768"/>
                  </a:cubicBezTo>
                  <a:cubicBezTo>
                    <a:pt x="338566" y="469389"/>
                    <a:pt x="166141" y="458725"/>
                    <a:pt x="0" y="453729"/>
                  </a:cubicBezTo>
                </a:path>
              </a:pathLst>
            </a:custGeom>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102" name="Freeform 101"/>
            <p:cNvSpPr/>
            <p:nvPr/>
          </p:nvSpPr>
          <p:spPr>
            <a:xfrm flipH="1">
              <a:off x="6925706" y="2690492"/>
              <a:ext cx="395844" cy="291212"/>
            </a:xfrm>
            <a:custGeom>
              <a:avLst/>
              <a:gdLst>
                <a:gd name="connsiteX0" fmla="*/ 689548 w 689548"/>
                <a:gd name="connsiteY0" fmla="*/ 0 h 209862"/>
                <a:gd name="connsiteX1" fmla="*/ 344774 w 689548"/>
                <a:gd name="connsiteY1" fmla="*/ 164892 h 209862"/>
                <a:gd name="connsiteX2" fmla="*/ 0 w 689548"/>
                <a:gd name="connsiteY2" fmla="*/ 209862 h 209862"/>
                <a:gd name="connsiteX0" fmla="*/ 621863 w 621863"/>
                <a:gd name="connsiteY0" fmla="*/ 0 h 258856"/>
                <a:gd name="connsiteX1" fmla="*/ 344774 w 621863"/>
                <a:gd name="connsiteY1" fmla="*/ 213886 h 258856"/>
                <a:gd name="connsiteX2" fmla="*/ 0 w 621863"/>
                <a:gd name="connsiteY2" fmla="*/ 258856 h 258856"/>
                <a:gd name="connsiteX0" fmla="*/ 621863 w 621863"/>
                <a:gd name="connsiteY0" fmla="*/ 0 h 258856"/>
                <a:gd name="connsiteX1" fmla="*/ 344774 w 621863"/>
                <a:gd name="connsiteY1" fmla="*/ 213886 h 258856"/>
                <a:gd name="connsiteX2" fmla="*/ 0 w 621863"/>
                <a:gd name="connsiteY2" fmla="*/ 258856 h 258856"/>
              </a:gdLst>
              <a:ahLst/>
              <a:cxnLst>
                <a:cxn ang="0">
                  <a:pos x="connsiteX0" y="connsiteY0"/>
                </a:cxn>
                <a:cxn ang="0">
                  <a:pos x="connsiteX1" y="connsiteY1"/>
                </a:cxn>
                <a:cxn ang="0">
                  <a:pos x="connsiteX2" y="connsiteY2"/>
                </a:cxn>
              </a:cxnLst>
              <a:rect l="l" t="t" r="r" b="b"/>
              <a:pathLst>
                <a:path w="621863" h="258856">
                  <a:moveTo>
                    <a:pt x="621863" y="0"/>
                  </a:moveTo>
                  <a:cubicBezTo>
                    <a:pt x="580683" y="91052"/>
                    <a:pt x="448418" y="170743"/>
                    <a:pt x="344774" y="213886"/>
                  </a:cubicBezTo>
                  <a:cubicBezTo>
                    <a:pt x="241130" y="257029"/>
                    <a:pt x="114924" y="253859"/>
                    <a:pt x="0" y="258856"/>
                  </a:cubicBezTo>
                </a:path>
              </a:pathLst>
            </a:custGeom>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103" name="Oval 102"/>
            <p:cNvSpPr/>
            <p:nvPr/>
          </p:nvSpPr>
          <p:spPr>
            <a:xfrm>
              <a:off x="7424557" y="3763283"/>
              <a:ext cx="171779" cy="169773"/>
            </a:xfrm>
            <a:prstGeom prst="ellipse">
              <a:avLst/>
            </a:prstGeom>
            <a:solidFill>
              <a:srgbClr val="C00000"/>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4" name="Oval 103"/>
            <p:cNvSpPr/>
            <p:nvPr/>
          </p:nvSpPr>
          <p:spPr>
            <a:xfrm>
              <a:off x="7253587" y="3512209"/>
              <a:ext cx="107004" cy="204823"/>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5" name="Arc 104"/>
            <p:cNvSpPr/>
            <p:nvPr/>
          </p:nvSpPr>
          <p:spPr>
            <a:xfrm rot="10800000">
              <a:off x="7030448" y="3690857"/>
              <a:ext cx="866693" cy="504054"/>
            </a:xfrm>
            <a:prstGeom prst="arc">
              <a:avLst>
                <a:gd name="adj1" fmla="val 17169530"/>
                <a:gd name="adj2" fmla="val 21338736"/>
              </a:avLst>
            </a:prstGeom>
            <a:no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dirty="0"/>
            </a:p>
          </p:txBody>
        </p:sp>
        <p:sp>
          <p:nvSpPr>
            <p:cNvPr id="106" name="Freeform 105"/>
            <p:cNvSpPr/>
            <p:nvPr/>
          </p:nvSpPr>
          <p:spPr>
            <a:xfrm rot="10373318" flipV="1">
              <a:off x="6000418" y="3617243"/>
              <a:ext cx="777996" cy="1021971"/>
            </a:xfrm>
            <a:custGeom>
              <a:avLst/>
              <a:gdLst>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75432 w 777479"/>
                <a:gd name="connsiteY8" fmla="*/ 659606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65919 w 777479"/>
                <a:gd name="connsiteY10" fmla="*/ 516731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62013 w 777479"/>
                <a:gd name="connsiteY20" fmla="*/ 605036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2397 h 834313"/>
                <a:gd name="connsiteX1" fmla="*/ 239713 w 777479"/>
                <a:gd name="connsiteY1" fmla="*/ 240985 h 834313"/>
                <a:gd name="connsiteX2" fmla="*/ 82550 w 777479"/>
                <a:gd name="connsiteY2" fmla="*/ 336235 h 834313"/>
                <a:gd name="connsiteX3" fmla="*/ 3969 w 777479"/>
                <a:gd name="connsiteY3" fmla="*/ 474347 h 834313"/>
                <a:gd name="connsiteX4" fmla="*/ 106363 w 777479"/>
                <a:gd name="connsiteY4" fmla="*/ 488635 h 834313"/>
                <a:gd name="connsiteX5" fmla="*/ 254000 w 777479"/>
                <a:gd name="connsiteY5" fmla="*/ 386241 h 834313"/>
                <a:gd name="connsiteX6" fmla="*/ 261144 w 777479"/>
                <a:gd name="connsiteY6" fmla="*/ 398147 h 834313"/>
                <a:gd name="connsiteX7" fmla="*/ 223044 w 777479"/>
                <a:gd name="connsiteY7" fmla="*/ 533878 h 834313"/>
                <a:gd name="connsiteX8" fmla="*/ 198834 w 777479"/>
                <a:gd name="connsiteY8" fmla="*/ 660085 h 834313"/>
                <a:gd name="connsiteX9" fmla="*/ 248147 w 777479"/>
                <a:gd name="connsiteY9" fmla="*/ 750200 h 834313"/>
                <a:gd name="connsiteX10" fmla="*/ 335682 w 777479"/>
                <a:gd name="connsiteY10" fmla="*/ 608466 h 834313"/>
                <a:gd name="connsiteX11" fmla="*/ 368300 w 777479"/>
                <a:gd name="connsiteY11" fmla="*/ 488634 h 834313"/>
                <a:gd name="connsiteX12" fmla="*/ 375444 w 777479"/>
                <a:gd name="connsiteY12" fmla="*/ 555310 h 834313"/>
                <a:gd name="connsiteX13" fmla="*/ 401638 w 777479"/>
                <a:gd name="connsiteY13" fmla="*/ 767241 h 834313"/>
                <a:gd name="connsiteX14" fmla="*/ 451644 w 777479"/>
                <a:gd name="connsiteY14" fmla="*/ 833916 h 834313"/>
                <a:gd name="connsiteX15" fmla="*/ 504032 w 777479"/>
                <a:gd name="connsiteY15" fmla="*/ 769622 h 834313"/>
                <a:gd name="connsiteX16" fmla="*/ 504032 w 777479"/>
                <a:gd name="connsiteY16" fmla="*/ 529115 h 834313"/>
                <a:gd name="connsiteX17" fmla="*/ 527844 w 777479"/>
                <a:gd name="connsiteY17" fmla="*/ 643416 h 834313"/>
                <a:gd name="connsiteX18" fmla="*/ 573088 w 777479"/>
                <a:gd name="connsiteY18" fmla="*/ 741047 h 834313"/>
                <a:gd name="connsiteX19" fmla="*/ 625475 w 777479"/>
                <a:gd name="connsiteY19" fmla="*/ 762478 h 834313"/>
                <a:gd name="connsiteX20" fmla="*/ 662013 w 777479"/>
                <a:gd name="connsiteY20" fmla="*/ 705527 h 834313"/>
                <a:gd name="connsiteX21" fmla="*/ 644525 w 777479"/>
                <a:gd name="connsiteY21" fmla="*/ 583885 h 834313"/>
                <a:gd name="connsiteX22" fmla="*/ 632619 w 777479"/>
                <a:gd name="connsiteY22" fmla="*/ 507685 h 834313"/>
                <a:gd name="connsiteX23" fmla="*/ 718344 w 777479"/>
                <a:gd name="connsiteY23" fmla="*/ 657703 h 834313"/>
                <a:gd name="connsiteX24" fmla="*/ 770732 w 777479"/>
                <a:gd name="connsiteY24" fmla="*/ 636272 h 834313"/>
                <a:gd name="connsiteX25" fmla="*/ 758825 w 777479"/>
                <a:gd name="connsiteY25" fmla="*/ 495778 h 834313"/>
                <a:gd name="connsiteX26" fmla="*/ 668338 w 777479"/>
                <a:gd name="connsiteY26" fmla="*/ 324328 h 834313"/>
                <a:gd name="connsiteX27" fmla="*/ 668239 w 777479"/>
                <a:gd name="connsiteY27" fmla="*/ 0 h 834313"/>
                <a:gd name="connsiteX0" fmla="*/ 240017 w 777479"/>
                <a:gd name="connsiteY0" fmla="*/ 24652 h 834313"/>
                <a:gd name="connsiteX1" fmla="*/ 239713 w 777479"/>
                <a:gd name="connsiteY1" fmla="*/ 240985 h 834313"/>
                <a:gd name="connsiteX2" fmla="*/ 82550 w 777479"/>
                <a:gd name="connsiteY2" fmla="*/ 336235 h 834313"/>
                <a:gd name="connsiteX3" fmla="*/ 3969 w 777479"/>
                <a:gd name="connsiteY3" fmla="*/ 474347 h 834313"/>
                <a:gd name="connsiteX4" fmla="*/ 106363 w 777479"/>
                <a:gd name="connsiteY4" fmla="*/ 488635 h 834313"/>
                <a:gd name="connsiteX5" fmla="*/ 254000 w 777479"/>
                <a:gd name="connsiteY5" fmla="*/ 386241 h 834313"/>
                <a:gd name="connsiteX6" fmla="*/ 261144 w 777479"/>
                <a:gd name="connsiteY6" fmla="*/ 398147 h 834313"/>
                <a:gd name="connsiteX7" fmla="*/ 223044 w 777479"/>
                <a:gd name="connsiteY7" fmla="*/ 533878 h 834313"/>
                <a:gd name="connsiteX8" fmla="*/ 198834 w 777479"/>
                <a:gd name="connsiteY8" fmla="*/ 660085 h 834313"/>
                <a:gd name="connsiteX9" fmla="*/ 248147 w 777479"/>
                <a:gd name="connsiteY9" fmla="*/ 750200 h 834313"/>
                <a:gd name="connsiteX10" fmla="*/ 335682 w 777479"/>
                <a:gd name="connsiteY10" fmla="*/ 608466 h 834313"/>
                <a:gd name="connsiteX11" fmla="*/ 368300 w 777479"/>
                <a:gd name="connsiteY11" fmla="*/ 488634 h 834313"/>
                <a:gd name="connsiteX12" fmla="*/ 375444 w 777479"/>
                <a:gd name="connsiteY12" fmla="*/ 555310 h 834313"/>
                <a:gd name="connsiteX13" fmla="*/ 401638 w 777479"/>
                <a:gd name="connsiteY13" fmla="*/ 767241 h 834313"/>
                <a:gd name="connsiteX14" fmla="*/ 451644 w 777479"/>
                <a:gd name="connsiteY14" fmla="*/ 833916 h 834313"/>
                <a:gd name="connsiteX15" fmla="*/ 504032 w 777479"/>
                <a:gd name="connsiteY15" fmla="*/ 769622 h 834313"/>
                <a:gd name="connsiteX16" fmla="*/ 504032 w 777479"/>
                <a:gd name="connsiteY16" fmla="*/ 529115 h 834313"/>
                <a:gd name="connsiteX17" fmla="*/ 527844 w 777479"/>
                <a:gd name="connsiteY17" fmla="*/ 643416 h 834313"/>
                <a:gd name="connsiteX18" fmla="*/ 573088 w 777479"/>
                <a:gd name="connsiteY18" fmla="*/ 741047 h 834313"/>
                <a:gd name="connsiteX19" fmla="*/ 625475 w 777479"/>
                <a:gd name="connsiteY19" fmla="*/ 762478 h 834313"/>
                <a:gd name="connsiteX20" fmla="*/ 662013 w 777479"/>
                <a:gd name="connsiteY20" fmla="*/ 705527 h 834313"/>
                <a:gd name="connsiteX21" fmla="*/ 644525 w 777479"/>
                <a:gd name="connsiteY21" fmla="*/ 583885 h 834313"/>
                <a:gd name="connsiteX22" fmla="*/ 632619 w 777479"/>
                <a:gd name="connsiteY22" fmla="*/ 507685 h 834313"/>
                <a:gd name="connsiteX23" fmla="*/ 718344 w 777479"/>
                <a:gd name="connsiteY23" fmla="*/ 657703 h 834313"/>
                <a:gd name="connsiteX24" fmla="*/ 770732 w 777479"/>
                <a:gd name="connsiteY24" fmla="*/ 636272 h 834313"/>
                <a:gd name="connsiteX25" fmla="*/ 758825 w 777479"/>
                <a:gd name="connsiteY25" fmla="*/ 495778 h 834313"/>
                <a:gd name="connsiteX26" fmla="*/ 668338 w 777479"/>
                <a:gd name="connsiteY26" fmla="*/ 324328 h 834313"/>
                <a:gd name="connsiteX27" fmla="*/ 668239 w 777479"/>
                <a:gd name="connsiteY27" fmla="*/ 0 h 834313"/>
                <a:gd name="connsiteX0" fmla="*/ 240017 w 777479"/>
                <a:gd name="connsiteY0" fmla="*/ 164738 h 974399"/>
                <a:gd name="connsiteX1" fmla="*/ 239713 w 777479"/>
                <a:gd name="connsiteY1" fmla="*/ 381071 h 974399"/>
                <a:gd name="connsiteX2" fmla="*/ 82550 w 777479"/>
                <a:gd name="connsiteY2" fmla="*/ 476321 h 974399"/>
                <a:gd name="connsiteX3" fmla="*/ 3969 w 777479"/>
                <a:gd name="connsiteY3" fmla="*/ 614433 h 974399"/>
                <a:gd name="connsiteX4" fmla="*/ 106363 w 777479"/>
                <a:gd name="connsiteY4" fmla="*/ 628721 h 974399"/>
                <a:gd name="connsiteX5" fmla="*/ 254000 w 777479"/>
                <a:gd name="connsiteY5" fmla="*/ 526327 h 974399"/>
                <a:gd name="connsiteX6" fmla="*/ 261144 w 777479"/>
                <a:gd name="connsiteY6" fmla="*/ 538233 h 974399"/>
                <a:gd name="connsiteX7" fmla="*/ 223044 w 777479"/>
                <a:gd name="connsiteY7" fmla="*/ 673964 h 974399"/>
                <a:gd name="connsiteX8" fmla="*/ 198834 w 777479"/>
                <a:gd name="connsiteY8" fmla="*/ 800171 h 974399"/>
                <a:gd name="connsiteX9" fmla="*/ 248147 w 777479"/>
                <a:gd name="connsiteY9" fmla="*/ 890286 h 974399"/>
                <a:gd name="connsiteX10" fmla="*/ 335682 w 777479"/>
                <a:gd name="connsiteY10" fmla="*/ 748552 h 974399"/>
                <a:gd name="connsiteX11" fmla="*/ 368300 w 777479"/>
                <a:gd name="connsiteY11" fmla="*/ 628720 h 974399"/>
                <a:gd name="connsiteX12" fmla="*/ 375444 w 777479"/>
                <a:gd name="connsiteY12" fmla="*/ 695396 h 974399"/>
                <a:gd name="connsiteX13" fmla="*/ 401638 w 777479"/>
                <a:gd name="connsiteY13" fmla="*/ 907327 h 974399"/>
                <a:gd name="connsiteX14" fmla="*/ 451644 w 777479"/>
                <a:gd name="connsiteY14" fmla="*/ 974002 h 974399"/>
                <a:gd name="connsiteX15" fmla="*/ 504032 w 777479"/>
                <a:gd name="connsiteY15" fmla="*/ 909708 h 974399"/>
                <a:gd name="connsiteX16" fmla="*/ 504032 w 777479"/>
                <a:gd name="connsiteY16" fmla="*/ 669201 h 974399"/>
                <a:gd name="connsiteX17" fmla="*/ 527844 w 777479"/>
                <a:gd name="connsiteY17" fmla="*/ 783502 h 974399"/>
                <a:gd name="connsiteX18" fmla="*/ 573088 w 777479"/>
                <a:gd name="connsiteY18" fmla="*/ 881133 h 974399"/>
                <a:gd name="connsiteX19" fmla="*/ 625475 w 777479"/>
                <a:gd name="connsiteY19" fmla="*/ 902564 h 974399"/>
                <a:gd name="connsiteX20" fmla="*/ 662013 w 777479"/>
                <a:gd name="connsiteY20" fmla="*/ 845613 h 974399"/>
                <a:gd name="connsiteX21" fmla="*/ 644525 w 777479"/>
                <a:gd name="connsiteY21" fmla="*/ 723971 h 974399"/>
                <a:gd name="connsiteX22" fmla="*/ 632619 w 777479"/>
                <a:gd name="connsiteY22" fmla="*/ 647771 h 974399"/>
                <a:gd name="connsiteX23" fmla="*/ 718344 w 777479"/>
                <a:gd name="connsiteY23" fmla="*/ 797789 h 974399"/>
                <a:gd name="connsiteX24" fmla="*/ 770732 w 777479"/>
                <a:gd name="connsiteY24" fmla="*/ 776358 h 974399"/>
                <a:gd name="connsiteX25" fmla="*/ 758825 w 777479"/>
                <a:gd name="connsiteY25" fmla="*/ 635864 h 974399"/>
                <a:gd name="connsiteX26" fmla="*/ 668338 w 777479"/>
                <a:gd name="connsiteY26" fmla="*/ 464414 h 974399"/>
                <a:gd name="connsiteX27" fmla="*/ 577964 w 777479"/>
                <a:gd name="connsiteY27" fmla="*/ 0 h 974399"/>
                <a:gd name="connsiteX0" fmla="*/ 224488 w 777479"/>
                <a:gd name="connsiteY0" fmla="*/ 79294 h 974399"/>
                <a:gd name="connsiteX1" fmla="*/ 239713 w 777479"/>
                <a:gd name="connsiteY1" fmla="*/ 381071 h 974399"/>
                <a:gd name="connsiteX2" fmla="*/ 82550 w 777479"/>
                <a:gd name="connsiteY2" fmla="*/ 476321 h 974399"/>
                <a:gd name="connsiteX3" fmla="*/ 3969 w 777479"/>
                <a:gd name="connsiteY3" fmla="*/ 614433 h 974399"/>
                <a:gd name="connsiteX4" fmla="*/ 106363 w 777479"/>
                <a:gd name="connsiteY4" fmla="*/ 628721 h 974399"/>
                <a:gd name="connsiteX5" fmla="*/ 254000 w 777479"/>
                <a:gd name="connsiteY5" fmla="*/ 526327 h 974399"/>
                <a:gd name="connsiteX6" fmla="*/ 261144 w 777479"/>
                <a:gd name="connsiteY6" fmla="*/ 538233 h 974399"/>
                <a:gd name="connsiteX7" fmla="*/ 223044 w 777479"/>
                <a:gd name="connsiteY7" fmla="*/ 673964 h 974399"/>
                <a:gd name="connsiteX8" fmla="*/ 198834 w 777479"/>
                <a:gd name="connsiteY8" fmla="*/ 800171 h 974399"/>
                <a:gd name="connsiteX9" fmla="*/ 248147 w 777479"/>
                <a:gd name="connsiteY9" fmla="*/ 890286 h 974399"/>
                <a:gd name="connsiteX10" fmla="*/ 335682 w 777479"/>
                <a:gd name="connsiteY10" fmla="*/ 748552 h 974399"/>
                <a:gd name="connsiteX11" fmla="*/ 368300 w 777479"/>
                <a:gd name="connsiteY11" fmla="*/ 628720 h 974399"/>
                <a:gd name="connsiteX12" fmla="*/ 375444 w 777479"/>
                <a:gd name="connsiteY12" fmla="*/ 695396 h 974399"/>
                <a:gd name="connsiteX13" fmla="*/ 401638 w 777479"/>
                <a:gd name="connsiteY13" fmla="*/ 907327 h 974399"/>
                <a:gd name="connsiteX14" fmla="*/ 451644 w 777479"/>
                <a:gd name="connsiteY14" fmla="*/ 974002 h 974399"/>
                <a:gd name="connsiteX15" fmla="*/ 504032 w 777479"/>
                <a:gd name="connsiteY15" fmla="*/ 909708 h 974399"/>
                <a:gd name="connsiteX16" fmla="*/ 504032 w 777479"/>
                <a:gd name="connsiteY16" fmla="*/ 669201 h 974399"/>
                <a:gd name="connsiteX17" fmla="*/ 527844 w 777479"/>
                <a:gd name="connsiteY17" fmla="*/ 783502 h 974399"/>
                <a:gd name="connsiteX18" fmla="*/ 573088 w 777479"/>
                <a:gd name="connsiteY18" fmla="*/ 881133 h 974399"/>
                <a:gd name="connsiteX19" fmla="*/ 625475 w 777479"/>
                <a:gd name="connsiteY19" fmla="*/ 902564 h 974399"/>
                <a:gd name="connsiteX20" fmla="*/ 662013 w 777479"/>
                <a:gd name="connsiteY20" fmla="*/ 845613 h 974399"/>
                <a:gd name="connsiteX21" fmla="*/ 644525 w 777479"/>
                <a:gd name="connsiteY21" fmla="*/ 723971 h 974399"/>
                <a:gd name="connsiteX22" fmla="*/ 632619 w 777479"/>
                <a:gd name="connsiteY22" fmla="*/ 647771 h 974399"/>
                <a:gd name="connsiteX23" fmla="*/ 718344 w 777479"/>
                <a:gd name="connsiteY23" fmla="*/ 797789 h 974399"/>
                <a:gd name="connsiteX24" fmla="*/ 770732 w 777479"/>
                <a:gd name="connsiteY24" fmla="*/ 776358 h 974399"/>
                <a:gd name="connsiteX25" fmla="*/ 758825 w 777479"/>
                <a:gd name="connsiteY25" fmla="*/ 635864 h 974399"/>
                <a:gd name="connsiteX26" fmla="*/ 668338 w 777479"/>
                <a:gd name="connsiteY26" fmla="*/ 464414 h 974399"/>
                <a:gd name="connsiteX27" fmla="*/ 577964 w 777479"/>
                <a:gd name="connsiteY27" fmla="*/ 0 h 974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77479" h="974399">
                  <a:moveTo>
                    <a:pt x="224488" y="79294"/>
                  </a:moveTo>
                  <a:cubicBezTo>
                    <a:pt x="238577" y="124935"/>
                    <a:pt x="263369" y="314900"/>
                    <a:pt x="239713" y="381071"/>
                  </a:cubicBezTo>
                  <a:cubicBezTo>
                    <a:pt x="216057" y="447242"/>
                    <a:pt x="121841" y="437427"/>
                    <a:pt x="82550" y="476321"/>
                  </a:cubicBezTo>
                  <a:cubicBezTo>
                    <a:pt x="43259" y="515215"/>
                    <a:pt x="0" y="589033"/>
                    <a:pt x="3969" y="614433"/>
                  </a:cubicBezTo>
                  <a:cubicBezTo>
                    <a:pt x="7938" y="639833"/>
                    <a:pt x="64691" y="643405"/>
                    <a:pt x="106363" y="628721"/>
                  </a:cubicBezTo>
                  <a:cubicBezTo>
                    <a:pt x="148035" y="614037"/>
                    <a:pt x="228203" y="541408"/>
                    <a:pt x="254000" y="526327"/>
                  </a:cubicBezTo>
                  <a:cubicBezTo>
                    <a:pt x="279797" y="511246"/>
                    <a:pt x="266303" y="513627"/>
                    <a:pt x="261144" y="538233"/>
                  </a:cubicBezTo>
                  <a:cubicBezTo>
                    <a:pt x="255985" y="562839"/>
                    <a:pt x="233429" y="630308"/>
                    <a:pt x="223044" y="673964"/>
                  </a:cubicBezTo>
                  <a:cubicBezTo>
                    <a:pt x="212659" y="717620"/>
                    <a:pt x="194650" y="764117"/>
                    <a:pt x="198834" y="800171"/>
                  </a:cubicBezTo>
                  <a:cubicBezTo>
                    <a:pt x="203018" y="836225"/>
                    <a:pt x="225339" y="898889"/>
                    <a:pt x="248147" y="890286"/>
                  </a:cubicBezTo>
                  <a:cubicBezTo>
                    <a:pt x="270955" y="881683"/>
                    <a:pt x="315657" y="792146"/>
                    <a:pt x="335682" y="748552"/>
                  </a:cubicBezTo>
                  <a:cubicBezTo>
                    <a:pt x="355707" y="704958"/>
                    <a:pt x="361673" y="637579"/>
                    <a:pt x="368300" y="628720"/>
                  </a:cubicBezTo>
                  <a:cubicBezTo>
                    <a:pt x="374927" y="619861"/>
                    <a:pt x="369888" y="648962"/>
                    <a:pt x="375444" y="695396"/>
                  </a:cubicBezTo>
                  <a:cubicBezTo>
                    <a:pt x="381000" y="741831"/>
                    <a:pt x="388938" y="860893"/>
                    <a:pt x="401638" y="907327"/>
                  </a:cubicBezTo>
                  <a:cubicBezTo>
                    <a:pt x="414338" y="953761"/>
                    <a:pt x="434578" y="973605"/>
                    <a:pt x="451644" y="974002"/>
                  </a:cubicBezTo>
                  <a:cubicBezTo>
                    <a:pt x="468710" y="974399"/>
                    <a:pt x="495301" y="960508"/>
                    <a:pt x="504032" y="909708"/>
                  </a:cubicBezTo>
                  <a:cubicBezTo>
                    <a:pt x="512763" y="858908"/>
                    <a:pt x="500063" y="690235"/>
                    <a:pt x="504032" y="669201"/>
                  </a:cubicBezTo>
                  <a:cubicBezTo>
                    <a:pt x="508001" y="648167"/>
                    <a:pt x="516335" y="748180"/>
                    <a:pt x="527844" y="783502"/>
                  </a:cubicBezTo>
                  <a:cubicBezTo>
                    <a:pt x="539353" y="818824"/>
                    <a:pt x="556816" y="861289"/>
                    <a:pt x="573088" y="881133"/>
                  </a:cubicBezTo>
                  <a:cubicBezTo>
                    <a:pt x="589360" y="900977"/>
                    <a:pt x="610654" y="908484"/>
                    <a:pt x="625475" y="902564"/>
                  </a:cubicBezTo>
                  <a:cubicBezTo>
                    <a:pt x="640296" y="896644"/>
                    <a:pt x="658838" y="875379"/>
                    <a:pt x="662013" y="845613"/>
                  </a:cubicBezTo>
                  <a:cubicBezTo>
                    <a:pt x="665188" y="815847"/>
                    <a:pt x="649424" y="756945"/>
                    <a:pt x="644525" y="723971"/>
                  </a:cubicBezTo>
                  <a:cubicBezTo>
                    <a:pt x="639626" y="690997"/>
                    <a:pt x="620316" y="635468"/>
                    <a:pt x="632619" y="647771"/>
                  </a:cubicBezTo>
                  <a:cubicBezTo>
                    <a:pt x="644922" y="660074"/>
                    <a:pt x="695325" y="776358"/>
                    <a:pt x="718344" y="797789"/>
                  </a:cubicBezTo>
                  <a:cubicBezTo>
                    <a:pt x="741363" y="819220"/>
                    <a:pt x="763985" y="803346"/>
                    <a:pt x="770732" y="776358"/>
                  </a:cubicBezTo>
                  <a:cubicBezTo>
                    <a:pt x="777479" y="749371"/>
                    <a:pt x="775891" y="687855"/>
                    <a:pt x="758825" y="635864"/>
                  </a:cubicBezTo>
                  <a:cubicBezTo>
                    <a:pt x="741759" y="583873"/>
                    <a:pt x="698481" y="570391"/>
                    <a:pt x="668338" y="464414"/>
                  </a:cubicBezTo>
                  <a:cubicBezTo>
                    <a:pt x="638195" y="358437"/>
                    <a:pt x="580345" y="78978"/>
                    <a:pt x="577964" y="0"/>
                  </a:cubicBezTo>
                </a:path>
              </a:pathLst>
            </a:custGeom>
            <a:solidFill>
              <a:srgbClr val="0066FF"/>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grpSp>
      <p:sp>
        <p:nvSpPr>
          <p:cNvPr id="146" name="Rectangle 145"/>
          <p:cNvSpPr/>
          <p:nvPr/>
        </p:nvSpPr>
        <p:spPr>
          <a:xfrm>
            <a:off x="-227136" y="0"/>
            <a:ext cx="2736304" cy="5229200"/>
          </a:xfrm>
          <a:prstGeom prst="rect">
            <a:avLst/>
          </a:prstGeom>
          <a:solidFill>
            <a:schemeClr val="bg1"/>
          </a:soli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92" name="Group 91"/>
          <p:cNvGrpSpPr/>
          <p:nvPr/>
        </p:nvGrpSpPr>
        <p:grpSpPr>
          <a:xfrm>
            <a:off x="-251519" y="-243408"/>
            <a:ext cx="12528375" cy="5472608"/>
            <a:chOff x="-251519" y="-243408"/>
            <a:chExt cx="12528375" cy="5472608"/>
          </a:xfrm>
        </p:grpSpPr>
        <p:grpSp>
          <p:nvGrpSpPr>
            <p:cNvPr id="93" name="Group 60"/>
            <p:cNvGrpSpPr/>
            <p:nvPr/>
          </p:nvGrpSpPr>
          <p:grpSpPr>
            <a:xfrm>
              <a:off x="7668344" y="-243408"/>
              <a:ext cx="4608512" cy="3987824"/>
              <a:chOff x="606417" y="-1035496"/>
              <a:chExt cx="10163414" cy="7488832"/>
            </a:xfrm>
          </p:grpSpPr>
          <p:sp>
            <p:nvSpPr>
              <p:cNvPr id="144" name="Rounded Rectangle 3"/>
              <p:cNvSpPr/>
              <p:nvPr/>
            </p:nvSpPr>
            <p:spPr>
              <a:xfrm>
                <a:off x="606417" y="-1035496"/>
                <a:ext cx="10163414" cy="7488832"/>
              </a:xfrm>
              <a:prstGeom prst="roundRect">
                <a:avLst>
                  <a:gd name="adj" fmla="val 3504"/>
                </a:avLst>
              </a:prstGeom>
              <a:solidFill>
                <a:schemeClr val="accent6"/>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45" name="Rounded Rectangle 4"/>
              <p:cNvSpPr/>
              <p:nvPr/>
            </p:nvSpPr>
            <p:spPr>
              <a:xfrm>
                <a:off x="899592" y="-819472"/>
                <a:ext cx="9577064" cy="7056784"/>
              </a:xfrm>
              <a:prstGeom prst="roundRect">
                <a:avLst>
                  <a:gd name="adj" fmla="val 3504"/>
                </a:avLst>
              </a:prstGeom>
              <a:solidFill>
                <a:schemeClr val="bg1">
                  <a:lumMod val="75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94" name="Group 10"/>
            <p:cNvGrpSpPr/>
            <p:nvPr/>
          </p:nvGrpSpPr>
          <p:grpSpPr>
            <a:xfrm>
              <a:off x="-251519" y="332656"/>
              <a:ext cx="9432031" cy="4896544"/>
              <a:chOff x="0" y="116632"/>
              <a:chExt cx="9432031" cy="4896544"/>
            </a:xfrm>
          </p:grpSpPr>
          <p:cxnSp>
            <p:nvCxnSpPr>
              <p:cNvPr id="141" name="Straight Connector 140"/>
              <p:cNvCxnSpPr/>
              <p:nvPr/>
            </p:nvCxnSpPr>
            <p:spPr>
              <a:xfrm>
                <a:off x="0" y="5013176"/>
                <a:ext cx="3131839" cy="0"/>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sp>
            <p:nvSpPr>
              <p:cNvPr id="142" name="Freeform 5"/>
              <p:cNvSpPr/>
              <p:nvPr/>
            </p:nvSpPr>
            <p:spPr>
              <a:xfrm>
                <a:off x="2768632" y="116632"/>
                <a:ext cx="3535462" cy="4896544"/>
              </a:xfrm>
              <a:custGeom>
                <a:avLst/>
                <a:gdLst>
                  <a:gd name="connsiteX0" fmla="*/ 0 w 3556000"/>
                  <a:gd name="connsiteY0" fmla="*/ 5105400 h 5130800"/>
                  <a:gd name="connsiteX1" fmla="*/ 25400 w 3556000"/>
                  <a:gd name="connsiteY1" fmla="*/ 0 h 5130800"/>
                  <a:gd name="connsiteX2" fmla="*/ 3556000 w 3556000"/>
                  <a:gd name="connsiteY2" fmla="*/ 0 h 5130800"/>
                  <a:gd name="connsiteX3" fmla="*/ 3556000 w 3556000"/>
                  <a:gd name="connsiteY3" fmla="*/ 5130800 h 5130800"/>
                  <a:gd name="connsiteX4" fmla="*/ 3200400 w 3556000"/>
                  <a:gd name="connsiteY4" fmla="*/ 5130800 h 5130800"/>
                  <a:gd name="connsiteX5" fmla="*/ 3200400 w 3556000"/>
                  <a:gd name="connsiteY5" fmla="*/ 342900 h 5130800"/>
                  <a:gd name="connsiteX6" fmla="*/ 393700 w 3556000"/>
                  <a:gd name="connsiteY6" fmla="*/ 342900 h 5130800"/>
                  <a:gd name="connsiteX7" fmla="*/ 393700 w 3556000"/>
                  <a:gd name="connsiteY7" fmla="*/ 5130800 h 5130800"/>
                  <a:gd name="connsiteX8" fmla="*/ 0 w 3556000"/>
                  <a:gd name="connsiteY8" fmla="*/ 5105400 h 5130800"/>
                  <a:gd name="connsiteX0" fmla="*/ 0 w 3556000"/>
                  <a:gd name="connsiteY0" fmla="*/ 5105400 h 5130800"/>
                  <a:gd name="connsiteX1" fmla="*/ 25400 w 3556000"/>
                  <a:gd name="connsiteY1" fmla="*/ 0 h 5130800"/>
                  <a:gd name="connsiteX2" fmla="*/ 3556000 w 3556000"/>
                  <a:gd name="connsiteY2" fmla="*/ 0 h 5130800"/>
                  <a:gd name="connsiteX3" fmla="*/ 3556000 w 3556000"/>
                  <a:gd name="connsiteY3" fmla="*/ 5130800 h 5130800"/>
                  <a:gd name="connsiteX4" fmla="*/ 3200400 w 3556000"/>
                  <a:gd name="connsiteY4" fmla="*/ 5130800 h 5130800"/>
                  <a:gd name="connsiteX5" fmla="*/ 3200400 w 3556000"/>
                  <a:gd name="connsiteY5" fmla="*/ 342900 h 5130800"/>
                  <a:gd name="connsiteX6" fmla="*/ 393700 w 3556000"/>
                  <a:gd name="connsiteY6" fmla="*/ 342900 h 5130800"/>
                  <a:gd name="connsiteX7" fmla="*/ 375940 w 3556000"/>
                  <a:gd name="connsiteY7" fmla="*/ 5106516 h 5130800"/>
                  <a:gd name="connsiteX8" fmla="*/ 0 w 3556000"/>
                  <a:gd name="connsiteY8" fmla="*/ 5105400 h 5130800"/>
                  <a:gd name="connsiteX0" fmla="*/ 0 w 3540100"/>
                  <a:gd name="connsiteY0" fmla="*/ 5106516 h 5130800"/>
                  <a:gd name="connsiteX1" fmla="*/ 9500 w 3540100"/>
                  <a:gd name="connsiteY1" fmla="*/ 0 h 5130800"/>
                  <a:gd name="connsiteX2" fmla="*/ 3540100 w 3540100"/>
                  <a:gd name="connsiteY2" fmla="*/ 0 h 5130800"/>
                  <a:gd name="connsiteX3" fmla="*/ 3540100 w 3540100"/>
                  <a:gd name="connsiteY3" fmla="*/ 5130800 h 5130800"/>
                  <a:gd name="connsiteX4" fmla="*/ 3184500 w 3540100"/>
                  <a:gd name="connsiteY4" fmla="*/ 5130800 h 5130800"/>
                  <a:gd name="connsiteX5" fmla="*/ 3184500 w 3540100"/>
                  <a:gd name="connsiteY5" fmla="*/ 342900 h 5130800"/>
                  <a:gd name="connsiteX6" fmla="*/ 377800 w 3540100"/>
                  <a:gd name="connsiteY6" fmla="*/ 342900 h 5130800"/>
                  <a:gd name="connsiteX7" fmla="*/ 360040 w 3540100"/>
                  <a:gd name="connsiteY7" fmla="*/ 5106516 h 5130800"/>
                  <a:gd name="connsiteX8" fmla="*/ 0 w 3540100"/>
                  <a:gd name="connsiteY8" fmla="*/ 5106516 h 5130800"/>
                  <a:gd name="connsiteX0" fmla="*/ 3167 w 3543267"/>
                  <a:gd name="connsiteY0" fmla="*/ 5112568 h 5136852"/>
                  <a:gd name="connsiteX1" fmla="*/ 3167 w 3543267"/>
                  <a:gd name="connsiteY1" fmla="*/ 0 h 5136852"/>
                  <a:gd name="connsiteX2" fmla="*/ 3543267 w 3543267"/>
                  <a:gd name="connsiteY2" fmla="*/ 6052 h 5136852"/>
                  <a:gd name="connsiteX3" fmla="*/ 3543267 w 3543267"/>
                  <a:gd name="connsiteY3" fmla="*/ 5136852 h 5136852"/>
                  <a:gd name="connsiteX4" fmla="*/ 3187667 w 3543267"/>
                  <a:gd name="connsiteY4" fmla="*/ 5136852 h 5136852"/>
                  <a:gd name="connsiteX5" fmla="*/ 3187667 w 3543267"/>
                  <a:gd name="connsiteY5" fmla="*/ 348952 h 5136852"/>
                  <a:gd name="connsiteX6" fmla="*/ 380967 w 3543267"/>
                  <a:gd name="connsiteY6" fmla="*/ 348952 h 5136852"/>
                  <a:gd name="connsiteX7" fmla="*/ 363207 w 3543267"/>
                  <a:gd name="connsiteY7" fmla="*/ 5112568 h 5136852"/>
                  <a:gd name="connsiteX8" fmla="*/ 3167 w 3543267"/>
                  <a:gd name="connsiteY8" fmla="*/ 5112568 h 5136852"/>
                  <a:gd name="connsiteX0" fmla="*/ 3167 w 3543267"/>
                  <a:gd name="connsiteY0" fmla="*/ 5112568 h 5136852"/>
                  <a:gd name="connsiteX1" fmla="*/ 3167 w 3543267"/>
                  <a:gd name="connsiteY1" fmla="*/ 0 h 5136852"/>
                  <a:gd name="connsiteX2" fmla="*/ 3543267 w 3543267"/>
                  <a:gd name="connsiteY2" fmla="*/ 6052 h 5136852"/>
                  <a:gd name="connsiteX3" fmla="*/ 3543267 w 3543267"/>
                  <a:gd name="connsiteY3" fmla="*/ 5136852 h 5136852"/>
                  <a:gd name="connsiteX4" fmla="*/ 3187667 w 3543267"/>
                  <a:gd name="connsiteY4" fmla="*/ 5136852 h 5136852"/>
                  <a:gd name="connsiteX5" fmla="*/ 3187667 w 3543267"/>
                  <a:gd name="connsiteY5" fmla="*/ 348952 h 5136852"/>
                  <a:gd name="connsiteX6" fmla="*/ 363208 w 3543267"/>
                  <a:gd name="connsiteY6" fmla="*/ 360040 h 5136852"/>
                  <a:gd name="connsiteX7" fmla="*/ 363207 w 3543267"/>
                  <a:gd name="connsiteY7" fmla="*/ 5112568 h 5136852"/>
                  <a:gd name="connsiteX8" fmla="*/ 3167 w 3543267"/>
                  <a:gd name="connsiteY8" fmla="*/ 5112568 h 5136852"/>
                  <a:gd name="connsiteX0" fmla="*/ 3167 w 3543267"/>
                  <a:gd name="connsiteY0" fmla="*/ 5112568 h 5136852"/>
                  <a:gd name="connsiteX1" fmla="*/ 3167 w 3543267"/>
                  <a:gd name="connsiteY1" fmla="*/ 0 h 5136852"/>
                  <a:gd name="connsiteX2" fmla="*/ 3543267 w 3543267"/>
                  <a:gd name="connsiteY2" fmla="*/ 6052 h 5136852"/>
                  <a:gd name="connsiteX3" fmla="*/ 3543267 w 3543267"/>
                  <a:gd name="connsiteY3" fmla="*/ 5136852 h 5136852"/>
                  <a:gd name="connsiteX4" fmla="*/ 3187667 w 3543267"/>
                  <a:gd name="connsiteY4" fmla="*/ 5136852 h 5136852"/>
                  <a:gd name="connsiteX5" fmla="*/ 3171520 w 3543267"/>
                  <a:gd name="connsiteY5" fmla="*/ 360040 h 5136852"/>
                  <a:gd name="connsiteX6" fmla="*/ 363208 w 3543267"/>
                  <a:gd name="connsiteY6" fmla="*/ 360040 h 5136852"/>
                  <a:gd name="connsiteX7" fmla="*/ 363207 w 3543267"/>
                  <a:gd name="connsiteY7" fmla="*/ 5112568 h 5136852"/>
                  <a:gd name="connsiteX8" fmla="*/ 3167 w 3543267"/>
                  <a:gd name="connsiteY8" fmla="*/ 5112568 h 5136852"/>
                  <a:gd name="connsiteX0" fmla="*/ 3167 w 3543267"/>
                  <a:gd name="connsiteY0" fmla="*/ 5112568 h 5136852"/>
                  <a:gd name="connsiteX1" fmla="*/ 3167 w 3543267"/>
                  <a:gd name="connsiteY1" fmla="*/ 0 h 5136852"/>
                  <a:gd name="connsiteX2" fmla="*/ 3531560 w 3543267"/>
                  <a:gd name="connsiteY2" fmla="*/ 0 h 5136852"/>
                  <a:gd name="connsiteX3" fmla="*/ 3543267 w 3543267"/>
                  <a:gd name="connsiteY3" fmla="*/ 5136852 h 5136852"/>
                  <a:gd name="connsiteX4" fmla="*/ 3187667 w 3543267"/>
                  <a:gd name="connsiteY4" fmla="*/ 5136852 h 5136852"/>
                  <a:gd name="connsiteX5" fmla="*/ 3171520 w 3543267"/>
                  <a:gd name="connsiteY5" fmla="*/ 360040 h 5136852"/>
                  <a:gd name="connsiteX6" fmla="*/ 363208 w 3543267"/>
                  <a:gd name="connsiteY6" fmla="*/ 360040 h 5136852"/>
                  <a:gd name="connsiteX7" fmla="*/ 363207 w 3543267"/>
                  <a:gd name="connsiteY7" fmla="*/ 5112568 h 5136852"/>
                  <a:gd name="connsiteX8" fmla="*/ 3167 w 3543267"/>
                  <a:gd name="connsiteY8" fmla="*/ 5112568 h 5136852"/>
                  <a:gd name="connsiteX0" fmla="*/ 3167 w 3535462"/>
                  <a:gd name="connsiteY0" fmla="*/ 5112568 h 5136852"/>
                  <a:gd name="connsiteX1" fmla="*/ 3167 w 3535462"/>
                  <a:gd name="connsiteY1" fmla="*/ 0 h 5136852"/>
                  <a:gd name="connsiteX2" fmla="*/ 3531560 w 3535462"/>
                  <a:gd name="connsiteY2" fmla="*/ 0 h 5136852"/>
                  <a:gd name="connsiteX3" fmla="*/ 3531560 w 3535462"/>
                  <a:gd name="connsiteY3" fmla="*/ 5040560 h 5136852"/>
                  <a:gd name="connsiteX4" fmla="*/ 3187667 w 3535462"/>
                  <a:gd name="connsiteY4" fmla="*/ 5136852 h 5136852"/>
                  <a:gd name="connsiteX5" fmla="*/ 3171520 w 3535462"/>
                  <a:gd name="connsiteY5" fmla="*/ 360040 h 5136852"/>
                  <a:gd name="connsiteX6" fmla="*/ 363208 w 3535462"/>
                  <a:gd name="connsiteY6" fmla="*/ 360040 h 5136852"/>
                  <a:gd name="connsiteX7" fmla="*/ 363207 w 3535462"/>
                  <a:gd name="connsiteY7" fmla="*/ 5112568 h 5136852"/>
                  <a:gd name="connsiteX8" fmla="*/ 3167 w 3535462"/>
                  <a:gd name="connsiteY8" fmla="*/ 5112568 h 5136852"/>
                  <a:gd name="connsiteX0" fmla="*/ 3167 w 3535462"/>
                  <a:gd name="connsiteY0" fmla="*/ 5112568 h 5136852"/>
                  <a:gd name="connsiteX1" fmla="*/ 3167 w 3535462"/>
                  <a:gd name="connsiteY1" fmla="*/ 0 h 5136852"/>
                  <a:gd name="connsiteX2" fmla="*/ 3531560 w 3535462"/>
                  <a:gd name="connsiteY2" fmla="*/ 0 h 5136852"/>
                  <a:gd name="connsiteX3" fmla="*/ 3531560 w 3535462"/>
                  <a:gd name="connsiteY3" fmla="*/ 5112568 h 5136852"/>
                  <a:gd name="connsiteX4" fmla="*/ 3187667 w 3535462"/>
                  <a:gd name="connsiteY4" fmla="*/ 5136852 h 5136852"/>
                  <a:gd name="connsiteX5" fmla="*/ 3171520 w 3535462"/>
                  <a:gd name="connsiteY5" fmla="*/ 360040 h 5136852"/>
                  <a:gd name="connsiteX6" fmla="*/ 363208 w 3535462"/>
                  <a:gd name="connsiteY6" fmla="*/ 360040 h 5136852"/>
                  <a:gd name="connsiteX7" fmla="*/ 363207 w 3535462"/>
                  <a:gd name="connsiteY7" fmla="*/ 5112568 h 5136852"/>
                  <a:gd name="connsiteX8" fmla="*/ 3167 w 3535462"/>
                  <a:gd name="connsiteY8" fmla="*/ 5112568 h 5136852"/>
                  <a:gd name="connsiteX0" fmla="*/ 3167 w 3535462"/>
                  <a:gd name="connsiteY0" fmla="*/ 5112568 h 5112568"/>
                  <a:gd name="connsiteX1" fmla="*/ 3167 w 3535462"/>
                  <a:gd name="connsiteY1" fmla="*/ 0 h 5112568"/>
                  <a:gd name="connsiteX2" fmla="*/ 3531560 w 3535462"/>
                  <a:gd name="connsiteY2" fmla="*/ 0 h 5112568"/>
                  <a:gd name="connsiteX3" fmla="*/ 3531560 w 3535462"/>
                  <a:gd name="connsiteY3" fmla="*/ 5112568 h 5112568"/>
                  <a:gd name="connsiteX4" fmla="*/ 3171520 w 3535462"/>
                  <a:gd name="connsiteY4" fmla="*/ 5112568 h 5112568"/>
                  <a:gd name="connsiteX5" fmla="*/ 3171520 w 3535462"/>
                  <a:gd name="connsiteY5" fmla="*/ 360040 h 5112568"/>
                  <a:gd name="connsiteX6" fmla="*/ 363208 w 3535462"/>
                  <a:gd name="connsiteY6" fmla="*/ 360040 h 5112568"/>
                  <a:gd name="connsiteX7" fmla="*/ 363207 w 3535462"/>
                  <a:gd name="connsiteY7" fmla="*/ 5112568 h 5112568"/>
                  <a:gd name="connsiteX8" fmla="*/ 3167 w 3535462"/>
                  <a:gd name="connsiteY8" fmla="*/ 5112568 h 5112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535462" h="5112568">
                    <a:moveTo>
                      <a:pt x="3167" y="5112568"/>
                    </a:moveTo>
                    <a:cubicBezTo>
                      <a:pt x="6334" y="3410396"/>
                      <a:pt x="0" y="1702172"/>
                      <a:pt x="3167" y="0"/>
                    </a:cubicBezTo>
                    <a:lnTo>
                      <a:pt x="3531560" y="0"/>
                    </a:lnTo>
                    <a:cubicBezTo>
                      <a:pt x="3535462" y="1712284"/>
                      <a:pt x="3527658" y="3400284"/>
                      <a:pt x="3531560" y="5112568"/>
                    </a:cubicBezTo>
                    <a:lnTo>
                      <a:pt x="3171520" y="5112568"/>
                    </a:lnTo>
                    <a:cubicBezTo>
                      <a:pt x="3166138" y="3520297"/>
                      <a:pt x="3176902" y="1952311"/>
                      <a:pt x="3171520" y="360040"/>
                    </a:cubicBezTo>
                    <a:lnTo>
                      <a:pt x="363208" y="360040"/>
                    </a:lnTo>
                    <a:cubicBezTo>
                      <a:pt x="363208" y="1944216"/>
                      <a:pt x="363207" y="3528392"/>
                      <a:pt x="363207" y="5112568"/>
                    </a:cubicBezTo>
                    <a:lnTo>
                      <a:pt x="3167" y="5112568"/>
                    </a:lnTo>
                    <a:close/>
                  </a:path>
                </a:pathLst>
              </a:custGeom>
              <a:solidFill>
                <a:srgbClr val="CC99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cxnSp>
            <p:nvCxnSpPr>
              <p:cNvPr id="143" name="Straight Connector 6"/>
              <p:cNvCxnSpPr/>
              <p:nvPr/>
            </p:nvCxnSpPr>
            <p:spPr>
              <a:xfrm>
                <a:off x="6300192" y="5013176"/>
                <a:ext cx="3131839" cy="0"/>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07" name="Group 7"/>
            <p:cNvGrpSpPr/>
            <p:nvPr/>
          </p:nvGrpSpPr>
          <p:grpSpPr>
            <a:xfrm>
              <a:off x="6372200" y="1988840"/>
              <a:ext cx="432048" cy="504056"/>
              <a:chOff x="1979712" y="1988840"/>
              <a:chExt cx="432048" cy="504056"/>
            </a:xfrm>
          </p:grpSpPr>
          <p:sp>
            <p:nvSpPr>
              <p:cNvPr id="139" name="Rectangle 138"/>
              <p:cNvSpPr/>
              <p:nvPr/>
            </p:nvSpPr>
            <p:spPr>
              <a:xfrm>
                <a:off x="1979712" y="1988840"/>
                <a:ext cx="432048" cy="504056"/>
              </a:xfrm>
              <a:prstGeom prst="rect">
                <a:avLst/>
              </a:prstGeom>
              <a:solidFill>
                <a:srgbClr val="B2B2B2"/>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40" name="Rectangle 139"/>
              <p:cNvSpPr/>
              <p:nvPr/>
            </p:nvSpPr>
            <p:spPr>
              <a:xfrm>
                <a:off x="2123728" y="2132856"/>
                <a:ext cx="144016" cy="216024"/>
              </a:xfrm>
              <a:prstGeom prst="rect">
                <a:avLst/>
              </a:prstGeom>
              <a:solidFill>
                <a:srgbClr val="B2B2B2"/>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134" name="Group 21"/>
            <p:cNvGrpSpPr/>
            <p:nvPr/>
          </p:nvGrpSpPr>
          <p:grpSpPr>
            <a:xfrm>
              <a:off x="107504" y="-99392"/>
              <a:ext cx="1296144" cy="1296144"/>
              <a:chOff x="107504" y="44624"/>
              <a:chExt cx="1296144" cy="1296144"/>
            </a:xfrm>
          </p:grpSpPr>
          <p:sp>
            <p:nvSpPr>
              <p:cNvPr id="135" name="Oval 134"/>
              <p:cNvSpPr/>
              <p:nvPr/>
            </p:nvSpPr>
            <p:spPr>
              <a:xfrm>
                <a:off x="107504" y="44624"/>
                <a:ext cx="1296144" cy="1296144"/>
              </a:xfrm>
              <a:prstGeom prst="ellipse">
                <a:avLst/>
              </a:prstGeom>
              <a:solidFill>
                <a:schemeClr val="bg1">
                  <a:lumMod val="65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36" name="Oval 135"/>
              <p:cNvSpPr/>
              <p:nvPr/>
            </p:nvSpPr>
            <p:spPr>
              <a:xfrm>
                <a:off x="251520" y="188640"/>
                <a:ext cx="1008112" cy="1008112"/>
              </a:xfrm>
              <a:prstGeom prst="ellipse">
                <a:avLst/>
              </a:prstGeom>
              <a:solidFill>
                <a:srgbClr val="CCFFFF"/>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cxnSp>
            <p:nvCxnSpPr>
              <p:cNvPr id="137" name="Straight Connector 136"/>
              <p:cNvCxnSpPr/>
              <p:nvPr/>
            </p:nvCxnSpPr>
            <p:spPr>
              <a:xfrm flipH="1" flipV="1">
                <a:off x="683568" y="260648"/>
                <a:ext cx="72008" cy="432048"/>
              </a:xfrm>
              <a:prstGeom prst="line">
                <a:avLst/>
              </a:prstGeom>
              <a:ln w="38100" cap="rnd">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8" name="Straight Connector 137"/>
              <p:cNvCxnSpPr/>
              <p:nvPr/>
            </p:nvCxnSpPr>
            <p:spPr>
              <a:xfrm flipV="1">
                <a:off x="755576" y="548680"/>
                <a:ext cx="216024" cy="144016"/>
              </a:xfrm>
              <a:prstGeom prst="line">
                <a:avLst/>
              </a:prstGeom>
              <a:ln w="38100" cap="rnd">
                <a:solidFill>
                  <a:schemeClr val="tx1"/>
                </a:solidFill>
              </a:ln>
            </p:spPr>
            <p:style>
              <a:lnRef idx="1">
                <a:schemeClr val="accent1"/>
              </a:lnRef>
              <a:fillRef idx="0">
                <a:schemeClr val="accent1"/>
              </a:fillRef>
              <a:effectRef idx="0">
                <a:schemeClr val="accent1"/>
              </a:effectRef>
              <a:fontRef idx="minor">
                <a:schemeClr val="tx1"/>
              </a:fontRef>
            </p:style>
          </p:cxnSp>
        </p:grpSp>
      </p:grpSp>
      <p:sp>
        <p:nvSpPr>
          <p:cNvPr id="45" name="Freeform 44"/>
          <p:cNvSpPr/>
          <p:nvPr/>
        </p:nvSpPr>
        <p:spPr>
          <a:xfrm>
            <a:off x="1327724" y="4300325"/>
            <a:ext cx="359262" cy="839536"/>
          </a:xfrm>
          <a:custGeom>
            <a:avLst/>
            <a:gdLst>
              <a:gd name="connsiteX0" fmla="*/ 452907 w 646090"/>
              <a:gd name="connsiteY0" fmla="*/ 92298 h 1092558"/>
              <a:gd name="connsiteX1" fmla="*/ 15025 w 646090"/>
              <a:gd name="connsiteY1" fmla="*/ 581695 h 1092558"/>
              <a:gd name="connsiteX2" fmla="*/ 543059 w 646090"/>
              <a:gd name="connsiteY2" fmla="*/ 1032456 h 1092558"/>
              <a:gd name="connsiteX3" fmla="*/ 633211 w 646090"/>
              <a:gd name="connsiteY3" fmla="*/ 942304 h 1092558"/>
              <a:gd name="connsiteX4" fmla="*/ 581696 w 646090"/>
              <a:gd name="connsiteY4" fmla="*/ 143814 h 1092558"/>
              <a:gd name="connsiteX5" fmla="*/ 452907 w 646090"/>
              <a:gd name="connsiteY5" fmla="*/ 92298 h 1092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6090" h="1092558">
                <a:moveTo>
                  <a:pt x="452907" y="92298"/>
                </a:moveTo>
                <a:cubicBezTo>
                  <a:pt x="358462" y="165278"/>
                  <a:pt x="0" y="425002"/>
                  <a:pt x="15025" y="581695"/>
                </a:cubicBezTo>
                <a:cubicBezTo>
                  <a:pt x="30050" y="738388"/>
                  <a:pt x="440028" y="972354"/>
                  <a:pt x="543059" y="1032456"/>
                </a:cubicBezTo>
                <a:cubicBezTo>
                  <a:pt x="646090" y="1092558"/>
                  <a:pt x="626772" y="1090411"/>
                  <a:pt x="633211" y="942304"/>
                </a:cubicBezTo>
                <a:cubicBezTo>
                  <a:pt x="639650" y="794197"/>
                  <a:pt x="607454" y="287628"/>
                  <a:pt x="581696" y="143814"/>
                </a:cubicBezTo>
                <a:cubicBezTo>
                  <a:pt x="555938" y="0"/>
                  <a:pt x="547352" y="19318"/>
                  <a:pt x="452907" y="92298"/>
                </a:cubicBezTo>
                <a:close/>
              </a:path>
            </a:pathLst>
          </a:custGeom>
          <a:solidFill>
            <a:srgbClr val="FF00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5" name="Freeform 54"/>
          <p:cNvSpPr/>
          <p:nvPr/>
        </p:nvSpPr>
        <p:spPr>
          <a:xfrm rot="5400000">
            <a:off x="1099843" y="4164853"/>
            <a:ext cx="522689" cy="779175"/>
          </a:xfrm>
          <a:custGeom>
            <a:avLst/>
            <a:gdLst>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75432 w 777479"/>
              <a:gd name="connsiteY8" fmla="*/ 659606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65919 w 777479"/>
              <a:gd name="connsiteY10" fmla="*/ 516731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62013 w 777479"/>
              <a:gd name="connsiteY20" fmla="*/ 605036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2397 h 834313"/>
              <a:gd name="connsiteX1" fmla="*/ 239713 w 777479"/>
              <a:gd name="connsiteY1" fmla="*/ 240985 h 834313"/>
              <a:gd name="connsiteX2" fmla="*/ 82550 w 777479"/>
              <a:gd name="connsiteY2" fmla="*/ 336235 h 834313"/>
              <a:gd name="connsiteX3" fmla="*/ 3969 w 777479"/>
              <a:gd name="connsiteY3" fmla="*/ 474347 h 834313"/>
              <a:gd name="connsiteX4" fmla="*/ 106363 w 777479"/>
              <a:gd name="connsiteY4" fmla="*/ 488635 h 834313"/>
              <a:gd name="connsiteX5" fmla="*/ 254000 w 777479"/>
              <a:gd name="connsiteY5" fmla="*/ 386241 h 834313"/>
              <a:gd name="connsiteX6" fmla="*/ 261144 w 777479"/>
              <a:gd name="connsiteY6" fmla="*/ 398147 h 834313"/>
              <a:gd name="connsiteX7" fmla="*/ 223044 w 777479"/>
              <a:gd name="connsiteY7" fmla="*/ 533878 h 834313"/>
              <a:gd name="connsiteX8" fmla="*/ 198834 w 777479"/>
              <a:gd name="connsiteY8" fmla="*/ 660085 h 834313"/>
              <a:gd name="connsiteX9" fmla="*/ 248147 w 777479"/>
              <a:gd name="connsiteY9" fmla="*/ 750200 h 834313"/>
              <a:gd name="connsiteX10" fmla="*/ 335682 w 777479"/>
              <a:gd name="connsiteY10" fmla="*/ 608466 h 834313"/>
              <a:gd name="connsiteX11" fmla="*/ 368300 w 777479"/>
              <a:gd name="connsiteY11" fmla="*/ 488634 h 834313"/>
              <a:gd name="connsiteX12" fmla="*/ 375444 w 777479"/>
              <a:gd name="connsiteY12" fmla="*/ 555310 h 834313"/>
              <a:gd name="connsiteX13" fmla="*/ 401638 w 777479"/>
              <a:gd name="connsiteY13" fmla="*/ 767241 h 834313"/>
              <a:gd name="connsiteX14" fmla="*/ 451644 w 777479"/>
              <a:gd name="connsiteY14" fmla="*/ 833916 h 834313"/>
              <a:gd name="connsiteX15" fmla="*/ 504032 w 777479"/>
              <a:gd name="connsiteY15" fmla="*/ 769622 h 834313"/>
              <a:gd name="connsiteX16" fmla="*/ 504032 w 777479"/>
              <a:gd name="connsiteY16" fmla="*/ 529115 h 834313"/>
              <a:gd name="connsiteX17" fmla="*/ 527844 w 777479"/>
              <a:gd name="connsiteY17" fmla="*/ 643416 h 834313"/>
              <a:gd name="connsiteX18" fmla="*/ 573088 w 777479"/>
              <a:gd name="connsiteY18" fmla="*/ 741047 h 834313"/>
              <a:gd name="connsiteX19" fmla="*/ 625475 w 777479"/>
              <a:gd name="connsiteY19" fmla="*/ 762478 h 834313"/>
              <a:gd name="connsiteX20" fmla="*/ 662013 w 777479"/>
              <a:gd name="connsiteY20" fmla="*/ 705527 h 834313"/>
              <a:gd name="connsiteX21" fmla="*/ 644525 w 777479"/>
              <a:gd name="connsiteY21" fmla="*/ 583885 h 834313"/>
              <a:gd name="connsiteX22" fmla="*/ 632619 w 777479"/>
              <a:gd name="connsiteY22" fmla="*/ 507685 h 834313"/>
              <a:gd name="connsiteX23" fmla="*/ 718344 w 777479"/>
              <a:gd name="connsiteY23" fmla="*/ 657703 h 834313"/>
              <a:gd name="connsiteX24" fmla="*/ 770732 w 777479"/>
              <a:gd name="connsiteY24" fmla="*/ 636272 h 834313"/>
              <a:gd name="connsiteX25" fmla="*/ 758825 w 777479"/>
              <a:gd name="connsiteY25" fmla="*/ 495778 h 834313"/>
              <a:gd name="connsiteX26" fmla="*/ 668338 w 777479"/>
              <a:gd name="connsiteY26" fmla="*/ 324328 h 834313"/>
              <a:gd name="connsiteX27" fmla="*/ 668239 w 777479"/>
              <a:gd name="connsiteY27" fmla="*/ 0 h 834313"/>
              <a:gd name="connsiteX0" fmla="*/ 240017 w 777479"/>
              <a:gd name="connsiteY0" fmla="*/ 24652 h 834313"/>
              <a:gd name="connsiteX1" fmla="*/ 239713 w 777479"/>
              <a:gd name="connsiteY1" fmla="*/ 240985 h 834313"/>
              <a:gd name="connsiteX2" fmla="*/ 82550 w 777479"/>
              <a:gd name="connsiteY2" fmla="*/ 336235 h 834313"/>
              <a:gd name="connsiteX3" fmla="*/ 3969 w 777479"/>
              <a:gd name="connsiteY3" fmla="*/ 474347 h 834313"/>
              <a:gd name="connsiteX4" fmla="*/ 106363 w 777479"/>
              <a:gd name="connsiteY4" fmla="*/ 488635 h 834313"/>
              <a:gd name="connsiteX5" fmla="*/ 254000 w 777479"/>
              <a:gd name="connsiteY5" fmla="*/ 386241 h 834313"/>
              <a:gd name="connsiteX6" fmla="*/ 261144 w 777479"/>
              <a:gd name="connsiteY6" fmla="*/ 398147 h 834313"/>
              <a:gd name="connsiteX7" fmla="*/ 223044 w 777479"/>
              <a:gd name="connsiteY7" fmla="*/ 533878 h 834313"/>
              <a:gd name="connsiteX8" fmla="*/ 198834 w 777479"/>
              <a:gd name="connsiteY8" fmla="*/ 660085 h 834313"/>
              <a:gd name="connsiteX9" fmla="*/ 248147 w 777479"/>
              <a:gd name="connsiteY9" fmla="*/ 750200 h 834313"/>
              <a:gd name="connsiteX10" fmla="*/ 335682 w 777479"/>
              <a:gd name="connsiteY10" fmla="*/ 608466 h 834313"/>
              <a:gd name="connsiteX11" fmla="*/ 368300 w 777479"/>
              <a:gd name="connsiteY11" fmla="*/ 488634 h 834313"/>
              <a:gd name="connsiteX12" fmla="*/ 375444 w 777479"/>
              <a:gd name="connsiteY12" fmla="*/ 555310 h 834313"/>
              <a:gd name="connsiteX13" fmla="*/ 401638 w 777479"/>
              <a:gd name="connsiteY13" fmla="*/ 767241 h 834313"/>
              <a:gd name="connsiteX14" fmla="*/ 451644 w 777479"/>
              <a:gd name="connsiteY14" fmla="*/ 833916 h 834313"/>
              <a:gd name="connsiteX15" fmla="*/ 504032 w 777479"/>
              <a:gd name="connsiteY15" fmla="*/ 769622 h 834313"/>
              <a:gd name="connsiteX16" fmla="*/ 504032 w 777479"/>
              <a:gd name="connsiteY16" fmla="*/ 529115 h 834313"/>
              <a:gd name="connsiteX17" fmla="*/ 527844 w 777479"/>
              <a:gd name="connsiteY17" fmla="*/ 643416 h 834313"/>
              <a:gd name="connsiteX18" fmla="*/ 573088 w 777479"/>
              <a:gd name="connsiteY18" fmla="*/ 741047 h 834313"/>
              <a:gd name="connsiteX19" fmla="*/ 625475 w 777479"/>
              <a:gd name="connsiteY19" fmla="*/ 762478 h 834313"/>
              <a:gd name="connsiteX20" fmla="*/ 662013 w 777479"/>
              <a:gd name="connsiteY20" fmla="*/ 705527 h 834313"/>
              <a:gd name="connsiteX21" fmla="*/ 644525 w 777479"/>
              <a:gd name="connsiteY21" fmla="*/ 583885 h 834313"/>
              <a:gd name="connsiteX22" fmla="*/ 632619 w 777479"/>
              <a:gd name="connsiteY22" fmla="*/ 507685 h 834313"/>
              <a:gd name="connsiteX23" fmla="*/ 718344 w 777479"/>
              <a:gd name="connsiteY23" fmla="*/ 657703 h 834313"/>
              <a:gd name="connsiteX24" fmla="*/ 770732 w 777479"/>
              <a:gd name="connsiteY24" fmla="*/ 636272 h 834313"/>
              <a:gd name="connsiteX25" fmla="*/ 758825 w 777479"/>
              <a:gd name="connsiteY25" fmla="*/ 495778 h 834313"/>
              <a:gd name="connsiteX26" fmla="*/ 668338 w 777479"/>
              <a:gd name="connsiteY26" fmla="*/ 324328 h 834313"/>
              <a:gd name="connsiteX27" fmla="*/ 668239 w 777479"/>
              <a:gd name="connsiteY27" fmla="*/ 0 h 834313"/>
              <a:gd name="connsiteX0" fmla="*/ 240017 w 777479"/>
              <a:gd name="connsiteY0" fmla="*/ 164738 h 974399"/>
              <a:gd name="connsiteX1" fmla="*/ 239713 w 777479"/>
              <a:gd name="connsiteY1" fmla="*/ 381071 h 974399"/>
              <a:gd name="connsiteX2" fmla="*/ 82550 w 777479"/>
              <a:gd name="connsiteY2" fmla="*/ 476321 h 974399"/>
              <a:gd name="connsiteX3" fmla="*/ 3969 w 777479"/>
              <a:gd name="connsiteY3" fmla="*/ 614433 h 974399"/>
              <a:gd name="connsiteX4" fmla="*/ 106363 w 777479"/>
              <a:gd name="connsiteY4" fmla="*/ 628721 h 974399"/>
              <a:gd name="connsiteX5" fmla="*/ 254000 w 777479"/>
              <a:gd name="connsiteY5" fmla="*/ 526327 h 974399"/>
              <a:gd name="connsiteX6" fmla="*/ 261144 w 777479"/>
              <a:gd name="connsiteY6" fmla="*/ 538233 h 974399"/>
              <a:gd name="connsiteX7" fmla="*/ 223044 w 777479"/>
              <a:gd name="connsiteY7" fmla="*/ 673964 h 974399"/>
              <a:gd name="connsiteX8" fmla="*/ 198834 w 777479"/>
              <a:gd name="connsiteY8" fmla="*/ 800171 h 974399"/>
              <a:gd name="connsiteX9" fmla="*/ 248147 w 777479"/>
              <a:gd name="connsiteY9" fmla="*/ 890286 h 974399"/>
              <a:gd name="connsiteX10" fmla="*/ 335682 w 777479"/>
              <a:gd name="connsiteY10" fmla="*/ 748552 h 974399"/>
              <a:gd name="connsiteX11" fmla="*/ 368300 w 777479"/>
              <a:gd name="connsiteY11" fmla="*/ 628720 h 974399"/>
              <a:gd name="connsiteX12" fmla="*/ 375444 w 777479"/>
              <a:gd name="connsiteY12" fmla="*/ 695396 h 974399"/>
              <a:gd name="connsiteX13" fmla="*/ 401638 w 777479"/>
              <a:gd name="connsiteY13" fmla="*/ 907327 h 974399"/>
              <a:gd name="connsiteX14" fmla="*/ 451644 w 777479"/>
              <a:gd name="connsiteY14" fmla="*/ 974002 h 974399"/>
              <a:gd name="connsiteX15" fmla="*/ 504032 w 777479"/>
              <a:gd name="connsiteY15" fmla="*/ 909708 h 974399"/>
              <a:gd name="connsiteX16" fmla="*/ 504032 w 777479"/>
              <a:gd name="connsiteY16" fmla="*/ 669201 h 974399"/>
              <a:gd name="connsiteX17" fmla="*/ 527844 w 777479"/>
              <a:gd name="connsiteY17" fmla="*/ 783502 h 974399"/>
              <a:gd name="connsiteX18" fmla="*/ 573088 w 777479"/>
              <a:gd name="connsiteY18" fmla="*/ 881133 h 974399"/>
              <a:gd name="connsiteX19" fmla="*/ 625475 w 777479"/>
              <a:gd name="connsiteY19" fmla="*/ 902564 h 974399"/>
              <a:gd name="connsiteX20" fmla="*/ 662013 w 777479"/>
              <a:gd name="connsiteY20" fmla="*/ 845613 h 974399"/>
              <a:gd name="connsiteX21" fmla="*/ 644525 w 777479"/>
              <a:gd name="connsiteY21" fmla="*/ 723971 h 974399"/>
              <a:gd name="connsiteX22" fmla="*/ 632619 w 777479"/>
              <a:gd name="connsiteY22" fmla="*/ 647771 h 974399"/>
              <a:gd name="connsiteX23" fmla="*/ 718344 w 777479"/>
              <a:gd name="connsiteY23" fmla="*/ 797789 h 974399"/>
              <a:gd name="connsiteX24" fmla="*/ 770732 w 777479"/>
              <a:gd name="connsiteY24" fmla="*/ 776358 h 974399"/>
              <a:gd name="connsiteX25" fmla="*/ 758825 w 777479"/>
              <a:gd name="connsiteY25" fmla="*/ 635864 h 974399"/>
              <a:gd name="connsiteX26" fmla="*/ 668338 w 777479"/>
              <a:gd name="connsiteY26" fmla="*/ 464414 h 974399"/>
              <a:gd name="connsiteX27" fmla="*/ 577964 w 777479"/>
              <a:gd name="connsiteY27" fmla="*/ 0 h 974399"/>
              <a:gd name="connsiteX0" fmla="*/ 224488 w 777479"/>
              <a:gd name="connsiteY0" fmla="*/ 79294 h 974399"/>
              <a:gd name="connsiteX1" fmla="*/ 239713 w 777479"/>
              <a:gd name="connsiteY1" fmla="*/ 381071 h 974399"/>
              <a:gd name="connsiteX2" fmla="*/ 82550 w 777479"/>
              <a:gd name="connsiteY2" fmla="*/ 476321 h 974399"/>
              <a:gd name="connsiteX3" fmla="*/ 3969 w 777479"/>
              <a:gd name="connsiteY3" fmla="*/ 614433 h 974399"/>
              <a:gd name="connsiteX4" fmla="*/ 106363 w 777479"/>
              <a:gd name="connsiteY4" fmla="*/ 628721 h 974399"/>
              <a:gd name="connsiteX5" fmla="*/ 254000 w 777479"/>
              <a:gd name="connsiteY5" fmla="*/ 526327 h 974399"/>
              <a:gd name="connsiteX6" fmla="*/ 261144 w 777479"/>
              <a:gd name="connsiteY6" fmla="*/ 538233 h 974399"/>
              <a:gd name="connsiteX7" fmla="*/ 223044 w 777479"/>
              <a:gd name="connsiteY7" fmla="*/ 673964 h 974399"/>
              <a:gd name="connsiteX8" fmla="*/ 198834 w 777479"/>
              <a:gd name="connsiteY8" fmla="*/ 800171 h 974399"/>
              <a:gd name="connsiteX9" fmla="*/ 248147 w 777479"/>
              <a:gd name="connsiteY9" fmla="*/ 890286 h 974399"/>
              <a:gd name="connsiteX10" fmla="*/ 335682 w 777479"/>
              <a:gd name="connsiteY10" fmla="*/ 748552 h 974399"/>
              <a:gd name="connsiteX11" fmla="*/ 368300 w 777479"/>
              <a:gd name="connsiteY11" fmla="*/ 628720 h 974399"/>
              <a:gd name="connsiteX12" fmla="*/ 375444 w 777479"/>
              <a:gd name="connsiteY12" fmla="*/ 695396 h 974399"/>
              <a:gd name="connsiteX13" fmla="*/ 401638 w 777479"/>
              <a:gd name="connsiteY13" fmla="*/ 907327 h 974399"/>
              <a:gd name="connsiteX14" fmla="*/ 451644 w 777479"/>
              <a:gd name="connsiteY14" fmla="*/ 974002 h 974399"/>
              <a:gd name="connsiteX15" fmla="*/ 504032 w 777479"/>
              <a:gd name="connsiteY15" fmla="*/ 909708 h 974399"/>
              <a:gd name="connsiteX16" fmla="*/ 504032 w 777479"/>
              <a:gd name="connsiteY16" fmla="*/ 669201 h 974399"/>
              <a:gd name="connsiteX17" fmla="*/ 527844 w 777479"/>
              <a:gd name="connsiteY17" fmla="*/ 783502 h 974399"/>
              <a:gd name="connsiteX18" fmla="*/ 573088 w 777479"/>
              <a:gd name="connsiteY18" fmla="*/ 881133 h 974399"/>
              <a:gd name="connsiteX19" fmla="*/ 625475 w 777479"/>
              <a:gd name="connsiteY19" fmla="*/ 902564 h 974399"/>
              <a:gd name="connsiteX20" fmla="*/ 662013 w 777479"/>
              <a:gd name="connsiteY20" fmla="*/ 845613 h 974399"/>
              <a:gd name="connsiteX21" fmla="*/ 644525 w 777479"/>
              <a:gd name="connsiteY21" fmla="*/ 723971 h 974399"/>
              <a:gd name="connsiteX22" fmla="*/ 632619 w 777479"/>
              <a:gd name="connsiteY22" fmla="*/ 647771 h 974399"/>
              <a:gd name="connsiteX23" fmla="*/ 718344 w 777479"/>
              <a:gd name="connsiteY23" fmla="*/ 797789 h 974399"/>
              <a:gd name="connsiteX24" fmla="*/ 770732 w 777479"/>
              <a:gd name="connsiteY24" fmla="*/ 776358 h 974399"/>
              <a:gd name="connsiteX25" fmla="*/ 758825 w 777479"/>
              <a:gd name="connsiteY25" fmla="*/ 635864 h 974399"/>
              <a:gd name="connsiteX26" fmla="*/ 668338 w 777479"/>
              <a:gd name="connsiteY26" fmla="*/ 464414 h 974399"/>
              <a:gd name="connsiteX27" fmla="*/ 577964 w 777479"/>
              <a:gd name="connsiteY27" fmla="*/ 0 h 974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77479" h="974399">
                <a:moveTo>
                  <a:pt x="224488" y="79294"/>
                </a:moveTo>
                <a:cubicBezTo>
                  <a:pt x="238577" y="124935"/>
                  <a:pt x="263369" y="314900"/>
                  <a:pt x="239713" y="381071"/>
                </a:cubicBezTo>
                <a:cubicBezTo>
                  <a:pt x="216057" y="447242"/>
                  <a:pt x="121841" y="437427"/>
                  <a:pt x="82550" y="476321"/>
                </a:cubicBezTo>
                <a:cubicBezTo>
                  <a:pt x="43259" y="515215"/>
                  <a:pt x="0" y="589033"/>
                  <a:pt x="3969" y="614433"/>
                </a:cubicBezTo>
                <a:cubicBezTo>
                  <a:pt x="7938" y="639833"/>
                  <a:pt x="64691" y="643405"/>
                  <a:pt x="106363" y="628721"/>
                </a:cubicBezTo>
                <a:cubicBezTo>
                  <a:pt x="148035" y="614037"/>
                  <a:pt x="228203" y="541408"/>
                  <a:pt x="254000" y="526327"/>
                </a:cubicBezTo>
                <a:cubicBezTo>
                  <a:pt x="279797" y="511246"/>
                  <a:pt x="266303" y="513627"/>
                  <a:pt x="261144" y="538233"/>
                </a:cubicBezTo>
                <a:cubicBezTo>
                  <a:pt x="255985" y="562839"/>
                  <a:pt x="233429" y="630308"/>
                  <a:pt x="223044" y="673964"/>
                </a:cubicBezTo>
                <a:cubicBezTo>
                  <a:pt x="212659" y="717620"/>
                  <a:pt x="194650" y="764117"/>
                  <a:pt x="198834" y="800171"/>
                </a:cubicBezTo>
                <a:cubicBezTo>
                  <a:pt x="203018" y="836225"/>
                  <a:pt x="225339" y="898889"/>
                  <a:pt x="248147" y="890286"/>
                </a:cubicBezTo>
                <a:cubicBezTo>
                  <a:pt x="270955" y="881683"/>
                  <a:pt x="315657" y="792146"/>
                  <a:pt x="335682" y="748552"/>
                </a:cubicBezTo>
                <a:cubicBezTo>
                  <a:pt x="355707" y="704958"/>
                  <a:pt x="361673" y="637579"/>
                  <a:pt x="368300" y="628720"/>
                </a:cubicBezTo>
                <a:cubicBezTo>
                  <a:pt x="374927" y="619861"/>
                  <a:pt x="369888" y="648962"/>
                  <a:pt x="375444" y="695396"/>
                </a:cubicBezTo>
                <a:cubicBezTo>
                  <a:pt x="381000" y="741831"/>
                  <a:pt x="388938" y="860893"/>
                  <a:pt x="401638" y="907327"/>
                </a:cubicBezTo>
                <a:cubicBezTo>
                  <a:pt x="414338" y="953761"/>
                  <a:pt x="434578" y="973605"/>
                  <a:pt x="451644" y="974002"/>
                </a:cubicBezTo>
                <a:cubicBezTo>
                  <a:pt x="468710" y="974399"/>
                  <a:pt x="495301" y="960508"/>
                  <a:pt x="504032" y="909708"/>
                </a:cubicBezTo>
                <a:cubicBezTo>
                  <a:pt x="512763" y="858908"/>
                  <a:pt x="500063" y="690235"/>
                  <a:pt x="504032" y="669201"/>
                </a:cubicBezTo>
                <a:cubicBezTo>
                  <a:pt x="508001" y="648167"/>
                  <a:pt x="516335" y="748180"/>
                  <a:pt x="527844" y="783502"/>
                </a:cubicBezTo>
                <a:cubicBezTo>
                  <a:pt x="539353" y="818824"/>
                  <a:pt x="556816" y="861289"/>
                  <a:pt x="573088" y="881133"/>
                </a:cubicBezTo>
                <a:cubicBezTo>
                  <a:pt x="589360" y="900977"/>
                  <a:pt x="610654" y="908484"/>
                  <a:pt x="625475" y="902564"/>
                </a:cubicBezTo>
                <a:cubicBezTo>
                  <a:pt x="640296" y="896644"/>
                  <a:pt x="658838" y="875379"/>
                  <a:pt x="662013" y="845613"/>
                </a:cubicBezTo>
                <a:cubicBezTo>
                  <a:pt x="665188" y="815847"/>
                  <a:pt x="649424" y="756945"/>
                  <a:pt x="644525" y="723971"/>
                </a:cubicBezTo>
                <a:cubicBezTo>
                  <a:pt x="639626" y="690997"/>
                  <a:pt x="620316" y="635468"/>
                  <a:pt x="632619" y="647771"/>
                </a:cubicBezTo>
                <a:cubicBezTo>
                  <a:pt x="644922" y="660074"/>
                  <a:pt x="695325" y="776358"/>
                  <a:pt x="718344" y="797789"/>
                </a:cubicBezTo>
                <a:cubicBezTo>
                  <a:pt x="741363" y="819220"/>
                  <a:pt x="763985" y="803346"/>
                  <a:pt x="770732" y="776358"/>
                </a:cubicBezTo>
                <a:cubicBezTo>
                  <a:pt x="777479" y="749371"/>
                  <a:pt x="775891" y="687855"/>
                  <a:pt x="758825" y="635864"/>
                </a:cubicBezTo>
                <a:cubicBezTo>
                  <a:pt x="741759" y="583873"/>
                  <a:pt x="698481" y="570391"/>
                  <a:pt x="668338" y="464414"/>
                </a:cubicBezTo>
                <a:cubicBezTo>
                  <a:pt x="638195" y="358437"/>
                  <a:pt x="580345" y="78978"/>
                  <a:pt x="577964" y="0"/>
                </a:cubicBezTo>
              </a:path>
            </a:pathLst>
          </a:custGeom>
          <a:solidFill>
            <a:srgbClr val="FF0000"/>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21" name="Freeform 20"/>
          <p:cNvSpPr/>
          <p:nvPr/>
        </p:nvSpPr>
        <p:spPr>
          <a:xfrm flipH="1">
            <a:off x="7090604" y="4219498"/>
            <a:ext cx="405658" cy="985117"/>
          </a:xfrm>
          <a:custGeom>
            <a:avLst/>
            <a:gdLst>
              <a:gd name="connsiteX0" fmla="*/ 452907 w 646090"/>
              <a:gd name="connsiteY0" fmla="*/ 92298 h 1092558"/>
              <a:gd name="connsiteX1" fmla="*/ 15025 w 646090"/>
              <a:gd name="connsiteY1" fmla="*/ 581695 h 1092558"/>
              <a:gd name="connsiteX2" fmla="*/ 543059 w 646090"/>
              <a:gd name="connsiteY2" fmla="*/ 1032456 h 1092558"/>
              <a:gd name="connsiteX3" fmla="*/ 633211 w 646090"/>
              <a:gd name="connsiteY3" fmla="*/ 942304 h 1092558"/>
              <a:gd name="connsiteX4" fmla="*/ 581696 w 646090"/>
              <a:gd name="connsiteY4" fmla="*/ 143814 h 1092558"/>
              <a:gd name="connsiteX5" fmla="*/ 452907 w 646090"/>
              <a:gd name="connsiteY5" fmla="*/ 92298 h 1092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6090" h="1092558">
                <a:moveTo>
                  <a:pt x="452907" y="92298"/>
                </a:moveTo>
                <a:cubicBezTo>
                  <a:pt x="358462" y="165278"/>
                  <a:pt x="0" y="425002"/>
                  <a:pt x="15025" y="581695"/>
                </a:cubicBezTo>
                <a:cubicBezTo>
                  <a:pt x="30050" y="738388"/>
                  <a:pt x="440028" y="972354"/>
                  <a:pt x="543059" y="1032456"/>
                </a:cubicBezTo>
                <a:cubicBezTo>
                  <a:pt x="646090" y="1092558"/>
                  <a:pt x="626772" y="1090411"/>
                  <a:pt x="633211" y="942304"/>
                </a:cubicBezTo>
                <a:cubicBezTo>
                  <a:pt x="639650" y="794197"/>
                  <a:pt x="607454" y="287628"/>
                  <a:pt x="581696" y="143814"/>
                </a:cubicBezTo>
                <a:cubicBezTo>
                  <a:pt x="555938" y="0"/>
                  <a:pt x="547352" y="19318"/>
                  <a:pt x="452907" y="92298"/>
                </a:cubicBezTo>
                <a:close/>
              </a:path>
            </a:pathLst>
          </a:custGeom>
          <a:solidFill>
            <a:srgbClr val="FF99CC"/>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2" name="Freeform 21"/>
          <p:cNvSpPr/>
          <p:nvPr/>
        </p:nvSpPr>
        <p:spPr>
          <a:xfrm>
            <a:off x="5386839" y="4219498"/>
            <a:ext cx="436798" cy="973579"/>
          </a:xfrm>
          <a:custGeom>
            <a:avLst/>
            <a:gdLst>
              <a:gd name="connsiteX0" fmla="*/ 452907 w 646090"/>
              <a:gd name="connsiteY0" fmla="*/ 92298 h 1092558"/>
              <a:gd name="connsiteX1" fmla="*/ 15025 w 646090"/>
              <a:gd name="connsiteY1" fmla="*/ 581695 h 1092558"/>
              <a:gd name="connsiteX2" fmla="*/ 543059 w 646090"/>
              <a:gd name="connsiteY2" fmla="*/ 1032456 h 1092558"/>
              <a:gd name="connsiteX3" fmla="*/ 633211 w 646090"/>
              <a:gd name="connsiteY3" fmla="*/ 942304 h 1092558"/>
              <a:gd name="connsiteX4" fmla="*/ 581696 w 646090"/>
              <a:gd name="connsiteY4" fmla="*/ 143814 h 1092558"/>
              <a:gd name="connsiteX5" fmla="*/ 452907 w 646090"/>
              <a:gd name="connsiteY5" fmla="*/ 92298 h 1092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6090" h="1092558">
                <a:moveTo>
                  <a:pt x="452907" y="92298"/>
                </a:moveTo>
                <a:cubicBezTo>
                  <a:pt x="358462" y="165278"/>
                  <a:pt x="0" y="425002"/>
                  <a:pt x="15025" y="581695"/>
                </a:cubicBezTo>
                <a:cubicBezTo>
                  <a:pt x="30050" y="738388"/>
                  <a:pt x="440028" y="972354"/>
                  <a:pt x="543059" y="1032456"/>
                </a:cubicBezTo>
                <a:cubicBezTo>
                  <a:pt x="646090" y="1092558"/>
                  <a:pt x="626772" y="1090411"/>
                  <a:pt x="633211" y="942304"/>
                </a:cubicBezTo>
                <a:cubicBezTo>
                  <a:pt x="639650" y="794197"/>
                  <a:pt x="607454" y="287628"/>
                  <a:pt x="581696" y="143814"/>
                </a:cubicBezTo>
                <a:cubicBezTo>
                  <a:pt x="555938" y="0"/>
                  <a:pt x="547352" y="19318"/>
                  <a:pt x="452907" y="92298"/>
                </a:cubicBezTo>
                <a:close/>
              </a:path>
            </a:pathLst>
          </a:custGeom>
          <a:solidFill>
            <a:srgbClr val="FF99CC"/>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2" name="Group 82"/>
          <p:cNvGrpSpPr/>
          <p:nvPr/>
        </p:nvGrpSpPr>
        <p:grpSpPr>
          <a:xfrm>
            <a:off x="5711366" y="3573016"/>
            <a:ext cx="1460370" cy="2556904"/>
            <a:chOff x="5711366" y="3573016"/>
            <a:chExt cx="1460370" cy="2556904"/>
          </a:xfrm>
        </p:grpSpPr>
        <p:grpSp>
          <p:nvGrpSpPr>
            <p:cNvPr id="3" name="Group 33"/>
            <p:cNvGrpSpPr/>
            <p:nvPr/>
          </p:nvGrpSpPr>
          <p:grpSpPr>
            <a:xfrm>
              <a:off x="6165094" y="3573016"/>
              <a:ext cx="579520" cy="300492"/>
              <a:chOff x="4343400" y="3450332"/>
              <a:chExt cx="514350" cy="266700"/>
            </a:xfrm>
          </p:grpSpPr>
          <p:sp>
            <p:nvSpPr>
              <p:cNvPr id="31" name="Freeform 4"/>
              <p:cNvSpPr/>
              <p:nvPr/>
            </p:nvSpPr>
            <p:spPr>
              <a:xfrm>
                <a:off x="4343400" y="3526532"/>
                <a:ext cx="514350" cy="190500"/>
              </a:xfrm>
              <a:custGeom>
                <a:avLst/>
                <a:gdLst>
                  <a:gd name="connsiteX0" fmla="*/ 0 w 514350"/>
                  <a:gd name="connsiteY0" fmla="*/ 0 h 190500"/>
                  <a:gd name="connsiteX1" fmla="*/ 247650 w 514350"/>
                  <a:gd name="connsiteY1" fmla="*/ 190500 h 190500"/>
                  <a:gd name="connsiteX2" fmla="*/ 514350 w 514350"/>
                  <a:gd name="connsiteY2" fmla="*/ 9525 h 190500"/>
                  <a:gd name="connsiteX3" fmla="*/ 514350 w 514350"/>
                  <a:gd name="connsiteY3" fmla="*/ 9525 h 190500"/>
                </a:gdLst>
                <a:ahLst/>
                <a:cxnLst>
                  <a:cxn ang="0">
                    <a:pos x="connsiteX0" y="connsiteY0"/>
                  </a:cxn>
                  <a:cxn ang="0">
                    <a:pos x="connsiteX1" y="connsiteY1"/>
                  </a:cxn>
                  <a:cxn ang="0">
                    <a:pos x="connsiteX2" y="connsiteY2"/>
                  </a:cxn>
                  <a:cxn ang="0">
                    <a:pos x="connsiteX3" y="connsiteY3"/>
                  </a:cxn>
                </a:cxnLst>
                <a:rect l="l" t="t" r="r" b="b"/>
                <a:pathLst>
                  <a:path w="514350" h="190500">
                    <a:moveTo>
                      <a:pt x="0" y="0"/>
                    </a:moveTo>
                    <a:lnTo>
                      <a:pt x="247650" y="190500"/>
                    </a:lnTo>
                    <a:lnTo>
                      <a:pt x="514350" y="9525"/>
                    </a:lnTo>
                    <a:lnTo>
                      <a:pt x="514350" y="9525"/>
                    </a:lnTo>
                  </a:path>
                </a:pathLst>
              </a:custGeom>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32" name="Freeform 31"/>
              <p:cNvSpPr/>
              <p:nvPr/>
            </p:nvSpPr>
            <p:spPr>
              <a:xfrm>
                <a:off x="4457700" y="3450332"/>
                <a:ext cx="257175" cy="257175"/>
              </a:xfrm>
              <a:custGeom>
                <a:avLst/>
                <a:gdLst>
                  <a:gd name="connsiteX0" fmla="*/ 0 w 257175"/>
                  <a:gd name="connsiteY0" fmla="*/ 0 h 257175"/>
                  <a:gd name="connsiteX1" fmla="*/ 123825 w 257175"/>
                  <a:gd name="connsiteY1" fmla="*/ 257175 h 257175"/>
                  <a:gd name="connsiteX2" fmla="*/ 257175 w 257175"/>
                  <a:gd name="connsiteY2" fmla="*/ 19050 h 257175"/>
                </a:gdLst>
                <a:ahLst/>
                <a:cxnLst>
                  <a:cxn ang="0">
                    <a:pos x="connsiteX0" y="connsiteY0"/>
                  </a:cxn>
                  <a:cxn ang="0">
                    <a:pos x="connsiteX1" y="connsiteY1"/>
                  </a:cxn>
                  <a:cxn ang="0">
                    <a:pos x="connsiteX2" y="connsiteY2"/>
                  </a:cxn>
                </a:cxnLst>
                <a:rect l="l" t="t" r="r" b="b"/>
                <a:pathLst>
                  <a:path w="257175" h="257175">
                    <a:moveTo>
                      <a:pt x="0" y="0"/>
                    </a:moveTo>
                    <a:lnTo>
                      <a:pt x="123825" y="257175"/>
                    </a:lnTo>
                    <a:lnTo>
                      <a:pt x="257175" y="19050"/>
                    </a:lnTo>
                  </a:path>
                </a:pathLst>
              </a:custGeom>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grpSp>
        <p:sp>
          <p:nvSpPr>
            <p:cNvPr id="19" name="Freeform 18"/>
            <p:cNvSpPr/>
            <p:nvPr/>
          </p:nvSpPr>
          <p:spPr>
            <a:xfrm>
              <a:off x="5840078" y="5229200"/>
              <a:ext cx="567922" cy="900720"/>
            </a:xfrm>
            <a:custGeom>
              <a:avLst/>
              <a:gdLst>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98859 w 625872"/>
                <a:gd name="connsiteY6" fmla="*/ 576262 h 840978"/>
                <a:gd name="connsiteX7" fmla="*/ 408384 w 625872"/>
                <a:gd name="connsiteY7" fmla="*/ 554831 h 840978"/>
                <a:gd name="connsiteX8" fmla="*/ 403622 w 625872"/>
                <a:gd name="connsiteY8" fmla="*/ 0 h 840978"/>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86581 w 625872"/>
                <a:gd name="connsiteY6" fmla="*/ 600620 h 840978"/>
                <a:gd name="connsiteX7" fmla="*/ 408384 w 625872"/>
                <a:gd name="connsiteY7" fmla="*/ 554831 h 840978"/>
                <a:gd name="connsiteX8" fmla="*/ 403622 w 625872"/>
                <a:gd name="connsiteY8" fmla="*/ 0 h 840978"/>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52338"/>
                <a:gd name="connsiteX1" fmla="*/ 586978 w 629778"/>
                <a:gd name="connsiteY1" fmla="*/ 707231 h 852338"/>
                <a:gd name="connsiteX2" fmla="*/ 332557 w 629778"/>
                <a:gd name="connsiteY2" fmla="*/ 850230 h 852338"/>
                <a:gd name="connsiteX3" fmla="*/ 65484 w 629778"/>
                <a:gd name="connsiteY3" fmla="*/ 809625 h 852338"/>
                <a:gd name="connsiteX4" fmla="*/ 15478 w 629778"/>
                <a:gd name="connsiteY4" fmla="*/ 671512 h 852338"/>
                <a:gd name="connsiteX5" fmla="*/ 158353 w 629778"/>
                <a:gd name="connsiteY5" fmla="*/ 540543 h 852338"/>
                <a:gd name="connsiteX6" fmla="*/ 386581 w 629778"/>
                <a:gd name="connsiteY6" fmla="*/ 600620 h 852338"/>
                <a:gd name="connsiteX7" fmla="*/ 408384 w 629778"/>
                <a:gd name="connsiteY7" fmla="*/ 554831 h 852338"/>
                <a:gd name="connsiteX8" fmla="*/ 403622 w 629778"/>
                <a:gd name="connsiteY8" fmla="*/ 0 h 852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9778" h="852338">
                  <a:moveTo>
                    <a:pt x="589359" y="40481"/>
                  </a:moveTo>
                  <a:cubicBezTo>
                    <a:pt x="607615" y="308570"/>
                    <a:pt x="629778" y="572273"/>
                    <a:pt x="586978" y="707231"/>
                  </a:cubicBezTo>
                  <a:cubicBezTo>
                    <a:pt x="544178" y="842189"/>
                    <a:pt x="393081" y="852338"/>
                    <a:pt x="332557" y="850230"/>
                  </a:cubicBezTo>
                  <a:cubicBezTo>
                    <a:pt x="247154" y="847800"/>
                    <a:pt x="118330" y="839411"/>
                    <a:pt x="65484" y="809625"/>
                  </a:cubicBezTo>
                  <a:cubicBezTo>
                    <a:pt x="12638" y="779839"/>
                    <a:pt x="0" y="716359"/>
                    <a:pt x="15478" y="671512"/>
                  </a:cubicBezTo>
                  <a:cubicBezTo>
                    <a:pt x="30956" y="626665"/>
                    <a:pt x="96503" y="552358"/>
                    <a:pt x="158353" y="540543"/>
                  </a:cubicBezTo>
                  <a:cubicBezTo>
                    <a:pt x="220203" y="528728"/>
                    <a:pt x="344909" y="598239"/>
                    <a:pt x="386581" y="600620"/>
                  </a:cubicBezTo>
                  <a:cubicBezTo>
                    <a:pt x="428253" y="603001"/>
                    <a:pt x="405544" y="654934"/>
                    <a:pt x="408384" y="554831"/>
                  </a:cubicBezTo>
                  <a:cubicBezTo>
                    <a:pt x="411224" y="454728"/>
                    <a:pt x="406400" y="229393"/>
                    <a:pt x="403622" y="0"/>
                  </a:cubicBezTo>
                </a:path>
              </a:pathLst>
            </a:custGeom>
            <a:solidFill>
              <a:srgbClr val="FF99CC"/>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20" name="Freeform 19"/>
            <p:cNvSpPr/>
            <p:nvPr/>
          </p:nvSpPr>
          <p:spPr>
            <a:xfrm flipH="1">
              <a:off x="6560158" y="5229200"/>
              <a:ext cx="600917" cy="900720"/>
            </a:xfrm>
            <a:custGeom>
              <a:avLst/>
              <a:gdLst>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98859 w 625872"/>
                <a:gd name="connsiteY6" fmla="*/ 576262 h 840978"/>
                <a:gd name="connsiteX7" fmla="*/ 408384 w 625872"/>
                <a:gd name="connsiteY7" fmla="*/ 554831 h 840978"/>
                <a:gd name="connsiteX8" fmla="*/ 403622 w 625872"/>
                <a:gd name="connsiteY8" fmla="*/ 0 h 840978"/>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86581 w 625872"/>
                <a:gd name="connsiteY6" fmla="*/ 600620 h 840978"/>
                <a:gd name="connsiteX7" fmla="*/ 408384 w 625872"/>
                <a:gd name="connsiteY7" fmla="*/ 554831 h 840978"/>
                <a:gd name="connsiteX8" fmla="*/ 403622 w 625872"/>
                <a:gd name="connsiteY8" fmla="*/ 0 h 840978"/>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52338"/>
                <a:gd name="connsiteX1" fmla="*/ 586978 w 629778"/>
                <a:gd name="connsiteY1" fmla="*/ 707231 h 852338"/>
                <a:gd name="connsiteX2" fmla="*/ 332557 w 629778"/>
                <a:gd name="connsiteY2" fmla="*/ 850230 h 852338"/>
                <a:gd name="connsiteX3" fmla="*/ 65484 w 629778"/>
                <a:gd name="connsiteY3" fmla="*/ 809625 h 852338"/>
                <a:gd name="connsiteX4" fmla="*/ 15478 w 629778"/>
                <a:gd name="connsiteY4" fmla="*/ 671512 h 852338"/>
                <a:gd name="connsiteX5" fmla="*/ 158353 w 629778"/>
                <a:gd name="connsiteY5" fmla="*/ 540543 h 852338"/>
                <a:gd name="connsiteX6" fmla="*/ 386581 w 629778"/>
                <a:gd name="connsiteY6" fmla="*/ 600620 h 852338"/>
                <a:gd name="connsiteX7" fmla="*/ 408384 w 629778"/>
                <a:gd name="connsiteY7" fmla="*/ 554831 h 852338"/>
                <a:gd name="connsiteX8" fmla="*/ 403622 w 629778"/>
                <a:gd name="connsiteY8" fmla="*/ 0 h 852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9778" h="852338">
                  <a:moveTo>
                    <a:pt x="589359" y="40481"/>
                  </a:moveTo>
                  <a:cubicBezTo>
                    <a:pt x="607615" y="308570"/>
                    <a:pt x="629778" y="572273"/>
                    <a:pt x="586978" y="707231"/>
                  </a:cubicBezTo>
                  <a:cubicBezTo>
                    <a:pt x="544178" y="842189"/>
                    <a:pt x="393081" y="852338"/>
                    <a:pt x="332557" y="850230"/>
                  </a:cubicBezTo>
                  <a:cubicBezTo>
                    <a:pt x="247154" y="847800"/>
                    <a:pt x="118330" y="839411"/>
                    <a:pt x="65484" y="809625"/>
                  </a:cubicBezTo>
                  <a:cubicBezTo>
                    <a:pt x="12638" y="779839"/>
                    <a:pt x="0" y="716359"/>
                    <a:pt x="15478" y="671512"/>
                  </a:cubicBezTo>
                  <a:cubicBezTo>
                    <a:pt x="30956" y="626665"/>
                    <a:pt x="96503" y="552358"/>
                    <a:pt x="158353" y="540543"/>
                  </a:cubicBezTo>
                  <a:cubicBezTo>
                    <a:pt x="220203" y="528728"/>
                    <a:pt x="344909" y="598239"/>
                    <a:pt x="386581" y="600620"/>
                  </a:cubicBezTo>
                  <a:cubicBezTo>
                    <a:pt x="428253" y="603001"/>
                    <a:pt x="405544" y="654934"/>
                    <a:pt x="408384" y="554831"/>
                  </a:cubicBezTo>
                  <a:cubicBezTo>
                    <a:pt x="411224" y="454728"/>
                    <a:pt x="406400" y="229393"/>
                    <a:pt x="403622" y="0"/>
                  </a:cubicBezTo>
                </a:path>
              </a:pathLst>
            </a:custGeom>
            <a:solidFill>
              <a:srgbClr val="FF99CC"/>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23" name="Rounded Rectangle 22"/>
            <p:cNvSpPr/>
            <p:nvPr/>
          </p:nvSpPr>
          <p:spPr>
            <a:xfrm>
              <a:off x="5711366" y="3813840"/>
              <a:ext cx="1460370" cy="1703763"/>
            </a:xfrm>
            <a:prstGeom prst="roundRect">
              <a:avLst>
                <a:gd name="adj" fmla="val 40327"/>
              </a:avLst>
            </a:prstGeom>
            <a:solidFill>
              <a:srgbClr val="FF99CC"/>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7" name="Oval 26"/>
            <p:cNvSpPr/>
            <p:nvPr/>
          </p:nvSpPr>
          <p:spPr>
            <a:xfrm flipH="1">
              <a:off x="6311483" y="4529997"/>
              <a:ext cx="243395" cy="267155"/>
            </a:xfrm>
            <a:prstGeom prst="ellipse">
              <a:avLst/>
            </a:prstGeom>
            <a:solidFill>
              <a:srgbClr val="FF99CC"/>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4" name="Group 79"/>
          <p:cNvGrpSpPr/>
          <p:nvPr/>
        </p:nvGrpSpPr>
        <p:grpSpPr>
          <a:xfrm>
            <a:off x="6198156" y="4276869"/>
            <a:ext cx="486790" cy="197903"/>
            <a:chOff x="6198156" y="4276869"/>
            <a:chExt cx="486790" cy="197903"/>
          </a:xfrm>
        </p:grpSpPr>
        <p:sp>
          <p:nvSpPr>
            <p:cNvPr id="24" name="Oval 23"/>
            <p:cNvSpPr/>
            <p:nvPr/>
          </p:nvSpPr>
          <p:spPr>
            <a:xfrm flipH="1">
              <a:off x="6577822" y="4276869"/>
              <a:ext cx="107124" cy="186023"/>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5" name="Oval 24"/>
            <p:cNvSpPr/>
            <p:nvPr/>
          </p:nvSpPr>
          <p:spPr>
            <a:xfrm flipH="1">
              <a:off x="6198156" y="4288749"/>
              <a:ext cx="107124" cy="186023"/>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46" name="Freeform 45"/>
          <p:cNvSpPr/>
          <p:nvPr/>
        </p:nvSpPr>
        <p:spPr>
          <a:xfrm flipH="1">
            <a:off x="2866282" y="4301914"/>
            <a:ext cx="333650" cy="849485"/>
          </a:xfrm>
          <a:custGeom>
            <a:avLst/>
            <a:gdLst>
              <a:gd name="connsiteX0" fmla="*/ 452907 w 646090"/>
              <a:gd name="connsiteY0" fmla="*/ 92298 h 1092558"/>
              <a:gd name="connsiteX1" fmla="*/ 15025 w 646090"/>
              <a:gd name="connsiteY1" fmla="*/ 581695 h 1092558"/>
              <a:gd name="connsiteX2" fmla="*/ 543059 w 646090"/>
              <a:gd name="connsiteY2" fmla="*/ 1032456 h 1092558"/>
              <a:gd name="connsiteX3" fmla="*/ 633211 w 646090"/>
              <a:gd name="connsiteY3" fmla="*/ 942304 h 1092558"/>
              <a:gd name="connsiteX4" fmla="*/ 581696 w 646090"/>
              <a:gd name="connsiteY4" fmla="*/ 143814 h 1092558"/>
              <a:gd name="connsiteX5" fmla="*/ 452907 w 646090"/>
              <a:gd name="connsiteY5" fmla="*/ 92298 h 1092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6090" h="1092558">
                <a:moveTo>
                  <a:pt x="452907" y="92298"/>
                </a:moveTo>
                <a:cubicBezTo>
                  <a:pt x="358462" y="165278"/>
                  <a:pt x="0" y="425002"/>
                  <a:pt x="15025" y="581695"/>
                </a:cubicBezTo>
                <a:cubicBezTo>
                  <a:pt x="30050" y="738388"/>
                  <a:pt x="440028" y="972354"/>
                  <a:pt x="543059" y="1032456"/>
                </a:cubicBezTo>
                <a:cubicBezTo>
                  <a:pt x="646090" y="1092558"/>
                  <a:pt x="626772" y="1090411"/>
                  <a:pt x="633211" y="942304"/>
                </a:cubicBezTo>
                <a:cubicBezTo>
                  <a:pt x="639650" y="794197"/>
                  <a:pt x="607454" y="287628"/>
                  <a:pt x="581696" y="143814"/>
                </a:cubicBezTo>
                <a:cubicBezTo>
                  <a:pt x="555938" y="0"/>
                  <a:pt x="547352" y="19318"/>
                  <a:pt x="452907" y="92298"/>
                </a:cubicBezTo>
                <a:close/>
              </a:path>
            </a:pathLst>
          </a:custGeom>
          <a:solidFill>
            <a:srgbClr val="FF00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5" name="Group 81"/>
          <p:cNvGrpSpPr/>
          <p:nvPr/>
        </p:nvGrpSpPr>
        <p:grpSpPr>
          <a:xfrm>
            <a:off x="1543132" y="3941874"/>
            <a:ext cx="1480598" cy="2124336"/>
            <a:chOff x="1543132" y="3941874"/>
            <a:chExt cx="1480598" cy="2124336"/>
          </a:xfrm>
        </p:grpSpPr>
        <p:sp>
          <p:nvSpPr>
            <p:cNvPr id="48" name="Freeform 47"/>
            <p:cNvSpPr/>
            <p:nvPr/>
          </p:nvSpPr>
          <p:spPr>
            <a:xfrm>
              <a:off x="1607505" y="5293723"/>
              <a:ext cx="603390" cy="772486"/>
            </a:xfrm>
            <a:custGeom>
              <a:avLst/>
              <a:gdLst>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98859 w 625872"/>
                <a:gd name="connsiteY6" fmla="*/ 576262 h 840978"/>
                <a:gd name="connsiteX7" fmla="*/ 408384 w 625872"/>
                <a:gd name="connsiteY7" fmla="*/ 554831 h 840978"/>
                <a:gd name="connsiteX8" fmla="*/ 403622 w 625872"/>
                <a:gd name="connsiteY8" fmla="*/ 0 h 840978"/>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86581 w 625872"/>
                <a:gd name="connsiteY6" fmla="*/ 600620 h 840978"/>
                <a:gd name="connsiteX7" fmla="*/ 408384 w 625872"/>
                <a:gd name="connsiteY7" fmla="*/ 554831 h 840978"/>
                <a:gd name="connsiteX8" fmla="*/ 403622 w 625872"/>
                <a:gd name="connsiteY8" fmla="*/ 0 h 840978"/>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52338"/>
                <a:gd name="connsiteX1" fmla="*/ 586978 w 629778"/>
                <a:gd name="connsiteY1" fmla="*/ 707231 h 852338"/>
                <a:gd name="connsiteX2" fmla="*/ 332557 w 629778"/>
                <a:gd name="connsiteY2" fmla="*/ 850230 h 852338"/>
                <a:gd name="connsiteX3" fmla="*/ 65484 w 629778"/>
                <a:gd name="connsiteY3" fmla="*/ 809625 h 852338"/>
                <a:gd name="connsiteX4" fmla="*/ 15478 w 629778"/>
                <a:gd name="connsiteY4" fmla="*/ 671512 h 852338"/>
                <a:gd name="connsiteX5" fmla="*/ 158353 w 629778"/>
                <a:gd name="connsiteY5" fmla="*/ 540543 h 852338"/>
                <a:gd name="connsiteX6" fmla="*/ 386581 w 629778"/>
                <a:gd name="connsiteY6" fmla="*/ 600620 h 852338"/>
                <a:gd name="connsiteX7" fmla="*/ 408384 w 629778"/>
                <a:gd name="connsiteY7" fmla="*/ 554831 h 852338"/>
                <a:gd name="connsiteX8" fmla="*/ 403622 w 629778"/>
                <a:gd name="connsiteY8" fmla="*/ 0 h 852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9778" h="852338">
                  <a:moveTo>
                    <a:pt x="589359" y="40481"/>
                  </a:moveTo>
                  <a:cubicBezTo>
                    <a:pt x="607615" y="308570"/>
                    <a:pt x="629778" y="572273"/>
                    <a:pt x="586978" y="707231"/>
                  </a:cubicBezTo>
                  <a:cubicBezTo>
                    <a:pt x="544178" y="842189"/>
                    <a:pt x="393081" y="852338"/>
                    <a:pt x="332557" y="850230"/>
                  </a:cubicBezTo>
                  <a:cubicBezTo>
                    <a:pt x="247154" y="847800"/>
                    <a:pt x="118330" y="839411"/>
                    <a:pt x="65484" y="809625"/>
                  </a:cubicBezTo>
                  <a:cubicBezTo>
                    <a:pt x="12638" y="779839"/>
                    <a:pt x="0" y="716359"/>
                    <a:pt x="15478" y="671512"/>
                  </a:cubicBezTo>
                  <a:cubicBezTo>
                    <a:pt x="30956" y="626665"/>
                    <a:pt x="96503" y="552358"/>
                    <a:pt x="158353" y="540543"/>
                  </a:cubicBezTo>
                  <a:cubicBezTo>
                    <a:pt x="220203" y="528728"/>
                    <a:pt x="344909" y="598239"/>
                    <a:pt x="386581" y="600620"/>
                  </a:cubicBezTo>
                  <a:cubicBezTo>
                    <a:pt x="428253" y="603001"/>
                    <a:pt x="405544" y="654934"/>
                    <a:pt x="408384" y="554831"/>
                  </a:cubicBezTo>
                  <a:cubicBezTo>
                    <a:pt x="411224" y="454728"/>
                    <a:pt x="406400" y="229393"/>
                    <a:pt x="403622" y="0"/>
                  </a:cubicBezTo>
                </a:path>
              </a:pathLst>
            </a:custGeom>
            <a:solidFill>
              <a:srgbClr val="FF0000"/>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49" name="Freeform 48"/>
            <p:cNvSpPr/>
            <p:nvPr/>
          </p:nvSpPr>
          <p:spPr>
            <a:xfrm flipH="1">
              <a:off x="2315617" y="5293724"/>
              <a:ext cx="638444" cy="772486"/>
            </a:xfrm>
            <a:custGeom>
              <a:avLst/>
              <a:gdLst>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98859 w 625872"/>
                <a:gd name="connsiteY6" fmla="*/ 576262 h 840978"/>
                <a:gd name="connsiteX7" fmla="*/ 408384 w 625872"/>
                <a:gd name="connsiteY7" fmla="*/ 554831 h 840978"/>
                <a:gd name="connsiteX8" fmla="*/ 403622 w 625872"/>
                <a:gd name="connsiteY8" fmla="*/ 0 h 840978"/>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86581 w 625872"/>
                <a:gd name="connsiteY6" fmla="*/ 600620 h 840978"/>
                <a:gd name="connsiteX7" fmla="*/ 408384 w 625872"/>
                <a:gd name="connsiteY7" fmla="*/ 554831 h 840978"/>
                <a:gd name="connsiteX8" fmla="*/ 403622 w 625872"/>
                <a:gd name="connsiteY8" fmla="*/ 0 h 840978"/>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52338"/>
                <a:gd name="connsiteX1" fmla="*/ 586978 w 629778"/>
                <a:gd name="connsiteY1" fmla="*/ 707231 h 852338"/>
                <a:gd name="connsiteX2" fmla="*/ 332557 w 629778"/>
                <a:gd name="connsiteY2" fmla="*/ 850230 h 852338"/>
                <a:gd name="connsiteX3" fmla="*/ 65484 w 629778"/>
                <a:gd name="connsiteY3" fmla="*/ 809625 h 852338"/>
                <a:gd name="connsiteX4" fmla="*/ 15478 w 629778"/>
                <a:gd name="connsiteY4" fmla="*/ 671512 h 852338"/>
                <a:gd name="connsiteX5" fmla="*/ 158353 w 629778"/>
                <a:gd name="connsiteY5" fmla="*/ 540543 h 852338"/>
                <a:gd name="connsiteX6" fmla="*/ 386581 w 629778"/>
                <a:gd name="connsiteY6" fmla="*/ 600620 h 852338"/>
                <a:gd name="connsiteX7" fmla="*/ 408384 w 629778"/>
                <a:gd name="connsiteY7" fmla="*/ 554831 h 852338"/>
                <a:gd name="connsiteX8" fmla="*/ 403622 w 629778"/>
                <a:gd name="connsiteY8" fmla="*/ 0 h 852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9778" h="852338">
                  <a:moveTo>
                    <a:pt x="589359" y="40481"/>
                  </a:moveTo>
                  <a:cubicBezTo>
                    <a:pt x="607615" y="308570"/>
                    <a:pt x="629778" y="572273"/>
                    <a:pt x="586978" y="707231"/>
                  </a:cubicBezTo>
                  <a:cubicBezTo>
                    <a:pt x="544178" y="842189"/>
                    <a:pt x="393081" y="852338"/>
                    <a:pt x="332557" y="850230"/>
                  </a:cubicBezTo>
                  <a:cubicBezTo>
                    <a:pt x="247154" y="847800"/>
                    <a:pt x="118330" y="839411"/>
                    <a:pt x="65484" y="809625"/>
                  </a:cubicBezTo>
                  <a:cubicBezTo>
                    <a:pt x="12638" y="779839"/>
                    <a:pt x="0" y="716359"/>
                    <a:pt x="15478" y="671512"/>
                  </a:cubicBezTo>
                  <a:cubicBezTo>
                    <a:pt x="30956" y="626665"/>
                    <a:pt x="96503" y="552358"/>
                    <a:pt x="158353" y="540543"/>
                  </a:cubicBezTo>
                  <a:cubicBezTo>
                    <a:pt x="220203" y="528728"/>
                    <a:pt x="344909" y="598239"/>
                    <a:pt x="386581" y="600620"/>
                  </a:cubicBezTo>
                  <a:cubicBezTo>
                    <a:pt x="428253" y="603001"/>
                    <a:pt x="405544" y="654934"/>
                    <a:pt x="408384" y="554831"/>
                  </a:cubicBezTo>
                  <a:cubicBezTo>
                    <a:pt x="411224" y="454728"/>
                    <a:pt x="406400" y="229393"/>
                    <a:pt x="403622" y="0"/>
                  </a:cubicBezTo>
                </a:path>
              </a:pathLst>
            </a:custGeom>
            <a:solidFill>
              <a:srgbClr val="FF0000"/>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50" name="Oval 49"/>
            <p:cNvSpPr/>
            <p:nvPr/>
          </p:nvSpPr>
          <p:spPr>
            <a:xfrm>
              <a:off x="1543132" y="3941874"/>
              <a:ext cx="1480598" cy="1609346"/>
            </a:xfrm>
            <a:prstGeom prst="ellipse">
              <a:avLst/>
            </a:prstGeom>
            <a:solidFill>
              <a:srgbClr val="FF00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6" name="Group 78"/>
          <p:cNvGrpSpPr/>
          <p:nvPr/>
        </p:nvGrpSpPr>
        <p:grpSpPr>
          <a:xfrm>
            <a:off x="2114390" y="4272504"/>
            <a:ext cx="383633" cy="223783"/>
            <a:chOff x="2114390" y="4272504"/>
            <a:chExt cx="383633" cy="223783"/>
          </a:xfrm>
        </p:grpSpPr>
        <p:sp>
          <p:nvSpPr>
            <p:cNvPr id="51" name="Oval 50"/>
            <p:cNvSpPr/>
            <p:nvPr/>
          </p:nvSpPr>
          <p:spPr>
            <a:xfrm>
              <a:off x="2418970" y="4272504"/>
              <a:ext cx="79053" cy="223783"/>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2" name="Oval 51"/>
            <p:cNvSpPr/>
            <p:nvPr/>
          </p:nvSpPr>
          <p:spPr>
            <a:xfrm>
              <a:off x="2114390" y="4272504"/>
              <a:ext cx="79053" cy="223783"/>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53" name="Arc 52"/>
          <p:cNvSpPr/>
          <p:nvPr/>
        </p:nvSpPr>
        <p:spPr>
          <a:xfrm rot="10800000">
            <a:off x="1869880" y="4412022"/>
            <a:ext cx="866691" cy="641898"/>
          </a:xfrm>
          <a:prstGeom prst="arc">
            <a:avLst>
              <a:gd name="adj1" fmla="val 11045684"/>
              <a:gd name="adj2" fmla="val 21237176"/>
            </a:avLst>
          </a:prstGeom>
          <a:no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dirty="0"/>
          </a:p>
        </p:txBody>
      </p:sp>
      <p:sp>
        <p:nvSpPr>
          <p:cNvPr id="56" name="Arc 55"/>
          <p:cNvSpPr/>
          <p:nvPr/>
        </p:nvSpPr>
        <p:spPr>
          <a:xfrm rot="10800000">
            <a:off x="6300192" y="4941168"/>
            <a:ext cx="288032" cy="144016"/>
          </a:xfrm>
          <a:prstGeom prst="arc">
            <a:avLst>
              <a:gd name="adj1" fmla="val 11045684"/>
              <a:gd name="adj2" fmla="val 21237176"/>
            </a:avLst>
          </a:prstGeom>
          <a:no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dirty="0"/>
          </a:p>
        </p:txBody>
      </p:sp>
      <p:sp>
        <p:nvSpPr>
          <p:cNvPr id="108" name="Freeform 107"/>
          <p:cNvSpPr/>
          <p:nvPr/>
        </p:nvSpPr>
        <p:spPr>
          <a:xfrm rot="2508607" flipV="1">
            <a:off x="5001417" y="2751039"/>
            <a:ext cx="687164" cy="902654"/>
          </a:xfrm>
          <a:custGeom>
            <a:avLst/>
            <a:gdLst>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75432 w 777479"/>
              <a:gd name="connsiteY8" fmla="*/ 659606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65919 w 777479"/>
              <a:gd name="connsiteY10" fmla="*/ 516731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62013 w 777479"/>
              <a:gd name="connsiteY20" fmla="*/ 605036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2397 h 834313"/>
              <a:gd name="connsiteX1" fmla="*/ 239713 w 777479"/>
              <a:gd name="connsiteY1" fmla="*/ 240985 h 834313"/>
              <a:gd name="connsiteX2" fmla="*/ 82550 w 777479"/>
              <a:gd name="connsiteY2" fmla="*/ 336235 h 834313"/>
              <a:gd name="connsiteX3" fmla="*/ 3969 w 777479"/>
              <a:gd name="connsiteY3" fmla="*/ 474347 h 834313"/>
              <a:gd name="connsiteX4" fmla="*/ 106363 w 777479"/>
              <a:gd name="connsiteY4" fmla="*/ 488635 h 834313"/>
              <a:gd name="connsiteX5" fmla="*/ 254000 w 777479"/>
              <a:gd name="connsiteY5" fmla="*/ 386241 h 834313"/>
              <a:gd name="connsiteX6" fmla="*/ 261144 w 777479"/>
              <a:gd name="connsiteY6" fmla="*/ 398147 h 834313"/>
              <a:gd name="connsiteX7" fmla="*/ 223044 w 777479"/>
              <a:gd name="connsiteY7" fmla="*/ 533878 h 834313"/>
              <a:gd name="connsiteX8" fmla="*/ 198834 w 777479"/>
              <a:gd name="connsiteY8" fmla="*/ 660085 h 834313"/>
              <a:gd name="connsiteX9" fmla="*/ 248147 w 777479"/>
              <a:gd name="connsiteY9" fmla="*/ 750200 h 834313"/>
              <a:gd name="connsiteX10" fmla="*/ 335682 w 777479"/>
              <a:gd name="connsiteY10" fmla="*/ 608466 h 834313"/>
              <a:gd name="connsiteX11" fmla="*/ 368300 w 777479"/>
              <a:gd name="connsiteY11" fmla="*/ 488634 h 834313"/>
              <a:gd name="connsiteX12" fmla="*/ 375444 w 777479"/>
              <a:gd name="connsiteY12" fmla="*/ 555310 h 834313"/>
              <a:gd name="connsiteX13" fmla="*/ 401638 w 777479"/>
              <a:gd name="connsiteY13" fmla="*/ 767241 h 834313"/>
              <a:gd name="connsiteX14" fmla="*/ 451644 w 777479"/>
              <a:gd name="connsiteY14" fmla="*/ 833916 h 834313"/>
              <a:gd name="connsiteX15" fmla="*/ 504032 w 777479"/>
              <a:gd name="connsiteY15" fmla="*/ 769622 h 834313"/>
              <a:gd name="connsiteX16" fmla="*/ 504032 w 777479"/>
              <a:gd name="connsiteY16" fmla="*/ 529115 h 834313"/>
              <a:gd name="connsiteX17" fmla="*/ 527844 w 777479"/>
              <a:gd name="connsiteY17" fmla="*/ 643416 h 834313"/>
              <a:gd name="connsiteX18" fmla="*/ 573088 w 777479"/>
              <a:gd name="connsiteY18" fmla="*/ 741047 h 834313"/>
              <a:gd name="connsiteX19" fmla="*/ 625475 w 777479"/>
              <a:gd name="connsiteY19" fmla="*/ 762478 h 834313"/>
              <a:gd name="connsiteX20" fmla="*/ 662013 w 777479"/>
              <a:gd name="connsiteY20" fmla="*/ 705527 h 834313"/>
              <a:gd name="connsiteX21" fmla="*/ 644525 w 777479"/>
              <a:gd name="connsiteY21" fmla="*/ 583885 h 834313"/>
              <a:gd name="connsiteX22" fmla="*/ 632619 w 777479"/>
              <a:gd name="connsiteY22" fmla="*/ 507685 h 834313"/>
              <a:gd name="connsiteX23" fmla="*/ 718344 w 777479"/>
              <a:gd name="connsiteY23" fmla="*/ 657703 h 834313"/>
              <a:gd name="connsiteX24" fmla="*/ 770732 w 777479"/>
              <a:gd name="connsiteY24" fmla="*/ 636272 h 834313"/>
              <a:gd name="connsiteX25" fmla="*/ 758825 w 777479"/>
              <a:gd name="connsiteY25" fmla="*/ 495778 h 834313"/>
              <a:gd name="connsiteX26" fmla="*/ 668338 w 777479"/>
              <a:gd name="connsiteY26" fmla="*/ 324328 h 834313"/>
              <a:gd name="connsiteX27" fmla="*/ 668239 w 777479"/>
              <a:gd name="connsiteY27" fmla="*/ 0 h 834313"/>
              <a:gd name="connsiteX0" fmla="*/ 240017 w 777479"/>
              <a:gd name="connsiteY0" fmla="*/ 24652 h 834313"/>
              <a:gd name="connsiteX1" fmla="*/ 239713 w 777479"/>
              <a:gd name="connsiteY1" fmla="*/ 240985 h 834313"/>
              <a:gd name="connsiteX2" fmla="*/ 82550 w 777479"/>
              <a:gd name="connsiteY2" fmla="*/ 336235 h 834313"/>
              <a:gd name="connsiteX3" fmla="*/ 3969 w 777479"/>
              <a:gd name="connsiteY3" fmla="*/ 474347 h 834313"/>
              <a:gd name="connsiteX4" fmla="*/ 106363 w 777479"/>
              <a:gd name="connsiteY4" fmla="*/ 488635 h 834313"/>
              <a:gd name="connsiteX5" fmla="*/ 254000 w 777479"/>
              <a:gd name="connsiteY5" fmla="*/ 386241 h 834313"/>
              <a:gd name="connsiteX6" fmla="*/ 261144 w 777479"/>
              <a:gd name="connsiteY6" fmla="*/ 398147 h 834313"/>
              <a:gd name="connsiteX7" fmla="*/ 223044 w 777479"/>
              <a:gd name="connsiteY7" fmla="*/ 533878 h 834313"/>
              <a:gd name="connsiteX8" fmla="*/ 198834 w 777479"/>
              <a:gd name="connsiteY8" fmla="*/ 660085 h 834313"/>
              <a:gd name="connsiteX9" fmla="*/ 248147 w 777479"/>
              <a:gd name="connsiteY9" fmla="*/ 750200 h 834313"/>
              <a:gd name="connsiteX10" fmla="*/ 335682 w 777479"/>
              <a:gd name="connsiteY10" fmla="*/ 608466 h 834313"/>
              <a:gd name="connsiteX11" fmla="*/ 368300 w 777479"/>
              <a:gd name="connsiteY11" fmla="*/ 488634 h 834313"/>
              <a:gd name="connsiteX12" fmla="*/ 375444 w 777479"/>
              <a:gd name="connsiteY12" fmla="*/ 555310 h 834313"/>
              <a:gd name="connsiteX13" fmla="*/ 401638 w 777479"/>
              <a:gd name="connsiteY13" fmla="*/ 767241 h 834313"/>
              <a:gd name="connsiteX14" fmla="*/ 451644 w 777479"/>
              <a:gd name="connsiteY14" fmla="*/ 833916 h 834313"/>
              <a:gd name="connsiteX15" fmla="*/ 504032 w 777479"/>
              <a:gd name="connsiteY15" fmla="*/ 769622 h 834313"/>
              <a:gd name="connsiteX16" fmla="*/ 504032 w 777479"/>
              <a:gd name="connsiteY16" fmla="*/ 529115 h 834313"/>
              <a:gd name="connsiteX17" fmla="*/ 527844 w 777479"/>
              <a:gd name="connsiteY17" fmla="*/ 643416 h 834313"/>
              <a:gd name="connsiteX18" fmla="*/ 573088 w 777479"/>
              <a:gd name="connsiteY18" fmla="*/ 741047 h 834313"/>
              <a:gd name="connsiteX19" fmla="*/ 625475 w 777479"/>
              <a:gd name="connsiteY19" fmla="*/ 762478 h 834313"/>
              <a:gd name="connsiteX20" fmla="*/ 662013 w 777479"/>
              <a:gd name="connsiteY20" fmla="*/ 705527 h 834313"/>
              <a:gd name="connsiteX21" fmla="*/ 644525 w 777479"/>
              <a:gd name="connsiteY21" fmla="*/ 583885 h 834313"/>
              <a:gd name="connsiteX22" fmla="*/ 632619 w 777479"/>
              <a:gd name="connsiteY22" fmla="*/ 507685 h 834313"/>
              <a:gd name="connsiteX23" fmla="*/ 718344 w 777479"/>
              <a:gd name="connsiteY23" fmla="*/ 657703 h 834313"/>
              <a:gd name="connsiteX24" fmla="*/ 770732 w 777479"/>
              <a:gd name="connsiteY24" fmla="*/ 636272 h 834313"/>
              <a:gd name="connsiteX25" fmla="*/ 758825 w 777479"/>
              <a:gd name="connsiteY25" fmla="*/ 495778 h 834313"/>
              <a:gd name="connsiteX26" fmla="*/ 668338 w 777479"/>
              <a:gd name="connsiteY26" fmla="*/ 324328 h 834313"/>
              <a:gd name="connsiteX27" fmla="*/ 668239 w 777479"/>
              <a:gd name="connsiteY27" fmla="*/ 0 h 834313"/>
              <a:gd name="connsiteX0" fmla="*/ 240017 w 777479"/>
              <a:gd name="connsiteY0" fmla="*/ 164738 h 974399"/>
              <a:gd name="connsiteX1" fmla="*/ 239713 w 777479"/>
              <a:gd name="connsiteY1" fmla="*/ 381071 h 974399"/>
              <a:gd name="connsiteX2" fmla="*/ 82550 w 777479"/>
              <a:gd name="connsiteY2" fmla="*/ 476321 h 974399"/>
              <a:gd name="connsiteX3" fmla="*/ 3969 w 777479"/>
              <a:gd name="connsiteY3" fmla="*/ 614433 h 974399"/>
              <a:gd name="connsiteX4" fmla="*/ 106363 w 777479"/>
              <a:gd name="connsiteY4" fmla="*/ 628721 h 974399"/>
              <a:gd name="connsiteX5" fmla="*/ 254000 w 777479"/>
              <a:gd name="connsiteY5" fmla="*/ 526327 h 974399"/>
              <a:gd name="connsiteX6" fmla="*/ 261144 w 777479"/>
              <a:gd name="connsiteY6" fmla="*/ 538233 h 974399"/>
              <a:gd name="connsiteX7" fmla="*/ 223044 w 777479"/>
              <a:gd name="connsiteY7" fmla="*/ 673964 h 974399"/>
              <a:gd name="connsiteX8" fmla="*/ 198834 w 777479"/>
              <a:gd name="connsiteY8" fmla="*/ 800171 h 974399"/>
              <a:gd name="connsiteX9" fmla="*/ 248147 w 777479"/>
              <a:gd name="connsiteY9" fmla="*/ 890286 h 974399"/>
              <a:gd name="connsiteX10" fmla="*/ 335682 w 777479"/>
              <a:gd name="connsiteY10" fmla="*/ 748552 h 974399"/>
              <a:gd name="connsiteX11" fmla="*/ 368300 w 777479"/>
              <a:gd name="connsiteY11" fmla="*/ 628720 h 974399"/>
              <a:gd name="connsiteX12" fmla="*/ 375444 w 777479"/>
              <a:gd name="connsiteY12" fmla="*/ 695396 h 974399"/>
              <a:gd name="connsiteX13" fmla="*/ 401638 w 777479"/>
              <a:gd name="connsiteY13" fmla="*/ 907327 h 974399"/>
              <a:gd name="connsiteX14" fmla="*/ 451644 w 777479"/>
              <a:gd name="connsiteY14" fmla="*/ 974002 h 974399"/>
              <a:gd name="connsiteX15" fmla="*/ 504032 w 777479"/>
              <a:gd name="connsiteY15" fmla="*/ 909708 h 974399"/>
              <a:gd name="connsiteX16" fmla="*/ 504032 w 777479"/>
              <a:gd name="connsiteY16" fmla="*/ 669201 h 974399"/>
              <a:gd name="connsiteX17" fmla="*/ 527844 w 777479"/>
              <a:gd name="connsiteY17" fmla="*/ 783502 h 974399"/>
              <a:gd name="connsiteX18" fmla="*/ 573088 w 777479"/>
              <a:gd name="connsiteY18" fmla="*/ 881133 h 974399"/>
              <a:gd name="connsiteX19" fmla="*/ 625475 w 777479"/>
              <a:gd name="connsiteY19" fmla="*/ 902564 h 974399"/>
              <a:gd name="connsiteX20" fmla="*/ 662013 w 777479"/>
              <a:gd name="connsiteY20" fmla="*/ 845613 h 974399"/>
              <a:gd name="connsiteX21" fmla="*/ 644525 w 777479"/>
              <a:gd name="connsiteY21" fmla="*/ 723971 h 974399"/>
              <a:gd name="connsiteX22" fmla="*/ 632619 w 777479"/>
              <a:gd name="connsiteY22" fmla="*/ 647771 h 974399"/>
              <a:gd name="connsiteX23" fmla="*/ 718344 w 777479"/>
              <a:gd name="connsiteY23" fmla="*/ 797789 h 974399"/>
              <a:gd name="connsiteX24" fmla="*/ 770732 w 777479"/>
              <a:gd name="connsiteY24" fmla="*/ 776358 h 974399"/>
              <a:gd name="connsiteX25" fmla="*/ 758825 w 777479"/>
              <a:gd name="connsiteY25" fmla="*/ 635864 h 974399"/>
              <a:gd name="connsiteX26" fmla="*/ 668338 w 777479"/>
              <a:gd name="connsiteY26" fmla="*/ 464414 h 974399"/>
              <a:gd name="connsiteX27" fmla="*/ 577964 w 777479"/>
              <a:gd name="connsiteY27" fmla="*/ 0 h 974399"/>
              <a:gd name="connsiteX0" fmla="*/ 224488 w 777479"/>
              <a:gd name="connsiteY0" fmla="*/ 79294 h 974399"/>
              <a:gd name="connsiteX1" fmla="*/ 239713 w 777479"/>
              <a:gd name="connsiteY1" fmla="*/ 381071 h 974399"/>
              <a:gd name="connsiteX2" fmla="*/ 82550 w 777479"/>
              <a:gd name="connsiteY2" fmla="*/ 476321 h 974399"/>
              <a:gd name="connsiteX3" fmla="*/ 3969 w 777479"/>
              <a:gd name="connsiteY3" fmla="*/ 614433 h 974399"/>
              <a:gd name="connsiteX4" fmla="*/ 106363 w 777479"/>
              <a:gd name="connsiteY4" fmla="*/ 628721 h 974399"/>
              <a:gd name="connsiteX5" fmla="*/ 254000 w 777479"/>
              <a:gd name="connsiteY5" fmla="*/ 526327 h 974399"/>
              <a:gd name="connsiteX6" fmla="*/ 261144 w 777479"/>
              <a:gd name="connsiteY6" fmla="*/ 538233 h 974399"/>
              <a:gd name="connsiteX7" fmla="*/ 223044 w 777479"/>
              <a:gd name="connsiteY7" fmla="*/ 673964 h 974399"/>
              <a:gd name="connsiteX8" fmla="*/ 198834 w 777479"/>
              <a:gd name="connsiteY8" fmla="*/ 800171 h 974399"/>
              <a:gd name="connsiteX9" fmla="*/ 248147 w 777479"/>
              <a:gd name="connsiteY9" fmla="*/ 890286 h 974399"/>
              <a:gd name="connsiteX10" fmla="*/ 335682 w 777479"/>
              <a:gd name="connsiteY10" fmla="*/ 748552 h 974399"/>
              <a:gd name="connsiteX11" fmla="*/ 368300 w 777479"/>
              <a:gd name="connsiteY11" fmla="*/ 628720 h 974399"/>
              <a:gd name="connsiteX12" fmla="*/ 375444 w 777479"/>
              <a:gd name="connsiteY12" fmla="*/ 695396 h 974399"/>
              <a:gd name="connsiteX13" fmla="*/ 401638 w 777479"/>
              <a:gd name="connsiteY13" fmla="*/ 907327 h 974399"/>
              <a:gd name="connsiteX14" fmla="*/ 451644 w 777479"/>
              <a:gd name="connsiteY14" fmla="*/ 974002 h 974399"/>
              <a:gd name="connsiteX15" fmla="*/ 504032 w 777479"/>
              <a:gd name="connsiteY15" fmla="*/ 909708 h 974399"/>
              <a:gd name="connsiteX16" fmla="*/ 504032 w 777479"/>
              <a:gd name="connsiteY16" fmla="*/ 669201 h 974399"/>
              <a:gd name="connsiteX17" fmla="*/ 527844 w 777479"/>
              <a:gd name="connsiteY17" fmla="*/ 783502 h 974399"/>
              <a:gd name="connsiteX18" fmla="*/ 573088 w 777479"/>
              <a:gd name="connsiteY18" fmla="*/ 881133 h 974399"/>
              <a:gd name="connsiteX19" fmla="*/ 625475 w 777479"/>
              <a:gd name="connsiteY19" fmla="*/ 902564 h 974399"/>
              <a:gd name="connsiteX20" fmla="*/ 662013 w 777479"/>
              <a:gd name="connsiteY20" fmla="*/ 845613 h 974399"/>
              <a:gd name="connsiteX21" fmla="*/ 644525 w 777479"/>
              <a:gd name="connsiteY21" fmla="*/ 723971 h 974399"/>
              <a:gd name="connsiteX22" fmla="*/ 632619 w 777479"/>
              <a:gd name="connsiteY22" fmla="*/ 647771 h 974399"/>
              <a:gd name="connsiteX23" fmla="*/ 718344 w 777479"/>
              <a:gd name="connsiteY23" fmla="*/ 797789 h 974399"/>
              <a:gd name="connsiteX24" fmla="*/ 770732 w 777479"/>
              <a:gd name="connsiteY24" fmla="*/ 776358 h 974399"/>
              <a:gd name="connsiteX25" fmla="*/ 758825 w 777479"/>
              <a:gd name="connsiteY25" fmla="*/ 635864 h 974399"/>
              <a:gd name="connsiteX26" fmla="*/ 668338 w 777479"/>
              <a:gd name="connsiteY26" fmla="*/ 464414 h 974399"/>
              <a:gd name="connsiteX27" fmla="*/ 577964 w 777479"/>
              <a:gd name="connsiteY27" fmla="*/ 0 h 974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77479" h="974399">
                <a:moveTo>
                  <a:pt x="224488" y="79294"/>
                </a:moveTo>
                <a:cubicBezTo>
                  <a:pt x="238577" y="124935"/>
                  <a:pt x="263369" y="314900"/>
                  <a:pt x="239713" y="381071"/>
                </a:cubicBezTo>
                <a:cubicBezTo>
                  <a:pt x="216057" y="447242"/>
                  <a:pt x="121841" y="437427"/>
                  <a:pt x="82550" y="476321"/>
                </a:cubicBezTo>
                <a:cubicBezTo>
                  <a:pt x="43259" y="515215"/>
                  <a:pt x="0" y="589033"/>
                  <a:pt x="3969" y="614433"/>
                </a:cubicBezTo>
                <a:cubicBezTo>
                  <a:pt x="7938" y="639833"/>
                  <a:pt x="64691" y="643405"/>
                  <a:pt x="106363" y="628721"/>
                </a:cubicBezTo>
                <a:cubicBezTo>
                  <a:pt x="148035" y="614037"/>
                  <a:pt x="228203" y="541408"/>
                  <a:pt x="254000" y="526327"/>
                </a:cubicBezTo>
                <a:cubicBezTo>
                  <a:pt x="279797" y="511246"/>
                  <a:pt x="266303" y="513627"/>
                  <a:pt x="261144" y="538233"/>
                </a:cubicBezTo>
                <a:cubicBezTo>
                  <a:pt x="255985" y="562839"/>
                  <a:pt x="233429" y="630308"/>
                  <a:pt x="223044" y="673964"/>
                </a:cubicBezTo>
                <a:cubicBezTo>
                  <a:pt x="212659" y="717620"/>
                  <a:pt x="194650" y="764117"/>
                  <a:pt x="198834" y="800171"/>
                </a:cubicBezTo>
                <a:cubicBezTo>
                  <a:pt x="203018" y="836225"/>
                  <a:pt x="225339" y="898889"/>
                  <a:pt x="248147" y="890286"/>
                </a:cubicBezTo>
                <a:cubicBezTo>
                  <a:pt x="270955" y="881683"/>
                  <a:pt x="315657" y="792146"/>
                  <a:pt x="335682" y="748552"/>
                </a:cubicBezTo>
                <a:cubicBezTo>
                  <a:pt x="355707" y="704958"/>
                  <a:pt x="361673" y="637579"/>
                  <a:pt x="368300" y="628720"/>
                </a:cubicBezTo>
                <a:cubicBezTo>
                  <a:pt x="374927" y="619861"/>
                  <a:pt x="369888" y="648962"/>
                  <a:pt x="375444" y="695396"/>
                </a:cubicBezTo>
                <a:cubicBezTo>
                  <a:pt x="381000" y="741831"/>
                  <a:pt x="388938" y="860893"/>
                  <a:pt x="401638" y="907327"/>
                </a:cubicBezTo>
                <a:cubicBezTo>
                  <a:pt x="414338" y="953761"/>
                  <a:pt x="434578" y="973605"/>
                  <a:pt x="451644" y="974002"/>
                </a:cubicBezTo>
                <a:cubicBezTo>
                  <a:pt x="468710" y="974399"/>
                  <a:pt x="495301" y="960508"/>
                  <a:pt x="504032" y="909708"/>
                </a:cubicBezTo>
                <a:cubicBezTo>
                  <a:pt x="512763" y="858908"/>
                  <a:pt x="500063" y="690235"/>
                  <a:pt x="504032" y="669201"/>
                </a:cubicBezTo>
                <a:cubicBezTo>
                  <a:pt x="508001" y="648167"/>
                  <a:pt x="516335" y="748180"/>
                  <a:pt x="527844" y="783502"/>
                </a:cubicBezTo>
                <a:cubicBezTo>
                  <a:pt x="539353" y="818824"/>
                  <a:pt x="556816" y="861289"/>
                  <a:pt x="573088" y="881133"/>
                </a:cubicBezTo>
                <a:cubicBezTo>
                  <a:pt x="589360" y="900977"/>
                  <a:pt x="610654" y="908484"/>
                  <a:pt x="625475" y="902564"/>
                </a:cubicBezTo>
                <a:cubicBezTo>
                  <a:pt x="640296" y="896644"/>
                  <a:pt x="658838" y="875379"/>
                  <a:pt x="662013" y="845613"/>
                </a:cubicBezTo>
                <a:cubicBezTo>
                  <a:pt x="665188" y="815847"/>
                  <a:pt x="649424" y="756945"/>
                  <a:pt x="644525" y="723971"/>
                </a:cubicBezTo>
                <a:cubicBezTo>
                  <a:pt x="639626" y="690997"/>
                  <a:pt x="620316" y="635468"/>
                  <a:pt x="632619" y="647771"/>
                </a:cubicBezTo>
                <a:cubicBezTo>
                  <a:pt x="644922" y="660074"/>
                  <a:pt x="695325" y="776358"/>
                  <a:pt x="718344" y="797789"/>
                </a:cubicBezTo>
                <a:cubicBezTo>
                  <a:pt x="741363" y="819220"/>
                  <a:pt x="763985" y="803346"/>
                  <a:pt x="770732" y="776358"/>
                </a:cubicBezTo>
                <a:cubicBezTo>
                  <a:pt x="777479" y="749371"/>
                  <a:pt x="775891" y="687855"/>
                  <a:pt x="758825" y="635864"/>
                </a:cubicBezTo>
                <a:cubicBezTo>
                  <a:pt x="741759" y="583873"/>
                  <a:pt x="698481" y="570391"/>
                  <a:pt x="668338" y="464414"/>
                </a:cubicBezTo>
                <a:cubicBezTo>
                  <a:pt x="638195" y="358437"/>
                  <a:pt x="580345" y="78978"/>
                  <a:pt x="577964" y="0"/>
                </a:cubicBezTo>
              </a:path>
            </a:pathLst>
          </a:custGeom>
          <a:solidFill>
            <a:srgbClr val="0066FF"/>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109" name="Freeform 108"/>
          <p:cNvSpPr/>
          <p:nvPr/>
        </p:nvSpPr>
        <p:spPr>
          <a:xfrm rot="18782830" flipH="1" flipV="1">
            <a:off x="3069611" y="2733166"/>
            <a:ext cx="655467" cy="902654"/>
          </a:xfrm>
          <a:custGeom>
            <a:avLst/>
            <a:gdLst>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75432 w 777479"/>
              <a:gd name="connsiteY8" fmla="*/ 659606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37332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248147 w 777479"/>
              <a:gd name="connsiteY8" fmla="*/ 649709 h 733822"/>
              <a:gd name="connsiteX9" fmla="*/ 365919 w 777479"/>
              <a:gd name="connsiteY9" fmla="*/ 516731 h 733822"/>
              <a:gd name="connsiteX10" fmla="*/ 384969 w 777479"/>
              <a:gd name="connsiteY10" fmla="*/ 423862 h 733822"/>
              <a:gd name="connsiteX11" fmla="*/ 375444 w 777479"/>
              <a:gd name="connsiteY11" fmla="*/ 454819 h 733822"/>
              <a:gd name="connsiteX12" fmla="*/ 401638 w 777479"/>
              <a:gd name="connsiteY12" fmla="*/ 666750 h 733822"/>
              <a:gd name="connsiteX13" fmla="*/ 451644 w 777479"/>
              <a:gd name="connsiteY13" fmla="*/ 733425 h 733822"/>
              <a:gd name="connsiteX14" fmla="*/ 504032 w 777479"/>
              <a:gd name="connsiteY14" fmla="*/ 669131 h 733822"/>
              <a:gd name="connsiteX15" fmla="*/ 523082 w 777479"/>
              <a:gd name="connsiteY15" fmla="*/ 526256 h 733822"/>
              <a:gd name="connsiteX16" fmla="*/ 527844 w 777479"/>
              <a:gd name="connsiteY16" fmla="*/ 542925 h 733822"/>
              <a:gd name="connsiteX17" fmla="*/ 573088 w 777479"/>
              <a:gd name="connsiteY17" fmla="*/ 640556 h 733822"/>
              <a:gd name="connsiteX18" fmla="*/ 625475 w 777479"/>
              <a:gd name="connsiteY18" fmla="*/ 661987 h 733822"/>
              <a:gd name="connsiteX19" fmla="*/ 658813 w 777479"/>
              <a:gd name="connsiteY19" fmla="*/ 552450 h 733822"/>
              <a:gd name="connsiteX20" fmla="*/ 644525 w 777479"/>
              <a:gd name="connsiteY20" fmla="*/ 483394 h 733822"/>
              <a:gd name="connsiteX21" fmla="*/ 646907 w 777479"/>
              <a:gd name="connsiteY21" fmla="*/ 483394 h 733822"/>
              <a:gd name="connsiteX22" fmla="*/ 718344 w 777479"/>
              <a:gd name="connsiteY22" fmla="*/ 557212 h 733822"/>
              <a:gd name="connsiteX23" fmla="*/ 770732 w 777479"/>
              <a:gd name="connsiteY23" fmla="*/ 535781 h 733822"/>
              <a:gd name="connsiteX24" fmla="*/ 758825 w 777479"/>
              <a:gd name="connsiteY24" fmla="*/ 395287 h 733822"/>
              <a:gd name="connsiteX25" fmla="*/ 668338 w 777479"/>
              <a:gd name="connsiteY25" fmla="*/ 223837 h 733822"/>
              <a:gd name="connsiteX26" fmla="*/ 644525 w 777479"/>
              <a:gd name="connsiteY26"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65919 w 777479"/>
              <a:gd name="connsiteY10" fmla="*/ 516731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84969 w 777479"/>
              <a:gd name="connsiteY11" fmla="*/ 423862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23082 w 777479"/>
              <a:gd name="connsiteY16" fmla="*/ 526256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46907 w 777479"/>
              <a:gd name="connsiteY22" fmla="*/ 4833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58813 w 777479"/>
              <a:gd name="connsiteY20" fmla="*/ 552450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906 h 733822"/>
              <a:gd name="connsiteX1" fmla="*/ 239713 w 777479"/>
              <a:gd name="connsiteY1" fmla="*/ 140494 h 733822"/>
              <a:gd name="connsiteX2" fmla="*/ 82550 w 777479"/>
              <a:gd name="connsiteY2" fmla="*/ 235744 h 733822"/>
              <a:gd name="connsiteX3" fmla="*/ 3969 w 777479"/>
              <a:gd name="connsiteY3" fmla="*/ 373856 h 733822"/>
              <a:gd name="connsiteX4" fmla="*/ 106363 w 777479"/>
              <a:gd name="connsiteY4" fmla="*/ 388144 h 733822"/>
              <a:gd name="connsiteX5" fmla="*/ 254000 w 777479"/>
              <a:gd name="connsiteY5" fmla="*/ 285750 h 733822"/>
              <a:gd name="connsiteX6" fmla="*/ 261144 w 777479"/>
              <a:gd name="connsiteY6" fmla="*/ 297656 h 733822"/>
              <a:gd name="connsiteX7" fmla="*/ 223044 w 777479"/>
              <a:gd name="connsiteY7" fmla="*/ 433387 h 733822"/>
              <a:gd name="connsiteX8" fmla="*/ 198834 w 777479"/>
              <a:gd name="connsiteY8" fmla="*/ 559594 h 733822"/>
              <a:gd name="connsiteX9" fmla="*/ 248147 w 777479"/>
              <a:gd name="connsiteY9" fmla="*/ 649709 h 733822"/>
              <a:gd name="connsiteX10" fmla="*/ 335682 w 777479"/>
              <a:gd name="connsiteY10" fmla="*/ 507975 h 733822"/>
              <a:gd name="connsiteX11" fmla="*/ 368300 w 777479"/>
              <a:gd name="connsiteY11" fmla="*/ 388143 h 733822"/>
              <a:gd name="connsiteX12" fmla="*/ 375444 w 777479"/>
              <a:gd name="connsiteY12" fmla="*/ 454819 h 733822"/>
              <a:gd name="connsiteX13" fmla="*/ 401638 w 777479"/>
              <a:gd name="connsiteY13" fmla="*/ 666750 h 733822"/>
              <a:gd name="connsiteX14" fmla="*/ 451644 w 777479"/>
              <a:gd name="connsiteY14" fmla="*/ 733425 h 733822"/>
              <a:gd name="connsiteX15" fmla="*/ 504032 w 777479"/>
              <a:gd name="connsiteY15" fmla="*/ 669131 h 733822"/>
              <a:gd name="connsiteX16" fmla="*/ 504032 w 777479"/>
              <a:gd name="connsiteY16" fmla="*/ 428624 h 733822"/>
              <a:gd name="connsiteX17" fmla="*/ 527844 w 777479"/>
              <a:gd name="connsiteY17" fmla="*/ 542925 h 733822"/>
              <a:gd name="connsiteX18" fmla="*/ 573088 w 777479"/>
              <a:gd name="connsiteY18" fmla="*/ 640556 h 733822"/>
              <a:gd name="connsiteX19" fmla="*/ 625475 w 777479"/>
              <a:gd name="connsiteY19" fmla="*/ 661987 h 733822"/>
              <a:gd name="connsiteX20" fmla="*/ 662013 w 777479"/>
              <a:gd name="connsiteY20" fmla="*/ 605036 h 733822"/>
              <a:gd name="connsiteX21" fmla="*/ 644525 w 777479"/>
              <a:gd name="connsiteY21" fmla="*/ 483394 h 733822"/>
              <a:gd name="connsiteX22" fmla="*/ 632619 w 777479"/>
              <a:gd name="connsiteY22" fmla="*/ 407194 h 733822"/>
              <a:gd name="connsiteX23" fmla="*/ 718344 w 777479"/>
              <a:gd name="connsiteY23" fmla="*/ 557212 h 733822"/>
              <a:gd name="connsiteX24" fmla="*/ 770732 w 777479"/>
              <a:gd name="connsiteY24" fmla="*/ 535781 h 733822"/>
              <a:gd name="connsiteX25" fmla="*/ 758825 w 777479"/>
              <a:gd name="connsiteY25" fmla="*/ 395287 h 733822"/>
              <a:gd name="connsiteX26" fmla="*/ 668338 w 777479"/>
              <a:gd name="connsiteY26" fmla="*/ 223837 h 733822"/>
              <a:gd name="connsiteX27" fmla="*/ 644525 w 777479"/>
              <a:gd name="connsiteY27" fmla="*/ 0 h 733822"/>
              <a:gd name="connsiteX0" fmla="*/ 237332 w 777479"/>
              <a:gd name="connsiteY0" fmla="*/ 112397 h 834313"/>
              <a:gd name="connsiteX1" fmla="*/ 239713 w 777479"/>
              <a:gd name="connsiteY1" fmla="*/ 240985 h 834313"/>
              <a:gd name="connsiteX2" fmla="*/ 82550 w 777479"/>
              <a:gd name="connsiteY2" fmla="*/ 336235 h 834313"/>
              <a:gd name="connsiteX3" fmla="*/ 3969 w 777479"/>
              <a:gd name="connsiteY3" fmla="*/ 474347 h 834313"/>
              <a:gd name="connsiteX4" fmla="*/ 106363 w 777479"/>
              <a:gd name="connsiteY4" fmla="*/ 488635 h 834313"/>
              <a:gd name="connsiteX5" fmla="*/ 254000 w 777479"/>
              <a:gd name="connsiteY5" fmla="*/ 386241 h 834313"/>
              <a:gd name="connsiteX6" fmla="*/ 261144 w 777479"/>
              <a:gd name="connsiteY6" fmla="*/ 398147 h 834313"/>
              <a:gd name="connsiteX7" fmla="*/ 223044 w 777479"/>
              <a:gd name="connsiteY7" fmla="*/ 533878 h 834313"/>
              <a:gd name="connsiteX8" fmla="*/ 198834 w 777479"/>
              <a:gd name="connsiteY8" fmla="*/ 660085 h 834313"/>
              <a:gd name="connsiteX9" fmla="*/ 248147 w 777479"/>
              <a:gd name="connsiteY9" fmla="*/ 750200 h 834313"/>
              <a:gd name="connsiteX10" fmla="*/ 335682 w 777479"/>
              <a:gd name="connsiteY10" fmla="*/ 608466 h 834313"/>
              <a:gd name="connsiteX11" fmla="*/ 368300 w 777479"/>
              <a:gd name="connsiteY11" fmla="*/ 488634 h 834313"/>
              <a:gd name="connsiteX12" fmla="*/ 375444 w 777479"/>
              <a:gd name="connsiteY12" fmla="*/ 555310 h 834313"/>
              <a:gd name="connsiteX13" fmla="*/ 401638 w 777479"/>
              <a:gd name="connsiteY13" fmla="*/ 767241 h 834313"/>
              <a:gd name="connsiteX14" fmla="*/ 451644 w 777479"/>
              <a:gd name="connsiteY14" fmla="*/ 833916 h 834313"/>
              <a:gd name="connsiteX15" fmla="*/ 504032 w 777479"/>
              <a:gd name="connsiteY15" fmla="*/ 769622 h 834313"/>
              <a:gd name="connsiteX16" fmla="*/ 504032 w 777479"/>
              <a:gd name="connsiteY16" fmla="*/ 529115 h 834313"/>
              <a:gd name="connsiteX17" fmla="*/ 527844 w 777479"/>
              <a:gd name="connsiteY17" fmla="*/ 643416 h 834313"/>
              <a:gd name="connsiteX18" fmla="*/ 573088 w 777479"/>
              <a:gd name="connsiteY18" fmla="*/ 741047 h 834313"/>
              <a:gd name="connsiteX19" fmla="*/ 625475 w 777479"/>
              <a:gd name="connsiteY19" fmla="*/ 762478 h 834313"/>
              <a:gd name="connsiteX20" fmla="*/ 662013 w 777479"/>
              <a:gd name="connsiteY20" fmla="*/ 705527 h 834313"/>
              <a:gd name="connsiteX21" fmla="*/ 644525 w 777479"/>
              <a:gd name="connsiteY21" fmla="*/ 583885 h 834313"/>
              <a:gd name="connsiteX22" fmla="*/ 632619 w 777479"/>
              <a:gd name="connsiteY22" fmla="*/ 507685 h 834313"/>
              <a:gd name="connsiteX23" fmla="*/ 718344 w 777479"/>
              <a:gd name="connsiteY23" fmla="*/ 657703 h 834313"/>
              <a:gd name="connsiteX24" fmla="*/ 770732 w 777479"/>
              <a:gd name="connsiteY24" fmla="*/ 636272 h 834313"/>
              <a:gd name="connsiteX25" fmla="*/ 758825 w 777479"/>
              <a:gd name="connsiteY25" fmla="*/ 495778 h 834313"/>
              <a:gd name="connsiteX26" fmla="*/ 668338 w 777479"/>
              <a:gd name="connsiteY26" fmla="*/ 324328 h 834313"/>
              <a:gd name="connsiteX27" fmla="*/ 668239 w 777479"/>
              <a:gd name="connsiteY27" fmla="*/ 0 h 834313"/>
              <a:gd name="connsiteX0" fmla="*/ 240017 w 777479"/>
              <a:gd name="connsiteY0" fmla="*/ 24652 h 834313"/>
              <a:gd name="connsiteX1" fmla="*/ 239713 w 777479"/>
              <a:gd name="connsiteY1" fmla="*/ 240985 h 834313"/>
              <a:gd name="connsiteX2" fmla="*/ 82550 w 777479"/>
              <a:gd name="connsiteY2" fmla="*/ 336235 h 834313"/>
              <a:gd name="connsiteX3" fmla="*/ 3969 w 777479"/>
              <a:gd name="connsiteY3" fmla="*/ 474347 h 834313"/>
              <a:gd name="connsiteX4" fmla="*/ 106363 w 777479"/>
              <a:gd name="connsiteY4" fmla="*/ 488635 h 834313"/>
              <a:gd name="connsiteX5" fmla="*/ 254000 w 777479"/>
              <a:gd name="connsiteY5" fmla="*/ 386241 h 834313"/>
              <a:gd name="connsiteX6" fmla="*/ 261144 w 777479"/>
              <a:gd name="connsiteY6" fmla="*/ 398147 h 834313"/>
              <a:gd name="connsiteX7" fmla="*/ 223044 w 777479"/>
              <a:gd name="connsiteY7" fmla="*/ 533878 h 834313"/>
              <a:gd name="connsiteX8" fmla="*/ 198834 w 777479"/>
              <a:gd name="connsiteY8" fmla="*/ 660085 h 834313"/>
              <a:gd name="connsiteX9" fmla="*/ 248147 w 777479"/>
              <a:gd name="connsiteY9" fmla="*/ 750200 h 834313"/>
              <a:gd name="connsiteX10" fmla="*/ 335682 w 777479"/>
              <a:gd name="connsiteY10" fmla="*/ 608466 h 834313"/>
              <a:gd name="connsiteX11" fmla="*/ 368300 w 777479"/>
              <a:gd name="connsiteY11" fmla="*/ 488634 h 834313"/>
              <a:gd name="connsiteX12" fmla="*/ 375444 w 777479"/>
              <a:gd name="connsiteY12" fmla="*/ 555310 h 834313"/>
              <a:gd name="connsiteX13" fmla="*/ 401638 w 777479"/>
              <a:gd name="connsiteY13" fmla="*/ 767241 h 834313"/>
              <a:gd name="connsiteX14" fmla="*/ 451644 w 777479"/>
              <a:gd name="connsiteY14" fmla="*/ 833916 h 834313"/>
              <a:gd name="connsiteX15" fmla="*/ 504032 w 777479"/>
              <a:gd name="connsiteY15" fmla="*/ 769622 h 834313"/>
              <a:gd name="connsiteX16" fmla="*/ 504032 w 777479"/>
              <a:gd name="connsiteY16" fmla="*/ 529115 h 834313"/>
              <a:gd name="connsiteX17" fmla="*/ 527844 w 777479"/>
              <a:gd name="connsiteY17" fmla="*/ 643416 h 834313"/>
              <a:gd name="connsiteX18" fmla="*/ 573088 w 777479"/>
              <a:gd name="connsiteY18" fmla="*/ 741047 h 834313"/>
              <a:gd name="connsiteX19" fmla="*/ 625475 w 777479"/>
              <a:gd name="connsiteY19" fmla="*/ 762478 h 834313"/>
              <a:gd name="connsiteX20" fmla="*/ 662013 w 777479"/>
              <a:gd name="connsiteY20" fmla="*/ 705527 h 834313"/>
              <a:gd name="connsiteX21" fmla="*/ 644525 w 777479"/>
              <a:gd name="connsiteY21" fmla="*/ 583885 h 834313"/>
              <a:gd name="connsiteX22" fmla="*/ 632619 w 777479"/>
              <a:gd name="connsiteY22" fmla="*/ 507685 h 834313"/>
              <a:gd name="connsiteX23" fmla="*/ 718344 w 777479"/>
              <a:gd name="connsiteY23" fmla="*/ 657703 h 834313"/>
              <a:gd name="connsiteX24" fmla="*/ 770732 w 777479"/>
              <a:gd name="connsiteY24" fmla="*/ 636272 h 834313"/>
              <a:gd name="connsiteX25" fmla="*/ 758825 w 777479"/>
              <a:gd name="connsiteY25" fmla="*/ 495778 h 834313"/>
              <a:gd name="connsiteX26" fmla="*/ 668338 w 777479"/>
              <a:gd name="connsiteY26" fmla="*/ 324328 h 834313"/>
              <a:gd name="connsiteX27" fmla="*/ 668239 w 777479"/>
              <a:gd name="connsiteY27" fmla="*/ 0 h 834313"/>
              <a:gd name="connsiteX0" fmla="*/ 240017 w 777479"/>
              <a:gd name="connsiteY0" fmla="*/ 164738 h 974399"/>
              <a:gd name="connsiteX1" fmla="*/ 239713 w 777479"/>
              <a:gd name="connsiteY1" fmla="*/ 381071 h 974399"/>
              <a:gd name="connsiteX2" fmla="*/ 82550 w 777479"/>
              <a:gd name="connsiteY2" fmla="*/ 476321 h 974399"/>
              <a:gd name="connsiteX3" fmla="*/ 3969 w 777479"/>
              <a:gd name="connsiteY3" fmla="*/ 614433 h 974399"/>
              <a:gd name="connsiteX4" fmla="*/ 106363 w 777479"/>
              <a:gd name="connsiteY4" fmla="*/ 628721 h 974399"/>
              <a:gd name="connsiteX5" fmla="*/ 254000 w 777479"/>
              <a:gd name="connsiteY5" fmla="*/ 526327 h 974399"/>
              <a:gd name="connsiteX6" fmla="*/ 261144 w 777479"/>
              <a:gd name="connsiteY6" fmla="*/ 538233 h 974399"/>
              <a:gd name="connsiteX7" fmla="*/ 223044 w 777479"/>
              <a:gd name="connsiteY7" fmla="*/ 673964 h 974399"/>
              <a:gd name="connsiteX8" fmla="*/ 198834 w 777479"/>
              <a:gd name="connsiteY8" fmla="*/ 800171 h 974399"/>
              <a:gd name="connsiteX9" fmla="*/ 248147 w 777479"/>
              <a:gd name="connsiteY9" fmla="*/ 890286 h 974399"/>
              <a:gd name="connsiteX10" fmla="*/ 335682 w 777479"/>
              <a:gd name="connsiteY10" fmla="*/ 748552 h 974399"/>
              <a:gd name="connsiteX11" fmla="*/ 368300 w 777479"/>
              <a:gd name="connsiteY11" fmla="*/ 628720 h 974399"/>
              <a:gd name="connsiteX12" fmla="*/ 375444 w 777479"/>
              <a:gd name="connsiteY12" fmla="*/ 695396 h 974399"/>
              <a:gd name="connsiteX13" fmla="*/ 401638 w 777479"/>
              <a:gd name="connsiteY13" fmla="*/ 907327 h 974399"/>
              <a:gd name="connsiteX14" fmla="*/ 451644 w 777479"/>
              <a:gd name="connsiteY14" fmla="*/ 974002 h 974399"/>
              <a:gd name="connsiteX15" fmla="*/ 504032 w 777479"/>
              <a:gd name="connsiteY15" fmla="*/ 909708 h 974399"/>
              <a:gd name="connsiteX16" fmla="*/ 504032 w 777479"/>
              <a:gd name="connsiteY16" fmla="*/ 669201 h 974399"/>
              <a:gd name="connsiteX17" fmla="*/ 527844 w 777479"/>
              <a:gd name="connsiteY17" fmla="*/ 783502 h 974399"/>
              <a:gd name="connsiteX18" fmla="*/ 573088 w 777479"/>
              <a:gd name="connsiteY18" fmla="*/ 881133 h 974399"/>
              <a:gd name="connsiteX19" fmla="*/ 625475 w 777479"/>
              <a:gd name="connsiteY19" fmla="*/ 902564 h 974399"/>
              <a:gd name="connsiteX20" fmla="*/ 662013 w 777479"/>
              <a:gd name="connsiteY20" fmla="*/ 845613 h 974399"/>
              <a:gd name="connsiteX21" fmla="*/ 644525 w 777479"/>
              <a:gd name="connsiteY21" fmla="*/ 723971 h 974399"/>
              <a:gd name="connsiteX22" fmla="*/ 632619 w 777479"/>
              <a:gd name="connsiteY22" fmla="*/ 647771 h 974399"/>
              <a:gd name="connsiteX23" fmla="*/ 718344 w 777479"/>
              <a:gd name="connsiteY23" fmla="*/ 797789 h 974399"/>
              <a:gd name="connsiteX24" fmla="*/ 770732 w 777479"/>
              <a:gd name="connsiteY24" fmla="*/ 776358 h 974399"/>
              <a:gd name="connsiteX25" fmla="*/ 758825 w 777479"/>
              <a:gd name="connsiteY25" fmla="*/ 635864 h 974399"/>
              <a:gd name="connsiteX26" fmla="*/ 668338 w 777479"/>
              <a:gd name="connsiteY26" fmla="*/ 464414 h 974399"/>
              <a:gd name="connsiteX27" fmla="*/ 577964 w 777479"/>
              <a:gd name="connsiteY27" fmla="*/ 0 h 974399"/>
              <a:gd name="connsiteX0" fmla="*/ 224488 w 777479"/>
              <a:gd name="connsiteY0" fmla="*/ 79294 h 974399"/>
              <a:gd name="connsiteX1" fmla="*/ 239713 w 777479"/>
              <a:gd name="connsiteY1" fmla="*/ 381071 h 974399"/>
              <a:gd name="connsiteX2" fmla="*/ 82550 w 777479"/>
              <a:gd name="connsiteY2" fmla="*/ 476321 h 974399"/>
              <a:gd name="connsiteX3" fmla="*/ 3969 w 777479"/>
              <a:gd name="connsiteY3" fmla="*/ 614433 h 974399"/>
              <a:gd name="connsiteX4" fmla="*/ 106363 w 777479"/>
              <a:gd name="connsiteY4" fmla="*/ 628721 h 974399"/>
              <a:gd name="connsiteX5" fmla="*/ 254000 w 777479"/>
              <a:gd name="connsiteY5" fmla="*/ 526327 h 974399"/>
              <a:gd name="connsiteX6" fmla="*/ 261144 w 777479"/>
              <a:gd name="connsiteY6" fmla="*/ 538233 h 974399"/>
              <a:gd name="connsiteX7" fmla="*/ 223044 w 777479"/>
              <a:gd name="connsiteY7" fmla="*/ 673964 h 974399"/>
              <a:gd name="connsiteX8" fmla="*/ 198834 w 777479"/>
              <a:gd name="connsiteY8" fmla="*/ 800171 h 974399"/>
              <a:gd name="connsiteX9" fmla="*/ 248147 w 777479"/>
              <a:gd name="connsiteY9" fmla="*/ 890286 h 974399"/>
              <a:gd name="connsiteX10" fmla="*/ 335682 w 777479"/>
              <a:gd name="connsiteY10" fmla="*/ 748552 h 974399"/>
              <a:gd name="connsiteX11" fmla="*/ 368300 w 777479"/>
              <a:gd name="connsiteY11" fmla="*/ 628720 h 974399"/>
              <a:gd name="connsiteX12" fmla="*/ 375444 w 777479"/>
              <a:gd name="connsiteY12" fmla="*/ 695396 h 974399"/>
              <a:gd name="connsiteX13" fmla="*/ 401638 w 777479"/>
              <a:gd name="connsiteY13" fmla="*/ 907327 h 974399"/>
              <a:gd name="connsiteX14" fmla="*/ 451644 w 777479"/>
              <a:gd name="connsiteY14" fmla="*/ 974002 h 974399"/>
              <a:gd name="connsiteX15" fmla="*/ 504032 w 777479"/>
              <a:gd name="connsiteY15" fmla="*/ 909708 h 974399"/>
              <a:gd name="connsiteX16" fmla="*/ 504032 w 777479"/>
              <a:gd name="connsiteY16" fmla="*/ 669201 h 974399"/>
              <a:gd name="connsiteX17" fmla="*/ 527844 w 777479"/>
              <a:gd name="connsiteY17" fmla="*/ 783502 h 974399"/>
              <a:gd name="connsiteX18" fmla="*/ 573088 w 777479"/>
              <a:gd name="connsiteY18" fmla="*/ 881133 h 974399"/>
              <a:gd name="connsiteX19" fmla="*/ 625475 w 777479"/>
              <a:gd name="connsiteY19" fmla="*/ 902564 h 974399"/>
              <a:gd name="connsiteX20" fmla="*/ 662013 w 777479"/>
              <a:gd name="connsiteY20" fmla="*/ 845613 h 974399"/>
              <a:gd name="connsiteX21" fmla="*/ 644525 w 777479"/>
              <a:gd name="connsiteY21" fmla="*/ 723971 h 974399"/>
              <a:gd name="connsiteX22" fmla="*/ 632619 w 777479"/>
              <a:gd name="connsiteY22" fmla="*/ 647771 h 974399"/>
              <a:gd name="connsiteX23" fmla="*/ 718344 w 777479"/>
              <a:gd name="connsiteY23" fmla="*/ 797789 h 974399"/>
              <a:gd name="connsiteX24" fmla="*/ 770732 w 777479"/>
              <a:gd name="connsiteY24" fmla="*/ 776358 h 974399"/>
              <a:gd name="connsiteX25" fmla="*/ 758825 w 777479"/>
              <a:gd name="connsiteY25" fmla="*/ 635864 h 974399"/>
              <a:gd name="connsiteX26" fmla="*/ 668338 w 777479"/>
              <a:gd name="connsiteY26" fmla="*/ 464414 h 974399"/>
              <a:gd name="connsiteX27" fmla="*/ 577964 w 777479"/>
              <a:gd name="connsiteY27" fmla="*/ 0 h 974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77479" h="974399">
                <a:moveTo>
                  <a:pt x="224488" y="79294"/>
                </a:moveTo>
                <a:cubicBezTo>
                  <a:pt x="238577" y="124935"/>
                  <a:pt x="263369" y="314900"/>
                  <a:pt x="239713" y="381071"/>
                </a:cubicBezTo>
                <a:cubicBezTo>
                  <a:pt x="216057" y="447242"/>
                  <a:pt x="121841" y="437427"/>
                  <a:pt x="82550" y="476321"/>
                </a:cubicBezTo>
                <a:cubicBezTo>
                  <a:pt x="43259" y="515215"/>
                  <a:pt x="0" y="589033"/>
                  <a:pt x="3969" y="614433"/>
                </a:cubicBezTo>
                <a:cubicBezTo>
                  <a:pt x="7938" y="639833"/>
                  <a:pt x="64691" y="643405"/>
                  <a:pt x="106363" y="628721"/>
                </a:cubicBezTo>
                <a:cubicBezTo>
                  <a:pt x="148035" y="614037"/>
                  <a:pt x="228203" y="541408"/>
                  <a:pt x="254000" y="526327"/>
                </a:cubicBezTo>
                <a:cubicBezTo>
                  <a:pt x="279797" y="511246"/>
                  <a:pt x="266303" y="513627"/>
                  <a:pt x="261144" y="538233"/>
                </a:cubicBezTo>
                <a:cubicBezTo>
                  <a:pt x="255985" y="562839"/>
                  <a:pt x="233429" y="630308"/>
                  <a:pt x="223044" y="673964"/>
                </a:cubicBezTo>
                <a:cubicBezTo>
                  <a:pt x="212659" y="717620"/>
                  <a:pt x="194650" y="764117"/>
                  <a:pt x="198834" y="800171"/>
                </a:cubicBezTo>
                <a:cubicBezTo>
                  <a:pt x="203018" y="836225"/>
                  <a:pt x="225339" y="898889"/>
                  <a:pt x="248147" y="890286"/>
                </a:cubicBezTo>
                <a:cubicBezTo>
                  <a:pt x="270955" y="881683"/>
                  <a:pt x="315657" y="792146"/>
                  <a:pt x="335682" y="748552"/>
                </a:cubicBezTo>
                <a:cubicBezTo>
                  <a:pt x="355707" y="704958"/>
                  <a:pt x="361673" y="637579"/>
                  <a:pt x="368300" y="628720"/>
                </a:cubicBezTo>
                <a:cubicBezTo>
                  <a:pt x="374927" y="619861"/>
                  <a:pt x="369888" y="648962"/>
                  <a:pt x="375444" y="695396"/>
                </a:cubicBezTo>
                <a:cubicBezTo>
                  <a:pt x="381000" y="741831"/>
                  <a:pt x="388938" y="860893"/>
                  <a:pt x="401638" y="907327"/>
                </a:cubicBezTo>
                <a:cubicBezTo>
                  <a:pt x="414338" y="953761"/>
                  <a:pt x="434578" y="973605"/>
                  <a:pt x="451644" y="974002"/>
                </a:cubicBezTo>
                <a:cubicBezTo>
                  <a:pt x="468710" y="974399"/>
                  <a:pt x="495301" y="960508"/>
                  <a:pt x="504032" y="909708"/>
                </a:cubicBezTo>
                <a:cubicBezTo>
                  <a:pt x="512763" y="858908"/>
                  <a:pt x="500063" y="690235"/>
                  <a:pt x="504032" y="669201"/>
                </a:cubicBezTo>
                <a:cubicBezTo>
                  <a:pt x="508001" y="648167"/>
                  <a:pt x="516335" y="748180"/>
                  <a:pt x="527844" y="783502"/>
                </a:cubicBezTo>
                <a:cubicBezTo>
                  <a:pt x="539353" y="818824"/>
                  <a:pt x="556816" y="861289"/>
                  <a:pt x="573088" y="881133"/>
                </a:cubicBezTo>
                <a:cubicBezTo>
                  <a:pt x="589360" y="900977"/>
                  <a:pt x="610654" y="908484"/>
                  <a:pt x="625475" y="902564"/>
                </a:cubicBezTo>
                <a:cubicBezTo>
                  <a:pt x="640296" y="896644"/>
                  <a:pt x="658838" y="875379"/>
                  <a:pt x="662013" y="845613"/>
                </a:cubicBezTo>
                <a:cubicBezTo>
                  <a:pt x="665188" y="815847"/>
                  <a:pt x="649424" y="756945"/>
                  <a:pt x="644525" y="723971"/>
                </a:cubicBezTo>
                <a:cubicBezTo>
                  <a:pt x="639626" y="690997"/>
                  <a:pt x="620316" y="635468"/>
                  <a:pt x="632619" y="647771"/>
                </a:cubicBezTo>
                <a:cubicBezTo>
                  <a:pt x="644922" y="660074"/>
                  <a:pt x="695325" y="776358"/>
                  <a:pt x="718344" y="797789"/>
                </a:cubicBezTo>
                <a:cubicBezTo>
                  <a:pt x="741363" y="819220"/>
                  <a:pt x="763985" y="803346"/>
                  <a:pt x="770732" y="776358"/>
                </a:cubicBezTo>
                <a:cubicBezTo>
                  <a:pt x="777479" y="749371"/>
                  <a:pt x="775891" y="687855"/>
                  <a:pt x="758825" y="635864"/>
                </a:cubicBezTo>
                <a:cubicBezTo>
                  <a:pt x="741759" y="583873"/>
                  <a:pt x="698481" y="570391"/>
                  <a:pt x="668338" y="464414"/>
                </a:cubicBezTo>
                <a:cubicBezTo>
                  <a:pt x="638195" y="358437"/>
                  <a:pt x="580345" y="78978"/>
                  <a:pt x="577964" y="0"/>
                </a:cubicBezTo>
              </a:path>
            </a:pathLst>
          </a:custGeom>
          <a:solidFill>
            <a:srgbClr val="0066FF"/>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110" name="Freeform 109"/>
          <p:cNvSpPr/>
          <p:nvPr/>
        </p:nvSpPr>
        <p:spPr>
          <a:xfrm>
            <a:off x="3229397" y="3394508"/>
            <a:ext cx="385801" cy="859912"/>
          </a:xfrm>
          <a:custGeom>
            <a:avLst/>
            <a:gdLst>
              <a:gd name="connsiteX0" fmla="*/ 452907 w 646090"/>
              <a:gd name="connsiteY0" fmla="*/ 92298 h 1092558"/>
              <a:gd name="connsiteX1" fmla="*/ 15025 w 646090"/>
              <a:gd name="connsiteY1" fmla="*/ 581695 h 1092558"/>
              <a:gd name="connsiteX2" fmla="*/ 543059 w 646090"/>
              <a:gd name="connsiteY2" fmla="*/ 1032456 h 1092558"/>
              <a:gd name="connsiteX3" fmla="*/ 633211 w 646090"/>
              <a:gd name="connsiteY3" fmla="*/ 942304 h 1092558"/>
              <a:gd name="connsiteX4" fmla="*/ 581696 w 646090"/>
              <a:gd name="connsiteY4" fmla="*/ 143814 h 1092558"/>
              <a:gd name="connsiteX5" fmla="*/ 452907 w 646090"/>
              <a:gd name="connsiteY5" fmla="*/ 92298 h 1092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6090" h="1092558">
                <a:moveTo>
                  <a:pt x="452907" y="92298"/>
                </a:moveTo>
                <a:cubicBezTo>
                  <a:pt x="358462" y="165278"/>
                  <a:pt x="0" y="425002"/>
                  <a:pt x="15025" y="581695"/>
                </a:cubicBezTo>
                <a:cubicBezTo>
                  <a:pt x="30050" y="738388"/>
                  <a:pt x="440028" y="972354"/>
                  <a:pt x="543059" y="1032456"/>
                </a:cubicBezTo>
                <a:cubicBezTo>
                  <a:pt x="646090" y="1092558"/>
                  <a:pt x="626772" y="1090411"/>
                  <a:pt x="633211" y="942304"/>
                </a:cubicBezTo>
                <a:cubicBezTo>
                  <a:pt x="639650" y="794197"/>
                  <a:pt x="607454" y="287628"/>
                  <a:pt x="581696" y="143814"/>
                </a:cubicBezTo>
                <a:cubicBezTo>
                  <a:pt x="555938" y="0"/>
                  <a:pt x="547352" y="19318"/>
                  <a:pt x="452907" y="92298"/>
                </a:cubicBezTo>
                <a:close/>
              </a:path>
            </a:pathLst>
          </a:custGeom>
          <a:solidFill>
            <a:srgbClr val="0066FF"/>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11" name="Freeform 110"/>
          <p:cNvSpPr/>
          <p:nvPr/>
        </p:nvSpPr>
        <p:spPr>
          <a:xfrm flipH="1">
            <a:off x="5141620" y="3394508"/>
            <a:ext cx="358297" cy="870103"/>
          </a:xfrm>
          <a:custGeom>
            <a:avLst/>
            <a:gdLst>
              <a:gd name="connsiteX0" fmla="*/ 452907 w 646090"/>
              <a:gd name="connsiteY0" fmla="*/ 92298 h 1092558"/>
              <a:gd name="connsiteX1" fmla="*/ 15025 w 646090"/>
              <a:gd name="connsiteY1" fmla="*/ 581695 h 1092558"/>
              <a:gd name="connsiteX2" fmla="*/ 543059 w 646090"/>
              <a:gd name="connsiteY2" fmla="*/ 1032456 h 1092558"/>
              <a:gd name="connsiteX3" fmla="*/ 633211 w 646090"/>
              <a:gd name="connsiteY3" fmla="*/ 942304 h 1092558"/>
              <a:gd name="connsiteX4" fmla="*/ 581696 w 646090"/>
              <a:gd name="connsiteY4" fmla="*/ 143814 h 1092558"/>
              <a:gd name="connsiteX5" fmla="*/ 452907 w 646090"/>
              <a:gd name="connsiteY5" fmla="*/ 92298 h 1092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6090" h="1092558">
                <a:moveTo>
                  <a:pt x="452907" y="92298"/>
                </a:moveTo>
                <a:cubicBezTo>
                  <a:pt x="358462" y="165278"/>
                  <a:pt x="0" y="425002"/>
                  <a:pt x="15025" y="581695"/>
                </a:cubicBezTo>
                <a:cubicBezTo>
                  <a:pt x="30050" y="738388"/>
                  <a:pt x="440028" y="972354"/>
                  <a:pt x="543059" y="1032456"/>
                </a:cubicBezTo>
                <a:cubicBezTo>
                  <a:pt x="646090" y="1092558"/>
                  <a:pt x="626772" y="1090411"/>
                  <a:pt x="633211" y="942304"/>
                </a:cubicBezTo>
                <a:cubicBezTo>
                  <a:pt x="639650" y="794197"/>
                  <a:pt x="607454" y="287628"/>
                  <a:pt x="581696" y="143814"/>
                </a:cubicBezTo>
                <a:cubicBezTo>
                  <a:pt x="555938" y="0"/>
                  <a:pt x="547352" y="19318"/>
                  <a:pt x="452907" y="92298"/>
                </a:cubicBezTo>
                <a:close/>
              </a:path>
            </a:pathLst>
          </a:custGeom>
          <a:solidFill>
            <a:srgbClr val="0066FF"/>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133" name="Group 132"/>
          <p:cNvGrpSpPr/>
          <p:nvPr/>
        </p:nvGrpSpPr>
        <p:grpSpPr>
          <a:xfrm>
            <a:off x="3448144" y="2895630"/>
            <a:ext cx="1820679" cy="2282396"/>
            <a:chOff x="3448144" y="2895630"/>
            <a:chExt cx="1820679" cy="2282396"/>
          </a:xfrm>
        </p:grpSpPr>
        <p:grpSp>
          <p:nvGrpSpPr>
            <p:cNvPr id="112" name="Group 93"/>
            <p:cNvGrpSpPr/>
            <p:nvPr/>
          </p:nvGrpSpPr>
          <p:grpSpPr>
            <a:xfrm>
              <a:off x="3787415" y="4571158"/>
              <a:ext cx="1113041" cy="606868"/>
              <a:chOff x="1747239" y="4398097"/>
              <a:chExt cx="1260168" cy="687087"/>
            </a:xfrm>
          </p:grpSpPr>
          <p:sp>
            <p:nvSpPr>
              <p:cNvPr id="131" name="Freeform 130"/>
              <p:cNvSpPr/>
              <p:nvPr/>
            </p:nvSpPr>
            <p:spPr>
              <a:xfrm flipH="1">
                <a:off x="2467335" y="4398097"/>
                <a:ext cx="540072" cy="687087"/>
              </a:xfrm>
              <a:custGeom>
                <a:avLst/>
                <a:gdLst>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98859 w 625872"/>
                  <a:gd name="connsiteY6" fmla="*/ 576262 h 840978"/>
                  <a:gd name="connsiteX7" fmla="*/ 408384 w 625872"/>
                  <a:gd name="connsiteY7" fmla="*/ 554831 h 840978"/>
                  <a:gd name="connsiteX8" fmla="*/ 403622 w 625872"/>
                  <a:gd name="connsiteY8" fmla="*/ 0 h 840978"/>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86581 w 625872"/>
                  <a:gd name="connsiteY6" fmla="*/ 600620 h 840978"/>
                  <a:gd name="connsiteX7" fmla="*/ 408384 w 625872"/>
                  <a:gd name="connsiteY7" fmla="*/ 554831 h 840978"/>
                  <a:gd name="connsiteX8" fmla="*/ 403622 w 625872"/>
                  <a:gd name="connsiteY8" fmla="*/ 0 h 840978"/>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52338"/>
                  <a:gd name="connsiteX1" fmla="*/ 586978 w 629778"/>
                  <a:gd name="connsiteY1" fmla="*/ 707231 h 852338"/>
                  <a:gd name="connsiteX2" fmla="*/ 332557 w 629778"/>
                  <a:gd name="connsiteY2" fmla="*/ 850230 h 852338"/>
                  <a:gd name="connsiteX3" fmla="*/ 65484 w 629778"/>
                  <a:gd name="connsiteY3" fmla="*/ 809625 h 852338"/>
                  <a:gd name="connsiteX4" fmla="*/ 15478 w 629778"/>
                  <a:gd name="connsiteY4" fmla="*/ 671512 h 852338"/>
                  <a:gd name="connsiteX5" fmla="*/ 158353 w 629778"/>
                  <a:gd name="connsiteY5" fmla="*/ 540543 h 852338"/>
                  <a:gd name="connsiteX6" fmla="*/ 386581 w 629778"/>
                  <a:gd name="connsiteY6" fmla="*/ 600620 h 852338"/>
                  <a:gd name="connsiteX7" fmla="*/ 408384 w 629778"/>
                  <a:gd name="connsiteY7" fmla="*/ 554831 h 852338"/>
                  <a:gd name="connsiteX8" fmla="*/ 403622 w 629778"/>
                  <a:gd name="connsiteY8" fmla="*/ 0 h 852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9778" h="852338">
                    <a:moveTo>
                      <a:pt x="589359" y="40481"/>
                    </a:moveTo>
                    <a:cubicBezTo>
                      <a:pt x="607615" y="308570"/>
                      <a:pt x="629778" y="572273"/>
                      <a:pt x="586978" y="707231"/>
                    </a:cubicBezTo>
                    <a:cubicBezTo>
                      <a:pt x="544178" y="842189"/>
                      <a:pt x="393081" y="852338"/>
                      <a:pt x="332557" y="850230"/>
                    </a:cubicBezTo>
                    <a:cubicBezTo>
                      <a:pt x="247154" y="847800"/>
                      <a:pt x="118330" y="839411"/>
                      <a:pt x="65484" y="809625"/>
                    </a:cubicBezTo>
                    <a:cubicBezTo>
                      <a:pt x="12638" y="779839"/>
                      <a:pt x="0" y="716359"/>
                      <a:pt x="15478" y="671512"/>
                    </a:cubicBezTo>
                    <a:cubicBezTo>
                      <a:pt x="30956" y="626665"/>
                      <a:pt x="96503" y="552358"/>
                      <a:pt x="158353" y="540543"/>
                    </a:cubicBezTo>
                    <a:cubicBezTo>
                      <a:pt x="220203" y="528728"/>
                      <a:pt x="344909" y="598239"/>
                      <a:pt x="386581" y="600620"/>
                    </a:cubicBezTo>
                    <a:cubicBezTo>
                      <a:pt x="428253" y="603001"/>
                      <a:pt x="405544" y="654934"/>
                      <a:pt x="408384" y="554831"/>
                    </a:cubicBezTo>
                    <a:cubicBezTo>
                      <a:pt x="411224" y="454728"/>
                      <a:pt x="406400" y="229393"/>
                      <a:pt x="403622" y="0"/>
                    </a:cubicBezTo>
                  </a:path>
                </a:pathLst>
              </a:custGeom>
              <a:solidFill>
                <a:srgbClr val="0066FF"/>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132" name="Freeform 131"/>
              <p:cNvSpPr/>
              <p:nvPr/>
            </p:nvSpPr>
            <p:spPr>
              <a:xfrm>
                <a:off x="1747239" y="4398097"/>
                <a:ext cx="540072" cy="687087"/>
              </a:xfrm>
              <a:custGeom>
                <a:avLst/>
                <a:gdLst>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98859 w 625872"/>
                  <a:gd name="connsiteY6" fmla="*/ 576262 h 840978"/>
                  <a:gd name="connsiteX7" fmla="*/ 408384 w 625872"/>
                  <a:gd name="connsiteY7" fmla="*/ 554831 h 840978"/>
                  <a:gd name="connsiteX8" fmla="*/ 403622 w 625872"/>
                  <a:gd name="connsiteY8" fmla="*/ 0 h 840978"/>
                  <a:gd name="connsiteX0" fmla="*/ 589359 w 625872"/>
                  <a:gd name="connsiteY0" fmla="*/ 40481 h 840978"/>
                  <a:gd name="connsiteX1" fmla="*/ 586978 w 625872"/>
                  <a:gd name="connsiteY1" fmla="*/ 707231 h 840978"/>
                  <a:gd name="connsiteX2" fmla="*/ 355997 w 625872"/>
                  <a:gd name="connsiteY2" fmla="*/ 823912 h 840978"/>
                  <a:gd name="connsiteX3" fmla="*/ 65484 w 625872"/>
                  <a:gd name="connsiteY3" fmla="*/ 809625 h 840978"/>
                  <a:gd name="connsiteX4" fmla="*/ 15478 w 625872"/>
                  <a:gd name="connsiteY4" fmla="*/ 671512 h 840978"/>
                  <a:gd name="connsiteX5" fmla="*/ 158353 w 625872"/>
                  <a:gd name="connsiteY5" fmla="*/ 540543 h 840978"/>
                  <a:gd name="connsiteX6" fmla="*/ 386581 w 625872"/>
                  <a:gd name="connsiteY6" fmla="*/ 600620 h 840978"/>
                  <a:gd name="connsiteX7" fmla="*/ 408384 w 625872"/>
                  <a:gd name="connsiteY7" fmla="*/ 554831 h 840978"/>
                  <a:gd name="connsiteX8" fmla="*/ 403622 w 625872"/>
                  <a:gd name="connsiteY8" fmla="*/ 0 h 840978"/>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67296"/>
                  <a:gd name="connsiteX1" fmla="*/ 586978 w 629778"/>
                  <a:gd name="connsiteY1" fmla="*/ 707231 h 867296"/>
                  <a:gd name="connsiteX2" fmla="*/ 332557 w 629778"/>
                  <a:gd name="connsiteY2" fmla="*/ 850230 h 867296"/>
                  <a:gd name="connsiteX3" fmla="*/ 65484 w 629778"/>
                  <a:gd name="connsiteY3" fmla="*/ 809625 h 867296"/>
                  <a:gd name="connsiteX4" fmla="*/ 15478 w 629778"/>
                  <a:gd name="connsiteY4" fmla="*/ 671512 h 867296"/>
                  <a:gd name="connsiteX5" fmla="*/ 158353 w 629778"/>
                  <a:gd name="connsiteY5" fmla="*/ 540543 h 867296"/>
                  <a:gd name="connsiteX6" fmla="*/ 386581 w 629778"/>
                  <a:gd name="connsiteY6" fmla="*/ 600620 h 867296"/>
                  <a:gd name="connsiteX7" fmla="*/ 408384 w 629778"/>
                  <a:gd name="connsiteY7" fmla="*/ 554831 h 867296"/>
                  <a:gd name="connsiteX8" fmla="*/ 403622 w 629778"/>
                  <a:gd name="connsiteY8" fmla="*/ 0 h 867296"/>
                  <a:gd name="connsiteX0" fmla="*/ 589359 w 629778"/>
                  <a:gd name="connsiteY0" fmla="*/ 40481 h 852338"/>
                  <a:gd name="connsiteX1" fmla="*/ 586978 w 629778"/>
                  <a:gd name="connsiteY1" fmla="*/ 707231 h 852338"/>
                  <a:gd name="connsiteX2" fmla="*/ 332557 w 629778"/>
                  <a:gd name="connsiteY2" fmla="*/ 850230 h 852338"/>
                  <a:gd name="connsiteX3" fmla="*/ 65484 w 629778"/>
                  <a:gd name="connsiteY3" fmla="*/ 809625 h 852338"/>
                  <a:gd name="connsiteX4" fmla="*/ 15478 w 629778"/>
                  <a:gd name="connsiteY4" fmla="*/ 671512 h 852338"/>
                  <a:gd name="connsiteX5" fmla="*/ 158353 w 629778"/>
                  <a:gd name="connsiteY5" fmla="*/ 540543 h 852338"/>
                  <a:gd name="connsiteX6" fmla="*/ 386581 w 629778"/>
                  <a:gd name="connsiteY6" fmla="*/ 600620 h 852338"/>
                  <a:gd name="connsiteX7" fmla="*/ 408384 w 629778"/>
                  <a:gd name="connsiteY7" fmla="*/ 554831 h 852338"/>
                  <a:gd name="connsiteX8" fmla="*/ 403622 w 629778"/>
                  <a:gd name="connsiteY8" fmla="*/ 0 h 852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9778" h="852338">
                    <a:moveTo>
                      <a:pt x="589359" y="40481"/>
                    </a:moveTo>
                    <a:cubicBezTo>
                      <a:pt x="607615" y="308570"/>
                      <a:pt x="629778" y="572273"/>
                      <a:pt x="586978" y="707231"/>
                    </a:cubicBezTo>
                    <a:cubicBezTo>
                      <a:pt x="544178" y="842189"/>
                      <a:pt x="393081" y="852338"/>
                      <a:pt x="332557" y="850230"/>
                    </a:cubicBezTo>
                    <a:cubicBezTo>
                      <a:pt x="247154" y="847800"/>
                      <a:pt x="118330" y="839411"/>
                      <a:pt x="65484" y="809625"/>
                    </a:cubicBezTo>
                    <a:cubicBezTo>
                      <a:pt x="12638" y="779839"/>
                      <a:pt x="0" y="716359"/>
                      <a:pt x="15478" y="671512"/>
                    </a:cubicBezTo>
                    <a:cubicBezTo>
                      <a:pt x="30956" y="626665"/>
                      <a:pt x="96503" y="552358"/>
                      <a:pt x="158353" y="540543"/>
                    </a:cubicBezTo>
                    <a:cubicBezTo>
                      <a:pt x="220203" y="528728"/>
                      <a:pt x="344909" y="598239"/>
                      <a:pt x="386581" y="600620"/>
                    </a:cubicBezTo>
                    <a:cubicBezTo>
                      <a:pt x="428253" y="603001"/>
                      <a:pt x="405544" y="654934"/>
                      <a:pt x="408384" y="554831"/>
                    </a:cubicBezTo>
                    <a:cubicBezTo>
                      <a:pt x="411224" y="454728"/>
                      <a:pt x="406400" y="229393"/>
                      <a:pt x="403622" y="0"/>
                    </a:cubicBezTo>
                  </a:path>
                </a:pathLst>
              </a:custGeom>
              <a:solidFill>
                <a:srgbClr val="0066FF"/>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grpSp>
        <p:grpSp>
          <p:nvGrpSpPr>
            <p:cNvPr id="113" name="Group 56"/>
            <p:cNvGrpSpPr/>
            <p:nvPr/>
          </p:nvGrpSpPr>
          <p:grpSpPr>
            <a:xfrm>
              <a:off x="3448144" y="2895630"/>
              <a:ext cx="1820679" cy="1770897"/>
              <a:chOff x="755576" y="2492896"/>
              <a:chExt cx="2061344" cy="2004982"/>
            </a:xfrm>
          </p:grpSpPr>
          <p:sp>
            <p:nvSpPr>
              <p:cNvPr id="124" name="Oval 68"/>
              <p:cNvSpPr/>
              <p:nvPr/>
            </p:nvSpPr>
            <p:spPr>
              <a:xfrm>
                <a:off x="755576" y="2492896"/>
                <a:ext cx="2061341" cy="2004982"/>
              </a:xfrm>
              <a:prstGeom prst="ellipse">
                <a:avLst/>
              </a:prstGeom>
              <a:solidFill>
                <a:srgbClr val="0066FF"/>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25" name="Freeform 124"/>
              <p:cNvSpPr/>
              <p:nvPr/>
            </p:nvSpPr>
            <p:spPr>
              <a:xfrm>
                <a:off x="755579" y="2532538"/>
                <a:ext cx="1030670" cy="763975"/>
              </a:xfrm>
              <a:custGeom>
                <a:avLst/>
                <a:gdLst>
                  <a:gd name="connsiteX0" fmla="*/ 809468 w 809468"/>
                  <a:gd name="connsiteY0" fmla="*/ 0 h 569626"/>
                  <a:gd name="connsiteX1" fmla="*/ 659567 w 809468"/>
                  <a:gd name="connsiteY1" fmla="*/ 449705 h 569626"/>
                  <a:gd name="connsiteX2" fmla="*/ 0 w 809468"/>
                  <a:gd name="connsiteY2" fmla="*/ 569626 h 569626"/>
                  <a:gd name="connsiteX0" fmla="*/ 886810 w 886810"/>
                  <a:gd name="connsiteY0" fmla="*/ 0 h 584088"/>
                  <a:gd name="connsiteX1" fmla="*/ 736909 w 886810"/>
                  <a:gd name="connsiteY1" fmla="*/ 449705 h 584088"/>
                  <a:gd name="connsiteX2" fmla="*/ 0 w 886810"/>
                  <a:gd name="connsiteY2" fmla="*/ 584088 h 584088"/>
                  <a:gd name="connsiteX0" fmla="*/ 864096 w 880925"/>
                  <a:gd name="connsiteY0" fmla="*/ 0 h 648072"/>
                  <a:gd name="connsiteX1" fmla="*/ 736909 w 880925"/>
                  <a:gd name="connsiteY1" fmla="*/ 513689 h 648072"/>
                  <a:gd name="connsiteX2" fmla="*/ 0 w 880925"/>
                  <a:gd name="connsiteY2" fmla="*/ 648072 h 648072"/>
                  <a:gd name="connsiteX0" fmla="*/ 864096 w 864096"/>
                  <a:gd name="connsiteY0" fmla="*/ 0 h 648072"/>
                  <a:gd name="connsiteX1" fmla="*/ 648073 w 864096"/>
                  <a:gd name="connsiteY1" fmla="*/ 504056 h 648072"/>
                  <a:gd name="connsiteX2" fmla="*/ 0 w 864096"/>
                  <a:gd name="connsiteY2" fmla="*/ 648072 h 648072"/>
                </a:gdLst>
                <a:ahLst/>
                <a:cxnLst>
                  <a:cxn ang="0">
                    <a:pos x="connsiteX0" y="connsiteY0"/>
                  </a:cxn>
                  <a:cxn ang="0">
                    <a:pos x="connsiteX1" y="connsiteY1"/>
                  </a:cxn>
                  <a:cxn ang="0">
                    <a:pos x="connsiteX2" y="connsiteY2"/>
                  </a:cxn>
                </a:cxnLst>
                <a:rect l="l" t="t" r="r" b="b"/>
                <a:pathLst>
                  <a:path w="864096" h="648072">
                    <a:moveTo>
                      <a:pt x="864096" y="0"/>
                    </a:moveTo>
                    <a:cubicBezTo>
                      <a:pt x="856601" y="177383"/>
                      <a:pt x="792089" y="396044"/>
                      <a:pt x="648073" y="504056"/>
                    </a:cubicBezTo>
                    <a:cubicBezTo>
                      <a:pt x="504057" y="612068"/>
                      <a:pt x="262328" y="635580"/>
                      <a:pt x="0" y="648072"/>
                    </a:cubicBezTo>
                  </a:path>
                </a:pathLst>
              </a:custGeom>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126" name="Freeform 125"/>
              <p:cNvSpPr/>
              <p:nvPr/>
            </p:nvSpPr>
            <p:spPr>
              <a:xfrm>
                <a:off x="883592" y="2532538"/>
                <a:ext cx="902660" cy="553335"/>
              </a:xfrm>
              <a:custGeom>
                <a:avLst/>
                <a:gdLst>
                  <a:gd name="connsiteX0" fmla="*/ 794479 w 794479"/>
                  <a:gd name="connsiteY0" fmla="*/ 0 h 429718"/>
                  <a:gd name="connsiteX1" fmla="*/ 464695 w 794479"/>
                  <a:gd name="connsiteY1" fmla="*/ 359764 h 429718"/>
                  <a:gd name="connsiteX2" fmla="*/ 0 w 794479"/>
                  <a:gd name="connsiteY2" fmla="*/ 419725 h 429718"/>
                  <a:gd name="connsiteX0" fmla="*/ 756774 w 756774"/>
                  <a:gd name="connsiteY0" fmla="*/ 0 h 469389"/>
                  <a:gd name="connsiteX1" fmla="*/ 464695 w 756774"/>
                  <a:gd name="connsiteY1" fmla="*/ 393768 h 469389"/>
                  <a:gd name="connsiteX2" fmla="*/ 0 w 756774"/>
                  <a:gd name="connsiteY2" fmla="*/ 453729 h 469389"/>
                  <a:gd name="connsiteX0" fmla="*/ 756774 w 756774"/>
                  <a:gd name="connsiteY0" fmla="*/ 0 h 469389"/>
                  <a:gd name="connsiteX1" fmla="*/ 464695 w 756774"/>
                  <a:gd name="connsiteY1" fmla="*/ 393768 h 469389"/>
                  <a:gd name="connsiteX2" fmla="*/ 0 w 756774"/>
                  <a:gd name="connsiteY2" fmla="*/ 453729 h 469389"/>
                </a:gdLst>
                <a:ahLst/>
                <a:cxnLst>
                  <a:cxn ang="0">
                    <a:pos x="connsiteX0" y="connsiteY0"/>
                  </a:cxn>
                  <a:cxn ang="0">
                    <a:pos x="connsiteX1" y="connsiteY1"/>
                  </a:cxn>
                  <a:cxn ang="0">
                    <a:pos x="connsiteX2" y="connsiteY2"/>
                  </a:cxn>
                </a:cxnLst>
                <a:rect l="l" t="t" r="r" b="b"/>
                <a:pathLst>
                  <a:path w="756774" h="469389">
                    <a:moveTo>
                      <a:pt x="756774" y="0"/>
                    </a:moveTo>
                    <a:cubicBezTo>
                      <a:pt x="659825" y="194242"/>
                      <a:pt x="590824" y="318147"/>
                      <a:pt x="464695" y="393768"/>
                    </a:cubicBezTo>
                    <a:cubicBezTo>
                      <a:pt x="338566" y="469389"/>
                      <a:pt x="166141" y="458725"/>
                      <a:pt x="0" y="453729"/>
                    </a:cubicBezTo>
                  </a:path>
                </a:pathLst>
              </a:custGeom>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127" name="Freeform 126"/>
              <p:cNvSpPr/>
              <p:nvPr/>
            </p:nvSpPr>
            <p:spPr>
              <a:xfrm>
                <a:off x="1044508" y="2532538"/>
                <a:ext cx="741742" cy="305150"/>
              </a:xfrm>
              <a:custGeom>
                <a:avLst/>
                <a:gdLst>
                  <a:gd name="connsiteX0" fmla="*/ 689548 w 689548"/>
                  <a:gd name="connsiteY0" fmla="*/ 0 h 209862"/>
                  <a:gd name="connsiteX1" fmla="*/ 344774 w 689548"/>
                  <a:gd name="connsiteY1" fmla="*/ 164892 h 209862"/>
                  <a:gd name="connsiteX2" fmla="*/ 0 w 689548"/>
                  <a:gd name="connsiteY2" fmla="*/ 209862 h 209862"/>
                  <a:gd name="connsiteX0" fmla="*/ 621863 w 621863"/>
                  <a:gd name="connsiteY0" fmla="*/ 0 h 258856"/>
                  <a:gd name="connsiteX1" fmla="*/ 344774 w 621863"/>
                  <a:gd name="connsiteY1" fmla="*/ 213886 h 258856"/>
                  <a:gd name="connsiteX2" fmla="*/ 0 w 621863"/>
                  <a:gd name="connsiteY2" fmla="*/ 258856 h 258856"/>
                  <a:gd name="connsiteX0" fmla="*/ 621863 w 621863"/>
                  <a:gd name="connsiteY0" fmla="*/ 0 h 258856"/>
                  <a:gd name="connsiteX1" fmla="*/ 344774 w 621863"/>
                  <a:gd name="connsiteY1" fmla="*/ 213886 h 258856"/>
                  <a:gd name="connsiteX2" fmla="*/ 0 w 621863"/>
                  <a:gd name="connsiteY2" fmla="*/ 258856 h 258856"/>
                </a:gdLst>
                <a:ahLst/>
                <a:cxnLst>
                  <a:cxn ang="0">
                    <a:pos x="connsiteX0" y="connsiteY0"/>
                  </a:cxn>
                  <a:cxn ang="0">
                    <a:pos x="connsiteX1" y="connsiteY1"/>
                  </a:cxn>
                  <a:cxn ang="0">
                    <a:pos x="connsiteX2" y="connsiteY2"/>
                  </a:cxn>
                </a:cxnLst>
                <a:rect l="l" t="t" r="r" b="b"/>
                <a:pathLst>
                  <a:path w="621863" h="258856">
                    <a:moveTo>
                      <a:pt x="621863" y="0"/>
                    </a:moveTo>
                    <a:cubicBezTo>
                      <a:pt x="580683" y="91052"/>
                      <a:pt x="448418" y="170743"/>
                      <a:pt x="344774" y="213886"/>
                    </a:cubicBezTo>
                    <a:cubicBezTo>
                      <a:pt x="241130" y="257029"/>
                      <a:pt x="114924" y="253859"/>
                      <a:pt x="0" y="258856"/>
                    </a:cubicBezTo>
                  </a:path>
                </a:pathLst>
              </a:custGeom>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128" name="Freeform 127"/>
              <p:cNvSpPr/>
              <p:nvPr/>
            </p:nvSpPr>
            <p:spPr>
              <a:xfrm flipH="1">
                <a:off x="1786248" y="2532538"/>
                <a:ext cx="1030672" cy="763975"/>
              </a:xfrm>
              <a:custGeom>
                <a:avLst/>
                <a:gdLst>
                  <a:gd name="connsiteX0" fmla="*/ 809468 w 809468"/>
                  <a:gd name="connsiteY0" fmla="*/ 0 h 569626"/>
                  <a:gd name="connsiteX1" fmla="*/ 659567 w 809468"/>
                  <a:gd name="connsiteY1" fmla="*/ 449705 h 569626"/>
                  <a:gd name="connsiteX2" fmla="*/ 0 w 809468"/>
                  <a:gd name="connsiteY2" fmla="*/ 569626 h 569626"/>
                  <a:gd name="connsiteX0" fmla="*/ 886810 w 886810"/>
                  <a:gd name="connsiteY0" fmla="*/ 0 h 584088"/>
                  <a:gd name="connsiteX1" fmla="*/ 736909 w 886810"/>
                  <a:gd name="connsiteY1" fmla="*/ 449705 h 584088"/>
                  <a:gd name="connsiteX2" fmla="*/ 0 w 886810"/>
                  <a:gd name="connsiteY2" fmla="*/ 584088 h 584088"/>
                  <a:gd name="connsiteX0" fmla="*/ 864096 w 880925"/>
                  <a:gd name="connsiteY0" fmla="*/ 0 h 648072"/>
                  <a:gd name="connsiteX1" fmla="*/ 736909 w 880925"/>
                  <a:gd name="connsiteY1" fmla="*/ 513689 h 648072"/>
                  <a:gd name="connsiteX2" fmla="*/ 0 w 880925"/>
                  <a:gd name="connsiteY2" fmla="*/ 648072 h 648072"/>
                  <a:gd name="connsiteX0" fmla="*/ 864096 w 864096"/>
                  <a:gd name="connsiteY0" fmla="*/ 0 h 648072"/>
                  <a:gd name="connsiteX1" fmla="*/ 648073 w 864096"/>
                  <a:gd name="connsiteY1" fmla="*/ 504056 h 648072"/>
                  <a:gd name="connsiteX2" fmla="*/ 0 w 864096"/>
                  <a:gd name="connsiteY2" fmla="*/ 648072 h 648072"/>
                </a:gdLst>
                <a:ahLst/>
                <a:cxnLst>
                  <a:cxn ang="0">
                    <a:pos x="connsiteX0" y="connsiteY0"/>
                  </a:cxn>
                  <a:cxn ang="0">
                    <a:pos x="connsiteX1" y="connsiteY1"/>
                  </a:cxn>
                  <a:cxn ang="0">
                    <a:pos x="connsiteX2" y="connsiteY2"/>
                  </a:cxn>
                </a:cxnLst>
                <a:rect l="l" t="t" r="r" b="b"/>
                <a:pathLst>
                  <a:path w="864096" h="648072">
                    <a:moveTo>
                      <a:pt x="864096" y="0"/>
                    </a:moveTo>
                    <a:cubicBezTo>
                      <a:pt x="856601" y="177383"/>
                      <a:pt x="792089" y="396044"/>
                      <a:pt x="648073" y="504056"/>
                    </a:cubicBezTo>
                    <a:cubicBezTo>
                      <a:pt x="504057" y="612068"/>
                      <a:pt x="262328" y="635580"/>
                      <a:pt x="0" y="648072"/>
                    </a:cubicBezTo>
                  </a:path>
                </a:pathLst>
              </a:custGeom>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129" name="Freeform 128"/>
              <p:cNvSpPr/>
              <p:nvPr/>
            </p:nvSpPr>
            <p:spPr>
              <a:xfrm flipH="1">
                <a:off x="1786250" y="2532538"/>
                <a:ext cx="902661" cy="553335"/>
              </a:xfrm>
              <a:custGeom>
                <a:avLst/>
                <a:gdLst>
                  <a:gd name="connsiteX0" fmla="*/ 794479 w 794479"/>
                  <a:gd name="connsiteY0" fmla="*/ 0 h 429718"/>
                  <a:gd name="connsiteX1" fmla="*/ 464695 w 794479"/>
                  <a:gd name="connsiteY1" fmla="*/ 359764 h 429718"/>
                  <a:gd name="connsiteX2" fmla="*/ 0 w 794479"/>
                  <a:gd name="connsiteY2" fmla="*/ 419725 h 429718"/>
                  <a:gd name="connsiteX0" fmla="*/ 756774 w 756774"/>
                  <a:gd name="connsiteY0" fmla="*/ 0 h 469389"/>
                  <a:gd name="connsiteX1" fmla="*/ 464695 w 756774"/>
                  <a:gd name="connsiteY1" fmla="*/ 393768 h 469389"/>
                  <a:gd name="connsiteX2" fmla="*/ 0 w 756774"/>
                  <a:gd name="connsiteY2" fmla="*/ 453729 h 469389"/>
                  <a:gd name="connsiteX0" fmla="*/ 756774 w 756774"/>
                  <a:gd name="connsiteY0" fmla="*/ 0 h 469389"/>
                  <a:gd name="connsiteX1" fmla="*/ 464695 w 756774"/>
                  <a:gd name="connsiteY1" fmla="*/ 393768 h 469389"/>
                  <a:gd name="connsiteX2" fmla="*/ 0 w 756774"/>
                  <a:gd name="connsiteY2" fmla="*/ 453729 h 469389"/>
                </a:gdLst>
                <a:ahLst/>
                <a:cxnLst>
                  <a:cxn ang="0">
                    <a:pos x="connsiteX0" y="connsiteY0"/>
                  </a:cxn>
                  <a:cxn ang="0">
                    <a:pos x="connsiteX1" y="connsiteY1"/>
                  </a:cxn>
                  <a:cxn ang="0">
                    <a:pos x="connsiteX2" y="connsiteY2"/>
                  </a:cxn>
                </a:cxnLst>
                <a:rect l="l" t="t" r="r" b="b"/>
                <a:pathLst>
                  <a:path w="756774" h="469389">
                    <a:moveTo>
                      <a:pt x="756774" y="0"/>
                    </a:moveTo>
                    <a:cubicBezTo>
                      <a:pt x="659825" y="194242"/>
                      <a:pt x="590824" y="318147"/>
                      <a:pt x="464695" y="393768"/>
                    </a:cubicBezTo>
                    <a:cubicBezTo>
                      <a:pt x="338566" y="469389"/>
                      <a:pt x="166141" y="458725"/>
                      <a:pt x="0" y="453729"/>
                    </a:cubicBezTo>
                  </a:path>
                </a:pathLst>
              </a:custGeom>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130" name="Freeform 129"/>
              <p:cNvSpPr/>
              <p:nvPr/>
            </p:nvSpPr>
            <p:spPr>
              <a:xfrm flipH="1">
                <a:off x="1786250" y="2532538"/>
                <a:ext cx="741742" cy="305150"/>
              </a:xfrm>
              <a:custGeom>
                <a:avLst/>
                <a:gdLst>
                  <a:gd name="connsiteX0" fmla="*/ 689548 w 689548"/>
                  <a:gd name="connsiteY0" fmla="*/ 0 h 209862"/>
                  <a:gd name="connsiteX1" fmla="*/ 344774 w 689548"/>
                  <a:gd name="connsiteY1" fmla="*/ 164892 h 209862"/>
                  <a:gd name="connsiteX2" fmla="*/ 0 w 689548"/>
                  <a:gd name="connsiteY2" fmla="*/ 209862 h 209862"/>
                  <a:gd name="connsiteX0" fmla="*/ 621863 w 621863"/>
                  <a:gd name="connsiteY0" fmla="*/ 0 h 258856"/>
                  <a:gd name="connsiteX1" fmla="*/ 344774 w 621863"/>
                  <a:gd name="connsiteY1" fmla="*/ 213886 h 258856"/>
                  <a:gd name="connsiteX2" fmla="*/ 0 w 621863"/>
                  <a:gd name="connsiteY2" fmla="*/ 258856 h 258856"/>
                  <a:gd name="connsiteX0" fmla="*/ 621863 w 621863"/>
                  <a:gd name="connsiteY0" fmla="*/ 0 h 258856"/>
                  <a:gd name="connsiteX1" fmla="*/ 344774 w 621863"/>
                  <a:gd name="connsiteY1" fmla="*/ 213886 h 258856"/>
                  <a:gd name="connsiteX2" fmla="*/ 0 w 621863"/>
                  <a:gd name="connsiteY2" fmla="*/ 258856 h 258856"/>
                </a:gdLst>
                <a:ahLst/>
                <a:cxnLst>
                  <a:cxn ang="0">
                    <a:pos x="connsiteX0" y="connsiteY0"/>
                  </a:cxn>
                  <a:cxn ang="0">
                    <a:pos x="connsiteX1" y="connsiteY1"/>
                  </a:cxn>
                  <a:cxn ang="0">
                    <a:pos x="connsiteX2" y="connsiteY2"/>
                  </a:cxn>
                </a:cxnLst>
                <a:rect l="l" t="t" r="r" b="b"/>
                <a:pathLst>
                  <a:path w="621863" h="258856">
                    <a:moveTo>
                      <a:pt x="621863" y="0"/>
                    </a:moveTo>
                    <a:cubicBezTo>
                      <a:pt x="580683" y="91052"/>
                      <a:pt x="448418" y="170743"/>
                      <a:pt x="344774" y="213886"/>
                    </a:cubicBezTo>
                    <a:cubicBezTo>
                      <a:pt x="241130" y="257029"/>
                      <a:pt x="114924" y="253859"/>
                      <a:pt x="0" y="258856"/>
                    </a:cubicBezTo>
                  </a:path>
                </a:pathLst>
              </a:custGeom>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grpSp>
        <p:sp>
          <p:nvSpPr>
            <p:cNvPr id="114" name="Oval 113"/>
            <p:cNvSpPr/>
            <p:nvPr/>
          </p:nvSpPr>
          <p:spPr>
            <a:xfrm>
              <a:off x="4290286" y="3842406"/>
              <a:ext cx="151724" cy="149952"/>
            </a:xfrm>
            <a:prstGeom prst="ellipse">
              <a:avLst/>
            </a:prstGeom>
            <a:solidFill>
              <a:srgbClr val="C00000"/>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115" name="Group 99"/>
          <p:cNvGrpSpPr/>
          <p:nvPr/>
        </p:nvGrpSpPr>
        <p:grpSpPr>
          <a:xfrm>
            <a:off x="4139278" y="3611121"/>
            <a:ext cx="429934" cy="180910"/>
            <a:chOff x="1995445" y="3314205"/>
            <a:chExt cx="486765" cy="204823"/>
          </a:xfrm>
        </p:grpSpPr>
        <p:sp>
          <p:nvSpPr>
            <p:cNvPr id="122" name="Oval 121"/>
            <p:cNvSpPr/>
            <p:nvPr/>
          </p:nvSpPr>
          <p:spPr>
            <a:xfrm>
              <a:off x="1995445" y="3314205"/>
              <a:ext cx="107004" cy="204823"/>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23" name="Oval 122"/>
            <p:cNvSpPr/>
            <p:nvPr/>
          </p:nvSpPr>
          <p:spPr>
            <a:xfrm>
              <a:off x="2375206" y="3314205"/>
              <a:ext cx="107004" cy="204823"/>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117" name="Oval 116"/>
          <p:cNvSpPr/>
          <p:nvPr/>
        </p:nvSpPr>
        <p:spPr>
          <a:xfrm>
            <a:off x="4283968" y="4140180"/>
            <a:ext cx="202020" cy="224924"/>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18" name="Arc 117"/>
          <p:cNvSpPr/>
          <p:nvPr/>
        </p:nvSpPr>
        <p:spPr>
          <a:xfrm rot="10800000">
            <a:off x="3995937" y="3861048"/>
            <a:ext cx="765505" cy="445205"/>
          </a:xfrm>
          <a:prstGeom prst="arc">
            <a:avLst>
              <a:gd name="adj1" fmla="val 10959807"/>
              <a:gd name="adj2" fmla="val 21338736"/>
            </a:avLst>
          </a:prstGeom>
          <a:no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nodeType="clickEffect">
                                  <p:stCondLst>
                                    <p:cond delay="0"/>
                                  </p:stCondLst>
                                  <p:childTnLst>
                                    <p:set>
                                      <p:cBhvr>
                                        <p:cTn id="6" dur="1" fill="hold">
                                          <p:stCondLst>
                                            <p:cond delay="0"/>
                                          </p:stCondLst>
                                        </p:cTn>
                                        <p:tgtEl>
                                          <p:spTgt spid="95"/>
                                        </p:tgtEl>
                                        <p:attrNameLst>
                                          <p:attrName>style.visibility</p:attrName>
                                        </p:attrNameLst>
                                      </p:cBhvr>
                                      <p:to>
                                        <p:strVal val="visible"/>
                                      </p:to>
                                    </p:set>
                                    <p:anim calcmode="lin" valueType="num">
                                      <p:cBhvr additive="base">
                                        <p:cTn id="7" dur="2000" fill="hold"/>
                                        <p:tgtEl>
                                          <p:spTgt spid="95"/>
                                        </p:tgtEl>
                                        <p:attrNameLst>
                                          <p:attrName>ppt_x</p:attrName>
                                        </p:attrNameLst>
                                      </p:cBhvr>
                                      <p:tavLst>
                                        <p:tav tm="0">
                                          <p:val>
                                            <p:strVal val="0-#ppt_w/2"/>
                                          </p:val>
                                        </p:tav>
                                        <p:tav tm="100000">
                                          <p:val>
                                            <p:strVal val="#ppt_x"/>
                                          </p:val>
                                        </p:tav>
                                      </p:tavLst>
                                    </p:anim>
                                    <p:anim calcmode="lin" valueType="num">
                                      <p:cBhvr additive="base">
                                        <p:cTn id="8" dur="2000" fill="hold"/>
                                        <p:tgtEl>
                                          <p:spTgt spid="95"/>
                                        </p:tgtEl>
                                        <p:attrNameLst>
                                          <p:attrName>ppt_y</p:attrName>
                                        </p:attrNameLst>
                                      </p:cBhvr>
                                      <p:tavLst>
                                        <p:tav tm="0">
                                          <p:val>
                                            <p:strVal val="#ppt_y"/>
                                          </p:val>
                                        </p:tav>
                                        <p:tav tm="100000">
                                          <p:val>
                                            <p:strVal val="#ppt_y"/>
                                          </p:val>
                                        </p:tav>
                                      </p:tavLst>
                                    </p:anim>
                                  </p:childTnLst>
                                </p:cTn>
                              </p:par>
                            </p:childTnLst>
                          </p:cTn>
                        </p:par>
                        <p:par>
                          <p:cTn id="9" fill="hold">
                            <p:stCondLst>
                              <p:cond delay="2000"/>
                            </p:stCondLst>
                            <p:childTnLst>
                              <p:par>
                                <p:cTn id="10" presetID="1" presetClass="exit" presetSubtype="0" fill="hold" nodeType="afterEffect">
                                  <p:stCondLst>
                                    <p:cond delay="0"/>
                                  </p:stCondLst>
                                  <p:childTnLst>
                                    <p:set>
                                      <p:cBhvr>
                                        <p:cTn id="11" dur="1" fill="hold">
                                          <p:stCondLst>
                                            <p:cond delay="0"/>
                                          </p:stCondLst>
                                        </p:cTn>
                                        <p:tgtEl>
                                          <p:spTgt spid="95"/>
                                        </p:tgtEl>
                                        <p:attrNameLst>
                                          <p:attrName>style.visibility</p:attrName>
                                        </p:attrNameLst>
                                      </p:cBhvr>
                                      <p:to>
                                        <p:strVal val="hidden"/>
                                      </p:to>
                                    </p:set>
                                  </p:childTnLst>
                                </p:cTn>
                              </p:par>
                              <p:par>
                                <p:cTn id="12" presetID="1" presetClass="entr" presetSubtype="0" fill="hold" nodeType="withEffect">
                                  <p:stCondLst>
                                    <p:cond delay="0"/>
                                  </p:stCondLst>
                                  <p:childTnLst>
                                    <p:set>
                                      <p:cBhvr>
                                        <p:cTn id="13" dur="1" fill="hold">
                                          <p:stCondLst>
                                            <p:cond delay="0"/>
                                          </p:stCondLst>
                                        </p:cTn>
                                        <p:tgtEl>
                                          <p:spTgt spid="133"/>
                                        </p:tgtEl>
                                        <p:attrNameLst>
                                          <p:attrName>style.visibility</p:attrName>
                                        </p:attrNameLst>
                                      </p:cBhvr>
                                      <p:to>
                                        <p:strVal val="visible"/>
                                      </p:to>
                                    </p:set>
                                  </p:childTnLst>
                                </p:cTn>
                              </p:par>
                              <p:par>
                                <p:cTn id="14" presetID="1" presetClass="entr" presetSubtype="0" fill="hold" nodeType="withEffect">
                                  <p:stCondLst>
                                    <p:cond delay="0"/>
                                  </p:stCondLst>
                                  <p:childTnLst>
                                    <p:set>
                                      <p:cBhvr>
                                        <p:cTn id="15" dur="1" fill="hold">
                                          <p:stCondLst>
                                            <p:cond delay="0"/>
                                          </p:stCondLst>
                                        </p:cTn>
                                        <p:tgtEl>
                                          <p:spTgt spid="115"/>
                                        </p:tgtEl>
                                        <p:attrNameLst>
                                          <p:attrName>style.visibility</p:attrName>
                                        </p:attrNameLst>
                                      </p:cBhvr>
                                      <p:to>
                                        <p:strVal val="visible"/>
                                      </p:to>
                                    </p:set>
                                  </p:childTnLst>
                                </p:cTn>
                              </p:par>
                              <p:par>
                                <p:cTn id="16" presetID="1" presetClass="entr" presetSubtype="0" fill="hold" grpId="0" nodeType="withEffect">
                                  <p:stCondLst>
                                    <p:cond delay="0"/>
                                  </p:stCondLst>
                                  <p:childTnLst>
                                    <p:set>
                                      <p:cBhvr>
                                        <p:cTn id="17" dur="1" fill="hold">
                                          <p:stCondLst>
                                            <p:cond delay="0"/>
                                          </p:stCondLst>
                                        </p:cTn>
                                        <p:tgtEl>
                                          <p:spTgt spid="111"/>
                                        </p:tgtEl>
                                        <p:attrNameLst>
                                          <p:attrName>style.visibility</p:attrName>
                                        </p:attrNameLst>
                                      </p:cBhvr>
                                      <p:to>
                                        <p:strVal val="visible"/>
                                      </p:to>
                                    </p:set>
                                  </p:childTnLst>
                                </p:cTn>
                              </p:par>
                              <p:par>
                                <p:cTn id="18" presetID="1" presetClass="entr" presetSubtype="0" fill="hold" grpId="0" nodeType="withEffect">
                                  <p:stCondLst>
                                    <p:cond delay="0"/>
                                  </p:stCondLst>
                                  <p:childTnLst>
                                    <p:set>
                                      <p:cBhvr>
                                        <p:cTn id="19" dur="1" fill="hold">
                                          <p:stCondLst>
                                            <p:cond delay="0"/>
                                          </p:stCondLst>
                                        </p:cTn>
                                        <p:tgtEl>
                                          <p:spTgt spid="117"/>
                                        </p:tgtEl>
                                        <p:attrNameLst>
                                          <p:attrName>style.visibility</p:attrName>
                                        </p:attrNameLst>
                                      </p:cBhvr>
                                      <p:to>
                                        <p:strVal val="visible"/>
                                      </p:to>
                                    </p:set>
                                  </p:childTnLst>
                                </p:cTn>
                              </p:par>
                              <p:par>
                                <p:cTn id="20" presetID="1" presetClass="entr" presetSubtype="0" fill="hold" grpId="0" nodeType="withEffect">
                                  <p:stCondLst>
                                    <p:cond delay="0"/>
                                  </p:stCondLst>
                                  <p:childTnLst>
                                    <p:set>
                                      <p:cBhvr>
                                        <p:cTn id="21" dur="1" fill="hold">
                                          <p:stCondLst>
                                            <p:cond delay="0"/>
                                          </p:stCondLst>
                                        </p:cTn>
                                        <p:tgtEl>
                                          <p:spTgt spid="110"/>
                                        </p:tgtEl>
                                        <p:attrNameLst>
                                          <p:attrName>style.visibility</p:attrName>
                                        </p:attrNameLst>
                                      </p:cBhvr>
                                      <p:to>
                                        <p:strVal val="visible"/>
                                      </p:to>
                                    </p:set>
                                  </p:childTnLst>
                                </p:cTn>
                              </p:par>
                            </p:childTnLst>
                          </p:cTn>
                        </p:par>
                      </p:childTnLst>
                    </p:cTn>
                  </p:par>
                  <p:par>
                    <p:cTn id="22" fill="hold">
                      <p:stCondLst>
                        <p:cond delay="indefinite"/>
                      </p:stCondLst>
                      <p:childTnLst>
                        <p:par>
                          <p:cTn id="23" fill="hold">
                            <p:stCondLst>
                              <p:cond delay="0"/>
                            </p:stCondLst>
                            <p:childTnLst>
                              <p:par>
                                <p:cTn id="24" presetID="1" presetClass="exit" presetSubtype="0" fill="hold" grpId="1" nodeType="clickEffect">
                                  <p:stCondLst>
                                    <p:cond delay="0"/>
                                  </p:stCondLst>
                                  <p:childTnLst>
                                    <p:set>
                                      <p:cBhvr>
                                        <p:cTn id="25" dur="1" fill="hold">
                                          <p:stCondLst>
                                            <p:cond delay="0"/>
                                          </p:stCondLst>
                                        </p:cTn>
                                        <p:tgtEl>
                                          <p:spTgt spid="117"/>
                                        </p:tgtEl>
                                        <p:attrNameLst>
                                          <p:attrName>style.visibility</p:attrName>
                                        </p:attrNameLst>
                                      </p:cBhvr>
                                      <p:to>
                                        <p:strVal val="hidden"/>
                                      </p:to>
                                    </p:set>
                                  </p:childTnLst>
                                </p:cTn>
                              </p:par>
                              <p:par>
                                <p:cTn id="26" presetID="1" presetClass="entr" presetSubtype="0" fill="hold" grpId="0" nodeType="withEffect">
                                  <p:stCondLst>
                                    <p:cond delay="0"/>
                                  </p:stCondLst>
                                  <p:childTnLst>
                                    <p:set>
                                      <p:cBhvr>
                                        <p:cTn id="27" dur="1" fill="hold">
                                          <p:stCondLst>
                                            <p:cond delay="0"/>
                                          </p:stCondLst>
                                        </p:cTn>
                                        <p:tgtEl>
                                          <p:spTgt spid="118"/>
                                        </p:tgtEl>
                                        <p:attrNameLst>
                                          <p:attrName>style.visibility</p:attrName>
                                        </p:attrNameLst>
                                      </p:cBhvr>
                                      <p:to>
                                        <p:strVal val="visible"/>
                                      </p:to>
                                    </p:set>
                                  </p:childTnLst>
                                </p:cTn>
                              </p:par>
                            </p:childTnLst>
                          </p:cTn>
                        </p:par>
                      </p:childTnLst>
                    </p:cTn>
                  </p:par>
                  <p:par>
                    <p:cTn id="28" fill="hold">
                      <p:stCondLst>
                        <p:cond delay="indefinite"/>
                      </p:stCondLst>
                      <p:childTnLst>
                        <p:par>
                          <p:cTn id="29" fill="hold">
                            <p:stCondLst>
                              <p:cond delay="0"/>
                            </p:stCondLst>
                            <p:childTnLst>
                              <p:par>
                                <p:cTn id="30" presetID="1" presetClass="exit" presetSubtype="0" fill="hold" grpId="1" nodeType="clickEffect">
                                  <p:stCondLst>
                                    <p:cond delay="0"/>
                                  </p:stCondLst>
                                  <p:childTnLst>
                                    <p:set>
                                      <p:cBhvr>
                                        <p:cTn id="31" dur="1" fill="hold">
                                          <p:stCondLst>
                                            <p:cond delay="0"/>
                                          </p:stCondLst>
                                        </p:cTn>
                                        <p:tgtEl>
                                          <p:spTgt spid="111"/>
                                        </p:tgtEl>
                                        <p:attrNameLst>
                                          <p:attrName>style.visibility</p:attrName>
                                        </p:attrNameLst>
                                      </p:cBhvr>
                                      <p:to>
                                        <p:strVal val="hidden"/>
                                      </p:to>
                                    </p:set>
                                  </p:childTnLst>
                                </p:cTn>
                              </p:par>
                              <p:par>
                                <p:cTn id="32" presetID="1" presetClass="exit" presetSubtype="0" fill="hold" grpId="1" nodeType="withEffect">
                                  <p:stCondLst>
                                    <p:cond delay="0"/>
                                  </p:stCondLst>
                                  <p:childTnLst>
                                    <p:set>
                                      <p:cBhvr>
                                        <p:cTn id="33" dur="1" fill="hold">
                                          <p:stCondLst>
                                            <p:cond delay="0"/>
                                          </p:stCondLst>
                                        </p:cTn>
                                        <p:tgtEl>
                                          <p:spTgt spid="110"/>
                                        </p:tgtEl>
                                        <p:attrNameLst>
                                          <p:attrName>style.visibility</p:attrName>
                                        </p:attrNameLst>
                                      </p:cBhvr>
                                      <p:to>
                                        <p:strVal val="hidden"/>
                                      </p:to>
                                    </p:set>
                                  </p:childTnLst>
                                </p:cTn>
                              </p:par>
                              <p:par>
                                <p:cTn id="34" presetID="1" presetClass="entr" presetSubtype="0" fill="hold" grpId="0" nodeType="withEffect">
                                  <p:stCondLst>
                                    <p:cond delay="0"/>
                                  </p:stCondLst>
                                  <p:childTnLst>
                                    <p:set>
                                      <p:cBhvr>
                                        <p:cTn id="35" dur="1" fill="hold">
                                          <p:stCondLst>
                                            <p:cond delay="0"/>
                                          </p:stCondLst>
                                        </p:cTn>
                                        <p:tgtEl>
                                          <p:spTgt spid="109"/>
                                        </p:tgtEl>
                                        <p:attrNameLst>
                                          <p:attrName>style.visibility</p:attrName>
                                        </p:attrNameLst>
                                      </p:cBhvr>
                                      <p:to>
                                        <p:strVal val="visible"/>
                                      </p:to>
                                    </p:set>
                                  </p:childTnLst>
                                </p:cTn>
                              </p:par>
                              <p:par>
                                <p:cTn id="36" presetID="1" presetClass="entr" presetSubtype="0" fill="hold" grpId="0" nodeType="withEffect">
                                  <p:stCondLst>
                                    <p:cond delay="0"/>
                                  </p:stCondLst>
                                  <p:childTnLst>
                                    <p:set>
                                      <p:cBhvr>
                                        <p:cTn id="37" dur="1" fill="hold">
                                          <p:stCondLst>
                                            <p:cond delay="0"/>
                                          </p:stCondLst>
                                        </p:cTn>
                                        <p:tgtEl>
                                          <p:spTgt spid="108"/>
                                        </p:tgtEl>
                                        <p:attrNameLst>
                                          <p:attrName>style.visibility</p:attrName>
                                        </p:attrNameLst>
                                      </p:cBhvr>
                                      <p:to>
                                        <p:strVal val="visible"/>
                                      </p:to>
                                    </p:set>
                                  </p:childTnLst>
                                </p:cTn>
                              </p:par>
                            </p:childTnLst>
                          </p:cTn>
                        </p:par>
                      </p:childTnLst>
                    </p:cTn>
                  </p:par>
                  <p:par>
                    <p:cTn id="38" fill="hold">
                      <p:stCondLst>
                        <p:cond delay="indefinite"/>
                      </p:stCondLst>
                      <p:childTnLst>
                        <p:par>
                          <p:cTn id="39" fill="hold">
                            <p:stCondLst>
                              <p:cond delay="0"/>
                            </p:stCondLst>
                            <p:childTnLst>
                              <p:par>
                                <p:cTn id="40" presetID="1" presetClass="exit" presetSubtype="0" fill="hold" grpId="0" nodeType="clickEffect">
                                  <p:stCondLst>
                                    <p:cond delay="0"/>
                                  </p:stCondLst>
                                  <p:childTnLst>
                                    <p:set>
                                      <p:cBhvr>
                                        <p:cTn id="41" dur="1" fill="hold">
                                          <p:stCondLst>
                                            <p:cond delay="0"/>
                                          </p:stCondLst>
                                        </p:cTn>
                                        <p:tgtEl>
                                          <p:spTgt spid="45"/>
                                        </p:tgtEl>
                                        <p:attrNameLst>
                                          <p:attrName>style.visibility</p:attrName>
                                        </p:attrNameLst>
                                      </p:cBhvr>
                                      <p:to>
                                        <p:strVal val="hidden"/>
                                      </p:to>
                                    </p:set>
                                  </p:childTnLst>
                                </p:cTn>
                              </p:par>
                              <p:par>
                                <p:cTn id="42" presetID="1" presetClass="entr" presetSubtype="0" fill="hold" grpId="0" nodeType="withEffect">
                                  <p:stCondLst>
                                    <p:cond delay="0"/>
                                  </p:stCondLst>
                                  <p:childTnLst>
                                    <p:set>
                                      <p:cBhvr>
                                        <p:cTn id="43" dur="1" fill="hold">
                                          <p:stCondLst>
                                            <p:cond delay="0"/>
                                          </p:stCondLst>
                                        </p:cTn>
                                        <p:tgtEl>
                                          <p:spTgt spid="5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 grpId="0" animBg="1"/>
      <p:bldP spid="55" grpId="0" animBg="1"/>
      <p:bldP spid="108" grpId="0" animBg="1"/>
      <p:bldP spid="109" grpId="0" animBg="1"/>
      <p:bldP spid="110" grpId="0" animBg="1"/>
      <p:bldP spid="110" grpId="1" animBg="1"/>
      <p:bldP spid="111" grpId="0" animBg="1"/>
      <p:bldP spid="111" grpId="1" animBg="1"/>
      <p:bldP spid="117" grpId="0" animBg="1"/>
      <p:bldP spid="117" grpId="1" animBg="1"/>
      <p:bldP spid="118" grpId="0" animBg="1"/>
    </p:bldLst>
  </p:timing>
</p:sld>
</file>

<file path=ppt/theme/theme1.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chemeClr val="bg1"/>
        </a:solidFill>
        <a:ln w="38100">
          <a:solidFill>
            <a:schemeClr val="tx1"/>
          </a:solid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lnDef>
      <a:spPr>
        <a:ln w="38100">
          <a:solidFill>
            <a:schemeClr val="tx1"/>
          </a:solidFill>
        </a:ln>
      </a:spPr>
      <a:bodyPr/>
      <a:lstStyle/>
      <a:style>
        <a:lnRef idx="1">
          <a:schemeClr val="accent1"/>
        </a:lnRef>
        <a:fillRef idx="0">
          <a:schemeClr val="accent1"/>
        </a:fillRef>
        <a:effectRef idx="0">
          <a:schemeClr val="accent1"/>
        </a:effectRef>
        <a:fontRef idx="minor">
          <a:schemeClr val="tx1"/>
        </a:fontRef>
      </a:style>
    </a:lnDef>
  </a:objectDefaults>
  <a:extraClrScheme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16293</TotalTime>
  <Words>2474</Words>
  <Application>Microsoft Office PowerPoint</Application>
  <PresentationFormat>On-screen Show (4:3)</PresentationFormat>
  <Paragraphs>245</Paragraphs>
  <Slides>84</Slides>
  <Notes>65</Notes>
  <HiddenSlides>0</HiddenSlides>
  <MMClips>51</MMClips>
  <ScaleCrop>false</ScaleCrop>
  <HeadingPairs>
    <vt:vector size="4" baseType="variant">
      <vt:variant>
        <vt:lpstr>Theme</vt:lpstr>
      </vt:variant>
      <vt:variant>
        <vt:i4>1</vt:i4>
      </vt:variant>
      <vt:variant>
        <vt:lpstr>Slide Titles</vt:lpstr>
      </vt:variant>
      <vt:variant>
        <vt:i4>84</vt:i4>
      </vt:variant>
    </vt:vector>
  </HeadingPairs>
  <TitlesOfParts>
    <vt:vector size="85" baseType="lpstr">
      <vt:lpstr>Office Theme</vt:lpstr>
      <vt:lpstr>Slide 1</vt:lpstr>
      <vt:lpstr>Slide 2</vt:lpstr>
      <vt:lpstr>Slide 3</vt:lpstr>
      <vt:lpstr>Slide 4</vt:lpstr>
      <vt:lpstr>Slide 5</vt:lpstr>
      <vt:lpstr>Slide 6</vt:lpstr>
      <vt:lpstr>Slide 7</vt:lpstr>
      <vt:lpstr>Slide 8</vt:lpstr>
      <vt:lpstr>Slide 9</vt:lpstr>
      <vt:lpstr>Slide 10</vt:lpstr>
      <vt:lpstr>Slide 11</vt:lpstr>
      <vt:lpstr>Slide 12</vt:lpstr>
      <vt:lpstr>Slide 13</vt:lpstr>
      <vt:lpstr>Slide 14</vt:lpstr>
      <vt:lpstr>Slide 15</vt:lpstr>
      <vt:lpstr>Slide 16</vt:lpstr>
      <vt:lpstr>Slide 17</vt:lpstr>
      <vt:lpstr>Slide 18</vt:lpstr>
      <vt:lpstr>Slide 19</vt:lpstr>
      <vt:lpstr>Slide 20</vt:lpstr>
      <vt:lpstr>Slide 21</vt:lpstr>
      <vt:lpstr>Slide 22</vt:lpstr>
      <vt:lpstr>Slide 23</vt:lpstr>
      <vt:lpstr>Slide 24</vt:lpstr>
      <vt:lpstr>Slide 25</vt:lpstr>
      <vt:lpstr>Slide 26</vt:lpstr>
      <vt:lpstr>Slide 27</vt:lpstr>
      <vt:lpstr>Slide 28</vt:lpstr>
      <vt:lpstr>Slide 29</vt:lpstr>
      <vt:lpstr>Slide 30</vt:lpstr>
      <vt:lpstr>Slide 31</vt:lpstr>
      <vt:lpstr>Slide 32</vt:lpstr>
      <vt:lpstr>Slide 33</vt:lpstr>
      <vt:lpstr>Slide 34</vt:lpstr>
      <vt:lpstr>Slide 35</vt:lpstr>
      <vt:lpstr>Slide 36</vt:lpstr>
      <vt:lpstr>Slide 37</vt:lpstr>
      <vt:lpstr>Slide 38</vt:lpstr>
      <vt:lpstr>Slide 39</vt:lpstr>
      <vt:lpstr>Slide 40</vt:lpstr>
      <vt:lpstr>Slide 41</vt:lpstr>
      <vt:lpstr>Slide 42</vt:lpstr>
      <vt:lpstr>Slide 43</vt:lpstr>
      <vt:lpstr>Slide 44</vt:lpstr>
      <vt:lpstr>Slide 45</vt:lpstr>
      <vt:lpstr>Slide 46</vt:lpstr>
      <vt:lpstr>Slide 47</vt:lpstr>
      <vt:lpstr>Slide 48</vt:lpstr>
      <vt:lpstr>Slide 49</vt:lpstr>
      <vt:lpstr>Slide 50</vt:lpstr>
      <vt:lpstr>Slide 51</vt:lpstr>
      <vt:lpstr>Slide 52</vt:lpstr>
      <vt:lpstr>Slide 53</vt:lpstr>
      <vt:lpstr>Slide 54</vt:lpstr>
      <vt:lpstr>Slide 55</vt:lpstr>
      <vt:lpstr>Slide 56</vt:lpstr>
      <vt:lpstr>Slide 57</vt:lpstr>
      <vt:lpstr>Slide 58</vt:lpstr>
      <vt:lpstr>Slide 59</vt:lpstr>
      <vt:lpstr>Slide 60</vt:lpstr>
      <vt:lpstr>Slide 61</vt:lpstr>
      <vt:lpstr>Slide 62</vt:lpstr>
      <vt:lpstr>Slide 63</vt:lpstr>
      <vt:lpstr>Slide 64</vt:lpstr>
      <vt:lpstr>Slide 65</vt:lpstr>
      <vt:lpstr>Slide 66</vt:lpstr>
      <vt:lpstr>Slide 67</vt:lpstr>
      <vt:lpstr>Slide 68</vt:lpstr>
      <vt:lpstr>Slide 69</vt:lpstr>
      <vt:lpstr>Slide 70</vt:lpstr>
      <vt:lpstr>Slide 71</vt:lpstr>
      <vt:lpstr>Slide 72</vt:lpstr>
      <vt:lpstr>Slide 73</vt:lpstr>
      <vt:lpstr>Slide 74</vt:lpstr>
      <vt:lpstr>Slide 75</vt:lpstr>
      <vt:lpstr>Slide 76</vt:lpstr>
      <vt:lpstr>Slide 77</vt:lpstr>
      <vt:lpstr>Slide 78</vt:lpstr>
      <vt:lpstr>Slide 79</vt:lpstr>
      <vt:lpstr>Slide 80</vt:lpstr>
      <vt:lpstr>Slide 81</vt:lpstr>
      <vt:lpstr>Slide 82</vt:lpstr>
      <vt:lpstr>Slide 83</vt:lpstr>
      <vt:lpstr>Slide 84</vt:lpstr>
    </vt:vector>
  </TitlesOfParts>
  <LinksUpToDate>false</LinksUpToDate>
  <SharedDoc>false</SharedDoc>
  <HyperlinksChanged>false</HyperlinksChanged>
  <AppVersion>12.0000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Slide 1</dc:title>
  <dc:creator>Acer</dc:creator>
  <cp:lastModifiedBy>Acer</cp:lastModifiedBy>
  <cp:revision>34</cp:revision>
  <dcterms:created xsi:type="dcterms:W3CDTF">2021-10-30T14:52:46Z</dcterms:created>
  <dcterms:modified xsi:type="dcterms:W3CDTF">2023-01-22T19:51:55Z</dcterms:modified>
</cp:coreProperties>
</file>